
<file path=[Content_Types].xml><?xml version="1.0" encoding="utf-8"?>
<Types xmlns="http://schemas.openxmlformats.org/package/2006/content-types">
  <Default Extension="png" ContentType="image/png"/>
  <Default Extension="jpeg" ContentType="image/jpeg"/>
  <Default Extension="emf" ContentType="image/x-emf"/>
  <Default Extension="rels" ContentType="application/vnd.openxmlformats-package.relationships+xml"/>
  <Default Extension="xml" ContentType="application/xml"/>
  <Default Extension="gif" ContentType="image/gif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Masters/slideMaster6.xml" ContentType="application/vnd.openxmlformats-officedocument.presentationml.slideMaster+xml"/>
  <Override PartName="/ppt/slideMasters/slideMaster7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slides/slide100.xml" ContentType="application/vnd.openxmlformats-officedocument.presentationml.slide+xml"/>
  <Override PartName="/ppt/slides/slide101.xml" ContentType="application/vnd.openxmlformats-officedocument.presentationml.slide+xml"/>
  <Override PartName="/ppt/slides/slide102.xml" ContentType="application/vnd.openxmlformats-officedocument.presentationml.slide+xml"/>
  <Override PartName="/ppt/slides/slide103.xml" ContentType="application/vnd.openxmlformats-officedocument.presentationml.slide+xml"/>
  <Override PartName="/ppt/slides/slide104.xml" ContentType="application/vnd.openxmlformats-officedocument.presentationml.slide+xml"/>
  <Override PartName="/ppt/slides/slide105.xml" ContentType="application/vnd.openxmlformats-officedocument.presentationml.slide+xml"/>
  <Override PartName="/ppt/slides/slide106.xml" ContentType="application/vnd.openxmlformats-officedocument.presentationml.slide+xml"/>
  <Override PartName="/ppt/slides/slide107.xml" ContentType="application/vnd.openxmlformats-officedocument.presentationml.slide+xml"/>
  <Override PartName="/ppt/slides/slide108.xml" ContentType="application/vnd.openxmlformats-officedocument.presentationml.slide+xml"/>
  <Override PartName="/ppt/slides/slide109.xml" ContentType="application/vnd.openxmlformats-officedocument.presentationml.slide+xml"/>
  <Override PartName="/ppt/slides/slide110.xml" ContentType="application/vnd.openxmlformats-officedocument.presentationml.slide+xml"/>
  <Override PartName="/ppt/slides/slide111.xml" ContentType="application/vnd.openxmlformats-officedocument.presentationml.slide+xml"/>
  <Override PartName="/ppt/slides/slide112.xml" ContentType="application/vnd.openxmlformats-officedocument.presentationml.slide+xml"/>
  <Override PartName="/ppt/slides/slide113.xml" ContentType="application/vnd.openxmlformats-officedocument.presentationml.slide+xml"/>
  <Override PartName="/ppt/slides/slide114.xml" ContentType="application/vnd.openxmlformats-officedocument.presentationml.slide+xml"/>
  <Override PartName="/ppt/slides/slide115.xml" ContentType="application/vnd.openxmlformats-officedocument.presentationml.slide+xml"/>
  <Override PartName="/ppt/slides/slide116.xml" ContentType="application/vnd.openxmlformats-officedocument.presentationml.slide+xml"/>
  <Override PartName="/ppt/slides/slide117.xml" ContentType="application/vnd.openxmlformats-officedocument.presentationml.slide+xml"/>
  <Override PartName="/ppt/slides/slide118.xml" ContentType="application/vnd.openxmlformats-officedocument.presentationml.slide+xml"/>
  <Override PartName="/ppt/slides/slide119.xml" ContentType="application/vnd.openxmlformats-officedocument.presentationml.slide+xml"/>
  <Override PartName="/ppt/slides/slide120.xml" ContentType="application/vnd.openxmlformats-officedocument.presentationml.slide+xml"/>
  <Override PartName="/ppt/slides/slide121.xml" ContentType="application/vnd.openxmlformats-officedocument.presentationml.slide+xml"/>
  <Override PartName="/ppt/slides/slide122.xml" ContentType="application/vnd.openxmlformats-officedocument.presentationml.slide+xml"/>
  <Override PartName="/ppt/slides/slide123.xml" ContentType="application/vnd.openxmlformats-officedocument.presentationml.slide+xml"/>
  <Override PartName="/ppt/slides/slide124.xml" ContentType="application/vnd.openxmlformats-officedocument.presentationml.slide+xml"/>
  <Override PartName="/ppt/slides/slide125.xml" ContentType="application/vnd.openxmlformats-officedocument.presentationml.slide+xml"/>
  <Override PartName="/ppt/slides/slide126.xml" ContentType="application/vnd.openxmlformats-officedocument.presentationml.slide+xml"/>
  <Override PartName="/ppt/slides/slide127.xml" ContentType="application/vnd.openxmlformats-officedocument.presentationml.slide+xml"/>
  <Override PartName="/ppt/slides/slide128.xml" ContentType="application/vnd.openxmlformats-officedocument.presentationml.slide+xml"/>
  <Override PartName="/ppt/slides/slide129.xml" ContentType="application/vnd.openxmlformats-officedocument.presentationml.slide+xml"/>
  <Override PartName="/ppt/slides/slide130.xml" ContentType="application/vnd.openxmlformats-officedocument.presentationml.slide+xml"/>
  <Override PartName="/ppt/slides/slide131.xml" ContentType="application/vnd.openxmlformats-officedocument.presentationml.slide+xml"/>
  <Override PartName="/ppt/slides/slide132.xml" ContentType="application/vnd.openxmlformats-officedocument.presentationml.slide+xml"/>
  <Override PartName="/ppt/slides/slide133.xml" ContentType="application/vnd.openxmlformats-officedocument.presentationml.slide+xml"/>
  <Override PartName="/ppt/slides/slide134.xml" ContentType="application/vnd.openxmlformats-officedocument.presentationml.slide+xml"/>
  <Override PartName="/ppt/slides/slide135.xml" ContentType="application/vnd.openxmlformats-officedocument.presentationml.slide+xml"/>
  <Override PartName="/ppt/slides/slide136.xml" ContentType="application/vnd.openxmlformats-officedocument.presentationml.slide+xml"/>
  <Override PartName="/ppt/slides/slide137.xml" ContentType="application/vnd.openxmlformats-officedocument.presentationml.slide+xml"/>
  <Override PartName="/ppt/slides/slide138.xml" ContentType="application/vnd.openxmlformats-officedocument.presentationml.slide+xml"/>
  <Override PartName="/ppt/slides/slide139.xml" ContentType="application/vnd.openxmlformats-officedocument.presentationml.slide+xml"/>
  <Override PartName="/ppt/slides/slide140.xml" ContentType="application/vnd.openxmlformats-officedocument.presentationml.slide+xml"/>
  <Override PartName="/ppt/slides/slide141.xml" ContentType="application/vnd.openxmlformats-officedocument.presentationml.slide+xml"/>
  <Override PartName="/ppt/slides/slide142.xml" ContentType="application/vnd.openxmlformats-officedocument.presentationml.slide+xml"/>
  <Override PartName="/ppt/slides/slide143.xml" ContentType="application/vnd.openxmlformats-officedocument.presentationml.slide+xml"/>
  <Override PartName="/ppt/slides/slide144.xml" ContentType="application/vnd.openxmlformats-officedocument.presentationml.slide+xml"/>
  <Override PartName="/ppt/slides/slide145.xml" ContentType="application/vnd.openxmlformats-officedocument.presentationml.slide+xml"/>
  <Override PartName="/ppt/slides/slide146.xml" ContentType="application/vnd.openxmlformats-officedocument.presentationml.slide+xml"/>
  <Override PartName="/ppt/slides/slide147.xml" ContentType="application/vnd.openxmlformats-officedocument.presentationml.slide+xml"/>
  <Override PartName="/ppt/slides/slide148.xml" ContentType="application/vnd.openxmlformats-officedocument.presentationml.slide+xml"/>
  <Override PartName="/ppt/slides/slide149.xml" ContentType="application/vnd.openxmlformats-officedocument.presentationml.slide+xml"/>
  <Override PartName="/ppt/slides/slide150.xml" ContentType="application/vnd.openxmlformats-officedocument.presentationml.slide+xml"/>
  <Override PartName="/ppt/slides/slide151.xml" ContentType="application/vnd.openxmlformats-officedocument.presentationml.slide+xml"/>
  <Override PartName="/ppt/slides/slide152.xml" ContentType="application/vnd.openxmlformats-officedocument.presentationml.slide+xml"/>
  <Override PartName="/ppt/slides/slide153.xml" ContentType="application/vnd.openxmlformats-officedocument.presentationml.slide+xml"/>
  <Override PartName="/ppt/slides/slide154.xml" ContentType="application/vnd.openxmlformats-officedocument.presentationml.slide+xml"/>
  <Override PartName="/ppt/slides/slide155.xml" ContentType="application/vnd.openxmlformats-officedocument.presentationml.slide+xml"/>
  <Override PartName="/ppt/slides/slide156.xml" ContentType="application/vnd.openxmlformats-officedocument.presentationml.slide+xml"/>
  <Override PartName="/ppt/slides/slide157.xml" ContentType="application/vnd.openxmlformats-officedocument.presentationml.slide+xml"/>
  <Override PartName="/ppt/slides/slide158.xml" ContentType="application/vnd.openxmlformats-officedocument.presentationml.slide+xml"/>
  <Override PartName="/ppt/slides/slide159.xml" ContentType="application/vnd.openxmlformats-officedocument.presentationml.slide+xml"/>
  <Override PartName="/ppt/slides/slide160.xml" ContentType="application/vnd.openxmlformats-officedocument.presentationml.slide+xml"/>
  <Override PartName="/ppt/slides/slide161.xml" ContentType="application/vnd.openxmlformats-officedocument.presentationml.slide+xml"/>
  <Override PartName="/ppt/slides/slide162.xml" ContentType="application/vnd.openxmlformats-officedocument.presentationml.slide+xml"/>
  <Override PartName="/ppt/slides/slide163.xml" ContentType="application/vnd.openxmlformats-officedocument.presentationml.slide+xml"/>
  <Override PartName="/ppt/slides/slide164.xml" ContentType="application/vnd.openxmlformats-officedocument.presentationml.slide+xml"/>
  <Override PartName="/ppt/slides/slide165.xml" ContentType="application/vnd.openxmlformats-officedocument.presentationml.slide+xml"/>
  <Override PartName="/ppt/slides/slide166.xml" ContentType="application/vnd.openxmlformats-officedocument.presentationml.slide+xml"/>
  <Override PartName="/ppt/slides/slide167.xml" ContentType="application/vnd.openxmlformats-officedocument.presentationml.slide+xml"/>
  <Override PartName="/ppt/slides/slide168.xml" ContentType="application/vnd.openxmlformats-officedocument.presentationml.slide+xml"/>
  <Override PartName="/ppt/slides/slide169.xml" ContentType="application/vnd.openxmlformats-officedocument.presentationml.slide+xml"/>
  <Override PartName="/ppt/slides/slide170.xml" ContentType="application/vnd.openxmlformats-officedocument.presentationml.slide+xml"/>
  <Override PartName="/ppt/slides/slide171.xml" ContentType="application/vnd.openxmlformats-officedocument.presentationml.slide+xml"/>
  <Override PartName="/ppt/slides/slide172.xml" ContentType="application/vnd.openxmlformats-officedocument.presentationml.slide+xml"/>
  <Override PartName="/ppt/slides/slide173.xml" ContentType="application/vnd.openxmlformats-officedocument.presentationml.slide+xml"/>
  <Override PartName="/ppt/slides/slide174.xml" ContentType="application/vnd.openxmlformats-officedocument.presentationml.slide+xml"/>
  <Override PartName="/ppt/slides/slide175.xml" ContentType="application/vnd.openxmlformats-officedocument.presentationml.slide+xml"/>
  <Override PartName="/ppt/slides/slide176.xml" ContentType="application/vnd.openxmlformats-officedocument.presentationml.slide+xml"/>
  <Override PartName="/ppt/slides/slide177.xml" ContentType="application/vnd.openxmlformats-officedocument.presentationml.slide+xml"/>
  <Override PartName="/ppt/slides/slide178.xml" ContentType="application/vnd.openxmlformats-officedocument.presentationml.slide+xml"/>
  <Override PartName="/ppt/slides/slide179.xml" ContentType="application/vnd.openxmlformats-officedocument.presentationml.slide+xml"/>
  <Override PartName="/ppt/slides/slide180.xml" ContentType="application/vnd.openxmlformats-officedocument.presentationml.slide+xml"/>
  <Override PartName="/ppt/slides/slide181.xml" ContentType="application/vnd.openxmlformats-officedocument.presentationml.slide+xml"/>
  <Override PartName="/ppt/slides/slide182.xml" ContentType="application/vnd.openxmlformats-officedocument.presentationml.slide+xml"/>
  <Override PartName="/ppt/slides/slide183.xml" ContentType="application/vnd.openxmlformats-officedocument.presentationml.slide+xml"/>
  <Override PartName="/ppt/slides/slide184.xml" ContentType="application/vnd.openxmlformats-officedocument.presentationml.slide+xml"/>
  <Override PartName="/ppt/slides/slide185.xml" ContentType="application/vnd.openxmlformats-officedocument.presentationml.slide+xml"/>
  <Override PartName="/ppt/slides/slide186.xml" ContentType="application/vnd.openxmlformats-officedocument.presentationml.slide+xml"/>
  <Override PartName="/ppt/slides/slide187.xml" ContentType="application/vnd.openxmlformats-officedocument.presentationml.slide+xml"/>
  <Override PartName="/ppt/slides/slide188.xml" ContentType="application/vnd.openxmlformats-officedocument.presentationml.slide+xml"/>
  <Override PartName="/ppt/slides/slide189.xml" ContentType="application/vnd.openxmlformats-officedocument.presentationml.slide+xml"/>
  <Override PartName="/ppt/slides/slide190.xml" ContentType="application/vnd.openxmlformats-officedocument.presentationml.slide+xml"/>
  <Override PartName="/ppt/slides/slide191.xml" ContentType="application/vnd.openxmlformats-officedocument.presentationml.slide+xml"/>
  <Override PartName="/ppt/slides/slide192.xml" ContentType="application/vnd.openxmlformats-officedocument.presentationml.slide+xml"/>
  <Override PartName="/ppt/slides/slide193.xml" ContentType="application/vnd.openxmlformats-officedocument.presentationml.slide+xml"/>
  <Override PartName="/ppt/slides/slide194.xml" ContentType="application/vnd.openxmlformats-officedocument.presentationml.slide+xml"/>
  <Override PartName="/ppt/slides/slide195.xml" ContentType="application/vnd.openxmlformats-officedocument.presentationml.slide+xml"/>
  <Override PartName="/ppt/slides/slide196.xml" ContentType="application/vnd.openxmlformats-officedocument.presentationml.slide+xml"/>
  <Override PartName="/ppt/slides/slide197.xml" ContentType="application/vnd.openxmlformats-officedocument.presentationml.slide+xml"/>
  <Override PartName="/ppt/slides/slide198.xml" ContentType="application/vnd.openxmlformats-officedocument.presentationml.slide+xml"/>
  <Override PartName="/ppt/slides/slide199.xml" ContentType="application/vnd.openxmlformats-officedocument.presentationml.slide+xml"/>
  <Override PartName="/ppt/slides/slide200.xml" ContentType="application/vnd.openxmlformats-officedocument.presentationml.slide+xml"/>
  <Override PartName="/ppt/slides/slide201.xml" ContentType="application/vnd.openxmlformats-officedocument.presentationml.slide+xml"/>
  <Override PartName="/ppt/slides/slide202.xml" ContentType="application/vnd.openxmlformats-officedocument.presentationml.slide+xml"/>
  <Override PartName="/ppt/slides/slide203.xml" ContentType="application/vnd.openxmlformats-officedocument.presentationml.slide+xml"/>
  <Override PartName="/ppt/slides/slide204.xml" ContentType="application/vnd.openxmlformats-officedocument.presentationml.slide+xml"/>
  <Override PartName="/ppt/slides/slide205.xml" ContentType="application/vnd.openxmlformats-officedocument.presentationml.slide+xml"/>
  <Override PartName="/ppt/slides/slide206.xml" ContentType="application/vnd.openxmlformats-officedocument.presentationml.slide+xml"/>
  <Override PartName="/ppt/slides/slide207.xml" ContentType="application/vnd.openxmlformats-officedocument.presentationml.slide+xml"/>
  <Override PartName="/ppt/slides/slide208.xml" ContentType="application/vnd.openxmlformats-officedocument.presentationml.slide+xml"/>
  <Override PartName="/ppt/slides/slide209.xml" ContentType="application/vnd.openxmlformats-officedocument.presentationml.slide+xml"/>
  <Override PartName="/ppt/slides/slide210.xml" ContentType="application/vnd.openxmlformats-officedocument.presentationml.slide+xml"/>
  <Override PartName="/ppt/slides/slide211.xml" ContentType="application/vnd.openxmlformats-officedocument.presentationml.slide+xml"/>
  <Override PartName="/ppt/slides/slide212.xml" ContentType="application/vnd.openxmlformats-officedocument.presentationml.slide+xml"/>
  <Override PartName="/ppt/slides/slide213.xml" ContentType="application/vnd.openxmlformats-officedocument.presentationml.slide+xml"/>
  <Override PartName="/ppt/slides/slide214.xml" ContentType="application/vnd.openxmlformats-officedocument.presentationml.slide+xml"/>
  <Override PartName="/ppt/slides/slide215.xml" ContentType="application/vnd.openxmlformats-officedocument.presentationml.slide+xml"/>
  <Override PartName="/ppt/slides/slide216.xml" ContentType="application/vnd.openxmlformats-officedocument.presentationml.slide+xml"/>
  <Override PartName="/ppt/slides/slide217.xml" ContentType="application/vnd.openxmlformats-officedocument.presentationml.slide+xml"/>
  <Override PartName="/ppt/slides/slide218.xml" ContentType="application/vnd.openxmlformats-officedocument.presentationml.slide+xml"/>
  <Override PartName="/ppt/slides/slide219.xml" ContentType="application/vnd.openxmlformats-officedocument.presentationml.slide+xml"/>
  <Override PartName="/ppt/slides/slide220.xml" ContentType="application/vnd.openxmlformats-officedocument.presentationml.slide+xml"/>
  <Override PartName="/ppt/slides/slide221.xml" ContentType="application/vnd.openxmlformats-officedocument.presentationml.slide+xml"/>
  <Override PartName="/ppt/slides/slide222.xml" ContentType="application/vnd.openxmlformats-officedocument.presentationml.slide+xml"/>
  <Override PartName="/ppt/slides/slide223.xml" ContentType="application/vnd.openxmlformats-officedocument.presentationml.slide+xml"/>
  <Override PartName="/ppt/slides/slide224.xml" ContentType="application/vnd.openxmlformats-officedocument.presentationml.slide+xml"/>
  <Override PartName="/ppt/slides/slide225.xml" ContentType="application/vnd.openxmlformats-officedocument.presentationml.slide+xml"/>
  <Override PartName="/ppt/slides/slide226.xml" ContentType="application/vnd.openxmlformats-officedocument.presentationml.slide+xml"/>
  <Override PartName="/ppt/slides/slide227.xml" ContentType="application/vnd.openxmlformats-officedocument.presentationml.slide+xml"/>
  <Override PartName="/ppt/slides/slide228.xml" ContentType="application/vnd.openxmlformats-officedocument.presentationml.slide+xml"/>
  <Override PartName="/ppt/slides/slide229.xml" ContentType="application/vnd.openxmlformats-officedocument.presentationml.slide+xml"/>
  <Override PartName="/ppt/slides/slide230.xml" ContentType="application/vnd.openxmlformats-officedocument.presentationml.slide+xml"/>
  <Override PartName="/ppt/slides/slide231.xml" ContentType="application/vnd.openxmlformats-officedocument.presentationml.slide+xml"/>
  <Override PartName="/ppt/slides/slide232.xml" ContentType="application/vnd.openxmlformats-officedocument.presentationml.slide+xml"/>
  <Override PartName="/ppt/slides/slide233.xml" ContentType="application/vnd.openxmlformats-officedocument.presentationml.slide+xml"/>
  <Override PartName="/ppt/slides/slide234.xml" ContentType="application/vnd.openxmlformats-officedocument.presentationml.slide+xml"/>
  <Override PartName="/ppt/slides/slide235.xml" ContentType="application/vnd.openxmlformats-officedocument.presentationml.slide+xml"/>
  <Override PartName="/ppt/slides/slide236.xml" ContentType="application/vnd.openxmlformats-officedocument.presentationml.slide+xml"/>
  <Override PartName="/ppt/slides/slide237.xml" ContentType="application/vnd.openxmlformats-officedocument.presentationml.slide+xml"/>
  <Override PartName="/ppt/slides/slide238.xml" ContentType="application/vnd.openxmlformats-officedocument.presentationml.slide+xml"/>
  <Override PartName="/ppt/slides/slide239.xml" ContentType="application/vnd.openxmlformats-officedocument.presentationml.slide+xml"/>
  <Override PartName="/ppt/slides/slide240.xml" ContentType="application/vnd.openxmlformats-officedocument.presentationml.slide+xml"/>
  <Override PartName="/ppt/slides/slide241.xml" ContentType="application/vnd.openxmlformats-officedocument.presentationml.slide+xml"/>
  <Override PartName="/ppt/slides/slide242.xml" ContentType="application/vnd.openxmlformats-officedocument.presentationml.slide+xml"/>
  <Override PartName="/ppt/slides/slide243.xml" ContentType="application/vnd.openxmlformats-officedocument.presentationml.slide+xml"/>
  <Override PartName="/ppt/slides/slide244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theme/theme2.xml" ContentType="application/vnd.openxmlformats-officedocument.theme+xml"/>
  <Override PartName="/ppt/slideLayouts/slideLayout14.xml" ContentType="application/vnd.openxmlformats-officedocument.presentationml.slideLayout+xml"/>
  <Override PartName="/ppt/theme/theme3.xml" ContentType="application/vnd.openxmlformats-officedocument.theme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theme/theme4.xml" ContentType="application/vnd.openxmlformats-officedocument.theme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theme/theme5.xml" ContentType="application/vnd.openxmlformats-officedocument.theme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theme/theme6.xml" ContentType="application/vnd.openxmlformats-officedocument.theme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theme/theme7.xml" ContentType="application/vnd.openxmlformats-officedocument.theme+xml"/>
  <Override PartName="/ppt/theme/theme8.xml" ContentType="application/vnd.openxmlformats-officedocument.theme+xml"/>
  <Override PartName="/ppt/theme/theme9.xml" ContentType="application/vnd.openxmlformats-officedocument.theme+xml"/>
  <Override PartName="/ppt/tags/tag1.xml" ContentType="application/vnd.openxmlformats-officedocument.presentationml.tags+xml"/>
  <Override PartName="/ppt/tags/tag2.xml" ContentType="application/vnd.openxmlformats-officedocument.presentationml.tags+xml"/>
  <Override PartName="/ppt/tags/tag3.xml" ContentType="application/vnd.openxmlformats-officedocument.presentationml.tags+xml"/>
  <Override PartName="/ppt/tags/tag4.xml" ContentType="application/vnd.openxmlformats-officedocument.presentationml.tags+xml"/>
  <Override PartName="/ppt/tags/tag5.xml" ContentType="application/vnd.openxmlformats-officedocument.presentationml.tags+xml"/>
  <Override PartName="/ppt/tags/tag6.xml" ContentType="application/vnd.openxmlformats-officedocument.presentationml.tags+xml"/>
  <Override PartName="/ppt/tags/tag7.xml" ContentType="application/vnd.openxmlformats-officedocument.presentationml.tags+xml"/>
  <Override PartName="/ppt/tags/tag8.xml" ContentType="application/vnd.openxmlformats-officedocument.presentationml.tags+xml"/>
  <Override PartName="/ppt/tags/tag9.xml" ContentType="application/vnd.openxmlformats-officedocument.presentationml.tags+xml"/>
  <Override PartName="/ppt/tags/tag10.xml" ContentType="application/vnd.openxmlformats-officedocument.presentationml.tags+xml"/>
  <Override PartName="/ppt/tags/tag11.xml" ContentType="application/vnd.openxmlformats-officedocument.presentationml.tags+xml"/>
  <Override PartName="/ppt/tags/tag12.xml" ContentType="application/vnd.openxmlformats-officedocument.presentationml.tags+xml"/>
  <Override PartName="/ppt/tags/tag13.xml" ContentType="application/vnd.openxmlformats-officedocument.presentationml.tags+xml"/>
  <Override PartName="/ppt/tags/tag14.xml" ContentType="application/vnd.openxmlformats-officedocument.presentationml.tags+xml"/>
  <Override PartName="/ppt/tags/tag15.xml" ContentType="application/vnd.openxmlformats-officedocument.presentationml.tags+xml"/>
  <Override PartName="/ppt/tags/tag16.xml" ContentType="application/vnd.openxmlformats-officedocument.presentationml.tags+xml"/>
  <Override PartName="/ppt/tags/tag17.xml" ContentType="application/vnd.openxmlformats-officedocument.presentationml.tags+xml"/>
  <Override PartName="/ppt/tags/tag18.xml" ContentType="application/vnd.openxmlformats-officedocument.presentationml.tags+xml"/>
  <Override PartName="/ppt/tags/tag19.xml" ContentType="application/vnd.openxmlformats-officedocument.presentationml.tags+xml"/>
  <Override PartName="/ppt/tags/tag20.xml" ContentType="application/vnd.openxmlformats-officedocument.presentationml.tags+xml"/>
  <Override PartName="/ppt/tags/tag21.xml" ContentType="application/vnd.openxmlformats-officedocument.presentationml.tags+xml"/>
  <Override PartName="/ppt/tags/tag22.xml" ContentType="application/vnd.openxmlformats-officedocument.presentationml.tags+xml"/>
  <Override PartName="/ppt/tags/tag23.xml" ContentType="application/vnd.openxmlformats-officedocument.presentationml.tags+xml"/>
  <Override PartName="/ppt/tags/tag24.xml" ContentType="application/vnd.openxmlformats-officedocument.presentationml.tags+xml"/>
  <Override PartName="/ppt/tags/tag25.xml" ContentType="application/vnd.openxmlformats-officedocument.presentationml.tags+xml"/>
  <Override PartName="/ppt/tags/tag26.xml" ContentType="application/vnd.openxmlformats-officedocument.presentationml.tags+xml"/>
  <Override PartName="/ppt/tags/tag27.xml" ContentType="application/vnd.openxmlformats-officedocument.presentationml.tags+xml"/>
  <Override PartName="/ppt/tags/tag28.xml" ContentType="application/vnd.openxmlformats-officedocument.presentationml.tags+xml"/>
  <Override PartName="/ppt/tags/tag29.xml" ContentType="application/vnd.openxmlformats-officedocument.presentationml.tags+xml"/>
  <Override PartName="/ppt/tags/tag30.xml" ContentType="application/vnd.openxmlformats-officedocument.presentationml.tags+xml"/>
  <Override PartName="/ppt/tags/tag31.xml" ContentType="application/vnd.openxmlformats-officedocument.presentationml.tags+xml"/>
  <Override PartName="/ppt/tags/tag32.xml" ContentType="application/vnd.openxmlformats-officedocument.presentationml.tags+xml"/>
  <Override PartName="/ppt/tags/tag33.xml" ContentType="application/vnd.openxmlformats-officedocument.presentationml.tags+xml"/>
  <Override PartName="/ppt/tags/tag34.xml" ContentType="application/vnd.openxmlformats-officedocument.presentationml.tags+xml"/>
  <Override PartName="/ppt/tags/tag35.xml" ContentType="application/vnd.openxmlformats-officedocument.presentationml.tags+xml"/>
  <Override PartName="/ppt/tags/tag36.xml" ContentType="application/vnd.openxmlformats-officedocument.presentationml.tags+xml"/>
  <Override PartName="/ppt/tags/tag37.xml" ContentType="application/vnd.openxmlformats-officedocument.presentationml.tags+xml"/>
  <Override PartName="/ppt/tags/tag38.xml" ContentType="application/vnd.openxmlformats-officedocument.presentationml.tags+xml"/>
  <Override PartName="/ppt/tags/tag39.xml" ContentType="application/vnd.openxmlformats-officedocument.presentationml.tags+xml"/>
  <Override PartName="/ppt/tags/tag40.xml" ContentType="application/vnd.openxmlformats-officedocument.presentationml.tags+xml"/>
  <Override PartName="/ppt/tags/tag41.xml" ContentType="application/vnd.openxmlformats-officedocument.presentationml.tags+xml"/>
  <Override PartName="/ppt/tags/tag42.xml" ContentType="application/vnd.openxmlformats-officedocument.presentationml.tags+xml"/>
  <Override PartName="/ppt/tags/tag43.xml" ContentType="application/vnd.openxmlformats-officedocument.presentationml.tags+xml"/>
  <Override PartName="/ppt/tags/tag44.xml" ContentType="application/vnd.openxmlformats-officedocument.presentationml.tags+xml"/>
  <Override PartName="/ppt/tags/tag45.xml" ContentType="application/vnd.openxmlformats-officedocument.presentationml.tags+xml"/>
  <Override PartName="/ppt/tags/tag46.xml" ContentType="application/vnd.openxmlformats-officedocument.presentationml.tags+xml"/>
  <Override PartName="/ppt/tags/tag47.xml" ContentType="application/vnd.openxmlformats-officedocument.presentationml.tags+xml"/>
  <Override PartName="/ppt/tags/tag48.xml" ContentType="application/vnd.openxmlformats-officedocument.presentationml.tags+xml"/>
  <Override PartName="/ppt/tags/tag49.xml" ContentType="application/vnd.openxmlformats-officedocument.presentationml.tags+xml"/>
  <Override PartName="/ppt/tags/tag50.xml" ContentType="application/vnd.openxmlformats-officedocument.presentationml.tags+xml"/>
  <Override PartName="/ppt/tags/tag51.xml" ContentType="application/vnd.openxmlformats-officedocument.presentationml.tags+xml"/>
  <Override PartName="/ppt/tags/tag52.xml" ContentType="application/vnd.openxmlformats-officedocument.presentationml.tags+xml"/>
  <Override PartName="/ppt/tags/tag53.xml" ContentType="application/vnd.openxmlformats-officedocument.presentationml.tags+xml"/>
  <Override PartName="/ppt/tags/tag54.xml" ContentType="application/vnd.openxmlformats-officedocument.presentationml.tags+xml"/>
  <Override PartName="/ppt/tags/tag55.xml" ContentType="application/vnd.openxmlformats-officedocument.presentationml.tags+xml"/>
  <Override PartName="/ppt/tags/tag56.xml" ContentType="application/vnd.openxmlformats-officedocument.presentationml.tags+xml"/>
  <Override PartName="/ppt/tags/tag57.xml" ContentType="application/vnd.openxmlformats-officedocument.presentationml.tags+xml"/>
  <Override PartName="/ppt/tags/tag58.xml" ContentType="application/vnd.openxmlformats-officedocument.presentationml.tags+xml"/>
  <Override PartName="/ppt/tags/tag59.xml" ContentType="application/vnd.openxmlformats-officedocument.presentationml.tags+xml"/>
  <Override PartName="/ppt/tags/tag60.xml" ContentType="application/vnd.openxmlformats-officedocument.presentationml.tags+xml"/>
  <Override PartName="/ppt/tags/tag61.xml" ContentType="application/vnd.openxmlformats-officedocument.presentationml.tags+xml"/>
  <Override PartName="/ppt/notesSlides/notesSlide1.xml" ContentType="application/vnd.openxmlformats-officedocument.presentationml.notesSlide+xml"/>
  <Override PartName="/ppt/tags/tag62.xml" ContentType="application/vnd.openxmlformats-officedocument.presentationml.tags+xml"/>
  <Override PartName="/ppt/tags/tag63.xml" ContentType="application/vnd.openxmlformats-officedocument.presentationml.tags+xml"/>
  <Override PartName="/ppt/tags/tag64.xml" ContentType="application/vnd.openxmlformats-officedocument.presentationml.tags+xml"/>
  <Override PartName="/ppt/tags/tag65.xml" ContentType="application/vnd.openxmlformats-officedocument.presentationml.tags+xml"/>
  <Override PartName="/ppt/tags/tag66.xml" ContentType="application/vnd.openxmlformats-officedocument.presentationml.tags+xml"/>
  <Override PartName="/ppt/tags/tag67.xml" ContentType="application/vnd.openxmlformats-officedocument.presentationml.tags+xml"/>
  <Override PartName="/ppt/tags/tag68.xml" ContentType="application/vnd.openxmlformats-officedocument.presentationml.tags+xml"/>
  <Override PartName="/ppt/tags/tag69.xml" ContentType="application/vnd.openxmlformats-officedocument.presentationml.tags+xml"/>
  <Override PartName="/ppt/tags/tag70.xml" ContentType="application/vnd.openxmlformats-officedocument.presentationml.tags+xml"/>
  <Override PartName="/ppt/tags/tag71.xml" ContentType="application/vnd.openxmlformats-officedocument.presentationml.tags+xml"/>
  <Override PartName="/ppt/tags/tag72.xml" ContentType="application/vnd.openxmlformats-officedocument.presentationml.tags+xml"/>
  <Override PartName="/ppt/tags/tag73.xml" ContentType="application/vnd.openxmlformats-officedocument.presentationml.tags+xml"/>
  <Override PartName="/ppt/tags/tag74.xml" ContentType="application/vnd.openxmlformats-officedocument.presentationml.tags+xml"/>
  <Override PartName="/ppt/tags/tag75.xml" ContentType="application/vnd.openxmlformats-officedocument.presentationml.tags+xml"/>
  <Override PartName="/ppt/tags/tag76.xml" ContentType="application/vnd.openxmlformats-officedocument.presentationml.tags+xml"/>
  <Override PartName="/ppt/tags/tag77.xml" ContentType="application/vnd.openxmlformats-officedocument.presentationml.tags+xml"/>
  <Override PartName="/ppt/tags/tag78.xml" ContentType="application/vnd.openxmlformats-officedocument.presentationml.tags+xml"/>
  <Override PartName="/ppt/tags/tag79.xml" ContentType="application/vnd.openxmlformats-officedocument.presentationml.tags+xml"/>
  <Override PartName="/ppt/tags/tag80.xml" ContentType="application/vnd.openxmlformats-officedocument.presentationml.tags+xml"/>
  <Override PartName="/ppt/notesSlides/notesSlide2.xml" ContentType="application/vnd.openxmlformats-officedocument.presentationml.notesSlide+xml"/>
  <Override PartName="/ppt/ink/ink1.xml" ContentType="application/inkml+xml"/>
  <Override PartName="/ppt/tags/tag81.xml" ContentType="application/vnd.openxmlformats-officedocument.presentationml.tags+xml"/>
  <Override PartName="/ppt/tags/tag82.xml" ContentType="application/vnd.openxmlformats-officedocument.presentationml.tags+xml"/>
  <Override PartName="/ppt/tags/tag83.xml" ContentType="application/vnd.openxmlformats-officedocument.presentationml.tags+xml"/>
  <Override PartName="/ppt/tags/tag84.xml" ContentType="application/vnd.openxmlformats-officedocument.presentationml.tags+xml"/>
  <Override PartName="/ppt/tags/tag85.xml" ContentType="application/vnd.openxmlformats-officedocument.presentationml.tags+xml"/>
  <Override PartName="/ppt/tags/tag86.xml" ContentType="application/vnd.openxmlformats-officedocument.presentationml.tags+xml"/>
  <Override PartName="/ppt/tags/tag87.xml" ContentType="application/vnd.openxmlformats-officedocument.presentationml.tags+xml"/>
  <Override PartName="/ppt/tags/tag88.xml" ContentType="application/vnd.openxmlformats-officedocument.presentationml.tags+xml"/>
  <Override PartName="/ppt/tags/tag89.xml" ContentType="application/vnd.openxmlformats-officedocument.presentationml.tags+xml"/>
  <Override PartName="/ppt/tags/tag90.xml" ContentType="application/vnd.openxmlformats-officedocument.presentationml.tags+xml"/>
  <Override PartName="/ppt/tags/tag91.xml" ContentType="application/vnd.openxmlformats-officedocument.presentationml.tags+xml"/>
  <Override PartName="/ppt/tags/tag92.xml" ContentType="application/vnd.openxmlformats-officedocument.presentationml.tags+xml"/>
  <Override PartName="/ppt/tags/tag93.xml" ContentType="application/vnd.openxmlformats-officedocument.presentationml.tags+xml"/>
  <Override PartName="/ppt/tags/tag94.xml" ContentType="application/vnd.openxmlformats-officedocument.presentationml.tags+xml"/>
  <Override PartName="/ppt/tags/tag95.xml" ContentType="application/vnd.openxmlformats-officedocument.presentationml.tags+xml"/>
  <Override PartName="/ppt/tags/tag96.xml" ContentType="application/vnd.openxmlformats-officedocument.presentationml.tags+xml"/>
  <Override PartName="/ppt/tags/tag97.xml" ContentType="application/vnd.openxmlformats-officedocument.presentationml.tags+xml"/>
  <Override PartName="/ppt/tags/tag98.xml" ContentType="application/vnd.openxmlformats-officedocument.presentationml.tags+xml"/>
  <Override PartName="/ppt/tags/tag99.xml" ContentType="application/vnd.openxmlformats-officedocument.presentationml.tags+xml"/>
  <Override PartName="/ppt/tags/tag100.xml" ContentType="application/vnd.openxmlformats-officedocument.presentationml.tags+xml"/>
  <Override PartName="/ppt/notesSlides/notesSlide3.xml" ContentType="application/vnd.openxmlformats-officedocument.presentationml.notesSlide+xml"/>
  <Override PartName="/ppt/tags/tag101.xml" ContentType="application/vnd.openxmlformats-officedocument.presentationml.tags+xml"/>
  <Override PartName="/ppt/tags/tag102.xml" ContentType="application/vnd.openxmlformats-officedocument.presentationml.tags+xml"/>
  <Override PartName="/ppt/tags/tag103.xml" ContentType="application/vnd.openxmlformats-officedocument.presentationml.tags+xml"/>
  <Override PartName="/ppt/tags/tag104.xml" ContentType="application/vnd.openxmlformats-officedocument.presentationml.tags+xml"/>
  <Override PartName="/ppt/tags/tag105.xml" ContentType="application/vnd.openxmlformats-officedocument.presentationml.tags+xml"/>
  <Override PartName="/ppt/tags/tag106.xml" ContentType="application/vnd.openxmlformats-officedocument.presentationml.tags+xml"/>
  <Override PartName="/ppt/tags/tag107.xml" ContentType="application/vnd.openxmlformats-officedocument.presentationml.tags+xml"/>
  <Override PartName="/ppt/tags/tag108.xml" ContentType="application/vnd.openxmlformats-officedocument.presentationml.tags+xml"/>
  <Override PartName="/ppt/tags/tag109.xml" ContentType="application/vnd.openxmlformats-officedocument.presentationml.tags+xml"/>
  <Override PartName="/ppt/tags/tag110.xml" ContentType="application/vnd.openxmlformats-officedocument.presentationml.tags+xml"/>
  <Override PartName="/ppt/tags/tag111.xml" ContentType="application/vnd.openxmlformats-officedocument.presentationml.tags+xml"/>
  <Override PartName="/ppt/tags/tag112.xml" ContentType="application/vnd.openxmlformats-officedocument.presentationml.tags+xml"/>
  <Override PartName="/ppt/tags/tag113.xml" ContentType="application/vnd.openxmlformats-officedocument.presentationml.tags+xml"/>
  <Override PartName="/ppt/tags/tag114.xml" ContentType="application/vnd.openxmlformats-officedocument.presentationml.tags+xml"/>
  <Override PartName="/ppt/tags/tag115.xml" ContentType="application/vnd.openxmlformats-officedocument.presentationml.tags+xml"/>
  <Override PartName="/ppt/tags/tag116.xml" ContentType="application/vnd.openxmlformats-officedocument.presentationml.tags+xml"/>
  <Override PartName="/ppt/tags/tag117.xml" ContentType="application/vnd.openxmlformats-officedocument.presentationml.tags+xml"/>
  <Override PartName="/ppt/notesSlides/notesSlide4.xml" ContentType="application/vnd.openxmlformats-officedocument.presentationml.notesSlide+xml"/>
  <Override PartName="/ppt/tags/tag118.xml" ContentType="application/vnd.openxmlformats-officedocument.presentationml.tags+xml"/>
  <Override PartName="/ppt/tags/tag119.xml" ContentType="application/vnd.openxmlformats-officedocument.presentationml.tags+xml"/>
  <Override PartName="/ppt/tags/tag120.xml" ContentType="application/vnd.openxmlformats-officedocument.presentationml.tags+xml"/>
  <Override PartName="/ppt/tags/tag121.xml" ContentType="application/vnd.openxmlformats-officedocument.presentationml.tags+xml"/>
  <Override PartName="/ppt/tags/tag122.xml" ContentType="application/vnd.openxmlformats-officedocument.presentationml.tags+xml"/>
  <Override PartName="/ppt/tags/tag123.xml" ContentType="application/vnd.openxmlformats-officedocument.presentationml.tags+xml"/>
  <Override PartName="/ppt/tags/tag124.xml" ContentType="application/vnd.openxmlformats-officedocument.presentationml.tags+xml"/>
  <Override PartName="/ppt/tags/tag125.xml" ContentType="application/vnd.openxmlformats-officedocument.presentationml.tags+xml"/>
  <Override PartName="/ppt/tags/tag126.xml" ContentType="application/vnd.openxmlformats-officedocument.presentationml.tags+xml"/>
  <Override PartName="/ppt/tags/tag127.xml" ContentType="application/vnd.openxmlformats-officedocument.presentationml.tags+xml"/>
  <Override PartName="/ppt/tags/tag128.xml" ContentType="application/vnd.openxmlformats-officedocument.presentationml.tags+xml"/>
  <Override PartName="/ppt/tags/tag129.xml" ContentType="application/vnd.openxmlformats-officedocument.presentationml.tags+xml"/>
  <Override PartName="/ppt/tags/tag130.xml" ContentType="application/vnd.openxmlformats-officedocument.presentationml.tags+xml"/>
  <Override PartName="/ppt/tags/tag131.xml" ContentType="application/vnd.openxmlformats-officedocument.presentationml.tags+xml"/>
  <Override PartName="/ppt/tags/tag132.xml" ContentType="application/vnd.openxmlformats-officedocument.presentationml.tags+xml"/>
  <Override PartName="/ppt/tags/tag133.xml" ContentType="application/vnd.openxmlformats-officedocument.presentationml.tags+xml"/>
  <Override PartName="/ppt/tags/tag134.xml" ContentType="application/vnd.openxmlformats-officedocument.presentationml.tags+xml"/>
  <Override PartName="/ppt/notesSlides/notesSlide5.xml" ContentType="application/vnd.openxmlformats-officedocument.presentationml.notesSlide+xml"/>
  <Override PartName="/ppt/ink/ink2.xml" ContentType="application/inkml+xml"/>
  <Override PartName="/ppt/ink/ink3.xml" ContentType="application/inkml+xml"/>
  <Override PartName="/ppt/tags/tag135.xml" ContentType="application/vnd.openxmlformats-officedocument.presentationml.tags+xml"/>
  <Override PartName="/ppt/tags/tag136.xml" ContentType="application/vnd.openxmlformats-officedocument.presentationml.tags+xml"/>
  <Override PartName="/ppt/notesSlides/notesSlide6.xml" ContentType="application/vnd.openxmlformats-officedocument.presentationml.notesSlide+xml"/>
  <Override PartName="/ppt/tags/tag137.xml" ContentType="application/vnd.openxmlformats-officedocument.presentationml.tags+xml"/>
  <Override PartName="/ppt/tags/tag138.xml" ContentType="application/vnd.openxmlformats-officedocument.presentationml.tags+xml"/>
  <Override PartName="/ppt/notesSlides/notesSlide7.xml" ContentType="application/vnd.openxmlformats-officedocument.presentationml.notesSlide+xml"/>
  <Override PartName="/ppt/tags/tag139.xml" ContentType="application/vnd.openxmlformats-officedocument.presentationml.tags+xml"/>
  <Override PartName="/ppt/tags/tag140.xml" ContentType="application/vnd.openxmlformats-officedocument.presentationml.tags+xml"/>
  <Override PartName="/ppt/notesSlides/notesSlide8.xml" ContentType="application/vnd.openxmlformats-officedocument.presentationml.notesSlide+xml"/>
  <Override PartName="/ppt/ink/ink4.xml" ContentType="application/inkml+xml"/>
  <Override PartName="/ppt/tags/tag141.xml" ContentType="application/vnd.openxmlformats-officedocument.presentationml.tags+xml"/>
  <Override PartName="/ppt/tags/tag142.xml" ContentType="application/vnd.openxmlformats-officedocument.presentationml.tags+xml"/>
  <Override PartName="/ppt/tags/tag143.xml" ContentType="application/vnd.openxmlformats-officedocument.presentationml.tags+xml"/>
  <Override PartName="/ppt/tags/tag144.xml" ContentType="application/vnd.openxmlformats-officedocument.presentationml.tags+xml"/>
  <Override PartName="/ppt/tags/tag145.xml" ContentType="application/vnd.openxmlformats-officedocument.presentationml.tags+xml"/>
  <Override PartName="/ppt/tags/tag146.xml" ContentType="application/vnd.openxmlformats-officedocument.presentationml.tags+xml"/>
  <Override PartName="/ppt/tags/tag147.xml" ContentType="application/vnd.openxmlformats-officedocument.presentationml.tags+xml"/>
  <Override PartName="/ppt/tags/tag148.xml" ContentType="application/vnd.openxmlformats-officedocument.presentationml.tags+xml"/>
  <Override PartName="/ppt/tags/tag149.xml" ContentType="application/vnd.openxmlformats-officedocument.presentationml.tags+xml"/>
  <Override PartName="/ppt/tags/tag150.xml" ContentType="application/vnd.openxmlformats-officedocument.presentationml.tags+xml"/>
  <Override PartName="/ppt/tags/tag151.xml" ContentType="application/vnd.openxmlformats-officedocument.presentationml.tags+xml"/>
  <Override PartName="/ppt/tags/tag152.xml" ContentType="application/vnd.openxmlformats-officedocument.presentationml.tags+xml"/>
  <Override PartName="/ppt/tags/tag153.xml" ContentType="application/vnd.openxmlformats-officedocument.presentationml.tags+xml"/>
  <Override PartName="/ppt/tags/tag154.xml" ContentType="application/vnd.openxmlformats-officedocument.presentationml.tags+xml"/>
  <Override PartName="/ppt/tags/tag155.xml" ContentType="application/vnd.openxmlformats-officedocument.presentationml.tags+xml"/>
  <Override PartName="/ppt/tags/tag156.xml" ContentType="application/vnd.openxmlformats-officedocument.presentationml.tags+xml"/>
  <Override PartName="/ppt/notesSlides/notesSlide9.xml" ContentType="application/vnd.openxmlformats-officedocument.presentationml.notesSlide+xml"/>
  <Override PartName="/ppt/ink/ink5.xml" ContentType="application/inkml+xml"/>
  <Override PartName="/ppt/tags/tag157.xml" ContentType="application/vnd.openxmlformats-officedocument.presentationml.tags+xml"/>
  <Override PartName="/ppt/tags/tag158.xml" ContentType="application/vnd.openxmlformats-officedocument.presentationml.tags+xml"/>
  <Override PartName="/ppt/tags/tag159.xml" ContentType="application/vnd.openxmlformats-officedocument.presentationml.tags+xml"/>
  <Override PartName="/ppt/tags/tag160.xml" ContentType="application/vnd.openxmlformats-officedocument.presentationml.tags+xml"/>
  <Override PartName="/ppt/tags/tag161.xml" ContentType="application/vnd.openxmlformats-officedocument.presentationml.tags+xml"/>
  <Override PartName="/ppt/tags/tag162.xml" ContentType="application/vnd.openxmlformats-officedocument.presentationml.tags+xml"/>
  <Override PartName="/ppt/tags/tag163.xml" ContentType="application/vnd.openxmlformats-officedocument.presentationml.tags+xml"/>
  <Override PartName="/ppt/tags/tag164.xml" ContentType="application/vnd.openxmlformats-officedocument.presentationml.tags+xml"/>
  <Override PartName="/ppt/tags/tag165.xml" ContentType="application/vnd.openxmlformats-officedocument.presentationml.tags+xml"/>
  <Override PartName="/ppt/notesSlides/notesSlide10.xml" ContentType="application/vnd.openxmlformats-officedocument.presentationml.notesSlide+xml"/>
  <Override PartName="/ppt/ink/ink6.xml" ContentType="application/inkml+xml"/>
  <Override PartName="/ppt/tags/tag166.xml" ContentType="application/vnd.openxmlformats-officedocument.presentationml.tags+xml"/>
  <Override PartName="/ppt/tags/tag167.xml" ContentType="application/vnd.openxmlformats-officedocument.presentationml.tags+xml"/>
  <Override PartName="/ppt/tags/tag168.xml" ContentType="application/vnd.openxmlformats-officedocument.presentationml.tags+xml"/>
  <Override PartName="/ppt/tags/tag169.xml" ContentType="application/vnd.openxmlformats-officedocument.presentationml.tags+xml"/>
  <Override PartName="/ppt/tags/tag170.xml" ContentType="application/vnd.openxmlformats-officedocument.presentationml.tags+xml"/>
  <Override PartName="/ppt/tags/tag171.xml" ContentType="application/vnd.openxmlformats-officedocument.presentationml.tags+xml"/>
  <Override PartName="/ppt/tags/tag172.xml" ContentType="application/vnd.openxmlformats-officedocument.presentationml.tags+xml"/>
  <Override PartName="/ppt/tags/tag173.xml" ContentType="application/vnd.openxmlformats-officedocument.presentationml.tags+xml"/>
  <Override PartName="/ppt/tags/tag174.xml" ContentType="application/vnd.openxmlformats-officedocument.presentationml.tags+xml"/>
  <Override PartName="/ppt/notesSlides/notesSlide11.xml" ContentType="application/vnd.openxmlformats-officedocument.presentationml.notesSlide+xml"/>
  <Override PartName="/ppt/ink/ink7.xml" ContentType="application/inkml+xml"/>
  <Override PartName="/ppt/tags/tag175.xml" ContentType="application/vnd.openxmlformats-officedocument.presentationml.tags+xml"/>
  <Override PartName="/ppt/tags/tag176.xml" ContentType="application/vnd.openxmlformats-officedocument.presentationml.tags+xml"/>
  <Override PartName="/ppt/tags/tag177.xml" ContentType="application/vnd.openxmlformats-officedocument.presentationml.tags+xml"/>
  <Override PartName="/ppt/tags/tag178.xml" ContentType="application/vnd.openxmlformats-officedocument.presentationml.tags+xml"/>
  <Override PartName="/ppt/tags/tag179.xml" ContentType="application/vnd.openxmlformats-officedocument.presentationml.tags+xml"/>
  <Override PartName="/ppt/tags/tag180.xml" ContentType="application/vnd.openxmlformats-officedocument.presentationml.tags+xml"/>
  <Override PartName="/ppt/tags/tag181.xml" ContentType="application/vnd.openxmlformats-officedocument.presentationml.tags+xml"/>
  <Override PartName="/ppt/tags/tag182.xml" ContentType="application/vnd.openxmlformats-officedocument.presentationml.tags+xml"/>
  <Override PartName="/ppt/tags/tag183.xml" ContentType="application/vnd.openxmlformats-officedocument.presentationml.tags+xml"/>
  <Override PartName="/ppt/notesSlides/notesSlide12.xml" ContentType="application/vnd.openxmlformats-officedocument.presentationml.notesSlide+xml"/>
  <Override PartName="/ppt/ink/ink8.xml" ContentType="application/inkml+xml"/>
  <Override PartName="/ppt/tags/tag184.xml" ContentType="application/vnd.openxmlformats-officedocument.presentationml.tags+xml"/>
  <Override PartName="/ppt/tags/tag185.xml" ContentType="application/vnd.openxmlformats-officedocument.presentationml.tags+xml"/>
  <Override PartName="/ppt/notesSlides/notesSlide13.xml" ContentType="application/vnd.openxmlformats-officedocument.presentationml.notesSlide+xml"/>
  <Override PartName="/ppt/ink/ink9.xml" ContentType="application/inkml+xml"/>
  <Override PartName="/ppt/tags/tag186.xml" ContentType="application/vnd.openxmlformats-officedocument.presentationml.tags+xml"/>
  <Override PartName="/ppt/tags/tag187.xml" ContentType="application/vnd.openxmlformats-officedocument.presentationml.tags+xml"/>
  <Override PartName="/ppt/notesSlides/notesSlide14.xml" ContentType="application/vnd.openxmlformats-officedocument.presentationml.notesSlide+xml"/>
  <Override PartName="/ppt/tags/tag188.xml" ContentType="application/vnd.openxmlformats-officedocument.presentationml.tags+xml"/>
  <Override PartName="/ppt/tags/tag189.xml" ContentType="application/vnd.openxmlformats-officedocument.presentationml.tags+xml"/>
  <Override PartName="/ppt/tags/tag190.xml" ContentType="application/vnd.openxmlformats-officedocument.presentationml.tags+xml"/>
  <Override PartName="/ppt/tags/tag191.xml" ContentType="application/vnd.openxmlformats-officedocument.presentationml.tags+xml"/>
  <Override PartName="/ppt/tags/tag192.xml" ContentType="application/vnd.openxmlformats-officedocument.presentationml.tags+xml"/>
  <Override PartName="/ppt/tags/tag193.xml" ContentType="application/vnd.openxmlformats-officedocument.presentationml.tags+xml"/>
  <Override PartName="/ppt/tags/tag194.xml" ContentType="application/vnd.openxmlformats-officedocument.presentationml.tags+xml"/>
  <Override PartName="/ppt/tags/tag195.xml" ContentType="application/vnd.openxmlformats-officedocument.presentationml.tags+xml"/>
  <Override PartName="/ppt/tags/tag196.xml" ContentType="application/vnd.openxmlformats-officedocument.presentationml.tags+xml"/>
  <Override PartName="/ppt/tags/tag197.xml" ContentType="application/vnd.openxmlformats-officedocument.presentationml.tags+xml"/>
  <Override PartName="/ppt/tags/tag198.xml" ContentType="application/vnd.openxmlformats-officedocument.presentationml.tags+xml"/>
  <Override PartName="/ppt/tags/tag199.xml" ContentType="application/vnd.openxmlformats-officedocument.presentationml.tags+xml"/>
  <Override PartName="/ppt/tags/tag200.xml" ContentType="application/vnd.openxmlformats-officedocument.presentationml.tags+xml"/>
  <Override PartName="/ppt/tags/tag201.xml" ContentType="application/vnd.openxmlformats-officedocument.presentationml.tags+xml"/>
  <Override PartName="/ppt/tags/tag202.xml" ContentType="application/vnd.openxmlformats-officedocument.presentationml.tags+xml"/>
  <Override PartName="/ppt/tags/tag203.xml" ContentType="application/vnd.openxmlformats-officedocument.presentationml.tags+xml"/>
  <Override PartName="/ppt/tags/tag204.xml" ContentType="application/vnd.openxmlformats-officedocument.presentationml.tags+xml"/>
  <Override PartName="/ppt/notesSlides/notesSlide15.xml" ContentType="application/vnd.openxmlformats-officedocument.presentationml.notesSlide+xml"/>
  <Override PartName="/ppt/tags/tag205.xml" ContentType="application/vnd.openxmlformats-officedocument.presentationml.tags+xml"/>
  <Override PartName="/ppt/tags/tag206.xml" ContentType="application/vnd.openxmlformats-officedocument.presentationml.tags+xml"/>
  <Override PartName="/ppt/notesSlides/notesSlide16.xml" ContentType="application/vnd.openxmlformats-officedocument.presentationml.notesSlide+xml"/>
  <Override PartName="/ppt/ink/ink10.xml" ContentType="application/inkml+xml"/>
  <Override PartName="/ppt/ink/ink11.xml" ContentType="application/inkml+xml"/>
  <Override PartName="/ppt/ink/ink12.xml" ContentType="application/inkml+xml"/>
  <Override PartName="/ppt/ink/ink13.xml" ContentType="application/inkml+xml"/>
  <Override PartName="/ppt/tags/tag207.xml" ContentType="application/vnd.openxmlformats-officedocument.presentationml.tags+xml"/>
  <Override PartName="/ppt/tags/tag208.xml" ContentType="application/vnd.openxmlformats-officedocument.presentationml.tags+xml"/>
  <Override PartName="/ppt/tags/tag209.xml" ContentType="application/vnd.openxmlformats-officedocument.presentationml.tags+xml"/>
  <Override PartName="/ppt/tags/tag210.xml" ContentType="application/vnd.openxmlformats-officedocument.presentationml.tags+xml"/>
  <Override PartName="/ppt/tags/tag211.xml" ContentType="application/vnd.openxmlformats-officedocument.presentationml.tags+xml"/>
  <Override PartName="/ppt/tags/tag212.xml" ContentType="application/vnd.openxmlformats-officedocument.presentationml.tags+xml"/>
  <Override PartName="/ppt/tags/tag213.xml" ContentType="application/vnd.openxmlformats-officedocument.presentationml.tags+xml"/>
  <Override PartName="/ppt/tags/tag214.xml" ContentType="application/vnd.openxmlformats-officedocument.presentationml.tags+xml"/>
  <Override PartName="/ppt/tags/tag215.xml" ContentType="application/vnd.openxmlformats-officedocument.presentationml.tags+xml"/>
  <Override PartName="/ppt/tags/tag216.xml" ContentType="application/vnd.openxmlformats-officedocument.presentationml.tags+xml"/>
  <Override PartName="/ppt/tags/tag217.xml" ContentType="application/vnd.openxmlformats-officedocument.presentationml.tags+xml"/>
  <Override PartName="/ppt/tags/tag218.xml" ContentType="application/vnd.openxmlformats-officedocument.presentationml.tags+xml"/>
  <Override PartName="/ppt/tags/tag219.xml" ContentType="application/vnd.openxmlformats-officedocument.presentationml.tags+xml"/>
  <Override PartName="/ppt/tags/tag220.xml" ContentType="application/vnd.openxmlformats-officedocument.presentationml.tags+xml"/>
  <Override PartName="/ppt/ink/ink14.xml" ContentType="application/inkml+xml"/>
  <Override PartName="/ppt/tags/tag221.xml" ContentType="application/vnd.openxmlformats-officedocument.presentationml.tags+xml"/>
  <Override PartName="/ppt/tags/tag222.xml" ContentType="application/vnd.openxmlformats-officedocument.presentationml.tags+xml"/>
  <Override PartName="/ppt/tags/tag223.xml" ContentType="application/vnd.openxmlformats-officedocument.presentationml.tags+xml"/>
  <Override PartName="/ppt/tags/tag224.xml" ContentType="application/vnd.openxmlformats-officedocument.presentationml.tags+xml"/>
  <Override PartName="/ppt/tags/tag225.xml" ContentType="application/vnd.openxmlformats-officedocument.presentationml.tags+xml"/>
  <Override PartName="/ppt/tags/tag226.xml" ContentType="application/vnd.openxmlformats-officedocument.presentationml.tags+xml"/>
  <Override PartName="/ppt/tags/tag227.xml" ContentType="application/vnd.openxmlformats-officedocument.presentationml.tags+xml"/>
  <Override PartName="/ppt/tags/tag228.xml" ContentType="application/vnd.openxmlformats-officedocument.presentationml.tags+xml"/>
  <Override PartName="/ppt/tags/tag229.xml" ContentType="application/vnd.openxmlformats-officedocument.presentationml.tags+xml"/>
  <Override PartName="/ppt/tags/tag230.xml" ContentType="application/vnd.openxmlformats-officedocument.presentationml.tags+xml"/>
  <Override PartName="/ppt/tags/tag231.xml" ContentType="application/vnd.openxmlformats-officedocument.presentationml.tags+xml"/>
  <Override PartName="/ppt/tags/tag232.xml" ContentType="application/vnd.openxmlformats-officedocument.presentationml.tags+xml"/>
  <Override PartName="/ppt/tags/tag233.xml" ContentType="application/vnd.openxmlformats-officedocument.presentationml.tags+xml"/>
  <Override PartName="/ppt/tags/tag234.xml" ContentType="application/vnd.openxmlformats-officedocument.presentationml.tags+xml"/>
  <Override PartName="/ppt/tags/tag235.xml" ContentType="application/vnd.openxmlformats-officedocument.presentationml.tags+xml"/>
  <Override PartName="/ppt/tags/tag236.xml" ContentType="application/vnd.openxmlformats-officedocument.presentationml.tags+xml"/>
  <Override PartName="/ppt/tags/tag237.xml" ContentType="application/vnd.openxmlformats-officedocument.presentationml.tags+xml"/>
  <Override PartName="/ppt/tags/tag238.xml" ContentType="application/vnd.openxmlformats-officedocument.presentationml.tags+xml"/>
  <Override PartName="/ppt/tags/tag239.xml" ContentType="application/vnd.openxmlformats-officedocument.presentationml.tags+xml"/>
  <Override PartName="/ppt/tags/tag240.xml" ContentType="application/vnd.openxmlformats-officedocument.presentationml.tags+xml"/>
  <Override PartName="/ppt/tags/tag241.xml" ContentType="application/vnd.openxmlformats-officedocument.presentationml.tags+xml"/>
  <Override PartName="/ppt/tags/tag242.xml" ContentType="application/vnd.openxmlformats-officedocument.presentationml.tags+xml"/>
  <Override PartName="/ppt/tags/tag243.xml" ContentType="application/vnd.openxmlformats-officedocument.presentationml.tags+xml"/>
  <Override PartName="/ppt/tags/tag244.xml" ContentType="application/vnd.openxmlformats-officedocument.presentationml.tags+xml"/>
  <Override PartName="/ppt/tags/tag245.xml" ContentType="application/vnd.openxmlformats-officedocument.presentationml.tags+xml"/>
  <Override PartName="/ppt/tags/tag246.xml" ContentType="application/vnd.openxmlformats-officedocument.presentationml.tags+xml"/>
  <Override PartName="/ppt/tags/tag247.xml" ContentType="application/vnd.openxmlformats-officedocument.presentationml.tags+xml"/>
  <Override PartName="/ppt/tags/tag248.xml" ContentType="application/vnd.openxmlformats-officedocument.presentationml.tags+xml"/>
  <Override PartName="/ppt/tags/tag249.xml" ContentType="application/vnd.openxmlformats-officedocument.presentationml.tags+xml"/>
  <Override PartName="/ppt/tags/tag250.xml" ContentType="application/vnd.openxmlformats-officedocument.presentationml.tags+xml"/>
  <Override PartName="/ppt/tags/tag251.xml" ContentType="application/vnd.openxmlformats-officedocument.presentationml.tags+xml"/>
  <Override PartName="/ppt/tags/tag252.xml" ContentType="application/vnd.openxmlformats-officedocument.presentationml.tags+xml"/>
  <Override PartName="/ppt/tags/tag253.xml" ContentType="application/vnd.openxmlformats-officedocument.presentationml.tags+xml"/>
  <Override PartName="/ppt/tags/tag254.xml" ContentType="application/vnd.openxmlformats-officedocument.presentationml.tags+xml"/>
  <Override PartName="/ppt/tags/tag255.xml" ContentType="application/vnd.openxmlformats-officedocument.presentationml.tags+xml"/>
  <Override PartName="/ppt/tags/tag256.xml" ContentType="application/vnd.openxmlformats-officedocument.presentationml.tags+xml"/>
  <Override PartName="/ppt/tags/tag257.xml" ContentType="application/vnd.openxmlformats-officedocument.presentationml.tags+xml"/>
  <Override PartName="/ppt/ink/ink15.xml" ContentType="application/inkml+xml"/>
  <Override PartName="/ppt/tags/tag258.xml" ContentType="application/vnd.openxmlformats-officedocument.presentationml.tags+xml"/>
  <Override PartName="/ppt/tags/tag259.xml" ContentType="application/vnd.openxmlformats-officedocument.presentationml.tags+xml"/>
  <Override PartName="/ppt/tags/tag260.xml" ContentType="application/vnd.openxmlformats-officedocument.presentationml.tags+xml"/>
  <Override PartName="/ppt/tags/tag261.xml" ContentType="application/vnd.openxmlformats-officedocument.presentationml.tags+xml"/>
  <Override PartName="/ppt/tags/tag262.xml" ContentType="application/vnd.openxmlformats-officedocument.presentationml.tags+xml"/>
  <Override PartName="/ppt/tags/tag263.xml" ContentType="application/vnd.openxmlformats-officedocument.presentationml.tags+xml"/>
  <Override PartName="/ppt/tags/tag264.xml" ContentType="application/vnd.openxmlformats-officedocument.presentationml.tags+xml"/>
  <Override PartName="/ppt/tags/tag265.xml" ContentType="application/vnd.openxmlformats-officedocument.presentationml.tags+xml"/>
  <Override PartName="/ppt/tags/tag266.xml" ContentType="application/vnd.openxmlformats-officedocument.presentationml.tags+xml"/>
  <Override PartName="/ppt/tags/tag267.xml" ContentType="application/vnd.openxmlformats-officedocument.presentationml.tags+xml"/>
  <Override PartName="/ppt/tags/tag268.xml" ContentType="application/vnd.openxmlformats-officedocument.presentationml.tags+xml"/>
  <Override PartName="/ppt/tags/tag269.xml" ContentType="application/vnd.openxmlformats-officedocument.presentationml.tags+xml"/>
  <Override PartName="/ppt/tags/tag270.xml" ContentType="application/vnd.openxmlformats-officedocument.presentationml.tags+xml"/>
  <Override PartName="/ppt/tags/tag271.xml" ContentType="application/vnd.openxmlformats-officedocument.presentationml.tags+xml"/>
  <Override PartName="/ppt/ink/ink16.xml" ContentType="application/inkml+xml"/>
  <Override PartName="/ppt/tags/tag272.xml" ContentType="application/vnd.openxmlformats-officedocument.presentationml.tags+xml"/>
  <Override PartName="/ppt/tags/tag273.xml" ContentType="application/vnd.openxmlformats-officedocument.presentationml.tags+xml"/>
  <Override PartName="/ppt/tags/tag274.xml" ContentType="application/vnd.openxmlformats-officedocument.presentationml.tags+xml"/>
  <Override PartName="/ppt/tags/tag275.xml" ContentType="application/vnd.openxmlformats-officedocument.presentationml.tags+xml"/>
  <Override PartName="/ppt/tags/tag276.xml" ContentType="application/vnd.openxmlformats-officedocument.presentationml.tags+xml"/>
  <Override PartName="/ppt/tags/tag277.xml" ContentType="application/vnd.openxmlformats-officedocument.presentationml.tags+xml"/>
  <Override PartName="/ppt/tags/tag278.xml" ContentType="application/vnd.openxmlformats-officedocument.presentationml.tags+xml"/>
  <Override PartName="/ppt/tags/tag279.xml" ContentType="application/vnd.openxmlformats-officedocument.presentationml.tags+xml"/>
  <Override PartName="/ppt/tags/tag280.xml" ContentType="application/vnd.openxmlformats-officedocument.presentationml.tags+xml"/>
  <Override PartName="/ppt/tags/tag281.xml" ContentType="application/vnd.openxmlformats-officedocument.presentationml.tags+xml"/>
  <Override PartName="/ppt/tags/tag282.xml" ContentType="application/vnd.openxmlformats-officedocument.presentationml.tags+xml"/>
  <Override PartName="/ppt/tags/tag283.xml" ContentType="application/vnd.openxmlformats-officedocument.presentationml.tags+xml"/>
  <Override PartName="/ppt/tags/tag284.xml" ContentType="application/vnd.openxmlformats-officedocument.presentationml.tags+xml"/>
  <Override PartName="/ppt/tags/tag285.xml" ContentType="application/vnd.openxmlformats-officedocument.presentationml.tags+xml"/>
  <Override PartName="/ppt/ink/ink17.xml" ContentType="application/inkml+xml"/>
  <Override PartName="/ppt/tags/tag286.xml" ContentType="application/vnd.openxmlformats-officedocument.presentationml.tags+xml"/>
  <Override PartName="/ppt/tags/tag287.xml" ContentType="application/vnd.openxmlformats-officedocument.presentationml.tags+xml"/>
  <Override PartName="/ppt/tags/tag288.xml" ContentType="application/vnd.openxmlformats-officedocument.presentationml.tags+xml"/>
  <Override PartName="/ppt/tags/tag289.xml" ContentType="application/vnd.openxmlformats-officedocument.presentationml.tags+xml"/>
  <Override PartName="/ppt/tags/tag290.xml" ContentType="application/vnd.openxmlformats-officedocument.presentationml.tags+xml"/>
  <Override PartName="/ppt/tags/tag291.xml" ContentType="application/vnd.openxmlformats-officedocument.presentationml.tags+xml"/>
  <Override PartName="/ppt/tags/tag292.xml" ContentType="application/vnd.openxmlformats-officedocument.presentationml.tags+xml"/>
  <Override PartName="/ppt/tags/tag293.xml" ContentType="application/vnd.openxmlformats-officedocument.presentationml.tags+xml"/>
  <Override PartName="/ppt/tags/tag294.xml" ContentType="application/vnd.openxmlformats-officedocument.presentationml.tags+xml"/>
  <Override PartName="/ppt/tags/tag295.xml" ContentType="application/vnd.openxmlformats-officedocument.presentationml.tags+xml"/>
  <Override PartName="/ppt/tags/tag296.xml" ContentType="application/vnd.openxmlformats-officedocument.presentationml.tags+xml"/>
  <Override PartName="/ppt/tags/tag297.xml" ContentType="application/vnd.openxmlformats-officedocument.presentationml.tags+xml"/>
  <Override PartName="/ppt/tags/tag298.xml" ContentType="application/vnd.openxmlformats-officedocument.presentationml.tags+xml"/>
  <Override PartName="/ppt/tags/tag299.xml" ContentType="application/vnd.openxmlformats-officedocument.presentationml.tags+xml"/>
  <Override PartName="/ppt/ink/ink18.xml" ContentType="application/inkml+xml"/>
  <Override PartName="/ppt/ink/ink19.xml" ContentType="application/inkml+xml"/>
  <Override PartName="/ppt/ink/ink20.xml" ContentType="application/inkml+xml"/>
  <Override PartName="/ppt/ink/ink21.xml" ContentType="application/inkml+xml"/>
  <Override PartName="/ppt/ink/ink22.xml" ContentType="application/inkml+xml"/>
  <Override PartName="/ppt/ink/ink23.xml" ContentType="application/inkml+xml"/>
  <Override PartName="/ppt/ink/ink24.xml" ContentType="application/inkml+xml"/>
  <Override PartName="/ppt/ink/ink25.xml" ContentType="application/inkml+xml"/>
  <Override PartName="/ppt/ink/ink26.xml" ContentType="application/inkml+xml"/>
  <Override PartName="/ppt/tags/tag300.xml" ContentType="application/vnd.openxmlformats-officedocument.presentationml.tags+xml"/>
  <Override PartName="/ppt/tags/tag301.xml" ContentType="application/vnd.openxmlformats-officedocument.presentationml.tags+xml"/>
  <Override PartName="/ppt/tags/tag302.xml" ContentType="application/vnd.openxmlformats-officedocument.presentationml.tags+xml"/>
  <Override PartName="/ppt/tags/tag303.xml" ContentType="application/vnd.openxmlformats-officedocument.presentationml.tags+xml"/>
  <Override PartName="/ppt/tags/tag304.xml" ContentType="application/vnd.openxmlformats-officedocument.presentationml.tags+xml"/>
  <Override PartName="/ppt/tags/tag305.xml" ContentType="application/vnd.openxmlformats-officedocument.presentationml.tags+xml"/>
  <Override PartName="/ppt/tags/tag306.xml" ContentType="application/vnd.openxmlformats-officedocument.presentationml.tags+xml"/>
  <Override PartName="/ppt/tags/tag307.xml" ContentType="application/vnd.openxmlformats-officedocument.presentationml.tags+xml"/>
  <Override PartName="/ppt/tags/tag308.xml" ContentType="application/vnd.openxmlformats-officedocument.presentationml.tags+xml"/>
  <Override PartName="/ppt/tags/tag309.xml" ContentType="application/vnd.openxmlformats-officedocument.presentationml.tags+xml"/>
  <Override PartName="/ppt/tags/tag310.xml" ContentType="application/vnd.openxmlformats-officedocument.presentationml.tags+xml"/>
  <Override PartName="/ppt/tags/tag311.xml" ContentType="application/vnd.openxmlformats-officedocument.presentationml.tags+xml"/>
  <Override PartName="/ppt/tags/tag312.xml" ContentType="application/vnd.openxmlformats-officedocument.presentationml.tags+xml"/>
  <Override PartName="/ppt/tags/tag313.xml" ContentType="application/vnd.openxmlformats-officedocument.presentationml.tags+xml"/>
  <Override PartName="/ppt/tags/tag314.xml" ContentType="application/vnd.openxmlformats-officedocument.presentationml.tags+xml"/>
  <Override PartName="/ppt/tags/tag315.xml" ContentType="application/vnd.openxmlformats-officedocument.presentationml.tags+xml"/>
  <Override PartName="/ppt/tags/tag316.xml" ContentType="application/vnd.openxmlformats-officedocument.presentationml.tags+xml"/>
  <Override PartName="/ppt/tags/tag317.xml" ContentType="application/vnd.openxmlformats-officedocument.presentationml.tags+xml"/>
  <Override PartName="/ppt/tags/tag318.xml" ContentType="application/vnd.openxmlformats-officedocument.presentationml.tags+xml"/>
  <Override PartName="/ppt/notesSlides/notesSlide17.xml" ContentType="application/vnd.openxmlformats-officedocument.presentationml.notesSlide+xml"/>
  <Override PartName="/ppt/ink/ink27.xml" ContentType="application/inkml+xml"/>
  <Override PartName="/ppt/ink/ink28.xml" ContentType="application/inkml+xml"/>
  <Override PartName="/ppt/ink/ink29.xml" ContentType="application/inkml+xml"/>
  <Override PartName="/ppt/ink/ink30.xml" ContentType="application/inkml+xml"/>
  <Override PartName="/ppt/ink/ink31.xml" ContentType="application/inkml+xml"/>
  <Override PartName="/ppt/notesSlides/notesSlide18.xml" ContentType="application/vnd.openxmlformats-officedocument.presentationml.notesSlide+xml"/>
  <Override PartName="/ppt/ink/ink32.xml" ContentType="application/inkml+xml"/>
  <Override PartName="/ppt/ink/ink33.xml" ContentType="application/inkml+xml"/>
  <Override PartName="/ppt/tags/tag319.xml" ContentType="application/vnd.openxmlformats-officedocument.presentationml.tags+xml"/>
  <Override PartName="/ppt/tags/tag320.xml" ContentType="application/vnd.openxmlformats-officedocument.presentationml.tags+xml"/>
  <Override PartName="/ppt/tags/tag321.xml" ContentType="application/vnd.openxmlformats-officedocument.presentationml.tags+xml"/>
  <Override PartName="/ppt/tags/tag322.xml" ContentType="application/vnd.openxmlformats-officedocument.presentationml.tags+xml"/>
  <Override PartName="/ppt/tags/tag323.xml" ContentType="application/vnd.openxmlformats-officedocument.presentationml.tags+xml"/>
  <Override PartName="/ppt/tags/tag324.xml" ContentType="application/vnd.openxmlformats-officedocument.presentationml.tags+xml"/>
  <Override PartName="/ppt/tags/tag325.xml" ContentType="application/vnd.openxmlformats-officedocument.presentationml.tags+xml"/>
  <Override PartName="/ppt/tags/tag326.xml" ContentType="application/vnd.openxmlformats-officedocument.presentationml.tags+xml"/>
  <Override PartName="/ppt/tags/tag327.xml" ContentType="application/vnd.openxmlformats-officedocument.presentationml.tags+xml"/>
  <Override PartName="/ppt/tags/tag328.xml" ContentType="application/vnd.openxmlformats-officedocument.presentationml.tags+xml"/>
  <Override PartName="/ppt/tags/tag329.xml" ContentType="application/vnd.openxmlformats-officedocument.presentationml.tags+xml"/>
  <Override PartName="/ppt/tags/tag330.xml" ContentType="application/vnd.openxmlformats-officedocument.presentationml.tags+xml"/>
  <Override PartName="/ppt/tags/tag331.xml" ContentType="application/vnd.openxmlformats-officedocument.presentationml.tags+xml"/>
  <Override PartName="/ppt/tags/tag332.xml" ContentType="application/vnd.openxmlformats-officedocument.presentationml.tags+xml"/>
  <Override PartName="/ppt/ink/ink34.xml" ContentType="application/inkml+xml"/>
  <Override PartName="/ppt/tags/tag333.xml" ContentType="application/vnd.openxmlformats-officedocument.presentationml.tags+xml"/>
  <Override PartName="/ppt/tags/tag334.xml" ContentType="application/vnd.openxmlformats-officedocument.presentationml.tags+xml"/>
  <Override PartName="/ppt/tags/tag335.xml" ContentType="application/vnd.openxmlformats-officedocument.presentationml.tags+xml"/>
  <Override PartName="/ppt/tags/tag336.xml" ContentType="application/vnd.openxmlformats-officedocument.presentationml.tags+xml"/>
  <Override PartName="/ppt/tags/tag337.xml" ContentType="application/vnd.openxmlformats-officedocument.presentationml.tags+xml"/>
  <Override PartName="/ppt/tags/tag338.xml" ContentType="application/vnd.openxmlformats-officedocument.presentationml.tags+xml"/>
  <Override PartName="/ppt/tags/tag339.xml" ContentType="application/vnd.openxmlformats-officedocument.presentationml.tags+xml"/>
  <Override PartName="/ppt/tags/tag340.xml" ContentType="application/vnd.openxmlformats-officedocument.presentationml.tags+xml"/>
  <Override PartName="/ppt/tags/tag341.xml" ContentType="application/vnd.openxmlformats-officedocument.presentationml.tags+xml"/>
  <Override PartName="/ppt/tags/tag342.xml" ContentType="application/vnd.openxmlformats-officedocument.presentationml.tags+xml"/>
  <Override PartName="/ppt/tags/tag343.xml" ContentType="application/vnd.openxmlformats-officedocument.presentationml.tags+xml"/>
  <Override PartName="/ppt/tags/tag344.xml" ContentType="application/vnd.openxmlformats-officedocument.presentationml.tags+xml"/>
  <Override PartName="/ppt/tags/tag345.xml" ContentType="application/vnd.openxmlformats-officedocument.presentationml.tags+xml"/>
  <Override PartName="/ppt/tags/tag346.xml" ContentType="application/vnd.openxmlformats-officedocument.presentationml.tags+xml"/>
  <Override PartName="/ppt/tags/tag347.xml" ContentType="application/vnd.openxmlformats-officedocument.presentationml.tags+xml"/>
  <Override PartName="/ppt/tags/tag348.xml" ContentType="application/vnd.openxmlformats-officedocument.presentationml.tags+xml"/>
  <Override PartName="/ppt/tags/tag349.xml" ContentType="application/vnd.openxmlformats-officedocument.presentationml.tags+xml"/>
  <Override PartName="/ppt/tags/tag350.xml" ContentType="application/vnd.openxmlformats-officedocument.presentationml.tags+xml"/>
  <Override PartName="/ppt/tags/tag351.xml" ContentType="application/vnd.openxmlformats-officedocument.presentationml.tags+xml"/>
  <Override PartName="/ppt/tags/tag352.xml" ContentType="application/vnd.openxmlformats-officedocument.presentationml.tags+xml"/>
  <Override PartName="/ppt/tags/tag353.xml" ContentType="application/vnd.openxmlformats-officedocument.presentationml.tags+xml"/>
  <Override PartName="/ppt/tags/tag354.xml" ContentType="application/vnd.openxmlformats-officedocument.presentationml.tags+xml"/>
  <Override PartName="/ppt/tags/tag355.xml" ContentType="application/vnd.openxmlformats-officedocument.presentationml.tags+xml"/>
  <Override PartName="/ppt/tags/tag356.xml" ContentType="application/vnd.openxmlformats-officedocument.presentationml.tags+xml"/>
  <Override PartName="/ppt/tags/tag357.xml" ContentType="application/vnd.openxmlformats-officedocument.presentationml.tags+xml"/>
  <Override PartName="/ppt/tags/tag358.xml" ContentType="application/vnd.openxmlformats-officedocument.presentationml.tags+xml"/>
  <Override PartName="/ppt/tags/tag359.xml" ContentType="application/vnd.openxmlformats-officedocument.presentationml.tags+xml"/>
  <Override PartName="/ppt/tags/tag360.xml" ContentType="application/vnd.openxmlformats-officedocument.presentationml.tags+xml"/>
  <Override PartName="/ppt/ink/ink35.xml" ContentType="application/inkml+xml"/>
  <Override PartName="/ppt/tags/tag361.xml" ContentType="application/vnd.openxmlformats-officedocument.presentationml.tags+xml"/>
  <Override PartName="/ppt/tags/tag362.xml" ContentType="application/vnd.openxmlformats-officedocument.presentationml.tags+xml"/>
  <Override PartName="/ppt/tags/tag363.xml" ContentType="application/vnd.openxmlformats-officedocument.presentationml.tags+xml"/>
  <Override PartName="/ppt/tags/tag364.xml" ContentType="application/vnd.openxmlformats-officedocument.presentationml.tags+xml"/>
  <Override PartName="/ppt/tags/tag365.xml" ContentType="application/vnd.openxmlformats-officedocument.presentationml.tags+xml"/>
  <Override PartName="/ppt/tags/tag366.xml" ContentType="application/vnd.openxmlformats-officedocument.presentationml.tags+xml"/>
  <Override PartName="/ppt/tags/tag367.xml" ContentType="application/vnd.openxmlformats-officedocument.presentationml.tags+xml"/>
  <Override PartName="/ppt/tags/tag368.xml" ContentType="application/vnd.openxmlformats-officedocument.presentationml.tags+xml"/>
  <Override PartName="/ppt/tags/tag369.xml" ContentType="application/vnd.openxmlformats-officedocument.presentationml.tags+xml"/>
  <Override PartName="/ppt/tags/tag370.xml" ContentType="application/vnd.openxmlformats-officedocument.presentationml.tags+xml"/>
  <Override PartName="/ppt/tags/tag371.xml" ContentType="application/vnd.openxmlformats-officedocument.presentationml.tags+xml"/>
  <Override PartName="/ppt/tags/tag372.xml" ContentType="application/vnd.openxmlformats-officedocument.presentationml.tags+xml"/>
  <Override PartName="/ppt/tags/tag373.xml" ContentType="application/vnd.openxmlformats-officedocument.presentationml.tags+xml"/>
  <Override PartName="/ppt/tags/tag374.xml" ContentType="application/vnd.openxmlformats-officedocument.presentationml.tags+xml"/>
  <Override PartName="/ppt/ink/ink36.xml" ContentType="application/inkml+xml"/>
  <Override PartName="/ppt/tags/tag375.xml" ContentType="application/vnd.openxmlformats-officedocument.presentationml.tags+xml"/>
  <Override PartName="/ppt/tags/tag376.xml" ContentType="application/vnd.openxmlformats-officedocument.presentationml.tags+xml"/>
  <Override PartName="/ppt/tags/tag377.xml" ContentType="application/vnd.openxmlformats-officedocument.presentationml.tags+xml"/>
  <Override PartName="/ppt/tags/tag378.xml" ContentType="application/vnd.openxmlformats-officedocument.presentationml.tags+xml"/>
  <Override PartName="/ppt/tags/tag379.xml" ContentType="application/vnd.openxmlformats-officedocument.presentationml.tags+xml"/>
  <Override PartName="/ppt/tags/tag380.xml" ContentType="application/vnd.openxmlformats-officedocument.presentationml.tags+xml"/>
  <Override PartName="/ppt/tags/tag381.xml" ContentType="application/vnd.openxmlformats-officedocument.presentationml.tags+xml"/>
  <Override PartName="/ppt/tags/tag382.xml" ContentType="application/vnd.openxmlformats-officedocument.presentationml.tags+xml"/>
  <Override PartName="/ppt/tags/tag383.xml" ContentType="application/vnd.openxmlformats-officedocument.presentationml.tags+xml"/>
  <Override PartName="/ppt/tags/tag384.xml" ContentType="application/vnd.openxmlformats-officedocument.presentationml.tags+xml"/>
  <Override PartName="/ppt/tags/tag385.xml" ContentType="application/vnd.openxmlformats-officedocument.presentationml.tags+xml"/>
  <Override PartName="/ppt/tags/tag386.xml" ContentType="application/vnd.openxmlformats-officedocument.presentationml.tags+xml"/>
  <Override PartName="/ppt/tags/tag387.xml" ContentType="application/vnd.openxmlformats-officedocument.presentationml.tags+xml"/>
  <Override PartName="/ppt/tags/tag388.xml" ContentType="application/vnd.openxmlformats-officedocument.presentationml.tags+xml"/>
  <Override PartName="/ppt/ink/ink37.xml" ContentType="application/inkml+xml"/>
  <Override PartName="/ppt/tags/tag389.xml" ContentType="application/vnd.openxmlformats-officedocument.presentationml.tags+xml"/>
  <Override PartName="/ppt/tags/tag390.xml" ContentType="application/vnd.openxmlformats-officedocument.presentationml.tags+xml"/>
  <Override PartName="/ppt/tags/tag391.xml" ContentType="application/vnd.openxmlformats-officedocument.presentationml.tags+xml"/>
  <Override PartName="/ppt/tags/tag392.xml" ContentType="application/vnd.openxmlformats-officedocument.presentationml.tags+xml"/>
  <Override PartName="/ppt/tags/tag393.xml" ContentType="application/vnd.openxmlformats-officedocument.presentationml.tags+xml"/>
  <Override PartName="/ppt/tags/tag394.xml" ContentType="application/vnd.openxmlformats-officedocument.presentationml.tags+xml"/>
  <Override PartName="/ppt/tags/tag395.xml" ContentType="application/vnd.openxmlformats-officedocument.presentationml.tags+xml"/>
  <Override PartName="/ppt/tags/tag396.xml" ContentType="application/vnd.openxmlformats-officedocument.presentationml.tags+xml"/>
  <Override PartName="/ppt/tags/tag397.xml" ContentType="application/vnd.openxmlformats-officedocument.presentationml.tags+xml"/>
  <Override PartName="/ppt/tags/tag398.xml" ContentType="application/vnd.openxmlformats-officedocument.presentationml.tags+xml"/>
  <Override PartName="/ppt/tags/tag399.xml" ContentType="application/vnd.openxmlformats-officedocument.presentationml.tags+xml"/>
  <Override PartName="/ppt/tags/tag400.xml" ContentType="application/vnd.openxmlformats-officedocument.presentationml.tags+xml"/>
  <Override PartName="/ppt/tags/tag401.xml" ContentType="application/vnd.openxmlformats-officedocument.presentationml.tags+xml"/>
  <Override PartName="/ppt/tags/tag402.xml" ContentType="application/vnd.openxmlformats-officedocument.presentationml.tags+xml"/>
  <Override PartName="/ppt/ink/ink38.xml" ContentType="application/inkml+xml"/>
  <Override PartName="/ppt/ink/ink39.xml" ContentType="application/inkml+xml"/>
  <Override PartName="/ppt/ink/ink40.xml" ContentType="application/inkml+xml"/>
  <Override PartName="/ppt/ink/ink41.xml" ContentType="application/inkml+xml"/>
  <Override PartName="/ppt/ink/ink42.xml" ContentType="application/inkml+xml"/>
  <Override PartName="/ppt/ink/ink43.xml" ContentType="application/inkml+xml"/>
  <Override PartName="/ppt/ink/ink44.xml" ContentType="application/inkml+xml"/>
  <Override PartName="/ppt/ink/ink45.xml" ContentType="application/inkml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ink/ink46.xml" ContentType="application/inkml+xml"/>
  <Override PartName="/ppt/ink/ink47.xml" ContentType="application/inkml+xml"/>
  <Override PartName="/ppt/tags/tag403.xml" ContentType="application/vnd.openxmlformats-officedocument.presentationml.tags+xml"/>
  <Override PartName="/ppt/tags/tag404.xml" ContentType="application/vnd.openxmlformats-officedocument.presentationml.tags+xml"/>
  <Override PartName="/ppt/tags/tag405.xml" ContentType="application/vnd.openxmlformats-officedocument.presentationml.tags+xml"/>
  <Override PartName="/ppt/tags/tag406.xml" ContentType="application/vnd.openxmlformats-officedocument.presentationml.tags+xml"/>
  <Override PartName="/ppt/tags/tag407.xml" ContentType="application/vnd.openxmlformats-officedocument.presentationml.tags+xml"/>
  <Override PartName="/ppt/tags/tag408.xml" ContentType="application/vnd.openxmlformats-officedocument.presentationml.tags+xml"/>
  <Override PartName="/ppt/tags/tag409.xml" ContentType="application/vnd.openxmlformats-officedocument.presentationml.tags+xml"/>
  <Override PartName="/ppt/tags/tag410.xml" ContentType="application/vnd.openxmlformats-officedocument.presentationml.tags+xml"/>
  <Override PartName="/ppt/tags/tag411.xml" ContentType="application/vnd.openxmlformats-officedocument.presentationml.tags+xml"/>
  <Override PartName="/ppt/tags/tag412.xml" ContentType="application/vnd.openxmlformats-officedocument.presentationml.tags+xml"/>
  <Override PartName="/ppt/tags/tag413.xml" ContentType="application/vnd.openxmlformats-officedocument.presentationml.tags+xml"/>
  <Override PartName="/ppt/tags/tag414.xml" ContentType="application/vnd.openxmlformats-officedocument.presentationml.tags+xml"/>
  <Override PartName="/ppt/tags/tag415.xml" ContentType="application/vnd.openxmlformats-officedocument.presentationml.tags+xml"/>
  <Override PartName="/ppt/tags/tag416.xml" ContentType="application/vnd.openxmlformats-officedocument.presentationml.tags+xml"/>
  <Override PartName="/ppt/ink/ink48.xml" ContentType="application/inkml+xml"/>
  <Override PartName="/ppt/tags/tag417.xml" ContentType="application/vnd.openxmlformats-officedocument.presentationml.tags+xml"/>
  <Override PartName="/ppt/tags/tag418.xml" ContentType="application/vnd.openxmlformats-officedocument.presentationml.tags+xml"/>
  <Override PartName="/ppt/tags/tag419.xml" ContentType="application/vnd.openxmlformats-officedocument.presentationml.tags+xml"/>
  <Override PartName="/ppt/tags/tag420.xml" ContentType="application/vnd.openxmlformats-officedocument.presentationml.tags+xml"/>
  <Override PartName="/ppt/tags/tag421.xml" ContentType="application/vnd.openxmlformats-officedocument.presentationml.tags+xml"/>
  <Override PartName="/ppt/tags/tag422.xml" ContentType="application/vnd.openxmlformats-officedocument.presentationml.tags+xml"/>
  <Override PartName="/ppt/tags/tag423.xml" ContentType="application/vnd.openxmlformats-officedocument.presentationml.tags+xml"/>
  <Override PartName="/ppt/tags/tag424.xml" ContentType="application/vnd.openxmlformats-officedocument.presentationml.tags+xml"/>
  <Override PartName="/ppt/tags/tag425.xml" ContentType="application/vnd.openxmlformats-officedocument.presentationml.tags+xml"/>
  <Override PartName="/ppt/tags/tag426.xml" ContentType="application/vnd.openxmlformats-officedocument.presentationml.tags+xml"/>
  <Override PartName="/ppt/tags/tag427.xml" ContentType="application/vnd.openxmlformats-officedocument.presentationml.tags+xml"/>
  <Override PartName="/ppt/tags/tag428.xml" ContentType="application/vnd.openxmlformats-officedocument.presentationml.tags+xml"/>
  <Override PartName="/ppt/tags/tag429.xml" ContentType="application/vnd.openxmlformats-officedocument.presentationml.tags+xml"/>
  <Override PartName="/ppt/tags/tag430.xml" ContentType="application/vnd.openxmlformats-officedocument.presentationml.tags+xml"/>
  <Override PartName="/ppt/ink/ink49.xml" ContentType="application/inkml+xml"/>
  <Override PartName="/ppt/tags/tag431.xml" ContentType="application/vnd.openxmlformats-officedocument.presentationml.tags+xml"/>
  <Override PartName="/ppt/tags/tag432.xml" ContentType="application/vnd.openxmlformats-officedocument.presentationml.tags+xml"/>
  <Override PartName="/ppt/tags/tag433.xml" ContentType="application/vnd.openxmlformats-officedocument.presentationml.tags+xml"/>
  <Override PartName="/ppt/tags/tag434.xml" ContentType="application/vnd.openxmlformats-officedocument.presentationml.tags+xml"/>
  <Override PartName="/ppt/tags/tag435.xml" ContentType="application/vnd.openxmlformats-officedocument.presentationml.tags+xml"/>
  <Override PartName="/ppt/tags/tag436.xml" ContentType="application/vnd.openxmlformats-officedocument.presentationml.tags+xml"/>
  <Override PartName="/ppt/tags/tag437.xml" ContentType="application/vnd.openxmlformats-officedocument.presentationml.tags+xml"/>
  <Override PartName="/ppt/tags/tag438.xml" ContentType="application/vnd.openxmlformats-officedocument.presentationml.tags+xml"/>
  <Override PartName="/ppt/tags/tag439.xml" ContentType="application/vnd.openxmlformats-officedocument.presentationml.tags+xml"/>
  <Override PartName="/ppt/tags/tag440.xml" ContentType="application/vnd.openxmlformats-officedocument.presentationml.tags+xml"/>
  <Override PartName="/ppt/tags/tag441.xml" ContentType="application/vnd.openxmlformats-officedocument.presentationml.tags+xml"/>
  <Override PartName="/ppt/tags/tag442.xml" ContentType="application/vnd.openxmlformats-officedocument.presentationml.tags+xml"/>
  <Override PartName="/ppt/tags/tag443.xml" ContentType="application/vnd.openxmlformats-officedocument.presentationml.tags+xml"/>
  <Override PartName="/ppt/tags/tag444.xml" ContentType="application/vnd.openxmlformats-officedocument.presentationml.tags+xml"/>
  <Override PartName="/ppt/ink/ink50.xml" ContentType="application/inkml+xml"/>
  <Override PartName="/ppt/tags/tag445.xml" ContentType="application/vnd.openxmlformats-officedocument.presentationml.tags+xml"/>
  <Override PartName="/ppt/tags/tag446.xml" ContentType="application/vnd.openxmlformats-officedocument.presentationml.tags+xml"/>
  <Override PartName="/ppt/tags/tag447.xml" ContentType="application/vnd.openxmlformats-officedocument.presentationml.tags+xml"/>
  <Override PartName="/ppt/tags/tag448.xml" ContentType="application/vnd.openxmlformats-officedocument.presentationml.tags+xml"/>
  <Override PartName="/ppt/tags/tag449.xml" ContentType="application/vnd.openxmlformats-officedocument.presentationml.tags+xml"/>
  <Override PartName="/ppt/tags/tag450.xml" ContentType="application/vnd.openxmlformats-officedocument.presentationml.tags+xml"/>
  <Override PartName="/ppt/tags/tag451.xml" ContentType="application/vnd.openxmlformats-officedocument.presentationml.tags+xml"/>
  <Override PartName="/ppt/tags/tag452.xml" ContentType="application/vnd.openxmlformats-officedocument.presentationml.tags+xml"/>
  <Override PartName="/ppt/tags/tag453.xml" ContentType="application/vnd.openxmlformats-officedocument.presentationml.tags+xml"/>
  <Override PartName="/ppt/tags/tag454.xml" ContentType="application/vnd.openxmlformats-officedocument.presentationml.tags+xml"/>
  <Override PartName="/ppt/tags/tag455.xml" ContentType="application/vnd.openxmlformats-officedocument.presentationml.tags+xml"/>
  <Override PartName="/ppt/tags/tag456.xml" ContentType="application/vnd.openxmlformats-officedocument.presentationml.tags+xml"/>
  <Override PartName="/ppt/tags/tag457.xml" ContentType="application/vnd.openxmlformats-officedocument.presentationml.tags+xml"/>
  <Override PartName="/ppt/tags/tag458.xml" ContentType="application/vnd.openxmlformats-officedocument.presentationml.tags+xml"/>
  <Override PartName="/ppt/ink/ink51.xml" ContentType="application/inkml+xml"/>
  <Override PartName="/ppt/tags/tag459.xml" ContentType="application/vnd.openxmlformats-officedocument.presentationml.tags+xml"/>
  <Override PartName="/ppt/tags/tag460.xml" ContentType="application/vnd.openxmlformats-officedocument.presentationml.tags+xml"/>
  <Override PartName="/ppt/tags/tag461.xml" ContentType="application/vnd.openxmlformats-officedocument.presentationml.tags+xml"/>
  <Override PartName="/ppt/tags/tag462.xml" ContentType="application/vnd.openxmlformats-officedocument.presentationml.tags+xml"/>
  <Override PartName="/ppt/tags/tag463.xml" ContentType="application/vnd.openxmlformats-officedocument.presentationml.tags+xml"/>
  <Override PartName="/ppt/tags/tag464.xml" ContentType="application/vnd.openxmlformats-officedocument.presentationml.tags+xml"/>
  <Override PartName="/ppt/tags/tag465.xml" ContentType="application/vnd.openxmlformats-officedocument.presentationml.tags+xml"/>
  <Override PartName="/ppt/tags/tag466.xml" ContentType="application/vnd.openxmlformats-officedocument.presentationml.tags+xml"/>
  <Override PartName="/ppt/tags/tag467.xml" ContentType="application/vnd.openxmlformats-officedocument.presentationml.tags+xml"/>
  <Override PartName="/ppt/tags/tag468.xml" ContentType="application/vnd.openxmlformats-officedocument.presentationml.tags+xml"/>
  <Override PartName="/ppt/tags/tag469.xml" ContentType="application/vnd.openxmlformats-officedocument.presentationml.tags+xml"/>
  <Override PartName="/ppt/tags/tag470.xml" ContentType="application/vnd.openxmlformats-officedocument.presentationml.tags+xml"/>
  <Override PartName="/ppt/tags/tag471.xml" ContentType="application/vnd.openxmlformats-officedocument.presentationml.tags+xml"/>
  <Override PartName="/ppt/tags/tag472.xml" ContentType="application/vnd.openxmlformats-officedocument.presentationml.tags+xml"/>
  <Override PartName="/ppt/ink/ink52.xml" ContentType="application/inkml+xml"/>
  <Override PartName="/ppt/ink/ink53.xml" ContentType="application/inkml+xml"/>
  <Override PartName="/ppt/ink/ink54.xml" ContentType="application/inkml+xml"/>
  <Override PartName="/ppt/ink/ink55.xml" ContentType="application/inkml+xml"/>
  <Override PartName="/ppt/ink/ink56.xml" ContentType="application/inkml+xml"/>
  <Override PartName="/ppt/tags/tag473.xml" ContentType="application/vnd.openxmlformats-officedocument.presentationml.tags+xml"/>
  <Override PartName="/ppt/tags/tag474.xml" ContentType="application/vnd.openxmlformats-officedocument.presentationml.tags+xml"/>
  <Override PartName="/ppt/tags/tag475.xml" ContentType="application/vnd.openxmlformats-officedocument.presentationml.tags+xml"/>
  <Override PartName="/ppt/tags/tag476.xml" ContentType="application/vnd.openxmlformats-officedocument.presentationml.tags+xml"/>
  <Override PartName="/ppt/tags/tag477.xml" ContentType="application/vnd.openxmlformats-officedocument.presentationml.tags+xml"/>
  <Override PartName="/ppt/tags/tag478.xml" ContentType="application/vnd.openxmlformats-officedocument.presentationml.tags+xml"/>
  <Override PartName="/ppt/tags/tag479.xml" ContentType="application/vnd.openxmlformats-officedocument.presentationml.tags+xml"/>
  <Override PartName="/ppt/tags/tag480.xml" ContentType="application/vnd.openxmlformats-officedocument.presentationml.tags+xml"/>
  <Override PartName="/ppt/tags/tag481.xml" ContentType="application/vnd.openxmlformats-officedocument.presentationml.tags+xml"/>
  <Override PartName="/ppt/tags/tag482.xml" ContentType="application/vnd.openxmlformats-officedocument.presentationml.tags+xml"/>
  <Override PartName="/ppt/tags/tag483.xml" ContentType="application/vnd.openxmlformats-officedocument.presentationml.tags+xml"/>
  <Override PartName="/ppt/tags/tag484.xml" ContentType="application/vnd.openxmlformats-officedocument.presentationml.tags+xml"/>
  <Override PartName="/ppt/tags/tag485.xml" ContentType="application/vnd.openxmlformats-officedocument.presentationml.tags+xml"/>
  <Override PartName="/ppt/tags/tag486.xml" ContentType="application/vnd.openxmlformats-officedocument.presentationml.tags+xml"/>
  <Override PartName="/ppt/ink/ink57.xml" ContentType="application/inkml+xml"/>
  <Override PartName="/ppt/tags/tag487.xml" ContentType="application/vnd.openxmlformats-officedocument.presentationml.tags+xml"/>
  <Override PartName="/ppt/tags/tag488.xml" ContentType="application/vnd.openxmlformats-officedocument.presentationml.tags+xml"/>
  <Override PartName="/ppt/tags/tag489.xml" ContentType="application/vnd.openxmlformats-officedocument.presentationml.tags+xml"/>
  <Override PartName="/ppt/tags/tag490.xml" ContentType="application/vnd.openxmlformats-officedocument.presentationml.tags+xml"/>
  <Override PartName="/ppt/tags/tag491.xml" ContentType="application/vnd.openxmlformats-officedocument.presentationml.tags+xml"/>
  <Override PartName="/ppt/tags/tag492.xml" ContentType="application/vnd.openxmlformats-officedocument.presentationml.tags+xml"/>
  <Override PartName="/ppt/tags/tag493.xml" ContentType="application/vnd.openxmlformats-officedocument.presentationml.tags+xml"/>
  <Override PartName="/ppt/tags/tag494.xml" ContentType="application/vnd.openxmlformats-officedocument.presentationml.tags+xml"/>
  <Override PartName="/ppt/tags/tag495.xml" ContentType="application/vnd.openxmlformats-officedocument.presentationml.tags+xml"/>
  <Override PartName="/ppt/tags/tag496.xml" ContentType="application/vnd.openxmlformats-officedocument.presentationml.tags+xml"/>
  <Override PartName="/ppt/tags/tag497.xml" ContentType="application/vnd.openxmlformats-officedocument.presentationml.tags+xml"/>
  <Override PartName="/ppt/tags/tag498.xml" ContentType="application/vnd.openxmlformats-officedocument.presentationml.tags+xml"/>
  <Override PartName="/ppt/tags/tag499.xml" ContentType="application/vnd.openxmlformats-officedocument.presentationml.tags+xml"/>
  <Override PartName="/ppt/tags/tag500.xml" ContentType="application/vnd.openxmlformats-officedocument.presentationml.tags+xml"/>
  <Override PartName="/ppt/ink/ink58.xml" ContentType="application/inkml+xml"/>
  <Override PartName="/ppt/tags/tag501.xml" ContentType="application/vnd.openxmlformats-officedocument.presentationml.tags+xml"/>
  <Override PartName="/ppt/tags/tag502.xml" ContentType="application/vnd.openxmlformats-officedocument.presentationml.tags+xml"/>
  <Override PartName="/ppt/tags/tag503.xml" ContentType="application/vnd.openxmlformats-officedocument.presentationml.tags+xml"/>
  <Override PartName="/ppt/tags/tag504.xml" ContentType="application/vnd.openxmlformats-officedocument.presentationml.tags+xml"/>
  <Override PartName="/ppt/tags/tag505.xml" ContentType="application/vnd.openxmlformats-officedocument.presentationml.tags+xml"/>
  <Override PartName="/ppt/tags/tag506.xml" ContentType="application/vnd.openxmlformats-officedocument.presentationml.tags+xml"/>
  <Override PartName="/ppt/tags/tag507.xml" ContentType="application/vnd.openxmlformats-officedocument.presentationml.tags+xml"/>
  <Override PartName="/ppt/tags/tag508.xml" ContentType="application/vnd.openxmlformats-officedocument.presentationml.tags+xml"/>
  <Override PartName="/ppt/tags/tag509.xml" ContentType="application/vnd.openxmlformats-officedocument.presentationml.tags+xml"/>
  <Override PartName="/ppt/tags/tag510.xml" ContentType="application/vnd.openxmlformats-officedocument.presentationml.tags+xml"/>
  <Override PartName="/ppt/tags/tag511.xml" ContentType="application/vnd.openxmlformats-officedocument.presentationml.tags+xml"/>
  <Override PartName="/ppt/tags/tag512.xml" ContentType="application/vnd.openxmlformats-officedocument.presentationml.tags+xml"/>
  <Override PartName="/ppt/tags/tag513.xml" ContentType="application/vnd.openxmlformats-officedocument.presentationml.tags+xml"/>
  <Override PartName="/ppt/tags/tag514.xml" ContentType="application/vnd.openxmlformats-officedocument.presentationml.tags+xml"/>
  <Override PartName="/ppt/ink/ink59.xml" ContentType="application/inkml+xml"/>
  <Override PartName="/ppt/ink/ink60.xml" ContentType="application/inkml+xml"/>
  <Override PartName="/ppt/ink/ink61.xml" ContentType="application/inkml+xml"/>
  <Override PartName="/ppt/ink/ink62.xml" ContentType="application/inkml+xml"/>
  <Override PartName="/ppt/ink/ink63.xml" ContentType="application/inkml+xml"/>
  <Override PartName="/ppt/ink/ink64.xml" ContentType="application/inkml+xml"/>
  <Override PartName="/ppt/ink/ink65.xml" ContentType="application/inkml+xml"/>
  <Override PartName="/ppt/ink/ink66.xml" ContentType="application/inkml+xml"/>
  <Override PartName="/ppt/ink/ink67.xml" ContentType="application/inkml+xml"/>
  <Override PartName="/ppt/ink/ink68.xml" ContentType="application/inkml+xml"/>
  <Override PartName="/ppt/ink/ink69.xml" ContentType="application/inkml+xml"/>
  <Override PartName="/ppt/ink/ink70.xml" ContentType="application/inkml+xml"/>
  <Override PartName="/ppt/ink/ink71.xml" ContentType="application/inkml+xml"/>
  <Override PartName="/ppt/ink/ink72.xml" ContentType="application/inkml+xml"/>
  <Override PartName="/ppt/ink/ink73.xml" ContentType="application/inkml+xml"/>
  <Override PartName="/ppt/ink/ink74.xml" ContentType="application/inkml+xml"/>
  <Override PartName="/ppt/ink/ink75.xml" ContentType="application/inkml+xml"/>
  <Override PartName="/ppt/ink/ink76.xml" ContentType="application/inkml+xml"/>
  <Override PartName="/ppt/ink/ink77.xml" ContentType="application/inkml+xml"/>
  <Override PartName="/ppt/ink/ink78.xml" ContentType="application/inkml+xml"/>
  <Override PartName="/ppt/ink/ink79.xml" ContentType="application/inkml+xml"/>
  <Override PartName="/ppt/ink/ink80.xml" ContentType="application/inkml+xml"/>
  <Override PartName="/ppt/ink/ink81.xml" ContentType="application/inkml+xml"/>
  <Override PartName="/ppt/tags/tag515.xml" ContentType="application/vnd.openxmlformats-officedocument.presentationml.tags+xml"/>
  <Override PartName="/ppt/tags/tag516.xml" ContentType="application/vnd.openxmlformats-officedocument.presentationml.tags+xml"/>
  <Override PartName="/ppt/tags/tag517.xml" ContentType="application/vnd.openxmlformats-officedocument.presentationml.tags+xml"/>
  <Override PartName="/ppt/tags/tag518.xml" ContentType="application/vnd.openxmlformats-officedocument.presentationml.tags+xml"/>
  <Override PartName="/ppt/tags/tag519.xml" ContentType="application/vnd.openxmlformats-officedocument.presentationml.tags+xml"/>
  <Override PartName="/ppt/tags/tag520.xml" ContentType="application/vnd.openxmlformats-officedocument.presentationml.tags+xml"/>
  <Override PartName="/ppt/tags/tag521.xml" ContentType="application/vnd.openxmlformats-officedocument.presentationml.tags+xml"/>
  <Override PartName="/ppt/tags/tag522.xml" ContentType="application/vnd.openxmlformats-officedocument.presentationml.tags+xml"/>
  <Override PartName="/ppt/tags/tag523.xml" ContentType="application/vnd.openxmlformats-officedocument.presentationml.tags+xml"/>
  <Override PartName="/ppt/tags/tag524.xml" ContentType="application/vnd.openxmlformats-officedocument.presentationml.tags+xml"/>
  <Override PartName="/ppt/tags/tag525.xml" ContentType="application/vnd.openxmlformats-officedocument.presentationml.tags+xml"/>
  <Override PartName="/ppt/tags/tag526.xml" ContentType="application/vnd.openxmlformats-officedocument.presentationml.tags+xml"/>
  <Override PartName="/ppt/tags/tag527.xml" ContentType="application/vnd.openxmlformats-officedocument.presentationml.tags+xml"/>
  <Override PartName="/ppt/tags/tag528.xml" ContentType="application/vnd.openxmlformats-officedocument.presentationml.tags+xml"/>
  <Override PartName="/ppt/ink/ink82.xml" ContentType="application/inkml+xml"/>
  <Override PartName="/ppt/tags/tag529.xml" ContentType="application/vnd.openxmlformats-officedocument.presentationml.tags+xml"/>
  <Override PartName="/ppt/tags/tag530.xml" ContentType="application/vnd.openxmlformats-officedocument.presentationml.tags+xml"/>
  <Override PartName="/ppt/tags/tag531.xml" ContentType="application/vnd.openxmlformats-officedocument.presentationml.tags+xml"/>
  <Override PartName="/ppt/tags/tag532.xml" ContentType="application/vnd.openxmlformats-officedocument.presentationml.tags+xml"/>
  <Override PartName="/ppt/tags/tag533.xml" ContentType="application/vnd.openxmlformats-officedocument.presentationml.tags+xml"/>
  <Override PartName="/ppt/tags/tag534.xml" ContentType="application/vnd.openxmlformats-officedocument.presentationml.tags+xml"/>
  <Override PartName="/ppt/tags/tag535.xml" ContentType="application/vnd.openxmlformats-officedocument.presentationml.tags+xml"/>
  <Override PartName="/ppt/tags/tag536.xml" ContentType="application/vnd.openxmlformats-officedocument.presentationml.tags+xml"/>
  <Override PartName="/ppt/tags/tag537.xml" ContentType="application/vnd.openxmlformats-officedocument.presentationml.tags+xml"/>
  <Override PartName="/ppt/tags/tag538.xml" ContentType="application/vnd.openxmlformats-officedocument.presentationml.tags+xml"/>
  <Override PartName="/ppt/tags/tag539.xml" ContentType="application/vnd.openxmlformats-officedocument.presentationml.tags+xml"/>
  <Override PartName="/ppt/tags/tag540.xml" ContentType="application/vnd.openxmlformats-officedocument.presentationml.tags+xml"/>
  <Override PartName="/ppt/tags/tag541.xml" ContentType="application/vnd.openxmlformats-officedocument.presentationml.tags+xml"/>
  <Override PartName="/ppt/tags/tag542.xml" ContentType="application/vnd.openxmlformats-officedocument.presentationml.tags+xml"/>
  <Override PartName="/ppt/ink/ink83.xml" ContentType="application/inkml+xml"/>
  <Override PartName="/ppt/ink/ink84.xml" ContentType="application/inkml+xml"/>
  <Override PartName="/ppt/ink/ink85.xml" ContentType="application/inkml+xml"/>
  <Override PartName="/ppt/ink/ink86.xml" ContentType="application/inkml+xml"/>
  <Override PartName="/ppt/tags/tag543.xml" ContentType="application/vnd.openxmlformats-officedocument.presentationml.tags+xml"/>
  <Override PartName="/ppt/tags/tag544.xml" ContentType="application/vnd.openxmlformats-officedocument.presentationml.tags+xml"/>
  <Override PartName="/ppt/tags/tag545.xml" ContentType="application/vnd.openxmlformats-officedocument.presentationml.tags+xml"/>
  <Override PartName="/ppt/tags/tag546.xml" ContentType="application/vnd.openxmlformats-officedocument.presentationml.tags+xml"/>
  <Override PartName="/ppt/tags/tag547.xml" ContentType="application/vnd.openxmlformats-officedocument.presentationml.tags+xml"/>
  <Override PartName="/ppt/tags/tag548.xml" ContentType="application/vnd.openxmlformats-officedocument.presentationml.tags+xml"/>
  <Override PartName="/ppt/tags/tag549.xml" ContentType="application/vnd.openxmlformats-officedocument.presentationml.tags+xml"/>
  <Override PartName="/ppt/tags/tag550.xml" ContentType="application/vnd.openxmlformats-officedocument.presentationml.tags+xml"/>
  <Override PartName="/ppt/tags/tag551.xml" ContentType="application/vnd.openxmlformats-officedocument.presentationml.tags+xml"/>
  <Override PartName="/ppt/tags/tag552.xml" ContentType="application/vnd.openxmlformats-officedocument.presentationml.tags+xml"/>
  <Override PartName="/ppt/tags/tag553.xml" ContentType="application/vnd.openxmlformats-officedocument.presentationml.tags+xml"/>
  <Override PartName="/ppt/tags/tag554.xml" ContentType="application/vnd.openxmlformats-officedocument.presentationml.tags+xml"/>
  <Override PartName="/ppt/tags/tag555.xml" ContentType="application/vnd.openxmlformats-officedocument.presentationml.tags+xml"/>
  <Override PartName="/ppt/tags/tag556.xml" ContentType="application/vnd.openxmlformats-officedocument.presentationml.tags+xml"/>
  <Override PartName="/ppt/ink/ink87.xml" ContentType="application/inkml+xml"/>
  <Override PartName="/ppt/ink/ink88.xml" ContentType="application/inkml+xml"/>
  <Override PartName="/ppt/ink/ink89.xml" ContentType="application/inkml+xml"/>
  <Override PartName="/ppt/ink/ink90.xml" ContentType="application/inkml+xml"/>
  <Override PartName="/ppt/ink/ink91.xml" ContentType="application/inkml+xml"/>
  <Override PartName="/ppt/ink/ink92.xml" ContentType="application/inkml+xml"/>
  <Override PartName="/ppt/ink/ink93.xml" ContentType="application/inkml+xml"/>
  <Override PartName="/ppt/ink/ink94.xml" ContentType="application/inkml+xml"/>
  <Override PartName="/ppt/ink/ink95.xml" ContentType="application/inkml+xml"/>
  <Override PartName="/ppt/ink/ink96.xml" ContentType="application/inkml+xml"/>
  <Override PartName="/ppt/ink/ink97.xml" ContentType="application/inkml+xml"/>
  <Override PartName="/ppt/ink/ink98.xml" ContentType="application/inkml+xml"/>
  <Override PartName="/ppt/ink/ink99.xml" ContentType="application/inkml+xml"/>
  <Override PartName="/ppt/ink/ink100.xml" ContentType="application/inkml+xml"/>
  <Override PartName="/ppt/ink/ink101.xml" ContentType="application/inkml+xml"/>
  <Override PartName="/ppt/ink/ink102.xml" ContentType="application/inkml+xml"/>
  <Override PartName="/ppt/ink/ink103.xml" ContentType="application/inkml+xml"/>
  <Override PartName="/ppt/ink/ink104.xml" ContentType="application/inkml+xml"/>
  <Override PartName="/ppt/ink/ink105.xml" ContentType="application/inkml+xml"/>
  <Override PartName="/ppt/ink/ink106.xml" ContentType="application/inkml+xml"/>
  <Override PartName="/ppt/ink/ink107.xml" ContentType="application/inkml+xml"/>
  <Override PartName="/ppt/ink/ink108.xml" ContentType="application/inkml+xml"/>
  <Override PartName="/ppt/ink/ink109.xml" ContentType="application/inkml+xml"/>
  <Override PartName="/ppt/ink/ink110.xml" ContentType="application/inkml+xml"/>
  <Override PartName="/ppt/ink/ink111.xml" ContentType="application/inkml+xml"/>
  <Override PartName="/ppt/ink/ink112.xml" ContentType="application/inkml+xml"/>
  <Override PartName="/ppt/ink/ink113.xml" ContentType="application/inkml+xml"/>
  <Override PartName="/ppt/ink/ink114.xml" ContentType="application/inkml+xml"/>
  <Override PartName="/ppt/ink/ink115.xml" ContentType="application/inkml+xml"/>
  <Override PartName="/ppt/ink/ink116.xml" ContentType="application/inkml+xml"/>
  <Override PartName="/ppt/ink/ink117.xml" ContentType="application/inkml+xml"/>
  <Override PartName="/ppt/ink/ink118.xml" ContentType="application/inkml+xml"/>
  <Override PartName="/ppt/ink/ink119.xml" ContentType="application/inkml+xml"/>
  <Override PartName="/ppt/ink/ink120.xml" ContentType="application/inkml+xml"/>
  <Override PartName="/ppt/ink/ink121.xml" ContentType="application/inkml+xml"/>
  <Override PartName="/ppt/ink/ink122.xml" ContentType="application/inkml+xml"/>
  <Override PartName="/ppt/ink/ink123.xml" ContentType="application/inkml+xml"/>
  <Override PartName="/ppt/ink/ink124.xml" ContentType="application/inkml+xml"/>
  <Override PartName="/ppt/ink/ink125.xml" ContentType="application/inkml+xml"/>
  <Override PartName="/ppt/ink/ink126.xml" ContentType="application/inkml+xml"/>
  <Override PartName="/ppt/ink/ink127.xml" ContentType="application/inkml+xml"/>
  <Override PartName="/ppt/ink/ink128.xml" ContentType="application/inkml+xml"/>
  <Override PartName="/ppt/ink/ink129.xml" ContentType="application/inkml+xml"/>
  <Override PartName="/ppt/ink/ink130.xml" ContentType="application/inkml+xml"/>
  <Override PartName="/ppt/ink/ink131.xml" ContentType="application/inkml+xml"/>
  <Override PartName="/ppt/ink/ink132.xml" ContentType="application/inkml+xml"/>
  <Override PartName="/ppt/ink/ink133.xml" ContentType="application/inkml+xml"/>
  <Override PartName="/ppt/ink/ink134.xml" ContentType="application/inkml+xml"/>
  <Override PartName="/ppt/ink/ink135.xml" ContentType="application/inkml+xml"/>
  <Override PartName="/ppt/ink/ink136.xml" ContentType="application/inkml+xml"/>
  <Override PartName="/ppt/ink/ink137.xml" ContentType="application/inkml+xml"/>
  <Override PartName="/ppt/ink/ink138.xml" ContentType="application/inkml+xml"/>
  <Override PartName="/ppt/ink/ink139.xml" ContentType="application/inkml+xml"/>
  <Override PartName="/ppt/ink/ink140.xml" ContentType="application/inkml+xml"/>
  <Override PartName="/ppt/ink/ink141.xml" ContentType="application/inkml+xml"/>
  <Override PartName="/ppt/ink/ink142.xml" ContentType="application/inkml+xml"/>
  <Override PartName="/ppt/ink/ink143.xml" ContentType="application/inkml+xml"/>
  <Override PartName="/ppt/ink/ink144.xml" ContentType="application/inkml+xml"/>
  <Override PartName="/ppt/ink/ink145.xml" ContentType="application/inkml+xml"/>
  <Override PartName="/ppt/ink/ink146.xml" ContentType="application/inkml+xml"/>
  <Override PartName="/ppt/ink/ink147.xml" ContentType="application/inkml+xml"/>
  <Override PartName="/ppt/ink/ink148.xml" ContentType="application/inkml+xml"/>
  <Override PartName="/ppt/ink/ink149.xml" ContentType="application/inkml+xml"/>
  <Override PartName="/ppt/ink/ink150.xml" ContentType="application/inkml+xml"/>
  <Override PartName="/ppt/ink/ink151.xml" ContentType="application/inkml+xml"/>
  <Override PartName="/ppt/ink/ink152.xml" ContentType="application/inkml+xml"/>
  <Override PartName="/ppt/ink/ink153.xml" ContentType="application/inkml+xml"/>
  <Override PartName="/ppt/ink/ink154.xml" ContentType="application/inkml+xml"/>
  <Override PartName="/ppt/ink/ink155.xml" ContentType="application/inkml+xml"/>
  <Override PartName="/ppt/ink/ink156.xml" ContentType="application/inkml+xml"/>
  <Override PartName="/ppt/ink/ink157.xml" ContentType="application/inkml+xml"/>
  <Override PartName="/ppt/ink/ink158.xml" ContentType="application/inkml+xml"/>
  <Override PartName="/ppt/ink/ink159.xml" ContentType="application/inkml+xml"/>
  <Override PartName="/ppt/ink/ink160.xml" ContentType="application/inkml+xml"/>
  <Override PartName="/ppt/ink/ink161.xml" ContentType="application/inkml+xml"/>
  <Override PartName="/ppt/ink/ink162.xml" ContentType="application/inkml+xml"/>
  <Override PartName="/ppt/ink/ink163.xml" ContentType="application/inkml+xml"/>
  <Override PartName="/ppt/ink/ink164.xml" ContentType="application/inkml+xml"/>
  <Override PartName="/ppt/ink/ink165.xml" ContentType="application/inkml+xml"/>
  <Override PartName="/ppt/ink/ink166.xml" ContentType="application/inkml+xml"/>
  <Override PartName="/ppt/ink/ink167.xml" ContentType="application/inkml+xml"/>
  <Override PartName="/ppt/ink/ink168.xml" ContentType="application/inkml+xml"/>
  <Override PartName="/ppt/ink/ink169.xml" ContentType="application/inkml+xml"/>
  <Override PartName="/ppt/ink/ink170.xml" ContentType="application/inkml+xml"/>
  <Override PartName="/ppt/tags/tag557.xml" ContentType="application/vnd.openxmlformats-officedocument.presentationml.tags+xml"/>
  <Override PartName="/ppt/tags/tag558.xml" ContentType="application/vnd.openxmlformats-officedocument.presentationml.tags+xml"/>
  <Override PartName="/ppt/tags/tag559.xml" ContentType="application/vnd.openxmlformats-officedocument.presentationml.tags+xml"/>
  <Override PartName="/ppt/tags/tag560.xml" ContentType="application/vnd.openxmlformats-officedocument.presentationml.tags+xml"/>
  <Override PartName="/ppt/tags/tag561.xml" ContentType="application/vnd.openxmlformats-officedocument.presentationml.tags+xml"/>
  <Override PartName="/ppt/tags/tag562.xml" ContentType="application/vnd.openxmlformats-officedocument.presentationml.tags+xml"/>
  <Override PartName="/ppt/tags/tag563.xml" ContentType="application/vnd.openxmlformats-officedocument.presentationml.tags+xml"/>
  <Override PartName="/ppt/tags/tag564.xml" ContentType="application/vnd.openxmlformats-officedocument.presentationml.tags+xml"/>
  <Override PartName="/ppt/tags/tag565.xml" ContentType="application/vnd.openxmlformats-officedocument.presentationml.tags+xml"/>
  <Override PartName="/ppt/tags/tag566.xml" ContentType="application/vnd.openxmlformats-officedocument.presentationml.tags+xml"/>
  <Override PartName="/ppt/tags/tag567.xml" ContentType="application/vnd.openxmlformats-officedocument.presentationml.tags+xml"/>
  <Override PartName="/ppt/tags/tag568.xml" ContentType="application/vnd.openxmlformats-officedocument.presentationml.tags+xml"/>
  <Override PartName="/ppt/tags/tag569.xml" ContentType="application/vnd.openxmlformats-officedocument.presentationml.tags+xml"/>
  <Override PartName="/ppt/tags/tag570.xml" ContentType="application/vnd.openxmlformats-officedocument.presentationml.tags+xml"/>
  <Override PartName="/ppt/ink/ink171.xml" ContentType="application/inkml+xml"/>
  <Override PartName="/ppt/tags/tag571.xml" ContentType="application/vnd.openxmlformats-officedocument.presentationml.tags+xml"/>
  <Override PartName="/ppt/tags/tag572.xml" ContentType="application/vnd.openxmlformats-officedocument.presentationml.tags+xml"/>
  <Override PartName="/ppt/tags/tag573.xml" ContentType="application/vnd.openxmlformats-officedocument.presentationml.tags+xml"/>
  <Override PartName="/ppt/tags/tag574.xml" ContentType="application/vnd.openxmlformats-officedocument.presentationml.tags+xml"/>
  <Override PartName="/ppt/tags/tag575.xml" ContentType="application/vnd.openxmlformats-officedocument.presentationml.tags+xml"/>
  <Override PartName="/ppt/tags/tag576.xml" ContentType="application/vnd.openxmlformats-officedocument.presentationml.tags+xml"/>
  <Override PartName="/ppt/tags/tag577.xml" ContentType="application/vnd.openxmlformats-officedocument.presentationml.tags+xml"/>
  <Override PartName="/ppt/tags/tag578.xml" ContentType="application/vnd.openxmlformats-officedocument.presentationml.tags+xml"/>
  <Override PartName="/ppt/tags/tag579.xml" ContentType="application/vnd.openxmlformats-officedocument.presentationml.tags+xml"/>
  <Override PartName="/ppt/tags/tag580.xml" ContentType="application/vnd.openxmlformats-officedocument.presentationml.tags+xml"/>
  <Override PartName="/ppt/tags/tag581.xml" ContentType="application/vnd.openxmlformats-officedocument.presentationml.tags+xml"/>
  <Override PartName="/ppt/tags/tag582.xml" ContentType="application/vnd.openxmlformats-officedocument.presentationml.tags+xml"/>
  <Override PartName="/ppt/tags/tag583.xml" ContentType="application/vnd.openxmlformats-officedocument.presentationml.tags+xml"/>
  <Override PartName="/ppt/tags/tag584.xml" ContentType="application/vnd.openxmlformats-officedocument.presentationml.tags+xml"/>
  <Override PartName="/ppt/ink/ink172.xml" ContentType="application/inkml+xml"/>
  <Override PartName="/ppt/ink/ink173.xml" ContentType="application/inkml+xml"/>
  <Override PartName="/ppt/ink/ink174.xml" ContentType="application/inkml+xml"/>
  <Override PartName="/ppt/ink/ink175.xml" ContentType="application/inkml+xml"/>
  <Override PartName="/ppt/tags/tag585.xml" ContentType="application/vnd.openxmlformats-officedocument.presentationml.tags+xml"/>
  <Override PartName="/ppt/tags/tag586.xml" ContentType="application/vnd.openxmlformats-officedocument.presentationml.tags+xml"/>
  <Override PartName="/ppt/tags/tag587.xml" ContentType="application/vnd.openxmlformats-officedocument.presentationml.tags+xml"/>
  <Override PartName="/ppt/tags/tag588.xml" ContentType="application/vnd.openxmlformats-officedocument.presentationml.tags+xml"/>
  <Override PartName="/ppt/tags/tag589.xml" ContentType="application/vnd.openxmlformats-officedocument.presentationml.tags+xml"/>
  <Override PartName="/ppt/tags/tag590.xml" ContentType="application/vnd.openxmlformats-officedocument.presentationml.tags+xml"/>
  <Override PartName="/ppt/tags/tag591.xml" ContentType="application/vnd.openxmlformats-officedocument.presentationml.tags+xml"/>
  <Override PartName="/ppt/tags/tag592.xml" ContentType="application/vnd.openxmlformats-officedocument.presentationml.tags+xml"/>
  <Override PartName="/ppt/tags/tag593.xml" ContentType="application/vnd.openxmlformats-officedocument.presentationml.tags+xml"/>
  <Override PartName="/ppt/tags/tag594.xml" ContentType="application/vnd.openxmlformats-officedocument.presentationml.tags+xml"/>
  <Override PartName="/ppt/tags/tag595.xml" ContentType="application/vnd.openxmlformats-officedocument.presentationml.tags+xml"/>
  <Override PartName="/ppt/tags/tag596.xml" ContentType="application/vnd.openxmlformats-officedocument.presentationml.tags+xml"/>
  <Override PartName="/ppt/tags/tag597.xml" ContentType="application/vnd.openxmlformats-officedocument.presentationml.tags+xml"/>
  <Override PartName="/ppt/tags/tag598.xml" ContentType="application/vnd.openxmlformats-officedocument.presentationml.tags+xml"/>
  <Override PartName="/ppt/ink/ink176.xml" ContentType="application/inkml+xml"/>
  <Override PartName="/ppt/ink/ink177.xml" ContentType="application/inkml+xml"/>
  <Override PartName="/ppt/ink/ink178.xml" ContentType="application/inkml+xml"/>
  <Override PartName="/ppt/ink/ink179.xml" ContentType="application/inkml+xml"/>
  <Override PartName="/ppt/ink/ink180.xml" ContentType="application/inkml+xml"/>
  <Override PartName="/ppt/ink/ink181.xml" ContentType="application/inkml+xml"/>
  <Override PartName="/ppt/ink/ink182.xml" ContentType="application/inkml+xml"/>
  <Override PartName="/ppt/ink/ink183.xml" ContentType="application/inkml+xml"/>
  <Override PartName="/ppt/ink/ink184.xml" ContentType="application/inkml+xml"/>
  <Override PartName="/ppt/ink/ink185.xml" ContentType="application/inkml+xml"/>
  <Override PartName="/ppt/ink/ink186.xml" ContentType="application/inkml+xml"/>
  <Override PartName="/ppt/ink/ink187.xml" ContentType="application/inkml+xml"/>
  <Override PartName="/ppt/ink/ink188.xml" ContentType="application/inkml+xml"/>
  <Override PartName="/ppt/ink/ink189.xml" ContentType="application/inkml+xml"/>
  <Override PartName="/ppt/ink/ink190.xml" ContentType="application/inkml+xml"/>
  <Override PartName="/ppt/ink/ink191.xml" ContentType="application/inkml+xml"/>
  <Override PartName="/ppt/ink/ink192.xml" ContentType="application/inkml+xml"/>
  <Override PartName="/ppt/ink/ink193.xml" ContentType="application/inkml+xml"/>
  <Override PartName="/ppt/ink/ink194.xml" ContentType="application/inkml+xml"/>
  <Override PartName="/ppt/ink/ink195.xml" ContentType="application/inkml+xml"/>
  <Override PartName="/ppt/ink/ink196.xml" ContentType="application/inkml+xml"/>
  <Override PartName="/ppt/ink/ink197.xml" ContentType="application/inkml+xml"/>
  <Override PartName="/ppt/ink/ink198.xml" ContentType="application/inkml+xml"/>
  <Override PartName="/ppt/ink/ink199.xml" ContentType="application/inkml+xml"/>
  <Override PartName="/ppt/ink/ink200.xml" ContentType="application/inkml+xml"/>
  <Override PartName="/ppt/ink/ink201.xml" ContentType="application/inkml+xml"/>
  <Override PartName="/ppt/ink/ink202.xml" ContentType="application/inkml+xml"/>
  <Override PartName="/ppt/ink/ink203.xml" ContentType="application/inkml+xml"/>
  <Override PartName="/ppt/ink/ink204.xml" ContentType="application/inkml+xml"/>
  <Override PartName="/ppt/ink/ink205.xml" ContentType="application/inkml+xml"/>
  <Override PartName="/ppt/ink/ink206.xml" ContentType="application/inkml+xml"/>
  <Override PartName="/ppt/ink/ink207.xml" ContentType="application/inkml+xml"/>
  <Override PartName="/ppt/ink/ink208.xml" ContentType="application/inkml+xml"/>
  <Override PartName="/ppt/ink/ink209.xml" ContentType="application/inkml+xml"/>
  <Override PartName="/ppt/ink/ink210.xml" ContentType="application/inkml+xml"/>
  <Override PartName="/ppt/tags/tag599.xml" ContentType="application/vnd.openxmlformats-officedocument.presentationml.tags+xml"/>
  <Override PartName="/ppt/tags/tag600.xml" ContentType="application/vnd.openxmlformats-officedocument.presentationml.tags+xml"/>
  <Override PartName="/ppt/tags/tag601.xml" ContentType="application/vnd.openxmlformats-officedocument.presentationml.tags+xml"/>
  <Override PartName="/ppt/tags/tag602.xml" ContentType="application/vnd.openxmlformats-officedocument.presentationml.tags+xml"/>
  <Override PartName="/ppt/tags/tag603.xml" ContentType="application/vnd.openxmlformats-officedocument.presentationml.tags+xml"/>
  <Override PartName="/ppt/tags/tag604.xml" ContentType="application/vnd.openxmlformats-officedocument.presentationml.tags+xml"/>
  <Override PartName="/ppt/tags/tag605.xml" ContentType="application/vnd.openxmlformats-officedocument.presentationml.tags+xml"/>
  <Override PartName="/ppt/tags/tag606.xml" ContentType="application/vnd.openxmlformats-officedocument.presentationml.tags+xml"/>
  <Override PartName="/ppt/tags/tag607.xml" ContentType="application/vnd.openxmlformats-officedocument.presentationml.tags+xml"/>
  <Override PartName="/ppt/tags/tag608.xml" ContentType="application/vnd.openxmlformats-officedocument.presentationml.tags+xml"/>
  <Override PartName="/ppt/tags/tag609.xml" ContentType="application/vnd.openxmlformats-officedocument.presentationml.tags+xml"/>
  <Override PartName="/ppt/tags/tag610.xml" ContentType="application/vnd.openxmlformats-officedocument.presentationml.tags+xml"/>
  <Override PartName="/ppt/tags/tag611.xml" ContentType="application/vnd.openxmlformats-officedocument.presentationml.tags+xml"/>
  <Override PartName="/ppt/tags/tag612.xml" ContentType="application/vnd.openxmlformats-officedocument.presentationml.tags+xml"/>
  <Override PartName="/ppt/tags/tag613.xml" ContentType="application/vnd.openxmlformats-officedocument.presentationml.tags+xml"/>
  <Override PartName="/ppt/tags/tag614.xml" ContentType="application/vnd.openxmlformats-officedocument.presentationml.tags+xml"/>
  <Override PartName="/ppt/tags/tag615.xml" ContentType="application/vnd.openxmlformats-officedocument.presentationml.tags+xml"/>
  <Override PartName="/ppt/tags/tag616.xml" ContentType="application/vnd.openxmlformats-officedocument.presentationml.tags+xml"/>
  <Override PartName="/ppt/tags/tag617.xml" ContentType="application/vnd.openxmlformats-officedocument.presentationml.tags+xml"/>
  <Override PartName="/ppt/tags/tag618.xml" ContentType="application/vnd.openxmlformats-officedocument.presentationml.tags+xml"/>
  <Override PartName="/ppt/tags/tag619.xml" ContentType="application/vnd.openxmlformats-officedocument.presentationml.tags+xml"/>
  <Override PartName="/ppt/tags/tag620.xml" ContentType="application/vnd.openxmlformats-officedocument.presentationml.tags+xml"/>
  <Override PartName="/ppt/tags/tag621.xml" ContentType="application/vnd.openxmlformats-officedocument.presentationml.tags+xml"/>
  <Override PartName="/ppt/tags/tag622.xml" ContentType="application/vnd.openxmlformats-officedocument.presentationml.tags+xml"/>
  <Override PartName="/ppt/tags/tag623.xml" ContentType="application/vnd.openxmlformats-officedocument.presentationml.tags+xml"/>
  <Override PartName="/ppt/tags/tag624.xml" ContentType="application/vnd.openxmlformats-officedocument.presentationml.tags+xml"/>
  <Override PartName="/ppt/tags/tag625.xml" ContentType="application/vnd.openxmlformats-officedocument.presentationml.tags+xml"/>
  <Override PartName="/ppt/tags/tag626.xml" ContentType="application/vnd.openxmlformats-officedocument.presentationml.tags+xml"/>
  <Override PartName="/ppt/tags/tag627.xml" ContentType="application/vnd.openxmlformats-officedocument.presentationml.tags+xml"/>
  <Override PartName="/ppt/tags/tag628.xml" ContentType="application/vnd.openxmlformats-officedocument.presentationml.tags+xml"/>
  <Override PartName="/ppt/tags/tag629.xml" ContentType="application/vnd.openxmlformats-officedocument.presentationml.tags+xml"/>
  <Override PartName="/ppt/tags/tag630.xml" ContentType="application/vnd.openxmlformats-officedocument.presentationml.tags+xml"/>
  <Override PartName="/ppt/tags/tag631.xml" ContentType="application/vnd.openxmlformats-officedocument.presentationml.tags+xml"/>
  <Override PartName="/ppt/tags/tag632.xml" ContentType="application/vnd.openxmlformats-officedocument.presentationml.tags+xml"/>
  <Override PartName="/ppt/tags/tag633.xml" ContentType="application/vnd.openxmlformats-officedocument.presentationml.tags+xml"/>
  <Override PartName="/ppt/tags/tag634.xml" ContentType="application/vnd.openxmlformats-officedocument.presentationml.tags+xml"/>
  <Override PartName="/ppt/tags/tag635.xml" ContentType="application/vnd.openxmlformats-officedocument.presentationml.tags+xml"/>
  <Override PartName="/ppt/tags/tag636.xml" ContentType="application/vnd.openxmlformats-officedocument.presentationml.tags+xml"/>
  <Override PartName="/ppt/tags/tag637.xml" ContentType="application/vnd.openxmlformats-officedocument.presentationml.tags+xml"/>
  <Override PartName="/ppt/tags/tag638.xml" ContentType="application/vnd.openxmlformats-officedocument.presentationml.tags+xml"/>
  <Override PartName="/ppt/tags/tag639.xml" ContentType="application/vnd.openxmlformats-officedocument.presentationml.tags+xml"/>
  <Override PartName="/ppt/tags/tag640.xml" ContentType="application/vnd.openxmlformats-officedocument.presentationml.tags+xml"/>
  <Override PartName="/ppt/tags/tag641.xml" ContentType="application/vnd.openxmlformats-officedocument.presentationml.tags+xml"/>
  <Override PartName="/ppt/tags/tag642.xml" ContentType="application/vnd.openxmlformats-officedocument.presentationml.tags+xml"/>
  <Override PartName="/ppt/tags/tag643.xml" ContentType="application/vnd.openxmlformats-officedocument.presentationml.tags+xml"/>
  <Override PartName="/ppt/tags/tag644.xml" ContentType="application/vnd.openxmlformats-officedocument.presentationml.tags+xml"/>
  <Override PartName="/ppt/tags/tag645.xml" ContentType="application/vnd.openxmlformats-officedocument.presentationml.tags+xml"/>
  <Override PartName="/ppt/tags/tag646.xml" ContentType="application/vnd.openxmlformats-officedocument.presentationml.tags+xml"/>
  <Override PartName="/ppt/tags/tag647.xml" ContentType="application/vnd.openxmlformats-officedocument.presentationml.tags+xml"/>
  <Override PartName="/ppt/tags/tag648.xml" ContentType="application/vnd.openxmlformats-officedocument.presentationml.tags+xml"/>
  <Override PartName="/ppt/tags/tag649.xml" ContentType="application/vnd.openxmlformats-officedocument.presentationml.tags+xml"/>
  <Override PartName="/ppt/notesSlides/notesSlide22.xml" ContentType="application/vnd.openxmlformats-officedocument.presentationml.notesSlide+xml"/>
  <Override PartName="/ppt/tags/tag650.xml" ContentType="application/vnd.openxmlformats-officedocument.presentationml.tags+xml"/>
  <Override PartName="/ppt/tags/tag651.xml" ContentType="application/vnd.openxmlformats-officedocument.presentationml.tags+xml"/>
  <Override PartName="/ppt/tags/tag652.xml" ContentType="application/vnd.openxmlformats-officedocument.presentationml.tags+xml"/>
  <Override PartName="/ppt/tags/tag653.xml" ContentType="application/vnd.openxmlformats-officedocument.presentationml.tags+xml"/>
  <Override PartName="/ppt/tags/tag654.xml" ContentType="application/vnd.openxmlformats-officedocument.presentationml.tags+xml"/>
  <Override PartName="/ppt/tags/tag655.xml" ContentType="application/vnd.openxmlformats-officedocument.presentationml.tags+xml"/>
  <Override PartName="/ppt/tags/tag656.xml" ContentType="application/vnd.openxmlformats-officedocument.presentationml.tags+xml"/>
  <Override PartName="/ppt/tags/tag657.xml" ContentType="application/vnd.openxmlformats-officedocument.presentationml.tags+xml"/>
  <Override PartName="/ppt/tags/tag658.xml" ContentType="application/vnd.openxmlformats-officedocument.presentationml.tags+xml"/>
  <Override PartName="/ppt/tags/tag659.xml" ContentType="application/vnd.openxmlformats-officedocument.presentationml.tags+xml"/>
  <Override PartName="/ppt/tags/tag660.xml" ContentType="application/vnd.openxmlformats-officedocument.presentationml.tags+xml"/>
  <Override PartName="/ppt/tags/tag661.xml" ContentType="application/vnd.openxmlformats-officedocument.presentationml.tags+xml"/>
  <Override PartName="/ppt/tags/tag662.xml" ContentType="application/vnd.openxmlformats-officedocument.presentationml.tags+xml"/>
  <Override PartName="/ppt/tags/tag663.xml" ContentType="application/vnd.openxmlformats-officedocument.presentationml.tags+xml"/>
  <Override PartName="/ppt/tags/tag664.xml" ContentType="application/vnd.openxmlformats-officedocument.presentationml.tags+xml"/>
  <Override PartName="/ppt/tags/tag665.xml" ContentType="application/vnd.openxmlformats-officedocument.presentationml.tags+xml"/>
  <Override PartName="/ppt/tags/tag666.xml" ContentType="application/vnd.openxmlformats-officedocument.presentationml.tags+xml"/>
  <Override PartName="/ppt/tags/tag667.xml" ContentType="application/vnd.openxmlformats-officedocument.presentationml.tags+xml"/>
  <Override PartName="/ppt/tags/tag668.xml" ContentType="application/vnd.openxmlformats-officedocument.presentationml.tags+xml"/>
  <Override PartName="/ppt/tags/tag669.xml" ContentType="application/vnd.openxmlformats-officedocument.presentationml.tags+xml"/>
  <Override PartName="/ppt/tags/tag670.xml" ContentType="application/vnd.openxmlformats-officedocument.presentationml.tags+xml"/>
  <Override PartName="/ppt/tags/tag671.xml" ContentType="application/vnd.openxmlformats-officedocument.presentationml.tags+xml"/>
  <Override PartName="/ppt/tags/tag672.xml" ContentType="application/vnd.openxmlformats-officedocument.presentationml.tags+xml"/>
  <Override PartName="/ppt/tags/tag673.xml" ContentType="application/vnd.openxmlformats-officedocument.presentationml.tags+xml"/>
  <Override PartName="/ppt/tags/tag674.xml" ContentType="application/vnd.openxmlformats-officedocument.presentationml.tags+xml"/>
  <Override PartName="/ppt/tags/tag675.xml" ContentType="application/vnd.openxmlformats-officedocument.presentationml.tags+xml"/>
  <Override PartName="/ppt/tags/tag676.xml" ContentType="application/vnd.openxmlformats-officedocument.presentationml.tags+xml"/>
  <Override PartName="/ppt/tags/tag677.xml" ContentType="application/vnd.openxmlformats-officedocument.presentationml.tags+xml"/>
  <Override PartName="/ppt/tags/tag678.xml" ContentType="application/vnd.openxmlformats-officedocument.presentationml.tags+xml"/>
  <Override PartName="/ppt/tags/tag679.xml" ContentType="application/vnd.openxmlformats-officedocument.presentationml.tags+xml"/>
  <Override PartName="/ppt/tags/tag680.xml" ContentType="application/vnd.openxmlformats-officedocument.presentationml.tags+xml"/>
  <Override PartName="/ppt/tags/tag681.xml" ContentType="application/vnd.openxmlformats-officedocument.presentationml.tags+xml"/>
  <Override PartName="/ppt/tags/tag682.xml" ContentType="application/vnd.openxmlformats-officedocument.presentationml.tags+xml"/>
  <Override PartName="/ppt/tags/tag683.xml" ContentType="application/vnd.openxmlformats-officedocument.presentationml.tags+xml"/>
  <Override PartName="/ppt/tags/tag684.xml" ContentType="application/vnd.openxmlformats-officedocument.presentationml.tags+xml"/>
  <Override PartName="/ppt/tags/tag685.xml" ContentType="application/vnd.openxmlformats-officedocument.presentationml.tags+xml"/>
  <Override PartName="/ppt/tags/tag686.xml" ContentType="application/vnd.openxmlformats-officedocument.presentationml.tags+xml"/>
  <Override PartName="/ppt/tags/tag687.xml" ContentType="application/vnd.openxmlformats-officedocument.presentationml.tags+xml"/>
  <Override PartName="/ppt/tags/tag688.xml" ContentType="application/vnd.openxmlformats-officedocument.presentationml.tags+xml"/>
  <Override PartName="/ppt/tags/tag689.xml" ContentType="application/vnd.openxmlformats-officedocument.presentationml.tags+xml"/>
  <Override PartName="/ppt/tags/tag690.xml" ContentType="application/vnd.openxmlformats-officedocument.presentationml.tags+xml"/>
  <Override PartName="/ppt/tags/tag691.xml" ContentType="application/vnd.openxmlformats-officedocument.presentationml.tags+xml"/>
  <Override PartName="/ppt/tags/tag692.xml" ContentType="application/vnd.openxmlformats-officedocument.presentationml.tags+xml"/>
  <Override PartName="/ppt/tags/tag693.xml" ContentType="application/vnd.openxmlformats-officedocument.presentationml.tags+xml"/>
  <Override PartName="/ppt/tags/tag694.xml" ContentType="application/vnd.openxmlformats-officedocument.presentationml.tags+xml"/>
  <Override PartName="/ppt/tags/tag695.xml" ContentType="application/vnd.openxmlformats-officedocument.presentationml.tags+xml"/>
  <Override PartName="/ppt/tags/tag696.xml" ContentType="application/vnd.openxmlformats-officedocument.presentationml.tags+xml"/>
  <Override PartName="/ppt/tags/tag697.xml" ContentType="application/vnd.openxmlformats-officedocument.presentationml.tags+xml"/>
  <Override PartName="/ppt/tags/tag698.xml" ContentType="application/vnd.openxmlformats-officedocument.presentationml.tags+xml"/>
  <Override PartName="/ppt/tags/tag699.xml" ContentType="application/vnd.openxmlformats-officedocument.presentationml.tags+xml"/>
  <Override PartName="/ppt/tags/tag700.xml" ContentType="application/vnd.openxmlformats-officedocument.presentationml.tags+xml"/>
  <Override PartName="/ppt/tags/tag701.xml" ContentType="application/vnd.openxmlformats-officedocument.presentationml.tags+xml"/>
  <Override PartName="/ppt/tags/tag702.xml" ContentType="application/vnd.openxmlformats-officedocument.presentationml.tags+xml"/>
  <Override PartName="/ppt/tags/tag703.xml" ContentType="application/vnd.openxmlformats-officedocument.presentationml.tags+xml"/>
  <Override PartName="/ppt/notesSlides/notesSlide23.xml" ContentType="application/vnd.openxmlformats-officedocument.presentationml.notesSlide+xml"/>
  <Override PartName="/ppt/tags/tag704.xml" ContentType="application/vnd.openxmlformats-officedocument.presentationml.tags+xml"/>
  <Override PartName="/ppt/tags/tag705.xml" ContentType="application/vnd.openxmlformats-officedocument.presentationml.tags+xml"/>
  <Override PartName="/ppt/tags/tag706.xml" ContentType="application/vnd.openxmlformats-officedocument.presentationml.tags+xml"/>
  <Override PartName="/ppt/tags/tag707.xml" ContentType="application/vnd.openxmlformats-officedocument.presentationml.tags+xml"/>
  <Override PartName="/ppt/tags/tag708.xml" ContentType="application/vnd.openxmlformats-officedocument.presentationml.tags+xml"/>
  <Override PartName="/ppt/tags/tag709.xml" ContentType="application/vnd.openxmlformats-officedocument.presentationml.tags+xml"/>
  <Override PartName="/ppt/tags/tag710.xml" ContentType="application/vnd.openxmlformats-officedocument.presentationml.tags+xml"/>
  <Override PartName="/ppt/tags/tag711.xml" ContentType="application/vnd.openxmlformats-officedocument.presentationml.tags+xml"/>
  <Override PartName="/ppt/tags/tag712.xml" ContentType="application/vnd.openxmlformats-officedocument.presentationml.tags+xml"/>
  <Override PartName="/ppt/tags/tag713.xml" ContentType="application/vnd.openxmlformats-officedocument.presentationml.tags+xml"/>
  <Override PartName="/ppt/tags/tag714.xml" ContentType="application/vnd.openxmlformats-officedocument.presentationml.tags+xml"/>
  <Override PartName="/ppt/tags/tag715.xml" ContentType="application/vnd.openxmlformats-officedocument.presentationml.tags+xml"/>
  <Override PartName="/ppt/tags/tag716.xml" ContentType="application/vnd.openxmlformats-officedocument.presentationml.tags+xml"/>
  <Override PartName="/ppt/tags/tag717.xml" ContentType="application/vnd.openxmlformats-officedocument.presentationml.tags+xml"/>
  <Override PartName="/ppt/tags/tag718.xml" ContentType="application/vnd.openxmlformats-officedocument.presentationml.tags+xml"/>
  <Override PartName="/ppt/tags/tag719.xml" ContentType="application/vnd.openxmlformats-officedocument.presentationml.tags+xml"/>
  <Override PartName="/ppt/tags/tag720.xml" ContentType="application/vnd.openxmlformats-officedocument.presentationml.tags+xml"/>
  <Override PartName="/ppt/tags/tag721.xml" ContentType="application/vnd.openxmlformats-officedocument.presentationml.tags+xml"/>
  <Override PartName="/ppt/tags/tag722.xml" ContentType="application/vnd.openxmlformats-officedocument.presentationml.tags+xml"/>
  <Override PartName="/ppt/tags/tag723.xml" ContentType="application/vnd.openxmlformats-officedocument.presentationml.tags+xml"/>
  <Override PartName="/ppt/tags/tag724.xml" ContentType="application/vnd.openxmlformats-officedocument.presentationml.tags+xml"/>
  <Override PartName="/ppt/tags/tag725.xml" ContentType="application/vnd.openxmlformats-officedocument.presentationml.tags+xml"/>
  <Override PartName="/ppt/tags/tag726.xml" ContentType="application/vnd.openxmlformats-officedocument.presentationml.tags+xml"/>
  <Override PartName="/ppt/tags/tag727.xml" ContentType="application/vnd.openxmlformats-officedocument.presentationml.tags+xml"/>
  <Override PartName="/ppt/tags/tag728.xml" ContentType="application/vnd.openxmlformats-officedocument.presentationml.tags+xml"/>
  <Override PartName="/ppt/tags/tag729.xml" ContentType="application/vnd.openxmlformats-officedocument.presentationml.tags+xml"/>
  <Override PartName="/ppt/tags/tag730.xml" ContentType="application/vnd.openxmlformats-officedocument.presentationml.tags+xml"/>
  <Override PartName="/ppt/tags/tag731.xml" ContentType="application/vnd.openxmlformats-officedocument.presentationml.tags+xml"/>
  <Override PartName="/ppt/tags/tag732.xml" ContentType="application/vnd.openxmlformats-officedocument.presentationml.tags+xml"/>
  <Override PartName="/ppt/tags/tag733.xml" ContentType="application/vnd.openxmlformats-officedocument.presentationml.tags+xml"/>
  <Override PartName="/ppt/tags/tag734.xml" ContentType="application/vnd.openxmlformats-officedocument.presentationml.tags+xml"/>
  <Override PartName="/ppt/tags/tag735.xml" ContentType="application/vnd.openxmlformats-officedocument.presentationml.tags+xml"/>
  <Override PartName="/ppt/tags/tag736.xml" ContentType="application/vnd.openxmlformats-officedocument.presentationml.tags+xml"/>
  <Override PartName="/ppt/tags/tag737.xml" ContentType="application/vnd.openxmlformats-officedocument.presentationml.tags+xml"/>
  <Override PartName="/ppt/tags/tag738.xml" ContentType="application/vnd.openxmlformats-officedocument.presentationml.tags+xml"/>
  <Override PartName="/ppt/tags/tag739.xml" ContentType="application/vnd.openxmlformats-officedocument.presentationml.tags+xml"/>
  <Override PartName="/ppt/tags/tag740.xml" ContentType="application/vnd.openxmlformats-officedocument.presentationml.tags+xml"/>
  <Override PartName="/ppt/tags/tag741.xml" ContentType="application/vnd.openxmlformats-officedocument.presentationml.tags+xml"/>
  <Override PartName="/ppt/tags/tag742.xml" ContentType="application/vnd.openxmlformats-officedocument.presentationml.tags+xml"/>
  <Override PartName="/ppt/tags/tag743.xml" ContentType="application/vnd.openxmlformats-officedocument.presentationml.tags+xml"/>
  <Override PartName="/ppt/tags/tag744.xml" ContentType="application/vnd.openxmlformats-officedocument.presentationml.tags+xml"/>
  <Override PartName="/ppt/tags/tag745.xml" ContentType="application/vnd.openxmlformats-officedocument.presentationml.tags+xml"/>
  <Override PartName="/ppt/tags/tag746.xml" ContentType="application/vnd.openxmlformats-officedocument.presentationml.tags+xml"/>
  <Override PartName="/ppt/tags/tag747.xml" ContentType="application/vnd.openxmlformats-officedocument.presentationml.tags+xml"/>
  <Override PartName="/ppt/tags/tag748.xml" ContentType="application/vnd.openxmlformats-officedocument.presentationml.tags+xml"/>
  <Override PartName="/ppt/tags/tag749.xml" ContentType="application/vnd.openxmlformats-officedocument.presentationml.tags+xml"/>
  <Override PartName="/ppt/tags/tag750.xml" ContentType="application/vnd.openxmlformats-officedocument.presentationml.tags+xml"/>
  <Override PartName="/ppt/tags/tag751.xml" ContentType="application/vnd.openxmlformats-officedocument.presentationml.tags+xml"/>
  <Override PartName="/ppt/tags/tag752.xml" ContentType="application/vnd.openxmlformats-officedocument.presentationml.tags+xml"/>
  <Override PartName="/ppt/tags/tag753.xml" ContentType="application/vnd.openxmlformats-officedocument.presentationml.tags+xml"/>
  <Override PartName="/ppt/tags/tag754.xml" ContentType="application/vnd.openxmlformats-officedocument.presentationml.tags+xml"/>
  <Override PartName="/ppt/tags/tag755.xml" ContentType="application/vnd.openxmlformats-officedocument.presentationml.tags+xml"/>
  <Override PartName="/ppt/tags/tag756.xml" ContentType="application/vnd.openxmlformats-officedocument.presentationml.tags+xml"/>
  <Override PartName="/ppt/tags/tag757.xml" ContentType="application/vnd.openxmlformats-officedocument.presentationml.tags+xml"/>
  <Override PartName="/ppt/notesSlides/notesSlide24.xml" ContentType="application/vnd.openxmlformats-officedocument.presentationml.notesSlide+xml"/>
  <Override PartName="/ppt/tags/tag758.xml" ContentType="application/vnd.openxmlformats-officedocument.presentationml.tags+xml"/>
  <Override PartName="/ppt/tags/tag759.xml" ContentType="application/vnd.openxmlformats-officedocument.presentationml.tags+xml"/>
  <Override PartName="/ppt/tags/tag760.xml" ContentType="application/vnd.openxmlformats-officedocument.presentationml.tags+xml"/>
  <Override PartName="/ppt/tags/tag761.xml" ContentType="application/vnd.openxmlformats-officedocument.presentationml.tags+xml"/>
  <Override PartName="/ppt/tags/tag762.xml" ContentType="application/vnd.openxmlformats-officedocument.presentationml.tags+xml"/>
  <Override PartName="/ppt/tags/tag763.xml" ContentType="application/vnd.openxmlformats-officedocument.presentationml.tags+xml"/>
  <Override PartName="/ppt/tags/tag764.xml" ContentType="application/vnd.openxmlformats-officedocument.presentationml.tags+xml"/>
  <Override PartName="/ppt/notesSlides/notesSlide25.xml" ContentType="application/vnd.openxmlformats-officedocument.presentationml.notesSlide+xml"/>
  <Override PartName="/ppt/tags/tag765.xml" ContentType="application/vnd.openxmlformats-officedocument.presentationml.tags+xml"/>
  <Override PartName="/ppt/tags/tag766.xml" ContentType="application/vnd.openxmlformats-officedocument.presentationml.tags+xml"/>
  <Override PartName="/ppt/tags/tag767.xml" ContentType="application/vnd.openxmlformats-officedocument.presentationml.tags+xml"/>
  <Override PartName="/ppt/tags/tag768.xml" ContentType="application/vnd.openxmlformats-officedocument.presentationml.tags+xml"/>
  <Override PartName="/ppt/tags/tag769.xml" ContentType="application/vnd.openxmlformats-officedocument.presentationml.tags+xml"/>
  <Override PartName="/ppt/tags/tag770.xml" ContentType="application/vnd.openxmlformats-officedocument.presentationml.tags+xml"/>
  <Override PartName="/ppt/tags/tag771.xml" ContentType="application/vnd.openxmlformats-officedocument.presentationml.tags+xml"/>
  <Override PartName="/ppt/notesSlides/notesSlide26.xml" ContentType="application/vnd.openxmlformats-officedocument.presentationml.notesSlide+xml"/>
  <Override PartName="/ppt/tags/tag772.xml" ContentType="application/vnd.openxmlformats-officedocument.presentationml.tags+xml"/>
  <Override PartName="/ppt/tags/tag773.xml" ContentType="application/vnd.openxmlformats-officedocument.presentationml.tags+xml"/>
  <Override PartName="/ppt/tags/tag774.xml" ContentType="application/vnd.openxmlformats-officedocument.presentationml.tags+xml"/>
  <Override PartName="/ppt/tags/tag775.xml" ContentType="application/vnd.openxmlformats-officedocument.presentationml.tags+xml"/>
  <Override PartName="/ppt/tags/tag776.xml" ContentType="application/vnd.openxmlformats-officedocument.presentationml.tags+xml"/>
  <Override PartName="/ppt/tags/tag777.xml" ContentType="application/vnd.openxmlformats-officedocument.presentationml.tags+xml"/>
  <Override PartName="/ppt/tags/tag778.xml" ContentType="application/vnd.openxmlformats-officedocument.presentationml.tags+xml"/>
  <Override PartName="/ppt/tags/tag779.xml" ContentType="application/vnd.openxmlformats-officedocument.presentationml.tags+xml"/>
  <Override PartName="/ppt/tags/tag780.xml" ContentType="application/vnd.openxmlformats-officedocument.presentationml.tags+xml"/>
  <Override PartName="/ppt/tags/tag781.xml" ContentType="application/vnd.openxmlformats-officedocument.presentationml.tags+xml"/>
  <Override PartName="/ppt/tags/tag782.xml" ContentType="application/vnd.openxmlformats-officedocument.presentationml.tags+xml"/>
  <Override PartName="/ppt/tags/tag783.xml" ContentType="application/vnd.openxmlformats-officedocument.presentationml.tags+xml"/>
  <Override PartName="/ppt/tags/tag784.xml" ContentType="application/vnd.openxmlformats-officedocument.presentationml.tags+xml"/>
  <Override PartName="/ppt/tags/tag785.xml" ContentType="application/vnd.openxmlformats-officedocument.presentationml.tags+xml"/>
  <Override PartName="/ppt/tags/tag786.xml" ContentType="application/vnd.openxmlformats-officedocument.presentationml.tags+xml"/>
  <Override PartName="/ppt/tags/tag787.xml" ContentType="application/vnd.openxmlformats-officedocument.presentationml.tags+xml"/>
  <Override PartName="/ppt/tags/tag788.xml" ContentType="application/vnd.openxmlformats-officedocument.presentationml.tags+xml"/>
  <Override PartName="/ppt/tags/tag789.xml" ContentType="application/vnd.openxmlformats-officedocument.presentationml.tags+xml"/>
  <Override PartName="/ppt/tags/tag790.xml" ContentType="application/vnd.openxmlformats-officedocument.presentationml.tags+xml"/>
  <Override PartName="/ppt/tags/tag791.xml" ContentType="application/vnd.openxmlformats-officedocument.presentationml.tags+xml"/>
  <Override PartName="/ppt/tags/tag792.xml" ContentType="application/vnd.openxmlformats-officedocument.presentationml.tags+xml"/>
  <Override PartName="/ppt/notesSlides/notesSlide27.xml" ContentType="application/vnd.openxmlformats-officedocument.presentationml.notesSlide+xml"/>
  <Override PartName="/ppt/tags/tag793.xml" ContentType="application/vnd.openxmlformats-officedocument.presentationml.tags+xml"/>
  <Override PartName="/ppt/tags/tag794.xml" ContentType="application/vnd.openxmlformats-officedocument.presentationml.tags+xml"/>
  <Override PartName="/ppt/tags/tag795.xml" ContentType="application/vnd.openxmlformats-officedocument.presentationml.tags+xml"/>
  <Override PartName="/ppt/tags/tag796.xml" ContentType="application/vnd.openxmlformats-officedocument.presentationml.tags+xml"/>
  <Override PartName="/ppt/tags/tag797.xml" ContentType="application/vnd.openxmlformats-officedocument.presentationml.tags+xml"/>
  <Override PartName="/ppt/tags/tag798.xml" ContentType="application/vnd.openxmlformats-officedocument.presentationml.tags+xml"/>
  <Override PartName="/ppt/tags/tag799.xml" ContentType="application/vnd.openxmlformats-officedocument.presentationml.tags+xml"/>
  <Override PartName="/ppt/tags/tag800.xml" ContentType="application/vnd.openxmlformats-officedocument.presentationml.tags+xml"/>
  <Override PartName="/ppt/tags/tag801.xml" ContentType="application/vnd.openxmlformats-officedocument.presentationml.tags+xml"/>
  <Override PartName="/ppt/tags/tag802.xml" ContentType="application/vnd.openxmlformats-officedocument.presentationml.tags+xml"/>
  <Override PartName="/ppt/tags/tag803.xml" ContentType="application/vnd.openxmlformats-officedocument.presentationml.tags+xml"/>
  <Override PartName="/ppt/tags/tag804.xml" ContentType="application/vnd.openxmlformats-officedocument.presentationml.tags+xml"/>
  <Override PartName="/ppt/tags/tag805.xml" ContentType="application/vnd.openxmlformats-officedocument.presentationml.tags+xml"/>
  <Override PartName="/ppt/tags/tag806.xml" ContentType="application/vnd.openxmlformats-officedocument.presentationml.tags+xml"/>
  <Override PartName="/ppt/tags/tag807.xml" ContentType="application/vnd.openxmlformats-officedocument.presentationml.tags+xml"/>
  <Override PartName="/ppt/tags/tag808.xml" ContentType="application/vnd.openxmlformats-officedocument.presentationml.tags+xml"/>
  <Override PartName="/ppt/tags/tag809.xml" ContentType="application/vnd.openxmlformats-officedocument.presentationml.tags+xml"/>
  <Override PartName="/ppt/tags/tag810.xml" ContentType="application/vnd.openxmlformats-officedocument.presentationml.tags+xml"/>
  <Override PartName="/ppt/tags/tag811.xml" ContentType="application/vnd.openxmlformats-officedocument.presentationml.tags+xml"/>
  <Override PartName="/ppt/tags/tag812.xml" ContentType="application/vnd.openxmlformats-officedocument.presentationml.tags+xml"/>
  <Override PartName="/ppt/tags/tag813.xml" ContentType="application/vnd.openxmlformats-officedocument.presentationml.tags+xml"/>
  <Override PartName="/ppt/tags/tag814.xml" ContentType="application/vnd.openxmlformats-officedocument.presentationml.tags+xml"/>
  <Override PartName="/ppt/notesSlides/notesSlide28.xml" ContentType="application/vnd.openxmlformats-officedocument.presentationml.notesSlide+xml"/>
  <Override PartName="/ppt/tags/tag815.xml" ContentType="application/vnd.openxmlformats-officedocument.presentationml.tags+xml"/>
  <Override PartName="/ppt/tags/tag816.xml" ContentType="application/vnd.openxmlformats-officedocument.presentationml.tags+xml"/>
  <Override PartName="/ppt/tags/tag817.xml" ContentType="application/vnd.openxmlformats-officedocument.presentationml.tags+xml"/>
  <Override PartName="/ppt/tags/tag818.xml" ContentType="application/vnd.openxmlformats-officedocument.presentationml.tags+xml"/>
  <Override PartName="/ppt/tags/tag819.xml" ContentType="application/vnd.openxmlformats-officedocument.presentationml.tags+xml"/>
  <Override PartName="/ppt/tags/tag820.xml" ContentType="application/vnd.openxmlformats-officedocument.presentationml.tags+xml"/>
  <Override PartName="/ppt/tags/tag821.xml" ContentType="application/vnd.openxmlformats-officedocument.presentationml.tags+xml"/>
  <Override PartName="/ppt/tags/tag822.xml" ContentType="application/vnd.openxmlformats-officedocument.presentationml.tags+xml"/>
  <Override PartName="/ppt/tags/tag823.xml" ContentType="application/vnd.openxmlformats-officedocument.presentationml.tags+xml"/>
  <Override PartName="/ppt/tags/tag824.xml" ContentType="application/vnd.openxmlformats-officedocument.presentationml.tags+xml"/>
  <Override PartName="/ppt/tags/tag825.xml" ContentType="application/vnd.openxmlformats-officedocument.presentationml.tags+xml"/>
  <Override PartName="/ppt/tags/tag826.xml" ContentType="application/vnd.openxmlformats-officedocument.presentationml.tags+xml"/>
  <Override PartName="/ppt/tags/tag827.xml" ContentType="application/vnd.openxmlformats-officedocument.presentationml.tags+xml"/>
  <Override PartName="/ppt/tags/tag828.xml" ContentType="application/vnd.openxmlformats-officedocument.presentationml.tags+xml"/>
  <Override PartName="/ppt/tags/tag829.xml" ContentType="application/vnd.openxmlformats-officedocument.presentationml.tags+xml"/>
  <Override PartName="/ppt/tags/tag830.xml" ContentType="application/vnd.openxmlformats-officedocument.presentationml.tags+xml"/>
  <Override PartName="/ppt/tags/tag831.xml" ContentType="application/vnd.openxmlformats-officedocument.presentationml.tags+xml"/>
  <Override PartName="/ppt/tags/tag832.xml" ContentType="application/vnd.openxmlformats-officedocument.presentationml.tags+xml"/>
  <Override PartName="/ppt/tags/tag833.xml" ContentType="application/vnd.openxmlformats-officedocument.presentationml.tags+xml"/>
  <Override PartName="/ppt/tags/tag834.xml" ContentType="application/vnd.openxmlformats-officedocument.presentationml.tags+xml"/>
  <Override PartName="/ppt/tags/tag835.xml" ContentType="application/vnd.openxmlformats-officedocument.presentationml.tags+xml"/>
  <Override PartName="/ppt/tags/tag836.xml" ContentType="application/vnd.openxmlformats-officedocument.presentationml.tags+xml"/>
  <Override PartName="/ppt/tags/tag837.xml" ContentType="application/vnd.openxmlformats-officedocument.presentationml.tags+xml"/>
  <Override PartName="/ppt/tags/tag838.xml" ContentType="application/vnd.openxmlformats-officedocument.presentationml.tags+xml"/>
  <Override PartName="/ppt/tags/tag839.xml" ContentType="application/vnd.openxmlformats-officedocument.presentationml.tags+xml"/>
  <Override PartName="/ppt/tags/tag840.xml" ContentType="application/vnd.openxmlformats-officedocument.presentationml.tags+xml"/>
  <Override PartName="/ppt/tags/tag841.xml" ContentType="application/vnd.openxmlformats-officedocument.presentationml.tags+xml"/>
  <Override PartName="/ppt/tags/tag842.xml" ContentType="application/vnd.openxmlformats-officedocument.presentationml.tags+xml"/>
  <Override PartName="/ppt/tags/tag843.xml" ContentType="application/vnd.openxmlformats-officedocument.presentationml.tags+xml"/>
  <Override PartName="/ppt/tags/tag844.xml" ContentType="application/vnd.openxmlformats-officedocument.presentationml.tags+xml"/>
  <Override PartName="/ppt/tags/tag845.xml" ContentType="application/vnd.openxmlformats-officedocument.presentationml.tags+xml"/>
  <Override PartName="/ppt/tags/tag846.xml" ContentType="application/vnd.openxmlformats-officedocument.presentationml.tags+xml"/>
  <Override PartName="/ppt/tags/tag847.xml" ContentType="application/vnd.openxmlformats-officedocument.presentationml.tags+xml"/>
  <Override PartName="/ppt/tags/tag848.xml" ContentType="application/vnd.openxmlformats-officedocument.presentationml.tags+xml"/>
  <Override PartName="/ppt/tags/tag849.xml" ContentType="application/vnd.openxmlformats-officedocument.presentationml.tags+xml"/>
  <Override PartName="/ppt/tags/tag850.xml" ContentType="application/vnd.openxmlformats-officedocument.presentationml.tags+xml"/>
  <Override PartName="/ppt/tags/tag851.xml" ContentType="application/vnd.openxmlformats-officedocument.presentationml.tags+xml"/>
  <Override PartName="/ppt/tags/tag852.xml" ContentType="application/vnd.openxmlformats-officedocument.presentationml.tags+xml"/>
  <Override PartName="/ppt/tags/tag853.xml" ContentType="application/vnd.openxmlformats-officedocument.presentationml.tags+xml"/>
  <Override PartName="/ppt/tags/tag854.xml" ContentType="application/vnd.openxmlformats-officedocument.presentationml.tags+xml"/>
  <Override PartName="/ppt/tags/tag855.xml" ContentType="application/vnd.openxmlformats-officedocument.presentationml.tags+xml"/>
  <Override PartName="/ppt/tags/tag856.xml" ContentType="application/vnd.openxmlformats-officedocument.presentationml.tags+xml"/>
  <Override PartName="/ppt/tags/tag857.xml" ContentType="application/vnd.openxmlformats-officedocument.presentationml.tags+xml"/>
  <Override PartName="/ppt/tags/tag858.xml" ContentType="application/vnd.openxmlformats-officedocument.presentationml.tags+xml"/>
  <Override PartName="/ppt/tags/tag859.xml" ContentType="application/vnd.openxmlformats-officedocument.presentationml.tags+xml"/>
  <Override PartName="/ppt/tags/tag860.xml" ContentType="application/vnd.openxmlformats-officedocument.presentationml.tags+xml"/>
  <Override PartName="/ppt/tags/tag861.xml" ContentType="application/vnd.openxmlformats-officedocument.presentationml.tags+xml"/>
  <Override PartName="/ppt/tags/tag862.xml" ContentType="application/vnd.openxmlformats-officedocument.presentationml.tags+xml"/>
  <Override PartName="/ppt/tags/tag863.xml" ContentType="application/vnd.openxmlformats-officedocument.presentationml.tags+xml"/>
  <Override PartName="/ppt/notesSlides/notesSlide29.xml" ContentType="application/vnd.openxmlformats-officedocument.presentationml.notesSlide+xml"/>
  <Override PartName="/ppt/tags/tag864.xml" ContentType="application/vnd.openxmlformats-officedocument.presentationml.tags+xml"/>
  <Override PartName="/ppt/tags/tag865.xml" ContentType="application/vnd.openxmlformats-officedocument.presentationml.tags+xml"/>
  <Override PartName="/ppt/tags/tag866.xml" ContentType="application/vnd.openxmlformats-officedocument.presentationml.tags+xml"/>
  <Override PartName="/ppt/tags/tag867.xml" ContentType="application/vnd.openxmlformats-officedocument.presentationml.tags+xml"/>
  <Override PartName="/ppt/tags/tag868.xml" ContentType="application/vnd.openxmlformats-officedocument.presentationml.tags+xml"/>
  <Override PartName="/ppt/tags/tag869.xml" ContentType="application/vnd.openxmlformats-officedocument.presentationml.tags+xml"/>
  <Override PartName="/ppt/tags/tag870.xml" ContentType="application/vnd.openxmlformats-officedocument.presentationml.tags+xml"/>
  <Override PartName="/ppt/tags/tag871.xml" ContentType="application/vnd.openxmlformats-officedocument.presentationml.tags+xml"/>
  <Override PartName="/ppt/tags/tag872.xml" ContentType="application/vnd.openxmlformats-officedocument.presentationml.tags+xml"/>
  <Override PartName="/ppt/tags/tag873.xml" ContentType="application/vnd.openxmlformats-officedocument.presentationml.tags+xml"/>
  <Override PartName="/ppt/tags/tag874.xml" ContentType="application/vnd.openxmlformats-officedocument.presentationml.tags+xml"/>
  <Override PartName="/ppt/tags/tag875.xml" ContentType="application/vnd.openxmlformats-officedocument.presentationml.tags+xml"/>
  <Override PartName="/ppt/tags/tag876.xml" ContentType="application/vnd.openxmlformats-officedocument.presentationml.tags+xml"/>
  <Override PartName="/ppt/tags/tag877.xml" ContentType="application/vnd.openxmlformats-officedocument.presentationml.tags+xml"/>
  <Override PartName="/ppt/tags/tag878.xml" ContentType="application/vnd.openxmlformats-officedocument.presentationml.tags+xml"/>
  <Override PartName="/ppt/tags/tag879.xml" ContentType="application/vnd.openxmlformats-officedocument.presentationml.tags+xml"/>
  <Override PartName="/ppt/tags/tag880.xml" ContentType="application/vnd.openxmlformats-officedocument.presentationml.tags+xml"/>
  <Override PartName="/ppt/tags/tag881.xml" ContentType="application/vnd.openxmlformats-officedocument.presentationml.tags+xml"/>
  <Override PartName="/ppt/tags/tag882.xml" ContentType="application/vnd.openxmlformats-officedocument.presentationml.tags+xml"/>
  <Override PartName="/ppt/tags/tag883.xml" ContentType="application/vnd.openxmlformats-officedocument.presentationml.tags+xml"/>
  <Override PartName="/ppt/tags/tag884.xml" ContentType="application/vnd.openxmlformats-officedocument.presentationml.tags+xml"/>
  <Override PartName="/ppt/tags/tag885.xml" ContentType="application/vnd.openxmlformats-officedocument.presentationml.tags+xml"/>
  <Override PartName="/ppt/tags/tag886.xml" ContentType="application/vnd.openxmlformats-officedocument.presentationml.tags+xml"/>
  <Override PartName="/ppt/tags/tag887.xml" ContentType="application/vnd.openxmlformats-officedocument.presentationml.tags+xml"/>
  <Override PartName="/ppt/tags/tag888.xml" ContentType="application/vnd.openxmlformats-officedocument.presentationml.tags+xml"/>
  <Override PartName="/ppt/tags/tag889.xml" ContentType="application/vnd.openxmlformats-officedocument.presentationml.tags+xml"/>
  <Override PartName="/ppt/tags/tag890.xml" ContentType="application/vnd.openxmlformats-officedocument.presentationml.tags+xml"/>
  <Override PartName="/ppt/tags/tag891.xml" ContentType="application/vnd.openxmlformats-officedocument.presentationml.tags+xml"/>
  <Override PartName="/ppt/tags/tag892.xml" ContentType="application/vnd.openxmlformats-officedocument.presentationml.tags+xml"/>
  <Override PartName="/ppt/tags/tag893.xml" ContentType="application/vnd.openxmlformats-officedocument.presentationml.tags+xml"/>
  <Override PartName="/ppt/tags/tag894.xml" ContentType="application/vnd.openxmlformats-officedocument.presentationml.tags+xml"/>
  <Override PartName="/ppt/tags/tag895.xml" ContentType="application/vnd.openxmlformats-officedocument.presentationml.tags+xml"/>
  <Override PartName="/ppt/tags/tag896.xml" ContentType="application/vnd.openxmlformats-officedocument.presentationml.tags+xml"/>
  <Override PartName="/ppt/tags/tag897.xml" ContentType="application/vnd.openxmlformats-officedocument.presentationml.tags+xml"/>
  <Override PartName="/ppt/tags/tag898.xml" ContentType="application/vnd.openxmlformats-officedocument.presentationml.tags+xml"/>
  <Override PartName="/ppt/tags/tag899.xml" ContentType="application/vnd.openxmlformats-officedocument.presentationml.tags+xml"/>
  <Override PartName="/ppt/tags/tag900.xml" ContentType="application/vnd.openxmlformats-officedocument.presentationml.tags+xml"/>
  <Override PartName="/ppt/tags/tag901.xml" ContentType="application/vnd.openxmlformats-officedocument.presentationml.tags+xml"/>
  <Override PartName="/ppt/tags/tag902.xml" ContentType="application/vnd.openxmlformats-officedocument.presentationml.tags+xml"/>
  <Override PartName="/ppt/tags/tag903.xml" ContentType="application/vnd.openxmlformats-officedocument.presentationml.tags+xml"/>
  <Override PartName="/ppt/tags/tag904.xml" ContentType="application/vnd.openxmlformats-officedocument.presentationml.tags+xml"/>
  <Override PartName="/ppt/tags/tag905.xml" ContentType="application/vnd.openxmlformats-officedocument.presentationml.tags+xml"/>
  <Override PartName="/ppt/tags/tag906.xml" ContentType="application/vnd.openxmlformats-officedocument.presentationml.tags+xml"/>
  <Override PartName="/ppt/tags/tag907.xml" ContentType="application/vnd.openxmlformats-officedocument.presentationml.tags+xml"/>
  <Override PartName="/ppt/tags/tag908.xml" ContentType="application/vnd.openxmlformats-officedocument.presentationml.tags+xml"/>
  <Override PartName="/ppt/tags/tag909.xml" ContentType="application/vnd.openxmlformats-officedocument.presentationml.tags+xml"/>
  <Override PartName="/ppt/tags/tag910.xml" ContentType="application/vnd.openxmlformats-officedocument.presentationml.tags+xml"/>
  <Override PartName="/ppt/tags/tag911.xml" ContentType="application/vnd.openxmlformats-officedocument.presentationml.tags+xml"/>
  <Override PartName="/ppt/notesSlides/notesSlide30.xml" ContentType="application/vnd.openxmlformats-officedocument.presentationml.notesSlide+xml"/>
  <Override PartName="/ppt/tags/tag912.xml" ContentType="application/vnd.openxmlformats-officedocument.presentationml.tags+xml"/>
  <Override PartName="/ppt/tags/tag913.xml" ContentType="application/vnd.openxmlformats-officedocument.presentationml.tags+xml"/>
  <Override PartName="/ppt/tags/tag914.xml" ContentType="application/vnd.openxmlformats-officedocument.presentationml.tags+xml"/>
  <Override PartName="/ppt/tags/tag915.xml" ContentType="application/vnd.openxmlformats-officedocument.presentationml.tags+xml"/>
  <Override PartName="/ppt/tags/tag916.xml" ContentType="application/vnd.openxmlformats-officedocument.presentationml.tags+xml"/>
  <Override PartName="/ppt/tags/tag917.xml" ContentType="application/vnd.openxmlformats-officedocument.presentationml.tags+xml"/>
  <Override PartName="/ppt/tags/tag918.xml" ContentType="application/vnd.openxmlformats-officedocument.presentationml.tags+xml"/>
  <Override PartName="/ppt/tags/tag919.xml" ContentType="application/vnd.openxmlformats-officedocument.presentationml.tags+xml"/>
  <Override PartName="/ppt/tags/tag920.xml" ContentType="application/vnd.openxmlformats-officedocument.presentationml.tags+xml"/>
  <Override PartName="/ppt/tags/tag921.xml" ContentType="application/vnd.openxmlformats-officedocument.presentationml.tags+xml"/>
  <Override PartName="/ppt/tags/tag922.xml" ContentType="application/vnd.openxmlformats-officedocument.presentationml.tags+xml"/>
  <Override PartName="/ppt/tags/tag923.xml" ContentType="application/vnd.openxmlformats-officedocument.presentationml.tags+xml"/>
  <Override PartName="/ppt/tags/tag924.xml" ContentType="application/vnd.openxmlformats-officedocument.presentationml.tags+xml"/>
  <Override PartName="/ppt/tags/tag925.xml" ContentType="application/vnd.openxmlformats-officedocument.presentationml.tags+xml"/>
  <Override PartName="/ppt/tags/tag926.xml" ContentType="application/vnd.openxmlformats-officedocument.presentationml.tags+xml"/>
  <Override PartName="/ppt/tags/tag927.xml" ContentType="application/vnd.openxmlformats-officedocument.presentationml.tags+xml"/>
  <Override PartName="/ppt/tags/tag928.xml" ContentType="application/vnd.openxmlformats-officedocument.presentationml.tags+xml"/>
  <Override PartName="/ppt/tags/tag929.xml" ContentType="application/vnd.openxmlformats-officedocument.presentationml.tags+xml"/>
  <Override PartName="/ppt/tags/tag930.xml" ContentType="application/vnd.openxmlformats-officedocument.presentationml.tags+xml"/>
  <Override PartName="/ppt/tags/tag931.xml" ContentType="application/vnd.openxmlformats-officedocument.presentationml.tags+xml"/>
  <Override PartName="/ppt/tags/tag932.xml" ContentType="application/vnd.openxmlformats-officedocument.presentationml.tags+xml"/>
  <Override PartName="/ppt/tags/tag933.xml" ContentType="application/vnd.openxmlformats-officedocument.presentationml.tags+xml"/>
  <Override PartName="/ppt/tags/tag934.xml" ContentType="application/vnd.openxmlformats-officedocument.presentationml.tags+xml"/>
  <Override PartName="/ppt/tags/tag935.xml" ContentType="application/vnd.openxmlformats-officedocument.presentationml.tags+xml"/>
  <Override PartName="/ppt/tags/tag936.xml" ContentType="application/vnd.openxmlformats-officedocument.presentationml.tags+xml"/>
  <Override PartName="/ppt/tags/tag937.xml" ContentType="application/vnd.openxmlformats-officedocument.presentationml.tags+xml"/>
  <Override PartName="/ppt/tags/tag938.xml" ContentType="application/vnd.openxmlformats-officedocument.presentationml.tags+xml"/>
  <Override PartName="/ppt/tags/tag939.xml" ContentType="application/vnd.openxmlformats-officedocument.presentationml.tags+xml"/>
  <Override PartName="/ppt/tags/tag940.xml" ContentType="application/vnd.openxmlformats-officedocument.presentationml.tags+xml"/>
  <Override PartName="/ppt/tags/tag941.xml" ContentType="application/vnd.openxmlformats-officedocument.presentationml.tags+xml"/>
  <Override PartName="/ppt/tags/tag942.xml" ContentType="application/vnd.openxmlformats-officedocument.presentationml.tags+xml"/>
  <Override PartName="/ppt/tags/tag943.xml" ContentType="application/vnd.openxmlformats-officedocument.presentationml.tags+xml"/>
  <Override PartName="/ppt/tags/tag944.xml" ContentType="application/vnd.openxmlformats-officedocument.presentationml.tags+xml"/>
  <Override PartName="/ppt/tags/tag945.xml" ContentType="application/vnd.openxmlformats-officedocument.presentationml.tags+xml"/>
  <Override PartName="/ppt/tags/tag946.xml" ContentType="application/vnd.openxmlformats-officedocument.presentationml.tags+xml"/>
  <Override PartName="/ppt/tags/tag947.xml" ContentType="application/vnd.openxmlformats-officedocument.presentationml.tags+xml"/>
  <Override PartName="/ppt/tags/tag948.xml" ContentType="application/vnd.openxmlformats-officedocument.presentationml.tags+xml"/>
  <Override PartName="/ppt/tags/tag949.xml" ContentType="application/vnd.openxmlformats-officedocument.presentationml.tags+xml"/>
  <Override PartName="/ppt/tags/tag950.xml" ContentType="application/vnd.openxmlformats-officedocument.presentationml.tags+xml"/>
  <Override PartName="/ppt/tags/tag951.xml" ContentType="application/vnd.openxmlformats-officedocument.presentationml.tags+xml"/>
  <Override PartName="/ppt/tags/tag952.xml" ContentType="application/vnd.openxmlformats-officedocument.presentationml.tags+xml"/>
  <Override PartName="/ppt/tags/tag953.xml" ContentType="application/vnd.openxmlformats-officedocument.presentationml.tags+xml"/>
  <Override PartName="/ppt/tags/tag954.xml" ContentType="application/vnd.openxmlformats-officedocument.presentationml.tags+xml"/>
  <Override PartName="/ppt/tags/tag955.xml" ContentType="application/vnd.openxmlformats-officedocument.presentationml.tags+xml"/>
  <Override PartName="/ppt/notesSlides/notesSlide31.xml" ContentType="application/vnd.openxmlformats-officedocument.presentationml.notesSlide+xml"/>
  <Override PartName="/ppt/tags/tag956.xml" ContentType="application/vnd.openxmlformats-officedocument.presentationml.tags+xml"/>
  <Override PartName="/ppt/tags/tag957.xml" ContentType="application/vnd.openxmlformats-officedocument.presentationml.tags+xml"/>
  <Override PartName="/ppt/tags/tag958.xml" ContentType="application/vnd.openxmlformats-officedocument.presentationml.tags+xml"/>
  <Override PartName="/ppt/tags/tag959.xml" ContentType="application/vnd.openxmlformats-officedocument.presentationml.tags+xml"/>
  <Override PartName="/ppt/notesSlides/notesSlide32.xml" ContentType="application/vnd.openxmlformats-officedocument.presentationml.notesSlide+xml"/>
  <Override PartName="/ppt/tags/tag960.xml" ContentType="application/vnd.openxmlformats-officedocument.presentationml.tags+xml"/>
  <Override PartName="/ppt/tags/tag961.xml" ContentType="application/vnd.openxmlformats-officedocument.presentationml.tags+xml"/>
  <Override PartName="/ppt/tags/tag962.xml" ContentType="application/vnd.openxmlformats-officedocument.presentationml.tags+xml"/>
  <Override PartName="/ppt/tags/tag963.xml" ContentType="application/vnd.openxmlformats-officedocument.presentationml.tags+xml"/>
  <Override PartName="/ppt/tags/tag964.xml" ContentType="application/vnd.openxmlformats-officedocument.presentationml.tags+xml"/>
  <Override PartName="/ppt/tags/tag965.xml" ContentType="application/vnd.openxmlformats-officedocument.presentationml.tags+xml"/>
  <Override PartName="/ppt/tags/tag966.xml" ContentType="application/vnd.openxmlformats-officedocument.presentationml.tags+xml"/>
  <Override PartName="/ppt/tags/tag967.xml" ContentType="application/vnd.openxmlformats-officedocument.presentationml.tags+xml"/>
  <Override PartName="/ppt/tags/tag968.xml" ContentType="application/vnd.openxmlformats-officedocument.presentationml.tags+xml"/>
  <Override PartName="/ppt/tags/tag969.xml" ContentType="application/vnd.openxmlformats-officedocument.presentationml.tags+xml"/>
  <Override PartName="/ppt/tags/tag970.xml" ContentType="application/vnd.openxmlformats-officedocument.presentationml.tags+xml"/>
  <Override PartName="/ppt/tags/tag971.xml" ContentType="application/vnd.openxmlformats-officedocument.presentationml.tags+xml"/>
  <Override PartName="/ppt/tags/tag972.xml" ContentType="application/vnd.openxmlformats-officedocument.presentationml.tags+xml"/>
  <Override PartName="/ppt/tags/tag973.xml" ContentType="application/vnd.openxmlformats-officedocument.presentationml.tags+xml"/>
  <Override PartName="/ppt/tags/tag974.xml" ContentType="application/vnd.openxmlformats-officedocument.presentationml.tags+xml"/>
  <Override PartName="/ppt/tags/tag975.xml" ContentType="application/vnd.openxmlformats-officedocument.presentationml.tags+xml"/>
  <Override PartName="/ppt/tags/tag976.xml" ContentType="application/vnd.openxmlformats-officedocument.presentationml.tags+xml"/>
  <Override PartName="/ppt/tags/tag977.xml" ContentType="application/vnd.openxmlformats-officedocument.presentationml.tags+xml"/>
  <Override PartName="/ppt/tags/tag978.xml" ContentType="application/vnd.openxmlformats-officedocument.presentationml.tags+xml"/>
  <Override PartName="/ppt/tags/tag979.xml" ContentType="application/vnd.openxmlformats-officedocument.presentationml.tags+xml"/>
  <Override PartName="/ppt/tags/tag980.xml" ContentType="application/vnd.openxmlformats-officedocument.presentationml.tags+xml"/>
  <Override PartName="/ppt/tags/tag981.xml" ContentType="application/vnd.openxmlformats-officedocument.presentationml.tags+xml"/>
  <Override PartName="/ppt/tags/tag982.xml" ContentType="application/vnd.openxmlformats-officedocument.presentationml.tags+xml"/>
  <Override PartName="/ppt/tags/tag983.xml" ContentType="application/vnd.openxmlformats-officedocument.presentationml.tags+xml"/>
  <Override PartName="/ppt/tags/tag984.xml" ContentType="application/vnd.openxmlformats-officedocument.presentationml.tags+xml"/>
  <Override PartName="/ppt/tags/tag985.xml" ContentType="application/vnd.openxmlformats-officedocument.presentationml.tags+xml"/>
  <Override PartName="/ppt/tags/tag986.xml" ContentType="application/vnd.openxmlformats-officedocument.presentationml.tags+xml"/>
  <Override PartName="/ppt/tags/tag987.xml" ContentType="application/vnd.openxmlformats-officedocument.presentationml.tags+xml"/>
  <Override PartName="/ppt/tags/tag988.xml" ContentType="application/vnd.openxmlformats-officedocument.presentationml.tags+xml"/>
  <Override PartName="/ppt/tags/tag989.xml" ContentType="application/vnd.openxmlformats-officedocument.presentationml.tags+xml"/>
  <Override PartName="/ppt/tags/tag990.xml" ContentType="application/vnd.openxmlformats-officedocument.presentationml.tags+xml"/>
  <Override PartName="/ppt/tags/tag991.xml" ContentType="application/vnd.openxmlformats-officedocument.presentationml.tags+xml"/>
  <Override PartName="/ppt/tags/tag992.xml" ContentType="application/vnd.openxmlformats-officedocument.presentationml.tags+xml"/>
  <Override PartName="/ppt/tags/tag993.xml" ContentType="application/vnd.openxmlformats-officedocument.presentationml.tags+xml"/>
  <Override PartName="/ppt/tags/tag994.xml" ContentType="application/vnd.openxmlformats-officedocument.presentationml.tags+xml"/>
  <Override PartName="/ppt/tags/tag995.xml" ContentType="application/vnd.openxmlformats-officedocument.presentationml.tags+xml"/>
  <Override PartName="/ppt/tags/tag996.xml" ContentType="application/vnd.openxmlformats-officedocument.presentationml.tags+xml"/>
  <Override PartName="/ppt/tags/tag997.xml" ContentType="application/vnd.openxmlformats-officedocument.presentationml.tags+xml"/>
  <Override PartName="/ppt/tags/tag998.xml" ContentType="application/vnd.openxmlformats-officedocument.presentationml.tags+xml"/>
  <Override PartName="/ppt/tags/tag999.xml" ContentType="application/vnd.openxmlformats-officedocument.presentationml.tags+xml"/>
  <Override PartName="/ppt/tags/tag1000.xml" ContentType="application/vnd.openxmlformats-officedocument.presentationml.tags+xml"/>
  <Override PartName="/ppt/tags/tag1001.xml" ContentType="application/vnd.openxmlformats-officedocument.presentationml.tags+xml"/>
  <Override PartName="/ppt/tags/tag1002.xml" ContentType="application/vnd.openxmlformats-officedocument.presentationml.tags+xml"/>
  <Override PartName="/ppt/tags/tag1003.xml" ContentType="application/vnd.openxmlformats-officedocument.presentationml.tags+xml"/>
  <Override PartName="/ppt/notesSlides/notesSlide33.xml" ContentType="application/vnd.openxmlformats-officedocument.presentationml.notesSlide+xml"/>
  <Override PartName="/ppt/tags/tag1004.xml" ContentType="application/vnd.openxmlformats-officedocument.presentationml.tags+xml"/>
  <Override PartName="/ppt/tags/tag1005.xml" ContentType="application/vnd.openxmlformats-officedocument.presentationml.tags+xml"/>
  <Override PartName="/ppt/tags/tag1006.xml" ContentType="application/vnd.openxmlformats-officedocument.presentationml.tags+xml"/>
  <Override PartName="/ppt/tags/tag1007.xml" ContentType="application/vnd.openxmlformats-officedocument.presentationml.tags+xml"/>
  <Override PartName="/ppt/notesSlides/notesSlide34.xml" ContentType="application/vnd.openxmlformats-officedocument.presentationml.notesSlide+xml"/>
  <Override PartName="/ppt/tags/tag1008.xml" ContentType="application/vnd.openxmlformats-officedocument.presentationml.tags+xml"/>
  <Override PartName="/ppt/tags/tag1009.xml" ContentType="application/vnd.openxmlformats-officedocument.presentationml.tags+xml"/>
  <Override PartName="/ppt/tags/tag1010.xml" ContentType="application/vnd.openxmlformats-officedocument.presentationml.tags+xml"/>
  <Override PartName="/ppt/tags/tag1011.xml" ContentType="application/vnd.openxmlformats-officedocument.presentationml.tags+xml"/>
  <Override PartName="/ppt/notesSlides/notesSlide35.xml" ContentType="application/vnd.openxmlformats-officedocument.presentationml.notesSlide+xml"/>
  <Override PartName="/ppt/tags/tag1012.xml" ContentType="application/vnd.openxmlformats-officedocument.presentationml.tags+xml"/>
  <Override PartName="/ppt/tags/tag1013.xml" ContentType="application/vnd.openxmlformats-officedocument.presentationml.tags+xml"/>
  <Override PartName="/ppt/tags/tag1014.xml" ContentType="application/vnd.openxmlformats-officedocument.presentationml.tags+xml"/>
  <Override PartName="/ppt/tags/tag1015.xml" ContentType="application/vnd.openxmlformats-officedocument.presentationml.tags+xml"/>
  <Override PartName="/ppt/tags/tag1016.xml" ContentType="application/vnd.openxmlformats-officedocument.presentationml.tags+xml"/>
  <Override PartName="/ppt/tags/tag1017.xml" ContentType="application/vnd.openxmlformats-officedocument.presentationml.tags+xml"/>
  <Override PartName="/ppt/tags/tag1018.xml" ContentType="application/vnd.openxmlformats-officedocument.presentationml.tags+xml"/>
  <Override PartName="/ppt/tags/tag1019.xml" ContentType="application/vnd.openxmlformats-officedocument.presentationml.tags+xml"/>
  <Override PartName="/ppt/tags/tag1020.xml" ContentType="application/vnd.openxmlformats-officedocument.presentationml.tags+xml"/>
  <Override PartName="/ppt/tags/tag1021.xml" ContentType="application/vnd.openxmlformats-officedocument.presentationml.tags+xml"/>
  <Override PartName="/ppt/tags/tag1022.xml" ContentType="application/vnd.openxmlformats-officedocument.presentationml.tags+xml"/>
  <Override PartName="/ppt/tags/tag1023.xml" ContentType="application/vnd.openxmlformats-officedocument.presentationml.tags+xml"/>
  <Override PartName="/ppt/tags/tag1024.xml" ContentType="application/vnd.openxmlformats-officedocument.presentationml.tags+xml"/>
  <Override PartName="/ppt/tags/tag1025.xml" ContentType="application/vnd.openxmlformats-officedocument.presentationml.tags+xml"/>
  <Override PartName="/ppt/tags/tag1026.xml" ContentType="application/vnd.openxmlformats-officedocument.presentationml.tags+xml"/>
  <Override PartName="/ppt/tags/tag1027.xml" ContentType="application/vnd.openxmlformats-officedocument.presentationml.tags+xml"/>
  <Override PartName="/ppt/tags/tag1028.xml" ContentType="application/vnd.openxmlformats-officedocument.presentationml.tags+xml"/>
  <Override PartName="/ppt/tags/tag1029.xml" ContentType="application/vnd.openxmlformats-officedocument.presentationml.tags+xml"/>
  <Override PartName="/ppt/tags/tag1030.xml" ContentType="application/vnd.openxmlformats-officedocument.presentationml.tags+xml"/>
  <Override PartName="/ppt/tags/tag1031.xml" ContentType="application/vnd.openxmlformats-officedocument.presentationml.tags+xml"/>
  <Override PartName="/ppt/notesSlides/notesSlide36.xml" ContentType="application/vnd.openxmlformats-officedocument.presentationml.notesSlide+xml"/>
  <Override PartName="/ppt/tags/tag1032.xml" ContentType="application/vnd.openxmlformats-officedocument.presentationml.tags+xml"/>
  <Override PartName="/ppt/tags/tag1033.xml" ContentType="application/vnd.openxmlformats-officedocument.presentationml.tags+xml"/>
  <Override PartName="/ppt/tags/tag1034.xml" ContentType="application/vnd.openxmlformats-officedocument.presentationml.tags+xml"/>
  <Override PartName="/ppt/tags/tag1035.xml" ContentType="application/vnd.openxmlformats-officedocument.presentationml.tags+xml"/>
  <Override PartName="/ppt/tags/tag1036.xml" ContentType="application/vnd.openxmlformats-officedocument.presentationml.tags+xml"/>
  <Override PartName="/ppt/tags/tag1037.xml" ContentType="application/vnd.openxmlformats-officedocument.presentationml.tags+xml"/>
  <Override PartName="/ppt/tags/tag1038.xml" ContentType="application/vnd.openxmlformats-officedocument.presentationml.tags+xml"/>
  <Override PartName="/ppt/tags/tag1039.xml" ContentType="application/vnd.openxmlformats-officedocument.presentationml.tags+xml"/>
  <Override PartName="/ppt/tags/tag1040.xml" ContentType="application/vnd.openxmlformats-officedocument.presentationml.tags+xml"/>
  <Override PartName="/ppt/tags/tag1041.xml" ContentType="application/vnd.openxmlformats-officedocument.presentationml.tags+xml"/>
  <Override PartName="/ppt/tags/tag1042.xml" ContentType="application/vnd.openxmlformats-officedocument.presentationml.tags+xml"/>
  <Override PartName="/ppt/tags/tag1043.xml" ContentType="application/vnd.openxmlformats-officedocument.presentationml.tags+xml"/>
  <Override PartName="/ppt/tags/tag1044.xml" ContentType="application/vnd.openxmlformats-officedocument.presentationml.tags+xml"/>
  <Override PartName="/ppt/tags/tag1045.xml" ContentType="application/vnd.openxmlformats-officedocument.presentationml.tags+xml"/>
  <Override PartName="/ppt/tags/tag1046.xml" ContentType="application/vnd.openxmlformats-officedocument.presentationml.tags+xml"/>
  <Override PartName="/ppt/tags/tag1047.xml" ContentType="application/vnd.openxmlformats-officedocument.presentationml.tags+xml"/>
  <Override PartName="/ppt/tags/tag1048.xml" ContentType="application/vnd.openxmlformats-officedocument.presentationml.tags+xml"/>
  <Override PartName="/ppt/tags/tag1049.xml" ContentType="application/vnd.openxmlformats-officedocument.presentationml.tags+xml"/>
  <Override PartName="/ppt/tags/tag1050.xml" ContentType="application/vnd.openxmlformats-officedocument.presentationml.tags+xml"/>
  <Override PartName="/ppt/tags/tag1051.xml" ContentType="application/vnd.openxmlformats-officedocument.presentationml.tags+xml"/>
  <Override PartName="/ppt/tags/tag1052.xml" ContentType="application/vnd.openxmlformats-officedocument.presentationml.tags+xml"/>
  <Override PartName="/ppt/tags/tag1053.xml" ContentType="application/vnd.openxmlformats-officedocument.presentationml.tags+xml"/>
  <Override PartName="/ppt/tags/tag1054.xml" ContentType="application/vnd.openxmlformats-officedocument.presentationml.tags+xml"/>
  <Override PartName="/ppt/tags/tag1055.xml" ContentType="application/vnd.openxmlformats-officedocument.presentationml.tags+xml"/>
  <Override PartName="/ppt/tags/tag1056.xml" ContentType="application/vnd.openxmlformats-officedocument.presentationml.tags+xml"/>
  <Override PartName="/ppt/tags/tag1057.xml" ContentType="application/vnd.openxmlformats-officedocument.presentationml.tags+xml"/>
  <Override PartName="/ppt/tags/tag1058.xml" ContentType="application/vnd.openxmlformats-officedocument.presentationml.tags+xml"/>
  <Override PartName="/ppt/tags/tag1059.xml" ContentType="application/vnd.openxmlformats-officedocument.presentationml.tags+xml"/>
  <Override PartName="/ppt/tags/tag1060.xml" ContentType="application/vnd.openxmlformats-officedocument.presentationml.tags+xml"/>
  <Override PartName="/ppt/tags/tag1061.xml" ContentType="application/vnd.openxmlformats-officedocument.presentationml.tags+xml"/>
  <Override PartName="/ppt/tags/tag1062.xml" ContentType="application/vnd.openxmlformats-officedocument.presentationml.tags+xml"/>
  <Override PartName="/ppt/tags/tag1063.xml" ContentType="application/vnd.openxmlformats-officedocument.presentationml.tags+xml"/>
  <Override PartName="/ppt/tags/tag1064.xml" ContentType="application/vnd.openxmlformats-officedocument.presentationml.tags+xml"/>
  <Override PartName="/ppt/tags/tag1065.xml" ContentType="application/vnd.openxmlformats-officedocument.presentationml.tags+xml"/>
  <Override PartName="/ppt/tags/tag1066.xml" ContentType="application/vnd.openxmlformats-officedocument.presentationml.tags+xml"/>
  <Override PartName="/ppt/tags/tag1067.xml" ContentType="application/vnd.openxmlformats-officedocument.presentationml.tags+xml"/>
  <Override PartName="/ppt/tags/tag1068.xml" ContentType="application/vnd.openxmlformats-officedocument.presentationml.tags+xml"/>
  <Override PartName="/ppt/tags/tag1069.xml" ContentType="application/vnd.openxmlformats-officedocument.presentationml.tags+xml"/>
  <Override PartName="/ppt/tags/tag1070.xml" ContentType="application/vnd.openxmlformats-officedocument.presentationml.tags+xml"/>
  <Override PartName="/ppt/tags/tag1071.xml" ContentType="application/vnd.openxmlformats-officedocument.presentationml.tags+xml"/>
  <Override PartName="/ppt/tags/tag1072.xml" ContentType="application/vnd.openxmlformats-officedocument.presentationml.tags+xml"/>
  <Override PartName="/ppt/tags/tag1073.xml" ContentType="application/vnd.openxmlformats-officedocument.presentationml.tags+xml"/>
  <Override PartName="/ppt/tags/tag1074.xml" ContentType="application/vnd.openxmlformats-officedocument.presentationml.tags+xml"/>
  <Override PartName="/ppt/tags/tag1075.xml" ContentType="application/vnd.openxmlformats-officedocument.presentationml.tags+xml"/>
  <Override PartName="/ppt/tags/tag1076.xml" ContentType="application/vnd.openxmlformats-officedocument.presentationml.tags+xml"/>
  <Override PartName="/ppt/tags/tag1077.xml" ContentType="application/vnd.openxmlformats-officedocument.presentationml.tags+xml"/>
  <Override PartName="/ppt/tags/tag1078.xml" ContentType="application/vnd.openxmlformats-officedocument.presentationml.tags+xml"/>
  <Override PartName="/ppt/tags/tag1079.xml" ContentType="application/vnd.openxmlformats-officedocument.presentationml.tags+xml"/>
  <Override PartName="/ppt/tags/tag1080.xml" ContentType="application/vnd.openxmlformats-officedocument.presentationml.tags+xml"/>
  <Override PartName="/ppt/tags/tag1081.xml" ContentType="application/vnd.openxmlformats-officedocument.presentationml.tags+xml"/>
  <Override PartName="/ppt/tags/tag1082.xml" ContentType="application/vnd.openxmlformats-officedocument.presentationml.tags+xml"/>
  <Override PartName="/ppt/tags/tag1083.xml" ContentType="application/vnd.openxmlformats-officedocument.presentationml.tags+xml"/>
  <Override PartName="/ppt/tags/tag1084.xml" ContentType="application/vnd.openxmlformats-officedocument.presentationml.tags+xml"/>
  <Override PartName="/ppt/tags/tag1085.xml" ContentType="application/vnd.openxmlformats-officedocument.presentationml.tags+xml"/>
  <Override PartName="/ppt/tags/tag1086.xml" ContentType="application/vnd.openxmlformats-officedocument.presentationml.tags+xml"/>
  <Override PartName="/ppt/tags/tag1087.xml" ContentType="application/vnd.openxmlformats-officedocument.presentationml.tags+xml"/>
  <Override PartName="/ppt/tags/tag1088.xml" ContentType="application/vnd.openxmlformats-officedocument.presentationml.tags+xml"/>
  <Override PartName="/ppt/tags/tag1089.xml" ContentType="application/vnd.openxmlformats-officedocument.presentationml.tags+xml"/>
  <Override PartName="/ppt/tags/tag1090.xml" ContentType="application/vnd.openxmlformats-officedocument.presentationml.tags+xml"/>
  <Override PartName="/ppt/tags/tag1091.xml" ContentType="application/vnd.openxmlformats-officedocument.presentationml.tags+xml"/>
  <Override PartName="/ppt/tags/tag1092.xml" ContentType="application/vnd.openxmlformats-officedocument.presentationml.tags+xml"/>
  <Override PartName="/ppt/tags/tag1093.xml" ContentType="application/vnd.openxmlformats-officedocument.presentationml.tags+xml"/>
  <Override PartName="/ppt/tags/tag1094.xml" ContentType="application/vnd.openxmlformats-officedocument.presentationml.tags+xml"/>
  <Override PartName="/ppt/tags/tag1095.xml" ContentType="application/vnd.openxmlformats-officedocument.presentationml.tags+xml"/>
  <Override PartName="/ppt/tags/tag1096.xml" ContentType="application/vnd.openxmlformats-officedocument.presentationml.tags+xml"/>
  <Override PartName="/ppt/tags/tag1097.xml" ContentType="application/vnd.openxmlformats-officedocument.presentationml.tags+xml"/>
  <Override PartName="/ppt/tags/tag1098.xml" ContentType="application/vnd.openxmlformats-officedocument.presentationml.tags+xml"/>
  <Override PartName="/ppt/tags/tag1099.xml" ContentType="application/vnd.openxmlformats-officedocument.presentationml.tags+xml"/>
  <Override PartName="/ppt/tags/tag1100.xml" ContentType="application/vnd.openxmlformats-officedocument.presentationml.tags+xml"/>
  <Override PartName="/ppt/tags/tag1101.xml" ContentType="application/vnd.openxmlformats-officedocument.presentationml.tags+xml"/>
  <Override PartName="/ppt/tags/tag1102.xml" ContentType="application/vnd.openxmlformats-officedocument.presentationml.tags+xml"/>
  <Override PartName="/ppt/tags/tag1103.xml" ContentType="application/vnd.openxmlformats-officedocument.presentationml.tags+xml"/>
  <Override PartName="/ppt/tags/tag1104.xml" ContentType="application/vnd.openxmlformats-officedocument.presentationml.tags+xml"/>
  <Override PartName="/ppt/tags/tag1105.xml" ContentType="application/vnd.openxmlformats-officedocument.presentationml.tags+xml"/>
  <Override PartName="/ppt/tags/tag1106.xml" ContentType="application/vnd.openxmlformats-officedocument.presentationml.tags+xml"/>
  <Override PartName="/ppt/tags/tag1107.xml" ContentType="application/vnd.openxmlformats-officedocument.presentationml.tags+xml"/>
  <Override PartName="/ppt/tags/tag1108.xml" ContentType="application/vnd.openxmlformats-officedocument.presentationml.tags+xml"/>
  <Override PartName="/ppt/tags/tag1109.xml" ContentType="application/vnd.openxmlformats-officedocument.presentationml.tags+xml"/>
  <Override PartName="/ppt/tags/tag1110.xml" ContentType="application/vnd.openxmlformats-officedocument.presentationml.tags+xml"/>
  <Override PartName="/ppt/tags/tag1111.xml" ContentType="application/vnd.openxmlformats-officedocument.presentationml.tags+xml"/>
  <Override PartName="/ppt/tags/tag1112.xml" ContentType="application/vnd.openxmlformats-officedocument.presentationml.tags+xml"/>
  <Override PartName="/ppt/tags/tag1113.xml" ContentType="application/vnd.openxmlformats-officedocument.presentationml.tags+xml"/>
  <Override PartName="/ppt/tags/tag1114.xml" ContentType="application/vnd.openxmlformats-officedocument.presentationml.tags+xml"/>
  <Override PartName="/ppt/tags/tag1115.xml" ContentType="application/vnd.openxmlformats-officedocument.presentationml.tags+xml"/>
  <Override PartName="/ppt/tags/tag1116.xml" ContentType="application/vnd.openxmlformats-officedocument.presentationml.tags+xml"/>
  <Override PartName="/ppt/tags/tag1117.xml" ContentType="application/vnd.openxmlformats-officedocument.presentationml.tags+xml"/>
  <Override PartName="/ppt/tags/tag1118.xml" ContentType="application/vnd.openxmlformats-officedocument.presentationml.tags+xml"/>
  <Override PartName="/ppt/tags/tag1119.xml" ContentType="application/vnd.openxmlformats-officedocument.presentationml.tags+xml"/>
  <Override PartName="/ppt/tags/tag1120.xml" ContentType="application/vnd.openxmlformats-officedocument.presentationml.tags+xml"/>
  <Override PartName="/ppt/tags/tag1121.xml" ContentType="application/vnd.openxmlformats-officedocument.presentationml.tags+xml"/>
  <Override PartName="/ppt/tags/tag1122.xml" ContentType="application/vnd.openxmlformats-officedocument.presentationml.tags+xml"/>
  <Override PartName="/ppt/tags/tag1123.xml" ContentType="application/vnd.openxmlformats-officedocument.presentationml.tags+xml"/>
  <Override PartName="/ppt/tags/tag1124.xml" ContentType="application/vnd.openxmlformats-officedocument.presentationml.tags+xml"/>
  <Override PartName="/ppt/tags/tag1125.xml" ContentType="application/vnd.openxmlformats-officedocument.presentationml.tags+xml"/>
  <Override PartName="/ppt/tags/tag1126.xml" ContentType="application/vnd.openxmlformats-officedocument.presentationml.tags+xml"/>
  <Override PartName="/ppt/tags/tag1127.xml" ContentType="application/vnd.openxmlformats-officedocument.presentationml.tags+xml"/>
  <Override PartName="/ppt/tags/tag1128.xml" ContentType="application/vnd.openxmlformats-officedocument.presentationml.tags+xml"/>
  <Override PartName="/ppt/tags/tag1129.xml" ContentType="application/vnd.openxmlformats-officedocument.presentationml.tags+xml"/>
  <Override PartName="/ppt/tags/tag1130.xml" ContentType="application/vnd.openxmlformats-officedocument.presentationml.tags+xml"/>
  <Override PartName="/ppt/tags/tag1131.xml" ContentType="application/vnd.openxmlformats-officedocument.presentationml.tags+xml"/>
  <Override PartName="/ppt/tags/tag1132.xml" ContentType="application/vnd.openxmlformats-officedocument.presentationml.tags+xml"/>
  <Override PartName="/ppt/tags/tag1133.xml" ContentType="application/vnd.openxmlformats-officedocument.presentationml.tags+xml"/>
  <Override PartName="/ppt/tags/tag1134.xml" ContentType="application/vnd.openxmlformats-officedocument.presentationml.tags+xml"/>
  <Override PartName="/ppt/tags/tag1135.xml" ContentType="application/vnd.openxmlformats-officedocument.presentationml.tags+xml"/>
  <Override PartName="/ppt/tags/tag1136.xml" ContentType="application/vnd.openxmlformats-officedocument.presentationml.tags+xml"/>
  <Override PartName="/ppt/tags/tag1137.xml" ContentType="application/vnd.openxmlformats-officedocument.presentationml.tags+xml"/>
  <Override PartName="/ppt/notesSlides/notesSlide37.xml" ContentType="application/vnd.openxmlformats-officedocument.presentationml.notesSlide+xml"/>
  <Override PartName="/ppt/notesSlides/notesSlide38.xml" ContentType="application/vnd.openxmlformats-officedocument.presentationml.notesSlide+xml"/>
  <Override PartName="/ppt/tags/tag1138.xml" ContentType="application/vnd.openxmlformats-officedocument.presentationml.tags+xml"/>
  <Override PartName="/ppt/tags/tag1139.xml" ContentType="application/vnd.openxmlformats-officedocument.presentationml.tags+xml"/>
  <Override PartName="/ppt/tags/tag1140.xml" ContentType="application/vnd.openxmlformats-officedocument.presentationml.tags+xml"/>
  <Override PartName="/ppt/tags/tag1141.xml" ContentType="application/vnd.openxmlformats-officedocument.presentationml.tags+xml"/>
  <Override PartName="/ppt/tags/tag1142.xml" ContentType="application/vnd.openxmlformats-officedocument.presentationml.tags+xml"/>
  <Override PartName="/ppt/tags/tag1143.xml" ContentType="application/vnd.openxmlformats-officedocument.presentationml.tags+xml"/>
  <Override PartName="/ppt/tags/tag1144.xml" ContentType="application/vnd.openxmlformats-officedocument.presentationml.tags+xml"/>
  <Override PartName="/ppt/tags/tag1145.xml" ContentType="application/vnd.openxmlformats-officedocument.presentationml.tags+xml"/>
  <Override PartName="/ppt/tags/tag1146.xml" ContentType="application/vnd.openxmlformats-officedocument.presentationml.tags+xml"/>
  <Override PartName="/ppt/tags/tag1147.xml" ContentType="application/vnd.openxmlformats-officedocument.presentationml.tags+xml"/>
  <Override PartName="/ppt/tags/tag1148.xml" ContentType="application/vnd.openxmlformats-officedocument.presentationml.tags+xml"/>
  <Override PartName="/ppt/tags/tag1149.xml" ContentType="application/vnd.openxmlformats-officedocument.presentationml.tags+xml"/>
  <Override PartName="/ppt/tags/tag1150.xml" ContentType="application/vnd.openxmlformats-officedocument.presentationml.tags+xml"/>
  <Override PartName="/ppt/tags/tag1151.xml" ContentType="application/vnd.openxmlformats-officedocument.presentationml.tags+xml"/>
  <Override PartName="/ppt/tags/tag1152.xml" ContentType="application/vnd.openxmlformats-officedocument.presentationml.tags+xml"/>
  <Override PartName="/ppt/tags/tag1153.xml" ContentType="application/vnd.openxmlformats-officedocument.presentationml.tags+xml"/>
  <Override PartName="/ppt/tags/tag1154.xml" ContentType="application/vnd.openxmlformats-officedocument.presentationml.tags+xml"/>
  <Override PartName="/ppt/tags/tag1155.xml" ContentType="application/vnd.openxmlformats-officedocument.presentationml.tags+xml"/>
  <Override PartName="/ppt/tags/tag1156.xml" ContentType="application/vnd.openxmlformats-officedocument.presentationml.tags+xml"/>
  <Override PartName="/ppt/tags/tag1157.xml" ContentType="application/vnd.openxmlformats-officedocument.presentationml.tags+xml"/>
  <Override PartName="/ppt/tags/tag1158.xml" ContentType="application/vnd.openxmlformats-officedocument.presentationml.tags+xml"/>
  <Override PartName="/ppt/tags/tag1159.xml" ContentType="application/vnd.openxmlformats-officedocument.presentationml.tags+xml"/>
  <Override PartName="/ppt/tags/tag1160.xml" ContentType="application/vnd.openxmlformats-officedocument.presentationml.tags+xml"/>
  <Override PartName="/ppt/tags/tag1161.xml" ContentType="application/vnd.openxmlformats-officedocument.presentationml.tags+xml"/>
  <Override PartName="/ppt/tags/tag1162.xml" ContentType="application/vnd.openxmlformats-officedocument.presentationml.tags+xml"/>
  <Override PartName="/ppt/tags/tag1163.xml" ContentType="application/vnd.openxmlformats-officedocument.presentationml.tags+xml"/>
  <Override PartName="/ppt/tags/tag1164.xml" ContentType="application/vnd.openxmlformats-officedocument.presentationml.tags+xml"/>
  <Override PartName="/ppt/tags/tag1165.xml" ContentType="application/vnd.openxmlformats-officedocument.presentationml.tags+xml"/>
  <Override PartName="/ppt/tags/tag1166.xml" ContentType="application/vnd.openxmlformats-officedocument.presentationml.tags+xml"/>
  <Override PartName="/ppt/tags/tag1167.xml" ContentType="application/vnd.openxmlformats-officedocument.presentationml.tags+xml"/>
  <Override PartName="/ppt/tags/tag1168.xml" ContentType="application/vnd.openxmlformats-officedocument.presentationml.tags+xml"/>
  <Override PartName="/ppt/tags/tag1169.xml" ContentType="application/vnd.openxmlformats-officedocument.presentationml.tags+xml"/>
  <Override PartName="/ppt/tags/tag1170.xml" ContentType="application/vnd.openxmlformats-officedocument.presentationml.tags+xml"/>
  <Override PartName="/ppt/tags/tag1171.xml" ContentType="application/vnd.openxmlformats-officedocument.presentationml.tags+xml"/>
  <Override PartName="/ppt/tags/tag1172.xml" ContentType="application/vnd.openxmlformats-officedocument.presentationml.tags+xml"/>
  <Override PartName="/ppt/tags/tag1173.xml" ContentType="application/vnd.openxmlformats-officedocument.presentationml.tags+xml"/>
  <Override PartName="/ppt/tags/tag1174.xml" ContentType="application/vnd.openxmlformats-officedocument.presentationml.tags+xml"/>
  <Override PartName="/ppt/tags/tag1175.xml" ContentType="application/vnd.openxmlformats-officedocument.presentationml.tags+xml"/>
  <Override PartName="/ppt/tags/tag1176.xml" ContentType="application/vnd.openxmlformats-officedocument.presentationml.tags+xml"/>
  <Override PartName="/ppt/tags/tag1177.xml" ContentType="application/vnd.openxmlformats-officedocument.presentationml.tags+xml"/>
  <Override PartName="/ppt/tags/tag1178.xml" ContentType="application/vnd.openxmlformats-officedocument.presentationml.tags+xml"/>
  <Override PartName="/ppt/tags/tag1179.xml" ContentType="application/vnd.openxmlformats-officedocument.presentationml.tags+xml"/>
  <Override PartName="/ppt/tags/tag1180.xml" ContentType="application/vnd.openxmlformats-officedocument.presentationml.tags+xml"/>
  <Override PartName="/ppt/tags/tag1181.xml" ContentType="application/vnd.openxmlformats-officedocument.presentationml.tags+xml"/>
  <Override PartName="/ppt/tags/tag1182.xml" ContentType="application/vnd.openxmlformats-officedocument.presentationml.tags+xml"/>
  <Override PartName="/ppt/tags/tag1183.xml" ContentType="application/vnd.openxmlformats-officedocument.presentationml.tags+xml"/>
  <Override PartName="/ppt/tags/tag1184.xml" ContentType="application/vnd.openxmlformats-officedocument.presentationml.tags+xml"/>
  <Override PartName="/ppt/tags/tag1185.xml" ContentType="application/vnd.openxmlformats-officedocument.presentationml.tags+xml"/>
  <Override PartName="/ppt/tags/tag1186.xml" ContentType="application/vnd.openxmlformats-officedocument.presentationml.tags+xml"/>
  <Override PartName="/ppt/tags/tag1187.xml" ContentType="application/vnd.openxmlformats-officedocument.presentationml.tags+xml"/>
  <Override PartName="/ppt/tags/tag1188.xml" ContentType="application/vnd.openxmlformats-officedocument.presentationml.tags+xml"/>
  <Override PartName="/ppt/tags/tag1189.xml" ContentType="application/vnd.openxmlformats-officedocument.presentationml.tags+xml"/>
  <Override PartName="/ppt/tags/tag1190.xml" ContentType="application/vnd.openxmlformats-officedocument.presentationml.tags+xml"/>
  <Override PartName="/ppt/tags/tag1191.xml" ContentType="application/vnd.openxmlformats-officedocument.presentationml.tags+xml"/>
  <Override PartName="/ppt/tags/tag1192.xml" ContentType="application/vnd.openxmlformats-officedocument.presentationml.tags+xml"/>
  <Override PartName="/ppt/tags/tag1193.xml" ContentType="application/vnd.openxmlformats-officedocument.presentationml.tags+xml"/>
  <Override PartName="/ppt/tags/tag1194.xml" ContentType="application/vnd.openxmlformats-officedocument.presentationml.tags+xml"/>
  <Override PartName="/ppt/tags/tag1195.xml" ContentType="application/vnd.openxmlformats-officedocument.presentationml.tags+xml"/>
  <Override PartName="/ppt/tags/tag1196.xml" ContentType="application/vnd.openxmlformats-officedocument.presentationml.tags+xml"/>
  <Override PartName="/ppt/tags/tag1197.xml" ContentType="application/vnd.openxmlformats-officedocument.presentationml.tags+xml"/>
  <Override PartName="/ppt/tags/tag1198.xml" ContentType="application/vnd.openxmlformats-officedocument.presentationml.tags+xml"/>
  <Override PartName="/ppt/tags/tag1199.xml" ContentType="application/vnd.openxmlformats-officedocument.presentationml.tags+xml"/>
  <Override PartName="/ppt/tags/tag1200.xml" ContentType="application/vnd.openxmlformats-officedocument.presentationml.tags+xml"/>
  <Override PartName="/ppt/tags/tag1201.xml" ContentType="application/vnd.openxmlformats-officedocument.presentationml.tags+xml"/>
  <Override PartName="/ppt/tags/tag1202.xml" ContentType="application/vnd.openxmlformats-officedocument.presentationml.tags+xml"/>
  <Override PartName="/ppt/tags/tag1203.xml" ContentType="application/vnd.openxmlformats-officedocument.presentationml.tags+xml"/>
  <Override PartName="/ppt/tags/tag1204.xml" ContentType="application/vnd.openxmlformats-officedocument.presentationml.tags+xml"/>
  <Override PartName="/ppt/tags/tag1205.xml" ContentType="application/vnd.openxmlformats-officedocument.presentationml.tags+xml"/>
  <Override PartName="/ppt/tags/tag1206.xml" ContentType="application/vnd.openxmlformats-officedocument.presentationml.tags+xml"/>
  <Override PartName="/ppt/tags/tag1207.xml" ContentType="application/vnd.openxmlformats-officedocument.presentationml.tags+xml"/>
  <Override PartName="/ppt/tags/tag1208.xml" ContentType="application/vnd.openxmlformats-officedocument.presentationml.tags+xml"/>
  <Override PartName="/ppt/tags/tag1209.xml" ContentType="application/vnd.openxmlformats-officedocument.presentationml.tags+xml"/>
  <Override PartName="/ppt/tags/tag1210.xml" ContentType="application/vnd.openxmlformats-officedocument.presentationml.tags+xml"/>
  <Override PartName="/ppt/tags/tag1211.xml" ContentType="application/vnd.openxmlformats-officedocument.presentationml.tags+xml"/>
  <Override PartName="/ppt/tags/tag1212.xml" ContentType="application/vnd.openxmlformats-officedocument.presentationml.tags+xml"/>
  <Override PartName="/ppt/tags/tag1213.xml" ContentType="application/vnd.openxmlformats-officedocument.presentationml.tags+xml"/>
  <Override PartName="/ppt/tags/tag1214.xml" ContentType="application/vnd.openxmlformats-officedocument.presentationml.tags+xml"/>
  <Override PartName="/ppt/tags/tag1215.xml" ContentType="application/vnd.openxmlformats-officedocument.presentationml.tags+xml"/>
  <Override PartName="/ppt/tags/tag1216.xml" ContentType="application/vnd.openxmlformats-officedocument.presentationml.tags+xml"/>
  <Override PartName="/ppt/tags/tag1217.xml" ContentType="application/vnd.openxmlformats-officedocument.presentationml.tags+xml"/>
  <Override PartName="/ppt/tags/tag1218.xml" ContentType="application/vnd.openxmlformats-officedocument.presentationml.tags+xml"/>
  <Override PartName="/ppt/tags/tag1219.xml" ContentType="application/vnd.openxmlformats-officedocument.presentationml.tags+xml"/>
  <Override PartName="/ppt/tags/tag1220.xml" ContentType="application/vnd.openxmlformats-officedocument.presentationml.tags+xml"/>
  <Override PartName="/ppt/tags/tag1221.xml" ContentType="application/vnd.openxmlformats-officedocument.presentationml.tags+xml"/>
  <Override PartName="/ppt/ink/ink211.xml" ContentType="application/inkml+xml"/>
  <Override PartName="/ppt/tags/tag1222.xml" ContentType="application/vnd.openxmlformats-officedocument.presentationml.tags+xml"/>
  <Override PartName="/ppt/tags/tag1223.xml" ContentType="application/vnd.openxmlformats-officedocument.presentationml.tags+xml"/>
  <Override PartName="/ppt/tags/tag1224.xml" ContentType="application/vnd.openxmlformats-officedocument.presentationml.tags+xml"/>
  <Override PartName="/ppt/tags/tag1225.xml" ContentType="application/vnd.openxmlformats-officedocument.presentationml.tags+xml"/>
  <Override PartName="/ppt/tags/tag1226.xml" ContentType="application/vnd.openxmlformats-officedocument.presentationml.tags+xml"/>
  <Override PartName="/ppt/tags/tag1227.xml" ContentType="application/vnd.openxmlformats-officedocument.presentationml.tags+xml"/>
  <Override PartName="/ppt/tags/tag1228.xml" ContentType="application/vnd.openxmlformats-officedocument.presentationml.tags+xml"/>
  <Override PartName="/ppt/tags/tag1229.xml" ContentType="application/vnd.openxmlformats-officedocument.presentationml.tags+xml"/>
  <Override PartName="/ppt/tags/tag1230.xml" ContentType="application/vnd.openxmlformats-officedocument.presentationml.tags+xml"/>
  <Override PartName="/ppt/tags/tag1231.xml" ContentType="application/vnd.openxmlformats-officedocument.presentationml.tags+xml"/>
  <Override PartName="/ppt/tags/tag1232.xml" ContentType="application/vnd.openxmlformats-officedocument.presentationml.tags+xml"/>
  <Override PartName="/ppt/tags/tag1233.xml" ContentType="application/vnd.openxmlformats-officedocument.presentationml.tags+xml"/>
  <Override PartName="/ppt/tags/tag1234.xml" ContentType="application/vnd.openxmlformats-officedocument.presentationml.tags+xml"/>
  <Override PartName="/ppt/tags/tag1235.xml" ContentType="application/vnd.openxmlformats-officedocument.presentationml.tags+xml"/>
  <Override PartName="/ppt/tags/tag1236.xml" ContentType="application/vnd.openxmlformats-officedocument.presentationml.tags+xml"/>
  <Override PartName="/ppt/tags/tag1237.xml" ContentType="application/vnd.openxmlformats-officedocument.presentationml.tags+xml"/>
  <Override PartName="/ppt/tags/tag1238.xml" ContentType="application/vnd.openxmlformats-officedocument.presentationml.tags+xml"/>
  <Override PartName="/ppt/tags/tag1239.xml" ContentType="application/vnd.openxmlformats-officedocument.presentationml.tags+xml"/>
  <Override PartName="/ppt/tags/tag1240.xml" ContentType="application/vnd.openxmlformats-officedocument.presentationml.tags+xml"/>
  <Override PartName="/ppt/tags/tag1241.xml" ContentType="application/vnd.openxmlformats-officedocument.presentationml.tags+xml"/>
  <Override PartName="/ppt/tags/tag1242.xml" ContentType="application/vnd.openxmlformats-officedocument.presentationml.tags+xml"/>
  <Override PartName="/ppt/tags/tag1243.xml" ContentType="application/vnd.openxmlformats-officedocument.presentationml.tags+xml"/>
  <Override PartName="/ppt/tags/tag1244.xml" ContentType="application/vnd.openxmlformats-officedocument.presentationml.tags+xml"/>
  <Override PartName="/ppt/ink/ink212.xml" ContentType="application/inkml+xml"/>
  <Override PartName="/ppt/tags/tag1245.xml" ContentType="application/vnd.openxmlformats-officedocument.presentationml.tags+xml"/>
  <Override PartName="/ppt/tags/tag1246.xml" ContentType="application/vnd.openxmlformats-officedocument.presentationml.tags+xml"/>
  <Override PartName="/ppt/tags/tag1247.xml" ContentType="application/vnd.openxmlformats-officedocument.presentationml.tags+xml"/>
  <Override PartName="/ppt/tags/tag1248.xml" ContentType="application/vnd.openxmlformats-officedocument.presentationml.tags+xml"/>
  <Override PartName="/ppt/tags/tag1249.xml" ContentType="application/vnd.openxmlformats-officedocument.presentationml.tags+xml"/>
  <Override PartName="/ppt/tags/tag1250.xml" ContentType="application/vnd.openxmlformats-officedocument.presentationml.tags+xml"/>
  <Override PartName="/ppt/tags/tag1251.xml" ContentType="application/vnd.openxmlformats-officedocument.presentationml.tags+xml"/>
  <Override PartName="/ppt/tags/tag1252.xml" ContentType="application/vnd.openxmlformats-officedocument.presentationml.tags+xml"/>
  <Override PartName="/ppt/tags/tag1253.xml" ContentType="application/vnd.openxmlformats-officedocument.presentationml.tags+xml"/>
  <Override PartName="/ppt/tags/tag1254.xml" ContentType="application/vnd.openxmlformats-officedocument.presentationml.tags+xml"/>
  <Override PartName="/ppt/tags/tag1255.xml" ContentType="application/vnd.openxmlformats-officedocument.presentationml.tags+xml"/>
  <Override PartName="/ppt/tags/tag1256.xml" ContentType="application/vnd.openxmlformats-officedocument.presentationml.tags+xml"/>
  <Override PartName="/ppt/tags/tag1257.xml" ContentType="application/vnd.openxmlformats-officedocument.presentationml.tags+xml"/>
  <Override PartName="/ppt/tags/tag1258.xml" ContentType="application/vnd.openxmlformats-officedocument.presentationml.tags+xml"/>
  <Override PartName="/ppt/ink/ink213.xml" ContentType="application/inkml+xml"/>
  <Override PartName="/ppt/ink/ink214.xml" ContentType="application/inkml+xml"/>
  <Override PartName="/ppt/ink/ink215.xml" ContentType="application/inkml+xml"/>
  <Override PartName="/ppt/notesSlides/notesSlide39.xml" ContentType="application/vnd.openxmlformats-officedocument.presentationml.notesSlide+xml"/>
  <Override PartName="/ppt/ink/ink216.xml" ContentType="application/inkml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trictFirstAndLastChars="0" saveSubsetFonts="1">
  <p:sldMasterIdLst>
    <p:sldMasterId id="2147483648" r:id="rId1"/>
    <p:sldMasterId id="2147483660" r:id="rId2"/>
    <p:sldMasterId id="2147483665" r:id="rId3"/>
    <p:sldMasterId id="2147483882" r:id="rId4"/>
    <p:sldMasterId id="2147483884" r:id="rId5"/>
    <p:sldMasterId id="2147483888" r:id="rId6"/>
    <p:sldMasterId id="2147483900" r:id="rId7"/>
  </p:sldMasterIdLst>
  <p:notesMasterIdLst>
    <p:notesMasterId r:id="rId252"/>
  </p:notesMasterIdLst>
  <p:handoutMasterIdLst>
    <p:handoutMasterId r:id="rId253"/>
  </p:handoutMasterIdLst>
  <p:sldIdLst>
    <p:sldId id="409" r:id="rId8"/>
    <p:sldId id="584" r:id="rId9"/>
    <p:sldId id="510" r:id="rId10"/>
    <p:sldId id="782" r:id="rId11"/>
    <p:sldId id="778" r:id="rId12"/>
    <p:sldId id="779" r:id="rId13"/>
    <p:sldId id="729" r:id="rId14"/>
    <p:sldId id="783" r:id="rId15"/>
    <p:sldId id="625" r:id="rId16"/>
    <p:sldId id="730" r:id="rId17"/>
    <p:sldId id="724" r:id="rId18"/>
    <p:sldId id="725" r:id="rId19"/>
    <p:sldId id="605" r:id="rId20"/>
    <p:sldId id="646" r:id="rId21"/>
    <p:sldId id="647" r:id="rId22"/>
    <p:sldId id="471" r:id="rId23"/>
    <p:sldId id="648" r:id="rId24"/>
    <p:sldId id="731" r:id="rId25"/>
    <p:sldId id="732" r:id="rId26"/>
    <p:sldId id="737" r:id="rId27"/>
    <p:sldId id="774" r:id="rId28"/>
    <p:sldId id="763" r:id="rId29"/>
    <p:sldId id="764" r:id="rId30"/>
    <p:sldId id="760" r:id="rId31"/>
    <p:sldId id="771" r:id="rId32"/>
    <p:sldId id="607" r:id="rId33"/>
    <p:sldId id="739" r:id="rId34"/>
    <p:sldId id="772" r:id="rId35"/>
    <p:sldId id="745" r:id="rId36"/>
    <p:sldId id="758" r:id="rId37"/>
    <p:sldId id="759" r:id="rId38"/>
    <p:sldId id="765" r:id="rId39"/>
    <p:sldId id="766" r:id="rId40"/>
    <p:sldId id="750" r:id="rId41"/>
    <p:sldId id="683" r:id="rId42"/>
    <p:sldId id="773" r:id="rId43"/>
    <p:sldId id="684" r:id="rId44"/>
    <p:sldId id="720" r:id="rId45"/>
    <p:sldId id="728" r:id="rId46"/>
    <p:sldId id="744" r:id="rId47"/>
    <p:sldId id="635" r:id="rId48"/>
    <p:sldId id="636" r:id="rId49"/>
    <p:sldId id="751" r:id="rId50"/>
    <p:sldId id="752" r:id="rId51"/>
    <p:sldId id="753" r:id="rId52"/>
    <p:sldId id="754" r:id="rId53"/>
    <p:sldId id="660" r:id="rId54"/>
    <p:sldId id="721" r:id="rId55"/>
    <p:sldId id="722" r:id="rId56"/>
    <p:sldId id="755" r:id="rId57"/>
    <p:sldId id="756" r:id="rId58"/>
    <p:sldId id="650" r:id="rId59"/>
    <p:sldId id="651" r:id="rId60"/>
    <p:sldId id="637" r:id="rId61"/>
    <p:sldId id="638" r:id="rId62"/>
    <p:sldId id="639" r:id="rId63"/>
    <p:sldId id="775" r:id="rId64"/>
    <p:sldId id="699" r:id="rId65"/>
    <p:sldId id="716" r:id="rId66"/>
    <p:sldId id="700" r:id="rId67"/>
    <p:sldId id="701" r:id="rId68"/>
    <p:sldId id="710" r:id="rId69"/>
    <p:sldId id="711" r:id="rId70"/>
    <p:sldId id="769" r:id="rId71"/>
    <p:sldId id="770" r:id="rId72"/>
    <p:sldId id="712" r:id="rId73"/>
    <p:sldId id="767" r:id="rId74"/>
    <p:sldId id="768" r:id="rId75"/>
    <p:sldId id="707" r:id="rId76"/>
    <p:sldId id="708" r:id="rId77"/>
    <p:sldId id="757" r:id="rId78"/>
    <p:sldId id="715" r:id="rId79"/>
    <p:sldId id="664" r:id="rId80"/>
    <p:sldId id="777" r:id="rId81"/>
    <p:sldId id="676" r:id="rId82"/>
    <p:sldId id="677" r:id="rId83"/>
    <p:sldId id="678" r:id="rId84"/>
    <p:sldId id="679" r:id="rId85"/>
    <p:sldId id="680" r:id="rId86"/>
    <p:sldId id="681" r:id="rId87"/>
    <p:sldId id="682" r:id="rId88"/>
    <p:sldId id="668" r:id="rId89"/>
    <p:sldId id="669" r:id="rId90"/>
    <p:sldId id="662" r:id="rId91"/>
    <p:sldId id="665" r:id="rId92"/>
    <p:sldId id="663" r:id="rId93"/>
    <p:sldId id="600" r:id="rId94"/>
    <p:sldId id="538" r:id="rId95"/>
    <p:sldId id="558" r:id="rId96"/>
    <p:sldId id="539" r:id="rId97"/>
    <p:sldId id="419" r:id="rId98"/>
    <p:sldId id="303" r:id="rId99"/>
    <p:sldId id="500" r:id="rId100"/>
    <p:sldId id="508" r:id="rId101"/>
    <p:sldId id="562" r:id="rId102"/>
    <p:sldId id="423" r:id="rId103"/>
    <p:sldId id="425" r:id="rId104"/>
    <p:sldId id="426" r:id="rId105"/>
    <p:sldId id="509" r:id="rId106"/>
    <p:sldId id="530" r:id="rId107"/>
    <p:sldId id="531" r:id="rId108"/>
    <p:sldId id="573" r:id="rId109"/>
    <p:sldId id="551" r:id="rId110"/>
    <p:sldId id="293" r:id="rId111"/>
    <p:sldId id="532" r:id="rId112"/>
    <p:sldId id="572" r:id="rId113"/>
    <p:sldId id="582" r:id="rId114"/>
    <p:sldId id="578" r:id="rId115"/>
    <p:sldId id="308" r:id="rId116"/>
    <p:sldId id="567" r:id="rId117"/>
    <p:sldId id="568" r:id="rId118"/>
    <p:sldId id="569" r:id="rId119"/>
    <p:sldId id="570" r:id="rId120"/>
    <p:sldId id="571" r:id="rId121"/>
    <p:sldId id="586" r:id="rId122"/>
    <p:sldId id="574" r:id="rId123"/>
    <p:sldId id="565" r:id="rId124"/>
    <p:sldId id="553" r:id="rId125"/>
    <p:sldId id="552" r:id="rId126"/>
    <p:sldId id="547" r:id="rId127"/>
    <p:sldId id="575" r:id="rId128"/>
    <p:sldId id="576" r:id="rId129"/>
    <p:sldId id="577" r:id="rId130"/>
    <p:sldId id="554" r:id="rId131"/>
    <p:sldId id="555" r:id="rId132"/>
    <p:sldId id="556" r:id="rId133"/>
    <p:sldId id="544" r:id="rId134"/>
    <p:sldId id="545" r:id="rId135"/>
    <p:sldId id="546" r:id="rId136"/>
    <p:sldId id="520" r:id="rId137"/>
    <p:sldId id="521" r:id="rId138"/>
    <p:sldId id="522" r:id="rId139"/>
    <p:sldId id="523" r:id="rId140"/>
    <p:sldId id="524" r:id="rId141"/>
    <p:sldId id="525" r:id="rId142"/>
    <p:sldId id="526" r:id="rId143"/>
    <p:sldId id="527" r:id="rId144"/>
    <p:sldId id="511" r:id="rId145"/>
    <p:sldId id="512" r:id="rId146"/>
    <p:sldId id="513" r:id="rId147"/>
    <p:sldId id="514" r:id="rId148"/>
    <p:sldId id="515" r:id="rId149"/>
    <p:sldId id="516" r:id="rId150"/>
    <p:sldId id="540" r:id="rId151"/>
    <p:sldId id="463" r:id="rId152"/>
    <p:sldId id="464" r:id="rId153"/>
    <p:sldId id="465" r:id="rId154"/>
    <p:sldId id="466" r:id="rId155"/>
    <p:sldId id="467" r:id="rId156"/>
    <p:sldId id="468" r:id="rId157"/>
    <p:sldId id="469" r:id="rId158"/>
    <p:sldId id="345" r:id="rId159"/>
    <p:sldId id="470" r:id="rId160"/>
    <p:sldId id="458" r:id="rId161"/>
    <p:sldId id="483" r:id="rId162"/>
    <p:sldId id="484" r:id="rId163"/>
    <p:sldId id="485" r:id="rId164"/>
    <p:sldId id="486" r:id="rId165"/>
    <p:sldId id="487" r:id="rId166"/>
    <p:sldId id="488" r:id="rId167"/>
    <p:sldId id="489" r:id="rId168"/>
    <p:sldId id="490" r:id="rId169"/>
    <p:sldId id="491" r:id="rId170"/>
    <p:sldId id="492" r:id="rId171"/>
    <p:sldId id="292" r:id="rId172"/>
    <p:sldId id="339" r:id="rId173"/>
    <p:sldId id="317" r:id="rId174"/>
    <p:sldId id="304" r:id="rId175"/>
    <p:sldId id="321" r:id="rId176"/>
    <p:sldId id="323" r:id="rId177"/>
    <p:sldId id="324" r:id="rId178"/>
    <p:sldId id="325" r:id="rId179"/>
    <p:sldId id="326" r:id="rId180"/>
    <p:sldId id="328" r:id="rId181"/>
    <p:sldId id="329" r:id="rId182"/>
    <p:sldId id="330" r:id="rId183"/>
    <p:sldId id="331" r:id="rId184"/>
    <p:sldId id="266" r:id="rId185"/>
    <p:sldId id="269" r:id="rId186"/>
    <p:sldId id="362" r:id="rId187"/>
    <p:sldId id="281" r:id="rId188"/>
    <p:sldId id="260" r:id="rId189"/>
    <p:sldId id="340" r:id="rId190"/>
    <p:sldId id="316" r:id="rId191"/>
    <p:sldId id="420" r:id="rId192"/>
    <p:sldId id="322" r:id="rId193"/>
    <p:sldId id="333" r:id="rId194"/>
    <p:sldId id="334" r:id="rId195"/>
    <p:sldId id="335" r:id="rId196"/>
    <p:sldId id="327" r:id="rId197"/>
    <p:sldId id="332" r:id="rId198"/>
    <p:sldId id="272" r:id="rId199"/>
    <p:sldId id="346" r:id="rId200"/>
    <p:sldId id="347" r:id="rId201"/>
    <p:sldId id="348" r:id="rId202"/>
    <p:sldId id="350" r:id="rId203"/>
    <p:sldId id="351" r:id="rId204"/>
    <p:sldId id="352" r:id="rId205"/>
    <p:sldId id="353" r:id="rId206"/>
    <p:sldId id="355" r:id="rId207"/>
    <p:sldId id="356" r:id="rId208"/>
    <p:sldId id="357" r:id="rId209"/>
    <p:sldId id="358" r:id="rId210"/>
    <p:sldId id="359" r:id="rId211"/>
    <p:sldId id="354" r:id="rId212"/>
    <p:sldId id="343" r:id="rId213"/>
    <p:sldId id="408" r:id="rId214"/>
    <p:sldId id="427" r:id="rId215"/>
    <p:sldId id="428" r:id="rId216"/>
    <p:sldId id="429" r:id="rId217"/>
    <p:sldId id="430" r:id="rId218"/>
    <p:sldId id="431" r:id="rId219"/>
    <p:sldId id="433" r:id="rId220"/>
    <p:sldId id="434" r:id="rId221"/>
    <p:sldId id="435" r:id="rId222"/>
    <p:sldId id="436" r:id="rId223"/>
    <p:sldId id="437" r:id="rId224"/>
    <p:sldId id="438" r:id="rId225"/>
    <p:sldId id="439" r:id="rId226"/>
    <p:sldId id="440" r:id="rId227"/>
    <p:sldId id="441" r:id="rId228"/>
    <p:sldId id="442" r:id="rId229"/>
    <p:sldId id="443" r:id="rId230"/>
    <p:sldId id="444" r:id="rId231"/>
    <p:sldId id="445" r:id="rId232"/>
    <p:sldId id="446" r:id="rId233"/>
    <p:sldId id="447" r:id="rId234"/>
    <p:sldId id="448" r:id="rId235"/>
    <p:sldId id="449" r:id="rId236"/>
    <p:sldId id="450" r:id="rId237"/>
    <p:sldId id="451" r:id="rId238"/>
    <p:sldId id="453" r:id="rId239"/>
    <p:sldId id="454" r:id="rId240"/>
    <p:sldId id="455" r:id="rId241"/>
    <p:sldId id="456" r:id="rId242"/>
    <p:sldId id="609" r:id="rId243"/>
    <p:sldId id="610" r:id="rId244"/>
    <p:sldId id="612" r:id="rId245"/>
    <p:sldId id="613" r:id="rId246"/>
    <p:sldId id="614" r:id="rId247"/>
    <p:sldId id="615" r:id="rId248"/>
    <p:sldId id="673" r:id="rId249"/>
    <p:sldId id="674" r:id="rId250"/>
    <p:sldId id="723" r:id="rId251"/>
  </p:sldIdLst>
  <p:sldSz cx="9144000" cy="6858000" type="screen4x3"/>
  <p:notesSz cx="7315200" cy="9601200"/>
  <p:defaultTextStyle>
    <a:defPPr>
      <a:defRPr lang="en-US"/>
    </a:defPPr>
    <a:lvl1pPr algn="l" rtl="0" eaLnBrk="0" fontAlgn="base" hangingPunct="0">
      <a:spcBef>
        <a:spcPct val="0"/>
      </a:spcBef>
      <a:spcAft>
        <a:spcPct val="0"/>
      </a:spcAft>
      <a:defRPr sz="2400" kern="1200">
        <a:solidFill>
          <a:schemeClr val="tx1"/>
        </a:solidFill>
        <a:latin typeface="Arial" pitchFamily="34" charset="0"/>
        <a:ea typeface="MS PGothic" pitchFamily="34" charset="-128"/>
        <a:cs typeface="+mn-cs"/>
      </a:defRPr>
    </a:lvl1pPr>
    <a:lvl2pPr marL="457200" algn="l" rtl="0" eaLnBrk="0" fontAlgn="base" hangingPunct="0">
      <a:spcBef>
        <a:spcPct val="0"/>
      </a:spcBef>
      <a:spcAft>
        <a:spcPct val="0"/>
      </a:spcAft>
      <a:defRPr sz="2400" kern="1200">
        <a:solidFill>
          <a:schemeClr val="tx1"/>
        </a:solidFill>
        <a:latin typeface="Arial" pitchFamily="34" charset="0"/>
        <a:ea typeface="MS PGothic" pitchFamily="34" charset="-128"/>
        <a:cs typeface="+mn-cs"/>
      </a:defRPr>
    </a:lvl2pPr>
    <a:lvl3pPr marL="914400" algn="l" rtl="0" eaLnBrk="0" fontAlgn="base" hangingPunct="0">
      <a:spcBef>
        <a:spcPct val="0"/>
      </a:spcBef>
      <a:spcAft>
        <a:spcPct val="0"/>
      </a:spcAft>
      <a:defRPr sz="2400" kern="1200">
        <a:solidFill>
          <a:schemeClr val="tx1"/>
        </a:solidFill>
        <a:latin typeface="Arial" pitchFamily="34" charset="0"/>
        <a:ea typeface="MS PGothic" pitchFamily="34" charset="-128"/>
        <a:cs typeface="+mn-cs"/>
      </a:defRPr>
    </a:lvl3pPr>
    <a:lvl4pPr marL="1371600" algn="l" rtl="0" eaLnBrk="0" fontAlgn="base" hangingPunct="0">
      <a:spcBef>
        <a:spcPct val="0"/>
      </a:spcBef>
      <a:spcAft>
        <a:spcPct val="0"/>
      </a:spcAft>
      <a:defRPr sz="2400" kern="1200">
        <a:solidFill>
          <a:schemeClr val="tx1"/>
        </a:solidFill>
        <a:latin typeface="Arial" pitchFamily="34" charset="0"/>
        <a:ea typeface="MS PGothic" pitchFamily="34" charset="-128"/>
        <a:cs typeface="+mn-cs"/>
      </a:defRPr>
    </a:lvl4pPr>
    <a:lvl5pPr marL="1828800" algn="l" rtl="0" eaLnBrk="0" fontAlgn="base" hangingPunct="0">
      <a:spcBef>
        <a:spcPct val="0"/>
      </a:spcBef>
      <a:spcAft>
        <a:spcPct val="0"/>
      </a:spcAft>
      <a:defRPr sz="2400" kern="1200">
        <a:solidFill>
          <a:schemeClr val="tx1"/>
        </a:solidFill>
        <a:latin typeface="Arial" pitchFamily="34" charset="0"/>
        <a:ea typeface="MS PGothic" pitchFamily="34" charset="-128"/>
        <a:cs typeface="+mn-cs"/>
      </a:defRPr>
    </a:lvl5pPr>
    <a:lvl6pPr marL="2286000" algn="l" defTabSz="914400" rtl="0" eaLnBrk="1" latinLnBrk="0" hangingPunct="1">
      <a:defRPr sz="2400" kern="1200">
        <a:solidFill>
          <a:schemeClr val="tx1"/>
        </a:solidFill>
        <a:latin typeface="Arial" pitchFamily="34" charset="0"/>
        <a:ea typeface="MS PGothic" pitchFamily="34" charset="-128"/>
        <a:cs typeface="+mn-cs"/>
      </a:defRPr>
    </a:lvl6pPr>
    <a:lvl7pPr marL="2743200" algn="l" defTabSz="914400" rtl="0" eaLnBrk="1" latinLnBrk="0" hangingPunct="1">
      <a:defRPr sz="2400" kern="1200">
        <a:solidFill>
          <a:schemeClr val="tx1"/>
        </a:solidFill>
        <a:latin typeface="Arial" pitchFamily="34" charset="0"/>
        <a:ea typeface="MS PGothic" pitchFamily="34" charset="-128"/>
        <a:cs typeface="+mn-cs"/>
      </a:defRPr>
    </a:lvl7pPr>
    <a:lvl8pPr marL="3200400" algn="l" defTabSz="914400" rtl="0" eaLnBrk="1" latinLnBrk="0" hangingPunct="1">
      <a:defRPr sz="2400" kern="1200">
        <a:solidFill>
          <a:schemeClr val="tx1"/>
        </a:solidFill>
        <a:latin typeface="Arial" pitchFamily="34" charset="0"/>
        <a:ea typeface="MS PGothic" pitchFamily="34" charset="-128"/>
        <a:cs typeface="+mn-cs"/>
      </a:defRPr>
    </a:lvl8pPr>
    <a:lvl9pPr marL="3657600" algn="l" defTabSz="914400" rtl="0" eaLnBrk="1" latinLnBrk="0" hangingPunct="1">
      <a:defRPr sz="2400" kern="1200">
        <a:solidFill>
          <a:schemeClr val="tx1"/>
        </a:solidFill>
        <a:latin typeface="Arial" pitchFamily="34" charset="0"/>
        <a:ea typeface="MS PGothic" pitchFamily="34" charset="-128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288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prnPr/>
  <p:showPr showNarration="1">
    <p:present/>
    <p:sldAll/>
    <p:penClr>
      <a:srgbClr val="FF0000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0B04FF"/>
    <a:srgbClr val="CCFFCC"/>
    <a:srgbClr val="CC3300"/>
    <a:srgbClr val="0066CC"/>
    <a:srgbClr val="0033CC"/>
    <a:srgbClr val="FF9900"/>
    <a:srgbClr val="FFEAD5"/>
    <a:srgbClr val="CC0099"/>
    <a:srgbClr val="FFE5E5"/>
    <a:srgbClr val="CCECFF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5620"/>
    <p:restoredTop sz="94660"/>
  </p:normalViewPr>
  <p:slideViewPr>
    <p:cSldViewPr>
      <p:cViewPr varScale="1">
        <p:scale>
          <a:sx n="78" d="100"/>
          <a:sy n="78" d="100"/>
        </p:scale>
        <p:origin x="996" y="96"/>
      </p:cViewPr>
      <p:guideLst>
        <p:guide orient="horz" pos="2160"/>
        <p:guide pos="2880"/>
      </p:guideLst>
    </p:cSldViewPr>
  </p:slideViewPr>
  <p:outlineViewPr>
    <p:cViewPr>
      <p:scale>
        <a:sx n="33" d="100"/>
        <a:sy n="33" d="100"/>
      </p:scale>
      <p:origin x="0" y="0"/>
    </p:cViewPr>
  </p:outlineViewPr>
  <p:notesTextViewPr>
    <p:cViewPr>
      <p:scale>
        <a:sx n="100" d="100"/>
        <a:sy n="100" d="100"/>
      </p:scale>
      <p:origin x="0" y="0"/>
    </p:cViewPr>
  </p:notesTextViewPr>
  <p:sorterViewPr>
    <p:cViewPr>
      <p:scale>
        <a:sx n="66" d="100"/>
        <a:sy n="66" d="100"/>
      </p:scale>
      <p:origin x="0" y="2808"/>
    </p:cViewPr>
  </p:sorterViewPr>
  <p:gridSpacing cx="76200" cy="76200"/>
</p:viewPr>
</file>

<file path=ppt/_rels/presentation.xml.rels><?xml version="1.0" encoding="UTF-8" standalone="yes"?>
<Relationships xmlns="http://schemas.openxmlformats.org/package/2006/relationships"><Relationship Id="rId117" Type="http://schemas.openxmlformats.org/officeDocument/2006/relationships/slide" Target="slides/slide110.xml"/><Relationship Id="rId21" Type="http://schemas.openxmlformats.org/officeDocument/2006/relationships/slide" Target="slides/slide14.xml"/><Relationship Id="rId42" Type="http://schemas.openxmlformats.org/officeDocument/2006/relationships/slide" Target="slides/slide35.xml"/><Relationship Id="rId63" Type="http://schemas.openxmlformats.org/officeDocument/2006/relationships/slide" Target="slides/slide56.xml"/><Relationship Id="rId84" Type="http://schemas.openxmlformats.org/officeDocument/2006/relationships/slide" Target="slides/slide77.xml"/><Relationship Id="rId138" Type="http://schemas.openxmlformats.org/officeDocument/2006/relationships/slide" Target="slides/slide131.xml"/><Relationship Id="rId159" Type="http://schemas.openxmlformats.org/officeDocument/2006/relationships/slide" Target="slides/slide152.xml"/><Relationship Id="rId170" Type="http://schemas.openxmlformats.org/officeDocument/2006/relationships/slide" Target="slides/slide163.xml"/><Relationship Id="rId191" Type="http://schemas.openxmlformats.org/officeDocument/2006/relationships/slide" Target="slides/slide184.xml"/><Relationship Id="rId205" Type="http://schemas.openxmlformats.org/officeDocument/2006/relationships/slide" Target="slides/slide198.xml"/><Relationship Id="rId226" Type="http://schemas.openxmlformats.org/officeDocument/2006/relationships/slide" Target="slides/slide219.xml"/><Relationship Id="rId247" Type="http://schemas.openxmlformats.org/officeDocument/2006/relationships/slide" Target="slides/slide240.xml"/><Relationship Id="rId107" Type="http://schemas.openxmlformats.org/officeDocument/2006/relationships/slide" Target="slides/slide100.xml"/><Relationship Id="rId11" Type="http://schemas.openxmlformats.org/officeDocument/2006/relationships/slide" Target="slides/slide4.xml"/><Relationship Id="rId32" Type="http://schemas.openxmlformats.org/officeDocument/2006/relationships/slide" Target="slides/slide25.xml"/><Relationship Id="rId53" Type="http://schemas.openxmlformats.org/officeDocument/2006/relationships/slide" Target="slides/slide46.xml"/><Relationship Id="rId74" Type="http://schemas.openxmlformats.org/officeDocument/2006/relationships/slide" Target="slides/slide67.xml"/><Relationship Id="rId128" Type="http://schemas.openxmlformats.org/officeDocument/2006/relationships/slide" Target="slides/slide121.xml"/><Relationship Id="rId149" Type="http://schemas.openxmlformats.org/officeDocument/2006/relationships/slide" Target="slides/slide142.xml"/><Relationship Id="rId5" Type="http://schemas.openxmlformats.org/officeDocument/2006/relationships/slideMaster" Target="slideMasters/slideMaster5.xml"/><Relationship Id="rId95" Type="http://schemas.openxmlformats.org/officeDocument/2006/relationships/slide" Target="slides/slide88.xml"/><Relationship Id="rId160" Type="http://schemas.openxmlformats.org/officeDocument/2006/relationships/slide" Target="slides/slide153.xml"/><Relationship Id="rId181" Type="http://schemas.openxmlformats.org/officeDocument/2006/relationships/slide" Target="slides/slide174.xml"/><Relationship Id="rId216" Type="http://schemas.openxmlformats.org/officeDocument/2006/relationships/slide" Target="slides/slide209.xml"/><Relationship Id="rId237" Type="http://schemas.openxmlformats.org/officeDocument/2006/relationships/slide" Target="slides/slide230.xml"/><Relationship Id="rId22" Type="http://schemas.openxmlformats.org/officeDocument/2006/relationships/slide" Target="slides/slide15.xml"/><Relationship Id="rId43" Type="http://schemas.openxmlformats.org/officeDocument/2006/relationships/slide" Target="slides/slide36.xml"/><Relationship Id="rId64" Type="http://schemas.openxmlformats.org/officeDocument/2006/relationships/slide" Target="slides/slide57.xml"/><Relationship Id="rId118" Type="http://schemas.openxmlformats.org/officeDocument/2006/relationships/slide" Target="slides/slide111.xml"/><Relationship Id="rId139" Type="http://schemas.openxmlformats.org/officeDocument/2006/relationships/slide" Target="slides/slide132.xml"/><Relationship Id="rId85" Type="http://schemas.openxmlformats.org/officeDocument/2006/relationships/slide" Target="slides/slide78.xml"/><Relationship Id="rId150" Type="http://schemas.openxmlformats.org/officeDocument/2006/relationships/slide" Target="slides/slide143.xml"/><Relationship Id="rId171" Type="http://schemas.openxmlformats.org/officeDocument/2006/relationships/slide" Target="slides/slide164.xml"/><Relationship Id="rId192" Type="http://schemas.openxmlformats.org/officeDocument/2006/relationships/slide" Target="slides/slide185.xml"/><Relationship Id="rId206" Type="http://schemas.openxmlformats.org/officeDocument/2006/relationships/slide" Target="slides/slide199.xml"/><Relationship Id="rId227" Type="http://schemas.openxmlformats.org/officeDocument/2006/relationships/slide" Target="slides/slide220.xml"/><Relationship Id="rId248" Type="http://schemas.openxmlformats.org/officeDocument/2006/relationships/slide" Target="slides/slide241.xml"/><Relationship Id="rId12" Type="http://schemas.openxmlformats.org/officeDocument/2006/relationships/slide" Target="slides/slide5.xml"/><Relationship Id="rId33" Type="http://schemas.openxmlformats.org/officeDocument/2006/relationships/slide" Target="slides/slide26.xml"/><Relationship Id="rId108" Type="http://schemas.openxmlformats.org/officeDocument/2006/relationships/slide" Target="slides/slide101.xml"/><Relationship Id="rId129" Type="http://schemas.openxmlformats.org/officeDocument/2006/relationships/slide" Target="slides/slide122.xml"/><Relationship Id="rId54" Type="http://schemas.openxmlformats.org/officeDocument/2006/relationships/slide" Target="slides/slide47.xml"/><Relationship Id="rId70" Type="http://schemas.openxmlformats.org/officeDocument/2006/relationships/slide" Target="slides/slide63.xml"/><Relationship Id="rId75" Type="http://schemas.openxmlformats.org/officeDocument/2006/relationships/slide" Target="slides/slide68.xml"/><Relationship Id="rId91" Type="http://schemas.openxmlformats.org/officeDocument/2006/relationships/slide" Target="slides/slide84.xml"/><Relationship Id="rId96" Type="http://schemas.openxmlformats.org/officeDocument/2006/relationships/slide" Target="slides/slide89.xml"/><Relationship Id="rId140" Type="http://schemas.openxmlformats.org/officeDocument/2006/relationships/slide" Target="slides/slide133.xml"/><Relationship Id="rId145" Type="http://schemas.openxmlformats.org/officeDocument/2006/relationships/slide" Target="slides/slide138.xml"/><Relationship Id="rId161" Type="http://schemas.openxmlformats.org/officeDocument/2006/relationships/slide" Target="slides/slide154.xml"/><Relationship Id="rId166" Type="http://schemas.openxmlformats.org/officeDocument/2006/relationships/slide" Target="slides/slide159.xml"/><Relationship Id="rId182" Type="http://schemas.openxmlformats.org/officeDocument/2006/relationships/slide" Target="slides/slide175.xml"/><Relationship Id="rId187" Type="http://schemas.openxmlformats.org/officeDocument/2006/relationships/slide" Target="slides/slide180.xml"/><Relationship Id="rId217" Type="http://schemas.openxmlformats.org/officeDocument/2006/relationships/slide" Target="slides/slide210.xml"/><Relationship Id="rId1" Type="http://schemas.openxmlformats.org/officeDocument/2006/relationships/slideMaster" Target="slideMasters/slideMaster1.xml"/><Relationship Id="rId6" Type="http://schemas.openxmlformats.org/officeDocument/2006/relationships/slideMaster" Target="slideMasters/slideMaster6.xml"/><Relationship Id="rId212" Type="http://schemas.openxmlformats.org/officeDocument/2006/relationships/slide" Target="slides/slide205.xml"/><Relationship Id="rId233" Type="http://schemas.openxmlformats.org/officeDocument/2006/relationships/slide" Target="slides/slide226.xml"/><Relationship Id="rId238" Type="http://schemas.openxmlformats.org/officeDocument/2006/relationships/slide" Target="slides/slide231.xml"/><Relationship Id="rId254" Type="http://schemas.openxmlformats.org/officeDocument/2006/relationships/presProps" Target="presProps.xml"/><Relationship Id="rId23" Type="http://schemas.openxmlformats.org/officeDocument/2006/relationships/slide" Target="slides/slide16.xml"/><Relationship Id="rId28" Type="http://schemas.openxmlformats.org/officeDocument/2006/relationships/slide" Target="slides/slide21.xml"/><Relationship Id="rId49" Type="http://schemas.openxmlformats.org/officeDocument/2006/relationships/slide" Target="slides/slide42.xml"/><Relationship Id="rId114" Type="http://schemas.openxmlformats.org/officeDocument/2006/relationships/slide" Target="slides/slide107.xml"/><Relationship Id="rId119" Type="http://schemas.openxmlformats.org/officeDocument/2006/relationships/slide" Target="slides/slide112.xml"/><Relationship Id="rId44" Type="http://schemas.openxmlformats.org/officeDocument/2006/relationships/slide" Target="slides/slide37.xml"/><Relationship Id="rId60" Type="http://schemas.openxmlformats.org/officeDocument/2006/relationships/slide" Target="slides/slide53.xml"/><Relationship Id="rId65" Type="http://schemas.openxmlformats.org/officeDocument/2006/relationships/slide" Target="slides/slide58.xml"/><Relationship Id="rId81" Type="http://schemas.openxmlformats.org/officeDocument/2006/relationships/slide" Target="slides/slide74.xml"/><Relationship Id="rId86" Type="http://schemas.openxmlformats.org/officeDocument/2006/relationships/slide" Target="slides/slide79.xml"/><Relationship Id="rId130" Type="http://schemas.openxmlformats.org/officeDocument/2006/relationships/slide" Target="slides/slide123.xml"/><Relationship Id="rId135" Type="http://schemas.openxmlformats.org/officeDocument/2006/relationships/slide" Target="slides/slide128.xml"/><Relationship Id="rId151" Type="http://schemas.openxmlformats.org/officeDocument/2006/relationships/slide" Target="slides/slide144.xml"/><Relationship Id="rId156" Type="http://schemas.openxmlformats.org/officeDocument/2006/relationships/slide" Target="slides/slide149.xml"/><Relationship Id="rId177" Type="http://schemas.openxmlformats.org/officeDocument/2006/relationships/slide" Target="slides/slide170.xml"/><Relationship Id="rId198" Type="http://schemas.openxmlformats.org/officeDocument/2006/relationships/slide" Target="slides/slide191.xml"/><Relationship Id="rId172" Type="http://schemas.openxmlformats.org/officeDocument/2006/relationships/slide" Target="slides/slide165.xml"/><Relationship Id="rId193" Type="http://schemas.openxmlformats.org/officeDocument/2006/relationships/slide" Target="slides/slide186.xml"/><Relationship Id="rId202" Type="http://schemas.openxmlformats.org/officeDocument/2006/relationships/slide" Target="slides/slide195.xml"/><Relationship Id="rId207" Type="http://schemas.openxmlformats.org/officeDocument/2006/relationships/slide" Target="slides/slide200.xml"/><Relationship Id="rId223" Type="http://schemas.openxmlformats.org/officeDocument/2006/relationships/slide" Target="slides/slide216.xml"/><Relationship Id="rId228" Type="http://schemas.openxmlformats.org/officeDocument/2006/relationships/slide" Target="slides/slide221.xml"/><Relationship Id="rId244" Type="http://schemas.openxmlformats.org/officeDocument/2006/relationships/slide" Target="slides/slide237.xml"/><Relationship Id="rId249" Type="http://schemas.openxmlformats.org/officeDocument/2006/relationships/slide" Target="slides/slide242.xml"/><Relationship Id="rId13" Type="http://schemas.openxmlformats.org/officeDocument/2006/relationships/slide" Target="slides/slide6.xml"/><Relationship Id="rId18" Type="http://schemas.openxmlformats.org/officeDocument/2006/relationships/slide" Target="slides/slide11.xml"/><Relationship Id="rId39" Type="http://schemas.openxmlformats.org/officeDocument/2006/relationships/slide" Target="slides/slide32.xml"/><Relationship Id="rId109" Type="http://schemas.openxmlformats.org/officeDocument/2006/relationships/slide" Target="slides/slide102.xml"/><Relationship Id="rId34" Type="http://schemas.openxmlformats.org/officeDocument/2006/relationships/slide" Target="slides/slide27.xml"/><Relationship Id="rId50" Type="http://schemas.openxmlformats.org/officeDocument/2006/relationships/slide" Target="slides/slide43.xml"/><Relationship Id="rId55" Type="http://schemas.openxmlformats.org/officeDocument/2006/relationships/slide" Target="slides/slide48.xml"/><Relationship Id="rId76" Type="http://schemas.openxmlformats.org/officeDocument/2006/relationships/slide" Target="slides/slide69.xml"/><Relationship Id="rId97" Type="http://schemas.openxmlformats.org/officeDocument/2006/relationships/slide" Target="slides/slide90.xml"/><Relationship Id="rId104" Type="http://schemas.openxmlformats.org/officeDocument/2006/relationships/slide" Target="slides/slide97.xml"/><Relationship Id="rId120" Type="http://schemas.openxmlformats.org/officeDocument/2006/relationships/slide" Target="slides/slide113.xml"/><Relationship Id="rId125" Type="http://schemas.openxmlformats.org/officeDocument/2006/relationships/slide" Target="slides/slide118.xml"/><Relationship Id="rId141" Type="http://schemas.openxmlformats.org/officeDocument/2006/relationships/slide" Target="slides/slide134.xml"/><Relationship Id="rId146" Type="http://schemas.openxmlformats.org/officeDocument/2006/relationships/slide" Target="slides/slide139.xml"/><Relationship Id="rId167" Type="http://schemas.openxmlformats.org/officeDocument/2006/relationships/slide" Target="slides/slide160.xml"/><Relationship Id="rId188" Type="http://schemas.openxmlformats.org/officeDocument/2006/relationships/slide" Target="slides/slide181.xml"/><Relationship Id="rId7" Type="http://schemas.openxmlformats.org/officeDocument/2006/relationships/slideMaster" Target="slideMasters/slideMaster7.xml"/><Relationship Id="rId71" Type="http://schemas.openxmlformats.org/officeDocument/2006/relationships/slide" Target="slides/slide64.xml"/><Relationship Id="rId92" Type="http://schemas.openxmlformats.org/officeDocument/2006/relationships/slide" Target="slides/slide85.xml"/><Relationship Id="rId162" Type="http://schemas.openxmlformats.org/officeDocument/2006/relationships/slide" Target="slides/slide155.xml"/><Relationship Id="rId183" Type="http://schemas.openxmlformats.org/officeDocument/2006/relationships/slide" Target="slides/slide176.xml"/><Relationship Id="rId213" Type="http://schemas.openxmlformats.org/officeDocument/2006/relationships/slide" Target="slides/slide206.xml"/><Relationship Id="rId218" Type="http://schemas.openxmlformats.org/officeDocument/2006/relationships/slide" Target="slides/slide211.xml"/><Relationship Id="rId234" Type="http://schemas.openxmlformats.org/officeDocument/2006/relationships/slide" Target="slides/slide227.xml"/><Relationship Id="rId239" Type="http://schemas.openxmlformats.org/officeDocument/2006/relationships/slide" Target="slides/slide232.xml"/><Relationship Id="rId2" Type="http://schemas.openxmlformats.org/officeDocument/2006/relationships/slideMaster" Target="slideMasters/slideMaster2.xml"/><Relationship Id="rId29" Type="http://schemas.openxmlformats.org/officeDocument/2006/relationships/slide" Target="slides/slide22.xml"/><Relationship Id="rId250" Type="http://schemas.openxmlformats.org/officeDocument/2006/relationships/slide" Target="slides/slide243.xml"/><Relationship Id="rId255" Type="http://schemas.openxmlformats.org/officeDocument/2006/relationships/viewProps" Target="viewProps.xml"/><Relationship Id="rId24" Type="http://schemas.openxmlformats.org/officeDocument/2006/relationships/slide" Target="slides/slide17.xml"/><Relationship Id="rId40" Type="http://schemas.openxmlformats.org/officeDocument/2006/relationships/slide" Target="slides/slide33.xml"/><Relationship Id="rId45" Type="http://schemas.openxmlformats.org/officeDocument/2006/relationships/slide" Target="slides/slide38.xml"/><Relationship Id="rId66" Type="http://schemas.openxmlformats.org/officeDocument/2006/relationships/slide" Target="slides/slide59.xml"/><Relationship Id="rId87" Type="http://schemas.openxmlformats.org/officeDocument/2006/relationships/slide" Target="slides/slide80.xml"/><Relationship Id="rId110" Type="http://schemas.openxmlformats.org/officeDocument/2006/relationships/slide" Target="slides/slide103.xml"/><Relationship Id="rId115" Type="http://schemas.openxmlformats.org/officeDocument/2006/relationships/slide" Target="slides/slide108.xml"/><Relationship Id="rId131" Type="http://schemas.openxmlformats.org/officeDocument/2006/relationships/slide" Target="slides/slide124.xml"/><Relationship Id="rId136" Type="http://schemas.openxmlformats.org/officeDocument/2006/relationships/slide" Target="slides/slide129.xml"/><Relationship Id="rId157" Type="http://schemas.openxmlformats.org/officeDocument/2006/relationships/slide" Target="slides/slide150.xml"/><Relationship Id="rId178" Type="http://schemas.openxmlformats.org/officeDocument/2006/relationships/slide" Target="slides/slide171.xml"/><Relationship Id="rId61" Type="http://schemas.openxmlformats.org/officeDocument/2006/relationships/slide" Target="slides/slide54.xml"/><Relationship Id="rId82" Type="http://schemas.openxmlformats.org/officeDocument/2006/relationships/slide" Target="slides/slide75.xml"/><Relationship Id="rId152" Type="http://schemas.openxmlformats.org/officeDocument/2006/relationships/slide" Target="slides/slide145.xml"/><Relationship Id="rId173" Type="http://schemas.openxmlformats.org/officeDocument/2006/relationships/slide" Target="slides/slide166.xml"/><Relationship Id="rId194" Type="http://schemas.openxmlformats.org/officeDocument/2006/relationships/slide" Target="slides/slide187.xml"/><Relationship Id="rId199" Type="http://schemas.openxmlformats.org/officeDocument/2006/relationships/slide" Target="slides/slide192.xml"/><Relationship Id="rId203" Type="http://schemas.openxmlformats.org/officeDocument/2006/relationships/slide" Target="slides/slide196.xml"/><Relationship Id="rId208" Type="http://schemas.openxmlformats.org/officeDocument/2006/relationships/slide" Target="slides/slide201.xml"/><Relationship Id="rId229" Type="http://schemas.openxmlformats.org/officeDocument/2006/relationships/slide" Target="slides/slide222.xml"/><Relationship Id="rId19" Type="http://schemas.openxmlformats.org/officeDocument/2006/relationships/slide" Target="slides/slide12.xml"/><Relationship Id="rId224" Type="http://schemas.openxmlformats.org/officeDocument/2006/relationships/slide" Target="slides/slide217.xml"/><Relationship Id="rId240" Type="http://schemas.openxmlformats.org/officeDocument/2006/relationships/slide" Target="slides/slide233.xml"/><Relationship Id="rId245" Type="http://schemas.openxmlformats.org/officeDocument/2006/relationships/slide" Target="slides/slide238.xml"/><Relationship Id="rId14" Type="http://schemas.openxmlformats.org/officeDocument/2006/relationships/slide" Target="slides/slide7.xml"/><Relationship Id="rId30" Type="http://schemas.openxmlformats.org/officeDocument/2006/relationships/slide" Target="slides/slide23.xml"/><Relationship Id="rId35" Type="http://schemas.openxmlformats.org/officeDocument/2006/relationships/slide" Target="slides/slide28.xml"/><Relationship Id="rId56" Type="http://schemas.openxmlformats.org/officeDocument/2006/relationships/slide" Target="slides/slide49.xml"/><Relationship Id="rId77" Type="http://schemas.openxmlformats.org/officeDocument/2006/relationships/slide" Target="slides/slide70.xml"/><Relationship Id="rId100" Type="http://schemas.openxmlformats.org/officeDocument/2006/relationships/slide" Target="slides/slide93.xml"/><Relationship Id="rId105" Type="http://schemas.openxmlformats.org/officeDocument/2006/relationships/slide" Target="slides/slide98.xml"/><Relationship Id="rId126" Type="http://schemas.openxmlformats.org/officeDocument/2006/relationships/slide" Target="slides/slide119.xml"/><Relationship Id="rId147" Type="http://schemas.openxmlformats.org/officeDocument/2006/relationships/slide" Target="slides/slide140.xml"/><Relationship Id="rId168" Type="http://schemas.openxmlformats.org/officeDocument/2006/relationships/slide" Target="slides/slide161.xml"/><Relationship Id="rId8" Type="http://schemas.openxmlformats.org/officeDocument/2006/relationships/slide" Target="slides/slide1.xml"/><Relationship Id="rId51" Type="http://schemas.openxmlformats.org/officeDocument/2006/relationships/slide" Target="slides/slide44.xml"/><Relationship Id="rId72" Type="http://schemas.openxmlformats.org/officeDocument/2006/relationships/slide" Target="slides/slide65.xml"/><Relationship Id="rId93" Type="http://schemas.openxmlformats.org/officeDocument/2006/relationships/slide" Target="slides/slide86.xml"/><Relationship Id="rId98" Type="http://schemas.openxmlformats.org/officeDocument/2006/relationships/slide" Target="slides/slide91.xml"/><Relationship Id="rId121" Type="http://schemas.openxmlformats.org/officeDocument/2006/relationships/slide" Target="slides/slide114.xml"/><Relationship Id="rId142" Type="http://schemas.openxmlformats.org/officeDocument/2006/relationships/slide" Target="slides/slide135.xml"/><Relationship Id="rId163" Type="http://schemas.openxmlformats.org/officeDocument/2006/relationships/slide" Target="slides/slide156.xml"/><Relationship Id="rId184" Type="http://schemas.openxmlformats.org/officeDocument/2006/relationships/slide" Target="slides/slide177.xml"/><Relationship Id="rId189" Type="http://schemas.openxmlformats.org/officeDocument/2006/relationships/slide" Target="slides/slide182.xml"/><Relationship Id="rId219" Type="http://schemas.openxmlformats.org/officeDocument/2006/relationships/slide" Target="slides/slide212.xml"/><Relationship Id="rId3" Type="http://schemas.openxmlformats.org/officeDocument/2006/relationships/slideMaster" Target="slideMasters/slideMaster3.xml"/><Relationship Id="rId214" Type="http://schemas.openxmlformats.org/officeDocument/2006/relationships/slide" Target="slides/slide207.xml"/><Relationship Id="rId230" Type="http://schemas.openxmlformats.org/officeDocument/2006/relationships/slide" Target="slides/slide223.xml"/><Relationship Id="rId235" Type="http://schemas.openxmlformats.org/officeDocument/2006/relationships/slide" Target="slides/slide228.xml"/><Relationship Id="rId251" Type="http://schemas.openxmlformats.org/officeDocument/2006/relationships/slide" Target="slides/slide244.xml"/><Relationship Id="rId256" Type="http://schemas.openxmlformats.org/officeDocument/2006/relationships/theme" Target="theme/theme1.xml"/><Relationship Id="rId25" Type="http://schemas.openxmlformats.org/officeDocument/2006/relationships/slide" Target="slides/slide18.xml"/><Relationship Id="rId46" Type="http://schemas.openxmlformats.org/officeDocument/2006/relationships/slide" Target="slides/slide39.xml"/><Relationship Id="rId67" Type="http://schemas.openxmlformats.org/officeDocument/2006/relationships/slide" Target="slides/slide60.xml"/><Relationship Id="rId116" Type="http://schemas.openxmlformats.org/officeDocument/2006/relationships/slide" Target="slides/slide109.xml"/><Relationship Id="rId137" Type="http://schemas.openxmlformats.org/officeDocument/2006/relationships/slide" Target="slides/slide130.xml"/><Relationship Id="rId158" Type="http://schemas.openxmlformats.org/officeDocument/2006/relationships/slide" Target="slides/slide151.xml"/><Relationship Id="rId20" Type="http://schemas.openxmlformats.org/officeDocument/2006/relationships/slide" Target="slides/slide13.xml"/><Relationship Id="rId41" Type="http://schemas.openxmlformats.org/officeDocument/2006/relationships/slide" Target="slides/slide34.xml"/><Relationship Id="rId62" Type="http://schemas.openxmlformats.org/officeDocument/2006/relationships/slide" Target="slides/slide55.xml"/><Relationship Id="rId83" Type="http://schemas.openxmlformats.org/officeDocument/2006/relationships/slide" Target="slides/slide76.xml"/><Relationship Id="rId88" Type="http://schemas.openxmlformats.org/officeDocument/2006/relationships/slide" Target="slides/slide81.xml"/><Relationship Id="rId111" Type="http://schemas.openxmlformats.org/officeDocument/2006/relationships/slide" Target="slides/slide104.xml"/><Relationship Id="rId132" Type="http://schemas.openxmlformats.org/officeDocument/2006/relationships/slide" Target="slides/slide125.xml"/><Relationship Id="rId153" Type="http://schemas.openxmlformats.org/officeDocument/2006/relationships/slide" Target="slides/slide146.xml"/><Relationship Id="rId174" Type="http://schemas.openxmlformats.org/officeDocument/2006/relationships/slide" Target="slides/slide167.xml"/><Relationship Id="rId179" Type="http://schemas.openxmlformats.org/officeDocument/2006/relationships/slide" Target="slides/slide172.xml"/><Relationship Id="rId195" Type="http://schemas.openxmlformats.org/officeDocument/2006/relationships/slide" Target="slides/slide188.xml"/><Relationship Id="rId209" Type="http://schemas.openxmlformats.org/officeDocument/2006/relationships/slide" Target="slides/slide202.xml"/><Relationship Id="rId190" Type="http://schemas.openxmlformats.org/officeDocument/2006/relationships/slide" Target="slides/slide183.xml"/><Relationship Id="rId204" Type="http://schemas.openxmlformats.org/officeDocument/2006/relationships/slide" Target="slides/slide197.xml"/><Relationship Id="rId220" Type="http://schemas.openxmlformats.org/officeDocument/2006/relationships/slide" Target="slides/slide213.xml"/><Relationship Id="rId225" Type="http://schemas.openxmlformats.org/officeDocument/2006/relationships/slide" Target="slides/slide218.xml"/><Relationship Id="rId241" Type="http://schemas.openxmlformats.org/officeDocument/2006/relationships/slide" Target="slides/slide234.xml"/><Relationship Id="rId246" Type="http://schemas.openxmlformats.org/officeDocument/2006/relationships/slide" Target="slides/slide239.xml"/><Relationship Id="rId15" Type="http://schemas.openxmlformats.org/officeDocument/2006/relationships/slide" Target="slides/slide8.xml"/><Relationship Id="rId36" Type="http://schemas.openxmlformats.org/officeDocument/2006/relationships/slide" Target="slides/slide29.xml"/><Relationship Id="rId57" Type="http://schemas.openxmlformats.org/officeDocument/2006/relationships/slide" Target="slides/slide50.xml"/><Relationship Id="rId106" Type="http://schemas.openxmlformats.org/officeDocument/2006/relationships/slide" Target="slides/slide99.xml"/><Relationship Id="rId127" Type="http://schemas.openxmlformats.org/officeDocument/2006/relationships/slide" Target="slides/slide120.xml"/><Relationship Id="rId10" Type="http://schemas.openxmlformats.org/officeDocument/2006/relationships/slide" Target="slides/slide3.xml"/><Relationship Id="rId31" Type="http://schemas.openxmlformats.org/officeDocument/2006/relationships/slide" Target="slides/slide24.xml"/><Relationship Id="rId52" Type="http://schemas.openxmlformats.org/officeDocument/2006/relationships/slide" Target="slides/slide45.xml"/><Relationship Id="rId73" Type="http://schemas.openxmlformats.org/officeDocument/2006/relationships/slide" Target="slides/slide66.xml"/><Relationship Id="rId78" Type="http://schemas.openxmlformats.org/officeDocument/2006/relationships/slide" Target="slides/slide71.xml"/><Relationship Id="rId94" Type="http://schemas.openxmlformats.org/officeDocument/2006/relationships/slide" Target="slides/slide87.xml"/><Relationship Id="rId99" Type="http://schemas.openxmlformats.org/officeDocument/2006/relationships/slide" Target="slides/slide92.xml"/><Relationship Id="rId101" Type="http://schemas.openxmlformats.org/officeDocument/2006/relationships/slide" Target="slides/slide94.xml"/><Relationship Id="rId122" Type="http://schemas.openxmlformats.org/officeDocument/2006/relationships/slide" Target="slides/slide115.xml"/><Relationship Id="rId143" Type="http://schemas.openxmlformats.org/officeDocument/2006/relationships/slide" Target="slides/slide136.xml"/><Relationship Id="rId148" Type="http://schemas.openxmlformats.org/officeDocument/2006/relationships/slide" Target="slides/slide141.xml"/><Relationship Id="rId164" Type="http://schemas.openxmlformats.org/officeDocument/2006/relationships/slide" Target="slides/slide157.xml"/><Relationship Id="rId169" Type="http://schemas.openxmlformats.org/officeDocument/2006/relationships/slide" Target="slides/slide162.xml"/><Relationship Id="rId185" Type="http://schemas.openxmlformats.org/officeDocument/2006/relationships/slide" Target="slides/slide178.xml"/><Relationship Id="rId4" Type="http://schemas.openxmlformats.org/officeDocument/2006/relationships/slideMaster" Target="slideMasters/slideMaster4.xml"/><Relationship Id="rId9" Type="http://schemas.openxmlformats.org/officeDocument/2006/relationships/slide" Target="slides/slide2.xml"/><Relationship Id="rId180" Type="http://schemas.openxmlformats.org/officeDocument/2006/relationships/slide" Target="slides/slide173.xml"/><Relationship Id="rId210" Type="http://schemas.openxmlformats.org/officeDocument/2006/relationships/slide" Target="slides/slide203.xml"/><Relationship Id="rId215" Type="http://schemas.openxmlformats.org/officeDocument/2006/relationships/slide" Target="slides/slide208.xml"/><Relationship Id="rId236" Type="http://schemas.openxmlformats.org/officeDocument/2006/relationships/slide" Target="slides/slide229.xml"/><Relationship Id="rId257" Type="http://schemas.openxmlformats.org/officeDocument/2006/relationships/tableStyles" Target="tableStyles.xml"/><Relationship Id="rId26" Type="http://schemas.openxmlformats.org/officeDocument/2006/relationships/slide" Target="slides/slide19.xml"/><Relationship Id="rId231" Type="http://schemas.openxmlformats.org/officeDocument/2006/relationships/slide" Target="slides/slide224.xml"/><Relationship Id="rId252" Type="http://schemas.openxmlformats.org/officeDocument/2006/relationships/notesMaster" Target="notesMasters/notesMaster1.xml"/><Relationship Id="rId47" Type="http://schemas.openxmlformats.org/officeDocument/2006/relationships/slide" Target="slides/slide40.xml"/><Relationship Id="rId68" Type="http://schemas.openxmlformats.org/officeDocument/2006/relationships/slide" Target="slides/slide61.xml"/><Relationship Id="rId89" Type="http://schemas.openxmlformats.org/officeDocument/2006/relationships/slide" Target="slides/slide82.xml"/><Relationship Id="rId112" Type="http://schemas.openxmlformats.org/officeDocument/2006/relationships/slide" Target="slides/slide105.xml"/><Relationship Id="rId133" Type="http://schemas.openxmlformats.org/officeDocument/2006/relationships/slide" Target="slides/slide126.xml"/><Relationship Id="rId154" Type="http://schemas.openxmlformats.org/officeDocument/2006/relationships/slide" Target="slides/slide147.xml"/><Relationship Id="rId175" Type="http://schemas.openxmlformats.org/officeDocument/2006/relationships/slide" Target="slides/slide168.xml"/><Relationship Id="rId196" Type="http://schemas.openxmlformats.org/officeDocument/2006/relationships/slide" Target="slides/slide189.xml"/><Relationship Id="rId200" Type="http://schemas.openxmlformats.org/officeDocument/2006/relationships/slide" Target="slides/slide193.xml"/><Relationship Id="rId16" Type="http://schemas.openxmlformats.org/officeDocument/2006/relationships/slide" Target="slides/slide9.xml"/><Relationship Id="rId221" Type="http://schemas.openxmlformats.org/officeDocument/2006/relationships/slide" Target="slides/slide214.xml"/><Relationship Id="rId242" Type="http://schemas.openxmlformats.org/officeDocument/2006/relationships/slide" Target="slides/slide235.xml"/><Relationship Id="rId37" Type="http://schemas.openxmlformats.org/officeDocument/2006/relationships/slide" Target="slides/slide30.xml"/><Relationship Id="rId58" Type="http://schemas.openxmlformats.org/officeDocument/2006/relationships/slide" Target="slides/slide51.xml"/><Relationship Id="rId79" Type="http://schemas.openxmlformats.org/officeDocument/2006/relationships/slide" Target="slides/slide72.xml"/><Relationship Id="rId102" Type="http://schemas.openxmlformats.org/officeDocument/2006/relationships/slide" Target="slides/slide95.xml"/><Relationship Id="rId123" Type="http://schemas.openxmlformats.org/officeDocument/2006/relationships/slide" Target="slides/slide116.xml"/><Relationship Id="rId144" Type="http://schemas.openxmlformats.org/officeDocument/2006/relationships/slide" Target="slides/slide137.xml"/><Relationship Id="rId90" Type="http://schemas.openxmlformats.org/officeDocument/2006/relationships/slide" Target="slides/slide83.xml"/><Relationship Id="rId165" Type="http://schemas.openxmlformats.org/officeDocument/2006/relationships/slide" Target="slides/slide158.xml"/><Relationship Id="rId186" Type="http://schemas.openxmlformats.org/officeDocument/2006/relationships/slide" Target="slides/slide179.xml"/><Relationship Id="rId211" Type="http://schemas.openxmlformats.org/officeDocument/2006/relationships/slide" Target="slides/slide204.xml"/><Relationship Id="rId232" Type="http://schemas.openxmlformats.org/officeDocument/2006/relationships/slide" Target="slides/slide225.xml"/><Relationship Id="rId253" Type="http://schemas.openxmlformats.org/officeDocument/2006/relationships/handoutMaster" Target="handoutMasters/handoutMaster1.xml"/><Relationship Id="rId27" Type="http://schemas.openxmlformats.org/officeDocument/2006/relationships/slide" Target="slides/slide20.xml"/><Relationship Id="rId48" Type="http://schemas.openxmlformats.org/officeDocument/2006/relationships/slide" Target="slides/slide41.xml"/><Relationship Id="rId69" Type="http://schemas.openxmlformats.org/officeDocument/2006/relationships/slide" Target="slides/slide62.xml"/><Relationship Id="rId113" Type="http://schemas.openxmlformats.org/officeDocument/2006/relationships/slide" Target="slides/slide106.xml"/><Relationship Id="rId134" Type="http://schemas.openxmlformats.org/officeDocument/2006/relationships/slide" Target="slides/slide127.xml"/><Relationship Id="rId80" Type="http://schemas.openxmlformats.org/officeDocument/2006/relationships/slide" Target="slides/slide73.xml"/><Relationship Id="rId155" Type="http://schemas.openxmlformats.org/officeDocument/2006/relationships/slide" Target="slides/slide148.xml"/><Relationship Id="rId176" Type="http://schemas.openxmlformats.org/officeDocument/2006/relationships/slide" Target="slides/slide169.xml"/><Relationship Id="rId197" Type="http://schemas.openxmlformats.org/officeDocument/2006/relationships/slide" Target="slides/slide190.xml"/><Relationship Id="rId201" Type="http://schemas.openxmlformats.org/officeDocument/2006/relationships/slide" Target="slides/slide194.xml"/><Relationship Id="rId222" Type="http://schemas.openxmlformats.org/officeDocument/2006/relationships/slide" Target="slides/slide215.xml"/><Relationship Id="rId243" Type="http://schemas.openxmlformats.org/officeDocument/2006/relationships/slide" Target="slides/slide236.xml"/><Relationship Id="rId17" Type="http://schemas.openxmlformats.org/officeDocument/2006/relationships/slide" Target="slides/slide10.xml"/><Relationship Id="rId38" Type="http://schemas.openxmlformats.org/officeDocument/2006/relationships/slide" Target="slides/slide31.xml"/><Relationship Id="rId59" Type="http://schemas.openxmlformats.org/officeDocument/2006/relationships/slide" Target="slides/slide52.xml"/><Relationship Id="rId103" Type="http://schemas.openxmlformats.org/officeDocument/2006/relationships/slide" Target="slides/slide96.xml"/><Relationship Id="rId124" Type="http://schemas.openxmlformats.org/officeDocument/2006/relationships/slide" Target="slides/slide117.xml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9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642" name="Rectangle 2"/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0"/>
            <a:ext cx="3170238" cy="4794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6661" tIns="48331" rIns="96661" bIns="48331" numCol="1" anchor="t" anchorCtr="0" compatLnSpc="1">
            <a:prstTxWarp prst="textNoShape">
              <a:avLst/>
            </a:prstTxWarp>
          </a:bodyPr>
          <a:lstStyle>
            <a:lvl1pPr>
              <a:defRPr sz="1300">
                <a:latin typeface="Arial" charset="0"/>
                <a:ea typeface="ＭＳ Ｐゴシック" pitchFamily="1" charset="-128"/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12643" name="Rectangle 3"/>
          <p:cNvSpPr>
            <a:spLocks noGrp="1" noChangeArrowheads="1"/>
          </p:cNvSpPr>
          <p:nvPr>
            <p:ph type="dt" sz="quarter" idx="1"/>
          </p:nvPr>
        </p:nvSpPr>
        <p:spPr bwMode="auto">
          <a:xfrm>
            <a:off x="4144963" y="0"/>
            <a:ext cx="3170237" cy="4794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6661" tIns="48331" rIns="96661" bIns="48331" numCol="1" anchor="t" anchorCtr="0" compatLnSpc="1">
            <a:prstTxWarp prst="textNoShape">
              <a:avLst/>
            </a:prstTxWarp>
          </a:bodyPr>
          <a:lstStyle>
            <a:lvl1pPr algn="r">
              <a:defRPr sz="1300">
                <a:latin typeface="Arial" charset="0"/>
                <a:ea typeface="ＭＳ Ｐゴシック" pitchFamily="1" charset="-128"/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12644" name="Rectangle 4"/>
          <p:cNvSpPr>
            <a:spLocks noGrp="1" noChangeArrowheads="1"/>
          </p:cNvSpPr>
          <p:nvPr>
            <p:ph type="ftr" sz="quarter" idx="2"/>
          </p:nvPr>
        </p:nvSpPr>
        <p:spPr bwMode="auto">
          <a:xfrm>
            <a:off x="0" y="9121775"/>
            <a:ext cx="3170238" cy="4794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6661" tIns="48331" rIns="96661" bIns="48331" numCol="1" anchor="b" anchorCtr="0" compatLnSpc="1">
            <a:prstTxWarp prst="textNoShape">
              <a:avLst/>
            </a:prstTxWarp>
          </a:bodyPr>
          <a:lstStyle>
            <a:lvl1pPr>
              <a:defRPr sz="1300">
                <a:latin typeface="Arial" charset="0"/>
                <a:ea typeface="ＭＳ Ｐゴシック" pitchFamily="1" charset="-128"/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12645" name="Rectangle 5"/>
          <p:cNvSpPr>
            <a:spLocks noGrp="1" noChangeArrowheads="1"/>
          </p:cNvSpPr>
          <p:nvPr>
            <p:ph type="sldNum" sz="quarter" idx="3"/>
          </p:nvPr>
        </p:nvSpPr>
        <p:spPr bwMode="auto">
          <a:xfrm>
            <a:off x="4144963" y="9121775"/>
            <a:ext cx="3170237" cy="4794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6661" tIns="48331" rIns="96661" bIns="48331" numCol="1" anchor="b" anchorCtr="0" compatLnSpc="1">
            <a:prstTxWarp prst="textNoShape">
              <a:avLst/>
            </a:prstTxWarp>
          </a:bodyPr>
          <a:lstStyle>
            <a:lvl1pPr algn="r">
              <a:defRPr sz="1300">
                <a:ea typeface="ＭＳ Ｐゴシック" pitchFamily="34" charset="-128"/>
              </a:defRPr>
            </a:lvl1pPr>
          </a:lstStyle>
          <a:p>
            <a:pPr>
              <a:defRPr/>
            </a:pPr>
            <a:fld id="{FAC285D7-C1DD-4A32-A56C-FF1EDC767EA6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83200573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ink/ink1.xml><?xml version="1.0" encoding="utf-8"?>
<inkml:ink xmlns:inkml="http://www.w3.org/2003/InkML">
  <inkml:definitions>
    <inkml:context xml:id="ctx0">
      <inkml:inkSource xml:id="inkSrc0">
        <inkml:traceFormat>
          <inkml:channel name="X" type="integer" max="27760" units="cm"/>
          <inkml:channel name="Y" type="integer" max="15694" units="cm"/>
          <inkml:channel name="F" type="integer" max="255" units="dev"/>
          <inkml:channel name="T" type="integer" max="2.14748E9" units="dev"/>
        </inkml:traceFormat>
        <inkml:channelProperties>
          <inkml:channelProperty channel="X" name="resolution" value="1000" units="1/cm"/>
          <inkml:channelProperty channel="Y" name="resolution" value="1000.25494" units="1/cm"/>
          <inkml:channelProperty channel="F" name="resolution" value="0" units="1/dev"/>
          <inkml:channelProperty channel="T" name="resolution" value="1" units="1/dev"/>
        </inkml:channelProperties>
      </inkml:inkSource>
      <inkml:timestamp xml:id="ts0" timeString="2018-11-29T16:26:57.681"/>
    </inkml:context>
    <inkml:brush xml:id="br0">
      <inkml:brushProperty name="width" value="0.05292" units="cm"/>
      <inkml:brushProperty name="height" value="0.05292" units="cm"/>
      <inkml:brushProperty name="color" value="#FF0000"/>
    </inkml:brush>
  </inkml:definitions>
  <inkml:trace contextRef="#ctx0" brushRef="#br0">11662 5604 172 0,'-17'5'36'0,"3"2"-1"16,-8-9-37-16,-5-3 2 15,-6-2 0-15,-6-4 0 0,-5 0 0 16,-2-1 0-16,-4 0 0 16,0 4 0-16,0 7 0 15,3 10 0-15,5 10 0 16,4 9 0-16,9 17 0 15,5 11 0-15,11 19 0 16,7 19 1-16,7 18-1 16,4 22 1-16,5 16-1 15,1 22 0-15,-3 11 0 16,-3 16 0-16,-2 5 0 16,-5-1-1-16,0-4 2 15,-2-8-2-15,1-10 1 16,1-12 1-16,5-16-2 0,4-16 1 15,8-19 1-15,7-14-1 16,7-16-1-16,8-23 2 16,8-14-1-16,10-17 0 15,6-16 1-15,7-9-1 16,2-10-1-16,-2-8 2 16,-3-53-33-16,2 55-3 15,-29-23 0-15,6 14 0 16,-28-28 0-16</inkml:trace>
  <inkml:trace contextRef="#ctx0" brushRef="#br0" timeOffset="1751.767">15235 5874 171 0,'-17'14'34'0,"6"22"1"0,-1-1-37 16,4 6 2-16,3 5 0 15,6 3 0 1,9-2 0-16,8-6 0 16,11-7 0-16,10-11 0 0,11-15 1 15,5-13-1-15,5-10 0 16,-1-15 0-16,-4-11 0 15,-8-6 0-15,-10-7 0 16,-16-9 0-16,-14 3 0 16,-16 0 0-16,-10 3 0 15,-12 6 0-15,-4 12 1 16,-5 7-1-16,2 10 0 16,5 16-1-16,-10-1-32 15,36 28-1-15,-7-13 0 16,30 28-1-16,-10-19 0 15</inkml:trace>
  <inkml:trace contextRef="#ctx0" brushRef="#br0" timeOffset="2188.4473">15816 6055 173 0,'-3'-27'35'16,"14"6"-1"-16,-14-20-36 15,3 3 2-15,-1 0 1 16,2 4-1-16,3 6 1 16,2 3-1-16,1 13 0 15,6 16 0-15,1 12 0 16,5 4 0-16,0 9 0 16,4 5-1-16,3 5 2 0,3 0-1 15,3-4-1-15,2-7 1 16,4-16 0-1,1-10 0-15,3-17-1 16,-1-17 1-16,-3-11 0 0,-5-16 0 16,-5-9 0-1,-9-9 0-15,-8-3-1 16,-7 0 1-16,-6 7 0 16,-4 12 0-16,-3 11 0 0,0 13 0 15,0 12 0-15,9 25 0 16,0 0 0-16,-9 11 1 15,15 10-1-15,2 2-1 16,17 9-31-16,-21-17-2 0,22 13 0 16,-26-28 0-16,34 25-1 15</inkml:trace>
  <inkml:trace contextRef="#ctx0" brushRef="#br0" timeOffset="2672.8108">16529 6049 171 0,'-14'-43'36'0,"-5"-21"-2"15,14-55-32-15,8-60-5 16,4 96 3-16,7-1-1 16,2 9 1-16,5 8 0 15,4 16-1-15,2 19 2 16,3 20-1-16,4 17 0 15,3 14 0-15,2 19 1 0,3 13-1 16,-1 7 1 0,1 5-1-16,-3-2 0 15,-6-5 1-15,-9-4-1 16,-9-7 0-16,-12-15-1 0,-12-15 2 16,-15-14-2-16,-12-12 1 15,-13-11 0-15,-8-6 0 16,-4-9-1-16,0-1 0 15,-14-8-33-15,40 19 0 16,-6-15 2-16,35 24-3 16,1-15 2-16</inkml:trace>
  <inkml:trace contextRef="#ctx0" brushRef="#br0" timeOffset="2891.5536">17043 5393 173 0,'-6'16'35'0,"16"20"-2"16,-10 83-32-16,5-93-2 15,3-6 1-15,3 3 0 16,6-7 0-16,0-5 0 16,2-7 0-16,-2-4-1 15,8 5-32-15,-20-28-1 16,12 13 0-16,-21-24-1 15,13 12 0-15</inkml:trace>
  <inkml:trace contextRef="#ctx0" brushRef="#br0" timeOffset="3172.7884">17109 4781 172 0,'0'0'35'0,"3"23"-1"16,-8 31-33-16,0-88-3 15,0 110 1-15,-4 19 2 16,1 13-1-16,-3 10 0 16,2 2 0-16,2 5 1 15,1-6-1-15,2-11 1 16,4-9-1-16,5-17-1 15,5-59-32-15,8 28-1 0,-18-51 0 16,18 12-1-16,-16-53 0 16</inkml:trace>
  <inkml:trace contextRef="#ctx0" brushRef="#br0" timeOffset="4063.0529">17428 4677 174 0,'-13'41'34'0,"15"44"0"16,-18 10-34-16,-3 9-1 0,-1 12 1 16,-2 6 0-16,3-3 1 15,2-10-1 1,6-10 0-16,5-24 0 15,7-23 1-15,7-17-1 0,9-29 0 16,4-21 0-16,3-19 0 16,-2-13 0-1,1-8-1-15,-3 1 1 16,-3 9-1-16,-4 15 2 0,-5 19-1 16,-8 11 0-16,6 34 0 15,-3 9 1-15,2 0-1 16,4 5 0-16,5-8 0 0,7-15-1 15,5-15 2 1,4-17-1-16,3-12 0 16,1-13 0-16,-3-1 0 15,-4-2 0-15,-6 5 0 0,-6 9 0 16,-15 21 0-16,15-11 1 16,-14 23-2-16,2 7 1 15,-1 4 0-15,1 4 0 16,4-8 0-16,4-2 1 15,5-9-1-15,1-6 0 16,5-9 0-16,0-4-1 16,0-5 1-16,0-2 0 15,-1 7 0-15,-4 3-1 16,0 8 1-16,0 1 0 16,2-1 0-16,3 2 0 15,5-2 0-15,4-6 0 16,2-2-1-16,1-6 2 0,-1-5-1 15,-5 4 0-15,-4-2 0 16,-7 5 0-16,-6 6 0 16,-11 6 0-16,-2 13 0 15,-3 1 0-15,1 3 1 16,3 0-2-16,5 3 2 16,6-6-1-16,8-6-1 15,7-9 1-15,8-12 0 16,2-9 0-16,-1-7 0 15,-1-9-1-15,-5-7 1 16,-9-7 1-16,-8-14-1 16,-8-6 1-16,-12-12-2 15,-7-5 1-15,-4-5 0 0,-10 0 1 16,-1 5-2-16,-4 4 1 16,0 16 1-16,-2 12-2 15,3 15 1-15,2 10 1 16,6 12-1-16,5 3-3 15,36 13-29-15,-25-13-2 16,32 25-1-16,-5-12 1 16,29 30-1-16</inkml:trace>
  <inkml:trace contextRef="#ctx0" brushRef="#br0" timeOffset="4783.4566">19093 5417 180 0,'13'-63'35'15,"14"1"0"-15,-113-25-38 16,95 7 2-16,-5 5 1 16,-3 16-1-16,-2 19 1 15,-2 29 0-15,1 30 0 16,0 18 0-16,0 20 0 15,2 6 0-15,5 7 0 16,5-5 0-16,6-3 1 16,9-18-1-16,9-24 0 15,5-18 0-15,4-16 0 0,2-17-1 16,-7-12 1-16,-1-5-1 16,-10-3 0-16,-7 8 1 15,-10 8 0-15,-6 13 0 16,-4 11 0-16,0 11 0 15,3 11 0-15,5 4 0 16,6 0 1-16,6-4-2 16,7-7 2-16,2-5-1 15,5-8-1-15,-1 0 1 16,-1-4 0-16,-5 6 1 16,-5 6-3-16,-6 7 2 15,-2 9 0-15,0 6 0 0,-1 2 0 16,4 1 0-16,8-7 1 15,4-9-1-15,8-12 0 16,6-11 0-16,5-13 0 16,0-12 0-16,2-7 1 15,-4-10-1-15,-7-1 1 16,-6 1-1-16,-7 7 0 16,-8 7 0-16,-6 10 0 15,-3 1 0-15,-6 15 0 16,4 6 0-16,-7 11-1 15,20-1 1-15,-3-1 0 16,4-2 0-16,4-2 0 16,0 0 0-16,1-3 0 0,-3 1 0 15,-5-2 0-15,-5 4 0 16,-13 6 1-16,0 0-1 16,0 0 1-16,-19 18-1 15,6-9-10-15,-8-1-23 16,17 13-1-16,-15-21 0 15,16 16-1-15,-16-23-1 16</inkml:trace>
  <inkml:trace contextRef="#ctx0" brushRef="#br0" timeOffset="5659.4959">11859 7022 148 0,'0'-11'35'0,"0"11"0"15,0 0-7-15,0 0-29 16,0 0 1-16,-13-1 0 15,13 1-1-15,-21-13 0 16,5 0 1-16,-3 6 0 0,-3-1 0 16,-4 3 0-16,2 5 0 15,-3 10 0-15,3 2 0 16,2 14 1 0,0 14-1-16,1 13 0 0,-1 16 0 15,0 15 0-15,-3 15-2 16,0 12 2-16,-1 12 0 15,2 4 0-15,5-4-1 16,10-5 2-16,9-9-1 16,13-13 0-16,16-16 0 15,20-15 0-15,16-18 0 16,14-15 0-16,8-11-1 16,6-6 1-16,-1-6 0 0,-4-6 0 15,-10 4 1-15,-16 15-34 16,-28-24-1-1,-5 18-1-15,-29-16 0 16,-17 15-1-16</inkml:trace>
  <inkml:trace contextRef="#ctx0" brushRef="#br0" timeOffset="97112.492">1873 10722 183 0,'-41'11'36'15,"18"12"-2"-15,-7-7-34 16,5 4 0-16,7-3 1 16,2 4-2-16,11 2 1 15,8-1 0-15,11 3 1 16,14 7-1-16,13 3 0 16,9 8 0-16,12 0-1 15,9 5 1-15,7 0 0 16,0 2 0-16,-1 3 0 15,-6 7 1-15,-14-4-1 16,-6 1 0-16,-14-2 0 16,-14-2-1-16,-11-4 1 15,-6-4 1-15,-7-9-3 0,-3-22-32 16,9 13-2-16,-22-27 0 16,17 0 1-16,-17-5-1 15</inkml:trace>
  <inkml:trace contextRef="#ctx0" brushRef="#br0" timeOffset="97382.2007">1849 11534 182 0,'79'-68'36'0,"-3"-17"-1"16,3-91-35-16,-3 99 0 15,-8 7 0-15,-6 7-1 0,-10 10 1 0,-9 9 0 16,-12 35-34 0,-18-25-1-16,10 19 1 15,-25-12-1-15,13 23-2 16</inkml:trace>
  <inkml:trace contextRef="#ctx0" brushRef="#br0" timeOffset="99576.6767">2072 6229 176 0,'-31'-6'36'15,"3"5"-2"-15,-4 2-34 16,-1 5 0-16,2 8 0 15,1 2 0-15,5 8 0 16,4 6 0-16,6 11 0 0,7 8 0 16,8 2 0-16,5 4 1 15,6-3-1 1,6 2-1-16,5-5 1 16,4-3 0-16,5-11-1 0,3-7 1 15,2-6 1-15,4-9-2 16,0-4 1-16,3-10 0 15,3-9 0-15,-1-11 0 16,-1-3 1-16,-1-11-1 16,-5-9 0-16,-8-8 0 15,-8-6 0-15,-8-4 0 16,-12 0 0-16,-10 5-1 16,-12 0 0-16,-9 8 1 15,-10 9 0-15,-6 15-1 16,-4 11 1-16,-2 12 0 15,-2 8 0-15,4 5 1 16,3 8 0-16,7 3-1 0,-21-4-33 16,44 14-1-16,-7-21-1 15,24 17-1-15,-1-28-1 16</inkml:trace>
  <inkml:trace contextRef="#ctx0" brushRef="#br0" timeOffset="102875.2316">3004 7067 172 0,'-11'0'35'16,"11"18"0"-16,-10-3-35 16,3 11 0-16,5 4 0 15,-1 14 0-15,6 9 0 16,5 6 0-16,8 7 0 15,10 3-1-15,4 0 1 16,6-1 0-16,1-2 1 16,2-11-1-16,0-6 2 15,-3-9-2-15,-3-10 1 0,-6-13 0 16,-5-8-1-16,0-19-2 16,4-7-33-16,-15-28-1 15,15 3 0-15,-15-32 0 16,17 6 0-16</inkml:trace>
  <inkml:trace contextRef="#ctx0" brushRef="#br0" timeOffset="103062.7216">3509 7056 145 0,'-33'19'36'0,"8"36"-1"16,-26 7-10-16,1 8-25 15,-8 6 0-15,-2 1 1 16,-2-3 1-16,6-6-2 0,5-18 0 15,9-20-34-15,18-5-1 16,-8-31 0-16,26-5 1 16,-6-33-3-1</inkml:trace>
  <inkml:trace contextRef="#ctx0" brushRef="#br0" timeOffset="103500.2024">2971 5978 172 0,'-49'33'36'16,"10"14"0"-16,8-3-37 15,2 11 2-15,7 3-1 16,10 6 0-16,12-1 1 16,14-2-1-16,11-5 0 15,11-12 0-15,9-6-1 16,7-12 1-16,3-10 0 16,3-15 0-16,-5-11-1 15,-1-12 1-15,-10-10 0 0,-6-9 0 16,-11-10-1-1,-10-2 0-15,-10-11 0 16,-14-2 1-16,-8 2-1 16,-11 6 1-16,-5 5-1 0,-7 11 1 15,-2 15 1-15,0 9-1 16,1 13 1-16,4 11-1 16,-1 11-33-16,17 22-2 15,-16-9 1-15,20 29-2 16,-18-11-1-16</inkml:trace>
</inkml:ink>
</file>

<file path=ppt/ink/ink10.xml><?xml version="1.0" encoding="utf-8"?>
<inkml:ink xmlns:inkml="http://www.w3.org/2003/InkML">
  <inkml:definitions>
    <inkml:context xml:id="ctx0">
      <inkml:inkSource xml:id="inkSrc0">
        <inkml:traceFormat>
          <inkml:channel name="X" type="integer" max="27760" units="cm"/>
          <inkml:channel name="Y" type="integer" max="15694" units="cm"/>
          <inkml:channel name="F" type="integer" max="255" units="dev"/>
          <inkml:channel name="T" type="integer" max="2.14748E9" units="dev"/>
        </inkml:traceFormat>
        <inkml:channelProperties>
          <inkml:channelProperty channel="X" name="resolution" value="1000" units="1/cm"/>
          <inkml:channelProperty channel="Y" name="resolution" value="1000.25494" units="1/cm"/>
          <inkml:channelProperty channel="F" name="resolution" value="0" units="1/dev"/>
          <inkml:channelProperty channel="T" name="resolution" value="1" units="1/dev"/>
        </inkml:channelProperties>
      </inkml:inkSource>
      <inkml:timestamp xml:id="ts0" timeString="2018-11-29T16:57:58.463"/>
    </inkml:context>
    <inkml:brush xml:id="br0">
      <inkml:brushProperty name="width" value="0.05292" units="cm"/>
      <inkml:brushProperty name="height" value="0.05292" units="cm"/>
      <inkml:brushProperty name="color" value="#FF0000"/>
    </inkml:brush>
  </inkml:definitions>
  <inkml:trace contextRef="#ctx0" brushRef="#br0">18488 1583 187 0,'0'0'32'0,"0"0"4"0,9 16-38 16,6 9 4-16,6 2-3 15,9 0 0 1,8 13 2-16,6 20-2 16,7 8 1-16,5 9 0 0,3 0 0 15,0 5-5-15,1-3 6 16,-2 6-3-16,-4-11 1 16,-1 2-1-16,-3-5 2 15,-6 0-3-15,-4-15 3 16,-6-5 0-16,23 5-34 15,-43-30-1-15,14 8 1 16,-28-34 0-16,19-2-1 16</inkml:trace>
  <inkml:trace contextRef="#ctx0" brushRef="#br0" timeOffset="360.8854">19410 1665 185 0,'-12'21'37'16,"-5"19"-6"-16,-13 7-32 15,-9 14 2-15,-11 17-1 0,-10 19 0 16,-8 1-3-16,-6 10 3 16,-2 8-4-16,0-8 5 15,3-3-3-15,5-11 0 16,9-13 3-16,8-14-1 16,12-17-33-16,17 1-1 15,-10-39 1-15,31 6-2 16,-10-41 0-1</inkml:trace>
  <inkml:trace contextRef="#ctx0" brushRef="#br0" timeOffset="1578.7573">20187 2400 174 0,'-5'-31'35'0,"24"12"1"16,-8-5-37-16,1-1 3 15,-1 2-3-15,1 8 4 0,3 10-3 16,2 2 0-16,5 15-1 16,1 12-1-16,8 2 2 15,3 7-3-15,6 0 4 16,10-3-4-16,5-3 3 16,5-5-2-1,6-15 2-15,1-5 1 16,-1-10-1-16,-2-9-1 0,-7-3 1 15,-10-6 1-15,-13-6-1 16,-10-2 2-16,-17-3-2 16,-6-5 2-16,-9 6-2 15,-1-1-3-15,14-3-30 16,-16-2 2-16,33 18-3 0,-10-10 0 16,34 22 0-1</inkml:trace>
  <inkml:trace contextRef="#ctx0" brushRef="#br0" timeOffset="2093.2617">22600 1936 182 0,'-25'13'36'0,"3"14"-6"16,-1 2-30-16,9 11 1 16,9 4-2-16,14 9 1 15,13 7-3-15,11 2 4 16,7 3-4-16,6 3 3 15,2 10-3-15,-5-5 2 0,-8 0-2 16,-9-5 3-16,-13-2 3 16,-12 0-3-1,-12 1 3-15,-12-14-2 16,-8-6 2-16,-11-13-3 0,-14-15-30 16,14 4-3-16,-19-33-4 15,22 4 3-15,-13-50-4 16</inkml:trace>
  <inkml:trace contextRef="#ctx0" brushRef="#br0" timeOffset="2249.5045">22809 1782 185 0,'86'-45'36'15,"10"15"-5"-15,-7 2-30 16,3-20-33-16,-8 0-2 15,15-10 0-15,-19-12-2 0,20 0 0 16,-15-19-3-16</inkml:trace>
  <inkml:trace contextRef="#ctx0" brushRef="#br0" timeOffset="50331.9124">7237 8141 141 0,'0'0'34'0,"0"0"1"16,-8 17-8-16,8-17-28 0,0 0 2 15,0 0-1-15,0 0 0 16,0 0 0-16,0 0 0 15,0 0 0-15,0 0 0 16,0 0 0-16,-7 11 0 16,7-11 0-16,-1 20 0 15,1-2 0-15,0 2-1 16,-1 10 1-16,2 0 0 16,-1 5-1-16,0 4 1 15,3-3 0-15,-2 6 0 16,1-6 1-16,1-1-1 15,0-4 0-15,1-5 0 16,0-3 1-16,-2-8 0 0,-2-2-1 16,0-13 1-16,-1 15-1 15,1-15 1-15,0 0-2 16,-18-16-32-16,18 16-1 16,-9-27-1-16,9 27 0 15,-6-41 1-15</inkml:trace>
  <inkml:trace contextRef="#ctx0" brushRef="#br0" timeOffset="51316.255">6997 8210 168 0,'7'11'35'0,"-7"-11"-2"15,0 0-34-15,0 0 2 16,0 0-1-16,-7-14 0 15,7 14 0-15,11-8 1 16,-3-2-1-16,4 1 0 16,5-2 0-16,3-1 0 15,4 0 0-15,3-1 0 16,1-1-1-16,2 4 1 0,1 3 1 16,-1-3-1-16,0 3 1 15,-1 4-1-15,-1-2 0 16,1 3 1-16,0 4-1 15,1-1 0-15,0 7 0 16,4 0-1-16,-1-2 1 16,0 2 0-16,-6 2 0 15,-3 2-1-15,-6 0 1 16,-10 2 0-16,-12 0 0 16,-12 4 0-16,-12 4 1 15,-10-1-2-15,-2 2 1 16,-5-1 0-16,0 1 0 15,4-3 0-15,7-4-1 0,10-2 1 16,10-2-1-16,12-1 2 16,2-11-1-16,22 13 0 15,1-9 0-15,4-2 0 16,6 0 0-16,2 3 1 16,2-2-1-16,-1 3 0 15,-3 1 0-15,0 0 0 16,-5 6 0-16,-2-1 0 15,-6 5-1-15,-2 1 2 16,-8 0-1-16,-3-5 0 16,-7 4 0-16,-6 2 1 15,-4-6-1-15,-7 0 1 16,-6 2 0-16,-10-7-1 0,-4 3 0 16,-10 0 1-16,-6-8-1 15,-5 0 0-15,-3 1 0 16,-2-4 0-1,2-1-1-15,4 2 2 0,4-1-1 16,8 4 0-16,9 4 0 16,6 2 0-16,11 1 0 15,2 17-34-15,0-28 1 16,25 13-3-16,-14-24 1 16,24 11-2-16</inkml:trace>
  <inkml:trace contextRef="#ctx0" brushRef="#br0" timeOffset="56151.8108">17596 7719 176 0,'0'0'35'0,"16"16"1"16,-11 93-37-16,-2-86 1 16,0 6-1-16,-1 14 1 0,1 9 0 15,0 6 0-15,4 10 0 16,1 7-1 0,7 8 1-16,-1-2 1 15,6-4-1-15,3-8 1 16,2-1 0-16,-2-16 1 0,0-8-2 15,-1-14 2-15,-5-18-1 16,-2 14-35-16,-10-45 0 16,12 0-2-16,-20-38 1 15,20 8-1-15</inkml:trace>
  <inkml:trace contextRef="#ctx0" brushRef="#br0" timeOffset="56401.8016">17956 7886 177 0,'-14'2'36'0,"-12"18"-2"0,-6-82-35 15,-8 117 1-15,-8 6 0 16,-4 3 0-16,-2 5 0 16,0 3 0-16,6 1-1 15,4-5 1-15,7 1 1 16,10-9-1-16,5-10 1 15,10-10-1-15,2-8 1 16,9-14 0-16,24-2-35 16,-27-28 0-16,19 2-1 15,-17-26 0-15,19 9-2 16</inkml:trace>
  <inkml:trace contextRef="#ctx0" brushRef="#br0" timeOffset="58012.8357">7136 7074 172 0,'0'0'36'16,"0"0"-2"-16,0 0-34 16,-10-11 0-16,10 11 0 15,-20 4 0-15,20-4 0 0,-19 22 0 16,12 1 0-16,2 6 0 15,3 4-1-15,2 10 1 16,4 5 0-16,2 5-1 16,0 2 1-16,0-1-1 15,2-5 1-15,-3 1 0 16,0-6 0-16,-2-9-1 16,-2-1 2-16,2-9 0 15,-2-3-1-15,0-6 0 16,1-2 0-16,-2-14 1 15,0 0-1-15,0 0-1 16,3-35-33-16,11 19-1 16,-17-22 1-16,20 7-1 0,-17-28 0 15</inkml:trace>
  <inkml:trace contextRef="#ctx0" brushRef="#br0" timeOffset="58325.3238">7354 6873 173 0,'0'0'35'0,"8"29"-2"15,-102 76-32-15,102-86-1 16,-2 4 0-16,4 11 0 16,-3 6 0-16,4 7-1 15,-1 8 1-15,0-1 0 0,1 5 0 16,-5-5 0-16,2-2 0 15,-3-4-1-15,3-7 1 16,-5-8 1-16,0-9-1 16,-1-1 0-16,-1-7 0 15,-1-3 0-15,0-13-33 16,0 0-1-16,0 0 0 16,-1-36-1-16,13 13 0 15</inkml:trace>
  <inkml:trace contextRef="#ctx0" brushRef="#br0" timeOffset="58559.6897">7397 7052 147 0,'8'15'35'16,"-8"-15"-1"-16,7 17-7 16,-5 10-27-16,5 7 0 15,-1 7 0-15,1 4-1 16,0 1 1-16,1 1 0 15,1-1 0-15,0-7 1 16,-2-6-1-16,0-11 0 16,52 2-35-16,-59-24 1 15,21 1-1-15,-19-24 0 16,22 6 0-16</inkml:trace>
  <inkml:trace contextRef="#ctx0" brushRef="#br0" timeOffset="58731.5605">7669 7090 143 0,'12'18'35'16,"-21"2"-1"-16,15-3-3 0,-9 34-31 15,-2 9-1-15,0 5 2 16,-2 4-2-16,5-4 0 16,-2-1 1-16,6-16 0 15,2-4 1-15,11-3-35 16,-15-41 0-16,36 22 0 15,-16-42-1-15,26 3-1 16</inkml:trace>
  <inkml:trace contextRef="#ctx0" brushRef="#br0" timeOffset="59655.8874">17795 6966 177 0,'-28'5'35'0,"28"-5"-2"15,-27 9-35-15,6-6 2 16,-3 1 0-16,-2 1 0 15,-3 6 0-15,-1 3-1 0,-1 4 2 16,-1 10-1-16,2 5-1 16,5 5 1-16,2 8-1 15,8 7 1-15,6 1 0 16,6 0 0-16,9 0-1 16,8-6 1-16,8-5 0 15,3-4 0-15,8-9 0 16,5-11 0-16,4-5 0 15,4-11 0-15,3-6 1 16,0-11-1-16,2-5 0 0,0-9 1 16,1-11-1-16,-5-8 0 15,-3-9 1-15,-5-5-1 16,-6-4-1 0,-8-2 3-16,-12 1-2 0,-7 9 1 15,-15 4-1-15,-9 13 1 16,-12 12-1-16,-11 11 1 15,-7 11-2-15,-5 14 0 16,8 17-34-16,-19-16 0 16,22 24-1-16,-13-15-1 15,27 16 0-15</inkml:trace>
  <inkml:trace contextRef="#ctx0" brushRef="#br0" timeOffset="64437.1509">6213 10182 176 0,'-15'0'35'16,"15"0"-2"-16,0 0-33 15,0 0 0-15,0 0 0 16,-12 8 0-16,12-8 0 16,-6 21 0-16,4-4-1 15,0 5 2-15,4 8-2 16,2 3 1-16,1 8 0 16,4 3 0-16,-1 1 0 15,2-2 0-15,-1 1 1 0,-2-3-1 16,-2-7 0-16,-4-2 0 15,-1-8 0-15,0-7 1 16,-2-5-1 0,2-12 0-16,0 0 0 15,-1 11-35-15,-12-27 1 0,13 16-1 16,-7-32-1-16,12 17 1 16</inkml:trace>
  <inkml:trace contextRef="#ctx0" brushRef="#br0" timeOffset="65015.2564">5995 10227 174 0,'-2'-16'35'16,"2"16"-1"-16,19-27-34 15,-6 11-1-15,5 4 2 16,6-2-2-16,6-2 1 16,7 1 0-16,4 1 0 15,4 2 0-15,3 2 0 16,0 5 0-16,-3 3 0 16,-6 4 1-16,-10 5 0 15,-9 7-2-15,-11 3 1 16,-11 3 0-16,-10 5 0 15,-9-2 1-15,-6 3-2 16,-1 0 1-16,0-3-1 16,4-2 1-16,5-6 1 0,7-3-2 15,12-12 1-15,2 17 0 16,13-11 0-16,6-4 0 16,4 7 1-16,5-6-1 15,2 9 0-15,-2-2 1 16,2 2-1-16,-5 4 0 15,-2 1 0-15,-3 3 0 16,-5-4-1-16,-3 5 1 16,-7-4 0-16,-5 2 0 15,-6-1-1-15,-5 0 1 16,-8-1 1-16,-6 0-1 16,-8-2 0-16,-7 1 0 15,-4-2-1-15,-5-4 2 0,-1 0-1 16,0-5 1-16,5-2-1 15,8-4-33-15,2-12-1 16,33 13-1-16,-12-40 0 16,40 15-2-16</inkml:trace>
  <inkml:trace contextRef="#ctx0" brushRef="#br0" timeOffset="65768.9564">16589 10020 176 0,'-5'-14'36'16,"5"14"-1"-16,-12-14-32 15,12 14-3-15,-17 3 0 16,17-3 0-16,-15 16 0 15,15-16-1-15,2 30 1 16,8-6 0-16,8 3 0 0,5 2 0 16,6 4-1-16,5 6 1 15,3-1-1-15,3 0 1 16,-2 0 0-16,-3-2 1 16,-3 1-2-16,-4-6 1 15,-6-8 1-15,-4-3-1 16,-4-12 0-16,-4-42-32 15,7 33-2-15,-21-25-1 16,20 7 0-16,-18-26 0 16</inkml:trace>
  <inkml:trace contextRef="#ctx0" brushRef="#br0" timeOffset="66050.2068">16965 9898 180 0,'-12'-10'35'0,"12"10"0"16,-17 10-35-16,6 1 0 16,-3 8 0-16,-3 10-1 15,-3 4 1-15,-1 9-2 16,-2 5 2-16,-1 1 0 16,1 7-1-16,1-2 1 15,1-4-1-15,4-4 1 16,3-5 0-16,3-4 0 15,1-8 1-15,4-3-1 16,2-3 0-16,3-6 0 0,3-37-33 16,9 37-2-16,-11-16 1 15,0 0-1 1,0 0-1-16</inkml:trace>
  <inkml:trace contextRef="#ctx0" brushRef="#br0" timeOffset="71945.927">3968 10189 159 0,'-12'-4'35'0,"12"4"1"16,-16 20-19-16,16-20-15 15,-12-3-1-15,12 3-1 16,0 0 0-16,-11 3 0 16,11-3 0-16,3 11-1 15,-1 0 1-15,3 2 0 16,-1 4 0-16,-2 7 0 16,0 5-1-16,0 7 1 15,-2 4 0-15,1 5 1 16,-2-1-1-16,1 5 0 15,0-2 0-15,2-4 1 0,-1-6-1 16,0-4 0-16,1-6 0 16,-1-8-1-16,-1-4 1 15,0-15-1 1,0 13-33-16,-7-26-1 0,18 6 1 16,-19-21-1-16,20 7 0 15</inkml:trace>
  <inkml:trace contextRef="#ctx0" brushRef="#br0" timeOffset="72242.7899">4092 10102 179 0,'0'0'35'16,"0"-14"0"-16,0 14-34 15,0 0-1 1,0 0-1-16,-13 21 1 15,11-2 0-15,0 10 0 0,0 9 0 16,1 9-1-16,1 9 1 16,3-2 0-16,-1 0 0 15,0-2 0-15,3-2 0 16,-1-11 0-16,2-9 1 16,-1-8-1-16,0-11 0 15,-2 21-34-15,-3-32 0 16,9-11 0-16,-14-15-2 15,19 9 1-15</inkml:trace>
  <inkml:trace contextRef="#ctx0" brushRef="#br0" timeOffset="72508.4072">4249 10060 177 0,'4'19'35'15,"-9"-1"0"-15,5-85-35 16,-1 106 0-16,1 7-1 16,-3 2 0-16,4 6 1 15,-3-4 0-15,2-2 0 0,2 0 0 16,0-11 0 0,0-3 1-16,2-7-1 15,-2-9 0-15,2-6 1 16,-4-12-1-16,13 11-34 15,-14-31-1-15,14 10 0 0,-11-28 0 16,16 15-1-16</inkml:trace>
  <inkml:trace contextRef="#ctx0" brushRef="#br0" timeOffset="72727.1442">4411 10087 154 0,'-3'-15'35'0,"14"25"0"16,-20 5-11-16,10 5-24 15,-1 13-1-15,-3 16 2 16,0 3-2-16,2 9 1 16,0 3 0-16,0 0 0 15,2-1 0-15,1-6 0 0,1-6 0 16,3-11 0-16,6-2-34 16,-8-26-1-16,23-2 0 15,-13-31-1-15,28-2 0 16</inkml:trace>
  <inkml:trace contextRef="#ctx0" brushRef="#br0" timeOffset="73635.0231">14748 10114 166 0,'-9'-20'36'0,"9"20"0"16,-9-24-26-16,1 11-10 15,-6-1 0-15,-3 2 0 31,-6 5 0-31,-4 4 1 16,-2 7-2-16,-3 7 1 16,-1 6-1-16,1 10 1 15,1 8-1-15,3 12 1 16,4 9-1-16,7 7 2 0,9 0-1 16,8 0-1-16,9-3 2 15,10-9-1-15,9-10 0 16,8-13 0-16,10-15 0 15,6-15-1-15,3-13 1 16,2-10 0-16,1-13 0 16,-5-7 0-16,-4-3 0 15,-5-9 0-15,-8-5 1 16,-12-1 0-16,-8 1-1 16,-16 5 0-16,-10 2 1 15,-15 7 0-15,-15 6 0 16,-8 10-1-16,-11 13 1 0,-7 18-2 15,38 23-34-15,-46-11 1 16,16 33-2-16,-10-9-1 16,28 28-1-16</inkml:trace>
  <inkml:trace contextRef="#ctx0" brushRef="#br0" timeOffset="76917.8455">6068 9082 142 0,'0'0'35'16,"0"0"0"-16,0 0-10 15,0 0-24 1,7 17 0-16,-8 0-1 0,-2 4 0 16,0 9 1-16,-2 4 0 15,-1 6-1-15,2 5 2 16,0 1-2-16,4 4 1 16,2 1 0-16,0 3 0 15,2-3-1-15,2-3 0 16,0-6 0-16,1-8 0 15,-2-2 1-15,-1-8-1 0,-1-7-1 16,0-6 1-16,-3-11-1 16,-6-21-33-1,17 12-1-15,-17-25 0 16,18 6 0-16,-15-29-1 0</inkml:trace>
  <inkml:trace contextRef="#ctx0" brushRef="#br0" timeOffset="77386.5795">6065 9069 171 0,'-11'1'34'16,"11"-1"1"-1,0 0-36-15,14-11 0 16,5-1 1-16,9-2 0 15,9 3 0-15,7 3 0 0,4 1 0 16,0 8 0-16,1 3 0 16,-6 8 0-16,-10 6 0 15,-14 10 0-15,-10 7 0 16,-14 0 0-16,-11 6 0 16,-7-2 1-16,-3 3 0 15,-1-8 0-15,6-3 0 16,7-4-1-16,13-10 1 15,12 0-1-15,13-7 2 16,13-1-2-16,7-4 0 16,2 1-1-16,-2 1 2 15,-7 3-1-15,-13 4 0 16,-17 1 0-16,-16 4 0 0,-19 4 0 16,-18 6 0-16,-11 1 0 15,-10 3 0-15,-3-5 1 16,3 0-1-16,7-6 1 15,12-10-35-15,22 5 0 16,0-29-1-16,42 8-1 16,7-35 1-16</inkml:trace>
  <inkml:trace contextRef="#ctx0" brushRef="#br0" timeOffset="78105.3036">16679 9183 181 0,'0'0'35'15,"-1"-22"-2"-15,6-63-33 16,0 102 0-16,2 4-1 15,4 8 1-15,0 3-1 16,5 10 1-16,1 3 1 16,4 2-1-16,2 4 1 15,4-3-1-15,2-1 0 0,-3-6 1 16,0-6 0-16,-2-8-1 16,-2-9 0-1,-3 15-33-15,-10-53-2 16,14 6 0-16,-22-30 0 0,20 5-1 15</inkml:trace>
  <inkml:trace contextRef="#ctx0" brushRef="#br0" timeOffset="78324.0461">16999 8985 180 0,'-23'16'36'15,"-11"1"-2"-15,2 24-34 16,-2 6-1-16,-3 5 1 0,-2 4-1 15,4 3 1 1,-2 5 0-16,6-8 0 16,5 1 1-16,4-10-1 15,7-12 1-15,6 3-34 0,-4-30-2 16,22 7 0-16,-10-32 0 16,23 6-1-16</inkml:trace>
  <inkml:trace contextRef="#ctx0" brushRef="#br0" timeOffset="79277.3578">18175 7821 175 0,'-20'-22'35'16,"-9"-2"-1"-16,-99-88-35 15,98 101 0-15,-4 1 1 0,-2 3 0 16,-2 1 0 0,-4 4 0-16,-2 2 0 0,-3 3 0 15,-5 3-1-15,-5 5 1 16,-5 6 0-16,-3 5-1 15,-8 7 2-15,-6 4-1 16,-8 7 0-16,-6 9 1 16,-8 5-1-16,-5 11 0 15,-9 7-1-15,-7 6 1 16,-9 12 0-16,1 7 0 16,-3 9 1-16,-2 3-2 15,-4 7 2-15,0 8 0 0,-1 5-1 16,-1 9 1-16,8 2-1 15,1 4 1-15,1 7-1 16,2 0 1-16,7 2-2 16,8 4 2-16,6 0-2 15,9-4 3-15,8-5-3 16,4 1 0-16,15-8 1 16,9-2 0-16,10-3 0 15,9-12 0-15,11-9 1 16,8-5-1-16,11-13-1 15,12-12 1-15,9-10 1 16,11-11-2-16,14-16 1 16,13-12 0-16,15-14-1 0,19-14 1 15,17-12 0-15,15-17 0 16,16-17 0-16,14-11 1 16,19-18-1-16,12-16-1 15,10-13 1-15,9-17 0 16,6-7 0-16,6-11 0 15,2-16 0-15,-1-12 0 16,-4-8 1-16,-5-8 0 16,-7-12 0-16,-7-7 0 15,-10-14 0-15,-5-9-1 16,-10-3 0-16,-10-4 0 16,-8-2 0-16,-7 3 0 15,-8 8-1-15,-7 11 0 0,-11 14 0 16,-12 18 1-16,-14 22 0 15,-16 18 0 1,-15 33-35-16,-35 1-1 16,-12 36 0-16,-46 3 0 0,-14 32 0 15</inkml:trace>
  <inkml:trace contextRef="#ctx0" brushRef="#br0" timeOffset="80529.1648">7531 7856 169 0,'-66'-4'35'0,"2"8"-1"16,-4 0-35-16,-8 2 1 16,-11 3 0-16,-10 8-2 15,-7 5 2-15,-10 10 0 16,-10 9-1-16,-10 10 1 16,-6 9 0-16,-1 6-1 0,-7 10 1 15,-4 5 0-15,-3 10 0 16,-3 6 1-16,-1 9-1 15,4 8 1 1,3 3-1-16,-2 10 2 0,4 6 0 16,7 8-2-16,9 3 2 15,5 1-1-15,7-3 1 16,5-1-2-16,2 1 2 16,7 0-3-16,6-4 1 15,6-4 1-15,4-2-2 16,7-2 1-16,6 0-1 15,8-2 2-15,10-4-1 0,10-8 0 16,5 0 1-16,6-4-2 16,6-11 2-1,7-2-1-15,9-8 0 16,4-8 0-16,8-2 0 16,8-11 0-16,9-7 1 0,12-12 0 15,12-7-2-15,12-14 1 16,11-6 0-16,14-12 0 15,15-20 0-15,13-7 0 16,13-13-1-16,14-11 1 16,12-10 0-16,19-9 0 15,13-16 0-15,14-13 0 16,14-15 0-16,15-8-1 0,9-12 0 16,16-9 1-1,6-6 0-15,1-16-1 16,6-8 1-1,3-6 0-15,-8-3 0 16,-4-12 0-16,-7-4 1 0,-11-4 0 16,-13-7-2-16,-11 1 2 15,-16 5-3-15,-21 4 2 16,-15 5 0-16,-21 11 0 16,-19 5-1-16,-25 10 1 15,-19 8 0-15,-24 15-1 16,-21 11 2-16,-24 10-1 15,-21 16 0-15,-22 16 0 16,-69 9-34-16,39 40-1 16,-30 1 1-16,2 35-2 15,-29 1 0-15</inkml:trace>
  <inkml:trace contextRef="#ctx0" brushRef="#br0" timeOffset="87360.4491">20861 13645 189 0,'6'19'36'0,"-18"-18"-6"0,12-1-30 16,-17 30 0-16,8-4 0 16,2 12 0-16,0 10 0 15,2 8 0-15,2 13 0 16,2 13 0-16,4 6 0 15,2 12 0-15,1 6 0 16,0-2 0-16,2-3 0 16,1-5 0-16,-1-8 0 15,0-11 0-15,-2-12 0 0,-1-16 0 16,0-13 0 0,-4-18 0-16,0-42-32 15,-1 24-3-15,-7-50 0 16,9 13 0-1,-18-34-1-15</inkml:trace>
  <inkml:trace contextRef="#ctx0" brushRef="#br0" timeOffset="87766.6901">20632 13748 190 0,'-28'-19'37'15,"15"33"-9"-15,-6 7-28 16,-1 8 0-16,0 6 0 16,2 0 0-16,4-2 0 15,5-7 0-15,7-7 0 0,2-19 0 16,19-6 0-16,0-16 0 16,3-16 0-16,1-8 0 15,0-10 0-15,1 3 0 16,-2 3 0-16,-4 4 0 15,-4 12 0-15,1 14 0 16,2 15 0-16,2 18 0 16,5 14 0-16,2 12 0 15,7 2 0-15,8 3 0 16,1 3 0-16,4-2 0 16,-2-6 0-16,-2-9 0 15,-1-7 0-15,-7-10 0 16,-5-9 0-16,-6-3 0 0,-1-3-30 15,-21-21-5-15,10 13 1 16,-24-13-1-16,13 23-1 16</inkml:trace>
  <inkml:trace contextRef="#ctx0" brushRef="#br0" timeOffset="88297.9277">20784 15890 180 0,'-33'8'36'0,"5"9"-1"15,-6 6-35-15,1 1 0 16,7 8 0 0,7 2 0-16,10 4 0 0,9 7 0 15,11-1-1-15,8 1 1 16,5 3 0-16,4-3 0 16,-5 3-1-16,-2-1 1 15,-9-1 0-15,-8 3 0 16,-10-7 0-16,-8 4 1 15,-6-7-1-15,-7-5 1 16,1-12-1-16,-2-12 0 16,-27-24-34-16,43 0-1 0,-11-34 0 15,24-3-1 1,-12-36 1-16</inkml:trace>
  <inkml:trace contextRef="#ctx0" brushRef="#br0" timeOffset="88688.5321">20709 15821 180 0,'25'-10'35'0,"0"7"0"16,6 2-35-16,10 1 0 15,6-6-1-15,6 2 1 16,0-6 0-16,2 0 0 16,-5 7 0-16,-6-1 0 15,-12 42-34-15,-19-27-1 16,7 31 1-16,-27-11 0 15,4-63 34 1,-16 102 0-16,8 12 0 16,-12-11 0-16,19-15 34 0,-2 19 1 15,1-11 0-15,11-4 0 16,6 74-35-16,4-122 1 16,6-8-1-16,4-24 0 15,5-14 0-15,1-16 0 16,-3-11-1-16,-3-12 1 15,-9 0-1-15,-10 6 0 16,-9 5 1-16,-13 11 0 16,-10 14 1-16,-8 12-2 15,-5 8 2-15,6 28-36 16,-14-6 0-16,23 24 0 16,-8-13-3-16,29 31 0 15</inkml:trace>
  <inkml:trace contextRef="#ctx0" brushRef="#br0" timeOffset="93932.9512">19902 14005 187 0,'0'0'36'0,"-6"11"-4"0,-3 10-32 15,1 9 0-15,-3 9 0 16,-2 13 0-16,1 15 0 16,0 9 0-16,1 7 0 15,-1 8 0-15,3 4 0 16,-1-2 0-16,6-1 0 15,0-7 0-15,4-11 0 16,1-13 0-16,2-12 0 16,3-14 0-16,-1-11 0 15,1 10-31-15,-9-52-4 16,14 1 0-16,-21-32 0 16,18 8-1-16</inkml:trace>
  <inkml:trace contextRef="#ctx0" brushRef="#br0" timeOffset="94276.7151">19726 14022 189 0,'-29'-13'36'16,"18"19"-6"-16,-10 43-30 15,-1 6 0-15,2-2 0 16,6-7 0-16,8-7 0 15,7-20 0-15,11-24 0 16,13-24 0-16,8-24 0 16,8-18 0-16,4-8 0 0,0-4 0 15,-3 5 0-15,-4 6 0 16,-8 15 0-16,-9 17 0 16,-8 26 0-16,-13 14 0 15,3 41 0-15,-12 11 0 16,-1 5 0-16,-2 13 0 15,3 3 0-15,1-4 0 16,14-1-32-16,-11-26-4 16,21 5 1-16,-11-31-1 15,22 13 1-15</inkml:trace>
  <inkml:trace contextRef="#ctx0" brushRef="#br0" timeOffset="94733.565">19435 15801 179 0,'-12'36'37'15,"-22"-9"-1"-15,19 18-34 16,-4 23-1-16,7 8-1 15,11 7 0-15,9 14-1 16,12-4 2-16,6 1-1 0,9 6 0 16,0-5 0-16,-3-4 0 15,-4-11 0-15,-7 0 0 16,-9-23 0-16,-7-6 0 16,-7-6 0-16,-5-20 0 15,-15-19-33-15,22-6-2 16,-34-43 0-16,23-3-1 15,-22-38 0-15</inkml:trace>
  <inkml:trace contextRef="#ctx0" brushRef="#br0" timeOffset="94905.4372">19335 16069 177 0,'22'-37'35'0,"28"29"0"15,-14-19-30-15,15 9-4 16,3-4-1-16,1-3-1 15,-3-7 1-15,-7 7-1 16,-7 3 0-16,-13-5-33 16,9 33-1-16,-34-6-1 15,30 37 1-15,-32-6 0 16</inkml:trace>
  <inkml:trace contextRef="#ctx0" brushRef="#br0" timeOffset="95155.4256">19842 16627 155 0,'22'41'34'0,"-22"-41"1"16,40-19-7-16,-17-17-28 16,5-20 0-16,1-18-1 15,0-15 1-15,-2-12-1 16,-7 3 2 0,-10-10-1-16,-9 5 0 0,-12 14 0 15,-9 15-1-15,-8 18 1 16,-7 19 1-16,-4 15-1 15,0 12 0-15,1 21 0 16,14 0-34-16,13 25-1 16,-8-13 0-16,21 20-1 15,-6-25-1-15</inkml:trace>
  <inkml:trace contextRef="#ctx0" brushRef="#br0" timeOffset="98234.585">21512 10870 193 0,'-14'21'37'0,"-20"-24"-12"16,1 10-25-16,-5 6 0 15,-1 0 0-15,-6 8 0 16,-1 2 0-16,-1 1 0 16,5-1 0-16,0 2 0 15,5-3 0-15,5-3 0 16,6-6 0-16,6-6 0 15,6 2 0-15,14-9 0 0,-33-20-31 16,33 20-3-16,1-25-1 16,6 10 35-1,-10-9 0-15,10 8 0 16,-11-13 1-16,10 18 1 16,7 1 33-16,-13 10-1 15,-16-11-6-15,5 15-28 16,-5 2 0-16,-4 1 0 15,0 7 0-15,-1 3 0 16,3 2 0-16,7 1 0 16,6-3 0-16,10 7 0 15,9-6 0-15,11 3 0 16,6-6 0-16,5 1 0 0,3-4 0 16,0-2 0-16,6 3-29 15,-21-25-7-15,12 18 1 16,-23-20-1-16,10 13 0 15</inkml:trace>
  <inkml:trace contextRef="#ctx0" brushRef="#br0" timeOffset="98594.7463">20608 11061 191 0,'-7'12'35'16,"8"12"-6"-16,5 1-29 16,2 7 0-16,4 7 0 15,1 1 0-15,3 4 0 16,1-2 0-16,4-6 0 0,27 6-30 16,-36-28-5-16,16 9-1 15,-17-31 0-15,17 10 1 16</inkml:trace>
  <inkml:trace contextRef="#ctx0" brushRef="#br0" timeOffset="98735.3707">20829 11239 192 0,'-31'11'35'0,"-2"17"-7"16,-8 6-28-16,-4 3 0 15,0 12 0-15,35 3-30 16,-36-26-5-16,24 4 0 0,-6-26-1 15,28-4-1-15</inkml:trace>
  <inkml:trace contextRef="#ctx0" brushRef="#br0" timeOffset="99361.0206">19821 10151 179 0,'-17'3'36'0,"20"16"-1"16,-13 20-32-16,11-22-3 15,3 6 0-15,2 1 0 16,1 8-1-16,3 2 1 16,1-1 0-16,0 1 0 15,0-6 0-15,1-30-33 16,8 25-2-16,-20-23 0 15,28 3-1-15,-20-27 1 0</inkml:trace>
  <inkml:trace contextRef="#ctx0" brushRef="#br0" timeOffset="99501.647">20030 10221 179 0,'-38'12'36'15,"19"19"-2"-15,-24-6-31 16,6 11-4-16,-2 10-33 0,-7-8-1 15,18 15 0 1,-11-17-1-16,22 7 0 16</inkml:trace>
  <inkml:trace contextRef="#ctx0" brushRef="#br0" timeOffset="103839.8061">18858 13298 184 0,'0'0'36'0,"26"11"-1"16,-26-11-35-16,13 3 0 15,-13-3 0-15,0 0 0 16,0 0 0-16,0 0 0 16,0 0 0-16,0 0 0 15,-5 12 0-15,5-12 0 16,-14 10 0-16,1-6 0 16,-2 1 0-16,-6 2 0 15,-6-4 0-15,-4 4 0 16,-5-1 0-16,-4-4 0 15,-6 2 0-15,-2 2 0 0,-2-4 0 16,-4 2 0-16,0-3 0 16,-3 4 0-16,-1-1-1 15,-1 2 1 1,-2 0 0-16,-3-1-1 0,-4-1 2 16,-1 0-1-16,0 1-1 15,-1 1 1-15,2 0 0 16,0 2 0-16,2-3-1 15,0 0 2-15,6 2-2 16,-1 3 0-16,0-1 1 16,0-2 0-16,-4 1 0 15,-2-1 0-15,-3 3-1 16,-2 3 0-16,-3-4 1 0,-3 2 0 16,-3 3 0-16,-2-3-1 15,-1-2 1 1,-3 1 0-16,-3 0 0 15,-2-3-1-15,-2 1 1 0,-2 1 0 16,-2-5 0-16,1 2 0 16,-1-2-1-16,-1 0 1 15,4-3 0-15,-2 2-1 16,2-4 1-16,0-3 0 16,0 0 0-16,-3-1-1 15,-3-2 1-15,-5 3 0 16,-4-3 0-16,-5 4 0 0,-2 3 0 15,-4 1-1-15,-1 5 1 16,-4 5 1 0,3 3-1-16,3 2 0 15,7 4 0-15,3-1 0 16,8 2 0-16,5-1 0 0,10 1 0 16,12-5-1-16,10 2 2 15,8-5-2-15,9 2 1 16,8-3 0-16,7-4 0 15,6-2 0-15,5-1 1 16,4-6-1-16,3 2-1 16,4-3 1-16,11 2 0 15,-14-7 0-15,14 7 0 0,3-22 0 16,6 2 0 0,5 0 0-16,7-8 0 15,5-6 0-15,7-7-1 16,7-9 2-16,5-1-1 0,4-4 0 15,3-2 0-15,1-1 0 16,1 1 0-16,-3 3 0 16,-3 6 0-16,-6 5 0 15,-9 8 0-15,-6 12 0 16,-11 6 0-16,-16 17 0 16,0 0 0-16,-33 17 1 15,-12 9-1-15,-16 10 0 16,-17 9 0-16,-14 6 0 15,-8 10-1-15,-3-2 1 16,5 3 0-16,6-1-1 16,15-4 2-16,16-4 0 15,20-4-1-15,17-6 0 0,23-4 1 16,16-6-1-16,17-1 0 16,16-6-1-16,15 2 0 15,12-4 1-15,14 0 0 16,9-1 0-16,2-2 0 15,0 2 0-15,-2 2 1 16,-7-2-1-16,-10-1 1 16,-11 0-1-16,-17-3 1 15,-12 3-1-15,-13 1 0 16,-12-1 1-16,-12 32-35 16,-4-54 0-16,-8 28-1 15,-13-30-1-15,15 14 0 16</inkml:trace>
</inkml:ink>
</file>

<file path=ppt/ink/ink100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1-17T21:56:41.256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0 394 88,'0'0'39,"0"0"0,0 0 2,20 0-26,-20 0-8,17-9-2,-4 4-1,7 0-2,3 2 0,4 1 0,2 0-1,4 2 0,-1-1 0,0 1 0,-3 0-1,-3 2 0,-5-1-1,-6-3-2,0 5-2,-15-3-4,18-4-31,-18 4-1,5-11 0,-7 0 0</inkml:trace>
  <inkml:trace contextRef="#ctx0" brushRef="#br0" timeOffset="312">561-5 80,'0'0'39,"10"-7"0,-10 7 0,4 23-18,-8-9-15,6 14-1,-4 3-3,2 10 0,-1 6 0,2 8 1,-2 2-1,2 5 0,-1-3-1,2-1 0,1-3 0,0-2 2,0-7-3,0-4 0,0-6 1,0-6-1,-1-5 0,-1-6 0,1-4-2,-2-15-2,6 15-6,-4-25-30,8-1-2,0-14 1,9-3-1</inkml:trace>
</inkml:ink>
</file>

<file path=ppt/ink/ink101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1-17T21:56:42.254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161 232 87,'0'0'37,"5"-11"0,-5 11 1,-10-9-30,10 9-3,-25 7 0,8 1-2,-5 0-1,0 6 1,0-1-1,3 6 0,3-2-1,6 4 0,7 1 0,6 0 0,8 1 1,6 0-2,5-2 1,7 1 0,3-2 0,0-2 0,1-1-2,-3 0 1,-2-2 0,-5 1 0,-3-2 1,-7 0-1,-4 1 0,-1-1 0,-6-1 1,-2-1-1,-4 4 1,-4-3 0,-2 1-1,-4-1 1,-5-1 0,-3 1 0,-2-2-1,0-1 1,-3-1-2,0-3 0,0 1-1,1-6-2,8 6-3,-10-17-25,15 5-9,-1-14 1,11 1-1</inkml:trace>
  <inkml:trace contextRef="#ctx0" brushRef="#br0" timeOffset="452">157 192 87,'26'-14'40,"-3"1"0,7 6 0,-3-8-18,6 5-18,-1-4-2,0 1-2,1 0-2,-4-4-2,5 6-6,-12-7-29,8 2-1,-6-1 1,2 3-2</inkml:trace>
  <inkml:trace contextRef="#ctx0" brushRef="#br0" timeOffset="655">525 271 83,'-19'56'37,"4"2"-2,1-3 1,14 2-28,-1-9-3,10-2-1,7-17-1,15-7 2,7-18-1,13-6 1,1-17 1,7-6-1,-4-11-2,1-5 2,-10-4-3,-5-3 1,-14 1-2,-13 0 1,-14 3-1,-16 3 1,-13 6-2,-13 9 0,-11 7 0,-8 10 0,0 9-2,3 3-5,19 15-33,5-3-3,24 7 1,18-5-2</inkml:trace>
</inkml:ink>
</file>

<file path=ppt/ink/ink102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1-17T22:03:59.788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386 141 77,'0'-13'37,"0"-3"-1,-5-2 0,8 5-26,-13-8-3,4 9-3,-6-3 1,-1 6-2,-8-3 1,0 9 0,-7-4-1,1 5 0,-4 2-1,2 1-1,-2 6 1,5-2-1,1 2 0,4 0 0,4 3-1,2 3 0,4 5 0,1 7 1,3 2-2,0 8 1,2 1 0,2 4-1,1 2 2,2-5-2,2-5 1,0-5 0,4-7 1,4-6-2,1-5 2,4-5-1,4-4 0,4-1 0,3 0 1,7-1-1,5 3-1,6 1 1,5 5 0,4 1 0,2 4 0,1 3 0,-3 3 0,-4 5 0,-7-1 0,-8 5 1,-13 2-1,-7 3 0,-13 7 0,-10 0 0,-10 3 0,-11 1 1,-7 0-1,-7-2 1,-8-4-1,-3-5 0,-2-8 0,3-7-1,6-7-1,5-10-1,12-6-3,5-19-2,23 1-5,-3-23-18,24 1-10,5-11 3,15-2-2</inkml:trace>
  <inkml:trace contextRef="#ctx0" brushRef="#br0" timeOffset="593">710 345 83,'22'2'37,"-8"4"0,-3 9 1,-15 0-30,8 13-3,-11 2-1,5 6-2,-1 5 1,4 4-1,5 2-2,9 0 1,7-7-1,10-6 0,13-12 0,3-13-1,5-15 1,2-15 0,0-16 0,-3-11 0,-7-8 1,-6-7 0,-15-3 1,-9 4 1,-18 1 0,-15 7 0,-19 7 0,-10 10 0,-12 9 0,-6 14-2,-4 8 0,0 9-2,6 8-1,10 2-3,17 11-5,3-13-30,26 4-1,7-15 0,22 9 0</inkml:trace>
</inkml:ink>
</file>

<file path=ppt/ink/ink103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1-17T22:04:02.705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46 528 59,'-14'6'39,"0"-7"-1,14 1 2,-20-4-15,20 4-17,0 0-3,0 0-1,0 0-1,25 0 0,-3-2-1,7 0-1,4 0 0,6-2 1,3 0-2,0-3 1,-1 2-1,-4-1 0,-3 1-2,-8-2-2,0 7-4,-15-10-31,3 6-1,-9-6 0,-5 10 0</inkml:trace>
  <inkml:trace contextRef="#ctx0" brushRef="#br0" timeOffset="312">516 42 77,'15'-18'37,"2"5"0,-8 1 2,12 14-29,-21-2-4,19 16-1,-11 7 0,4 16-1,-3 5 0,4 13-1,-3 6-1,3 7 1,-3 1-2,1 1 1,-2-4-1,-1-8 0,-1-6 0,-1-10 0,0-8-1,-3-9-1,-1-7-1,-2-20-4,3 14-31,-12-22-4,0-2 0,-8-16-1</inkml:trace>
</inkml:ink>
</file>

<file path=ppt/ink/ink104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1-17T22:04:12.845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323 24 87,'0'0'40,"-12"4"0,-7 1 0,-3 12-11,-8-4-25,-1 7-3,-1 5 0,5 8-1,12 3 1,13 6 0,17-1 0,14 1 0,14 2-1,10-3 1,5 0 0,0-1 0,-8-2-1,-13 2 1,-19 0-1,-19 5 1,-21-1-1,-17 0-1,-14 1 0,-8-5-1,-5-4-2,-4-14-3,16-3-6,-5-27-28,27-10 1,5-25 0,20-11 1,2-23 23,23-1 11,3-7 4,5-6 9,13 11 29,-8 6 1,8 16 0,-7 9 2,9 21-24,-13 2-8,7 11-2,-5 4-3,2 2-1,0 3-2,0-2-1,2-1-2,-2-4-1,3 4-1,-6-6 0,2 7-1,-9-1 2,-2 12 0,-8 9 1,-6 10 3,-4 13 2,-8 9 1,1 14 0,-5 7 1,6 9-1,0-3 1,9 1-1,3-8-1,10-8 1,5-12-1,8-13 1,4-18-1,7-11 0,1-17 0,3-14 0,-3-11 0,0-8 0,-5-6 0,-6-5-1,-12-8 1,-13 0 0,-17 2 0,-14 7-2,-15 7 0,-12 10 0,-11 9 0,-5 11 0,2 14 0,7 7 0,11 11 0,11-1-8,29 11-21,7-21-14,24 12 1,11-16 0,20 2 0</inkml:trace>
</inkml:ink>
</file>

<file path=ppt/ink/ink105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1-17T22:04:13.672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334 0 91,'-6'12'40,"-15"5"0,-23-2-1,-5 13-9,-10-8-28,4 2-1,5 3-1,13 4 1,24-1 0,24 2 0,22 0 0,19 2 0,12-2-1,6 6 1,-3 3 0,-8 3-1,-20 6 0,-21 7 0,-21 0-1,-20-3-1,-12 3-3,-15-14-6,8-2-30,-12-20 0,13-16 0,5-26 0</inkml:trace>
  <inkml:trace contextRef="#ctx0" brushRef="#br0" timeOffset="265">167 145 110,'28'-19'40,"8"11"-2,2 0-2,2 0-37,17 4-35,-6-11-3,9-1 1,-3-7-2</inkml:trace>
  <inkml:trace contextRef="#ctx0" brushRef="#br0" timeOffset="421">715 259 105,'-29'80'36,"6"1"1,1-9-3,12-1-32,6-6-2,11-14-1,11-12 1,8-12-1,8-16 1,9-10 0,7-16 1,3-6 2,-2-15-1,0-2 2,-8-9 0,-3-3 1,-18-5-1,-10-4 0,-21 0 0,-14 0 0,-14 5-1,-9 7-1,-10 7-1,-1 12 1,1 13-2,6 8-3,11 13-2,8-5-12,24 13-25,7-14 0,41 11 0,9-19-1</inkml:trace>
</inkml:ink>
</file>

<file path=ppt/ink/ink106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1-17T22:04:11.067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3 259 81,'0'0'42,"-2"-16"-1,2 16 1,-1-17-14,1 17-20,0-10-2,0 10-2,0 0-1,0 0-3,0 0 0,0 0 0,0 23 0,5-3 0,2 11 0,2 8 0,0 7 0,3 7 0,-1 6 0,0 2 0,-1 0 0,-2 0 0,-1-3 0,-3-4 0,2-4 0,-3-4 0,-1-5 0,-1-4 0,0-7 0,0-4 0,-1-7 0,-1-5 0,1-14 0,-1 14 0,1-14 0,0 0 0,-1-17 0,2-4-2,9 0-8,-6-22-10,17 6-21,-3-15-2,12-3 2,-2-10 0</inkml:trace>
  <inkml:trace contextRef="#ctx0" brushRef="#br0" timeOffset="374">430 310 86,'17'-38'40,"-12"4"0,-2 17 1,-18 1-19,2 23-13,-18 8-4,-2 14-2,-9 14-1,1 13-1,1 14-1,7 5 1,9 4 0,14 0-1,13-5 1,14-6-1,12-11 1,13-13-1,9-16 2,5-12-2,3-13 0,1-13 0,-1-13 0,-5-9 0,-5-12 0,-7-8 0,-9-12 0,-13-6 0,-12-9 0,-12 0 0,-14-1 0,-7 6 0,-5 10 0,-6 8 0,1 16 0,2 11 0,2 15 0,5 9 0,6 12 0,7 1 0,9 9-8,4-17-10,12 23-24,5-15-1,20 5 1,-1-10 0</inkml:trace>
  <inkml:trace contextRef="#ctx0" brushRef="#br0" timeOffset="811">1066 120 92,'0'0'40,"0"0"0,0 0-1,-23 7-15,9 15-20,-5 10-2,0 11-2,0 14 0,6 11 0,5 7 1,11 3-1,10-1 1,11-4 0,10-9 0,10-14 0,8-16 1,6-14-1,0-16 0,1-13 1,-4-15 1,-7-12-3,-8-16 0,-10-11 0,-15-10 0,-14-12 0,-13-3 0,-14 0 0,-9 6 0,-9 9 0,-5 12 0,-3 16 0,0 16 0,5 15 0,7 14 0,5 4 0,11 7 0,2-6-6,22 13-18,0-18-18,0 0-1,0 0 0,2-9 1</inkml:trace>
</inkml:ink>
</file>

<file path=ppt/ink/ink107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1-17T22:04:14.608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190 0 119,'-24'17'42,"-4"-1"0,8 11-2,-10 4-37,17 9-3,9 10-1,7 9 0,9 8 1,10 4-1,7 4 0,3 0 0,-1-1 1,-6-3 0,-14-4-1,-15-9 0,-14-7-4,-18-19-7,-1-4-28,-14-18-1,8-12 1,-4-26-1</inkml:trace>
  <inkml:trace contextRef="#ctx0" brushRef="#br0" timeOffset="234">158 194 113,'63'-42'41,"-9"8"1,3 15-2,-10 5-34,-3 5-3,-3 2-4,-5 1-2,0 1-1,-6-4-1,3 5 0,-5-4 0,0 9 0,-7 5 1,-1 11 1,-9 10 1,-2 12 1,-6 13 1,-4 9 1,0 11 0,-3 3 1,7 2 1,0-7-1,7-5 1,5-14 0,9-9 0,5-21 0,9-13 0,2-20-1,2-12 0,-3-14 0,2-6 0,-9-13 1,-9-4-2,-13-7 2,-13 0-1,-16 5 1,-9 9-1,-11 9 0,-8 11-2,-1 12 0,-1 12 0,7 13 0,6 9-5,20 9-2,6-7-6,34 9-29,8-6 0,28 3 0,14-8-1</inkml:trace>
  <inkml:trace contextRef="#ctx0" brushRef="#br0" timeOffset="920">1633 431 99,'-9'11'40,"9"-11"1,24 11-2,5-14-33,21 3-3,15-2-1,13 0 0,18 0-2,14-2 1,13-2 0,15 3 0,18-1 0,15 2 0,14-2 0,14 3 0,10-1 0,8 1-1,0 3 1,-6-1-1,-13 0 0,-12 0 1,-23 1-1,-26-1 0,-26-1 0,-27 1 0,-24-1 0,-19-1 0,-18 1 0,-23 0-1,0 0 1,-13-6 0,-4 3 0,-1-5 0,-5 0 0,3-4 0,0-6 1,2-1-1,2-8 1,-3-1 0,1-5 0,-2 1 1,1 0-1,2 3 0,0 6 0,4 3 0,3 6-1,10 14 1,15-9-1,12 14-1,12 6 0,8 4 0,13 1 1,4 3-1,3 2 2,-4 1-2,-10 2 1,-12-4 1,-15 2 0,-14 2 0,-19 0-1,-15 4 0,-9 1 0,-10 2 1,-2 1-1,-5 2 0,-1-2-1,6-2 1,6-1-1,5-5-1,8 0-3,0-11-6,20 4-31,-6-10-2,10-7 2,0 0-3</inkml:trace>
</inkml:ink>
</file>

<file path=ppt/ink/ink108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1-17T22:05:20.986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0 514 64,'17'0'44,"-3"-8"-2,7 5 1,-7-17-16,9 11-22,3-2-2,5 3-2,3 1 1,4 1-2,4 4 1,0 1-1,-2 3 1,-1 1-1,-8 2 0,-6-1-1,-7 2 0,-5-3-2,-3 1-2,-10-4-2,13 2-21,-13-2-15,10-14 3,-5-3-2,9 2 3</inkml:trace>
  <inkml:trace contextRef="#ctx0" brushRef="#br0" timeOffset="250">760 69 71,'21'-23'41,"-13"0"-1,4 13 1,-11-4-23,-1 14-11,5 21-2,-4 8-1,-2 11-2,1 10-1,-1 7 1,2 11-1,-1 3 0,2-2 0,0-6-1,1-1 1,0-11-1,0-5 0,2-10 1,-1-5-1,-1-8 0,0-3 0,-1-6 0,-1-5-1,-1-9-1,0 0-1,0 0-10,-3-19-28,2-4-2,-8-22 0,4-8 0</inkml:trace>
</inkml:ink>
</file>

<file path=ppt/ink/ink109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1-17T22:05:26.540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57 1320 83,'12'-5'42,"-7"-4"-3,8 11 2,-13-2-33,15 6-6,-2 3 0,7 5 0,1-2 0,5 3-1,2-1 1,3-3-1,1-2 0,2-3 1,2-4-1,-4-2 0,2-3 0,-1-2-1,-2-3 0,-2 2 0,-4-1-1,-3-1 0,-2 1-1,-5 0-1,0 4-2,-11-6-2,11 11-31,-15-2-3,0 0 1,-8-12-2</inkml:trace>
  <inkml:trace contextRef="#ctx0" brushRef="#br0" timeOffset="374">194 1569 86,'0'0'40,"0"0"0,0 0 1,0 0-34,20-2-2,-7-4-2,3 3 0,5-3-1,3 0 0,5 2 0,3-2-1,1 1 0,1 0-1,-2 1 0,0-2-2,0 11-5,-11-15-13,5 19-23,-13-7 1,1 9-2,-14-11 0</inkml:trace>
  <inkml:trace contextRef="#ctx0" brushRef="#br0" timeOffset="23634">410 88 62,'-10'-19'42,"-10"-5"-2,1 9 1,-8-6-17,3 14-18,-10 7-2,1 12-2,-3 9 0,0 11-2,0 12 1,0 13-1,3 14 0,4 10-1,9 9 1,7 5-1,9 2 1,9 0-1,11 0 1,10-8 0,9-12-1,8-9 1,8-16 0,8-14 1,2-19-1,7-16 0,3-21 1,-1-18-1,0-15 1,-1-17 0,-7-10 1,-9-9-1,-10-6 1,-13-2-1,-17 0 2,-16 5-1,-15 5 0,-18 13 0,-15 15-1,-10 14 0,-10 21-1,-4 12-1,2 21-5,-9 3-20,17 23-17,0 2 0,14 9-1,6-3-1</inkml:trace>
</inkml:ink>
</file>

<file path=ppt/ink/ink11.xml><?xml version="1.0" encoding="utf-8"?>
<inkml:ink xmlns:inkml="http://www.w3.org/2003/InkML">
  <inkml:definitions>
    <inkml:context xml:id="ctx0">
      <inkml:inkSource xml:id="inkSrc0">
        <inkml:traceFormat>
          <inkml:channel name="X" type="integer" max="27760" units="cm"/>
          <inkml:channel name="Y" type="integer" max="15694" units="cm"/>
          <inkml:channel name="F" type="integer" max="255" units="dev"/>
          <inkml:channel name="T" type="integer" max="2.14748E9" units="dev"/>
        </inkml:traceFormat>
        <inkml:channelProperties>
          <inkml:channelProperty channel="X" name="resolution" value="1000" units="1/cm"/>
          <inkml:channelProperty channel="Y" name="resolution" value="1000.25494" units="1/cm"/>
          <inkml:channelProperty channel="F" name="resolution" value="0" units="1/dev"/>
          <inkml:channelProperty channel="T" name="resolution" value="1" units="1/dev"/>
        </inkml:channelProperties>
      </inkml:inkSource>
      <inkml:timestamp xml:id="ts0" timeString="2018-11-29T17:01:42.037"/>
    </inkml:context>
    <inkml:brush xml:id="br0">
      <inkml:brushProperty name="width" value="0.05292" units="cm"/>
      <inkml:brushProperty name="height" value="0.05292" units="cm"/>
      <inkml:brushProperty name="color" value="#FF0000"/>
    </inkml:brush>
  </inkml:definitions>
  <inkml:trace contextRef="#ctx0" brushRef="#br0">2312 6540 175 0,'-59'-18'36'15,"-16"-26"-1"-15,17 18-34 16,-1-17-2-16,10 3 1 16,13 2-1-16,19 2 0 15,21 3 1-15,24-4-1 0,27 7 1 16,27-1 0-16,34-1 0 16,33 4 0-16,37-1-1 15,33 3 1 1,37-1-1-1,31 1 1-15,30 0-1 0,70 1 0 16,-7 2 1-16,20-5 0 16,21 0-1-16,16-7 1 15,55 3 0-15,-37-4 0 16,4 0 0-16,-46-1 0 16,21 2 0-16,-20 4 0 15,-34 3 1-15,-34 12-1 16,-87 9 1-16,-4 14 0 15,-50 17-1-15,-45 21 0 16,-44 16 1-16,-38 18-1 16,-31 11 1-16,-20 2 0 15,-18-5 0-15,-16-18-35 0,7-4-1 16,-22-48 0-16,22-17-1 16,-40-45-1-16</inkml:trace>
  <inkml:trace contextRef="#ctx0" brushRef="#br0" timeOffset="421.8623">6212 4448 169 0,'32'-41'35'0,"41"7"0"16,10-15-37-16,12 3 1 16,4 4 1-16,0 12 1 15,-8 18-2-15,-5 19 1 0,-16 15 0 16,-11 18 0-16,-14 18 0 16,-16 8 0-16,-11 9-1 15,-14 4 2-15,-7-7-1 16,-9-4-1-16,31-4-33 15,-54-33 0-15,10-3 0 16,-22-31-1-16,11 0 1 16</inkml:trace>
  <inkml:trace contextRef="#ctx0" brushRef="#br0" timeOffset="562.475">6701 4614 172 0,'93'-17'34'0,"10"-9"-34"15,177 13-37-15,-117-23 2 16,39 10-1-16,-2-14 0 16</inkml:trace>
  <inkml:trace contextRef="#ctx0" brushRef="#br0" timeOffset="1093.7112">10921 7798 174 0,'60'-52'36'15,"3"4"-1"-15,13 24-34 0,8 19-2 16,-4 23 1-16,-4 26-1 15,-12 32 2 1,-9 32-2-16,-19 39 2 16,-14 46-1-16,-13 44-1 15,-18 34 3-15,-10 37-2 0,-12 28 0 16,-3 25 0-16,-8 14 2 16,6 12-2-16,0-3 0 15,2-9-1-15,7-10 1 16,1-20 0-16,6-22 1 15,-2-32-2-15,1-37 0 16,1-46 0-16,-10-51-34 16,17-37 0-16,-18-66-1 15,24-41-1-15,-20-71 0 16</inkml:trace>
  <inkml:trace contextRef="#ctx0" brushRef="#br0" timeOffset="1437.4564">11786 10409 175 0,'-7'26'36'16,"2"53"0"-16,-24 16-35 15,-4 23-1-15,-1 21 1 16,3 11 0-16,9 1 0 15,18-11-2-15,23-19 1 16,23-25-1-16,30-29 2 16,22-33-1-16,16-35-1 0,9-31 0 15,-2-31 1-15,-12-17 1 16,-20-14-1-16,-24-3 1 16,-31 12-2-16,-33 16 1 15,-31 21 1-15,-30 29-1 16,-22 45 0-16,-20 35 0 15,-8 30 1-15,8 19-36 16,18 29 0-16,-5-13-2 16,42 17 0-16,8-29 0 15</inkml:trace>
</inkml:ink>
</file>

<file path=ppt/ink/ink110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1-17T22:05:53.809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397 194 69,'0'0'39,"-14"-10"-1,14 10 1,-20-23-31,13 11-3,-7-5 0,4 2-1,-4-3-1,0 3-1,0-2 0,0 2 0,-1 1 0,2 3-1,-3-1 0,2 5 0,-1 2 0,1 2 0,0 3-1,1 2 0,0 2 0,-2 6 0,2 7 0,-1 5 0,0 5-1,1 8 1,-2 5 0,1 8 0,0 6 0,4 1-1,0 0 1,1 1-1,3-3 1,4 1-1,4-4 1,4-4-1,5-1 1,3-6 0,7-4 0,4-5 0,5-2 0,4-7 0,5-3 0,2-8 0,3-5 0,2-6 0,0-4 0,-1-3 0,0-7 0,-4-3 0,-3-6 1,-3-2-1,-3-3 0,-5-2 0,-7-4 1,-3-8-1,-7 3 1,-4-2 0,-5-2 0,-5 0 0,-5 1 0,-3 0 1,-6 1-1,-1 4 0,-5 3 0,-2 4-1,-1 4 1,0 4-1,2 6 0,-1 4 0,0 2 0,3 4 0,4 2-1,1 2 1,2 3-1,0 2-1,5 5-1,-3-3-4,14 6-33,-11-2-1,8 7 1,3-15-2</inkml:trace>
</inkml:ink>
</file>

<file path=ppt/ink/ink111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1-17T22:05:08.787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3 8 78,'-6'-14'40,"6"14"0,0 0 1,12 1-29,-12-1-5,9 25-3,-2-1 0,4 8-1,2 9-1,4 8-1,3 6 0,1 4 0,-2-2-1,1-1 1,-1-3-1,-2-4 0,-2-7 0,-3-6 0,-4-4 0,-1-7-1,-2-2-1,-3-10-2,1 0 0,-3-13-4,11 0-17,-8-20-17,10-4 1,-4-12 0,11-3 1</inkml:trace>
  <inkml:trace contextRef="#ctx0" brushRef="#br0" timeOffset="265">413 245 62,'17'-34'40,"-12"2"0,1 17 2,-18 2-20,7 28-12,-13 8-5,0 15-3,2 10-1,4 7-1,7 4 0,6 0-1,11-7 0,10-9 0,8-14 0,7-15 1,4-17 0,5-16 0,0-16 1,-4-11 0,-8-8 0,-3-5 0,-8-4 1,-8-1 0,-16 6-1,-13 5 1,-10 10-1,-6 11-1,-3 10 1,-3 9-2,0 12 0,2 11-2,12 11-4,-4-1-29,22 10-5,2-8 0,13 4-1</inkml:trace>
  <inkml:trace contextRef="#ctx0" brushRef="#br0" timeOffset="655">864 163 81,'9'2'40,"-9"-2"-2,0 0 2,-16 7-31,9 9-6,1 6-2,3 9-2,4 6 1,7 3-1,7 4 0,6-2 1,8-7 0,6-4 0,4-14 1,3-9 0,-1-14 1,0-9-1,-5-12 1,-2-10 0,-6-6 1,-8-5-1,-10-5 0,-8-1 0,-12 1 1,-14 4 0,-9 6-1,-7 13-1,-9 8-1,-2 9-1,1 19-2,0 2-9,21 22-29,0 2-2,17 14 1,3-2-1</inkml:trace>
</inkml:ink>
</file>

<file path=ppt/ink/ink112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1-17T22:05:54.854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626 82 55,'0'0'41,"2"-20"0,-2 20 0,-20-24-17,6 16-18,-9-2-3,-4 6 0,-7 2-1,-5 4-1,-7 6 0,-2 3-1,-2 4 1,-1 8-1,0 6 0,0 7 1,6 8-1,1 5-1,10 7 1,7 6-1,9 7 0,11 1 0,12-2 0,12-4 0,13-3 0,10-10 1,12-9 0,9-11 0,7-16 0,7-11 0,2-12 0,3-11-1,-1-12 2,0-9-2,-5-6 2,-6-9-1,-8-2 0,-8-3 2,-10-4-2,-12 0 2,-15-2 0,-9 3 0,-19 1-1,-9 8 1,-13 7-1,-10 9 0,-7 11 0,-6 10-1,0 13 0,1 5-2,11 12-2,0-3-4,27 9-33,0-5-1,20 5 1,9-9-1</inkml:trace>
</inkml:ink>
</file>

<file path=ppt/ink/ink113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1-17T22:05:55.571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330 187 76,'2'-21'42,"1"5"0,-12-9-1,4 11-26,-13-8-11,-1 4-1,-6 4-2,-3 4 0,-2 6 0,-1 7-1,-1 10 1,0 4-1,2 10-1,3 7 1,6 7-1,5 6 1,7 4-1,7 0 0,8-1 0,9-4-1,7-7 1,8-8 0,7-8 1,3-13-1,8-6 1,1-10 0,2-7 0,2-9 1,-5-6 0,-3-3 0,-5-8 0,-7-2 1,-9-6 0,-12-1-1,-12-3 1,-9 4 0,-13 2-1,-8 6-1,-9 9 1,-5 7-1,-1 12 0,1 9-1,4 7-1,2 4-4,20 18-13,7-13-23,20 2 0,12-8-1,25 0 1</inkml:trace>
</inkml:ink>
</file>

<file path=ppt/ink/ink114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1-17T22:05:56.367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396 13 39,'12'-3'37,"-12"3"1,12-5 0,-3 10-13,-18-15-12,9 10-5,0 0-3,0 0-1,-12-2 0,12 2-1,-17 0 0,6 0-2,-4 0 1,-2 1 0,-8 0-1,-1 1 0,-6 2 0,-2 1 0,-1 0 0,0 3 0,2 0-1,3 0 0,9 3 0,1-1 0,7 4 0,4 2 0,4 2-1,5 5 1,0 3 0,2 3 0,-1 4-1,2-2 1,2 0 0,-2-3 0,3-4-1,0-3 1,1-4 0,5-6 1,1-3-1,4-5 0,0-2 1,5-3-1,1-2 1,0-2 0,3 0-1,-2 3 0,0 1 0,0 4 0,-1 3 0,0 5 0,-2 2-1,2 5 1,-4 2-1,1 2 1,-1-2-1,-4 1 1,-4 0-1,-3-2 1,-6-2 0,-8-1 0,-8 1 0,-6-3 1,-12 3 0,-1-4-1,-7-2 1,-6 0 0,1-5 0,-1-1-1,5-5 1,2-2-1,9-1 0,3-4 0,5 3-1,7-2 0,3 4-1,12 3-2,0 0-3,-5-19-10,16 19-26,2-3 2,11 3-1,0-6 1</inkml:trace>
  <inkml:trace contextRef="#ctx0" brushRef="#br0" timeOffset="811">915 119 70,'1'-26'42,"3"6"-1,-12-3 2,8 23-25,-29-24-11,11 16-3,-10 2-1,2 5-1,0 2 0,-4 8-2,0 6 0,1 9 0,7 8-1,3 9 0,5 7-1,9 7 2,3 4-1,10 0 0,8 1 1,6-7-1,6-5 1,6-9 0,9-10 1,-1-9-3,4-9 2,0-11 0,2-9 0,-4-10 1,-4-9 0,-2-8 1,-12-9 0,-4-7 0,-8-7 1,-7-1 0,-9-3 0,-12 4-1,-6 4 1,-12 7-1,-12 10-1,-3 11 0,-10 17-3,-8-1-12,3 23-30,0 2 0,6 5-2,4 3-1</inkml:trace>
</inkml:ink>
</file>

<file path=ppt/ink/ink115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1-17T22:05:10.144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16 0 102,'-1'18'42,"1"-18"1,-7 22-11,2-11-28,5-11-1,-3 22-1,6-2 0,-1 7 0,-2-27-1,13 67 0,-5-26-1,2 8 3,0 1-4,-1 6 2,0-10-2,-2 9 2,0-5-3,-1-6 2,-1 0-4,-5-44 0,8 61-3,-8-61-11,0 0-26,0 0 0,0 0-3,0 0 4</inkml:trace>
  <inkml:trace contextRef="#ctx0" brushRef="#br0" timeOffset="328">313 166 85,'-10'49'40,"10"-49"-1,-27 68 1,5-25-35,22-43-5,-16 75 1,16-75-2,8 65 1,-8-65 0,43 32 1,-43-32-4,66-2 4,-66 2 0,69-35-1,-69 35 3,57-52-2,-57 52 2,29-63 1,-29 27 2,-12 6-5,-9 4 1,-9 0 0,-4 7-3,-2-3 2,1 16-3,1 2-3,7 8 1,27-4-4,0 0-33,-21 55-1,21-55 0,41 29 1</inkml:trace>
  <inkml:trace contextRef="#ctx0" brushRef="#br0" timeOffset="687">755 112 95,'-13'4'40,"3"12"2,-7-8-5,17-8-34,-25 61 2,25-61-8,-6 75 3,6-75-1,23 77 1,-23-77-4,53 50 5,-53-50-4,65 24 0,-65-24 7,60-9-3,-60 9 4,42-46-4,-33 17 7,-8-6-6,-6-3 4,-12-4-3,-6 3 1,-6 3-2,-3 9-1,-3 1 0,2 12-2,-2 5 2,4 12-2,8 8-1,7 7-3,16-18-8,-17 76-18,17-76-14,11 74 2,-11-74-3,26 64 0</inkml:trace>
</inkml:ink>
</file>

<file path=ppt/ink/ink116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1-17T22:07:25.677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326 33 92,'-24'-7'43,"-16"-3"1,3 9-3,-12 3-37,1 8-2,3 6-1,6 15-2,39-31 0,-41 75 0,41-28-1,14-3 1,15 0 0,14-6 0,14-4 0,8-17 1,6-10-1,6-7 3,-4-10-2,-8-9 2,-9-8-2,-14 1 3,-18-11-2,-18 1 1,-19-2 1,-18 2-2,-16-4 3,-5 9-4,-7 3 2,3 3-2,7 8-2,9 7-2,25 10-8,6 2-31,38-1-3,18-7 2,34 4-2</inkml:trace>
</inkml:ink>
</file>

<file path=ppt/ink/ink117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1-17T22:07:26.270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427 82 65,'-11'-11'42,"-5"-6"-1,2 6 1,-18-3-30,12 4-5,-8 0-2,-1 5-2,-3 1 0,-2 7-1,-3 7-1,0 5 0,0 11-2,37-26 1,-62 89 0,39-37-1,10 7 0,11 0-2,13-1 2,10 1-1,18-4 1,8-19-2,13-8 1,9-12 1,5-11 0,5-16 1,-1-9 2,-4-11 0,-7-6-1,-9 0 1,-16-9 1,-17 4 0,-18-6 0,-19 9 1,-18 1-5,-10 7 3,-11 4-1,-4 3-1,4 15-2,3-3-4,22 21-10,9-3-28,27 3 0,16-5 0,29-1 0</inkml:trace>
</inkml:ink>
</file>

<file path=ppt/ink/ink118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1-17T22:07:26.894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5 379 89,'0'0'43,"2"-15"2,-2 15-2,-9-3-36,9 3-2,0 0-2,-1 15-1,3-1-1,2 8 0,2 10-1,4 11 0,0 12 0,5 3-4,-1 8 3,5-5-1,-3 4 2,0-3-2,0-7 2,-2-11-3,-14-44 3,22 63-1,-22-63 1,0 0-2,0 0 0,0 0-1,0 0-3,0 0-7,0 0-32,0 0 2,40-53 0,-40 53 1</inkml:trace>
  <inkml:trace contextRef="#ctx0" brushRef="#br0" timeOffset="343">279 441 81,'0'0'44,"4"14"-1,1 10 0,-7 4-34,2-28-6,15 83 1,0-37-4,3-2-1,3-1-3,-21-43 3,57 68 0,-57-68 0,64 31 1,-64-31-1,63-6 3,-63 6 0,53-37 4,-39 6-5,0-5 3,-13-9-2,-8-1 0,-7-6 1,-10 3-2,-6-1 1,-2 12-1,1 1 1,-2 11-2,4 10 0,5 3-1,2 15-1,6 3-1,10 8-3,-2 3-7,23 13-19,-10-11-13,14 1 0,0-1 0</inkml:trace>
  <inkml:trace contextRef="#ctx0" brushRef="#br0" timeOffset="702">777 425 96,'0'0'42,"9"16"1,-9-16-6,13 18-32,-9 0-3,11 2-2,7-1-1,8 1 1,9-9 1,4-7 0,4-6 0,-1-2 1,-3-13 0,-4-3 1,-13-4 0,-8-6-1,-18 2 1,-9 3-1,-17-3 0,-11 3 1,-10 2-1,-8 7-1,1-3 0,-3 5-2,6-1-2,2-5-7,19 7-9,-3-21-29,17-8 2,5-23-1,8-22 2</inkml:trace>
</inkml:ink>
</file>

<file path=ppt/ink/ink119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1-17T22:07:23.634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25 359 76,'0'0'45,"0"0"0,-29 25-3,22-37-30,7 12-6,23-6 0,-23 6-4,45-6-1,-13 3-1,3-1-2,1 4 1,1 1 2,-3-4-1,-34 3-4,57 2 3,-57-2 0,0 0-9,54 13-29,-54-13-3,18-3 2,-18 3-2</inkml:trace>
  <inkml:trace contextRef="#ctx0" brushRef="#br0" timeOffset="249">560 2 87,'-1'-10'43,"1"10"-1,-9 4 0,4 16-31,-9 2-8,0 6 0,-2 12-1,3 10 0,0 6-1,3 2 0,5 2 1,3-1-2,1-1 1,3-9-2,1-2 1,-3-47-2,9 61 0,-9-61 0,0 0-3,0 0-4,45 27-23,-45-27-15,0 0 5,61-75 0</inkml:trace>
</inkml:ink>
</file>

<file path=ppt/ink/ink12.xml><?xml version="1.0" encoding="utf-8"?>
<inkml:ink xmlns:inkml="http://www.w3.org/2003/InkML">
  <inkml:definitions>
    <inkml:context xml:id="ctx0">
      <inkml:inkSource xml:id="inkSrc0">
        <inkml:traceFormat>
          <inkml:channel name="X" type="integer" max="27760" units="cm"/>
          <inkml:channel name="Y" type="integer" max="15694" units="cm"/>
          <inkml:channel name="F" type="integer" max="255" units="dev"/>
          <inkml:channel name="T" type="integer" max="2.14748E9" units="dev"/>
        </inkml:traceFormat>
        <inkml:channelProperties>
          <inkml:channelProperty channel="X" name="resolution" value="1000" units="1/cm"/>
          <inkml:channelProperty channel="Y" name="resolution" value="1000.25494" units="1/cm"/>
          <inkml:channelProperty channel="F" name="resolution" value="0" units="1/dev"/>
          <inkml:channelProperty channel="T" name="resolution" value="1" units="1/dev"/>
        </inkml:channelProperties>
      </inkml:inkSource>
      <inkml:timestamp xml:id="ts0" timeString="2018-11-29T17:03:25.385"/>
    </inkml:context>
    <inkml:brush xml:id="br0">
      <inkml:brushProperty name="width" value="0.05292" units="cm"/>
      <inkml:brushProperty name="height" value="0.05292" units="cm"/>
      <inkml:brushProperty name="color" value="#FF0000"/>
    </inkml:brush>
  </inkml:definitions>
  <inkml:trace contextRef="#ctx0" brushRef="#br0">9459 6489 176 0,'6'-29'36'0,"14"-15"-1"16,28-10-36-16,23 6 1 15,23 1 0-15,18 12 0 16,21 15 0-16,12 17 0 16,12 19 0-16,1 15-1 15,2 20 1-15,1 5-1 16,2 8 0-16,6-3 1 16,7-8-1-16,8-13 0 15,15-20 0-15,15-20 0 16,18-22 1-16,17-11 0 15,8-15 0-15,3-2 0 16,-1-3 0-16,-1 5 0 0,-7 12 0 16,-7 4 0-16,-2 14 0 15,-2 2 0-15,6 9 0 16,10 3 0-16,17 1 1 16,13-2-1-16,13 0 1 15,7-1 0-15,-2-3 0 16,-8 6-1-16,-16 3 1 15,-21 0 0-15,-31 6-1 16,-29 8 1-16,-36 7-34 16,-41-8-2-16,-25 14 0 15,-49-22-1-15,-24 8-1 16</inkml:trace>
  <inkml:trace contextRef="#ctx0" brushRef="#br0" timeOffset="12699.551">1766 1770 176 0,'2'-22'34'0,"-13"-24"2"15,7 5-37-15,4 41 1 16,13-105 2-16,20 51-2 15,26 6 2-15,35-11-2 16,37 2 2-16,31 11-2 16,34 2 1-16,25 9-1 15,14 7 2-15,4 11-2 0,-8 8 0 16,-23 7-1 0,-29-4-1-16,-29 9 4 15,-38 1-3-15,-44-17-34 16,-9 8-2-16,-59 5 1 0,0 0-1 15,-23-55 0-15</inkml:trace>
</inkml:ink>
</file>

<file path=ppt/ink/ink120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1-17T22:07:24.476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381 23 88,'-27'-14'43,"2"8"0,-11 0-1,-11 10-36,3 6-3,-3 10-2,2 14 0,6 8 0,5 17-1,10-3-1,11 11 1,14-7-2,16-1 2,12-12-4,12-11 5,12-15-5,8-18 4,8-8 0,3-18-1,1-10 5,-6-11-4,-6-4 4,-11-5-4,-13 4 5,-16-2-4,-20 2 2,-22 4-1,-15 15-3,-15 8 3,-9 10-1,-3 7-1,0 5-1,7 10-1,12 2-4,28 6-6,7-7-30,41-2-3,18-13 3,31-2-3</inkml:trace>
</inkml:ink>
</file>

<file path=ppt/ink/ink121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1-17T22:07:25.038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260 35 90,'3'-17'43,"0"7"0,-20-2-1,0 17-35,-17 6-3,-3 12-2,-5 13-3,0 6 1,6 15-1,9 1 0,14 10 0,13-7-1,17 0 3,15-10-5,12-14 4,12-10-1,8-16 4,3-12-1,1-16 2,-2-8-3,-7-11-2,-11-9 5,-12-1-4,-15-2 2,-19-1-4,-16 3 1,-17 1-2,-10 7 3,-5 10-3,-3 1-8,19 10-31,0-2-1,25 3-1,18-3-1</inkml:trace>
</inkml:ink>
</file>

<file path=ppt/ink/ink122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1-17T22:12:48.442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-1 56 31,'0'0'33,"8"-14"0,-8 14 1,9-9-17,-13-4-5,4 13-2,5-9-3,-5 9-1,0 0-2,0 0 0,3-11-2,-3 11-1,0 0 0,0 0 0,0 16-1,1-3 0,0 3 0,0 6 0,0 2 0,0 7 1,0 0-1,-1-1 0,-1 2 0,1-4 1,-2-1-1,0-4 1,-1-4-1,2-5 1,-1-4-1,2-10 1,-2 12 0,2-12-1,0 0 1,0 0 0,0 0 0,10-14 0,-5 5 0,1-2 0,2-1-1,1 0 1,2-1-1,0 5 0,1-1 0,0 5 0,1 4 0,-1 2 0,0 4-1,2 4 1,-1 1 0,-1 3 0,0-2 0,-1 2 0,-3-3 0,-1 0 1,-7-11-1,6 15 0,-6-15 1,-7 9-1,-2-4 0,-3-3 0,-3 3 0,-3-3 0,0-3 0,-2 2 0,1-3-1,2-2 0,4 1-2,1-5-4,12 8-30,0-12-1,0 12 0,15-22-1</inkml:trace>
  <inkml:trace contextRef="#ctx0" brushRef="#br0" timeOffset="671">352 354 66,'2'18'35,"-1"-4"-2,0-3 1,-1-11-29,-3 9-4,3-9-4,0 0-15,0 0-15,-2-12-1,2 12 0,4-17 0</inkml:trace>
  <inkml:trace contextRef="#ctx0" brushRef="#br0" timeOffset="889">489 333 32,'0'0'33,"7"9"2,-7-9-1,0 0-14,0 0-9,0 0-2,0 0-3,0 0-2,0 0-2,0 0 0,-6 15-1,6-15-1,-4 15 0,2-4 0,2-1 1,0-10-1,4 14 1,-4-14 0,9 10 1,-9-10-1,15 0 1,-5-3-1,3 0 0,0-2 0,-1 1 0,0 1-1,0-1 0,-2 1 0,-10 3 0,16-4 0,-16 4 0,11 1 0,-11-1 0,12 6 0,-12-6 0,18 11 0,-7-5-1,2 1 1,-1-2 0,1-1 1,-2-1-1,-1-2 1,0-1 0,-10 0 0,12-10 0,-12 10-1,3-19 0,-3 7-1,-1-3 0,1 0-2,-3-5-1,7 10-7,-8-11-28,9 4 3,-4-1-2,8 3 2</inkml:trace>
  <inkml:trace contextRef="#ctx0" brushRef="#br0" timeOffset="1404">880 272 68,'4'23'35,"-3"-3"-1,1-1 0,-3-4-32,3 1-1,-2-3-4,0-13-14,0 0-17,0 0 1,0 0-2,1-12 1</inkml:trace>
  <inkml:trace contextRef="#ctx0" brushRef="#br0" timeOffset="1700">1123 264 47,'0'0'33,"0"0"1,0 0-1,0 0-19,0 0-10,-10 6 1,10-6-3,-19 8-1,19-8 0,-15 14 0,11-3 0,0-1 1,6 4 1,2-5 0,4 1 0,-8-10 0,20 12 1,-11-15 0,3 1-1,-3-9 0,-1-1-1,-4-5 1,1 0-2,-4-6 0,-2-4-1,-1 0 0,-2-3-1,1 2-1,-4-2-2,6 6-3,-10-8-22,14 11-8,-3 0 0,8 7-1</inkml:trace>
  <inkml:trace contextRef="#ctx0" brushRef="#br0" timeOffset="2043">1281 11 50,'0'0'32,"9"9"3,-9-9-1,0 0-20,12 11-5,-12-11-4,4 19 1,-7-7-1,7 10 0,-7-3-2,3 7-1,-2 1 0,0 0-2,1 2 0,-1-3-1,3-1-1,-2-7-2,7 3-3,-6-21-6,6 15-24,-6-15 1,9 1-2,-9-1 2</inkml:trace>
  <inkml:trace contextRef="#ctx0" brushRef="#br0" timeOffset="2293">1313 231 64,'-13'-7'35,"13"7"1,0 0 0,-12-7-27,12 7-3,11-8-1,1 0 0,-2-3-1,7-2 0,-1-4-1,5-1-1,-3-5 0,2 7 0,-2-3-1,-4 5 0,-2 2 0,-12 12-1,11-4 0,-11 4 0,1 24-1,-4-3 1,0 4-1,0-1 1,2 0 0,2 0 0,1-4 0,2-6 0,-4-14 1,14 13-1,-4-13 0,2-3 0,2 4 0,-2-4 0,0 2 0,1 3 0,-1 3 0,4 2 0,-2 1 0,0 4 0,-2-1 1,3 2-2,-1-1 0,0-7-3,4 8-6,-18-13-28,22-1-1,-14-9 1,3 2-1</inkml:trace>
  <inkml:trace contextRef="#ctx0" brushRef="#br0" timeOffset="2948">618 53 86,'0'16'38,"0"-16"-1,1 10 1,-1-10-33,0 0-10,0 0-34,0 0 2,-3-10-1,3 10 0</inkml:trace>
</inkml:ink>
</file>

<file path=ppt/ink/ink123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1-17T22:12:44.386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1638 52 38,'0'0'32,"9"3"3,-9-3-1,0 0-11,0 0-11,0 0-5,0 0-2,-2 11 0,2-11 0,0 0 0,0 0-1,-1 9-1,1-9 1,0 0-2,0 0 1,0 0-1,0 0 1,-12 2-1,12-2 0,-13 0-1,13 0 1,-16 1-1,16-1 0,-17-1 1,17 1-1,-14-3-1,14 3 1,-16-3-1,16 3 0,-14-1 1,5 2-1,9-1 0,-18 0 0,8 2 1,-2-3 0,1 3 0,1-2-1,-2 0 1,1-2-1,-1 1 0,-1-1 1,3 2 0,-4 0-1,2-1 0,-3-1 0,2 2 1,-3-3-1,1 3 1,0-4-1,-1 0 0,0 1 1,2-1-1,0 2 0,1-2 0,2 5 0,-1-2 1,2 2-2,-1-1 2,2-1-1,-2 3 0,-2-4 0,1 2 0,-5-3 0,2 1 0,-3 1 0,1-2 0,-4 4 0,0-1 0,1 1 0,-3 1-1,0-1 1,1 2 1,0-4-1,0 2 0,-1-2 0,2 1 0,1 0 0,0 0 0,-1 1 0,0 0 0,2 3-1,-1-1 1,1-1 1,1 2-1,1-1 0,1 0 0,1-1 1,0 1-1,1-1 0,-1-1 0,0 4-1,-1-2 1,1 1 1,-1-1-1,0 1 0,0-1 0,-1-2 1,2 1-1,-1-2 0,1-1 0,0 2 1,-1-1-2,1 2 1,0-1 1,-1-1-2,0-2 1,-1-1 1,2 3-1,-5-4 0,4 1 1,-2-1-1,0 0 0,3 2 0,-1 1-1,3 2 1,0-2 0,1 3-1,1-1 1,0 0 0,1 1 1,0-2-1,10 0 0,-19 1 0,19-1 0,-18 4 1,18-4-2,-17 9 1,7-3 0,0 4 0,1 1 0,0 1 0,-1 2 0,1-1 0,0 3 0,1-3 0,1 4 0,2-1 0,0 3 0,2 0 0,1 1-1,1 0 1,0 2 0,1-2 0,1 2 0,0-2 1,0-2-1,0 0 1,1 2-1,-1 1 0,1-3-1,0 4 1,1-4 0,0 4-1,0-3 1,0-1 0,1 0 0,-1-2 0,0 0 0,0-2 1,0 3-1,-1-4 0,0 0 0,1 2 0,-1-2-1,1 1 1,0-2 0,2-1 0,0-1-1,-5-10 1,7 18 1,-7-18-1,9 14-1,-9-14 1,12 14 0,-12-14-1,14 16 1,-3-6 0,-2-1 0,4 2-1,0-1 2,1 0-2,1-2 2,0 0-1,0 1 0,1-2 0,1 1 0,0 0 0,2-1 0,0 4 0,-2-4 0,2 0 0,-1-2 1,2 3-1,0-4 1,0 1-1,1-2 0,0 2 1,0-2-1,0 4 0,0-4 0,2 1 1,-2 0-1,1-2 1,1 1-1,0-3-1,1 2 1,1-2 1,-1 0-1,1 0 0,-2-3-1,-2 3 1,1-3 0,0 2 0,-4-1 0,1-2-1,-1 3 2,0-4-2,0 4 2,-3-4-2,4 1 1,-3-1 0,1 1-1,1 2 1,-2-4-1,1 2 1,-2 1 0,0-3 0,-1 5 1,0-2-1,0 1 0,-2-3 0,1 4 0,-1 0 0,3-3 0,-1 3 0,2-1-1,-1 2 1,1 0 0,0-3 0,0 2 0,-2-1 1,-1 2-1,-3 0 0,1-2 0,-11 2 0,15-3-1,-15 3 1,15 2 0,-15-2 0,18 1 0,-7-2 0,1 1 1,1-1-1,0 0 0,0-1 0,1-3 0,-2 4 0,-1-2 0,3 5 0,-4-2 0,4-1 0,-3 3 0,3-1 0,0-1 0,0-1 0,3 0 0,0-2 1,-1-2-1,0 4 0,0-2-1,-1 3 1,-2-1 0,3 2 0,-3-2 0,1 1 0,-2 1 0,0-3 0,0 1 1,-1-2-1,-1 0 0,-10 3 0,15-3 0,-15 3 0,9-3 0,-9 3 0,0 0 0,13-8 0,-13 8 1,7-13 0,-7 13-1,8-18 1,-4 5-1,-1 2 0,1-4 0,-1 5 0,-1-4 0,0 3 0,-1 0 0,1-2 0,-1 1 0,1-4 0,-2 2 1,0-3-1,1 1 0,-2-1 2,0-2-4,0 3 2,-1-3 0,0 2 0,0 0 0,0-1 0,0 3 0,0-4 2,-1 4-2,0-2 0,2 1 0,-2 0 0,1-2 0,1 5-2,-1-4 2,1 2-1,1-2 1,0-1 0,-1 4 0,0-3-1,1 1 2,-1-3-1,-1 4 1,-1-2-1,1-2 0,-4 4-1,2-6 1,-1 4 0,1-1 0,-1 1 0,-1-1 0,0-1 0,0 3 0,2-1 1,-1 6-1,1 0 0,-1 1 0,5 10 0,-8-15 0,8 15-1,0 0 1,0 0-1,-12-6-1,12 6-3,0 0-3,0 0-5,-16-8-4,16 8-5,0 0-11,12-6-10,-1-1 0,11 7 3</inkml:trace>
</inkml:ink>
</file>

<file path=ppt/ink/ink124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1-17T22:13:18.066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196 446 81,'0'0'39,"0"0"-1,0 0 1,0 0-23,0 0-11,0 0-2,4 64-2,-4-64 0,4 82 0,1-31 0,1 0 1,1 1-1,1-6 0,-1-3 0,-7-43 0,14 62 0,-14-62 1,0 0 0,0 0-1,0 0 1,0 0-1,0 0 1,0 0 0,-25-77 0,9 27-2,-3-9 1,-4-10 0,2-4-1,6-2 2,6-4-1,7 4-1,9-1 1,6 8 0,11 8 1,4 11-4,4 10 1,-7 6-1,-2 18 1,-7 12-1,-16 3 2,6 41 0,-6-41-1,-25 85 2,7-32 0,7 8 1,4 0-1,13-5 0,18-1-2,13-10 0,15-3 1,4-8 0,8-2-1,-4-5 1,-3-2-1,-16 2 2,-18-1-1,-18 3 0,-16 2-1,-17 2 1,-13 2-1,-12-4 0,-5 1 1,1-4 0,-3-4-1,12-5 0,4-8-1,44-11-3,-56 12-2,56-12-9,0 0-25,0 0-1,8-19 1,15 8-1</inkml:trace>
  <inkml:trace contextRef="#ctx0" brushRef="#br0" timeOffset="593">451 813 77,'28'-9'41,"-6"-10"0,-4 8 1,-8-19-20,3 8-13,-6-12-3,-1-4-2,-3-7-2,0 0 0,1 1-1,-1 1-1,2 8 0,1 6-1,2 12 1,8 10 0,6 11-1,3 8 1,3 4 0,5 9 0,0 0 0,1 3 0,-5 0 0,-7 0 0,-9-1-1,-6-2 1,-10-1-1,-10-5 1,-5-1-1,-6-1 0,-5-6 0,-3-4-1,3-5-2,0-8-1,8 4-8,-1-14-27,14 1-1,0-13 1,14 4 0</inkml:trace>
  <inkml:trace contextRef="#ctx0" brushRef="#br0" timeOffset="952">744 372 74,'0'0'39,"0"0"-2,0 0 2,20 20-15,-4-10-21,5 5-1,4 2-1,4 3 0,0-1 0,5 2-2,-4-1 1,-5-3-1,-12 1 2,-3-3 1,-9-2-1,-5-3 1,4-10 0,-21 10 1,8-11 1,1-2-2,6-6 0,4-4-1,6-5-1,9-7-1,5-4 0,3-8 0,-1-4 0,2-4 0,-3-4-1,-4 0 1,-6 2 0,-12 5 2,-9 10 0,-5 10 0,-6 13 0,-2 14-1,0 15 2,0 12-2,4 7 2,4 10-1,8 1-1,4 3-2,8-1 0,1-10-4,13 7-33,-10-14-2,3 3 2,-7-11-3</inkml:trace>
  <inkml:trace contextRef="#ctx0" brushRef="#br0" timeOffset="1560">49 1641 105,'11'-44'41,"-11"44"0,4-43 0,-4 43-36,0 0-3,0 0-1,0 0-1,0 0 1,-43 30-2,43-30 1,-16 89 0,10-35 0,8 3 0,3 0 1,10-3-1,0-9 1,-15-45 0,40 65 0,-40-65 0,45 28 1,-45-28 0,0 0 0,57-34 0,-57 34 0,34-61 0,-17 21-3,-4-5 2,1-2-2,-14 47 0,21-78-1,-13 49 0,8 7 0,-3 13 0,5 10 2,4 10-3,-2 7 3,6 6-1,-5 4 1,3 4 0,-7 0 0,-6 1-1,-3-6 1,-8-1 0,-3-4-1,-6-4 0,-2-7-1,-3-5-2,-5-8-2,5 4-9,-5-13-26,6-1 1,-1-9 0,10 1 0</inkml:trace>
  <inkml:trace contextRef="#ctx0" brushRef="#br0" timeOffset="2059">522 1529 100,'-2'-10'40,"2"10"0,-19 3-1,9 8-31,-11 0-7,-1 3-1,6 2-1,0 2 1,9 3 0,4-2 0,8 3 0,4-2 1,5 1-1,3 1 1,-2-2-1,2-1 1,-3-3 0,-2 1-1,1-3 1,-5-3-1,-1 1 0,-7-12 0,9 17 1,-9-17-1,-3 16 1,3-16-1,-15 9 0,6-4 0,-3-3-1,-1-3-1,2 1-2,-5-10-4,16 10-24,-16-17-9,16 3 2,0-11-1</inkml:trace>
  <inkml:trace contextRef="#ctx0" brushRef="#br0" timeOffset="2403">587 1531 108,'15'-10'39,"-4"-6"2,3 13-11,-5-11-24,1 6-1,-5-4-3,-5 12 0,6-16 0,-6 16-1,-4-12-1,4 12 0,-12-2-1,2 6 0,1 8-1,0 1 1,2 8 0,0 3 0,6 2 1,1 2 0,5-1 0,1-2 0,6 1-2,-2-8 0,6 1-2,-5-15-5,7 10-7,-9-19-23,8 0 1,-4-12-1,4-1 2</inkml:trace>
  <inkml:trace contextRef="#ctx0" brushRef="#br0" timeOffset="2683">798 1474 68,'4'-21'38,"-7"-2"0,0 10-1,-9-4-13,12 17-14,-14-2-5,4 3-4,0 0 0,10-1 0,-12 4 0,12-4 0,0 0 0,0 0 1,0 0-1,0 0 1,0 0-1,0 0 1,0 0-1,0 0 0,12-7-1,-12 7 0,15-12 0,-4 7 0,2 3 0,3 3-1,1 5 0,0 8 1,-3-1 0,1 8-1,-3 1 1,-2 1 0,-5 0 0,-3 0 0,-4-1 1,-3-7-2,0 5 1,-3-9 1,1 0-1,7-11 1,-15 10-1,15-10 1,0 0-1,0 0 0,0 0 1,0 0-2,4-11 1,-4 11-2,17-9 0,-8-2-4,9 9-10,-7-19-23,13 1-2,-3-12 1,8-3-2</inkml:trace>
  <inkml:trace contextRef="#ctx0" brushRef="#br0" timeOffset="3198">1143 785 98,'-4'-21'40,"14"9"2,-1-4-3,17 7-30,-6 0-6,8 3-2,-3 5 0,1 5-1,-5 3 1,-3 6-2,-5 8 1,-7 3-1,-3 6 1,-9 2-2,-1 7 0,-8-5-2,3 7-5,-13-9-30,15 0-2,-7-8 2,11 1-1</inkml:trace>
  <inkml:trace contextRef="#ctx0" brushRef="#br0" timeOffset="3448">1311 1387 90,'2'12'39,"6"1"0,-8-13 1,12 7-29,-12-7-6,0 0-2,0 0-3,-1-13-1,1 13-4,-9-16-14,9 16-21,0 0 0,-9-8 0,-6 9 0</inkml:trace>
  <inkml:trace contextRef="#ctx0" brushRef="#br0" timeOffset="3729">424 2206 91,'-24'13'40,"5"3"1,7-14 0,12-2-25,17-5-10,8-12-2,9-8 0,16-4-1,7-8-1,11-2 0,2-6 0,11 3-2,-6-1 0,-6 4-2,-10 7-1,-10 3-1,-11 9-2,-11-7-4,0 20-12,-27-11-19,0 18 0,-9-13 0,-9 13 2</inkml:trace>
  <inkml:trace contextRef="#ctx0" brushRef="#br0" timeOffset="3978">639 2010 61,'-37'43'38,"5"-12"-1,11 0 3,5-19-12,16 8-17,0-20-3,17 6-2,4-17 0,10-4 0,6-9-2,9-2 1,3-10-2,6 0-1,2-2-2,1-2 0,-8 4 0,-3 5 0,-9 4 0,-6 4 0,-6 12 0,-6 0-3,-20 11 3,13-9 0,-13 9-1,0 0 0,0 0-2,0 0 0,0 0-4,0 0-19,0 0-17,-9-7 1,9 7-1,0 0 1</inkml:trace>
</inkml:ink>
</file>

<file path=ppt/ink/ink125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1-17T22:13:36.069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81 692 75,'0'0'35,"10"7"1,-10-7-6,4 13-17,-4-13-6,-6 25-2,1-7 0,5 7-2,-4 1 1,2 3-2,0 3 0,0 1-1,1-3 0,0-1 0,-1-5-1,0-1-1,2-7-1,-4-5-2,6 3-5,-2-14-30,0 0 1,-10-19 0,11 3-1</inkml:trace>
  <inkml:trace contextRef="#ctx0" brushRef="#br0" timeOffset="296">18 331 86,'-13'-7'35,"13"7"-5,-12 2-28,12-2-34,0 0-3,14-7-3</inkml:trace>
  <inkml:trace contextRef="#ctx0" brushRef="#br0" timeOffset="561">600 118 87,'-11'-32'37,"-13"1"0,1 10-1,-9 0-31,2 11-3,-1 7-1,1 8 0,0 9-1,5 11 2,5 10-1,6 14 1,5 6 0,7 16 0,4 5 1,5 11-2,5 8 2,2 0-2,1 3 0,1-1 0,-3 1 0,-1-6-1,-3-6 0,-2-6 1,-4-12-1,-2-3 0,-1-9 0,-4-8-1,0-9 0,-5-11-4,8 3-15,-10-21-18,11-10-1,-17-6 1,10-13-2</inkml:trace>
  <inkml:trace contextRef="#ctx0" brushRef="#br0" timeOffset="904">334 874 89,'24'-18'39,"10"15"-1,-2-2 2,6 9-32,-4-5-4,1 5-2,-7 0-3,-7-3-4,3 4-33,-13-8-1,0 1 0,-6-11-1</inkml:trace>
</inkml:ink>
</file>

<file path=ppt/ink/ink126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1-17T22:13:57.503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1361 978 86,'0'0'37,"10"-8"-1,-10 8-6,7-20-23,-1 9-2,-7-9-2,2 2 0,-4-6 1,1 2-2,-5-4 1,1 4-1,-6-2 0,-3 8-1,-6 5 0,-5 12 0,-7 11-1,-4 11 0,-3 14 0,-2 5-1,2 11 1,5-1-1,6 0 1,8-4-1,8-11 2,11-3-1,10-16 0,10-8 1,7-10-1,4-9 1,3-5 0,1-8-1,-1-3 0,-5-2 1,-4 3-2,-6 3 1,-6 5 0,-11 16-1,12-1 1,-9 13 0,0 7 0,4 3 0,5 4 0,1 0 0,5-1 0,2-8 1,6-8-1,2-9 0,3-13 0,1-9 0,0-9 0,1-9 1,-1-12-2,-3-12 2,-3-8-2,-3-11 1,-6 1-1,-6-5 1,-5 3 0,-5 7 0,-4 7 0,-1 17 0,-3 17 0,-4 22 0,-1 22 0,-3 20 0,2 19 0,1 16 0,0 14 0,4 6 0,8 1 0,5-4 0,9-8 1,6-7-2,9-19 2,5-12-1,6-16 0,2-14 0,1-12 0,4-13 1,-1-13-1,-4-16 1,-2-14-2,-4-10 2,-4-12-1,-6-5-1,-5-4 1,-8 2 0,-5 6 0,-5 14 0,-4 13-1,-3 14 1,-5 19 0,-3 17 0,-5 20 0,-1 16 1,-3 17 0,-3 16 0,-3 10-1,1 14 1,-2 10 0,3 0-1,4 3 1,3-6-2,4-5 1,5-12 0,5-8 0,4-12 1,3-14 0,2-6-2,1-11 2,1-10-2,3-5-2,-10-7-4,20-3-10,-13-16-23,7 4 0,-5-12 0,11 4 0</inkml:trace>
  <inkml:trace contextRef="#ctx0" brushRef="#br0" timeOffset="998">2065 856 86,'-6'10'37,"-10"0"-2,3 8 2,-5 1-33,3 6-4,0 3 3,5 1-2,3-1 2,10 0-2,6-6 2,7-1-2,1-9 0,6-4 1,-1-8 0,2-1 0,-3-5 0,-2-4 0,-4-4-1,0-6 1,-5-3-2,0-5 2,-3-4-2,-2 1 1,0-3-1,-1 5 1,-2 3-1,2 5 0,-2 9 0,-2 12 0,0 0 0,4 20-1,-4 5 2,0 5-2,3 5 1,-1 1 0,3-3 1,0 0-1,0-10 1,4-3-1,-1-6 0,3-9 1,1-5-1,1-4 0,1-4 1,1-3-1,2-2 0,-3 1-1,1 1 1,-2 5-1,-2 4 1,1 8 0,-1 2-1,2 3 1,0 5 1,5-4-1,0 3 0,4-7 1,-1-4-1,-1-3 1,0-6 0,-4-1 0,-4-8 0,-6-1-1,-6-5 0,-6-3 0,-4-2-1,-4-1 0,0 4-1,-2-2 0,3 7-2,0-1 1,8 9-2,2-1 0,3 10-2,12-7 0,6 13-1,-6-9 0,14 10 1,-3-7 2,5 5 1,0-2 5,-1-3 2,0 4 1,-8-7 2,3 7 1,-13-9 0,4 6-1,-13-1-2,0 0-1,0 0-1,0 0-1,0 0 0,-3 16-1,7-4 0,4 7-1,4 1 2,4 3 0,1 0 1,2 0-2,-2-2 2,-2-2-1,-5-2 1,-1-4-1,-8-2 0,-5 0 0,4-11 0,-20 16 1,7-12-1,-2 3 0,-1-5-1,-1 2 1,1-2-1,4-2-1,2 2 0,0-4-3,10 2-2,-11-5-12,11 5-22,0 0 1,12-13-1,-8 1 1</inkml:trace>
  <inkml:trace contextRef="#ctx0" brushRef="#br0" timeOffset="5288">2989 1104 83,'-6'17'39,"6"-17"1,0 0-3,0 0-28,0 0-2,6-22-1,3 3-1,-3-8-3,6-3 0,0-9-1,2-7 0,4-10-1,1-6 2,-1-5-2,3-2 1,1-6 0,-2-3-1,1 2 0,-1 3 1,-3 9-1,0 7 0,-5 16 0,0 6 0,-4 12 0,-8 23 0,12 5 0,-7 19 0,2 12 0,2 7 0,2 7 0,3 4 0,2 6 0,3-12-1,0-3 1,0-11 1,0-5-2,-2-12 1,3-14 0,1-7 1,-1-15-1,3-8 0,-1-9 0,0-12 0,-2-7 0,-1-3-1,-4 7 1,-3 5 0,-4 10-1,-4 10 1,-4 26 0,0 0 0,12 34 0,-7 13 0,-1 15 1,2 12-1,1 12 0,4 4 1,0-1-1,-1-3 0,2-4 0,-3-11 1,0-15 0,1-9-1,-2-16-2,-8-31-7,12 7-12,-12-48-21,16-25 0,1-37-2,19-23 0</inkml:trace>
  <inkml:trace contextRef="#ctx0" brushRef="#br0" timeOffset="7238">111 307 69,'-8'-18'38,"3"8"-1,-4-8 1,9 18-23,-11-16-7,11 16-1,-12-13-2,12 13-1,0 0 0,-10-6-1,10 6-1,-4 11-1,2 5 0,2 11-1,-1 11 1,1 12-1,0 15 0,1 9 1,0 7-1,0 4 0,1 1 1,0-2-1,-2-7 1,1-4 0,-1-12 0,0-7-1,-1-8 1,0-8 0,0-10-1,0-7 0,0-6 0,1-15 1,0 0 0,0 0 0,2-17 0,0-5 0,0-7 0,1-7-1,0-3 0,2-2 0,1 6-1,0 2 2,1 6-3,0 2 3,1 7-2,4 7 1,1 5 0,5 3 0,3 2 1,3 4-2,5 5 1,7 8-1,1 5 1,2 0-1,-1 6 1,-2 1 0,-2 3 0,-8-2-1,-6-1 2,-10 0-1,-11-2 0,-11 0 0,-10-1 0,-9-2 0,-9-2 0,-8-3 0,-1-2-1,-5-5 1,4-5-1,3-5 0,4-5 0,7-1-1,9-2-1,5-10-2,22 17-6,-18-34-13,28 17-17,2-8 1,16 8-2,1-10 3</inkml:trace>
  <inkml:trace contextRef="#ctx0" brushRef="#br0" timeOffset="8128">672 1234 68,'0'0'38,"10"3"-2,-10-3 3,11 5-24,-11-5-8,0 0-2,-10 2-2,10-2-1,-9 17-1,2-5 1,3 2-2,-2 3 0,3 0 0,2 3 0,1-3 0,5-4 1,3 1 0,2-5 0,3-5 0,1-5 0,0-5 1,1-1 0,-2-5-1,-4 1 1,-4-5-1,-2 2 0,-5 1 1,-2 2-2,-6 4 1,0 1-1,-2 1 0,-1 2 0,1 1 0,0 2-3,12 0-2,-21-8-11,21 8-25,-2-11 1,2 11 0,17-22-1</inkml:trace>
  <inkml:trace contextRef="#ctx0" brushRef="#br0" timeOffset="8814">4070 777 77,'10'-15'39,"-10"15"-1,-9-11 0,-1 17-27,-11-7-8,-1 8-1,-6 7-1,-1 7-1,0 10-1,6 6 1,6 5 1,8 1 0,13-1 0,14-2 0,10-10 2,11-4-2,7-11 2,6-8-1,0-8 0,-1-7 0,-7-8-2,-8-5 2,-10-5-2,-10-7 1,-15-4-1,-12-4 1,-6-3-1,-6 0 0,-1 2 1,0 4-1,0 6 1,6 2-1,7 10 0,10 6 0,1 14 0,26 6 0,-2 7 0,10 10 1,4 4-2,4 5 1,4 0 0,-3 3 0,-2-5 0,-4-3 0,-6-4 0,-8-8 0,-3-5 0,-6-4 0,-3-5 0,-11-1 1,11-17-1,-9-1 1,-1-5 0,-1-1-1,0 0 0,0-1 0,0 6-1,4 4 1,6 8-1,4 7 1,9 7-1,6 2 2,9-3-1,9 4 0,5-8 1,2-1-1,0-5 0,-2-7 1,-7-3-1,-5-5 0,-11-2 1,-11-5-1,-10-3 0,-13 0 0,-11-1 0,-7 6 0,-7 4 0,-6 12-1,-3 9 0,-2 12 1,5 19-1,5 7 1,9 13 0,8 2 0,11 7 1,7-1-1,8-5 2,6-5-3,6-7 0,-3-12-5,12 2-10,-14-22-24,11-8-2,-3-16 1,7-7-1</inkml:trace>
  <inkml:trace contextRef="#ctx0" brushRef="#br0" timeOffset="9812">5665 144 85,'0'0'38,"0"0"0,0 0 1,-9 14-32,-1 8-4,-1 14 0,-7 10 0,0 14-1,-4 16 0,4 10 1,2 5-1,5 3 0,2-4 0,8-4 0,5-8 0,5-8 0,3-12-1,-1-8 0,3-9 1,-3-9-2,-1-7 0,-2-9-1,-1-4 0,-7-12-2,12 6-3,-14-21-10,13 7-25,-6-11 1,10-3-1,0-6 0</inkml:trace>
  <inkml:trace contextRef="#ctx0" brushRef="#br0" timeOffset="11123">6305 720 78,'0'0'38,"1"-9"-2,-1 9-7,-5-13-21,5 13-1,-6-16-1,6 16-2,-11-17-1,11 17 0,-12-15-1,12 15 0,-19-11-1,9 7-1,-2 3 0,-1 0 0,-2 3 0,-4 3 0,1 5 0,0 4 0,-1 3 0,0 6 0,1 0 0,1 5 1,3 3-2,3-1 2,2 1-1,4-4 0,4 2 0,1-2-1,6-5 2,1 0-1,4-7 1,2-2-2,4-2 2,4-8-4,6 4-6,-1-16-30,6 0 0,3-13 1,5 4-3</inkml:trace>
  <inkml:trace contextRef="#ctx0" brushRef="#br0" timeOffset="11560">6644 772 60,'-11'14'36,"2"-10"-1,-5-2 0,2 4-15,-6-6-16,6 5-1,-3 2-1,7 4-1,2 2 1,7 3-1,4-2 1,6 2-1,6-6 1,4 0 0,1-7 0,3-2 0,-3-9 0,1-3-1,-7-5 1,-3-3-1,-6-1 0,-5-1-1,-4 0 1,-2 3 0,-1 1-1,-1 5 1,3 1-1,5 3-1,8-1 1,5-2-1,8-3 1,5-3 0,5-3 0,5-5 0,1-4 1,1-3-1,-5-5 1,-1 0 0,-7-7-1,-3-3 0,-7-4 0,-6-2 0,-7 2 0,-5-1 0,-4 1 1,-5 5-1,-3 6 0,-2 10 1,-1 12-1,-1 9 0,2 13 0,-3 13 0,4 15 0,0 12 1,2 12-1,3 7 1,1 8-1,3 5 1,4-4 0,4 0 0,1-7 0,3-7 0,1-7-1,1-8 0,1-8-1,3-10 0,-2 0-3,-3-15-3,11 8-19,-19-18-15,17 2 2,-17-2-2,5-10 2</inkml:trace>
  <inkml:trace contextRef="#ctx0" brushRef="#br0" timeOffset="12355">6165 1188 98,'37'-3'40,"5"-8"2,15 1-2,2-6-33,15 2-3,0 1 0,3-1-3,1 3 0,-7-1 0,-6 3-1,-7 2 0,-7-4 0,-10 7-1,-7 0-1,-10 0-1,-6 4-3,-15-11-6,-3 11-28,0 0-1,-14 0 1,-8-4 0</inkml:trace>
  <inkml:trace contextRef="#ctx0" brushRef="#br0" timeOffset="12667">6090 1269 94,'14'17'40,"8"-10"2,14 1-2,1-6-32,17 1-3,5-3-1,9 1-1,1-2-2,2 0 1,-4-3-1,0 3 0,-8-2 0,-6-1-1,-7 2 0,-10-2-1,-8 1 1,-7 0-2,-6 2 0,-15 1-1,17-6-2,-17 6-1,0 0-3,-8-9-9,8 9-23,-17 8 2,6-4-1,-8-2 2</inkml:trace>
  <inkml:trace contextRef="#ctx0" brushRef="#br0" timeOffset="13042">6159 1447 93,'0'11'39,"12"-11"1,15 2-1,6-10-32,17 5-1,7-7-1,17 2-1,2-3-1,7 3-1,0-2 0,-3 3-1,-8 4-1,-8 0-1,-13 5 1,-10-1 0,-11 3 0,-10-1 0,-7-1-1,-13-2 0,9 4-2,-9-4-1,0 0-9,-17 4-28,17-4 0,-20-11 1,7 5-2</inkml:trace>
</inkml:ink>
</file>

<file path=ppt/ink/ink127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1-17T22:14:07.893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0 129 85,'13'1'38,"5"9"0,1 3 1,18 10-32,-7 6-2,6 14-1,1 6-1,1 11-1,-2 2 0,-3 9 1,-10-3-1,-5 4 0,-11-3 0,-6-4-1,-10-3 0,-4-6 1,-7-3-2,-4-9 0,0-3 1,0-8-1,3-7 1,1-7-3,5-6 1,-1-7-5,16-6-6,-27 1-28,16-10-2,-7-8 2,3-1-2</inkml:trace>
  <inkml:trace contextRef="#ctx0" brushRef="#br0" timeOffset="9968">639 582 97,'19'15'40,"-6"-12"3,16 3-4,0-11-31,17 6-1,9-8-3,11 0-2,8-3-1,7-3 0,3 2-1,-2-3-1,-5 2-1,-10-2-2,-7 12-12,-22-10-25,-7 3 0,-21-1 1,-10 10-2</inkml:trace>
  <inkml:trace contextRef="#ctx0" brushRef="#br0" timeOffset="10264">762 775 109,'0'0'41,"16"7"1,-2-10-1,16 1-37,7 2-2,9 2 1,6 0-1,5 3-1,3 0 0,-3 2-1,-4-2-1,-8 2 0,-5-2-3,-10-8-6,0 6-31,-13-12-1,0 5 1,-8-12-1</inkml:trace>
  <inkml:trace contextRef="#ctx0" brushRef="#br0" timeOffset="10530">1534 612 104,'27'6'40,"12"3"1,1-7-2,12-2-34,-2-3-3,2-2-3,-6 5-2,-10-8-3,-2 13-6,-16-14-27,-2 9-1,-16 0 1,0 0-2</inkml:trace>
  <inkml:trace contextRef="#ctx0" brushRef="#br0" timeOffset="10701">1628 774 83,'-17'25'41,"18"2"0,3-9 0,15 3-22,0-9-13,9 3-2,-1-6-1,5-4-2,2-1-4,-3-11-6,5 4-31,-9-10-1,4-2 0,-4-6-1</inkml:trace>
  <inkml:trace contextRef="#ctx0" brushRef="#br0" timeOffset="11029">2261 1464 89,'14'-11'38,"-5"-11"1,4-2 2,-15-17-29,11 3-5,-7-12-4,-2-3 0,-5-12-2,-5-4 1,-6-9-1,-4-6-1,-7-3 1,-6-2 0,-4-1 1,3 3-1,1 6 1,7 10-1,9 5 0,15 10 0,14 3 0,21 11-1,16 7 0,15 5 0,15 4 0,10 1 0,8 4-1,-1 3 0,0 4 0,-5 1-2,-4 3-3,-17-3-4,2 7-31,-29 3-1,-13 11 1,-30-8-1</inkml:trace>
  <inkml:trace contextRef="#ctx0" brushRef="#br0" timeOffset="11372">2216 528 92,'-37'43'39,"28"-2"4,17-17-2,27 1-32,12-21-4,16-3-1,5-11-2,5-4-2,4-5-3,-6-9-4,-3 9-1,-17-9-4,1 18-7,-23-12-10,7 19-3,-22-7 7,8 18 11,-22-8 8,11 17 7,-2 5 5,-9-8 6,13 15 12,-10-9 5,18 13-4,-14-11-10,18 10-5,-8-4-4,6 7-1,-4-2-2,2 6 1,-5-3-2,-1 2 0,-5-3-1,-2 0-1,-4-5 0,-1-6 0,-2-4 1,1-7 0,-2-13-1,0 0 1,-20-6 0,4-10 1,-7-10-2,-10-3 2,-10-4-2,-7 2 0,-7 3 0,-2 6 0,0 12-1,2 9 1,9 14-2,9 8 2,15 11-1,13 2 0,19 2 2,14 1-2,15-7 2,12-7-1,11-9 0,7-11-1,3-8-1,-3-12-1,0-5-5,-15-26-8,0 3-25,-14-16 2,-4-6-1,-14-14 1</inkml:trace>
  <inkml:trace contextRef="#ctx0" brushRef="#br0" timeOffset="11965">3219 109 70,'0'0'36,"10"0"0,1 27 0,-9 3-26,12 21-2,-7 6-2,3 12-2,-4 13-2,1 5 1,-2 3-2,0 1 1,-1-4-1,-1-8-1,0-10 0,0-11-2,1-13 0,-2-15-2,9-7-7,-11-23-28,17-2 2,1-19-1,13 3 13,-5-27 13,16 0 8,0-5 4,-4-10 10,11 11 28,-21-1 1,-2 11 0,-19-4-12,3 25-11,-23 5-8,-2 14-3,-7 12-2,1 11-1,3 8-2,5 7 1,6 5-1,9 3 1,6-3-1,3-2 0,1-7 1,0-5-1,-6-7 0,-6-7 0,-7-6 0,-7-5 1,-2-2-1,-2-2 0,2-5 0,2 2 0,14 2 0,1-13 0,18 3 0,15-1-1,14-5 1,10-3 0,8-9 1,6-6-1,4-4 0,-5-4 0,-8-4 0,-12-3 0,-14 2 1,-14 4-1,-17 8 0,-11 10 0,-14 12 0,-7 11 0,-7 16 0,0 14 1,3 11-1,7 13 1,8 4 0,10 6 0,7-4 0,9-1 0,7-10-2,6-9-1,5-6-3,-10-25-30,11-3-6,-5-18-1,6-7 0</inkml:trace>
  <inkml:trace contextRef="#ctx0" brushRef="#br0" timeOffset="12885">4519 505 91,'0'0'36,"-12"7"1,6 2 0,-4-1-35,4 3 0,1-1 0,5-1 1,0-9-1,15 17 2,-1-15-1,3 1 1,-1-6-1,0-1 0,-5-2 0,-11 6-1,5-14-1,-5 14-1,-19-13 0,5 5-2,-1 7-2,-2-5-3,17 6-12,-15 5-21,15-5 0,1 10-1,12-2 1</inkml:trace>
  <inkml:trace contextRef="#ctx0" brushRef="#br0" timeOffset="13166">4595 783 82,'1'16'39,"-1"-16"0,5 12 1,-5-12-30,0 0-4,0 0-1,0 0 0,0 0-2,0 0 0,-13 4-1,3 4-1,1-2 0,-1 0-1,10-6-1,-11 4-2,11-4-5,-1-10-32,13 0-1,-2-14 0,9 2 0</inkml:trace>
</inkml:ink>
</file>

<file path=ppt/ink/ink128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1-17T22:14:21.917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385 720 75,'0'0'37,"-8"-19"1,8 19 1,-18-22-31,8 17-1,-8-6-2,0 5 0,-8-3-2,-1 4 0,-6 2-1,-2-1-1,-5 6 1,3 0-1,2 2-1,2 4 1,9 2-1,7 4 1,11 1-1,13 7 0,12 1 0,10 2 0,6 1 0,10 2 0,2 1 0,0-1 0,-2-1 0,-7-2 0,-5-7 1,-7 2-1,-8-3 0,-9-1 1,-7-4 0,-7 0-1,-6-2 1,-8 0-1,-5 0 0,-2-2 0,-2-2 0,-1 0 0,1-3 0,4 0-1,3-3 0,4-2-2,8 3-2,-2-4-2,11 3-12,0 0-22,11 3 2,-11-3-2,23-12 3</inkml:trace>
  <inkml:trace contextRef="#ctx0" brushRef="#br0" timeOffset="530">660 754 81,'-1'-12'40,"1"12"-1,-4-13 1,4 13-31,0 0-4,-15 5-1,-1 3-2,1 11 0,-2 0-1,1 7-1,1 8 0,5 0 0,2 4 0,6 0 1,5-3-1,6-6 0,7-5 0,0-6 0,6-9-2,2-6 0,6-7-1,-2-8-2,7 0-1,-3-11 0,5 3-1,-4-8 2,3 4 1,-8 2 3,-6-1 3,0 9 1,-13-2 1,-9 16 0,0 0 1,0 0 0,-17 18-2,7 0-1,-1 6-2,1 0 0,7 0 1,8 2 0,8-7-1,7-3 1,6-7 0,6-4 1,4-6-1,-1-4 1,-4-5-1,-4-3 0,-8-5 1,-6-3-1,-9-6 0,-8-3 1,-8-4-1,-3-3-1,-2-2 2,-1 2-2,2 5 1,4 3-1,2 10 0,8 4-1,2 15 1,17 0 0,1 11-2,5 3 1,6 6-1,0 4 0,3 1 0,-2 3 1,-1 2-1,-4-4 0,-6 1 1,-7-6 0,-5 0 0,-2-5 2,-2-3 0,-3-4 1,0-9 0,0 0 0,-12-11 1,9-2-1,0-10 1,0-4-1,1-6 0,1-1-1,1 1 0,3-1-1,4 4 1,2 4-1,3 4 0,4 9 0,4 1-1,1 1-2,7 5-2,-5-5-4,19 5-31,-13-3-1,7 8 0,-7-7 0</inkml:trace>
  <inkml:trace contextRef="#ctx0" brushRef="#br0" timeOffset="1357">1649 780 78,'10'18'40,"9"-1"-1,0-13 1,13 5-30,-9-16-3,7 1-1,-7-9-2,3-4-2,-7 0 0,-5-6-1,-9 4 0,-6 0-1,-7 3 0,-7 4 1,-6 4-1,-6 9 0,-1 6 0,-2 11 0,0 8 0,1 4-1,5 10 1,5 3 0,4 4 0,10-1 0,4-4 0,7-3 1,7-9-2,4-3 1,7-11-2,1-11-2,8-2-2,-7-17-8,16 2-26,-8-9-1,9 1 1,-5-9 0</inkml:trace>
  <inkml:trace contextRef="#ctx0" brushRef="#br0" timeOffset="1872">2392 615 71,'11'-6'40,"-5"-4"0,-6 10 0,1-22-26,-1 22-4,-7-16-3,7 16-4,-26-4 0,7 7-3,-3 1 1,-1 5-1,1 6-1,2 1 1,6 7-1,5 0 2,11 3-2,7 4 2,10-2-1,5 3 1,5-3-1,2 2 0,0-5 0,-1-2 1,-8-1-1,-4-7 0,-9 4-1,-7-5 2,-8-1-1,-9-3 1,-11-3-1,-5-3-1,-3-2 1,-2-4-2,0-1-1,0-10-4,15 5-29,-2-11-5,13 1 2,5-7-2</inkml:trace>
  <inkml:trace contextRef="#ctx0" brushRef="#br0" timeOffset="2418">3017 169 91,'13'-31'41,"-6"0"1,6 13-1,-14-4-31,10 13-2,-11-5-3,2 14-1,-21-17-2,1 11-1,-5 0 0,-1 0-1,-2 3 0,1 0-1,3 5 1,4 1-1,6 5 1,6 8 0,3 3 0,4 11 0,3 9 0,1 10 0,-3 12 0,-3 12 0,-3 13-1,-5 6 1,-7 13-1,-2 2 1,-5 3 0,1-2-1,0-5 1,4-9 0,5-12 1,8-8-2,7-17 2,6-9-2,7-10 1,4-11 0,5-7-1,0-6 1,1-5-1,-2-8 0,1-2-3,-7-11-4,12 0-32,-15-8-2,5-2 0,-6-8 0</inkml:trace>
  <inkml:trace contextRef="#ctx0" brushRef="#br0" timeOffset="2902">3125 673 91,'0'0'39,"0"0"1,0 0-1,-15 1-34,-4 4-1,-2 6-1,-5 7 0,0 3-1,0 4-1,5 6 1,1 5-1,11 2 0,6-1 0,8 0 0,9-7 0,7-2 1,6-6-2,4-9 0,4-5 0,-1-10-2,2-4 0,-2-10-1,-1-3-1,-4-10 0,-1-1 0,-5-4 0,-3 0 2,-7 4 1,-3 3 0,-6 9 2,-5 7 0,1 11 1,-14 8 0,6 11 0,-2 5-1,3 4 0,3-2 0,7 4 0,5-7 0,4-2 0,5-10 1,2-5-1,3-8 0,-1-5 0,-3-2 0,-2-5 0,-6 1 0,-1-1-1,-4 1 1,0 2 0,-1-3-1,4 2 0,4-5 0,3-3 0,6-5 0,3-8 0,2-2 0,3-9 0,-2-1 1,0-6 0,-6-4 0,-6-5-1,-5-3 1,-6 3 0,-5 4-1,-7 8 1,0 7-1,-3 9 0,-4 17 0,4 13 0,-3 16-1,4 14 1,-1 13 0,2 8-1,-2 11 1,2 8 0,4 4 0,2 5 0,4 1-1,3-3 2,4-3-1,3-4 0,3-9 0,2-7 1,-1-9-2,-1-9 0,1-9-2,-8-13-3,12 3-19,-19-15-17,18-7 1,-11-7-1,5-3 1</inkml:trace>
  <inkml:trace contextRef="#ctx0" brushRef="#br0" timeOffset="3728">3993 301 101,'27'-16'42,"4"9"0,-5-5 0,6 7-35,-7 1-4,-4 3-1,-8 8-2,-2 4 1,-7 10-1,0 8 1,-2 13-2,1 12 1,0 13-1,6 14 1,6 13 0,-1 7 0,8 9 0,1 2-1,1-2 2,0-1-1,-5-5 0,-3-9 0,-9-14 0,-5-9 0,-7-18 0,-8-8 1,-4-14-2,-6-11 0,1-11-1,-5-11 0,3-6 0,-1-10-3,3 0-2,-1-12-2,18 6-30,-7-12-2,9 4 0,-2-8 0</inkml:trace>
  <inkml:trace contextRef="#ctx0" brushRef="#br0" timeOffset="4181">4568 807 95,'38'4'40,"-8"-6"1,9 3-1,-14-5-38,6-1 0,-5-1-2,-6-4 0,-2 3-2,-5-2-1,1 5-2,-12-9-7,7 12-29,-9 1 2,0 0-2,-12 3 2</inkml:trace>
  <inkml:trace contextRef="#ctx0" brushRef="#br0" timeOffset="4368">4600 881 69,'-18'12'40,"12"3"0,1-4 1,18 8-27,-2-14-7,14 5-2,-1-6-1,6 2-1,-3-2-2,1-2-2,-5 2-3,-6-13-19,2 10-18,-7-5 0,0-1-1,-6-5 0</inkml:trace>
  <inkml:trace contextRef="#ctx0" brushRef="#br0" timeOffset="7394">5288 889 71,'0'0'43,"-4"12"-1,4-12 1,0 11-18,0-11-21,10 2 0,0-2-2,5 0 0,2-1-1,3 0 0,3-3 0,2 2-1,2-1 0,-1 1-1,1 2 0,-8-6-3,-19 6 0,0 0-5,59-15-33,-59 15 0,0 0 0,39-56 0</inkml:trace>
  <inkml:trace contextRef="#ctx0" brushRef="#br0" timeOffset="7660">5811 463 71,'0'0'42,"0"0"-2,0 0 2,0 0-19,0 67-19,-7-24 1,-3 10-1,-2 12-1,9 10 0,-5 3-1,1 5-1,5-5 2,-1 2-2,3-7 0,0-5 0,-1-8 0,-3-8-1,2-8 1,2-44-1,0 66-2,0-66 0,0 0-4,0 0-23,0 0-15,0 0 1,0 0-2,43-20 2</inkml:trace>
</inkml:ink>
</file>

<file path=ppt/ink/ink129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1-17T22:14:49.982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41 8 101,'-26'-9'37,"10"13"-8,10 8-28,6-12-32,30 7-7,7-15-2</inkml:trace>
  <inkml:trace contextRef="#ctx0" brushRef="#br0" timeOffset="670">2468 297 104,'11'28'35,"-11"-7"-34,-3-1-1,3-20-33,-9 17-5</inkml:trace>
  <inkml:trace contextRef="#ctx0" brushRef="#br0" timeOffset="2449">4609 20 103,'5'55'41,"11"-17"0,16-7-4,3-14-36,16-16-7,11-4-31,-4-14-2,3-5-1,-8-11-1</inkml:trace>
</inkml:ink>
</file>

<file path=ppt/ink/ink13.xml><?xml version="1.0" encoding="utf-8"?>
<inkml:ink xmlns:inkml="http://www.w3.org/2003/InkML">
  <inkml:definitions>
    <inkml:context xml:id="ctx0">
      <inkml:inkSource xml:id="inkSrc0">
        <inkml:traceFormat>
          <inkml:channel name="X" type="integer" max="27760" units="cm"/>
          <inkml:channel name="Y" type="integer" max="15694" units="cm"/>
          <inkml:channel name="F" type="integer" max="255" units="dev"/>
          <inkml:channel name="T" type="integer" max="2.14748E9" units="dev"/>
        </inkml:traceFormat>
        <inkml:channelProperties>
          <inkml:channelProperty channel="X" name="resolution" value="1000" units="1/cm"/>
          <inkml:channelProperty channel="Y" name="resolution" value="1000.25494" units="1/cm"/>
          <inkml:channelProperty channel="F" name="resolution" value="0" units="1/dev"/>
          <inkml:channelProperty channel="T" name="resolution" value="1" units="1/dev"/>
        </inkml:channelProperties>
      </inkml:inkSource>
      <inkml:timestamp xml:id="ts0" timeString="2018-11-29T17:04:38.024"/>
    </inkml:context>
    <inkml:brush xml:id="br0">
      <inkml:brushProperty name="width" value="0.05292" units="cm"/>
      <inkml:brushProperty name="height" value="0.05292" units="cm"/>
      <inkml:brushProperty name="color" value="#FF0000"/>
    </inkml:brush>
  </inkml:definitions>
  <inkml:trace contextRef="#ctx0" brushRef="#br0">1392 9367 178 0,'17'-12'35'16,"12"10"0"0,0-4-32-16,6 6-4 15,2 1 0-15,7 4 2 0,8 3-1 16,4 2 0-16,2 7 0 15,9-4 0-15,8 7 0 16,7-7 0-16,6 0 1 16,4-1-1-16,2-2-1 15,2-1 2-15,-2-3-1 16,-8 1 0-16,-6 2 0 16,-13-1 0-16,-11-1 1 15,-15 3-1-15,-11-5 0 0,-15 6-1 16,-15-11 1-1,-4 12 0-15,-16-8 0 16,-10-9 0-16,-10 0 0 16,-10-7-1-16,-8-2 1 0,-11-4 1 15,-4 0-1-15,-9-4-1 16,-5 0 1-16,-1 10 1 16,1-2-1-16,2 10 1 15,6 12-1-15,15 0 0 16,14 6 0-16,22 7 0 15,24-2 1-15,25 4-2 16,24 3 1-16,28-4 0 16,20-9 0-16,19 3 0 15,8-3 0-15,4 2 0 16,-46-12-35-16,90 14-1 16,-82-20 0-16,-9 12-1 15,-43-21-1-15</inkml:trace>
</inkml:ink>
</file>

<file path=ppt/ink/ink130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1-17T22:14:49.560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41 639 102,'-16'27'37,"5"12"1,0-2-9,8 12-27,3 4-2,6 0 1,8-7 0,8-8 0,7-13 1,9-15 0,6-20 0,6-15 0,0-19 1,2-12-2,-2-11 0,-3-14 1,-7-11-1,-8-6 0,-10-4 1,-7 5-1,-13 2 1,-3 14 1,-9 10-1,1 16 0,-5 21-1,-3 26 0,-2 30-1,2 24 1,3 31-1,0 19 0,0 25 0,2 19 0,3 13 0,8 2 1,4-4-1,3-8 0,1-14-1,0-18-1,3-18-3,-13-34-23,6-13-13,-12-35 1,2-21-1,-7-31-1</inkml:trace>
</inkml:ink>
</file>

<file path=ppt/ink/ink131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1-17T22:14:50.231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164-3 86,'-24'-1'39,"0"3"-1,9 18 1,-2 3-21,7 22-15,-1 10-2,1 15 0,-1 5 1,1 7-1,0-3 1,2-7 0,2-9-1,1-12 1,2-15-1,2-10 2,2-17-2,-1-9 1,14-17-1,1-8 0,4-9 0,5-1-1,5 0 0,7 2 0,5 9-1,2 10-1,3 11 2,-2 13-1,-3 8 1,-8 10 0,-7 6 0,-11 2 0,-12 0 1,-15 0-1,-9 1 0,-9-4 0,-8-3 0,-5-5 0,0-4-1,-1-8 1,6-6-2,3-7 0,9-2-3,1-18-21,19 3-14,7-9 0,18 0 1,5-7-1</inkml:trace>
</inkml:ink>
</file>

<file path=ppt/ink/ink132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1-17T22:14:50.855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89 914 87,'-10'27'34,"-4"2"1,0 4-2,-3 1-30,5 7 0,-3-1 0,9 4 0,4-8 0,10 0 0,6-13 0,7-6 0,6-11-1,7-9 0,1-11-1,5-6 1,-3-5-1,-1-2 0,-4-1 0,-3 4-1,-7 2 1,-4 9-2,-4 8 1,-2 7-1,3 7 1,1 2-1,6 4 1,4-2-1,5 0 1,1-5 1,1-9 0,-1-2 0,-7-11 0,-7-2 1,-8-8-1,-7-4 1,-9-5-1,-3-2 0,-3 1 0,-2 2-1,5 4-1,2 5 1,5 5 0,6 9-1,6 9 0,7 9 1,2 8-1,4 9 0,1 12 1,0 1 0,0 9-1,-4-1 0,-3 2 0,-7-4-2,-1-1-3,-12-14-27,8-8-5,-7-11 0,2-11-1</inkml:trace>
  <inkml:trace contextRef="#ctx0" brushRef="#br0" timeOffset="531">842 694 100,'0'0'38,"0"0"-1,0 0-3,0 0-38,0 0-8,0 20-26,3-5 0,8 7 0,-2 2 2</inkml:trace>
  <inkml:trace contextRef="#ctx0" brushRef="#br0" timeOffset="687">1013 1188 94,'0'0'38,"16"-24"1,-9-6-1,12-5-29,-10-9-4,4 2-2,-2 2-2,2 8 0,-1 7 0,4 11-1,1 12 1,3 15-1,1 6 0,2 7 0,1 4-1,3-3 1,-3-1 0,-3-6 0,-3-7 0,-5-10 0,-2-8-1,-5-9-1,1-9-1,-2-15-2,9-5-4,-6-14 0,15 5 0,-4-7 2,9 10 1,-3-1 1,3 13 3,-4 15 4,-9 8 5,2 23 0,-18 2 0,3 20 1,-11 5-1,7 13-1,-4 1-1,11 6-2,3 1 0,7-2-2,7-5 0,3-3 0,0-12 0,-4-2 0,-10-9 0,-10-6 1,-13-8-1,-8-4 1,-11-5-2,-4-5-1,-1 0-1,2-8-3,14 4-4,-4-11-30,25 1-2,7-8 2,17 3-1</inkml:trace>
  <inkml:trace contextRef="#ctx0" brushRef="#br0" timeOffset="1264">2078 1181 97,'0'0'37,"2"-22"1,-11-6-1,-6-15-31,3-1-2,-5-13 0,2-3-2,-3-4 2,5-1 0,0-3-1,7 0 0,2 0-1,7 5-1,6 3 1,6 10 0,6 4-1,7 11 0,5 6-1,5 5 0,6 2-1,0 1 0,3 5-3,1-4 1,5 9-8,-13-7-29,9 7-2,-12-6 1,-3 13-1</inkml:trace>
  <inkml:trace contextRef="#ctx0" brushRef="#br0" timeOffset="1903">2627 893 80,'-10'-5'38,"-5"-1"0,0 7 0,-8-4-20,5 14-13,-9 2-3,1 8-1,-1 5-1,1 7 0,5 4 0,5 0 0,8-2 0,11-1 1,11-4-1,10-10 1,10-7-1,9-8 1,1-11 0,5-6 0,-6-6 0,-4-6 0,-10-5 1,-8-4-1,-12-2 1,-8-2-1,-8 3-1,-4 0 1,-1 4-1,-2 7-1,4 4 0,4 10 1,6 9 0,9 12 0,5 7 0,7 8 0,4 9 0,6 2 1,2-1-1,0 0 0,-3-6 0,-4-4 1,-5-10-1,-5-7 1,-16-10-1,11-11 1,-14-5 0,-2-6 0,-2-2 0,1-8 0,3-1 0,6 0-1,6-1 0,4 5 1,11 1-2,3 3 0,7 5-2,3 2-2,10 12-15,-6-10-20,7 8 0,-4-10-1,4 5 0</inkml:trace>
  <inkml:trace contextRef="#ctx0" brushRef="#br0" timeOffset="2543">3805 264 92,'18'-24'40,"-8"2"-2,-4 12 0,-17 1-32,1 23-2,-12 16 0,-3 22 0,-8 18 0,3 20-3,-2 14 3,7 11 0,5 6-2,9 0 1,6-13-1,7-8 0,5-16-1,3-18-1,4-10-5,-11-28-24,12-4-12,-2-23-2,4-8 2,1-19-3</inkml:trace>
  <inkml:trace contextRef="#ctx0" brushRef="#br0" timeOffset="12543">4306 673 102,'0'0'39,"-23"-22"1,7 16-2,-9-5-34,1 8-3,-3 2 0,3 7 0,2 7-1,9 8 1,7 9-1,10 3 0,10 6 1,7 0-1,7 2 1,0 1-1,2-3 1,-4-1 0,-5-8 0,-9-2 0,-10-8-1,-9-1 1,-9-7-1,-6-4-1,-6-5-1,-5-8-1,6 3-3,-4-12-2,19 13-7,-7-15-14,19 16-11,15-17 6,16 19 17,-4-9 10,18 1 7,8 4 4,-5-12 10,17 10 14,-11-9 11,4 3-4,-15-16-16,9 11-9,-20-12-5,-4 1-1,-11-4-2,-9 3-1,-11-1 0,-8 4-1,-8 8 0,-3 6 0,-3 17 0,-2 8 0,3 10 0,1 8 0,7 7 0,7 5 1,6-1-1,6-2 0,6-6-1,5-12-3,9-4-3,-3-27-12,8 1-22,-1-18 2,7-4 0,-3-16-2</inkml:trace>
  <inkml:trace contextRef="#ctx0" brushRef="#br0" timeOffset="13104">4874 436 73,'2'-36'38,"-7"18"0,5 18 1,-14 11-17,9 28-16,-7 5-2,1 14-1,-2 6 1,1 8-1,0-3-1,3 1 0,-1-6-1,4-8 0,3-5-3,-1-11 0,8-10-3,-5-18-6,15-5-29,-4-16 0,11-7 0,-1-15 1</inkml:trace>
  <inkml:trace contextRef="#ctx0" brushRef="#br0" timeOffset="13323">5102 480 75,'19'-67'39,"-4"15"1,-15 8 0,-3 22-14,-13 5-20,0 19-3,-7 14-2,2 12 0,-2 17-1,4 13 1,3 14-1,4 13 1,7 9 0,3 9 0,2 3 0,2 3 0,-1-5-1,-1-3-1,-1-9 1,-3-12-2,0-7-3,-9-27-18,3-5-17,-6-22 1,3-18-1,-4-21 0</inkml:trace>
  <inkml:trace contextRef="#ctx0" brushRef="#br0" timeOffset="13588">4851 961 99,'23'-15'39,"6"16"1,-5 2-2,4 7-33,-1-4-6,-4-9-5,5 4-33,-12-11 0,3 2 0,-4-10 0</inkml:trace>
  <inkml:trace contextRef="#ctx0" brushRef="#br0" timeOffset="13759">5279 972 109,'2'27'38,"-4"-5"1,0 2-9,-3-11-29,5-13-3,-6 13-4,-2-25-18,10 2-15,2-9 1,7 0 0,2-7 1</inkml:trace>
  <inkml:trace contextRef="#ctx0" brushRef="#br0" timeOffset="13915">5628 715 99,'0'0'38,"0"0"0,-16 28-2,-5-5-33,1 8-2,1 4 0,3 2-1,6 0 1,9-1 0,9-8 1,12-7 0,6-12 0,9-6 0,1-12 1,3-5-2,-3-10 1,-2-3 0,-10-7-1,-5-4 0,-11-1-1,-8-2 1,-5 1-1,-4 4 0,-5 2 0,3 7-1,0 5 1,3 11 0,8 11 0,0 0 0,17 19 0,1 3 0,8 10 0,5 1 1,8 8 0,3 0 0,3-2 0,2-2 0,-2-6 0,-2-4 0,-5-7-1,-7-6-1,-2-5-4,-12-17-10,0 2-25,-6-11-1,4-2 1,-8-13-2</inkml:trace>
  <inkml:trace contextRef="#ctx0" brushRef="#br0" timeOffset="14383">6272 478 107,'-14'33'39,"-10"6"1,-2 13-2,-6 2-34,0 5-1,-5 3-2,1-3 0,0-1-1,3-8-1,8-3-2,3-13-1,16 2-9,-4-21-26,10-15-2,17 1 2,7-16-1</inkml:trace>
  <inkml:trace contextRef="#ctx0" brushRef="#br0" timeOffset="14633">6476-5 92,'22'1'38,"-3"20"0,12 17 2,2 9-34,9 21-1,-3 8 0,-1 16-1,-10 5 0,-7 6-2,-14-4 1,-11-3-1,-11-7 0,-7-11-1,-4-11-1,-4-11 0,3-9-3,-1-14 0,6-3-5,-10-19-24,11-3-9,-8-6 1,0-2-1</inkml:trace>
</inkml:ink>
</file>

<file path=ppt/ink/ink133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1-17T22:15:06.783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1 201 103,'-6'15'40,"6"-15"1,9 18-1,1-18-31,13 6-5,4-2-2,7-2 0,3 1-2,2-6-2,4 2-2,-8-10-4,12 0-32,-17-2 0,0 2 0,-13-3-1</inkml:trace>
  <inkml:trace contextRef="#ctx0" brushRef="#br0" timeOffset="203">73 387 102,'1'29'40,"7"-11"1,14-1-2,1-11-32,11-1-3,1-7-3,1-5-2,2-2-4,-6-15-9,2 7-25,-5-10-1,3 1 1,-6-5-2</inkml:trace>
  <inkml:trace contextRef="#ctx0" brushRef="#br0" timeOffset="405">602 234 101,'17'17'39,"9"1"0,2-10-1,13 0-33,-4-8-4,-2 1-2,0-4-3,-14-15-10,2 7-25,-12-8 2,-8 5-1,-12-4-1</inkml:trace>
  <inkml:trace contextRef="#ctx0" brushRef="#br0" timeOffset="561">695 277 92,'7'27'38,"6"-8"-1,8 3 1,-5-9-30,12 1-6,1-2-7,-11-10-32,11-4 0,-3-11 0,2-3-2</inkml:trace>
  <inkml:trace contextRef="#ctx0" brushRef="#br0" timeOffset="749">1341 134 80,'10'25'38,"-9"4"-1,-3 10 1,-7-3-21,1 10-14,-2 3-2,-1 0 0,3 0-2,-2-5-2,8 1-4,-11-17-18,10-4-13,0-15 2,3-9-2,-6-16 1</inkml:trace>
  <inkml:trace contextRef="#ctx0" brushRef="#br0" timeOffset="920">1097 181 103,'-30'-55'39,"10"13"2,3 2-1,23 16-31,5 11-4,14 7-3,12 8 0,9 6-1,7-2-1,6 1 0,3-1-2,-2-7-3,1 4-4,-16-6-30,7 3-2,-10-4 1,1 15-2</inkml:trace>
  <inkml:trace contextRef="#ctx0" brushRef="#br0" timeOffset="1154">1636 659 94,'-19'26'39,"8"-9"1,0-22-1,18-6-30,-4-20-3,12-3-1,0-11-2,12-3-1,4-6 0,7 4-1,0 5 0,1 5-2,-3 8 1,-5 11-1,-5 7 1,-8 13-1,-7 7 1,-6 9-1,-7 5 1,-2 4-1,0 5 1,0 2 0,3 0-1,2-3 1,5-1 0,3-7 1,6-4-1,3-5 0,1-7 1,3-3 0,-3-6 0,2-6 0,-2-5 0,0-2-1,-2-3 1,-2 0-1,-3 3 0,-2 0 0,-1 4 0,-9 14 0,13-4-1,-13 4 1,12 21 0,-4-4 0,2 3-1,3 1 1,3 1 0,2-4 0,0-2 0,2-4 0,0-4 0,-2-4 1,-1-7-1,-3 0 1,-2-5-1,-1-2 1,-3-3-1,3-4 0,-4-1 0,1 2 0,-3 1 0,2 2 0,-4-1 0,-3 14 0,6-13 0,-6 13-1,0 0 1,10 14 0,0-1 0,-1-1-1,6 5 1,0-1 0,7 0-1,-1-3 2,3-3-1,2-4 0,1-5 1,3-3-1,-1-5 0,1-4 0,0-4 0,-2-6 0,-4-3 0,-3-7 0,-5-2 0,-8-1 0,-4 1 0,-7 4-1,-6 4 1,-5 10 0,-3 13 0,-2 13 0,2 14 0,2 10 0,6 8 0,3 7 0,8 2 0,5-2 1,6-5-1,3-8-1,4-5-2,-6-13-3,12 1-8,-7-20-26,6-9-1,-2-14 0,6-5 0</inkml:trace>
  <inkml:trace contextRef="#ctx0" brushRef="#br0" timeOffset="2059">3209 91 81,'0'0'40,"10"18"-1,-10-18 1,4 17-16,-4-17-23,0 0-1,2 10-3,-2-10-3,0 0-15,0 0-18,10 9 0,-10-9-1,6 13 2</inkml:trace>
  <inkml:trace contextRef="#ctx0" brushRef="#br0" timeOffset="2231">3273 340 82,'6'28'40,"-7"-6"-2,4 0 3,-3-22-25,-1 18-11,1-18-4,0 0-3,-1-10-9,4-10-28,3-3 0,1-9 0,9 1-1</inkml:trace>
</inkml:ink>
</file>

<file path=ppt/ink/ink134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1-17T22:15:09.435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0 0 98,'24'24'40,"-4"0"1,1 7-2,-7 1-35,3 7-1,-6 0-2,-1 5 1,-3-5-1,-1-2 0,-3-4-1,-2-7-2,0-3-2,-1-23-5,0 15-30,0-15-2,-2-15 1,3-7-1</inkml:trace>
  <inkml:trace contextRef="#ctx0" brushRef="#br0" timeOffset="234">230 10 92,'3'35'38,"-3"5"2,4 13-1,-4-1-36,5 8 1,-3-5-3,2-5-1,2-4-4,-4-20-23,11 1-12,3-17 0,11-8-1</inkml:trace>
</inkml:ink>
</file>

<file path=ppt/ink/ink135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1-17T22:15:10.137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0 0 74,'17'20'39,"4"-7"0,7-1-1,3-9-22,6-1-16,6 1-1,-1-6-1,3 3-4,-9-14-14,1 9-18,-4-4-1,-7 3 0,-9 0 1</inkml:trace>
  <inkml:trace contextRef="#ctx0" brushRef="#br0" timeOffset="203">212 168 83,'-7'19'41,"7"-19"-1,20 7 1,-20-7-34,38 0-2,-17-4-1,8 2-2,0-3-1,-4 0-3,3 3-3,-12-14-18,9 12-18,-10-5 0,8 5 1,-9-4-1</inkml:trace>
</inkml:ink>
</file>

<file path=ppt/ink/ink136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1-17T22:15:11.588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25 27 80,'-7'-11'40,"-1"2"-2,8 9 1,-11-8-31,14 19-2,-4 4-2,7 16 1,-3 4-2,3 12 0,-1 5 0,0 10-2,1 1 1,-4-1-2,6 0 2,-5-8-2,2-5 0,0-10-1,-2-6-1,2-14-2,3-2-4,-8-17-16,18-15-19,-3-8 2,2-6-1,1-11 2</inkml:trace>
  <inkml:trace contextRef="#ctx0" brushRef="#br0" timeOffset="249">293 193 75,'0'0'38,"0"0"-1,-13 31-7,1 14-22,3 4-4,2 8-2,5 1 1,4-4-2,4-8 1,7-7 0,-13-39 3,0 0 0,62 38-1,-62-38 0,57-27 1,-57 27 0,54-58-1,-54 58-1,37-85-1,-26 35 0,-5-3-1,-5 0 0,-2 5 0,-5 6 0,6 42 0,-7-63-1,7 63 1,0 0-1,0 0 0,0 0-1,-4 71 0,14-27 0,1 5 1,11 4-2,2-4 2,9-2 0,-33-47-1,71 75 1,-30-51 0,1-8 0,2-8-1,-44-8 1,70-14 0,-70 14 0,63-54 0,-44 11 0,-5-8 0,-11-5 1,-11-2-1,-5 3 1,-7 5 0,-15 5-2,35 45 1,-68-56-2,68 56-2,-61-16-4,61 16-34,0 0-1,-45 27 0,45-27 0</inkml:trace>
</inkml:ink>
</file>

<file path=ppt/ink/ink137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1-17T22:15:13.740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166 99 83,'0'0'38,"0"0"-2,-9 8 2,2 3-30,-15 1-4,0 8 0,-3 8-1,1 8-1,1 7 0,6 9 1,6 5-2,6 8 1,8-2-1,6-1 0,10-2-3,6-9-2,15 0-26,2-15-9,16-7 1,8-13-2</inkml:trace>
  <inkml:trace contextRef="#ctx0" brushRef="#br0" timeOffset="390">2886-1 93,'16'4'38,"-16"-4"1,24 7-1,-12-3-32,16 9-2,2 3-1,6 9 0,-1 6 0,4 11-1,-5 9 1,-1 6-1,-8 5 0,-6 2 0,-6 2 0,-8-3-2,-5-1-2,-9-13-4,7 0-33,-16-13-2,1-9 1,-5-12-1</inkml:trace>
  <inkml:trace contextRef="#ctx0" brushRef="#br0" timeOffset="6474">458 452 81,'-2'-12'37,"2"12"-2,-13-15 1,13 15-27,-22-13-5,5 8-2,-8 1-1,0 2 1,-2 2-1,4 3 1,2 2-2,7 4 2,5 3-2,10 5 2,8 3-2,9 4 1,7 0-1,4 4 0,1 1 0,-1 0 1,-6-1-1,-7-2 1,-10-3-1,-8-3 1,-10-4-1,-8-6-1,-2-3-1,-2-9-1,2 1-2,-2-16-4,16 8-23,-3-11-5,9 1 1,4-3-1</inkml:trace>
  <inkml:trace contextRef="#ctx0" brushRef="#br0" timeOffset="6833">485 508 81,'17'7'37,"5"2"-1,-3-4 1,15 1-28,-13-8-4,7 2-1,-7-6-2,0-1 0,-6-4 0,-3 0 0,-6-3-1,-4 4 0,-8-2 1,-3 4-2,-4 4 1,-4 4-1,0 4 0,-1 6 0,1 4 0,4 4 0,4 6 0,5-1 0,5 0 0,4 2 0,3-2 1,3-3-1,3-3-1,0-7 0,3-1-3,-8-17-12,7 4-23,-5-10 2,3-2-1,-2-10-1</inkml:trace>
  <inkml:trace contextRef="#ctx0" brushRef="#br0" timeOffset="7192">815 173 71,'0'0'37,"8"10"1,-10 8 0,6 15-12,-8-4-22,8 9-1,-7 4 0,3 3-1,-4 3-1,3-2 1,0-1-2,-3-6-1,5-3-2,-5-10-1,10 2-8,-5-16-27,-1-12 1,14-4 0,-3-9-1</inkml:trace>
  <inkml:trace contextRef="#ctx0" brushRef="#br0" timeOffset="7410">1045 199 89,'6'-34'38,"-2"11"0,-8 4 0,4 19-30,-9-10-5,-1 17 0,-3 7-2,0 8 0,0 11 0,1 8 0,2 10 0,3 12 1,2 7-1,2 6 0,2 0-1,2 4 1,2-5 0,0 1-1,2-9 1,-1-8-3,1-8 0,-4-13-3,7 2-13,-8-19-21,2-11 0,-2-10 0,1-23 0</inkml:trace>
  <inkml:trace contextRef="#ctx0" brushRef="#br0" timeOffset="7707">971 579 98,'12'-9'38,"6"7"0,3 1-1,3 4-34,1-2-5,-3-5-5,9-1-31,-12 0 1,-1-1 0,-6-3-1</inkml:trace>
  <inkml:trace contextRef="#ctx0" brushRef="#br0" timeOffset="7863">1235 609 91,'5'18'35,"-2"-1"-1,-3-6-1,-5 1-35,5-12-13,-10-2-20,10 2-1,-4-11-1,5-1 2</inkml:trace>
  <inkml:trace contextRef="#ctx0" brushRef="#br0" timeOffset="8097">1485 574 89,'-4'14'36,"4"-14"-1,-20 21-4,0-11-24,8 9-4,-6-2 0,7 6-1,0-2 0,6-1 1,4-3-1,11-2 1,4-11-1,8-1 1,1-12-1,3-1 0,-1-9-1,0-2 0,-5-2 1,-5-2-1,-7-1 0,-5 0-1,-7 0 1,-4 3-2,-1 5 0,-4-1-1,3 5-2,-2-1-3,12 15-5,-11 6-28,12 7 2,3 6-1,5 9 1</inkml:trace>
  <inkml:trace contextRef="#ctx0" brushRef="#br0" timeOffset="8424">1651 1093 69,'0'0'34,"0"0"1,0 0 0,-5-40-22,9 12-3,-10-16-5,5-3 1,-7-12-2,4 2 1,-5-8-2,5 5 1,-3 4-2,4 6-1,3 6 0,2 11 0,4 9-1,2 12 0,5 10 0,0 9-1,2 7 1,3 3-1,-1 9 0,-2 0 0,-2 6 0,-3-1 1,-5-2-1,-5-2 1,-4-4-1,-6-2 1,-2-5-2,-2-5 0,0-2-1,-1-10-2,5 6-3,-6-18-16,16 13-14,-8-14 1,10 5 0,2-2 1</inkml:trace>
  <inkml:trace contextRef="#ctx0" brushRef="#br0" timeOffset="8861">1778 974 66,'0'0'36,"0"0"0,5-24 1,2 9-17,-8-18-13,7 0-1,-5-12-3,2 1 0,-4-9 1,4 2-2,0-2 1,2 5-2,0 6 0,1 7-1,4 12 1,1 10-2,6 13 1,-1 7-1,2 7 0,-1 6 1,0 2-1,-2-1 0,-3 0 0,-7-2 0,-5-2 0,-6-4-1,-3-1-1,-7-10-1,4 7-5,-13-11-28,9 2 0,1-8 0,4 0 0</inkml:trace>
  <inkml:trace contextRef="#ctx0" brushRef="#br0" timeOffset="9251">2128 329 89,'0'0'36,"-15"-12"-1,-2 10 2,6 5-32,-10 1-3,2 8 0,-2 5 0,3 11 0,1 1 0,8 6 1,2 1-1,7 3 0,5-4-1,6-1 0,4-6-1,4-6-1,4-7-1,-3-10-2,8-1-2,-9-15-5,12 7-11,-12-15-16,3 0 1,-4-7-1,-2-1 3</inkml:trace>
  <inkml:trace contextRef="#ctx0" brushRef="#br0" timeOffset="9532">2333 205 101,'4'-9'37,"-4"9"0,0 0-7,-2 17-25,1 5-3,-4 7-1,1 6-1,-5 9 1,2 2 0,-1 2-1,2-2 1,2-7-1,-1-8 0,3-6 1,3-7-1,-1-18 1,15 5-1,-3-13 1,4-5-1,0-3 1,2 0-1,0-2 1,0 1-2,-4 6 1,0 7 0,-5 4 0,-9 0 1,12 23-1,-10-7-1,1 3-1,-2-2-1,7 6-4,-8-23-15,8 19-16,3-17 0,3-2-1,2-7 2</inkml:trace>
  <inkml:trace contextRef="#ctx0" brushRef="#br0" timeOffset="9938">2782 198 89,'0'0'36,"0"0"-1,-17 14 1,2 4-32,5 7-2,-3 4-1,1 6 0,2 1 0,5 2 0,2-1-1,5-5 0,5-4-3,1-12-2,15-1-32,-5-11 2,5-5-1,2-9-1</inkml:trace>
  <inkml:trace contextRef="#ctx0" brushRef="#br0" timeOffset="10172">2940 231 80,'0'0'36,"0"0"-2,0 0 3,-3 22-31,14 3-3,-6 0 0,3 10-1,-4 1 1,0 3-2,-3 1 0,-2 1 0,1-6-3,-8-8-2,10 5-22,-7-13-11,4-5 1,1-14-1,0 0 1</inkml:trace>
</inkml:ink>
</file>

<file path=ppt/ink/ink138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1-17T22:15:24.816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0 94 97,'0'0'39,"0"0"-1,12 4 0,-12-4-33,24-8-3,-4 3-1,5-2-3,5 2-1,-4-8-3,10 12-13,-8-12-20,1 3 2,-7-2-1,-1 1 1</inkml:trace>
  <inkml:trace contextRef="#ctx0" brushRef="#br0" timeOffset="188">198 72 70,'-7'16'37,"6"-1"-1,5-3 1,12 0-22,-2-11-11,9 0-1,3-3-4,1-6-3,8 5-9,-8-9-24,5-2 2,-2-2-2,0 0 1</inkml:trace>
  <inkml:trace contextRef="#ctx0" brushRef="#br0" timeOffset="515">613 0 82,'9'9'38,"-9"-9"0,14 7-1,0 4-22,-3-12-13,7 2-2,0-1-1,0-2-1,4 3-4,-8-11-16,6 9-15,-2-4 0,-1 4-1,-3 0 1</inkml:trace>
  <inkml:trace contextRef="#ctx0" brushRef="#br0" timeOffset="765">688 185 90,'25'3'37,"2"-2"-3,4-3 2,-2-1-36,2-5-8,4 3-27,-4-3-2,-3 0 1,-1-3 0</inkml:trace>
</inkml:ink>
</file>

<file path=ppt/ink/ink139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1-17T22:15:25.986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0 0 88,'12'14'37,"-5"1"0,0 6 2,-13-3-32,12 10-3,-3 4 0,2 1-3,-2 1 1,2-4-3,1 0 0,-4-8-5,13 1-18,-7-13-15,5-10 1,0-11-1,6-5 1</inkml:trace>
  <inkml:trace contextRef="#ctx0" brushRef="#br0" timeOffset="203">297 19 73,'2'14'37,"3"11"1,-3 6 0,2 11-18,-3-5-17,3 1-3,3 0-4,-9-8-23,12-4-10,2-6 0,7-10-1</inkml:trace>
</inkml:ink>
</file>

<file path=ppt/ink/ink14.xml><?xml version="1.0" encoding="utf-8"?>
<inkml:ink xmlns:inkml="http://www.w3.org/2003/InkML">
  <inkml:definitions>
    <inkml:context xml:id="ctx0">
      <inkml:inkSource xml:id="inkSrc0">
        <inkml:traceFormat>
          <inkml:channel name="X" type="integer" max="27760" units="cm"/>
          <inkml:channel name="Y" type="integer" max="15694" units="cm"/>
          <inkml:channel name="F" type="integer" max="255" units="dev"/>
          <inkml:channel name="T" type="integer" max="2.14748E9" units="dev"/>
        </inkml:traceFormat>
        <inkml:channelProperties>
          <inkml:channelProperty channel="X" name="resolution" value="1000" units="1/cm"/>
          <inkml:channelProperty channel="Y" name="resolution" value="1000.25494" units="1/cm"/>
          <inkml:channelProperty channel="F" name="resolution" value="0" units="1/dev"/>
          <inkml:channelProperty channel="T" name="resolution" value="1" units="1/dev"/>
        </inkml:channelProperties>
      </inkml:inkSource>
      <inkml:timestamp xml:id="ts0" timeString="2018-11-29T17:06:00.600"/>
    </inkml:context>
    <inkml:brush xml:id="br0">
      <inkml:brushProperty name="width" value="0.05292" units="cm"/>
      <inkml:brushProperty name="height" value="0.05292" units="cm"/>
      <inkml:brushProperty name="color" value="#FF0000"/>
    </inkml:brush>
  </inkml:definitions>
  <inkml:trace contextRef="#ctx0" brushRef="#br0">22725 8258 187 0,'-12'-5'35'16,"12"5"-2"-16,-27-16-33 16,7 4 0-16,0 0 0 0,-7 1 0 15,1 6 0-15,-1 6 0 16,7 13 0-16,7 5 0 16,15 9 0-16,12 2 0 15,11 7 0-15,11 0 0 16,4 3 0-16,4 3 0 15,0-3 0-15,-9 5 0 16,-12 0 0-16,-15 3 0 16,-14 2 0-16,-11-7 0 15,-6-5 0-15,-8-4 0 16,-6-13 0-16,-1-16 0 16,2-17 0-16,13-16-34 0,-12-38-1 15,20 2 0-15,-14 11 29 16,18-45 6-16,5 0-1 15,7 2 1-15,7 8 2 16,2 8 33-16,26 30-1 16,-6-4 1-16,31-14-30 15,-2 44-5-15,7-1 0 16,6 4 0-16,5-3 0 16,1-8 0-16,-1-1 0 15,-5-2 0-15,-8-2 0 16,-6-4 0-16,-11 7 0 15,-8-2-1-15,-12 3 0 16,-13 5 1-16,-12 3 0 0,-13 1 0 16,-12-1 0-16,-11 1 0 15,-14-3 0 1,-11-2 0-16,-16 4 1 16,-11 3-2-16,-14 7 1 0,-14 14-1 15,-11 17 1-15,-10 25 0 16,-8 30-1-16,-12 35 1 15,0 28 0-15,3 31 1 16,12 26 0-16,22 14-1 16,19 10 0-16,28-2 0 15,32-8 0-15,40-13 0 16,42-24 0-16,34-31 0 16,33-35 0-16,30-31 0 0,27-38 1 15,22-37 0 1,15-37-1-16,7-38 0 15,-3-30 0-15,-6-32 0 16,-11-23 0-16,-24-23 0 0,-24-16 0 16,-32-7 0-16,-33 2-1 15,-34 4 1-15,-37 11 0 16,-38 19 0-16,-40 23-1 16,-29 29 1-16,-32 31 0 15,-26 28 0-15,-17 27 1 16,-18 27-1-16,-2 9-34 15,10 48-1-15,-6-1-1 16,26 26-1-16,1-4 0 16</inkml:trace>
</inkml:ink>
</file>

<file path=ppt/ink/ink140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1-17T22:15:26.688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-1 0 69,'4'16'37,"-3"3"0,2 5 1,-9-5-26,12 16-5,-7-3-4,5 4 0,-3-2-1,4-4-1,-3-2-1,0-10-2,2 2-3,-4-20-11,0 0-22,0 0 0,10-23-1,-4 2 2</inkml:trace>
  <inkml:trace contextRef="#ctx0" brushRef="#br0" timeOffset="203">205 59 88,'7'18'37,"0"12"0,-4-5-4,6 13-28,-6-2-3,3-1-2,2-1-2,-3-13-4,9-1-31,0-10-1,7-9 0,7-11 1</inkml:trace>
</inkml:ink>
</file>

<file path=ppt/ink/ink141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1-17T22:15:27.281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117 145 66,'12'-9'38,"-12"9"0,13-12 1,-13 12-30,-12-4-4,12 4 0,-17 19-1,0 0-2,-1 10 1,-2 5-1,0 9 0,5 5-1,0 2 0,8 2-1,5-2 1,8-4-1,6-4 1,4-7-1,8-4 1,-24-31 1,60 33 0,-60-33 0,79 5-1,-38-12 1,4-5-1,4-8 1,-3-6 0,2-2-2,-4-6 0,-2-4 0,1-1 0,-4-9 1,-9 1-1,-7-4 1,-9 1-1,-8 1 1,-11 3 0,-7 3-1,12 43 1,-50-73-1,50 73 1,-74-40-1,31 35 1,-4 8-1,-1 8-1,-1 12-2,0 2-3,7 18-7,2-10-29,6 4-2,6-9 2,9 1-2</inkml:trace>
</inkml:ink>
</file>

<file path=ppt/ink/ink142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1-17T22:22:11.603"/>
    </inkml:context>
    <inkml:brush xml:id="br0">
      <inkml:brushProperty name="width" value="0.05292" units="cm"/>
      <inkml:brushProperty name="height" value="0.05292" units="cm"/>
      <inkml:brushProperty name="color" value="#515128"/>
      <inkml:brushProperty name="fitToCurve" value="1"/>
    </inkml:brush>
  </inkml:definitions>
  <inkml:trace contextRef="#ctx0" brushRef="#br0">-26 16 74,'2'14'23,"-2"-14"-23,0 0-1,0 0-34,9-31 0</inkml:trace>
</inkml:ink>
</file>

<file path=ppt/ink/ink143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1-17T22:15:05.831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  <inkml:brush xml:id="br1">
      <inkml:brushProperty name="width" value="0.05292" units="cm"/>
      <inkml:brushProperty name="height" value="0.05292" units="cm"/>
      <inkml:brushProperty name="color" value="#515128"/>
      <inkml:brushProperty name="fitToCurve" value="1"/>
    </inkml:brush>
  </inkml:definitions>
  <inkml:trace contextRef="#ctx0" brushRef="#br0">6054 126 99,'7'11'39,"20"-1"2,10-10-1,21 4-33,12-7-1,17 3-1,10-7-1,12 0-1,5-1-1,1-2 0,-6 1-2,-5-1 1,-13-1-2,-14-1 0,-15 3-1,-18-2-1,-10 2-3,-18-5-3,-3 6-25,-20-3-9,-4 6 4,-13-2-3</inkml:trace>
  <inkml:trace contextRef="#ctx0" brushRef="#br0" timeOffset="312">6066 324 101,'3'11'40,"11"-10"2,22 4-1,7-14-31,23 4-3,8-2-3,14 0 0,5-3-2,7 2 0,2-1 0,-5 0-2,-8 0 0,-8 3 0,-12-2 0,-12 3 0,-12 0 0,-12 1 0,-13 3 0,-5-1 0,-15 2 0,0 0 0,9 0 0,-9 0 0,0 0 0,0 0 0,0 0 0,0 0 0,0 0 0,0 0 0,0 0 0,0 0-6,0 0-5,-14-13-30,14 13-2,0-19 2,7 6-2</inkml:trace>
  <inkml:trace contextRef="#ctx0" brushRef="#br1" timeOffset="283281">81 3238 72,'0'0'39,"0"0"-3,-17 3 3,1-2-26,3 12-10,-2 4-2,4-1-1,3 2 0,7-3 1,4-2 0,7-4 0,5-6 1,4-3 0,0-5-1,1-2 1,-4-4-1,-1 0 1,-7-3-1,-3 0 0,-5 0 0,-3 1-1,-4 2 1,-2 2-2,9 9-1,-20-13-6,20 13-30,-10 4-2,10-4 2,-2 14-3</inkml:trace>
  <inkml:trace contextRef="#ctx0" brushRef="#br1" timeOffset="283624">88 3617 67,'-4'15'39,"4"-15"-1,-7 13 1,7-13-14,0 0-21,-3-11-1,3 11-2,0 0 1,7-12-1,-7 12 1,10-12-1,-10 12 1,10-11 0,-10 11-1,0 0 0,0 0 0,0 0 0,-13 12-1,2-2 1,0-3-1,2 2-1,9-9 1,-13 13 0,13-13 0,0 0 0,21-3 0,-8-3 1,2 0-1,-1 1 1,-3 0 0,-11 5 0,10-5 0,-10 5-1,0 0 1,-15 1-1,15-1 0,-11 0 1,11 0-1,0 0 0,0-13 0,0 13 1,12-15 0,-12 15 0,12-13 0,-12 13-1,0 0 1,0 0-1,0 0 0,0 0 0,0 0 0,-13 5-1,13-5 1,0 0 0,0 0 0,0 0 1,15-4-1,-15 4 0,11-8 1,-11 8-1,0 0 0,10-10 0,-10 10 0,0 0-1,0 0 1,-14 7-1,14-7 1,0 0-1,0 0 1,0 0 0,0 0-1,0 0 1,15-1 1,-6-3-1,-9 4 0,13-7 1,-13 7-1,0 0 0,0 0 0,-18 1 1,3 4-1,-1 1 0,-1 2 0,2-3-1,2 1 0,4-4 0,9-2-2,0 0-4,0 0-34,9-22 0,4 11-1,-4-9 0</inkml:trace>
  <inkml:trace contextRef="#ctx0" brushRef="#br1" timeOffset="315058">2326 4101 99,'6'-18'40,"-9"-4"2,6 12-10,-12-9-27,0 8-2,-6 6-1,-2 7-1,-3 10-1,-2 8 0,2 5-1,1 7 0,6 2 1,4 2-1,8-2 1,8-6-1,7-6 1,8-9 0,7-8 0,4-9 0,2-7 0,-1-9 1,-3-2 0,-2-5 0,-6-2 0,-6 3 0,-5 3 1,-5 6-2,-5 4 1,-2 13 0,0 0 0,0 0-1,0 23 0,1-3-1,2 2 1,1 1 0,3 1-2,0-6 0,5 0-2,-3-10-3,11 8-8,-8-18-26,9 1 0,-3-12 0,9 3 1</inkml:trace>
  <inkml:trace contextRef="#ctx0" brushRef="#br1" timeOffset="315464">2867 4056 87,'0'0'39,"-18"-12"1,4 13 0,-15-3-33,4 9-4,-4 4-2,0 8 0,1 7-1,4 5 0,7 1 0,8 0 1,8-3-1,9-5 2,11-11-2,10-8 2,5-14-1,8-10 0,0-9 0,1-10 0,-5-7 1,-6-8 0,-9-7-1,-12-9 1,-12-3 0,-10-1-1,-6 2 0,-7 5-1,-2 6 0,0 9-1,2 12-1,3 14-2,12 18-2,-2-3-13,17 25-23,-2 1 2,11 12-2,1 0 2</inkml:trace>
  <inkml:trace contextRef="#ctx0" brushRef="#br1" timeOffset="315885">3180 4030 91,'3'-9'39,"-3"9"1,0 0-2,-15-5-33,-3 13-4,-5 6-1,3 5-1,-1 6 0,5 3 1,6 1 0,7-5 1,9-5 0,7-6 0,8-8 1,6-9 0,2-8 0,0-7 0,-1-8 0,-4-10 0,-5-8 0,-5-13 0,-9-8 0,-6-8 0,-4-1-1,-5 2 0,1 4-1,-2 9-1,2 7-1,2 19-1,4 9-2,3 25-5,0 0-30,15 26-2,-8 0 2,8 12-1</inkml:trace>
  <inkml:trace contextRef="#ctx0" brushRef="#br1" timeOffset="316244">3350 4195 64,'0'12'42,"0"-12"-2,10-4 2,-1-9-15,-6-19-20,5-4-2,0-10-1,0-2-2,-1 2 0,1 4 0,-2 8-1,0 11 0,-2 12-1,-4 11 0,6 18-1,-4 3 0,1 7 0,2-1-1,5 0 1,-1-4 0,5-10 0,5-4 1,3-10 0,2-7 1,-1-5-1,1-4 2,-1-3-1,-1-1 0,-4 4 0,-4 4-1,-2 9 1,-12 4-1,13 23 0,-9 3 0,-2 11 0,-1 7 0,0 6-1,0 1 1,-1-1-1,1-5 1,3-3-1,-1-8-1,3-5 0,-2-12-1,8-4-5,-12-13-20,15-14-14,-7-6 2,10-5-2,-5-10 2</inkml:trace>
  <inkml:trace contextRef="#ctx0" brushRef="#br1" timeOffset="316774">3982 4084 87,'0'0'39,"0"0"0,0 0 1,0 0-35,-11 26-3,2-4-2,3 5 0,3 2 0,5 1 0,7-4 0,8-8 1,6-7 0,4-11 0,2-8-1,-2-10 2,-1-5-2,-8-6 2,-6-3-1,-10-9 1,-7 0 0,-6-1 0,-5 3 0,-1 2-1,-2 6 1,5 4-1,2 8-1,12 19 0,0 0 1,4 19-2,10 9 1,1 9 0,3 6-1,2 3 0,2 2-1,-1-4 1,0-3 0,-4-7 0,0-11 0,-4-8 1,2-9 0,-4-9 0,-2-10 0,-2-9 1,-1-9 0,-2-6 1,1-3-1,0 2 1,2 3-1,1 5 0,2 6 0,3 8 0,6 8 0,4 7-1,5 3 0,1 0 0,3-1 1,0-4-1,0-1 0,-3-6 1,-4-2-1,-6-5 1,-7-4-1,-6 2 0,-7-1 0,-7 8 0,-4 1 0,-7 10 0,-2 8 0,-2 8-1,0 12 1,1 7-1,6 5 1,3 4-1,7 2 0,8 0 1,7-6-1,5-1-3,1-14-4,16 4-27,-11-18-6,8-4 0,-5-14 0</inkml:trace>
  <inkml:trace contextRef="#ctx0" brushRef="#br1" timeOffset="317632">4911 3473 75,'0'0'40,"9"14"-1,-18 9 1,0 28-23,-13 4-11,1 18-2,-3 10-1,0 11 1,1 3-2,9-1 1,4-7-2,9-9 0,10-11-2,3-20-6,22-9-33,-5-18-2,13-12 1,1-18-1</inkml:trace>
  <inkml:trace contextRef="#ctx0" brushRef="#br1" timeOffset="318038">6789 3513 102,'13'-11'41,"-2"6"1,7 17-3,-8 12-36,5 16-3,-1 17 1,-6 16-1,-3 9 1,-2 11 0,-4 2-1,-4 1 1,-7-10 0,-4-8-1,-3-11 0,0-12-2,1-10-2,-1-19-6,9-2-30,-4-19-2,14-5 1,-7-14-1</inkml:trace>
  <inkml:trace contextRef="#ctx0" brushRef="#br1" timeOffset="323311">1165 3388 79,'15'-23'40,"-6"-1"-1,4 11 1,-14-4-31,10 14-3,-9 3-2,3 14-1,-6 8-1,0 11 0,-2 14-1,-1 12 0,-1 12 0,1 9 0,0 5-2,0 3 2,0-2-1,0-3 0,0-9-1,1-8 1,0-11 0,0-10 0,1-11 0,-1-8 1,3-10-1,2-16 1,0 0 0,5-17 0,1-8 0,2-7 0,0-6 1,5-5-2,2-2 1,5 1 0,2 6-1,4 2 1,2 10-1,3 6 0,5 12 0,4 9 0,-1 7 0,3 10-1,1 6 0,0 6 0,-3 4 0,-2 3 0,-7 2 0,-9 0 0,-7 0 0,-13-2 1,-12-4 0,-11 2 0,-12-5-1,-10-1 2,-5-4-1,-6-7 0,-3-5 0,1-5 0,7-6-1,3-6 0,11-2 0,6-7-2,15 4-3,4-15-9,22 13-26,2-6 1,15 6-1,4-7 1</inkml:trace>
  <inkml:trace contextRef="#ctx0" brushRef="#br1" timeOffset="324028">1898 4300 59,'11'12'35,"-9"-2"0,-3-1-1,4 7-24,-9-6-6,6 6-1,-3-3-1,5 1 1,0-2 0,5-2 1,-7-10-1,20 2 1,-10-11 0,4 3-1,-5-9 0,-1 4 0,-3-1-1,-3 1-1,-2 11 0,-5-12-1,5 12 1,-16 1-1,16-1 0,-13 5 0,13-5 0,0 0 0,0 0 0,1-10 0,-1 10 0,14-18 1,-7 9 0,-1-1 0,-6 10 0,1-11 0,-1 11 0,-12 1 0,1 2 0,2 2-1,-1-1 0,10-4 1,-12 9-1,12-9 0,0 0 1,0 0-1,9-7 0,-9 7 1,11-7-1,-11 7 0,0 0 0,0 0 0,0-9 1,0 9-1,0 0 0,-12 2-1,12-2 1,0 0 0,0 0-1,0 0 1,3-9 0,-3 9 0,0 0 0,0 0-1,0 0 1,-5-10-1,0 20-6,-12-16-13,6 12-21,-1-13 1,12 7-3,-12-20 2</inkml:trace>
  <inkml:trace contextRef="#ctx0" brushRef="#br1" timeOffset="327211">5249 3793 63,'0'0'37,"5"19"0,-5-19 1,12 13-23,-12-13-5,0 0-3,0 0 0,0 0-2,0 0-1,0 0-1,0 0 0,-4-14-1,4 14-1,-11-12 0,2 6-1,-2 0 0,-4 4 0,-1 4-1,-1 8 1,-2 4-1,0 11 1,1 6-1,3 8 0,1 4 0,7 1 1,4 4-1,5-6 1,5-1-1,4-7 1,6-7-1,4-7 0,1-11-2,6-4-2,-4-17-4,15 4-26,-9-18-5,8-1 0,-7-8 0</inkml:trace>
  <inkml:trace contextRef="#ctx0" brushRef="#br1" timeOffset="327538">5535 3922 68,'0'0'36,"0"0"-1,-15 25-4,-10-8-19,10 14-7,-6-2-2,7 5 0,1-5 1,11 0-2,6-9 0,9-8 0,7-11 1,8-5-1,0-13 1,4-2 0,-4-8-1,-2-1 1,-9-1-2,-2 4 2,-9 2-2,-4 6 1,-3 5-1,1 12-1,0 0 0,-2-10 0,11 9 0,7-4 0,7-5 0,12-6 0,3-10 0,6-6 0,4-8 0,-1-6 0,-2-7 0,-3-4-1,-7-3 2,-9-4-1,-7 0 0,-10-2 1,-8 2 0,-6 4 0,-5 4 0,-5 10 0,-2 10 0,-1 17-1,-1 15 1,3 17-1,1 18 0,3 17 0,3 16 0,1 14 1,6 11-1,3 6 0,7 0 1,5 2 0,4-7-1,5-10 0,2-11 0,3-10 0,0-12 0,-3-12 0,-2-10 0,-3-8-1,-2-9-1,-17-8-5,21-1-14,-26-14-20,3-7 0,-5-10-2,-8-10 1</inkml:trace>
  <inkml:trace contextRef="#ctx0" brushRef="#br1" timeOffset="388690">1320 4977 51,'0'0'38,"0"0"-3,-3-12 2,3 12-23,0 0-7,4-13-2,-9 3-1,5 10 0,-7-11-1,7 11 0,-14-7-1,3 9 0,-1 4-1,-2 2 0,-2 8-1,-3 6 1,1 9-2,-2 5 2,4 8-2,-1 2 1,3 5-1,2 1 0,4 0 0,5-4 1,4-4-1,5-6 0,7-6 1,6-4 0,6-9 0,7-5 0,5-6 1,7-8-1,4-8 1,5-6-1,2-8 1,0-6 0,-2-6 0,-2-4 1,-7-6-1,-5-4 0,-10-4 0,-9 2 1,-9-3-1,-9 6 1,-11 0-1,-5 6 0,-10 6 0,-5 9-1,-4 10 0,-4 8 0,-1 10 0,-3 5-2,2 10 0,0 1-1,9 8-2,0-3-2,13 9-7,-3-11-27,18 0 2,4-10-1,13 0 1</inkml:trace>
  <inkml:trace contextRef="#ctx0" brushRef="#br1" timeOffset="389299">1899 4880 59,'0'0'38,"0"23"-2,-1-10 2,12 12-29,-13 1-4,5 10-2,-6 6 0,7 7-1,-3 4 0,3 2-1,-2 0 0,3-3 0,-1-7 1,4-5-2,-1-9 1,-1-7-1,-2-8 1,1-7 1,-5-9-1,0 0 0,6-24 1,-6 2 0,-4-9 0,-1-8 0,-4-6 0,-3-8 0,0-2 0,0-3 0,1-1-1,6 2 0,5 2 0,6 6-1,11 6 0,7 8-1,7 7 1,6 9-1,3 11 1,1 8-1,-1 11 1,-5 7-1,-6 8 0,-8 5 1,-9 3-1,-9 3 1,-10-2 0,-7-1-1,-5-5 1,-2-4 0,-1-6-1,3-6 1,1-3-1,3-9-1,5-2-3,2-12-1,8 13-30,5-28-4,5 13 1,-4-7-2</inkml:trace>
  <inkml:trace contextRef="#ctx0" brushRef="#br1" timeOffset="389923">2322 5081 69,'0'18'38,"2"8"-1,-3-4 0,3 10-33,-2 3-2,0 4-1,0-1 1,1 0-2,0-3 2,1-4 0,-2-9 1,3-1-1,-3-21 2,0 12-1,0-12 0,-2-16-1,0-4 0,1-8 0,-1-7 0,0-8-1,1-10 0,1-2 0,3-5 0,3 1 0,3 3 0,2 5-1,5 5 1,4 8-1,5 10 0,5 8-1,3 10 0,2 5 0,1 6 0,1 6 1,-2 5-1,-3 4 0,-5 2 0,-9 3 1,-6 0-1,-7-1 1,-9 3 0,-9-4-1,-5 2 1,-9-2 0,-3-1 0,-2-2 0,1-2-1,1-1 1,5-5-2,3-2 0,10-1-2,12-5-2,0 0-4,-3-9-30,23 5 1,2-9-1,10 4 2</inkml:trace>
  <inkml:trace contextRef="#ctx0" brushRef="#br1" timeOffset="390500">2973 5033 68,'3'11'40,"-3"-11"-1,12 3 1,-12-3-28,18-5-7,-1 2-1,6 3-2,3-3-1,6 2 0,2-2 0,0 1-1,0 1-1,-3-2 0,-1 6-3,-9-8-3,5 16-14,-16-13-19,0 8 1,-10-6-1,0 0 2</inkml:trace>
  <inkml:trace contextRef="#ctx0" brushRef="#br1" timeOffset="390828">2965 5213 61,'0'0'39,"3"17"1,-3-17 1,33 15-27,-15-15-6,13 6-2,1-4-1,8 1-1,2-2-2,3 0-1,-2-1-1,-3-1-1,-4 3-4,-13-8-30,4 4-6,-10-11 0,-1 1 0</inkml:trace>
  <inkml:trace contextRef="#ctx0" brushRef="#br1" timeOffset="391998">4112 4850 74,'-2'16'39,"-2"3"-1,5 9-5,-12-3-26,13 10-4,-1 2-1,4 5 0,0 0-1,2-1 0,1-5 0,0-3 0,-2-7 0,0-6-1,-3-7-1,-3-13-1,-4 10-2,-6-17-2,1 4 1,-10-9-1,3 3 1,-8-9 1,0-2 2,-2-2 4,-3-11 2,6 3 2,-6-14 1,12 3-1,-4-10 2,14 5-2,3-2-1,9 5-2,9 6 0,8 1-2,10 7 0,10 11 1,6 1-2,7 6 1,2 5-1,2 3-1,-3 4 0,-1 2 0,-5 4 0,-11-1-1,-7 5 1,-12-1-1,-10-1 2,-12 4-1,-11-2 1,-11 1 0,-10 2 0,-7-1 0,-1 2-1,-4-5-2,5 2 0,2-6-3,15 5-5,-3-13-28,27 2-1,-1-14 1,21 1 0</inkml:trace>
  <inkml:trace contextRef="#ctx0" brushRef="#br1" timeOffset="392575">4683 4627 83,'-9'25'39,"2"11"-1,-7-2 1,5 9-34,-5 2-1,2 6-2,-3 1 0,5 2 0,-3-5-2,6-1 1,1-6-2,1-10-3,5-1-3,-9-16-29,15-5-3,-6-10-1,15-10 0</inkml:trace>
  <inkml:trace contextRef="#ctx0" brushRef="#br1" timeOffset="392778">4731 4892 69,'19'-6'40,"-3"-2"-1,8 7 1,-3-6-26,8 16-9,-2 2-2,2 7-1,-3 6-1,-2 1-1,-4 5 1,-3 0-1,-2-3 0,-5-4 0,-3-7 0,-1-1 0,-6-15 1,1 9-1,-1-9 0,-14-9 0,1 1 1,-5-2-1,-3 3 0,-4 1 0,-4 4 0,0 4 1,2 6-2,3 4 1,5 5 0,6 3 0,6 1-1,7 0 0,8 1 1,8-6-1,7-3 1,8-8-1,8-5 1,4-6 0,5-7 0,1-4 0,1-6 1,-2 0-1,-4-1 1,-7 1-1,-8 3 1,-7 5-1,-7 4 1,-15 11-1,0 0 0,3 11 0,-7 0 0,1 5 1,3-1-2,5-1 1,6-5 1,7-6-1,6-6 1,6-6 0,2-5 0,2-6 1,-2-2-1,-1-2 1,-6-3-1,-3 2 1,-7 2-1,-2 5-1,-6 5 1,-7 13-1,16 5 0,-4 14-1,2 19 1,5 10-1,2 10 1,3 11 0,2 7 0,-2 2-1,-5 0 0,-4-5 1,-8-9 0,-8-5-1,-8-9 1,-8-11-1,-6-13 1,-7-13 1,-2-10-2,-6-11 1,2-9 0,-1-7-1,5-6-1,3-8-1,9 4-2,4-8-2,17 9-4,-6-17-19,22 12-8,1-13 7,20 16 13,-7-11 12,10 4 3,3 1 6,-6-5 5,16 15 20,-14-7 9,5 14-5,-18-13-15,12 15-8,-16-5-2,2 7-2,-8-2-2,-7 5 0,-5-4-1,-4 6 0,-4-2 0,-2 7-1,-5 2 0,-3 8 0,-4 9-1,0 8 0,0 11-2,1 5 1,5 6 0,6 2 0,4 0 0,6-3 1,8-7-1,6-8 1,4-8 0,2-10 0,2-6 1,-3-8-1,0-4 0,-2-5 0,0 0 0,-3-1 0,-2 5-1,-1 3 1,-2 2 0,0 7 0,0 2 0,-1 4 0,-3 3 0,-1-2 0,-9-5 0,14 6 0,-14-6 0,6-10 1,-6-2-1,-1-1 1,0-8 0,-1-2 0,2-1 0,3-1-1,4 4 1,6 1-1,3 3 0,7 1 0,4 6 0,4 2 1,3 3-2,2-1 2,-1 0-1,-1 1 0,-3 0 0,-3-2-1,-2 2-1,-5-6-4,4 10-10,-12-12-25,8 4-1,-5-7 1,8 1-1</inkml:trace>
  <inkml:trace contextRef="#ctx0" brushRef="#br1" timeOffset="394509">7108 4343 66,'14'-8'41,"0"8"-2,-14 0 2,12 19-20,-22-5-15,2 14-1,-12 6-1,-2 14-1,-7 10-2,-1 10 1,-2 7-1,5 4 1,3-1-1,11 0 0,5-6 0,8-7-1,9-7 1,7-7 0,5-11 0,2-7-1,1-7 1,1-7-1,-1-6-1,-2-6 0,-2-2-3,-5-15-7,8 3-29,-9-14-4,9-1 3,0-17-3</inkml:trace>
  <inkml:trace contextRef="#ctx0" brushRef="#br1" timeOffset="395164">16807 3904 90,'41'23'41,"13"14"2,-2 7-2,13 13-32,-10 12-4,2 13-3,-9 11 0,-3 6-1,-13-1 1,-11 3-1,-10-5 1,-9-1 0,-9-13 0,-3-9 0,-3-13-1,-6-7-1,4-10 0,-2-12-2,6-4-3,-3-20-8,14-7-30,0 0-2,9-9 1,0-13-2</inkml:trace>
  <inkml:trace contextRef="#ctx0" brushRef="#br1" timeOffset="415928">7412 4678 88,'11'-16'40,"-6"2"0,-14-4 0,1 5-29,-14 1-9,0 5 0,-3 5-2,1 3-1,7 7 0,6 5 1,8 5-1,6 3-1,6 1 2,2 2-1,0 2 1,2 2-1,-8-1 2,-4-2-2,-6-3 2,-7-3-1,-1-4 0,-4-4 0,2-6-1,1-7 1,14 2-2,-9-14 1,16 3 0,9 0 0,9 1 0,6 0 1,8 2 0,8-3 0,6-1 0,3-2 1,0-9 0,-1-2 1,-5-8-1,-2-3 1,-10-5-1,-9 0 0,-13 0 0,-7 0 1,-12 6-2,-7 7 1,-7 10-1,-5 11 0,-1 9 0,3 11 0,4 10 0,7 6 0,9 6 0,7 1-1,10-2 1,7-6 0,7-5-1,3-10 1,3-7-1,-2-9 0,-1-11 1,-5-8-1,-2-10 1,-8-7-1,-6-9 1,-6-6 0,-6-7 0,-7-6 0,-4-1 0,-6-1 0,-2 5 1,0 8-1,0 9 0,4 9 1,1 11-1,5 14 1,8 13-1,-4 11 0,6 14 0,1 10 0,1 14-1,0 9 1,1 11 0,-1 5-1,0 2 1,1 1 0,1-6 0,3-4 0,0-9 0,2-9-1,2-9 1,1-9-1,1-8 1,1-6-1,2-7 0,0-8 0,3-8 1,-2-7 0,1-10 0,2-7 1,0-11-1,-2-10 1,-1-10-1,-3-10 1,1-8 0,-3-5 0,-2-1 0,-3 1 0,-4 6 0,-1 11 0,-3 9 1,0 15 0,-4 11-1,-2 16 1,5 16-1,-16 10 0,6 19 0,0 13-1,1 20 0,-4 19 1,2 16-1,2 12 0,1 10 0,0 7-1,2 0 0,-1-1 1,0-8 0,3-12-1,3-15 1,-2-11 0,2-14-1,1-16-1,1-16 1,1-17-3,8-7-9,-8-26-28,8-11 2,-3-22-1,8-11 0</inkml:trace>
  <inkml:trace contextRef="#ctx0" brushRef="#br1" timeOffset="417036">8356 4663 90,'0'0'40,"13"7"1,-15 2-2,5 4-28,-3-3-13,0-10-35,0 0-3,0-14 1,12-3-1</inkml:trace>
  <inkml:trace contextRef="#ctx0" brushRef="#br1" timeOffset="417706">8819 4500 61,'0'0'39,"-5"-17"-1,5 17 1,-16-21-16,16 21-14,-29-1-5,10 6-1,-6 4-2,-1 6 0,-1 5-1,4 5 0,7 3 0,5 3 0,11 0-1,10-5 0,10-4 1,11-6-1,9-9 1,7-7 1,2-8-1,1-6 0,-2-5 0,-6-2 2,-6-3-2,-11 1 2,-8 1-2,-10 0 0,-5 1 1,-4 3-1,-3 2 0,1 5 0,4 11 0,0 0 0,0 0 0,10 29 0,2 8-1,1 10 0,3 13 1,1 11 0,2 8-1,-3 5 0,1 2 1,-3-5-1,-1-6 1,-2-6 0,-1-9 0,-5-14 0,1-11 0,-4-14 0,-2-21 0,0 0 1,-1-10-1,-1-20 0,0-19 1,2-10 0,-1-18 1,4-10-1,-2-7 1,4-7 0,1 0 0,3 3 0,2 14-1,0 10 1,0 14-2,2 16 1,-1 15-1,1 18 0,-3 12 0,-3 14 0,-5 10 0,-3 7 0,-3 6 0,-3 2 0,-2-2 0,-2-4-1,2-5 0,2-6-1,5-9 0,3-4 0,6 3-2,2-3-2,10 12-4,-11-5-30,15 14 1,-5 1 1,7 13-1,-6-6 13,8 16 14,-15-8 8,0-1 7,7-1 30,-15-7 2,2-4 3,-7-12-1,3 1-11,-12-26-13,10 3-4,-4-26-2,2 0-2,-1-17 0,1-10-2,-1-16 0,4-7 0,-2-11 0,3 1-1,2 1-1,3 1 0,5 13 0,3 11-1,4 17 0,1 16-1,4 17 1,-2 15 0,-3 11-1,-5 10 1,-7 6 0,-6 3 0,-7 2-1,-6-4 1,-2-3-1,-3-9-1,2-3-1,-1-10 0,16-8-4,-20-4-14,20 4-19,5-19 1,6 7-1,1-8 2</inkml:trace>
  <inkml:trace contextRef="#ctx0" brushRef="#br1" timeOffset="418783">9893 4103 80,'-1'-30'40,"-4"7"-1,-10 2 1,-1 15-20,-8 4-17,-1 13-2,-2 18 0,2 14-1,5 16 0,7 10 0,7 7 0,9 1-1,7-1 1,11-5-1,6-11 0,3-13-1,4-13-1,-4-22-8,6-7-28,-6-16 1,1-9 0,-6-16-1</inkml:trace>
  <inkml:trace contextRef="#ctx0" brushRef="#br1" timeOffset="419032">10103 4007 82,'-4'-21'39,"4"21"-2,-3 26 2,4 22-28,-6 10-8,0 13-1,-2 8-1,0 2 0,0-9-1,2-8 1,1-12 0,6-14 0,3-16 0,7-16-1,5-12 1,6-9 0,2-3 1,3 0 0,-1 1 0,0 8 0,-3 5 0,-3 8 0,-6 5 0,-3 4-3,-3 3-2,-9-16-9,14 18-27,-14-18-3,19-1 2,-7-10-2</inkml:trace>
  <inkml:trace contextRef="#ctx0" brushRef="#br1" timeOffset="419407">10524 3990 98,'-1'-16'40,"1"16"2,-17 22-3,7 8-32,-5 10-4,0 15-2,0 9-1,1 10 0,2 1 0,8 1-1,5-6 0,4-7-2,10-5-3,-6-21-32,15-5-3,-1-19 1,7-5 0</inkml:trace>
  <inkml:trace contextRef="#ctx0" brushRef="#br1" timeOffset="419656">10673 4030 85,'-7'-13'40,"7"13"1,0 0 0,17 9-24,7 17-14,4 11 0,4 13-2,-1 9 0,0 10 0,-6 1 0,-6 1-1,-10-5-1,-5-5 1,-6-7-3,-6-13-1,3-2-9,-9-20-28,8-3 0,-5-16-1,11 0 2</inkml:trace>
  <inkml:trace contextRef="#ctx0" brushRef="#br1" timeOffset="423135">11214 4671 93,'1'9'42,"-1"-9"1,5 20-4,-12-8-32,8 12-2,-3 9-3,-2 9-1,-2 7 0,-2 5 0,-4 2-1,-3-5-2,4 5-4,-10-16-35,19-6 0,3-23-1,13-12 0</inkml:trace>
  <inkml:trace contextRef="#ctx0" brushRef="#br1" timeOffset="423884">14538 5029 25,'-20'-3'33,"4"-2"2,2 8-6,-4-14-8,18 11-7,-12-2-3,12 2 0,0 0-3,5 13-1,-6-3 0,7 11-1,-8 3-2,-1 9 1,-5 4-2,-2 6-1,-5 0-1,-4 1 0,0-6-1,-3-6-3,5-4-2,-1-18-7,11 2-30,-4-16 2,11 4-3,0-29 2</inkml:trace>
  <inkml:trace contextRef="#ctx0" brushRef="#br1" timeOffset="424415">11823 4388 95,'-14'-22'40,"3"8"1,-10-3-2,5 8-32,-5 0-4,1 4-2,2 6-1,5 8 0,6 9-1,6 9 1,9 6 0,4 5-1,4 3 1,3 1 0,-4-2 0,-3 1 0,-6-8 1,-10-3-1,-8-7 1,-7-6-2,-5-5 1,-6-7-1,0-5 0,-1-11-1,6-1 0,4-5 0,11 2-1,7-2 2,12 4-2,7 0 2,10 3 0,10 2 0,5 0 2,4-4 0,4-3 0,2-4 1,-2-7 0,3 0 0,-7-5 0,-3 1 0,-9-5 0,-5 4 0,-11-2 0,-6 6-1,-14 6 1,-8 6-1,-9 7-1,-5 9 1,-3 9-2,-3 11 1,1 12 0,2 7 0,5 6-1,7 3 2,8-1-2,7-1 1,7-3 0,5-7-1,3-6 0,4-8-1,2-4-1,-2-10-2,6 1-3,-24-10-33,32-8 1,-18-3 0,6 0-1</inkml:trace>
  <inkml:trace contextRef="#ctx0" brushRef="#br1" timeOffset="425132">12397 3738 68,'0'0'39,"0"0"-1,0 0 1,-11 29-19,-4-4-16,3 12-1,-3 10-1,1 13-1,-3 7 1,3 9-1,-1 2 0,4 4 0,0-3 0,2-5-1,1-12 0,2-11-2,5-11-2,-1-18-3,18-10-32,-4-20 0,11-11 0,2-17-1</inkml:trace>
  <inkml:trace contextRef="#ctx0" brushRef="#br1" timeOffset="425351">12645 4012 64,'43'-82'40,"-17"5"-1,-4 13 0,-25 4-19,5 26-11,-22 13-3,0 20-2,-9 18-2,-1 17 0,0 17-2,0 16 2,4 16-2,5 16 0,4 11 0,6 10 0,2 3 0,6 3-2,-2-3 2,4-7-2,-3-6 0,-2-19-2,5-7-6,-12-24-31,7-11 1,-10-24 0,7-16-1</inkml:trace>
  <inkml:trace contextRef="#ctx0" brushRef="#br1" timeOffset="425631">12451 4610 81,'30'-22'37,"3"8"-3,8 10-33,0-1-33,-9-1-3,-3-1-3</inkml:trace>
  <inkml:trace contextRef="#ctx0" brushRef="#br1" timeOffset="425912">13006 3876 101,'17'0'38,"1"21"3,-9 8-14,3 26-22,-10 12-2,-1 17-1,-4 8-1,-2 6-1,0-1-1,-1-5-2,3-5-2,-3-19-3,13-10-32,-8-21 0,5-13-1,-4-24 2</inkml:trace>
  <inkml:trace contextRef="#ctx0" brushRef="#br1" timeOffset="426115">12975 4385 70,'5'-15'38,"4"5"-1,11 8 1,-3-5-29,15 5-5,0-7 0,6 2-2,-2-5 0,2-2-1,-4-3 1,-1 2-1,-6-2 0,-3 3 0,-7 3 1,-3 3-1,-14 8 0,14-9-1,-14 9 1,0 0-1,0 0 0,0 0-1,0 0-1,-1-17-1,2 7-3,-8-15-9,5 2-24,-2-9 1,5-2 0,-1-10 0</inkml:trace>
  <inkml:trace contextRef="#ctx0" brushRef="#br1" timeOffset="426396">13430 3618 77,'8'-11'38,"-8"11"0,6 28 1,-14 12-31,10 23-3,-6 11-2,-2 18-1,-3 11 0,-2 7-1,-4 1 0,1-8-1,-3-10 1,2-11 0,1-13-1,5-15 1,1-17 0,6-14 0,2-23 0,0 0 1,13-19-1,1-10 1,-1-7-1,4-5 1,0-2-1,3 5 0,-1 6-1,3 10 0,0 14 0,-2 14 0,2 12 0,0 11 0,-4 6 0,-1 7-1,-5 3 1,-4-4-1,-8-2 1,-6-6-2,-5-5 1,-5-7-2,-4-6 0,-4-11-2,5-2-1,-8-17-5,11 5-30,-2-12 1,11 1 0,0-10 1</inkml:trace>
  <inkml:trace contextRef="#ctx0" brushRef="#br1" timeOffset="426879">13868 3940 92,'12'13'37,"-1"20"2,-6 10-2,-2 16-34,-4 10-2,1 10-1,-1 3-2,-4-6-2,4-3-1,-5-19-4,10 2-15,-10-27-15,3-12 2,3-17-1,-9-13 25,-7-14 10,0-11 6,3 3 6,-11-17 14,11 14 17,-2 0-2,9 10 2,-4-3-23,24 18-10,2 4-2,13 8-3,8 0-1,6 0-4,13 6-26,-3-12-11,8 0 0,-5-10-1</inkml:trace>
  <inkml:trace contextRef="#ctx0" brushRef="#br1" timeOffset="427644">14916 5291 69,'-26'19'43,"-3"-7"-3,11 2 3,4-13-25,14-1-13,33 6-1,19-8 0,24-7-1,25-2-1,25-3 1,22-1-1,17-2 0,9 1 0,4 1 0,-5 2-1,-10 6 0,-14 3 0,-19 3 0,-19 1-1,-25 3-3,-25-8-10,-10 12-29,-28-5-4,-23-2 1,-17-1-1,17 1 46</inkml:trace>
  <inkml:trace contextRef="#ctx0" brushRef="#br1" timeOffset="431201">14876 4271 91,'5'-22'40,"-7"-9"1,7 10-9,-14-17-21,7 10-4,-11-3-2,-2 5-1,-10 7-2,-9 11 1,-6 8-2,-4 8-1,-3 11 0,4 7 0,8 10-1,8 8 1,16 7-1,18-2 0,14 6 0,15-3 0,10 1 0,7-5 1,-1-2 0,0-6-1,-10-5 1,-8-3-1,-14-5 2,-13-1-2,-15-4 2,-11-3-2,-9-2 1,-6-5-1,-3-3-2,-3-8-1,9 4-5,-8-14-30,20 1-3,3-12 1,15 1 0</inkml:trace>
  <inkml:trace contextRef="#ctx0" brushRef="#br1" timeOffset="431606">14983 4387 102,'16'13'40,"11"-1"1,-1-24-11,6 5-26,2-12 0,2-4-2,-3-10 0,-3-4-1,-7-2 0,-9-1 0,-8 1 0,-12 4 0,-8 9 0,-9 9-1,-5 11 0,-6 12 1,0 12-2,2 15 1,4 9 0,11 8-1,3 9 1,12-3-1,7 2 1,10-4 0,5-6 0,2-11 0,4-6-3,-3-15-2,7 0-16,-10-20-20,3-9 1,-7-15-2,2-6 2</inkml:trace>
  <inkml:trace contextRef="#ctx0" brushRef="#br1" timeOffset="431965">15440 3449 85,'3'-18'39,"-3"18"-1,5-14 2,-5 14-32,0 0-4,2 11-1,-2-11-2,-7 16 0,4-1 0,-2 5-1,0 8 0,1 10 1,2 9-1,-1 11 0,4 9 0,-1 9 0,3 3 1,3 5-1,1-1 0,0-3 1,-3-4-1,2-9 1,-4-7-1,2-9 1,-4-7-2,-2-13-1,3-5-3,-1-26-9,0 0-26,-7-11 0,15-17-1,-2-18 1</inkml:trace>
  <inkml:trace contextRef="#ctx0" brushRef="#br1" timeOffset="432308">15788 3388 91,'27'-58'41,"-12"8"0,-1 18 0,-20 6-33,6 26-4,-19-4-1,0 22-1,-3 14-1,-1 15 0,-2 16 0,3 20-1,4 11 1,4 14-1,8 7 0,6 6 0,4 0 0,4-1 1,-1-7-2,0-8 2,-1-10-1,-1-10-1,-3-10 1,-3-13-2,-1-8-1,-4-19-4,8 1-16,-2-36-19,-10 6 0,3-29-1,6-11 2</inkml:trace>
  <inkml:trace contextRef="#ctx0" brushRef="#br1" timeOffset="432589">15709 4216 92,'20'-20'40,"9"14"1,-2 1-1,9 6-34,-7-1-4,1-4-4,1 3-5,-10-10-32,2-3-2,-5-8 0,1-4 1</inkml:trace>
  <inkml:trace contextRef="#ctx0" brushRef="#br1" timeOffset="433041">16125 4318 86,'-2'20'43,"6"6"0,-9-7-1,7 2-25,-6-5-14,2 3-1,-2-7 0,0 0-1,4-12-1,-4 10-1,4-10-1,0 0-2,0 0-4,-3-29-34,12 14-1,-3-14 1,8 1 0</inkml:trace>
  <inkml:trace contextRef="#ctx0" brushRef="#br1" timeOffset="433307">16516 4458 46,'17'103'36,"-7"-5"0,-3-11 0,-1-3-14,-16-31-10,9-2-5,-13-27-2,3-11 1,-8-27 0,6-11 0,-6-24-2,7-11 1,-5-22-3,3-13 1,0-13-1,9-10 1,0-2-2,8 2 1,3 7 0,5 10-2,5 18 1,7 18-1,4 20 0,1 23-1,3 19 1,-5 14-1,-3 13 0,-5 8 1,-9 9-1,-6 3 1,-8 1-1,-7-4 1,-6-6-1,-4-6 0,2-5-2,-3-11-2,7 1-3,-9-18-30,25 4-3,-17-28-1,18 6 1</inkml:trace>
  <inkml:trace contextRef="#ctx0" brushRef="#br1" timeOffset="433728">16744 3338 92,'6'-14'39,"-6"14"2,5 20-2,-8 11-34,7 18-3,-2 13-1,1 13-1,-3 9 1,1 7-1,-1-4 0,-1-6-1,1-8-2,-4-16 0,8-12-1,-6-22-3,15-8-2,-9-31-3,16 1-1,-11-19 5,11 0 5,-3-4 2,0 1 3,2 11 3,-7-1 5,9 23 2,-21 4 1,30 5-4,-17 5-3,7 7-2,2-3-1,4-3 0,1-5-1,4-8 0,-2-10-1,1-3 0,-2-11 1,-1-2-1,-6-7 1,-3 0-2,-5-1 2,-4 5-1,-5 5 1,0 7-1,-4 19-1,0 0 1,-6 29-1,4 16 1,1 17-2,1 17 1,2 15 0,-1 12 0,0 6 0,-1 0-1,1-4 1,-4-8-1,-6-8 1,-2-15 0,-8-12 0,-1-17 0,-7-16 0,-3-16 0,-3-15 0,0-13-1,3-16 0,-1-9 0,5-9-2,2-7 0,11-1-3,0-11-4,20 8-31,-3-9-1,11 5 1,6-7-2</inkml:trace>
  <inkml:trace contextRef="#ctx0" brushRef="#br1" timeOffset="434367">17496 3639 107,'27'11'41,"-7"-2"1,4 15-8,-4-16-29,7 0-3,-4-3-2,2-6-1,-1-3-3,-6-16-3,9 9-13,-8-18-21,0-1 0,-4-9-1,8-2 3</inkml:trace>
  <inkml:trace contextRef="#ctx0" brushRef="#br1" timeOffset="434539">18038 3071 66,'20'-28'40,"3"17"-1,-12 15 2,7 31-17,-16 4-17,9 18-3,-8 14-1,5 11 0,-8 10-1,3 5 0,-1-3 0,-3-4 0,4-9-1,-2-7 0,7-12-1,-5-11-1,3-10-3,-5-17-7,9 2-32,-10-12 0,-1-2 0,1-12 0</inkml:trace>
  <inkml:trace contextRef="#ctx0" brushRef="#br1" timeOffset="489123">18210 5745 90,'7'-25'42,"-19"1"0,-7 11 0,-28-2-37,-4 7-3,-9 5-1,-19 5-1,-8 5 0,-13 6 0,-6 2 0,-9 4 1,-8 5-2,-7 1 1,-14 5 0,-3 1 1,-8 3-1,-8 0 0,-9 2-1,-10 2 0,-10 1 1,-8 3-1,-5 0 1,-9 6-1,-8-4 1,-4 4 0,-5 0-1,1 0 2,-1-1-1,1 4 0,1-2 0,7 2 0,2 5 1,6 2-1,8 7 1,5 6-2,4 7 2,9 5-1,7 8 0,3 5 1,7 4-1,6 6 1,6-1 0,8-2 0,7 1-1,9-6 0,8-2 0,15-7 0,14-3 0,12-10 0,18-3 0,12-10-1,19-4 1,14-8 2,16-3-3,13 1 3,12-10-2,13-5 1,14 1-2,11 5 2,10-5 3,10-3-5,9 0 5,8-9-5,9 0 4,8 3-4,5-3 1,8-9-1,5 0-3,7-5 6,10-3-6,6-6 3,7-1-3,9-15 6,11-4 0,5-6 0,9-5-2,5 2-2,4-10 2,6 1 0,6-9 0,-1 8-1,4-9-2,3-1 0,2-6 3,5-2-2,5-2 3,0-1-3,4 0 2,3-1 0,-1-1 1,-1 3 0,-1-5 0,-3 0 0,-8 0 0,-3-1 1,-10 2-1,-3-3-1,-11-1 1,-8-4 0,-7 4 0,-15-2 0,-4-4 0,-11-4 1,-12-5 0,-19-3 1,-9-2-3,-17-4 1,-17-3 0,-14-2 0,-24 1 1,-20-1-1,-17 0-1,-23 3 0,-19 2 0,-22 7 0,-15 5 0,-16 8 0,-17 10-1,-10 7 1,-12 13-2,4 8 1,-15 8 0,7 11 0,1 13-4,-1 1-10,24 18-28,-5 11-1,12 13-1,-2 7 1</inkml:trace>
</inkml:ink>
</file>

<file path=ppt/ink/ink144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1-17T22:16:13.270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0 486 75,'12'32'40,"-1"-7"0,7 2 1,-6-12-17,11 5-19,0-8 0,8-2-1,-1-8-2,5-5 1,-3-11 0,1-6-2,-5-7 1,0-5-1,-5-5 0,-8-3 0,-11-1 0,-8 0 0,-11 6-1,-7 6 1,-8 11-1,-4 10 0,-8 13-1,3 15 1,2 17-1,4 13 0,6 9 1,8 10-1,10 6 1,9 1 1,10-3-2,3-4 2,8-7-1,6-12 0,3-8-1,2-15-2,5-11-5,-14-23-33,12-9 0,-4-25-1,4-10-1</inkml:trace>
  <inkml:trace contextRef="#ctx0" brushRef="#br0" timeOffset="390">511 0 110,'0'0'41,"6"13"0,-6 20-2,7 25-34,-5 10-1,2 15-2,0 8-1,-1 7 1,-1-3-2,1-7 1,0-6-2,0-13 1,0-10-3,-3-18-1,7-8-4,-7-33-22,0 0-11,13-11-1,3-15 1,-4-12 0</inkml:trace>
  <inkml:trace contextRef="#ctx0" brushRef="#br0" timeOffset="577">712 637 90,'11'-1'40,"5"19"1,-8 5-1,9 17-27,-14-4-8,4 2-2,-2-1-4,-3-11-2,7-1-5,-9-25-31,0 0-2,8-13 1,5-11 0</inkml:trace>
  <inkml:trace contextRef="#ctx0" brushRef="#br0" timeOffset="733">826 476 89,'-11'-28'38,"-4"3"0,7 15 0,-5 0-27,13 10-13,10 13-5,-10-13-13,34 11-20,-6-6 3,12 0-2,2-7 3,14 2 19,-5-15 13,3-7 8,7 7 15,-11-13 18,1 1 2,-13-5 1,1 6 0,-21-11-18,8 18-10,-22-4-4,1 6-2,-11 3-2,-2 3-1,-5 5-1,-1 5-1,-3 9 0,0 9-1,2 9 0,2 14 0,-1 10 0,4 16 0,-1 10-1,4 15 1,2 8 1,0 7-1,1 7 0,-1-1 0,-2 2 1,1-6-1,-2-9-1,0-11 0,-1-12-2,-1-17-2,5-9-6,-13-25-30,18-25-1,-12-12 1,11-20 0</inkml:trace>
  <inkml:trace contextRef="#ctx0" brushRef="#br0" timeOffset="1170">1098 1018 97,'-6'-50'40,"8"21"2,-1 10-1,14 23-28,-5-1-7,9 7-4,-1 2-1,3 1-1,3 0-2,0-5-1,6 4-11,-10-17-27,9-3 0,-6-10 0,6-3 0</inkml:trace>
</inkml:ink>
</file>

<file path=ppt/ink/ink145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1-17T22:18:52.281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301 845 49,'9'-1'37,"-9"1"1,12-5 0,-15-4-18,3 9-10,0 0-3,10-2-2,-10 2 0,0 0-2,-4-13 1,4 13-2,-7-19 1,0 7-1,-3-7-1,-4 1 1,-4-2-1,-4 1 0,-6 0-1,0 3 0,-4 4 0,0 5 0,0 6 0,1 4 0,4 7-1,6 1 0,5 7 1,8 2-1,9 5 1,8 2-1,12 5 1,8 0 0,9 3 0,3 0 0,4 1 0,-3-2 0,-3-1 0,-6-1 1,-8-2-1,-9-1 1,-12 0-1,-9-1 1,-10-1-1,-6-1 0,-9-5 0,-4 1 0,-2-5 0,1-5-1,1-5-1,4-5 1,6-3-1,4-7-1,10 2 0,4-8-1,9 4-1,1-6 1,14 5-1,-1-3 1,9 5 0,2 0 2,5 3 1,4 4 2,1 0 1,5 2 2,0-4 0,4 4 1,-3-9 0,6 3 0,-4-7-1,1-3 0,-6-6-1,-4 0 0,-8-5-1,-4-2 0,-8-2-1,-9 0 0,-8 0 0,-8 3-1,-7 7 0,-2 4 0,-7 9-1,-1 10 1,0 9 0,2 8 0,4 10-1,5 7 2,4 4-2,7 2 1,6 0 0,8-4 0,4-2 0,8-7 1,5-7-1,3-10 0,4-9 1,5-9-1,3-12 0,1-10 0,1-13 1,1-11-1,-3-9 0,2-13 0,-4-9-1,-7-10 1,-4-5 0,-6-3 0,-8 1 0,-4 3 1,-7 5-1,-7 11 0,-4 13 0,-3 15 1,-2 15-1,0 12 1,-3 12-1,0 17 1,-1 14-2,1 11 1,0 10 0,2 13-1,0 11 1,1 8 0,2 7-1,3 1 1,2-1 0,2-2 0,4-3 1,0-7-1,2-3 0,0-5 0,0-5 1,0-2-1,-2-5 0,-1 0 0,0-5 0,-2-3 1,1-5-1,0-4 0,0-3 0,1-4 1,1-6-1,0-2 0,-2-13 0,4 15 0,-4-15 0,0 0 1,0 0-1,0 0 0,0 0 0,0 0 0,2 9 0,-2-9 1,0 0-1,0 0 0,0 0 0,0 0 0,0 0 0,0 0 0,0 0 0,0 0 0,0 0 0,0 0 0,0 0 0,0 0 0,0 0 0,0 0 0,0 0 0,0 0 0,0 0 0,0 0 0,0 0 0,0 0 0,0 0 0,0 0 0,0 0 0,9-10-1,-9 10 1,21-11 0,-4-2 0,6-7 0,5-8 0,6-11 0,4-9 1,4-11-2,1-10 1,-2-11 0,1-8 0,-4-7 0,-4-4 0,-5 1 0,-5 2 0,-8 6 0,-4 7 1,-5 11 0,-5 13-1,-3 13 1,-3 13 0,-3 16-1,7 17 1,-18 7-1,6 23 0,-3 17 0,-4 21-1,0 15 2,-5 20-1,1 11 0,1 12 0,5 7 0,0 6 1,5-2-1,4-5 0,0-5 0,6-8-1,0-8 1,1-10 0,-1-12-1,0-12 1,2-15-1,-1-11 1,1-14-1,-1-10 1,1-14-1,0-13 0,0 0-1,-4-26 0,4-3-1,4-4-3,-4-16-4,17 7-21,-9-14-10,8 3 1,0-7-1</inkml:trace>
  <inkml:trace contextRef="#ctx0" brushRef="#br0" timeOffset="1841">1623 1070 100,'18'5'42,"-18"-5"0,6 21-1,-6-21-33,-9 12-5,9-12-2,-9 12-2,9-12-1,0 0-2,-3-11-4,-1-6-29,16-1-4,-4-4 0,7 2 0</inkml:trace>
  <inkml:trace contextRef="#ctx0" brushRef="#br0" timeOffset="2215">1901 1623 76,'9'42'39,"-4"-13"-1,2-5 1,-17-23-29,10-1-2,-4-17-3,1-9-2,-5-15 1,3-13-1,-2-15 1,2-11-2,4-7 0,5-3-1,3-1 1,4 7-1,4 10 0,4 14-1,4 14 0,1 15 0,-2 16 0,2 13 0,-5 13-1,-6 6 1,-7 7-1,-8 4 1,-9 3-1,-7-1-1,-2 1 0,-7-7-1,3-1-3,-2-14-2,14 4-22,-4-18-11,16 5 2,-2-28-2</inkml:trace>
  <inkml:trace contextRef="#ctx0" brushRef="#br0" timeOffset="2574">2217 455 87,'9'-26'38,"1"8"1,-6-1 1,7 12-32,-12-2-3,1 9-2,-2 12-2,-2 13 1,-5 12 0,-2 14-2,-3 14 1,0 13-1,-1 8 1,3 3-1,3-2 1,5-6-1,6-9 0,8-11 0,4-15 0,5-12 1,4-13 0,3-11 0,0-14 0,1-10 0,-4-13 0,-1-7 0,-2-4 0,-2 2 0,-5 2 0,-4 6 0,-1 8 0,-4 10-1,-4 10 0,12 17 0,-5 2 0,3-2 0,4 4 0,2-4 0,1-1 0,4-5 1,1-7-1,-1-4 1,-1-5 0,1-2-1,-5-5 1,2-4 0,-3 1-1,-2-3 1,-3 5-1,-2 2 0,-8 11 0,10 2 0,-5 18 0,-1 9 0,0 10 0,2 12 0,1 7 0,4 5-1,-1 5 1,2-2-1,0-1 1,-2-5 0,-4-7-1,-2-6 2,-4-9 0,-4-7 0,-4-9-1,-5-9 1,-3-8 0,-1-8 0,-2-5-1,-1-4 0,4-3-1,-1-3 0,4-3-1,3-4-1,8 2-2,1-8-4,17 13-10,-8-14-23,15 5 1,-1-7 1,8 6-2</inkml:trace>
</inkml:ink>
</file>

<file path=ppt/ink/ink146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1-17T22:18:55.838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0 292 75,'0'0'41,"0"0"-1,10 1 0,-1 7-16,-9-8-20,24-1-1,-6 0-2,2 0 0,4-2 0,3 0-1,0 0 1,1-3-1,-1 2-1,-3-2-1,0 4-1,-10-5-4,7 12-9,-21-5-24,14 0 0,-14 0 0,0 0 2</inkml:trace>
  <inkml:trace contextRef="#ctx0" brushRef="#br0" timeOffset="265">55 435 94,'0'0'39,"-2"13"1,2-13-1,23 6-32,-10-6-3,4 2-2,2-2 0,3 2-2,0-2 0,1-2-1,1 2-3,-5-10-5,6 8-30,-5-7-1,3 5 1,-3-11-1</inkml:trace>
  <inkml:trace contextRef="#ctx0" brushRef="#br0" timeOffset="515">528 242 109,'21'3'40,"-2"-5"2,6 2-2,-3-4-36,-1 0-3,2 2-1,-1-2 0,0 1 0,-3-1-1,1-1-2,-6-2-1,5 9-7,-19-2-28,15-5-2,-15 5 1,0 0-1</inkml:trace>
  <inkml:trace contextRef="#ctx0" brushRef="#br0" timeOffset="702">652 331 82,'-10'15'41,"9"4"-1,-2-9 2,11 10-21,-8-20-15,14 13-2,-2-12-3,2-2-1,6-4-2,0-7-3,11 4-9,3-12-26,3-1-1,0-6 1,8 5-1</inkml:trace>
  <inkml:trace contextRef="#ctx0" brushRef="#br0" timeOffset="983">1455 118 81,'-13'2'38,"-7"-4"-2,-2 1 1,-5-7-29,1 9-7,-5 3 0,-2 6 0,-1 3 1,4 10-1,1 6 1,6 10 0,5 3 0,6 10 0,9 3-1,12 5 0,6-1 0,11-1 1,9-7-1,11-5-1,6-7 1,8-7 0,0-11 1,3-6 0,-2-12 0,-1-8-1,-5-11 1,-6-11 1,-6-16-1,-11-14 0,-10-13 0,-9-9-1,-10-5 0,-8 2 0,-10 4 0,-12 7 0,-9 15-1,-6 12 0,-1 17-1,-4 11 0,2 10-2,2 3-1,12 12-6,-5-7-23,25 11-8,6-3 0,16 4 0</inkml:trace>
</inkml:ink>
</file>

<file path=ppt/ink/ink147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1-17T22:18:57.913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69 5 67,'-15'11'35,"2"4"-3,-2 0 1,-3-3-26,13 6-4,2-7 1,9 4 1,-6-15 0,28 11 1,-10-15-1,6 1 0,-5-8-1,1 2-1,-5-7-1,-5 2-1,-6 0-1,-4 1 1,-5 3-1,-4 2-1,-2 3-2,-3-3-3,14 8-24,-21 13-9,13-4 1,8-9-1</inkml:trace>
  <inkml:trace contextRef="#ctx0" brushRef="#br0" timeOffset="296">82 297 72,'0'9'38,"0"-9"-2,0 0 3,0 0-22,0 0-12,13-3-1,-13 3-1,1-9-1,-1 9 0,0 0 0,0 0 0,0 0-1,-8 15-1,8-15 1,8 12-1,3-7 0,2-3 1,5-1 0,-3-2 1,1 1-1,-4-4 1,-12 4 0,8-9-1,-8 9 1,-22-6 0,4 6-1,0-3-1,-2 4 0,2 1 1,2 0-2,6-1 1,10-1-1,0 0-3,-8-10-4,20 5-32,-6-8-1,7-1 1,-2-6-1</inkml:trace>
</inkml:ink>
</file>

<file path=ppt/ink/ink148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1-17T22:18:59.223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274 601 110,'1'-18'39,"-11"-3"2,-7 12-8,-13-8-32,-3 5 1,-6 3-1,-1 7 0,1 8 0,7 7-1,9 7 1,11 9-1,15 3 0,12 7 0,12 5 0,7 0 0,4 2 0,0-3 0,-3-2 0,-7-5 0,-10-4 0,-11-6 1,-10-7-1,-10-4 0,-9-5 0,-7-6 0,-2-4-1,-2-8-2,6 1-3,-5-17-15,15 7-19,5-7 1,13 3-2,8-5 2</inkml:trace>
  <inkml:trace contextRef="#ctx0" brushRef="#br0" timeOffset="437">596 680 99,'3'-13'40,"-2"2"1,-11-2-1,10 13-33,-24-10-5,5 11-1,-6 7 0,0 9-1,0 7 0,6 7 1,2 7-2,7 3 2,7 3-2,5-3 1,8-3-2,6-7 0,9-4-3,-2-15-1,17-1-5,-8-22-4,18 5-1,-10-21 0,15 8 5,-10-15 4,3-2 5,-4 1 4,-13-6 6,0 17 5,-23-9 2,2 23-1,-26-5-4,2 22-2,-15 6-4,2 12-1,-1 8-3,3 4 1,7 1 0,10 0 0,12-5 0,13-4 0,10-11 1,9-5-1,2-12 1,4-6 0,-2-10-1,-4-4 0,-8-6 0,-8-8 0,-10-2-1,-8 0 1,-5 1-1,-5 4 1,0 3-1,-2 5 0,1 8 0,9 14-1,0-10 1,10 15 0,3 2 0,3 1-1,4 4 1,2 0 0,3 1 0,-5 2 0,0-1-1,-4 3 1,-5-2-1,-4 5 0,-5 0 0,-2 2 1,-2 2-1,-2-1 0,1 2 1,-1-4 0,2-3 0,1-3 0,1-5 0,0-10 0,0 0 1,8-17-1,-3-4 1,2-8-1,0-7 1,1-8-2,0-2 2,0-3-2,2 5 2,-1 4-2,-1 4 1,2 5-1,-1 5-1,1 5-1,8 15-7,-13-5-29,10 3-2,-1 1 2,2 4-1</inkml:trace>
  <inkml:trace contextRef="#ctx0" brushRef="#br0" timeOffset="1248">1514 659 80,'22'11'39,"4"-2"-2,-4-9 2,7 2-26,-9-13-8,2 0-2,-9-7 0,-2 1-1,-8-4 0,-3 2 1,-7 4-2,-5 6 1,-6 7-2,-3 7 1,-2 8-1,-1 7 0,1 7-1,3 7 1,3 2 0,5-2-1,6 1 1,4-5 0,7-1-2,3-8 0,6-3-2,-1-11-3,14 3-7,-12-18-18,16 0-6,0-5 0,9-2 2,-7-11 16,13 4 13,-8-4 7,-5-9 10,4 11 18,-14-5 11,-5 5-2,-14-1-1,-4 25-15,-12-22-10,1 23-5,-10 3-3,4 8-2,0 8 0,6 6-1,7 4 1,5 2-1,7 1 1,5 0-1,2-2 1,1-1 0,-3-7 0,-3-1 0,-8-6 0,-3-3-1,1-13 0,-17 12-1,4-10-1,-1-8-3,14 6-10,-17-13-26,15-2 2,1-9 0,10 0-1</inkml:trace>
  <inkml:trace contextRef="#ctx0" brushRef="#br0" timeOffset="1903">2479 128 100,'-14'-18'39,"-8"-2"2,2 10-2,-12 1-35,5 2-2,-5 5-2,-1 6 0,-2 10 0,0 6 0,4 11 0,-1 10 0,4 10-1,1 11 1,0 9-1,3 8 0,1 5 0,1 4 0,0 1 0,3-2 0,1-2 0,4-6 1,6-2 0,2-6 0,7-7 0,6-5 1,2-8-1,7-5 1,4-10 0,2-6 0,0-8-1,1-10-1,4-2-6,-12-14-31,8-5-2,-6-13 2,2-5-3</inkml:trace>
  <inkml:trace contextRef="#ctx0" brushRef="#br0" timeOffset="2309">2378 752 99,'-15'15'38,"1"6"1,-8 0-1,-1 3-36,4 4-2,0 1-1,6 0 0,4-3 0,11-3-2,5-11-4,20-2-31,0-13 1,10-8-1,5-6 0</inkml:trace>
  <inkml:trace contextRef="#ctx0" brushRef="#br0" timeOffset="2481">2674 772 63,'-4'14'37,"-10"7"-1,-5 10 1,-1-2-18,9 12-12,-2-4-4,14 0 0,5-10 0,16-2 0,4-14 1,9-7-1,-2-14 1,4-2-1,-6-8 0,-3-2-1,-8-2-1,-7 0 1,-5 4-1,-4 1-1,-3 2 1,-1 3-1,2-4 0,3-2 0,5-2 0,4-7-1,6-7 1,4-4 0,5-7-1,2-4 1,2-6 0,0-8 0,-4-9 0,-4-2 0,-4 1 0,-5 6 0,-7 5 1,-4 11-1,-5 9 1,-5 17-1,5 27 0,-20-1-1,6 24 1,-1 15 0,0 13 0,-2 11 0,2 10 0,1 8 1,4 3-1,8 0 0,4-5 1,5-5-1,7-10 0,3-8 0,4-10-1,0-10 1,2-9-3,-4-15-2,8 3-16,-13-19-20,5-6 1,-8-12-2,6-1 2</inkml:trace>
  <inkml:trace contextRef="#ctx0" brushRef="#br0" timeOffset="3198">3533 34 107,'17'-1'42,"-1"-4"0,11 5-3,-2-5-35,4 0-1,0 0-2,-4 2 0,-2-2 0,-3 5-1,-4 5 1,-2 6-1,-4 9 0,-1 12 1,-2 11-2,-1 13 1,1 12 0,0 11-1,5 5 1,0 3 0,4 1 0,1-4 0,0-8-1,-1-4 2,-4-11-1,-6-11 0,-7-5 1,-9-10-1,-7-8 1,-9-7 0,-6-8 0,-5-6-1,-2-6 0,-1-3 0,5-5 0,3-2-2,8-5-1,6-6-3,17 11-11,1-16-25,14 4 1,2-9 0,10 3 0</inkml:trace>
  <inkml:trace contextRef="#ctx0" brushRef="#br0" timeOffset="3666">4047 454 91,'19'1'40,"2"-6"1,6 5-1,-6-7-26,10 4-12,0-1-1,-2 0-1,-1-1-1,-3-1-1,1 4-2,-7-9-8,4 9-26,-8-2-3,0 5 2,-15-1-2</inkml:trace>
  <inkml:trace contextRef="#ctx0" brushRef="#br0" timeOffset="3900">4108 617 85,'7'11'40,"5"-12"1,14 2 1,-1-8-25,8 6-12,-2-1-2,2 1-1,-2 2-1,-4-1-1,-4 0-1,-7 1 1,-2 0-2,-14-1-3,23 1-30,-23-1-5,0 0-1,0 0 0</inkml:trace>
</inkml:ink>
</file>

<file path=ppt/ink/ink149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1-17T22:19:07.819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742 0 52,'18'4'36,"-4"0"1,-3 3-1,-11-7-11,12 7-14,-12-7-2,0 0-3,-17 7-1,7-4-1,-10-3-2,-3 1 1,-9-2-2,-7 2 0,-4-3 0,-5 2 0,1-1 0,-1 1-1,4 1 1,7 0-1,7 1 1,7 0-1,6 3 0,7 2 0,10-7 0,-6 20 0,5-3 0,0 5 0,-2 5 0,-2 5 1,-2 7-2,-1 1 2,-4 1-1,1 1 0,0-3 0,2-5 0,4-4 0,3-5 0,6-9 1,9-2 0,4-6-1,8-4 1,5-2 0,5-1 0,7 0-1,4 3 1,4 7-1,3 4 0,2 7 0,1 8 0,0 5 0,-4 5 0,-6 2 0,-7 3 0,-10 0 0,-13-2 0,-14-2 0,-14-1 0,-16-2 0,-13 0 1,-11-4 0,-11-1-1,-10-3 1,-4-5 0,-4-4-1,1-5 1,2-6-1,6-5 0,6-3 0,9-3 0,13-1-1,9-3 0,12 1-2,10-5-1,13 9-7,14-13-29,17-1-1,4-13 0,16 0 0</inkml:trace>
  <inkml:trace contextRef="#ctx0" brushRef="#br0" timeOffset="717">1125 363 111,'9'-14'41,"-13"2"-1,-4 21-10,-15-3-25,0 13-2,-7 12-1,-1 14-1,0 13 0,4 13 0,7 12-1,7 5 1,14 4-1,15-2 0,15-8 0,16-6 0,17-17 0,15-10 1,12-19-1,8-15 0,5-16 1,-1-14 0,-2-17 0,-7-16 0,-14-15-1,-11-14 1,-19-15-1,-15-10 1,-18-13-1,-18-6 0,-21 4 2,-15 3-2,-16 12 1,-13 16 0,-11 15 1,-7 22-1,-5 21 0,2 21 0,4 13-2,6 14 0,14 14-3,6-2-9,27 18-28,1-6-3,18 7 2,7-5-2</inkml:trace>
</inkml:ink>
</file>

<file path=ppt/ink/ink15.xml><?xml version="1.0" encoding="utf-8"?>
<inkml:ink xmlns:inkml="http://www.w3.org/2003/InkML">
  <inkml:definitions>
    <inkml:context xml:id="ctx0">
      <inkml:inkSource xml:id="inkSrc0">
        <inkml:traceFormat>
          <inkml:channel name="X" type="integer" max="27760" units="cm"/>
          <inkml:channel name="Y" type="integer" max="15694" units="cm"/>
          <inkml:channel name="F" type="integer" max="255" units="dev"/>
          <inkml:channel name="T" type="integer" max="2.14748E9" units="dev"/>
        </inkml:traceFormat>
        <inkml:channelProperties>
          <inkml:channelProperty channel="X" name="resolution" value="1000" units="1/cm"/>
          <inkml:channelProperty channel="Y" name="resolution" value="1000.25494" units="1/cm"/>
          <inkml:channelProperty channel="F" name="resolution" value="0" units="1/dev"/>
          <inkml:channelProperty channel="T" name="resolution" value="1" units="1/dev"/>
        </inkml:channelProperties>
      </inkml:inkSource>
      <inkml:timestamp xml:id="ts0" timeString="2018-11-29T17:06:34.091"/>
    </inkml:context>
    <inkml:brush xml:id="br0">
      <inkml:brushProperty name="width" value="0.05292" units="cm"/>
      <inkml:brushProperty name="height" value="0.05292" units="cm"/>
      <inkml:brushProperty name="color" value="#FF0000"/>
    </inkml:brush>
  </inkml:definitions>
  <inkml:trace contextRef="#ctx0" brushRef="#br0">14076 3185 179 0,'-18'-19'35'16,"9"-7"-1"-16,7-10-34 16,11-13 1-16,15-4-2 15,18-3 1-15,21-7-1 16,28-8 0-16,30 0 1 16,34 0-1-16,32-5-2 0,34 2 3 15,74-9 1-15,-14 1-1 16,75-4 3-16,-18 3-3 15,59-5 3-15,-24 5-3 16,7-1 3-16,0 19-4 16,-52-6 2-16,28 9-1 15,-69 3 0-15,12 9 1 16,-77 12-1-16,-2-6 0 16,-38 6-2-16,-39 4 5 15,-33 10-3-15,-32 4 0 16,-25 8 0-16,-53 12-1 15,0 0 1-15,49-8 2 0,-58 22-2 16,-9-4 0-16,-6 3 0 16,-2 3 0-16,-3 11 0 15,1-1 0-15,2 1-1 16,4-16-1-16,4 7 1 16,6-2 2-16,3 3-1 15,4-3-2-15,5-16 2 16,-2 14 1-16,2-14-1 15,1 24 0-15,-1-24-1 16,0 16 2-16,0-16-2 0,0 19 2 16,0-4-1-16,0-15 0 15,0 0 0-15,0 0 0 16,-7 11 0-16,7-11-1 16,0 0 2-16,0 0-1 15,-15 6 1-15,15-6-1 16,-7-17-33-16,12 5-1 15,-15-16 0-15,21 5-2 16,-11-3 0-16,26 9-1 16</inkml:trace>
  <inkml:trace contextRef="#ctx0" brushRef="#br0" timeOffset="2326.8378">16472 5569 171 0,'15'-50'36'0,"14"22"-1"16,-19-7-38-16,-4 1 3 15,-4 1-1-15,-3 1 1 16,-4 0 0-16,-2 2 0 16,-3 7 0-16,-1-3 0 15,-1 8 0-15,1 2 0 16,0 7 0-16,11 9 0 0,-16-14 0 15,16 14 0-15,0 0 0 16,0 0 1-16,12-12-2 16,6 4 1-1,8-1 0-15,12-2 0 0,8 3 0 16,12 0 1-16,14-4-1 16,11 1 0-16,12-3 0 15,10 6 1-15,11 0-2 16,11 1 1-16,17-2 1 15,13-2-2-15,19 4 2 16,16 2-1-16,18 4 0 16,18-2 1-16,20 0 0 15,10 3 0-15,8 1-1 0,12-2 1 16,1 6-2-16,-1-7 2 16,2 7-1-1,-3 1 1-15,-6 0-1 16,-6-3 0-16,-8 3 0 0,-16 0 0 15,-18-1 0-15,-14 1 0 16,-24-4 1-16,-22-3-1 16,-24 1 0-16,-23-1 1 15,-23-2-1-15,-15 2 0 16,-21 0 0-16,-15 2 0 16,-17 8 0-16,-7 9 0 15,-14 16 0-15,-5 15 1 0,-8 14-1 16,-5 12 0-1,0 10 1-15,-4 8-1 16,5-2 0-16,-2-6 1 16,5-14-1-16,5-18 0 0,2-19 1 15,3-34-36-15,-14 7 0 16,-19-43-1-16,-6 1 0 16,-43-27-1-16</inkml:trace>
  <inkml:trace contextRef="#ctx0" brushRef="#br0" timeOffset="2815.0829">18687 5756 177 0,'-49'45'36'0,"-8"-4"-1"16,8-3-38-16,11 6 3 16,18 3-1-16,23 0 1 0,32-3 0 15,28-5 0-15,26-6 0 16,17-6 1-16,11-1-1 16,3-1 2-16,-10 2-2 15,-15 2 1-15,-27 10 0 16,-26 6 0-16,-33 13-1 15,-29 7 0-15,-26 5 0 16,-18-1 0-16,-14-3 0 16,-9-8 0-16,-5-12 0 0,-18-20-35 15,37-9 0-15,-10-38-1 16,31-8 0-16,-6-45-1 16</inkml:trace>
  <inkml:trace contextRef="#ctx0" brushRef="#br0" timeOffset="3252.5676">18560 5864 173 0,'104'1'37'16,"-1"-32"-1"-16,30 3-35 16,3-21 0-16,4-8-1 15,-10-8 0-15,-9-5 0 0,-16 7 0 16,-17 7-1-16,-19 8 0 15,-19 13 1-15,-23 13-2 16,-27 22 3-16,1 19-1 16,-22 18 0-16,-11 23 0 15,-5 24 1-15,1 17-1 16,3 14 0-16,13 10 2 16,15 8-3-16,17-7 2 15,21-2-1-15,19-15 0 16,20-23 0-16,19-25 1 15,14-20-1-15,7-29 0 16,6-25 1-16,-4-19 0 0,-10-22-1 16,-12-22 0-16,-20-10 0 15,-28-7 0-15,-30-12 0 16,-31 1-1-16,-32 3 1 16,-28 5 0-16,-18 17 0 15,-15 11 0-15,-13 19 0 16,-5 13 0-16,3-6-34 15,6 43-1-15,-14-11-1 16,23 21 0-16,-12-18-1 16</inkml:trace>
  <inkml:trace contextRef="#ctx0" brushRef="#br0" timeOffset="3580.6808">18241 5994 175 0,'-53'33'36'15,"-26"-7"-1"-15,-15-20-34 16,-14 27-4-16,-6-2 2 15,-2-1 2-15,5-6-2 16,10 3 2-16,16-6-1 0,13-7 1 16,17 2-1-16,14-9 1 15,11-6-1-15,13-1-2 16,17 0-31 0,8-24-2-16,18 13 0 0,-7-23 0 15,26 15-1-15</inkml:trace>
  <inkml:trace contextRef="#ctx0" brushRef="#br0" timeOffset="4036.6481">21009 6117 179 0,'94'19'36'16,"13"-8"-1"-16,23-1-38 0,11-4 3 16,11-1 0-1,3-5 1-15,3-3-1 16,5 4 0-16,-6-1 0 16,-13 2 0-16,-18 0 0 0,-15 5 1 15,-26 4-1-15,-13-11-34 16,-22 23-2-16,-50-23 0 15,-8 18-1-15,-56-19-1 16</inkml:trace>
  <inkml:trace contextRef="#ctx0" brushRef="#br0" timeOffset="15108.0231">14606 6221 169 0,'-14'-4'35'16,"22"15"1"-16,-18 1-35 16,10-12 0-16,0 0-1 15,0 0-1-15,23-13 1 16,1 6 0-16,14-1-1 16,14-1 1-16,15-2 0 15,16-3 1-15,14-1-1 16,5 0 0-16,-1-1 0 0,-5 4 0 15,-11 1 0-15,-15 3-1 16,-17 2 2-16,-19 2-2 16,-22 4 1-16,-12 0 1 15,0 0-1-15,-23-6 0 16,6 1 0-16,0-1-1 16,3-6-8-16,-3-9-25 15,17 21-1-15,8-31 1 16,10 20-1-16,-13-20 0 15</inkml:trace>
  <inkml:trace contextRef="#ctx0" brushRef="#br0" timeOffset="15592.3805">15655 5613 172 0,'-6'12'35'16,"-5"-4"-2"-16,-94 3-34 15,105-11 1-15,-8 15 0 16,8-15 1-16,11-13-2 16,3-2 1-16,7-12 0 15,5-7 0-15,6-7 0 16,0-5 0-16,1-4 0 0,-3 2 0 15,-5 1 0-15,-5 3 0 16,-5 8 0 0,-7 7 0-16,-4 7 0 15,-4 8-1-15,0 14 1 0,0 0 0 16,-11 17 0-16,6 12 0 16,2 10 0-16,1 14 0 15,0 10 0-15,0 11 0 16,1 11 0-16,0 1 0 15,0 3 0-15,2-3 0 16,-2-3 0-16,-2-9 0 16,3-6 1-16,0-11 0 15,1-12-1-15,1-11 1 0,0-7-1 16,-1-10 0-16,30 6-34 16,-31-23 1-1,0 0-3-15,-14-2 2 16,14 2-2-16</inkml:trace>
  <inkml:trace contextRef="#ctx0" brushRef="#br0" timeOffset="15764.153">15614 6317 174 0,'25'1'35'0,"-7"-16"-1"15,15 7-36-15,1-4 2 16,4-3 0-16,-1-3 0 15,1-1 0-15,-2 15-33 16,-10-28 0-16,16 13-2 16,-21-21 0-16,17 17 0 15</inkml:trace>
  <inkml:trace contextRef="#ctx0" brushRef="#br0" timeOffset="16467.2529">15409 4763 174 0,'-93'-42'35'0,"-1"-20"-1"15,3 47-35-15,-5 8 1 16,1 8 0-16,1 10 0 16,3 13 0-16,4 11 0 15,-1 12-1-15,7 17 1 16,6 9-2-16,6 19 2 16,2 17 0-16,4 13 0 15,3 10-1-15,6 14 1 16,10 4 0-16,8 3-1 15,9 1 1-15,12-11 0 16,17-5 0-16,15-12 0 16,14-13 0-16,14-11 1 0,15-10-1 15,14-13 0-15,10-17 1 16,12-10-1-16,8-11 0 16,7-12 0-16,7-9 1 15,4-13-1-15,2-13 1 16,0-10-1-16,-2-7-1 15,-3-11 1-15,-8-6 0 16,-9-12 0-16,-7-3-1 16,-9-13 1-16,-12-8 0 15,-11-7 0-15,-13-11 0 16,-14-6 0-16,-9-8-1 16,-10-5 1-16,-11-2 0 15,-7 1 0-15,-6 2 0 0,-8 3 0 16,-4 9-1-16,-7 6 1 15,-5 10 0-15,-8 10 1 16,-11 7-1-16,-16 11 0 16,-14 10 1-16,-17 11-1 15,-14 15 1-15,-14 13-1 16,-13 11 0-16,-11 19 0 16,-10 5-34-16,10 35-1 15,-24-2-1-15,8 33-1 16,-29-6-1-16</inkml:trace>
</inkml:ink>
</file>

<file path=ppt/ink/ink150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1-17T22:22:32.491"/>
    </inkml:context>
    <inkml:brush xml:id="br0">
      <inkml:brushProperty name="width" value="0.05292" units="cm"/>
      <inkml:brushProperty name="height" value="0.05292" units="cm"/>
      <inkml:brushProperty name="color" value="#515128"/>
      <inkml:brushProperty name="fitToCurve" value="1"/>
    </inkml:brush>
  </inkml:definitions>
  <inkml:trace contextRef="#ctx0" brushRef="#br0">257 641 81,'9'-15'41,"-7"-8"0,6 7 0,-8-7-35,1 3-1,-4 0-2,-3 2 0,-7 1-1,-5 5 0,-5 1-1,-5 3 0,-5 3 0,-1 3-1,1 2 0,2 3 0,4 7-1,8 6 2,9 6-2,13 6 1,13 3 0,11 6-2,10 2 2,7 5-1,8-2 0,1-2 0,-2-3 1,-7-3-1,-8 0 0,-11-2 1,-14-1 0,-11-3 1,-11-3 0,-10 0-1,-7-5 1,-4-5 0,-5-5 0,-1-4 0,2-5-1,-1-4 1,4-2-1,5-1 0,2 1-1,4-2-1,5 4-2,3-5-3,14 8-33,0 0-3,20-11 2,-6-4-2</inkml:trace>
  <inkml:trace contextRef="#ctx0" brushRef="#br0" timeOffset="562">817 659 63,'27'8'41,"-4"-4"-1,9 4 1,-1-12-19,9 8-18,2-4-2,5 2-1,-1-2-1,5-1 0,-2-1 0,-3-4-3,-2 4-2,-13-15-12,1 14-24,-13-7 2,-4 6-3,-12-6 3</inkml:trace>
  <inkml:trace contextRef="#ctx0" brushRef="#br0" timeOffset="796">1011 815 76,'-8'26'42,"0"-9"0,16 0 0,-8-17-27,26 12-11,-4-9-1,9-1-2,2-1-1,6-4 0,5 0-3,-4-8-6,12 7-32,-12-6-1,8 0 0,-6-8-1</inkml:trace>
  <inkml:trace contextRef="#ctx0" brushRef="#br0" timeOffset="1170">2126 350 89,'-30'22'41,"-8"0"-1,4 19-1,-6 4-35,2 9-4,4 10 1,7 2-1,12 1 0,14-4-1,15-6 2,16-14-1,14-14 1,14-13 0,9-16-1,8-13 1,2-10 0,-2-9-1,-9-9 1,-8-4-1,-14-5 1,-19-3 1,-19-3-1,-18 3 0,-17 3-1,-10 6 1,-10 9-2,-5 5-1,4 16-2,2 3-6,26 20-31,3 1 0,24 11 0,12 0-1</inkml:trace>
  <inkml:trace contextRef="#ctx0" brushRef="#br0" timeOffset="1498">2748 810 66,'13'21'42,"-8"2"-2,-20-19 2,-3 0-21,-12-18-15,1-8-3,-4-10 0,0-13 0,4-4-2,7-4 0,9 4 0,10 4 0,10 6-2,11 11 1,8 13-1,7 14-1,6 12 0,-2 10 0,-1 8 0,-5 2 0,-7 4 1,-13-1-1,-8-2 2,-10-3-1,-7-7 1,-6-9 0,-5-7-2,-2-8 0,4-4-2,-2-12-6,13 4-30,1-6 0,14 5 0,4 0 1</inkml:trace>
  <inkml:trace contextRef="#ctx0" brushRef="#br0" timeOffset="1872">3090 1068 73,'0'0'41,"4"10"-2,-8-26 2,5 0-29,-8-20-7,4-7-2,-3-13 0,2-10-1,-2-7 0,1-4 0,0-1 0,3 3 0,2 6-1,3 11 0,3 10-1,3 18 0,6 18-1,4 12 0,4 14-1,-2 7 1,1 9-1,-2 1 1,-5 3 0,-5 3 0,-9-3 1,-8-5 0,-7-3 0,-5-5 0,-4-4 0,-3-5-1,2 1-2,-1-9-2,13 8-8,-8-9-28,20-3 0,1 14 1,15-4-1</inkml:trace>
  <inkml:trace contextRef="#ctx0" brushRef="#br0" timeOffset="2215">3343 873 91,'14'25'40,"-13"-12"-3,-1-13-2,0 0-72,0 0-1,-4-22-2,2-7-1</inkml:trace>
  <inkml:trace contextRef="#ctx0" brushRef="#br0" timeOffset="2512">4190 621 62,'4'-30'41,"-12"-3"0,-1 12 1,-15-3-18,0 18-17,-12 5-3,-3 6-2,-1 6-1,0 5-1,5 6 1,10 5-2,11 3 1,15 0 0,12 1-1,10 0 1,5-2 0,2-3 0,-2-5 0,-5 0 1,-10-3-1,-13-2 0,-12-4 0,-9-2 0,-6-3-2,-5-3 0,2 1-2,-3-13-4,20 2-34,-5-9 1,19 2 1,5-10-2</inkml:trace>
  <inkml:trace contextRef="#ctx0" brushRef="#br0" timeOffset="2871">4525 535 91,'0'0'40,"0"0"2,-12 0-2,-5 3-35,-11 2-3,-5 8-1,-1 5-1,0 7-1,3 6 1,6 5-1,9 1 1,5 1 0,10-3-2,10-5 1,7-6-3,4-13-2,15 7-18,-5-24-17,10 1 1,-4-16 0,12 6 9,-15-18 17,9 7 9,-6 4 7,-13-9 18,0 16 16,-13 5 3,-10 10-2,-9 4-7,3 20-18,-18-1-7,5 8-3,2 2-1,5-3 0,7-4 0,13-3 1,6-11-1,9-7 1,3-12 1,4-6-1,-3-8 1,1 0-1,-3-7 0,-5-3-1,-4 1 1,-3 3-2,-4 5 0,-2 7 0,-7 15-1,15-9 0,-15 9 0,14 22 0,-3-1 0,0-1 0,1 1 0,0-3 0,-2-6 1,-10-12 0,14 7 0,-14-7 1,6-18-1,-5 2 0,-3-1 1,3-3-1,-1 1 0,2 4-1,3 4 0,4 5 1,6 5-1,1 4 1,8 5-1,2 0 1,5-1 0,3-2 1,1-4-1,3-4 1,-3-4-1,-1-3 0,-5-6 1,-4 0 0,-5-3 0,-8-1 0,-8 1 0,-4 3 0,-8 4 0,-4 3 0,-5 10-1,-1 7-1,-2 8 1,1 5-2,7 7 2,0 1-1,7 1 1,8-2 0,5-8 0,8-4 1,6-11 0,5-4 0,3-8 0,2-4 0,1-5-1,1-3 1,-1 2-1,-4 0 0,-2 4 0,-3 5 0,-4 3-1,-1 7 1,-7 4-1,-3 4 1,-6 3-1,-5 4 1,-5 2-1,-5-3 1,-1 2 0,-4-3 0,2 0 0,0-2 0,5-1 0,4 1 0,5-1 1,5 1-1,4-2-1,4 0 1,5-2-2,-2-8-5,16 6-34,-12-17 1,7 1 0,-3-14-1</inkml:trace>
  <inkml:trace contextRef="#ctx0" brushRef="#br0" timeOffset="4119">5985 510 71,'7'54'37,"3"6"0,-3-4 0,10 0-34,-11-7-2,0-3 1,-4-12 0,1-5 1,-3-11-1,0-18 1,0 0 0,0 0 0,-13-30 0,7-2-1,-8-13 1,0-9-1,-5-10 0,2-3 0,-1-2 0,4 2 0,5 7-1,3 6 1,9 12 0,12 11-1,7 12 0,9 9 0,7 7-1,5-1-1,3 4-1,1-3-2,5 5-4,-18-15-33,9 9-1,-14-9 1,-3 6 0</inkml:trace>
  <inkml:trace contextRef="#ctx0" brushRef="#br0" timeOffset="4477">6096 457 75,'1'39'40,"5"-12"-1,12-6 0,3-15-28,5-3-12,5-1-3,-6-14-5,10 9-2,-14-13-1,11 14 0,-16-10 2,7 19 2,-23-7 2,16 21 5,-14 5 3,-9 1 4,3 13-1,-8-4 1,9 12 0,-5-11 0,14 7-1,-4-15 1,14 0-1,-1-16 0,9-6 0,-5-14 0,6-4 0,-9-16 1,1 0-2,-8-7 0,-1 0-1,-6 4-1,-2 4-1,-1 7 0,0 8-1,1 11-1,0 0 0,12 25 0,-1-4 0,1 2 0,1 0 0,1-1 0,-2-8 1,-2-6 0,-10-8 1,11-8 0,-10-7-1,-4-5 1,0-6 0,0-3 0,2 0 1,4-2-2,4 3 0,6 3-2,5 2 0,9 5-4,-4-9-9,14 15-26,-3-6 1,8 7 0,-8-8 1</inkml:trace>
  <inkml:trace contextRef="#ctx0" brushRef="#br0" timeOffset="5023">7218 170 80,'-2'-11'40,"2"11"-1,-17 15 2,4 18-29,-6 3-9,-1 15-1,-1 9-1,3 9 0,3 5 0,7 1 0,5-3 0,6-6-2,6-11 0,4-14-1,4-6-4,-4-27-16,10-1-19,-6-20 0,9-2 0,-4-20 1</inkml:trace>
  <inkml:trace contextRef="#ctx0" brushRef="#br0" timeOffset="5257">7423 67 85,'7'-38'41,"-3"11"-1,7 23 1,-11 4-29,16 34-9,-6 7-1,0 16-1,-2 12-1,4 5 0,-5 6 0,0-2-1,-1-5 1,-1-8 0,0-10 0,-1-13-1,0-12 1,4-10 0,2-15 0,5-6 1,3-10-1,4-7 0,3-2 0,4-2 0,2 2 1,-1 5-1,-3 3-1,-3 7 1,-6 6 0,-7 6 0,-10 5 0,-9 1 0,-10 3 0,-9-2-1,-6 3 1,-5-4-1,-1 0-1,0-5-1,6 1-1,-1-9-4,20 7-34,-5-14 1,19 7-1,-8-20 3</inkml:trace>
  <inkml:trace contextRef="#ctx0" brushRef="#br0" timeOffset="5694">7913 59 78,'40'-17'41,"-2"11"0,3 21 0,-6 7-22,2 23-16,-8 10-2,-5 14 0,-10 8 0,-5 8 0,-10-3 0,-5-1 0,-3-5-1,-4-10 0,-1-8 0,0-16-2,3-7 0,0-14-2,8-1-5,-9-20-33,12 0 0,-1-17 0,5 3 0</inkml:trace>
  <inkml:trace contextRef="#ctx0" brushRef="#br0" timeOffset="33228">8594 1551 67,'9'18'40,"-7"-5"-1,4 6 1,-16-9-35,10 3-1,0-13 0,4 11-1,8-16 0,10-12 0,15-17 1,20-9 0,15-17 0,21-6 0,13-11-1,12-2 0,7-2-1,1 8 0,-7 12-1,-13 9 0,-17 11 0,-14 11 0,-20 8-1,-16 9 0,-13 3-1,-9 1-2,-1 2-4,-7-16-9,10 13-27,-2-15 0,21 8 0,1-12 1</inkml:trace>
  <inkml:trace contextRef="#ctx0" brushRef="#br0" timeOffset="33696">10060 1568 76,'-8'11'43,"8"-11"-1,5-13 2,-8-8-35,9-3-3,-3-7-3,1-7 0,0-11-1,0-6 0,1-7-2,0-4 2,1-2-2,0 0 2,1 4-2,0 6 1,1 13-1,0 15-1,3 16 1,3 24 0,0 17-1,1 15 1,1 11-1,2 7-1,2 1 2,2-5-1,0-8 0,-1-13 0,3-16 1,2-13 0,0-14-1,0-10 2,-1-10-1,-3-8 1,-1-8-1,-5-3 0,-4 2 1,-3 3-1,-3 12 0,-1 10 0,-5 20 0,0 0 1,11 35-1,-5 6 1,2 9-1,4 8-1,-1 0 2,3 1-3,-1-3 1,0-7-2,4-3-1,-5-13-3,6 1 0,-9-14-1,11-1 0,-11-14 1,6-3 1,-5-10 3,-1-6 2,2-4 4,-8-13 2,4-2 1,-8-13 0,3-4 2,-7-15-2,3-6 0,-6-8-2,3 0 0,0 4-2,2 7 0,2 9-1,3 15 0,5 15-1,10 22 0,7 17 0,7 13 0,6 11 0,6 7-1,6 6 1,1 1 0,1-1-1,-6-4 1,-8-6 0,-7-5 1,-14-6-1,-10-5 1,-15-2-1,-10-6 1,-15-4 0,-8-7-1,-9-3 0,-1-5 0,1-2-2,1-5-1,15 1-3,1-14-7,30 7-29,-1-7 0,19 5 0,4-11 1</inkml:trace>
  <inkml:trace contextRef="#ctx0" brushRef="#br0" timeOffset="34507">11126 800 80,'20'6'42,"11"15"0,-4 0 0,12 14-31,-1-1-7,8 5-1,0-1-2,2 0 0,-3-6-1,-2-4-1,-5-9-1,-6-13-4,4 2-18,-15-27-19,5-3 1,-10-19-1,4-4 1</inkml:trace>
  <inkml:trace contextRef="#ctx0" brushRef="#br0" timeOffset="34710">11649 422 67,'-15'17'45,"-7"13"-3,3 31 2,-9 5-16,1 25-23,-5 8-2,-2 8-2,0-2 0,0-5-2,1-6 1,6-14-2,9-11-2,0-22-6,20-7-32,-9-17-3,8-4 2,-1-19-1</inkml:trace>
</inkml:ink>
</file>

<file path=ppt/ink/ink151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1-17T22:23:08.090"/>
    </inkml:context>
    <inkml:brush xml:id="br0">
      <inkml:brushProperty name="width" value="0.05292" units="cm"/>
      <inkml:brushProperty name="height" value="0.05292" units="cm"/>
      <inkml:brushProperty name="color" value="#515128"/>
      <inkml:brushProperty name="fitToCurve" value="1"/>
    </inkml:brush>
  </inkml:definitions>
  <inkml:trace contextRef="#ctx0" brushRef="#br0">1 1080 58,'0'0'41,"0"0"-3,0 0 2,-14 3-28,14-3-7,0 0-1,0 0-2,5 12-1,-5-12 0,7 20-1,-2-6 1,2 7-1,1 3 1,0 5-1,2 0 2,1-1-2,1 1 2,-1-2-2,1-4 1,-1-2 0,2-4-1,0-7 0,1-4 0,2-4 0,3-6 0,5-14 1,7-12-1,8-14 2,9-12-1,8-17 1,10-7 0,5-13 1,5 1-2,0 2 0,-1 8 1,-9 8-1,-6 12 0,-11 17-1,-11 8 0,-10 15-1,-10 7 1,-7 6-1,-11 9-1,0 0-3,6-13-7,4 15-30,-10-2 0,17-9 0,-3-4 0</inkml:trace>
  <inkml:trace contextRef="#ctx0" brushRef="#br0" timeOffset="1514">1391 852 71,'0'0'41,"-20"-19"0,7 21-1,-10-1-30,6 20-4,-2 8-3,5 6-3,4 10 1,8 1-1,10 4 0,5-2 1,10-10 0,8-11-1,4-12 1,7-10 0,-1-15-1,1-7 1,-4-10 0,-1-6-1,-6-9 1,-5 0 1,-7-5-1,-4 5 0,-7 2 0,-3 9 1,-2 6-2,5 15 2,5 15-2,3 19-1,8 23 1,6 12 0,9 17-1,5 12 1,2 4 0,-2 4 1,-3 2-2,-4-5 1,-8-7 0,-7-14 0,-10-9 1,-11-19-3,-8-2 2,7-42-2,0 0 5,-72 27-2,72-27 1,-78-48-1,36 8-4,-2 0 0,8-5-4,-7 4-29,22-9-10,2-1 3,17 1-2</inkml:trace>
  <inkml:trace contextRef="#ctx0" brushRef="#br0" timeOffset="1997">2076 886 99,'6'10'41,"-2"14"-1,-13 0-13,-1 15-26,1 5-1,1 1-1,7 0 0,5-6 0,9-13 0,7-9 0,8-10 1,4-13-1,0-8 2,1-7-1,-6-6 1,-6-3-1,-10-10 2,-8 0 1,-13-7-1,-8 4 0,-9-3-1,0 7 1,-1 4-2,2 5 1,6 13-1,8 10 0,12 7-2,11 22 1,12 0 0,8 7 0,7-4 0,8 2 0,4-7 0,0-6 0,0-5 1,-5-8 1,-5-4 0,-6-8 0,-8 0 1,-11-5-1,-9 0 1,-8-4-1,-7-7 1,-5 1-2,-2 1 1,-1 4-2,4 7-1,4 7 1,9 7-1,3 16 0,11 11-1,6 9 2,6-2-1,4 5 1,0-4 0,-3-5 0,-2-6 0,-4-8 1,-5-11 1,-5-13 0,-5-4 0,-5-12 0,-3-10 1,1-7-1,-6-16 1,4-5-2,0-2 0,2 0 0,2 5-1,5 5 1,2 10 0,3 12-1,5 23 1,-1 12 0,2 13 0,0 15 0,2 6 1,1 4-1,4 0 0,3 1 0,5-5 0,6-6 0,4-4 0,0-9 0,0-2 0,-5-4 1,-8 1 0,-10 2 1,-17-2-1,-14 4 1,-14-1 0,-9 6-2,-8-4 0,-3-3-1,2 5-3,1-16-6,24 4-32,-2-13 1,21 5-2,7-28 2</inkml:trace>
  <inkml:trace contextRef="#ctx0" brushRef="#br0" timeOffset="2918">3496 442 88,'-20'34'39,"-4"1"1,11 14-9,4-13-29,9 2-1,7-3-1,10-4 1,7-7 1,6-12 0,3-11 0,5-14 0,0-11 0,0-9 1,-2-8-2,0-3 1,-5-5-1,-3 2 0,-4 2-1,-6 9 0,-2 12 0,-5 11 0,-11 13 0,14 16 0,-11 11 0,0 13-1,0 5 1,1 5 0,3-3 0,3-1 0,1-10 0,4-8 0,2-12-1,-2-23-4,6 9-11,-10-33-25,3 2-1,-6-18-1,2-1 1</inkml:trace>
  <inkml:trace contextRef="#ctx0" brushRef="#br0" timeOffset="3276">3730 21 81,'-41'-12'43,"1"4"-1,15 12 0,-3 0-37,18 4-4,10 3-4,0-11-7,23 2-32,-2-9 1,13 1-1,3-7 1</inkml:trace>
</inkml:ink>
</file>

<file path=ppt/ink/ink152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1-17T22:23:11.616"/>
    </inkml:context>
    <inkml:brush xml:id="br0">
      <inkml:brushProperty name="width" value="0.05292" units="cm"/>
      <inkml:brushProperty name="height" value="0.05292" units="cm"/>
      <inkml:brushProperty name="color" value="#515128"/>
      <inkml:brushProperty name="fitToCurve" value="1"/>
    </inkml:brush>
  </inkml:definitions>
  <inkml:trace contextRef="#ctx0" brushRef="#br0">49 753 70,'-11'-36'43,"-5"-5"-2,8 12 1,-7 1-33,15 28-4,0 0-2,2 32-2,9 15 0,5 21 0,6 13 0,2 14 0,1 14 0,3-4 0,0-1 0,-2-9 0,-1-12-1,-4-15-1,-3-13-3,-6-18-2,10-7-27,-12-24-10,4-8 2,-4-20-2</inkml:trace>
  <inkml:trace contextRef="#ctx0" brushRef="#br0" timeOffset="265">441 827 77,'0'0'41,"-2"26"0,4 26 1,-3 11-37,8 9-3,6 6-1,6 2 0,7-12-1,6-8 0,5-25 1,3-14-1,1-19 1,-2-16 0,-5-11 0,-6-16 1,-11-9-1,-11-12 0,-14-4 0,-13-6 0,-12-9 1,-7 2-1,-6 1 0,2 9-1,3 12 0,7 8 0,9 18 0,16 19 0,12 27 0,12 21-1,13 17 0,5 16 0,8 10-1,6 10 1,5 1 0,2-1-1,3-10 1,3-11 0,-1-19 1,0-19 0,-1-18 0,-1-17 1,-6-19 0,-6-14 1,-15-21-1,-10-14 1,-16-9 0,-15-8 0,-18-5 0,-15 4-1,-11 9 1,-7 10-2,-1 18 1,2 13-1,6 19-1,9 12-1,15 18-3,11 0-4,29 16-29,-2-8-5,20 7 0,5-8 0</inkml:trace>
  <inkml:trace contextRef="#ctx0" brushRef="#br0" timeOffset="874">1330 974 78,'-2'13'43,"2"-13"-1,0 0 1,2-9-35,12-1-5,1 0-1,6-2-1,3-1-1,6-1 0,2-3 0,-1 3 0,-1 0-1,-4 2-2,2 4-3,-15-12-24,11 11-13,-10-4 2,7 6-2</inkml:trace>
  <inkml:trace contextRef="#ctx0" brushRef="#br0" timeOffset="2168">1976 952 72,'0'0'42,"0"0"-2,9-15 2,-12-14-35,8 0-3,-2-12-1,-1-5-2,0-6 0,-2 0 0,0 4 0,-2 7-1,0 9 1,0 9-1,2 23 0,0 0 0,1 32-1,4 5 0,1 6 0,2 0-1,4 1 1,2-6 0,2-9 0,3-14 0,3-13 1,4-14 0,-3-10 0,1-9 0,-2-7 1,-2-4 0,-4-6 0,-2 4 0,-4 3 0,-3 7-1,-2 10 1,2 11 0,-7 13-1,14 9 0,-4 13 0,3 5 0,1 1 0,3 1 0,2-6 0,0-7 0,3-8 0,-2-10 0,1-9 1,-1-10-1,-2-6 1,-2-8 0,-3-3-1,0-6 2,-2 1-2,2 4 1,1 5 0,2 8 0,5 10 0,4 14-1,6 10 1,4 13-2,4 10 2,-2 4-2,0 2 0,-5 1 0,-5-3 1,-7-2-1,-11-5 1,-10-5 0,-10-9 1,-9-2 0,-6-8-1,-4-7 1,-7-7-1,0-5 0,-1-7-1,3-3 0,3 3-2,4-6-2,9 9-2,-3-12-12,12 14-23,4-1 1,14 6 0,-1-4 1</inkml:trace>
  <inkml:trace contextRef="#ctx0" brushRef="#br0" timeOffset="2886">2801 286 79,'26'8'42,"8"11"-1,-2-1 1,20 12-33,-12-3-4,4 5-4,3-2 1,-3 1-1,-2-3 0,-4-6-2,-3-5 0,-7-12-4,5 5-8,-12-20-28,2-3 0,-4-13-2,1-4 1</inkml:trace>
  <inkml:trace contextRef="#ctx0" brushRef="#br0" timeOffset="3073">3381 61 94,'-16'-35'43,"8"20"1,-5 3-6,15 29-27,-11 11-6,4 16-1,3 11-2,-3 11-1,-2 10 0,-2 2-1,-2 0 0,1-4-3,-1-2-2,-4-21-6,15 1-31,-9-23-2,10-10 0,-1-19 0</inkml:trace>
</inkml:ink>
</file>

<file path=ppt/ink/ink153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1-17T22:20:44.133"/>
    </inkml:context>
    <inkml:brush xml:id="br0">
      <inkml:brushProperty name="width" value="0.05292" units="cm"/>
      <inkml:brushProperty name="height" value="0.05292" units="cm"/>
      <inkml:brushProperty name="color" value="#515128"/>
      <inkml:brushProperty name="fitToCurve" value="1"/>
    </inkml:brush>
  </inkml:definitions>
  <inkml:trace contextRef="#ctx0" brushRef="#br0">174 15 77,'-15'-8'42,"-10"2"-2,4 12 2,-12 7-34,12 12-5,-1 11 0,4 15-1,7 14-1,5 8 2,5 2-2,6 5 0,4-5 0,8-10 2,1-3-3,2-9 0,1-15-2,-4-8-2,5-4-4,-22-26-32,30 17 0,-19-21-2,7-11-1</inkml:trace>
</inkml:ink>
</file>

<file path=ppt/ink/ink154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1-17T22:20:40.608"/>
    </inkml:context>
    <inkml:brush xml:id="br0">
      <inkml:brushProperty name="width" value="0.05292" units="cm"/>
      <inkml:brushProperty name="height" value="0.05292" units="cm"/>
      <inkml:brushProperty name="color" value="#515128"/>
      <inkml:brushProperty name="fitToCurve" value="1"/>
    </inkml:brush>
  </inkml:definitions>
  <inkml:trace contextRef="#ctx0" brushRef="#br0">28 102 79,'0'0'42,"4"-14"-1,-4 14-2,0 0-31,-6-9-3,6 9-1,0 0-2,0 0-1,0 0 0,-3 21-1,5 4 1,1 4-1,1 9-1,0 7 1,0 8 0,-1 8 1,-2 0 0,-2 0-1,-2-8 1,-4-3-1,-1-6 2,0-8-1,2-11-1,-2-7 1,4-5-1,4-13 1,0 0-1,0 0 1,0-14-1,5-2 1,3-1-1,0-2 0,4-1 1,2-3-1,3 6 0,2 1 0,5 6 0,4 4-1,2 5 1,4 6-1,0 2 0,0 4 0,-3 0 0,-3 3 0,-6 0 1,-9 1 0,-8 1 0,-8-1 0,-8-1 1,-7 1-1,-4-3 1,-4 0 0,-3-3-1,0-3 1,1-1 0,0-6-1,4 2 1,2-5-1,5 3-1,2-4 1,5 2-2,10 3-3,-13-5-3,23 16-16,-10-11-18,20 9 0,-8-7-1,13 1 2</inkml:trace>
  <inkml:trace contextRef="#ctx0" brushRef="#br0" timeOffset="686">565 664 95,'14'3'42,"-14"-3"2,15-4-2,-15 4-38,0 0-2,0 0-3,-4 11-1,4-11-2,0 0-6,5 14-32,-5-14 0,12 7 0,-12-7 0</inkml:trace>
  <inkml:trace contextRef="#ctx0" brushRef="#br0" timeOffset="1045">1198 559 88,'-3'-19'41,"-7"11"-2,-14-9-8,2 10-25,-9 2-2,0 10-1,-4 8-1,2 1 0,3 9-1,6 2 0,8 7-1,7-4 0,10-1-1,10-8 1,10-4-1,7-7 2,7-9-1,3-9-1,0-12 2,-1-6-1,-2-7 0,-4-9-1,-5-6 2,-8-4-2,-8-10 2,-7 1-1,-6-3 1,-5 6 0,-5 0 0,0 10-1,-2 5 0,-1 9-2,7 19-3,-3 4-4,12 13-32,8 17 0,0 12-1,-3 3 2</inkml:trace>
  <inkml:trace contextRef="#ctx0" brushRef="#br0" timeOffset="1404">1307 590 79,'17'19'40,"9"-4"2,-5-23-3,13-2-31,-9-9-4,5-2-1,-6-6-1,0 1-2,-7-3 2,-4-2-3,-9 7 3,-8 4-3,-7 5 2,-8 9-1,-6 5 1,-3 9 1,-1 8-2,1 12 2,5 4-3,7 3 3,10 6-3,8-6 2,13 4-1,7-8-1,7-5 1,5-9-1,4-8-2,-4-6-1,4-2-8,-11-8-30,1-8 1,-12-11-4,5-4 5</inkml:trace>
  <inkml:trace contextRef="#ctx0" brushRef="#br0" timeOffset="1747">1715 122 75,'-4'-14'41,"4"14"0,-2 21 1,6 11-30,-6 5-9,2 11 0,1 9-2,0 9 1,0 2 0,2 0-1,0-7 0,1-6 1,2-2-4,1-18-3,12-2-35,-9-18-2,9-10-1,-3-15 0</inkml:trace>
  <inkml:trace contextRef="#ctx0" brushRef="#br0" timeOffset="2153">1990 757 60,'0'0'41,"0"0"0,0 0 1,10-20-17,-7 1-20,7-6-2,-2-7 0,4-8-3,2-6 3,1-3-3,0-3 1,0-2-1,-1-7 2,-2 5-2,-4 4 1,1 11 0,-4 9-1,-2 7 1,0 13-2,-3 12 1,5 32-1,-3 5-1,0 10 0,2 5 1,4 0 0,1 1 0,3-7 0,4-18 0,3-13 0,3-16 0,4-11 0,2-15-2,0-7 3,0-8-2,-5-10 3,-1 0-1,-9-3 2,-3 8 0,-5 4 0,-4 11 1,-4 9-2,-3 14 1,0 24-1,0 15-1,2 16 0,3 10 1,-1 10-1,2 4 1,1 3-1,1-4 0,0-11 0,0-7 1,2-6-3,-3-14-2,4-5-2,-7-15-7,11-6-30,-9-5 2,10-17-1,-5-5 1</inkml:trace>
  <inkml:trace contextRef="#ctx0" brushRef="#br0" timeOffset="2667">2580 562 61,'19'-4'40,"3"4"-1,-6-7 2,3 7-23,-10-11-11,2 4-3,-7-2 0,-4 9-2,-2-15 0,2 15 0,-17 0 0,3 11-1,0 5-1,-2 4 1,3 6-1,1 4 1,5-1-2,5 2 1,6-6 0,7-7-1,4-1 1,6-11-1,2-5 0,2-7 1,0-1-1,-2-10 1,-7-4 1,-2 0 0,-6-12-1,-5 5 1,-7-6 1,0 2-3,-3 1 2,0 6-2,2 6 1,4 5-1,1 14 1,10 5-1,3 11 1,5 7 1,2 2-2,4 3 3,1 1-2,0-4 1,-1-5-1,-2-6 0,-2-5-1,-4-10 2,-2-7-1,-4-4 1,-3-9-1,-4-1 1,-2-5 0,0 2-2,1 0 2,0 3-3,4 6 2,4 4-2,9 6 2,6 1-2,5 3 2,4-1-1,3-3 2,2 2-1,-2-7 0,-3-2 0,-8-2 0,-7-2 0,-8-1-1,-10 1 1,-8 3 0,-10 1-1,-5 4 1,-6 7 0,-4 5 0,0 9 0,3 6-1,7 8 3,6 7-3,10 5 3,8 6-2,9-2 2,6 0-2,5-5 0,5-2-4,-8-9-11,13-3-28,-14-13 2,7-5-2,-7-10 1</inkml:trace>
</inkml:ink>
</file>

<file path=ppt/ink/ink155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1-17T22:20:44.430"/>
    </inkml:context>
    <inkml:brush xml:id="br0">
      <inkml:brushProperty name="width" value="0.05292" units="cm"/>
      <inkml:brushProperty name="height" value="0.05292" units="cm"/>
      <inkml:brushProperty name="color" value="#515128"/>
      <inkml:brushProperty name="fitToCurve" value="1"/>
    </inkml:brush>
  </inkml:definitions>
  <inkml:trace contextRef="#ctx0" brushRef="#br0">80 645 95,'0'0'44,"2"-11"-1,-3 21-12,-10-5-26,3 7-2,-4 5-1,-2 4-2,2 5 1,1 2-1,3 1 0,5 0 0,5 0 0,4-6-1,7-3 0,3-3 0,7-9-1,2-5 0,5-5 0,0-5 0,2-7-1,-1-1 1,0-3 1,-5-2 0,-4 2 2,-4 4-1,-9 1 1,-9 13 1,0 0-1,0 0 1,-19 0-1,9 10 0,0 2-1,3-3 1,6 2-2,1-11 1,15 12 0,0-13 0,5 2 0,4-8 0,0-1 0,-3-1 0,-2-2 1,-3 1 0,-4 2-1,-2-1 0,-2 0 1,-8 9-1,12-17 0,-2 5 0,4-4 0,2-3-3,5-7 3,2-2-1,3-7 1,1-3-2,-1-4 2,-3-4-1,-2-7 2,-5-2 1,-6-4 0,-6-5-1,-7 0 1,-4 6 0,-6 0-1,1 16 1,-5 10-1,2 18-1,-3 19 0,3 22 0,1 14 0,3 16 0,3 17 0,2 6 1,6 14-1,5-5 1,5 2-1,6-10 2,5-2-3,2-9 3,2-11-2,0-14-1,0-10 0,-3-9-1,1-11-2,-8-10-6,12-1-25,-15-18-8,9 1 0,-7-11 0</inkml:trace>
  <inkml:trace contextRef="#ctx0" brushRef="#br0" timeOffset="827">1116 289 82,'12'-4'42,"11"18"1,-6-1 0,10 15-35,-1 5-3,5 12-1,-1 8-1,1 6 0,-3 2-1,-1-6 0,-5 1-1,-5-7 1,-3-2-2,-5-11 1,-4-4-2,-2-9 1,-1-2-2,-6-5-1,6 5-10,-17 0-31,15-8-1,-6-2 0,6-11-1</inkml:trace>
</inkml:ink>
</file>

<file path=ppt/ink/ink156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1-17T22:14:03.759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6 18 73,'-9'5'40,"11"5"-2,-2-10 3,21 17-33,-8-15-1,11 8-1,-2-9-1,6 0-1,0-3-2,4-1-1,-3-2-1,-1-5 0,0 2-2,-5-4-1,1 6-2,-11-6-3,13 8-33,-26 4 2,14-6-1,-14 6 0</inkml:trace>
  <inkml:trace contextRef="#ctx0" brushRef="#br0" timeOffset="280">15 144 75,'0'0'39,"0"0"-1,0 0 1,13 3-30,4-2-1,-4-5-2,8 3-2,-3-2-1,3 3-1,-2 1-1,2-1-1,-1 2 0,-1 1-1,2 1-2,-5-6-7,12 9-29,-9-8-2,8 0 1,-7-5-1</inkml:trace>
</inkml:ink>
</file>

<file path=ppt/ink/ink157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1-17T22:16:02.225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0 574 89,'0'0'37,"0"0"0,13 6 2,11-1-28,-1-9-9,7 0-1,3-5 1,6 0-1,-1-5 1,3 1 0,-8-4 0,-4 1 1,-7 2-2,-7-3 0,-11 6-1,-10 1 0,-11 5 0,-7 2 0,-5 7-1,-3 6 1,-5 5-1,1 9 2,4 4-1,9 6 0,6 3 0,10 4 0,9 0 0,9-3 0,10-1 0,7-6 0,6-5 0,4-3 1,0-7-2,-2-8 0,2-2-4,-13-14-33,10 0-1,-9-12 0,3-3-1</inkml:trace>
  <inkml:trace contextRef="#ctx0" brushRef="#br0" timeOffset="1061">622 0 87,'0'0'37,"2"22"0,-5 1 0,8 14-30,-10 6-2,0 12-2,-1 7 1,2 10-1,-1 0 1,4-1-2,-1-4 1,3-6-1,-1-11-1,4-7 0,-1-8-1,1-8-2,3-3-3,-7-24-14,7 17-21,-7-17 0,9 5 1,-9-5-2</inkml:trace>
  <inkml:trace contextRef="#ctx0" brushRef="#br0" timeOffset="1591">278 1903 75,'-5'10'39,"5"-10"-1,4 19 0,5-20-22,9 12-12,-1-4-1,8 2 0,0-4-1,5-1 1,-4-8-1,1-2 1,-6-6-1,-2-4-1,-8-2 0,-6-3 0,-10-1 0,-6 2-1,-5 1 0,-6 4 0,-1 6 0,-3 8 0,0 9 0,0 12 0,7 9-1,3 11 2,6 7-1,6 7 1,6-1 0,5 2 0,7-3-1,4-9 1,3-6-1,1-12 0,4-8-1,0-13-1,5-5-7,-11-18-30,13-7-2,-5-18 1,5-5 0</inkml:trace>
  <inkml:trace contextRef="#ctx0" brushRef="#br0" timeOffset="1966">679 1424 77,'-7'-10'39,"6"22"0,-2 11 1,7 27-19,-4 1-15,5 14-2,-1 8-1,4 9 0,-2 0 0,1-3-2,1-6 0,2-8 1,-2-11-2,0-11-1,0-8-2,-5-14-3,9 0-19,-12-21-16,10-7 1,-7-17-2,7-5 2</inkml:trace>
  <inkml:trace contextRef="#ctx0" brushRef="#br0" timeOffset="2200">880 1984 86,'10'45'40,"-4"3"-1,2 7 2,-5-16-26,4 8-11,-3-9-4,-2-8-2,4-6-4,-6-24-18,0 0-15,14-11-1,2-9 1,-3-14 1</inkml:trace>
  <inkml:trace contextRef="#ctx0" brushRef="#br0" timeOffset="2371">1030 1788 93,'-6'-23'36,"1"8"-2,5 15-3,0 0-38,-2-15-7,29 20-3,-9-17 3,26 9 4,-6-14 4,13-4 5,8-1 6,-7-13 5,11 9 7,-24-19 0,11 15 0,-29-15-5,4 12-2,-25-4-3,-3 11-1,-16 1-1,-2 8-2,-9 8-1,-1 9 0,-2 13-1,4 11 0,3 12-1,6 14 0,5 13 0,4 15 1,4 8-1,6 15 0,4 5 1,2 10-2,0 2 1,-1 1 1,1-2-2,-1-7-1,0-5-1,-6-15-1,7 0-19,-12-31-18,6-10 0,-6-24 1,7-25-1</inkml:trace>
  <inkml:trace contextRef="#ctx0" brushRef="#br0" timeOffset="2777">1209 2167 80,'12'-25'40,"13"19"0,-2 5 0,6 17-15,-7-6-24,2-4-8,-3 8-30,-3-7-4,2-2 2,-4-9-3</inkml:trace>
</inkml:ink>
</file>

<file path=ppt/ink/ink158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1-17T22:16:11.819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111 721 73,'-6'10'40,"8"5"-1,-2-15 0,20 27-19,-4-22-15,10-1-1,3-5-1,6-2-1,0-5 0,3-6-1,-3-5 1,-3-2-1,-9-5 1,-3-1-1,-11 0 0,-9-1 0,-9 3 0,-10 5 0,-8 6-1,-8 9 1,-8 10-1,-3 11 1,-1 12-2,0 13 2,4 9-2,4 8 2,8 4-1,9 2 0,10 0 0,5-3 0,12-8 1,4-6-1,7-10 0,7-7 1,4-9-1,2-8 0,4-9-1,2-11-2,4-4-4,-10-19-34,17-4 0,-8-18 0,7-4-1</inkml:trace>
  <inkml:trace contextRef="#ctx0" brushRef="#br0" timeOffset="437">589 0 79,'0'0'42,"16"27"-2,-11 5 1,6 23-17,-7 1-20,5 13-1,-3 9-1,0 6 0,-1 5-1,1 1 1,-2-3-1,2-3 0,0-8 0,-1-4-1,1-10 0,-1-11-1,0-7-3,-5-15-3,9 1-24,-10-19-11,1-11 0,10-8 1</inkml:trace>
  <inkml:trace contextRef="#ctx0" brushRef="#br0" timeOffset="718">1052 593 111,'0'0'40,"0"0"1,-27-2-1,6 14-37,0 6-2,3 5-1,4 7 0,7 7 0,10 4 0,10 1 0,4 2 1,7-4-1,-2-5 1,0-2 0,-7-6-1,-6-4 0,-9-6 0,-6-3 0,-5-3 0,-6-1 0,4-3-1,-3-1 1,5-3 0,11-3 0,0 0-1,0 0 2,16 5-2,9-11 2,6-5-1,6-5 1,8-6-1,5-6 1,0-10-1,1-5 1,-5-5 0,-5-3-1,-7-4 1,-9 2-1,-10 4 1,-9 5-1,-7 10 1,-8 7-2,-7 14 1,-3 14 0,-1 14 0,0 13 0,5 11 0,5 12 1,4 4 0,5 5 0,8-2-1,4-5 2,2-6-2,3-9-2,0-8-2,-16-30-17,22 5-19,-17-26-3,1-13 0,-11-24-1</inkml:trace>
</inkml:ink>
</file>

<file path=ppt/ink/ink159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1-17T21:45:20.424"/>
    </inkml:context>
    <inkml:brush xml:id="br0">
      <inkml:brushProperty name="width" value="0.05292" units="cm"/>
      <inkml:brushProperty name="height" value="0.05292" units="cm"/>
      <inkml:brushProperty name="fitToCurve" value="1"/>
    </inkml:brush>
  </inkml:definitions>
  <inkml:trace contextRef="#ctx0" brushRef="#br0">449 293 111,'0'0'40,"-4"11"0,4-11-7,0 0-26,-12 17-4,7-2 0,-3 8-2,1 7 0,-1 8 0,1 7 0,0 6 0,1 5-1,2 2 1,1 0-1,0-5 0,1-7 0,1-4-2,0-13-2,3 0-5,-14-20-30,12-9-3,-11-5 3,4-9-3</inkml:trace>
  <inkml:trace contextRef="#ctx0" brushRef="#br0" timeOffset="280">-1 369 106,'-5'-21'39,"15"5"2,8-6-2,21 3-33,4-4-3,10 2-2,9 1 0,4 1-1,5 4 0,4 5 0,-3 7 0,1 5 0,-5 5 0,-4 7 0,-10 3-1,-7 4 1,-12 1-1,-12 1 1,-13 1 0,-16-2-1,-14-1 1,-12 1 0,-9-2-1,-10-1 1,-2-2-1,-3-3 0,5-1-2,4-7-2,14 8-2,2-17-5,31 3-26,-13 5-1,13-5 2,23-13-1</inkml:trace>
  <inkml:trace contextRef="#ctx0" brushRef="#br0" timeOffset="748">998-11 58,'9'0'35,"-9"0"0,0 0-1,5 15-9,-5-15-17,-6 17-3,1-4 0,5 8-2,-4 3 1,4 8 0,-3 5-1,2 8-1,-1 2 1,1 7-1,-3 4-1,0 1 1,-2-1-2,0-2 2,-1-5-2,0-5 0,-2-4 1,3-9-1,1-8 0,0-6-3,4-4 0,1-15-6,0 0-28,3-12-3,4-1 2,-3-10-2</inkml:trace>
  <inkml:trace contextRef="#ctx0" brushRef="#br0" timeOffset="1170">1180 388 100,'15'-6'38,"5"3"2,-4-8-2,7 6-31,-8-6-3,3 5-2,-4 1 0,2 4-1,-2 6 0,2 3-1,-2 7 1,-2 5-1,-1 5 0,-2 2 1,0 1-1,-2 0 0,-3-5 0,-3-1 0,0-5 0,-1-5 0,0-12-1,-2 13 1,2-13-1,-12-2 1,-1-4-1,-3-3 0,-6-4 0,-4-1 1,-4-1 0,-1 3-1,-4 4 1,2 5 0,3 6-1,3 6 1,4 8 0,6 5 0,7 4 0,6 2 0,8 0 0,4-3 1,6-3-1,4-4 0,2-4 0,2-5 1,2-4-1,-4-8-2,5 1-3,-7-12-5,7 3-28,-6-7-1,4 0 1,-3-6-2</inkml:trace>
  <inkml:trace contextRef="#ctx0" brushRef="#br0" timeOffset="1653">1450 341 82,'0'0'39,"3"12"-1,8 4 2,-1-6-20,9 11-16,-2 1-1,6 5-1,1-2-1,1 0 0,0-3-1,-4-4 0,2-2-4,-7-12-3,10-1-30,-11-9-3,2-4 2,-5-10-2</inkml:trace>
  <inkml:trace contextRef="#ctx0" brushRef="#br0" timeOffset="1872">1830 258 94,'0'0'38,"5"14"1,-13 5-1,5 13-29,-11 3-4,3 12 0,-7 4-2,0 8-1,-5 4 0,2 2-1,1 1 0,1-6-3,1 2 0,1-13-4,14 1-31,-9-14-3,10-6 1,-2-17-1</inkml:trace>
  <inkml:trace contextRef="#ctx0" brushRef="#br0" timeOffset="2121">1879 574 76,'16'1'38,"9"0"0,1-9 1,7 1-15,-1-12-18,8-1-2,-5-7-1,1 0-1,-5-4 1,-3 2-2,-9-1 1,-5 2 0,-9 4-2,-7 7 0,-8 4 0,-8 6 0,-5 10-1,-4 9 1,-3 6 0,0 8-1,-1 8 1,7 4 0,4 3 0,9 1 0,5-2 0,10-5 1,5-2-1,5-7 0,7-8 0,2-4 1,4-9-1,0-4 0,1-4 0,-4-1 1,-1-2-1,0 0 0,-4 3 0,-2 3-1,-2 6 1,-2 1 0,2 1-1,-1 2 2,1 0-1,1-2 0,-2-3 1,0-5 0,-4-6 0,2-4-1,-7-5 1,-2-6 0,-4-6 0,-4-5-1,1-4 1,-3 0 0,2-2-1,3 3 1,4 0 0,6 5-1,5 5 1,9 7 0,5 4-1,7 3 1,3 5 0,4-2-1,0 4 0,0 0 0,-1-1-1,-5-3-1,-1 4-5,-16-9-23,6 6-11,-9-3-1,2 0 1,-8-7-2</inkml:trace>
</inkml:ink>
</file>

<file path=ppt/ink/ink16.xml><?xml version="1.0" encoding="utf-8"?>
<inkml:ink xmlns:inkml="http://www.w3.org/2003/InkML">
  <inkml:definitions>
    <inkml:context xml:id="ctx0">
      <inkml:inkSource xml:id="inkSrc0">
        <inkml:traceFormat>
          <inkml:channel name="X" type="integer" max="27760" units="cm"/>
          <inkml:channel name="Y" type="integer" max="15694" units="cm"/>
          <inkml:channel name="F" type="integer" max="255" units="dev"/>
          <inkml:channel name="T" type="integer" max="2.14748E9" units="dev"/>
        </inkml:traceFormat>
        <inkml:channelProperties>
          <inkml:channelProperty channel="X" name="resolution" value="1000" units="1/cm"/>
          <inkml:channelProperty channel="Y" name="resolution" value="1000.25494" units="1/cm"/>
          <inkml:channelProperty channel="F" name="resolution" value="0" units="1/dev"/>
          <inkml:channelProperty channel="T" name="resolution" value="1" units="1/dev"/>
        </inkml:channelProperties>
      </inkml:inkSource>
      <inkml:timestamp xml:id="ts0" timeString="2018-11-29T17:07:06.504"/>
    </inkml:context>
    <inkml:brush xml:id="br0">
      <inkml:brushProperty name="width" value="0.05292" units="cm"/>
      <inkml:brushProperty name="height" value="0.05292" units="cm"/>
      <inkml:brushProperty name="color" value="#FF0000"/>
    </inkml:brush>
  </inkml:definitions>
  <inkml:trace contextRef="#ctx0" brushRef="#br0">14457 6113 170 0,'23'17'35'0,"3"-16"-1"15,-80-9-36-15,106 0 2 16,9-3 0-16,4-4 0 16,0 2 0-16,-1 3 0 15,-6 2 1-15,-7 7 1 16,-7 3-2-16,-9 2 1 15,-9 1 0-15,-6 2-2 16,25 9-32-16,-45-16-1 0,35 0 0 16,-20-18-3-16,21 13 2 15</inkml:trace>
  <inkml:trace contextRef="#ctx0" brushRef="#br0" timeOffset="296.8688">15621 5451 174 0,'0'0'34'0,"4"14"2"16,-8 9-39-16,2 13 2 0,-1 15 1 15,2 15 0 1,2 9 0-16,3 8 0 15,2 4-1-15,0 2 1 16,3-5 1-16,-1-3-1 0,0-12 1 16,-1-16-1-16,-1-7 1 15,-1-19-2-15,-31-22-32 16,38-1-1-16,-16-34-1 16,17-1 0-16,-15-36-1 15</inkml:trace>
  <inkml:trace contextRef="#ctx0" brushRef="#br0" timeOffset="718.729">15607 5010 172 0,'-66'-92'35'0,"3"39"-1"16,-32 46-33-16,-5-16-1 16,-18 19-1-16,-13 25 1 0,-13 22 0 15,-6 28 0-15,-6 23 0 16,-2 21-1-16,6 23 0 15,11 14 1-15,22 19 0 16,21 12 0-16,30 7-1 16,30-5 1-16,38-4 0 15,38-11-1-15,36-13 2 16,30-20-1-16,30-22 0 16,26-24 0-16,21-29 1 15,12-24-1-15,7-27 0 16,2-26 2-16,-3-27-2 15,-7-23 0-15,-15-25 1 16,-17-24-1-16,-25-22 0 0,-26-15 0 16,-31-19 0-16,-29-10-1 15,-34-3 1-15,-29-1 0 16,-27 13-1-16,-25 22 1 16,-23 19 0-16,-18 28 1 15,-9 28-1-15,-6 34 1 16,-2 27-2-16,-23 15-32 15,42 41-1-15,-6-6-1 16,36 41-1-16,3-11 0 16</inkml:trace>
  <inkml:trace contextRef="#ctx0" brushRef="#br0" timeOffset="1261.2441">15337 9947 175 0,'38'50'35'15,"20"16"1"-15,7-3-33 16,17 8-4-16,7 0 1 15,-1 3-1-15,-2-9 1 16,-6-3 0-16,-8-6 0 16,-5-2-34-16,-24-25-1 15,2-4 0-15,-25-28 0 16,9-3-1-16</inkml:trace>
  <inkml:trace contextRef="#ctx0" brushRef="#br0" timeOffset="1423.534">15913 9938 177 0,'-68'25'36'15,"3"44"0"-15,-1 117-36 16,-5-75-1-16,-14 4-34 16,15 29-1-16,-17-9 0 15,18 16 0-15,-15-17-1 16</inkml:trace>
  <inkml:trace contextRef="#ctx0" brushRef="#br0" timeOffset="16052.732">19548 5647 181 0,'2'12'34'0,"6"12"1"16,-7 9-37-16,-1 3 1 15,-3 11 1-15,2 7 0 0,1 2 0 16,4 5 0-1,2 5 1-15,6-1 0 16,3-2 0-16,3-2-1 16,3-6 0-16,2-8 1 0,1-6 0 15,-2-7-1-15,-1-9 0 16,-3-10 0-16,-3-14 0 16,11-2-35-16,-28-27 1 15,15 4-1-15,-22-30-1 16,18 11 0-16</inkml:trace>
  <inkml:trace contextRef="#ctx0" brushRef="#br0" timeOffset="16630.8434">19735 5857 181 0,'-2'58'35'16,"23"-2"0"-16,-1 8-37 15,3-8 2-15,5-11-1 16,2-10 2-16,5-20-1 16,-1-13 0-16,-1-15 0 15,1-15-1-15,-7-15 1 16,-4-6 0-16,-10-8 0 16,-8-2-1-16,-11-7 1 15,-11 1 0-15,-9 5 0 16,-5 2 0-16,-2 18 1 15,-1 6-1-15,2 14 0 16,5 8 0-16,7 15 1 16,9 11-1-16,9 10 0 0,7 4-1 15,7 1-3-15,5-1 2 16,5-1 0-16,1-4 1 16,3 0 1-16,-3-5 0 15,-1-5-1-15,-2 5 3 16,-3-3 1-16,3 2-1 15,-1-2-1-15,5 0 0 16,4-4-1-16,5-6 0 16,7-5 0-16,3-11 0 15,5-11 0-15,-2-9 0 16,-3-8 0-16,-4-11 0 16,-10-4 1-16,-12-2-1 15,-12-4 0-15,-17 8 0 0,-17 6 0 16,-15 10 0-16,-12 6 0 15,-10 17 1-15,-1 14-1 16,-1 15-1 0,10 28-33-16,-1-8 0 0,29 33-1 15,-3-10-1-15,30 33 0 16</inkml:trace>
  <inkml:trace contextRef="#ctx0" brushRef="#br0" timeOffset="17694.8186">17035 5616 171 0,'8'-17'36'16,"-13"-4"-1"-16,5 21-31 16,-20-6-7-16,-1 19 3 0,-2 8-1 15,3 14 0-15,10 5 1 16,13 7 0-16,16-1 0 15,19 2 0-15,16-4-1 16,8-1 1-16,6-2 0 16,-4-8 1-16,-8-1 0 15,-14-1-1-15,-21 2 0 16,-17 0 0-16,-17-5 1 0,-18-7-1 16,-35-13-34-16,26 9 0 15,-26-32-1 1,17 3 0-16,-18-34 0 15</inkml:trace>
  <inkml:trace contextRef="#ctx0" brushRef="#br0" timeOffset="18116.6996">16944 5656 176 0,'74'-29'35'0,"-4"-13"-1"15,16 8-36-15,5-6 2 16,2-4 0-16,-3 4 0 15,-4 0 0-15,-12 6-1 16,-5 9 1-16,-13 6-1 16,-11 12 1-16,-12 17-1 15,-12 12 1-15,-14 15 1 16,-7 14-1-16,-6 17 1 0,-5 15 0 16,1 7 0-16,4 5-1 15,7-1 1-15,10-1-1 16,14-10 0-16,9-13 0 15,12-17 0-15,12-24-1 16,5-22 1-16,7-19 1 16,0-21-2-16,-4-20 2 15,-6-15-1-15,-12-15 0 16,-19-7 0-16,-20-4 0 16,-24-1-1-16,-20 1 1 15,-23 8 0-15,-19 10 0 16,-12 15 0-16,-7 17-1 15,-3 18 0-15,4 14-18 0,14 38-14 16,-7-3-1-16,26 36-1 16,-9-6-1-16,25 28 0 15</inkml:trace>
  <inkml:trace contextRef="#ctx0" brushRef="#br0" timeOffset="18430.2154">16434 6437 173 0,'17'18'35'16,"27"14"0"-16,18-2-36 15,25 3 1-15,23-3 0 16,23-1 1-1,18-8-1-15,20-2 1 0,13-4-1 16,9-8 1-16,4-4-1 16,-3-5 1-16,-10 0 0 15,-15-4-1-15,-18 0 1 16,-18 3-36-16,-40-23 0 16,-11 12-1-16,-38-23 0 15,-8 13-2-15</inkml:trace>
  <inkml:trace contextRef="#ctx0" brushRef="#br0" timeOffset="19023.9143">21770 5296 179 0,'-54'23'36'16,"-14"37"-1"-16,10-22-37 16,7 13 2-16,14 11 0 15,21 6 0-15,23 4 0 16,23-1 0-16,14 4-1 15,11-1 1-15,1 0 0 16,-4-4 1-16,-10-3-1 16,-15-8 0-16,-20-9 1 15,-19-35-35-15,-10 19-1 0,-33-36 0 16,7 1-1-16,-24-35-1 16</inkml:trace>
  <inkml:trace contextRef="#ctx0" brushRef="#br0" timeOffset="19367.6517">21606 5443 178 0,'90'-41'35'15,"11"21"0"-15,-10 15-37 16,-8 16 3-16,-14 11-1 16,-13 17 0-16,-14 18 0 15,-12 9 0-15,-5 6 1 16,-4-1-1-16,-2-4 0 0,4-8-1 15,9-15 1 1,7-16 1-16,9-28-1 16,3-20 0-16,0-20 0 15,-7-13 0-15,-11-18 0 0,-17-16 0 16,-16-11 0-16,-21-10 0 16,-15 2 0-16,-11 9 0 15,-7 9 0-15,-3 16 0 16,0 19 0-16,4 23 0 15,4 25-1-15,9 31 1 16,-12 14-35-16,24 39 0 16,-19 1 0-16,13 38-1 15,-23-7 0-15</inkml:trace>
  <inkml:trace contextRef="#ctx0" brushRef="#br0" timeOffset="19570.7786">21473 6642 182 0,'129'-4'35'0,"14"-19"0"15,14 0-37-15,6-1 2 16,-10-5 0-16,-11 1 0 16,-25 7 0-16,-22 2 0 15,20 12-34-15,-71-12-1 16,-9 19-1-16,-41-12 0 15,-10 27-2-15</inkml:trace>
</inkml:ink>
</file>

<file path=ppt/ink/ink160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1-17T21:46:21.295"/>
    </inkml:context>
    <inkml:brush xml:id="br0">
      <inkml:brushProperty name="width" value="0.05292" units="cm"/>
      <inkml:brushProperty name="height" value="0.05292" units="cm"/>
      <inkml:brushProperty name="fitToCurve" value="1"/>
    </inkml:brush>
  </inkml:definitions>
  <inkml:trace contextRef="#ctx0" brushRef="#br0">383 857 93,'23'-3'42,"-8"-8"1,2 2-2,-21-6-34,9-1-3,-6-3-1,-2 1-1,-5-3 0,-7 2 0,-4 2 0,-7 2-1,-6 7 1,-5 5-1,-6 7 0,0 5 0,0 5 0,4 10-1,7 6 0,12 7 0,16 6 0,15 7 0,20 5-2,12 7 1,14 8-1,7 1 1,4-2 0,1 3 1,-13-5-1,-9-3 0,-17-6 2,-17-3-1,-19-10 1,-18-1-1,-14-9 2,-14-9-1,-6-4 0,-6-11 1,-6-5-1,6-10 1,4-8-1,10-6-1,9-2-3,8-12-5,31 9-22,-2-22-15,25 5 3,4-10-2,20 4-1</inkml:trace>
  <inkml:trace contextRef="#ctx0" brushRef="#br0" timeOffset="437">705 1171 93,'38'0'43,"2"4"-1,-14-15 1,3 10-34,-12-16-5,0-3-1,-9-6-1,0-2-1,-7-3 1,-4-2-1,-9-3 0,-1 3 0,-11 5 0,-3 7-1,-10 11 0,-5 10 1,-5 12-1,-1 18-1,4 14 0,1 13 1,11 14-1,7 8 2,16 6-1,12-1 0,12-2-1,14-9 2,8-8-1,8-11 0,2-14 0,0-10 0,0-14-2,-3-12-3,-1-6-5,-17-24-34,10-2 1,-11-23-2,8-3 1</inkml:trace>
  <inkml:trace contextRef="#ctx0" brushRef="#br0" timeOffset="827">1009 328 100,'-11'-16'42,"11"16"1,-7 16-2,16 10-35,-10 13-3,1 16-2,3 17-1,-2 14 0,1 14 0,2 10 1,-1 3-1,2-1 0,1-2 0,0-6 0,-1-16 0,2-6-1,0-14 0,-1-16-3,3-7-3,-10-29-24,14-4-12,-5-23 1,13-10-1</inkml:trace>
  <inkml:trace contextRef="#ctx0" brushRef="#br0" timeOffset="1092">1678 368 88,'22'-89'44,"-25"4"0,-7 20-2,-21 9-24,-6 17-14,-9 13-2,-6 17 0,-3 14-2,0 18 1,5 20-1,4 17 1,7 19-2,10 16 2,11 18-1,6 18 0,8 14 0,9 14 0,8 6 0,5 7-1,7-1 2,2-4-2,0 1 1,0-17 0,-3-8 0,-3-13 0,-3-16 0,-5-21 0,-3-13-2,-4-16-1,0-20-3,-9-17-8,8-13-29,-15-30-4,6-14 5,-13-21-4</inkml:trace>
  <inkml:trace contextRef="#ctx0" brushRef="#br0" timeOffset="1420">1181 1795 81,'-15'-49'43,"22"22"-1,6 3 2,21 17-26,6-6-13,8 0-2,5 1-1,5-2-3,2 2-3,-8-8-4,11 6-34,-21-10-1,3 4 0,-12-12-1</inkml:trace>
  <inkml:trace contextRef="#ctx0" brushRef="#br0" timeOffset="1732">2034 1496 86,'10'-3'39,"2"5"2,-12-2 0,0 0-36,0 0-1,0 0-2,0 0-1,0 0 0,-10 11-1,10-11 2,0 0-1,0 0 0,12 0 1,-12 0-1,10-2 1,-10 2 0,0 0 0,7 16-1,-11-6 1,4-10-2,-8 18 0,8-18 0,-4 15-2,4-15-3,10-3-9,-4-21-28,17 1-1,-1-12 0,13-1 0</inkml:trace>
  <inkml:trace contextRef="#ctx0" brushRef="#br0" timeOffset="2153">2844 1027 86,'0'-25'43,"-10"-6"1,8 14-2,-15-6-27,3 6-11,-7 8-3,-4 10 1,-5 7-2,-3 16 0,1 11 0,3 12 0,8 12-1,8 10 1,14 5-1,12 1 1,14-4-1,14-14 1,11-8 0,7-11 0,5-16 0,3-16 0,-1-15 0,-7-14 0,-8-10 0,-10-10 0,-15-11 1,-12-13 0,-18-8-1,-15-7 1,-13 0 0,-6 5 1,-8 4-2,0 10 1,0 10-1,6 14-1,10 14-3,5 6-1,25 19-11,-10-12-26,27 11-2,0-11 1,17 10 1</inkml:trace>
  <inkml:trace contextRef="#ctx0" brushRef="#br0" timeOffset="2512">3191 717 87,'32'24'41,"8"15"1,-11 2-1,17 20-30,-9 3-5,5 8-3,3 3-1,1 5-1,3-3 0,2-2 0,0-8-2,-3-12-1,-1-9-2,-9-18-3,10-5-33,-21-29-4,3-10 3,-15-24-3</inkml:trace>
  <inkml:trace contextRef="#ctx0" brushRef="#br0" timeOffset="2730">3844 512 103,'-4'-16'43,"-10"20"1,3 36-1,-7 12-37,-7 20-3,-6 13-1,-6 17-1,-8 10 0,-2 4-1,0-2 0,1-5-3,5-8-2,-1-27-11,18-8-27,-4-31-2,18-18 2,1-38-2</inkml:trace>
</inkml:ink>
</file>

<file path=ppt/ink/ink161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1-17T21:47:01.028"/>
    </inkml:context>
    <inkml:brush xml:id="br0">
      <inkml:brushProperty name="width" value="0.05292" units="cm"/>
      <inkml:brushProperty name="height" value="0.05292" units="cm"/>
      <inkml:brushProperty name="fitToCurve" value="1"/>
    </inkml:brush>
  </inkml:definitions>
  <inkml:trace contextRef="#ctx0" brushRef="#br0">0 1 85,'0'0'40,"0"0"-2,0 0 2,0 0-39,0 0-4,12-2-4,-12 2-30,0 0-1,0 0-3,18 22 3</inkml:trace>
</inkml:ink>
</file>

<file path=ppt/ink/ink162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1-17T21:47:20.887"/>
    </inkml:context>
    <inkml:brush xml:id="br0">
      <inkml:brushProperty name="width" value="0.05292" units="cm"/>
      <inkml:brushProperty name="height" value="0.05292" units="cm"/>
      <inkml:brushProperty name="fitToCurve" value="1"/>
    </inkml:brush>
  </inkml:definitions>
  <inkml:trace contextRef="#ctx0" brushRef="#br0">58 1709 94,'0'0'42,"-14"13"-1,11 21 0,-9 6-35,8 14-3,3 6-1,8 4-2,9 3 0,10-11 0,13-20 0,12-24 1,12-29-2,8-28 2,9-29-1,4-25 0,2-25 1,-5-22-1,-6-18 1,-15-14-1,-13-7 1,-17-4 0,-19 4 1,-21 10-1,-16 14 1,-14 23-1,-10 25 0,-6 30 2,-6 34-2,-2 29-1,4 34 1,7 32 0,5 30-2,8 25 2,9 31-1,10 24-1,14 27 0,12 20 1,15 15 0,10 10-1,7 7 1,6-1-1,5-7 1,0-7 0,-3-19 0,-6-24 0,-11-21 0,-7-22-1,-10-25 1,-8-23-3,-6-22-1,-10-27-2,1-15-7,-19-31-25,12-16-6,-9-39 2,5-20-1</inkml:trace>
  <inkml:trace contextRef="#ctx0" brushRef="#br0" timeOffset="530">47 1135 95,'-16'0'45,"-2"3"0,13 14-2,-4-9-29,9-8-15,7 25-14,-7-25-27,29-11-2,7-17 0,27-8-1</inkml:trace>
</inkml:ink>
</file>

<file path=ppt/ink/ink163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1-17T21:47:00.092"/>
    </inkml:context>
    <inkml:brush xml:id="br0">
      <inkml:brushProperty name="width" value="0.05292" units="cm"/>
      <inkml:brushProperty name="height" value="0.05292" units="cm"/>
      <inkml:brushProperty name="fitToCurve" value="1"/>
    </inkml:brush>
  </inkml:definitions>
  <inkml:trace contextRef="#ctx0" brushRef="#br0">1441 812 64,'0'0'39,"-11"-6"0,1 1 1,10 5-28,0 0-5,0 0-2,-9 4-1,9-4 0,0 0-1,0 0-1,0 0 0,0 0-1,0 0 0,-11 10-1,7 0 0,-3 6-1,4 6 0,-3 6 0,2 7 1,0 6-2,1 3 2,1 2-1,3-2 1,3-2-1,1-2 1,4-9 0,3-6-1,4-10 1,5-8 0,3-10 0,1-7 0,2-11 0,1-7 0,-1-5 0,-2-4 1,-3 1-1,-4 4 0,-4 5-1,-4 7 1,-10 20 0,15-4-1,-11 18 0,1 11-1,3 6 1,3 2-1,5 3 1,4 1-1,4-5 1,5-9 0,4-5 1,6-9 0,-4-7 0,-1-6 1,-2-6 1,-5-9 0,-5-3 0,-9-8 0,-9-5 0,-10-6 0,-5 2 0,-8-3 0,-4 3-1,-2 5-1,0 6 0,0 6-2,2 6-1,13 16-11,-6-8-28,16 8 1,0 0-1,19-3 1</inkml:trace>
  <inkml:trace contextRef="#ctx0" brushRef="#br0" timeOffset="687">2210 1008 77,'2'18'39,"-4"-6"1,6 5-1,-9-2-35,9 5-3,0 4 0,1 2-1,0 3 0,1 0 0,-1 1 0,1-5 0,1-3-3,-6-10-3,7 0-33,-8-12 0,0 0-1,3-16 2</inkml:trace>
  <inkml:trace contextRef="#ctx0" brushRef="#br0" timeOffset="1108">2413 1257 83,'6'16'41,"-6"-16"0,0 0-4,2-24-29,2-3-3,-3-11-1,3-3-1,0-3-1,1 2-1,-2 6 0,0 7-1,3 15-1,-6 14 0,17 8-1,-7 13 1,5 8-2,3 3 1,6 2 0,0 1 1,2-6-1,-1-4 1,-2-6 1,-2-6 0,-6-5 0,-4-7 0,-11-1 0,5-15 0,-11-2-1,-5-5 0,1 0 0,-2-4-2,5 1-1,-1-6-4,15 15-9,-5-9-22,17 8 0,1-4 0,11 7 1</inkml:trace>
  <inkml:trace contextRef="#ctx0" brushRef="#br0" timeOffset="1420">2843 911 4,'35'-8'38,"-12"-4"0,2 8 2,-13-6-1,1 13-12,-21-15-13,8 12-7,-18-5-3,-2 4-2,-2 0 0,-2 0-1,2 2-1,2 4-1,7 3 1,8 3-1,12 3 1,6 4-2,10 3 1,6 2 0,4 3 0,-2 3 1,-1 0 0,-7 0 0,-9 1-1,-9-1 2,-9-3-1,-9 0 0,-8-7 0,-3-3 0,-1-6 0,2-3 0,4-5-1,4-6-1,15 4-2,-4-13-4,27 13-32,-5-8 1,16 9-1,0-7 2</inkml:trace>
  <inkml:trace contextRef="#ctx0" brushRef="#br0" timeOffset="1794">3339 1250 61,'21'-4'36,"-10"-13"1,-2-3 0,-17-18-24,8 1-8,-11-15 0,-2-3 0,-8-9 0,-3-1 0,-6-2 0,1 4-1,-1 3-1,3 10 0,3 7-1,5 8-2,6 10 0,11 7 0,12 6 0,11 1-1,13 2 1,13-4-2,12 0 0,8-5-1,12 0-1,-3-8-5,12 8-33,-17-6 2,0 4-1,-17-1 1</inkml:trace>
  <inkml:trace contextRef="#ctx0" brushRef="#br0" timeOffset="2153">3316 927 85,'23'15'40,"16"-3"-1,4-16-1,15-9-36,-1 4-9,-5-16-5,12 17-9,-19-20-5,15 21-6,-15-10-6,2 10 2</inkml:trace>
  <inkml:trace contextRef="#ctx0" brushRef="#br0" timeOffset="2293">3924 894 34,'-22'33'28,"-9"1"0,-3 6-9,5 9-7,0-5-5,11 4-2,1-12 2,22 7 0,2-19-1,22 2 2,3-22 1,19 1 0,1-22 0,13 2-2,-5-17-2,2-4-1,-8-8 0,-5-1 0,-15-5-1,-12-1 1,-15 0-2,-10 7 1,-12 7-1,-5 5 0,-3 7-1,-2 4 1,4 10-2,5 7 0,16 4 0,-10 19-1,19 3 1,7 11-2,7 8 2,6 12-2,6 8 1,4 2-1,5 3 1,-3-6-1,-1-5 1,-4-10 0,-5-10 0,-8-12 1,-4-16 0,-7-10 1,-7-17 0,-2-9 1,-7-13 0,0-7 0,1-5 0,2 1-1,2 5 0,5 6 0,7 9-1,4 9 0,10 13-1,5 5-1,10 9-9,-7-14-30,15 2-2,-1-13 1,6-5-1</inkml:trace>
  <inkml:trace contextRef="#ctx0" brushRef="#br0" timeOffset="6334">-3 104 96,'4'-35'41,"6"14"2,-9-4-10,6 12-27,-5 3-2,-2 10-1,0 0-1,-2 10 0,2 7-1,1 7 0,1 9 0,1 8-2,-1 11 1,3 11-1,-1 5 1,3 6 0,0 2-1,0 3 1,-1-5 0,2 1 0,1-9 0,0-5 0,0-6 1,-1-7-1,0-11 0,0-7 0,-3-8 2,0-7-2,-2-5 1,-3-10 0,0 0 0,0 0 0,0 0 0,4-15 0,-5-2 0,0 0-1,0-7 1,2-3-1,3-2 0,0-2 0,4 3 0,2-1 0,5 2 0,2 1 1,4 1-2,2 2 1,3 2 0,3 2 0,2 5 0,0 7 0,1 7 0,1 8 0,0 12-1,-1 7 1,0 7 0,-5 3-2,-2 5 1,-4 2 0,-5-2 1,-6 0-2,-8-3 2,-8-2-1,-9-2 1,-6-3 0,-7-2 0,-9-6 0,-4-4 1,-2-7-1,-1-5 1,1-6-1,4-6 1,4-4-1,5-3 0,9-2-1,4 2-1,7-4-1,10 3-2,3-5-4,20 19-15,-3-17-19,15 10 1,0-9 0,15 6 0</inkml:trace>
  <inkml:trace contextRef="#ctx0" brushRef="#br0" timeOffset="7161">1001 1029 69,'0'0'40,"5"13"-2,-5-13 1,0 0-29,0 0-5,-11 0-2,11 0-1,-15 9 0,6-1-2,-2 7 1,0 1 0,1 5-1,0 1 0,3 1-1,3-1 1,3-1 0,4-2 0,4-7 0,4-6 1,4-4 0,0-5 0,3-4 0,-1-5 0,-2-3 0,-5-5 1,-2 3-1,-4 0 0,-5 5-1,-3 2 1,-6 5-1,-1 6 1,-1 5-1,1 4-1,0 2 0,4 2 0,4-4 1,4 0-1,-1-10 1,21 3-1,-6-10 1,2-4 0,0-1 1,-4-5 0,-3 2 0,-8-1 0,-7 4 0,-8 3 1,-3 6-2,-5 5 0,0-1-1,2 7-2,-1-15-10,20 7-29,0 0 1,15-15-3,8-9 3</inkml:trace>
  <inkml:trace contextRef="#ctx0" brushRef="#br0" timeOffset="8159">5255 200 64,'0'0'40,"-8"-19"0,8 19-2,-9-11-21,9 11-8,0 0-4,0 0-2,-11 20-1,5 0-1,-5 7 0,-2 12-2,-4 10 1,-3 12 0,-4 12 0,-1 9 1,2 4-1,2 5 1,3 2 0,5-2-1,4-6 2,8-5-1,5-11 0,10-7 0,1-10 0,6-10 0,2-8 0,1-9 0,-2-3-1,1-10 1,-4-2-2,-2-5 0,-2-3-1,-3-7-4,8 8-15,-9-19-21,8 1 0,-3-11-1,12-1 1</inkml:trace>
  <inkml:trace contextRef="#ctx0" brushRef="#br0" timeOffset="8923">8216 52 103,'21'17'42,"3"1"0,15 20-13,2-1-26,5 15-2,4 11 0,-4 14-2,-2 11 1,-11 8-1,-8 3 2,-10 5-1,-12-2 2,-9-5-1,-9-9 0,-4-8 0,-7-15 1,1-7-2,-1-10 0,2-12 0,4-7 0,3-10-1,8 1-3,-4-17-11,13-3-28,0 0-1,-18-16 0,18 16 44</inkml:trace>
  <inkml:trace contextRef="#ctx0" brushRef="#br0" timeOffset="17207">5535 723 57,'-2'-14'41,"-11"-8"-3,3 7 2,-9-4-18,-1 10-19,-4 5-2,0 8-1,3 8 0,3 7-1,9 8 0,7 8 1,10 2 0,8 3-1,11 5 1,4 0-1,3 2 1,-1-1-1,-5-1 2,-5-3-2,-9-1 1,-9-5 0,-10-7 1,-8-2-1,-8-9 0,-5-4 1,-5-8-2,-6-7-1,4 0-2,-4-21-10,12 13-25,1-12 1,10 5-2,3-9 3</inkml:trace>
  <inkml:trace contextRef="#ctx0" brushRef="#br0" timeOffset="17550">5708 993 86,'31'-5'40,"1"3"-2,-14-17-6,2 9-27,-7-9-3,-2 0 0,-7-3-2,-4 0 2,-4 1-2,-7 2 1,-4 3 0,-5 7 0,-4 8-1,1 11 0,-4 7 0,3 10-1,3 8 2,7 9-2,9 9 1,7 2-1,11 1 1,4-3-1,10-5 1,4-5 0,4-9-1,1-12-1,0-7-5,-11-17-33,7-5 1,-8-19-1,3-5 0</inkml:trace>
  <inkml:trace contextRef="#ctx0" brushRef="#br0" timeOffset="17925">6242 318 94,'0'0'41,"0"0"1,-5 11-7,0 5-31,1 11-2,-3 11-2,0 11 1,0 12 0,0 11-1,-2 5 1,2 6 0,0-1-1,2-4 0,0-6 0,2-9-2,3-7-1,-2-17-4,15-1-33,-9-24-2,10-9 1,-1-23-1</inkml:trace>
  <inkml:trace contextRef="#ctx0" brushRef="#br0" timeOffset="18174">6619 309 89,'19'-76'41,"-19"6"2,-4 24-3,-17 2-34,-6 17-2,-7 12-2,-4 11 0,1 10-1,3 14 0,1 17 0,8 13-1,4 17 0,9 16 0,2 12 0,7 16-1,0 11 1,6 10-1,2 4 0,0 6 1,2-4-1,-3-7 0,4-6 0,-5-13-1,5-9-1,-7-20-2,6-4-11,-9-40-26,5-14 1,-3-25-1,-2-21 2</inkml:trace>
  <inkml:trace contextRef="#ctx0" brushRef="#br0" timeOffset="18486">6271 1017 104,'20'-1'40,"-5"-1"3,11 16-14,-3-11-28,0-5-5,8 16-15,-9-17-22,6 6 0,-8-8-1,8 7 1</inkml:trace>
  <inkml:trace contextRef="#ctx0" brushRef="#br0" timeOffset="18658">6829 1261 61,'9'17'41,"2"-2"-2,-11-15 1,14 6-18,-14-6-26,-3-21-33,11 9-3,-5-9 0,10 2 0</inkml:trace>
  <inkml:trace contextRef="#ctx0" brushRef="#br0" timeOffset="18814">7262 915 80,'7'-11'42,"-20"0"-2,-3 11 0,-20 1-34,1 9-3,-5 11-1,1 9-3,5 9 1,9 7-1,10 3 1,13 1 0,13-5 0,12-6 0,16-13 0,9-11 0,8-16 0,2-13 0,0-12 0,-3-11 1,-7-9-1,-9-10 2,-14-7-1,-9-4 1,-14-3-1,-8 4 1,-8 3 0,0 9 0,-3 9-1,4 13 0,6 18-1,7 14 1,13 27-1,10 13 0,12 13 0,7 13 0,9 8 0,7 5 0,4-1 0,1-3-1,-2-7 1,-5-11-2,-7-7-2,-7-22-4,3-3-28,-20-24-7,-1-6 1,-13-23 0</inkml:trace>
  <inkml:trace contextRef="#ctx0" brushRef="#br0" timeOffset="19266">7952 587 67,'0'0'43,"-23"5"-1,13 34 1,-13 8-19,1 25-21,-4 15 1,-7 13-3,-5 11-1,-1 3 1,-1-1-2,0-8-1,5-3-4,-7-32-20,15-2-17,-2-23 1,8-14-3,-3-25 0</inkml:trace>
  <inkml:trace contextRef="#ctx0" brushRef="#br0" timeOffset="21996">8894 544 80,'2'16'42,"-2"-16"-1,24 4 1,-12-6-35,11-1-4,3 1-1,2-5-2,-1 5 0,1-4-2,0 4-1,-7-8-5,10 6-34,-15-7 2,-1 7-2,-10-5 2</inkml:trace>
  <inkml:trace contextRef="#ctx0" brushRef="#br0" timeOffset="22199">8917 756 80,'-7'29'43,"4"-15"-2,15 0 2,-12-14-35,28 1-3,-5-5-2,4 0-2,3-4 0,1-3-1,1 0-3,-4-3-1,5 8-9,-10-12-29,5 3 1,-10-8-2,7 6 2</inkml:trace>
  <inkml:trace contextRef="#ctx0" brushRef="#br0" timeOffset="22449">9388 537 104,'0'0'41,"28"11"1,-13-26-12,8 11-29,4-3-2,-1-1-2,2 3-1,-8-6-5,9 9-29,-17-9-3,-2 13 0,-10-2 1</inkml:trace>
  <inkml:trace contextRef="#ctx0" brushRef="#br0" timeOffset="22620">9398 687 83,'0'21'41,"16"-1"-1,-2-16 0,10 0-37,5-8-4,1-11-4,11 9-11,-5-19-25,4 3 2,-5-7-2,6 5 2</inkml:trace>
  <inkml:trace contextRef="#ctx0" brushRef="#br0" timeOffset="22792">9948 602 69,'1'36'41,"-6"0"-1,5 9 1,-7-8-24,6 19-14,-1 1-1,-1 4-1,3 1-1,0-2-1,1 0-2,0-15-7,8 1-31,-9-21 1,4-7-2,-4-18 1</inkml:trace>
  <inkml:trace contextRef="#ctx0" brushRef="#br0" timeOffset="23010">9579 548 89,'6'-18'42,"28"8"1,12-9-2,23 1-36,10-3-3,10 0-1,7 1-2,-6-1-2,-5 9-2,-17-6-5,-3 16-32,-25 1 1,-8 13 0,-17 5 1</inkml:trace>
  <inkml:trace contextRef="#ctx0" brushRef="#br0" timeOffset="23213">10287 1216 69,'9'28'41,"-9"-28"-1,13-9 1,-16-29-28,8 0-7,-5-14-1,4-5-1,-1-5-1,4 5 0,-1 3-1,3 9 1,2 8-3,5 9 2,0 10-2,1 9-1,-2 11 0,-2 5 1,-4 9-1,-4 4 0,-5 5 1,-4 4-2,-2 6 2,-2 1-2,2 3 2,3-1-1,4-2 1,6-3-1,6-3 1,8-8 0,4-9 1,4-6-1,2-12 1,2-8-1,-1-9 1,-1-3 0,-2-10 0,-3-3 1,-6-1-1,-1 3 0,-5 5-1,-3 5 2,-4 5-2,-4 10 0,-3 11 0,2 14 0,-2 8-1,2 6 0,2 3 1,3 1-2,2 3 2,3-5-2,2-6 2,2-10-1,1-7 1,0-10 1,-2-5-1,0-7 1,-4-9 0,0-4 0,-4 0 0,-1 1 1,-1 5-2,-3 5 1,-2 5-2,0 12 1,0 0 0,11 21 0,0-2 0,3 2-1,7 1 1,4-1-1,10-5 1,2-5 0,3-8 0,7-9 0,-2-4 0,2-8 0,-5-7 0,-4-5 1,-5-10 0,-8-4 0,-6 1-1,-10 0 2,-8 3-1,-8 6 0,-8 9 0,-4 9-1,-6 17 0,0 12 1,3 11-1,3 8 0,6 7 0,8 5-1,8 2 1,8-2 0,5-3-1,4-8-1,0-5-1,-1-18-6,7 1-7,-19-26-28,13-3 1,-7-14-1,8-2 1</inkml:trace>
  <inkml:trace contextRef="#ctx0" brushRef="#br0" timeOffset="24383">11976 446 95,'0'0'42,"-7"10"1,7-10-2,-12 6-34,12-6-7,0 0-2,0 0-5,1 10-9,-1-10-26,0 0 0,0 0-1,1 11 2</inkml:trace>
  <inkml:trace contextRef="#ctx0" brushRef="#br0" timeOffset="24523">11994 698 89,'3'29'40,"5"-2"1,-5-10-4,6-8-35,0 3-22,-9-12-20,1-13 0,-6-2-2,3-1 2</inkml:trace>
  <inkml:trace contextRef="#ctx0" brushRef="#br0" timeOffset="24945">11068 1744 49,'20'30'39,"-4"2"-1,1 5-2,-8-12-15,2 10-19,-4-11 1,-1 3 0,-5-12 0,-2-5 1,1-10 0,-15-17 0,2-9 1,4-5-1,-6-11 0,3-4-1,-2-10-1,6-4 0,3-3-1,4 7-1,7 1-1,3 4-2,11 14-3,0-8-8,15 21-28,-8 3 0,7 14-1,-6 0 1</inkml:trace>
  <inkml:trace contextRef="#ctx0" brushRef="#br0" timeOffset="25257">11353 1659 96,'21'11'40,"7"-4"3,-6-22-14,2 3-24,-5-8-2,-2 0-2,-6-5 0,-6 5 0,-6 6 0,-6 3-1,-7 13 0,-1 6 0,-4 8 1,1 11-1,1 9 0,5 4 0,4-1 0,5 5 0,7-7-1,4-5 0,6-8-2,1-21-5,15 0-25,-11-26-10,9-4 2,-3-16-1</inkml:trace>
  <inkml:trace contextRef="#ctx0" brushRef="#br0" timeOffset="25506">11692 1281 71,'1'-40'43,"2"16"-2,-8 8 2,5 32-21,-7-2-17,4 16-2,1 10-2,1 12 0,2 10-1,3 2 0,2 3-1,3-9-1,2-7 0,-1-6-2,2-11 1,-7-18-3,-5-16 1,0 0 1,6-18 0,-13-3 3,-3-5 0,1-4 2,-2-5 2,4 2 1,-2 2-1,12 6 2,3 0-1,9 7 0,5 2-1,6 7 0,0 5-1,1 10-1,-1 5 0,-3 5-1,-7 4 1,-2 1-2,-6 6 1,-1 1-1,1-1 2,2-2-2,2-8 2,3-1-1,4-10 1,2-2-1,0-8-1,-2-5 1,-3-6 0,-4-8-1,-5-10 1,-4-2 0,-7 1-1,-3 1 1,1 1-1,-3 6 0,5 3 0,-1 11 0,5 12-1,2 15 0,6 7 0,0 3 0,3 3 0,2 1 1,-1 0 1,2-1 0,-2-10 1,-3-4 0,1-11 1,-10-3 0,12-15 1,-6-3-1,-3-8 0,5-4 0,-3-2 0,5-2 0,1 3-1,1 2 1,2 5-2,0 5 0,4 8-1,-1 3-1,6 8-1,-8 0-3,5 11-2,-7-8-4,11 19-5,-24-22-2,31 38 2,-31-26 3,16 14 7,-13-2 6,1-6 4,1 9 4,-11-18 7,18 15 5,-25-25-1,26 16-2,-13-15-4,0 0-5,3-24-1,7 4 0,-1-10-2,2-2-1,6-8-1,-2 3 0,1 0-1,-1 4 0,-3 11-1,-2 9 0,-10 13-1,13 9 0,-10 10 0,0 2 0,10 4 0,0-1 0,8-3 1,4-6 0,5-9 0,2-8 0,-2-7 1,0-9-1,-9-8-1,-5-18-5,-1 5-9,-22-28-18,5 4-13,2 63 46</inkml:trace>
  <inkml:trace contextRef="#ctx0" brushRef="#br0" timeOffset="31309">13185 735 71,'-14'-6'42,"-4"-2"-1,8 4 2,-12-12-28,22 16-8,-17-6-3,17 6 0,-10 1-2,10-1-1,2 25 0,3 0 0,5 11-1,1 12 0,0 11 0,7 9 0,-3 10 0,2 2-1,-1 0 1,-4 3 0,-2-5-1,-4-2 1,0-8 0,-6-5-2,4-8 0,-5-11-3,4 4-12,3-28-26,-6-20 1,10-1-3,0-20 3</inkml:trace>
  <inkml:trace contextRef="#ctx0" brushRef="#br0" timeOffset="31637">13618 800 82,'19'-56'44,"-19"56"-3,-12 0 0,-7 17-28,-7 22-12,-1 15-1,4 13-2,-8 16 0,9 7 0,0 8 0,11-2 0,6-7 1,13-8 0,13-15 2,8-16 1,15-18-1,10-16 1,7-20 0,10-18 0,2-13 1,3-16-1,-5-12-2,-8-8 1,-10-12 2,-19-2-1,-16-4 0,-20 7 1,-17 1-1,-12 10 1,-14 6 0,3 12-1,-9 11-2,10 11 0,41 31 1,-66-38-1,66 38-1,-44-16 0,44 16-1,0 0 1,0 0-1,0 0 1,0 0-1,0 0 0,55 7 0,-55-7 1,61 37-1,-61-37 1,61 80 0,-37-24-1,-1 13 1,-3 6-1,4 7 0,1-4 0,1-4 0,4-12 0,2-8 0,11-17 1,-1-12 1,5-15 1,2-18 0,-3-13 1,-3-16 1,-6-8-1,2-17 1,-14-6 1,-13-9-1,-3-8 0,-19-2 0,-7 4 1,-2 2-2,-10 9 1,-10 9 0,-4 10-2,43 53 1,-84-67-4,84 67 0,-64-9-4,64 9-12,-37 45-28,37-45-1,-18 62 1,18-62-1</inkml:trace>
</inkml:ink>
</file>

<file path=ppt/ink/ink164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1-17T21:48:03.694"/>
    </inkml:context>
    <inkml:brush xml:id="br0">
      <inkml:brushProperty name="width" value="0.05292" units="cm"/>
      <inkml:brushProperty name="height" value="0.05292" units="cm"/>
      <inkml:brushProperty name="fitToCurve" value="1"/>
    </inkml:brush>
  </inkml:definitions>
  <inkml:trace contextRef="#ctx0" brushRef="#br0">0 16 98,'20'29'39,"-11"-8"-5,-11-8-34,2-13-41,-13 3 1,13-3-3</inkml:trace>
  <inkml:trace contextRef="#ctx0" brushRef="#br0" timeOffset="40872">5386 0 78,'0'0'42,"7"15"-4,-7-15 0,0 0-38,0 0-37,0 0-1,0 0-3,-10-9 2</inkml:trace>
</inkml:ink>
</file>

<file path=ppt/ink/ink165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1-17T21:48:02.477"/>
    </inkml:context>
    <inkml:brush xml:id="br0">
      <inkml:brushProperty name="width" value="0.05292" units="cm"/>
      <inkml:brushProperty name="height" value="0.05292" units="cm"/>
      <inkml:brushProperty name="fitToCurve" value="1"/>
    </inkml:brush>
  </inkml:definitions>
  <inkml:trace contextRef="#ctx0" brushRef="#br0">-11 1188 63,'-6'12'43,"6"-12"-1,0 0 1,0 0-17,13 15-24,1-4-1,6 5-1,6-1 0,8 0 1,6-6-1,7-10 0,5-14 0,4-13 0,2-16 0,-1-17 1,-2-20-1,-6-16 1,-8-17-2,-10-8 2,-15-7-1,-13 4 1,-14 3-1,-9 10 0,-11 21 0,-5 18 0,-1 27 1,-1 26-1,4 35 1,4 28 0,5 33-1,6 35 1,7 24-1,6 21 1,4 16-1,7 8 2,5-3-2,6-8 2,5-12-2,1-23 2,2-14 1,-1-25-3,0-18 3,-6-21-5,-17-56 2,23 58-6,-23-58-34,9-25-4,-14-24-2,-15-25 0</inkml:trace>
  <inkml:trace contextRef="#ctx0" brushRef="#br0" timeOffset="437">110 566 99,'-18'-30'43,"18"30"-1,-16 12-1,12 6-40,6 7-5,-2-25-35,14 26-4,6-25 1,19-3 0</inkml:trace>
</inkml:ink>
</file>

<file path=ppt/ink/ink166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1-17T21:48:03.226"/>
    </inkml:context>
    <inkml:brush xml:id="br0">
      <inkml:brushProperty name="width" value="0.05292" units="cm"/>
      <inkml:brushProperty name="height" value="0.05292" units="cm"/>
      <inkml:brushProperty name="fitToCurve" value="1"/>
    </inkml:brush>
  </inkml:definitions>
  <inkml:trace contextRef="#ctx0" brushRef="#br0">-2 136 75,'6'-50'41,"-1"1"-1,14 25-1,-12 10-27,17 18-10,0 19 0,3 28-2,1 21 1,2 14 0,1 19-1,-3 3 0,-3 7 1,-3-1 1,-7-8-2,-3-15 2,-6-11-2,-3-18 2,-4-15 0,0-12 1,-3-23-2,4-12-1,-4-17 2,4-17-4,4-10 3,8-7-4,8 0 3,6 0-3,9 9 3,6 7-2,5 10 1,4 15 1,-2 14-1,-6 9 1,-8 8-1,-8 7 3,-13 9-2,-11-1 1,-11 6-1,-9-4 2,-7-1-2,-5-4 2,-3-9-2,0-4 0,3-10-3,1-5-6,13-3-34,1-9 2,16-2-1,3-10 0</inkml:trace>
</inkml:ink>
</file>

<file path=ppt/ink/ink167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1-17T21:48:04.006"/>
    </inkml:context>
    <inkml:brush xml:id="br0">
      <inkml:brushProperty name="width" value="0.05292" units="cm"/>
      <inkml:brushProperty name="height" value="0.05292" units="cm"/>
      <inkml:brushProperty name="fitToCurve" value="1"/>
    </inkml:brush>
  </inkml:definitions>
  <inkml:trace contextRef="#ctx0" brushRef="#br0">41 779 71,'0'0'38,"0"0"0,2 11 0,-4 5-33,-7 7-4,1 6 1,-1 7-2,2 2 2,1-1-1,5-3 1,1-6 0,5-3 1,3-11-1,5-7 1,0-12-1,3-5 0,0-4-1,0-5 0,-1 3 0,2 0-2,0 5 1,3 7-1,1 6 0,4 5 0,2 4-1,5 2 1,5-6 1,2-3 0,-1-8 1,0-10-2,-4-4 2,-4-8-1,-8-5 1,-6-1-1,-10-2 1,-7 1-3,-4 1-1,-7 3-2,8 6-2,-7-8-4,17 20-2,-8-13-1,24 21 2,-8-6 4,17 13 4,1 4 6,-1 2 3,8 16 5,-13-9 3,12 18 2,-18-9-3,8 14-1,-15-6-5,2 0-3,-6 2-4,-5-8-3,8 1-37,-15-11 3,5-8-5,-2-10 1</inkml:trace>
  <inkml:trace contextRef="#ctx0" brushRef="#br0" timeOffset="546">793 522 73,'-1'-15'37,"1"15"-6,9-3-32,-3 14-28,0-1-8,-1 0-1</inkml:trace>
  <inkml:trace contextRef="#ctx0" brushRef="#br0" timeOffset="686">1051 899 80,'17'2'42,"-10"-14"-2,3-1 1,-19-14-31,10 3-7,-4-2-1,0 2-1,-2 4 0,1 3-2,1 7 1,3 10-1,0 0 0,0 0-1,16 19 1,-5-8 0,0 0 1,3 0 0,-2-5 0,1-5 0,-1-3 1,1-7-2,-3-3 1,-1-12-1,1-2-1,0-4 1,1 0-1,-4 3 1,5 0-1,-5 8 2,0 2-1,-7 17 2,14-3 0,-14 3 0,8 21 0,-3-4 0,-3 4 0,4 1-1,5-1 1,2 2-1,5-3 0,5-1-1,6-1 1,1-4-2,3 3 2,-3-3 0,-3 2 0,-7-2 0,-9 4 1,-8-1 2,-10 1-2,-5-1 2,-9-4-2,-1 0 1,-2-5-1,-2-3-2,3-6 0,0-10-4,11 3-3,-11-8-36,23 0 4,-3-8-3,14 6 3</inkml:trace>
  <inkml:trace contextRef="#ctx0" brushRef="#br0" timeOffset="1294">2048 864 63,'4'-11'42,"-21"-8"-2,-1-2 3,-17-19-22,1 2-14,-8-9-3,-1-1-1,1-9 0,6 6 0,5-3-1,7 6 0,12 4-1,11-1-1,11 8 0,13 3 0,7 5-2,8 0 2,8 1-2,5 1 0,5 3-2,-3 2 0,8 6-5,-15-5-32,11 11-1,-13-3 0,1 15 1</inkml:trace>
  <inkml:trace contextRef="#ctx0" brushRef="#br0" timeOffset="1591">2063 522 85,'-28'25'41,"14"-1"0,0-15 1,16 0-33,-2-9-6,13-8-3,3 1-1,0-3-3,7 4-1,-2-6-4,12 12-2,-13-15-10,15 19-19,-11-5 2,7 21 10,-18-12 11,8 16 10,-13 3 4,-5 0 7,3 12 9,-12-6 20,4 4 0,-4-13-9,16 11-9,-11-16-3,16 1-5,-3-10 0,11-3-1,-8-11 0,8-2-1,-9-8 0,2-1 0,-9-7-2,-5-3 0,-9-6-1,-6-2 1,-8-3-1,0 4 0,-3 0-2,4 7 2,0 0-2,8 8 1,12 17-1,0 0-2,22 11 1,2 11 0,10 10 0,2 2-1,6 7 0,-1 1 0,-2-1 1,-4-2 2,-5-7-1,-6-8 1,-6-8 0,-7-8 0,-11-8 0,13-16-1,-11-3 1,0-9-2,2-8 1,4-2 0,3-5 0,4 3 1,7 0-2,3 7 1,8 5-4,2 1-3,17 17-33,-8-9-2,9 9 0,0-7 1</inkml:trace>
  <inkml:trace contextRef="#ctx0" brushRef="#br0" timeOffset="2324">3462 0 93,'-15'30'42,"6"27"1,-8 7-2,10 10-36,-8 25-2,3 5-2,2 11 0,8-1 0,7 0-1,7-18 0,12-8-4,4-20-23,23-13-17,4-24 3,19-17-3,9-18 1</inkml:trace>
  <inkml:trace contextRef="#ctx0" brushRef="#br0" timeOffset="2761">6731 242 90,'9'-12'41,"-2"1"2,11 27-3,0 4-36,8 20-1,2 10-2,0 17 0,2 15 0,0 9 0,-3 10-1,-3-6 2,-7-4-2,-8-14 1,-2-2-1,-5-18 0,-3-11-2,-3-15 1,-2-13-4,-9-12-9,5-5-30,-11-10 2,2-8-2,-11-4 1</inkml:trace>
  <inkml:trace contextRef="#ctx0" brushRef="#br0" timeOffset="3198">4056 1454 72,'-25'52'39,"25"-52"1,51 15 3,-8-27-20,25 4-20,17-4 0,19-1-2,17-1 0,13 0 3,10-2 0,4 3-4,2 2 0,-3 1 2,-11 4-3,-10-2 3,-14 6-2,-19-3-1,-17 3-5,-22-2 3,-11-1-4,-27 4-11,-16 1-26,0 0 0,-23 0 1,-8-4 1</inkml:trace>
  <inkml:trace contextRef="#ctx0" brushRef="#br0" timeOffset="3572">4184 1604 68,'0'0'45,"0"0"-3,0 0 3,-42 50-39,42-50-2,0 0-1,44 21-4,-44-21 4,70 3 0,-20-5-1,16-4 0,12-1 0,13-6 1,7 0-2,13-7 1,10 4-3,6-5 1,6 0 1,-1 4-1,0-2-1,-1 6 0,-7-1 0,-12 5 1,-15-1-2,-17 4 4,-19 0-5,-19 0 2,-42 6-1,0 0-16,0 0-24,0 0 0,0 0 2,-67-25-3</inkml:trace>
  <inkml:trace contextRef="#ctx0" brushRef="#br0" timeOffset="4524">6161 1120 67,'0'0'40,"9"11"-1,-9-11 2,11-6-31,-11 6-5,0 0-2,0 0-1,0 0 0,0 0 0,0 0-1,0 0 0,0 0 0,0 0-1,0 0 1,0 0-1,0 0 0,0 0 0,0 0 0,0 0 1,0 0 0,-5 12-1,5-12 0,0 0 1,-10 14-1,10-14-1,0 0-1,0 0-5,-9-7-21,16-5-14,-1-5 1,9 0-1,-2-14-1</inkml:trace>
  <inkml:trace contextRef="#ctx0" brushRef="#br0" timeOffset="5194">6431 1118 73,'17'8'40,"-17"-8"1,10 0-1,-10 0-34,0 0-1,0 0-2,0 0-1,0 0-1,0 0 1,0 0-1,0 0 0,0 0 0,0 0 0,9-2-1,-9 2 1,0 0-1,0 0 2,0 0-2,0 0 1,8 10-1,-8-10-7,0 0-35,0 0 0,0 0-2,7-18 0</inkml:trace>
  <inkml:trace contextRef="#ctx0" brushRef="#br0" timeOffset="38859">3911 825 37,'-8'-10'38,"3"1"0,5 9-7,-11-17-10,11 17-6,-5-12-6,5 12-3,-14-10-2,14 10-2,-22-8 0,10 3-1,-2 2 0,-2 0 0,3 1-1,0 2 1,2-1-1,2 3 1,9-2-1,-14 8-1,12 3 0,1 1 1,4 7-1,2-2 0,5 7 0,0 0 2,1 2-2,2 0 3,-3-1-3,-1-1 2,-4-2-1,-4-4 1,-4 0-1,-4-4 0,-2 1 0,-4-5 0,-1-3 0,-2-2 1,0-3-1,-2 0-1,4-5-1,-3-1-3,17 4-6,-21-8-29,21 8 0,-4-15 0,4 15 0</inkml:trace>
  <inkml:trace contextRef="#ctx0" brushRef="#br0" timeOffset="39312">4065 976 28,'34'1'36,"-6"-9"2,0-1-2,-5-14-18,5 9-9,-14-5-3,3 4-2,-10-2-1,-3 3-1,-7 2 0,-2 3 0,-10 2 0,-1 3 0,-5 4-1,1 5-2,-2 3 2,3 6-1,3 4 0,1 6 2,6 4-3,3 0 2,5 3-1,3-4 2,4 2-3,4-3 3,1-4-2,3-3 0,2-5 0,-1-6-2,6-2-2,-10-6-22,11-4-12,-4-6 0,1-6-2,-4-13 0</inkml:trace>
  <inkml:trace contextRef="#ctx0" brushRef="#br0" timeOffset="39702">4399 498 67,'13'13'37,"-13"-13"0,11 26 0,-10-9-32,4 12-1,-2 4-1,1 8-1,0 5 0,0 3 1,-2 2-1,1 0 0,-3-2 0,3-8-1,-2-5 0,0-7-1,1-4-2,-3-7-3,7 0-4,-6-18-30,0 16-1,0-16 0,12-4 0</inkml:trace>
  <inkml:trace contextRef="#ctx0" brushRef="#br0" timeOffset="40045">4814 433 66,'-6'-24'40,"2"11"-1,-9-6 0,13 19-29,-22-15-5,8 14-3,-2 8 0,2 3-1,0 10-1,3 5 1,2 6-1,1 5 1,3 6-1,3 9 0,1 4 0,2 5 2,1 5-2,2 0 2,2 4-3,0-5 2,1-4-2,-1-10 2,2-2-5,-3-12-1,7 2-14,-8-15-22,3-13 1,-7-10-1,0 0 2</inkml:trace>
  <inkml:trace contextRef="#ctx0" brushRef="#br0" timeOffset="40341">4660 934 66,'0'0'41,"10"-17"-1,4 19 0,-3-5-35,5 1-3,1 4-4,-4-6-14,5 5-22,-6-7-1,2 3 0,-6-6-1</inkml:trace>
  <inkml:trace contextRef="#ctx0" brushRef="#br0" timeOffset="40840">5208 948 66,'0'0'40,"-14"-3"-4,3 12 0,-9-6-30,7 9-2,-3 4-3,5 0 0,3 3 0,5-2 0,7 2-2,6-4 1,4-2-1,5-7 2,3-6-1,3-2 2,-1-8-1,1-1 1,-5-7 1,-3-1-1,-5-3 0,-3 2 0,-7-1-1,-6 1-1,-2 5 1,-6-1-3,3 7-1,-4 0-2,13 9 0,-14-4-4,23 19-19,-4-3-10,11 7-3,1 3 4</inkml:trace>
  <inkml:trace contextRef="#ctx0" brushRef="#br0" timeOffset="41246">5459 1512 51,'3'-37'47,"-8"-11"-5,4-9 5,-7-9-25,6 3-16,-6-4-2,4 3-5,1 5 3,3 8-3,2 10 2,4 11-3,4 8 1,4 8-1,4 13 1,6 8 1,2 8-1,-1 7 1,-1 4-1,-1 1 2,-4 5-2,-6-2 2,-4 2-1,-11-4 1,-6-9-1,-4-1 1,-4-5-1,-2-3-1,-3-7 1,0-4-3,3-2 0,0-6-2,18 9-2,-18-7-3,18 7-13,9 7-17,5 5-1,1 2 3,8 6 0</inkml:trace>
  <inkml:trace contextRef="#ctx0" brushRef="#br0" timeOffset="41605">5711 1439 74,'0'0'39,"0"0"3,0 0 0,-27-13-31,13-17-7,6-5 2,-3-8-1,2-4 0,1-10-2,4 3-2,1-4-3,3 11 0,2 3 2,4 7-2,6 8 2,3 9-2,7 14 1,3 3-1,5 11 0,0 2 2,1 7-2,-1 1 2,-4 2-1,-4-1 1,-7-3 0,-10-1-1,-7 0 0,-8-4 1,-5-3 0,-8-4 0,-1 0-1,-5-6 0,4 3-3,-4-9-3,17 4-33,-6-10-3,11 2 1,3-6-1</inkml:trace>
  <inkml:trace contextRef="#ctx0" brushRef="#br0" timeOffset="42229">6087 642 68,'3'-33'42,"0"6"-1,-13-5-1,0 10-31,-10 1-5,-1 7-1,-5 8-2,-2 6-1,-2 10 0,0 9 0,5 12 0,2 9-1,5 5 1,9 6 0,6 4-1,7 1 2,8-1-1,8-3 0,4-9-1,5-9 3,0-4-2,-1-6 1,-2-8-1,-1-6-2,-2-6-1,-8-3-1,5-3-4,-17-9-24,13-5-6,-8-11-5,5 0 4</inkml:trace>
  <inkml:trace contextRef="#ctx0" brushRef="#br0" timeOffset="42572">6255 515 54,'2'-10'39,"-2"10"-1,0 0 1,-9 0-26,14 21-7,-6 5-3,3 10-2,-1 6 0,1 9-1,1 6 1,0 2 0,-2 1-1,0-7 1,0-7-1,-1-9 2,0-7-2,2-11 2,-1-7-1,-1-12-1,0 0 1,14-21 0,-9 3 0,1-5-1,-1 1 1,0 1-1,-2 4 1,0 7 0,-3 10 0,1 9 1,0 8-2,2 7 2,-1 2-2,2 4 2,2 1-3,0-4 0,4 0-3,-2-12 0,7 2-4,-11-5-29,13-6-5,-7-10 1,6-5 0</inkml:trace>
  <inkml:trace contextRef="#ctx0" brushRef="#br0" timeOffset="43009">6511 625 65,'0'0'40,"9"4"-1,-9-4 1,-8 28-30,-4-9-6,4 11-2,-1 3-1,1 10 1,2 6-2,5-3 1,4 3-1,5-4 1,2-1-1,2-10 1,3-3-4,-2-13 0,8-4-3,-21-14-16,28 1-19,-14-11 2,4-5-2,-4-9-1</inkml:trace>
  <inkml:trace contextRef="#ctx0" brushRef="#br0" timeOffset="43305">6738 595 81,'0'0'40,"0"0"-1,0 0-10,0 0-22,15 15-3,-5 2-1,4 7-2,1 8 0,2 5-1,0 8 1,1 4 0,-5 5-1,-5-7 1,-3-1-1,-3-5 2,-4-7-1,-3-4-1,1-7-4,-9-11-23,13-12-15,0 0 1,0 0-3</inkml:trace>
  <inkml:trace contextRef="#ctx0" brushRef="#br0" timeOffset="47190">7364 549 73,'-4'14'41,"4"-14"-2,0 18 2,0-18-34,13 8-3,0-3-2,5 0-1,3 2-1,5-3 0,4-1-2,-2-6-4,11 14-13,-11-16-23,4 4 3,-7-5-2,-1 5 2</inkml:trace>
  <inkml:trace contextRef="#ctx0" brushRef="#br0" timeOffset="47424">7504 980 47,'8'31'41,"3"-11"-5,8-6 3,-2-18-23,1-8-34,4 1-17,-3-14-4,3-1 2,-3-8-3</inkml:trace>
  <inkml:trace contextRef="#ctx0" brushRef="#br0" timeOffset="47595">7867 705 68,'20'21'39,"-1"-6"-2,4-3-1,0-8-37,-4-6-30,10 1-5,-9-10-3,1 6 1</inkml:trace>
  <inkml:trace contextRef="#ctx0" brushRef="#br0" timeOffset="47751">7938 917 58,'12'16'38,"10"-2"2,-2-9-2,14-6-30,-10 2-13,0-10-33,0 1 3,-6-10-6,2 2 4</inkml:trace>
  <inkml:trace contextRef="#ctx0" brushRef="#br0" timeOffset="47985">8204 960 63,'-5'32'40,"1"-2"-5,7 0 5,-1-4-36,7 4-4,3-2-1,-2 0-1,3-2-1,-6-6-3,5-1-4,-12-19-11,1 11-15,-1-23-1,3 1 21,-14-14 11,-1-9 7,-3-5 4,-13-14 5,11 6 12,-18-6 17,5 9-2,-12-6-15,21 11-14,-5 5-4,13 7-2,11 1-1,13 9 0,10-3 0,14 1-1,7-5-1,5 1 1,6-1-3,-2-4-1,5 17-12,-9-17-26,-5 14 0,-13-2 0,-2 14 0</inkml:trace>
  <inkml:trace contextRef="#ctx0" brushRef="#br0" timeOffset="48391">8524 1082 79,'7'18'41,"-7"-18"1,0 0-1,-2-23-35,4-5-4,-2-5 0,2-3-3,-2 0 1,5 0-1,-2 2 1,4 8-1,3 11 1,1 12-1,3 10 0,2 6 1,3 9-2,-3 5 3,4 6-2,-3-1 2,-1-1-2,-5-2 1,0-5 0,-4-4 1,-2-7-1,-5-13 0,6 11 0,-6-11 0,0 0 0,0 0 0,0 0 0,0 0 0,0 0 0,0 0 1,0 0-1,10 4 0,-10-4 0,12-3 0,-3-2 0,4-1 0,2-3 0,5-2-1,0-2 1,2-5 0,0 0 0,-1-1-1,-2-2 1,-2 2 0,-3 2 0,-5 0-1,-2 2 1,-3 5-1,-4 10 0,3-15 1,-3 15 0,0 0-1,0 0 0,0 19 1,2-7 0,2 7 1,3-2-1,1 3 1,1-3-1,2-3 2,1-4-2,1-5 1,0-4-1,2-9-1,-1-4 1,3-5 0,-1-4 0,1-3-1,0-2 2,-2 0-2,-2 0 2,1 3-1,-3 4 1,-1 4-1,-10 15 0,19-8 0,-7 16-1,1 5 1,4 6 0,1 3 1,5 0-1,3 2 1,1-7-1,0-4 0,0-8-1,1-8 1,-3-5 0,-2-12-2,-4-4 2,-3-4-1,-6-7 1,-6 1 2,-5-1-1,-4 4 0,-4 5 0,-2 10 0,-3 14-1,0 9 1,2 16-1,4 9-1,4 8 0,4 7 1,5 5-2,2-3-7,18-6-33,-4-10 4,11-5-4,1-10 3</inkml:trace>
</inkml:ink>
</file>

<file path=ppt/ink/ink168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1-17T21:48:53.504"/>
    </inkml:context>
    <inkml:brush xml:id="br0">
      <inkml:brushProperty name="width" value="0.05292" units="cm"/>
      <inkml:brushProperty name="height" value="0.05292" units="cm"/>
      <inkml:brushProperty name="fitToCurve" value="1"/>
    </inkml:brush>
  </inkml:definitions>
  <inkml:trace contextRef="#ctx0" brushRef="#br0">0 307 77,'9'5'42,"2"8"-2,-9 3 0,-1 11-36,-1-27-3,-2 84 0,4-35 0,2 1-5,6 0 3,8-5 0,-18-45 1,55 61-3,-55-61 4,82 9 1,-34-23-1,10-13 3,-1-12-3,-1-9 2,-1-12-1,-6-6 3,-8-10-3,-10 1-4,-13-3 3,-15 7-2,-20 9 3,-10 11-3,-17 18 3,-8 17-4,-7 27 2,-6 17-8,12 27-35,2 9 4,16 11-6,10-2 4</inkml:trace>
</inkml:ink>
</file>

<file path=ppt/ink/ink169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1-17T21:45:13.653"/>
    </inkml:context>
    <inkml:brush xml:id="br0">
      <inkml:brushProperty name="width" value="0.05292" units="cm"/>
      <inkml:brushProperty name="height" value="0.05292" units="cm"/>
      <inkml:brushProperty name="fitToCurve" value="1"/>
    </inkml:brush>
  </inkml:definitions>
  <inkml:trace contextRef="#ctx0" brushRef="#br0">2 3924 59,'0'0'35,"9"5"-1,-9-5 1,0 0-13,0 0-14,0 0-2,0 0-1,0 0 0,0 0-2,0 0 1,0 0-1,0 0-1,0 0 0,0 0-1,0 0 0,0 0 0,0 0-1,1 12 1,-1-12-2,1 13 1,-1-13 0,4 18-1,0-5 1,0 0 0,2 1-1,0 1 1,1 0 0,0 1 0,2-1 0,0 2 0,1-3 0,1 1 0,0-1 0,1 1 0,4 1 0,-1-1 1,2 0-1,3 1 0,2 0 0,3 1 0,4-2 1,2 2-1,4-3 0,2 2 0,3-1 0,4 0 1,1 1-1,1-1 0,4 0 1,1 0-1,3-2 1,5 2-1,3-4 0,3-2 0,5-1 0,3-2 0,5-4 1,3-1-1,6-1 0,2-5 1,2 2 0,2-4 0,2 1 0,2-1 0,2 1-1,2-1 1,-2-1 0,0 0-1,3 0 1,-2-1-1,1 0 1,-2 0-1,2 1 1,-3 0-1,0 1 0,0 4 0,-3-1 0,0 3 0,2 0 0,-1 1 0,-1 2 0,-1-3 0,4 3 0,-3-3 1,4 0-1,-1-1 0,1 0 0,-1-4 1,2-4-1,-4 0 1,-1-4-1,0-5 0,-2-3 0,-2-6 1,-2-5-1,-2-5 1,-3-4-1,-2-9 1,-4-4-1,-3-10 1,-3-6-1,-2-4 1,-3-7-1,-2-5 0,-4-4 0,-2-6 1,-4-3-2,-3-2 2,-4-2-1,-7-3 0,-5-2 0,-7-1 0,-5-4 0,-6 2 0,-7-2 1,-7 1-1,-7-1 1,-3-2-1,-7-1 1,-8 0 0,-4 3-1,-7-1 0,-3 0 0,-6 0 2,-3 1-4,-8 6 2,-5 2 0,-4 2-1,-6 4 1,-5 4 0,-4 6 0,-8 1 0,-6 7 0,-6 2 1,-2 5-2,-6 7 2,-3 4-1,-7 5 0,-6 9 0,0 6-1,-4 8 2,-1 6-2,-5 14 2,-4 0-2,-1 10 1,2 10 0,0 3 0,-4 10 1,1 5-1,2 8 2,2 3-2,4 8 0,3 6 0,3 0 0,6 7 0,10 2 0,10 4 0,7 1 0,10 2 0,11 1 0,9-1 0,11 6-2,8-2 2,6 3 0,5 4 2,5-1-2,2 3 0,5 1 0,1 5 0,1 2 0,2 6 0,1 1 0,1 4 0,2 5 0,1 3 0,-1 4 0,0 4 0,3 1 0,-4 2 0,0 1 0,3 0 0,0 2 0,2 1 0,0-1 0,2-4 0,3-2 0,2-4 0,4-4 0,0-1 0,4-5 0,2-5 0,1-5 0,4-5 0,-2-4 0,3-2 0,-2-8 0,1-7 0,-3-5 0,0-6 0,-2-4 0,-2-5 0,-2-6 0,-2-3 0,0-5 0,-2-2 0,0-7 0,-1-1 0,-1-4 0,0-1 0,-1-3 0,-1-9 0,2 13 0,-2-13 0,0 0 0,2 10 0,-2-10 0,0 0 0,0 0 0,0 0 0,0 0 0,0 0 0,0 0 0,0 0 0,0 0 0,0 0 0,0 0 0,0 0 0,0 0 0,-3-14-8,3 14-16,-11-15-18,1-4-2,-7-12 0,1-2 0</inkml:trace>
</inkml:ink>
</file>

<file path=ppt/ink/ink17.xml><?xml version="1.0" encoding="utf-8"?>
<inkml:ink xmlns:inkml="http://www.w3.org/2003/InkML">
  <inkml:definitions>
    <inkml:context xml:id="ctx0">
      <inkml:inkSource xml:id="inkSrc0">
        <inkml:traceFormat>
          <inkml:channel name="X" type="integer" max="27760" units="cm"/>
          <inkml:channel name="Y" type="integer" max="15694" units="cm"/>
          <inkml:channel name="F" type="integer" max="255" units="dev"/>
          <inkml:channel name="T" type="integer" max="2.14748E9" units="dev"/>
        </inkml:traceFormat>
        <inkml:channelProperties>
          <inkml:channelProperty channel="X" name="resolution" value="1000" units="1/cm"/>
          <inkml:channelProperty channel="Y" name="resolution" value="1000.25494" units="1/cm"/>
          <inkml:channelProperty channel="F" name="resolution" value="0" units="1/dev"/>
          <inkml:channelProperty channel="T" name="resolution" value="1" units="1/dev"/>
        </inkml:channelProperties>
      </inkml:inkSource>
      <inkml:timestamp xml:id="ts0" timeString="2018-11-29T17:07:46.028"/>
    </inkml:context>
    <inkml:brush xml:id="br0">
      <inkml:brushProperty name="width" value="0.05292" units="cm"/>
      <inkml:brushProperty name="height" value="0.05292" units="cm"/>
      <inkml:brushProperty name="color" value="#FF0000"/>
    </inkml:brush>
  </inkml:definitions>
  <inkml:trace contextRef="#ctx0" brushRef="#br0">14903 6563 171 0,'11'27'36'16,"4"-12"-3"-16,14-14-33 16,10-1-1-16,5-5 1 15,4-2 0-15,5-1 0 16,0-5-1-16,2 3 1 15,-4 1 0-15,-4 6 0 16,-6-1 0-16,-5 3 1 16,-5 4-1-16,-6-2 1 15,-7-4 0-15,-7 17-34 16,-11-34-1-16,18 12 0 0,-16-25-1 16,20 12 0-16</inkml:trace>
  <inkml:trace contextRef="#ctx0" brushRef="#br0" timeOffset="296.8463">15986 5913 170 0,'3'-13'33'15,"-3"13"3"-15,-20 25-34 16,-91 3-3-16,96 12 0 15,2 11 1-15,-1 11 0 0,6 10 0 16,3 6 0-16,3 8 0 16,3 0-1-16,2 3 2 15,4-6 0 1,-1-7-1-16,0-7 0 0,1-9 1 16,0-12 0-16,1-12 0 15,2-21-34-15,1 4-2 16,-18-30 2-16,7 11-3 15,2-40 1-15</inkml:trace>
  <inkml:trace contextRef="#ctx0" brushRef="#br0" timeOffset="4855.4756">16836 10753 175 0,'-2'-11'37'0,"2"11"-3"15,-12 15-34-15,1-5 0 16,-1 6-1-1,-1 5 0-15,2 11 0 16,2 6 0-16,4 6 0 0,5 15 0 16,1 3 1-16,6 10-1 15,1 4 2-15,3-2-1 16,1-3 0-16,0-6 0 16,1-3 1-16,-4-15 0 15,2-5 0-15,-2-9 0 16,-2-8 0-16,-2-6-1 15,0-6 1-15,-1-1 1 16,-2-1-2-16,-2-11 0 0,3 11 0 16,-3-11 0-1,0 0 0-15,0 0 0 16,0 0-1-16,0 0 1 16,-16-12 0-16,16 12 0 0,-23-20 0 15,5 3-1-15,-2-5 1 16,-6-5-1-16,-3-5 1 15,-5-6-1-15,-1-5 0 16,-1-3 0-16,3 3 1 16,2 0 0-16,6 1 0 15,3 4 0-15,5 2 0 16,7 7 0-16,4 6 0 16,2 6 0-16,4 4 0 15,0 13 0-15,7 14-1 16,2 18 1-16,3 17 0 15,3 12 0-15,4 12 0 16,6 9 1-16,2 3-1 0,-1-2 1 16,3-9 0-16,-1-13 0 15,0-11-1-15,0-20 1 16,-3-12-1-16,2-20 0 16,0-15 0-16,1-16 0 15,0-12-1-15,0-13 0 16,3-12 0-16,1-9 1 15,-1-5-1-15,1 0 0 16,0 4 1-16,-2 2 0 16,-2 10 0-16,-2 11 0 15,-5 10 0-15,-4 14 0 16,-4 7 0-16,-3 13 0 16,-10 13 0-16,0 0 0 0,6 24 1 15,-7-5-1-15,-2 5 0 16,2 4 0-16,-1 6 0 15,-1-1 0-15,2 2 0 16,0 6 0-16,-3 2 0 16,-2 3 0-16,-4 4 0 15,-3-2 1-15,-4 5 0 16,-6-4-1-16,-5-1 1 16,-5-6-1-16,-1-3 0 15,-4-5 1-15,1-9 0 16,-1-5-1-16,3-8-1 15,4-8 1-15,3-8 0 0,5-8 0 16,5-8 0-16,3-5-1 16,2-8 0-16,2-6 0 15,0-7 0-15,-2 0 1 16,0-6-1-16,-4 1 1 16,-4 4-1-16,-2-1 1 15,-3 3 0-15,1 9 0 16,0 8 1-16,2 4-2 15,4 10 2-15,4 3-1 16,15 11 0-16,-13-2 0 16,14 15 0-16,6 12 0 15,9 5 0-15,2 12 0 16,3 7 0-16,3 9 0 0,2 7 0 16,-2-1 1-16,1-2-1 15,-3-9 1-15,-6-4 0 16,-3-10 0-1,-1-14 0-15,-2-8 0 0,-10-17 0 16,15-5-2-16,-8-14 2 16,-1-14-2-16,2-9 1 15,0-11-1-15,2-1 0 16,0-11 0-16,2 0 0 16,0 2 1-16,-2 2-1 15,0 4 1-15,-6 8 0 16,-2 12 0-16,-7 4 0 15,-6 12 0-15,-9 8 0 0,-5 11-1 16,-6 5 1-16,-2 11 0 16,0 4 0-1,3-1 0-15,5 3 0 16,8 1 0-16,12-3 0 0,11-1 0 16,11-3-1-16,15-7 2 15,10-6-1-15,9-3 0 16,8-1 0-16,4-4 0 15,1-1 0-15,-2-7 0 16,-5 4 0-16,-8 3 0 16,-9-1 0-16,-12 7-1 15,-11-1 1-15,-17 3 0 16,0 0 0-16,-24 16 0 16,-7-9 0-16,-6 2 0 15,-9-1 1-15,-2 0-1 16,-1 0 0-16,2-3 0 15,2-4 1-15,9 2-1 0,3-2 1 16,8-1-1-16,2-12-34 16,23 12 0-16,-17-22-1 15,26 10 0-15,-12-19 0 16</inkml:trace>
  <inkml:trace contextRef="#ctx0" brushRef="#br0" timeOffset="5167.97">16861 10684 177 0,'-25'-70'35'15,"3"-13"-1"-15,-5 3-33 16,1-4-1-16,1 2 0 0,4 8 0 16,5 7-1-16,5 19 1 15,5 10 0-15,5 18 1 16,1 20-1-16,11 21-1 15,-3 28 1-15,3 26 0 16,0 23 0-16,0 24-2 16,1 20 2-16,-2 9-2 15,-3 5 1-15,0-3 1 16,-3-16 0-16,1-22 0 16,-1-18 0-16,2 20-29 15,-6-78-4-15,18-9-1 16,-14-41-2-16,16 0 0 0,-19-31-2 15</inkml:trace>
  <inkml:trace contextRef="#ctx0" brushRef="#br0" timeOffset="13080.1833">16766 6209 156 0,'0'-20'35'0,"0"9"0"15,0 11-16-15,-23-13-21 0,6 13 2 16,-5 4 0-16,-1-2 1 16,-3 4-1-1,0 4 0-15,1 2-1 16,2 9 2-16,-1 7-1 0,5 6 0 15,1 13 0-15,3 12-1 16,1 9 1-16,6 6 0 16,4 4 0-16,3 0-2 15,6 0 2-15,6-9-1 16,5-11 1-16,7-12 0 16,5-16 0-16,4-11 0 15,4-18 0-15,5-13 1 16,-1-15-1-16,3-12 0 0,-2-12 0 15,-1-13 0-15,-4-9 1 16,-4-5-1-16,-9-1 0 16,-10-1 0-16,-12 5 0 15,-12 7 1-15,-13 11-1 16,-13 15 1-16,-9 14-1 16,-8 19 0-16,-4 13-1 15,-11 16-33-15,16 36 0 16,-21-4-3-16,18 35 0 15,-19-7-1-15</inkml:trace>
  <inkml:trace contextRef="#ctx0" brushRef="#br0" timeOffset="21896.6038">19916 5811 179 0,'-1'-19'36'0,"12"27"-1"16,-11-8-37-16,-3 19 2 15,-2-4 0-15,-1 3 0 16,-2 1 0-16,-3 3 1 16,-1 1-1-16,-4-1 0 15,-3-6 0-15,-5 1 0 16,1-6 0-16,-2-5 0 16,-1-2-1-16,3-3 1 15,2-2 1-15,4-6-2 16,4 4 1-16,13 3 0 15,-16 0 1-15,16 0-2 16,-5 24 1-16,4-2 0 16,1 8-1-16,-2 3 1 0,4 8 0 15,-1-4 1-15,1 3-2 16,3-5 2-16,4-8-1 16,4-9 1-16,0-11 0 15,8-6 0-15,1-8-2 16,4 1 2-16,1-4-1 15,2 3 0-15,0 5-1 16,-1 10 1-16,4 12 0 16,-3 10 0-16,-1 8 0 15,1 5 0-15,-5 6 0 16,-2-2 0-16,-7 5 0 16,-7-3 0-16,-8-5 0 15,-7-9 0-15,-9-2 1 0,-7-4-2 16,-8-5 1-16,-5-3 1 15,-6-12-1-15,-2-7 0 16,0 0 0 0,1-4 0-16,3 0 0 0,5-3 1 15,4-2-1-15,8 1 0 16,23 6-35-16,-21-5 1 16,34 5-1-16,-10-16 0 15,23 8-1-15</inkml:trace>
  <inkml:trace contextRef="#ctx0" brushRef="#br0" timeOffset="22224.7189">20195 6363 182 0,'17'62'35'0,"-16"-12"0"15,16 1-37-15,7-11 2 16,7-14-1-16,3-16 1 16,3-7 1-16,-1-16-1 15,0-15 1-15,-6-14-1 16,-6-11 0-16,-10-9 0 16,-10-8 0-16,-14 0-1 0,-13-2 0 15,-16 3 1 1,-10 12 0-16,-7 14 0 15,-4 7 0-15,-1 18 0 16,4 12 0-16,8 11 0 0,-16-1-34 16,52 17-1-16,-6-16 0 15,27 17-1-15,-8-22 0 16</inkml:trace>
  <inkml:trace contextRef="#ctx0" brushRef="#br0" timeOffset="22806.001">17470 6483 178 0,'0'0'36'0,"2"26"-2"16,9 8-36-16,7 4 1 16,10 5 1-16,11-2 0 15,13-4 0-15,12-17 0 16,6-10 0-16,3-12 0 15,-5-17 1-15,-6-7-1 16,-15-6 0-16,-20-3 0 16,-30-2 1-16,-26 3-2 15,-31 8 1-15,-20 6 0 16,-17 8 0-16,-8 11 0 16,-1 6 0-16,8 8 0 0,21 9 0 15,-1-3-34-15,64 18-1 31,14-21 0-31,50 10 0 16,13-21 0-16</inkml:trace>
  <inkml:trace contextRef="#ctx0" brushRef="#br0" timeOffset="23165.3675">18875 6277 178 0,'-10'-31'36'0,"10"31"-1"16,-35 49-35-16,18-31 0 15,0 14 0-15,2 16-1 16,10 18 1-16,10 10 0 16,15 4 0-16,15-1 0 15,13-6-1-15,13-16 2 16,8-17 0-16,8-23-1 15,0-18 1-15,-7-18 0 16,-17-17-1-16,-18-8 0 0,-26-14 0 16,-26-7 0-16,-29-9 0 15,-25 1 0-15,-19 4-1 16,-13 11 0-16,-3 10 1 16,4 14 0-16,10 28-33 15,19-6-2-15,45 33 0 16,12-8 0-16,50 27-1 15</inkml:trace>
  <inkml:trace contextRef="#ctx0" brushRef="#br0" timeOffset="23665.3491">20833 6186 179 0,'0'0'35'0,"0"0"1"0,-17 19-37 16,-6 30 1-16,0 22 0 15,1 18 1 1,7 8-1-16,14 1 1 16,18-1-1-16,24-9-1 0,19-19 1 15,19-22 1-15,14-24-1 16,4-24 0-16,2-13 1 15,-9-9-1-15,-17-9 0 16,-24-7 0-16,-27-4 0 16,-29-4 0-16,-30 0-1 15,-22 5 1-15,-22 0 0 16,-11 3 0-16,-4 12 0 16,4 6 0-16,12 9 0 15,20-20-30-15,34 43-5 16,11-15 0-16,51 18-1 15,9-12 0-15,42 14 0 16</inkml:trace>
  <inkml:trace contextRef="#ctx0" brushRef="#br0" timeOffset="23995.7348">22326 6509 181 0,'-22'18'36'16,"-14"0"0"-16,-6 10-38 16,-1 8 1-16,3 10 1 15,12 2 0-15,15-2-1 16,17-4 1-16,17-10 0 16,12-15 0-16,16-16 0 15,9-19 0-15,2-17 0 16,-1-11 1-16,-14-8-1 15,-15-6 2-15,-20-5-2 16,-21 5 0-16,-22 1 1 16,-21 11-1-16,-13 10 0 15,-8 16-5-15,1 26-29 16,-16-7-3-16,20 36 0 0,-9-1-1 16,21 32 0-16</inkml:trace>
</inkml:ink>
</file>

<file path=ppt/ink/ink170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1-17T21:46:24.368"/>
    </inkml:context>
    <inkml:brush xml:id="br0">
      <inkml:brushProperty name="width" value="0.05292" units="cm"/>
      <inkml:brushProperty name="height" value="0.05292" units="cm"/>
      <inkml:brushProperty name="fitToCurve" value="1"/>
    </inkml:brush>
  </inkml:definitions>
  <inkml:trace contextRef="#ctx0" brushRef="#br0">6304 585 114,'-46'-50'42,"-29"-8"0,-13 12-3,-25-10-39,-21 5-1,-19 3-1,-22 5 1,-19 5 0,-19 8 0,-18 8 1,-15 7 0,-16 14 0,-15 8 1,-12 16-1,-11 11 1,-4 14-1,-5 13 1,2 11-2,3 18 2,8 14-1,10 14 0,13 20 0,15 15 1,25 18-1,22 18 1,24 16-1,27 10 0,26 14 0,31 11 0,29 10 2,28 5-2,23 4 2,32 5 0,25 2 0,34 6-2,22-6-1,33-5 3,22-10-4,30-13 2,27-14-3,24-20 2,28-27-1,20-33-1,27-22 2,15-26 0,26-25-1,16-26 1,11-22 1,7-28 1,9-17 1,1-20 2,-4-21-5,-5-19 0,-12-29 1,-13-17 0,-21-38 1,-18-25-2,-34-40-1,-28-28 3,-38-30 2,-35-28 0,-46-27-1,-42-16 1,-47-9-1,-46-7 1,-52 7-1,-45 8 0,-47 14 0,-40 21-2,-30 30 0,-29 33 0,-15 46 0,-15 41-9,20 65-12,3 40-23,22 54-2,23 44 1,32 47-1</inkml:trace>
</inkml:ink>
</file>

<file path=ppt/ink/ink171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1-17T21:49:34.891"/>
    </inkml:context>
    <inkml:brush xml:id="br0">
      <inkml:brushProperty name="width" value="0.05292" units="cm"/>
      <inkml:brushProperty name="height" value="0.05292" units="cm"/>
      <inkml:brushProperty name="fitToCurve" value="1"/>
    </inkml:brush>
  </inkml:definitions>
  <inkml:trace contextRef="#ctx0" brushRef="#br0">2059 504 79,'-12'-23'40,"4"7"0,-8-5 1,11 7-29,-18-1-4,4 6-4,-8 8-1,-5 7 0,-5 9-1,-2 8 0,2 3-2,3 6 2,5 2-2,7 4 1,11-4 0,13-2-2,11-1 1,9-8 0,7 2-1,3-5 1,0-2 0,-1-3 0,-6 0 0,-8 2 1,-12-1 0,-9 4-1,-12 2 2,-9 7-1,-6 3 0,-7 0-1,-2 0-1,-3-8-2,6-2-4,-5-22-20,14-2-15,1-23 2,14-9-2,1-17 2</inkml:trace>
  <inkml:trace contextRef="#ctx0" brushRef="#br0" timeOffset="328">1684 471 86,'46'-45'39,"0"6"0,12 11 1,-4-2-24,8 12-10,-2-4-3,-2 2-2,-7 1-1,-3-5-1,-7 0 0,-9-3-2,-4 0-1,-12-4-2,0 11-3,-15-6-4,10 20-3,-20-5 0,12 20 1,-17-1 4,7 21 4,-9 7 5,0 10 5,0 16 6,-10 0 2,11 19 2,-11-6 0,15 12-2,-4-16-4,15-1-1,3-15-1,14-10 0,7-22-2,14-18 0,5-20 0,8-14 0,-2-14 0,3-6-1,-4-10-1,-7-2 1,-11 0-1,-14 4 1,-13-1-1,-13 5 0,-13 8-1,-9 7 0,-5 11-1,-4 3-2,7 15-3,-1-4-6,21 17-26,14-4-4,12 9 3,15-5-3</inkml:trace>
  <inkml:trace contextRef="#ctx0" brushRef="#br0" timeOffset="874">3551 527 96,'-13'28'37,"-12"-9"2,0 0-2,-1-6-35,0 0-2,2-4 1,7 3 1,7 0-1,13-3 0,6 3 0,9-2 1,1 2-2,2 3 1,1-1 0,-4 5-1,-6-2 1,-8 5 0,-10 2-2,-10-1 0,-3 8-3,-15-12-6,5 7-27,-12-14-2,7-2 0,-2-16-1</inkml:trace>
  <inkml:trace contextRef="#ctx0" brushRef="#br0" timeOffset="1155">3448 417 97,'48'-10'38,"4"1"0,-2-7 0,6-1-35,-4-6-4,-2-5 0,-3 0-1,-6-5-2,1 5-2,-12-6-1,1 11-2,-15-3-1,1 16 1,-15 0 1,-2 10 2,-6 15 3,-6 9 4,-2 12 2,-6 7 3,5 16 2,-8 4 1,13 13 0,-4-6-2,13 5 0,2-13-2,12-4 0,5-18-1,11-11-1,5-18 0,7-13-1,2-18 1,5-9-2,-3-11 2,-1-6-2,-8-8 1,-6-2 0,-14-9-1,-11 3 0,-15 2 0,-10 7 0,-12 7-1,-8 7-1,-5 12-1,-2 4-1,7 16-3,-1-2-7,24 14-26,0-4-3,20 9 3,-3-10-2</inkml:trace>
  <inkml:trace contextRef="#ctx0" brushRef="#br0" timeOffset="1779">4680 605 109,'0'0'38,"0"0"1,0 0-11,15-9-26,-5 8-1,6 0 0,5-2 0,8-1 0,8-3 0,14 1 1,13-4-1,14 2 0,17 0-1,16 0 1,16-1 0,16 5 0,18-2 0,9 1 0,11 1 0,6 0 0,2 1-1,-2-2 2,-2 4-2,-7-1 1,-12 3-1,-11 0 1,-16 0-1,-19 2 1,-17-2-1,-15 1 1,-19-1-1,-16 0 1,-16 0-1,-11-1 1,-11 0-1,-15 0 1,0 0 0,-1-12-1,-10 3 1,-4-2 0,-3-7-1,-4 0 0,-4-7 1,-5-2-1,-6-5 0,-6-3 0,-7 0 0,-9 1 0,-5 2 0,-3 1 0,2 3 0,4 8 0,9 2 1,10 9-1,15 2 0,27 7 0,10 3-1,25 5 1,19 7-1,15 3 1,12 7 0,13 3 0,7 5 0,0 3 0,-4-3 1,-8 4-1,-11-3 1,-15 5-1,-18 1 1,-19 2 0,-23 4 0,-17 3 0,-21 5 0,-15 2 0,-10 1 0,-8 1 1,-3-6-2,1-5 0,8-9 0,8-7 0,12-6 0,11-13-2,13-8 0,16-14-2,25 3-11,-1-21-26,30 0-4,7-11 2,18-3-2</inkml:trace>
  <inkml:trace contextRef="#ctx0" brushRef="#br0" timeOffset="16209">906 147 70,'7'-11'38,"-7"11"-1,-4-9 1,4 9-14,-14-10-20,5 2-2,-7-5 1,-1 2-2,-6-5 1,-3 4-1,-4-3 1,-5 2 0,-6 0-1,-3 4 1,-4 4-1,-1 3 0,0 2-1,4 1 1,2 2 0,4 0-1,5 0 1,4 1-1,7-4 1,2 2-1,3 2 0,3 2 0,1 5 0,2 5 0,1 10 0,-1 6 0,2 9 0,-1 8 0,-1 6 0,0 10 1,-3 5-2,0 5 2,-1 5-1,1-1 0,-3 4 1,2-3-1,0 3 1,4-8-1,1-2 0,5-6 1,4-9 0,3-4-1,11-11 0,9-8 1,14-12-1,12-9 1,16-10 0,13-9 0,12-4-1,12-7 1,6-1-1,-3-3 0,-6 2 1,-6 2-1,-15 3 0,-16 7 0,-15 0-1,-19 4-1,-14 10-2,-12-8-8,-10 7-27,-9-5-3,4 4 2,-4-11-2</inkml:trace>
  <inkml:trace contextRef="#ctx0" brushRef="#br0" timeOffset="17035">716 118 97,'16'8'39,"4"-6"1,1-6-2,15 1-33,-2-5 0,11 1-3,3 0-1,4-2 0,1 1-1,-1 2 0,0-3 1,0 5-1,-5 2 1,-7 2-1,-5 3 0,-4 3 1,-6 6-1,-4 3 0,-3 7 0,-5 5 0,-2 6 1,0 8-1,-2 4 1,-3 9 0,-3 2-1,-1 3 1,-3 2-1,-2-1 1,-4 0-1,0-4 0,-3-2 0,1-6 0,2-8 0,-2-5 0,1-8 0,0-6 1,2-6-1,1-5 0,5-10 1,-18 7-1,4-3 1,-2-3 0,-4 3 1,-3 2-2,-1-2 2,-4 5-1,5-4 0,2 6 0,2-3-1,6-1-1,13-7-2,-16 4-11,16-4-27,0 0-1,-3 10-1,3-10 0</inkml:trace>
  <inkml:trace contextRef="#ctx0" brushRef="#br0" timeOffset="26006">257 798 87,'15'10'40,"-15"-10"0,0 0 1,0 0-21,0 0-15,0 0-1,10 2-1,-10-2-1,16-4-1,-5 2 0,5 0-1,1 0 1,6-1-1,1 2 0,-1 0 0,-1-1 0,-2 0-1,-1-1-1,-5-5-2,6 9-23,-14-13-13,4 2-2,-7-7 1,6 4-1</inkml:trace>
  <inkml:trace contextRef="#ctx0" brushRef="#br0" timeOffset="26474">801 290 102,'12'-6'38,"-12"6"2,0 0-11,4 10-21,1 2-3,-8-2 0,6 7-2,-6 5 0,4 6 0,-2 5-1,1 5 0,-3 5-1,1 3 0,-1-1 0,0-2 0,0 0 1,1-2-1,-2-5 0,2-4 0,-1-5 0,2-3 0,-1-3-1,0-2 0,1-5 0,0-1 0,1-3 0,0-10 0,-2 13 1,2-13-2,1 10 1,-1-10-2,1 9 1,-1-9-3,6 19-2,-6-19-20,7 12-16,-7-12 1,14 16 0,-14-16 0</inkml:trace>
</inkml:ink>
</file>

<file path=ppt/ink/ink172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1-17T21:52:40.719"/>
    </inkml:context>
    <inkml:brush xml:id="br0">
      <inkml:brushProperty name="width" value="0.05292" units="cm"/>
      <inkml:brushProperty name="height" value="0.05292" units="cm"/>
      <inkml:brushProperty name="fitToCurve" value="1"/>
    </inkml:brush>
  </inkml:definitions>
  <inkml:trace contextRef="#ctx0" brushRef="#br0">-7 599 89,'4'10'41,"-4"-10"2,17 14-1,-2-17-19,8 6-19,12-4-1,7 2-1,6-2 0,3-1-1,3-3 0,0 0-2,-2 1 0,-5-5-2,-2 3-2,-13-14-12,3 6-24,-10-15-2,2 1 2,-9-14-2</inkml:trace>
  <inkml:trace contextRef="#ctx0" brushRef="#br0" timeOffset="265">901 0 115,'2'35'41,"3"19"1,-10-6-4,1 22-34,-1 8-1,-1 7 0,-3 5-1,0 1 0,0-2-1,1-3 1,-1-11 0,4-7-2,0-5 0,3-11 0,3-9 0,2-12-2,5-4-4,-8-27-11,24 19-25,-9-18-2,6-5 1,-8-4-1</inkml:trace>
</inkml:ink>
</file>

<file path=ppt/ink/ink173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1-17T21:52:52.356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119 722 97,'-12'15'40,"0"5"0,-7-6-1,8-1-35,-6-2-1,6 1-1,5-3-1,6-9 0,19 12-1,5-13 0,9 1 0,4 1 0,4-4 0,2 5 1,-3-2-1,-5 7 1,-8 3 0,-8 9-1,-13 5 1,-7 6 0,-10 6-2,-7 1 1,-6 5-2,-12-11-5,7 1-31,-15-11-3,4-10 3,-8-13-3</inkml:trace>
  <inkml:trace contextRef="#ctx0" brushRef="#br0" timeOffset="297">0 648 105,'48'-52'39,"-4"-3"2,5 7-3,-13 0-34,3 1-3,-3 5-2,-7 0-3,-1 14-4,-17-9-30,5 9-2,-10-5 1,2 6-1</inkml:trace>
  <inkml:trace contextRef="#ctx0" brushRef="#br0" timeOffset="437">320 224 69,'6'60'36,"1"3"1,8 7 1,-1-7-22,11 9-9,-2-13-3,8-7 0,-1-15-2,8-19 1,0-18-1,2-18-1,0-16 1,-1-10 1,-5-10-1,-4-3 0,-8-6 0,-12 6 0,-13-1 0,-11 8 0,-14 10 0,-8 8-2,-9 12 0,-4 9 0,1 15-3,-4 0-11,13 16-25,2-2-3,17-2 1,7-3-2</inkml:trace>
  <inkml:trace contextRef="#ctx0" brushRef="#br0" timeOffset="6038">1267 620 105,'6'-13'40,"-6"13"-1,-21 12-9,2 10-28,3 10 0,5 5-1,2 9-1,9 1 1,8 1-2,5-2 1,4-3 0,1-1 1,-4-6-1,-5 0 0,-8-4 0,-9-6-3,-3 10-12,-12-18-23,-2-3 0,-8-16-1,4-6 0</inkml:trace>
  <inkml:trace contextRef="#ctx0" brushRef="#br0" timeOffset="6272">1009 724 95,'20'-47'39,"12"11"2,-3 0-3,13 9-32,-9-5-3,4 5-1,-5-2-1,-3 3-2,-5 2 0,-3 2-2,0 8 1,-3 3-1,2 15 0,-3 10 1,1 13 1,0 10 0,5 7 1,1 8 0,4-1 2,2 3-1,1-8 1,4-9-1,0-8 0,1-14 0,-2-11 1,-2-14-1,-4-11 0,-3-6 0,-8-10 0,-6-1 1,-12-10-1,-13 0 0,-13 2 0,-8 4 0,-8 6 0,-3 4-1,0 9-1,0 3-1,11 13-2,8 1-5,27 6-29,0 0-2,36 6 1,2-8-1</inkml:trace>
  <inkml:trace contextRef="#ctx0" brushRef="#br0" timeOffset="6771">2235 432 102,'-26'-2'38,"9"11"2,-11-4-3,2 7-35,4 7 0,3 1-2,7 8 1,10 2-1,13 3 1,12 0 0,9-1 0,7 3-1,3-2 0,0 4 1,-6 0 0,-6 2-1,-15 1 0,-9-3 0,-11 3-1,-10-6-2,-4-1-3,-14-21-21,8-1-13,-7-22 1,9-13-1,-4-20 2</inkml:trace>
  <inkml:trace contextRef="#ctx0" brushRef="#br0" timeOffset="7005">2127 527 72,'17'-37'38,"-1"7"0,10 12 2,-1-3-22,8 14-12,-2-2-2,3 5-2,-1 5-1,1 6 0,-3 6-1,0 8 0,-4 7 1,-3 8-1,-1 3 0,0 5 0,3-1 0,0-5 0,2-5 0,2-9 0,1-9 1,3-8 0,-1-11 0,-3-10 0,-4-8 1,-6-3 0,-8-12-1,-8 1 1,-13-11 0,-10-2-2,-12 2 1,-6 2 0,-4 7-1,-3 0-1,4 13-2,4 2 0,13 15-7,4-5-29,19 13-2,20-16 1,14 10-1</inkml:trace>
  <inkml:trace contextRef="#ctx0" brushRef="#br0" timeOffset="7598">3226 265 92,'-33'-6'40,"-3"-5"0,11 11-1,-3-3-32,10 12-1,1 7-1,10 17-1,6 4-1,8 18 1,6 7-2,8 16 1,4 10-2,7 7 1,1 0-1,-1-1 0,-2-2 0,-2-8-1,-5-7 1,-5-11-1,-2-16 1,-7-8-1,-2-13 2,-3-11-2,-4-18-3,0 0 0,-2-12-2,-7-26-5,9 0-31,-13-21-2,6-3 1,-5-19 0</inkml:trace>
  <inkml:trace contextRef="#ctx0" brushRef="#br0" timeOffset="7894">3369 435 90,'6'-22'38,"-10"10"0,3 26 1,-13 10-29,9 25-4,-1 9-2,4 18-1,2 9-1,7 5 0,5-1 1,5-4-2,7-13 0,6-11-1,4-15 0,4-19 0,2-18 1,0-14-1,0-18 0,-3-13 2,-6-11-2,-8-15 1,-12-8-1,-11-9 1,-17-6 0,-11-3-1,-11 5 0,-8 4 0,-2 9 0,-3 12 0,5 10 0,4 16 0,9 14-1,7 10 0,11 12-1,16-4-2,-4 26-3,4-26-13,31 29-22,-4-16 1,18 3 1,-3-6-1</inkml:trace>
  <inkml:trace contextRef="#ctx0" brushRef="#br0" timeOffset="8284">3819 453 95,'-10'30'38,"-7"1"1,5 12-1,-2 3-34,7 8-1,4 3 0,11 1-1,7-3 0,11-5 0,6-8-1,6-9 0,3-15 0,2-9 0,1-19 1,-2-12-1,-5-14 0,-4-11 0,-9-9 0,-8-12 0,-13-9 1,-12-6-1,-12-5 1,-13 0-1,-11 0 1,-5 9-1,-4 3 0,0 19-1,0 11 0,7 12 0,7 17-2,8 9-1,15 17-3,4-10-9,19 18-26,9-10-1,20 11 0,6-4 0</inkml:trace>
  <inkml:trace contextRef="#ctx0" brushRef="#br0" timeOffset="8846">4591 707 101,'-3'-10'40,"-10"2"2,13 8-2,-24 10-31,10 1-7,3 11-2,2 4 1,5 8-2,6 2 2,9 1-2,5 3 2,6-2-1,1 1 1,1-5-1,-4-2 0,-5-1 1,-7-1-1,-8 1 0,-10-5-2,-8-1 1,-7-6-3,-1-3-1,-11-22-7,14-2-27,-12-14-2,9-10 1,2-15 1,15 1 23,-5-14 9,14 0 5,9 10 10,-4-4 27,18 9 4,-1 2-1,11 14 2,-9-5-24,13 20-6,-10-3-4,2 5-3,-6 4-1,-2 2 0,-5 5-2,-6 2 0,-4 8 0,-3 6 0,-2 9-1,-1 8 2,2 5-1,2 11 0,3 0 0,4 4 0,5-3 0,4-5 0,5-4-1,3-9 1,2-6 0,2-10 0,-1-10 0,-1-5 0,-4-12 1,-4-4 0,-7-11-1,-6-5 1,-10-5 0,-8-6-1,-11 1 2,-5-2-1,-8 6 0,-3 1-1,0 8 1,1 6 0,5 4-1,5 8 0,7 3-2,4 1-1,14 7-4,0 0-33,13-12-1,7 1 1,17 5-1</inkml:trace>
</inkml:ink>
</file>

<file path=ppt/ink/ink174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1-17T21:53:01.935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65 242 99,'-6'11'39,"3"2"0,3-13-1,0 0-35,1 10-2,8-3 0,8 5 0,7 3 0,6 5-1,5 5 1,1 0 0,1 5 1,-7 0-1,-3 2 0,-12 1 0,-8-2-2,-12-1 2,-9-6-4,-5-1 0,-7-14-3,5 2-20,-11-17-14,5-7 0,-5-17 1,6-10 0</inkml:trace>
  <inkml:trace contextRef="#ctx0" brushRef="#br0" timeOffset="249">0 141 95,'17'-22'38,"3"2"2,14 8-2,-1-2-33,9 8-2,-1-3-1,1 3 0,-5 2-1,-3 2-1,-4 5-1,-8 5 1,-2 8 0,-4 8 0,0 7-1,-1 10 1,6 2 0,3 6 1,3-1-2,4-1 2,5-6-2,3-8 2,2-8-1,0-11 0,-4-12 1,-1-7 0,-6-16 1,-5-4-1,-11-13 1,-7-5 0,-11-7 0,-10-6-1,-13 1 1,-8 5 0,-12 6-1,-1 10 0,-5 6 0,1 13-3,5 12-1,-1 3-21,20 17-17,5-2-2,19 7 1,8 1-2</inkml:trace>
</inkml:ink>
</file>

<file path=ppt/ink/ink175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1-17T21:53:23.666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7334 461 71,'0'0'39,"16"-3"0,-16 3 0,0 0-30,0 0-5,0 0-1,0 0 0,0 0-1,-17-8 0,2 1-1,-8-4 0,-7-2 0,-10-1-1,-11-3-1,-11 2 1,-10 0 0,-9-2-1,-10 1 1,-11-2 0,-10 1 1,-11-3-1,-11 2 0,-13 0 1,-11 0-1,-11-1 0,-11 2 0,-12 3 0,-11 1 1,-7 4-1,-8 1 0,-4 1 1,-8 4 0,-5 2-1,-4 2 1,0 0 0,1 1 0,4-1 0,8-2-1,7-1 2,14-3-2,12-3 2,16-2-1,16-4 1,14 3-1,14-8 0,13 5 0,14-3 0,10 5-1,9 0 1,9 2-2,6 7 1,5 4-1,4 11 1,3 7-1,0 14 1,0 10 0,-3 15-1,-2 13 1,-2 12 1,-3 15-1,-4 11 0,1 10 0,-4 10 1,4 7-1,4 5 1,2 3 0,6-4-1,8-3 1,10-4 0,6-6-1,9-11 0,9-9 1,7-10-1,9-8 0,9-4 0,7-9 0,7-5 1,10-5 0,11-4 0,9-3-1,13-6 1,9-2 0,13-6-1,13-1 1,11-5-1,13-3 0,13-2 1,8-1-1,11 0 0,9-4 1,9-3 0,7 1 0,9-7 0,4 2-1,6-5 1,8-3 0,2 0 0,6-2-2,4 2 1,2-4 0,1 2-1,4-1 1,3 0 0,-1 1 0,1-5 0,2 2 1,-2-4-1,4 3 0,2-4 0,1-1 1,1 1-1,2-1 0,0 0-1,1-1 2,0-1-2,3 2 2,1-3-1,-1 3 0,1-2 0,-2-1-1,1 2 1,-2-1 0,-4 7-1,-7-4 0,-9 4 1,-11 0-1,-14 1 0,-14 2 1,-20-2 0,-15 0-1,-20-4 1,-16-1 1,-18-1-1,-20-4 0,-15-3 1,-12-9-1,-14-7 1,-9-9-1,-11-12 1,-9-10-1,-11-18-1,-4-12 0,-8-18 1,-4-9-1,-4-13 0,-6-8 1,-1-9 0,-4-6 0,-4-1 1,0-4 0,-8-3-1,-5 1 1,-9 0-1,-7 6 0,-16 1 0,-18 9 0,-16 10 0,-28 16-1,-26 24 1,-32 20 0,-26 31 0,-26 24 1,-17 26-2,-14 20-2,-4 27-8,-13-6-16,16 8-17,7-10 0,286-55 44</inkml:trace>
</inkml:ink>
</file>

<file path=ppt/ink/ink176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1-17T21:53:38.564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33 352 92,'0'0'40,"-18"-1"1,18 1-2,-19-5-26,19 5-6,0 0-2,0 0-2,0 0-1,10 4-1,5-3 0,8 1-1,5-2 0,4 0 1,4 0-2,2-5 0,0 3-4,-8-8-4,8 4-31,-17-9 0,2 3-1,-12-10 0</inkml:trace>
  <inkml:trace contextRef="#ctx0" brushRef="#br0" timeOffset="265">498 0 82,'0'0'40,"0"0"0,6 14 0,-4 10-13,-4-5-22,4 12-1,-2 6-2,3 5-1,-1 5 0,2 2 0,2-1 0,0-1-1,-1-5 0,0-6 1,-1-7-1,0-3 0,-2-5 1,0-5-2,0-5 0,-2-11-2,3 13-3,-11-24-34,17 6-1,-5-15 0,10-1-1</inkml:trace>
</inkml:ink>
</file>

<file path=ppt/ink/ink177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1-17T21:54:05.240"/>
    </inkml:context>
    <inkml:brush xml:id="br0">
      <inkml:brushProperty name="width" value="0.05292" units="cm"/>
      <inkml:brushProperty name="height" value="0.05292" units="cm"/>
      <inkml:brushProperty name="fitToCurve" value="1"/>
    </inkml:brush>
  </inkml:definitions>
  <inkml:trace contextRef="#ctx0" brushRef="#br0">81 308 107,'-2'-11'39,"-10"2"1,-1 16-3,-4-1-35,2 9-1,2 4-1,5 9 0,7 2 0,9 4 0,9 2-1,3 1 1,5-1 0,0-1 0,-2-3 0,-5-2 0,-8 0-3,-9-8-3,0 1-31,-13-9-2,-1-5 1,-9-12-2</inkml:trace>
  <inkml:trace contextRef="#ctx0" brushRef="#br0" timeOffset="249">9 279 97,'35'-31'40,"-1"-2"0,7 6-2,-5-6-29,2 4-8,-2 3-2,-6-2-1,-3 8-2,-6-3 0,0 10-2,-7-1 1,3 12 0,-7 4 1,0 14 1,-6 6 0,3 13 1,-4 7 1,0 7 2,-1 5 0,0 0 2,2 2 0,-2-8 0,7-5 1,-4-12-1,7-5 1,0-16-1,6-9 0,-1-13 0,3-9-1,-1-9 0,-1 0 1,-2-8-1,-4-1 0,-9-3 0,-5 5 1,-9 2-1,-3 7 0,-7 3-2,-2 6 0,1 8-2,-3 3-1,9 16-7,-5-5-30,17 8-1,4-11 3,4 19-2</inkml:trace>
</inkml:ink>
</file>

<file path=ppt/ink/ink178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1-17T21:54:06.285"/>
    </inkml:context>
    <inkml:brush xml:id="br0">
      <inkml:brushProperty name="width" value="0.05292" units="cm"/>
      <inkml:brushProperty name="height" value="0.05292" units="cm"/>
      <inkml:brushProperty name="fitToCurve" value="1"/>
    </inkml:brush>
  </inkml:definitions>
  <inkml:trace contextRef="#ctx0" brushRef="#br0">139 171 96,'-3'-16'41,"3"16"1,-10-21-1,10 21-29,-26-8-9,9 7-1,-2 6 0,1 6-2,4 8 0,6 6-2,9 6 2,5 5-1,7 4 1,4 3 0,2 2 0,4-1 0,-6 1 0,-3-4 0,-6-3 1,-4-5-1,-4-5-1,-4-6 0,-1-5-2,-11-17-6,16 0-30,-23-27-1,12-2 0,-6-17-1</inkml:trace>
  <inkml:trace contextRef="#ctx0" brushRef="#br0" timeOffset="281">-3 126 73,'3'-21'39,"10"13"-1,1 2 0,8 13-12,-5-8-21,11 2-3,-3-1 0,2-1-2,-2 0 0,-2-1 0,-3-1-1,-5 2-2,1 8 1,-7 5-1,2 9 1,-1 7-1,2 9 1,1 8-1,3 7 2,1 1-1,2 1 2,3-3-1,1-7 1,2-8 0,1-11 1,2-12 0,-2-14 0,3-11 1,-4-14 0,0-8 1,-6-10 0,-3-2 0,-12-11 1,-6 1-1,-13-4 0,-6 9-1,-8 2-2,-5 6-1,2 12-5,-8 2-32,17 14-1,5 1-1,18 14 0</inkml:trace>
</inkml:ink>
</file>

<file path=ppt/ink/ink179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1-17T21:54:07.221"/>
    </inkml:context>
    <inkml:brush xml:id="br0">
      <inkml:brushProperty name="width" value="0.05292" units="cm"/>
      <inkml:brushProperty name="height" value="0.05292" units="cm"/>
      <inkml:brushProperty name="fitToCurve" value="1"/>
    </inkml:brush>
  </inkml:definitions>
  <inkml:trace contextRef="#ctx0" brushRef="#br0">85 48 106,'0'0'39,"-14"13"2,-1-1-3,8 10-34,-3 7-3,2 7-2,5 6 1,4 7-1,7 0 0,3 4 0,4-4 1,3-2 0,-3-3-1,-3-3 1,-5-3-1,-6-9-1,-1 1-6,-14-16-30,4-2-1,-6-17 0,3-7 0</inkml:trace>
  <inkml:trace contextRef="#ctx0" brushRef="#br0" timeOffset="218">0 134 100,'25'-31'38,"9"13"2,0-7-9,7 12-26,-4-1-4,-1 3-2,0 4-2,-7-4-3,4 12 0,-11-5-1,5 15 0,-13-3 1,6 15 0,-11 2 1,3 12 4,-4 8 1,-5 0 4,4 9 0,-7-8 1,10 5 0,-7-13 1,9 1-1,-5-19 0,8-5-1,-3-17 0,6-8-1,-5-13-1,3-6 1,-6-9-1,-3-5 1,-8-8-1,-6 1 0,-10 1-1,-4 4 1,-4 6-3,-3 5-2,6 14-3,-3-2-25,25 22-9,0 0 1,18 1 0</inkml:trace>
</inkml:ink>
</file>

<file path=ppt/ink/ink18.xml><?xml version="1.0" encoding="utf-8"?>
<inkml:ink xmlns:inkml="http://www.w3.org/2003/InkML">
  <inkml:definitions>
    <inkml:context xml:id="ctx0">
      <inkml:inkSource xml:id="inkSrc0">
        <inkml:traceFormat>
          <inkml:channel name="X" type="integer" max="27760" units="cm"/>
          <inkml:channel name="Y" type="integer" max="15694" units="cm"/>
          <inkml:channel name="F" type="integer" max="255" units="dev"/>
          <inkml:channel name="T" type="integer" max="2.14748E9" units="dev"/>
        </inkml:traceFormat>
        <inkml:channelProperties>
          <inkml:channelProperty channel="X" name="resolution" value="1000" units="1/cm"/>
          <inkml:channelProperty channel="Y" name="resolution" value="1000.25494" units="1/cm"/>
          <inkml:channelProperty channel="F" name="resolution" value="0" units="1/dev"/>
          <inkml:channelProperty channel="T" name="resolution" value="1" units="1/dev"/>
        </inkml:channelProperties>
      </inkml:inkSource>
      <inkml:timestamp xml:id="ts0" timeString="2018-11-29T17:08:22.403"/>
    </inkml:context>
    <inkml:brush xml:id="br0">
      <inkml:brushProperty name="width" value="0.05292" units="cm"/>
      <inkml:brushProperty name="height" value="0.05292" units="cm"/>
      <inkml:brushProperty name="color" value="#FF0000"/>
    </inkml:brush>
  </inkml:definitions>
  <inkml:trace contextRef="#ctx0" brushRef="#br0">14427 6788 172 0,'-14'-3'35'0,"14"3"-2"15,-88-4-34-15,122 6 1 16,19 3-1-16,16-2 1 0,19 4 0 15,17 0 0-15,9-6 0 16,0-1 0-16,2-7 1 16,-5 1 0-16,-12-8-1 15,-33-12-34-15,17 7 0 16,-35-27-1-16,5 15-1 16,-28-30 1-16</inkml:trace>
  <inkml:trace contextRef="#ctx0" brushRef="#br0" timeOffset="249.9897">15768 5919 169 0,'11'40'36'0,"13"36"0"16,-26 7-36-16,3 5 0 15,-2 17 0-15,-4 9 0 16,-4 6-1-16,2-2 1 15,1-9 0-15,2-8 0 16,4-10 0-16,3-11 0 16,1-12 0-16,4-13 0 15,0-2-34-15,-5-30 0 16,19 6-1-16,-22-29-1 16,25 20-1-16</inkml:trace>
  <inkml:trace contextRef="#ctx0" brushRef="#br0" timeOffset="3068.9142">19968 10412 179 0,'-20'-39'36'0,"-7"1"-1"16,9 17-34-16,5 10 0 15,13 11-1-15,-16 17 0 16,13 6 1-16,4 10 0 16,6 11-1-16,1 11 0 15,4 11 0-15,3 12-1 16,2 3 2-16,0 4-1 0,-1 6 0 15,-1 0 0-15,-2-4 1 16,-2-2-1 0,-4-11 0-16,-1-12 0 15,-2-9 0-15,0-12-1 0,-1-12 1 16,0-7 0-16,-1-11 0 16,-2-11 1-16,0 0-1 15,0 0 0-15,4-21 0 16,-6 5 0-16,-3 1 0 15,0-5 0-15,0 4 0 16,-2-1 0-16,-1 2 0 16,8 15 0-16,-17-9 0 15,17 9 0-15,-18-2 0 0,18 2 0 16,-20 6-1 0,20-6 1-16,-20-3 0 15,7-8 0-15,0-4-1 16,-4-4 2-16,-1-10-2 0,-2-7 1 15,-3-3 0-15,-2 0 0 16,2 2 1-16,3 3-1 16,0 4-1-16,5 6 1 15,15 24 0-15,-16-8 0 16,20 22-1-16,8 13 2 16,3 8-2-16,5 14 1 15,1 9 0-15,3 9 0 16,1 2 1-16,0 5 1 15,0-7-2-15,-5-8 0 16,2-7 0-16,-3-10 0 16,1-14 0-16,2-13 0 15,1-12 0-15,1-17 0 0,-2-10 0 16,3-14 0-16,-2-11 0 16,6-10 0-16,-1-6 0 15,2-3 0-15,-1-2 0 16,3 2 0-16,-1 7 0 15,-1 7 0-15,-2 14 0 16,-5 9 0-16,-3 7 0 16,-6 8 0-16,-14 16 0 15,17-12 0-15,-17 12 0 16,0 0 0-16,2 20 0 16,-7 0 0-16,-3 5 0 15,0 9 0-15,-3 10 0 0,-4 8 0 16,-1 6 0-16,-3 4 0 15,-3 1 0-15,0-3 0 16,-3-1 0-16,0-3 0 16,3-11 0-16,-1-7 0 15,3-8 0-15,2-6 0 16,3-7 0-16,0-3 0 16,15-14 0-16,-17 2 0 15,17-2 0-15,-14-13 0 16,6 1 0-16,0-5 0 15,-3-5 0-15,-1-3 0 16,-3-2 0-16,-5-5 0 16,-1-3-1-16,-4-9 0 0,-3 0 1 15,-5-1-1-15,-1-3 1 16,-4-1-1-16,0 0 0 16,-1 1 1-1,0 6-1-15,1 3 1 0,2 5-1 16,4 2 2-16,6 9-2 15,6 6 1-15,4 8 0 16,16 9 0-16,0 0 0 16,-2 13 0-16,20 10 1 15,4 9-1-15,6 11 0 16,6 9 1-16,4 12 0 16,-1 6-1-16,1 2 2 15,-4-2-2-15,-2 0 1 0,-4-4 0 16,-2-13-1-16,-5-8 0 15,-1-13 0 1,0-15 0-16,-1-14 0 16,1-12 0-16,0-22 0 0,0-13 0 15,3-16 0-15,-1-12 0 16,2-10 0-16,-1 1 0 16,-2-1 0-16,1 3 0 15,-2 16 0-15,-1 11 0 16,-4 17 0-16,-5 6-31 15,12 30-4-15,-22-1-1 16,22 10-2-16,-22-10 0 16</inkml:trace>
  <inkml:trace contextRef="#ctx0" brushRef="#br0" timeOffset="6500.3294">19572 6195 181 0,'0'0'36'0,"0"0"-1"0,-7 14-37 16,8 2 3-16,0 5-2 16,3 12 2-1,3 10-1-15,3 8 0 16,3 8 0-16,5 7 0 0,2 2-1 16,1 2 1-16,1-4 0 15,0-1-1-15,-1-5 1 16,-4-3 0-1,-4-5 0-15,-4-6 0 0,-4-4 0 16,-4-8 0-16,-2-3 0 16,-3-11 0-16,4-20 0 15,-7 21-34-15,-4-44-1 16,21 1 1-16,-15-30-1 0,20 3 0 16</inkml:trace>
  <inkml:trace contextRef="#ctx0" brushRef="#br0" timeOffset="7109.6867">19820 6245 178 0,'-23'21'36'0,"1"30"0"16,-3 14-34-16,10 20-3 16,5 12 1-16,6-1-1 15,11-2 1-15,11-14 0 16,8-18-1-16,7-17 1 0,6-22-1 15,5-18 1 1,1-30 1-16,3-12-1 16,-5-14 0-16,-7-14 0 15,-6-6 1-15,-13-12-1 16,-12 0 1-16,-18-6-1 0,-11 8-1 16,-13 5 1-16,-5 10 0 15,-2 11 0-15,0 11 0 16,7 10-1-16,8 14 1 15,12 12-1-15,17 8 1 16,0 0 0-16,19 17-2 16,9 4-3-16,5-4 1 15,8 6 3-15,1 3 1 16,0-3 0-16,-2 3 1 16,-7 2-1-16,-5 4 2 15,-8 5 4-15,-6 8-2 16,-9 1-4-16,0 7 0 0,-1 2 0 15,2-1 0-15,6-8 0 16,5-14 1-16,10-17-1 16,6-13 0-16,9-21 1 15,1-22-2-15,3-18 1 16,-2-17 0-16,-8-7 0 16,-8-5-1-16,-16-8 1 15,-15 3 0-15,-22 7-1 16,-14 15 1-16,-13 17 1 15,-12 15-1-15,-3 14 0 16,1 19 0-16,8 20 0 16,-22 6-35-16,58 30 0 15,0-9-1-15,30 23 0 0,-5-9-1 16</inkml:trace>
  <inkml:trace contextRef="#ctx0" brushRef="#br0" timeOffset="24018.3668">21716 6232 182 0,'0'0'35'16,"-37"-22"1"-16,5 12-38 15,-9 8 2-15,-11 8-1 16,-5 10 0-16,-3 7 2 16,5 10-1-16,9 11 0 0,14 6 0 15,16 10 0-15,21 3 0 16,20 4 0-16,12-2 0 15,14 9 0-15,2-1-1 16,-4 3 1-16,-6 3 0 16,-15 5 0-16,-18-1 0 15,-15-3 0-15,-16-4 0 16,-14-17 1-16,-6-24-35 16,1-2 0-16,-16-42-2 15,19-15 1-15,-10-43-1 16</inkml:trace>
  <inkml:trace contextRef="#ctx0" brushRef="#br0" timeOffset="24393.35">21335 6249 183 0,'46'-20'35'0,"4"16"0"0,6-9-37 15,8 3 1-15,0-1 1 16,-1 7 0-16,-6 4-1 15,-7 7 1-15,-8 19 0 16,-13 16 0-16,-10 21 0 16,-8 14 0-16,-2 10 0 15,1 7 0-15,6-2 1 16,8-8-1-16,13-15-1 16,13-24 1-16,16-28 1 0,9-23-1 15,6-25 0-15,-4-18 1 16,-7-17-1-1,-13-14 0-15,-20-11 0 16,-19-6 0-16,-26-2-1 0,-21 1 1 16,-21 3 1-16,-20 9-1 15,-16 5-1-15,-21 15 1 16,-11 23-35-16,-30-6 0 16,-3 27-1-16,-41-6 0 15,-10 33-2-15</inkml:trace>
  <inkml:trace contextRef="#ctx0" brushRef="#br0" timeOffset="25301.2211">17330 6210 178 0,'12'11'35'15,"-3"18"-2"-15,3-94-35 0,7 108 2 16,5 12 0-16,3 9 0 15,3 5 0-15,1 3 0 0,-2 3 0 16,-7 0 0-16,-6 1-1 16,-13-6 1-16,-8-3 0 15,-10-10-1-15,-11-7 2 16,-7-10-1-16,-6-14-1 16,-6-16 1-16,11-16-34 15,-21-38 0-15,16-7 0 16,-16-18 19-16,14-24 16 15,-3-13-1 1,16 13 1-16,-2-4 0 16,7 15 33-16,18 22 0 15,4 10 0-15,18 9-18 16,10 31-18-16,7 9 2 0,7 2 0 16,9 4 0-16,5 0 0 15,3 2 0-15,0 3 0 16,1 5 0-1,-3 7 0-15,-4 5 1 0,-4 11-1 16,-5 5 0-16,-8 11 0 16,-1 0 0-16,0 5 0 15,1-9 0-15,-1-3 0 16,2-9 0-16,3-13 0 16,4-14 0-16,1-19 0 15,1-15 0-15,-3-14 0 16,-6-16 0-16,-6-10 0 15,-11-14 0-15,-11-9 1 0,-13-3-1 16,-12 3-1 0,-18 6 1-16,-10 8 0 15,-11 16 0-15,-9 16-1 16,-1 18 1-16,1 17 0 0,5 11 0 16,7 11 0-16,17 13 0 15,15 7 0-15,17 11-33 16,10-12-1-16,33 22-1 15,-3-18 0-15,26 21-1 16</inkml:trace>
  <inkml:trace contextRef="#ctx0" brushRef="#br0" timeOffset="25644.9607">16854 7187 173 0,'-4'39'35'16,"45"-3"0"-16,40-17-36 15,32-16 1-15,32-9 0 16,32-12 0-16,24-9 2 15,23-6-2-15,10 1 1 16,2-3-1-16,-3-1 1 16,-10 7 0-16,-20 5 0 15,-26 8-1-15,-27 5 0 0,-34 15-34 16,-36-14-1-16,-17 16-1 16,-48-11-1-16,-17 17-1 15</inkml:trace>
</inkml:ink>
</file>

<file path=ppt/ink/ink180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1-17T21:54:07.892"/>
    </inkml:context>
    <inkml:brush xml:id="br0">
      <inkml:brushProperty name="width" value="0.05292" units="cm"/>
      <inkml:brushProperty name="height" value="0.05292" units="cm"/>
      <inkml:brushProperty name="fitToCurve" value="1"/>
    </inkml:brush>
  </inkml:definitions>
  <inkml:trace contextRef="#ctx0" brushRef="#br0">141 192 106,'-8'-20'40,"-4"7"1,-8-5-2,0 7-35,-4 3-2,2 8-2,2 11 0,8 8 0,10 9 0,10 5 0,10 7-1,4 2 0,7 2 1,0 3 0,-2-1 0,-6 2-1,-7-3 1,-11-3-1,-11 0-1,-10-10-4,4 4-32,-14-23-2,5-6 1,-2-22-1</inkml:trace>
  <inkml:trace contextRef="#ctx0" brushRef="#br0" timeOffset="265">101 58 101,'29'-21'38,"-5"5"-1,3 5-3,-4 7-35,-5-7-10,14 17-13,-12-8-14,8 4 0,-5-5 0,5 7 2</inkml:trace>
  <inkml:trace contextRef="#ctx0" brushRef="#br0" timeOffset="405">517 154 56,'4'24'34,"-4"-2"1,-4-5-2,3 8-15,-17-15-7,9 8-4,-12-11-1,7 7-2,-7-4 0,6 5-2,-3-1 1,7 5-1,1 4-1,7 1 0,5 4-1,5-2-1,5 0 1,6-2 1,5-6-1,6-3 0,2-10 1,2-6-1,0-9 0,1-6 1,-4-6-1,-4-5 1,-5-5 0,-8-3 0,-8-3 0,-12-1 0,-9-2-1,-10 3 0,-4 2-2,-7 0-1,7 15-10,-5-5-27,14 11 2,5-1 0,16 16-1</inkml:trace>
</inkml:ink>
</file>

<file path=ppt/ink/ink181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1-17T21:54:08.750"/>
    </inkml:context>
    <inkml:brush xml:id="br0">
      <inkml:brushProperty name="width" value="0.05292" units="cm"/>
      <inkml:brushProperty name="height" value="0.05292" units="cm"/>
      <inkml:brushProperty name="fitToCurve" value="1"/>
    </inkml:brush>
  </inkml:definitions>
  <inkml:trace contextRef="#ctx0" brushRef="#br0">233 125 98,'-22'1'39,"-10"-7"0,0 4-1,-4 0-36,2 5-1,4 7 0,4 6-2,11 9 2,10 8-2,11 5 2,7 9-1,7 4 0,0 3 0,-2 2 0,-3-2 1,-5-2-3,-9-11-2,4 0-32,-16-18-3,2-9 1,-4-19-1</inkml:trace>
  <inkml:trace contextRef="#ctx0" brushRef="#br0" timeOffset="234">70 152 96,'13'-48'38,"9"13"1,0 2-3,11 17-30,-4 3-4,4 7-1,-3 6 0,-2 3-1,-3 6-1,-6 4 1,-2 9-1,-6 6 1,-2 7-1,-5 8 0,0 4 0,0 9 0,2 2 1,2 2-1,3-1 1,1-7-1,5-3 1,1-11 0,3-11 0,3-12 1,0-15 0,0-11 0,0-14 0,-4-7 0,-4-11 2,-4-7-2,-10-7 1,-7-2 1,-11 0-2,-7 1 1,-5 5-2,-3 7 0,-1 6-1,-1 7-4,16 19-33,-2 0-2,19 14 1,0 0-2</inkml:trace>
</inkml:ink>
</file>

<file path=ppt/ink/ink182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1-17T21:54:09.452"/>
    </inkml:context>
    <inkml:brush xml:id="br0">
      <inkml:brushProperty name="width" value="0.05292" units="cm"/>
      <inkml:brushProperty name="height" value="0.05292" units="cm"/>
      <inkml:brushProperty name="fitToCurve" value="1"/>
    </inkml:brush>
  </inkml:definitions>
  <inkml:trace contextRef="#ctx0" brushRef="#br0">192 113 97,'-31'1'39,"-6"-3"-1,4 5 0,5 2-38,2 5 0,9 11-1,9 7 0,9 5 1,7 6-1,7 4 1,2 6 0,0 1 0,-1 2 1,-7-3-1,-6-3 0,-8-2-2,-10-14-9,-1 1-26,-6-17-1,3-7 1,-3-18-2</inkml:trace>
  <inkml:trace contextRef="#ctx0" brushRef="#br0" timeOffset="234">82 71 94,'45'-26'38,"-1"5"0,3 11 0,-11 0-33,4 7-4,-4 4-1,-6 6-1,-8 8 1,-6 7-1,-9 11 1,-6 8-1,-4 10 1,-2 9-1,-1 3 1,3 2 0,5-6 1,8-4 0,5-14 0,9-13 0,6-16 1,6-16 0,3-16 1,2-13-1,-5-12 1,-3-9 0,-13-9 0,-5-3 0,-15-1-1,-10 9 0,-12 8-1,-11 11-1,-7 18-3,-10 8-10,4 29-28,-3 8-1,10 19 0,2 3-2</inkml:trace>
</inkml:ink>
</file>

<file path=ppt/ink/ink183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1-17T21:54:03.399"/>
    </inkml:context>
    <inkml:brush xml:id="br0">
      <inkml:brushProperty name="width" value="0.05292" units="cm"/>
      <inkml:brushProperty name="height" value="0.05292" units="cm"/>
      <inkml:brushProperty name="fitToCurve" value="1"/>
    </inkml:brush>
  </inkml:definitions>
  <inkml:trace contextRef="#ctx0" brushRef="#br0">236 0 78,'-11'5'38,"8"6"-2,-3-1 1,-1 14-23,-3-6-9,0 9-4,-2 5 2,2 9-2,-3-3 1,4 7 1,-3-6-2,6-1 1,1-4-1,1-7 1,1-8-1,3-5 2,0-14 0,0 0-1,5-17 1,3-6-1,0-13 1,5-5-1,-1-8 0,3-5-1,-2-1-1,1 5 0,-3 9 0,-3 12 0,-1 18 0,-7 11 1,-3 34-1,-5 17 0,-3 16 0,-5 12 1,0 9 0,-1 3-2,0-3 1,2-9 0,6-11 0,2-17 0,6-14 0,4-15 0,7-20 1,6-18 0,2-19-1,5-15 1,1-20 0,4-13-1,2-7 1,1-3 1,-6 8-2,-3 11 0,-4 11 0,-5 23 0,-7 24 0,-7 25 0,-7 18 0,-5 15 0,-3 10 0,1-2 0,-1 10 0,5-10 0,3-7 0,7-13 0,10-13 0,6-14 0,8-11 0,3-8 0,2-13 0,0-3 0,-3 1 0,-2 2 0,-5 12 0,-9 10 0,-8 20 0,-8 11 0,-6 17 0,-2 7 0,-1 3 0,3 0 0,3-7 0,2-9 0,10-12 0,8-13 0,7-15 0,11-13 0,6-11 0,0-11 0,2-8 0,-4-1 0,-4-3 0,-5 7 0,-4 6 0,-10 14 0,-9 25 0,0 0 0,-12 29 0,-1 12 0,0 10 0,0 2 0,3 11-3,1-9-5,17 9-22,-6-18-11,14 1-2,-4-10 1,11 2-1</inkml:trace>
  <inkml:trace contextRef="#ctx0" brushRef="#br0" timeOffset="20358">151 130 90,'0'0'39,"6"12"-1,-6-12 2,9 12-27,-9-12-9,-6 26 0,-2-4-1,-2 10-1,-7 4 1,-1 11-1,-6-2 0,2 2-1,0-3-1,4-7 0,3-8 1,9-12-1,6-17 1,18-9 0,4-15 0,7-11 0,8-10 1,2-7-1,1-7 1,1-2-2,-5 4 1,-4 5 0,-9 12-1,-6 6 2,-7 19-2,-10 15 0,-8 24 0,-10 19 0,-6 13 0,-5 9 0,0 1 0,1 0 0,3-8 0,6-12 0,11-18 0,8-28 0,22-6 0,4-19 0,5-14 0,4-5 0,4-7 0,-2 0 0,-5 4 0,-7 7 0,-9 14 0,-10 16 0,-11 25 0,-12 18 0,-8 19 0,-7 16 0,-2 6 0,-2 6 0,6-4 0,7-10 0,12-13 0,11-18 0,12-15 0,13-24 0,13-12 0,7-11 0,4-11 0,3-6 0,1-4 0,-6 3 0,-7 1 0,-8 14 0,-13 12 0,-19 18 0,-3 16 0,-17 19 0,-11 13 0,-8 7 0,2 4 0,-3-1 0,8-10 0,8-11 0,16-20 0,8-17 0,30-23 0,7-14 0,8-11 0,5-9 0,2-5 0,-3-4 0,-4 4 0,-11 14 0,-9 4 0,-13 22 0,-12 22 0,-8 13 0,-11 21 0,-4 16 0,-3 9 0,-2 0 0,2 5 0,3-8 0,7-11 0,3-13 0,9-15 0,-3-29-7,18-7-19,-12-32-17,7-22-1,-6-35 1,3-25 0</inkml:trace>
</inkml:ink>
</file>

<file path=ppt/ink/ink184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1-17T21:54:24.958"/>
    </inkml:context>
    <inkml:brush xml:id="br0">
      <inkml:brushProperty name="width" value="0.05292" units="cm"/>
      <inkml:brushProperty name="height" value="0.05292" units="cm"/>
      <inkml:brushProperty name="fitToCurve" value="1"/>
    </inkml:brush>
  </inkml:definitions>
  <inkml:trace contextRef="#ctx0" brushRef="#br0">142 2813 56,'-7'11'38,"7"-11"0,-10 10 0,-2-18-22,12 8-3,-7-10-4,9-5-2,-8-9-1,7-8-3,-4-8 0,1-11-2,0-12 1,0-8-1,-1-6 0,-3-7 0,-2-4 0,-3-2-1,-2-2 1,-1 4-1,1 6 1,2 3-1,-1 10-1,9 8 1,3 7 1,5 8-1,11 5 1,9 8-1,11 7-1,9 6 1,12 1 1,9 5-1,11 5 0,6 3 0,5 6 0,2 4 0,-1 5 1,-3 4-1,-7 4 0,-7 5 0,-10 8 0,-10 8 1,-11 8 0,-11 8-1,-10 9 1,-7 5 0,-9 10-1,-4 4 0,-4 4 0,-3 3 1,-2-4-1,2 1 0,0-7 1,2-5-1,0-7 0,4-7 0,1-9 0,1-9-1,2-8 0,-2-13-2,2-2-1,-3-19-5,0 0-30,-2-21-4,1-12 3,-10-19-2</inkml:trace>
  <inkml:trace contextRef="#ctx0" brushRef="#br0" timeOffset="827">625 857 90,'-10'-10'40,"10"10"0,-26 1 0,11 13-32,-7-4-5,0 7 0,-5 6-2,2 5 0,2 5 0,7 3-1,3 1-1,8 0 1,6-5 0,6-4-1,11-10 0,5-10-2,9-10 0,0-13-2,10-5 1,-6-11-2,7 3 0,-9-7 1,2 8 1,-13 5 0,-3 12 3,-11 13 2,-7 14 0,-3 14 1,-7 5 0,4 7 0,0-1 0,7-1 1,3-12-1,11-8 0,4-18 0,6-8 0,-1-16 1,2-1 0,-5-6 1,-3 5-1,-7 0 0,-3 5-1,-6 5 0,0 3 0,-4 10-1,4-21-1,1 4 1,3-7-2,1-11 1,5-7 0,-1-12-1,3-5 1,-3-9 0,0-5 0,-5-6 0,-5 2 0,-6 2 0,-6 8 0,-1 4 1,-5 12-2,0 14 2,-4 15-1,3 16 0,0 18 1,4 14-1,4 18 0,5 17 0,6 9 0,4 10 1,5 6 0,8-4 0,4 0 0,3-10 0,0-10-1,0-11-1,0-14 0,1-12-3,-6-23-6,14-6-29,-13-23-2,9-6 1,-6-24-2</inkml:trace>
  <inkml:trace contextRef="#ctx0" brushRef="#br0" timeOffset="1513">1444 0 92,'0'0'38,"13"34"4,4 17-1,-9 14-36,12 20 0,-2 5-1,6 9-1,-3-3 0,2-5 0,-5-8-2,0-13 0,-4-14-1,-3-17-1,-1-9-4,-10-30-24,11 9-13,-9-23 1,4-9-3,-8-11 1</inkml:trace>
</inkml:ink>
</file>

<file path=ppt/ink/ink185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1-17T21:54:20.465"/>
    </inkml:context>
    <inkml:brush xml:id="br0">
      <inkml:brushProperty name="width" value="0.05292" units="cm"/>
      <inkml:brushProperty name="height" value="0.05292" units="cm"/>
      <inkml:brushProperty name="fitToCurve" value="1"/>
    </inkml:brush>
  </inkml:definitions>
  <inkml:trace contextRef="#ctx0" brushRef="#br0">31 2146 76,'0'0'39,"-17"-3"0,17 3-4,-13-13-24,16 3-5,-1-7-2,11 3-1,7-5-1,9 5 0,5-5 0,9 5-1,2 3 1,4 4-1,-3 4 0,-1 3 0,-5 5-1,-5 2 0,-4 5-2,-9-2-1,0 12-10,-12-14-27,4 6-1,-14-14 1,16 9-2</inkml:trace>
  <inkml:trace contextRef="#ctx0" brushRef="#br0" timeOffset="312">623 1813 96,'2'-9'41,"-6"-5"0,6 23-5,-2-9-33,-1 18-1,2 7 0,4 12 0,1 7-1,3 12-1,-2 8 1,4-1 0,0 0 1,0-2-1,-1-4-1,0-2 1,-5-9 0,0-8-1,-3-5 1,-1-7-2,0-3 1,-1-7-2,1-2 0,-1-14-4,5 21-11,-5-21-27,0 0 4,4-9-4,-4 9 3</inkml:trace>
  <inkml:trace contextRef="#ctx0" brushRef="#br0" timeOffset="32417">1583 1949 41,'0'0'38,"8"-9"0,-8 9 0,1-15-17,-1 15-13,0 0-3,0 0-2,-15-6 0,15 6 0,-16-1-1,16 1-1,-16 0 1,16 0-1,-16 2 0,16-2 0,-15 4-1,15-4 1,-18 8-1,8-1 0,-2 0 0,-2 2 0,0 5 0,-3 0 0,1 6 0,-2-1-1,2 3 2,-2 4-1,0-2 0,3 4 0,2 2 0,3 0 0,2-2 0,4 1 0,4 1 0,3-4 0,5 1-1,1-4 2,3-4-1,1 0 0,2-1 0,1 2 0,-1-6 0,1 4 0,0-2 0,1 2-1,1 1 1,0-5-2,3 2 2,0-8-1,2 2 1,1-4 0,2-3 0,1 0 0,-1-6 0,1 1 1,-2-5-1,0-1 1,0-6-1,-3-3 2,1-4-2,-3-4 2,1-2-1,-1-3 1,-5-5-1,0 1 0,-5-3 1,-2 0-1,-5-3 0,-2 1 0,-5 0 1,-4 0-1,-1 6 0,-5 1 0,0 8-1,-6 8 1,-3 8-1,-6 7-3,-2 26-12,-9-3-27,-11 15 1,-13 1-2,-4-1 0</inkml:trace>
  <inkml:trace contextRef="#ctx0" brushRef="#br0" timeOffset="38096">2846 2011 78,'0'0'41,"10"-7"-1,-17-4 1,7 11-33,-16-13-5,0 7 0,-5-2-2,-4 3 1,-7-1-1,-1 5 1,-4 2-1,0 2-1,0 6 1,1 2 0,4 9-1,3 2 0,7 14 0,7 4 0,7 6 0,8 7 1,7 4-2,7 6 1,6 0 0,5-4-1,6-3 1,1-7-2,4-6 2,0-11-2,2-8 2,1-16-1,3-13 1,1-10 0,1-17 0,-3-10 1,-3-12 0,-4-5 0,-8-9 0,-8-3 0,-12-1-1,-12 4 2,-14 6-2,-8 9 0,-6 10 0,-3 11 0,-2 13-2,-1 11 0,8 14-2,0-7-12,23 19-25,2-8 0,18 6-1,7-13 2</inkml:trace>
  <inkml:trace contextRef="#ctx0" brushRef="#br0" timeOffset="38798">3765 2007 72,'5'-10'39,"-9"0"-1,4 10-1,-13-11-30,13 11-2,-14-13-2,5 7 0,-3 0-1,2 3 0,-3-3 0,0 5-1,-3-4 1,2 4-1,-2-2-1,0 4 1,0 5-1,1 3 0,0 6 0,1 8 0,6 10 1,1 10-2,6 6 1,3 7 0,8 2 1,4 5-1,5-1-1,4-6 0,4-5 1,3-15-1,2-5 0,3-9 1,1-17 0,1-10 0,0-14 1,1-6 0,-4-13-1,0-5 2,-6-13-2,-5-7 1,-10 1-1,-6-3 1,-11-2-1,-8 6 1,-8 6 0,-7 9 0,-5 7-1,-4 16 1,-1 9-1,-1 12 0,6 9-1,2 4 0,7 6-2,1-3-3,19 19-34,-4-20-1,14 4 1,2-12-3</inkml:trace>
  <inkml:trace contextRef="#ctx0" brushRef="#br0" timeOffset="39640">4693 1795 62,'14'9'39,"-14"-9"-1,0 0 1,0 0-30,0 0-4,-10-6-1,10 6-1,-15-8 0,2 3-1,-3 3 0,-3 5-1,-4 5 0,-2-3-1,-1 7 1,0 1-1,3 0 0,2 3 1,3-3-1,2-2 0,5-2-1,3 2 1,3 5 0,0 2-1,2 6 2,2 4-2,1 4 1,0 5 0,3 3 0,1-2 0,1-6 0,1-2 0,1-8 0,1-5 1,2-6-1,0-8 0,2-3 1,1-5-1,0 2 1,-1-3-1,1 2 1,4 0-1,2 3 0,4 5 1,3 1-1,4 6 0,4 2 0,3 5 0,1 2-1,0 2 1,-5 4-1,-2-2 1,-9 2-1,-3 3 1,-11 0-1,-8 2 1,-8-2 0,-6 2 0,-8-2 0,-8-2 0,-4-1 1,-8-6-1,2-1 1,-2-6-1,1 0 1,4-6-1,4-3 1,5 0 0,6-5-1,6 0-1,5 0 0,11 1-1,-5-10-4,2-5-24,16 4-11,-3-10 1,11 2-1</inkml:trace>
  <inkml:trace contextRef="#ctx0" brushRef="#br0" timeOffset="40358">4986 2123 70,'-3'-10'40,"-7"-7"0,10 17 0,-28-23-32,17 17-3,-5-1-2,3 6-1,-2 2-1,3 7-1,3 9 1,3 7-1,3 10 0,7 5-1,4 6 1,6 2-1,7 1 1,5 4 0,4-7-1,3-9-1,1-8 1,2-7 0,0-5 1,-4-10-2,1-10 2,-2-12 0,-1-6 0,-3-9 2,-3-7-1,-5-6 1,-7-12-1,-5-2 2,-10 0-1,-8-1 0,-13 1 0,-6 5 0,-6 6 0,-2 5-1,-3 14 0,1 9-1,2 9 1,3 11-1,6 7-1,6 6-2,6 4 0,1-3-6,20 7-33,-7-6 2,13 3-2,1-12 1</inkml:trace>
  <inkml:trace contextRef="#ctx0" brushRef="#br0" timeOffset="41060">5151 466 62,'-5'-43'39,"1"4"-2,-6-5 1,6 9-29,-11-5-6,0 2-2,-3 2 0,-5 2-2,-4 5 1,-3 4 0,-2 5 0,-3 3 0,-2 7 0,-3 7 0,0 7 0,-2 9 0,0 10 0,2 9 0,0 13 0,0 9 0,3 11 0,2 11-1,3 10 1,3 8-1,2 7 1,2 3 0,4 4 0,2 0-1,1 3 1,2 2 0,1-4 0,-4 0 0,1 4 0,1-1 0,-2 1 0,2 4 1,-2-4-1,1-3 1,2-1-1,5 1-1,0-8 1,4 1 1,3-5-2,2-8 2,4-4-1,4-3 1,3-7-1,6-5 2,5-4-3,4-9 4,5-7-3,4-4-1,5-5 2,4-8-2,4-6 1,5-6-1,3-8 2,4-7-4,1-7 5,3-5 1,1-9-1,1-4 1,1-7-4,-2-10 1,0-9 0,-1-7 0,0-7-3,0-10 0,-5-14 0,-1-5 0,-5-16 4,-2-4 0,-8-21 1,-2-6-1,-11-16 1,-3-5 0,-11-14 0,-5-6 1,-8-3-2,-5-1 1,-9 4-1,-5 2 1,-5 8-1,-7 10 1,-3 13-1,-4 13 0,-6 13 0,0 15 0,-2 18-1,-1 15-1,4 16-1,0 12-3,12 25-11,0 5-23,12 19-1,5 6 0,15 17 0</inkml:trace>
  <inkml:trace contextRef="#ctx0" brushRef="#br0" timeOffset="42089">5772 2231 37,'4'-18'32,"-4"-4"0,2 2-2,-2 20-22,0-25-1,0 25-1,-1-13 0,1 13-1,0 0 2,-11 18-2,-1-9 0,3 12-1,-4-1-1,-1 4-2,0 4 1,1 1-1,5 2-1,5-3 1,7 0-1,10 3 0,6 1 0,10 0-1,8-1 1,4 0-1,3-1 1,2-1-1,-3-1 1,-2-5 0,-6-3 1,-4-3-1,-4-4 1,-1-2 0,-6-8 1,4-2 0,-2-10 0,0-7 0,-2-6 0,0-10 0,-4-9 0,-5-7 1,-5-8-1,-8-8 0,-9-6-2,-7 5 2,-8-1-1,-2 9 1,-9 7-1,-2 12-1,-3 13 0,-2 17 1,3 17-1,2 14 0,2 12-1,2 9 0,7 6-2,4 2-1,16 11-8,0-14-31,15 4 3,1-16-3,17-5 2</inkml:trace>
  <inkml:trace contextRef="#ctx0" brushRef="#br0" timeOffset="42698">6956 2303 80,'12'1'40,"-12"-1"0,0 0 0,-10-4-36,-1 9-2,-2 5-1,-1 9-1,2 6 0,2 11 1,3 3-2,8 5 0,11 3 1,5-2-1,9-3 1,8-8 0,7-6 0,4-12 0,4-11 0,1-8 1,-1-13 1,-2-6-1,-4-13 0,-6-4 1,-8-7-1,-7-3 0,-12-4 0,-9-2 1,-14-1-1,-10 6 1,-8 6-1,-7 12 0,-8 7 0,-1 14-2,1 16-5,-8 2-34,18 23-2,1-1 0,10 11-2</inkml:trace>
</inkml:ink>
</file>

<file path=ppt/ink/ink186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1-17T21:55:57.607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5747 561 34,'0'0'34,"0"0"2,0 0-3,12-60-16,-12 60-4,0 0-4,0 0-2,-48-61-1,48 61-1,0 0-2,-45-56 3,45 56-4,-25-42 0,25 42 0,-33-42-2,14 24 1,3 0-1,-4 0 0,0-1 0,-3 0 0,0 2 0,-3-3-1,4 2 2,-6-2 0,-1 4 0,-1-1 0,1 4 0,-2 0 0,-3 4 0,-3 1 0,0 1 0,-4 1 0,0 1 0,-6 0-1,-1 2 1,-3 0-1,3 0 0,-3 1 1,-1 1 0,0 0-1,-6 2 1,0 0 0,-1 1 0,-2-1 0,-1 1 1,-6 0-2,1 1 0,-8-1 0,2 1 0,-5 0 0,-3 2 0,-3-2 0,-5 5 0,0-2 0,-1 2 1,-3-2-1,1 5 0,-1-2 1,3 3-1,-1 2-1,5 1 2,1 3-1,2 1 0,2 4 0,2 1 0,4 3 0,1 0 0,5 4 0,2 1 0,3 4 0,4 4 0,6 4 1,0 5-1,5 5 1,2 2-1,3 8 0,0 6 1,4 3-1,2 2 0,1 3 0,2 3 0,3 3 1,3 4-1,5-2 0,1 3 1,4 1-1,3 2 0,3 4 0,2 0 0,4 6 0,0 1 0,4 0 0,0 1 0,4 0 0,3 2 0,2-2 0,4-2 0,3-4 0,7-4 0,4 1 0,7-5 0,4 2 1,5-5-1,8-5 1,7-1 0,5-8 0,7-1 0,10-11-1,10 0 1,7-9 0,13-7 0,9-6 0,8-8-1,13-3 1,10-10 0,5-4 0,7-8-1,5-10 0,6-2 1,6-11-2,1-5 2,1-9-2,-3-6 1,3-7 0,-9-9 0,-1-5 0,-9-13 0,-7-7 1,-10-5 0,-4-13 0,-6-6 0,-7-12 0,-11-8 1,-11-9-2,-21-7 0,-8-7 0,-23-8 0,-20 0 0,-25-4 0,-21 4 0,-12 1 0,-15 5 0,-6 9 0,-14 6 0,-3 11 0,-3 12 0,-1 14 0,5 18-4,-2 12-1,4 27-2,4 8-6,12 41-23,-6 11-8,3 30 0,-1 19 1</inkml:trace>
  <inkml:trace contextRef="#ctx0" brushRef="#br0" timeOffset="5132">4825 5203 71,'13'18'40,"-4"-6"0,2 2 1,-11-14-35,10 11 2,-10-11-3,7-10 1,-11-7-2,-3-2-2,-4-7 0,4-5-1,-5-8-1,6 1 1,1-2 0,0 1-1,8-2 0,8 3 2,5 3-3,-2 1 0,11 8-1,-1 0-3,8 11-1,-1-6-4,9 20-1,-9-9-2,7 18 0,-4-8 5,-1 10 3,-4-3 4,-1 0 3,-3 5 5,-6-13 3,3 10 1,-6-17-1,2 8-1,-6-11-3,4 2-1,-8-10-2,-1 2 0,-7-7-1,-4 4 0,-3 1-1,-5 5 0,-3 7-1,-2 6 1,-1 11-1,0 11 1,2 10-1,5 7 0,-1 4 0,6 5 0,3-2 0,4 1-1,6-6 1,3-5-3,8-4 1,-2-13-2,10-5 1,0-11-1,3-3 0,0-9 1,0-6 0,-2-7 1,-4-3 1,-6 3 2,-2 1-1,-5 7 1,-3 5 0,-7 10 0,0 0 0,2 10 0,-3 4-1,2 3 1,3-4 0,-4-13 3,0 0-1,45 18 1,-45-18 0,48-21 1,-48 21 0,50-42 0,-50 42-1,35-63-2,-35 63 0,7-87-1,-17 32 1,2-2-1,-8-4-1,-5 0 1,5 5-1,-1 7-2,17 49 1,-30-68-2,30 68-1,0 0 0,0 0-7,0 0-31,-1 65-2,1-65 3,3 92-2</inkml:trace>
  <inkml:trace contextRef="#ctx0" brushRef="#br0" timeOffset="6037">5094 5438 103,'0'0'42,"20"0"1,-3-22-7,11 11-30,8-12-1,8 1-2,7-5-1,4-2 0,1 3 0,-1 0-1,1 3 0,1 1-1,-5 5 1,-4 3-1,-48 14-1,66-13-1,-66 13-1,43-1-2,-43 1-1,0 0-3,5 47-10,-5-47-23,-23 44 1,23-44 0,-59 56 0</inkml:trace>
  <inkml:trace contextRef="#ctx0" brushRef="#br0" timeOffset="6271">5445 5457 67,'-38'18'38,"7"-7"1,6 7-7,-2-21-14,18 12-6,9-9-4,0 0 0,17-17-3,7 10 0,-24 7 0,70-29-2,-23 13 1,7 1-2,6 1 0,-1 0-1,-1 5 1,-4 2-1,-4 0-1,-50 7-1,73-6 1,-73 6-1,0 0-1,45 1-2,-45-1-4,0 0-23,0 0-14,0 0 1,0 0-1,0 0 1</inkml:trace>
  <inkml:trace contextRef="#ctx0" brushRef="#br0" timeOffset="692485">12 1176 69,'0'0'38,"0"0"-1,-8-12-1,8 12-26,0 0-4,0 0-1,0 0-2,1 13 1,-3-3-2,2 5 0,-1 5 0,1 6 0,1 7-1,2 3 0,0 2 0,2 2 0,1-1 0,-1 0-1,0-2 0,-1-6 1,0-6-1,-1-3 0,-2-5 0,0-5 0,-1-12 0,0 12 0,0-12-1,0-9-1,1-2-1,-2-10-1,6 0-1,-7-14-5,14 6-4,-15-21-4,18 12 4,-12-16 3,14 9 5,-7-4 2,5 4 3,1 10 5,-9-3 7,11 22 2,-16-6 1,12 22-5,-14 0-2,8 19-1,-8 3-2,3 12 0,-4 6-1,3 7 0,-1 2-1,1 2 0,-1-2-2,2-3 2,0-5-2,1-9 0,1-7 0,-1-5 0,0-6-1,-4-14 0,6 10 0,-6-10-1,8-15-2,-8-5 0,9-1-3,-10-17-1,10 1-1,-10-20-2,10 4 2,-9-14 3,5 3 4,-1 3 3,-3 1 3,7 18 1,-10 1 3,10 25 1,-8 16-1,6 10-2,-3 18-1,3 16-3,0 7 0,0 7 0,1 2 0,1 0-1,0-7-1,-1-8 2,-2-10-3,2-12 1,2-14 0,3-12-1,1-13 1,3-13-2,4-10 2,3-11-1,4-10 0,-1-4 1,-1-3 1,-3 6 0,-2 6 0,-3 13 0,-6 13 1,-1 20 0,-4 18 0,0 19 0,-4 17 0,-1 11 0,-2 9-1,0 4 1,-1-4-1,-1-1 0,1-8-1,-3-9 1,3-9-2,-1-10-1,3-7-2,0-21-12,-3 12-25,3-12 1,-1-11-1,-2-7 1</inkml:trace>
</inkml:ink>
</file>

<file path=ppt/ink/ink187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1-17T21:55:59.104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37 715 78,'-7'30'39,"2"7"-1,-5-4 0,3 2-26,0-4-8,10 6 0,-1-9-1,11-2 0,2-7 0,9-10 1,4-8-2,7-9 1,1-9 0,5-7-1,-5-8 0,3-2 0,-5-9 0,-3 1-1,-4-4 1,-7 4-1,-5 4 0,-5 7-1,-2 8 0,-3 11 0,-5 12-1,18 21 1,-3 14-1,8 14 1,6 11-2,5 12 2,5 7 0,-2 5 0,0 1-1,-8-5 1,-7-2 0,-12-5 1,-13-3-1,-9-12-1,-13-7 1,-5-10-1,-9-11 1,-2-8-1,-7-16 1,1-13 0,2-8-1,2-11 0,7-4-2,2-11 0,13 1-4,0-20-6,21 8-28,3-10-1,18 0 1,5-8-1</inkml:trace>
  <inkml:trace contextRef="#ctx0" brushRef="#br0" timeOffset="468">672 644 96,'23'-26'39,"0"18"1,-13 10-1,5 14-32,-18 5-5,1 7 0,4 2-2,5-1 1,10-4 0,11-6-1,7-9 1,12-5 0,3-10 0,5-3 0,-6-8 1,-3-1-1,-9-6 1,-13 0-1,-8-4 0,-19-2 0,-9-2 0,-8-1 0,-4 4 0,0 3-1,-4 3 0,8 6 0,2 8-1,18 8 1,0 16-1,14 6 1,15 5-1,3 2 0,12 3 0,3-3 2,6-5-1,1-5 0,-6-8 1,-1-8 0,-8-9 0,-5-4 0,-6-10 1,-12-1-1,-6-6 0,-11-6 0,-6-3-1,-7-6 0,-4 4 0,-1-1 0,-2 6-2,1 1-1,2 8-1,4 3-3,14 21-15,2-13-20,8 11 0,-10 2 0,28-4 0</inkml:trace>
  <inkml:trace contextRef="#ctx0" brushRef="#br0" timeOffset="1404">1107 630 56,'4'-13'39,"-4"13"-1,9-22 2,-9 22-17,-1-16-14,1 16-1,-4-14-3,4 14-1,-12-10-1,12 10-1,-21-9-1,7 7 1,-8-1-1,-4 3-1,-2 1 1,-5 3 0,0 5-1,-3-2-1,4 7 0,0-4-1,7 8-2,0-14-12,9 11-23,3-5-2,9 0 1,4-10-1</inkml:trace>
  <inkml:trace contextRef="#ctx0" brushRef="#br0" timeOffset="2606">1998 414 80,'-2'-29'40,"-9"-2"-1,-3 10 0,-7-2-32,-1 15-3,-1 4-2,2 14 0,0 10-1,1 10 0,5 5-1,4 4 0,5 6 0,7-5 0,5 0-1,5-9 1,3-8 0,4-11 1,1-8-1,3-8 1,-2-10 0,-20 14 2,39-47 0,-27 14-3,-12 33 3,22-76-1,-22 76 0,9-64 0,-10 38-1,1 26-1,0 0 0,0 0 2,0 0-1,0 0-1,10 52 0,-10-52 0,7 67 1,-7-67-1,13 64-1,-13-64 1,22 43 0,-22-43 0,0 0-1,41 23 1,-41-23 0,0 0 0,48-18 0,-48 18-1,0 0 1,0 0 0,47-43-1,-47 43 1,0 0 0,40-51 0,-40 51 0,16-48 0,-16 48 0,1-68 1,-1 68-1,-12-75 1,12 75-1,-22-61 0,22 61 0,-20-42 0,20 42 0,0 0-1,0 0-1,0 0 1,0 0 0,54 22 0,-54-22 0,56 33-1,-56-33 2,63 33-2,-63-33 2,65 15 0,-65-15 0,67-7 1,-67 7-1,61-33 2,-61 33-2,41-61 2,-41 61-2,19-81 2,-19 81-2,-10-78 0,10 78 0,-27-49 1,27 49-1,0 0 1,-51 21-1,51-21 0,-19 80 0,13-31 0,3 5 0,2 1-2,9 2-1,0-13-8,8 3-30,-16-47-3,11 76 2,-11-76-2</inkml:trace>
</inkml:ink>
</file>

<file path=ppt/ink/ink188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1-17T22:04:00.974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  <inkml:brush xml:id="br1">
      <inkml:brushProperty name="width" value="0.05292" units="cm"/>
      <inkml:brushProperty name="height" value="0.05292" units="cm"/>
      <inkml:brushProperty name="fitToCurve" value="1"/>
    </inkml:brush>
  </inkml:definitions>
  <inkml:trace contextRef="#ctx0" brushRef="#br0">3068 8230 91,'0'0'37,"-12"11"1,12-11 0,0 0-34,13 10-1,1-8-1,5 3 0,7-2 0,8 3 0,5-3-1,8 2 1,6-1-2,11 0 0,8 1 1,10-2-1,7 1-1,13 0 2,8-3-1,10 4 0,7-3 0,4 2 1,4 0-1,9 2 1,2 1 0,1 0 0,1 1 0,3-1-1,-1 0 1,3-1 0,-2-4-1,-1-1 1,2-3-1,-2-2 0,2-4 1,-1-1-1,3 0 0,0-2 0,4 1 0,0 2 1,-1-2-1,1 2 1,-4 0-1,-1 2 0,-3-1 1,0-2-1,-4 0 1,-3-2-1,0 1 0,-1-4 0,0-2 0,-2-1 0,-4-2-1,-2 2 2,-2-2-2,-2 2 1,-3 0 0,-3 3 0,-5 3 0,-4 0-1,1 2 1,-6 1 0,-3 4 0,-7 0 0,-7 2 0,-4 1 0,-7-2 0,-5 2 0,-8-1 1,-8-1-1,-5 0 0,-9 2-1,-5 0 1,-7-1 0,-9 3 0,-3 0 0,-9-1-1,-3 2 2,-11-2-1,0 0 0,10-2 0,-10 2 0,0 0 0,-13-14 1,13 14-1,-20-19-1,6 8 1,-3-1 0,-7-3 0,2 0 1,-7-2-1,0 1 0,-2-2 0,-3 0 0,2 2 0,-2-2 0,0 8 0,0-3-1,1 8 1,-2-2 0,3 7-1,2 0 1,1 2 0,3 1 0,4-2 1,4 2-1,6 0 0,12-3 0,-8 13 0,14-3 0,7 1 0,9 4 0,7 3 1,7 0-1,8 3 0,4 1 0,7-2 1,1 0-1,2 1 0,-1 0 0,1 0-1,-3 5 1,-4-1 0,-3-1-1,-7 1 1,-3 1 0,-8-3 0,-2 1 1,-7-3 0,-3-2 1,-7-1-2,-2 2 1,-7 0 0,-5 0 0,-5 3 0,-9 1-1,-7-1 1,-6 4-1,-10-3 2,-6 5-2,-4-2 1,-3 1 1,-4-2-1,1 1-1,3 0 1,3-4-1,5-2 0,4-8-1,6-5-1,2-13-3,7-5-4,-10-25-22,14 2-13,-12-15 0,-1-4 0,-18-6 2</inkml:trace>
  <inkml:trace contextRef="#ctx0" brushRef="#br1" timeOffset="213314">3744 5238 74,'7'-20'39,"4"5"-1,-7 0 2,-4 15-29,9-15-7,-9 15-1,0 0 0,0 16-1,-4-2-1,-2 4 0,0-1 0,1 2-1,-2 1 1,2-5-1,0 1 1,0-6-1,5-10 2,0 0-1,0 0 1,0 0-1,6-17 0,-1 5 1,-2-9-1,2 0 0,-2 0-1,0-1 0,-1 5 1,0 3 0,-2 14-1,0 0 0,0 0 0,-14 26 0,4 0 1,-3 7-1,-1 4-1,-4 2 1,2 3 0,1-8 0,2-3-1,3-7 1,3-6 0,5-4 0,2-14 0,10 4 1,4-15 0,1-5-1,3-7 1,3-4-1,-1-6 1,3-5-1,-2-2 1,-1-1-2,-5 6 1,-2 7 0,-5 5 0,1 11 0,-9 12 0,2 14 0,-5 12 0,-5 7 0,-2 11 0,-2 3 0,-2 5 0,0-4 0,2-5-1,2-5 2,2-8-2,3-9 1,6-10 1,-1-11-1,15 0 0,1-13 1,2-6-2,5-11 1,2-7 0,3-9 0,0-10 0,-2-4 0,-1-5 0,-5 8 0,-4 3 1,-3 12-1,-5 9 1,-5 16-1,-3 17 0,-10 28 0,-3 14-1,-4 7 2,-8 13-2,-2 5 1,-1 5 0,-1-2 1,4-10-1,2-7 0,5-11 0,5-10 0,8-10 0,6-11-1,-1-11 1,19-3 0,1-11 0,2-9 0,3-11 1,3-7-1,1-11 0,2-4 0,-2-4 1,-5 3-2,-4 6 2,-3 9-2,-6 12 1,-3 14 0,-8 16-1,-4 18 1,-8 14 0,-4 12 0,-2 4 0,-4 6 1,-1 2-1,0-3 0,2-8 0,5-7 0,3-5 0,6-11-1,5-6 1,2-16 0,17 5 0,-1-15 0,7-8 0,4-7 1,4-12-1,4-8 1,0-6-1,1-6-1,-5 6 2,-2 3-2,-7 8 1,-6 12 0,-8 17 1,-8 11-1,-4 28 0,-8 9 1,-6 6-1,-1 6 1,-3 4-1,1-6 0,6-4 0,1-8 0,6-7 0,4-11-1,4-17 1,16 10 1,0-19-1,5-3 1,1-10-1,5-8 0,1-7 0,0-5 0,-4 2 1,-3 4-2,-7 5 1,-5 8 0,-5 14 0,-4 9 0,-16 26 0,1 6 0,-1 5 0,-3 3 0,2 1 0,0-6 0,6-3 0,3-8-1,6-10 1,2-14 0,0 0 1,19 2-1,-5-13 0,1-2 1,2-10-1,-1-3 0,0-2 0,-2-1 0,-4 5 0,-3 4-1,-4 7 1,-3 13-1,-12 13 1,0 11 0,-4 8-1,0 6 2,0 1-1,1 1 0,-1 0 0,5-8 0,5-4 0,0-7 0,5-4-1,-1-7 0,2-10-1,0 11 0,0-11-3,-2-18-7,11 11-16,-14-14-13,5 0-1,-12-3 1,-2 3 0</inkml:trace>
  <inkml:trace contextRef="#ctx0" brushRef="#br0" timeOffset="218681">3687 4174 54,'4'-15'36,"2"4"1,-5-2 0,-1 13-18,1-13-13,-1 13 0,0 0-1,0 0-2,1-10 0,-1 10-1,0 0-1,0 0 0,2 15 0,2-1-1,0 4 1,0 7-1,1 6 2,1 6-2,-1 5 1,3 2-1,-3 2 2,1 0-1,-2-1-1,0-3 1,0-5-1,-1-4 1,-1-5 0,1-4 0,-2-6-1,-1-2 0,0-4 0,0-12 0,-1 17 0,1-17-1,0 0-1,0 0 0,0 0-2,0 0-3,0 0-15,1-26-18,3 6 1,-4-10-1,6-2 1</inkml:trace>
  <inkml:trace contextRef="#ctx0" brushRef="#br0" timeOffset="219102">3888 4155 67,'0'0'37,"11"-16"-1,-11 16 3,0 0-32,0 0-2,0 0 0,0 0-1,0 0-1,0 0-1,1 16 2,1 0-3,-1 7 1,3 6-2,0 9 2,1 6-1,0 5 0,2 2 0,0 0 0,-1-2 0,-1-4 0,0-4 0,-1-9 0,1-3-1,-3-5 0,1-5 0,-2-3 0,0-5 0,0-1 0,-1-10-1,0 0 0,0 0-1,0 0-1,-5-13-2,8 4-5,-12-13-30,11 0 0,-3-13 0,6 1 1</inkml:trace>
  <inkml:trace contextRef="#ctx0" brushRef="#br0" timeOffset="219461">4050 4123 64,'7'-22'38,"-6"3"-1,-1 19 2,-4-18-29,4 18-4,1 13-1,1 6-2,-3 2 0,4 11-1,-3 6 1,4 8-2,-3 8 1,2 1-2,0 4 1,1-2 1,-2-3-2,2-4 2,-2-5-2,2-8 1,-1-8-1,1-2 0,-2-9 1,1-3-1,-2-4 0,-1-11-1,3 12 1,-3-12-1,0 0-1,0 0-1,0-15-2,-5 0-3,13 2-31,-12-9 0,5-1 0,-5-7 0</inkml:trace>
  <inkml:trace contextRef="#ctx0" brushRef="#br0" timeOffset="219820">4177 4042 63,'6'-13'36,"-6"13"1,0 0 1,17 15-28,-18 1-4,5 14-2,-3 0 2,9 12-2,-6 0 0,5 8-2,-2 0 1,4-2-3,-3-1 2,1-4-1,-1-4 0,0-4 0,-1-6-1,-2-4 1,-1-3 0,1-3-1,-2-6 1,1-1-1,-3-3 0,-1-9 0,2 11 0,-2-11 0,0 0 0,1 10 1,-1-10-2,0 0 0,0 0-1,0 0-2,0 0-7,0 0-29,0 0 0,0 0-1,0 0 1</inkml:trace>
  <inkml:trace contextRef="#ctx0" brushRef="#br0" timeOffset="220756">3651 2922 74,'-6'-19'39,"3"-1"-1,-11-8 2,2 3-29,-10-10-7,1 2 0,-10-8 0,-2-2 0,-7-4-1,-4-4-1,-8-4 0,-3-4-2,-5-5 0,-6-4 1,-3-5-2,-3-5 1,-6-7 0,-1-2 0,-4-10 0,-1 0 0,-5-8 0,-3-4-1,-3-3 2,0-1-1,-5-1-1,-1 2 1,-1 3-1,-2-3 1,-2 8 0,-1 2 0,-1 8 0,-2-1 0,1 6 1,-4 4 0,1 7-1,0 11 1,5 4-1,2 9 0,6 13 1,4 7-1,4 18 0,6 7 1,7 12-1,5 6 0,8 13 1,5 11-1,6 9-2,8 14 2,9 6-1,8 12 0,9 8 0,9 10 0,7 9 0,9 2 0,7 5 1,10 10-1,7 4 0,7 5 1,6 1 0,6 7 0,6-2 0,2 8 1,4-3 0,6-5 0,1-3 1,5-3-1,1-4 0,8-8 0,1-2 0,4-10 0,5 1-1,-1-6 1,5-3 0,2-3 0,2-2-1,0 2 1,-1-2-1,2-1 0,-2 1 1,3-1-1,0 4-1,0-1 1,1 1 1,0-3-1,2-1 0,-1 2 0,3-4 1,1 1-1,-3-5 1,-2-1-1,-1 2 0,0-4 1,-3-2-1,1-4 0,-3 1 1,-2-9-2,-1 0 2,-4-4-1,-2-11 0,-1-1 0,-4-3-1,-5-10 1,-5-6 0,-4-4 0,-10-5 1,-5-8-1,-8 0-1,-8-6 1,-7-6 1,-8-1 0,-5-8-1,-4-5 1,-4-8-1,-2-8 0,-4-7 1,-1-10-1,-2-8 0,-3-8 0,-1-6-1,-4-6 1,-1-6-1,-2-5 1,-3-9 0,-1-5 0,-5-7-1,-1-5 1,-5-7 1,-3-6-1,-3-2 0,-4-6 0,-4 5 0,-1 0 2,-3 1-2,-2 4 1,0 6-1,-3 8 1,1 5 0,-1 11 0,-1 7 0,1 10-1,1 14 0,0 8-1,6 14 0,0 7-2,8 21-3,-2 6-7,26 29-30,-9 7 0,12 14-1,4 20 0,3-66 44</inkml:trace>
</inkml:ink>
</file>

<file path=ppt/ink/ink189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1-17T21:56:41.256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0 394 88,'0'0'39,"0"0"0,0 0 2,20 0-26,-20 0-8,17-9-2,-4 4-1,7 0-2,3 2 0,4 1 0,2 0-1,4 2 0,-1-1 0,0 1 0,-3 0-1,-3 2 0,-5-1-1,-6-3-2,0 5-2,-15-3-4,18-4-31,-18 4-1,5-11 0,-7 0 0</inkml:trace>
  <inkml:trace contextRef="#ctx0" brushRef="#br0" timeOffset="312">561-5 80,'0'0'39,"10"-7"0,-10 7 0,4 23-18,-8-9-15,6 14-1,-4 3-3,2 10 0,-1 6 0,2 8 1,-2 2-1,2 5 0,-1-3-1,2-1 0,1-3 0,0-2 2,0-7-3,0-4 0,0-6 1,0-6-1,-1-5 0,-1-6 0,1-4-2,-2-15-2,6 15-6,-4-25-30,8-1-2,0-14 1,9-3-1</inkml:trace>
</inkml:ink>
</file>

<file path=ppt/ink/ink19.xml><?xml version="1.0" encoding="utf-8"?>
<inkml:ink xmlns:inkml="http://www.w3.org/2003/InkML">
  <inkml:definitions>
    <inkml:context xml:id="ctx0">
      <inkml:inkSource xml:id="inkSrc0">
        <inkml:traceFormat>
          <inkml:channel name="X" type="integer" max="27760" units="cm"/>
          <inkml:channel name="Y" type="integer" max="15694" units="cm"/>
          <inkml:channel name="F" type="integer" max="255" units="dev"/>
          <inkml:channel name="T" type="integer" max="2.14748E9" units="dev"/>
        </inkml:traceFormat>
        <inkml:channelProperties>
          <inkml:channelProperty channel="X" name="resolution" value="1000" units="1/cm"/>
          <inkml:channelProperty channel="Y" name="resolution" value="1000.25494" units="1/cm"/>
          <inkml:channelProperty channel="F" name="resolution" value="0" units="1/dev"/>
          <inkml:channelProperty channel="T" name="resolution" value="1" units="1/dev"/>
        </inkml:channelProperties>
      </inkml:inkSource>
      <inkml:timestamp xml:id="ts0" timeString="2018-11-29T17:09:10.466"/>
    </inkml:context>
    <inkml:brush xml:id="br0">
      <inkml:brushProperty name="width" value="0.05292" units="cm"/>
      <inkml:brushProperty name="height" value="0.05292" units="cm"/>
      <inkml:brushProperty name="color" value="#FF0000"/>
    </inkml:brush>
  </inkml:definitions>
  <inkml:trace contextRef="#ctx0" brushRef="#br0">20449 3336 177 0,'-24'-19'34'0,"19"7"0"15,-3-23-36-15,3-11 2 0,5-17 1 16,5-8-2-16,5-14 2 16,6 0-3-16,4 2 2 15,8 1-1 1,0 8 1-16,5 14-1 0,2 14 0 16,2 7 1-16,7 19-1 15,8 5 1-15,10 8 0 16,12 4-1-16,20 0 1 15,17 1 0-15,24-2 0 16,21 1 0-16,23-2 0 16,17 1 0-16,16 2 0 15,10-1 0-15,10 3 1 16,6 4-2-16,3 0 1 0,-3 5 0 16,-7-1 1-16,0-2 0 15,-10-4-1 1,-12-4 1-16,-13 3-2 15,-14-6 2-15,-17-1-1 0,-23-1 0 16,-20-1 0-16,-25 5 0 16,-21 8 0-16,-19 2-1 15,-16 6 1-15,-17 18 0 16,-15 12 0-16,-11 12 0 16,-5 13 1-16,-4 14 2 15,-4 5-1-15,1-10-32 16,12 33-3-16,-10-28 0 0,26 10-3 15,-7-26 1-15,27 4-3 16</inkml:trace>
  <inkml:trace contextRef="#ctx0" brushRef="#br0" timeOffset="26686.2263">8195 10508 173 0,'-19'12'37'15,"19"-12"-2"-15,0 0-35 16,33-13-1-16,0-4 1 15,9-5 0-15,13-2 0 16,5 2 0-16,4 0 0 16,-3 2 0-16,-4 3 1 15,-8 3-1-15,-7-32-34 16,2 34 0-16,-27-24-1 16,14 10-1-16,-22-26 0 0</inkml:trace>
  <inkml:trace contextRef="#ctx0" brushRef="#br0" timeOffset="26904.9702">9065 9794 178 0,'24'59'34'16,"-8"4"1"-16,-2 11-35 15,3 7-1-15,-2 8 1 16,-2 3 0-16,2-2 0 15,1-1 1-15,2-6-1 16,4-16-32-16,11 18-3 0,-19-18 1 16,16 8-1-16,-17-22-2 15</inkml:trace>
  <inkml:trace contextRef="#ctx0" brushRef="#br0" timeOffset="27264.3268">8473 12853 174 0,'74'0'36'16,"1"-15"0"-16,12-8-37 15,5-10 1-15,-2-1 0 16,-6-5 0-16,-7 7-35 15,-16-16 0-15,6 15-1 16,-24-12 0-16,6 15 0 0</inkml:trace>
  <inkml:trace contextRef="#ctx0" brushRef="#br0" timeOffset="27419.9555">9404 12396 173 0,'1'46'36'0,"6"16"-1"0,-3 6-35 16,-2 6 0-16,1 3 0 16,-1 1 0-16,-7-7-35 15,15 11 0-15,-15-18 0 16,16 12-1-16,-15-22-1 16</inkml:trace>
  <inkml:trace contextRef="#ctx0" brushRef="#br0" timeOffset="27810.5664">8535 15438 182 0,'46'-14'35'16,"21"2"0"-16,-5-9-36 16,2-2 1-16,-6 2-2 15,-4-2 0-15,-14-9-34 16,10 20-1-16,-20-20 1 16,6 14 0-16,-17-23 0 15</inkml:trace>
  <inkml:trace contextRef="#ctx0" brushRef="#br0" timeOffset="28013.6848">9397 14874 176 0,'24'53'36'16,"-13"6"-1"-16,-2 15-36 15,-1 6 1-15,-3 5 0 16,-3-5-1-16,2-4 1 15,-1-22-35-15,10 12 0 16,-16-30 0-16,18 9-1 16,-18-27 0-16</inkml:trace>
  <inkml:trace contextRef="#ctx0" brushRef="#br0" timeOffset="28343.8843">8589 17960 190 0,'82'-15'37'0,"-20"-13"-9"16,-38-6-28-16,72 3-29 15,-40-8-7-15,11-3-1 16,-28 6 0-16,11-10 1 15</inkml:trace>
  <inkml:trace contextRef="#ctx0" brushRef="#br0" timeOffset="28547.002">9385 17334 181 0,'33'20'35'15,"-25"8"1"-15,7 24-41 16,-2 39 6-16,-2-9 0 15,0 17 0-15,-3-5 1 16,1 3-1-16,-1-19-2 16,11-23-34-16,-19 6 3 15,0-61-4-15,0 0-5 16,61-10 1-16</inkml:trace>
  <inkml:trace contextRef="#ctx0" brushRef="#br0" timeOffset="34509.1657">1209 11020 180 0,'-9'22'36'16,"-10"-17"0"-16,19-5-36 15,-4 14 1-15,4-14-1 0,0 0 0 16,10 12 0-16,1-3-1 15,3 2 1-15,7-2 0 16,7 3 1-16,11 2-3 16,12 1 2-16,17 3 0 15,12-2 0-15,18-1 0 16,18-1 0-16,20-3 1 16,17-5-2-16,14-2 1 15,15-2 0-15,16-4-1 16,9-4 1-16,13-2 0 15,6-2-1-15,6-4 1 16,0 3 0-16,2-3-1 16,-5-2 1-16,-5-5 0 0,-8-2-1 15,-10 0 1-15,-9-4 0 16,-13 8-1-16,-11-4 1 16,-16 7 0-16,-13 4 0 15,-15 6 0-15,-12 10 0 16,-12 2 0-16,-12 6 0 15,-10 2 0-15,-7 5 0 16,-6-4 1-16,-3 6-1 16,-6-4 0-16,-3 0 0 15,-8-7-1-15,-5-4 1 16,-5-6 0-16,-4-12-1 16,-7-5 1-16,-8-19 0 15,-2-10-1-15,-8-13 1 0,-5-18-1 16,-3-11 1-16,-7-20-1 15,-6-9 1-15,-3-18 0 16,-5 1 1 0,-7-12 0-16,-2-1-1 0,-3 0 1 15,-6 5-1-15,-1 10-1 16,-5 9 0-16,-7 13 0 16,-2 8 0-16,-8 15 0 15,-8 11-1-15,-8 17 2 16,-11 13-1-16,-13 12 2 15,-17 16-1-15,-20 13 1 16,-22 12-1 0,-19 14 1-16,-23 5-1 15,-22 13 2-15,-26 4-2 16,-24 4 1-16,-12 0 1 16,-13 1-1-16,-6-2 2 15,-3-3-2-15,2-4 1 0,9-7-1 16,13-5 0-16,18-3 0 15,19-5-1-15,24 2 0 16,25 3 0-16,27 0 0 16,26 1 0-16,25 6 0 15,26 11 0-15,29 15 0 16,21 15 0-16,24 18 0 16,15 16 0-16,19 15 0 15,13 13 0-15,13 10 0 16,3 2-1-16,6-9 1 15,-2-18-36-15,11-7-1 16,-22-47 0-16,7-15-2 16,-33-49-1-16</inkml:trace>
  <inkml:trace contextRef="#ctx0" brushRef="#br0" timeOffset="41696.2013">10990 9915 176 0,'9'32'36'15,"-1"7"-2"-15,-8-1-34 16,0 0 0-16,2-3 0 16,6 10-1-16,6-7 0 15,4 7 1-15,5 3 0 16,0 4 0-16,2 4 1 15,-6 4-2-15,-5 0 1 16,-9-2 1-16,-9-2-1 0,-8-4 1 16,-4-9 0-16,-6-8-2 15,-1-36-28-15,7 14-5 16,-16-31-1-16,19-5 0 16,-12-38 0-16,22-7-1 15</inkml:trace>
  <inkml:trace contextRef="#ctx0" brushRef="#br0" timeOffset="42493.0709">10984 10053 173 0,'6'-36'36'16,"24"25"-2"-16,-11-10-31 15,23 14-3-15,4-1 0 16,8 2 0-16,7-2 1 16,2 7-1-16,-3-4 0 0,-3 7 0 15,-7 9 0-15,-12 5 0 16,-6 14 0-16,-8 8-1 15,-8 12 1 1,-2 6 0-16,2 5-1 0,2 4 1 16,8-5-1-16,8-6 1 15,10-13 0-15,8-9 0 16,9-20 0-16,3-22 0 16,-1-13 1-16,-3-17-2 15,-9-15 1-15,-12-10 0 16,-16-15 1-16,-18-9-1 15,-19 2 0-15,-18 2 0 16,-16 3 0-16,-9 8 1 0,-8 16 0 16,-3 13-1-16,0 14 1 15,7 22 0-15,10 19-1 16,14 11 1 0,12 11-1-16,15 14 0 0,9 4 0 15,12 5-1-15,10 8 0 16,5-8 0-16,3-3 1 15,1 1 0-15,1-6-1 16,-2-6 1-16,3-6-1 16,5-6 1-16,2-8 1 15,6-7-1-15,7-8 0 16,9-7 0-16,15-1 0 0,13-6 0 16,19-3 0-16,15 2 1 15,27-1-2-15,23-2 1 16,31 4 0-1,33 1-1-15,34 2 1 16,33 3 0-16,38 1 0 0,35-2 0 16,34 2 0-16,67 2 1 15,-15-1-2-15,12-1 2 16,12 1-1-16,12-5 0 16,6 2 2-16,-3 1-2 15,-14 2 1-15,-56 3 0 16,22 0 1-16,-21 6-1 15,-31 2 1-15,-29 5-2 0,-41 3 0 16,-38 0 0-16,-38 5 0 16,-31 2 0-1,-36-2 0-15,-30 2 0 16,-31-7 0-16,-79-16-30 0,35 8-6 16,-32-32-1-16,4-3 0 15,-17-39-1-15</inkml:trace>
</inkml:ink>
</file>

<file path=ppt/ink/ink190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1-17T21:56:42.254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161 232 87,'0'0'37,"5"-11"0,-5 11 1,-10-9-30,10 9-3,-25 7 0,8 1-2,-5 0-1,0 6 1,0-1-1,3 6 0,3-2-1,6 4 0,7 1 0,6 0 0,8 1 1,6 0-2,5-2 1,7 1 0,3-2 0,0-2 0,1-1-2,-3 0 1,-2-2 0,-5 1 0,-3-2 1,-7 0-1,-4 1 0,-1-1 0,-6-1 1,-2-1-1,-4 4 1,-4-3 0,-2 1-1,-4-1 1,-5-1 0,-3 1 0,-2-2-1,0-1 1,-3-1-2,0-3 0,0 1-1,1-6-2,8 6-3,-10-17-25,15 5-9,-1-14 1,11 1-1</inkml:trace>
  <inkml:trace contextRef="#ctx0" brushRef="#br0" timeOffset="452">157 192 87,'26'-14'40,"-3"1"0,7 6 0,-3-8-18,6 5-18,-1-4-2,0 1-2,1 0-2,-4-4-2,5 6-6,-12-7-29,8 2-1,-6-1 1,2 3-2</inkml:trace>
  <inkml:trace contextRef="#ctx0" brushRef="#br0" timeOffset="655">525 271 83,'-19'56'37,"4"2"-2,1-3 1,14 2-28,-1-9-3,10-2-1,7-17-1,15-7 2,7-18-1,13-6 1,1-17 1,7-6-1,-4-11-2,1-5 2,-10-4-3,-5-3 1,-14 1-2,-13 0 1,-14 3-1,-16 3 1,-13 6-2,-13 9 0,-11 7 0,-8 10 0,0 9-2,3 3-5,19 15-33,5-3-3,24 7 1,18-5-2</inkml:trace>
</inkml:ink>
</file>

<file path=ppt/ink/ink191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1-17T22:03:59.788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386 141 77,'0'-13'37,"0"-3"-1,-5-2 0,8 5-26,-13-8-3,4 9-3,-6-3 1,-1 6-2,-8-3 1,0 9 0,-7-4-1,1 5 0,-4 2-1,2 1-1,-2 6 1,5-2-1,1 2 0,4 0 0,4 3-1,2 3 0,4 5 0,1 7 1,3 2-2,0 8 1,2 1 0,2 4-1,1 2 2,2-5-2,2-5 1,0-5 0,4-7 1,4-6-2,1-5 2,4-5-1,4-4 0,4-1 0,3 0 1,7-1-1,5 3-1,6 1 1,5 5 0,4 1 0,2 4 0,1 3 0,-3 3 0,-4 5 0,-7-1 0,-8 5 1,-13 2-1,-7 3 0,-13 7 0,-10 0 0,-10 3 0,-11 1 1,-7 0-1,-7-2 1,-8-4-1,-3-5 0,-2-8 0,3-7-1,6-7-1,5-10-1,12-6-3,5-19-2,23 1-5,-3-23-18,24 1-10,5-11 3,15-2-2</inkml:trace>
  <inkml:trace contextRef="#ctx0" brushRef="#br0" timeOffset="593">710 345 83,'22'2'37,"-8"4"0,-3 9 1,-15 0-30,8 13-3,-11 2-1,5 6-2,-1 5 1,4 4-1,5 2-2,9 0 1,7-7-1,10-6 0,13-12 0,3-13-1,5-15 1,2-15 0,0-16 0,-3-11 0,-7-8 1,-6-7 0,-15-3 1,-9 4 1,-18 1 0,-15 7 0,-19 7 0,-10 10 0,-12 9 0,-6 14-2,-4 8 0,0 9-2,6 8-1,10 2-3,17 11-5,3-13-30,26 4-1,7-15 0,22 9 0</inkml:trace>
</inkml:ink>
</file>

<file path=ppt/ink/ink192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1-17T22:04:02.705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46 528 59,'-14'6'39,"0"-7"-1,14 1 2,-20-4-15,20 4-17,0 0-3,0 0-1,0 0-1,25 0 0,-3-2-1,7 0-1,4 0 0,6-2 1,3 0-2,0-3 1,-1 2-1,-4-1 0,-3 1-2,-8-2-2,0 7-4,-15-10-31,3 6-1,-9-6 0,-5 10 0</inkml:trace>
  <inkml:trace contextRef="#ctx0" brushRef="#br0" timeOffset="312">516 42 77,'15'-18'37,"2"5"0,-8 1 2,12 14-29,-21-2-4,19 16-1,-11 7 0,4 16-1,-3 5 0,4 13-1,-3 6-1,3 7 1,-3 1-2,1 1 1,-2-4-1,-1-8 0,-1-6 0,-1-10 0,0-8-1,-3-9-1,-1-7-1,-2-20-4,3 14-31,-12-22-4,0-2 0,-8-16-1</inkml:trace>
</inkml:ink>
</file>

<file path=ppt/ink/ink193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1-17T22:04:12.845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323 24 87,'0'0'40,"-12"4"0,-7 1 0,-3 12-11,-8-4-25,-1 7-3,-1 5 0,5 8-1,12 3 1,13 6 0,17-1 0,14 1 0,14 2-1,10-3 1,5 0 0,0-1 0,-8-2-1,-13 2 1,-19 0-1,-19 5 1,-21-1-1,-17 0-1,-14 1 0,-8-5-1,-5-4-2,-4-14-3,16-3-6,-5-27-28,27-10 1,5-25 0,20-11 1,2-23 23,23-1 11,3-7 4,5-6 9,13 11 29,-8 6 1,8 16 0,-7 9 2,9 21-24,-13 2-8,7 11-2,-5 4-3,2 2-1,0 3-2,0-2-1,2-1-2,-2-4-1,3 4-1,-6-6 0,2 7-1,-9-1 2,-2 12 0,-8 9 1,-6 10 3,-4 13 2,-8 9 1,1 14 0,-5 7 1,6 9-1,0-3 1,9 1-1,3-8-1,10-8 1,5-12-1,8-13 1,4-18-1,7-11 0,1-17 0,3-14 0,-3-11 0,0-8 0,-5-6 0,-6-5-1,-12-8 1,-13 0 0,-17 2 0,-14 7-2,-15 7 0,-12 10 0,-11 9 0,-5 11 0,2 14 0,7 7 0,11 11 0,11-1-8,29 11-21,7-21-14,24 12 1,11-16 0,20 2 0</inkml:trace>
</inkml:ink>
</file>

<file path=ppt/ink/ink194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1-17T22:04:13.672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334 0 91,'-6'12'40,"-15"5"0,-23-2-1,-5 13-9,-10-8-28,4 2-1,5 3-1,13 4 1,24-1 0,24 2 0,22 0 0,19 2 0,12-2-1,6 6 1,-3 3 0,-8 3-1,-20 6 0,-21 7 0,-21 0-1,-20-3-1,-12 3-3,-15-14-6,8-2-30,-12-20 0,13-16 0,5-26 0</inkml:trace>
  <inkml:trace contextRef="#ctx0" brushRef="#br0" timeOffset="265">167 145 110,'28'-19'40,"8"11"-2,2 0-2,2 0-37,17 4-35,-6-11-3,9-1 1,-3-7-2</inkml:trace>
  <inkml:trace contextRef="#ctx0" brushRef="#br0" timeOffset="421">715 259 105,'-29'80'36,"6"1"1,1-9-3,12-1-32,6-6-2,11-14-1,11-12 1,8-12-1,8-16 1,9-10 0,7-16 1,3-6 2,-2-15-1,0-2 2,-8-9 0,-3-3 1,-18-5-1,-10-4 0,-21 0 0,-14 0 0,-14 5-1,-9 7-1,-10 7-1,-1 12 1,1 13-2,6 8-3,11 13-2,8-5-12,24 13-25,7-14 0,41 11 0,9-19-1</inkml:trace>
</inkml:ink>
</file>

<file path=ppt/ink/ink195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1-17T22:04:11.067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3 259 81,'0'0'42,"-2"-16"-1,2 16 1,-1-17-14,1 17-20,0-10-2,0 10-2,0 0-1,0 0-3,0 0 0,0 0 0,0 23 0,5-3 0,2 11 0,2 8 0,0 7 0,3 7 0,-1 6 0,0 2 0,-1 0 0,-2 0 0,-1-3 0,-3-4 0,2-4 0,-3-4 0,-1-5 0,-1-4 0,0-7 0,0-4 0,-1-7 0,-1-5 0,1-14 0,-1 14 0,1-14 0,0 0 0,-1-17 0,2-4-2,9 0-8,-6-22-10,17 6-21,-3-15-2,12-3 2,-2-10 0</inkml:trace>
  <inkml:trace contextRef="#ctx0" brushRef="#br0" timeOffset="374">430 310 86,'17'-38'40,"-12"4"0,-2 17 1,-18 1-19,2 23-13,-18 8-4,-2 14-2,-9 14-1,1 13-1,1 14-1,7 5 1,9 4 0,14 0-1,13-5 1,14-6-1,12-11 1,13-13-1,9-16 2,5-12-2,3-13 0,1-13 0,-1-13 0,-5-9 0,-5-12 0,-7-8 0,-9-12 0,-13-6 0,-12-9 0,-12 0 0,-14-1 0,-7 6 0,-5 10 0,-6 8 0,1 16 0,2 11 0,2 15 0,5 9 0,6 12 0,7 1 0,9 9-8,4-17-10,12 23-24,5-15-1,20 5 1,-1-10 0</inkml:trace>
  <inkml:trace contextRef="#ctx0" brushRef="#br0" timeOffset="811">1066 120 92,'0'0'40,"0"0"0,0 0-1,-23 7-15,9 15-20,-5 10-2,0 11-2,0 14 0,6 11 0,5 7 1,11 3-1,10-1 1,11-4 0,10-9 0,10-14 0,8-16 1,6-14-1,0-16 0,1-13 1,-4-15 1,-7-12-3,-8-16 0,-10-11 0,-15-10 0,-14-12 0,-13-3 0,-14 0 0,-9 6 0,-9 9 0,-5 12 0,-3 16 0,0 16 0,5 15 0,7 14 0,5 4 0,11 7 0,2-6-6,22 13-18,0-18-18,0 0-1,0 0 0,2-9 1</inkml:trace>
</inkml:ink>
</file>

<file path=ppt/ink/ink196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1-17T22:04:14.608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190 0 119,'-24'17'42,"-4"-1"0,8 11-2,-10 4-37,17 9-3,9 10-1,7 9 0,9 8 1,10 4-1,7 4 0,3 0 0,-1-1 1,-6-3 0,-14-4-1,-15-9 0,-14-7-4,-18-19-7,-1-4-28,-14-18-1,8-12 1,-4-26-1</inkml:trace>
  <inkml:trace contextRef="#ctx0" brushRef="#br0" timeOffset="234">158 194 113,'63'-42'41,"-9"8"1,3 15-2,-10 5-34,-3 5-3,-3 2-4,-5 1-2,0 1-1,-6-4-1,3 5 0,-5-4 0,0 9 0,-7 5 1,-1 11 1,-9 10 1,-2 12 1,-6 13 1,-4 9 1,0 11 0,-3 3 1,7 2 1,0-7-1,7-5 1,5-14 0,9-9 0,5-21 0,9-13 0,2-20-1,2-12 0,-3-14 0,2-6 0,-9-13 1,-9-4-2,-13-7 2,-13 0-1,-16 5 1,-9 9-1,-11 9 0,-8 11-2,-1 12 0,-1 12 0,7 13 0,6 9-5,20 9-2,6-7-6,34 9-29,8-6 0,28 3 0,14-8-1</inkml:trace>
  <inkml:trace contextRef="#ctx0" brushRef="#br0" timeOffset="920">1633 431 99,'-9'11'40,"9"-11"1,24 11-2,5-14-33,21 3-3,15-2-1,13 0 0,18 0-2,14-2 1,13-2 0,15 3 0,18-1 0,15 2 0,14-2 0,14 3 0,10-1 0,8 1-1,0 3 1,-6-1-1,-13 0 0,-12 0 1,-23 1-1,-26-1 0,-26-1 0,-27 1 0,-24-1 0,-19-1 0,-18 1 0,-23 0-1,0 0 1,-13-6 0,-4 3 0,-1-5 0,-5 0 0,3-4 0,0-6 1,2-1-1,2-8 1,-3-1 0,1-5 0,-2 1 1,1 0-1,2 3 0,0 6 0,4 3 0,3 6-1,10 14 1,15-9-1,12 14-1,12 6 0,8 4 0,13 1 1,4 3-1,3 2 2,-4 1-2,-10 2 1,-12-4 1,-15 2 0,-14 2 0,-19 0-1,-15 4 0,-9 1 0,-10 2 1,-2 1-1,-5 2 0,-1-2-1,6-2 1,6-1-1,5-5-1,8 0-3,0-11-6,20 4-31,-6-10-2,10-7 2,0 0-3</inkml:trace>
</inkml:ink>
</file>

<file path=ppt/ink/ink197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1-17T22:05:20.986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0 514 64,'17'0'44,"-3"-8"-2,7 5 1,-7-17-16,9 11-22,3-2-2,5 3-2,3 1 1,4 1-2,4 4 1,0 1-1,-2 3 1,-1 1-1,-8 2 0,-6-1-1,-7 2 0,-5-3-2,-3 1-2,-10-4-2,13 2-21,-13-2-15,10-14 3,-5-3-2,9 2 3</inkml:trace>
  <inkml:trace contextRef="#ctx0" brushRef="#br0" timeOffset="250">760 69 71,'21'-23'41,"-13"0"-1,4 13 1,-11-4-23,-1 14-11,5 21-2,-4 8-1,-2 11-2,1 10-1,-1 7 1,2 11-1,-1 3 0,2-2 0,0-6-1,1-1 1,0-11-1,0-5 0,2-10 1,-1-5-1,-1-8 0,0-3 0,-1-6 0,-1-5-1,-1-9-1,0 0-1,0 0-10,-3-19-28,2-4-2,-8-22 0,4-8 0</inkml:trace>
</inkml:ink>
</file>

<file path=ppt/ink/ink198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1-17T22:05:26.540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57 1320 83,'12'-5'42,"-7"-4"-3,8 11 2,-13-2-33,15 6-6,-2 3 0,7 5 0,1-2 0,5 3-1,2-1 1,3-3-1,1-2 0,2-3 1,2-4-1,-4-2 0,2-3 0,-1-2-1,-2-3 0,-2 2 0,-4-1-1,-3-1 0,-2 1-1,-5 0-1,0 4-2,-11-6-2,11 11-31,-15-2-3,0 0 1,-8-12-2</inkml:trace>
  <inkml:trace contextRef="#ctx0" brushRef="#br0" timeOffset="374">194 1569 86,'0'0'40,"0"0"0,0 0 1,0 0-34,20-2-2,-7-4-2,3 3 0,5-3-1,3 0 0,5 2 0,3-2-1,1 1 0,1 0-1,-2 1 0,0-2-2,0 11-5,-11-15-13,5 19-23,-13-7 1,1 9-2,-14-11 0</inkml:trace>
  <inkml:trace contextRef="#ctx0" brushRef="#br0" timeOffset="23634">410 88 62,'-10'-19'42,"-10"-5"-2,1 9 1,-8-6-17,3 14-18,-10 7-2,1 12-2,-3 9 0,0 11-2,0 12 1,0 13-1,3 14 0,4 10-1,9 9 1,7 5-1,9 2 1,9 0-1,11 0 1,10-8 0,9-12-1,8-9 1,8-16 0,8-14 1,2-19-1,7-16 0,3-21 1,-1-18-1,0-15 1,-1-17 0,-7-10 1,-9-9-1,-10-6 1,-13-2-1,-17 0 2,-16 5-1,-15 5 0,-18 13 0,-15 15-1,-10 14 0,-10 21-1,-4 12-1,2 21-5,-9 3-20,17 23-17,0 2 0,14 9-1,6-3-1</inkml:trace>
</inkml:ink>
</file>

<file path=ppt/ink/ink199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1-17T22:05:53.809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397 194 69,'0'0'39,"-14"-10"-1,14 10 1,-20-23-31,13 11-3,-7-5 0,4 2-1,-4-3-1,0 3-1,0-2 0,0 2 0,-1 1 0,2 3-1,-3-1 0,2 5 0,-1 2 0,1 2 0,0 3-1,1 2 0,0 2 0,-2 6 0,2 7 0,-1 5 0,0 5-1,1 8 1,-2 5 0,1 8 0,0 6 0,4 1-1,0 0 1,1 1-1,3-3 1,4 1-1,4-4 1,4-4-1,5-1 1,3-6 0,7-4 0,4-5 0,5-2 0,4-7 0,5-3 0,2-8 0,3-5 0,2-6 0,0-4 0,-1-3 0,0-7 0,-4-3 0,-3-6 1,-3-2-1,-3-3 0,-5-2 0,-7-4 1,-3-8-1,-7 3 1,-4-2 0,-5-2 0,-5 0 0,-5 1 0,-3 0 1,-6 1-1,-1 4 0,-5 3 0,-2 4-1,-1 4 1,0 4-1,2 6 0,-1 4 0,0 2 0,3 4 0,4 2-1,1 2 1,2 3-1,0 2-1,5 5-1,-3-3-4,14 6-33,-11-2-1,8 7 1,3-15-2</inkml:trace>
</inkml:ink>
</file>

<file path=ppt/ink/ink2.xml><?xml version="1.0" encoding="utf-8"?>
<inkml:ink xmlns:inkml="http://www.w3.org/2003/InkML">
  <inkml:definitions>
    <inkml:context xml:id="ctx0">
      <inkml:inkSource xml:id="inkSrc0">
        <inkml:traceFormat>
          <inkml:channel name="X" type="integer" max="27760" units="cm"/>
          <inkml:channel name="Y" type="integer" max="15694" units="cm"/>
          <inkml:channel name="F" type="integer" max="255" units="dev"/>
          <inkml:channel name="T" type="integer" max="2.14748E9" units="dev"/>
        </inkml:traceFormat>
        <inkml:channelProperties>
          <inkml:channelProperty channel="X" name="resolution" value="1000" units="1/cm"/>
          <inkml:channelProperty channel="Y" name="resolution" value="1000.25494" units="1/cm"/>
          <inkml:channelProperty channel="F" name="resolution" value="0" units="1/dev"/>
          <inkml:channelProperty channel="T" name="resolution" value="1" units="1/dev"/>
        </inkml:channelProperties>
      </inkml:inkSource>
      <inkml:timestamp xml:id="ts0" timeString="2018-11-29T16:30:47.862"/>
    </inkml:context>
    <inkml:brush xml:id="br0">
      <inkml:brushProperty name="width" value="0.05292" units="cm"/>
      <inkml:brushProperty name="height" value="0.05292" units="cm"/>
      <inkml:brushProperty name="color" value="#FF0000"/>
    </inkml:brush>
  </inkml:definitions>
  <inkml:trace contextRef="#ctx0" brushRef="#br0">6355 15553 165 0,'-8'29'35'0,"-15"-22"2"15,23-7-36-15,16 15-1 16,11-14 1-16,12-2 1 16,15 5-1-16,16-4-1 15,18 0 0-15,21 2 1 0,19 2-1 16,23 5 0-16,21 5 0 15,29 6 1-15,22 7-1 16,27-3 1 0,68 15-1-16,-17 1 0 0,66 4-1 15,-17 1 1-15,13 1 0 16,11 0-1-16,49 3 0 16,-42 6-1-16,-50-4 2 15,31 2-1-15,-59-5 1 16,16 0 0-1,-23-1 0-15,-27 9-34 16,-81-28 0-16,24 19-1 16,-53-30-1-16,-30 18-2 15</inkml:trace>
</inkml:ink>
</file>

<file path=ppt/ink/ink20.xml><?xml version="1.0" encoding="utf-8"?>
<inkml:ink xmlns:inkml="http://www.w3.org/2003/InkML">
  <inkml:definitions>
    <inkml:context xml:id="ctx0">
      <inkml:inkSource xml:id="inkSrc0">
        <inkml:traceFormat>
          <inkml:channel name="X" type="integer" max="27760" units="cm"/>
          <inkml:channel name="Y" type="integer" max="15694" units="cm"/>
          <inkml:channel name="F" type="integer" max="255" units="dev"/>
          <inkml:channel name="T" type="integer" max="2.14748E9" units="dev"/>
        </inkml:traceFormat>
        <inkml:channelProperties>
          <inkml:channelProperty channel="X" name="resolution" value="1000" units="1/cm"/>
          <inkml:channelProperty channel="Y" name="resolution" value="1000.25494" units="1/cm"/>
          <inkml:channelProperty channel="F" name="resolution" value="0" units="1/dev"/>
          <inkml:channelProperty channel="T" name="resolution" value="1" units="1/dev"/>
        </inkml:channelProperties>
      </inkml:inkSource>
      <inkml:timestamp xml:id="ts0" timeString="2018-11-29T17:10:08.810"/>
    </inkml:context>
    <inkml:brush xml:id="br0">
      <inkml:brushProperty name="width" value="0.05292" units="cm"/>
      <inkml:brushProperty name="height" value="0.05292" units="cm"/>
      <inkml:brushProperty name="color" value="#FF0000"/>
    </inkml:brush>
  </inkml:definitions>
  <inkml:trace contextRef="#ctx0" brushRef="#br0">13576 3207 156 0,'0'0'36'0,"-10"24"-3"0,0-7-9 16,-90-7-25-16,101 7 1 15,-1 1 0 1,1 6 0-16,1-1 0 15,-2 8 0-15,1 8-1 0,-1 2 1 16,0 5 0-16,1 0 1 16,0-5-1-16,3 0 0 15,0-5 0-15,4-14 0 16,-2-5 0-16,5-12-1 16,10 4-32-16,-19-27-1 15,22 11 0-15,-17-30-1 16,17 16 1-16</inkml:trace>
  <inkml:trace contextRef="#ctx0" brushRef="#br0" timeOffset="218.7453">13606 3220 178 0,'-24'-9'34'0,"14"23"0"15,-2 4-33-15,3 13-3 16,7 9 2-16,-3 1 0 15,7 11 1-15,3 0-2 16,-1 2 1-16,3-4 0 16,-1-1 0-16,3-9-1 15,-3-9 1-15,12 5-34 16,-18-36 0-16,11 14 0 16,-13-33 0-16,16 10 0 15</inkml:trace>
  <inkml:trace contextRef="#ctx0" brushRef="#br0" timeOffset="437.5073">13667 3178 149 0,'0'0'34'0,"-1"22"0"16,3 3-3-16,-3 25-33 15,0 14 3-15,1 3-3 16,-1 1 2-16,-1-1 0 15,4-4 0-15,-1-10-1 16,1-11 0-16,-5-24-32 16,18 7 0-16,-15-25-1 15,26-14 0-15,-19-23 0 0</inkml:trace>
  <inkml:trace contextRef="#ctx0" brushRef="#br0" timeOffset="609.3742">14015 3254 180 0,'-3'56'34'0,"-11"-10"-1"15,-89 21-33-15,97 3 0 16,1-4-1-16,0-4 1 16,4-27-32-16,10 17-2 15,-18-32-1-15,23 5 2 16,-14-25-2-16</inkml:trace>
  <inkml:trace contextRef="#ctx0" brushRef="#br0" timeOffset="796.8468">14019 3361 180 0,'-10'-18'34'0,"17"41"0"15,-12 23-36-15,-1 15 2 16,1 3 0-16,-1 7-1 15,28 6-32-15,-37-23-2 16,20 9 1-16,-18-33-1 16,20 8 0-16</inkml:trace>
  <inkml:trace contextRef="#ctx0" brushRef="#br0" timeOffset="6394.4347">10834 12402 173 0,'-12'-3'35'0,"-9"-3"2"0,5 8-37 15,0 6 1 1,4 3-1-16,-1 2-1 16,5 10 0-16,4 4 0 15,6 6 1-15,5 6 0 0,9 6 0 16,6 3-1-16,4 9 1 15,-1 8 0-15,1 2 0 16,-4 8 1-16,-10 1-1 16,-7-2-1-16,-11-1 1 15,-9-5 0-15,-7-6 0 16,-4-4 0-16,-4-17 0 16,-5-12 0-16,3-21 0 15,2-23-33-15,10-8-3 16,-14-38 1-16,22-4 0 15,-14-41-1-15</inkml:trace>
  <inkml:trace contextRef="#ctx0" brushRef="#br0" timeOffset="6597.5535">10695 12255 174 0,'67'-4'36'0,"4"14"-2"16,7 69-32-16,6-105-2 15,0-2 1-15,-3-3-1 16,-7 2 1-16,-9-3-1 16,-10 3 1-16,-6 8-2 15,20 14-32-15,-47-6-2 16,10 24-1-16,-32-11 1 16,27 30-1-16</inkml:trace>
  <inkml:trace contextRef="#ctx0" brushRef="#br0" timeOffset="6878.7926">11443 12567 169 0,'-18'101'36'0,"7"4"-2"16,4 17-30-16,13 43-4 15,14-157 0-15,11 27-1 16,14-21 1-16,11-26 0 16,9-22-1-16,7-21 0 15,1-18 1-15,2-13 1 16,-8-15-1-16,-6-6 2 15,-17 1-2-15,-16 2 1 16,-17 11-1-16,-19 9 2 0,-18 16-2 16,-18 18 0-16,-14 20 0 15,-13 22 1-15,-3 14-1 16,-2 14-1-16,-3 2-34 16,23 29-1-16,-5-17 1 15,30 15-3-15,-2-26 1 16</inkml:trace>
  <inkml:trace contextRef="#ctx0" brushRef="#br0" timeOffset="21187.9518">18945 3975 174 0,'0'11'35'16,"-18"-14"-1"-16,8 14-35 16,2 2 1-16,1 5 1 15,1 2-1-15,1 6 1 16,-1 3-1-16,1-1 0 15,-1 4 0-15,2 1 0 0,-1-1 0 16,3 6 0-16,2-3-1 16,1-1 1-1,3 1 0-15,2-1 0 16,0 4 0-16,1 0 0 0,2-7 0 16,-2-2 1-16,1-6-1 15,-3 0 1-15,-1-7-1 16,0-2 0-16,-4-14 0 15,0 0-1-15,1-13 0 16,3-41-33-16,-3 42 0 16,-13-30-2-16,14 17 1 15,-16-21 0-15</inkml:trace>
  <inkml:trace contextRef="#ctx0" brushRef="#br0" timeOffset="22000.4232">18520 4160 176 0,'-17'-11'36'0,"28"16"-1"15,4-16-39-15,8-7 4 16,9-7 0-16,7-7 0 15,8-8 0-15,8-2 0 16,7-3 0-16,5 0 0 16,6 2 1-16,0 5-1 15,-1 5 0-15,0 10 1 16,-6 12-1-16,-5 8 0 0,-10 10 0 16,-10 14-1-16,-11 7 0 15,-14 9 0-15,-15 4 1 16,-13 6 0-16,-13 5 0 15,-6-1 0-15,-9 1 0 16,3-2 0-16,0-5 0 16,4-7 1-16,6-1-2 15,9-6 1-15,11-6 0 16,7-6 0-16,8-4 0 16,8-6 0-16,5 2 0 15,7-2 0-15,4-2 0 16,2 3 1-16,2-2-1 15,2 6 0-15,1-1 1 0,-3 3-2 16,-2 2 1-16,-5 0 0 16,-5 2-1-16,-4 0 0 15,-4 0 1-15,-10-1 0 16,-5 2 1-16,-7-2-1 16,-11 2 0-16,-7-3 0 15,-13 0 1-15,-11-3-1 16,-13 7 1-16,-8-3-1 15,-13 2-1-15,-5 4 2 16,-2-5-1-16,4 0 0 16,5-3 0-16,10-1-1 15,10-4 0-15,11-5 1 16,15 0 0-16,9-9 0 0,8 7-1 16,17-5 1-16,-17 1 0 15,17-1 0-15,0 0 0 16,0 0 0-16,0 0 0 15,0 0 0-15,0 0 1 16,0 0-1-16,-11-6 0 16,11 6 0-16,0 0 0 15,0 0 1-15,0 0-1 16,0 0 0-16,-3 11-34 16,0-25 0-16,23 12-1 15,-13-21-1-15,22 12 1 16</inkml:trace>
  <inkml:trace contextRef="#ctx0" brushRef="#br0" timeOffset="25881.69">11322 14924 174 0,'-20'-19'36'16,"-1"8"0"-16,-6 5-39 16,-5 13 3-16,-3 4 0 0,-4 14-1 15,-3 9 1-15,0 13 0 16,0 11 0-16,1 12 0 15,4 15 0-15,6 4-1 16,9 13 1-16,9 2 0 16,11 1 0-16,13-12 1 15,13-3-2-15,15-16 2 16,10-13-1-16,12-20 0 16,7-23 0-16,9-23 0 15,5-15 0-15,0-22-1 16,-1-23 1-16,-5-9-1 15,-9-14 1-15,-12-6 1 16,-15-7-2-16,-18 4 1 0,-22 3 1 16,-23 15-2-16,-18 14 2 15,-19 11-1-15,-12 12 1 16,-10 14-1 0,-6 16 0-16,3 14 0 0,6-27-34 15,17 52 0-15,-6-14-2 16,30 18 0-16,-3-20-1 15</inkml:trace>
  <inkml:trace contextRef="#ctx0" brushRef="#br0" timeOffset="34668.6955">11149 18022 160 0,'-2'-17'34'0,"2"17"-2"15,-14-52-16-15,8-172-14 16,6 224-2-16,-18-1-6 15,6-22 7-15,-3 29-3 0,-3-3 1 16,18-3 2 0,-49 30 1-16,49-30-2 15,-55 55 0-15,55-55 5 16,-49 82-4-16,31-30 0 0,5 11 1 16,13-63 0-16,7 125-2 15,11-47-1-15,11-1 3 16,9-6-4-16,11-9 3 15,8-13 0-15,9-17-2 16,6-9 1-16,6-23-2 16,4-10 4-16,2-28-3 15,-1-9 1-15,-7-21-1 16,-7-22 4-16,-10-4-3 16,-14-11 1-16,-17 2-2 15,-22 2-1-15,-24 21 1 16,-26-4 1-16,-27 56-1 15,-26-22-33-15,-27 92-1 0,-50 40-1 16,-19 12-1-16,-53 18-1 16</inkml:trace>
  <inkml:trace contextRef="#ctx0" brushRef="#br0" timeOffset="79724.0361">14963 12513 171 0,'-19'-8'35'0,"19"8"0"0,89-6-34 0,-89 6-1 0,0 0 0 15,4 18 0-15,4 8 0 16,1 10 0-16,3 7 0 16,1 15 0-16,-1 10 0 15,1 8 0-15,-4 9 0 16,2-1 1-16,-3-5-1 15,0-9 1-15,0-2 0 16,0-16-1-16,3-12 0 16,0-18 1-16,7-17-1 15,1-1-34-15,-3-38 0 16,19 7-1-16,-12-29 0 16,20 8 1-16</inkml:trace>
  <inkml:trace contextRef="#ctx0" brushRef="#br0" timeOffset="80046.0165">15380 12901 175 0,'-15'49'34'0,"-14"-2"0"15,22 18-33-15,10 1-1 16,9-6 0-16,13-10-1 16,11-10 1-16,11-13 0 15,6-20 1-15,6-17 0 16,1-16-1-16,2-19 0 15,-5-12-1-15,-7-8 2 16,-12-6-2-16,-15-3 1 0,-13 1 0 16,-20 5 0-16,-19 5 0 15,-20 13-1-15,-9 14 2 16,-6 13-2 0,-1 12 1-16,4 8 0 0,8 12 0 15,14 3 0-15,14 6 0 31,22 9-19-31,3-27-15 0,45 28 1 16,-11-32-2-16,31 13 1 16,-12-28-1-16</inkml:trace>
  <inkml:trace contextRef="#ctx0" brushRef="#br0" timeOffset="80327.2759">16019 12631 174 0,'-1'16'35'0,"14"29"0"15,-13-6-34-15,6 1-1 16,10-5 1-16,11-10-1 16,13-17 0-16,10-19-1 15,5-17 2-15,3-18-1 16,-6-8-1-16,-9-9 1 16,-13-3 0-16,-17 2 0 15,-26 9 0-15,-21 17 0 16,-22 17-1-16,-13 23 1 15,-11 34-33-15,-19 9-2 16,13 43-2-16,-18-1 0 0,21 39-1 16</inkml:trace>
</inkml:ink>
</file>

<file path=ppt/ink/ink200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1-17T22:05:08.787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3 8 78,'-6'-14'40,"6"14"0,0 0 1,12 1-29,-12-1-5,9 25-3,-2-1 0,4 8-1,2 9-1,4 8-1,3 6 0,1 4 0,-2-2-1,1-1 1,-1-3-1,-2-4 0,-2-7 0,-3-6 0,-4-4 0,-1-7-1,-2-2-1,-3-10-2,1 0 0,-3-13-4,11 0-17,-8-20-17,10-4 1,-4-12 0,11-3 1</inkml:trace>
  <inkml:trace contextRef="#ctx0" brushRef="#br0" timeOffset="265">413 245 62,'17'-34'40,"-12"2"0,1 17 2,-18 2-20,7 28-12,-13 8-5,0 15-3,2 10-1,4 7-1,7 4 0,6 0-1,11-7 0,10-9 0,8-14 0,7-15 1,4-17 0,5-16 0,0-16 1,-4-11 0,-8-8 0,-3-5 0,-8-4 1,-8-1 0,-16 6-1,-13 5 1,-10 10-1,-6 11-1,-3 10 1,-3 9-2,0 12 0,2 11-2,12 11-4,-4-1-29,22 10-5,2-8 0,13 4-1</inkml:trace>
  <inkml:trace contextRef="#ctx0" brushRef="#br0" timeOffset="655">864 163 81,'9'2'40,"-9"-2"-2,0 0 2,-16 7-31,9 9-6,1 6-2,3 9-2,4 6 1,7 3-1,7 4 0,6-2 1,8-7 0,6-4 0,4-14 1,3-9 0,-1-14 1,0-9-1,-5-12 1,-2-10 0,-6-6 1,-8-5-1,-10-5 0,-8-1 0,-12 1 1,-14 4 0,-9 6-1,-7 13-1,-9 8-1,-2 9-1,1 19-2,0 2-9,21 22-29,0 2-2,17 14 1,3-2-1</inkml:trace>
</inkml:ink>
</file>

<file path=ppt/ink/ink201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1-17T22:05:54.854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626 82 55,'0'0'41,"2"-20"0,-2 20 0,-20-24-17,6 16-18,-9-2-3,-4 6 0,-7 2-1,-5 4-1,-7 6 0,-2 3-1,-2 4 1,-1 8-1,0 6 0,0 7 1,6 8-1,1 5-1,10 7 1,7 6-1,9 7 0,11 1 0,12-2 0,12-4 0,13-3 0,10-10 1,12-9 0,9-11 0,7-16 0,7-11 0,2-12 0,3-11-1,-1-12 2,0-9-2,-5-6 2,-6-9-1,-8-2 0,-8-3 2,-10-4-2,-12 0 2,-15-2 0,-9 3 0,-19 1-1,-9 8 1,-13 7-1,-10 9 0,-7 11 0,-6 10-1,0 13 0,1 5-2,11 12-2,0-3-4,27 9-33,0-5-1,20 5 1,9-9-1</inkml:trace>
</inkml:ink>
</file>

<file path=ppt/ink/ink202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1-17T22:05:55.571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330 187 76,'2'-21'42,"1"5"0,-12-9-1,4 11-26,-13-8-11,-1 4-1,-6 4-2,-3 4 0,-2 6 0,-1 7-1,-1 10 1,0 4-1,2 10-1,3 7 1,6 7-1,5 6 1,7 4-1,7 0 0,8-1 0,9-4-1,7-7 1,8-8 0,7-8 1,3-13-1,8-6 1,1-10 0,2-7 0,2-9 1,-5-6 0,-3-3 0,-5-8 0,-7-2 1,-9-6 0,-12-1-1,-12-3 1,-9 4 0,-13 2-1,-8 6-1,-9 9 1,-5 7-1,-1 12 0,1 9-1,4 7-1,2 4-4,20 18-13,7-13-23,20 2 0,12-8-1,25 0 1</inkml:trace>
</inkml:ink>
</file>

<file path=ppt/ink/ink203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1-17T22:05:56.367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396 13 39,'12'-3'37,"-12"3"1,12-5 0,-3 10-13,-18-15-12,9 10-5,0 0-3,0 0-1,-12-2 0,12 2-1,-17 0 0,6 0-2,-4 0 1,-2 1 0,-8 0-1,-1 1 0,-6 2 0,-2 1 0,-1 0 0,0 3 0,2 0-1,3 0 0,9 3 0,1-1 0,7 4 0,4 2 0,4 2-1,5 5 1,0 3 0,2 3 0,-1 4-1,2-2 1,2 0 0,-2-3 0,3-4-1,0-3 1,1-4 0,5-6 1,1-3-1,4-5 0,0-2 1,5-3-1,1-2 1,0-2 0,3 0-1,-2 3 0,0 1 0,0 4 0,-1 3 0,0 5 0,-2 2-1,2 5 1,-4 2-1,1 2 1,-1-2-1,-4 1 1,-4 0-1,-3-2 1,-6-2 0,-8-1 0,-8 1 0,-6-3 1,-12 3 0,-1-4-1,-7-2 1,-6 0 0,1-5 0,-1-1-1,5-5 1,2-2-1,9-1 0,3-4 0,5 3-1,7-2 0,3 4-1,12 3-2,0 0-3,-5-19-10,16 19-26,2-3 2,11 3-1,0-6 1</inkml:trace>
  <inkml:trace contextRef="#ctx0" brushRef="#br0" timeOffset="811">915 119 70,'1'-26'42,"3"6"-1,-12-3 2,8 23-25,-29-24-11,11 16-3,-10 2-1,2 5-1,0 2 0,-4 8-2,0 6 0,1 9 0,7 8-1,3 9 0,5 7-1,9 7 2,3 4-1,10 0 0,8 1 1,6-7-1,6-5 1,6-9 0,9-10 1,-1-9-3,4-9 2,0-11 0,2-9 0,-4-10 1,-4-9 0,-2-8 1,-12-9 0,-4-7 0,-8-7 1,-7-1 0,-9-3 0,-12 4-1,-6 4 1,-12 7-1,-12 10-1,-3 11 0,-10 17-3,-8-1-12,3 23-30,0 2 0,6 5-2,4 3-1</inkml:trace>
</inkml:ink>
</file>

<file path=ppt/ink/ink204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1-17T22:05:10.144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16 0 102,'-1'18'42,"1"-18"1,-7 22-11,2-11-28,5-11-1,-3 22-1,6-2 0,-1 7 0,-2-27-1,13 67 0,-5-26-1,2 8 3,0 1-4,-1 6 2,0-10-2,-2 9 2,0-5-3,-1-6 2,-1 0-4,-5-44 0,8 61-3,-8-61-11,0 0-26,0 0 0,0 0-3,0 0 4</inkml:trace>
  <inkml:trace contextRef="#ctx0" brushRef="#br0" timeOffset="328">313 166 85,'-10'49'40,"10"-49"-1,-27 68 1,5-25-35,22-43-5,-16 75 1,16-75-2,8 65 1,-8-65 0,43 32 1,-43-32-4,66-2 4,-66 2 0,69-35-1,-69 35 3,57-52-2,-57 52 2,29-63 1,-29 27 2,-12 6-5,-9 4 1,-9 0 0,-4 7-3,-2-3 2,1 16-3,1 2-3,7 8 1,27-4-4,0 0-33,-21 55-1,21-55 0,41 29 1</inkml:trace>
  <inkml:trace contextRef="#ctx0" brushRef="#br0" timeOffset="687">755 112 95,'-13'4'40,"3"12"2,-7-8-5,17-8-34,-25 61 2,25-61-8,-6 75 3,6-75-1,23 77 1,-23-77-4,53 50 5,-53-50-4,65 24 0,-65-24 7,60-9-3,-60 9 4,42-46-4,-33 17 7,-8-6-6,-6-3 4,-12-4-3,-6 3 1,-6 3-2,-3 9-1,-3 1 0,2 12-2,-2 5 2,4 12-2,8 8-1,7 7-3,16-18-8,-17 76-18,17-76-14,11 74 2,-11-74-3,26 64 0</inkml:trace>
</inkml:ink>
</file>

<file path=ppt/ink/ink205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1-17T22:07:25.677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326 33 92,'-24'-7'43,"-16"-3"1,3 9-3,-12 3-37,1 8-2,3 6-1,6 15-2,39-31 0,-41 75 0,41-28-1,14-3 1,15 0 0,14-6 0,14-4 0,8-17 1,6-10-1,6-7 3,-4-10-2,-8-9 2,-9-8-2,-14 1 3,-18-11-2,-18 1 1,-19-2 1,-18 2-2,-16-4 3,-5 9-4,-7 3 2,3 3-2,7 8-2,9 7-2,25 10-8,6 2-31,38-1-3,18-7 2,34 4-2</inkml:trace>
</inkml:ink>
</file>

<file path=ppt/ink/ink206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1-17T22:07:26.270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427 82 65,'-11'-11'42,"-5"-6"-1,2 6 1,-18-3-30,12 4-5,-8 0-2,-1 5-2,-3 1 0,-2 7-1,-3 7-1,0 5 0,0 11-2,37-26 1,-62 89 0,39-37-1,10 7 0,11 0-2,13-1 2,10 1-1,18-4 1,8-19-2,13-8 1,9-12 1,5-11 0,5-16 1,-1-9 2,-4-11 0,-7-6-1,-9 0 1,-16-9 1,-17 4 0,-18-6 0,-19 9 1,-18 1-5,-10 7 3,-11 4-1,-4 3-1,4 15-2,3-3-4,22 21-10,9-3-28,27 3 0,16-5 0,29-1 0</inkml:trace>
</inkml:ink>
</file>

<file path=ppt/ink/ink207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1-17T22:07:26.894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5 379 89,'0'0'43,"2"-15"2,-2 15-2,-9-3-36,9 3-2,0 0-2,-1 15-1,3-1-1,2 8 0,2 10-1,4 11 0,0 12 0,5 3-4,-1 8 3,5-5-1,-3 4 2,0-3-2,0-7 2,-2-11-3,-14-44 3,22 63-1,-22-63 1,0 0-2,0 0 0,0 0-1,0 0-3,0 0-7,0 0-32,0 0 2,40-53 0,-40 53 1</inkml:trace>
  <inkml:trace contextRef="#ctx0" brushRef="#br0" timeOffset="343">279 441 81,'0'0'44,"4"14"-1,1 10 0,-7 4-34,2-28-6,15 83 1,0-37-4,3-2-1,3-1-3,-21-43 3,57 68 0,-57-68 0,64 31 1,-64-31-1,63-6 3,-63 6 0,53-37 4,-39 6-5,0-5 3,-13-9-2,-8-1 0,-7-6 1,-10 3-2,-6-1 1,-2 12-1,1 1 1,-2 11-2,4 10 0,5 3-1,2 15-1,6 3-1,10 8-3,-2 3-7,23 13-19,-10-11-13,14 1 0,0-1 0</inkml:trace>
  <inkml:trace contextRef="#ctx0" brushRef="#br0" timeOffset="702">777 425 96,'0'0'42,"9"16"1,-9-16-6,13 18-32,-9 0-3,11 2-2,7-1-1,8 1 1,9-9 1,4-7 0,4-6 0,-1-2 1,-3-13 0,-4-3 1,-13-4 0,-8-6-1,-18 2 1,-9 3-1,-17-3 0,-11 3 1,-10 2-1,-8 7-1,1-3 0,-3 5-2,6-1-2,2-5-7,19 7-9,-3-21-29,17-8 2,5-23-1,8-22 2</inkml:trace>
</inkml:ink>
</file>

<file path=ppt/ink/ink208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1-17T22:07:23.634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25 359 76,'0'0'45,"0"0"0,-29 25-3,22-37-30,7 12-6,23-6 0,-23 6-4,45-6-1,-13 3-1,3-1-2,1 4 1,1 1 2,-3-4-1,-34 3-4,57 2 3,-57-2 0,0 0-9,54 13-29,-54-13-3,18-3 2,-18 3-2</inkml:trace>
  <inkml:trace contextRef="#ctx0" brushRef="#br0" timeOffset="249">560 2 87,'-1'-10'43,"1"10"-1,-9 4 0,4 16-31,-9 2-8,0 6 0,-2 12-1,3 10 0,0 6-1,3 2 0,5 2 1,3-1-2,1-1 1,3-9-2,1-2 1,-3-47-2,9 61 0,-9-61 0,0 0-3,0 0-4,45 27-23,-45-27-15,0 0 5,61-75 0</inkml:trace>
</inkml:ink>
</file>

<file path=ppt/ink/ink209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1-17T22:07:24.476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381 23 88,'-27'-14'43,"2"8"0,-11 0-1,-11 10-36,3 6-3,-3 10-2,2 14 0,6 8 0,5 17-1,10-3-1,11 11 1,14-7-2,16-1 2,12-12-4,12-11 5,12-15-5,8-18 4,8-8 0,3-18-1,1-10 5,-6-11-4,-6-4 4,-11-5-4,-13 4 5,-16-2-4,-20 2 2,-22 4-1,-15 15-3,-15 8 3,-9 10-1,-3 7-1,0 5-1,7 10-1,12 2-4,28 6-6,7-7-30,41-2-3,18-13 3,31-2-3</inkml:trace>
</inkml:ink>
</file>

<file path=ppt/ink/ink21.xml><?xml version="1.0" encoding="utf-8"?>
<inkml:ink xmlns:inkml="http://www.w3.org/2003/InkML">
  <inkml:definitions>
    <inkml:context xml:id="ctx0">
      <inkml:inkSource xml:id="inkSrc0">
        <inkml:traceFormat>
          <inkml:channel name="X" type="integer" max="27760" units="cm"/>
          <inkml:channel name="Y" type="integer" max="15694" units="cm"/>
          <inkml:channel name="F" type="integer" max="255" units="dev"/>
          <inkml:channel name="T" type="integer" max="2.14748E9" units="dev"/>
        </inkml:traceFormat>
        <inkml:channelProperties>
          <inkml:channelProperty channel="X" name="resolution" value="1000" units="1/cm"/>
          <inkml:channelProperty channel="Y" name="resolution" value="1000.25494" units="1/cm"/>
          <inkml:channelProperty channel="F" name="resolution" value="0" units="1/dev"/>
          <inkml:channelProperty channel="T" name="resolution" value="1" units="1/dev"/>
        </inkml:channelProperties>
      </inkml:inkSource>
      <inkml:timestamp xml:id="ts0" timeString="2018-11-29T17:14:32.715"/>
    </inkml:context>
    <inkml:brush xml:id="br0">
      <inkml:brushProperty name="width" value="0.05292" units="cm"/>
      <inkml:brushProperty name="height" value="0.05292" units="cm"/>
      <inkml:brushProperty name="color" value="#FF0000"/>
    </inkml:brush>
  </inkml:definitions>
  <inkml:trace contextRef="#ctx0" brushRef="#br0">22305 17780 185 0,'-13'49'37'0,"13"-49"-4"16,0 0-33-16,-3 67 0 16,3-67 0-16,4 68 0 15,-4-68 0-15,10 69 0 16,-10-69 0-16,17 70 0 15,-17-70 0-15,24 83 0 16,-24-83 0-16,29 93 0 0,-29-93 0 16,32 84 0-1,-32-84 0-15,28 85 0 16,-28-85 0-16,0 0 0 16,28 55 0-16,-28-55 0 0,0 0 0 15,0 0 0-15,0 0 0 16,0 0-20-16,-8-49-17 15,8 49 2-15,0 0-2 16,-19-83 0-16</inkml:trace>
  <inkml:trace contextRef="#ctx0" brushRef="#br0" timeOffset="406.2399">22463 18100 191 0,'2'-51'37'0,"-2"51"-10"15,-15-71-27-15,15 71 0 16,-16 51 0-16,16-51 0 0,-3 72 0 16,3-72 0-16,24 74 0 15,-24-74 0-15,65 64 0 16,-65-64 0-16,102 35 0 16,-39-27 0-16,5-14 0 15,-1-11 0-15,-3-10 0 16,-7-13 0-16,-57 40 0 15,85-102 0-15,-59 39 0 16,-10 2 0-16,-17-1 0 16,-10-12 0-16,-12 1 0 15,-12 10 0-15,-6 13 0 16,-7 13 0-16,-2 16 0 16,-2 8 0-16,0 7 0 0,2 20 0 15,50-14-1-15,-81 78 2 16,81-78-1-16,-52 89 0 15,52-89-1-15,13 69-32 16,-13-69 1-16,28 71-3 16,-28-71 2-16,62 27-2 15</inkml:trace>
  <inkml:trace contextRef="#ctx0" brushRef="#br0" timeOffset="718.7244">23031 17786 159 0,'0'0'32'0,"0"0"3"16,0 0-6-16,17 72-29 0,-17-72 0 16,0 0 0-16,14 73 0 15,-14-73 0-15,60 22 0 16,-9-5 0-16,11-26 0 16,8-13 0-16,2-8 0 15,-1-6 0-15,-6-11 0 16,-12-14 0-16,-16-4 0 15,-20-2 0-15,-20 9 0 16,-19 6 0-16,-17 16 0 16,-16 2 0-16,-9 15 0 15,-4 18 0-15,1 18 0 16,5 6 0-16,8-2 0 0,14 10 0 16,3 0-32-16,31 0-3 15,-6-15-2-15,32-11 1 16,-20-5-3-1</inkml:trace>
  <inkml:trace contextRef="#ctx0" brushRef="#br0" timeOffset="2713.6123">18841 4127 178 0,'-8'13'34'16,"17"23"0"-16,-6-4-37 16,0 5 3-16,1 4 0 15,-2 3 0-15,-2 4 0 16,-1 7 1-16,-2 0-1 0,-2-3 0 15,-4-4 0-15,-1 1 0 16,2-8 0-16,1-6 0 16,0-4 0-16,4-16-1 15,3-15 1-15,0 0 0 16,1-14-1-16,-18-27-32 16,30 9-1-16,-14-30-1 15,17 6 1-15,-16-24 0 16</inkml:trace>
  <inkml:trace contextRef="#ctx0" brushRef="#br0" timeOffset="2932.3439">18936 4036 177 0,'0'0'35'16,"21"28"-1"-16,-19 14-36 16,0 9 2-16,-4 14 0 15,0 6 0-15,0 2 1 16,-1 1-1-16,3-9 0 15,-1-8 0-15,1-6 0 16,5-15 0-16,-2-8 0 16,4-11 0-16,-7-17 0 15,14-10-22-15,2 2-11 16,-16-27-2-16,18 4 1 16,-18-25 0-16,17 10-1 15</inkml:trace>
  <inkml:trace contextRef="#ctx0" brushRef="#br0" timeOffset="3119.8618">19073 4219 178 0,'-2'45'35'0,"13"38"1"16,-7-6-38-16,1 1 1 16,-1-4 2-16,0-1-1 15,-2-15 0-15,0-12 0 16,2-10 0-16,-4-36-36 15,23 11 2-15,-24-32 0 16,19 1-1-16,-14-33 0 16</inkml:trace>
  <inkml:trace contextRef="#ctx0" brushRef="#br0" timeOffset="3338.5782">19335 4038 179 0,'0'0'35'15,"10"43"-1"-15,-11 16-36 16,0 11 1-16,-4 11 1 16,4 0 0-16,-3 1 0 15,3-7 0-15,0-11 0 16,-1-9 0-16,4-10 0 16,-2-45-31-16,14 32-4 15,-14-32 1-15,0 0-1 0,0 0-1 16</inkml:trace>
  <inkml:trace contextRef="#ctx0" brushRef="#br0" timeOffset="7106.8431">15649 7442 171 0,'22'-12'35'16,"-14"-5"-1"-16,-8 5-35 15,0 12 1-15,-11-15 1 16,11 15-2-16,-22-14 1 15,9 5 0-15,1 4 0 0,1 3 0 16,11 2 0-16,-13-5 0 16,13 5 0-1,0 0 0-15,0 0 0 16,0 0 0-16,-11 10 0 0,11-10 0 16,0 22 0-16,-1-7 0 15,1 10 0-15,1 3-1 16,1 7 1-16,2-4 0 15,1 7 0-15,1 2-1 16,2-1 2-16,1-4-1 16,1-6 0-16,-2-6 1 15,1-3-1-15,-3-6 1 16,0-2-1-16,-6-12 1 0,0 0-1 16,0 0-1-1,2-15 0-15,-14-7-33 16,18 10 0-1,-18-18-1-15,18 12 0 0,-18-17 0 16</inkml:trace>
  <inkml:trace contextRef="#ctx0" brushRef="#br0" timeOffset="8075.5605">15406 7436 171 0,'4'-11'34'0,"7"-1"1"15,-2-1-36-15,0-4 1 16,4-2 0-16,0 0 0 0,3-3 0 15,2 4 0-15,5 0 1 16,3-1-1-16,2 2 0 16,3-2 0-16,0 1 0 15,1 2 0-15,0 3 0 16,-1-2 0-16,-1 2 0 16,-1 3 0-16,3 0 0 15,-4 4 0-15,-1 3 0 16,-2 3 0-16,-1 3 0 15,-4 5 0-15,-1 1 0 16,-6 3-1-16,-6 5 1 16,-3 4 0-16,-5-3-1 15,-7 5 1-15,-3 4 0 0,-7 0 0 16,-4-2 0-16,-3 1 0 16,-3-2 0-16,-2-2 0 15,1 1 0-15,1-7 0 16,3-7 0-16,5 1 0 15,3-3 0-15,4 1 0 16,13-8 0-16,-14 2 0 16,14-2-1-16,0 0 1 15,0 0 0-15,0 0 0 16,17 4 0-16,-5-4 0 16,3 5 0-16,3-5 1 15,6 3-1-15,0 1 0 16,5 2-1-16,0 0 2 0,2 0-1 15,-2 3 0-15,-1 2 0 16,-2 3 0-16,-3 1 1 16,0 0-1-16,-5 2 0 15,-1 2-1-15,-1-2 1 16,-3 0 0-16,-2-3-1 16,-3 1 1-16,-2 2-1 15,-3-5 1-15,-3 4-1 16,-4-3 2-16,-2 2-1 15,-4-2 0-15,-3 2 0 16,-3-1 0-16,-5-4 1 16,-3 3 0-16,-3-3-1 15,-4-2 0-15,-2 2 0 0,-2-4 1 16,1-2-1-16,-2-3 0 16,2-3 0-16,4 0 0 15,-1-3 0 1,6 1 0-16,3-2 0 0,2-1 0 15,4 4 0-15,3-1 0 16,1 3 0-16,12 1 1 16,-18 0 0-16,18 0-1 15,0 0 1-15,-11 11-1 16,-18-12-34-16,46 15 0 16,-17-14-1-16,26 18-1 15,-26-18 0-15</inkml:trace>
  <inkml:trace contextRef="#ctx0" brushRef="#br0" timeOffset="10123.8676">15536 5950 173 0,'-16'-11'33'0,"16"11"1"16,-16 85-36-16,16-85 2 15,-12-1 0-15,12 1 0 16,-4 12 0-16,3 2 0 16,2 3 0-16,3 12 0 15,1 2 0-15,0 13 0 16,1 5 0-16,-1 4 1 15,-1 6 0-15,0-3-1 16,-1 2 0-16,-1-4 0 16,0-4 1-16,0-9-1 15,0-8 0-15,1-7 0 16,-1-6-1-16,0-4 2 16,2-5-1-16,-4-11 0 0,0 0 1 15,0 0-2-15,0 0 1 16,34 8-34-16,-40-27-1 15,20 11 0-15,-22-22 0 16,23 12 0-16</inkml:trace>
  <inkml:trace contextRef="#ctx0" brushRef="#br0" timeOffset="10405.129">15697 6083 173 0,'0'0'34'16,"-1"29"0"-16,-2 3-36 15,-2 16 2-15,-1 9 0 16,0 10 1-16,1 8-1 16,3 4 0-16,1 2 0 15,-2 0 0-15,7-7 0 16,-2-4-1-16,6-12 0 15,-2-11 2-15,2-9-1 16,-2-10 1-16,2 12-32 16,-8-40-2-16,12 5-2 15,-16-31 2-15,16 8-2 16</inkml:trace>
  <inkml:trace contextRef="#ctx0" brushRef="#br0" timeOffset="10686.3472">15784 6089 173 0,'-7'34'35'0,"20"32"-1"15,-13-4-35-15,0 12 1 16,0 3-1-16,0 2 1 15,-2-2 0-15,1 1 0 0,1-8 0 16,-1-4-1-16,1-8 1 16,0-8 0-16,1-12 1 15,3-9-1-15,-3 10-33 16,-1-39 0-16,11 1-2 16,-10-30 2-16,19 3-2 15</inkml:trace>
  <inkml:trace contextRef="#ctx0" brushRef="#br0" timeOffset="10967.5874">16028 6066 170 0,'0'-11'35'16,"6"28"-1"-16,-6 13-32 15,0 15-3-15,0 13 1 16,0 14-1-1,0 5 1-15,0 8 0 0,0 3 0 16,1-7 0-16,0-2 0 16,4-6 0-16,2-10 1 15,1-11-1-15,3-9 0 16,0-14 0-16,2-6 1 16,-1 13-35-16,-12-36 1 15,27-9-1-15,-23-19-1 16,18 5 0-16</inkml:trace>
  <inkml:trace contextRef="#ctx0" brushRef="#br0" timeOffset="12108.454">16363 6382 175 0,'-2'-35'34'15,"2"0"1"-15,-10-8-37 16,-5 1 2-1,-4-5-1-15,-10-7 1 0,-7 1 0 16,-4-8-1-16,-6-4 1 16,-6-3-1-16,-4-6 1 15,-5 1 0-15,-4-5 0 16,-2-2 0-16,-3-5 0 16,-5-1 0-16,-1-2 0 15,-1-1 0-15,-2-5 0 16,0-9 0-16,-3 0 0 0,-1-4 0 15,0-5 1-15,-4-1-1 16,-2-3 1-16,-2-4-1 16,-4 3 0-1,-4-2 1-15,-3-3-1 0,-3-1 0 16,-3 2 1-16,-3-2-1 16,-3 3 2-16,-2-3-2 15,-5 1 1-15,-3-8-1 16,-3 7-1-16,-6-2 1 15,0 5-1-15,-1 5 2 16,2 4-1-16,0 10 0 16,5 3 2-16,1 17-2 15,7 1 3-15,6 7-3 0,7 0 3 16,9 15-3-16,3 4 0 16,9 13 0-1,11 7 0-15,12 10 0 16,8 9-2-16,11 12 2 0,9 23 0 15,8 7-1-15,12 12 0 16,6 8 1-16,8 17-1 16,7 11 1-16,4 12-3 15,4 17 3-15,9 14-2 16,4 8 1-16,3 14 3 16,7 8-2-16,5 7-1 15,8 10 1-15,11 9 1 16,10-3-1-16,7-8 0 0,7 2 1 15,11 0-3 1,5-4 1-16,8 1 0 16,2-4 1-16,6-4-1 15,1 4 1-15,6 1-1 0,0-6 1 16,2-2-2-16,4-4 2 16,-1 1 0-16,4-8 0 15,-1-5-1-15,0-6 1 16,-3-2 0-16,9-6 1 15,-1-7-1-15,1-8 1 16,3-10-2-16,-4-4 1 16,-1-7 1-16,2-12-1 15,-6-9-2-15,-5-9 2 16,-5-9 1-16,-7-9-1 16,-10-7 0-16,-4-11 1 15,-10-12-1-15,-12-4 0 16,-6-14 2-16,-11-10-2 0,-11-9 0 15,-10-15 0-15,-10-10 0 16,-12-18 1-16,-11-13-1 16,-12-12 0-16,-15-14 0 15,-16-10 0-15,-13-9-1 16,-13-2 1-16,-10 0 0 16,-12 13 0-16,-27-3-33 15,16 31-1-15,-22 1-1 16,11 37-1-1,-23 2 0-15</inkml:trace>
</inkml:ink>
</file>

<file path=ppt/ink/ink210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1-17T22:07:25.038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260 35 90,'3'-17'43,"0"7"0,-20-2-1,0 17-35,-17 6-3,-3 12-2,-5 13-3,0 6 1,6 15-1,9 1 0,14 10 0,13-7-1,17 0 3,15-10-5,12-14 4,12-10-1,8-16 4,3-12-1,1-16 2,-2-8-3,-7-11-2,-11-9 5,-12-1-4,-15-2 2,-19-1-4,-16 3 1,-17 1-2,-10 7 3,-5 10-3,-3 1-8,19 10-31,0-2-1,25 3-1,18-3-1</inkml:trace>
</inkml:ink>
</file>

<file path=ppt/ink/ink211.xml><?xml version="1.0" encoding="utf-8"?>
<inkml:ink xmlns:inkml="http://www.w3.org/2003/InkML">
  <inkml:definitions>
    <inkml:context xml:id="ctx0">
      <inkml:inkSource xml:id="inkSrc0">
        <inkml:traceFormat>
          <inkml:channel name="X" type="integer" max="27760" units="cm"/>
          <inkml:channel name="Y" type="integer" max="15694" units="cm"/>
          <inkml:channel name="F" type="integer" max="255" units="dev"/>
          <inkml:channel name="T" type="integer" max="2.14748E9" units="dev"/>
        </inkml:traceFormat>
        <inkml:channelProperties>
          <inkml:channelProperty channel="X" name="resolution" value="1000" units="1/cm"/>
          <inkml:channelProperty channel="Y" name="resolution" value="1000.25494" units="1/cm"/>
          <inkml:channelProperty channel="F" name="resolution" value="0" units="1/dev"/>
          <inkml:channelProperty channel="T" name="resolution" value="1" units="1/dev"/>
        </inkml:channelProperties>
      </inkml:inkSource>
      <inkml:timestamp xml:id="ts0" timeString="2016-11-17T16:34:31.588"/>
    </inkml:context>
    <inkml:brush xml:id="br0">
      <inkml:brushProperty name="width" value="0.05292" units="cm"/>
      <inkml:brushProperty name="height" value="0.05292" units="cm"/>
      <inkml:brushProperty name="color" value="#FF0000"/>
    </inkml:brush>
  </inkml:definitions>
  <inkml:trace contextRef="#ctx0" brushRef="#br0">7066 13090 29 0,'0'0'30'0,"25"-8"-1"15,0-5-21-15,7-10-6 16,11-1-1-16,5-12-2 16,9-3 1-16,6-1 0 15,7 1 0-15,4 2 0 16,3 2 0-16,-4 5 1 16,1 0-1-16,-4 4 1 15,-4 8 0-15,-5 3 1 16,-2 2 0-16,-13-2 0 15,-1 7 1-15,-12-4-1 16,-1 7 1-16,-11-4 0 16,-2 3 1-16,-14-7-2 15,-5 13 1-15,-10-23-1 0,-9 10 0 16,-10-1-1-16,-4-2 0 16,-6 4 1-16,0 3-2 15,-1 0 1-15,8 7 0 16,7 0 0-16,25 2 0 15,0 0 1-15,33 2-1 16,12-4 0-16,16 1 1 16,9-2 0-16,9 5 0 15,-2-6 0-15,-5 6 0 16,-13 2 0-16,-12 9 1 16,-19 5-1-16,-17 10 1 15,-18 1-1-15,-15 7 0 16,-12 8-1-16,-4 2-1 0,-1 3-2 15,-3-8-6-15,11 6-29 16,8-10-1 0,14-3 0-16,14-19-2 15,11-6 36-15</inkml:trace>
</inkml:ink>
</file>

<file path=ppt/ink/ink212.xml><?xml version="1.0" encoding="utf-8"?>
<inkml:ink xmlns:inkml="http://www.w3.org/2003/InkML">
  <inkml:definitions>
    <inkml:context xml:id="ctx0">
      <inkml:inkSource xml:id="inkSrc0">
        <inkml:traceFormat>
          <inkml:channel name="X" type="integer" max="27760" units="cm"/>
          <inkml:channel name="Y" type="integer" max="15694" units="cm"/>
          <inkml:channel name="F" type="integer" max="255" units="dev"/>
          <inkml:channel name="T" type="integer" max="2.14748E9" units="dev"/>
        </inkml:traceFormat>
        <inkml:channelProperties>
          <inkml:channelProperty channel="X" name="resolution" value="1000" units="1/cm"/>
          <inkml:channelProperty channel="Y" name="resolution" value="1000.25494" units="1/cm"/>
          <inkml:channelProperty channel="F" name="resolution" value="0" units="1/dev"/>
          <inkml:channelProperty channel="T" name="resolution" value="1" units="1/dev"/>
        </inkml:channelProperties>
      </inkml:inkSource>
      <inkml:timestamp xml:id="ts0" timeString="2016-11-17T16:47:40.063"/>
    </inkml:context>
    <inkml:brush xml:id="br0">
      <inkml:brushProperty name="width" value="0.05292" units="cm"/>
      <inkml:brushProperty name="height" value="0.05292" units="cm"/>
      <inkml:brushProperty name="color" value="#FF0000"/>
    </inkml:brush>
  </inkml:definitions>
  <inkml:trace contextRef="#ctx0" brushRef="#br0">11961 7675 49 0,'0'0'23'0,"2"20"-5"0,-2-20-2 15,0 0-5 1,0 0-1-16,-2 14-2 15,2-14-4-15,0 0-1 16,-9 11 0-16,9-11 0 0,0 13-1 16,0-13 0-16,0 15 0 15,0-15-2-15,1 24 0 16,1-8 2-16,-4 7-2 16,2 3 1-16,-2 0-1 15,-1 3 0-15,0 3 0 16,0 1 1-16,1-4 0 15,-1-4-1-15,2-4 1 16,2-4-1-16,3-2 0 16,-4-15 0-16,21 13 0 15,-5-16 1-15,3-9 0 16,8-3-1-16,5-7 1 16,8-10 0-16,8-8 1 0,7-10 1 15,8-8-3-15,9-6 2 16,4-4-1-16,6-4 1 15,1-3 0-15,0 4-1 16,-4-3 0-16,-1 8-1 16,-8 3 2-16,-4 7-1 15,-10 6 0-15,-6 7 0 16,-8 8 0-16,-5 5 0 16,-9 9 0-16,-5 4-1 15,-6 4 1-15,-3 2-1 16,-14 11 1-16,17-12-2 15,-17 12 1-15,0 0-1 16,0 0-2-16,0 0-6 0,12-1-30 16,-12 1 0-16,0 0-2 15,-13 12 0-15,5-1 28 16</inkml:trace>
  <inkml:trace contextRef="#ctx0" brushRef="#br0" timeOffset="2646.9943">11690 8741 69 0,'0'0'37'16,"11"11"-1"-16,-22-10-28 15,12 14-3-15,-6 0-3 16,3 8-1-16,-3 8 0 0,1 6 0 16,0 11-2-16,2 6 0 15,0 3 1 1,3 2-1-16,2-6 1 16,6-3 1-16,4-13 0 0,8-10 1 15,6-18 0-15,11-15 1 16,12-20 0-16,7-13 0 15,12-18-1-15,9-8 0 16,7-9 1-16,8-5-2 16,3-3 1-16,0-1-1 15,-5 7-1-15,-4 7 0 16,-9 11 0-16,-7 7 0 0,-12 7-1 16,-6 10 1-1,-9 8-1-15,-5 9 1 16,-5 7 0-16,-3 4-1 15,0 7-1-15,-7-1-8 0,10 15-29 16,-14-3 0-16,0 6-2 16,-11 0-1-16,-9-6 36 15</inkml:trace>
  <inkml:trace contextRef="#ctx0" brushRef="#br0" timeOffset="13499.903">17524 6299 50 0,'-15'-22'34'0,"-9"-4"-1"16,1 17-22-1,-17-5-3-15,2 18-4 16,-10 4-1-16,4 9-2 0,3 9 1 15,8 7-2-15,12 5 1 16,12 1 0-16,17 4-2 16,10-3 2-16,14 4-2 15,7-1 1-15,2 0 0 16,0-6 0-16,-10-3 0 16,-9 2 0-16,-12-6 0 15,-11-2 1-15,-11-8-1 16,-13-5-1-16,-5-4 0 0,-11-9-4 15,7 3-3-15,-7-16-6 16,20 12-5 0,-8-17-4-16,29 16-2 15,-6-27 2-15,28 15 7 0,2-10 10 16,18-2 9-16,14-1 7 16,-6-16 9-16,19 5 3 15,-11-14 4-15,11 10-2 16,-16-17-5-16,9 13-6 15,-21-8-6-15,-3 9-3 16,-17 4-3-16,-9 12 1 16,-17 7-2-16,-9 13 1 15,-13 12 0-15,-6 17-2 16,-5 12 2-16,0 9-1 16,3 12 1-16,6 6-1 15,8-2 1-15,9-2-1 16,8-1 0-16,9-10 0 0,7-11 0 15,5-14-1-15,6-9 1 16,2-14-2-16,3-4-3 16,-4-21-3-16,12 0-7 15,-12-21-19-15,10-9-1 16,-2-13 0-16,7-4 10 16,-10-24 25-16,10 1 0 15,-3-8 0-15,-11-7 0 16,6 8 21-16,-16 5 15 15,-3 14-2-15,-16 2-3 16,6 32-14-16,-21 2-6 16,4 23-5-16,-9 14-2 15,1 18-2-15,1 16-2 0,2 17 2 16,4 12-2-16,5 11 1 16,6 12-1-16,5 11 0 15,4 2 0-15,3 4 1 16,2-4-1-16,3-5 0 15,2-9 1-15,-2-7-2 16,1-9 0-16,-2-18-2 16,8-10-1-16,-6-25-4 15,13-8-3-15,-9-30-3 16,17-2-2-16,-12-37 4 16,16-2 1-16,-9-22 5 15,5-10 4-15,-1-1 5 0,-11-7 4 16,5 20 7-16,-21-5 0 15,9 32-1-15,-24 4-2 16,4 30-2-16,-15 20-2 16,1 26-2-16,-6 19-1 15,0 18-3-15,-2 22 0 16,4 22 1-16,5 14 0 16,8 13-1-16,5 8-1 15,6 13 1-15,5 0-1 16,8 1 0-16,1-6-1 15,2-13-1-15,1-12-1 16,-6-21-8-16,8-9-26 16,-12-26 0-16,4-19 0 0,-10-22-1 15,-2-14 31-15</inkml:trace>
  <inkml:trace contextRef="#ctx0" brushRef="#br0" timeOffset="13623.5755">18183 6796 69 0,'1'15'26'16,"8"1"-25"-16,2-9-31 15,-11-7-3-15,17-12 1 16,-5-8 32-16</inkml:trace>
  <inkml:trace contextRef="#ctx0" brushRef="#br0" timeOffset="14165.9526">18649 6425 51 0,'-14'14'32'0,"-5"1"0"15,10 7-23-15,-11-4-5 16,8 10-1-16,0 1-3 16,7 1 0-16,6 2 0 15,8-3 1-15,5-3-1 16,7-2 2-16,5-6-1 16,2-6 0-16,2-8 1 15,2-5 0-15,-3-11 0 0,-1-4 0 16,-6-7-1-16,-3-4 0 15,-7-9 0-15,-6-1 0 16,-6-9 0-16,-6-3-1 16,-5 2 1-16,-3 2-1 15,-1 5 0-15,0 5 1 16,0 8-1-16,4 9 1 16,11 18-1-16,0 0 1 15,-6 15-1-15,17 6 1 16,7 6-1-16,4 4 1 15,8 3 0-15,6 1-1 16,2-5 0-16,4 3 1 16,-2-6 0-16,0-7-1 0,-3-4 0 15,-4-10-2-15,-1 3-6 16,-19-14-27-16,5-1 0 16,-8-15 0-16,0-2-1 15,-8-7 30-15</inkml:trace>
  <inkml:trace contextRef="#ctx0" brushRef="#br0" timeOffset="14327.9684">19173 6170 76 0,'-8'30'37'0,"-7"7"-4"16,3 16-27-16,-10-1-1 0,1 8-4 15,-1-1-3-15,-9-13-7 16,14 2-26-16,-12-9-1 15,2-3 0-15,-6-14 0 16,2-3 33-16</inkml:trace>
  <inkml:trace contextRef="#ctx0" brushRef="#br0" timeOffset="14563.2299">18341 6770 85 0,'0'12'36'16,"3"2"1"-16,-3-14-34 16,-9 16-4-16,11 1-12 15,-2-17-22-15,0 0-1 16,-11-2-1-16,16-13 0 15,3-7 36-15</inkml:trace>
  <inkml:trace contextRef="#ctx0" brushRef="#br0" timeOffset="16291.7831">19686 6912 73 0,'1'12'37'0,"-1"-12"-2"0,0 0-25 16,0 0-8-1,0 0 0-15,11-10-4 16,-11 10-1-16,0 0-6 0,0 0-26 16,0 0 1-16,2-18-2 15,2 7 1-15,1-6 31 16</inkml:trace>
  <inkml:trace contextRef="#ctx0" brushRef="#br0" timeOffset="16538.7571">19996 6927 76 0,'10'15'30'0,"-3"-4"-19"16,-7-11-44-16,0 0 1 15,0 0-3-15,0 0 19 16</inkml:trace>
  <inkml:trace contextRef="#ctx0" brushRef="#br0" timeOffset="16970.7566">21014 6954 68 0,'3'15'31'15,"-3"-15"-10"-15,0 0-52 16,-11-2-1-16,11 2 0 16,-6-25 8-16,9 4 24 15</inkml:trace>
  <inkml:trace contextRef="#ctx0" brushRef="#br0" timeOffset="17130.8507">21249 6838 57 0,'0'0'28'16,"0"0"-14"-16,0 0-37 15,0 0-5-15,0 0-2 16,-6-14 13-16,6 14 17 16</inkml:trace>
  <inkml:trace contextRef="#ctx0" brushRef="#br0" timeOffset="35882.2325">13258 9518 35 0,'0'0'31'0,"5"12"0"15,2-1-19-15,-7-11-3 16,0 0 0-16,0 0-3 15,0 0 0-15,-16 1-1 16,16-1-1-16,-19 6 0 16,4-1-1-16,-3-4-1 15,-4 3 0-15,-5-3-1 16,0 1 0-16,-4 2 0 16,-1-6 0-16,-1 2 0 15,0-2 0-15,-1 0 1 0,3 0-1 16,2-2 1-16,1 3-1 15,0-5 0-15,2 0 0 16,1 1 0-16,1 0 0 16,2 1-1-16,3 5 2 15,-1-3-2-15,4 2 1 16,1 1 1-16,1 0-2 16,0 4 1-16,0 3 0 15,-1-1 0-15,0-2 0 16,-1 6 0-16,0 2 0 15,0 2 0-15,1 2 0 16,-1 1 0-16,3 2-1 16,-2 3 2-16,3 7-2 0,-1-3 0 15,-1 6 1-15,2 2-1 16,1 7 0-16,-2 0 0 16,2 1 0-16,0 4-1 15,2 0 1-15,3 4 0 16,1 3-1-16,2 3 1 15,1 0 1-15,2 4-1 16,2 0 0-16,0 5 0 16,0 0 0-16,1 0 1 15,-1 4 0-15,0-1 0 16,0-3 0-16,0 0 0 16,1 6 0-16,1-6 0 0,-3 5 1 15,1-2-3-15,-1-3 2 16,2 2-1-16,-2 2-1 15,2-2 1-15,-3-1-2 16,2 1 2-16,2-3-1 16,-1 1 2-16,2-1-2 15,-1-4 1-15,1-4 0 16,0 4 0-16,1-3 0 16,-4-1-1-16,1 1 2 15,-1-4-2-15,-2-3 0 16,0 1 0-16,2 0 0 15,0-6 1-15,-1-5-1 16,1-3 1-16,1-4-1 0,-2 0 1 16,1 0 0-16,0-4 0 15,-2-2 1 1,-2 0-2-16,0 0 1 16,0 1 0-16,0-6 0 0,1 3 0 15,0-1 1-15,1-5-1 16,0 3 0-16,2-1 1 15,1-5-1-15,-1 0 0 16,1 4 0-16,-1-2 0 16,-1-4-1-16,1 1 1 15,-2-1 0-15,-2-1 0 16,1 3 0-16,-1-1-1 16,0-4 1-16,1 0 0 0,0 1 0 15,1 0 0 1,1 0 0-16,3-2 0 15,-4-11 0-15,8 18 0 16,-8-18-1-16,11 16 1 0,-11-16 0 16,13 17 0-16,-13-17-1 15,13 11 1-15,-13-11 0 16,11 12 0-16,-11-12 0 16,11 16 0-16,-11-16 0 15,12 5 0-15,-12-5 0 16,16 7 0-16,-4-4 1 15,4-2-1-15,4-2 1 16,3-4-1-16,6 2 0 0,3 2 0 16,3-1 1-1,4 0-1-15,0 1 0 16,2 1 1-16,-2 4-2 16,-4 1 0-16,-1 1 2 0,-2 1-1 15,-6-2 0-15,-3-1 0 16,-5 2 0-16,-4 1 0 15,-3-3 0-15,-11-4 1 16,11 7-3-16,-11-7-2 16,-3-15-9-16,3 15-16 15,-11-28-11-15,-2 0 0 16,-14-19-1-16,-1-4 19 16</inkml:trace>
  <inkml:trace contextRef="#ctx0" brushRef="#br0" timeOffset="36699.3151">11343 11591 86 0,'0'0'37'0,"9"-21"-3"15,-7 3-25-15,-6-16-4 16,3-8 0-16,-4-12-2 16,-2-4-1-16,-3-11 0 15,-3 0 0-15,-3-2-1 16,-2 4-1-16,-2 4 2 16,3 17-1-16,0 5 0 15,5 19-1-15,12 22 0 16,0 0 1-16,12 32 0 15,12 6-2-15,12 16 1 0,9 3-1 16,11 11 1-16,9-3-1 16,3-5 1-16,-1-7-1 15,-3-8 0-15,-7-10 1 16,-8-9-1-16,-14-11 0 16,-19-12 0-16,-16-3 1 15,-30-11-1-15,-17 0 1 16,-16-3 1-16,-14 5-1 15,-10 0 1-15,-3 0 0 16,4 9 0-16,10 1-1 16,13 4 1-16,18 0-1 15,17-4 0-15,17-7 0 16,18-7 0-16,17-12 0 0,10-15 0 16,8-8 1-1,5-8-1-15,-1-2 1 16,-2 4 0-16,-6 6 0 15,-9 10 1-15,-10 22-1 0,-19 16 0 16,6 27 0-16,-14 16 1 16,-4 12-1-16,-1 9-1 15,-2 6 1-15,2 2-1 16,2-7-1-16,2-9 0 16,2-9-2-16,3-12-1 15,-1-15-2-15,7 1-14 16,-2-21-20-16,-18-2 1 15,-1-6-1-15,1 3 0 0,-10-5 34 16</inkml:trace>
  <inkml:trace contextRef="#ctx0" brushRef="#br0" timeOffset="37367.7245">10768 11941 101 0,'0'0'38'0,"0"0"-10"16,4-38-21-16,-4 6-2 15,-5-13-2-15,-1-7-1 16,-6-6 0-16,-2-4 0 16,-5-7-1-16,-2 3 1 15,-1 4-1-15,2 9 1 16,2 8-1-16,5 15 0 15,4 10 0-15,9 20 0 0,16 5-1 16,11 15 0-16,12 12-1 16,11 7 1-16,7 5-1 15,7 1-1-15,2 1 1 16,-3-8 0-16,-7-4 0 16,-9-5 0-16,-12-7 0 15,-14-7 1-15,-21-15 1 16,-3 12-1-16,-23-13 0 15,-17-4 1-15,-17-2-2 16,-7-3 2-16,-9 0-1 16,3 1 0-16,3 3 1 15,11 1-1-15,12 0 0 16,18-1-1-16,29 6 2 0,0-31-1 16,27 3 0-16,9-14 0 15,13-15-1-15,6-5 2 16,3-13 0-16,-2-1-1 15,-6 3 1-15,-10 10-1 16,-8 11 1-16,-15 15-1 16,-17 37 1-16,0 0 0 15,-25 46-1-15,-1 22 1 16,-9 20-2-16,-1 16 1 16,-3 13 0-16,1 3 0 15,4 4-2-15,7-10 1 16,6-9 0-16,5-12 0 0,9-16-1 15,3-16-2-15,12-2-11 16,-12-27-25-16,19-10 2 16,-15-22-3-16,19 9 0 15,-19-9 31-15</inkml:trace>
  <inkml:trace contextRef="#ctx0" brushRef="#br0" timeOffset="93051.5981">19586 9348 78 0,'0'0'36'16,"20"23"1"-16,-18-4-30 15,9 15-3-15,-2 3-2 16,5 10 1-16,-4 6-2 16,1 8 1-16,-3 1-2 15,-2 4 1-15,-1-3-1 16,-3-5-1-16,0-5-1 16,-7-19-14-16,6-3-20 0,-1-31-1 15,0 0-1-15,-10-21 0 16,9-19 36-16</inkml:trace>
  <inkml:trace contextRef="#ctx0" brushRef="#br0" timeOffset="93498.2919">19964 8260 79 0,'-15'-28'35'0,"-21"10"1"16,-3 23-31-16,-17 9-2 15,-1 24-1-15,-2 12 1 16,6 19-2-16,8 14 0 16,14 10 2-16,17 13-1 15,16 5-2-15,15 12 0 16,15 13 1-16,11 11-1 0,6 6 1 16,1 2 0-1,0 0 0-15,-5-5-1 16,-6-6 1-16,-7-9 0 15,-8-17-2-15,-7-18-1 0,-12-24-7 16,2-16-28-16,-14-27 0 16,0-21 0-16,-10-27-1 15,0-21 24-15</inkml:trace>
  <inkml:trace contextRef="#ctx0" brushRef="#br0" timeOffset="93618.8774">19815 9748 88 0,'22'-41'36'0,"13"8"-1"16,7 2-35-16,-1-17-17 16,11 6-18-16,-3-10-1 15,4-3 0-15,-4-10 2 16,2-3 34-16</inkml:trace>
  <inkml:trace contextRef="#ctx0" brushRef="#br0" timeOffset="93866.2831">20463 8638 84 0,'-5'30'36'15,"8"16"1"-15,-7 10-32 16,9 22-1-16,-4 16-2 16,3 20-1-16,-4 9 0 15,1 6-1-15,-2 9-1 16,-3-3 0-16,-2-3 1 15,-2-12-3-15,1-7-7 0,-8-24-25 16,6-15-1-16,-3-29-1 16,5-20 1-16,7-25 26 15</inkml:trace>
  <inkml:trace contextRef="#ctx0" brushRef="#br0" timeOffset="94199.0784">20777 9643 58 0,'62'-10'37'15,"-4"-11"-1"-15,1-7-16 16,-9-13-15-16,0-4-2 0,-15-11-1 16,-12-1 0-16,-16-2-1 15,-14 4 0-15,-20 7-1 16,-8 14 1-1,-13 12-1-15,-6 21 0 0,-3 19 1 16,1 22 0-16,4 17 0 16,11 18-1-16,13 10 1 15,11 3 0-15,13 1-1 16,15-5 1-16,12-10-1 16,9-7-1-16,12-17 0 15,4-21-3-15,13-6-15 16,-6-28-17-16,4-17-1 15,-5-25 0-15,1-15 1 0,-6-24 36 16</inkml:trace>
  <inkml:trace contextRef="#ctx0" brushRef="#br0" timeOffset="94415.2245">21374 8521 95 0,'-26'4'38'0,"16"39"-8"15,-3 13-26-15,3 16-2 16,3 13-1-16,-2 10-2 16,4-1 0-16,1 3 0 15,1 0-3-15,-2-7-3 0,11 1-6 16,-12-20-22 0,14-12-2-16,-1-16 2 15,9-15 0-15,0-21 35 0</inkml:trace>
  <inkml:trace contextRef="#ctx0" brushRef="#br0" timeOffset="94681.873">21425 9324 93 0,'-19'-8'37'15,"4"23"-10"-15,-6 1-19 16,15 11-4-16,5 3-3 16,11 7 0-16,10-5 0 15,14-2-1-15,10-1 1 16,4-3-1-16,-3-3 1 15,-5-3 1-15,-9 1-1 16,-14-1 0-16,-18 3 0 16,-17-4 0-16,-18 4-1 15,-11 1 0-15,-7-2-1 0,-6-2 0 16,3-3-3-16,3-9-1 16,19-1-8-16,-2-11-25 15,26-13 1-15,9-15 0 16,20-4 0-16,7-13 31 15</inkml:trace>
  <inkml:trace contextRef="#ctx0" brushRef="#br0" timeOffset="94982.5879">21816 9213 71 0,'42'-23'38'0,"3"8"-2"15,-10-11-14-15,1 11-16 16,-10-8-2-16,-3 1-3 0,-9-4 1 15,-8-2-2-15,-12 3 0 16,-10 3 0-16,-14 7 0 16,-9 10 0-16,-8 12 0 15,-5 13-1-15,1 15 0 16,5 16 1-16,10 7 0 16,13 9 0-16,17 2 0 15,18 1 0-15,18 2 0 16,12-10 1-16,11-8-1 15,3-12-1-15,5-3-5 16,-12-24-29-16,7-5-2 16,-15-22 0-16,1-11-1 15,-13-12 14-15</inkml:trace>
  <inkml:trace contextRef="#ctx0" brushRef="#br0" timeOffset="95541.8113">22497 8219 81 0,'-44'-72'36'16,"-23"-5"0"-16,-9-2-29 16,-29 1-4-16,-18 6-1 15,-24 4-2-15,-19 11 2 16,-23 6-2-16,-17 13 0 0,-14 14 0 15,-14 22-1-15,-7 19 2 16,-7 17-1-16,-4 18 1 16,-3 26-2-16,8 31 0 15,3 27 0-15,10 26 1 16,19 26 0-16,26 16-1 16,30 15 0-16,39 12 0 15,45-6 0-15,48-15 2 16,57-17-1-16,63-28 0 15,55-29 1-15,57-34 0 16,49-32 0-16,44-31 1 16,37-32 0-16,30-28-1 0,21-22 0 15,12-28 0-15,1-20 0 16,-7-19 0-16,-16-21 0 16,-28-17 0-1,-40-17 1-15,-44-14 0 0,-60-11 0 16,-74-10 1-16,-75 4 0 15,-80 0-1-15,-78 12 1 16,-79 16-3-16,-70 26-2 16,-61 39-5-16,-57 27-33 15,-19 45-1-15,-24 29-1 16,-9 34-1-16</inkml:trace>
  <inkml:trace contextRef="#ctx0" brushRef="#br0" timeOffset="108850.4848">11188 12204 59 0,'6'-15'31'15,"3"3"-9"-15,-4-8-16 0,14-3-2 16,4-5-1-16,14-3-1 15,7-9 1-15,18-2-1 16,8-8 1-16,10 3 0 16,7-10-1-16,8 6 1 15,-3-3-1-15,-1 4 1 16,-8 4-1-16,-11 9 1 16,-13 4-2-16,-9 6 2 0,-11 7-1 15,-10 3-1-15,-9 3 0 16,-6 2 1-1,-14 12-2-15,11-19 1 0,-13 8-1 16,2 11 1-16,-15-21-1 16,2 15 0-16,-4 1 0 15,-3 3 0-15,1-1 0 16,-1 3 0-16,6-1-1 16,1 2 1-16,13-1 0 15,0 0 0-15,17-12 0 16,8-1 0-16,11-4 0 15,8-4 0-15,6 1 0 16,3-7 0-16,-1 5 1 0,-4 7 0 16,-8 2-1-16,-4 11 1 15,-14 7 1 1,-10 9 0-16,-13 9 0 16,-10 10 0-16,-11 5-1 0,-8-2-1 15,-3 6 0-15,-6 2-1 16,4-5 0-16,0-6-3 15,10 2-4-15,-4-17-18 16,19 9-10-16,2-8-1 16,8 7 0-16,0-6 12 15</inkml:trace>
  <inkml:trace contextRef="#ctx0" brushRef="#br0" timeOffset="109731.789">11533 13448 56 0,'-11'20'37'16,"-8"-8"0"-16,14 6-23 15,-13-14-6-15,18-4-2 16,-21 1-2-16,21-1-2 16,-13-3 0-16,13 3-2 15,0 0 1-15,0 0-2 16,11-8 1-16,7 4-1 16,11-1 0-16,10 0 1 15,13-8 0-15,6-3-1 16,10-7 1-16,3-5 0 15,5-2 0-15,1-4 0 16,-3-7 1-16,-4-4-1 0,-7 0 1 16,-4 0 0-16,-7 3-1 15,-6-1 0-15,-12 3 1 16,-11 0 0-16,-12 7-1 16,-12-1 0-16,-10 7 0 15,-14 7 1-15,-9 2 0 16,-7 7 0-16,-3 2-1 15,0 7 1-15,5 4 0 16,6 7-1-16,7-2 1 16,11 0-1-16,13 4 0 15,2-11 0-15,28 12 1 16,1-8-1-16,8-6 0 0,9-3 0 16,3-1-1-16,2-3 1 15,-1-1 0-15,-3 8 0 16,-7 2-1-16,-7 10 2 15,-8 7-1-15,-12 11 1 16,-12 9 0-16,-7 13 0 16,-10 6 1-16,-5 2-1 15,-5 3 0-15,-2-1-1 16,1-5 2-16,2-3-2 16,7-7 0-16,1-12 0 15,8-8-1-15,3-5 0 16,7-6 0-16,-1-14-2 15,13 14-5-15,-15-25-27 0,21 2-4 16,-5-12 0-16,7-6-2 16,1-12 27-16</inkml:trace>
  <inkml:trace contextRef="#ctx0" brushRef="#br0" timeOffset="115198.0503">22784 14164 62 0,'-11'12'35'16,"-2"-7"0"-16,10 12-24 15,-14-3-5-15,2 10-3 0,-5 6-1 16,0 10-1-16,-4 4-1 16,4 3 1-16,4 2-1 15,9-3 1-15,10-8 0 16,14-6 1-16,19-18-1 15,16-11 1-15,15-15 0 16,16-8-1-16,10-8 0 16,10-5 1-16,-2-1 0 15,-1 1-2-15,-10 11 1 16,-10 5-1-16,-12 4 0 16,-13 8 0-16,-14 5-4 15,-16-8-10-15,-8 11-22 0,-17-3-1 16,-12-6-1-16,-20 1 0 15,-19 10 34-15</inkml:trace>
  <inkml:trace contextRef="#ctx0" brushRef="#br0" timeOffset="115748.4398">19879 15288 69 0,'0'17'34'0,"-3"5"1"16,-5 0-30 0,3 3-2-16,2 1-3 0,7-1 1 15,8-10 1-15,15-3 1 16,12-19 0-16,21-8 1 16,11-11 0-16,12-2 0 15,5-12 0-15,4 1-1 16,-6 1-1-16,-8 7-3 15,-12 9 1-15,-15 6-2 16,-12 6-2-16,-18-3-7 16,0 19-26-16,-21-6 1 0,0 0-1 15,-20 12-1 1,3-7 29-16</inkml:trace>
</inkml:ink>
</file>

<file path=ppt/ink/ink213.xml><?xml version="1.0" encoding="utf-8"?>
<inkml:ink xmlns:inkml="http://www.w3.org/2003/InkML">
  <inkml:definitions>
    <inkml:context xml:id="ctx0">
      <inkml:inkSource xml:id="inkSrc0">
        <inkml:traceFormat>
          <inkml:channel name="X" type="integer" max="27760" units="cm"/>
          <inkml:channel name="Y" type="integer" max="15694" units="cm"/>
          <inkml:channel name="F" type="integer" max="255" units="dev"/>
          <inkml:channel name="T" type="integer" max="2.14748E9" units="dev"/>
        </inkml:traceFormat>
        <inkml:channelProperties>
          <inkml:channelProperty channel="X" name="resolution" value="1000" units="1/cm"/>
          <inkml:channelProperty channel="Y" name="resolution" value="1000.25494" units="1/cm"/>
          <inkml:channelProperty channel="F" name="resolution" value="0" units="1/dev"/>
          <inkml:channelProperty channel="T" name="resolution" value="1" units="1/dev"/>
        </inkml:channelProperties>
      </inkml:inkSource>
      <inkml:timestamp xml:id="ts0" timeString="2016-11-17T16:53:12.199"/>
    </inkml:context>
    <inkml:brush xml:id="br0">
      <inkml:brushProperty name="width" value="0.05292" units="cm"/>
      <inkml:brushProperty name="height" value="0.05292" units="cm"/>
      <inkml:brushProperty name="color" value="#FF0000"/>
    </inkml:brush>
  </inkml:definitions>
  <inkml:trace contextRef="#ctx0" brushRef="#br0">14465 2175 48 0,'-17'-3'31'16,"3"-2"-11"-16,14 5-4 16,-16 6-3-16,16-6-3 15,-13 7-3-15,13-7 0 16,0 0-3-16,-13 15-1 16,13-15-1-16,-1 11 1 15,1-11 0-15,19 8-1 16,5-6 0-16,13-2 0 0,16-1 0 15,18 1 0-15,14-7 0 16,18-2-1-16,10 1-1 16,15-5 1-16,10 2-1 15,4 1 1-15,-2 3-1 16,-4-1 1-16,-9 6-1 16,-9 3 0-16,-11 2 2 15,-13 1-1-15,-13 0-1 16,-10 3 0-16,-14-1 0 15,-6-3 0-15,-7 1 0 16,-7-1 0-16,-7-2-2 16,-6 3-2-16,-4 0-4 15,-20-4-29-15,9-11-1 0,-9 11 1 16,-17-11-2-16,-6 1 19 16</inkml:trace>
  <inkml:trace contextRef="#ctx0" brushRef="#br0" timeOffset="394.1307">14502 2513 64 0,'-14'20'35'0,"14"-20"-8"15,0 22-18-15,18-19 0 16,21 5-4-16,14-10 0 16,19-1-1-16,19-4-1 15,16-3 0-15,16-1-2 16,17-6-1-16,7 4 1 15,2 1-1-15,-4 3 0 16,-5 3 0-16,-16 1 0 16,-12 5 0-16,-16 3-1 0,-24-4-1 15,-10 8-14-15,-20-13-20 16,4 0 0 0,-10-10-1-16,13 0 0 15,2-13 37-15</inkml:trace>
  <inkml:trace contextRef="#ctx0" brushRef="#br0" timeOffset="927.2543">18320 2176 48 0,'-40'-11'34'16,"5"7"0"-16,-11-6-18 15,17 14-4-15,-9-9-4 16,14 5-2-16,-2 2-2 16,10-1-1-16,16-1 0 15,-12 10 0-15,12-10 0 0,27 15-1 16,3-12 0-16,13 2-1 15,11-5 0-15,13 0 1 16,7-1-2-16,8 0 1 16,3-4-1-16,-4 1 0 15,-7-2 0-15,-9 1-1 16,-10 0 0-16,-15-3-3 16,-8 4-3-16,-22-14-10 15,-10 18-22-15,-3-18 2 0,-8 14-2 16,-15-5 2-1,-4 5 37-15</inkml:trace>
  <inkml:trace contextRef="#ctx0" brushRef="#br0" timeOffset="1277.6335">18048 2329 62 0,'-13'10'36'16,"16"5"-3"-16,-3-15-22 16,27 11-3-16,7-16-1 15,16 10 0-15,10-7-3 16,13 4-3-16,8-9 1 16,3 4 2-16,-2-2-3 0,-7 5 2 15,-9 4-3-15,-11-8-2 16,-13 6 2-16,-12-2 0 15,-13 8 1-15,-17-8-3 16,8 13 2-16,-8-13-3 16,-13 10 3-16,2-5-2 15,11-5-1-15,-23 0-4 16,23 0-16-16,-18-4-15 16,18 4 0-16,-18-12 1 15,18 12 13-15</inkml:trace>
  <inkml:trace contextRef="#ctx0" brushRef="#br0" timeOffset="3660.9937">18415 7400 14 0,'-16'-2'31'16,"2"0"-1"-16,14 2-17 15,-30-7-3-15,30 7-1 16,-28-12-2-16,17 9-1 15,-10-8-1-15,3 6-2 16,-6-3 0-16,1 3 0 16,-9-1-1-16,1 1 0 15,-7 0 0-15,1 0 0 16,-5-1-1-16,-1 0 1 0,-2-1-1 16,1 2 0-1,-1-2 0-15,1 2 0 16,0-2 0-16,2 3-1 15,1-1 1-15,3 5 0 0,2-2 0 16,0-2-1-16,0-1 1 16,0-1 0-16,1 1-1 15,-2 0 1-15,0-1 0 16,-3-1-1-16,-2 2 0 16,-2 2 2-16,-3 0-2 15,0 2 0-15,-3-2 1 16,1 1-1-16,0 0 1 15,2 0 0-15,0 1-1 16,4 1 1-16,6-1 0 16,2-1 0-16,4 3-1 15,1-1 2-15,4 1-2 16,1 0 1-16,-2 2 0 0,2 1 0 16,-6-1-1-16,-2 5 1 15,-3 1-1-15,-5-1 0 16,-5 0 1-16,-4 4-1 15,-1-4 0-15,-3 1-1 16,-1 3 2-16,-1-6-1 16,1-2 0-16,0-3 0 15,2 3-1-15,3-6 0 16,0 2 2-16,4-1-1 16,2-4-1-16,3 6 2 15,2-4-1-15,2 5 1 16,3-4-1-16,4 3 2 0,2 0-2 15,5-1 1-15,1 4 1 16,4-3-2-16,0 3 1 16,2 2-1-16,0 4 1 15,1-2-1-15,1 3 1 16,-1 1-1-16,-1 3-1 16,-1 5 2-16,1 3-2 15,0 0 2-15,0 2-2 16,0 3 1-16,1-2 0 15,0 3 0-15,3 1 0 16,1-6 0-16,1 0 0 16,-1 0-1-16,4-2 1 15,-1 3-1-15,1 0 2 0,1-1-2 16,1-3 2-16,0 0-1 16,2 2 0-16,0-8 1 15,1 7-1-15,0-6 1 16,1-1-2-16,0-3 2 15,1-12-1-15,-2 20 1 16,2-20-1-16,-3 14 0 16,3-14 0-16,0 0-1 15,0 0 0-15,0 0-3 16,0 0-2-16,-17-18-11 16,17 18-21-16,4-14-1 15,-4 14-1-15,9-14 6 16,2 5 34-16</inkml:trace>
  <inkml:trace contextRef="#ctx0" brushRef="#br0" timeOffset="5227.8143">15408 7553 19 0,'0'0'31'0,"-17"2"1"16,17-2-21-16,-22-2-1 16,22 2-2-16,-31-8 0 15,15 6-2-15,-9-8 0 16,3 4 0-16,-14-6-2 15,2 2 0-15,-10-2-1 16,-2 2 0-16,-8 1-1 16,-3 5 0-16,-6 3-1 0,1 4 0 15,0 6 0 1,2 4-1-16,0 5 1 16,3 6 0-16,2 5-1 15,2 7 0-15,2 3 1 0,1 7-1 16,1 3 1-16,-1 9 0 15,-1 5-1-15,0 6 1 16,-3 3-1-16,2-2 2 16,-1 3-1-16,2-3-1 15,1 1 1-15,3-2 0 16,5-7 1-16,5 0-1 16,5-12 0-16,4-4 0 15,5-7 0-15,5-5-1 16,3-5 1-16,3-9-1 15,2-5 0-15,10-15 0 16,-13 22 0-16,13-22 0 16,-8 12 0-16,8-12 0 0,-2 11 0 15,2-11 0-15,0 0 0 16,-4 11 0-16,4-11 0 16,-2 11 1-16,2-11-1 15,0 0 0-15,0 0 0 16,-12 11-1-16,12-11 1 15,0 0 1-15,-13 10-1 16,13-10-1-16,0 0 2 16,-14 8-1-16,14-8 0 15,-11 8 1-15,11-8-2 16,-11 15 1-16,11-15 1 16,-12 11-2-16,12-11 1 15,-15 16 0-15,15-16 0 0,-13 7-1 16,13-7 1-16,-14-5 1 15,14 5-1-15,-11-15 0 16,9 0 1-16,-1-8-1 16,2-7 0-16,1-4 2 15,1-6-2-15,2-8 0 16,4-3 1-16,-1 4-1 16,1-1-1-16,1 3 2 15,0 5-2-15,0 7 2 16,0 7-1-16,-3 6 0 15,-3 7 0-15,-2 13 0 16,5-13 0-16,-5 13 0 16,0 18 0-16,-2 2-1 0,-1 11 2 15,0 9-1-15,-3 8 1 16,0 9 0-16,-4 7 0 16,-1 4 0-16,-3 6 0 15,1-4-1-15,0-4 1 16,2-6-1-16,0-8 0 15,3-5 0-15,5-11 0 16,3-9-1-16,4-15 2 16,7-2-1-16,7-13 0 15,1-7 0-15,7-7 1 16,4-6-1-16,4-5 1 16,5-2-1-16,2 1 0 15,-2-3 1-15,1 6-1 0,0 0 0 16,-3-1 1-16,-3 9-1 15,-5 5 0-15,-3 3 0 16,-6 0 1 0,-2 1-2-16,-6 3 2 0,-12 6 0 15,16-3-2-15,-16 3 1 16,0 0 0-16,13 1 0 16,-13-1 0-16,0 0 0 15,0 0-1-15,0 0-1 16,14 2 1-16,-14-2-3 15,0 0-3-15,-1-26-15 16,1 26-17-16,7-14-1 0,-7 14 0 16,8-26 5-1,-3 14 35-15</inkml:trace>
  <inkml:trace contextRef="#ctx0" brushRef="#br0" timeOffset="6560.2826">14763 2219 72 0,'-41'11'36'0,"11"7"-2"16,-6-6-26-16,25 8-1 16,10-9-2-16,21 10 0 15,21-1-2-15,21-2-1 16,23-2 1-16,24-4-4 16,21-4 3-16,17-4-2 0,10-2 0 15,6-10-1 1,-2-4 1-16,0 0 1 0,-10-3 0 15,-13 2 2 1,-19-2-3-16,-22 4 2 0,-21-1-2 16,-21 4 2-16,-31 3-1 15,-24 5 0-15,-49-3 0 16,-19 11-1-16,-27-2 0 16,-21 5 1-16,-23 4-1 15,-15 0-1-15,-3 3 2 16,0 2-3-16,13 0 2 15,15 0-2-15,19 0 3 16,21-5-2-16,32 2 1 0,29-4 0 16,28-13 2-16,42 12-2 15,29-14 0 1,30-9 1-16,25-2-1 16,18-3 0-16,11-11 1 0,9-2 1 15,-7 2-2-15,-15 4 3 16,-24 0-2-16,-28 3 1 15,-33 1-1-15,-38 4 1 16,-38 9-2-16,-40 6 0 16,-35 1 1-16,-28-2-2 15,-27 4 1-15,-16 8 0 16,-4-2 0-16,6-2 1 0,17-1-1 16,23-2 0-1,27 0 1-15,39-2-1 16,44-2 0-16,43 1 0 15,46-8 0-15,32 1-1 0,31-5 1 16,16-3-1-16,10-5 1 16,0 1-1-16,-17 1 2 15,-24-6-2-15,-31 10 1 16,-30 2 1-16,-32 3-2 16,-31 8-1-16,-12-1 0 15,-25 2-4-15,2 11-19 16,-19-3-14-16,4 10-2 15,-6-3-1-15,8 13 2 16</inkml:trace>
  <inkml:trace contextRef="#ctx0" brushRef="#br0" timeOffset="56776.7675">6763 11683 45 0,'0'0'36'0,"0"0"-2"15,11-5-19 1,5 8-6-16,-16-3-3 0,25-9-1 16,-12 4-2-16,7 7 0 15,-2-2 0-15,4 2-2 16,-1-2 0-16,2 2 0 15,4 1 0-15,2 1-1 16,4-2 1-16,4-1-1 16,5-1 1-16,6-1 0 15,3 0-1-15,5-2 1 16,2 1 0-16,4-3-1 0,0-1 1 16,3 1-1-16,-3 2 1 15,-2-5 0-15,-1 5 0 16,-3-3-1-16,-4 2 0 15,-2 5 1-15,-2-1 0 16,-2 1-1-16,-1 1 0 16,-1 1-1-16,-1 0 2 15,0 3-1-15,-1-3 1 16,1 1-1-16,-3 0 1 16,0 0-1-16,-1 2 0 15,2-3 1-15,2-2 0 16,1-2-1-16,3-2 0 0,1 1 1 15,2-4-1 1,5 1 0-16,1-6 1 0,-1 3 1 16,1-2-2-1,2 4 1-15,-4-3-1 0,6 2 1 16,-5 0-1-16,0 0 1 16,-2 1-1-16,-2 1-1 15,-2 1 1-15,-8 0 0 16,-1 2 0-16,-7 1 1 15,-3 1 0-15,-10 1-1 16,-4 1 0-16,-5 2 1 16,-11-4 0-16,11 0 0 15,-11 0-4-15,0 0-2 16,11-6-25-16,-12-9-8 16,13 4-1-16,-1-10-1 15,19-1 7-15</inkml:trace>
  <inkml:trace contextRef="#ctx0" brushRef="#br0" timeOffset="58111.4164">7989 13560 66 0,'0'0'36'0,"0"-17"-13"0,12 13-12 16,-9-7-3 0,10 12-3-16,-2-8-1 15,6 2-1-15,0-3-1 0,8 1-1 16,4-2 0-16,9 5-1 15,7-2 1-15,11 1 0 16,11-4-1-16,11 0 1 16,14 3 1-16,8-6-2 15,9 6 1-15,9-1 1 16,6-1-1-16,5 2 0 16,-4 2 0-16,3 1 0 15,-5-1-1-15,-3 6 1 0,-4-6 0 16,-6 3 0-1,-11-4 0-15,-9 3 0 16,-7-1 0-16,-11 3 0 16,-7-2 0-16,-4-2 0 0,-10 3 0 15,-7 0-1-15,-6-1 0 16,-2 5 1-16,-6-4-1 16,-4 3 1-16,-3-1 0 15,-8 2-1-15,-3 2 0 16,-12-5 0-16,14 12 0 15,-14-12 0-15,9 14-1 16,-9-14-2-16,5 26-3 16,-5-26-26-16,-3 28-7 15,3-28-1-15,-1 24 0 16,1-24 17-16</inkml:trace>
  <inkml:trace contextRef="#ctx0" brushRef="#br0" timeOffset="65109.9526">19517 7307 54 0,'0'0'36'15,"6"-15"-1"-15,-6 15-22 16,-30 8-8-16,-4 13-1 16,-18 2-1-16,-9 8-1 15,-12 12-2-15,-6 3 0 16,-4 1 0-16,-1 3 1 16,-1-3 0-16,7-1-1 15,4-3 2-15,10-2-2 16,8-6 2-16,7-8-2 15,10-6 1-15,8-8-1 16,9-6-1-16,7-8 0 16,15 1-2-16,-2-25 2 15,10 0-1-15,7-2 1 0,3-6 1 16,5-5 1-16,-1 2 0 16,0-1 2-16,-4 2 0 15,-3 6 0-15,-8 2 0 16,-5 8-2-16,-2 19 1 15,-25-9-1-15,2 19 0 16,-3 8-1-16,-4 9 1 16,-1 6-1-16,5 3-1 15,4 5 1-15,8-3 1 16,9-3-1-16,10-7 1 16,11-5-1-16,11-6 1 15,9-7-1-15,7-8 2 16,6 0-2-16,1-9 1 0,0-2-1 15,-1 1-3 1,-9-9-7-16,-3 10-27 0,-10-5-1 16,0 5 0-1,-16-10-1-15,-11 17 30 0</inkml:trace>
  <inkml:trace contextRef="#ctx0" brushRef="#br0" timeOffset="66976.5131">10932 11499 43 0,'7'-21'34'16,"3"4"0"-16,-10-11-19 0,12 15-5 16,-13-10-2-16,3 12-2 15,-8-3 0-15,6 14-2 16,-14-6 0-16,14 6-2 16,-20 11 0-1,11 4 0-15,0 4-2 0,1 4 1 16,3 0-1-16,3-1-1 15,3 3 2-15,4-1-2 16,4 0 0-16,3-3 0 16,6-2 2-16,4-4-2 15,4 2 1-15,4 0 0 16,6-5-1-16,5 0 2 16,4-2-1-16,7-2 0 0,3-2 0 15,6-1 1 1,6-1-1-16,7-1 0 0,7-3 0 15,0 2 0 1,7-4 1-16,3 2 0 0,3-4-1 16,1 1 0-16,5-2 1 15,0-1-1-15,1 1 1 16,3 2-1-16,-1 1 1 16,2 0-1-16,-2 3 0 15,1 3 1-15,-3 0-1 16,-2 2 0-16,-4 0 1 15,-3-4 0-15,1 3-1 16,-2 0 1-16,0-3 0 16,0-1-1-16,2-2 1 15,3-4-1-15,2 1 1 16,1-1-1-16,0-3 0 16,0 1 0-16,-3 2 0 0,0-3 0 15,-4 2 0-15,0 5 1 16,-3-3-2-16,0 0 1 15,-3 1-1-15,4 0 1 16,-1-3 0-16,-3 2 0 16,1 1-1-16,-2-3 2 15,-3 1-1-15,-1 1 0 16,-7 1 1-16,-5 3 0 16,-6 1-2-16,-8 4 2 15,-9 2 0-15,-7 3-2 16,-7 2 2-16,-3 1-1 15,-5 2 0-15,-1-4 0 16,-2 0 0-16,1-3 0 0,-2-3 0 16,2-4 1-16,3-7-1 15,-3-6 1-15,3-8-1 16,-2-4 1-16,-1-5-1 16,2-4 0-16,-4-6 0 15,-1 2 1-15,-7-1-2 16,-2 5 1-16,-7 8-1 15,-6 2-3-15,3 23-24 16,-16-11-11-16,5 17-1 16,-8-2-1-16,10 8 9 15</inkml:trace>
  <inkml:trace contextRef="#ctx0" brushRef="#br0" timeOffset="100260.2651">14499 10786 21 0,'0'0'31'0,"0"-12"0"16,0 12-15-16,-13-6-5 15,13 6-1-15,-18-6 0 16,18 6-1-16,-22-6-2 16,22 6 0-16,-26-6-2 15,14 5-1-15,-8 1-1 0,2 4-2 16,-5 4 0-1,0 5-1-15,-5 2 2 16,-2 11-3-16,1 5 3 16,0 6-2-16,1 7 1 0,2 7-2 15,4 1 3-15,5 6-1 16,7 2-1-16,8-7 0 16,7-2 0-16,8-6-1 15,9-6 1-15,10-9 0 16,6-7 0-16,6-10 0 15,4-9 0-15,5-6 0 16,1-11 0-16,-1-3 1 0,-1-8-2 16,-5-7 1-16,-3-4 1 15,-5-6-1 1,-7-9 0-16,-9-1 1 16,-9-4 0-16,-11-2 0 15,-8 2 0-15,-11 1 1 0,-7 8-2 16,-7 12 1-16,-6 9-1 15,-3 8 1-15,0 10-2 16,4 9 0-16,3 11 1 16,8 2-4-16,11 6-2 15,13-21-14-15,-2 26-18 16,14-13 0-16,16 4 0 16,2-8 4-16,12-1 34 15</inkml:trace>
  <inkml:trace contextRef="#ctx0" brushRef="#br0" timeOffset="100592.6188">14900 10752 78 0,'-5'-16'38'15,"-8"-3"-2"-15,13 19-25 16,-9-18-6-16,9 18-2 15,-5 17 0-15,10 8-1 16,6 6 0-16,6 9-1 16,4 6 0-16,7 8-1 15,5 6 1-15,5-4 0 16,1 1-1-16,2-4 1 16,-2 2-1-16,-3-8 0 0,-5-2 1 15,-4-10-1-15,-6-7 0 16,-6-7-2-16,-4-3-2 15,-11-18-8-15,11-7-26 16,-15-15-1-16,6-2 0 16,-5-18 0-16,6-1 29 15</inkml:trace>
  <inkml:trace contextRef="#ctx0" brushRef="#br0" timeOffset="100875.6573">15311 10675 82 0,'-16'-14'36'0,"5"25"1"16,-8 1-30-16,0 17-3 15,-2 5-1-15,-5 14-2 16,-3 9 1-16,-3 12-1 16,-1 6-1-16,-1 4 1 15,0 2-1-15,1-2 1 16,-2-3-1-16,4-7 0 15,4-7-1-15,5-11 1 16,4-13-1-16,3-12 0 16,9-4-5-16,6-22-30 15,0 0-1-15,5-21 0 16,12 2 0-16,0-8 19 16</inkml:trace>
  <inkml:trace contextRef="#ctx0" brushRef="#br0" timeOffset="105976.0149">11170 7928 57 0,'-11'-26'35'16,"-1"8"0"-1,-19-6-25-15,10 8-4 16,-12-1-2-16,-1 2 1 16,-9 3-3-16,0 7 0 0,-8-3-1 15,-3 8 1-15,-7 1-1 16,-2 7-1-16,-5 7 0 15,0 9-1-15,-1 5 1 16,2 7 0-16,6 10 1 16,6 2-2-16,12 7 1 15,12 3 0-15,12 2-1 16,16-3 1-16,15-3 0 16,15-4-1-16,13-10 1 0,15-5-1 15,11-5 1 1,10-13-1-16,8-7 2 15,6-5-1-15,5-7-1 16,0-7 2-16,2-6-2 0,-2-7 2 16,-2-11 0-16,-4-2 0 15,-8-14 0-15,-3 1 0 16,-12-9 1-16,-12-2 0 16,-17-3 1-16,-12 2-1 15,-25 8-1-15,-22 7 1 16,-24 12 0-16,-21 9-2 15,-18 15-2-15,-23 2-16 16,5 24-19-16,-8 3-1 16,20 11-1-16,18-2 0 15,34 4 39-15</inkml:trace>
  <inkml:trace contextRef="#ctx0" brushRef="#br0" timeOffset="107009.5677">11520 10791 70 0,'-13'-8'35'16,"-6"-9"-11"-16,7 13-14 0,-11-3-5 16,3 9 0-16,-4-1-2 15,3 7 1 1,0 9-1-16,7 7-1 15,3 4 1-15,8 6-2 0,11 2 1 16,8 5-1-16,9 2 0 16,12 4 0-16,6-7-2 15,5-2 1-15,1-7 0 16,-4 1 0-16,-4-4 0 16,-8-1 1-16,-14-8-1 15,-10-3 1-15,-19-3 0 16,-11-3-1-16,-12 2 1 15,-7-3-1-15,-6-1 0 16,-4-3-1-16,2 1 0 16,3-2-3-16,13 4-4 15,-1-9-26-15,21-2-3 16,12 3 1-16,1-20-2 0,12-2 25 16</inkml:trace>
  <inkml:trace contextRef="#ctx0" brushRef="#br0" timeOffset="107408.9787">11735 11029 69 0,'27'8'35'16,"2"-12"0"-16,16 0-27 15,-6-11-2-15,9 1-2 16,-5-9 0-16,-2 0-2 15,-7-9 0-15,-6 1-1 0,-11-1 0 16,-10 2 0-16,-17 2-2 16,-10 6 2-16,-13 6-2 15,-6 6 1-15,-7 12 1 16,-4 13 0-16,0 7 0 16,5 10 0-16,6 9 1 15,9 5-2-15,11 3 2 16,10 8-1-16,10 5-1 15,10-3 0-15,8-2 0 16,6-6 1-16,3-3-1 16,4-8 0-16,2-5-1 15,3-11 1-15,2-11-2 0,-4-15-3 16,11 3-15-16,-11-20-18 16,8-8 1-16,-6-9 0 15,5-1 1-15,-8-12 36 16</inkml:trace>
  <inkml:trace contextRef="#ctx0" brushRef="#br0" timeOffset="107709.1381">12365 10491 72 0,'0'0'37'16,"5"21"-1"-16,-14 2-27 16,9 11-5-16,-5 8 0 15,3 14-2-15,-2 6-1 16,2 7 1-16,0 2-1 16,2 2 0-16,3-8 0 15,2-1-1-15,3-5-2 16,0-17-1-16,9-1-5 15,-12-17-28-15,18-11 0 16,-3-18-1-16,10-6 0 16,-1-19 27-16</inkml:trace>
  <inkml:trace contextRef="#ctx0" brushRef="#br0" timeOffset="108059.0602">13207 10082 79 0,'-16'-36'38'0,"-6"15"-2"15,-23 9-29-15,1 16-3 16,-7 8-3-16,-3 16 0 16,-2 18 0-16,5 12-1 15,3 15 1-15,8 9 0 16,9 9-1-16,9 9 0 15,11 10 1-15,10 3 0 16,8 6 0-16,7 0 0 16,5-1 0-16,1 0-2 15,2-3 3-15,0-2-2 0,-3-6 0 16,-3-6-1-16,-4-8-1 16,-6-18-2-16,2 0-9 15,-6-21-24-15,-2-8-1 16,-7-19 0-16,3-15 0 15,4-12 35-15</inkml:trace>
  <inkml:trace contextRef="#ctx0" brushRef="#br0" timeOffset="108246.9987">12664 11149 83 0,'0'0'38'0,"0"0"-1"15,22 7-26-15,7-3-9 16,9-5-2-16,5-11-4 16,14 13-14-16,-5-22-20 15,12 2 1-15,-4-9 0 16,7 5 1-16,-6-1 36 16</inkml:trace>
  <inkml:trace contextRef="#ctx0" brushRef="#br0" timeOffset="109027.1922">13540 11093 77 0,'-15'6'35'16,"2"13"-4"-16,-11-9-25 15,5 7-2-15,-3 0-2 16,4 4 0-16,5-1-1 15,7-2 0-15,3-2 2 16,9-4-1-16,5-11 0 16,9 1 0-16,-3-9 1 15,2-1-1-15,-3-9 0 16,-1 0 0-16,-9-2-1 16,-5 5 0-16,-6 3 0 15,-8 4-1-15,-2 5 0 0,-3 5 1 16,2 8-2-16,1 3 1 15,9 3 0-15,6-3 0 16,0-14 0-16,23 17 0 16,-1-14 0-16,3-4 1 15,-2-7-1-15,-2-7 1 16,-7-1-1-16,-5-1 1 16,-9 5-1-16,-10 0 0 15,-6 6 0-15,-3 5 0 16,0 4-1-16,2 7 1 15,6 2-1-15,9 3 1 16,7-3 0-16,10-2 0 16,3-4 1-16,3-4-1 0,1-3 0 15,-3-5 1-15,-7-9 0 16,-8-1-1-16,-8 3 0 16,-10 1-1-16,-7 3 1 15,-4 6 0-15,-1 2 0 16,-1 8 0-16,5 5-1 15,7-1 1-15,11 3-1 16,12-3 1-16,8-1 0 16,7-9 0-16,4-4 1 15,1-6 0-15,0-4 0 16,-5-1 0-16,-7-4 0 16,-10 1-1-16,-8-1 1 15,-9 5 0-15,-6 4-2 0,-3 7 2 16,-3 5-1-1,1 5 0-15,2 3-1 0,7 2 1 16,2 2-1-16,7 0 1 16,2 0 0-16,2-15-1 15,2 17 0-15,-2-17-2 16,0 11-9-16,0-11-25 16,-14-14-2-16,3-1 0 15,4 1 0-15,-2-8 25 16</inkml:trace>
  <inkml:trace contextRef="#ctx0" brushRef="#br0" timeOffset="110095.4794">15275 10228 69 0,'12'11'36'15,"-12"-11"2"-15,13 8-27 16,-13-8-6-16,-12-3-2 16,-4-2-1-16,-3 1 0 0,-9-4 0 15,-7 0 0-15,-5 0-1 16,-8-1 0-16,-5 1-1 15,-6 3 1-15,-9-5 1 16,-7 3-1-16,-10 0 0 16,-8-1 0-16,-9 4 0 15,-12-1-1-15,-15-3 1 16,-9 2 0-16,-10 4-1 16,-9-2 0-16,-9 2 1 15,-6-2-1-15,-4 2 0 16,0 4 0-16,-2 1 1 15,3 0-1-15,4 2-1 16,5 1 1-16,9 0 0 0,7 4 0 16,6-2-1-16,10-3 1 15,13 4 1-15,11-2 0 16,12-1-1-16,13-1 1 16,7 0-1-16,10 1 1 15,15-2-1-15,8-1 1 16,7 0-1-16,5 0 1 15,5 0-1-15,3 0-1 16,7 1 1-16,0 0 0 16,2 1 0-16,1 2 0 15,3-1 0-15,1 6-1 16,2 1 1-16,2 4 1 16,0 10-2-16,2 0 1 0,1 7 0 15,2 2 1-15,-1 10-2 16,2 3 1-16,-1 3 0 15,-1 0 1 1,1 0 1-16,-3 5-1 0,-4 3-1 16,0-1 1-16,-2 1-1 15,-2-2 1-15,-1-1 0 16,0 5-1-16,2-5-1 16,2-1 1-16,4-4-1 15,1-1 1-15,3-7 0 16,2-9-1-16,1 2-1 15,-2-16-4-15,10 5-16 16,-9-26-17-16,0 0 1 0,12-39-2 16,11-1 0-16,6-18 39 15</inkml:trace>
  <inkml:trace contextRef="#ctx0" brushRef="#br0" timeOffset="110719.3294">14434 10197 75 0,'35'-1'37'16,"20"1"-2"-16,3-6-27 16,21 5-3-16,1-6-2 15,10 2 0-15,1-2-1 16,0 0-1-16,0 3 1 15,-5 2-1-15,-9 1 0 16,-5 5 0-16,-11 4 0 16,-7 8 0-16,-9 8-1 15,-7 15 1-15,-9 7-1 16,-4 13 1-16,-7 7-1 0,-2 7 1 16,0 7-2-16,-2 4 2 15,2-1-2-15,0-7 1 16,0-4 0-16,-1-7-1 15,-2-3 1-15,-3-7 0 16,-5-5 0-16,-4-6 0 16,-7-3 0-16,-5-1 1 15,-5-5 0-15,-1 0 0 16,0-5-1-16,1 1 0 16,4-2 0-16,1-10-3 15,16 9-34-15,-9-13-2 16,9 3 0-16,-5-18-3 15,11 17 23-15</inkml:trace>
  <inkml:trace contextRef="#ctx0" brushRef="#br0" timeOffset="136575.0212">21989 10566 93 0,'-11'-2'40'16,"-5"3"-2"-16,9 14-29 15,-9 3-3-15,7 15-2 16,-2 6 0-16,2 14-1 16,0 8 0-16,2 15-2 15,1 10 0-15,2 13 1 16,0 4-1-16,3 4-1 16,2-4-1-16,3-7 1 15,3-5-1-15,1-18-1 0,4-13-1 16,-2-28-5-16,14-11-31 15,-13-25 1-15,6-17 1 16,-6-21-3-16,6-16 5 16</inkml:trace>
  <inkml:trace contextRef="#ctx0" brushRef="#br0" timeOffset="137191.7632">22174 10945 103 0,'3'55'35'0,"-10"27"-8"15,2 29-21-15,1 8-3 16,5 9-3-16,10 1-2 16,9-11 0-16,15-22-1 0,10-26 1 15,16-31 1-15,9-32 1 16,7-32 1-16,2-25 0 16,-3-33 2-16,-7-20 0 15,-16-23 2-15,-12-18-2 16,-25-6 0-16,-16 3 0 15,-29 4 0-15,-15 19-1 16,-19 18 0-16,-9 24-1 16,-7 35-1-16,1 29 0 15,6 23 0-15,10 22 1 16,16 12-2-16,19 7 1 16,18 3 0-16,21-4 0 15,23-10 1-15,16-7-1 0,16-9 1 16,10-5-2-16,6-1 2 15,2 9-1-15,-4 11 0 16,-8 15 1-16,-8 18-2 16,-11 15 1-16,-7 15-2 15,-3 4 1-15,1 4 0 16,3-14 0-16,8-14 0 16,7-21 1-16,8-31 0 15,5-26 1-15,1-32 1 16,-3-22 0-16,-11-24 0 15,-15-21 0-15,-23-18-1 16,-20-12 0-16,-27-12 0 0,-23 6-1 16,-24 10 0-16,-13 18 0 15,-12 22 1-15,-2 27-2 16,2 31 2 0,7 28 0-16,15 36-3 0,16 17 1 15,27 21-2-15,9-5-16 16,30 17-20-16,8-11 0 15,24-7 0-15,4-12-2 16,15-14 21-16</inkml:trace>
  <inkml:trace contextRef="#ctx0" brushRef="#br0" timeOffset="139566.4493">12323 13565 33 0,'0'0'31'15,"-16"-14"-1"-15,16 14-18 16,-17-7-4-16,17 7-2 0,-16-1 0 15,16 1 0-15,-20 6 0 16,10 5 1-16,-8-9-1 16,5 8-1-16,-4-3-1 15,4 2-1-15,-1-4 0 16,14-5-1-16,-11 6 0 16,11-6-1-16,21 2 0 15,5-3 0-15,12-4 0 16,13 0-1-16,11 2 0 15,14-2 1-15,9 0 0 16,12 4-1-16,8-8 1 16,13 9 0-16,9-4 0 15,8 3 0-15,7 0 0 0,8 3 0 16,5-2 0-16,3 2-1 16,2 3 1-16,-3-5-1 15,0 1 1 1,2-2-1-16,1-7 1 0,0 0-1 15,1-6 2-15,5-9-1 16,1 1 1-16,3 1 0 16,-3 0-1-16,-2 5 1 15,-8 0-1-15,-6 6 0 16,-15 5 0-16,-13 8-1 16,-15 5 1-16,-14 2-1 15,-12 3 1-15,-16-1 0 0,-13 4-1 16,-10-1 1-16,-8 4-1 15,-7-5 1 1,-8-3-1-16,-8-2 1 16,-6 1-1-16,-4 1 0 15,-2-11-1-15,-8 13-2 0,8-13-6 16,-19 0-16-16,19 0-17 16,-15-3-2-16,15 3 0 15,-9-27 8-15</inkml:trace>
  <inkml:trace contextRef="#ctx0" brushRef="#br0" timeOffset="147592.2585">12333 12759 75 0,'0'0'37'16,"0"0"-5"-16,-16-5-23 16,-5-9-4-16,-2 5-3 15,-9-6 1-15,-5 3-2 0,-5 0 0 16,-1 2 0-16,1 11-1 16,1 2 0-16,8 7 0 15,8 3 0-15,10 9-2 16,11 3 2-16,13 9 1 15,11 1-1-15,9-5 0 16,6 4 0-16,4 1 1 16,0 0-1-16,-3-3 1 15,-7-2-2-15,-8-1 1 16,-9-5 0-16,-11 1 0 16,-8-2 0-16,-8-4 1 15,-6-7-1-15,-4-6 0 0,-3-6-1 16,0-6-1-16,-3-7-1 15,10 7-9-15,-3-14-24 16,12 3-1-16,2-6 0 16,13 5 1-16,4-4 34 15</inkml:trace>
  <inkml:trace contextRef="#ctx0" brushRef="#br0" timeOffset="147975.8184">12499 12937 55 0,'33'-5'34'0,"-3"-6"0"16,16 4-25-16,-12-16-3 16,6 1-2-16,-9-6 0 15,0 3-1-15,-9-3 0 16,-6 4-1-16,-11 2 0 15,-11 1-2-15,-12 6 0 16,-10 11 0-16,-7 11 0 16,-6 12 0-16,-3 8-1 15,1 14 2-15,3 3-1 16,8 7 1-16,9 5-1 16,11 2 1-16,11-6-1 15,8-7 0-15,10-6 1 0,5-9-3 16,7-5 0-16,-1-11-1 15,9-2-5-15,-10-24-29 16,6-5 2 0,-8-16-1-16,3-7 1 0,-4-13 35 15</inkml:trace>
  <inkml:trace contextRef="#ctx0" brushRef="#br0" timeOffset="148259.3529">12958 12314 63 0,'0'0'35'15,"12"21"0"-15,-11-4-17 16,5 13-13 0,-6 4-3-16,2 10-1 0,-6 8 0 15,2 7 0-15,-2 5 0 16,4 3 1-16,-3-3-2 15,3-2 1-15,3-5-1 16,2-4 0-16,2-8 0 16,0-10-1-16,3-8-2 15,-3-16-3-15,12 0-29 16,-19-11-2-16,21-17 1 16,-14-7-1-16,4-5 28 15</inkml:trace>
  <inkml:trace contextRef="#ctx0" brushRef="#br0" timeOffset="148659.4369">13533 12169 72 0,'-4'-32'36'0,"2"9"0"0,-18-8-26 16,3 14-5-1,-9 2-1-15,0 13-2 16,-7 8 0-16,1 12-1 16,1 15 1-16,3 15-3 15,6 15 1-15,5 15 0 0,6 11-1 16,6 10 1-16,4 10-1 15,4 9 1-15,3 3-1 16,2-2 3-16,-2 0-2 16,0-2 0-16,-2-11 0 15,1-9-1-15,-1-12 0 16,-3-19-3-16,5-4-6 16,-11-25-27-16,10-18 0 15,-5-19-1-15,-1-30 1 16,-7-21 35-16</inkml:trace>
  <inkml:trace contextRef="#ctx0" brushRef="#br0" timeOffset="148831.041">13117 12813 80 0,'6'11'37'16,"2"3"0"-16,23 6-31 15,-3 0-3-15,6-5-3 16,7 2-1-16,1-12-4 15,12 5-18-15,-12-19-14 16,5 0 0-16,-11-11 0 16,2 2 15-16</inkml:trace>
  <inkml:trace contextRef="#ctx0" brushRef="#br0" timeOffset="149198.8858">13767 13046 72 0,'0'0'36'15,"0"0"1"-15,0 0-29 16,0 0-4-16,-12 4-1 15,12-4-2-15,0 0 1 16,0 0-1-16,-11-4 1 0,11 4-1 16,0 0 0-16,0 0 0 15,0 0 0-15,0 0 0 16,0 0 0-16,0 0-1 16,0 0 0-16,0 0-1 15,-9 14 0-15,9-14-3 16,0 0-7-16,-14-2-26 15,14 2-1-15,5-13 0 16,7 3 1-16,-4-3 33 16</inkml:trace>
  <inkml:trace contextRef="#ctx0" brushRef="#br0" timeOffset="149643.2536">14207 12778 68 0,'0'0'36'0,"-5"-24"-1"16,5 24-27-16,-27-14-5 16,2 18-1-16,-6 5-1 15,-2 8 0-15,-3 7 0 16,6 7-1-16,5 8 0 15,10 1 0-15,12 5 0 16,10-5 0-16,14-2-1 16,11-5 0-16,14-14 1 15,7-7 1-15,3-11 0 16,1-5 0-16,-3-11 1 16,-5-6 0-16,-11-10 0 0,-9-4 1 15,-19-5-1-15,-14 1 0 16,-17 1-1-16,-8 0 0 15,-10 3 0-15,-3 4-2 16,3 8 0-16,2 3 0 16,10 8-2-16,10 5-1 15,17 7-2-15,0 0-6 16,35 1-19-16,-8 6-6 0,11 10 1 16,-3 0-1-1,8 14 35-15</inkml:trace>
  <inkml:trace contextRef="#ctx0" brushRef="#br0" timeOffset="150059.292">14540 13733 68 0,'0'0'38'0,"0"0"-1"16,1-26-25-16,-7-24-7 15,5-13-2-15,-3-16-1 0,0-10 1 16,-1-8-2 0,2-4 1-16,-2 1-1 15,4 6 0-15,2 10 0 16,3 16 0-16,3 11-1 0,5 19 0 16,4 13 1-16,2 16-2 15,2 17 0-15,1 13 0 16,-3 9 0-16,-3 8 0 15,-6 7 0-15,-3 2 0 16,-7-1 1-16,-6 0 0 16,-5-2 0-16,-4-10-1 15,-4-9 2-15,-3-9-2 16,1-7-1-16,-5-8-1 16,9-4-2-16,-3-9-2 15,21 12-7-15,-22-14-21 16,22 14-3-16,12-1 2 15,10 15 9-15,5 3 27 0</inkml:trace>
  <inkml:trace contextRef="#ctx0" brushRef="#br0" timeOffset="150378.611">14820 13614 73 0,'0'0'36'0,"-30"-6"0"16,14-15-29-16,-8-22-3 15,5-9-1-15,0-15-1 16,5-7 0-16,7-2 0 16,8 4 0-16,9 4-1 15,7 7 0-15,10 10-1 16,6 12 1-16,6 12-1 0,1 7-1 16,2 9 1-16,-3 3 0 15,-7 5 0 1,-9 7-1-16,-11 4 1 15,-12 3-1-15,-13 5 1 0,-13-1-1 16,-11 2 0-16,-8 2-1 16,-1 0-2-16,-5-6-3 15,15 11-15-15,0-16-15 16,16 3 0-16,8-9 0 16,23-2 19-16</inkml:trace>
  <inkml:trace contextRef="#ctx0" brushRef="#br0" timeOffset="150792.1243">15477 12498 64 0,'0'0'35'0,"-1"-28"-14"16,1 28-6-16,-16-22-6 15,3 18-1-15,-18-5-3 0,1 10 0 16,-12 0-1-16,-1 9-2 16,-4 8-1-16,-2 13-1 15,4 7 1 1,5 11-1-16,8 11 0 15,12 5 1-15,15 6-2 0,14 2 2 16,12-1 0-16,17-7-1 16,8-5 1-16,9-15-2 15,3-10 2-15,2-14-3 16,0-8 0-16,-5-19-5 16,5-1-12-16,-20-23-19 15,2-2 0-15,-10-15 1 16,3-1 8-16,-11-13 29 15</inkml:trace>
  <inkml:trace contextRef="#ctx0" brushRef="#br0" timeOffset="151159.5509">15787 12232 76 0,'-11'-21'38'15,"11"21"-4"-15,-21 9-26 16,14 20-5-16,-4 13-2 15,1 15-1-15,-1 16 1 16,3 10-1-16,-1 4-1 16,4 5 2-16,3-5-2 15,2-13 2-15,4-12-1 16,4-16 1-16,6-18-1 16,4-15 1-16,4-15 0 15,6-15 0-15,-2-10 1 16,0-2-1-16,0-2 1 0,-2 6-1 15,-3 7 1-15,-2 10-2 16,-7 14 1-16,-4 14 0 16,-2 8-2-16,-2 3 1 15,0 5-2-15,-2-5-1 16,3 5-5-16,-5-25-19 16,15 3-11-16,-4-15 0 15,11-7 1-15,-4-10 17 16</inkml:trace>
  <inkml:trace contextRef="#ctx0" brushRef="#br0" timeOffset="151526.226">16390 12205 65 0,'-22'14'34'16,"12"15"1"-16,-8 1-23 15,1 19-8-15,-7 9-1 16,0 12-2-16,0 13-1 0,4 2 1 15,7 2-1-15,7-3 1 16,10-5 0 0,9-3-2-16,10-11 0 0,8-19 0 15,5-10-1-15,3-15-2 16,7-1-9-16,-7-20-22 16,6-9 0-16,-4-19-1 15,0-4 8-15,-5-9 28 16</inkml:trace>
  <inkml:trace contextRef="#ctx0" brushRef="#br0" timeOffset="151842.8383">16740 12187 78 0,'25'-6'37'16,"7"13"0"-16,-7 4-29 16,8 19-5-16,-6 13 0 15,-4 15-3-15,-7 16 1 16,-5 16-1-16,-7 11 1 16,-5 8-2-16,-7-2 2 15,-3-5 0-15,-1-7-2 16,0-12 1-16,4-14-2 15,1-22-3-15,11-3-11 16,-3-33-20-16,10-8-1 16,-1-19 0-16,7-8 3 0,1-9 34 15</inkml:trace>
  <inkml:trace contextRef="#ctx0" brushRef="#br0" timeOffset="153743.1171">16515 14549 37 0,'0'0'36'15,"0"0"-2"-15,6 12-15 16,-6-12-8-16,0 0-3 16,-8-12-3-16,8 12 0 15,0-14-1-15,0 1-1 16,-1-10 0-16,2-2 0 16,1-13-1-16,0-3 0 15,1-9 0-15,-1-11 1 0,-1-8-1 16,2-5-1-16,-3-1 0 15,-2 0 0-15,1 1 0 16,-1 2 0 0,-2 2 0-16,0 9-1 0,1 10 0 15,-3 8 0-15,1 7 1 16,0 8-1-16,0 4 0 16,0 11-1-16,5 13 0 15,-13-2 1-15,4 18 1 16,-3 10-1-16,-5 11-1 15,-3 6 2-15,-4 11-1 16,-4 2-1-16,-1-1 2 16,-1-1-1-16,3-10 0 0,5-9 0 15,4-12 0-15,8-10-1 16,10-13 1 0,5-14 0-16,10-8 0 0,4-10 0 15,3-7 0-15,3-9 1 16,0-3-1-16,0-2 1 15,-3 2 0-15,-4 8 0 16,-2 5 1-16,-3 7-1 16,0 11-1-16,-1 10 1 15,4 8-1-15,1 8 1 16,4 9-1-16,5 6 1 16,5 6-2-16,1 3 2 0,1 2-1 15,-2-2 1 1,-1-1-1-16,-4 0 1 15,-2-8-2-15,-7 0 1 16,-4-4 1-16,-2-5-2 0,-2-1 3 16,-9-11-2-16,9 20 0 15,-9-20 0-15,7 15 1 16,-7-15-1-16,0 0 0 16,0 12-1-16,0-12 0 15,0 0 1-15,-14 0 0 16,2-5 0-16,-4-2 0 15,-6-1-1-15,-6 2 1 16,-4 0 0-16,-3 3 1 16,0-1-1-16,-7 8 0 15,3 3-1-15,4 1 0 16,2 2 1-16,8-3-1 16,3 1 0-16,6-2-1 0,3 0 2 15,13-6 0-15,-12 5 0 16,12-5 0-16,0 0 0 15,0 0 0-15,0 0 0 16,0 0 0-16,0 0 0 16,14-16 0-16,-3 4 0 15,3 2 1-15,3-6-1 16,1 1 1-16,5-2-1 16,-1 2 0-16,-1-1 0 15,0 2 0-15,-4 2 0 16,-5-1-1-16,-12 13 2 15,11-14-1-15,-11 14 0 16,-17-6 1-16,-4 3-1 0,-7 5-1 16,-5-2 1-16,-5 3-1 15,1 1 1-15,1-1-1 16,6-1 0-16,5 1 0 16,9 2 1-16,16-5-2 15,0 0 2-15,0 0 1 16,14 1-1-16,5-4 0 15,2-1 0-15,4-4 1 16,0-2-1-16,0-3 2 16,-5-1-1-16,0 2-1 15,-4 4 0-15,-16 8 0 16,14-13 0-16,-14 13 0 16,-14 11 0-16,-5 4-1 0,-4 2 0 15,-5 2 1-15,0 1-1 16,1-1 0-16,5-4 1 15,10-6-1-15,12-9 1 16,0 0 1-16,32-9-1 16,-1-7 1-16,5-2 0 15,3-3 0-15,2 3-1 16,-6 2 1-16,-5 3 0 16,-12 4-1-16,-18 9 0 15,0 0 1-15,-8 15-2 16,-13-3 1-16,-9 6 0 15,0 3-1-15,-1-3 1 16,5 0-1-16,5-2 1 0,9-5-1 16,12-11 1-16,0 0 0 15,18 5 0-15,1-11 0 16,0 0 0-16,1 1 1 16,-3-1-1-16,-5 5 0 15,-12 1 0-15,0 0 0 16,4 20 0-16,-12-8-1 15,1 0 1-15,1 4-2 16,6-16-3-16,6 21-16 16,-6-21-18-16,22-15-1 15,0-7-1-15,11-9 1 16,4-12 40-16</inkml:trace>
  <inkml:trace contextRef="#ctx0" brushRef="#br0" timeOffset="163743.2272">23078 12420 81 0,'5'-34'38'16,"4"10"1"-16,-12-4-27 15,4 13-4-15,-8-2-2 16,-3 5-1-16,-8 10-2 15,-6 11 0-15,-6 7-1 16,-6 15-2-16,-4 15 1 16,-1 18-2-16,-3 21 1 15,2 18-2-15,3 19 0 16,7 7-1-16,15 10 0 16,12-7 0-16,18-6 0 15,15-19 0-15,18-17 0 0,16-23 3 16,16-30 0-16,14-23 1 15,7-31 1-15,2-21 0 16,-1-24 0-16,-1-17 0 16,-12-18 1-16,-9-12-2 15,-17-14 2-15,-20 1-1 16,-20 4 0-16,-16 11 0 16,-18 11 0-16,-19 20-1 0,-14 21 0 15,-13 21-2 1,-8 29 1-16,-5 19-2 15,1 14 1-15,5 12-1 16,10 6-3-16,6-9-5 0,28 11-28 16,0-14 0-16,23-3-2 15,8-17 1-15,14-1 15 16</inkml:trace>
  <inkml:trace contextRef="#ctx0" brushRef="#br0" timeOffset="164442.405">12141 14596 34 0,'0'0'33'0,"-12"17"0"16,2-2-21-16,-19-13-3 15,8 13-1-15,-13-11 0 16,6 4-1-16,-7-8 0 16,7 5-1-16,-4-9-1 15,7 6 0-15,1-5 0 16,3 4-2-16,1 4 0 0,4 9-2 16,3 5 0-16,6 11-1 15,7 13 1 1,9 9-2-16,7 11 2 15,9 8-2-15,7 6 1 0,5 7 1 16,2 5-1-16,-2 0 0 16,-2-2 1-16,-7-1 0 15,-9-4-1-15,-8-13 1 16,-8-2-2-16,-11-11 0 16,-5-15-2-16,-8-19-3 15,0-5-10-15,-14-36-23 16,9-13-1-16,-8-18 1 15,10-13 1-15,-6-23 38 0</inkml:trace>
  <inkml:trace contextRef="#ctx0" brushRef="#br0" timeOffset="164918.3889">11817 14850 81 0,'24'-64'39'16,"24"19"1"-16,2-6-30 15,21 4-3-15,12-6-6 16,12-2-1-16,7-3-2 15,2 1-1-15,0-1-1 16,-13-5-2-16,-3 13 1 16,-19 4-1-16,-10 15 2 15,-16 6 2-15,-12 14 1 16,-14 9 2-16,-15 14 2 16,-7 14 0-16,-13 8 1 15,-7 17-1-15,-10 8-1 16,-2 14 0-16,-5 12 0 15,1 18-2-15,1 10 0 0,5 8-1 16,9 4 0-16,13-3 1 16,14-8 0-16,16-9 1 15,17-22-1-15,20-19 2 16,13-27 0-16,22-25 1 16,14-30-1-16,14-29 0 15,5-27 2-15,2-24-2 16,-4-20 0-16,-13-15-1 0,-21-9 0 15,-31 1-2 1,-36 8 2-16,-41 20 0 16,-46 23-2-16,-39 29 0 15,-36 36-3-15,-42 19-18 0,-12 42-18 16,-17 15 0-16,-3 18-3 16,-8 15 9-16</inkml:trace>
</inkml:ink>
</file>

<file path=ppt/ink/ink214.xml><?xml version="1.0" encoding="utf-8"?>
<inkml:ink xmlns:inkml="http://www.w3.org/2003/InkML">
  <inkml:definitions>
    <inkml:context xml:id="ctx0">
      <inkml:inkSource xml:id="inkSrc0">
        <inkml:traceFormat>
          <inkml:channel name="X" type="integer" max="27760" units="cm"/>
          <inkml:channel name="Y" type="integer" max="15694" units="cm"/>
          <inkml:channel name="F" type="integer" max="255" units="dev"/>
          <inkml:channel name="T" type="integer" max="2.14748E9" units="dev"/>
        </inkml:traceFormat>
        <inkml:channelProperties>
          <inkml:channelProperty channel="X" name="resolution" value="1000" units="1/cm"/>
          <inkml:channelProperty channel="Y" name="resolution" value="1000.25494" units="1/cm"/>
          <inkml:channelProperty channel="F" name="resolution" value="0" units="1/dev"/>
          <inkml:channelProperty channel="T" name="resolution" value="1" units="1/dev"/>
        </inkml:channelProperties>
      </inkml:inkSource>
      <inkml:timestamp xml:id="ts0" timeString="2016-11-17T16:56:33.340"/>
    </inkml:context>
    <inkml:brush xml:id="br0">
      <inkml:brushProperty name="width" value="0.05292" units="cm"/>
      <inkml:brushProperty name="height" value="0.05292" units="cm"/>
      <inkml:brushProperty name="color" value="#FF0000"/>
    </inkml:brush>
  </inkml:definitions>
  <inkml:trace contextRef="#ctx0" brushRef="#br0">8787 4723 40 0,'0'0'34'0,"-16"-4"-6"15,2-9-19-15,14 13-3 16,-15-34 0-16,15 12-1 16,-2-12-1-16,10-1 1 15,4-9-3-15,15-2 0 16,7-10-1-16,13 1 0 16,10-6 0-16,13-5-1 15,10 1 1-15,11 0-1 16,9-1 1-16,5 5 0 15,7 5-1-15,5 4 2 16,4 7-2-16,0 10 1 16,0 7 0-16,-3 12 0 15,-2 11-1-15,0 14 0 0,-7 7 1 16,-4 16-1-16,-4 5 2 16,-2 9-2-16,-3 6 1 15,3 0-1-15,-1 3 1 16,-3-4 1-16,7-5-2 15,2-10 2-15,1-5-2 16,0-11 2-16,-2-14-1 16,-2-8 0-16,-2-17 1 15,-4-9-1-15,-6-11 1 16,-6-7-1-16,-8-9 0 16,-5 3-1-16,-7 0 1 15,-12 1-1-15,-8 12 0 16,-9 13 1-16,-7 13-1 0,-5 14 0 15,-7 17 1 1,-1 14-1-16,-2 15 0 16,3 12 0-16,5 6 0 15,6 2 0-15,8 1-1 0,11-9 1 16,12-8 1-16,16-13-1 16,18-16 0-16,17-16 1 15,19-23-1-15,15-22 0 16,16-18 0-16,7-17 1 15,13-15-2-15,4-13 1 16,5-14 0-16,2-4 1 16,-1 3-1-16,-3 9 1 15,-5 11-1-15,-3 17 0 16,-9 19 1-16,-8 22-1 16,-11 26 1-16,-15 19-1 15,-13 22-1-15,-9 17 2 16,-15 11 0-16,-16 8-1 0,-12 4 0 15,-9 4 0-15,-13-6 0 16,-8-1 1-16,-7-14-1 16,-11-10-2-16,-2-7-2 15,-19-34-19-15,23 17-15 16,-18-28-1-16,8-5-1 16,-7-15 5-16,3 4 35 15</inkml:trace>
  <inkml:trace contextRef="#ctx0" brushRef="#br0" timeOffset="1550.0791">16588 3401 56 0,'-11'9'34'0,"11"-9"0"16,0 0-24-16,8 13-2 16,-3-28-2-16,9-3-2 15,-2-15 0-15,7-8-2 16,2-19 1-16,2-8-2 16,1-15 1-16,-2-2-1 15,-2 4 0-15,-1 5 0 16,-6 10 0-16,-3 15 0 15,-4 13 1-15,-1 20-1 16,-5 18 0-16,7 30-1 0,-3 11 0 16,2 24 3-16,1 13-2 15,2 16 0-15,3 19-1 16,1 7 0-16,3 2 0 16,0-2 0-16,2-1-1 15,1-15-4-15,0-2-1 16,-6-33-18-16,2-2-14 15,-12-27 0-15,-2-8 0 16,-16-24 11-16</inkml:trace>
  <inkml:trace contextRef="#ctx0" brushRef="#br0" timeOffset="1724.7028">16494 4212 88 0,'37'27'38'0,"27"-7"-1"15,12-18-33-15,17-7-1 16,4-10-3-16,2-16-7 16,9 6-29-16,-19-9-2 15,-1 3 0-15,-14-10-1 16,-2 5 28-16</inkml:trace>
  <inkml:trace contextRef="#ctx0" brushRef="#br0" timeOffset="2832.8611">18184 3828 87 0,'25'-35'39'0,"-9"-27"1"15,6-13-35-15,-10-11-2 16,-1 0 0-16,-10-2 0 16,-1-3-2-16,-4 11-1 15,0 9 2-15,-4 15-2 16,1 16 1-16,2 19 0 16,5 21 1-16,0 22-2 15,6 20 0-15,4 12-1 0,5 5-1 16,3 3 2-16,3 0-2 15,5-9 1 1,5-16-1-16,3-20 2 0,4-23-1 16,1-18 1-16,3-14 0 15,-3-19 0-15,-4-12 2 16,-7-8-1-16,-5 1-1 16,-8 7 0-16,-5 9 0 15,-7 15 0-15,-1 12-1 16,-2 33 1-16,-3 19-1 15,3 21 1-15,1 13 0 0,3 14-1 16,3 3 1 0,5-4-1-16,4-10 1 15,6-14-1-15,5-19-1 16,6-17 2-16,5-14-1 0,1-23 2 16,-2-4-1-16,-3-6 0 15,-4 6 2-15,-5 2-2 16,-6 11 1-16,-3 14-1 15,-16 8 0-15,17 9-1 16,-9 6 0-16,-1 7 1 16,1-5-2-16,2-5 2 15,-10-12-2-15,14-14 2 16,-11-5 2-16,-4-16-1 0,-5-8 0 16,-6-15-1-1,-9-9 0-15,-3 1 1 16,-3 4-2-16,2 6 1 15,1 2-2-15,6 18 2 0,9 19-1 16,9 17 0-16,15 30 0 16,8 10 1-16,6 7 3 15,7 6-3-15,4 5 2 16,3-6-2-16,-1-10 3 16,0-13-3-16,-3-9 4 15,-4-16-5-15,-3-11-2 16,-5-15 4-16,-5-11-3 15,-8-2 3-15,-7-6-3 16,-6 1 3-16,-2 6-4 16,-3 5 4-16,0 8 0 15,4 21-2-15,11-6 0 16,8 11 1-16,7 3 0 0,11-3 0 16,5-7-1-16,4-7 1 15,1-4 0-15,-1-13 1 16,-5-13-1-16,-9-9 0 15,-10-6 0-15,-12 2 0 16,-10-1-1-16,-11 4 2 16,-8 7 1-16,-6 14-2 15,-7 16 0-15,3 18 0 16,2 18 0-16,6 15 0 16,10 22 1-16,11 11-2 15,11 6 2-15,10 2-2 16,12 5 4-16,6-7-2 15,6-5 0-15,4-15-2 0,-2-22-5 16,11 0-25-16,-19-31-9 16,2-9 2-16,-14-26-4 15,1-6 20 1</inkml:trace>
  <inkml:trace contextRef="#ctx0" brushRef="#br0" timeOffset="4455.6633">18947 3695 61 0,'4'21'36'0,"-4"-21"0"16,0 0-30-16,-12-2 0 16,12 2 0-16,-28 3-4 15,4 0 1-15,-13 7-2 16,-12 6-1-16,-16 8 1 15,-12 9 0-15,-14 14 0 16,-11 18-1-16,-12 7 2 16,-10 13-3-16,-6 5 2 15,-2 9 0-15,-1 4-1 0,3-1 0 16,4-2 1-16,0-5-1 16,6-4 1-16,8-7 0 15,9-10 0-15,11-6 0 16,10-9-1-16,10-6 0 15,13-11 1-15,13-8-1 16,14-10-1-16,8-4 0 16,9-9-2-16,3-10 0 15,12-1-3-15,-9-22-1 16,14 4-4-16,-7-21-1 16,13 9-2-16,-11-20 2 15,11 10 3-15,-6-9 3 16,3 7 5-16,1 7 3 0,-6-2 4 15,7 20 5-15,-12-7 2 16,2 24-2 0,6-18 0-16,-6 18-3 15,0 0-2-15,0 0-2 0,-6 12-1 16,-4 2-2-16,-6 8-1 16,-3 7 0-16,-6 10 0 15,-2 6 0-15,0 4-1 16,4 2 1-16,6 0 0 15,9-2 0-15,11-6 1 16,13-5 0-16,13-11 0 16,12-7-1-16,9-7 2 0,3-4-1 15,4-6-1 1,-2-3 2-16,-4-1-3 16,-5-2 1-16,-7 3-3 15,-14-11-17-15,0 17-17 0,-25-6-1 16,11 5-1-16,-24-2 12 15,-19 0 27-15</inkml:trace>
</inkml:ink>
</file>

<file path=ppt/ink/ink215.xml><?xml version="1.0" encoding="utf-8"?>
<inkml:ink xmlns:inkml="http://www.w3.org/2003/InkML">
  <inkml:definitions>
    <inkml:context xml:id="ctx0">
      <inkml:inkSource xml:id="inkSrc0">
        <inkml:traceFormat>
          <inkml:channel name="X" type="integer" max="27760" units="cm"/>
          <inkml:channel name="Y" type="integer" max="15694" units="cm"/>
          <inkml:channel name="F" type="integer" max="255" units="dev"/>
          <inkml:channel name="T" type="integer" max="2.14748E9" units="dev"/>
        </inkml:traceFormat>
        <inkml:channelProperties>
          <inkml:channelProperty channel="X" name="resolution" value="1000" units="1/cm"/>
          <inkml:channelProperty channel="Y" name="resolution" value="1000.25494" units="1/cm"/>
          <inkml:channelProperty channel="F" name="resolution" value="0" units="1/dev"/>
          <inkml:channelProperty channel="T" name="resolution" value="1" units="1/dev"/>
        </inkml:channelProperties>
      </inkml:inkSource>
      <inkml:timestamp xml:id="ts0" timeString="2016-11-17T16:56:54.273"/>
    </inkml:context>
    <inkml:brush xml:id="br0">
      <inkml:brushProperty name="width" value="0.05292" units="cm"/>
      <inkml:brushProperty name="height" value="0.05292" units="cm"/>
      <inkml:brushProperty name="color" value="#FF0000"/>
    </inkml:brush>
  </inkml:definitions>
  <inkml:trace contextRef="#ctx0" brushRef="#br0">10474 9835 67 0,'0'0'36'16,"0"0"-3"-16,-26-2-22 0,14 6-4 15,-9-8-2-15,1 4-1 16,-7-6-2-16,-4 1 0 15,-7-2 0-15,-7 2 0 16,-8-1-1-16,-12 1-1 16,-11 2 1-16,-13 1 0 15,-11 1-1-15,-12 1 1 16,-13-1 0-16,-7 0-2 16,-7 0 2-16,-6 1-1 15,-14-2 0-15,-3-1 0 16,-11-1 0-16,-5 0-1 15,-12 1 1-15,-7 3 0 16,-10 1-1-16,-10 0 1 0,-3 5 0 16,-5-1-1-16,0 2 2 15,-5 2-2-15,8 1 1 16,3-2 0 0,4-1 1-16,7-3-2 0,8 0 1 15,5-1 1-15,6 0-1 16,4-1 2-16,2-2-2 15,6-1 1-15,2 0 0 16,1 1 1-16,0 3-1 16,-2-5-1-16,0 2 1 15,4-1-1-15,-1 1 2 16,1 1-1-16,6 1 0 16,4 5 0-16,9-9 1 0,12 5 0 15,6 0-1 1,9 0 0-16,15 2 0 15,12 2 0-15,10-3 0 16,15-2 0-16,9 0-1 0,11 8 1 16,10-5-1-16,11 6 0 15,5 1 0-15,4 0 0 16,2 9 0-16,2 6-1 16,0 8 0-16,-1 6 1 15,0 10-1-15,-3 2 1 16,-2 11 0-16,-1 5-1 15,2 5 0-15,-1 5 2 0,-1-2-2 16,3 0 1 0,4-4 0-16,4-3-1 15,5-8 1-15,8-7-1 16,8-7 1-16,6-11-1 0,10-5 1 16,10-6 0-16,9-8 0 15,7-2 0-15,9-6 0 16,6-1 0-16,6-3-1 15,9-2 1-15,4 2 0 16,3-1 0-16,3 5-1 16,5-1 1-16,2 0 0 15,2 0 0-15,4 0 0 16,2 2 0-16,4-3-1 16,4 2 1-16,5-1 0 15,1-5 0-15,5 3 0 16,6-3 0-16,5 2-1 15,-1-1 1-15,5 0 0 0,2-2-1 16,3 0 0-16,7 1 2 16,3 1-2-16,3 2 1 15,5-5 0-15,9 6 1 16,7-7-1-16,7 3 0 16,2 3 0-16,9-1 0 15,5-4 1-15,4 3-1 16,6 4 1-16,-2-2-1 15,4 6 0-15,0 3 1 16,2-3-1-16,-5 3 0 16,-2 7 0-16,-1-6 0 15,-2 4 0-15,-3 0 0 16,-2-2 0-16,-3-1 1 0,2-1-1 16,1-2 0-16,-1-2 1 15,-2 2 0-15,-2-6-1 16,-2-3 0-16,-5 1 1 15,-7-6 0-15,-11-2-1 16,-8-6 1-16,-13-2-2 16,-14-9 1-16,-17-5 1 15,-18-7-1-15,-18-10 0 16,-14-3 1-16,-18-11-1 16,-17-4 1-16,-17-15 1 15,-12-6-2-15,-12-3 0 16,-9-9 0-16,-8 0-1 15,-5-11 0-15,-3 2 1 0,-2-3-1 16,1 11 0-16,4 3 0 16,1 2 2-16,6 5-1 15,2 7 0 1,4 13 1-16,3 12-1 0,2 8-1 16,1 8 1-16,2 5-2 15,5 15-3-15,-5-4-13 16,12 18-21-16,0 0-2 15,19 22 1-15,-2-5-2 16,16 10 36-16</inkml:trace>
  <inkml:trace contextRef="#ctx0" brushRef="#br0" timeOffset="2387.352">19060 13261 65 0,'0'0'33'16,"0"0"-3"-16,0 0-24 0,-15 1-4 15,15-1-1 1,-26-6 0-16,9 5 1 16,-7-6 0-16,-4 1 1 0,-10-5 0 15,-6 4-1-15,-16-9 1 16,-2 2-2-16,-14-4 1 16,-6 0-1-16,-10-1 0 15,-8-2-1-15,-9-2 0 16,-6-3 0-16,-3 3 0 15,-3 1 0-15,-5-2 1 16,-2 1-1-16,-5-2 0 16,-5 4 1-16,-5-3 0 0,-3 3-1 15,-7-3 1 1,-8 1 1-16,-9 0-1 16,-8 1 0-16,-6-1 0 15,-5-3 0-15,-8 1 0 0,-2-2-1 16,-7 0 0-16,-1 1 1 15,-5-3-1-15,0-1 0 16,-6 0 0-16,-5 1 1 16,-1 2-1-16,-4 3 0 15,-4-4 1-15,-8-1 0 16,-9 5-1-16,-2 1 2 16,-7 4-2-16,-6 1 0 15,-10 4 1-15,-3-1 0 0,-6 7-2 16,-3 6 1-1,-3 0 0-15,-4 2-1 16,-2 2 2-16,-4 4-2 16,0 2 1-16,-5 1-1 0,-4-3 1 15,-3 1 0-15,-4-3 0 16,-5-2 0-16,-9-4 0 16,-2-5 0-16,-7-3 1 15,-2-5-1-15,1-4 1 16,0 0 1-16,4-3-1 15,6 0 0-15,9 0-1 16,9 5 1-16,7 0-1 16,8 9 1-16,10 7-1 15,9 8 1-15,9 8-1 16,12 5 0-16,11 9 0 16,15 7 0-16,18 11 0 15,13 1-1-15,19 10 1 0,20 3-1 16,20 7 1-16,19 8-1 15,21 4 1-15,23 2-1 16,24 4 0-16,23 3 0 16,25 0 0-16,24-2 0 15,30 2-1-15,21-4 0 16,32-2 1-16,26-1 0 16,29-8 1-16,28-7 0 15,29-3-2-15,26-5 3 16,27-5-1-16,27-6 0 15,23-2 1-15,18-4-1 16,24-3 1-16,62 3 0 16,-22-7 0-16,21-2-1 0,11 0 0 15,12-3 0-15,55-4 1 16,-38-2-1-16,4-3-1 16,-37-3 1-16,49-6 0 15,37 0-1-15,-24-7 2 16,13-4-1-16,-37-1 0 15,60-6 1-15,7-4-1 16,2-3 1-16,44-4 0 16,-83-4 0-16,19 1 0 15,-10-2 0-15,-14-1 0 16,-24-4 0-16,-21 0 0 16,-23-3 0-16,-80 1 0 15,31-4 0-15,-27-2 0 0,-21-4 0 16,-28 0 0-16,-23-2 1 15,-30 0-3-15,-20-3 3 16,-26-3-2 0,-28-2 0-16,-32-8 1 0,-29-1-1 15,-36-5 0-15,-31-6-1 16,-35-6 1-16,-35-2-1 16,-36-1 1-16,-36-2-1 15,-31 5 3-15,-28 3-3 16,-17 7 0-16,-14 3-2 15,-3 18-5-15,-10 0-31 16,21 16-1-16,10 2-1 0,20 7-2 16,14 2 30-16</inkml:trace>
</inkml:ink>
</file>

<file path=ppt/ink/ink216.xml><?xml version="1.0" encoding="utf-8"?>
<inkml:ink xmlns:inkml="http://www.w3.org/2003/InkML">
  <inkml:definitions>
    <inkml:context xml:id="ctx0">
      <inkml:inkSource xml:id="inkSrc0">
        <inkml:traceFormat>
          <inkml:channel name="X" type="integer" max="27760" units="cm"/>
          <inkml:channel name="Y" type="integer" max="15694" units="cm"/>
          <inkml:channel name="F" type="integer" max="255" units="dev"/>
          <inkml:channel name="T" type="integer" max="2.14748E9" units="dev"/>
        </inkml:traceFormat>
        <inkml:channelProperties>
          <inkml:channelProperty channel="X" name="resolution" value="1000" units="1/cm"/>
          <inkml:channelProperty channel="Y" name="resolution" value="1000.25494" units="1/cm"/>
          <inkml:channelProperty channel="F" name="resolution" value="0" units="1/dev"/>
          <inkml:channelProperty channel="T" name="resolution" value="1" units="1/dev"/>
        </inkml:channelProperties>
      </inkml:inkSource>
      <inkml:timestamp xml:id="ts0" timeString="2016-11-17T17:05:04.875"/>
    </inkml:context>
    <inkml:brush xml:id="br0">
      <inkml:brushProperty name="width" value="0.05292" units="cm"/>
      <inkml:brushProperty name="height" value="0.05292" units="cm"/>
      <inkml:brushProperty name="color" value="#FF0000"/>
    </inkml:brush>
  </inkml:definitions>
  <inkml:trace contextRef="#ctx0" brushRef="#br0">20533 3533 64 0,'-5'13'32'0,"6"2"-13"16,-1-15-11-16,0 0 1 16,0 0-4-16,0 0 0 15,-11-12-2-15,12-7 1 16,-2-5-1-16,2 1 1 0,-2-9-2 16,1-1 1-1,-1-7-1-15,1-2 0 16,-3 0 0-16,3 5-1 0,-1-8 0 15,0 1 1-15,0 4-1 16,0 1 1-16,-2 9-1 16,3 7 1-16,-2-1-2 15,0 7 2-15,2 17-2 16,-2-19-2-16,2 19 1 16,0 0 1-16,0 0 0 15,12-9-3-15,0 6 3 16,10-3-3-16,7 2 3 15,6-2 0-15,11-2 0 16,13-1-3-16,10-3 3 16,12-1 1-16,9-2-2 15,8 3 1-15,5-6 0 0,5 2 0 16,3 2 0-16,4-5 0 16,-2 0 0-16,0 7 0 15,-2-4 0-15,-1-5 0 16,-2 7 0-16,0-3-1 15,2 2 1-15,-2 3 1 16,1 1-1-16,-1-2 0 16,0-3 0-16,-1 9 0 15,2-6 0-15,1-1 0 16,-4 2 1-16,-2-1-3 16,-5 2 2-16,-2-1 0 15,-5 4 1-15,-6 5-1 0,-6 0 0 16,-7 7 1-16,-6-2-2 15,-5-2 0-15,-4 5 2 16,-6 0-1-16,-3 4 0 16,-3-3 0-16,-4-3 0 15,-4 0 0-15,-3-1 0 16,-4 3 2-16,-1-6-3 16,-2 3 2-16,-1-3-1 15,-1-4 0-15,-1 1 0 16,2-4 0-16,-2 2 1 15,-1 3-1-15,-2-1 1 16,-4-2-1-16,-3-3 0 16,-3 10 1-16,-12-1-1 0,14 1 1 15,-14-1 0-15,0 0-1 16,0 0 0-16,0 0 0 16,9 14 0-16,-9-14 0 15,8 20 0-15,-3 2 0 16,-1 10 0-16,1 8 0 15,0 8 0-15,0 7 4 16,0 6-3-16,0 6 3 16,0 2-3-16,0-9 1 15,1 1-1-15,-1-3 1 16,1-9 0-16,-3-3-4 16,2-8 2-16,-2-9-2 15,-1 1 2-15,-1-3 0 0,-1-8 1 16,0-5-1-16,-1-1 0 15,0-1 0 1,-1 0 0-16,0-1 0 16,2-11 0-16,-3 14 0 0,3-14-1 15,-4 15 1-15,4-15 0 16,-2 17-1-16,2-17 0 16,0 0-2-16,1 19-3 15,-1-19-21-15,0 0-10 16,-11-9-2-16,11 9 0 15,-17-30 6-15</inkml:trace>
  <inkml:trace contextRef="#ctx0" brushRef="#br0" timeOffset="8676.668">6783 9581 40 0,'0'0'31'16,"-17"2"-2"-16,17-2-21 16,0 0-4-16,0 18-3 15,15-4 1-15,5 0-2 16,10 6 1-16,9 3 0 16,6-2 1-16,5-2-1 15,5 3 1-15,-3-5-1 0,2-3 0 16,-4-2 0-16,-4-2-1 15,-5-5 0-15,-8-1-2 16,-2-1-2 0,-7-11-3-16,1 7-5 0,-11-19-3 15,6 13-1-15,-14-15 0 16,10 6 4-16,-13-13 1 16,5 5 7-16,-5-2 4 15,-7 0 8-15,3 11 4 16,-11-12 3-16,6 14 0 15,-13-5-2-15,19 18-2 16,-24 1-3-16,19 12-3 16,5-13-2-16,2 23-1 0,12-4-1 15,9 0 0-15,9 3-1 16,7 2 2 0,0-6 0-16,1 3 1 15,-8 0 0-15,-3 7 0 0,-15-4 0 16,-11 7 0-16,-15-4-1 15,-10 4-1-15,-4 5-7 16,-13-6-27-16,5 2-1 16,-5-8-1-16,5-3 2 15,5-5 33-15</inkml:trace>
  <inkml:trace contextRef="#ctx0" brushRef="#br0" timeOffset="9476.3892">6666 12123 46 0,'2'15'32'0,"2"4"0"16,-3-6-25-16,14 6-3 0,1 2-2 15,7 3 0-15,2 2-1 16,6 2 0-16,2-3 1 15,1-1-1-15,0-2 0 16,-2-1-1-16,-1-3 0 16,-7-4-3-16,5-5-2 15,-10-9-4-15,9 5-6 16,-12-18-5-16,8 7-8 16,-3-10-5-16,-1-4 16 15,0-1 17-15</inkml:trace>
  <inkml:trace contextRef="#ctx0" brushRef="#br0" timeOffset="9759.5244">7143 12183 53 0,'-11'-1'28'15,"-2"-6"-9"-15,13 7-7 16,0 0-5 0,23 22-2-16,0-9-3 0,11 3 0 15,4 2-2-15,7 0 1 16,0 5 1-16,2 2-1 15,-5-6 0-15,-5 0 0 16,-10-3 1-16,-8 2 0 16,-10 1 0-16,-9 1-1 15,-11-4 1-15,-8 7-2 16,-11-4 1-16,-4 3-1 16,-5 1 0-16,-6-6-3 0,6 9-3 15,-8-12-27 1,14 5-2-16,7-11 1 15,8 2 2-15,18-10 32 16</inkml:trace>
  <inkml:trace contextRef="#ctx0" brushRef="#br0" timeOffset="10307.9413">6814 14971 39 0,'-2'22'32'0,"12"3"-1"16,11 5-25-16,3-2-3 15,14 6-2-15,6-1 0 16,8 2 0-16,6-7 0 15,4-2 0-15,-3-4-1 16,-2-5 0-16,-2-3-4 16,-12-17-12-16,-3 4-15 15,-6-5-1-15,-11-6 1 16,-6-1 30-16</inkml:trace>
  <inkml:trace contextRef="#ctx0" brushRef="#br0" timeOffset="10563.4514">7331 15019 46 0,'5'14'32'0,"10"3"0"16,4-1-27-16,13 4-3 16,6-2-2-16,4 0 1 15,0 3-1-15,-5-2 0 16,-9 3 1-16,-13 6 0 15,-13 5-1-15,-17 7 2 0,-15 2-1 16,-12 4-4-16,-3 8-9 16,-8-3-19-16,0-6-2 15,3-9 0-15,9-7 23 16,13-7 10-16</inkml:trace>
  <inkml:trace contextRef="#ctx0" brushRef="#br0" timeOffset="11179.8033">6866 17722 64 0,'0'70'39'0,"0"-70"-2"16,0 0-19-16,40 54-12 15,-40-54 0-15,67 36-4 0,-67-36-7 16,93 31 5 0,-39-6-3-16,1-1 3 15,-1 3 1-15,-3 2 0 16,-2-1-5-16,-49-28 4 15,81 52 2-15,-81-52-3 0,57 45 0 16,-57-45-6-16,0 0-17 16,0 0-13-16,53 11 2 15,-53-11-1-15,11-51 14 16</inkml:trace>
  <inkml:trace contextRef="#ctx0" brushRef="#br0" timeOffset="11480.4152">7456 17717 51 0,'0'0'38'16,"0"0"-4"-16,-27 75-17 15,27-75-11-15,23 54-2 0,-23-54-5 16,57 65 5-16,-57-65-3 16,80 79-3-16,-80-79 0 15,85 77-2-15,-85-77 5 16,67 65 0-16,-67-65 1 15,34 55 0-15,-34-55 0 16,-9 62-2-16,9-62 2 16,-49 56 3-16,49-56-2 15,-78 59-6-15,78-59 4 16,-85 62-2-16,85-62-3 16,-80 62-29-16,80-62-3 15,-48 49-4-15,48-49 4 16,0 0 25-16</inkml:trace>
  <inkml:trace contextRef="#ctx0" brushRef="#br0" timeOffset="20259.8479">5626 10847 66 0,'0'0'37'0,"-12"17"-2"16,12-17-25-16,0 0-4 16,0 0-2-16,0 12-2 0,13-11 0 15,14 4-1-15,8-7 1 16,15-2 0 0,11-7 0-16,16 1 0 15,9 2-1-15,9-5 1 0,1-3-1 16,-2 0 1-16,-2-1-2 15,-9 5 2-15,-11 2-2 16,-11-1 2-16,-13 4-2 16,-12 0 1-16,-10 3-1 15,-7 0 0-15,-6 3 1 16,-13 1-1-16,0 0-1 16,11 6-1-16,-11-6-3 15,0 0-18-15,0 0-15 16,0 0-1-16,8 11 0 15,-8-11 4-15,31 13 35 16</inkml:trace>
  <inkml:trace contextRef="#ctx0" brushRef="#br0" timeOffset="20842.9466">5743 13567 33 0,'-26'10'35'0,"3"-14"-8"16,11 13-8-16,-11-14-6 0,23 5-4 16,-16 0-2-16,16 0-2 15,0 0-2-15,26-15-1 16,2 7 0-16,13-1-2 16,15 0 1-16,18-4 0 15,13-1 0-15,12 0-1 16,8 0 2-16,-1 3-1 15,-4-2 0-15,-7 3 0 16,-12 3 0-16,-19 2 0 16,-19 4 0-16,-17 2-2 15,-17 8-3-15,-11-9-9 16,-16 19-23-16,-3-5-2 16,3 0 1-16,-1 0 1 0,9 3 36 15</inkml:trace>
  <inkml:trace contextRef="#ctx0" brushRef="#br0" timeOffset="21447.7609">5634 16234 53 0,'-25'-1'35'0,"25"1"2"0,-14-19-26 16,29 10-5-16,11-16-3 15,14-5-2-15,11-4 0 16,11-2 0-16,14 2 0 16,8 0-1-16,3-3 2 15,1 11-2-15,-11 7 2 16,-5 9-1-16,-12 2 1 15,-13 5-1-15,-15 4 0 16,-13 4-1-16,-10 10-1 0,-10-4-1 16,-3 11-4-1,-13-13-20-15,11 22-11 16,-7-6 0-16,9 10 0 0,-2 2 26 16</inkml:trace>
  <inkml:trace contextRef="#ctx0" brushRef="#br0" timeOffset="22125.9781">5860 18691 38 0,'0'0'34'0,"0"0"0"16,0 0-17-16,0 0-5 15,52-27-5-15,-52 27-1 16,80-25-1-16,-30 3-2 15,1 13-2-15,7-7 2 0,-5 8 0 16,1 3-1-16,-54 5-1 16,88-8 0-16,-88 8 0 15,56-3-1-15,-56 3 2 16,0 0-4-16,0 0-1 16,0 0-17-16,55 10-15 15,-55-10-2-15,0 0 0 16,0 0 2-16,39-86 35 15</inkml:trace>
  <inkml:trace contextRef="#ctx0" brushRef="#br0" timeOffset="29780.2526">11719 1028 76 0,'0'0'39'15,"0"0"0"-15,0 0-31 16,0 0-1-16,-12 54-2 16,12-54-1-16,0 0-2 15,35 58 0-15,-35-58-1 16,33 73-2-16,-12-27 1 16,-2-3 0-16,1 8-1 15,1 10 1-15,-2-9-2 0,0 2 2 16,-1-14-1-16,0-1 3 15,-1-11-1-15,-1-5 0 16,-1-27 0-16,-2-2 0 16,-2 6 0-16,-3-21 0 15,-7 2 0-15,-2-7 1 16,1 26-2-16,-20-55 0 16,20 55-1-16,0 0 1 15,-49-73 2-15,49 73-4 16,0 0 2-16,0 0-1 15,-29-38 3-15,40 53-1 16,7-2 0-16,5 10-1 16,2-8-2-16,0 21 4 0,-1-6 1 15,-7 9-2-15,-10 1-2 16,-12-7 2-16,-12 3-1 16,-9-2 1-16,-5 8-1 15,-4-22-1-15,0 2-2 16,2-4 0-16,9-12-8 15,-4-4-29-15,28-2 0 16,-11 8-2-16,16 6 1 16,-5 16 27-16</inkml:trace>
  <inkml:trace contextRef="#ctx0" brushRef="#br0" timeOffset="30435.265">8600 10046 58 0,'-11'16'35'0,"8"3"2"15,-8-7-17-15,14 5-13 16,-3-17-4-16,18 24 0 16,-1-16 0-16,5-2-1 15,3-3 0-15,2 0-1 16,1-1 0-16,-1 1-1 15,-3-2 0-15,-4-4-2 16,-1 7-3-16,-11-15-16 0,8 11-16 16,-16 0 1-1,24-18-2-15,-13 1 6 16,9 4 32-16</inkml:trace>
  <inkml:trace contextRef="#ctx0" brushRef="#br0" timeOffset="30776.1784">9212 9790 80 0,'0'0'36'0,"1"11"0"16,4 1-27-16,-10 0-5 0,4 10-1 15,-4 4-1 1,3 10-1-16,-2 4 1 15,0 9 0-15,-3 4-1 16,2 5 0-16,-1-1 0 0,0 0 0 16,0-2 0-16,1-2 0 15,1-4-1-15,2-1 0 16,3-5 1-16,0-7 0 16,2-2-1-16,2-7 0 15,1-3-1-15,-1-5 0 16,3 0-3-16,-8-19-25 15,0 0-9-15,12 7-2 16,-12-7 1-16,5-13 9 16</inkml:trace>
  <inkml:trace contextRef="#ctx0" brushRef="#br0" timeOffset="40908.9787">10911 9956 58 0,'0'0'35'16,"-21"13"2"-16,-4-4-22 16,3 13-9-16,-6-5-3 15,6 12 0-15,2 1-1 16,10-3 0-16,14 1 0 15,17 1 0-15,12-1-1 16,11 2 1-16,6-3 0 16,5-2 0-16,-2 1 0 15,-3-3 0-15,-9 7-1 16,-10 7 1-16,-14-3-1 16,-9 2 1-16,-12 0-1 15,-7 1 1-15,-6-4-3 0,-5-1 0 16,-2-10-2-16,-7-18-7 15,8 0-28-15,-10-18-1 16,9-5 0-16,-7-19 0 16,7-6 25-16</inkml:trace>
  <inkml:trace contextRef="#ctx0" brushRef="#br0" timeOffset="41359.6285">10806 9986 85 0,'33'-16'39'15,"2"-1"-1"-15,20 13-26 16,-10-15-7-16,13 0-2 16,0 1-3-16,-5-5-2 0,-2 2-2 15,-7-6-2-15,1 6-3 16,-14-13-3 0,9 21-6-16,-22-13 0 0,15 24 1 15,-20-8 4-15,7 18 6 16,-11 5 5-16,-3 12 5 15,1 20 5-15,-17-4 4 16,10 26 2-16,-17-9 0 16,14 26-3-16,-13-4-5 15,11 10-3-15,3-5-1 16,9-8-2-16,9-12 1 16,15-12 2-16,11-19-1 15,14-19 2-15,10-29 0 16,8-13 0-16,2-23 1 15,-1-10-1-15,-9-14-1 16,-12-6 0-16,-14-8-1 16,-21 5 0-16,-24-1 0 0,-18 10 0 15,-25 19-2-15,-15 10-2 16,-7 31-15-16,-13 5-21 16,8 20-2-16,5 11-1 15,19 18 0-15,15 0 33 16</inkml:trace>
  <inkml:trace contextRef="#ctx0" brushRef="#br0" timeOffset="45409.758">13203 10001 63 0,'-8'12'35'0,"-3"6"1"16,-10-6-27-16,-2 14-5 15,-8-6 0-15,2 8-1 16,-3-1 0-16,8 6 0 16,7 0-1-16,12 4 1 15,12-3-2-15,16 0 2 16,12-1-1-16,13-1 1 15,6-6-1-15,6 0 1 16,-3-7-1-16,-6-3-1 16,-9 2 1-16,-13 2-1 15,-17 0 0-15,-15 3-1 16,-22 6 1-16,-16 1-2 16,-14 4 1-16,-10 1-2 0,-5 0 1 15,-5-8-4-15,8-1-1 16,-5-23-16-16,24 2-16 15,9-19-1-15,20-3 1 16,9-20 4-16,16-11 34 16</inkml:trace>
  <inkml:trace contextRef="#ctx0" brushRef="#br0" timeOffset="45564.3963">13139 10139 85 0,'26'-5'36'0,"-4"-6"-7"15,5 13-21-15,-4-7-5 0,3-5-4 16,5 2-4-16,-8-12-6 16,12 8-18-16,-13-6-7 15,4 6 1-15,-8-3 0 16,3 8 27-16</inkml:trace>
  <inkml:trace contextRef="#ctx0" brushRef="#br0" timeOffset="45879.6988">13552 10122 58 0,'3'11'24'0,"5"10"-8"16,-14-8-5-16,6 15-3 15,-11-5-3-15,5 17-2 16,-2 0-1-16,3 4-1 0,6 4-1 16,9 2 2-16,6-7 0 15,13-4 2-15,6-14-1 16,13-9 2-1,-1-15-1-15,10-6 0 0,-7-19 0 16,1-8-1-16,-10-11 0 16,-6-5-1-16,-16 1 0 15,-13 1 0-15,-16-1 0 16,-14 8 0-16,-14 6-1 16,-7 9-1-16,-5 7-1 15,-5 1-4-15,14 12-32 16,-8-7 0-16,19 9-1 15,7-7 0-15,23 9 22 0</inkml:trace>
  <inkml:trace contextRef="#ctx0" brushRef="#br0" timeOffset="46443.6308">15542 10162 80 0,'-21'21'35'0,"-3"-3"-3"0,5 4-27 16,-1 1-3 0,5 5-1-16,5 2-1 15,9 5 0-15,10 3-1 16,6 2 1-16,10 0 0 0,3 3 1 16,2-4-1-16,1-4 1 15,-7-2 1-15,-3-6-1 16,-10-5 1-16,-7-5-1 15,-10-2-1-15,-5-8 0 16,-8-2-2-16,-6-10-2 16,0 3-5-16,-14-19-13 15,10 7-14-15,-8-7 0 16,7-5 0-16,-4-3 20 16</inkml:trace>
  <inkml:trace contextRef="#ctx0" brushRef="#br0" timeOffset="46925.4597">15366 10229 55 0,'31'-19'36'16,"9"2"-1"-16,-7-3-19 15,14 10-8-15,-6-4-4 16,1 2-2-16,-3-2-3 16,-6-1-1-16,0 5-4 15,-14-5-3-15,4 9-3 16,-17-9 0-16,11 12-1 15,-17-8 2-15,14 16 1 16,-14-5 4-16,0 0 4 16,14 18 4-16,-13-6 2 15,5 10 1-15,-7 1 1 0,4 10-1 16,-7 1-2-16,3 9-1 16,1 4-3-16,0 1 1 15,7 3-2-15,4-2 2 16,9-8 2-16,8-2 2 15,3-16 1-15,16-1 2 16,-3-22 0-16,13 1 2 16,-9-19-1-16,9-1 0 15,-15-15 0-15,-1-2-3 16,-14-5 0-16,-10 2-1 16,-18-6 0-16,-14 8-1 15,-18-3 0-15,-11 7-2 16,-11 6-1-16,-8 8-1 0,-1 7-2 15,0-7-6-15,16 17-29 16,3-9 0-16,24 9-1 16,21 2 0-1,15-19 28-15</inkml:trace>
  <inkml:trace contextRef="#ctx0" brushRef="#br0" timeOffset="47325.6789">17905 10168 63 0,'-28'-12'36'0,"-3"5"-1"15,-15-6-24-15,11 9-5 16,-7 0-1-16,8 9-2 16,2 1-1-16,11 9-1 15,10 8 0-15,13 8-1 16,13 5 0-16,11 7 1 16,9 2-2-16,7 3 2 15,3 3-1-15,-1-3 0 16,-6-2 0-16,-10-3 1 0,-15-3 0 15,-11-7-1 1,-16 2 0-16,-11-6-2 16,-11-6-2-16,-11-19-10 15,0-1-23-15,-2-14 0 0,8-13 0 16,3-16 3-16,12-16 34 16</inkml:trace>
  <inkml:trace contextRef="#ctx0" brushRef="#br0" timeOffset="47922.7866">17707 10091 80 0,'59'-27'39'0,"-1"-2"-1"16,16 11-26-16,-10-2-6 0,9 6-3 15,-7-3-1 1,-6 2-1-16,-10 3-1 16,-12-1-1-16,-11 9 0 15,-15 8 0-15,-12 9 0 16,-14 6 0-16,-8 12 1 0,-4 8-1 15,-1 5 1-15,4 9 0 16,3 1 0-16,9-2 0 16,9-3 0-16,12-5-1 15,8-7 1-15,5-9 0 16,6-5-1-16,1-2 2 16,-1-9-1-16,0-3 0 15,-2-6 0-15,-4 0 0 16,-4-5 2-16,-3 4-2 15,-5-5 0-15,-11 3 0 16,15-8 1-16,-15 8 0 16,0 0-1-16,0 0 0 0,0 0-1 15,0 0 1-15,0 0 0 16,0 0 0-16,0 0 0 16,0 0 0-16,0 0 0 15,0 0-1-15,13-1 1 16,-13 1 1-16,18-15-1 15,-2 3 0-15,2-9 2 16,5-4-1-16,2-7 0 16,2-2 1-16,-5-5-1 15,-2-4 0-15,-9-6 0 16,-6 0 0-16,-10 6-2 16,-11 5 2-16,-9 4-1 15,-9 11 0-15,-8 5 0 0,-2 7 0 16,3 17-1-16,-7 6-1 15,7 9-2-15,-3-14-15 16,16 15-20-16,-1-14 0 16,29-8 0-16,0 0-1 15,0 0 37-15</inkml:trace>
  <inkml:trace contextRef="#ctx0" brushRef="#br0" timeOffset="48760.0422">20076 9997 75 0,'-31'-8'38'0,"-6"-6"-3"15,9 12-25-15,-10-4-3 16,9 7-2-16,2 6-3 16,10 10 0-16,11 5 0 15,15 5-1-15,16 2 0 16,15 4 0-16,15 6-1 0,9 8 1 15,3-2 1-15,0 5-2 16,-7-3 1 0,-14 4-1-16,-14-1 0 0,-20 1 0 15,-19-5-1-15,-17-11 0 16,-10-2-2-16,-13-21-3 16,3 1-12-16,-9-30-20 15,9-12 0-15,-1-22 0 16,17-3 11-16,-1-20 15 15,20 1 12-15,8-1 0 16,5-5 8-16,15 19 28 16,7 8 0-16,12 13 1 15,2 5-10-15,16 20-14 16,-8-3-4-16,9 14-4 16,-6 0-1-16,1 3-2 15,-8-2-2-15,-7 8 1 0,-7-1-2 16,-11 1 0-16,-5 9 0 15,-10 3 0-15,-4 8 2 16,-3 4-2-16,-1 10 1 16,-2 3 0-16,6 1 1 15,6 7-2-15,6-8 2 16,8-4-1-16,7-4-1 16,7-6 2-16,4-11 0 15,4-8-1-15,2-11 1 16,-2-11 0-16,-5-8 0 15,-3-5 1-15,-9-8-1 16,-8-7 1-16,-10-7-1 0,-12-3-1 16,-11 0 0-16,-6 0 1 15,-5 2-1-15,-5 2 0 16,-1 6-2-16,3 6-1 16,7 13-3-16,3-7-3 15,20 28-29-15,10-21-1 16,17 19 0-16,7 1 1 15,24 2 26-15</inkml:trace>
  <inkml:trace contextRef="#ctx0" brushRef="#br0" timeOffset="49459.6795">22726 10245 79 0,'-23'0'38'15,"-9"0"-3"-15,-20-9-25 16,5 8-3-16,-10-6-3 16,7 7-1-16,1-1-1 15,13 7-1-15,12 6-1 16,17 10 0-16,17 6-1 15,15 8 1-15,13 5 0 16,5 5-1-16,1 5 1 0,-1 4 1 16,-12-2-2-16,-10-4 1 15,-14-5 0-15,-19-9-1 16,-13-4-3-16,-16-17-4 16,5-7-28-16,-16-17-1 15,7-10 0-15,-2-18 0 16,12-10 21-16,-2-19 16 15,21-1 0-15,11 0 0 16,1-1 6-16,23 9 32 16,5 1 0-16,15 15 1 15,5 5-2-15,21 17-22 16,-8-6-8-16,11 15-3 16,-4-2-1-16,-1 5-2 0,-7 3-1 15,-4 11 1 1,-11 6 0-16,-11 8-1 15,-9 16 0-15,-7 4 0 0,-2 13 0 16,-1 6-1-16,6 3 0 16,6 1 1-16,8-5-1 15,9-8 1-15,13-12 0 16,8-10 0-16,3-20 1 16,0-17 0-16,-4-15 2 15,-9-16-3-15,-11-6 2 16,-13-10 0-16,-17-10-2 15,-19-1 1-15,-18-1-1 16,-12 8 0-16,-12 14-2 0,-9 9 0 16,-3 12-3-1,-7 5-10-15,8 31-24 16,6 4 1-16,19 14-2 16,12 2-1-16,17 2 26 0</inkml:trace>
  <inkml:trace contextRef="#ctx0" brushRef="#br0" timeOffset="55475.8046">5874 13430 7 0,'-24'2'24'0,"7"-8"-5"15,17 6-3 1,-24-3-1-16,24 3 0 15,-18-5-1-15,18 5-1 16,-11-1-2-16,11 1-4 0,0 0-2 16,-4 13-1-16,4-13-2 15,5 12-1-15,-5-12-1 16,24 11 1-16,1-12-1 16,11-3 1-16,11-9 1 15,14-3-2-15,11-6 2 16,10 0-1-16,5-7 0 15,5 2 0-15,-2 4 1 16,-5 2-2-16,-11 6 1 16,-12 5 0-16,-14 4-1 15,-12 4 0-15,-14 4 1 16,-22-2 1-16,0 0-2 16,-8 15 2-16,-18-8-2 0,-7 3 1 15,-11-3 1-15,-11 2-2 16,-9-1 0-16,-11 3 0 15,-8 1 0-15,-6 1 0 16,-1 3 0-16,-2 1-1 16,3 4 1-16,7 1 0 15,13 1 0-15,13-3 0 16,15-1 0-16,17-2 0 16,19-5 0-16,19-3 0 15,19-5 0-15,15-5 0 16,17-6 1-16,12-4 0 15,11-4 0-15,5-4-1 16,1-1 2-16,-2 0-2 0,-6-1 2 16,-11 3-2-16,-11 2 2 15,-13 5-2-15,-12 3 1 16,-13 2 0-16,-14-3 0 16,-12 9-1-16,-12-7 1 15,-14 7 0-15,-9 2-1 16,-10 4 1-16,-8 0-1 15,-5 6 1-15,-6 5-2 16,2-1 1-16,2 0-1 16,9 1 1-16,7-2 0 15,10-5-2-15,8 1 2 16,10-2 0-16,16-9-1 16,0 0 1-16,20 12 0 0,3-14-1 15,7-2 2-15,5-2-1 16,4 0 0-16,2 1-1 15,-1-5 2 1,-3 4-2-16,-4-5 2 0,-5 4-1 16,-5 1-1-16,-4 1 0 15,-6-1 1-15,-13 6 0 16,13-11 0-16,-13 11 1 16,0 0-2-16,0-11 1 15,0 11 0-15,0 0 0 16,-11-6-1-16,11 6 1 15,0 0-1-15,-14 1 0 16,14-1-1-16,0 0 0 16,-11-1 0-16,11 1-2 15,0 0-1-15,-18-10-3 16,18 10-13-16,0 0-17 16,0 0 1-16,-19-9 0 0,19 9 15 15,-8-11 22-15</inkml:trace>
  <inkml:trace contextRef="#ctx0" brushRef="#br0" timeOffset="56959.4249">8593 12679 48 0,'-2'-15'37'15,"2"15"-1"-15,-8-23-17 0,8 23-10 16,0-13-4-16,0 13-1 16,10-16-1-16,4 12-1 15,1-1 0-15,9 4 0 16,2 4-2-16,6 1 0 15,2-1 1-15,1 2 0 16,-5 0-1-16,-3-2 0 16,-4 0-2-16,-8-5-1 15,-3 4-4-15,-14-17-21 16,2 15-10-16,0-25 1 16,1 6 0-16,-4-5 21 15</inkml:trace>
  <inkml:trace contextRef="#ctx0" brushRef="#br0" timeOffset="57363.3906">9078 12279 56 0,'14'4'36'0,"-14"-4"-1"16,25 18-20-16,-25-18-8 15,5 26-2-15,-5-7-2 16,1 9 0-16,-2 2-1 15,1 3 0-15,0 3 0 16,1 6 0-16,0 0-1 16,2 1 0-16,-1-6 0 15,3-4 0-15,0 0-1 0,0-2 0 16,-1-3 0-16,1-5 0 16,0-7 1-16,0-2-1 15,-2-4 0-15,0 4 1 16,0-3-2-16,-3-11 1 15,0 0 0-15,5 11 0 16,-5-11 0-16,0 0 0 16,0 11-1-16,0-11 0 15,0 0 1-15,0 0-2 16,0 0-1-16,0 0-2 16,17 20-10-16,-17-20-23 15,14 4 0-15,-14-4 1 16,16-4 5-16,-16 4 32 0</inkml:trace>
  <inkml:trace contextRef="#ctx0" brushRef="#br0" timeOffset="80942.2344">11110 2996 43 0,'85'-25'31'16,"1"10"-13"-16,14-16-13 15,7 11-2-15,7-1 1 16,8 5-1-16,1-2 0 15,5 4 0-15,-3-3 0 16,-2 3 0-16,-8 2 0 16,-5 5-1-16,-9-4-1 0,-7 4 0 15,-13-2 0-15,-12 5 0 16,-12 3-1-16,-6 2 1 16,-12-1-1-16,-5 3 1 15,-12 2 0-15,-4-4 0 16,-7-1 1-16,0 7 0 15,-11-7 1-15,0 0 0 16,5-12 0-16,-5 12 0 16,-12-21-1-16,12 21 0 15,-22-23-1-15,8 6 0 16,0 4 0-16,0 6-1 16,2 8 1-16,12-1-1 15,-12 0 0-15,12 0 1 0,14 22-1 16,6-9 0-16,7 4 0 15,7-2 0-15,6-7-1 16,5 13 2 0,-1-8-1-16,-1-8 0 0,-6 0 1 15,-6 2-1-15,-6-2 1 16,-8-1 1-16,-17-4-1 16,0 0 0-16,-2 15 1 15,-17 0 0-15,-9-2-1 16,-4 4 2-16,-7 2-2 15,-3 2 1-15,0 2-3 16,1 5 2-16,5 4-4 16,4-8-3-16,17 8-31 0,-1-9-1 15,15-1-1 1,3-7 0-16,14-6 28 16</inkml:trace>
  <inkml:trace contextRef="#ctx0" brushRef="#br0" timeOffset="87641.9037">10869 12323 59 0,'-9'19'36'16,"-1"-8"-1"-16,8 7-23 15,-14-13-5-15,11 7-2 16,-4 2-1-16,7 6-2 16,2 0 0-16,7 3 0 15,7 1-1-15,8 3 1 16,3 1-1-16,6 2 0 15,-1 4-1-15,-1 4 2 16,-2-2-2-16,-6 9 2 0,-6-5-1 16,-7 4 0-16,-7 2 0 15,-4 1 0-15,-6-4 0 16,-4-4-1-16,-4-1 1 16,0-8-2-16,-4-4-1 15,-7-10-2-15,8-6-3 16,-9-21-27-16,18-4-4 15,-4-17 0-15,13-11 0 16,-3-20 22-16</inkml:trace>
  <inkml:trace contextRef="#ctx0" brushRef="#br0" timeOffset="87834.6441">10955 12322 64 0,'1'-16'36'0,"10"13"1"16,-11 3-25-16,22-3-6 15,-1 6-3 1,4-3-2-16,4 0 0 0,1-2-1 16,5 1-2-16,-4-9-3 15,6 11-7-15,-12-10-24 16,6 0 2-16,-6-1-1 16,5 4 0-16,-7-2 35 15</inkml:trace>
  <inkml:trace contextRef="#ctx0" brushRef="#br0" timeOffset="88108.7077">11418 12269 74 0,'-15'27'34'15,"-8"4"-12"-15,4 17-14 16,-7 4-5-16,6 13-3 16,3 4 1-16,12 2 0 0,11-4 0 15,15-6 0-15,12-13 1 16,14-12 0-16,11-23 1 15,9-14 1-15,0-22-1 16,1-14 0-16,-7-14 0 16,-7-9 0-16,-15-13 1 15,-14 1-2-15,-23 3 0 16,-18 7-1-16,-18 10-2 0,-26 3-35 16,3 24 0-16,-12 11-3 15,1 23-3-15,2 3 20 16</inkml:trace>
  <inkml:trace contextRef="#ctx0" brushRef="#br0" timeOffset="93775.4874">24682 12588 71 0,'-2'23'35'15,"-6"-6"1"-15,3 7-23 0,-9-16-6 16,6 7-2-16,-8-5-1 16,-1-3 0-16,-10-3-1 15,-3 2 0 1,-9-3-1-16,-4 7 0 0,-10 1-2 15,-3 3 1-15,-5-1-1 16,0 1 0-16,4 6 0 16,3 0 0-16,9 0 0 15,5-6 0-15,7 1 0 16,7-3 0-16,8-1-1 16,6 3 1-16,2-3 0 15,10-11-2-15,-11 17-1 0,11-17-2 16,1 17-16-16,-1-17-16 15,0 0 0-15,-4-14-1 16,8 3 1 0,-4-7 33-16</inkml:trace>
  <inkml:trace contextRef="#ctx0" brushRef="#br0" timeOffset="94125.6291">23957 12663 77 0,'0'0'36'16,"0"0"0"-16,14 13-25 0,-14-13-6 15,-7 13-3 1,-4 2-1-16,-4 8 1 0,-6 4-2 16,-4 2 0-1,-3 4 1-15,0 2 0 0,1-2-1 16,5-1 2-16,5-1-2 15,8-8 2-15,12-5 0 16,10 2 1-16,10-5-1 16,11-3-1-16,4-2 1 15,10-1-1-15,1-3 0 16,-2-1-1-16,-2 2-2 16,-7-7-3-16,4 3-32 15,-19-5 0-15,6 4-1 16,-8-6 0-16,7 2 8 15</inkml:trace>
  <inkml:trace contextRef="#ctx0" brushRef="#br0" timeOffset="94912.6183">24614 15152 62 0,'-15'-6'33'16,"4"5"0"-16,11 1-20 16,-33 12-7-16,12-3-4 0,-7-1 1 15,0 9-2-15,-6-2 0 16,-4 4 1-16,-4-4-1 15,-1 4 0 1,-2-2 0-16,0-1 1 16,0 0-1-16,2-2 1 0,-1-3 0 15,6 1-1-15,2-1 0 16,5 0 0-16,6-1-2 16,4 0 2-16,4-2-2 15,3-3 2-15,14-5-3 16,-14 11 2-16,14-11-2 15,0 0-4-15,11-6-28 16,-8-5-1-16,8-1 0 0,-4-11-1 16,6 2 18-1</inkml:trace>
  <inkml:trace contextRef="#ctx0" brushRef="#br0" timeOffset="95212.9301">23999 15071 85 0,'-1'12'36'0,"0"16"0"16,-14-5-31-16,-2 7-2 16,-9 4-3-16,-4 7 0 0,-3 2 0 15,-2 3 0-15,-1-1-1 16,7-6 0-1,4 0 1-15,14-1 1 16,8-7 1-16,10-1 0 0,9-5 0 16,10-6 0-16,4-4-1 15,3-12-3-15,15 5-32 16,-13-20-2-16,7 4-2 16,-7-11 1-16,8 2 12 15</inkml:trace>
  <inkml:trace contextRef="#ctx0" brushRef="#br0" timeOffset="95971.1405">24771 17805 74 0,'0'0'35'15,"0"0"1"-15,0 0-26 16,0 0-6-16,-54-15-4 16,54 15 2-16,-51-7 0 15,51 7-1-15,-67 5 2 16,67-5-3-16,-86 13 4 16,37 10-4-16,-2 3 4 15,-3 11-4-15,1-7 1 16,0 4 0-16,53-34-2 15,-91 73 1-15,91-73 0 0,-70 51 2 16,70-51-2-16,0 0 0 16,-61 38-3-16,61-38 3 15,0 0 0-15,0 0-5 16,0 0-20-16,0 0-12 16,0 0-2-16,0 0 1 15,0 0 8-15</inkml:trace>
  <inkml:trace contextRef="#ctx0" brushRef="#br0" timeOffset="96331.1737">24018 17650 90 0,'0'74'36'0,"0"-74"-9"16,-22 67-23-16,22-67-1 15,-42 83-1-15,18-25-2 16,24-58 0-16,-52 111 2 16,32-53-1-16,5-5-2 15,15-53 3-15,-7 89 2 16,7-89-2-16,29 77 2 15,-29-77-2-15,62 47-2 0,-62-47 4 16,83 34-1 0,-83-34-4-16,87 21 0 15,-87-21-3-15,67 21-24 16,-67-21-9-16,49-4 0 0,-49 4-4 16,0 0 6-16</inkml:trace>
  <inkml:trace contextRef="#ctx0" brushRef="#br0" timeOffset="459988.364">13311 12416 45 0,'0'0'34'15,"0"0"0"-15,-19 6-19 16,19-6-8-16,-30 16-1 0,13-4-2 15,-9 0-1-15,4 7 0 16,-5-1 0-16,5 4 0 16,3-2-1-1,5 7 0-15,7-1-1 0,11 2 1 16,8-2-1-16,10 5 0 16,8-5-1-16,7-1 0 15,2 4 1-15,3-1-1 16,-5 1 1-16,-2 2-1 15,-11 1 0-15,-7 3 1 16,-11 5 0-16,-7 5-1 16,-10-6 0-16,-6 1-1 15,-8-1 1-15,-4-6-2 0,0-3-2 16,-10-22-11 0,7 0-22-16,-2-20-1 15,6-5 1-15,0-25 2 16,8-5 35-16</inkml:trace>
  <inkml:trace contextRef="#ctx0" brushRef="#br0" timeOffset="460146.4886">13136 12567 79 0,'29'-9'38'0,"-1"-4"0"16,16 3-30-16,-11-7-5 15,3-5-2-15,-1-2-4 16,-6-12-4-16,9 9-21 0,-16-11-9 15,6 7 0 1,-6-2 0-16,4 10 20 16</inkml:trace>
  <inkml:trace contextRef="#ctx0" brushRef="#br0" timeOffset="460588.2962">13704 12523 52 0,'2'16'36'0,"-6"1"-1"16,-7 2-17-16,3 12-13 0,-4 9-3 15,1 10-1-15,3 4-2 16,6 6 2-16,7-1-1 16,8 2 0-16,9-14-1 15,8-4 2-15,6-15-1 16,7-15 0-16,3-17 1 16,2-15-1-16,-1-18 2 15,-3-15-1-15,-7-12 1 16,-8-5-1-16,-12-4 1 15,-11 1-1-15,-16 4 1 16,-14 11 0-16,-10 12-1 16,-10 19-1-16,-3 15-2 15,-8 5-10-15,10 21-25 0,-2 4 1 16,18 9-2-16,6-7 1 16,19 0 36-16</inkml:trace>
  <inkml:trace contextRef="#ctx0" brushRef="#br0" timeOffset="461671.6621">15362 12364 59 0,'-8'-18'37'0,"8"18"-9"15,-15-9-15-15,15 9-4 16,0 0-1-16,0 0-4 16,-14 15 0-16,12-3 1 15,0 5-1-15,3 5-2 16,0 7-1-16,4 11-1 15,1 12 1-15,3-1 0 16,1 5 0-16,2 4 0 16,0 2-2-16,-1 0 2 0,1-1 0 15,-6-1-1-15,2-13 1 16,-3 1 0-16,-1-8-1 16,-2-5 0-16,-1-5 1 15,-2-4-2-15,2-7 1 16,-2-8-1-16,2 0-2 15,-1-11-1-15,0 0-5 16,-11 1-25-16,11-1-5 16,5-28 0-16,1 9 1 15,-2-14 25-15</inkml:trace>
  <inkml:trace contextRef="#ctx0" brushRef="#br0" timeOffset="462404.6855">15692 12561 41 0,'0'0'33'0,"0"0"-1"16,-15-16-23-16,15 16-3 15,0 0-1-15,0 0 0 16,-16-6-1-16,16 6 0 15,0 0 0-15,0 0-1 16,0 0 1-16,0 0-1 0,0 0-1 16,0 0 1-16,-11 5-1 15,11-5-1-15,0 0 1 16,0 0-1-16,-7 12 0 16,7-12 0-16,0 0 0 15,0 0-1-15,0 0 0 16,0 0 0-16,0 0 1 15,-11 6-2-15,11-6 1 16,0 0 0-16,0 0 0 16,0 0 1-16,0 0-1 15,0 13 0-15,0-13 1 16,0 0-1-16,-3 11 1 16,3-11-1-16,-4 12 0 0,3-1 1 15,-3 6-1-15,2 5 0 16,0 7 0-1,2 7 0-15,3 5 0 16,2 3 0-16,2 5-1 0,3 1 0 16,4-3 1-16,-1-3 0 15,4-3 0-15,1-7-1 16,3-8 3-16,3-6-2 16,3-11 0-16,-1-10 1 15,3-10 0-15,4-10 0 16,1-9-1-16,1-13 1 15,1-6-2-15,-3-12 1 16,-6-2 1-16,-4-2-1 0,-7 0 0 16,-10 2 1-1,-11 3 0-15,-10 13-1 16,-8 6 0-16,-7 13 1 16,-7 10-1-16,-1 5-1 0,3 13 0 15,1 5-1-15,9 10-3 16,1-7-4-16,16 14-29 15,1-5 0-15,17 4 0 16,1-7-1-16,12 2 34 16</inkml:trace>
  <inkml:trace contextRef="#ctx0" brushRef="#br0" timeOffset="462807.6686">16188 12504 94 0,'0'0'37'16,"-25"-3"-14"-16,14 23-17 15,-6 10-4-15,2 11-1 16,4 13-2-16,4 9 2 16,7 9-2-16,7 2 0 15,9 1 0-15,9-7-1 16,9-10 2-16,4-8-1 15,4-14 1-15,5-14-1 0,2-18 2 16,-1-14 1 0,4-17-1-16,-5-14 1 15,-4-15 0-15,-4-13 1 16,-8-14 0-16,-6-3 1 16,-16-1-1-16,-8 3 0 0,-14 5 0 15,-9 10 0-15,-11 14-2 16,-6 21-1-16,-8 15-1 15,0 14-2-15,0 16 0 16,1 4-4-16,17 20-23 16,-6-6-10-16,18 6 1 15,3-11 1-15,17 6 13 16</inkml:trace>
  <inkml:trace contextRef="#ctx0" brushRef="#br0" timeOffset="463970.9632">15233 13449 61 0,'-11'2'36'0,"-1"-1"1"15,13 11-24-15,-1-12-8 16,20 10-2-16,6-2-2 15,15 4 0-15,14 0 0 0,14 3-1 16,17-3 1-16,10-1-1 16,10 5 0-1,9-4 0-15,5-4 0 16,-3-3 0-16,-4-6 1 0,-2-7-1 16,-11-3 0-16,-8-4 1 15,-9-15-1-15,-13-5 1 16,-11-8 0-16,-9-3-1 15,-9 0 0-15,-11-4 1 16,-7-3-1-16,-4 2 0 16,-8 6 1-16,-5 1-1 15,-5 2 0-15,-1-3 0 16,-1-1 1-16,0 1-1 16,-3-10 1-16,3-6-1 15,0-5 1-15,-1-9 0 16,0-7 0-16,-1 1 1 15,-3-3-1-15,-1-2 0 0,-4 1 0 16,-4 8 0-16,-4 4-1 16,-3 8 1-16,-5 5-1 15,-6 5 1-15,-5 5-1 16,-1 4 1-16,-6 9-1 16,-3 1 0-16,-4 3 0 15,-3 4-1-15,-1 6 0 16,0 7 2-16,-5 4-3 15,-4 7 1-15,-3 6 2 16,-3 7-2-16,-4 7 2 16,-5 7 0-16,-11 6-1 15,-1 4 0-15,-5 0 1 16,0 1-1-16,3 1-1 0,-2 1 1 16,10-5 1-16,8-3-1 15,12-6 1-15,12 0-1 16,11-4 0-16,14 6 0 15,8-3 1-15,13 3-1 16,8 9 0-16,7 12-1 16,5 8 1-16,5 13-1 15,3 16 0-15,1 2 1 16,-1 12-1-16,-1 3 1 16,-5 8-1-16,-3-2 2 15,-2-2-1-15,-3-8 0 16,-4-12 0-16,-3 0 1 0,0-16 0 15,-1-7-2-15,-2-12 2 16,3-11-1-16,-3-9-1 16,2-9 0-16,2-18-4 15,0 0-18-15,3-18-15 16,6-11-1-16,14-7-1 16,10-19 10-16,19-7 30 15</inkml:trace>
  <inkml:trace contextRef="#ctx0" brushRef="#br0" timeOffset="464437.4354">17951 12427 99 0,'0'0'41'16,"-17"4"-2"-16,-13 12-33 16,-5 12-3-1,-1 15-1-15,-1 10-1 0,7 6-1 16,10 8 0-16,12 1 0 16,16-6 0-16,11 1-1 15,5-5 0-15,4-5 0 16,-1-6 1-16,-9-6 0 15,-9-8-3-15,-9-4-1 16,-19-20-7-16,6 1-27 16,-22-17-1-16,-1-9 0 15,-7-19 0-15,8-5 25 0</inkml:trace>
  <inkml:trace contextRef="#ctx0" brushRef="#br0" timeOffset="464838.3682">17679 12637 77 0,'48'-62'39'0,"14"17"-1"15,-6-9-23-15,11 14-7 16,-7 0-4-16,-5 9-1 16,-11 7-3-16,-10 7 0 15,-11 12 0-15,-8 8 0 16,-7 17-1-16,-5 9 0 16,-1 14 1-16,0 12-1 15,2 5 1-15,3 7 0 16,1 1-1-16,8-4 1 0,2-7-1 15,5-8 1 1,2-11 0-16,2-17 0 16,0-10 1-16,1-12-1 15,-2-12 1-15,-1-12 0 0,-4-15 0 16,-4-8-1-16,-9-12 1 16,-6-11 1-16,-9-4 0 15,-5 0-1-15,-9 0 0 16,-4 2 1-16,-4 15-1 15,-2 11-1-15,3 12 0 16,4 19-1-16,3 11 0 16,4 7-1-16,11 17-6 15,6-19-20-15,3 30-11 16,14-19 0-16,24 2-1 16,7-10 6-16</inkml:trace>
  <inkml:trace contextRef="#ctx0" brushRef="#br0" timeOffset="465592.6697">20442 12438 89 0,'-25'0'37'16,"-14"-14"1"-16,6 4-29 16,-12 3-3-16,8 8-3 0,0 5-1 15,8 11-1-15,12 7 0 16,15 10 0-16,15 15-1 16,16 8 0-16,15 3 0 15,10 5-1-15,6-1 1 16,1-2 0-16,-6 0-1 15,-10-3 1-15,-12-4 0 16,-17-3 0-16,-19-8 0 16,-13-4 0-16,-12-7-2 15,-12-13 0-15,-5-4-3 16,-11-24-5-16,8-3-5 16,-13-24-21-16,15-10 0 15,-8-23 10-15,24 6 12 0,-8-18 4 16,19 4 6-16,12 6 7 15,6-2 10-15,26 17 22 16,4 5 0 0,19 19-9-16,-4-5-10 0,25 21-5 15,-10-3-2-15,12 5-4 16,-7 2-3-16,-4 2 0 16,-10 5-2-16,-11 1-1 15,-13 9 0-15,-12 8 1 16,-12 10-2-16,-9 12 1 15,-6 12 0-15,-2 4-1 16,3 6 1-16,6 3 0 16,9-3 0-16,11-5 1 0,13-9 0 15,8-10-1-15,10-17 2 16,6-14 0-16,3-16-1 16,-3-10 1-1,-4-19 0-15,-9-10 1 0,-13-16 0 16,-10-5 0-16,-18-10 2 15,-15 4-2-15,-15 1 1 16,-7 2 0-16,-6 14-1 16,-1 14-1-16,3 14-2 15,6 7-3-15,18 25-11 16,20 2-23-16,0 0 0 16,30 16-2-16,20 2 2 15,14-5 18-15</inkml:trace>
  <inkml:trace contextRef="#ctx0" brushRef="#br0" timeOffset="466322.8244">22649 12526 113 0,'1'34'40'16,"-15"-8"-1"-16,5 5-35 15,-3 0-3-15,6 3-2 16,7 5 0-16,7 4 1 0,7 0-1 16,6 3 1-1,4 4-1-15,-2 4-1 16,-2 4 2-16,-7 1-1 16,-9-3 0-16,-7 0 0 15,-11-5-1-15,-9-10-1 0,-3-8-1 16,-7-18-2-16,2-15 0 15,-7-22 0-15,6-14 2 16,0-17 0-16,5-12 3 16,5-6 2-16,7-4 2 15,9 3 2-15,5 3 2 16,13 14 0-16,8 3-2 16,13 16 0-16,5 12-2 15,8 8-1-15,3 1 0 16,6 8-1-16,0 2-2 15,-4 1 2-15,-2 1-1 16,-4-2 0-16,-7-5 1 0,-5 1-1 16,-5 4-1-16,-8 3 1 15,-3 12-1-15,-3 11 0 16,-4 13 0-16,-3 12 1 16,1 11-1-16,-1 15 0 15,3 4 0-15,5 1 0 16,1-8 0-16,5-9 0 15,3-10 0-15,5-16 0 16,6-16 1-16,4-23-1 16,0-20 2-16,-1-15 1 15,-3-17 1-15,-6-11 0 16,-7-15-1-16,-9-5 1 16,-14-4 0-16,-12 10-1 0,-15 14-1 15,-12 14-2-15,-11 23-3 16,-16 11-14-16,1 41-22 15,-7 12-1-15,5 24 0 16,-1 6-2-16,5 8 31 16</inkml:trace>
  <inkml:trace contextRef="#ctx0" brushRef="#br0" timeOffset="478455.5776">15410 14906 55 0,'12'6'38'0,"0"11"-1"16,-12-17-19-16,-4 35-10 15,-6-14-3-15,1 8-1 16,-3 0-1-16,1 11 0 16,0 8-2-16,4 2 0 15,2 9 0-15,4 6 0 0,4 0 0 16,2-6-1-16,1 5 0 15,3-5 0-15,-2-8 1 16,-2-10-2-16,0-8-1 16,-5-14-2-16,5 1-7 15,-5-20-26-15,0 0-2 16,-12-25 1-16,14-1 0 16,-4-13 32-16</inkml:trace>
  <inkml:trace contextRef="#ctx0" brushRef="#br0" timeOffset="478820.5686">15614 15141 61 0,'-10'25'36'0,"-1"18"-1"16,-17 2-22-16,9 12-9 15,-3 8-2-15,6 5-2 16,5-1 0-16,8 0 0 15,12-8-1-15,10-11 1 16,12-14 1-16,5-13 0 16,6-23 0-16,3-9 2 15,-1-19-2-15,1-11 2 16,-6-12-1-16,-5-4 0 16,-13-5 0-16,-6-1-1 15,-13 6 1-15,-8 3-2 0,-12 7 1 16,-13 9-1-16,-5 10-1 15,-5 8 0-15,2 12-1 16,-1 0-3 0,14 21-16-16,0-9-17 0,16 12 1 15,4-5-1-15,17 3 12 16,2-6 26-16</inkml:trace>
  <inkml:trace contextRef="#ctx0" brushRef="#br0" timeOffset="479103.7582">15939 15355 57 0,'9'34'35'16,"-7"4"-1"-16,4 20-23 15,-8-6-8-15,9 9-2 16,6-8 0-16,6-8 1 16,10-11-1-16,8-12 2 15,6-22 1-15,7-13 0 16,-2-19 0-16,1-13 2 15,-12-7-2-15,-4-1 0 16,-14-11 0-16,-12 3-2 16,-19 2 0-16,-15 7-1 15,-15 10 0-15,-10 12-3 16,-4 16-4-16,-14 3-33 16,13 22 0-16,-2 10-1 0,21 8 0 15,8 2 23-15</inkml:trace>
  <inkml:trace contextRef="#ctx0" brushRef="#br0" timeOffset="484142.4452">8333 15280 79 0,'-13'0'38'0,"13"0"-5"15,0 0-24-15,0 0-3 16,23 10-3-16,1-4 0 16,8 1-1-16,3 0 2 15,7-2-3-15,3 4 1 16,0 0-2-16,-1-3 2 0,-2-1-2 16,-6 4-1-16,-5-6-2 15,-8 0-3-15,1 8-9 16,-11-20-22-1,1 7-1-15,-9-10-2 0,7 4 2 16,-6-15 35-16</inkml:trace>
  <inkml:trace contextRef="#ctx0" brushRef="#br0" timeOffset="484494.3163">9102 14817 55 0,'14'-20'35'0,"-8"0"-1"0,6 19-21 16,-12 1-5-16,0 0-2 16,-3 12-2-1,5 12 1-15,-4 12-1 16,5 11 0-16,-3 13-3 0,2 6 2 16,-2 8-2-16,4 9 0 15,-3-1 1-15,3 1-1 16,-2-8 0-16,2-1 0 15,-3-14 0-15,3-8-1 16,-2-7 0-16,1-11 2 16,0-9-3-16,-3-13-4 15,13-3-33-15,-13-9-1 16,-4-12-2-16,-6-6 0 16,-8-13 25-16</inkml:trace>
  <inkml:trace contextRef="#ctx0" brushRef="#br0" timeOffset="495473.6606">18936 4159 51 0,'0'0'34'0,"0"0"1"0,6 26-26 15,-14-15-2-15,4 15-1 16,-7 0-3-16,4 10 1 15,-2-1-2-15,3 5 0 16,1 4-2-16,3 5 1 16,2-1 0-16,1-1-2 15,2-3 1-15,-1-5-2 16,3-2-3-16,-9-16-16 16,8 2-13-16,-4-23-2 15,4 11 0-15,-4-11 17 16</inkml:trace>
  <inkml:trace contextRef="#ctx0" brushRef="#br0" timeOffset="495903.771">18820 4316 66 0,'-2'-38'36'15,"9"7"0"-15,-2-9-27 16,12 6-3-16,3 0-1 15,9 7-3-15,0 3 1 16,2 8-1-16,-2 7-2 16,-2 8 2-16,-8 7-1 15,-9 8 0-15,-12 9-1 16,-10 8 2-16,-7 4-2 16,-1-1 0-16,0 0 1 0,7-3-1 15,11 1-1-15,12-4 1 16,16-4 0-16,9-7-1 15,5-2 1-15,2 2 1 16,-5 1-1-16,-9 1 1 16,-16 2-1-16,-12-1 1 15,-17 6 0-15,-15-1-1 16,-7 5 0-16,-4-5-1 16,1-4 2-16,0 1-2 15,8-4 0-15,5-2-2 16,14-2-3-16,-1-10-30 15,21 8-2-15,-5-12 0 16,23 8 0-16,-5-11 26 0</inkml:trace>
  <inkml:trace contextRef="#ctx0" brushRef="#br0" timeOffset="497234.364">11273 14998 49 0,'-12'-19'36'0,"-7"1"1"16,3 21-20-1,-12-15-9-15,7 7-3 16,-6-1-1-16,2 10-2 16,-2-2 0-16,1 14 0 0,-1-4 0 15,2 0-1-15,-2 2 1 16,0 5-2-16,1 3 1 15,1 1-1-15,-1 2 1 16,2 1-1-16,3 1 0 16,-1 5 0-16,5 7-1 15,2 0 1-15,5 2 0 16,2 3-1-16,7 5 1 16,1 3 0-16,1 2 0 15,6 7-1-15,4 1 1 16,4-9 0-16,4 3 0 15,6-6 0-15,2-7 0 16,6-3 0-16,6-10-1 0,2-8 2 16,5-10-2-16,2-2 1 15,2-7 0-15,1-6 0 16,2-1-1 0,-1-8 2-16,1-5-1 0,-1-6-1 15,1-4 1-15,-2-2 0 16,0-5-1-16,-2-4 1 15,-1-4 0-15,-4-4-1 16,-5-2 1-16,-5 0 2 16,-6-2-3-16,-6-1 2 15,-7-1 0-15,-9 2-1 16,-6 3 1-16,-8 1 0 16,-7 3 0-16,-6 6-1 0,-10 0 1 15,-5 9 1-15,-6 4-2 16,-2 2 1-16,-3 6 0 15,-2 5-1 1,1 4 1-16,-1 5-1 0,4 5 1 16,0 3-1-16,5 8-1 15,1 2-1-15,5 2 0 16,2-4-2-16,9 14-16 16,-5-19-18-16,12 6-1 15,2-11 0-15,14-4 10 16,0 0 29-16</inkml:trace>
  <inkml:trace contextRef="#ctx0" brushRef="#br0" timeOffset="507204.0008">13546 15126 12 0,'0'0'23'16,"-14"-2"-9"-16,1-4-6 16,13 6-4-16,-20-4-2 15,20 4-1-15,-16-8 0 16,16 8 2-16,-15-12 1 15,15 12 2-15,-12-16 1 0,12 16 1 16,-12-18 1-16,12 18 0 16,-14-14-1-1,14 14-1-15,-16-14-1 16,16 14-1-16,-20-13-1 0,9 10-1 16,-5-1 0-16,2 5-1 15,-2-4 0-15,2 6-1 16,-3 4 0-16,1 8 0 15,-1 0 0-15,0 5-1 16,-2 4 1-16,4 0-1 16,-3 3 0-16,3 7 1 15,-1 0-2-15,2 2 1 16,2 2 0-16,1 2 0 16,1 4-1-16,4-4 1 15,4 6-1-15,2 0 1 16,6-3 1-16,4 2-2 15,4-8 1-15,6 1-1 0,5-5 1 16,6-1 0-16,3-4 0 16,4-6 0-16,6-5 0 15,2-5 1-15,3 2-1 16,2-10 1-16,2-6-1 16,1-5 1-16,-1-5 0 15,0-4-1-15,-3-5 0 16,-3-7 0-16,0-6 0 15,-4-2 1-15,-6-3-1 16,-4-5 1-16,-6-4 0 16,-4-3 1-16,-7-5-1 15,-5 0 0-15,-8-3 1 0,-6-1-1 16,-8-1 1-16,-5 4-1 16,-7 5 0-16,-4 6 0 15,-11 5 2-15,-3 9-2 16,-5 8 1-16,-4 11-1 15,-2 5 0-15,1 10-1 16,-3 5 1-16,3 3-3 16,6 11-1-16,0 2-3 15,18 9-32-15,-10-3-1 16,12 12-1-16,-1-7 0 16,15 2 28-16</inkml:trace>
  <inkml:trace contextRef="#ctx0" brushRef="#br0" timeOffset="508437.3466">18144 15013 56 0,'-17'13'35'16,"4"-8"0"-16,8 13-20 16,-14-18-7-16,19 0-3 15,-23 1-1-15,12 2-1 16,-3-1-1-16,3 2 1 16,-3 1-2-16,2-2 1 15,-4 5-1-15,1 3 0 16,-3 3-1-16,-1 6 1 15,-1-1-1-15,-1 10 1 16,-1-3-1-16,4 8 1 16,0 4-2-16,6 4 2 15,3 1-1-15,7 1-1 0,4 3 1 16,7 2-1-16,6-2 1 16,5 6 0-16,7-1 0 15,2-9-1-15,4-2 1 16,2-9 0-16,2 0-1 15,0-4 2-15,2-8-1 16,0-6 0-16,-1-15-1 16,-2-2 2-16,0 1-2 15,-1-10 1-15,0-10 0 16,-2-4-1-16,0-4 1 16,-3-7 0-16,-2-1 1 15,0-2 0-15,-4-5 0 0,-2-2 0 16,-4-3 0-16,-2-3 0 15,-5 1 0-15,-2 1 0 16,-3-3 0-16,-6 0-2 16,-5-2 2-16,-2 5-1 15,-5 4 0-15,-7 0-1 16,-1 8 2-16,-7 6-1 16,-6 9 1-16,-3 8-1 15,-6 12 1-15,-6 10-1 16,-1 9 0-16,-1 12 0 15,0 5-2-15,0 1 0 16,7 6-3-16,-2-13-11 16,20 8-22-16,1-13 0 0,18 6 1 15,6-12-1-15,16-7 35 16</inkml:trace>
  <inkml:trace contextRef="#ctx0" brushRef="#br0" timeOffset="510403.8326">20469 15063 47 0,'-11'6'35'0,"2"8"-2"16,-11-7-17-16,10 12-7 15,-12-8-2-15,5 6-2 16,-8-5-1-16,1 2 0 0,-5 0-1 16,1-1 0-16,-4-3-1 15,4 3-1-15,0 2-1 16,4 4 2-16,1 0-2 16,4 8 1-16,7 2-2 15,5 6-1-15,8 4 2 16,3 7-1-16,9 5 0 15,8 3-1-15,6-2 1 0,8-1 0 16,5-1 0 0,5-10 0-16,4 0 0 15,6-11 1-15,0-7 0 16,2-8-1-16,0-4 1 0,0-9-1 16,-1-5 1-16,-3-10 0 15,-3-9 0-15,-4-8 0 16,-4-12 2-16,-6-7 0 15,-8-8 0-15,-7-9 0 16,-11-7 1-16,-8 1 0 16,-10-2 0-16,-11 6-1 15,-10 7-1-15,-9 7 0 16,-7 7 0-16,-5 18 0 16,-5 6-1-16,-5 14 0 15,2 12-1-15,-1 10 0 16,7 8-4-16,-2-8-9 15,16 19-23-15,5-11-1 0,16 1 0 16,7-6 0-16,10-15 30 16</inkml:trace>
  <inkml:trace contextRef="#ctx0" brushRef="#br0" timeOffset="521189.9186">18614 3902 85 0,'24'-14'36'0,"-8"-5"-15"16,1 19-14-16,-3-2-1 15,3 18-1-15,-6 2-1 16,4 10-1-16,-3 12-2 0,0 11 0 15,-1 9-1 1,0 5 0-16,-3 6 0 16,-1 3 0-16,-1 2 0 15,-3-1-1-15,2-9 1 16,-1-9 0-16,1-11 0 0,0-12-1 16,0-10 2-16,-5-24-2 15,13-3 1-15,-6-18 2 16,-1-12-1-16,-2-10 1 15,-2-12-1-15,0-7 1 16,-6-1-1-16,-1 6 1 16,-3 2-1-16,-2 13 0 15,-2 13 0-15,-3 17 0 16,-2 21-1-16,-1 23 1 16,-4 14-2-16,1 15 2 15,0 9-1-15,2 0-1 16,3 1 0-16,6-7 1 0,9-16-1 15,6-16 0-15,8-17 2 16,5-18-3-16,9-17 2 16,3-10 1-16,-1-12-1 15,0-11 1-15,-3-5 0 16,-4-1 1-16,-6 3-2 16,-3 5 2-16,-7 10-1 15,-3 11 0-15,-3 14 0 16,0 16-1-16,-9 32 0 15,2 11 1-15,-2 14 0 16,1 10-1-16,0 1-1 16,5-1 0-16,4-9 0 15,5-20-1-15,7-15 2 0,9-23-1 16,8-17 1-16,1-16 0 16,2-9 1-16,-1-9 0 15,-4-6 0-15,-6 1 1 16,-6 0-1-16,-10 9 0 15,-6 5 1-15,-5 18-2 16,-8 13 1-16,-1 21-1 16,-5 20 0-16,-3 21 1 15,1 11-1-15,3 5-1 16,4 4 0-16,8-9 1 16,10-13 0-16,7-16-1 15,12-22 1-15,10-28-1 16,6-17 0-16,5-11 2 0,0-16-1 15,-5-7 1-15,-6-10 0 16,-7 3 1-16,-11 5-2 16,-7 10 1-16,-7 12 1 15,-6 9-2-15,-6 22 1 16,-6 22-1-16,-2 26-1 16,-1 18 2-16,0 13-2 15,0 9 2-15,4 3-1 16,5-3-1-16,6-9 1 15,7-16-2-15,7-17 3 16,6-18-1-16,4-17 0 16,3-15-1-16,-4-8 1 15,0-5 0-15,-7-2 1 0,-3 0-1 16,-5 5 0-16,-5 10 0 16,2 21 0-1,-16 10 1-15,5 15-1 16,-1 15 0-16,2 5 0 0,3 5-1 15,3 0 1-15,6-9-2 16,7-12 3-16,9-19-3 16,5-16 1-16,2-14 1 15,1-9-1-15,0-3 2 16,-8-6-2-16,-6 2 2 16,-11 4-1-16,-7 9-1 15,-7 12-1-15,-8 4-4 16,6 24-14-16,-9-10-21 0,6 14 0 15,-1-1-1-15,8 6 3 16,-1 2 39 0</inkml:trace>
  <inkml:trace contextRef="#ctx0" brushRef="#br0" timeOffset="529354.3466">22614 14905 68 0,'0'0'34'15,"13"29"-12"-15,-13-29-9 16,-3 13-3-16,3-13-3 15,-10 14-2-15,10-14-1 16,-18 7-1-16,3-7-1 16,0 1-1-16,-2-2 1 15,-2 2-1-15,-6-3 0 16,0-1 0-16,-2 0 1 16,0-1-2-16,0 0 1 15,1 1 0-15,3-5 0 16,4 4 0-16,3-1 0 15,2 1-1-15,14 4 1 16,-17 4 0-16,17-4-1 0,-9 11 0 16,4 6 1-16,0 1-1 15,-1 6 0-15,-2 9 1 16,0 7-2-16,-1 2 2 16,1 1-2-16,0-4 2 15,2-3-2-15,4-1 1 16,2-7 0-16,4-7 0 15,-4-21 0-15,18 11 0 16,-4-14 0-16,2 1 0 16,1-4 1-16,2-4-2 15,4 4 2-15,-1 0 0 16,4 4-1-16,2 5 0 16,2 2 1-16,4 6-2 0,0 2 1 15,3 2 1-15,-2 3-3 16,0-1 2-16,-5 1 0 15,-3 2-1-15,-7-1 0 16,-8 3 0-16,-7 1 0 16,-10 1-1-16,-10 4 2 15,-9 6 0-15,-10 3-1 16,-9-1 1-16,-6-4 0 16,-2 3 0-16,-2-7 0 15,2-4 1-15,3-3-1 16,6-9 0-16,7-7 0 15,7-3 0-15,9-1 0 16,3-4 1-16,5 0-2 0,11 3 1 16,0 0-2-16,-10-12-1 15,10 12-2 1,5-19-6-16,10 16-26 16,-8-16-1-16,11 8 1 0,0-16 0 15,10 11 29-15</inkml:trace>
  <inkml:trace contextRef="#ctx0" brushRef="#br0" timeOffset="529853.9824">22832 15146 65 0,'-7'-18'37'16,"7"18"0"-16,-16-18-19 15,16 18-8-15,-22 16-3 16,9 2-3-16,-3 5-2 16,2 12-1-16,2 9-1 15,4 9 0-15,4 5-1 16,7 4-1-16,7 6 1 15,8 3-1-15,7-9 1 16,7-6 1-16,5-7-2 16,3-14 2-16,1-13 0 15,2-11 1-15,0-16-1 16,0-9 1-16,-4-16 0 0,-4-13-1 16,-5-8 3-16,-5-7-1 15,-4-8 1-15,-8-4-1 16,-11-7 1-16,-8 1-1 15,-11 7 1-15,-8 12 0 16,-8 4-2-16,-5 15-1 16,-7 16 0-16,-4 8 0 15,3 13-1-15,0 11-3 16,11 18-10-16,1-15-25 16,8 11-1-16,2-8 0 15,12 0-1-15,12-16 24 16</inkml:trace>
  <inkml:trace contextRef="#ctx0" brushRef="#br0" timeOffset="571469.509">23075 15995 69 0,'-7'53'37'16,"-9"-12"0"-16,8 10-18 15,-8-23-13-15,11-7-3 16,2-5 0-16,8 2-1 16,3-5-1-16,4-3 0 15,5-1 0-15,6-3 1 16,9-3-2-16,9 2 1 15,9-15-1-15,10-5 0 16,6-10 1-16,5-7-1 16,4-6 1-16,1-2-1 15,-5 3 1-15,-8 1-2 0,-8 8-2 16,-17-13-20-16,1 25-15 16,-16-5-1-16,-4 12-1 15,-19 9 0-15</inkml:trace>
  <inkml:trace contextRef="#ctx0" brushRef="#br0" timeOffset="603261.7224">8360 18200 79 0,'0'0'38'0,"0"0"-4"15,0 0-24-15,-57 42-4 16,57-42-2-16,0 0-4 0,0 0 1 16,0 0 1-16,0 0-1 15,0 0 3-15,0 0-3 16,0 0-1-16,0 0 0 15,0 0 3-15,69 7-2 16,-69-7-2-16,91-10 2 16,-40 15-3-16,-1-17 1 15,-50 12 3-15,91-16-2 16,-91 16-1-16,67 9 0 16,-67-9 1-16,0 0-3 15,0 0 1-15,54 36-9 16,-54-36-27-16,0 0 1 15,0 0-2-15,0 0 1 0,0 0 26 16</inkml:trace>
  <inkml:trace contextRef="#ctx0" brushRef="#br0" timeOffset="603606.467">9047 17523 48 0,'0'0'35'0,"0"0"1"0,3 12-18 16,-3-12-7-16,0 58-5 16,2-5 0-16,-3 6-2 15,4 18-1-15,0 15 1 16,3-10-1-16,-1 12 0 15,1-6-1-15,0-14 2 16,-1-7-2-16,-3 4-1 16,0-13-2-16,-2-58 1 15,1 78 1-15,-1-78-1 16,0 49-3-16,0-49-1 16,0 0-33-16,0 0-2 15,0 0 1-15,55-56-3 16,-25-11 18-16</inkml:trace>
  <inkml:trace contextRef="#ctx0" brushRef="#br0" timeOffset="606268.7446">11350 17644 60 0,'-19'-4'33'16,"4"-3"-7"-16,-13 1-12 15,13-11-6-15,15 17-3 16,-47 21 0-16,19-21-1 16,28 0-2-16,-61 55 0 15,61-55 0-15,-65 80 0 16,35-22-2-16,30-58 2 15,-58 93-1-15,35-16 0 16,5-15-1-16,6 5 1 16,4 1-1-16,9-4-1 15,7-2 0-15,8-10 0 16,6 5 2-16,-22-57 0 16,69 61-1-16,-69-61 1 0,98 22-5 15,-41-20 5-15,5-17 1 16,2-4-2-16,4-17-2 15,-2-1 0-15,0-17 3 16,-10-8-2-16,-3-18 4 16,-14-11 0-16,-9 3 1 15,-19 12-4-15,-13-3 5 16,-20 6-4-16,-12 28 0 16,34 45-3-16,-104-21 4 15,47 32-5-15,-3 25-5 16,60-36-14-16,-86 83-17 15,86-83 2-15,-25 61-2 0,25-61 8 16</inkml:trace>
  <inkml:trace contextRef="#ctx0" brushRef="#br0" timeOffset="606919.5889">13479 17720 79 0,'-41'28'37'0,"41"-28"-3"15,-60 8-22-15,60-8-9 16,-65 35-2-16,65-35-1 15,-76 80 2-15,76-80-1 0,-70 97-1 16,39-42-3-16,5 24 2 16,7-13 2-16,7 5 0 15,7-4-2-15,10-6 2 16,6 1-1-16,-11-62 1 16,50 82 2-16,-50-82-2 15,78 43 0-15,-78-43 0 16,101 18 4-16,-45-26-5 15,2-10-2-15,0-2 3 16,0-11 0-16,-3-18-1 16,-2-18 0-16,-8-11 1 15,-7-17-1-15,-11 2 2 16,-11-2 1-16,-15-18-4 0,-9 21 0 16,-17 20 0-16,-9 15 1 15,-11 3-2-15,-8 39 1 16,-3-2-3-1,0 6 4-15,2 38-3 0,1-3-6 16,53-24-28-16,-71 59-2 16,71-59 2-16,-39 52-3 15,39-52 31-15</inkml:trace>
  <inkml:trace contextRef="#ctx0" brushRef="#br0" timeOffset="607769.438">15272 17618 69 0,'0'0'40'16,"1"57"1"-16,-1-57-19 15,3 83-11-15,-3-83-6 16,1 84 0-16,-1-21-4 0,1 2-2 15,0-5 3-15,-1 20-3 16,-1-10 2-16,1 1-5 16,1 3 4-16,1-4 0 15,0-11 1-15,2-8 2 16,-4-51-3-16,10 87 3 16,-10-87-3-16,11 61 2 15,-11-61-4-15,0 0-4 16,0 0-33-16,0 0 0 15,0 0-1-15,0 0 0 16,40-57 7-16</inkml:trace>
  <inkml:trace contextRef="#ctx0" brushRef="#br0" timeOffset="608153.4485">15589 17976 73 0,'-4'63'35'16,"1"4"1"-16,-8-2-19 15,9-8-14-15,2 10-3 16,2-11-2-16,9-4 2 16,-11-52-1-16,34 72 1 15,-34-72 0-15,52 24 2 16,-52-24 1-16,63-26-1 0,-63 26 2 15,61-80-2 1,-61 80-2-16,45-105 3 16,-35 50-2-16,-11-6 1 15,-7-1 4-15,-12 10-5 0,20 52 1 16,-58-74-1-16,58 74 3 16,-66-46-5-16,66 46 2 15,-52 3-5-15,52-3-2 16,-24 51-12-16,24-51-24 15,6 59 3-15,-6-59-2 16,0 0 2-16,58 59 35 16</inkml:trace>
  <inkml:trace contextRef="#ctx0" brushRef="#br0" timeOffset="608485.8944">16001 18055 91 0,'0'0'38'0,"28"49"-2"15,-28-49-26-15,-21 55-9 16,21-55-1-16,-19 95-3 16,19-95 1-16,11 92 0 15,-11-92 0-15,50 62 3 16,-50-62 0-16,87 24 2 16,-35-35 2-16,-2-12-2 15,0-12 1-15,-11-15 0 0,-2 2-3 16,-13-19 2-16,-12-7 0 15,-14-3 1 1,-11 3-1-16,-12 11-1 16,-9 3-1-16,34 60-2 0,-91-68 3 15,91 68-4-15,-95-9 0 16,95 9-6-16,-71 35-9 16,71-35-23-16,0 0 0 15,0 0 2-15,33 25-1 16,22-51 20-16</inkml:trace>
  <inkml:trace contextRef="#ctx0" brushRef="#br0" timeOffset="609086.3366">18123 17581 97 0,'-22'-9'41'0,"-1"9"-2"16,23 0-32-16,-83 32-2 15,32-7-3-15,-4 12-7 16,4 26 7-16,4-7-2 15,12 32-1-15,11-1-2 16,16-19 4-16,16 10-8 16,22-10 7-16,18-13 5 15,11-24-3-15,15-9-1 16,6-16 0-16,7-15 4 16,-2-8-5-16,-3-8 1 15,-11-1 1-15,-12-15-3 0,-59 41 1 16,67-87-1-16,-62 37 4 15,-19-7-3-15,-19 6 2 16,-12 0 3 0,-9-6-6-16,-3 14 2 0,6 2-6 15,3 7-3-15,31-6-33 16,5 10 1-16,36-9-1 16,15-1 0-16,37 6 15 15</inkml:trace>
  <inkml:trace contextRef="#ctx0" brushRef="#br0" timeOffset="609753.0087">20618 17706 77 0,'0'0'37'0,"0"0"1"0,-38 11-22 16,18-23-7-16,-13 11-3 15,-6 7-8-15,-9-1 4 16,-4 1-4-16,-2 21 3 16,-4 7-1-16,5 9 1 15,0 26 0-15,8 4 0 16,6-1 4-16,12 14-3 15,11-1 2-15,13-12-2 16,16-16-2-16,18-6 0 16,-31-51-1-16,101 57 1 15,-34-41-3-15,11-5 3 16,3-19 0-16,2-11-1 16,0-2-3-16,-5-4 4 0,-4-26 0 15,-8 10 1-15,-5-18 2 16,-14-7-2-16,-10-9-1 15,-16-2 2-15,-12-8 1 16,-17 5-3-16,-9 15 1 16,-12 10-2-16,-9 2 2 15,-5 12-3-15,-2 19 2 16,5-3-5-16,0 17 2 16,12 15-3-16,-5 1-10 15,18-13-22-15,15 5-1 16,0 0 1-16,10-22-2 15,22 16 28-15</inkml:trace>
  <inkml:trace contextRef="#ctx0" brushRef="#br0" timeOffset="610523.0734">22299 16242 50 0,'-31'11'35'16,"11"6"1"-16,-11-19-19 16,19 14-7-16,-5-11-3 15,17-1-2-15,-11 6-2 16,11-6 0-16,24 9-1 0,7-6 0 16,15 1-2-16,20-3 1 15,18-2 0 1,18-1 0-16,12-1 1 15,16-3-2-15,10-5 2 0,8 2 0 16,-4 2 0-16,-4-2 0 16,-10-7 0-16,-12 6-1 15,-12 3 0-15,-13 1-1 16,-21-1 0-16,-15 2 0 16,-14-5-1-16,-14 4-1 15,-9 2-1-15,-20 4-2 16,12-14-4-16,-29-11-19 15,4 19-10-15,-14-8 0 16,1 14 1-16,-13-11 12 16</inkml:trace>
  <inkml:trace contextRef="#ctx0" brushRef="#br0" timeOffset="610923.201">22259 16337 64 0,'-11'24'37'0,"2"-1"-1"15,14 9-22-15,2-15-7 16,18-2-4-16,8-2 1 15,16-5-1-15,12-2 2 0,13-1-3 16,13-16 0-16,8 2 0 16,9-8-1-16,7 8 1 15,2-10-1-15,1 4 0 16,-6-1-1-16,-6-1 1 16,-11 3-1-16,-8 2 1 15,-10 8-2-15,-13-8 1 16,-12 7 1-16,-12-1-3 15,-7 1 0-15,-10-6-6 16,6 10-29-16,-19-14-2 16,0 5 1-16,-10-5-3 15,-2 2 23-15</inkml:trace>
  <inkml:trace contextRef="#ctx0" brushRef="#br0" timeOffset="613805.4194">22317 17607 74 0,'0'0'31'16,"-1"28"-3"-16,1-28-18 15,-16 70-7-15,16-70 2 16,-16 89-3-16,8-30 2 0,2-5-2 16,-2 5 1-16,3 9-2 15,5-68 0-15,-8 95 3 16,4-41-3 0,3-4 0-16,-1 1 0 0,2-51-1 15,-3 85 1-15,3-85 1 16,0 0-1-16,-4 73-4 15,4-73 1-15,0 0-1 16,0 0-9-16,0 0-23 16,0 0 0-16,0 0-1 15,0 0-1-15,0 0 26 16</inkml:trace>
  <inkml:trace contextRef="#ctx0" brushRef="#br0" timeOffset="614508.953">22610 17887 39 0,'0'0'32'16,"0"0"-1"-16,0 0-17 16,0 0-4-16,-52-28-6 15,52 28 2-15,0 0 1 16,-60 17-2-16,60-17-4 16,0 0 3-16,-57 72 0 15,57-72-4-15,-36 69 5 16,36-69-5-16,-27 84-2 15,27-84 2-15,-8 86 3 0,8-86-3 16,13 83 1-16,-13-83 0 16,36 77-1-16,-36-77 0 15,53 55 2-15,-53-55-2 16,67 27 1-16,-67-27-1 16,71 8-1-16,-71-8 1 15,71-17 1-15,-71 17-1 16,60-47 0-16,-60 47 1 15,43-76-4-15,-31 24 3 16,-5-1 0-16,-8-4 0 16,-8-5-3-16,-9 10 2 15,-4 1 3-15,22 51-1 16,-61-66 1-16,61 66-2 0,-67-13-1 16,67 13-2-16,-51 29-1 15,51-29-10-15,-15 51-22 16,15-51 0-16,0 0 0 15,50 46 0-15,-50-46 36 16</inkml:trace>
  <inkml:trace contextRef="#ctx0" brushRef="#br0" timeOffset="615169.8162">23119 17801 50 0,'-11'-19'33'15,"0"9"-12"-15,11 10-6 16,0 0-3-16,-67-20-3 0,67 20-4 16,-54 19 0-1,54-19-1-15,-58 54-2 0,58-54 5 16,-59 62-6-16,59-62 1 15,-45 86-2-15,30-37-1 16,15-49 1-16,-6 90 0 16,6-90 2-16,30 99-3 15,-30-99 0-15,64 83-1 16,-64-83 2-16,88 64 2 16,-39-43-2-16,2-4 1 15,-1-11 0-15,-50-6-1 16,94-27 1-16,-94 27 1 15,86-50-1-15,-86 50 0 0,63-91 1 16,-42 29-1 0,-8-7 0-16,-8-1 4 15,-10-9-3-15,-8-5 1 16,-10-4-3-16,-5 13 2 0,-5 14-4 16,-1 10 4-16,-1 17-2 15,2 13-3-15,4 8 2 16,5 7 0-16,8 10-2 15,1-1-4-15,15-3-28 16,0 0-3-16,4-28 1 16,-4 1-1-16,7-10 14 15</inkml:trace>
  <inkml:trace contextRef="#ctx0" brushRef="#br0" timeOffset="634935.8291">15607 7171 46 0,'13'-2'31'0,"-13"2"-14"16,0 0-7-16,0 0-4 15,16-1 1-15,-16 1-3 16,0 0 0 0,-7 12-1-16,3 2-1 0,-3 0-1 15,0 3 0-15,0 1 0 16,1 3-2-16,0 2 1 15,1 2 1-15,3 3-2 16,2-1 1-16,0-2 1 16,1 1-1-16,0 0 0 15,1 2 1-15,0-1-1 16,-2-1 0-16,0-5 1 16,-3 1-1-16,1-4 0 0,-2 1 0 15,2-6 0-15,2-13-2 16,-6 18 1-16,6-18-1 15,0 0-2 1,0 0-4-16,0 0-13 0,3-16-12 16,1 2 0-16,-3-9 3 15,3-1 30-15</inkml:trace>
  <inkml:trace contextRef="#ctx0" brushRef="#br0" timeOffset="635960.0609">15527 7208 38 0,'0'0'32'0,"-16"16"1"0,3-14-24 15,13-2-4-15,0 0-3 16,0 0 0-16,-11 10-1 15,11-10 0-15,5-11 0 16,-5 11-2-16,17-20 2 16,-2 7-1-16,2-4 1 15,5 2 0-15,1-2 0 16,5 2 0-16,0-1 1 16,4-1-1-16,-2 4-1 15,2 2 1-15,-2 2 0 16,1 3-1-16,-2 1 1 15,1 6-1-15,-5 3 0 16,-2 5 1-16,-3 1-1 0,-4 5 0 16,-5 1 1-16,-5 4-1 15,-10 7 0-15,-4 2 1 16,-8 4-1-16,-4 0 1 16,-4-2 0-16,-3 2 1 15,-4 0-2-15,2 0 2 16,0-10-1-16,3-4 1 15,2-5-1-15,6-4 0 16,2 0-1-16,16-10 0 16,-16 4 1-16,16-4-1 15,7-14 0-15,5 5 0 16,5-2-1-16,4-1 1 16,5-2 0-16,3 2 0 0,5-1 0 15,2 0 0-15,0 4 0 16,2 2 0-16,1 2 0 15,-2 2 0 1,-1 2 0-16,-3 1 0 0,-6 5 0 16,-2 0 0-16,-7 7 0 15,-5 1 1-15,-5 3-1 16,-7 1 1-16,-6 4-1 16,-5 2 0-16,-4-2 0 15,-5 3 1-15,-3-2-2 16,-2-4 1-16,0-1 1 15,-5-1-1-15,1-5 0 0,0-2 0 16,0-1 0-16,1-4 0 16,1-1 0-16,-1-2 0 15,1-2-1-15,3-3 2 16,1-2-1 0,1 0 0-16,2-4 0 0,1 2 1 15,4 1-1-15,2-2 0 16,12 9 0-16,-17-17-1 15,17 17 1-15,-9-16 0 16,9 16 0-16,-1-11 0 16,1 11 1-16,1-15-1 15,-1 15 0-15,0 0 1 16,0-11-1-16,0 11 0 0,0 0 0 16,0 0 0-16,0 0 0 15,0 0 0-15,-12-3 0 16,12 3-1-16,0 0 1 15,0 0 0-15,-11 6 0 16,11-6 0-16,0 0 0 16,0 0 0-16,-6 15-3 15,6-15-2-15,0 0-29 16,0 0-1-16,8 12-1 16,-8-12 0-16,0 0 34 15</inkml:trace>
  <inkml:trace contextRef="#ctx0" brushRef="#br0" timeOffset="641418.6838">15675 6286 20 0,'0'0'27'0,"-12"13"-11"0,12-13-6 16,-14 4-3-16,14-4-2 15,-12 7-1-15,12-7 0 16,0 0-1 0,-12 8 0-16,12-8 1 0,-1 16 0 15,4-3-1-15,-3-13 1 16,4 24-2-16,-3-9 0 15,4 3 0-15,-4 4 0 16,2 0-1-16,-3-3 0 16,0 1 0-16,-2 3-1 15,1 1 0-15,-1-1 0 16,-1 1 1-16,2-2-1 0,-1-1 0 16,-1 3-1-16,3-2 1 15,0-4-1 1,2-4-2-16,4-2-1 0,-6-12-5 15,12 0-22-15,-12 0 0 16,16-17 0-16,-11-5 17 16,-1 0 14-16</inkml:trace>
  <inkml:trace contextRef="#ctx0" brushRef="#br0" timeOffset="642240.0353">15537 6386 28 0,'0'0'11'16,"-13"-15"-2"-16,6 3 0 0,7 12-1 16,-2-18-1-1,2 18 0-15,5-24-1 16,3 13 0-16,-4-10-1 15,8 4 0-15,-3-3-2 0,5 1 0 16,1-5-1-16,6 1 0 16,0-4-1-16,3 6-1 15,0-4 2-15,3 5-2 16,-2-2 1-16,-1 4 0 16,-4 4 1-16,-1 8-2 15,-4 6 2-15,-2 6 0 16,-5 8-1-16,-1 6 1 15,-2 3-1-15,-2 6 0 16,0 2 0-16,-2 0-1 16,-1 1 1-16,-2-1-1 15,-1-3 0-15,-2 0-1 16,-2-2 1-16,-2-1 0 0,0-2 0 16,-2-2 0-16,-1-2 0 15,-1-2 0-15,0-1 0 16,2-4 0-16,11-12 0 15,-17 17 0-15,17-17 0 16,-8 15-1-16,8-15 2 16,0 0-1-16,20 13 0 15,-4-10 0-15,5 1 0 16,3 0 0-16,5 0 0 16,3 2 1-16,0 2-1 15,1 3 0-15,-3 0 1 16,1 3-1-16,-3 0 0 15,-1 4 0-15,-5-1 0 0,-3-1 0 16,-2-4 1-16,-1-1-1 16,-2-2 0-16,-2 0 0 15,-12-9 0-15,18 14 0 16,-18-14-1-16,16 5-1 16,-16-5-7-16,13 8-22 15,-13-8 0-15,13 2-1 16,-13-2 8-16,11-15 24 15</inkml:trace>
  <inkml:trace contextRef="#ctx0" brushRef="#br0" timeOffset="643952.591">11968 2583 38 0,'0'0'29'0,"-5"-18"-16"16,5 18-5-16,0 0-3 0,23 5-2 15,-10 2 0 1,4 4 0-16,-5 3-1 16,5 11 1-16,-2 1-1 15,2 11 0-15,-3 2 0 0,3 3-1 16,2-1-1-16,1 9 3 16,6-1-3-16,3-1 2 15,6-6-1-15,7 0 2 16,3-2-3-16,4 3 4 15,1-6-3-15,4 6 1 16,-4-7-1-16,3 3 1 16,-5 1-2-16,4 0 1 15,-5 0 0-15,3 0-1 16,-1-3 0-16,4-1 1 16,-2-1-1-16,4 0 1 15,0-3-1-15,-2 1 1 16,0-3 0-16,-2 5 0 0,-2-1-1 15,-1 0 1-15,-3 0 0 16,-4-1-1-16,-3 0 2 16,2 2-2-16,-1 0 0 15,-1-4 1-15,0 1-1 16,0 1 1-16,0-4 0 16,0 2 0-16,-1 1-1 15,-1 2 0-15,-2-1 1 16,0 2-1-16,0 2 0 15,-1-1 0-15,0 5-1 16,1 3 1-16,-2 0 1 16,0 0-2-16,-2-2 2 0,1 2-2 15,-2 1 1-15,-1-2 1 16,-2 0-1-16,0-1 0 16,-2 1 0-16,0-3 0 15,0 1 0 1,2 2 0-16,1-2 0 0,1 0 0 15,0 2 0-15,0-5-1 16,3 1 1-16,0-3 0 16,-1 2-1-16,-1 1 1 15,2-2 0-15,-2-1-1 16,2-2 2-16,2 0-1 16,0-2 0-16,2 0 0 15,0-3 0-15,0-5 0 0,-1 0 1 16,0-2-1-16,-1-2 0 15,-3 3 1-15,0-1-1 16,-3-2 0 0,-3 1 1-16,-1-1-1 0,0 2-1 15,0 2 1-15,1-2 0 16,-1-3 0-16,1 2 0 16,1 2 0-16,2-1 0 15,-1 1 0-15,5-4 0 16,-2 0 0-16,3-1 0 15,1 1 0-15,-1 4 0 16,-1-1 0-16,2 0 1 16,0 0-1-16,0 3 0 0,-2 3 1 15,0 3-1-15,1-2 1 16,2 0 0-16,-2 1 0 16,1 2-1-1,-1 2 0-15,0 1 1 0,-1-2-2 16,0 3 2-16,1 3-2 15,-2 1 1-15,-1 0 0 16,-1 1-1-16,2 1 1 16,-2-5 1-16,0 1-1 15,0-3 0-15,-1-5 0 16,0 0 0-16,-2-4 0 16,0-1 0-16,-1-1 0 15,-2-5 0-15,0-2 0 0,-2-3 0 16,-2 1 0-1,-1-5 2-15,-2 1-1 16,2-5-1-16,-4 0 0 16,3 1-1-16,-3-2-3 0,15 6-29 15,-9-5-3-15,-1 3-1 16,-3-10 0-16,-15 1 29 16</inkml:trace>
</inkml:ink>
</file>

<file path=ppt/ink/ink22.xml><?xml version="1.0" encoding="utf-8"?>
<inkml:ink xmlns:inkml="http://www.w3.org/2003/InkML">
  <inkml:definitions>
    <inkml:context xml:id="ctx0">
      <inkml:inkSource xml:id="inkSrc0">
        <inkml:traceFormat>
          <inkml:channel name="X" type="integer" max="27760" units="cm"/>
          <inkml:channel name="Y" type="integer" max="15694" units="cm"/>
          <inkml:channel name="F" type="integer" max="255" units="dev"/>
          <inkml:channel name="T" type="integer" max="2.14748E9" units="dev"/>
        </inkml:traceFormat>
        <inkml:channelProperties>
          <inkml:channelProperty channel="X" name="resolution" value="1000" units="1/cm"/>
          <inkml:channelProperty channel="Y" name="resolution" value="1000.25494" units="1/cm"/>
          <inkml:channelProperty channel="F" name="resolution" value="0" units="1/dev"/>
          <inkml:channelProperty channel="T" name="resolution" value="1" units="1/dev"/>
        </inkml:channelProperties>
      </inkml:inkSource>
      <inkml:timestamp xml:id="ts0" timeString="2018-11-29T17:16:56.736"/>
    </inkml:context>
    <inkml:brush xml:id="br0">
      <inkml:brushProperty name="width" value="0.05292" units="cm"/>
      <inkml:brushProperty name="height" value="0.05292" units="cm"/>
      <inkml:brushProperty name="color" value="#FF0000"/>
    </inkml:brush>
  </inkml:definitions>
  <inkml:trace contextRef="#ctx0" brushRef="#br0">13817 8031 168 0,'-27'-3'36'0,"-9"-11"-1"15,10-11-36-15,2 0 1 16,0-7 0-16,3-4 1 16,3-6-1-16,3-5 0 15,1 3 0-15,6-4 0 16,3 2 0-16,6 0 1 16,5 1-1-16,7 3 0 15,8 4-1-15,10 4 1 16,10 5 0-16,13 6 0 15,13 4-1-15,10 6 1 0,17 7 0 16,12 2 0-16,20 7 0 16,17 3 0-16,21 1 0 15,20 0 0-15,23 1 0 16,27 0 0-16,26-3 0 16,26-1 0-16,26-8 1 15,17 4-1-15,24 0 1 16,21 0 0-16,20 1 0 15,53-1-1-15,-40 5 1 16,-2 1-1-16,-12 9 0 16,-10-1 1-16,-23-1 0 15,-22 0 0-15,-29 0-1 0,-72 2 1 16,14-2-1-16,-22 8 1 16,-29 8-1-16,-24 4 1 15,-26 12-1-15,-29 10 1 16,-26 21 0-16,-21 14-1 15,-21 33-34-15,-29-28 0 16,3 8-1-16,-26-23-1 16,9 6-1-16</inkml:trace>
  <inkml:trace contextRef="#ctx0" brushRef="#br0" timeOffset="25071.84">22459 8031 185 0,'-22'-3'36'16,"22"3"-2"-16,37-9-34 16,16-4 0-16,17 5 0 15,10 7 0-15,9 8 0 16,4 21-1-16,1 22 2 16,-12 33-2-16,-6 36 2 15,-18 42-1-15,-21 38 0 0,-19 44-1 16,-23 38 2-16,-20 35-1 15,-21 26 0 1,-5 14 0-16,-13-3 0 16,3-2 0-16,1-13 0 0,1-14 0 15,10-26 0-15,5-26 0 16,8-31 0-16,14-25-28 16,-11-41-8-16,17-19-2 15,-12-47 0-15,21-18 0 16</inkml:trace>
  <inkml:trace contextRef="#ctx0" brushRef="#br0" timeOffset="29603.486">21081 5669 177 0,'36'7'36'15,"-20"-14"0"-15,12 25-36 16,-12 10 1-16,0 13-2 16,-5 21 1-16,-2 16 0 15,-3 18 0-15,-5 9 0 16,-2 15 0-16,-2 3 1 16,1-2-2-16,-2-4 2 15,1-12-1-15,-2-15 0 16,-1 0-34-16,-1-45 0 0,23-12-2 15,-16-33 1 1,30-17-1-16</inkml:trace>
  <inkml:trace contextRef="#ctx0" brushRef="#br0" timeOffset="29962.8649">21917 5772 181 0,'-4'-35'35'0,"-24"24"1"16,-33 35-38-16,-21 20 1 16,-9 10 1-16,-8 11-1 0,5 5 1 15,12-2 0 1,24-6 1-16,32-11-2 16,28-21 1-16,34-16 1 15,25-14-1-15,19-13 0 16,11-5-1-16,-2 0 1 0,-5-1-1 15,-13 9 1-15,-17 16 1 16,-21 16-1-16,-24 22 0 16,-18 22 0-16,-13 17 1 15,-8 13-1-15,0 14 1 16,-1 8-1-16,6-4 0 16,7-6 1-16,14-12-1 15,10-16 0-15,-14-25-34 16,43-6-1-16,-12-41 0 15,23-12 0-15,-13-40-1 16</inkml:trace>
  <inkml:trace contextRef="#ctx0" brushRef="#br0" timeOffset="30370.117">22388 5930 179 0,'-34'36'36'15,"2"13"0"1,-4-11-38-16,3 5 2 16,5-2 1-16,13-1-1 15,15-5 0-15,18-9 0 0,18-12 0 16,14-10 0-16,9-6 0 15,4-3-1-15,-2-2 1 16,-8 9 0-16,-9 10 0 16,-14 15 0-16,-17 15 1 15,-15 17-1-15,-13 9-1 16,-7 10 1-16,-1 12 1 16,-2-4-1-16,3-5 0 15,5-9 1-15,8-15-1 16,9-14 1-16,7-31-28 15,21 3-8-15,-13-42 0 16,25-5 0-16,-10-37 0 16,22-8-2-16</inkml:trace>
  <inkml:trace contextRef="#ctx0" brushRef="#br0" timeOffset="30773.6227">22975 5885 180 0,'39'-97'35'0,"12"27"0"16,0 21-33-16,2 35-3 15,6 17 1-15,-1 15 0 16,-1 18 0-16,-7 23 0 16,-11 16 0-16,-15 21-1 15,-12 17 1-15,-14 13-1 16,-9 11 1-16,-3 4 0 16,-6-5 0-16,-2-12 1 15,2-12-1-15,7-20 1 0,3-26 0 16,3-28-1-16,7-38 0 15,-17-13 0-15,8-38 0 16,-7-23 0-16,-12-22-1 16,-6-11 0-16,-5 1 1 15,1 5 0-15,3 12 0 16,13 16 0-16,13 19-1 16,20 19 1-16,28 19 0 15,21 12 0-15,19 2 0 16,12 0 0-16,7-2 1 15,6-8-1-15,0-5-5 16,7-8-29-16,-27-28-1 16,7 5 0-16,-29-31 0 15,6 5-1-15</inkml:trace>
  <inkml:trace contextRef="#ctx0" brushRef="#br0" timeOffset="31211.0876">23808 5012 181 0,'-174'-128'36'0,"-26"13"-2"15,-23 17-36-15,-23 21 2 16,-22 19-2 0,-18 20 1-16,-10 26 0 0,-5 27 1 15,2 25-1-15,8 34 1 16,9 38 0-16,17 35 0 16,23 33 2-16,32 30-3 15,37 26 2-15,41 21 0 16,44 5 0-16,48 8-1 15,51-3 0-15,56-15 1 16,49-15 0-16,50-27 0 0,48-30-1 16,48-31 1-16,39-31 0 15,40-38 0-15,25-41 0 16,19-38-1 0,9-44-1-16,0-43 1 0,-9-33 0 15,-23-40-2-15,-30-34 2 16,-41-26-1-16,-45-25 0 15,-59-20 1-15,-60-12 0 16,-69 5 0-16,-69 3 1 16,-76 19 0-16,-70 30-1 15,-66 31-7-15,-60 36-27 16,-32 64-1-16,-46 34-2 16,-9 75-1-16,-27 32-2 0</inkml:trace>
  <inkml:trace contextRef="#ctx0" brushRef="#br0" timeOffset="80524.712">11643 16339 179 0,'86'-36'34'0,"10"-40"0"16,-3-47-35-16,1-31 0 15,4-29 1-15,11-8-34 16,-21-26-2-16,11 18 0 16,-28-13-1-16,6 50-1 15</inkml:trace>
</inkml:ink>
</file>

<file path=ppt/ink/ink23.xml><?xml version="1.0" encoding="utf-8"?>
<inkml:ink xmlns:inkml="http://www.w3.org/2003/InkML">
  <inkml:definitions>
    <inkml:context xml:id="ctx0">
      <inkml:inkSource xml:id="inkSrc0">
        <inkml:traceFormat>
          <inkml:channel name="X" type="integer" max="27760" units="cm"/>
          <inkml:channel name="Y" type="integer" max="15694" units="cm"/>
          <inkml:channel name="F" type="integer" max="255" units="dev"/>
          <inkml:channel name="T" type="integer" max="2.14748E9" units="dev"/>
        </inkml:traceFormat>
        <inkml:channelProperties>
          <inkml:channelProperty channel="X" name="resolution" value="1000" units="1/cm"/>
          <inkml:channelProperty channel="Y" name="resolution" value="1000.25494" units="1/cm"/>
          <inkml:channelProperty channel="F" name="resolution" value="0" units="1/dev"/>
          <inkml:channelProperty channel="T" name="resolution" value="1" units="1/dev"/>
        </inkml:channelProperties>
      </inkml:inkSource>
      <inkml:timestamp xml:id="ts0" timeString="2018-11-29T17:20:40.933"/>
    </inkml:context>
    <inkml:brush xml:id="br0">
      <inkml:brushProperty name="width" value="0.05292" units="cm"/>
      <inkml:brushProperty name="height" value="0.05292" units="cm"/>
      <inkml:brushProperty name="color" value="#FF0000"/>
    </inkml:brush>
  </inkml:definitions>
  <inkml:trace contextRef="#ctx0" brushRef="#br0">15146 9737 177 0,'14'3'36'0,"-1"9"1"15,-12 4-37-15,-2 3 0 16,-4 14-1-16,3 5 1 15,1 4-1-15,-2 8 1 16,3 1 0-16,0 7 0 0,1-1 0 16,1 0-1-16,-2-5 1 15,0-7 0-15,0-7 0 16,-2-9 0-16,2-10 0 16,0-5-2-1,0-14-32-15,0 0 0 0,0 0-2 16,0 0 1-16,-1-33-1 15</inkml:trace>
  <inkml:trace contextRef="#ctx0" brushRef="#br0" timeOffset="531.227">15018 9472 178 0,'-14'8'36'0,"-29"-13"-2"16,5 30-34-16,-7 13 0 15,-2 15 0-15,1 13 0 16,2 16-1-16,4 10 1 0,6 11 0 16,11 8-1-16,8 7 1 15,16 0 0 1,16-7 0-16,17-11-1 16,16-13 2-16,16-13-2 0,12-20 1 15,14-17 0-15,12-22 0 16,9-18-1-16,2-14 2 15,1-22-1-15,-1-19 0 16,-8-18 0-16,-8-12 0 16,-12-13 1-16,-20-8-1 15,-26-11 1-15,-24-3-1 16,-30 2 1-16,-30 14-1 16,-30 11 1-16,-28 16 0 0,-25 20-1 15,-16 28 0 1,-18 29 2-16,-14 25-36 15,1 48 0-15,-20 5-2 16,16 39 0-16,-17 2 0 0</inkml:trace>
  <inkml:trace contextRef="#ctx0" brushRef="#br0" timeOffset="7063.2273">18419 2390 178 0,'8'27'35'16,"-13"-8"-4"-16,20-18-33 15,11-5 2-15,5-1-1 16,6-1 1-16,3 3 0 16,1 1 0-16,-2 3 0 15,-10 11 0-15,-12 11-1 16,-19 18 1-1,-18 15 0-15,-15 5 0 0,-13 6 2 16,-7-1-2-16,0 4 2 16,5-12-2-16,12-8 4 15,20-15-4-15,25-16 3 16,29-5-3-16,19-11 0 0,15-4 0 16,12-1 0-16,4 0 0 15,-3 1 0-15,-6 1 1 16,-13-1-2-16,-12 3 1 15,-13 7 0-15,-13 33-33 16,-26-42-3-16,30 28 0 16,-30-28-3-16,-5 50 1 15</inkml:trace>
  <inkml:trace contextRef="#ctx0" brushRef="#br0" timeOffset="10985.4864">1049 2979 170 0,'-12'6'36'16,"5"7"0"-16,1-1-37 16,-5-3 2-16,2 8-1 15,-2-3 2-15,2 1-3 16,9-15 1-16,-12 16 0 15,12-16 0-15,11-8 0 16,10 0 0-16,5-11 0 16,12-1-2-16,7 3 4 15,7 4-3-15,0-5 1 16,2 8-1-16,-10 5 1 16,-10 11 0-16,-8 16 0 15,-23 7 1-15,-16 6-3 0,-15 10 4 16,-11 5-4-16,-10 2 4 15,0 6-3-15,4-5 2 16,10-4-2-16,19-1 1 16,17 0 1-16,20-4-2 15,19-5 1-15,17 0 0 16,10-4-1-16,3 0 0 16,-5-6 0-16,-9-5 1 15,-13-2 0-15,-23-4 0 16,-22 4 0-16,-24-3 0 15,-23 1 0-15,-9-2 0 16,-18 1 0-16,-4-4 1 0,-3 2-1 16,4-2 0-16,7-4 2 15,11-3-2-15,16-4 1 16,15 4-34-16,5-25-1 16,25 17-1-1,10-18 0-15,27 17-3 16</inkml:trace>
  <inkml:trace contextRef="#ctx0" brushRef="#br0" timeOffset="11954.2087">807 8821 181 0,'-1'13'36'15,"0"9"0"-15,-12 7-35 16,-4 4-2-16,-2 14 1 16,-2 6-1-16,-1 6 0 15,6 8 2-15,5 2-1 16,9 1 0-16,13-6 1 0,12-3 0 16,11-11 0-16,10-7-1 15,10-7 0-15,2-10 0 16,3-8 0-1,-5-8 0-15,-2-9 0 0,-7-15 0 16,-7-3 0-16,2 6-33 16,-23-37-3-16,14 9-1 15,-20-34 1-15,17 8-1 16</inkml:trace>
  <inkml:trace contextRef="#ctx0" brushRef="#br0" timeOffset="12251.0723">1390 8630 182 0,'-17'62'36'16,"15"12"-1"-16,-14 27-35 0,0 18 1 16,-2 10 0-16,-3 8-1 15,0 4 0-15,3-3 0 16,3-2 0-16,3-13 0 15,5-9 0-15,2-16 0 16,3-13 0-16,2-10 0 16,2-15 0-16,0-14 0 15,2-16 0-15,0-8 0 16,-4-22 0-16,0 0-35 16,14-8 0-16,-20-24-1 15,17 9-1-15,-18-22 0 16</inkml:trace>
  <inkml:trace contextRef="#ctx0" brushRef="#br0" timeOffset="42653.8426">15279 3951 175 0,'-4'-23'36'16,"4"23"-2"-16,1-11-36 15,-1 11 2-15,0 0 0 16,30 11 0-16,2 4 0 16,11 9 0-16,3 10 0 0,3 8 0 15,-4 14-1-15,-8 10 1 16,-15 4 0 0,-13 9 0-16,-15-5 0 15,-13-4 0-15,-13-14-1 0,-17-23-33 16,14-7 0-16,-18-42 0 15,19-5-1-15,-13-49 1 16</inkml:trace>
  <inkml:trace contextRef="#ctx0" brushRef="#br0" timeOffset="42794.4626">15421 3537 179 0,'88'-67'35'0,"-3"-18"-1"16,11 21-36-1,38 8-32-15,-40-18 0 16,21 21-1-16,-17-18-2 16,24 33 1-16</inkml:trace>
  <inkml:trace contextRef="#ctx0" brushRef="#br0" timeOffset="43414.6872">23135 9525 185 0,'-12'-8'37'16,"-3"24"-4"-16,-10 20-33 16,-3 13 0-16,-4 13 0 15,1 12 0-15,4 13 0 16,9-1 0-16,11 2 0 15,14-1 0-15,19-19 0 16,16-9 0-16,19-16 0 16,15-18 0-16,8-17 0 0,2-15 0 15,-4-10 0-15,-15-6 0 16,-21 0 0-16,-26-8 0 16,-30 15 0-16,-30 8 0 15,-25 11 0-15,-17 13 0 16,-14 12 0-16,-1 17-9 15,-4-12-25-15,31 29 0 16,6-25-1-16,43 16-2 16,12-20 0-16</inkml:trace>
</inkml:ink>
</file>

<file path=ppt/ink/ink24.xml><?xml version="1.0" encoding="utf-8"?>
<inkml:ink xmlns:inkml="http://www.w3.org/2003/InkML">
  <inkml:definitions>
    <inkml:context xml:id="ctx0">
      <inkml:inkSource xml:id="inkSrc0">
        <inkml:traceFormat>
          <inkml:channel name="X" type="integer" max="27760" units="cm"/>
          <inkml:channel name="Y" type="integer" max="15694" units="cm"/>
          <inkml:channel name="F" type="integer" max="255" units="dev"/>
          <inkml:channel name="T" type="integer" max="2.14748E9" units="dev"/>
        </inkml:traceFormat>
        <inkml:channelProperties>
          <inkml:channelProperty channel="X" name="resolution" value="1000" units="1/cm"/>
          <inkml:channelProperty channel="Y" name="resolution" value="1000.25494" units="1/cm"/>
          <inkml:channelProperty channel="F" name="resolution" value="0" units="1/dev"/>
          <inkml:channelProperty channel="T" name="resolution" value="1" units="1/dev"/>
        </inkml:channelProperties>
      </inkml:inkSource>
      <inkml:timestamp xml:id="ts0" timeString="2018-11-29T17:22:37.088"/>
    </inkml:context>
    <inkml:brush xml:id="br0">
      <inkml:brushProperty name="width" value="0.05292" units="cm"/>
      <inkml:brushProperty name="height" value="0.05292" units="cm"/>
      <inkml:brushProperty name="color" value="#FF0000"/>
    </inkml:brush>
  </inkml:definitions>
  <inkml:trace contextRef="#ctx0" brushRef="#br0">18357 12626 169 0,'32'-34'36'16,"-41"-20"-1"-16,6 14-32 15,-30-6-1-15,-16 2-2 16,-26 5 1-16,-24 3-2 16,-21 6 1-16,-22 12 0 15,-24 13 0-15,-20 15-1 16,-13 16 1-16,-10 11-1 15,2 18 0-15,5 15 2 0,16 8-1 16,22 6 0-16,34 1-1 16,36 5 1-16,48-3 0 15,55-5 0-15,59-10 0 16,56-15 1-16,55-11 0 16,97-9 1-16,11-13-1 15,76-12 1-15,28-11 0 16,36-6 0-16,37-4-1 15,67-3 0-15,-26-5-1 16,-34 0 0-16,41-2 0 16,-40 1 0-16,-8 4 0 15,-40-1 0-15,-49 5 0 16,-94 1 0-16,-20 5 0 0,-58 2 0 16,-64-1 0-16,-61-3 0 15,-63-4 0 1,-55-3 0-16,-59-5 0 15,-56-6 0-15,-50-7 0 0,-53-6 0 16,-47-6 0-16,-43-4 0 16,-34-4 0-16,-30-5 0 15,-25-1 0-15,-6-3 0 16,-4-2 0-16,18 9-1 16,20-3 0-16,35 8 0 15,39 32-29-15,39-30-4 16,60 25-2-16,27-8-1 15,63 29-1-15,18-12 1 0</inkml:trace>
</inkml:ink>
</file>

<file path=ppt/ink/ink25.xml><?xml version="1.0" encoding="utf-8"?>
<inkml:ink xmlns:inkml="http://www.w3.org/2003/InkML">
  <inkml:definitions>
    <inkml:context xml:id="ctx0">
      <inkml:inkSource xml:id="inkSrc0">
        <inkml:traceFormat>
          <inkml:channel name="X" type="integer" max="27760" units="cm"/>
          <inkml:channel name="Y" type="integer" max="15694" units="cm"/>
          <inkml:channel name="F" type="integer" max="255" units="dev"/>
          <inkml:channel name="T" type="integer" max="2.14748E9" units="dev"/>
        </inkml:traceFormat>
        <inkml:channelProperties>
          <inkml:channelProperty channel="X" name="resolution" value="1000" units="1/cm"/>
          <inkml:channelProperty channel="Y" name="resolution" value="1000.25494" units="1/cm"/>
          <inkml:channelProperty channel="F" name="resolution" value="0" units="1/dev"/>
          <inkml:channelProperty channel="T" name="resolution" value="1" units="1/dev"/>
        </inkml:channelProperties>
      </inkml:inkSource>
      <inkml:timestamp xml:id="ts0" timeString="2018-11-29T17:22:50.586"/>
    </inkml:context>
    <inkml:brush xml:id="br0">
      <inkml:brushProperty name="width" value="0.05292" units="cm"/>
      <inkml:brushProperty name="height" value="0.05292" units="cm"/>
      <inkml:brushProperty name="color" value="#FF0000"/>
    </inkml:brush>
  </inkml:definitions>
  <inkml:trace contextRef="#ctx0" brushRef="#br0">18886 7952 164 0,'34'-29'37'16,"-12"3"-2"-16,-5 26-23 15,-17 18-13-15,-11 13 1 16,-10 16 0-16,-6 11-1 15,0 8 1-15,6-2 0 16,13-4 0-16,23-15 0 16,29-19 1-16,37-15-1 0,32-29 1 15,31-15-1-15,22-15 1 16,16-12 0 0,1-2 0-16,-9-1-1 15,-18 5 0-15,-30 7 0 0,-30-18-28 16,-28 42-7-16,-55-4 0 15,-32 29-1-15,-59-4-1 16,-26 32 1-16</inkml:trace>
  <inkml:trace contextRef="#ctx0" brushRef="#br0" timeOffset="406.2349">15807 9899 147 0,'-12'57'36'0,"25"-1"-1"16,15-10-5-16,40-41-30 0,31-20 0 15,33-22 0-15,29-22 0 16,26-15 1-16,14-14-1 15,3-7 1-15,-5 0 0 16,-13 7-2-16,-24 1-34 16,-8 32-2-16,-44-2 1 15,-9 29-1-15,-39 1-1 16</inkml:trace>
</inkml:ink>
</file>

<file path=ppt/ink/ink26.xml><?xml version="1.0" encoding="utf-8"?>
<inkml:ink xmlns:inkml="http://www.w3.org/2003/InkML">
  <inkml:definitions>
    <inkml:context xml:id="ctx0">
      <inkml:inkSource xml:id="inkSrc0">
        <inkml:traceFormat>
          <inkml:channel name="X" type="integer" max="27760" units="cm"/>
          <inkml:channel name="Y" type="integer" max="15694" units="cm"/>
          <inkml:channel name="F" type="integer" max="255" units="dev"/>
          <inkml:channel name="T" type="integer" max="2.14748E9" units="dev"/>
        </inkml:traceFormat>
        <inkml:channelProperties>
          <inkml:channelProperty channel="X" name="resolution" value="1000" units="1/cm"/>
          <inkml:channelProperty channel="Y" name="resolution" value="1000.25494" units="1/cm"/>
          <inkml:channelProperty channel="F" name="resolution" value="0" units="1/dev"/>
          <inkml:channelProperty channel="T" name="resolution" value="1" units="1/dev"/>
        </inkml:channelProperties>
      </inkml:inkSource>
      <inkml:timestamp xml:id="ts0" timeString="2018-11-29T17:24:06.613"/>
    </inkml:context>
    <inkml:brush xml:id="br0">
      <inkml:brushProperty name="width" value="0.05292" units="cm"/>
      <inkml:brushProperty name="height" value="0.05292" units="cm"/>
      <inkml:brushProperty name="color" value="#FF0000"/>
    </inkml:brush>
  </inkml:definitions>
  <inkml:trace contextRef="#ctx0" brushRef="#br0">4414 7437 169 0,'-48'-27'36'15,"-4"1"-1"-15,-13 2-36 16,-9-4 1-16,-9 0 0 16,-10-4 0-1,-10 2 0-15,-14 4 1 0,-12 4-1 16,-25 10 0-16,-24 14 0 16,-27 14 0-16,-26 18 1 15,-23 19-1-15,-22 7 1 16,-6 14-1-16,3 11 1 15,10 6 0-15,26-2-1 16,32-4 1-16,39-5 0 16,43-7-1-16,46 2 1 15,46-3-2-15,42-8 1 0,45-6 0 16,37-3 1 0,41-4-1-16,37 1-1 15,36-4 2-15,33-12-1 16,28-8 1-16,22-9 0 0,21-9-2 15,13-12 0-15,5-12 0 16,-1-15 1-16,-9-19-2 16,-20-13 0-16,-26-12 1 15,-29-5-1-15,-43-4 1 16,-41 0 1-16,-47 0-1 16,-48 1 1-16,-46 11 0 15,-44 11 0-15,-43 9 0 0,-32 13 1 16,-24 10-1-16,-19 11 0 15,-5 22-34-15,-16-1-1 16,20 35-1-16,-2-1-1 16,32 30 0-16</inkml:trace>
  <inkml:trace contextRef="#ctx0" brushRef="#br0" timeOffset="5491.604">5057 10900 172 0,'-76'-25'35'0,"-11"-15"-1"16,-16 24-34-16,-10-1 0 15,-13 2 1-15,-7 4-1 16,-13-1 1-16,-5 1-1 16,-8 2 0-16,-2 4 1 15,-5 4 0-15,-8 4-1 16,-1 6 1-16,1 10-1 0,2 7 0 16,-2 6 0-16,8 10 0 15,5 4 0-15,6 6 0 16,10 8 0-16,7 9 0 15,4 1 1-15,10 9 0 16,11 6-1-16,10 4 1 16,12 0-1-16,15 5 0 15,15-1 0-15,17-2 0 16,23 0-1-16,23-4 1 16,25-8-1-16,29-7 1 15,28-7 0-15,32-12 0 16,33-12-1-1,30-9 1-15,27-15-1 0,29-9 1 16,22-8-1-16,19-4 1 16,12-3-1-16,9 3 1 15,3-5 1-15,2 3-1 16,-1 2 0-16,-4 0 0 16,-10-3 0-16,-10-2-1 15,-9-7 1-15,-14-12 0 16,-17-10-1-16,-20-10 1 15,-23-12 0-15,-24-16-1 0,-26-15 2 16,-29-16-1-16,-31-12 0 16,-26-13 0-16,-28-9-1 15,-27-5 2-15,-28-3-2 16,-28 3 1-16,-27 0-1 16,-29 8 1-16,-31 16-1 15,-31 17 1-15,-37 25 0 16,-27 12-33-16,-13 40-2 15,-36 4 0-15,5 47 0 16,-17 1-1-16</inkml:trace>
  <inkml:trace contextRef="#ctx0" brushRef="#br0" timeOffset="7814.3319">18483 10373 177 0,'-3'-44'35'0,"5"2"-1"16,-4-4-34-16,-10 1 0 15,-12 4 0-15,-11-3 0 0,-13 8 1 31,-13-1-1-31,-12 5 0 16,-14 6 1-16,-9 7-1 16,-8 4 0-16,-3 13 0 15,-4 4 0-15,-4 12-1 16,-5 7 1-16,-2 10-1 16,2 10 0-16,-3 6 1 15,0 13 0-15,1 5-1 16,0 8 1-16,2 5-1 0,8 2 0 15,8 3 1-15,13-5 0 16,12 6 0 0,15-9 0-16,16-7-1 15,19-1 1-15,18-5-1 0,17-5 1 16,16-1 0-16,17-7 0 16,13-8 0-16,11-4 0 15,12-4 0-15,10-5 0 16,10-6 0-16,11-7 0 15,9-8 0-15,10-2 0 16,8-5 0-16,9-5 0 16,16-1 0-16,14-5 0 15,15-3 1-15,19 0 0 16,19-1-1-16,18 1 1 16,20-1 1-16,20 1 0 15,11 3-1-15,14 3 1 16,7 4 1-16,2 6-1 0,1 3-2 15,1 7 0-15,-2 4 0 16,-10 4 0-16,-4 0 0 16,-10-1 0-16,-12-1 0 15,-13-7 0-15,-15-5 0 16,-24-7 0-16,-23-15 0 16,-25-9 0-16,-28-10 0 15,-31-11 0-15,-28-11 0 16,-39-6 0-16,-32-7 0 15,-40-12 0-15,-38 2 0 16,-49-5 0-16,-45-3 0 16,-50 6 0-16,-45 4 0 15,-46 4 0-15,-39 11 0 0,-36 13-1 16,-31 10 1-16,-24 17-1 16,-26 13 0-16,-20 36-33 15,-19-12-2-15,14 35-1 16,-12-9 1-16,23 24-1 15</inkml:trace>
  <inkml:trace contextRef="#ctx0" brushRef="#br0" timeOffset="23852.7527">15142 14882 168 0,'18'42'35'16,"-26"-16"-1"-16,4-2-32 15,0-2-1-15,2-5-1 16,-1-1 1-16,3-16 0 16,-11 10-1-16,-1-8 1 15,-6-10-2-15,-8 2 2 16,-11-5-2-16,-9-2 2 15,-18-3-1-15,-14 0-1 16,-12 1 2-16,-19 4-1 16,-19 2 0-16,-18 1 1 15,-21-3-1-15,-19 4 0 0,-23 3 0 16,-18 3 0-16,-29 6 0 16,-19-3 0-16,-23 9-1 15,-13 12 1-15,-16 5 0 16,-18 8 0-16,-6 9 0 15,-10 12-1-15,10 11 2 16,3 14 0-16,19 3-1 16,22 9 0-16,30 7 1 15,36 5-1-15,40 2 0 16,47 8 1-16,42 3-2 16,47 7 2-16,43 7 0 15,44 0 0-15,39 21-1 16,48 2-1-16,46 6 2 0,46-1 0 15,43 19-1-15,42-28 4 16,39 7-4-16,33-29 0 16,38-1 0-16,21-30 1 15,23-11 0-15,10-36-2 16,7-27 1-16,-3-12-3 16,-4-27 6-16,-17-20-2 15,-26-37-1-15,-34-6 0 16,-41-42 0-16,-45-10 0 15,-55-34 0-15,-54-2-1 16,-62-31-2-16,-63 10-1 16,-72-15 4-16,-60 1 0 15,-66 10-1-15,-54 13 0 0,-48 14 0 16,-36 4 2-16,-27 17-2 16,-5 8 1-16,8 2-1 15,21-34-29-15,41 41-3 16,26-23-2-16,65 7 0 15,36-23-1-15,74 8 1 16</inkml:trace>
  <inkml:trace contextRef="#ctx0" brushRef="#br0" timeOffset="24475.2557">14585 12325 176 0,'-162'-81'35'16,"-64"14"0"-16,-67-87-34 16,-54 107-1-16,-46 12 1 15,-32 9-1-15,-30 16 1 16,-26 19-2-16,-17 18 1 16,-8 21-1-16,5 27 1 15,13 18-1-15,23 16 1 16,17 26 0-16,34 14-1 15,40 15 1-15,44 18 1 16,49 11-2-16,53 6 1 16,60 15 0-16,60 4-1 0,69 7 0 15,62-3 1-15,68 5 0 16,62-11-1 0,63-12 2-16,59-9-1 15,63-16 1-15,86-12-1 0,22-24 0 16,41-12 0-1,43-25-1-15,43-19 1 16,48-17-1-16,34-18 0 16,-33-28 1-16,-34-24 1 0,23-29-1 15,-10-27 1-15,-25-24 0 16,-44-24 0-16,-59-28 1 16,-67-27-1-16,-20-21 0 15,-64-21 0-15,-75-15 0 16,-75-13-1-16,-84-11 1 15,-88-7-1-15,-92 7-1 16,-95 5 0-16,-91 11 0 16,-92 12 0-16,-79 19-1 0,-76 17 1 15,-71 21 2 1,-58 24-1-16,-38 23 0 16,-23 24 0-16,-8 31 0 15,6 25 0-15,7 37-33 0,15 6-2 16,39 41-2-16,7 0 0 15,40 36 0-15</inkml:trace>
</inkml:ink>
</file>

<file path=ppt/ink/ink27.xml><?xml version="1.0" encoding="utf-8"?>
<inkml:ink xmlns:inkml="http://www.w3.org/2003/InkML">
  <inkml:definitions>
    <inkml:context xml:id="ctx0">
      <inkml:inkSource xml:id="inkSrc0">
        <inkml:traceFormat>
          <inkml:channel name="X" type="integer" max="27760" units="cm"/>
          <inkml:channel name="Y" type="integer" max="15694" units="cm"/>
          <inkml:channel name="F" type="integer" max="255" units="dev"/>
          <inkml:channel name="T" type="integer" max="2.14748E9" units="dev"/>
        </inkml:traceFormat>
        <inkml:channelProperties>
          <inkml:channelProperty channel="X" name="resolution" value="1004.70502" units="1/cm"/>
          <inkml:channelProperty channel="Y" name="resolution" value="1000.25494" units="1/cm"/>
          <inkml:channelProperty channel="F" name="resolution" value="0" units="1/dev"/>
          <inkml:channelProperty channel="T" name="resolution" value="1" units="1/dev"/>
        </inkml:channelProperties>
      </inkml:inkSource>
      <inkml:timestamp xml:id="ts0" timeString="2017-04-13T20:37:26.490"/>
    </inkml:context>
    <inkml:brush xml:id="br0">
      <inkml:brushProperty name="width" value="0.05292" units="cm"/>
      <inkml:brushProperty name="height" value="0.05292" units="cm"/>
      <inkml:brushProperty name="color" value="#FF0000"/>
    </inkml:brush>
  </inkml:definitions>
  <inkml:trace contextRef="#ctx0" brushRef="#br0">7235 8409 23 0,'-16'-7'15'16,"16"7"-1"-16,-11 4-3 15,11-4-2-15,-12 8-2 0,12 3 0 16,0-11-1-16,-6 22-3 16,4-4 1-16,5 5-2 15,-1 2 1-15,1 3-2 16,0 2 2-16,-1 3-2 15,-2-1 0-15,0 2 0 16,-1-1-1-16,0-6 1 16,-3-3-2-16,2-4 1 15,-1-3-2-15,3-17-1 16,0 13-5-16,0-13-11 16,-7-21-12-16,9 8 0 15,-2-9 15-15,4 3 16 16</inkml:trace>
  <inkml:trace contextRef="#ctx0" brushRef="#br0" timeOffset="556.4657">7119 8531 28 0,'-14'-6'31'16,"-3"2"-13"-16,-2-13-6 15,19 17-3-15,-21-25-5 16,17 10 1-16,1-6-2 15,10 4-1-15,2-4 0 16,8 2 0-16,2-4-1 16,7 3 1-16,0-2 0 0,3 5-1 15,4 1 1-15,0 4-1 16,1 0 1 0,1 3-1-16,-4 4-1 15,-1 5 0-15,-4 3 1 16,-3 3-1-16,-10 2 1 0,-13-8 0 15,2 26-1-15,-16-5 1 16,-9-3 0-16,-8 2 1 16,-4-1-1-16,-4 0 0 15,2-2-1-15,0 0 0 32,8-4 0-32,6-4 0 15,11-1 0-15,12-8-1 0,3 19 1 16,14-10-1-16,10 1 3 0,4 3-3 15,7 2 3-15,3 0-2 16,1 0 1-16,-2-3 0 16,-5 2 1-16,-4 0-1 15,-11-2-1-15,-7-2 1 16,-13-10-1-16,-6 16 0 16,-12-9 0-16,-12 1 1 15,-5-5-1-15,-4 0 0 16,-4-1-1-16,-2-1 1 15,2 3-1-15,4 0-1 16,5 8-3-16,-3-1-25 16,17 9-5-16,-1 0-1 15,8-1 2-15,7 0 34 0</inkml:trace>
  <inkml:trace contextRef="#ctx0" brushRef="#br0" timeOffset="14050.0583">11417 4933 17 0,'-91'-104'10'0,"2"-1"1"15,-18-6-2-15,2 5 0 16,-16-9 0-16,-2 9-3 15,-18-4-1-15,-7 8-2 16,-17 1-1-16,-9 7 0 16,-17 2 0-16,-11 7 0 15,-16 6-1-15,-14 6 1 0,-15 10 0 16,-6 11 0 0,-15 7 0-16,-5 11 0 15,-7 11 0-15,-8 17 0 16,-8 12 0-16,-5 18-1 0,-7 9 0 15,-4 17 0-15,-1 9 0 16,0 18-2-16,2 7 1 16,10 9 0-16,6 6 0 15,11 6 0-15,13 9-1 16,17 2 0-16,11 6 1 16,8 2 0-16,20 6-1 15,9 2 1-15,14 13-1 0,10-1 0 16,12 8 1-1,9 10 0-15,11 12-1 16,12 8 1-16,8 13 1 16,10 7-1-16,5 9 1 0,6 6 0 15,13 8-1-15,8 0-1 16,9 0 3-16,9 1-2 16,8 2 0-16,9 1 0 15,10 4 1-15,9 5 0 16,8 2 2-16,7 0-1 15,7 4 0-15,6-1-1 16,7-5 0-16,7-4 1 16,6-14-2-16,8-14 1 15,10-15-1-15,7-8-1 16,7-12 1-16,9-7 0 16,5-11-1-16,8-5 0 15,8-3 1-15,4-6-1 0,4 1 0 16,11-4 1-16,8-8-1 15,5-4 0-15,7 0 0 16,6-4 1-16,5 2-1 16,8-2 1-16,9-3 0 15,5 0-1-15,0 3 1 16,8-3 0-16,12-7-1 16,6-3 1-16,14-6 0 15,10-9 0-15,6-7 1 16,14-6-1-16,16-10 1 15,11-5 0-15,7-4 0 16,15-9-1-16,6-5 1 16,9-7-2-16,8-11 3 0,9-10-1 15,5-16 0-15,4-13 0 16,-1-14 0-16,3-15 1 16,-4-21-1-16,6-12 1 15,-7-16-1-15,-3-15-1 16,-7-15 0-16,-2-17 0 15,-12-18 0-15,-5-19 0 16,-12-17 1-16,-13-18-1 0,-11-19 1 16,-1-20 1-16,-22-13-2 15,-12-5 0-15,-10-18 1 32,-15-6 0-32,-11-11-1 15,-19-12 1-15,-17-10-2 0,-24-4 0 16,-19-8 1-16,-19-7 0 15,-23 1-1-15,-19-3 1 16,-21-1-1-16,-19 5 0 16,-18 0 1-16,-20 2 0 15,-17 5 0-15,-14 0 0 16,-17 7 0-16,-16 13 0 16,-21 15 0-16,-16 15 0 15,-18 28-3-15,-25 20-9 0,-26 44-23 16,-38 38 0-16,-50 40-1 15,-62 43 32-15</inkml:trace>
  <inkml:trace contextRef="#ctx0" brushRef="#br0" timeOffset="19963.9163">7217 7418 14 0,'-10'14'29'0,"4"3"-11"0,-7-14-4 0,13 10-2 16,0-13-3-16,0 0-1 15,0 0-1-15,11 1-2 16,-11-1-1-16,16-6-2 16,-16 6-1-16,14 10 0 15,-9 1-1-15,-1 7 1 16,-2 4-2-16,-2 5 2 15,-1 8-1-15,-2 5-2 16,-1 0 1-16,-5-6-3 16,4 6-2-16,-11-13-7 15,13 9-10-15,-12-9-10 16,-1-9-1-16,2-2 26 0,-1-9 8 16</inkml:trace>
  <inkml:trace contextRef="#ctx0" brushRef="#br0" timeOffset="20370.1898">7027 7617 31 0,'5'-32'32'0,"6"0"0"16,13 4-23-16,-7-6-2 15,16 1-4-15,5-2 1 16,7 5-3-16,0-1 1 15,7 3 0-15,-3 3-1 0,-2 8 0 16,-4 7-1-16,-6 11 1 16,-14 6 0-16,-7 8-1 15,-15 8-1 1,-11 6 1-16,-10 5-1 0,-12 4 1 16,-3-2-1-16,-5 1 1 15,1-2-2-15,3-1 1 16,3-3 0-16,5-5 1 15,6 0 1-15,11-1-1 16,6-5 1-16,8 2-1 16,4-4 2-16,13-2-1 15,4-5 1-15,7 4 0 16,5-8-1-16,4 0-1 0,-1-2 1 16,0-4-3-16,8 8-20 15,-12-7-11 1,-1 2-1-16,-6-3-1 15,-4 2 31-15</inkml:trace>
  <inkml:trace contextRef="#ctx0" brushRef="#br0" timeOffset="22203.02">6104 10482 39 0,'0'0'20'0,"-11"-3"-3"16,-2-4-4-16,13 7-3 16,-13 3-2-16,13-3-2 15,0 0-2-15,-6 21-1 16,6-21-1-16,0 28-1 16,5-9 0-16,4 7 0 15,-4 3-1-15,4 3 0 16,-1 3 1-16,0 0-1 15,-3 6 2-15,1-10-3 0,-2 4 1 16,-4-12-3-16,2 6-1 16,-4-17-7-16,6 10-12 15,-4-22-10-15,0 0-1 16,0 0 16-16,-12-6 18 16</inkml:trace>
  <inkml:trace contextRef="#ctx0" brushRef="#br0" timeOffset="22687.417">6035 10602 32 0,'4'-29'32'16,"4"-4"-6"-16,5 8-15 16,-7-5-4-16,11 12-2 15,0-8-2-15,4 11-1 16,2-6 0-16,6 9 0 15,-2 3 0-15,3 5-1 16,-3 6-1-16,-4 0 0 16,-7 12 0-16,-6 3 1 15,-10 8-1-15,-8 3 0 16,-5 1 0-16,-4 4 1 16,-3-4-1-16,2-1 0 15,4 0 0-15,1-4 0 16,11-5 0-16,7-1 0 0,9-3 0 15,6 0 0-15,5 1 0 16,2-3-1-16,2-1 2 16,0 0-1-16,-5-1 2 15,-4 2-2-15,-8-4 0 16,-4 2 0-16,-11 0 2 16,-5 0-1-16,-10 4-1 15,-8-6 0-15,-8 0 1 16,-7-3-1-16,-4 4 2 15,-6-3-3-15,6 3-4 16,-3-13-5-16,13 3-23 16,1 6-1-16,7 0 0 15,9-3 17-15,5-6 17 0</inkml:trace>
  <inkml:trace contextRef="#ctx0" brushRef="#br0" timeOffset="24967.914">6239 9629 12 0,'-17'19'20'0,"-14"-16"-21"0,6 3-5 16,-1-3-7-16,1-6 2 16,2 1 11-16</inkml:trace>
  <inkml:trace contextRef="#ctx0" brushRef="#br0" timeOffset="25233.5513">5991 9350 32 0,'5'-12'22'16,"-5"12"-3"-16,2 15-5 15,4 6-3-15,-8 0-3 16,9 8-3-16,-7 4-2 0,4 10 0 15,-1 1-2-15,2 6 1 16,-4 1-2-16,2-2 1 16,-2-4-1-1,-2-3-1-15,2-5-3 0,-5-13-2 16,9 6-7-16,-5-30-15 16,-8 14-4-16,8-14-1 15,-4-14 30-15,0-3 3 16</inkml:trace>
  <inkml:trace contextRef="#ctx0" brushRef="#br0" timeOffset="25592.9466">5903 9625 23 0,'-18'-32'31'15,"7"0"-5"-15,12 14-11 0,2-11-6 16,17 10-3-16,8-4-1 16,17 1-2-16,6-5-1 15,14 4 0 1,-3 1-1-16,5 3-1 0,-5 2 1 15,-7 3-1-15,-6 11 0 16,-19 8 0-16,-10 9 0 16,-16 9-1-16,-12 5 1 15,-9 5 1-15,-3 3-2 16,-5 1 1-16,2-1 0 16,5-4 1-16,9-10 1 15,11-2 0-15,10-8 0 16,13-2 0-16,7-5 1 0,8-3-1 15,4-9 0-15,3 2-2 16,-2 0-2 0,-4-3-3-16,8 8-13 15,-14-12-15-15,-1-2-2 0,-4 1 1 16,-5 0 23-16</inkml:trace>
  <inkml:trace contextRef="#ctx0" brushRef="#br0" timeOffset="26170.3256">3915 10520 50 0,'0'0'34'0,"0"0"-1"16,0 0-27-16,-5 11-3 15,5 6-1-15,3 6 0 16,-1 4-2-16,2 6 1 16,2 1 0-16,-4 3-2 15,4 1 1-15,-4 0-2 0,3-2-1 16,-7-9-4-16,10 4-4 15,-17-12-17-15,8-4-6 16,1-15 1 0,-10 8 21-16,10-8 12 0</inkml:trace>
  <inkml:trace contextRef="#ctx0" brushRef="#br0" timeOffset="26545.3415">3724 10604 30 0,'-13'-52'33'0,"9"-2"1"15,15 4-20-15,3-9-4 16,20 9-5-16,5-2-1 16,9 10-1-16,6 4-2 0,-3 13-1 15,-4 8 0 1,-2 9-2-16,-5 8 0 16,-12 9-1-16,-6 9 0 15,-15 3 1-15,-5 10 0 0,-11 1 1 16,-7 5-1-16,-1 0 2 15,-1 3 0-15,2-4 1 16,4-2 0-16,8 0 2 16,7-7-1-16,9 0 1 15,9-11 0-15,10-1 1 16,6-6-2-16,3-3 1 16,1-6-1-16,3 0-1 15,-3-4 0-15,-2 3-2 0,-5 2 0 16,-7 0-1-1,-2 10-5-15,-13-8-17 16,3 9-10-16,-15-12-1 16,18 22 0-16,-12-11 32 0</inkml:trace>
</inkml:ink>
</file>

<file path=ppt/ink/ink28.xml><?xml version="1.0" encoding="utf-8"?>
<inkml:ink xmlns:inkml="http://www.w3.org/2003/InkML">
  <inkml:definitions>
    <inkml:context xml:id="ctx0">
      <inkml:inkSource xml:id="inkSrc0">
        <inkml:traceFormat>
          <inkml:channel name="X" type="integer" max="27760" units="cm"/>
          <inkml:channel name="Y" type="integer" max="15694" units="cm"/>
          <inkml:channel name="F" type="integer" max="255" units="dev"/>
          <inkml:channel name="T" type="integer" max="2.14748E9" units="dev"/>
        </inkml:traceFormat>
        <inkml:channelProperties>
          <inkml:channelProperty channel="X" name="resolution" value="1000" units="1/cm"/>
          <inkml:channelProperty channel="Y" name="resolution" value="1000.25494" units="1/cm"/>
          <inkml:channelProperty channel="F" name="resolution" value="0" units="1/dev"/>
          <inkml:channelProperty channel="T" name="resolution" value="1" units="1/dev"/>
        </inkml:channelProperties>
      </inkml:inkSource>
      <inkml:timestamp xml:id="ts0" timeString="2016-11-17T17:19:43.140"/>
    </inkml:context>
    <inkml:brush xml:id="br0">
      <inkml:brushProperty name="width" value="0.05292" units="cm"/>
      <inkml:brushProperty name="height" value="0.05292" units="cm"/>
      <inkml:brushProperty name="color" value="#FF0000"/>
    </inkml:brush>
  </inkml:definitions>
  <inkml:trace contextRef="#ctx0" brushRef="#br0">15430 10120 72 0,'-16'28'41'15,"-4"-9"-1"-15,10 4-22 16,-2-6-17-16,11 1 1 0,12-3-3 16,12-4 1-16,15-9 0 15,11-4-3-15,18-4-3 16,-1-11-29-16,19 2-4 15,-3-8 1-15,6 5-1 16,-11-3 27-16</inkml:trace>
  <inkml:trace contextRef="#ctx0" brushRef="#br0" timeOffset="233.2414">16466 10307 70 0,'74'1'37'16,"1"-5"-1"-16,4 7-27 15,-9-6-5-15,0 7-3 16,-5-2 0-16,-9 2-4 16,-2 13-11-16,-11-17-21 15,-4 4 0-15,-8-9-2 16,2 0 4-16,-1-6 33 15</inkml:trace>
  <inkml:trace contextRef="#ctx0" brushRef="#br0" timeOffset="516.6264">19644 10231 84 0,'88'11'39'0,"0"-11"1"16,12 6-32-16,4-9-5 16,13 0-1-16,6 1-1 15,2-2-2-15,4 2-2 16,-4-8-10-16,-2 16-24 15,-13-2-1-15,-9 3-1 0,-17-2 0 16,-13-4 33-16</inkml:trace>
  <inkml:trace contextRef="#ctx0" brushRef="#br0" timeOffset="35716.5228">5980 15713 44 0,'-3'-14'34'15,"-11"-7"-4"-15,-3 20-20 16,-21-10-5-16,-5 4-3 16,-15-7 0-16,-10 3-1 15,-13 0-1-15,-10-3 1 16,-10-4 1-16,-3 5 2 0,-8-4-2 16,6 10 0-16,-3 0 1 15,8 7 0-15,4 0 0 16,12 8 0-1,6 4-1-15,10 3-1 0,7 4 0 16,7 8 1-16,6 11-3 16,7 3 2-16,5 9-1 15,2 15 0-15,5 9 0 16,3 9 0-16,4 4-1 16,2 8 2-16,6 0 0 15,4-2 0-15,4 1-1 16,10-11 0-16,3-7 1 0,5-5-1 15,6-3 1-15,6-8-1 16,5-1-1-16,5-3 1 16,8-11-1-1,7 1 1-15,9-3 0 16,6-5-1-16,13-7 1 0,7-6 1 16,7-9 0-16,13-1 0 15,8-8 0-15,6-8 0 16,5-2 0-16,6-10 0 15,-2 2 1-15,-1-4-2 16,-1-2 0-16,-6 2 0 16,-10 3 1-16,-11-2-1 15,-11 2 0-15,-14 2 0 0,-11 1 1 16,-12-8 0 0,-9-4-1-16,-11-8 1 15,-6-12-1-15,-4-9 1 16,-7-27-2-16,-4-14 1 0,-5-16-1 15,-6-21 2-15,-3-15-1 16,-6-13-1-16,-5-6 2 16,-5-5-1-16,-1 17 1 15,-2 9-2-15,3 15-2 16,-6 14-22-16,9 40-14 16,-7 21-1-16,4 34 0 15,-3 19 17-15</inkml:trace>
</inkml:ink>
</file>

<file path=ppt/ink/ink29.xml><?xml version="1.0" encoding="utf-8"?>
<inkml:ink xmlns:inkml="http://www.w3.org/2003/InkML">
  <inkml:definitions>
    <inkml:context xml:id="ctx0">
      <inkml:inkSource xml:id="inkSrc0">
        <inkml:traceFormat>
          <inkml:channel name="X" type="integer" max="27760" units="cm"/>
          <inkml:channel name="Y" type="integer" max="15694" units="cm"/>
          <inkml:channel name="F" type="integer" max="255" units="dev"/>
          <inkml:channel name="T" type="integer" max="2.14748E9" units="dev"/>
        </inkml:traceFormat>
        <inkml:channelProperties>
          <inkml:channelProperty channel="X" name="resolution" value="1000" units="1/cm"/>
          <inkml:channelProperty channel="Y" name="resolution" value="1000.25494" units="1/cm"/>
          <inkml:channelProperty channel="F" name="resolution" value="0" units="1/dev"/>
          <inkml:channelProperty channel="T" name="resolution" value="1" units="1/dev"/>
        </inkml:channelProperties>
      </inkml:inkSource>
      <inkml:timestamp xml:id="ts0" timeString="2016-11-17T17:20:00.541"/>
    </inkml:context>
    <inkml:brush xml:id="br0">
      <inkml:brushProperty name="width" value="0.05292" units="cm"/>
      <inkml:brushProperty name="height" value="0.05292" units="cm"/>
      <inkml:brushProperty name="color" value="#FF0000"/>
    </inkml:brush>
  </inkml:definitions>
  <inkml:trace contextRef="#ctx0" brushRef="#br0">3026 13289 40 0,'0'0'34'0,"0"0"1"16,26-11-25-16,-13-19-1 0,21-3-2 15,0-17-1 1,15-8-1-16,7-16 0 16,12-7-1-16,4-12 0 15,6 0-1-15,10-7-1 16,2 1-1-16,4-2 1 0,1 5 0 16,-3 4-1-16,-1 7 0 15,-7 6 0-15,-5 8-1 16,-15 11 2-16,-8 5-2 15,-8 15 1-15,-10 9 0 16,-10 9 0-16,-6 7-1 16,-8 6 0-16,-1 4 1 15,-13 5-1-15,16-1 0 16,-16 1 0-16,15-4-1 16,-15 4 2-16,21-13-1 15,-9 5 0-15,4 0 0 16,0-4 0-16,2-2 0 0,1 1 0 15,-1-3 0-15,0 4 0 16,-1-3 0-16,-1 1 1 16,-3-2-2-16,-2 3 1 15,-4-1 0-15,-5-1 0 16,-3 3-1-16,-5-2 1 16,-6 2 0-16,-7 1-1 15,-4 4 1-15,-5 1-2 16,-4 2 2-16,1 4-1 15,0 0 1-15,4 1-1 16,5 1 1-16,11-6 0 16,11 4 1-16,10-16 0 15,13 2-1-15,14-5 0 0,7-4 0 16,8-1 0-16,3-3 0 16,1 1 0-16,-6 3 0 15,-3-2 0-15,-11 9 0 16,-9 4 1-16,-8 5 0 15,-19 7-1-15,0 0 0 16,-4 21 1-16,-12-2-1 16,-6 13 0-16,-3 4 0 15,-4 3 0-15,0 7 0 16,4-3 1-16,4-1-2 16,6 2 1-16,5-4 0 15,8-3 0-15,3-6 1 16,4-1-3-16,1-8-2 0,12 10-24 15,-11-19-9-15,6-6-2 16,-13-7 0-16,26-23 11 16</inkml:trace>
  <inkml:trace contextRef="#ctx0" brushRef="#br0" timeOffset="783.6228">6556 12062 71 0,'-18'-27'37'0,"3"-4"-2"15,-9-20-26-15,8-3-4 0,-5-15-1 16,1-6-2-16,-4-10 1 16,1-7-1-16,-3-12 0 15,3-4 0-15,1-9 0 16,3 1-1-16,-1 0-1 15,8-1 1-15,3 8-1 16,4 5 1-16,3 9-2 16,2 14 2-16,0 10-1 15,2 13 0-15,0 14 0 0,-2 16 0 16,-2 16 0 0,-3 27 0-16,-4 19 0 15,-7 13 0-15,-2 13 0 0,-2 6 0 16,-1 0 0-16,1-3 0 15,1-10 0-15,6-20 0 16,8-19-1-16,5-14 1 16,23-37 0-16,0-16 1 15,7-19-2-15,0-12 1 16,3-10 1-16,-1-5-1 16,-2 3 2-16,-8 13-2 15,-3 20 1-15,-6 21-1 16,-2 28 1-16,-1 25 0 15,-2 28-1-15,0 22 1 16,0 22-3-16,3 2-1 16,7 18-12-16,-5-13-24 0,11 12 0 15,-1-13-1-15,10-1 1 16,-3-8 34-16</inkml:trace>
  <inkml:trace contextRef="#ctx0" brushRef="#br0" timeOffset="1835.373">7502 13318 68 0,'-15'-11'37'0,"-1"6"-6"16,-17-21-22-16,3-1-2 15,-15-13-3-15,-5-4 0 16,-14-12-1-16,-5-5 0 16,-12-11 1-16,-4-1-2 0,-6-3 1 15,1 0-1 1,-3 0 0-16,3-2 0 16,-2 3-1-16,3 5 0 15,1-1-1-15,4 2 1 0,4-1-1 16,5 0 0-16,7 5-1 15,6 4 1-15,9 2 1 16,9-1-2-16,9 9 2 16,7 4-1-16,5 3 1 15,4 11-1-15,2 3 0 16,4 5 1-16,2 0-1 16,-3 10 1-16,3 1-1 15,2 3 1-15,9 11-1 0,-16-9 1 16,16 9 0-16,-13-9-1 15,13 9 0 1,0 0 1-16,0 0-1 16,0 0 0-16,0 0 0 0,-2 11 0 15,9 5-1-15,7 6 0 16,2 8 1-16,6 5-1 16,2 5 0-16,0 1 1 15,3 2-1-15,-1 1 1 16,-3-4 0-16,-5-3 0 15,-4-9 0-15,-4-5 0 16,-6-7 0-16,-4-16 0 0,-8 11 0 16,-5-17 0-1,-6-3 0-15,-5-9 0 16,-8-4 0-16,-7-2 1 16,-5-1-2-16,-2 5 1 0,-2 3 0 15,0 7 0-15,3 7 1 16,5 5-1-16,7 10-1 15,9 7 1-15,7-2 0 16,6-2 0-16,6-2 1 16,5-13-1-16,8-14 0 15,1-10 0-15,-1-16 1 16,0-14-1-16,-1-6 1 16,-3-9 0-16,-2-3-1 15,-2 3 1-15,-1 4 0 16,0 13-1-16,2 4 1 15,6 16 0-15,7 15-1 16,8 13 0-16,9 11 1 0,11 8-1 16,7 11 0-16,4 5 0 15,7 11 0-15,1-8 0 16,-1 4-1-16,-6 3 1 16,-4-3-3-16,-11-5-4 15,10 12-21-15,-19-18-11 16,-4 4-3-16,-13-6 1 15,-2-2 8-15</inkml:trace>
</inkml:ink>
</file>

<file path=ppt/ink/ink3.xml><?xml version="1.0" encoding="utf-8"?>
<inkml:ink xmlns:inkml="http://www.w3.org/2003/InkML">
  <inkml:definitions>
    <inkml:context xml:id="ctx0">
      <inkml:inkSource xml:id="inkSrc0">
        <inkml:traceFormat>
          <inkml:channel name="X" type="integer" max="27760" units="cm"/>
          <inkml:channel name="Y" type="integer" max="15694" units="cm"/>
          <inkml:channel name="F" type="integer" max="255" units="dev"/>
          <inkml:channel name="T" type="integer" max="2.14748E9" units="dev"/>
        </inkml:traceFormat>
        <inkml:channelProperties>
          <inkml:channelProperty channel="X" name="resolution" value="1000" units="1/cm"/>
          <inkml:channelProperty channel="Y" name="resolution" value="1000.25494" units="1/cm"/>
          <inkml:channelProperty channel="F" name="resolution" value="0" units="1/dev"/>
          <inkml:channelProperty channel="T" name="resolution" value="1" units="1/dev"/>
        </inkml:channelProperties>
      </inkml:inkSource>
      <inkml:timestamp xml:id="ts0" timeString="2018-11-29T16:31:45.774"/>
    </inkml:context>
    <inkml:brush xml:id="br0">
      <inkml:brushProperty name="width" value="0.05292" units="cm"/>
      <inkml:brushProperty name="height" value="0.05292" units="cm"/>
      <inkml:brushProperty name="color" value="#FF0000"/>
    </inkml:brush>
  </inkml:definitions>
  <inkml:trace contextRef="#ctx0" brushRef="#br0">7554 13579 174 0,'13'-14'37'0,"4"26"-1"16,-11 27-35-16,-1 19-2 15,-2 21 1-15,0 15 0 16,-3 22-1-16,-4 8 1 15,2 4 0-15,-6 5-1 16,2-5 1-16,-1-8 1 0,1-9-1 16,-1-19 0-16,-35-32-34 15,52-6 0-15,-10-54-2 16,11 4 1-16,-5-56-1 16</inkml:trace>
  <inkml:trace contextRef="#ctx0" brushRef="#br0" timeOffset="533.3448">7980 14298 170 0,'-17'136'37'0,"22"26"-2"16,-1 54-32-16,13-173-3 0,15 12 1 15,15-38-2-15,14-39 0 16,14-34 2-16,-1-33-2 15,-4-21 0-15,-17-15 0 16,-21-3 2-16,-23 6-2 16,-24 15 1-16,-26 16 1 15,-17 23-2-15,-19 25 2 16,-3 31-1-16,-1 24 0 0,10 21 0 16,17 8 0-1,17 4 0-15,52 9-35 16,-17-23 0-16,43 12 0 15,1-33 0-15,50 13 35 16,2-20 0-16,17 18 0 16,-9 0 0-16,-16 8 34 15,15 10 1-15,-9 1-1 16,-1 7 1-16,-21-9-36 16,-2-12 1-16,1-14 0 15,0-23 1-15,-1-18-1 16,0-20 1-16,-5-21-1 15,-14-18 1-15,-12-13 0 16,-23-2-1-16,-25 0 0 16,-27 7 1-16,-21 13-1 15,-26 24 1-15,-14 27-1 16,-10 31 0-16,-4 31-2 0,7 32-33 16,-7 0 0-16,30 40-2 15,-4-8 0-15,34 26 1 16</inkml:trace>
  <inkml:trace contextRef="#ctx0" brushRef="#br0" timeOffset="955.2061">8293 15370 176 0,'-42'-20'36'16,"-2"38"0"-16,-4 41-36 16,2 31-1-16,6 30 1 15,7 34 0-15,15 18 0 16,19 3 2-16,22-12-1 15,30-23-2-15,24-30 2 16,23-39 0-16,14-50 0 16,11-47-2-16,-3-44 1 15,-12-33-1-15,-20-23 0 16,-30-26 1-16,-40-7 0 0,-41 5-1 16,-39 23 1-16,-35 43-34 15,-35 13-1-15,1 58-2 16,-25 18-2-16,11 70 1 15</inkml:trace>
  <inkml:trace contextRef="#ctx0" brushRef="#br0" timeOffset="7462.6872">19398 13868 188 0,'-42'7'37'0,"10"23"-7"16,-12-4-30-16,2 6 0 15,5 7 0-15,14 7 0 16,22 7 0-16,23-2 0 16,25 1 0-16,23 5 0 15,15 2 0-15,11-1 0 16,2-1 0-16,-5-4 0 16,-15 0 0-16,-19 2 0 15,-24 0 0-15,-23-4 0 0,-24-6 0 16,-21-4 0-1,-18 14-30-15,-26-43-5 16,8 3 0-16,-28-39-2 16,17-2 1-16</inkml:trace>
  <inkml:trace contextRef="#ctx0" brushRef="#br0" timeOffset="7665.7786">19361 13822 192 0,'94'2'36'0,"-13"-21"-9"15,-3 2-27-15,-3-6 0 16,-1-7 0-16,27 5-27 16,-39-18-8-16,14 21-1 15,-20-10 0-15,12 26 0 0</inkml:trace>
  <inkml:trace contextRef="#ctx0" brushRef="#br0" timeOffset="7962.6444">20320 14246 186 0,'-20'116'35'0,"-5"-8"-1"15,9-41-34-15,10 28 0 16,10-10 0-16,13-17 0 15,15-21 0-15,14-19 0 16,12-26 0-16,6-19 0 16,9-24 0-16,3-21 0 0,-3-20 0 15,-4-16 0-15,-14-7 0 16,-18-6 0-16,-21 2 0 16,-23 8 0-16,-25 14 0 15,-25 18 0-15,-19 18 0 16,-14 23 0-16,-9 18 0 15,0-2-29-15,15 44-7 16,-11-4 0-16,28 29 1 16,-3-9-2-16</inkml:trace>
  <inkml:trace contextRef="#ctx0" brushRef="#br0" timeOffset="8370.4327">19500 15633 183 0,'-24'30'37'15,"-9"2"-2"-15,7 26-35 16,9 3-1-16,12 13 1 16,16 12-1-16,14 8 1 15,10-1 0-15,9 7 0 16,2 5 0-16,-4-8 0 15,-8 0 1-15,-13 2-1 16,-19-16 1-16,-18-8-1 16,-14-15 0-16,-17-2-35 15,-15-41 0-15,10-3 0 16,-23-46-1-16,17-14 0 16</inkml:trace>
  <inkml:trace contextRef="#ctx0" brushRef="#br0" timeOffset="8526.6949">19315 15750 178 0,'66'-67'37'0,"25"23"-1"15,-15-19-32-15,14 6-4 16,2 1 0-16,-1-1 0 16,39 7-32-16,-56-9-3 15,10 28-1-15,-25-6 0 16,8 36 1-16</inkml:trace>
  <inkml:trace contextRef="#ctx0" brushRef="#br0" timeOffset="8979.7942">20401 15847 181 0,'-35'14'36'0,"-4"23"0"15,-8 14-36-15,-5 15 0 0,0 18 0 16,8 13 0-16,11 10 0 15,18 0 0-15,22-4 0 16,22-12 0 0,20-20-1-16,23-36 1 0,16-29 0 15,14-34-1-15,2-29 1 16,-4-32 0-16,-9-18 1 16,-23-16-2-16,-25-17 1 15,-34 3 1-15,-29 11-1 16,-36 20 1-16,-60 15-36 15,2 59-1-15,-51 15-1 16,-14 57-1-16,-53 31 0 0</inkml:trace>
</inkml:ink>
</file>

<file path=ppt/ink/ink30.xml><?xml version="1.0" encoding="utf-8"?>
<inkml:ink xmlns:inkml="http://www.w3.org/2003/InkML">
  <inkml:definitions>
    <inkml:context xml:id="ctx0">
      <inkml:inkSource xml:id="inkSrc0">
        <inkml:traceFormat>
          <inkml:channel name="X" type="integer" max="27760" units="cm"/>
          <inkml:channel name="Y" type="integer" max="15694" units="cm"/>
          <inkml:channel name="F" type="integer" max="255" units="dev"/>
          <inkml:channel name="T" type="integer" max="2.14748E9" units="dev"/>
        </inkml:traceFormat>
        <inkml:channelProperties>
          <inkml:channelProperty channel="X" name="resolution" value="1000" units="1/cm"/>
          <inkml:channelProperty channel="Y" name="resolution" value="1000.25494" units="1/cm"/>
          <inkml:channelProperty channel="F" name="resolution" value="0" units="1/dev"/>
          <inkml:channelProperty channel="T" name="resolution" value="1" units="1/dev"/>
        </inkml:channelProperties>
      </inkml:inkSource>
      <inkml:timestamp xml:id="ts0" timeString="2016-11-17T17:20:38.808"/>
    </inkml:context>
    <inkml:brush xml:id="br0">
      <inkml:brushProperty name="width" value="0.05292" units="cm"/>
      <inkml:brushProperty name="height" value="0.05292" units="cm"/>
      <inkml:brushProperty name="color" value="#FF0000"/>
    </inkml:brush>
  </inkml:definitions>
  <inkml:trace contextRef="#ctx0" brushRef="#br0">9549 5541 40 0,'-12'-7'34'0,"12"7"-1"15,3-27-23-15,17 16-5 16,5-2-2-16,11 2-2 16,5-2 0-16,13 4 0 15,8 2 0-15,14 2-1 16,8 3 1-16,14 3 0 16,14-2-1-16,18 3 1 15,20 3 1-15,14 0 0 16,18-3 0-16,22 4 0 15,17-6 0-15,19 0 0 16,19-2 0-16,18 2 0 0,17-3-1 16,14 2-1-1,8-1 1-15,4 0 0 16,5 5-1-16,-1 4 1 16,-6 0 0-16,-11 2 1 0,-13-1-2 15,-14 1 2-15,-20-1-1 16,-14 0 0-16,-20-6 1 15,-21 2 0-15,-22-5-1 16,-21 1 0-16,-31-3 1 16,-20 1-2-16,-24 1 1 15,-22-2-1-15,-22 3 1 16,-14-1-1-16,-15 2 1 16,-14-1 0-16,0 0-1 15,-8 15 1-15,-6-6-1 16,-1 4 1-16,-1 1-1 15,-3 3 0-15,4 4-2 16,0-1-1-16,9 11-9 0,0-16-25 16,15-1-1-16,4-15-1 15,12-8-1-15,11-10 39 16</inkml:trace>
  <inkml:trace contextRef="#ctx0" brushRef="#br0" timeOffset="3716.1241">9096 7079 67 0,'-157'-133'33'16,"-33"3"-1"-16,-29 1-33 16,-36 10-2-16,-32 9 0 15,-28 15-1-15,-37 15 1 16,-29 25 1-16,-32 33 3 15,-33 26 1-15,-10 38 1 16,-20 30-1-16,-10 31 0 0,-6 34 1 16,5 36-1-16,11 31 1 15,21 28-1 1,29 32 0-16,27 36 0 16,32 48 0-16,48 30 0 0,37 37-2 15,47 15 0-15,44 22 0 16,49 17 0-16,43 24-1 15,42 7 2-15,51 44-3 16,42-42 1-16,49-4 0 16,38 7 1-16,44-9-1 15,41-6 1-15,84-30-1 16,1-32 0-16,38-89 2 16,34 19 1-16,34-47 0 0,66-37 0 15,2-56 1 1,28-39 1-16,-14-52-2 15,96-50 1-15,-10-47 0 16,10-51 0-16,5-49 0 0,10-42-1 16,-7-33 0-16,-11-37-1 15,22-39 1-15,-99-18 1 16,-9-36-2-16,-25-25 2 16,-46-29-1-16,-75-41 0 15,-15-36 1-15,-41-43 1 16,-100-36-1-16,-10-36-1 15,-55-25 0-15,-57-23 0 16,-59-17-2-16,-52-1-1 16,-63 12 1-16,-48 24-2 15,-45 37 1-15,-34 37-1 16,-23 49 0-16,-13 44 0 16,-5 54 1-16,1 52 0 0,19 51-1 15,18 45-1-15,27 52-3 16,23 36-21-16,49 60-11 15,28 41-3-15,43 46 1 16,36 36 11-16</inkml:trace>
  <inkml:trace contextRef="#ctx0" brushRef="#br0" timeOffset="4816.0585">11435 16999 59 0,'13'19'35'16,"5"-10"0"-16,19 0-29 16,12-9-5-16,23-6 1 15,22-5-2-15,28-11 1 16,32-19 1-16,30-15 0 15,36-20 0-15,31-7 2 16,31-17 0-16,33-13 1 16,29-10-1-16,21-10 0 15,16-3 0-15,10 4 0 0,-3 3-1 16,-5 1 0-16,-21 4 0 16,-19 16-1-16,-33 4 0 15,-34 20-1 1,-44 13 0-16,-40 7-1 0,-44 12 2 15,-39 13-3-15,-37 9 1 16,-36 5-1-16,-35 5 1 16,-28 3 0-16,-29 7-1 15,-27 7 0-15,-21 6-1 16,-18 10 1-16,-16 1 1 16,-9 8 0-16,-6 12-1 15,2 5 1-15,10 1 0 16,18-3 0-16,20-3 1 0,20-4-2 15,30-5 1-15,31-3-1 16,36-10 0 0,34-6 1-16,36-9 1 15,29-6-1-15,31-7 0 0,24-6 1 16,26-7 0-16,14-5-1 16,8-2 2-16,3-7-2 15,-6 1 1-15,-8 3-1 16,-20 5 0-16,-22 5 0 15,-30 8 1-15,-31 13-1 16,-41 17 0-16,-40 27 1 16,-44 24-1-16,-39 24 1 15,-41 28-2-15,-28 16 2 16,-24 19-2-16,-13 9-2 16,0 3-1-16,-6-18-20 15,27 1-17-15,11-21 2 16,35-23-2-16,21-25 5 0,33-22 36 15</inkml:trace>
</inkml:ink>
</file>

<file path=ppt/ink/ink31.xml><?xml version="1.0" encoding="utf-8"?>
<inkml:ink xmlns:inkml="http://www.w3.org/2003/InkML">
  <inkml:definitions>
    <inkml:context xml:id="ctx0">
      <inkml:inkSource xml:id="inkSrc0">
        <inkml:traceFormat>
          <inkml:channel name="X" type="integer" max="27760" units="cm"/>
          <inkml:channel name="Y" type="integer" max="15694" units="cm"/>
          <inkml:channel name="F" type="integer" max="255" units="dev"/>
          <inkml:channel name="T" type="integer" max="2.14748E9" units="dev"/>
        </inkml:traceFormat>
        <inkml:channelProperties>
          <inkml:channelProperty channel="X" name="resolution" value="1000" units="1/cm"/>
          <inkml:channelProperty channel="Y" name="resolution" value="1000.25494" units="1/cm"/>
          <inkml:channelProperty channel="F" name="resolution" value="0" units="1/dev"/>
          <inkml:channelProperty channel="T" name="resolution" value="1" units="1/dev"/>
        </inkml:channelProperties>
      </inkml:inkSource>
      <inkml:timestamp xml:id="ts0" timeString="2016-11-17T17:20:51.073"/>
    </inkml:context>
    <inkml:brush xml:id="br0">
      <inkml:brushProperty name="width" value="0.05292" units="cm"/>
      <inkml:brushProperty name="height" value="0.05292" units="cm"/>
      <inkml:brushProperty name="color" value="#FF0000"/>
    </inkml:brush>
  </inkml:definitions>
  <inkml:trace contextRef="#ctx0" brushRef="#br0">14831 2068 79 0,'11'4'34'0,"-11"-4"2"16,0 0-30-16,0 13-2 0,3 3 0 15,-3 7-1-15,4 12-1 16,2 5-2-16,3 13 0 15,5 9 0 1,7 1-2-16,5 10 2 0,7 9-2 16,11 2 1-16,9-8 1 15,9 0-1-15,9-4 3 16,13-5-2-16,8-7 1 16,7-12-2-16,4-11 3 15,0-8-2-15,-2-5-1 16,-6-5 1-16,-6-8-1 15,-12 0 1-15,-11 0 0 16,-13-1 0-16,-11-2-1 0,-7-2-1 16,-17-9-8-16,0 5-26 15,-21-13 1 1,-7-2-1-16,-16-22-2 16,-2 0 33-16</inkml:trace>
  <inkml:trace contextRef="#ctx0" brushRef="#br0" timeOffset="500.0194">15030 2146 30 0,'-50'-6'32'0,"8"8"0"15,-6-3-15 1,15 17-3-16,-10-14-3 15,15 14-3-15,-5-2-1 0,11 10-1 16,0 5-2-16,7 9-3 16,1 4 0-16,4 7-2 15,3 0 1-15,2-1-2 16,1-7 2-16,6-9-2 16,0-14 2-16,-2-18 2 15,15-9 0-15,-3-21 0 16,1-17 1-16,2-13 1 15,-5-8-1-15,0-7 1 16,-4 2-2-16,0-2 2 0,-3 12-3 16,1 7 2-1,0 19-4-15,6 14 1 16,8 19 1-16,8 14 0 0,5 9 0 16,6 16-3-16,4 2 3 15,3 4 0-15,1-1 0 16,-3 2 0-16,-4-4-1 15,-6-7-3-15,-6-4 1 16,-5-11-3-16,-3-8-2 16,-18-8-31-16,4-16 0 15,-19-16 0-15,-3-7-1 16,-20-17 18-16</inkml:trace>
  <inkml:trace contextRef="#ctx0" brushRef="#br0" timeOffset="1249.9563">10524 1827 25 0,'-16'-18'32'16,"4"4"3"-16,-6-5-19 16,18 19-3-16,-31-12-4 15,17 14-1-15,-11-2-1 16,9 7-1-16,-3-2-1 15,4 0-2-15,3 7 0 0,11 2-1 16,1-14 0-16,22 19 0 16,3-7-1-16,12 6 1 15,12 2-1 1,12 3-1-16,13-11 1 0,8-1-2 16,8-3 3-16,9 7-3 15,6-10 2-15,6-4-1 16,5-2 1-16,3 3 1 15,-4 1 0-15,0-6 0 16,0 0 0-16,-4-1 1 16,-6-6 0-16,-6 2 0 15,-9-4-3-15,-4-8 2 0,-8 4-1 16,-7 2 1-16,-10 3-2 16,-9-2 0-16,-9 3 0 15,-9 5-1-15,-8 1 1 16,-11 2-1-1,-15 2-2-15,13-1 0 0,-13 1-2 16,-14 1-4-16,14-1-10 16,-35 5-21-16,8 1 1 15,-16-2 0-15,1 2 2 16,-15-4 37-16</inkml:trace>
  <inkml:trace contextRef="#ctx0" brushRef="#br0" timeOffset="1650.9025">10768 1864 67 0,'-11'-4'35'0,"11"4"1"16,0 0-30-16,28 11-3 15,-3-5 0-15,9 6-1 16,10 1 0-16,12-1-1 16,10-3 1-16,12 0-2 15,11-4 1-15,14-3 1 0,8-12 1 16,6 4 0 0,6-14 0-16,-1 2-1 15,-3-1 1-15,-5 0 1 16,-9 2-2-16,-13 4 1 0,-16 7-1 15,-11-2-1-15,-16 8-1 16,-10 2 0-16,-12 0-1 16,-9-2 0-16,-5 0-2 15,-13 0-3-15,0 0-11 16,0 0-22-16,0 0 2 16,-14 10-3-16,14-10 3 15,-19 12 33-15</inkml:trace>
  <inkml:trace contextRef="#ctx0" brushRef="#br0" timeOffset="2146.6871">11931 2456 43 0,'0'0'32'15,"-11"18"-12"-15,11-18-13 16,-2 30-1-16,2-7-1 15,7 14-1-15,1 3-2 16,5 6 0-16,-1 4 0 16,3 1-1-16,0 0 0 0,-1 0 2 15,1-10-5-15,-5-11 0 16,3 2-27-16,-9-12-2 16,-3-8-2-16,-1-12 3 15,-11-4 30 1</inkml:trace>
  <inkml:trace contextRef="#ctx0" brushRef="#br0" timeOffset="2374.2239">11845 2428 64 0,'6'-57'36'0,"11"20"0"16,2-5-29-16,13 15 0 15,-1 5-3-15,2 12 0 0,-4 3-3 16,-3 7 0-16,-7 3-2 15,-8 12 2-15,-10 5-3 16,-12 3-2 0,-2 6-1-16,-10-7-6 0,11 8-24 15,-13-13-2-15,7 1 1 16,-1-12 7-16,8-4 29 16</inkml:trace>
  <inkml:trace contextRef="#ctx0" brushRef="#br0" timeOffset="2800.412">12074 2355 14 0,'20'52'29'16,"-6"3"-2"-16,1 3-17 15,1 1-5-15,-11-5 2 0,5 0-1 16,-12-12 0-16,6 3-1 15,-8-17 0-15,7-1 2 16,-3-27-1-16,-3 19 0 16,1-30-1-16,7-1 1 15,-5-15-3-15,5 0 0 16,-3-9 0-16,4-3-3 16,0 0 2-16,3 4-1 15,1 9-1-15,3 9 1 16,5 11 0-16,3 1-1 15,2 16 0-15,4 6 1 16,0 9-2-16,0 3 1 16,-4-3 0-16,-3 0-1 0,-8 0 1 15,-7-1-1-15,-7-3-1 16,-9-5-1-16,-1-4-2 16,-13-21-8-16,12 9-21 15,-13-19-2-15,6 0 0 16,-1-15 10-16,10 0 26 15</inkml:trace>
  <inkml:trace contextRef="#ctx0" brushRef="#br0" timeOffset="3617.013">12309 2522 34 0,'15'10'33'0,"1"2"-1"16,7 12-19-16,-10-20-3 15,10 16-3-15,-6-13-2 0,9-2 0 16,-7-11-1-16,6 0-1 15,-6-11 1-15,3 0-1 16,-6 0-1-16,0-3-1 16,-4 3 0-16,-1 6 1 15,0 9-2-15,1 7-1 16,3 10 1-16,-1 18-1 16,4 12 1-16,1 7 0 15,-1 13-1-15,-2 4 2 16,-4 5 0-16,-4-4-1 15,-6-4-1-15,-4-15 2 16,-3-9-2-16,-4-14 1 16,2-16 0-16,7-12-2 0,-10-34 2 15,11-4 0-15,4-24 0 16,1-17 0-16,2-11 2 16,-2-8-2-16,-2-4 1 15,-1 8 2-15,-6 9-2 16,-2 10 2-16,-5 18-2 15,0 24 2-15,-2 21-1 16,1 16-2-16,4 15 0 16,2 10-1-16,5 4 1 15,5 0-2-15,4 4 2 16,5 1-2-16,4-14 1 16,8-4 2-16,-1-8-1 0,2-10 1 15,-2 1-2-15,-2-2 2 16,-4-1-1-16,0 0 0 15,-3 5 0-15,-16-5 0 16,14 25 0-16,-11-5 0 16,-3-8 0-16,0 2 1 15,0-14-1-15,0 0 0 16,0 0 0-16,-11-25 0 16,12-7 1-16,1-2-1 15,4-8 0-15,3-6 2 16,1-1-1-16,2 1 1 15,0 6-2-15,-2 2 2 16,-2 9-2-16,0 8 2 0,-8 23-2 16,0 0 0-16,7 26 1 15,-4 4-3 1,-1 5 2-16,7 6-1 16,3-4 3-16,7-2-3 0,7-3 2 15,7-10-2-15,3-10 1 16,4-8 0-16,-3-7 0 15,-1-5 0-15,-3 0-4 16,-10-11 0-16,0 9-8 16,-20-13-26-16,8 9 0 15,-13-7 2-15,2 21-2 16,3-27 32-16</inkml:trace>
  <inkml:trace contextRef="#ctx0" brushRef="#br0" timeOffset="22141.4677">13030 4574 39 0,'15'-10'37'15,"3"10"1"-15,-13-13-17 16,7 16-9-16,-12-3-3 16,0 0-3-16,-12-1 0 15,12 1-2-15,0 0-1 16,-15 3 0-16,15-3 0 16,0 0-1-16,0 0 0 15,-12 0 0-15,12 0-1 0,0 0 1 16,-17-4-1-16,3 3 0 15,-5 1 0-15,-7 3-1 16,-9 1 1-16,-5 1-1 16,-7-2 1-16,-3 0-1 15,-6-1 0-15,-1 6 0 16,-4-6-1-16,-2-1 2 16,2-2-1-16,0-4 0 15,0 2 0-15,-1 1 0 16,2 0 0-16,2-8 0 15,-1 8 2-15,3-7-3 16,-2 6 2-16,2-1-1 16,-2 2 0-16,-3-2 0 0,-5-1 0 15,-3 1 0-15,-4 2 0 16,-5 7 1-16,-5-4-2 16,-1 8 1-16,-5-6-1 15,-2 4 1-15,-3 3 0 16,0 4-1-16,-2 1 1 15,-2-5-2-15,1 2 2 16,-2-1 0-16,0 4 0 16,-1-3-1-16,1 0 1 15,-2-6-1-15,-2-2 1 16,0-3 0-16,-4 2 1 16,-3-5-2-16,-5 0 1 15,-4-6 0-15,-3 2 1 0,-2-1-1 16,-5 0 0-16,-2 1 0 15,-7-2 0-15,-1 1 0 16,-1-3-1-16,-4 7 1 16,0-2 0-16,-2-1-1 15,-3 2 2-15,2-1-1 16,2-2-1-16,4 1 1 16,-6 1 1-16,2-5-1 15,-3 1-1-15,2 4 1 16,-3-6-1-16,-4 1 1 15,-4 0 0-15,-4 1-1 16,1-2 2-16,-1 1-1 0,-3-2 0 16,-1-7 1-16,3 2-1 15,1-4 0-15,3-6 0 16,1-2 1-16,-2 0-1 16,1-4 0-1,3-3 0-15,-2 2 0 0,-4-1 1 16,1 4-1-16,2 3 1 15,0 4-2-15,6-1 2 16,3 5-1-16,4 2 0 16,5 2 0-16,12 3 0 15,7 1 0-15,8 1 0 16,8 2 1-16,5 7-1 16,6-1 0-16,6 7 0 0,5 0 0 15,4 2 1-15,4 2-1 16,3 7 0-1,4-2 0-15,4 1 1 16,4 0-1-16,6 1 0 0,4-2 0 16,3 3 0-16,4-3 0 15,2 2 0-15,3 0 0 16,0 2 0-16,0 2 0 16,1 3 0-16,-2 5 0 15,-1 4 0-15,0 11 0 16,2 4 0-16,1 9 0 15,-1 9 0-15,0 12 0 16,4 5 0-16,-1 10 1 0,5 11-2 16,-1 1 1-1,3 5 1-15,3 4-1 16,5 1 0-16,8-9 0 16,5-2 0-16,7-8-1 0,6-11 1 15,7-9 1-15,8-12-2 16,6-12 1-16,7-11 0 15,5-9 0-15,7-8 0 16,7-7-1-16,4-8 1 16,8-5 0-16,6-3 0 15,4-4-1-15,8-6 1 16,9-2-1-16,11-2 1 16,8 0 0-16,11-2-1 15,8-2 0-15,12-2 1 16,12 0 0-16,9 3-1 15,6 1 1-15,3 0 0 16,7 1-1-16,2 0 1 0,4 2 0 16,3 6 0-16,3 3-1 15,3 1 2-15,5 1-2 16,2 3 2-16,5 1-1 16,4 7 0-16,3 1 0 15,0 1 0-15,-2 1 1 16,2 1-1-16,-4 4 1 15,3 1-1-15,-3 0 1 16,-1-2-1-16,6-2 1 16,4-2-1-16,5 0 0 15,5 0 1-15,9 0-1 16,6-5 1-16,4 5-1 16,7-1 1-16,1 1-1 0,0 4 0 15,1 0 1-15,-4 0-1 16,-4 2 0-16,-5 2 0 15,-6-2 0-15,-8 1 0 16,-6 2 0-16,-8 0 0 16,-8 2 0-16,-13-2 0 15,-11 0-1-15,-16 2 1 16,-8-5 0-16,-15 1 0 16,-11-6 0-16,-15 0 0 15,-9-6-1-15,-9-2 1 16,-6-7 0-16,-10-5 0 15,-3 3 0-15,-9-11-1 16,-4-1 1-16,-6-10-1 0,-3-3 2 16,-10-9-1-16,-8-7-1 15,-4-11 2 1,-10-13-1-16,-8-6 1 0,-7-10-1 16,-4-7 0-16,-6-9 1 15,-4-7 0-15,-3-1-1 16,-6 4 0-16,-1 4 0 15,-3 9-1-15,-5 10-3 16,7 21-10-16,-24-3-7 16,21 33-22-16,-10 6 0 15,7 14-1-15,6 11 18 16</inkml:trace>
  <inkml:trace contextRef="#ctx0" brushRef="#br0" timeOffset="33449.5584">5414 5050 42 0,'0'0'36'0,"-7"-15"0"16,7 15-21-16,-11-19-6 0,4 6-2 15,-9-5-3-15,2 2-1 16,-8-3-1-16,-4-6 0 16,-5-3-1-1,-3-3 0-15,-4-1 1 0,-2 1-1 16,-6-3 0-16,-3 0 0 16,-1 4 1-16,-3 3-2 15,-3 5 2-15,-4 4-1 16,-3 7-1-16,-4 5 1 15,-3 5 0-15,-2 5-1 16,-2 5 0-16,-4 5 0 16,0 7 0-16,1 9 1 0,1 2-1 15,2 8 0-15,2 4 0 16,4 6 1 0,6 4-1-16,6 8 0 15,7 4 1-15,8 1-1 16,8 2 0-16,11 2 1 0,12 4-1 15,11 0 1-15,14-4-1 16,13-5 1-16,16-5-1 16,13-6 0-16,17-4 0 15,11-3 0-15,14-12 0 16,12-5 1-16,9-11-1 16,9-3 0-16,4-11 0 15,9-9 0-15,-2-12 1 16,0-9-1-16,-4-9 1 15,-8-9-1-15,-8-8 1 16,-17-7 0-16,-12-9 0 16,-17-4 0-16,-18-4-1 0,-18-6 1 15,-18-2-2-15,-14 3 2 16,-22-3-2-16,-12 4 2 16,-17 5-1-16,-15 7 1 15,-15 10-1-15,-13 8 1 16,-9 13 0-16,-11 6-1 15,-6 16 1-15,-6 8 0 16,-3 12-1-16,1 11 1 16,4 9-2-16,7 8 2 15,5 0-1-15,12 5 0 16,11 5-2-16,10 2 1 16,14-4 0-16,12-5-2 15,11-2 0-15,8-7-2 0,14 3-2 16,-1-15-6-16,21 5-23 15,-6-22-3-15,9 17 0 16,-9-17 0-16,20-5 38 16</inkml:trace>
  <inkml:trace contextRef="#ctx0" brushRef="#br0" timeOffset="34383.4867">7301 2752 48 0,'0'0'36'0,"0"0"-1"15,14 0-22-15,-14 0-4 16,0 0-4-1,-11 8 0-15,8 8-2 16,-1 2-1-16,0 10-1 0,-2 0 1 16,1 6 1-16,2 6-1 15,-1 4-1-15,0 4 0 16,3 1 1-16,-1-8-1 16,0 2 1-16,1-4-2 15,-1-5-1-15,-1-4 1 16,1-2 0-16,1-4 0 15,-2-5 0-15,2 1 0 16,-2-6-1-16,1 3-1 0,2-17-1 16,0 21-4-1,0-21-8-15,0 0-22 16,-6-23 0-16,11 10 0 16,-6-15 7-16,4 0 30 0</inkml:trace>
  <inkml:trace contextRef="#ctx0" brushRef="#br0" timeOffset="34616.5225">7156 3201 63 0,'-8'31'34'0,"7"12"0"16,-5-9-28-16,9 6-1 16,-1-7 0-16,5-3-2 15,0-9 0-15,7-8 1 16,0-12-1-16,9-12 0 15,1-7-1-15,0-9-1 16,0-2-2-16,-2-14-6 0,6 10-30 16,-9-14 1-16,8 6-2 15,-5-3 2-15,15 2 26 16</inkml:trace>
  <inkml:trace contextRef="#ctx0" brushRef="#br0" timeOffset="35066.6046">9081 2348 43 0,'-23'-5'35'0,"9"10"1"16,-8-5-22-16,8 18-5 15,-8-5-3-15,7 13-2 16,-6-3 0-16,3 5-2 15,-1-2 0-15,1 13 1 16,-1 4-3-16,1 6 1 0,0 5 0 16,1 2 1-16,1 3-2 15,-3 3 3 1,5 2-3-16,0-4 1 16,1-12 0-16,-1-5-1 0,2-5-2 15,-5-18-7-15,12 8-24 16,-17-24-5-16,6-2 0 15,-10-21 0-15,6 3 30 16</inkml:trace>
  <inkml:trace contextRef="#ctx0" brushRef="#br0" timeOffset="35315.8967">8428 2893 66 0,'-12'-8'36'0,"15"20"1"15,-5 2-28 1,8 17-3-16,-2 7-3 15,1 4-1-15,-5 6-1 16,-2 6 1-16,-3 5-2 0,2-5 0 16,0-4 0-16,6-10-1 15,8-11 1-15,11-12 0 16,14-11 0-16,11-15 0 16,12-14 0-16,7-10-3 15,12-5-4-15,-6-20-22 16,13 8-8-16,-4-7-2 15,5 7 1-15,-6-3 31 0</inkml:trace>
  <inkml:trace contextRef="#ctx0" brushRef="#br0" timeOffset="35818.1546">10108 2507 44 0,'2'-11'38'0,"-2"11"0"15,-11 5-20-15,-3 10-11 16,4 20-3-16,-6 13-1 16,0 13 0-16,-1 9-2 15,0 9 2-15,-3 2-3 16,1 4 2-16,1-6-2 15,-1-11 0-15,5-7-2 0,-3-16-2 16,7-3-3-16,-15-31-8 16,21 10-5-16,-22-33-2 15,26 12 6-15,-29-30 6 16,14 5 5-16,-5-10 4 16,-2-9 7-16,10 16 7 15,-15-14 7-15,21 25 2 16,-17-11-4-16,23 28-7 15,-18 1-4-15,13 18-2 0,-2 8-4 16,2 1 0 0,1 7 0-16,2 0-1 15,2-1-1-15,1-2 1 16,5-11 1-16,7-6-1 0,7-7 1 16,5-7-1-16,8-12-1 15,7-4 1-15,2-3-6 16,-8-15-31-16,16 1-2 15,-3-11 2-15,9 4-2 16,0-6 34-16</inkml:trace>
  <inkml:trace contextRef="#ctx0" brushRef="#br0" timeOffset="36199.5328">11427 2524 61 0,'9'-31'39'15,"-8"8"-1"-15,11 26-24 16,-12-3-8-16,0 32-2 16,-3 12-3-16,-2 12 1 15,-3 16-1-15,-5 10 2 0,0 9-3 16,-5 9 1-16,0-4 0 16,-3-9-2-16,2-5-4 15,-10-21-14-15,8-1-20 16,-1-24 0-1,1-8 0-15,-2-23 11 0,6-9 28 16</inkml:trace>
  <inkml:trace contextRef="#ctx0" brushRef="#br0" timeOffset="36400.0228">11121 3037 86 0,'0'0'39'0,"10"26"-1"16,-8 10-34-16,1 8-1 0,-1 8-2 15,0 7 0-15,5-9-1 16,-4-4 0 0,5-5 0-16,6-7 0 15,9-15 0-15,13-17-1 0,10-20-6 16,25-9-30-16,0-29 0 16,11-6-2-16,2-20-2 15,10-6 32-15</inkml:trace>
  <inkml:trace contextRef="#ctx0" brushRef="#br0" timeOffset="36801.996">13325 2412 73 0,'-12'10'38'16,"5"11"0"-16,-21 1-29 15,11 22-3-15,-14 6-3 16,-1 10 0-16,-7 11-2 16,-5 9 2-16,-3 5-3 15,-5 1 1-15,-1-2-1 0,0-9 1 16,4-7-2-16,3-11-1 16,8-3-4-16,-1-31-10 15,15 3-22-15,-1-20 0 16,12 3 0-16,-4-21 2 15,7 0 36-15</inkml:trace>
  <inkml:trace contextRef="#ctx0" brushRef="#br0" timeOffset="37017.8173">12544 3247 83 0,'0'0'38'0,"-11"34"-3"15,1-22-29-15,8 9-1 16,-5-5-3-16,2 1-1 0,0-5 0 15,5-12 0-15,0 0-1 16,11 8 1-16,6-16 0 16,9-7-1-16,8-6-1 15,7-5-2-15,13 9-14 16,-4-20-21-16,10 8 0 16,-8-14 0-16,12 4 0 15,-3-4 38-15</inkml:trace>
  <inkml:trace contextRef="#ctx0" brushRef="#br0" timeOffset="37532.4968">14465 2442 83 0,'0'0'39'16,"10"-16"0"-16,-10 16-35 16,0 0 0-16,5 11-2 15,-9 8-1-15,-4 18 1 16,-4 12-2-16,-6 11 1 16,-6 10-1-16,-4 11 3 15,-3 2-4-15,1 3 2 0,-1-5-3 16,1-17-2-16,7-5-6 15,-8-29-10-15,18 3-18 16,-7-28-1 0,20-5 15-16,-25-14 10 0,17-5 8 15,-4-13 6-15,-1-7 7 16,10 16 13-16,-10-9 17 16,8 11 0-16,-13-5-13 15,18 26-9-15,-22 20-8 16,9 8-3-16,-4 8-2 15,1 4-3-15,-1 6 1 16,3 2-2-16,4-5 2 16,6-9-2-16,8-8 2 0,7-14-1 15,10-12-1 1,4-12-2-16,16-3-8 0,-7-25-24 16,18-1-1-1,-3-16-2-15,11 5 2 0,-2-10 37 16</inkml:trace>
  <inkml:trace contextRef="#ctx0" brushRef="#br0" timeOffset="37849.9793">15925 2452 72 0,'17'-9'39'16,"-14"-5"-1"-16,-3 14-30 0,0 0-3 15,-11 17-1-15,-10 4-2 16,-4 14 0-16,-6 10-2 16,-3 14 1-16,-5 5-2 15,-2 8 4-15,1 5-3 16,1-5 0-16,4-4-2 15,2-11-1-15,9-4-3 16,-6-28-16-16,13 4-15 16,-6-23-2-16,9-1 2 0,-8-18 11 15</inkml:trace>
  <inkml:trace contextRef="#ctx0" brushRef="#br0" timeOffset="38083.0372">15284 3026 67 0,'-23'12'37'0,"10"16"-2"15,-4-7-21-15,11 13-7 16,-4-4-3-16,7 3-2 16,1-2 0-16,6-5-2 15,3-5 2-15,5-9-1 16,4-4 0-16,7-3 0 16,4-4 0-16,2 3 0 15,4-4-1-15,1 1-1 16,1 4 0-16,-6 3-4 15,6 14-32-15,-19-8-1 16,1 6 0-16,-12-9-1 16,0 7 24-16</inkml:trace>
</inkml:ink>
</file>

<file path=ppt/ink/ink32.xml><?xml version="1.0" encoding="utf-8"?>
<inkml:ink xmlns:inkml="http://www.w3.org/2003/InkML">
  <inkml:definitions>
    <inkml:context xml:id="ctx0">
      <inkml:inkSource xml:id="inkSrc0">
        <inkml:traceFormat>
          <inkml:channel name="X" type="integer" max="27760" units="cm"/>
          <inkml:channel name="Y" type="integer" max="15694" units="cm"/>
          <inkml:channel name="F" type="integer" max="255" units="dev"/>
          <inkml:channel name="T" type="integer" max="2.14748E9" units="dev"/>
        </inkml:traceFormat>
        <inkml:channelProperties>
          <inkml:channelProperty channel="X" name="resolution" value="1000" units="1/cm"/>
          <inkml:channelProperty channel="Y" name="resolution" value="1000.25494" units="1/cm"/>
          <inkml:channelProperty channel="F" name="resolution" value="0" units="1/dev"/>
          <inkml:channelProperty channel="T" name="resolution" value="1" units="1/dev"/>
        </inkml:channelProperties>
      </inkml:inkSource>
      <inkml:timestamp xml:id="ts0" timeString="2016-11-17T17:22:34.555"/>
    </inkml:context>
    <inkml:brush xml:id="br0">
      <inkml:brushProperty name="width" value="0.05292" units="cm"/>
      <inkml:brushProperty name="height" value="0.05292" units="cm"/>
      <inkml:brushProperty name="color" value="#FF0000"/>
    </inkml:brush>
  </inkml:definitions>
  <inkml:trace contextRef="#ctx0" brushRef="#br0">8619 6121 57 0,'0'0'39'0,"-10"-17"-2"15,10 17-21-15,-10-18-5 16,7 6-5-16,-8-6-2 16,0 4-1-16,-4-5 0 15,-3 1-2-15,-4 1 1 16,-4 2-1-16,-2 9-1 16,-3 7 0-16,1 13 0 15,-1 8 0-15,2 15 1 16,2 13-1-16,3 14 0 15,1 16 1-15,2 14-1 16,0 8 0-16,2 8 1 0,0 3-1 16,0 4 0-16,3 2-1 15,5-4 1-15,5-6 1 16,7-9-1 0,11-9 0-16,9-13 1 0,12-10-1 15,11-10 1-15,6-11 0 16,4-7-1-16,3-8 0 15,0-9-1-15,-4-4-2 16,1 6-12-16,-13-21-23 16,-1 1-1-16,-13-14-1 15,3-4 1-15,-11-13 29 16</inkml:trace>
  <inkml:trace contextRef="#ctx0" brushRef="#br0" timeOffset="435.4546">9155 6663 92 0,'-16'-25'38'0,"-14"-8"-6"15,1 23-27-15,-7 15-1 0,0 14-3 16,-5 21 0 0,0 16-1-16,6 18 1 15,6 7-1-15,9 7 0 16,15-2 0-16,11-8 1 0,15-13 0 16,14-14 1-16,16-18-1 15,8-23 1-15,8-18-1 16,3-20 0-16,-3-19 1 15,-7-14-1-15,-9-10-1 16,-17-17 1-16,-15-9 0 16,-22-1 0-16,-13 4-1 15,-12 13 0-15,-8 13-1 16,-7 18-1-16,-2 18-3 16,12 34-11-16,5 5-23 15,17 25 0-15,5-1-1 16,19 17 0-16,7 0 34 15</inkml:trace>
  <inkml:trace contextRef="#ctx0" brushRef="#br0" timeOffset="716.2834">9574 7357 79 0,'14'7'37'0,"-13"-18"1"0,-1 11-30 16,6-15-4 0,-6 15 0-16,0 0-2 15,0 0 1-15,-6 25-1 16,1-1 0-16,-3 7-1 0,-3 9 0 16,-3 7-1-16,0 4 0 15,-3 0-2-15,-3-6-5 16,9 7-21-16,-10-14-10 15,10-4-1-15,-3-16 0 16,14-18 12-16</inkml:trace>
  <inkml:trace contextRef="#ctx0" brushRef="#br0" timeOffset="1051.7319">10273 7230 122 0,'12'15'42'0,"-15"-28"-12"16,3 13-27-16,0 0-3 15,-3-17-1-15,3 17-2 16,-3-22-3-16,3 22-10 0,10-28-23 16,6 14-2-16,0-8 1 15,14 7 0-15,2 1 30 16</inkml:trace>
  <inkml:trace contextRef="#ctx0" brushRef="#br0" timeOffset="1174.8055">10727 7196 90 0,'19'24'37'16,"-9"-11"-1"-16,3-7-34 16,4-1-36-16,-17-5-3 15,21-17-1-15,-9-3 1 16,13-2 19-16</inkml:trace>
  <inkml:trace contextRef="#ctx0" brushRef="#br0" timeOffset="1319.5515">11272 7190 83 0,'16'23'39'16,"-4"0"-3"-16,-12-23-28 15,-2 15-42-15,2-15-3 16,0 0 0-16,19-18-2 15,-5-6 21-15</inkml:trace>
  <inkml:trace contextRef="#ctx0" brushRef="#br0" timeOffset="2099.6002">13760 6262 50 0,'-18'-12'37'16,"5"11"-1"-16,-12-11-20 15,14 13-5-15,-11-4-3 16,6 13-3-16,-5-1-2 16,-1 14-1-16,-4 8-1 15,-3 13 0-15,-1 16-1 16,-2 11 0-16,1 12-1 0,5 3 2 15,2 1-1-15,10-2 0 16,9-3 1-16,11-10 0 16,12-13 0-16,10-13 0 15,10-16 0-15,7-13-1 16,7-11 1-16,4-11 0 16,2-15-1-16,-2-11 1 15,-7-11-1-15,-1-9 0 16,-10-7 0-16,-9-2 1 15,-12 2-1-15,-8 6 0 16,-12 9 1-16,-8 12 0 16,-8 18-1-16,-9 18 1 15,-2 20-1-15,0 11 0 0,1 10 0 16,-1 3 0-16,7 8-2 16,5-7 1-16,12-4-2 15,6-12-2-15,18-4-13 16,1-24-19-16,13-11-2 15,1-20 0-15,16-13 2 16,-1-18 37-16</inkml:trace>
  <inkml:trace contextRef="#ctx0" brushRef="#br0" timeOffset="2466.8144">14215 5774 85 0,'5'-11'40'15,"-5"11"-1"-15,29-1-34 16,2 12-2-16,5 6-1 16,6 10-1-16,3 12-1 15,-3 13 0-15,-3 17 0 16,-8 22 0-16,-10 18 0 16,-5 19-2-16,-5 15 1 15,-4 15 0-15,-1 7 0 16,0-1 0-16,2-5 1 15,0-12-1-15,1-13 0 16,-4-16 3-16,-2-20 0 16,-9-15 0-16,-5-21 0 0,-9-19 0 15,-10-17-1-15,-11-14 1 16,-3-22-1 0,-5-13-2-16,-3-8-1 15,0-3-5-15,-6-14-7 0,11 11-25 16,-6-6 0-16,9 9-1 15,-4 3 2-15,8 10 38 16</inkml:trace>
  <inkml:trace contextRef="#ctx0" brushRef="#br0" timeOffset="2695.374">12993 7321 96 0,'4'51'39'0,"6"9"0"16,-7-1-38-16,-4 4-5 15,7 5-34-15,-23-4-1 16,-1-3 1-16,-13-10-3 15,-4-4 27-15</inkml:trace>
</inkml:ink>
</file>

<file path=ppt/ink/ink33.xml><?xml version="1.0" encoding="utf-8"?>
<inkml:ink xmlns:inkml="http://www.w3.org/2003/InkML">
  <inkml:definitions>
    <inkml:context xml:id="ctx0">
      <inkml:inkSource xml:id="inkSrc0">
        <inkml:traceFormat>
          <inkml:channel name="X" type="integer" max="27760" units="cm"/>
          <inkml:channel name="Y" type="integer" max="15694" units="cm"/>
          <inkml:channel name="F" type="integer" max="255" units="dev"/>
          <inkml:channel name="T" type="integer" max="2.14748E9" units="dev"/>
        </inkml:traceFormat>
        <inkml:channelProperties>
          <inkml:channelProperty channel="X" name="resolution" value="1000" units="1/cm"/>
          <inkml:channelProperty channel="Y" name="resolution" value="1000.25494" units="1/cm"/>
          <inkml:channelProperty channel="F" name="resolution" value="0" units="1/dev"/>
          <inkml:channelProperty channel="T" name="resolution" value="1" units="1/dev"/>
        </inkml:channelProperties>
      </inkml:inkSource>
      <inkml:timestamp xml:id="ts0" timeString="2016-11-17T17:22:54.378"/>
    </inkml:context>
    <inkml:brush xml:id="br0">
      <inkml:brushProperty name="width" value="0.05292" units="cm"/>
      <inkml:brushProperty name="height" value="0.05292" units="cm"/>
      <inkml:brushProperty name="color" value="#FF0000"/>
    </inkml:brush>
  </inkml:definitions>
  <inkml:trace contextRef="#ctx0" brushRef="#br0">6455 5652 73 0,'-13'25'35'0,"2"-22"-7"16,7 22-20-16,-10 2-4 16,6 9-1-16,-6 4-1 0,4 9 0 15,-2-1-1 1,2 0 1-16,2 0-2 16,1-4-1-16,0-3-1 15,0-17-7-15,11 3-26 0,-4-27-1 16,-4 11 0-16,4-11-2 15,-1-21 38-15</inkml:trace>
  <inkml:trace contextRef="#ctx0" brushRef="#br0" timeOffset="277.3294">6102 5711 80 0,'-16'-33'37'0,"16"13"0"16,10-5-31-16,15 6-4 15,13 4-1-15,10 6 0 16,4 8-1-16,3 5 0 16,-2 4 0-16,-3 3 0 0,-11 2 0 15,-11 4 0-15,-13 4-1 16,-14 5 1-16,-10-4-1 16,-8 1 1-16,-5-2-2 15,-5-7-1-15,5 3-1 16,-3-17-7-16,13 6-25 15,-2-18 0-15,14 12-1 16,-1-25 5-16,11 11 32 16</inkml:trace>
  <inkml:trace contextRef="#ctx0" brushRef="#br0" timeOffset="643.4914">6798 5502 56 0,'0'0'35'0,"-22"-1"-2"16,-13 0-25-16,9 11-3 16,-15 1-2-16,2 7-2 15,1 2 0-15,6 7-1 16,8 2 1-16,12 0-1 15,12 2 0-15,14 1 1 16,11 1-2-16,7 1 2 16,3-3-1-16,1-2 0 0,-8-4 1 15,-9 6-1-15,-14-2 0 16,-12 0 1-16,-11-2-1 16,-13-6 0-16,-6 1-1 15,-2-2 0-15,2-1-3 16,-3-15-7-16,15 2-23 15,2-11-1-15,23 5 1 16,-15-22 9-16,26 6 25 16</inkml:trace>
  <inkml:trace contextRef="#ctx0" brushRef="#br0" timeOffset="1110.2326">7004 5584 65 0,'-32'13'32'0,"-11"-9"-2"15,0 10-28 1,-1-4-1-16,7 7 1 16,8-6 0-16,20 2 1 15,12-1-1-15,12 3 1 0,5-2-1 16,3 9 1-16,-8 6-1 15,-8 4-1-15,-14 8-1 16,-13 5 0-16,-10 1-1 16,-4 1 1-16,-1-2-1 15,5-6 0-15,10-8-3 16,9-12-2-16,30 1-11 16,3-23-18-16,17-6 1 15,3-10-1-15,13-7 20 16,-1-9 15-16</inkml:trace>
  <inkml:trace contextRef="#ctx0" brushRef="#br0" timeOffset="1615.4488">7106 5820 55 0,'0'0'34'15,"-13"10"0"-15,8 18-22 16,-12-3-7-16,7 8-2 16,3-5-1-16,8-2 0 15,7-12 1-15,7-4 0 16,7-11-1-16,6-9 0 15,2-11 0-15,1-9 0 16,-2-8 0-16,0-5-2 16,-8-5 1-16,-3 1-2 15,-5 6-1-15,-4 2 0 16,-2 11-3-16,-8 5-1 16,1 23-2-16,0 0-3 0,8 28-1 15,-11-3 1-15,14 19 1 16,-11-5 2-16,10 8 2 15,-3-7 5-15,-2-7 3 16,6 1 6-16,-11-34 2 16,7 18 0-16,-9-32 1 15,9-1-1-15,-7-19-2 16,10 0-1-16,-4-11-3 16,6-3-2-16,3 2 0 15,3 3-1-15,2 8 0 16,0 12 0-16,1 6-1 15,1 14 0-15,-2 12 0 16,-6 14 0-16,-3 5-1 0,-7 6 1 16,-7 6-1-16,-5-1 1 15,-6 1-1-15,-4-3 0 16,0 2-2-16,-3-12 0 16,6 5-5-16,-7-17-26 15,13 2-2-15,-2-12 0 16,11-5 3-16,-11 4 33 15</inkml:trace>
  <inkml:trace contextRef="#ctx0" brushRef="#br0" timeOffset="2044.3987">7736 5664 70 0,'-27'22'35'15,"3"13"-1"-15,0-6-31 16,7 7-1-16,4-2-1 0,15 2 1 16,11-7 0-1,13-4 0-15,8-11 0 16,8-5 1-16,2-12-1 16,2-7 1-16,-7-11-1 0,-5-3-1 15,-15-6 0-15,-11-6-1 16,-14 2 0-16,-12-4-2 15,-5 6 0-15,-12-3-7 16,14 13-27-16,-9-3 0 16,15 8-2-16,8-4 2 15,20 5 31-15</inkml:trace>
  <inkml:trace contextRef="#ctx0" brushRef="#br0" timeOffset="2860.2879">8356 5444 74 0,'0'0'38'16,"-19"28"-2"-16,-18-10-28 16,-4 8-5-16,-7 9-3 15,2 5 0-15,5 1 0 16,11 3-1-16,15 2-1 16,13-7 1-16,16-1-3 15,11-11 0-15,16-1-3 16,0-19-4-16,20 4-1 15,-11-22 0-15,13 4 5 0,-12-9 3 16,-4-3 4 0,-9 2 3-16,-18-4 4 15,-6 16 2-15,-28-6 3 16,3 23-1-16,-22-3-3 0,5 10-4 16,0 3-2-16,9 2-1 15,10 2-1-15,18-5 1 16,13-6 0-16,12-2 1 15,7-11 0-15,5-2 0 16,-4-11 0-16,-1-4 0 16,-11-5 0-16,-8-3-1 15,-11-6 1-15,-6-3-2 16,-6-1 1-16,-4 4-1 16,-1 9 0-16,1 0-1 15,1 7 1-15,4 13 0 16,0 0-1-16,14 24 1 15,-3 4 0-15,4 6 0 0,3 1 0 16,0 2 0-16,0 1 0 16,-1-4 0-16,-3-3 1 15,-2-12-1-15,-12-19 1 16,11 11 0-16,-11-11 0 16,6-18 0-16,-1-5 0 15,0-10 0-15,5-11 0 16,1-4-1-16,6-3 1 15,6 1-1-15,2 0 1 16,1 9-1-16,2 3 0 16,3 8 0-16,-1 17 0 15,1 9 0-15,-3 11 0 16,-3 9 0-16,-1 6 0 0,-5 6 0 16,-3 5 0-16,-6 7 1 15,-3-4-2-15,-7 1 2 16,-7-2-1-1,-7-5 0-15,-6-2 0 0,-5-4 0 16,-4-3 0-16,-2-5 1 16,0-4-2-16,0-6-1 15,9-1 0-15,0-9-3 16,22 4-8-16,-17-4-25 16,17 4 0-16,5-19-1 15,8 6 0-15,-2-8 38 16</inkml:trace>
  <inkml:trace contextRef="#ctx0" brushRef="#br0" timeOffset="3210.4989">9410 5499 79 0,'20'-15'38'15,"-4"13"-1"-15,-19-10-31 16,-8 12-3-16,-17 1-2 16,-8 2-1-16,-3 6 0 15,3 1 0-15,4 5-1 0,18-4 1 16,19 8 1-16,22-5 1 16,16 4-1-16,7 2 1 15,5 4-1 1,-4 9 1-16,-11 2 0 0,-15 6-1 15,-22 3 0-15,-12 1 0 16,-11-4-2-16,-6-3-1 16,3-3-1-16,-4-17-6 15,23 2-29-15,4-20 0 16,0 0-1-16,14-3 0 16,3-9 32-16</inkml:trace>
  <inkml:trace contextRef="#ctx0" brushRef="#br0" timeOffset="4709.8972">6524 6982 78 0,'11'-8'37'0,"-16"-16"-1"15,11-2-28-15,-9-11-4 16,6 0-1-16,-1-9-1 16,-1-1 0-16,0-1 0 15,4 2-1-15,-4 7 1 0,0 4-1 16,-1 9-1-1,2 10 1-15,-2 16 0 0,11 15-2 16,0 13 1 0,0 11 0-16,6 3-1 0,2 4 1 15,8 4-1-15,0-6 1 16,2-13 0-16,1-6 1 16,-2-13-1-16,-2-9 0 15,0-13 1-15,-8-11-1 16,-5-8 1-16,-6-8-1 15,-5-10 0-15,-5-6-1 16,-3-3 1-16,-2 0-1 16,0 5-1-16,0 6 0 15,5 9-2-15,-1 4 0 16,8 19 0-16,-4 13 0 16,17 5 0-16,-10 9 1 15,4 14 0-15,0 8 2 0,0 7 1 16,0 3 1-16,-2 4 0 15,3 1 1-15,-1-4 0 16,8 2 2-16,3-16-1 16,8-4 1-16,1-15 0 15,8-3-1-15,2-15 0 16,-1-3 1-16,-7-11-1 16,-3-6-1-16,-12-7 1 15,-12-3-2-15,-15-7 0 16,-13 2 0-16,-13 2-1 15,-7-1-1-15,-4 4 0 16,-3 1-1-16,9 10-2 16,1 1-1-16,18 15-2 0,5-10-9 15,16 17-22-15,23-19 0 16,10 13 0-16,5-4 2 16,10 0 36-16</inkml:trace>
  <inkml:trace contextRef="#ctx0" brushRef="#br0" timeOffset="4896.1073">7469 6330 83 0,'0'0'37'0,"-2"33"-1"16,-11-11-31-16,10 12-3 16,-3 5-1-16,1 7-1 15,1 5 0-15,3-4-1 0,3 4-1 16,-1-12-6-16,8-1-27 15,-7-18-1-15,5-5-1 16,-7-15 0-16,0-14 30 16</inkml:trace>
  <inkml:trace contextRef="#ctx0" brushRef="#br0" timeOffset="5047.8439">7216 6410 77 0,'19'-25'35'0,"9"-7"0"15,17 7-33-15,13 3-3 16,2-7-10-16,10 13-23 16,-4-2-1-16,1 9-1 0,-15 2 5 15,-2 8 31-15</inkml:trace>
  <inkml:trace contextRef="#ctx0" brushRef="#br0" timeOffset="5444.1451">7835 6731 76 0,'-7'12'36'0,"7"-12"0"15,0 0-30-15,17-24 0 16,-5-8-1-16,8-4-1 16,2-13-1-16,6-2 0 0,1-7 0 15,5 2-1 1,-2 3 0-16,0 3-1 0,-1 12-1 15,-3 13 1-15,0 11-1 16,-2 14 0-16,-1 12 0 16,-5 15 0-16,1 11-1 15,-1 9 1-15,-1 2-1 16,-1-2 1-16,-4 2 0 16,-6-3 0-16,-4-5 0 15,-5-8 1-15,-8-11-1 16,-5-8 0-16,-6-7 0 15,-4-11-2-15,0-5 0 16,-2-10-2-16,5 2-4 0,-10-18-12 16,17 10-18-1,-5-9-1-15,16 6 1 16,-1-4 7-16,13 4 31 16</inkml:trace>
  <inkml:trace contextRef="#ctx0" brushRef="#br0" timeOffset="5726.5076">8482 6274 69 0,'13'-1'37'0,"1"6"-1"16,-14-5-22-16,0 0-10 16,-3 18-3-16,-9 4 0 15,-5 4 0-15,-1 8-1 16,-2 4 1-16,7 7 1 15,6 3-2-15,8 0 2 16,12-4 0-16,10-5-1 0,12-9 0 16,7-7 0-16,7-8-2 15,0-8-2-15,5-2-5 16,-14-12-29-16,6-1 0 16,-12-9-1-16,1 4 0 15,-11-9 28-15</inkml:trace>
  <inkml:trace contextRef="#ctx0" brushRef="#br0" timeOffset="6076.6393">9002 6295 58 0,'0'0'36'15,"-12"0"0"-15,11 12-22 16,-10-8-8-16,4 9-2 16,-5 4-2-16,-2 9-1 15,-7 8 0-15,0 6-1 16,2 5 0-16,5 7 1 16,6-1 0-16,8 0 1 15,7-5 0-15,12-4 0 16,10-6 1-16,6-7-1 15,3-9 1-15,0-8-2 16,-1-3 0-16,-4-7-2 0,-1-2-3 16,-10-9-4-16,5 4-29 15,-15-9-1-15,7 4 0 16,-9-9 0 0,6 4 27-16</inkml:trace>
  <inkml:trace contextRef="#ctx0" brushRef="#br0" timeOffset="7360.3789">8755 3576 59 0,'0'0'35'16,"0"0"-10"-16,0 0-10 16,0 0-5-16,0 0-3 15,-15-7-3-15,-5 2 0 16,-4 1-3-16,-12 1 0 16,-5 0 0-16,-6-5 0 15,-3-5-1-15,-3 5 0 16,-1-1 0-16,4 5 0 15,5 2-1-15,8 0 1 0,7 1 0 16,4 3 0-16,6 7 0 16,7-1 0-16,2 1 0 15,11-9 0-15,-18 15 1 16,7-5-1-16,-2 2 0 16,-1 3 0-16,-1 3 0 15,-1 2-1-15,-1 1 1 16,1 6 0-16,2 1-1 15,3 5 1-15,0-2-1 16,2 5 1-16,3-5-1 16,2 2 2-16,2-2-2 15,1 0 1-15,2-5 1 0,3 1-1 16,2-1 0-16,1-2 0 16,4 1 0-16,3-1 0 15,5 2 1-15,2 1-1 16,4 1 0-16,3-4 0 15,4-2 1-15,-1 2-1 16,0-3 0-16,-1 2 0 16,-5-5 1-16,-3-3-2 15,-5-4 0-15,-2 0-3 16,-15-11-6-16,20 8-26 16,-20-8-1-16,17-13-1 15,-9-9 3-15,11-1 35 16</inkml:trace>
  <inkml:trace contextRef="#ctx0" brushRef="#br0" timeOffset="7744.3239">8718 3527 49 0,'22'-20'36'15,"-5"-6"-1"-15,8 19-16 16,-5-8-14-16,5 18-1 15,-4 3-2-15,1 12 0 16,-6 10-2-16,-1 12 2 16,-2 14-2-16,-1 5 0 15,-1 10 1-15,0 8-1 0,-1 2 0 16,2 4 0 0,-1-6 1-16,1-2-2 0,-2-8 1 15,-4-4 1 1,-2-11-1-16,-5-7 0 0,-8-10 0 15,-5-10 0-15,-11-4 1 16,-7-6-1-16,-8-5 1 16,-9-8 0-16,-8-3-1 15,-5-2 0-15,-4-1 1 16,0 0-2-16,5-2 0 16,2 0-2-16,17 11-13 15,1-11-21-15,21 3 0 16,7-7-1-16,13 10 12 15,21-23 26-15</inkml:trace>
  <inkml:trace contextRef="#ctx0" brushRef="#br0" timeOffset="9164.0394">3558 5720 29 0,'0'0'27'0,"-19"2"-9"16,20 9-2-16,-13-17-3 16,12 6-3-16,0 0-2 15,0 0-1-15,0 0 0 16,0 0-2-16,0 0-1 16,13-9-1-16,2-3 0 15,6-1-1-15,2-7 1 0,4 1-1 16,1-4-2-16,-3 4 2 15,-2-2-1-15,-2 5-1 16,-5 3 1-16,-5 3 0 16,-11 10 0-16,0 0-1 15,9 15 2-15,-12 3-2 16,-3 10 0-16,0 6 1 16,-1 3-2-16,-1 3 2 15,0 1-1-15,2-5 0 16,-2-5-2-16,2 0 1 15,4-7-2-15,-6-9-4 16,16-3-29-16,-8-12-2 16,-4 14 1-16,4-14-1 0,0 0 35 15</inkml:trace>
  <inkml:trace contextRef="#ctx0" brushRef="#br0" timeOffset="9443.7898">3500 6053 63 0,'12'-3'37'0,"-4"-9"-2"15,16 6-27-15,-7-8-2 16,10 2-2-16,-1 1-1 16,6 4 0-16,1 0-1 0,2 5-1 15,1 0 1-15,-2 2-1 16,-2 0 0-16,-5 2 0 15,-7 1 0-15,-5 3 0 16,-15-6-2-16,12 8 1 16,-12-8-6-16,-12 9-31 15,12-9 0-15,-12 0-1 16,12 0-1-16,-6-17 29 16</inkml:trace>
  <inkml:trace contextRef="#ctx0" brushRef="#br0" timeOffset="11019.821">3556 5005 38 0,'-5'-25'32'0,"5"-5"0"16,-7-16-23-16,16 3-3 15,-1-14 0-15,10 0-2 16,4-9 1-16,13 0-1 16,7-13 0-16,12 3 0 15,8-4-1-15,12-3-1 16,9 0 1-16,14 1-2 0,5-4 0 16,15-3 1-16,9-1-1 15,10-1 0-15,8-2-1 16,14-2 2-16,10 0-1 15,6-2 1-15,7 1-2 16,5 3-1-16,6 3 1 16,5 8-1-16,0 0 1 15,1 2-1-15,0 5 1 16,-2 12-2-16,-3 2 3 16,-7 8-1-16,-7 9 1 15,-6 5-1-15,-7 9 1 16,-12 13-1-16,-12 6 1 15,-13 4-1-15,-8 7 1 0,-11 13-1 16,-16 4 0-16,-14 12 0 16,-15 7 1-16,-12 12-1 15,-16 3 1-15,-7 2 0 16,-16 4-1-16,-6-2 4 16,-8-3-3-16,-3-8 3 15,-3-4-3-15,0-13 1 16,0-6-1-16,2-1 1 15,1-9-1-15,3-11-1 16,-6 12 0-16,6-12-1 16,0 0-1-16,-10-16 3 15,5 5-2-15,0-5-2 16,-1 1 1-16,-3-5-2 0,1-2 2 16,-4 4-2-16,-4 1 2 15,-4 3-2-15,3 0 2 16,-6 0 0-1,-1 3 1-15,-1 0 0 0,2 4 1 16,0-4 1-16,4-2 0 16,4 4 0-16,0-1 1 15,4 4 0-15,2-5-1 16,9 11 0-16,0 0 0 16,0 0 0-16,4 27-1 15,3-3 3-15,3 9-3 16,5 9 2-16,-1 7-1 15,2 1 0-15,1-5 0 0,2-5 1 16,0-6 0-16,2-8-2 16,2-8 1-1,2-14-1-15,1-9 1 16,4-11 0-16,0-3 0 0,0-8 0 16,-4-5-1-16,-1-1-1 15,-6-1 0-15,-5 0-2 16,-5 7-3-16,-11-6-16 15,11 21-15-15,-11-2-5 16,15 15 3-16,-13-1 11 16</inkml:trace>
  <inkml:trace contextRef="#ctx0" brushRef="#br0" timeOffset="13193.4835">9438 6428 64 0,'-37'41'33'16,"1"8"-2"-1,-4 2-30-15,10 6 0 0,6-3-1 16,10-2 2-16,12-11 1 16,18-9 0-16,9-18 0 15,15-9 1-15,4-17 0 16,6-6 1-16,-4-15-2 15,0-6-1-15,-14-7 0 16,-12-5-1-16,-15-1 1 16,-11 0-1-16,-13 2 0 15,-7 6-1-15,-3 7 1 0,-2 6-1 16,7 7 1-16,9 12 0 16,15 12-1-16,0 0 0 15,23 12 0 1,5 14 1-16,5 4-1 0,0 10 1 15,0 7-1-15,-5 3 0 16,-6 2-1-16,-6-2 1 16,-4-8 0-16,-3-8 0 15,-2-8 1-15,7-13-1 16,2-15 1-16,6-9 0 16,2-7 0-16,4-8 1 15,0 0-1-15,-2-1 0 16,-4 0 0-16,-4 11-1 15,-3 12 0-15,-15 4 0 0,17 18 0 16,-11 1-1 0,0 3 1-16,4 1 0 15,0 1-1-15,1-8 1 0,1-7 0 16,-12-9 0-16,18-16 0 16,-12-2 1-16,-1-7-1 15,-4-6 0-15,-1-4 1 16,-1 1-1-16,0 1 0 15,4 6 0-15,5 10-1 16,6 6 1-16,8 4 0 16,6 6 0-16,7 3 0 15,1-4 0-15,5 3 0 16,-1-6 1-16,-4-5-1 16,-4-5 1-16,-7-4-1 15,-8-1 0-15,-9-1 0 0,-5 3 0 16,-9 0 1-16,-8 4-2 15,-3 7 1-15,-6 7-1 16,-3 9 1-16,-1 11 0 16,2 9-1-16,3 5 1 15,5 8-1-15,7-4 1 16,7 4-1-16,11-3 2 16,9-7-1-16,7-6 0 15,8-14 1-15,3-4 0 16,1-9-1-16,-2 1 1 15,-5-5-1-15,-4 0 0 16,-12 5 1-16,-13 0-2 16,6 19 1-16,-14 0 0 0,0 9-1 15,0 0 1-15,2 1-1 16,7-2 2-16,9-3-2 16,7-6 2-16,8-9-1 15,10-7 1-15,2-12-1 16,4-5 0-16,0-8 1 15,-3-5-1-15,-4-5 0 16,-3-6-1-16,-9-5 2 16,-6 1-1-16,-9 4 1 15,-5 4-1-15,-7 6 0 16,-1 5 1-16,-5 7-1 16,0 4 0-16,0 13 0 15,0 5 0-15,11-5 0 0,-12 13 1 16,12-13-1-16,-7 12 0 15,7-12 0-15,0 0 0 16,0 0 0 0,0 0-1-16,-7-12 2 0,7 12-2 15,0 0 1-15,-10-12 0 16,10 12-1-16,-14 23 1 16,7 0-1-16,2 5 1 15,0 9 0-15,2 2 0 16,4-1 0-16,5-2 2 15,4-6-1-15,6-5 0 16,2-12 1-16,4-10-1 16,1-9 0-16,3-11 1 0,-3-7-1 15,0-10-1-15,-6-9 2 16,-5-9-1 0,-6-7 0-16,-6-6 0 15,-9-6 0-15,-7-6-1 0,-7 0 1 16,-7 3-1-16,-1 4-2 15,-4 12 2-15,4 8-1 16,-3 11-3-16,8 16-2 16,-8-3-17-16,17 21-18 15,-2-5 0-15,19 10-1 16,-9-18 4-16,13-2 38 16</inkml:trace>
  <inkml:trace contextRef="#ctx0" brushRef="#br0" timeOffset="20910.1089">12641 6262 82 0,'-13'-16'38'16,"13"16"-8"-16,-22-25-23 15,11 12-1-15,-7-8-4 16,-3 2 1-16,-6 2-1 16,-3 4-1-16,-5 1 0 15,-4 5 0-15,-2 6 0 16,1 7-1-16,2 6 2 0,6 10-2 16,10 5 1-16,13 5 0 15,12 7-1-15,13 5 0 16,16 4 0-1,9-1 0-15,9 1 0 0,3-4 0 16,-2-2-1-16,-7-3 1 16,-7-4 0-16,-13-4 0 15,-14-5 0-15,-16 1 1 16,-16-1-1-16,-14-3 0 16,-7-3 0-16,-9-3 1 15,-4-2-2-15,-2-4 1 16,3-2-2-16,3-6-1 15,13 3-4-15,1-17-16 0,20 10-14 16,5-11-2-16,18 0 1 16,6-12 10-16</inkml:trace>
  <inkml:trace contextRef="#ctx0" brushRef="#br0" timeOffset="21360.2674">12901 6265 53 0,'4'-16'36'16,"-4"16"1"-16,8-37-20 15,-8 37-9-15,-6-24-2 0,6 24-1 16,-24-14-3-16,9 12 0 16,-9 6 1-16,-1 8-2 15,-3 9 1-15,-2 5-2 16,4 15 1-16,-1 5-1 16,7 11 1-16,1 6 0 15,6 1-2-15,9 2 1 16,5-2-1-16,6 3 1 0,6-9 0 15,8-5 0-15,2-12 0 16,7-6-1 0,0-5 3-16,2-4-2 15,-2-6 1-15,0-8-1 16,-2-4-1-16,-6-8-2 0,2 5-5 16,-14-16-29-16,10 2-2 15,-8-13 1-15,6 2-1 16,-7-7 30-16</inkml:trace>
  <inkml:trace contextRef="#ctx0" brushRef="#br0" timeOffset="22759.3861">13246 6336 69 0,'-13'-9'37'15,"-13"-6"0"-15,1 11-27 16,-16 6-4-16,2 11-3 16,-4 12-1-16,0 13-1 15,7 11-1-15,4 5 1 16,9 7-2-16,8 2 1 15,13-4 0-15,10-3 1 16,9-12-2-16,12-11 2 16,4-13-1-16,6-9 0 15,3-13 1-15,2-11 0 0,-2-12 0 16,-4-7 0-16,-7-10 0 16,-8 0 0-16,-7-12 0 15,-11 0 0-15,-10-3-1 16,-6 2 1-16,-4 7 0 15,-3 4-1-15,0 10 0 16,1 8 1-16,2 12-1 16,15 14-2-16,-6 11 2 15,12 13 1-15,7 14-2 16,0 11 0-16,4 10 1 16,3 4-1-16,3 4 0 15,-1-3 2-15,-1 0-3 16,-2-9 2-16,-1-9 0 0,-2-15 0 15,-2-14 0-15,-2-12 0 16,-12-5 0-16,11-23 0 16,-11-8 2-1,-5-14-2-15,-4-11 1 0,0-10 0 16,-1 3 0-16,1 1-1 16,3 3 1-16,4 5 0 15,5 10-1-15,7 13 1 16,6 11-1-16,5 11 0 15,2 7 0-15,5 5 1 16,-2 5-1-16,-3 1 0 16,-6 7 0-16,-4 2 0 15,-9 2 0-15,-6 3 0 0,-8 1-1 16,-8 3 1 0,-3 3-1-16,-1 2 1 0,4-1 0 15,-3 2 0 1,7 0 0-16,5-2 0 0,4-2-1 15,5-2 2-15,3-4-2 16,6-5 1-16,4-4 1 16,7-4-2-16,4-7 2 15,4-2-1-15,5-2 1 16,4-6-1-16,2-3 1 16,4-4-1-16,2-1 1 15,-2-2 0-15,-2-2-1 16,-3-2 0-16,-4-7 1 0,-3 0-1 15,-6-3 0 1,-5-1 1-16,-10-3-1 16,-8-2 0-16,-6 3 1 15,-5 2-1-15,-6 9 0 0,-7 4 0 16,-2 12 0-16,-4 7-1 16,-1 12 1-16,1 5-1 15,2 16 0-15,2 6 1 16,6 7-1-16,3 4 1 15,7-3 0-15,5-1 0 16,8-5 0-16,6-3 0 16,6-10 0-16,5-11 0 15,6-11 1-15,2-10 0 16,1-8 0-16,4-7-1 16,-2-13 1-16,1-4 0 15,0-11 1-15,-1-7-1 0,-4 0 0 16,0-2 0-16,-1 3 0 15,-3 10-1-15,-3 9 1 16,-1 10-1-16,-3 13 1 16,0 11-2-16,1 14 1 15,-1 13 0-15,-1 1-1 16,-1 6 1-16,-2 7-1 16,-3-3 0-16,-6 1 0 15,-5-1 0-15,-7-2 0 16,-6-9 1-16,-9 1-1 15,-5-6 0-15,-5-8 1 16,-2-2 0-16,-2-7 0 16,3-4 0-16,4-6 0 0,5-1 0 15,4 0 0-15,8-1 0 16,12 7-1-16,-6-13 0 16,6 13 0-16,11-13-5 15,10 19-12-15,-21-6-20 16,35-17-1-16,-13-2-1 15,12 2 0-15,2-12 40 16</inkml:trace>
  <inkml:trace contextRef="#ctx0" brushRef="#br0" timeOffset="23659.5364">14687 5817 85 0,'8'-15'37'15,"-8"15"-8"-15,-22 0-23 16,2-1-2-16,-10 3-1 15,-4 6-2-15,-3-2 0 16,0 3-1-16,2 0 1 0,3-1-1 16,9 2 0-16,6 2 0 15,8 2 0 1,7 0 0-16,4 8 1 16,4 5-1-16,3 12 0 0,0 12 0 15,-2 10 0-15,-2 11 1 16,-4 11-1-16,-6 4-1 15,-5 6 0-15,2 2 1 16,-4-4-1-16,3-5 0 16,4-9 1-16,6-10 0 15,9-15 1-15,8-8 0 16,11-13 0-16,1-9-1 16,7-5 1-16,-2-7 2 15,0-3-2-15,-4-3 0 16,-5 2-2-16,-7-4-2 15,-2 7-4-15,-17-9-30 16,15 2 0-16,-15-2-1 0,11-11-2 16,-3-6 30-16</inkml:trace>
  <inkml:trace contextRef="#ctx0" brushRef="#br0" timeOffset="24409.6164">16180 5874 81 0,'30'-25'38'15,"12"5"0"-15,-1-10-31 16,4 6-1-16,-5 0-3 16,-1 5 0-16,-7 2-1 15,-5 8-1-15,-9 6 0 16,-5 7 0-16,-4 20-1 16,-5 11 1-16,-4 15-1 0,-4 14-1 15,-1 16 1-15,-1 11 0 16,-1 13-1-16,-1 7 1 15,3-4-1 1,0-4 1-16,5-6-1 0,2-12 2 16,1-13-1-16,0-7 0 15,0-13 0-15,-1-12 0 16,-6-8 1-16,-3-9-1 16,-6-7 0-16,-4-8 0 15,-3-5 0-15,-5-13 0 16,-2-3-2-16,-6-9-4 15,13 2-31-15,-16-14-2 0,6 3 1 16,-8-10-2-16,3 4 23 16</inkml:trace>
  <inkml:trace contextRef="#ctx0" brushRef="#br0" timeOffset="24910.1108">14862 6293 59 0,'0'0'36'16,"-7"-11"2"-16,7 11-18 15,-24 2-15-15,9 2-1 16,-7 2-2-16,-2 5-1 16,0 7 0-16,1 4-1 15,2 6-1-15,5 7 2 16,6 4-2-16,6 3 1 0,5-2 0 16,6-1 0-16,8-4-1 15,7-6 1-15,5-6-3 16,2-14-2-16,10 2-5 15,-6-24-26-15,10 0 0 16,-7-15 0-16,8 2 0 16,-7-12 35-16</inkml:trace>
  <inkml:trace contextRef="#ctx0" brushRef="#br0" timeOffset="25495.8537">15123 6381 44 0,'-18'22'32'0,"-4"6"1"15,5 12-18-15,-1-12-10 0,11 6-3 16,10-3-1-16,8-5-1 16,8-5 1-16,8-6 1 15,4-12 0-15,4-6 0 16,-3-8 0-16,-2-9 0 16,-13-9 1-16,-6-2 0 15,-12-4-1-15,-10 1-1 16,-9 3 0-16,-6 6 0 15,-3 5 0-15,1 8-1 16,6 5 1-16,9 6-2 16,13 1 1-16,0 0 0 15,31 10 0-15,2-10 0 16,10-4 0-16,4-4 0 0,7-8-1 16,0-6 2-16,-3-5-1 15,-2-4 1-15,-7-7-1 16,-5-2 1-16,-10-8-1 15,-6-7 1-15,-13-2 1 16,-7 0-2-16,-12-3 2 16,-5 7-2-16,-6 5 1 15,-2 7 1-15,-4 14-1 16,0 13-1-16,1 15 2 16,3 15-1-16,5 17-1 15,6 11 0-15,3 13 0 16,5 12 0-16,8 7 1 15,4 11 0-15,6-2 0 0,6-2 0 16,2-3 1-16,3-6-1 16,3-7 0-1,-2-11 0-15,1-11-1 16,-4-10 0-16,-1-7-1 0,-3-12 0 16,-1-8-2-16,-17-8-6 15,27-14-28-15,-18-9-1 16,9 1-1-16,-2-17 1 15,9-1 27-15</inkml:trace>
  <inkml:trace contextRef="#ctx0" brushRef="#br0" timeOffset="25967.563">16567 6238 83 0,'0'0'36'0,"15"19"-10"15,-4-21-19-15,12 4-2 16,0-4-1-16,5 2-2 16,2-4-2-16,-1 3 0 15,-2-3-2-15,-5 0-2 16,2 8-2-16,-24-4-29 16,21 0-2-16,-21 0 1 15,0 0 0-15,0 0 30 16</inkml:trace>
  <inkml:trace contextRef="#ctx0" brushRef="#br0" timeOffset="26203.6298">16633 6422 70 0,'22'22'37'0,"-7"-22"0"16,9 11-23-16,-2-16-7 15,5 5-3-15,-4 2-2 16,-2-1-2-16,-2 1 0 16,-3-1-2-16,0 7-1 15,-16-8-6-15,27 12-27 0,-27-12-1 16,29 10 0-16,-13-13 0 16,9 3 28-16</inkml:trace>
  <inkml:trace contextRef="#ctx0" brushRef="#br0" timeOffset="26632.2994">17149 6302 68 0,'10'12'36'0,"-10"-12"1"16,26 13-25-16,-15-15-3 16,9 8-4-16,-2-4-2 0,0-2-1 15,-2 2-1-15,-2 0-1 16,0 2 0-16,-3-4 0 16,-11 0-2-16,16 3-3 15,-4 9-10-15,-12-12-22 16,21-2 0-16,-21 2 0 15,25-19 0-15,-11 0 35 16</inkml:trace>
  <inkml:trace contextRef="#ctx0" brushRef="#br0" timeOffset="26993.5965">17551 5858 48 0,'0'0'35'16,"-10"24"0"-16,4-13-22 16,8 18-4-16,-6 4-2 15,6 13-2-15,-4 5 0 16,5 12-2-16,-3 4 1 15,3 7-1-15,-2 0-1 16,1 0 0-16,0-5 0 16,-1-4 0-16,-1-9-1 0,0-7-1 15,-1-7 0 1,-1-12 0-16,2-3-3 16,-2-15-2-16,7 5-17 15,-5-17-15-15,0 0-1 0,3-34-1 16,5 5 8-16,-3-14 31 15</inkml:trace>
  <inkml:trace contextRef="#ctx0" brushRef="#br0" timeOffset="28577.0477">11293 5745 67 0,'7'-16'38'16,"-7"16"-2"-16,0 0-29 15,-1 16-1-15,1-16-2 16,-7 28 0-16,2-12-2 0,0 8 0 16,0 4 0-16,0 6 0 15,0 5-2-15,3 1 0 16,-2 10 1-16,3 1-1 16,0 7 1-16,1 9-1 15,1 8 1-15,2 4-1 16,0 7 1-16,1 3-2 15,1 9 1-15,-2 0 1 16,2 7-2-16,-2 0 2 16,-2 2-1-16,0 2 0 15,-3-3 0-15,-2 2 0 16,-2-5 1-16,-1 0-1 16,-4-2 0-16,3-4 0 0,-1-8 1 15,1 1-1-15,0-3 1 16,4-3 1-16,-2-5-2 15,6-8 2-15,0 0-1 16,0-6 0-16,1-2 0 16,0-9 1-16,-2-6-1 15,-1-5-1-15,-1-7 2 16,-2 1-2-16,2-11-1 16,-1-4 2-16,2-5-1 15,-3-3 0-15,5-14 0 16,-3 12 0-16,3-12 0 15,0 0 0-15,1 12 1 16,-1-12-1-16,0 0-1 0,0 0-2 16,16 8-2-16,-18-25-21 15,14 8-14-15,-8-17 1 16,3-1-2-16,-14-16 7 16</inkml:trace>
  <inkml:trace contextRef="#ctx0" brushRef="#br0" timeOffset="29593.1494">14370 4755 70 0,'-10'-21'37'0,"4"8"-7"16,-10-12-24-16,5 8 2 15,-8-6-4-15,-2 5 0 16,-6 1-1-16,2 4-1 16,-6 3-1-16,-2 11 2 15,-1 7-2-15,-3 9-1 16,2 4 1-16,2 10-2 16,1 8 2-16,7 5-2 15,5 7 1-15,5 0-1 16,9 0 1-16,6 2 1 15,9-2-2-15,8-5 2 0,7-4-2 16,6-5 1-16,3-6 0 16,2-7 0-16,3 2-2 15,-3-10-3-15,12 3-30 16,-16-16-2-16,8 0 1 16,-7-10-2-16,5-3 24 15</inkml:trace>
  <inkml:trace contextRef="#ctx0" brushRef="#br0" timeOffset="30027.5557">14617 4769 85 0,'0'0'36'16,"-27"16"-16"-16,11 6-13 15,-7 6-3-15,2 9-2 16,-1 7 0-16,2 6-1 16,6 2-2-16,5 4 2 15,7-2-1-15,9-5 0 16,9-11 1-16,11-12 0 0,6-9-1 15,10-9 2-15,4-16-1 16,4-10 1-16,-1-17-1 16,-3-6 1-16,-9-8-2 15,-10-4 1-15,-14-6 0 16,-14-1-1-16,-14 1 1 16,-11 7-1-16,-5 13-1 15,-4 2-2-15,3 13-3 16,-5-1-8-16,16 17-23 15,2-1 0-15,18 9-1 16,0 0 5-16,20-13 33 16</inkml:trace>
  <inkml:trace contextRef="#ctx0" brushRef="#br0" timeOffset="30251.4148">15007 4651 67 0,'4'21'35'16,"-7"-5"1"-16,13 7-31 15,-11 1-1-15,2 10-1 16,-2 0-1-16,2 3 1 16,0 3-4-16,-1-3 0 15,3 2-4-15,-8-18-16 16,10 5-15-16,-6-15 1 0,1-11 0 15,0 0 15-15</inkml:trace>
  <inkml:trace contextRef="#ctx0" brushRef="#br0" timeOffset="30527.3002">14946 4808 66 0,'-1'-34'35'15,"13"5"0"-15,-3-5-27 16,15 7-3-16,1 7-1 15,8 9-2-15,-2 9-1 16,3 9-1-16,-2 5 0 16,-4 7-1-16,-5 10 1 15,-4 6-2-15,-9 5 1 0,-9 1 1 16,-10 0 0 0,-7 0 0-16,-6 0 0 15,-5-3 1-15,-3-3-2 16,-2-11-2-16,4-1-5 0,-7-14-27 15,14-3 0-15,0-12 0 16,14-5 0-16,2-12 35 16</inkml:trace>
  <inkml:trace contextRef="#ctx0" brushRef="#br0" timeOffset="31027.3685">15618 4530 47 0,'13'-10'34'15,"3"7"2"-15,-10-13-21 16,5 12-6-16,-11 4-2 15,0 0-2-15,-11-8-1 16,-1 10-1-16,-13 4-1 16,-3 5-1-16,-8 7 1 15,-5 7-3-15,1 1 2 16,2-1-2-16,8-1 1 16,9-2 0-16,15 0 0 15,12-5-1-15,11-6 1 0,7-2 0 16,2-3 0-16,-3 6 0 15,-8 1 0-15,-8 4 0 16,-13 6 0-16,-7 2 0 16,-6-1-1-16,0 6 2 15,4 1-1-15,8-7 0 16,14-2 0-16,15-4 1 16,12-5-1-16,10-9 1 15,5 1-1-15,0-8 0 16,0-3-2-16,-9-2-2 15,-1 8-22-15,-19-11-11 16,-2 3 1-16,-14-7-1 16,-4 15 15-16</inkml:trace>
  <inkml:trace contextRef="#ctx0" brushRef="#br0" timeOffset="31963.722">15896 4321 54 0,'10'-17'35'0,"-10"17"1"16,0 0-26-16,-11-7-2 15,-6 7-1-15,1 8-3 16,-14 1-1-16,-6 3-1 16,-12 4-1-16,-7 5 0 15,-9-4-1-15,-10 2 0 16,-5 0 0-16,-9-3 1 16,-5-1-1-16,-7-3 0 15,-6-4 0-15,-9-6-1 16,-2-1 2-16,-9 0 0 15,-4-2-1-15,-1 1 0 16,1 0 1-16,4 2-1 16,10 2 1-16,13 2 1 15,13 1-2-15,17 2 1 16,14-3 0-16,17 5 0 16,11-5 0-16,13 1 0 15,7-2 0-15,11-5-1 0,-5 11 0 16,5-11 0-16,3 18 0 15,0-6-1-15,-1 8 2 16,1 1-2-16,-2 10 2 16,-1 8-2-16,0 7 1 15,-1 10-1-15,0 1 2 16,1 1-1-16,2 4-1 16,2-3 1-16,2 1-2 0,4-7 2 15,2-7-1 1,5-8 1-16,6-5-1 15,4-2 0-15,6-3 0 16,3-5 0-16,8-6 1 16,10-2-2-16,5-7 1 0,9-2 0 15,8-3 1-15,8-7 0 16,9-7-1-16,8-2 1 16,6 0-1-16,2-2 1 15,7 0 0-15,-4 2 0 16,2 0 0-16,-6 3 0 15,1-1 0-15,-3 5 0 16,-3 0 0-16,-6-1 0 16,-6 2 1-16,-5 0-1 15,-5 0 1-15,-4-5-1 16,-11-2 1-16,-8-4-1 16,-9-7 1-16,-4-6 0 0,-9-10 1 15,-6-12-1-15,-9-6 0 16,-6-6 1-16,-9-5-1 15,-9-6 0-15,-8-2 0 16,-7 1 0-16,-6 9-1 16,-7 10 1-16,-3 9-2 15,-1 7-1-15,2 17-5 16,-8 3-30-16,25 14 0 16,16 6-1-16,0 0 0 15,31-10 25-15</inkml:trace>
  <inkml:trace contextRef="#ctx0" brushRef="#br0" timeOffset="33109.6775">17946 6439 65 0,'0'0'36'16,"-9"21"0"-16,21 2-26 15,-15-7-3-15,12 11-1 16,-5-3-2-16,3 5-2 15,-2 0-1-15,2-1 0 16,0-4-1-16,2-3 2 16,1-5-1-16,6-4 0 15,7-10 0-15,12-7 1 16,12-9 0-16,12-6 1 16,15-9 0-16,14-3-1 15,9-2 1-15,4 0-1 16,-2-2 0-16,-3 11 0 15,-12-2 0-15,-13 8-2 0,-17 5 0 16,-16 5 0-16,-14 4 0 16,-11 5 0-16,-13 0 0 15,0 0-2-15,4 13 1 16,-4-13-2-16,1 27-7 16,-1-27-28-16,5 24-2 15,-5-24-1-15,12 24-1 16,-12-5 24-16</inkml:trace>
  <inkml:trace contextRef="#ctx0" brushRef="#br0" timeOffset="39393.0368">7982 4144 63 0,'0'0'33'16,"18"-17"-11"-16,5 16-14 16,-2-10-2-16,11 5-1 15,1-10-1-15,9 3-1 16,2-5 1-16,7 2-1 16,-4-2 0-16,-2 1-1 15,-7-2 0-15,-4 7 1 16,-13 4-2-16,-8 4 1 15,-13 4-1-15,-18 5 0 16,-9 1 0-16,-11 2-1 16,-8 3 1-16,-8 3-1 15,0-5 0-15,1 1 0 16,5-3 0-16,8 0 1 0,11-1-2 16,10-5 1-16,19-1 0 15,0 0 0-15,32-18 0 16,-2 8 1-16,6-3-2 15,3-2 1-15,0-2 1 16,-4 4-1-16,-7 0 0 16,-9 1 1-16,-19 12-1 15,0 0 1-15,0 0-1 16,-14-6 1-16,-2 7-1 16,-2-2-2-16,1 4 0 15,1-6-3-15,16 3-5 16,-17-2-27-16,17 2-1 15,14-15 0-15,3 10 0 0,0-4 37 16</inkml:trace>
  <inkml:trace contextRef="#ctx0" brushRef="#br0" timeOffset="40359.4871">8680 3593 54 0,'21'-27'38'16,"-13"-6"-1"-16,4 19-22 0,-14-6-5 16,2 20-2-1,0 0-3-15,-4 19-1 0,-1 10-2 16,4 7-1-1,-1 10 0-15,0 7-1 0,1 8 1 16,1 6-1-16,-1 0 0 16,1 1 0-16,-1-4 0 15,0-8 1-15,-3-10-2 16,1-3 1-16,2-14 0 16,-1-10 0-16,2-8 1 15,0-11-1-15,0-18 0 16,0-10-1-16,2-7 2 0,2-14-1 15,-3-6-1-15,0-6 2 16,-1-8-1 0,-1 1 1-16,-3 5-1 15,0 10 1-15,-4 7-1 0,1 16 1 16,-3 17-1-16,10 13 0 16,-18 26 1-16,8 16-2 15,0 15 1-15,1 11-1 16,-2 12 1-16,2 1-1 15,2-6 1-15,2-8-1 16,1-10 1-16,3-11 1 16,5-17-2-16,-4-29 1 15,13 0 1-15,-3-24-2 16,-2-16 2-16,0-11-1 16,-5-12 0-16,0-16 0 15,-7-5 1-15,-3-1 0 16,-4 8-2-16,-3 6 3 0,1 12-2 15,1 15 1-15,2 21-1 16,10 23 0-16,-11 21 0 16,12 23-1-16,4 15 2 15,2 15-1-15,1 8-1 16,0 7 1-16,1-3 0 16,-1-6 0-16,0-9 0 15,-3-14 0-15,-2-10-1 16,0-15 2-16,0-13-2 15,-3-19 0-15,0 0 2 16,10-28-1-16,-5-6 0 16,-1-16 0-16,-1-10 1 15,0-13-1-15,-2-4 1 0,-1 2-1 16,-1 5 1-16,-2 5-1 16,-2 12 1-16,2 14-1 15,-1 23 0-15,4 16-1 16,-4 33 1-16,4 7-1 15,-1 16 1-15,0 11 0 16,0 4 0-16,1 7-1 16,1-6 1-16,-1-12 0 15,2-9-2-15,-2-13-1 16,5-5-6-16,-5-33-11 16,-7 14-19-16,-6-22 0 15,3-6 0-15,-15-11 10 16,3 1 29-16</inkml:trace>
  <inkml:trace contextRef="#ctx0" brushRef="#br0" timeOffset="40776.1248">8179 4051 62 0,'0'0'35'0,"-12"-4"0"15,12 4-26-15,0 0-4 16,10-16-1-16,-10 16-1 15,27-16-1-15,-4 7 0 16,9-3-1-16,2-1-1 16,2 2 0-16,0 2 1 15,-3 0 0-15,-10 1-1 0,-7 2 1 16,-16 6-1-16,0 0 1 16,-31 0 0-16,0 3 0 15,-7 3 0 1,-7 5 0-16,-3-2 0 0,4-1-2 15,4 2 2-15,4-4-1 16,11 3 0-16,6 0 0 16,8-1 0-16,11-8 0 15,9 13 0-15,3-3 0 16,5 1 0-16,5 0 0 16,3-5 0-16,-1-3 0 15,1-2 0-15,-8-2-2 0,1 9-7 16,-18-8-27-16,8-16-2 15,-16 2 1-15,2 2-3 16,-8-10 36-16</inkml:trace>
  <inkml:trace contextRef="#ctx0" brushRef="#br0" timeOffset="41859.2563">9459 3501 62 0,'-4'-11'37'0,"4"11"-1"16,16-20-27-16,3 13-3 0,4-5-3 15,8-1 0-15,3 0-2 16,5-4 0-16,1 5-1 16,2 5 1-16,1 0 0 15,-1 8-1-15,-1 5 0 16,-2 10 0-16,2 1 0 15,4 1 0-15,8-9 0 16,7-7 0-16,9-8 1 16,8-15-1-16,9-8 1 15,5-10 0-15,2-4 0 16,-3 3 0-16,-8 9 0 16,-9 6-1-16,-11 13 1 15,-10 13 0-15,-12 7-1 0,-5 12 0 16,-3-2 0-16,1-4 1 15,5-1 0-15,6-6 0 16,5-11 0-16,7-4 1 16,6-8-1-16,4-5 0 15,-1 4 0-15,1 4 1 16,-9 6-3-16,-2 4 1 16,-5 8 1-16,-4 5-2 15,-2 4 2-15,0 5-1 16,5-5 1-16,7 0-1 15,8-11 1-15,8-8-1 16,7-2 1-16,9-5-1 16,1-3 0-16,0-2 0 0,-5 4 1 15,-7 2-1-15,-7 9-1 16,-7 5 1-16,-2 5 0 16,-3 2 1-1,0-1-1-15,9 1 0 0,10-2 0 16,12-3 0-16,13-7 1 15,10 0-1-15,6-7 0 16,7-2 0-16,5 0 0 16,2 2 0-16,-4 4 0 15,-2 3-1-15,-3 4 1 16,-3 1 0-16,-2 7 0 16,1-1 0-16,-4 0 1 0,-2-2 0 15,-5-4-1-15,-5-2 1 16,-5-4-1-16,-11 1 1 15,-12-4 0-15,-12 0-1 16,-17 2 1-16,-9-1-2 16,-13 4 2-16,-9-1-2 15,-15 2-1-15,11 1-2 16,-11-1-14-16,0 0-21 16,20 6-1-16,-20-6 1 15,22-15-3-15,-6-2 39 16</inkml:trace>
  <inkml:trace contextRef="#ctx0" brushRef="#br0" timeOffset="44492.5318">1231 5684 52 0,'-24'3'33'0,"0"0"0"16,11 8-25-16,13-11-3 15,-3 25-2-15,19-16 0 0,16 4-1 16,9-7-1-16,14-4-1 16,10-6 2-16,4-4-2 15,2-8 1-15,-1-8 0 16,-7-2 1-16,-8-4-1 15,-10-2 0-15,-10 1 0 16,-16 2 0-16,-8-2 0 16,-13 1-1-16,-12 7 1 15,-9 1-2-15,-8 5 2 16,-5 1-2-16,-2 9 2 16,3 0-2-16,3 6 1 15,9 3-1-15,12 4 1 16,11-6 1-16,18 16-1 0,10-5 1 15,6 0-2-15,5 7 2 16,2 4-1-16,-6 8 2 16,-7 9 0-16,-12 7-2 15,-10 7 1-15,-12 5-1 16,-6 6 2-16,-8 3-4 16,-4-5-3-16,10-1-29 15,-6-14-3-15,9-7 2 16,1-19-2-16,14-10 29 15</inkml:trace>
  <inkml:trace contextRef="#ctx0" brushRef="#br0" timeOffset="61693.298">6690 7670 54 0,'0'0'35'16,"-11"0"-1"-16,11 0-23 15,-14 15-7-15,4 4-1 16,3 9-2-16,-3 10 0 0,1 8-2 15,1 12 1-15,-1 9 0 16,1 3 0-16,0 7 1 16,-2-1-2-1,2 1 0-15,-1-6 2 0,3-5-1 16,0-11 3-16,3-11-2 16,-1-10 1-16,6-9 0 15,3-14 2-15,-5-11 0 16,21-5-3-16,-6-10 3 15,0-8-4-15,5-4 3 16,0-4-2-16,0-4 0 16,3 1 0-16,1 1 0 15,-1 6-1-15,0 7 0 16,1 4 1-16,2 9-1 16,1 7 0-16,3 4 0 15,1 10 0-15,3 6 0 16,0 3-1-16,2 2 1 0,-3 3 1 15,-3-3-2-15,-4 1 2 16,-7 3-2-16,-5-5 2 16,-11-3-1-16,-10-2 1 15,-11-3 0-15,-14-2-1 16,-3-3 1-16,-11-2-1 16,-4-6 1-16,-2-4-1 15,-1-2 0-15,3-7 1 16,5-1-2-16,10-1 1 0,3 3-2 15,10 0 1 1,4-3-4-16,18 12-6 16,-15-9-26-16,27 5 0 15,2-5-1-15,14 0 0 0,5-9 33 16</inkml:trace>
  <inkml:trace contextRef="#ctx0" brushRef="#br0" timeOffset="62342.8964">7520 8065 80 0,'-12'8'35'0,"-8"-5"-10"16,3 12-21-16,-3 7-2 15,1 10-2-15,2 3-1 16,4 3 2-16,4 1-2 16,7-3 2-16,7-2 0 15,7-6 0-15,6-10 2 16,9-6-1-16,1-8 1 15,5-9 0-15,-2-6 0 16,-1-7-2-16,-3-3 1 16,-3 2-1-16,-5-1 0 0,-5 2-1 15,-3 4 0-15,-11 14-1 16,21-9 0-16,-6 15 1 16,2 5-2-16,6-1 1 15,5 1 1 1,3 0-1-16,4-4 1 0,-1-5 0 15,-1-5 0-15,-4-7 0 16,-5-9 1-16,-6-6-1 16,-7-3 0-16,-4-4 1 15,-6-4-1-15,-1 4 0 16,-2-1 0-16,0 5 0 16,-1 5 0-16,3 10-1 15,0 13 1-15,11 1-1 0,-1 13 1 16,3 9 0-1,3 9 0-15,1 4 0 0,-1 6 1 16,0-1-1-16,-3-1 0 16,-3-6 0-16,-1 0-5 15,-12-19-11-15,7 1-19 16,-4-16-2-16,0 0 1 16,-1-21 4-16,7-8 32 15</inkml:trace>
  <inkml:trace contextRef="#ctx0" brushRef="#br0" timeOffset="62491.7292">8155 7815 68 0,'-3'18'32'0,"1"1"-3"15,-8-5-51-15,7 1-10 0,-2 0-1 16,1 0-1-16,-2-2 27 15</inkml:trace>
  <inkml:trace contextRef="#ctx0" brushRef="#br0" timeOffset="62827.0967">8287 8238 74 0,'18'-19'37'0,"-8"-11"-1"15,2 5-26 1,-8-11-6-16,1 1-4 16,-4 2 0-16,-1 11 0 0,0 11-1 15,0 11 0-15,10 12 1 16,1 8-1-16,4 4 0 16,4 1 1-16,4 3 0 15,5-5 1-15,0-8 0 16,-1-5 1-16,-3-12-1 15,-3-7 0-15,-4-8 0 16,-6-10-2-16,-4-2-1 16,-10-11-5-16,3 11-8 15,-14-11-21-15,7 7 0 16,-8-1 0-16,9 6 6 16,0 4 30-16</inkml:trace>
  <inkml:trace contextRef="#ctx0" brushRef="#br0" timeOffset="63610.4584">9156 7305 44 0,'-33'-20'19'0,"15"18"-2"16,-12-11-2-16,30 13-3 16,-29-3-2-16,29 3-3 15,-11-1-1-15,11 1-1 16,0 0-3-16,0 0 1 16,0 0-1-16,0 0-1 15,0 0-1-15,0 0 1 16,0 0-1-16,12 7 0 15,-12-7 1-15,0 0 1 16,0 0 0-16,12 6 1 0,-12-6 1 16,0 0-1-16,0 0 0 15,-12 6 0-15,12-6-1 16,-21 9-1-16,8 4 0 16,-2 10-1-16,-1 7 0 15,2 10 0-15,2 7 0 16,2 14-2-16,5 9 2 15,3 13-1-15,3 6 1 16,4 5 0-16,2 8 0 16,0-1-1-16,-1 1 1 15,-2-3 1-15,-4-5 0 16,-2-8-2-16,-4-4-3 16,-9-22-9-16,1 0-22 0,-6-17-2 15,5-9 0 1,-6-23 1-16,5-10 33 15</inkml:trace>
  <inkml:trace contextRef="#ctx0" brushRef="#br0" timeOffset="64159.0713">8843 7985 77 0,'26'1'34'16,"-2"9"-11"-16,3 17-20 15,-1 10-3-15,-4 4-2 16,2 2 1-16,-2-1-1 0,4-2 1 16,1-6 0-1,2-8 1-15,2-15 0 16,-1-14 2-16,-1-8 0 16,-4-8 1-16,-6-9 0 0,-11-10 0 15,-7-2 0-15,-13-7 1 16,-9 1-2-16,-10 2 1 15,0 6-1-15,-6 1 1 16,4 14-2-16,4 1 1 16,6 5-2-16,9 12 1 15,14 5-1-15,0 0 1 16,27 21-1-16,1-7 0 16,7 4 0-16,4 6 1 15,3 3-1-15,-3-1 0 16,-2-3 0-16,-7-5-1 15,-7-4 1-15,-4-5 0 16,-6-9 0-16,-13 0 1 0,16-25 0 16,-11-2 0-16,1-3 0 15,0-5 0-15,4-3-1 16,2 3 1-16,1 4 0 16,3 6-1-16,1 7 0 15,3 9-1-15,-2 5-1 16,3 9-3-16,-8-3-9 15,7 8-23-15,-7-3 0 16,9 2-1-16,-5-4 2 16,3 1 35-16</inkml:trace>
  <inkml:trace contextRef="#ctx0" brushRef="#br0" timeOffset="64495.1491">9753 7850 61 0,'9'12'34'16,"-5"1"-1"-16,-10 1-25 15,8 9-4-15,-2 5-2 16,5 3 0-16,1 2 0 16,8 0 1-16,2-2-1 15,7-1 1-15,1-9 0 16,7-4 0-16,-3-15 0 15,6-4-1-15,-3-7 0 0,-1-5 0 16,-4-10-1-16,-4-5 0 16,-6-8 0-16,-5-4-1 15,-7 5 0 1,-4-5-2-16,-2 3 0 0,-5 1-2 16,5 12-4-16,-9-8-9 15,15 19-20-15,1-3 1 16,13 9-1-16,1 0 9 15,10 8 28-15</inkml:trace>
  <inkml:trace contextRef="#ctx0" brushRef="#br0" timeOffset="64744.1572">10379 7730 65 0,'11'9'36'0,"-25"-4"1"16,-3 14-22-16,-14-12-10 15,4 4-3 1,0 7 1-16,6 4-1 0,9 4-1 15,11 6-1-15,10 1 0 16,11 2 0-16,6 0 1 16,4 5-1-16,-2-1 1 15,-3-4-2-15,-11-2 2 16,-10-6-2-16,-10-1-1 16,-11-9-3-16,1 9-9 15,-16-15-23-15,6-4 1 16,-4-6-1-16,9 2 2 15,-1-9 35-15</inkml:trace>
  <inkml:trace contextRef="#ctx0" brushRef="#br0" timeOffset="65015.2729">9816 8354 72 0,'-13'1'38'0,"13"-1"0"16,12-1-27-16,15 2-4 16,8-6-2-16,15 0-1 15,6-3-1-15,9 0-1 16,2 0-1-16,-1 2-1 0,-4 3 0 16,-4-4-2-1,-11 5 0-15,-14-1-3 16,-3 11-4-16,-30-8-24 15,0 0-4-15,0 0-2 0,-7 17 2 16,-15-14 21-16</inkml:trace>
  <inkml:trace contextRef="#ctx0" brushRef="#br0" timeOffset="65271.7968">9902 8441 84 0,'0'0'39'15,"15"4"-1"1,21-3-29-16,2-7-3 16,13 1-3-16,4 0-1 15,3 3 0-15,2-2-1 0,-2 2 0 16,-7 0 0-16,-8 2-1 16,-8 2 0-16,-8 0-1 15,-8 4-1-15,-8-5-2 16,0 15-12-16,-11-16-22 15,0 13-1-15,0-13-1 16,-8 11 0-16,8-11 35 16</inkml:trace>
  <inkml:trace contextRef="#ctx0" brushRef="#br0" timeOffset="69409.6621">12250 7629 79 0,'0'0'37'0,"-15"0"1"15,-9-7-34-15,1-1-2 0,-5 4-1 16,-2-1 0-16,1 3 0 16,3 5 0-16,6 3-1 15,9 11 0-15,7 4 2 16,13 8-3-16,9 5 3 15,9 8-2-15,6 7 1 16,3 4-1-16,-2 3 0 16,-4-3 1-16,-9 1-1 15,-9-4 0-15,-11-5-1 16,-10-4 2-16,-8-11-1 16,-8-6-1-16,-3-10 1 15,-4-12-2-15,1-8 0 16,-4-10-2-16,11 2-6 0,-11-13-27 15,20 0 0-15,-3-8 0 16,14 5 0-16,4-4 36 16</inkml:trace>
  <inkml:trace contextRef="#ctx0" brushRef="#br0" timeOffset="70542.9799">12479 7678 77 0,'0'0'35'15,"0"0"1"-15,-14 15-32 0,-11 2-2 16,-3 10-2-16,-3 9 0 16,1 11-1-16,6 4 1 15,7 7 0 1,11-1-1-16,7-6-1 0,15-1-2 15,6-15-1-15,17-1-3 16,-4-27-6-16,19 4-9 16,-13-29-1-16,16 6 2 15,-20-22 7-15,7 6 5 16,-18-7 6-16,-10 5 6 16,-8 15 6-16,-21 0 10 15,1 24 2-15,-20 5-3 16,8 23-4-16,-9-2-6 0,14 10-2 15,3-4-2-15,15-3 0 16,7-9 0-16,11-6 0 16,5-21 2-1,8-5-1-15,-6-21 1 0,2 1 0 16,-10-11-1-16,-4-4-1 16,-10-11 1-16,-3-2-2 15,-8-6 0-15,1 7-1 16,-4 9 1-16,2 2-1 15,1 6 1-15,6 11-1 16,3 22-1-16,11-1 1 16,3 26 0-16,6 4-2 0,3 11 0 15,0 6 1-15,3 0-1 16,-3 1 0 0,-1-3 0-16,-2-5 0 15,-6-8 0-15,-4-9 1 16,-1-11-1-16,-9-11 1 0,0 0 0 15,13-8 0-15,-13 8 0 16,7-16 0-16,-7 16 0 16,16-11-1-16,-1 13 1 15,4 6 0-15,7 5-1 16,3-1 1-16,7-3 0 16,4-4 0-16,3-9 0 15,-2-3 1-15,1-8-1 0,-3-9 1 16,-6-7 0-16,-4-4 0 15,-7-5 1 1,-9 0-1-16,-9 0 0 16,-6 1-1-16,-9 2 1 0,-8 4-1 15,-6 9 0-15,-5 9 0 16,0 13-1-16,-1 9 1 16,3 12 0-16,5 15 0 15,7 8 0-15,8 6 0 16,9 5 0-16,11-5 0 15,9-4 1-15,7-7 0 16,7-14 0-16,6-11-1 16,0-9 1-16,3-14 0 0,-1-12 0 15,-2-5 0 1,-3-5-1-16,-4-1 1 16,-3 3 0-16,-3 1-1 15,-4 6 1-15,-2 12-1 0,-2 5 0 16,-4 12 0-16,-3 7-1 15,-4 8 0-15,-3 5 0 16,-6 1 1-16,-6 2-1 16,-5-5 0-16,-6 2 1 15,-5-5 0-15,0-3-1 16,-2-7 1-16,4-3 0 16,4-2 0-16,5-3 0 15,11-2 0-15,0 0 0 16,0 0 0-16,16 11 1 15,-4-9-4-15,4 4-4 16,-16-6-29-16,25-8-2 16,-12-5 0-16,5 1-1 0,-1-11 32 15</inkml:trace>
  <inkml:trace contextRef="#ctx0" brushRef="#br0" timeOffset="71259.3302">14405 7329 76 0,'-8'-11'37'16,"-16"-12"-3"-16,-6 17-28 15,-14-2-2-15,-6 8-2 16,-6 3 0-16,-1 3-1 16,2-2 1-16,6 0-1 15,9 3 0-15,9 5 0 16,10 6 0-16,14 2 0 16,10 5 0-16,5 9-1 0,4 12-1 15,-2 15 0 1,-4 11 1-16,-6 3-2 15,-6 7 1-15,-5 5 0 16,-5 0 0-16,-1-1 0 0,3-5 1 16,3-4 0-16,9-12 0 15,15-5 0-15,8-13 2 16,10-10-2-16,8-6 1 16,1-8 0-16,4-4-2 15,-2-12-4-15,3 7-20 16,-17-18-11-16,-1-3-2 15,-13-3 0-15,4-7 16 16</inkml:trace>
  <inkml:trace contextRef="#ctx0" brushRef="#br0" timeOffset="72076.198">14487 7795 80 0,'0'0'36'16,"-30"-11"-8"-16,5 20-24 15,-8 3 0-15,2 10-2 16,-5 7 0-16,7 7-1 16,3 3-1-16,9 1-1 15,11-1 0-15,7-6 0 16,15 0-2-16,5-11 1 15,12-12-2-15,2-11-1 16,13-7-1-16,0-13 0 0,8-1 1 16,-7-7 1-16,-2-4 2 15,-8 1 2-15,-10 6 2 16,-7 9 2-16,-22 17 2 16,0 0 0-16,-15 22-1 15,-3 11-1-15,-6 7-1 16,7 2-2-16,6 4-1 15,10 1 0-15,11-14 0 16,12-8 0-16,10-18 0 16,9-9 1-16,0-17 0 15,-2-2 0-15,-7-17 1 16,-6-3 0-16,-14-1 1 16,-10 2-1-16,-9 9 0 0,-5 5-1 15,-4 8 0-15,1 5 0 16,3 4-1-16,12 9-1 15,1-16 0-15,14 7 2 16,7-8-2-16,8-8 3 16,6-7-3-16,5-5 2 15,2-5-1-15,-1-6 1 16,-6-4-1-16,-7-6 0 16,-7-8 1-16,-9 6-2 15,-11-2 2-15,-7 4 0 16,-7 4 0-16,-1 12 1 15,-7 6-1-15,0 18-1 16,1 21 1-16,2 14-1 0,3 19 0 16,5 18 0-16,1 14 0 15,2 10-1-15,6 11 1 16,4 3-1 0,3 2 2-16,7-4-2 0,-1-12 2 15,7-5-2-15,0-7 1 16,2-10 1-16,-2-11-1 15,-2-9 0-15,0-7-2 16,-8-11-1-16,5 2-2 16,-15-20-10-16,16-9-22 15,-13-7-1-15,10-3 0 16,-4-12 5-16,8-6 33 0</inkml:trace>
  <inkml:trace contextRef="#ctx0" brushRef="#br0" timeOffset="72476.0245">15537 7216 78 0,'13'-18'38'0,"11"12"-1"16,0-7-32-16,9 3-1 15,-3-2-1-15,3 9 0 0,-3 9-2 16,-7 11-1-16,-6 14 0 16,-6 12 1-1,-5 17-1-15,-2 12-1 16,-3 15 1-16,1 10-1 0,2 0 1 16,2 2 0-16,1-1 0 15,4-5 0-15,-2-7 0 16,0-7 2-16,-3-14-3 15,-5-8 2-15,-6-12-1 16,-8-8 0-16,-9-11 0 16,-5-12 0-16,-4-6-1 15,-4-11-1-15,3 0-3 16,-5-20-9-16,19 7-23 16,-1-12-1-16,17 1 0 15,6-7 4-15,18 1 34 16</inkml:trace>
  <inkml:trace contextRef="#ctx0" brushRef="#br0" timeOffset="72719.6419">16129 7680 93 0,'40'1'37'0,"11"8"-8"16,-5-13-25-16,1 2-2 15,-5-4-2-15,-9-4-2 16,-2 6-6-16,-20-15-20 0,5 14-9 16,-12-6-1-16,-4 11 1 15,0 0 23-15</inkml:trace>
  <inkml:trace contextRef="#ctx0" brushRef="#br0" timeOffset="72935.2659">16148 7830 77 0,'10'19'39'0,"-10"-19"0"15,34 13-31-15,-8-12-3 16,8-1-2-16,-1-1-1 15,4 0-1-15,-2 1-1 0,-3 1-1 16,0 3-3-16,-12-10-8 16,6 13-26-16,-15-8 0 15,2 9-1 1,-13-8 0-16,0 0 37 0</inkml:trace>
  <inkml:trace contextRef="#ctx0" brushRef="#br0" timeOffset="74126.0917">16727 7409 43 0,'0'0'35'0,"0"0"0"16,0 0-21-16,0 0-4 15,0 0-2-15,0 0-3 16,-13 15-1-16,13-15 0 16,-13 18-1-16,6-6-1 15,2 9 0-15,2 4 0 16,1 9-1-16,2 10 0 15,3 3 0-15,2 9 0 16,1 4-1-16,0 4 0 16,1 3 0-16,-1-5 1 15,0-7-1-15,-3-8 0 0,-1-10-1 16,-2-4-1-16,-1-12 0 16,2-7-4-16,-1-14-8 15,-2-13-23-15,1-8-1 16,5-5 1-16,-2-13 3 15,7-6 34-15</inkml:trace>
  <inkml:trace contextRef="#ctx0" brushRef="#br0" timeOffset="74709.1477">16860 7607 53 0,'-2'26'34'0,"0"12"0"0,-11 3-23 16,13 11-7-16,-2 0-2 15,4 0-1-15,5-3 0 16,8-10 0-16,4-12 0 16,8-7 1-16,3-17 1 15,6-6 0-15,-2-12 0 16,3-7 1-16,-9-16 0 16,-5-6 0-16,-10-7-2 15,-9-1 1-15,-10-2-1 16,-6 5-1-16,-6 1 0 15,-3 7 0-15,-1 13-1 16,1 9 0-16,4 11-1 16,5 8 0-16,10 11 0 0,2 1 0 15,7 9-1-15,9-2 0 16,6 2 0 0,5-3 2-16,3 0-1 15,1-3 0-15,-2 2 1 0,-2 5-1 16,-4 5 3-16,-5 5-2 15,-4 5 1-15,-5 8 0 16,1 0 0-16,0 2-1 16,3-3 1-16,4-9 0 15,5-12 0-15,7-10 0 16,1-15 0-16,5-15 0 16,1-11 1-16,0-7 1 15,-4-14-1-15,-5-7 0 16,-11-8 0-16,-11-3 0 0,-10 3-1 15,-10 6 0 1,-12 7-2-16,-9 11 0 16,-7 14-3-16,-9 7-9 0,8 30-26 15,-10 9-1-15,10 18-1 16,1 9-1-16,8 13 36 16</inkml:trace>
  <inkml:trace contextRef="#ctx0" brushRef="#br0" timeOffset="77226.9019">9402 8660 91 0,'-11'-7'38'0,"11"7"-8"16,-15 14-23-16,10-1-2 15,-3 10-3-15,2 8 1 16,0 7-1-16,1 16 0 15,-1 8-2-15,1 8 1 16,2 7-1-16,-1 2 0 16,1-3 1-16,0 4-1 15,2-10-2-15,-3-12-1 16,6-6-5-16,-11-26-27 16,12-1-3-16,-3-25 0 15,0 0 0-15,1-29 19 16</inkml:trace>
  <inkml:trace contextRef="#ctx0" brushRef="#br0" timeOffset="78142.6728">9061 9158 89 0,'3'26'35'0,"13"-22"-7"15,15 4-25-15,10-18 0 16,13-5 0-16,2-17-1 15,7-4 1-15,-2-8-1 16,3-7 0-16,-12-1 1 16,-3 1 0-16,-10 8-1 15,-7 13-1-15,-12 15 0 0,-7 18 0 16,-11 15-1 0,-8 17 0-16,-2 16-1 15,-8 12 1-15,-2 9 0 16,-3 4 0-16,4-8 0 0,0-3 0 15,3-17 0-15,6-11 1 16,5-16-1-16,3-21 1 16,11 3 0-16,3-18-1 15,0-3 0-15,5-2 0 16,-3 6 1-16,3 7 0 16,-3 7 0-16,-1 11-1 15,-1 11 0-15,0 3 0 16,2 9 1-16,-1-1-1 15,7-2 0-15,3-1 1 16,3-12-1-16,6-5 0 16,0-12 0-16,0-5 0 0,-3-10 0 15,-3-5 0-15,-6-6 1 16,-7-9-2-16,-12 0 1 16,-9-1-1-16,-6 4 1 15,-6 3-1-15,-6 10 1 16,-2 10-1-16,-6 11 0 15,1 10 0-15,4 15 1 16,4 11 0-16,5 1 0 16,7 5 0-16,9-5 0 15,8-6 1-15,10-9 0 16,10-6 0-16,7-16 0 16,5-9 0-16,4-10 0 15,2-7 0-15,-4-3-1 0,-2-7 1 16,-8-1 0-16,-7 1-2 15,-8 8 1-15,-5 4 0 16,-8 8 0-16,-2 13 0 16,-14 4 1-16,4 16-1 15,1 4 0-15,4 2 1 16,7 0-1-16,5-3 0 16,10-9 0-16,7-11 0 15,9-9-1-15,3-12 1 16,3-3 1-16,-2-3 0 15,-3-3 0-15,-6 7-2 16,-5 6 2-16,-2 12 0 16,-9 8 0-16,-1 16 0 0,-6 3-1 15,3 11 1-15,2 3-1 16,1-3 0-16,4 2-1 16,-4-7-1-16,9-1-4 15,-20-30-16-15,37 19-18 16,-20-22 0-16,6-4-1 15,-4-12 0-15,-1-8 36 16</inkml:trace>
  <inkml:trace contextRef="#ctx0" brushRef="#br0" timeOffset="80175.5419">13728 8877 64 0,'-8'-14'36'0,"8"14"1"15,-27 4-29-15,23 7-2 0,-3 5-3 16,3 11 0-16,0 0-1 16,4 15 0-16,0 1-1 15,2 5-1-15,-1 5 2 16,0-1-1-16,3-2-1 15,-3-9 0-15,4-2-2 16,-5-15-4-16,12 8-19 16,-12-32-10-16,9 13-2 15,-7-24 0-15,9-6 15 16</inkml:trace>
  <inkml:trace contextRef="#ctx0" brushRef="#br0" timeOffset="80387.0293">13867 8908 63 0,'0'0'38'16,"0"0"-1"-16,11 17-25 16,-17 10-7-16,7 16-1 15,-4 5-1-15,1 10-2 16,0 3 0-16,0-4 0 16,2-2 0-16,-2-5-1 15,6-4-3-15,-6-18-8 16,8-1-26-16,0-14 2 15,11-13-2-15,4-19 0 16,12-12 32-16</inkml:trace>
  <inkml:trace contextRef="#ctx0" brushRef="#br0" timeOffset="81250.9577">16266 8889 91 0,'0'0'36'15,"0"0"-14"-15,5 16-15 16,-5-16-4-16,25 16 0 16,-5-7-1-16,4 2 0 15,4 0-1-15,4 4-1 16,2-2 0-16,-1-5 0 16,2 0-2-16,-6-9-4 15,7 11-11-15,-11-20-20 0,-2 6 1 16,-12-11-2-16,-2 3 8 15,-10-2 30-15</inkml:trace>
  <inkml:trace contextRef="#ctx0" brushRef="#br0" timeOffset="81491.4534">16249 9134 70 0,'4'13'35'16,"10"-2"1"-16,-1-6-31 16,10 3-2-16,4-2 0 0,4 0-1 15,2 0-1-15,2-3 1 16,1 3-2 0,-3-1-2-16,2 4-8 15,-13-7-24-15,2 1-1 0,-8-8-1 16,0 0 0-16,-16 5 33 15</inkml:trace>
  <inkml:trace contextRef="#ctx0" brushRef="#br0" timeOffset="81975.8691">17191 8860 61 0,'2'-33'37'16,"0"8"0"-16,-16-2-25 16,6 16-5-16,-14 6-3 15,0 18 0-15,-5 14-3 16,1 17 0-16,-1 10-1 15,3 16-1-15,4 4 1 16,8 6 0-16,12 4-1 0,10-1 1 16,9-10 1-1,11-7-1-15,8-18 1 16,8-16 1-16,5-16-2 16,7-19 0-16,-2-15 1 0,-3-16 0 15,-4-15 1-15,-4-11-1 16,-8-9 1-16,-9-7-1 15,-12-10 1-15,-11 2 1 16,-14 2-2-16,-10 5 0 16,-9 11 1-16,-8 11-2 15,-6 15-1-15,-5 16-1 16,0 21-3-16,-8 2-21 16,14 25-12-16,1-1-1 15,10 10-1-15,3-3 9 16</inkml:trace>
  <inkml:trace contextRef="#ctx0" brushRef="#br0" timeOffset="91838.7947">6899 10190 71 0,'-20'-20'38'0,"20"20"-1"15,-14-15-25-15,14 15-4 16,0 0-3-16,-10 16-2 0,5 3-1 15,0 9 0-15,-2 4-1 16,1 8 0-16,-2 8-1 16,1 1-1-16,5-3-1 15,-3-7-2-15,12 3-16 16,-7-26-18-16,12-4-1 16,-4-29 0-16,10-10 3 15,-3-16 36-15</inkml:trace>
  <inkml:trace contextRef="#ctx0" brushRef="#br0" timeOffset="92209.5837">6900 9771 72 0,'0'0'31'16,"0"0"-11"-1,31-12-49-15,3-6-3 16,4-11 0-16,20 2 14 0,-8-19 8 15,16 1 9-15,-4-2 1 16,-13-9 15-16,3 15 18 16,-23 1 3-16,-7 11-2 15,-31-5-13-15,9 34-8 16,-34-7-6-16,1 27-2 16,-12 11-3-16,1 19 0 15,-1 16-2-15,3 20 0 0,12 15-1 16,7 9 0-1,8 10 1-15,11 7-1 16,7 1 0-16,3-2 0 16,5-7 0-16,0-13-1 0,1-12-1 15,-9-25-8-15,4-3-25 16,-8-28 0-16,-1-18 0 16,2-20-1-16,-15-20 36 15</inkml:trace>
  <inkml:trace contextRef="#ctx0" brushRef="#br0" timeOffset="92360.4359">6975 10213 71 0,'3'-40'36'0,"16"20"-1"15,-6 6-29-15,20 8-5 16,11 7-4 0,-3-6-5-16,18 13-18 15,-9-8-8-15,3 0-1 0,-5-6 1 16,2-2 26-16</inkml:trace>
  <inkml:trace contextRef="#ctx0" brushRef="#br0" timeOffset="92650.6052">7705 9594 70 0,'-4'-16'36'0,"-7"5"1"16,11 11-24-1,-20 5-6-15,8 7-3 16,-6 4-1-16,2 5-2 16,-1 0 1-16,3 3-2 0,0-6 1 15,3 0-1-15,2 0 0 16,4 1-1-16,3-7 1 16,0-1-1-16,2-11 0 15,0 11-1-15,0-11-1 16,0 0-1-16,0 0-6 15,0 0-26-15,11-14-1 16,-10-3 1-16,6 6 0 16,-7-1 30-16</inkml:trace>
  <inkml:trace contextRef="#ctx0" brushRef="#br0" timeOffset="93126.7067">7363 10014 83 0,'-15'-24'38'0,"-4"8"1"0,-16-1-33 15,-2 15-2-15,-7 7-2 16,0 8-1 0,-1 12 0-16,8 6-1 15,6 9 1-15,13 6-1 0,12 6 0 16,12 3-1-16,10-3 2 15,7 3-1-15,5-3 1 16,0-5 0-16,-2-2-1 16,-5-4 0-16,-8-9 1 15,-7-9 1-15,-8-6-2 16,2-17 0-16,-26 11 0 16,3-15-2-16,-1-4-3 0,-9-15-6 15,8 9-27-15,-8-14-1 16,14 3 0-16,2-13 1 15,17 3 31 1</inkml:trace>
  <inkml:trace contextRef="#ctx0" brushRef="#br0" timeOffset="93442.2641">7647 9623 84 0,'-6'-14'37'0,"-9"-6"0"16,15 20-28-1,-25-6-6-15,8 15-2 16,-3 14-1-16,1 13 1 16,0 13 0-16,1 13-2 0,2 13 1 15,3 12 0-15,3 14 0 16,0 1 0-16,2 1-1 15,0-2 0-15,0-5 0 16,-1-10 0-16,2-7-5 16,-8-22-9-16,6-8-22 15,-4-17 0-15,6-12 0 16,7-20 2-16,-11-15 35 16</inkml:trace>
  <inkml:trace contextRef="#ctx0" brushRef="#br0" timeOffset="94375.1788">7364 10165 44 0,'-13'13'32'0,"13"-13"3"15,-4 17-26-15,4-17-1 16,29 1-1-16,-7-8 1 15,16 7-1-15,-3-9-2 16,8 7 0-16,-3-6-2 16,-1 3-1-16,-6-3 0 15,-5 6-2-15,-9 2 1 16,-8 4-1-16,-8 8-1 16,-1 7 1-16,-2 4-1 15,1 3 1-15,7 4-1 16,6 0 1-16,7-7-1 15,7-4 2-15,7-13 0 16,4-7 0-16,1-13 0 0,-3-9 0 16,-4-4 0-16,-5-8 0 15,-8 2 0-15,-7 2-1 16,-7 7 1-16,-3 3-2 16,-3 10 2-16,0 11-1 15,0 0-1-15,-8 17 0 16,11 0 1-16,3 0-1 15,4-2 0-15,7 0 2 16,2-11-1-16,4-10 0 16,2-11 1-16,2-10-1 15,-1-14 1-15,-1-10 1 16,-3-10-1-16,-8-9-1 0,-3 3 2 16,-3 5-1-16,-5 9-1 15,-1 10 2-15,-4 24-2 16,2 19 0-1,-1 21 0-15,5 20-1 16,4 13 0-16,6 6 0 0,9-2 0 16,5-3 0-16,8-14 1 15,6-13-1-15,6-23 1 16,3-20 1-16,0-17-1 16,-3-16 2-16,-7-14 0 15,-5-7 0-15,-13-5 0 16,-7 2 1-16,-11 13-1 15,-8 13-1-15,-9 20 1 0,-6 25-1 16,-8 29 0-16,-1 25-1 16,-1 22 0-16,3 11 0 15,0 13-1 1,8 0 0-16,6 1-1 0,8-10-1 16,10-5-4-16,-5-29-25 15,26-9-8-15,2-30 0 16,20-23-1-16,11-27 16 15</inkml:trace>
  <inkml:trace contextRef="#ctx0" brushRef="#br0" timeOffset="95158.6714">17364 10154 78 0,'-10'-23'37'0,"1"8"-10"15,-16-13-18-15,7 9-2 16,-14-4-2-16,-2 11-1 15,-11 3-2-15,-5 9 1 0,-6 7-1 16,0 15-1-16,-1 9-1 16,5 10 0-16,8 13 0 15,9 8 0-15,13 10-1 16,14 0 2-16,17 0-1 16,13-6 0-16,16-4 0 15,10-9 1-15,12-11-1 16,7-13 1-16,4-16-1 15,4-9 1-15,-2-12-2 16,-4-10 1-16,-6-10 1 16,-6-11-1-16,-9-16 2 15,-8-10-2-15,-12-8 2 16,-11-3-1-16,-13-4 1 0,-8 2-1 16,-11 5 0-16,-7 10 0 15,-9 22-1-15,-7 14-1 16,-1 20-4-16,-12 8-30 15,13 19-4-15,-4 4-1 16,10 6-1-16,4-2 15 16</inkml:trace>
  <inkml:trace contextRef="#ctx0" brushRef="#br0" timeOffset="100958.9422">7550 11033 76 0,'-14'6'36'16,"14"-6"1"-16,-26-3-29 0,26 3-3 15,-19-8-1-15,7-4-2 16,-5-1 1-16,-3 0 0 16,-2-5-1-16,-7 3-1 15,-4 4 1-15,-1 2-1 16,-5 5-1-16,0 10 1 15,0 5-1-15,6 5 0 16,6 7 0-16,15 2 0 16,8 2-1-16,16 7 1 15,15-2 0-15,10 2 0 16,8 0 0-16,5 1 0 16,0 1 0-16,-3-2 0 15,-6 1 0-15,-11-4 0 0,-10-2 0 16,-12-2 0-16,-11-3 0 15,-10-2 1-15,-9-6-2 16,-6-6 0-16,-5-4 0 16,-4-6-3-16,1 8-6 15,-9-18-28-15,16 5 1 16,-2-4-2-16,17-2 2 16,0-11 25-16</inkml:trace>
  <inkml:trace contextRef="#ctx0" brushRef="#br0" timeOffset="101408.9721">7568 11211 58 0,'12'1'34'0,"5"7"0"16,-6-16-23-16,17 9-7 15,-2-11-1-15,4 0 0 16,1-7 0-16,-1 3-1 16,-5-1 1-16,-1-4-1 15,-8 2 0-15,-5 0 0 16,-7 1 0-16,-6 5-1 16,2 11 1-16,-20-11-2 15,3 6 2-15,-3 6-2 0,-3 0 1 16,0 5 0-16,1 6-1 15,1 5 0-15,1 3 0 16,3 5 1-16,4 3-2 16,6 5 1-16,8 5 0 15,6-1 0-15,8 0 1 16,8-6-1-16,8-2 1 16,5-7-1-16,6-2 1 15,2-9 0-15,-2-10 0 16,-3-10-2-16,-2 1-5 15,-16-23-30-15,4 5-1 16,-9-19 0-16,0-1-1 0,-7-10 19 16</inkml:trace>
  <inkml:trace contextRef="#ctx0" brushRef="#br0" timeOffset="101709.228">8161 10701 76 0,'-18'7'38'16,"1"-2"-3"-16,17 9-27 15,-17-3-5-15,3 4-1 16,1 5 1-16,0 10-1 16,4 2 2-16,3 5-4 0,2 7 4 15,4 6-3-15,1 2 1 16,3 6 0-16,-1 2-2 15,5-8 0-15,-3-3 0 16,2-6 1-16,0-6-2 16,-1-9 0-16,4-5-2 15,-10-23-4-15,25 11-22 16,-19-25-8-16,10-3-1 16,-7-14-1-16,10-2 14 15</inkml:trace>
  <inkml:trace contextRef="#ctx0" brushRef="#br0" timeOffset="102075.9264">8493 10715 78 0,'0'0'37'16,"-17"-14"-1"-16,5 12-29 15,-13-3-3-15,1 7-1 16,-3-2-1-16,3 5-1 16,2 5 0-16,3 6 1 15,5 12 0-15,6 8-1 16,7 11 0-16,5 16 0 16,2 8 0-16,4 9 0 15,-2 6 1-15,2 5-3 16,0-1 1-16,-3-3 0 15,-2-5 0-15,0-9-1 16,-1-5-1-16,-3-11-1 0,4-10-1 16,-7-18-6-16,15-3-27 15,-13-26-1-15,0 0 0 16,7-22 0-16,-1-10 31 16</inkml:trace>
  <inkml:trace contextRef="#ctx0" brushRef="#br0" timeOffset="102247.2291">8326 11086 79 0,'-5'-13'38'0,"5"13"-1"15,-1 14-20-15,4 1-13 16,10 7-3-16,2-5-1 16,4-2-2-16,4 4-3 0,-4-19-9 15,13 2-23-15,-7-7 0 16,5-3-1-16,-5-8 1 15,3 4 32-15</inkml:trace>
  <inkml:trace contextRef="#ctx0" brushRef="#br0" timeOffset="102415.7159">8686 11154 81 0,'-1'17'37'0,"3"7"1"15,-10-9-27-15,8 2-6 16,-3-4-4-16,3-13-2 15,-1 16-3-15,1-16-14 16,2-11-19-16,2-6 0 0,9 1-1 16,-2-8 1-16,9 3 37 15</inkml:trace>
  <inkml:trace contextRef="#ctx0" brushRef="#br0" timeOffset="102826.3337">8924 11712 53 0,'2'28'35'0,"4"-2"0"16,-6-26-19-16,0 0-6 15,-8-14-2-15,8-7-2 16,-6-20 0-16,3-9-2 15,-2-20 0-15,2-6-1 16,0-8 0-16,5 0-1 16,2 4-1-16,4 7 0 15,5 9-1-15,7 16 0 16,4 18 0-16,5 19 1 16,1 14-2-16,-2 9 1 15,-4 10-1-15,-5 3 0 16,-7 4 1-16,-12 2-1 15,-9 0-1-15,-9-5 1 0,-4-4-1 16,-6-4-1-16,1-1-2 16,-5-18-5-16,15 9-27 15,-5-15 0 1,11 1-1-16,1-15 1 0,10 8 26 16</inkml:trace>
  <inkml:trace contextRef="#ctx0" brushRef="#br0" timeOffset="103459.0204">9267 10630 78 0,'15'15'37'0,"-19"2"-2"16,1 9-28-16,-9 4-4 15,0 15 0-15,-6 9-1 0,-2 7-1 16,-1 5 1-16,3 3-1 16,3 2 0-16,7-2 0 15,5-9-1-15,7-12 0 16,7-15 1-16,7-13 1 16,8-13 0-16,3-10 0 15,1-11 0-15,-2 0 0 16,-4-3 0-16,-2 0-1 15,-5 2 0-15,-3 7-2 16,-3 4 1-16,-11 4 1 16,14 10-1-16,-14-10 1 15,20 13 0-15,-6-8 0 16,4-6 0-16,1-4 2 0,1-6-2 16,0-8 0-16,-3 1 1 15,0-6-2-15,-3 3 1 16,-4 5 0-16,-4 1 0 15,-6 15-2-15,0 0 2 16,0 0-2-16,13 18 1 16,-4 15 0-16,3 9 0 15,3 5-1-15,0 10 1 16,3 5 1-16,-3 0-2 16,-2 3 1-16,-7-2 0 15,-9-7 0-15,-8-7 0 16,-5-9 0-16,-7-5 0 15,-5-2-1-15,1-11 1 0,0-3-2 16,7-10 0-16,1-12-2 16,19 3-2-16,-22-16-14 15,30 5-20-15,-3-15 0 16,11 3 0-16,-3-15 1 16,14-1 36-16</inkml:trace>
  <inkml:trace contextRef="#ctx0" brushRef="#br0" timeOffset="104547.0339">6611 6095 49 0,'0'0'19'0,"-26"6"-2"16,23 6-2-16,-17-13-3 16,19 13-2-16,1-12-3 15,-10 11-1-15,10-11-2 0,0 0 0 16,9 16-2-16,-9-16 0 16,23 9 0-16,-7-3-1 15,6 3 2-15,6-3-2 16,7 1 0-16,8 0 0 15,8-3-1-15,10-3 1 16,9-2-1-16,5-5 0 16,12-4-1-16,5-4 2 15,6-1-2-15,7-1 1 16,7-1 0-16,1 0-1 16,4 0 1-16,0 5 0 15,-3 0 1-15,1 4-1 16,-6-1 0-16,-2 4 0 0,-8 0 0 15,-5 3 1-15,-9 1-1 16,-4 0 0-16,-8 1 0 16,-10 2 0-16,-9-1 0 15,-9 0 1-15,-10 3-1 16,-8-3 1-16,-6 0-1 16,-6-1 1-16,-15 0-1 15,13-1 1-15,-13 1-1 16,0 0 0-16,0 0 0 15,0 0 0-15,0 0-3 16,0-19-9-16,0 19-24 16,0 0-1-16,0 0 1 0,3-21 0 15,-3 21 36-15</inkml:trace>
  <inkml:trace contextRef="#ctx0" brushRef="#br0" timeOffset="105599.3196">9794 10870 81 0,'-5'21'38'16,"5"-21"0"-16,21 8-30 0,-3-15-3 15,12 7-1 1,-4-7-4-16,9 0 2 16,1-1-2-16,0 6 1 0,-2-2-1 15,-2 0-3-15,-3 12-2 16,-13-19-11-16,8 17-20 16,-24-6-1-16,20 3-1 15,-20-3 0-15,0 0 35 16</inkml:trace>
  <inkml:trace contextRef="#ctx0" brushRef="#br0" timeOffset="105803.709">9861 11033 97 0,'0'0'38'0,"21"13"-8"15,-5-11-26-15,7 3 0 16,-1-5-3-16,5 0-2 15,1 0 1-15,-2-2-3 16,2 1-3-16,-9-14-16 16,7 8-15-16,-8-9 0 15,5 3-1-15,-9-8 9 16</inkml:trace>
  <inkml:trace contextRef="#ctx0" brushRef="#br0" timeOffset="106086.887">10296 10900 100 0,'0'0'38'15,"23"23"-9"-15,-8-24-25 16,7 2-1-16,-2-2-2 16,4 0-1-16,-1 0-1 15,-2-3-3-15,3 5-6 16,-13-8-25-16,6 9-2 16,-17-2 0-16,13 0 0 0,-13 0 24 15</inkml:trace>
  <inkml:trace contextRef="#ctx0" brushRef="#br0" timeOffset="106276.0027">10340 11045 70 0,'10'14'37'16,"-10"-14"0"-16,23 22-17 16,-10-18-16-16,3 2-2 15,0-1-2-15,-1-3-3 16,2 8-7-16,-17-10-26 15,23-1 0-15,-10-10 0 16,7 3-1-16,-2-9 26 0</inkml:trace>
  <inkml:trace contextRef="#ctx0" brushRef="#br0" timeOffset="106742.6613">10783 10880 63 0,'-15'14'36'0,"-7"-4"0"16,4 15-22-16,-11-6-9 15,8 7-2-15,-5 7-2 16,5 5 0-16,6 4-1 0,6 3 0 16,10 4 0-16,11-4 1 15,12-3-1-15,11-2 1 16,10-13-1-16,9-7 2 16,3-11-1-16,3-7 1 15,-4-14 0-15,-3-5 0 16,-8-11 1-16,-7-8-2 15,-11-5 2-15,-9-3-2 0,-11-7 1 16,-7 0-1 0,-10-4 0-16,-7 3 0 15,-7 7-2-15,-4 4 0 16,-3 11-3-16,0 4 0 0,7 21-16 16,-5-8-17-16,16 12-1 15,1-3 0-15,12 4 0 16,17-7 37-16</inkml:trace>
  <inkml:trace contextRef="#ctx0" brushRef="#br0" timeOffset="112075.7645">11530 10518 64 0,'-15'-18'35'0,"15"18"-14"16,-13-11-6-16,13 11-5 16,-16-3-1-16,16 3-3 15,-16 6-2-15,11 7 0 16,-3 2-2-16,4 7-1 16,0 11 0-16,3 5 1 15,2 14 0-15,2 12-2 16,2 9 0-16,1 5 1 0,1 7 0 15,-1 8 0-15,0 1-1 16,0 5 0-16,-1-9-1 16,0-6 2-16,-1-5-1 15,-1-1 1-15,2-14-1 16,-1-10 0-16,1-8 1 16,-2-9-1-16,2-4 1 15,-2-4-1-15,0-6 0 16,0-9 1-16,-1 4-1 15,1-5 0-15,-3-13 0 16,2 11-1-16,-2-11-2 16,0 0-4-16,15-5-30 0,-15-7-1 15,7-4 0-15,1-9-1 16,9-2 20-16</inkml:trace>
  <inkml:trace contextRef="#ctx0" brushRef="#br0" timeOffset="112809.6946">13890 11052 67 0,'0'0'36'15,"-3"28"0"-15,3-28-24 16,-5 33-7-16,7-10-1 16,7 16-2-16,-2 1 0 15,3 8-1-15,2 4 0 16,4 1 0-16,-1 0-1 15,1-6 0-15,-1 2-1 16,-1-14-2-16,4 0-6 16,-12-19-27-16,9-6 0 0,-15-10-1 15,22-14 0 1,-12-10 30-16</inkml:trace>
  <inkml:trace contextRef="#ctx0" brushRef="#br0" timeOffset="113037.9113">14230 11037 92 0,'9'19'37'15,"-13"1"-8"-15,5 24-23 16,-5 2-4-16,2 10-1 16,-3 2 0-16,2 2 0 15,2-3-1-15,1-5-1 16,1-4 1-16,3-10-1 15,2-5 0-15,1-11-3 16,14-4-31-16,-21-18-1 0,26-9 0 16,-14-17 0-16,3-8 18 15</inkml:trace>
  <inkml:trace contextRef="#ctx0" brushRef="#br0" timeOffset="113423.4658">13732 10144 84 0,'7'23'37'0,"-6"-6"-7"15,4 13-25 1,-5 11-3-16,0 0-1 15,-1 5-2-15,-1-1 0 16,3 2-5-16,-9-15-24 0,12-1-5 16,-5-9-1-16,1-22 0 15,0 0 23-15</inkml:trace>
  <inkml:trace contextRef="#ctx0" brushRef="#br0" timeOffset="113611.2907">13881 10054 78 0,'0'0'38'16,"0"0"-2"-16,-26 26-27 15,21 8-5-15,1 8-3 16,1 12-1-16,3 3-2 16,-3 0-1-16,14 6-30 0,-7-15-2 15,11 0-1-15,1-14-1 16,15-10 18-16</inkml:trace>
  <inkml:trace contextRef="#ctx0" brushRef="#br0" timeOffset="114059.7121">16360 11213 80 0,'17'20'37'15,"-1"-14"0"1,12-1-32-16,-3-3-2 15,6-3-2-15,3 2-1 16,0-7-1-16,0 7-2 0,-3-9-6 16,7 5-27-16,-13-4 0 15,2 5-2-15,-10-10 0 16,-3 7 37-16</inkml:trace>
  <inkml:trace contextRef="#ctx0" brushRef="#br0" timeOffset="114255.3558">16443 11523 91 0,'51'13'37'0,"-5"-14"-2"15,1-5-36-15,9-1-35 16,-17-8-2-16,0-3 1 15,-6-12-2-15,4 1 28 16</inkml:trace>
  <inkml:trace contextRef="#ctx0" brushRef="#br0" timeOffset="114925.4831">17830 11011 74 0,'0'0'38'0,"-4"-25"-1"16,10 11-29-16,-21-2-4 16,-1-2-1-16,-6-2-1 15,-6 10-1-15,-7 1 0 16,-3 7-1-16,-2 5 0 16,-1 8 1-16,7 5 0 15,6 9-3-15,11 5 2 16,11 1 0-16,18 6 0 15,15-1 0-15,14 2 0 0,12 3 0 16,7-2-1-16,3-4 1 16,-3 1 1-1,-6-3-1-15,-9-4 0 16,-12 2 1-16,-14-7-1 0,-14-6 0 16,-13-1 0-16,-11-1 1 15,-7-5-1-15,-6-6 1 16,-2-2-1-16,-3-6-1 15,2-2 0-15,-1-4-2 16,9 6-4-16,-8-12-25 16,15 7-5-16,-3-7-1 15,10 5 0-15,-1-5 25 16</inkml:trace>
  <inkml:trace contextRef="#ctx0" brushRef="#br0" timeOffset="116209.0521">18238 10943 38 0,'0'0'34'16,"11"-26"1"-16,4 23-19 16,-23-10-6-16,8 13-2 15,-6-15-1-15,6 15-2 0,-17-4-2 16,4 8 0 0,-4 4 0-16,-4 4-1 15,3 5-1-15,1 11-1 16,3 7 1-16,-1 7-1 0,8 1 0 15,2 7 0-15,7 1-1 16,2 0 1-16,6-2-2 16,0-9 1-16,6-4-4 15,-2-15-1-15,17 7-14 16,-8-27-16-16,9-2 0 16,-2-16-1-16,9-5 16 15,-2-10 21-15,9 2 0 16,-8-15 0-16,-4-5 0 15,-2 8 0-15,-7 2 7 16,-3 12 27-16,-14 2 1 16,-7 12-1-16,-14 5-16 15,4 25-9-15,-11 2-5 0,3 13-2 16,2 6-2-16,5-2 0 16,10 3-1-16,9-3 1 15,10-8 1-15,8-9-1 16,6-7 0-16,5-10 1 15,-3-12-1-15,-2 0 2 16,-8-12 0-16,-6-1 1 16,-14-10-1-16,-6-2 1 15,-14-2 0-15,-4 0-1 16,-6 2 1-16,0 0-2 16,1 7 1-16,2 3-1 15,8 9-1-15,14 17 0 16,0 0-1-16,13 16 1 0,8 8-1 15,6 10 0-15,3 6 0 16,4 6 0-16,2 3 0 16,-4-3 0-16,-3-1 0 15,-6-9 0-15,-3-5 0 16,-6-13 2-16,-14-18-1 16,16 3 1-16,-13-22 0 15,-3-5 1-15,-4-11-1 16,1-7 1-16,1-3 0 15,1 0-1-15,2 3 0 16,4 8 0-16,2 11-1 16,5 5 0-16,6 10 1 15,4 10-1-15,3 5-1 0,2 3 1 16,5 4-1-16,-1-2 1 16,4-2 0-16,0 0 1 15,-2-9-1-15,-2-2 0 16,-2-4 1-16,-2-2 0 15,-5-8 0-15,-4-1-1 16,-8-2 1-16,-8-4-1 16,-8 3 1-16,-5 2-1 15,-6-5 0-15,-6 13 0 16,-4 7-1-16,-2 7 1 16,2 11 0-16,2 9 0 15,7 8-1-15,6 9 1 0,6 8 0 16,8-2 0-16,8-1 0 15,5 0 1-15,3-5-2 16,4-10 1 0,2-5-1-16,-2-14-2 0,5 3-7 15,-13-18-27-15,10-7 0 16,-6-11-1-16,7-5 0 16,-6-5 28-16</inkml:trace>
  <inkml:trace contextRef="#ctx0" brushRef="#br0" timeOffset="116841.7519">19667 11067 50 0,'2'43'34'0,"-1"3"0"15,-11-12-23-15,15 6-3 16,-9-12-1-16,7-5-1 16,-3-23-1-16,0 0-2 15,0 0 0-15,-12-26 0 16,3-6 0-16,-1-10-1 15,-6-9 0-15,-1-9 0 16,-5-7 0-16,0-2 0 16,-2-7 1-16,3-1-1 0,5-4 1 15,8 8-1-15,5 2 0 16,12 7-1-16,9 11 1 16,8 11 0-16,4 11-2 15,3 15 1-15,-2 16-1 16,-7 10 0-16,-7 11 0 15,-11 9 0-15,-13 9-1 16,-8 5 1-16,-4 2 0 16,-1-3-2-16,6 1 1 15,8-7 1-15,14-1 0 16,18-2-1-16,17-2 2 16,14 0-1-16,11-1 1 15,2 3 0-15,-3-2 0 0,-8 4 0 16,-14-1-1-16,-22-4 0 15,-19 0 0-15,-23-2-1 16,-16 2 0-16,-19 0-1 16,-8-3-1-16,-8 1 0 15,2-4-3-15,-2-11-5 16,24 10-28-16,-3-17 0 16,21-2 0-16,11-13 1 15,17 8 26-15</inkml:trace>
  <inkml:trace contextRef="#ctx0" brushRef="#br0" timeOffset="117525.3342">20109 10926 78 0,'-23'29'33'16,"2"5"-1"-16,2-1-30 15,4 2-2-15,9-1-1 16,11 0 1-16,11-10 0 16,13-2 1-16,8-9 2 15,8-1 0-15,-1-8 0 16,3-3 0-16,-10-8 1 16,-3-5-1-16,-14-3 0 0,-12-2-1 15,-11-5-1-15,-11-1 0 16,-13-3 1-16,-4-2-1 15,-5 2 0 1,0 3-1-16,3 0 0 0,3 7-1 16,10 4 1-16,6 5-1 15,14 7 1-15,0 0-1 16,22 2 1-16,-1 4 0 16,2 3 0-16,5-7 1 15,-2 1-1-15,1-8 1 16,-3 1-1-16,-2-3 1 15,-1-9 0-15,-3-1 0 16,0-5 0-16,1 2 0 0,-2-6-1 16,2 7 1-16,-2-5-2 15,2 3 2 1,-3 8-2-16,-1 3 2 16,0 5-2-16,1 10 1 0,0 8 2 15,-3 9-2-15,1 7 2 16,-1 4-2-16,1 5 1 15,-4 3 0-15,1 0 0 16,-4-1 1-16,-3-6-2 16,-1-6 0-16,-6-4 0 15,-3-5 1-15,-5-10-2 16,-3-4 0-16,-3-5 1 16,-4-8-3-16,0-4 0 15,-2-8-1-15,5 4-5 16,-8-16-14-16,16 10-14 15,2-10 0-15,10 4-1 16,2-2 6-16,12 7 32 0</inkml:trace>
  <inkml:trace contextRef="#ctx0" brushRef="#br0" timeOffset="118125.7711">20677 10956 71 0,'12'35'35'0,"-2"3"0"16,-9-8-25-16,5 1-5 15,-7-14-1-15,1-4-1 16,0-13-1-16,0 0 1 16,-7-24 0-16,9 2 1 15,4-17 0-15,5-2-2 16,1-7 0-16,7 1 0 16,-1 2-1-16,4 5 0 0,-3 5-1 15,0 8 0-15,-6 16 1 16,-2 11-1-16,-4 12 2 15,-4 14-2-15,-1 3 1 16,0 6-1-16,0 7 1 16,3-1-1-16,5-5-1 15,6-1 2-15,5-9-1 16,9-10 1-16,3-8-1 16,1-10 1-16,0-6-1 15,-1-7 1-15,-6-1 0 16,-5-2-1-16,-9 4 0 15,-13 14 0-15,0 0 0 16,0 0 0-16,-14 14-1 0,3 5 0 16,2 4 0-16,5 4 1 15,7-3-1-15,5 3 2 16,7-13-1-16,6-4 0 16,3-12 1-16,1-12 0 15,-2-6 0-15,-4-14 0 16,-6-6-1-16,-9-14 1 15,-8-6-1-15,-9-12 0 16,-7-3 0-16,-5-10 0 16,-4 0 0-16,-3 2-1 15,0 3 2-15,3 8-2 16,4 14 1-16,1 10-1 16,7 12-2-16,1 11-5 0,16 25-18 15,0-28-13-15,11 20-2 16,2-8 2-16,12 0 0 15</inkml:trace>
  <inkml:trace contextRef="#ctx0" brushRef="#br0" timeOffset="118558.5191">21508 10162 102 0,'-11'3'37'0,"4"22"-10"15,-10 1-23-15,4 19-2 16,-1 16-2-16,0 16-1 0,3 9 2 16,4 14-1-1,7 4 1-15,6 2 0 16,8 3 0-16,5-7 0 15,6-15 0-15,3-11 0 0,2-11-4 16,-4-31-14-16,3 1-19 16,-7-25-1-16,-1-10 1 15,-9-12-1-15,4-12 26 16</inkml:trace>
  <inkml:trace contextRef="#ctx0" brushRef="#br0" timeOffset="119192.0329">21888 10281 70 0,'0'0'37'16,"-2"-17"-1"-16,13 23-23 15,-11-6-5-15,-6 25-3 0,1 5-2 16,3 14-1-16,-2 8-1 16,-1 12-1-16,2 7 1 15,0 1-1-15,2 2 1 16,4-1 1-16,1-13 0 16,3-4-1-16,2-16 2 15,3-12-1-15,4-13-1 16,5-11 1-16,-1-10-1 15,2-10 0-15,-3-7-2 16,3-5 1-16,-4 1-1 16,3 7 1-16,-4 0 0 15,0 12 1-15,-1 10-1 16,1 8 0-16,-1 12 2 0,-4 5-2 16,1 3 2-16,-9 6-1 15,-2-2-2-15,-7-2 1 16,-6-8-1-16,-9-8-1 15,-4-3 0-15,-5-11-3 16,2-1-2-16,-12-22-15 16,11 9-16-16,-4-12 0 15,11 3 0-15,3-8 1 16,7-3 33-16</inkml:trace>
  <inkml:trace contextRef="#ctx0" brushRef="#br0" timeOffset="119458.7653">22255 10183 95 0,'29'2'38'0,"-5"12"0"16,7 23-31-16,-8 9-5 15,-1 21 0-15,-5 12-3 16,-3 10 3-16,-6 3 0 15,-5 6-1-15,-6-5 0 16,-1-8 0-16,-4-9 0 16,0-19-4-16,6-5-5 15,-8-26-28-15,6-15-2 0,-11-22 0 16,-4-10-1-16,-23-19 13 16</inkml:trace>
  <inkml:trace contextRef="#ctx0" brushRef="#br0" timeOffset="120158.4899">17151 11533 75 0,'-27'-6'34'0,"8"7"-4"15,-7-5-25-15,1 10-3 16,-3-1-1-16,1 5-1 15,3 4 1-15,8 8 0 16,7 4 0-16,9 5-1 16,10 3 1-16,7 1-2 15,8 3 3-15,3 2-2 0,0-2 0 16,-4-3 0-16,-7-3 0 16,-6-7-1-16,-11-1 1 15,-12-4-1-15,-4-3-2 16,-11-10-3-16,8 4-8 15,-17-16-20-15,11-2-1 16,-1-7 0-16,12-1 13 16,5-7 22-16</inkml:trace>
  <inkml:trace contextRef="#ctx0" brushRef="#br0" timeOffset="120442.0826">17216 11801 83 0,'32'-11'36'0,"0"5"-14"15,-16-17-15-15,2 8-5 16,-11-5 0-16,-2 3-1 16,-7-3-1-16,-4 3 1 15,-5 5-2-15,-1 6 2 16,-3 7 0-16,0 8 0 16,1 10 0-16,3 5-1 15,5 6 2-15,4 4-2 16,6 2 2-16,3 0-3 15,6-5 1-15,2-5-1 16,4-5-2-16,-6-15-5 16,12-1-28-16,-13-12 1 0,1-3-1 15,-5-12 0-15,-1 0 32 16</inkml:trace>
  <inkml:trace contextRef="#ctx0" brushRef="#br0" timeOffset="120859.0766">17463 11528 40 0,'0'0'33'0,"0"0"1"16,0 0-17-16,0 0-10 16,-19 11-3-16,19-11 0 15,-16 20-1-15,8 0 0 16,0-1 0-16,5 6-1 15,-2 0 1-15,4 3-3 16,-1 1 3-16,2 1-3 16,0 2 1-16,0-2-1 15,1-3-1-15,-5-4 0 16,8-4-4-16,-4-19-8 16,-2 15-23-16,2-15 1 15,0 0 0-15,-2-24 5 0,8 6 30 16</inkml:trace>
  <inkml:trace contextRef="#ctx0" brushRef="#br0" timeOffset="121143.0618">17544 11570 56 0,'0'0'36'0,"-4"-11"-3"15,4 11-25-15,-15-1-4 16,15 1-1-16,-20 10-1 16,10 4 0-16,0 7 1 0,5 5-2 15,1 6 1-15,4 12-1 16,0 6 0-16,3 3-1 16,1 4 1-16,-2-1-3 15,3 1-2-15,-6-12-3 16,7 6-21-16,-9-19-8 15,2-8 2-15,-4-11-1 16,5-13 29-16</inkml:trace>
  <inkml:trace contextRef="#ctx0" brushRef="#br0" timeOffset="121302.2555">17478 11833 61 0,'11'-11'35'0,"-11"11"-1"16,23-8-22-16,-23 8-8 15,19 0-2-15,-8 2-3 16,-11-2-5-16,27-2-27 16,-27 2-1-16,21-12-1 15,-21 12 1-15,22-19 30 16</inkml:trace>
  <inkml:trace contextRef="#ctx0" brushRef="#br0" timeOffset="121430.815">17736 11780 74 0,'7'15'36'16,"0"3"-1"-16,-7-6-29 0,0-12-33 16,2 17-8-16,-2-17 0 15,13 5-2-15,-13-5 21 16</inkml:trace>
  <inkml:trace contextRef="#ctx0" brushRef="#br0" timeOffset="132076.0023">7021 13097 91 0,'7'-20'39'15,"8"10"-7"-15,-6-13-26 0,6 7-3 16,4 5-1-16,3 8-1 15,7 7-2-15,1 13 1 16,3 8 0-16,4 11-1 16,0 11 1-16,-3 12 1 15,-1 6-1-15,-5 4 0 16,-7-1 1-16,-3-7-1 16,-6-5 0-16,-3-9 0 15,-3-13 0-15,-3-16-1 16,-3-18 2-16,0 0-1 15,-14-33 0-15,-3 2 0 16,-10-9 0-16,-10-2 0 16,-10-1 1-16,-11 8-1 0,-10 17 0 15,-5 10 1-15,-5 18-1 16,2 16 1-16,8 11 0 16,9 11-1-16,11 5 0 15,17 3 1-15,18-6 0 16,17-4 0-16,17-10 0 15,12-8 0-15,7-8 0 16,6-8-1-16,3-6 0 16,-4-6-2-16,3 0-5 15,-15-15-23-15,6 9-9 16,-8-8-1-16,6 4 0 16,-4-6 15-16</inkml:trace>
  <inkml:trace contextRef="#ctx0" brushRef="#br0" timeOffset="132508.137">7703 13232 84 0,'0'0'40'16,"-17"-19"-1"-16,17 19-30 15,-40 17-5-15,6 4-2 16,-5 20-3-16,-2 10 1 16,5 9-1-16,4 5 0 0,13 5-1 15,10-4 2 1,18-7-1-16,13-10 2 16,15-22-1-16,11-16 1 15,9-22 0-15,3-18 1 0,-1-16 0 16,-4-8-1-16,-13-16 1 15,-7-9-1-15,-16-10 0 16,-14-5-1-16,-16-3 1 16,-10 8-1-16,-11-1 1 15,-3 5-1-15,0 14 0 16,1 11-1-16,3 15-1 16,8 11-1-16,12 23-3 0,0-5-12 15,11 15-22 1,21 12 1-16,2 1-1 15,2 0 4-15,12 6 36 16</inkml:trace>
  <inkml:trace contextRef="#ctx0" brushRef="#br0" timeOffset="132892.2975">8141 13077 66 0,'0'0'35'0,"-20"26"2"0,-5-11-28 16,5 12-3-1,-10 8-3-15,3 15 0 16,-2 4-1-16,7 11-1 16,8-1 0-16,11 0-1 0,13-4 0 15,11-8 1-15,7-16 0 16,8-14 0-16,5-22 1 15,3-13 0-15,-5-17 0 16,-4-17-1-16,-8-16 1 16,-5-10 0-16,-11-10-2 15,-10-6 1-15,-6-8 0 16,-8 1 0-16,-7-3 0 16,-2 9 0-16,-1 10-1 15,-3 10-3-15,7 19-1 16,-3 9-4-16,18 31-31 15,4 11 0-15,-6 24 0 16,10 9-2-16,7 18 33 0</inkml:trace>
  <inkml:trace contextRef="#ctx0" brushRef="#br0" timeOffset="133442.3529">8420 13506 96 0,'21'-58'39'0,"5"-7"1"15,-15-13-36-15,4-6-1 16,-8-2 0-16,-1 0-2 16,-3 2 0-16,-2 9 1 0,-1 3-1 15,-1 13 1-15,1 8-1 16,0 13-1-16,4 19 1 15,-4 19-1-15,9 15-1 16,0 19 0-16,2 21 0 16,-3 17 0-16,7 8-1 15,3 7 1-15,3-1 0 16,4-9 0-16,1-14 1 16,6-13-1-16,1-20 2 15,6-20-1-15,1-21 0 16,-1-16 0-16,1-12 0 15,-4-15 0-15,-3-8 0 16,-5-12 1-16,-5-2 0 0,-4 2 0 16,-8 6 0-16,-3 13 0 15,-4 8 1 1,-3 20-2-16,-1 27 1 16,-2 12 0-16,0 24-1 0,1 21 0 15,-1 22 0-15,1 11-1 16,-1 12 0-16,-1 6 1 15,-1-5-2-15,2-8 0 16,-1-4-3-16,-3-26-4 16,13 2-14-16,-8-34-17 15,10-13 0-15,-9-20-1 16,28-24 12-16,-9-13 29 0</inkml:trace>
  <inkml:trace contextRef="#ctx0" brushRef="#br0" timeOffset="134094.4679">9286 13202 68 0,'8'24'36'0,"-16"11"2"16,4 17-25-16,-7 2-9 15,9 4-2-15,1-3-3 16,6-8 1-16,7-9 0 16,5-8 0-16,5-12 0 15,5-8 0-15,-1-17 1 16,-1-10 0-16,-4-14 2 15,-6-4-1-15,-10-6 1 16,-7-8 0-16,-11-4 1 0,-3-1-1 16,-8 0-1-1,1 0 1-15,-2 11-2 16,6 9 0-16,4 3-1 0,8 16 1 16,7 15 0-16,12 15-1 15,6 21 0-15,5 11-1 16,4 10 0-16,1 9 1 15,2 8-1-15,-2 0-1 16,-2-9 2-16,-1-9-1 16,-3-15 1-16,2-15 0 15,-4-20 0-15,3-21 1 16,-2-13 0-16,-3-15 0 16,-3-7 0-16,-3 0 0 15,-2 2 0-15,-4 6-1 16,4 12 1-16,-3 15-1 15,4 8-1-15,7 16 1 0,8 3 0 16,8 0-1-16,5-4 1 16,9-6 0-16,4-8 0 15,-1-13 0-15,-4-11 0 16,-5-8 1-16,-7-7-1 16,-12 1 2-16,-12 2-1 15,-12 8 0-15,-17 12 0 16,-3 16 0-16,-9 18-1 15,-2 16 0-15,3 23 0 16,8 12-1-16,10 14 2 16,14 7-1-16,13 4 0 15,9-4 0-15,13-1-3 16,0-20-7-16,13 1-16 0,-10-26-16 16,3-18-1-16,-5-26-1 15,3-25 18-15</inkml:trace>
  <inkml:trace contextRef="#ctx0" brushRef="#br0" timeOffset="144174.8613">7231 16171 58 0,'-12'16'37'15,"-9"-6"-1"-15,10 12-23 16,-13-19-5-16,10 9 0 16,-3-7-2-16,5 11-2 15,-3-4 0-15,4 6-1 16,-1 1 0-16,3 12-1 16,2 11 0-16,2-1-2 15,3 15 0-15,3 1 0 16,2 6 1-16,1 3 0 15,1 3-1-15,0 0 1 0,-2-13-2 16,0 2 2-16,-3-5 0 16,-1-13 0-16,-1-4-1 15,-1-7-1 1,1-4 1-16,2-25-2 0,-2 21 2 16,2-21-1-16,0 0 1 15,0 0-1-15,11 10 1 16,-11-10 1-16,8-16-1 15,-6 5-1-15,-2-7 2 16,-1-4-1-16,-1-2 1 16,-3-1-1-16,-5-18-1 15,-3 4 1-15,-5 4 0 16,-5 1 2-16,-2-4-2 0,-6 8 0 16,-4 7 0-16,-4 11 1 15,-3 8-1 1,1 13 1-16,-1-1 0 15,1 12-2-15,2 17 1 0,2 6 0 16,2 6-1-16,5 4 1 16,7 15-1-16,7 0 0 15,5 3 1-15,9-2 0 16,8 20 0-16,6-22 1 16,10-2-1-16,6-12-1 15,6-21 1-15,4-10-1 16,5 0 0-16,0-15-2 15,7-37-3-15,-4 2-5 0,16 0-19 16,-14-16-8 0,9 3-1-16,-8-9 0 15,11-2 22-15</inkml:trace>
  <inkml:trace contextRef="#ctx0" brushRef="#br0" timeOffset="144558.9901">7330 17143 81 0,'-14'22'33'15,"10"12"-12"-15,-6-10-12 16,13 5-4-16,4-6-2 16,6-10 0-16,8-18-1 15,9-1 1-15,4-13 0 16,2-12 0-16,-1-8-1 16,1 0-1-16,-7-8 1 0,-6-5 0 15,-10 8-1 1,-8 3 1-16,-13-3-2 15,-10 12 2-15,-9 8-1 0,-8 10 1 16,-4 12-1-16,-1 19 0 16,0 8 0-16,2 10-2 15,9 7 1-15,6 14-1 16,9 12 0-16,12-5 1 16,8-2 0-16,7 6-1 15,8-3 0-15,8-19 1 16,3 12 0-16,2-16 1 15,4-18-2-15,-4 8-1 16,4-7-3-16,-7-33-4 16,14-2-26-16,-15-3-5 15,8-23 3-15,-9-16-2 16,7-4 28-16</inkml:trace>
  <inkml:trace contextRef="#ctx0" brushRef="#br0" timeOffset="144826.4626">7924 16467 89 0,'1'40'39'0,"-7"4"1"16,14 12-32-16,-17 8-3 15,3 16-2-15,-3 9-2 16,1 4 0-16,-2 3-2 0,3-5 1 15,1 2-1-15,1-11 0 16,1 4-1-16,2 1-2 16,4-38 1-16,-2-20-7 15,15-11-27-15,-15-18-1 16,18-5 0-16,-18 5 0 16,26-34 26-16</inkml:trace>
  <inkml:trace contextRef="#ctx0" brushRef="#br0" timeOffset="146101.7626">8071 17584 72 0,'11'1'37'0,"5"-10"1"0,-12-22-25 16,15-15-6-16,-3-8-2 16,2-12-1-16,-3-16 0 15,3-9-1 1,-3-5 2-16,0-4-1 0,-2 6-1 15,-1 10-1-15,-5 9 0 16,2 10 0-16,-4 7 0 16,-1 14-2-16,0 22 0 15,-4 22-1-15,0 0 2 16,11 26-2-16,-8 12 1 16,-1 14-1-16,0 11 0 15,1 3 1-15,-1-8-1 16,3-7 1-16,1-7-1 0,5-17 1 15,1-21 0-15,7-19 1 16,2-14-2 0,2-11 0-16,1-17 3 15,-1-7-2-15,-3-2 0 0,-4 5 0 16,-4 0 1-16,-4 8-1 16,-3 22 1-16,-3 13-2 15,-2 32 2-15,0 18-2 16,0 17 2-16,2 15-1 15,0 26 0-15,2 10 0 16,2-3 0-16,-1-4 0 16,4 35-2-16,-3-55 2 15,1-4-1-15,-2-14-3 0,5-21-2 16,-7-25-1 0,10-15 0-16,-6-11 0 15,6-56 1-15,-2 31-2 16,5-11 3-16,-4-5 3 0,4 7 2 15,-4 15 1-15,-3 9 1 16,-9 25 0-16,0 0 1 16,7 36-1-16,-13 6 0 15,3 5-1-15,-1 26-1 16,6-23 0-16,7 0 0 16,8-15 1-16,9-18 1 15,9-12 0-15,7-17 1 16,4-5-1-16,-1-36 2 15,-2 12 0-15,-9-11 1 16,-8 6-3-16,-14-3 1 16,-12 1 0-16,-16 4-1 15,-10 0-1-15,-7 4 1 0,-2 9-1 16,-2 4-1-16,4 5 1 16,7 6-1-16,7 7-1 15,19 9 1-15,0 0-1 16,25 11 2-16,1 4-1 15,6 10 0-15,4-6 0 16,3 16 0-16,-2 9-2 16,0 0 1-16,-6 1 2 15,-2 2-2-15,-3-6 0 16,-7-6 1-16,-1-5 0 16,-5-15 0-16,-13-15 2 15,14-17-2-15,-13-1 1 0,-5-9-1 16,-1 0 1-16,-1-6 0 15,-1 7-1-15,6 3 1 16,5 3-2-16,-4 20 1 16,28 6-1-16,3-2 1 15,9 9 0-15,9-6 0 16,7-2 0-16,6-9 0 16,4-1 1-16,1-15 0 15,-7-11-2-15,-6-4 2 16,-12-7-2-16,-10-8 1 15,-14 0-1-15,-14 3 1 16,-15 7 0-16,-11 8 0 16,-7 15 0-16,-8 16 0 0,-2 17 0 15,2 19 0-15,6 20 1 16,10 14-2-16,10 6 2 16,15 9-2-16,13 2 1 15,11-2 0-15,8-5 1 16,6-2 0-16,2-20 1 15,0-17 0-15,-4 5-2 16,-7-8 1-16,-9-15 0 16,-6-21-3-16,-7 10 0 15,-11-11-1-15,0 0-3 16,6 14-3-16,-6-14-8 16,0 0-17-16,-21-3-6 15,17 18 1-15,-7-23-1 0,11 8 29 16</inkml:trace>
  <inkml:trace contextRef="#ctx0" brushRef="#br0" timeOffset="147558.4402">5051 14445 80 0,'0'0'37'16,"16"-8"-3"-16,-16 8-28 16,0 0-3-16,5-14-2 15,-5 14 0-15,18 1-1 16,2 4 1-16,8-3-1 16,11 3 1-16,13-5 0 0,12 3-1 15,8-1 2-15,9 2-1 16,5-6 0-16,2-2 0 15,-3-1 0-15,-5 1 0 16,-10 4 0-16,-7-2 0 16,-11-2-1-16,-12-1 0 15,-9 3 1-15,-9 1-1 16,-10-2 0-16,-12 3 0 16,0 0 0-16,0 0 0 15,3-17 1-15,-10 1-1 16,-1 3 0-16,-4-10 0 15,-2 2 0-15,-5-3 0 16,-4-9 0-16,-4-1 0 0,-5-1 0 16,-1 7 0-16,-2-2 1 15,-1 8-1-15,3 0 1 16,4 5-1 0,6 10 1-16,8 10-1 0,10 11 0 15,11 2 0-15,10 2 0 16,11 2 0-16,8 6 0 15,8 3 0-15,5-3 0 16,-1 0 1-16,-3-6 0 16,-2 3 0-16,-12-3-1 15,-5 3 1-15,-13-2 0 16,-11-1 0-16,-9 6-1 16,-8-2 0-16,-4 3 1 0,-4-1-1 15,-1 3 0-15,2-4 0 16,2-2 0-16,4-4 0 15,4-5 0 1,2-2-2-16,5 2-3 0,6-14-9 16,0 0-25-16,0 0-2 15,0 0 1-15,14-2-2 16,2-5 40-16</inkml:trace>
  <inkml:trace contextRef="#ctx0" brushRef="#br0" timeOffset="160224.6225">7082 14059 68 0,'0'0'36'15,"-24"-6"0"-15,13 15-25 16,-22-4-5-16,1 9-3 16,-6 1 0-16,-2 12-2 15,0 6 0-15,2 8-1 16,7 8 1-16,8 3 0 15,10 5-2-15,10-3 1 16,13 2-1-16,12-7 1 16,14-8-1-16,12-11 1 15,8-11 0-15,13-10 0 16,4-15 0-16,5-9 1 16,0-16 0-16,-2-11 0 15,-9-3 0-15,-12-7 1 0,-16-3-1 16,-21-2 0-16,-19 1 0 15,-20 5 0-15,-22 11 0 16,-13 10-1 0,-11 7 0-16,-2 6-1 0,4 11 0 15,8 7-1-15,14 7-3 16,9-6-7-16,29 8-27 16,5-10 1-16,32 8-1 15,3-12 2-15,14-1 37 16</inkml:trace>
  <inkml:trace contextRef="#ctx0" brushRef="#br0" timeOffset="160725.9379">7552 14374 94 0,'-5'86'38'0,"11"20"-15"16,-1-10-20-16,5 4-1 16,2-5-1-16,0-7-1 15,3-7 0-15,-2-8 1 16,-2-16-2-16,-1-8 2 16,-6-22 0-16,-3-12-1 15,-1-15 1-15,-9-16-1 0,2-14 1 16,-1-22-1-16,-6-16 3 15,1-18-1 1,-1-12 0-16,7-6 1 16,-2-8-1-16,9 3 1 0,4-1-1 15,9 14-1-15,9 12 0 16,10 20-1-16,7 15 0 16,4 25 0-16,3 12 0 15,-2 15 0-15,-2 17-1 16,-8 7 0-16,-8 9 1 15,-12 5-1-15,-10 2 1 16,-11-4-1-16,-8-1 0 16,-7-2 0-16,-4-10 0 15,-2-5 0-15,0-7-4 16,-1-11-1-16,13 11-18 16,-4-18-16-16,20 4 2 15,-12 7-1-15,21 6 16 0</inkml:trace>
  <inkml:trace contextRef="#ctx0" brushRef="#br0" timeOffset="161110.251">7996 15127 92 0,'-12'-20'38'16,"-3"-31"-10"-16,7 0-22 15,-10-21 0-15,2-11-2 16,-3-12-2-16,5-7 1 0,0-10-1 16,7-1 0-16,5 7-1 15,8 8 0-15,7 14 0 16,8 15-1-16,6 19 0 16,7 17 0-16,2 22 0 15,0 16-1-15,-4 16 0 16,-7 10 0-16,-8 11 1 15,-9 0-1-15,-11 6 1 16,-10-4 0-16,-6 0 0 16,-4-6-1-16,-1-7 1 15,-1-4 0-15,2-10-1 16,4-4-1-16,5-2-3 16,0-11-4-16,14 0-30 0,0 0 0 15,0 0 0-15,3-18-1 16,16 6 34-16</inkml:trace>
  <inkml:trace contextRef="#ctx0" brushRef="#br0" timeOffset="161673.3609">8746 14038 70 0,'0'0'38'0,"11"7"0"16,2-7-27-16,14 4-5 16,3 0-3-16,7 3 0 15,6-3-2-15,4 3 0 16,2-4-1-16,0 1 0 15,-5 1-1-15,-3 0-1 16,-4 3-5-16,-17-11-31 16,-1 8 0-16,-19-5-1 15,0 0 0-15,0 0 33 16</inkml:trace>
  <inkml:trace contextRef="#ctx0" brushRef="#br0" timeOffset="161922.4703">8762 14231 72 0,'15'11'37'0,"5"-1"1"0,18 3-29 16,-2-8-4-1,11 5-2-15,2 1-2 16,3-3 0-16,-3-6 0 15,-5 6-2-15,-6-2-1 16,-11-10-6-16,-4 11-29 0,-12-8-1 16,-11 1 0-16,0 0-1 15,9-13 36-15</inkml:trace>
  <inkml:trace contextRef="#ctx0" brushRef="#br0" timeOffset="165391.0143">9799 14055 54 0,'-16'-7'29'0,"3"-7"-10"16,13 14-5-16,0 0-3 15,0 0-1-15,-12-14-1 16,12 14-2-16,0 0-1 16,0 0-1-16,0 0-2 15,0 0 0-15,-11 22-1 16,8 0-1-16,1 8-1 15,2 8 2-15,0 11-2 16,2 6 1-16,2 6-2 16,1 1 2-16,0-1-2 15,1-2 3-15,-3-7-2 0,1 0 0 16,-2-13 0 0,0-4 0-16,-1-8 0 15,-2-8-5-15,3 1-3 16,-2-20-31-16,0 0 1 0,0 0-1 15,-8-25-1-15,4-1 33 16</inkml:trace>
  <inkml:trace contextRef="#ctx0" brushRef="#br0" timeOffset="165742.1591">9571 14038 63 0,'3'-19'36'0,"15"-2"-1"16,-3-4-29-16,20 1-2 15,6-1-4-15,10 2 1 0,8 0-1 16,4 3 0-16,5 6-1 16,-5 3 2-16,-4 7-2 15,-11 5 0-15,-12 10 2 16,-17 5-1-16,-17 10 0 15,-17 2 2-15,-18 4 0 16,-10 7-1-16,-12-2 1 16,-3 5-1-16,-5-4-1 15,1-1 1-15,9-1-1 16,5-6-1-16,14-5-1 16,8-6-4-16,24 11-10 15,7-17-20-15,14-1 1 16,10-9-2-16,17-6 18 0,2-5 19 15</inkml:trace>
  <inkml:trace contextRef="#ctx0" brushRef="#br0" timeOffset="166058.0873">10446 13837 75 0,'-13'24'37'0,"5"11"-1"0,-6 1-28 16,5 13-5-16,-3 3-1 16,3 4-1-16,1 8 0 15,-3 6-1-15,2-2 1 16,2 1-1-16,-2-1 0 15,2-6 0-15,2-7 0 16,0-10-5-16,5-3-2 16,-10-21-30-16,17 3 0 15,-7-24-1-15,11 8 1 16,-11-8 35-16</inkml:trace>
  <inkml:trace contextRef="#ctx0" brushRef="#br0" timeOffset="166508.2276">10525 14524 52 0,'12'-11'35'0,"7"-3"1"15,-6-14-23-15,18 2-4 16,-6-12-3-16,8-1-1 15,-2-6-1-15,3 4 0 16,-5 3-1-16,1 7-2 16,-6 7 0-16,-2 16 0 0,0 12-2 15,-3 17 2-15,0 11-1 16,-2 10 0 0,1 7-1-16,-1 6 2 15,3 1-2-15,-3-8 1 0,-1-4-1 16,-3-9 2-16,-2-8-2 15,-5-9 1-15,-6-18 0 16,0 0-1-16,-20 5 2 16,-4-13-1-16,-9-3 0 15,-7-6 0-15,-7-3 0 16,-4 2 0-16,3 5-1 16,-1-1-1-16,11 8-4 15,-1-7-9-15,19 9-21 0,7-2-2 16,13 6 1-1,19-11 5-15,10 3 32 16</inkml:trace>
  <inkml:trace contextRef="#ctx0" brushRef="#br0" timeOffset="167474.8672">11098 14198 50 0,'-6'20'36'16,"-5"-7"-1"-16,6 14-17 0,-3-9-14 15,7 9-2-15,1-1-1 16,4 1-1 0,4 0 0-16,5 1 1 15,2-6 0-15,9-2 1 0,1-10 0 16,5-6 1-16,1-13 0 15,2-6 0-15,-1-5 0 16,0-3 0-16,-4-5-1 16,-4-4 0-16,-4-3-1 15,-3 1 0-15,-6 6 0 16,-1 6 0-16,-4 3 0 16,-6 19 0-16,11-7-1 15,-4 22 0-15,5 19 0 16,4 14 0-16,7 14-1 15,4 9-1-15,7 19 0 16,-2 5-2-16,0 4 2 16,-7-8-1-16,-5 3 1 0,-8-7 0 15,-9-12 1-15,-11-11 1 16,-11-20 0-16,-4-16 2 16,-9-19-1-16,-1-14 0 15,-5-24 0-15,1-15 0 16,3-9 1-16,7-5-2 15,7-4 1-15,9-1-2 16,13-1 1-16,13 6 1 16,12 7-2-16,13 0 2 15,11 1-2-15,7 1 3 16,4-7-2-16,-2 2 1 16,-4-1 0-16,-7 2 0 0,-12 0 0 15,-11 2 0-15,-16 7 0 16,-13 5-1-16,-11 14 1 15,-11 12 0-15,-5 15-1 16,-3 11 0 0,1 10-1-16,6 13 1 0,8 9-1 15,8 6 0-15,12 0 0 16,10-4 1-16,10-10 0 16,7-7 0-16,6-7 0 15,3-10 0-15,-1-9 0 16,-2-8 0-16,-2-6 1 15,-6-2 0-15,-2 1 0 16,-6 2-1-16,-1 0 1 0,-2 7 0 16,-2 2-1-16,-3 1 0 15,-11-1 0-15,16 2 0 16,-16-2 0 0,6-12 1-16,-10-2 0 0,-1-5 1 15,-3-9-1-15,0-6 0 16,3-2 0-16,2 0 0 15,4-2 0-15,6 8-1 16,4 3 0-16,7 3-1 16,7 8 1-16,3 7-1 15,4 5-2-15,-4-4-3 16,12 14-17-16,-11-18-16 16,4 5 0-16,-8-14-1 0,4 4 7 15,-8-9 33-15</inkml:trace>
  <inkml:trace contextRef="#ctx0" brushRef="#br0" timeOffset="167841.5633">12865 13426 79 0,'-18'14'37'0,"-5"9"0"16,8 19-29-16,-14 9-5 0,1 21-2 16,0 16 0-16,4 13 0 15,7 11 0-15,7 9 1 16,10-4 0-16,11-2 0 15,7-7 2-15,10-13-3 16,2-18 1-16,4-15-1 16,1-12-1-16,-3-18 0 15,-1-10-2-15,-9-20-9 16,5-4-27-16,-10-19-2 16,7-6 0-16,-3-13 1 15,14-7 28-15</inkml:trace>
  <inkml:trace contextRef="#ctx0" brushRef="#br0" timeOffset="168626.022">22251 13062 77 0,'4'22'37'15,"9"11"0"-15,3-2-24 16,16 13-8-16,1 5-2 16,10 15-1-16,2 4-1 15,2 13 0-15,-3 1-2 16,-3 6 1-16,-11 2 1 0,-7 2-1 16,-10-1 1-16,-8-1 0 15,-9-10 0-15,-3-5 0 16,-4-9 1-16,-4-11-1 15,0-4-1-15,4-9 1 16,0-8-1-16,2-11 0 16,2-7-1-16,1-3 1 15,6-13-1-15,-6 15 0 16,6-15-1-16,0 0-2 16,0 0 0-16,0 0-4 15,0 0-13-15,-2-11-17 16,2 11 0-16,10-16 1 15,1 6 9-15,-2-1 28 0</inkml:trace>
  <inkml:trace contextRef="#ctx0" brushRef="#br0" timeOffset="169926.2691">13579 14562 51 0,'-11'8'32'16,"4"7"-13"-16,-7-15-8 16,14 0-2-16,0 0-2 15,0 14 0-15,0-14-1 16,0 0-2-16,0 0-1 16,0 0-1-16,0 0 0 15,0 0-1-15,0 0-1 16,0 0 1-16,14 11 0 0,-3-8 1 15,5 1-1-15,9 0 1 16,10-3-1 0,10-1 0-16,12-1 0 0,11-4 0 15,13-2 0-15,13-3-1 16,10-4 1-16,12 0-1 16,13-2 0-16,8 0 1 15,9 3-1-15,6-4 0 16,3 2 2-16,2 3-2 15,-3 4 1-15,-6 3 0 16,-13-5 1-16,-8 1-1 16,-17-1 1-16,-11 5 0 15,-20 0 0-15,-14 1 0 0,-17 0-1 16,-12-4 0-16,-13 7 0 16,-7 4 0-1,-16-3-1-15,11 1 1 16,-11-1-1-16,0 0-1 0,0 0 0 15,0 0 0-15,0 0-2 16,0 0-4-16,23 2-32 16,-19-13 0-16,14-2-1 15,-2-6 0-15,16 2 24 16</inkml:trace>
  <inkml:trace contextRef="#ctx0" brushRef="#br0" timeOffset="170457.8939">16650 14391 72 0,'7'21'38'0,"0"-8"0"16,8 18-25-16,-7-10-9 15,4 11-1-15,3 7-1 16,-3 5-1-16,-4 4 0 15,-2 7 0-15,-3 5 0 16,-4 2 0-16,-5 4 0 16,-4-8-1-16,-6-1 0 0,-1-8-2 15,2-3-4-15,-8-21-20 16,13 0-12-16,-3-17 0 16,13-8-1-16,2-14 13 15</inkml:trace>
  <inkml:trace contextRef="#ctx0" brushRef="#br0" timeOffset="171242.1361">17119 14284 50 0,'0'0'36'0,"-14"10"-1"16,14-10-18-16,0 0-10 16,0 0-4-16,11 10-1 15,-11-10 1-15,15 10-1 16,-15-10-1-16,24 13 1 16,-9-7-1-16,5 3 1 15,0-5 0-15,6 0 0 16,5 0 0-16,8-2-1 0,5-4 1 15,6 0-1 1,7-5 0-16,10 0 0 16,12 1-1-16,12 0 1 0,9 0-1 15,8-3 1-15,10 2-1 16,11 0 1-16,8 3 0 16,3 0-1-16,-2-3 2 15,-3 3-1-15,-6-2 0 16,-11 3 0-16,-9 4 1 15,-17-2-1-15,-17 3 0 16,-15-3 0-16,-16 5 0 16,-13-2 0-16,-10 0 1 15,-21-2-1-15,12 8-1 16,-12-8-1-16,-11 5 0 16,11-5-2-16,-14 1-4 15,1-12-23-15,13 11-10 0,18-18 1 16,7 7-1-16,5-6 10 15</inkml:trace>
  <inkml:trace contextRef="#ctx0" brushRef="#br0" timeOffset="171857.9151">19880 14365 74 0,'0'0'36'0,"24"23"-3"16,-24-23-21-16,25 24-5 15,-14-2-3-15,2 11-1 16,-3 3-1-16,0 11 1 15,-7 3-1-15,-3 6 0 16,-3 8-1-16,-5 2 1 0,-2-4-1 16,1-2 0-16,-2-5 0 15,1-8-3-15,4-5-1 16,-1-17-3 0,16-4-26-16,-9-21-6 0,20-4 0 15,-4-24 0-15,12-2 12 16</inkml:trace>
  <inkml:trace contextRef="#ctx0" brushRef="#br0" timeOffset="172457.815">20267 14418 57 0,'13'12'35'0,"-2"-7"0"15,9 6-19-15,-6-11-10 16,13 5-1-16,0-4-3 15,10 4 0-15,3-4 0 16,9 5 0-16,8-2-1 16,14-1 0-16,12-4 1 15,12 0-1-15,11-6 1 16,9 2 0-16,6 0 0 16,8-1-1-16,-1-1 1 15,-3 1-1-15,-14 2 0 16,-12 0 0-16,-17 8 0 15,-15 0 1-15,-18-2-1 0,-18 8 0 16,-15-4 1-16,-12 5-2 16,-4-11 0-16,-12 15-1 15,12-15-3-15,-21-3-28 16,21 3-7-16,23-27-1 16,26 0 0-16,29-14 11 15</inkml:trace>
  <inkml:trace contextRef="#ctx0" brushRef="#br0" timeOffset="174308.1576">17821 13821 54 0,'0'0'24'0,"0"0"-5"15,-13 0-6-15,18 14-3 16,-5-14-1-16,-6 20-4 0,3-8-1 16,4 7-3-16,-2 0 0 15,4-1-1-15,1 1 2 16,2-5-1-16,4-2 0 15,3-6 0-15,3-6 1 16,8-4 2-16,1-9-2 16,7-5 1-16,2-9 0 15,4-4 0-15,2-5-1 16,5 1 0-16,-1-3-1 16,1 4-1-16,-1 1 1 15,-4 4-1-15,-2 9 0 16,-4 1 0-16,-4 7 0 15,-8 5 0-15,-5 2-1 0,-5-2-1 16,5 7-32-16,-17 0-3 16,12-18 0-16,-11 0 0 15,-2-9 18-15</inkml:trace>
  <inkml:trace contextRef="#ctx0" brushRef="#br0" timeOffset="176291.8439">13151 13576 68 0,'0'0'35'0,"-25"-17"-12"16,13 20-15-16,-12-2-4 15,2 9-2-15,-5 5 0 16,4 4-2-16,1 1 2 16,7 7-1-16,8 4-1 15,13 4 2-15,6-1-2 16,12 2 1-16,9 2 0 15,5 0 0-15,0-3-1 0,-1-2 1 16,-7-3-1-16,-10-2 0 16,-10-1 0-1,-15-1 1-15,-12-1-1 16,-12 1 0-16,-8-5 1 16,-7 0-1-16,-4-7 0 0,-1-4 0 15,5-4-2-15,3-12 0 16,10 0-4-16,1-17-6 15,21 6-23-15,1-9 0 16,13 2-1-16,3-5 12 16,12-2 24-16</inkml:trace>
  <inkml:trace contextRef="#ctx0" brushRef="#br0" timeOffset="176658.4863">13302 13792 42 0,'33'0'33'16,"4"-4"1"-16,-3-14-21 15,4 6-6-15,-9-10-4 16,-1 0-2-16,-7-6 1 16,-7 4 0-16,-9 2-1 15,-13 4-1-15,-9 6 0 16,-8 7 1-16,-6 10-1 15,-4 7 1-15,-2 12-1 16,0 6 1-16,3 4-1 16,7 10 1-16,7 2 0 15,9 3 0-15,8-3 0 16,8 0-1-16,6-1 1 0,6-5-2 16,5-5 2-16,3-5-1 15,1-4 0-15,3-7-1 16,0 0-2-16,-4-17-6 15,5 4-26-15,-5-13 1 16,0 2-2-16,-3-11 9 16,3-2 27-16</inkml:trace>
  <inkml:trace contextRef="#ctx0" brushRef="#br0" timeOffset="177057.9762">13684 13075 69 0,'-17'20'35'16,"13"9"-11"-16,-8-6-14 15,12 18-4-15,-6 4-1 16,6 14-2-16,-1 1-2 0,2 13 1 16,-1 1-2-16,3 4 1 15,-2-3-1-15,4-3 0 16,0-7 0-1,2-9-1-15,3-10 0 0,1-11-1 16,3-3-3-16,-8-20-27 16,11-5-4-16,-4-14 0 15,4-7 0-15,-4-14 30 16</inkml:trace>
  <inkml:trace contextRef="#ctx0" brushRef="#br0" timeOffset="177374.3383">14059 12926 70 0,'-9'-23'37'0,"-2"12"1"0,-14 0-28 16,-1 16-6-16,-7 10-2 15,-2 8-2-15,-2 12 0 16,2 11 0-16,4 11 1 15,7 14-2-15,9 7 1 16,8 15 0-16,8 5 0 16,9 9 0-16,4 3 0 15,5-2-1-15,1-2 1 0,1-3 0 16,-1-7-1 0,-6-7 0-16,-1-9-1 15,-11-15-3-15,8 2-19 16,-15-21-12-16,0-11 0 0,-10-18-1 15,2-8 20-15</inkml:trace>
  <inkml:trace contextRef="#ctx0" brushRef="#br0" timeOffset="177569.7463">13663 13812 68 0,'15'-17'37'0,"11"11"0"0,-3 1-29 15,12 7-4 1,3 1-3-16,1 0-1 16,3-1-3-16,-7-9-5 15,9 7-27-15,-13-6-1 0,-2-3 0 16,-6-5 0-16,0 0 36 16</inkml:trace>
  <inkml:trace contextRef="#ctx0" brushRef="#br0" timeOffset="177766.5318">14144 13926 70 0,'5'20'36'0,"-6"-7"-3"16,1-13-29-16,2 16-26 0,-2-16-14 15,-7-15 0-15,3 0-1 16,6 0 26-16</inkml:trace>
  <inkml:trace contextRef="#ctx0" brushRef="#br0" timeOffset="178541.0154">14398 13686 49 0,'-11'-6'34'0,"-3"10"-1"16,-4 13-21-16,-5-6-8 16,4 8-3-16,0 5-2 15,4 5 1-15,10-1 0 16,7 3-1-16,9-3 2 15,9-5-1-15,8-6 1 16,5-3 0-16,3-8 1 16,3-6 0-16,-8-9-1 15,-1-4 2-15,-9-6-2 16,-6-2 2-16,-10-3-2 16,-8-3 1-16,-8-4-1 15,-2-3 0-15,-4 3 0 16,1 2-1-16,4 5 0 0,2 5 0 15,9 0 0-15,1 19-1 16,16-7 0 0,2 19-2-16,9 10 0 15,-4 6-1-15,10 16 0 0,-8 2-1 16,8 16 0-16,-8 0 0 16,2 7 2-16,-8 2 1 15,-3-5 3-15,-1-2 1 16,-8-13 1-16,3 0 2 15,-10-18 0-15,5-5 2 16,-5-28-2-16,0 0 0 16,-20-23-1-16,13-10 0 0,-8-13-1 15,3-13-1-15,-4-12 0 16,1-7 0-16,0-6-1 16,2 3-1-1,4 4 1-15,3 11 0 16,3 7-1-16,3 13-1 0,4 19 0 15,3 12 1-15,5 26-1 16,0 12 1-16,-1 12-1 16,-1 6 0-16,-5 8 1 15,0 8-1-15,-6-1 1 16,-5 0-1-16,-3-10 1 16,-2-6 0-16,0-6-1 15,-1-11 0-15,3-7 0 0,9-16-1 16,0 0-3-16,-18-13-12 15,18 13-19 1,1-22-1-16,-1 22 1 16,19-18 11-16,-4 20 25 0</inkml:trace>
  <inkml:trace contextRef="#ctx0" brushRef="#br0" timeOffset="178858.5047">14830 14257 70 0,'0'0'36'0,"9"-21"0"16,-14-17-26-16,5-3-7 16,-6-15-1-16,5-5 0 0,-3-13 0 15,3 3 0 1,1 0-1-16,5 8 1 16,-1 6-2-16,5 12 1 15,2 13 0-15,1 11-1 0,2 20 0 16,-1 8 0-16,-3 10 0 15,-3 10 0-15,-4 2 0 16,-5 0 0-16,-5 1 0 16,-4-1 0-16,-1-7 0 15,-3-5-2-15,2-3-1 16,-2-12-2-16,15-2-10 16,-11-5-23-16,11 5 1 15,5-34-1-15,8 15 9 16,0-9 29-16</inkml:trace>
  <inkml:trace contextRef="#ctx0" brushRef="#br0" timeOffset="179158.0577">15316 13075 70 0,'-11'-17'38'15,"-13"5"-1"-15,-2 18-29 16,-13 9-3-16,1 17-4 16,-1 14 1-16,1 16-2 15,4 12 1-15,7 12-1 16,9 7 0-16,11 4 1 16,14-7-1-16,6-6-1 15,12-14 1-15,5-14-1 0,9-13-2 16,-3-26-6-16,17-10-26 15,-10-22-2-15,1-8 0 16,-7-18 1-16,3-10 33 16</inkml:trace>
  <inkml:trace contextRef="#ctx0" brushRef="#br0" timeOffset="179491.478">15577 13055 63 0,'0'0'36'15,"-1"29"-1"-15,-1 12-25 16,3 25-7-16,-6 8-2 0,-4 12 0 16,0 4-1-16,-4 0 1 15,6-13-1-15,0-9 1 16,1-15-1-16,6-19 0 16,6-19 1-16,7-15-1 15,7-17 1-15,4-9 1 16,-1-8-1-16,3 0 1 15,-3 2 0-15,-1 7-1 16,-5 12 0-16,0 13 1 16,-6 11-2-16,-2 10 1 15,-3 7-1-15,-2 3-1 16,0 2-2-16,-6-7-6 16,13-1-27-16,-12-13-2 0,4 2 1 15,-3-14 0-15,11-8 34 16</inkml:trace>
  <inkml:trace contextRef="#ctx0" brushRef="#br0" timeOffset="179775.0803">15895 13116 66 0,'-7'35'36'0,"-5"4"-3"0,7 18-25 16,-8 6-4-1,4 11-1-15,1 6-3 16,4 1 3-16,2-1-2 16,4-4-1-16,2-5-1 0,3-10 0 15,8-9-2-15,-2-18-3 16,15 3-10-16,-4-24-20 15,5-12 1-15,-2-14-1 16,8-13 17-16,-1-11 19 16</inkml:trace>
  <inkml:trace contextRef="#ctx0" brushRef="#br0" timeOffset="180008.092">16210 12942 74 0,'21'12'37'0,"5"26"-1"0,-4 11-28 16,10 19-3-16,-3 11-2 15,3 10 0-15,-5 7-2 16,-8 5 1-16,-9-3-2 16,-9-3 1-16,-7-8-2 15,-10-12-5-15,8-4-31 16,-15-19-1-16,5-13 0 15,-1-21-1-15,19-18 29 16</inkml:trace>
  <inkml:trace contextRef="#ctx0" brushRef="#br0" timeOffset="181874.2643">20134 12831 63 0,'0'0'37'16,"3"-12"0"-16,-3 12-17 15,-20 3-12-15,9 6-3 16,-8 7-3-16,2 4 0 0,-1 6-1 16,3 7 0-1,3 4-1-15,7 4 0 16,10 1 0-16,11 3 1 16,8-1-1-16,9-2 1 0,5-5-1 15,2-2 1-15,-1-1-1 16,-2-1 1-16,-10-4-1 15,-8-1 2-15,-12-1-2 16,-10 0 1-16,-12 1 0 16,-5-3 0-16,-7-2 0 15,-4-4 0-15,-4-5-1 16,0-4-1-16,2-1-1 0,1-8-1 16,9 2-2-16,-3-17-11 15,11 9-22 1,4-14 0-16,15 3 0 15,1-11 1-15,11-2 29 16</inkml:trace>
  <inkml:trace contextRef="#ctx0" brushRef="#br0" timeOffset="182242.3576">20416 13215 84 0,'26'-2'37'0,"5"-4"-3"15,-8-11-28-15,5 0-4 0,-3-5-1 16,-5-4 0 0,-4-2 0-16,-5 0-1 15,-8 2 0-15,-8 5 0 16,-9 10 1-16,-3 9 0 0,-6 10-1 16,-1 14 0-16,-1 11 1 15,3 12-1-15,5 8 0 16,6 8 1-16,10 2 0 15,6 0 0-15,10 0-1 16,5-6 1-16,6-8-1 16,4-7 0-16,3-9 0 15,4-11-1-15,1-8-2 16,-3-10-1-16,9-1-11 16,-5-22-21-16,0-1 0 15,-6-17-1-15,3-6 0 16,-6-8 34-16</inkml:trace>
  <inkml:trace contextRef="#ctx0" brushRef="#br0" timeOffset="182591.2651">20945 12530 71 0,'-5'33'36'15,"5"17"-1"-15,-1 6-24 16,9 17-6-1,-6 8-2-15,5 10-2 0,-2 4-1 16,0-2 1-16,-1-1-1 16,-2-8 0-16,1-10-4 15,-11-20-13-15,11-5-18 16,-3-17 0-16,5-19 0 16,-5-13-1-16,18-30 36 15</inkml:trace>
  <inkml:trace contextRef="#ctx0" brushRef="#br0" timeOffset="182857.7505">21329 12441 94 0,'-8'-31'38'0,"-15"17"1"0,-4 21-32 16,-9 15-4-16,-5 23 0 15,2 15-1-15,-1 19-2 16,3 17 1-16,9 15-1 15,8 10-1-15,7 14 2 16,11 2-3-16,7-2 2 16,7 3-3-16,5-9 0 15,4-7-1-15,-2-16-1 16,5-5-3-16,-15-36-13 0,7-3-16 16,-8-19-2-1,0-24 2-15,-8-19 10 16,4-17 27-16</inkml:trace>
  <inkml:trace contextRef="#ctx0" brushRef="#br0" timeOffset="183018.0732">20988 13452 79 0,'3'-16'37'0,"-3"16"1"16,32 6-25-16,-7-5-8 15,8 3-4-15,5-2-2 16,0-5-5-16,12-1-26 0,-11-13-5 15,2-2 0 1,-8-7 0-16,2 7 15 16</inkml:trace>
  <inkml:trace contextRef="#ctx0" brushRef="#br0" timeOffset="183162.2218">21518 13408 86 0,'0'21'36'0,"2"-2"-1"16,-12-8-28-16,10-11-6 15,0 0-9-15,-13-4-27 16,13-10-2-16,-2-9 1 16,5 2-1-16,0-3 26 15</inkml:trace>
  <inkml:trace contextRef="#ctx0" brushRef="#br0" timeOffset="183508.0305">21792 13953 72 0,'3'16'35'0,"-3"-16"2"16,-12-29-25-16,-3-17-6 16,6-16-1-16,-6-20-2 15,0-12 0-15,-1-14 0 16,3 2 1-16,4 3-2 15,7 8-1-15,7 13 1 16,6 15-2-16,7 20 0 16,5 21 0-16,4 21 0 15,-3 16-1-15,-3 13 0 0,-8 8 0 16,-6 10-1-16,-12-3-1 16,-4 3-3-16,-12-18-7 15,9 1-25-15,-10-21 0 16,10-8 1-16,0-21-1 15,11-14 32-15</inkml:trace>
  <inkml:trace contextRef="#ctx0" brushRef="#br0" timeOffset="184041.7755">21916 12454 67 0,'16'-29'37'15,"-9"16"0"-15,1 28-16 16,-11 14-14-16,2 28-3 0,-4 16-2 15,-3 16 0-15,0 8-3 16,-1 5 1 0,3-1-1-16,5-8 0 15,6-11 0-15,5-17 1 0,5-15-1 16,7-20 0-16,5-16 1 16,1-16-1-16,0-11 1 15,-3-4 0-15,-4-11 2 16,-7 6-2-16,-3 5 0 15,-11 17 0-15,0 0 0 16,0 0 0-16,8 18 0 16,-5 4 0-16,5 5-1 15,5-8 0-15,6-4 1 0,6-7 0 16,2-8 1-16,3-9 0 16,-2-2 0-1,-1-7 0-15,-5 1 0 16,-4 1 0-16,-5 4-1 0,-2 6 1 15,-11 6 0-15,13 14-1 16,-7 8-1-16,0 13 2 16,0 9-2-16,-1 11 1 15,-1 2 0-15,-4 2 1 16,-4 1-2-16,-4-2 2 16,-6-6-1-16,-2-8 0 15,-3-10-1-15,-3-14 1 0,0-4-2 16,-1-12-1-1,6-9-2-15,-5-19-7 16,18 2-25-16,-7-10 0 16,10 1 0-16,0-8 0 15,8 0 31-15</inkml:trace>
  <inkml:trace contextRef="#ctx0" brushRef="#br0" timeOffset="184310.3482">22505 13062 95 0,'19'12'37'0,"9"6"0"16,-4-14-32-16,9 1-3 15,0-5-2-15,-4-4-2 16,-2 2-3-16,-13-14-14 16,3 8-17-16,-10-13-2 15,0 8 1-15,-6-6-1 16,2-1 38-16</inkml:trace>
  <inkml:trace contextRef="#ctx0" brushRef="#br0" timeOffset="184693.1893">23009 12481 88 0,'0'0'38'16,"24"19"-2"-16,-22 13-28 16,9 15-5-16,-1 10-2 15,-2 10 0-15,0 6-1 16,-2 2 0-16,-1 1 0 15,-2-3 0-15,1-12 0 16,-3-2 0-16,-1-12 0 16,0-7-1-16,1-8 1 15,1-10 0-15,-1-7 0 16,-1-4 0-16,0-11-1 16,0 11 1-16,0-11-1 15,0 0 1-15,-1 13 0 0,1-13-1 16,0 0 1-16,-4 11-1 15,4-11 0-15,0 0 0 16,0 0-2-16,0 0-3 16,4 13-10-16,-4-13-20 15,0 0-1-15,-5-14 1 16,5 14 3-16,-4-19 33 16</inkml:trace>
  <inkml:trace contextRef="#ctx0" brushRef="#br0" timeOffset="192274.8239">6793 15493 60 0,'0'0'37'16,"-22"-12"-10"-16,22 12-13 15,-23-3-7-15,9 4-2 16,-5-5-2-16,2 5-2 16,-5 4 1-16,-3 4-3 15,1 3 2-15,-6 6-2 16,1 10 2-16,1 7-3 16,5 9 1-16,2 2 2 0,9-1-3 15,10 2 2-15,10-3-1 16,12-8 0-16,10-9 0 15,10-12 1-15,10-12-1 16,8-11 1-16,5-12 0 16,0-7-1-16,0-10 2 15,-3-7 0-15,-8-3 0 16,-7-3 2-16,-12-1-2 16,-16 2 2-16,-14 6-2 15,-12 7 3-15,-17 5-4 16,-9 11 2-16,-7 8-1 15,-2 8 0-15,0 3-1 16,6 9 0-16,7 3-1 0,9 1-2 16,15 4 2-16,7 0-2 15,11 2 0-15,3-3-3 16,10 10 1 0,-2-12-3-16,8 9 3 0,-6-10-1 15,7 10 0-15,-9-7 1 16,8 8 1-16,-8-2 2 15,1 5 0-15,-1 2 1 16,-2 11 0-16,0 5 2 16,0 2-1-16,-1 6 1 15,-1 5-1-15,-3 1 2 16,-2-3-1-16,1 2 1 16,-7-12 1-16,2-1 1 0,-8-15 1 15,4 0 1-15,-5-29-1 16,-3 13 1-16,-4-29-1 15,10 4 0-15,-11-22 0 16,7-6-2-16,-4-12-1 16,4-10-1-16,-2-7 1 15,5-4 0-15,0 4 0 16,1-8-1-16,4 11 1 16,4 7-2-16,3 12 0 15,5 9 1-15,2 12-1 16,1 10-2-16,4 11 2 15,0 8-1-15,0 11-1 16,-8 7 0-16,-3 1 1 0,-7 2 0 16,-5 9 0-16,-10-7 0 15,-4 2 0 1,-6 1 2-16,-2-8-1 0,-1-8-1 16,0 3 1-16,3-5-1 15,4-4-1-15,13-7-2 16,-9 14-5-16,9-14-25 15,4 12-3-15,6 1 0 16,13 7 3-16,-3 3 34 16</inkml:trace>
  <inkml:trace contextRef="#ctx0" brushRef="#br0" timeOffset="192657.8973">7591 16174 52 0,'0'0'35'16,"9"-11"1"-1,-16-25-20-15,10 12-10 16,-15-26 0-16,6 5-4 0,-7-18 2 16,7 1-2-16,-1-6 2 15,2 4-2-15,3-3-1 16,3 4 2-16,4 14-2 16,5 2 1-16,2 12-2 15,5 15 0-15,4 11-1 16,2 5 1-16,4 14-1 15,-2 9-2-15,0 3 3 16,-5 6-3-16,-3 1 2 16,-6 4-1-16,-6 3 2 15,-7-3-1-15,-5-5 0 16,-4-3 1-16,-4-4-1 0,0-8 1 16,-2 1-1-16,1-12 0 15,3-3-1-15,-2 2 0 16,15-1-2-16,-24-17-9 15,24 17-24-15,-6-12 1 16,6 12-1-16,7-21 13 16,7 11 24-16</inkml:trace>
  <inkml:trace contextRef="#ctx0" brushRef="#br0" timeOffset="193081.1313">7927 15833 86 0,'17'16'36'15,"-6"-22"-12"-15,7 6-21 16,4-7-1-16,2 6-2 16,3-7 0-16,3-4-2 15,1 8-4-15,-9-14-25 16,9 9-4-16,-8-10-1 16,0 5 0-16,-6-7 32 15</inkml:trace>
  <inkml:trace contextRef="#ctx0" brushRef="#br0" timeOffset="193525.795">8654 15447 56 0,'9'-23'36'16,"-12"10"0"-16,-11-14-19 16,-2 16-10-16,-15-5-4 15,-2 7-3-15,-7 2 1 16,1 3-1-16,2 15 0 0,4 5 2 16,9 5-2-1,13 10 0-15,13 3 1 16,14 2-2-16,14 8 2 15,7 1-1-15,6-4 0 0,3 0-1 16,-2-3 1-16,-6 0 1 16,-7-2-1-16,-13-3 0 15,-11-8 0-15,-9-2 1 16,-10-2-1-16,-8-9 0 16,-4 3-1-16,-4-10 0 15,1-8-1-15,-2-2-2 16,10 3-11-16,-1-15-21 0,7 0 0 15,0-3-1-15,10-1 10 16,1-7 27 0</inkml:trace>
  <inkml:trace contextRef="#ctx0" brushRef="#br0" timeOffset="194624.7632">8941 15472 71 0,'9'-11'38'0,"-22"8"-2"16,1 17-26-16,-12-1-6 16,1 9-4-16,-4 7 2 15,2 11-4-15,3 6 3 16,4 4-4-16,9 3 3 0,6-2-1 15,6-6-1-15,6-7 0 16,12-7-3-16,-2-16 0 16,11-7 0-16,-2-15 0 15,7-7 1-15,-4-13-1 16,1-2 2-16,-5-6 1 16,-6 2 3-16,-6 2 1 15,-10 0 1-15,-5 10 0 16,-10 9-1-16,10 12 1 15,-27 7-1-15,15 12-1 16,1-5-1-16,5 12 1 16,7-2-1-16,9-3 1 15,4-11 0-15,7-6 1 0,2-9 0 16,3-7 1-16,-5-7 0 16,-1-6-1-16,-5-5 2 15,-3 0-2-15,-6-5 0 16,-2 2 2-16,-4 4-3 15,0 2 0-15,2 5 0 16,2 6 0-16,-4 16-1 16,18-3-1-16,1 18 0 15,1 11-3-15,6 7 3 16,2 8 0-16,1 3 0 16,0-1-2-16,-3-3 2 15,-4-6 0-15,-3-6 1 16,-6-8 1-16,-4-7-1 0,-9-13 1 15,0 0-1-15,1-19 1 16,-5 3-1-16,2-2 1 16,1-1-1-16,1 7 0 15,4-3-1-15,-4 15 1 16,25-14 0-16,-4 12 0 16,5 2 0-16,5-4 0 15,6-1-1-15,2-8 1 16,0 1 0-16,-1-5 0 15,-3-4 0-15,-5-4 0 16,-6-6 1-16,-6 1 1 16,-11 1-1-16,-6-3 1 15,-7 4-1-15,-6 7 1 0,-4 5-3 16,-6 7 2 0,-1 17-2-16,-2 4-2 0,3 12 2 15,2 12-1 1,7 6 1-16,5-1-2 0,11 0 3 15,9-1-1-15,7-8 2 16,11-10 0-16,4-13 0 16,7-11 0-16,3-11 1 15,0-6-1-15,-3-6 1 16,0-3-1-16,-4-2 0 16,-4 4-1-16,-6 8 1 15,-7 2-1-15,-5 12-1 0,-15 4 2 16,11 22-1-16,-16-1-1 15,-6 8 0 1,-5 6 1-16,-5-1-1 16,-2 3 1-16,-1-3 0 15,2-10-1-15,5-5 0 0,3-2 1 16,7-4-1-16,7-13-2 16,0 0-2-16,0 0-16 15,24-15-16-15,-10-2 0 16,8 10 0-16,-4-13 21 15</inkml:trace>
  <inkml:trace contextRef="#ctx0" brushRef="#br0" timeOffset="194974.0783">10342 15660 73 0,'39'6'37'15,"6"-1"-2"-15,-10-13-29 16,7 4-6-16,1-4-1 16,-5-3-2-16,-5 3-2 15,-10-7-2-15,1 13-4 16,-21-14-5-16,-3 16-7 16,0 0 1-16,-22 1 8 15,-10-2 6-15,-1 12 7 16,-5 6 5-16,-7-9 6 15,17 19 6-15,-11-16 7 16,26 23 0-16,-7-23-6 16,25 22-4-16,-3-16-7 0,14 0-3 15,3-4-2-15,0-1-2 16,6 0-4-16,-10-16-28 16,11 8-3-16,-4-18-2 15,10 4 1-15,1-9 32 16</inkml:trace>
  <inkml:trace contextRef="#ctx0" brushRef="#br0" timeOffset="195691.6747">11504 15456 88 0,'-19'3'37'15,"-9"-3"-16"-15,1 14-17 16,-6 3-2-16,0 11-3 16,4 4-1-16,0 6-1 0,10 9 1 15,7-4-2-15,12 2 2 16,9-6 0-16,13-5 1 15,11-12-1-15,8-7 2 16,8-9 1 0,2-15-1-16,4-7 0 0,-5-11 2 15,-5-6-2-15,-8-5 1 16,-9-2 1-16,-10-7-1 16,-8 2 2-16,-12 2-2 15,-1 5 1-15,-5 3-1 16,2 12 1-16,4 7 0 15,2 16-1-15,13 6-1 16,3 17-3-16,10 23 0 0,-1 9-4 16,15 28-16-16,-10-3-14 15,3 20 2 1,-6 2-2-16,0 11 31 16</inkml:trace>
  <inkml:trace contextRef="#ctx0" brushRef="#br0" timeOffset="196425.6423">11977 16594 53 0,'-10'-59'34'0,"6"-9"-9"15,-9-34-12-15,15 5-2 16,-8-26-5-16,11 6 0 16,-1-4-2-16,8 10 0 0,1 9-2 15,7 17 0 1,2 12 0-16,3 16-1 15,2 19-1-15,0 18 2 16,0 12-3-16,-5 13 0 0,-4 7 1 16,-8 14 0-16,-8 8-1 15,-9 5 0-15,-5 4 2 16,-8 1-1-16,0-5 0 16,-2-4 0-16,1-3 1 15,4-10-2-15,8-3 1 16,7-5 0-16,7 3-1 15,8-3 1-15,8 6-2 16,4 6 1-16,12 9-4 16,-3 5-1-16,13 20-2 15,-10-4 0-15,11 9-1 16,-15-3 1-16,5 10 2 16,-16-9 2-16,-5-4 4 0,-7-5 1 15,-14-17 5-15,-3-5-1 16,-14-19 1-16,3-3 0 15,-12-19-2-15,6-9 2 16,-5-17-4-16,7-8 2 16,0-21-2-16,8-6 2 15,2-15-1-15,10-4 0 16,3-14 0-16,9 0-1 16,3 2 1-16,7 4-2 15,2 8 1-15,7 12-1 16,3 10-1-16,3 11 1 15,2 17-2-15,0 10 1 16,2 12-1-16,-1 9 1 0,-1 15-1 16,-7 7 0-16,-6 11 0 15,-8 5 0-15,-9 8 0 16,-7 5 0-16,-11 0 2 16,-7 4-2-16,-8-6 2 15,-3-4-3-15,-1-6 3 16,1-3-2-16,5-11-1 15,2-9-1-15,22-8-3 16,-25-10-14-16,25 10-18 16,11-19 2-16,6 6-2 15,0-7 22-15,9 5 16 16</inkml:trace>
  <inkml:trace contextRef="#ctx0" brushRef="#br0" timeOffset="196597.6771">12742 15779 78 0,'2'15'36'0,"6"-2"-1"16,-8-13-34-16,0-14-23 16,0 14-14-16,6-26-1 15,1 6 1-15,-1-4 18 16</inkml:trace>
  <inkml:trace contextRef="#ctx0" brushRef="#br0" timeOffset="197091.6031">13333 15441 67 0,'-28'-16'35'0,"-1"9"2"16,-14-4-28-1,3 11-4-15,-6 1-3 0,2 7 0 16,3 8-1-16,5 4 0 16,14 11 0-16,15 11-1 15,13 0 0-15,15 5-1 16,13 5 1-16,9 1-1 16,4-4 1-16,1-1 0 15,-4-6 0-15,-10-7 0 16,-12-6 0-16,-12-1 1 15,-16-3-1-15,-13-4 0 0,-11-4 1 16,-4-4-1 0,-4-2-1-16,-1-7 0 15,7 2-3-15,-1-15-8 16,20 3-24-16,0-9 0 0,20 1-2 16,1-10 7-16,16 0 31 15</inkml:trace>
  <inkml:trace contextRef="#ctx0" brushRef="#br0" timeOffset="197342.1426">13757 15508 66 0,'0'0'37'15,"2"18"0"-15,-23-12-18 16,-2 21-16-16,-9 5-2 15,-2 5-1-15,-2 13-1 0,5 3-1 16,6 6 1-16,9-2 0 16,13 2-2-16,6-10 0 15,16-4-2-15,3-19-4 16,22 2-16-16,-4-22-11 16,9-7 0-16,-2-11 0 15,6-10 32-15</inkml:trace>
  <inkml:trace contextRef="#ctx0" brushRef="#br0" timeOffset="198308.1289">13933 15809 42 0,'-24'12'29'0,"-1"14"-11"16,0-8-11-16,15 10-4 0,7-3-2 16,14 0 0-16,10-11-1 15,12 1 2-15,3-14 0 16,6 1 2-16,-4-14 1 15,2 6 1-15,-14-14 0 16,1 1 1-16,-17-12-1 16,-3 3 0-16,-16-9 0 15,2 2-2-15,-6-1 0 16,2-2-2-16,0 4-1 16,3 6 0-16,8 11-1 15,0 17-1-15,19-2 0 16,-1 21 0-16,5 9-1 0,4 9 0 15,4 10 0-15,-2-1-1 16,1 4 2-16,0-5 0 16,-3-5 1-1,-4-10 0-15,-4-6 0 0,-4-7 1 16,-4-13 0-16,-11-4 1 16,11-16-1-16,-11-6 1 15,-4-10 1-15,-1-5-2 16,-1-6 1-16,1 2-1 15,2 1 1-15,1 5-3 16,5 5 2-16,4 2-1 16,4 15-1-16,5 7 2 15,4 3-1-15,4-1-1 0,2 1 1 16,4 0 1-16,2-5-1 16,1-1 0-16,1-3 0 15,-1-6-1 1,-3-4 1-16,-3 2 1 0,-5 0 0 15,-6 1 0-15,-6 2-1 16,-6 5 1-16,-4 12-1 16,-17-10 0-16,-1 18 1 15,-4 12-1-15,-2 5 0 16,-3 10-1-16,2 10 1 16,3 4-1-16,6 1 0 15,8-2 1-15,7-4 0 16,7-10-1-16,8-6 1 0,8-10 0 15,6-9 0-15,2-12 1 16,4-10 0 0,2-4 0-16,-1-9 0 15,2-5 0-15,-1-4 0 0,-1 1 0 16,-2-4 0-16,0 9 1 16,0 5-1-16,-4 3-1 15,1 12 0-15,-2 13-1 16,-2 8 1-16,-3 8-1 15,-3 9 1-15,-8 2-2 16,-5 4 2-16,-7 1-1 16,-8-2 0-16,-7-10 1 15,-8-3 0-15,-5-8 0 16,-3-2-1-16,0-7 2 16,0-4-2-16,4 1 1 15,6-2 0-15,6 3-1 16,15-2 1-16,0 0 0 0,7 13-1 15,12-9-1-15,8 4-2 16,-1-17-12-16,15 9-21 16,-5-12 0-16,8 2-1 15,-5-14 6-15,5 9 32 16</inkml:trace>
  <inkml:trace contextRef="#ctx0" brushRef="#br0" timeOffset="198825.0002">15427 15877 72 0,'0'0'37'0,"3"-27"0"0,0 12-25 16,-9-28-7-16,1-2-3 16,-7-9 0-16,-1-2 2 15,-6-6-1-15,2 0 0 16,-2-1 0-16,0 4 0 15,2 6-1-15,6 7 0 16,4 2-1-16,6 7 0 16,7 5-1-16,9 4 1 15,4 4-2-15,9 3 1 16,6 2 0-16,3-4-1 16,3 1 0-16,-1 0-2 15,0 5 0-15,-8-2-1 0,-1 9-3 16,-15-6-5-16,4 20-8 15,-29-10-14-15,-1 18-5 16,-19-5 3-16,-2 21 8 16,-21-11 28-1,9 19 0-15,-14-2 0 0,0-2 0 16,14 10 3-16,0-4 29 16,14 3 2-16,1-9-5 15,26 14-8-15,-5-22-7 16,24 12-3-16,1-15-5 15,16 1-2-15,3-8-2 16,8-3-1-16,6-4-5 16,-8-17-9-16,13 10-22 0,-11-11-3 15,0 9 2-15,-10-6 5 16,-1 10 31-16</inkml:trace>
  <inkml:trace contextRef="#ctx0" brushRef="#br0" timeOffset="199507.8687">15631 15550 51 0,'-13'33'33'16,"2"0"-2"-16,11 10-23 16,0-7-5-16,9-1-2 15,10 4-2-15,5-6 1 16,7-11 0-16,5-3 1 16,1-9 1-16,2-5 1 15,-7-13 1-15,-2-3 0 0,-12-19 2 16,-3-2 0-16,-17-12-2 15,-8-1 1 1,-11-8-2-16,-2 2 1 16,-6-4-2-16,2 5-1 0,1 9-1 15,5 8 0-15,9 15 0 16,12 18-1-16,0 0 1 16,15 30-2-16,9 14 0 15,3 9 0-15,6 14 0 16,2 3 1-16,4 3-1 15,-1-9 0-15,0 0 1 16,-2-17 1-16,-7-11 0 16,-2-9 2-16,-7-16-1 0,0-11 1 15,-10-16 1 1,-3-9 0-16,-9-13 0 16,-2-6 0-16,-3-9-1 15,1 1 1-15,-1-7-2 0,4 5 2 16,4 5-3-16,4 12 1 15,7 5-1-15,5 11 1 16,3 12-1-16,2 0 0 16,0 9 0-16,-2 4 0 15,0 4-1-15,-4-2 1 16,-16-6 0-16,14 14-1 16,-14-14 1-16,-8 17 0 15,-7-7 0-15,-2 2-1 16,-4-1 2-16,-2 1-2 15,2 5 1-15,4 2-1 16,6 3 2-16,8 5-3 16,6 1 2-16,6 2 0 0,6 3 0 15,3 2 0-15,3-1-1 16,1-6 1-16,-2-5-1 16,0-11-1-16,4 5-7 15,-14-28-29-15,13 4-2 16,-3-20 1-16,9-3 0 15,-1-10 30-15</inkml:trace>
  <inkml:trace contextRef="#ctx0" brushRef="#br0" timeOffset="199924.943">16815 15160 68 0,'-10'-11'38'0,"10"11"1"16,-17-3-21-16,11 18-12 0,-7 4-3 16,2 14-1-16,-2 14-2 15,1 9 0-15,-1 11 0 16,1 9 0-16,-2 8 0 16,4 4 1-16,4-3-1 15,0-8 0-15,4-4-1 16,2-15-1-16,6-12-1 15,0-14-2-15,12-3-10 16,-18-29-23-16,26 14 0 16,-12-24 0-16,6-6 4 15,-3-9 34-15</inkml:trace>
  <inkml:trace contextRef="#ctx0" brushRef="#br0" timeOffset="201092.0883">17210 15194 72 0,'0'0'35'15,"-3"17"-11"-15,3-17-12 16,0 0-4-16,-11 19-3 0,11 2-1 16,-3 4-1-1,2 12 0-15,-3 7-3 16,2 6 1-16,-2 6-1 15,1 7 0-15,-1 2 0 0,0-4-1 16,-1-5 1-16,3-7-2 16,-2-10 2-16,2-5 0 15,1-11-1-15,2-9 1 16,-1-14 1-16,0 0-1 16,15-20 0-16,-4-1 1 15,2-11 0-15,5-3 0 16,3-2 0-16,1-3 1 15,1 0-1-15,2 6 0 16,-2 10 0-16,-2 9-1 16,-1 6 0-16,1 13 1 15,-3 6-2-15,-3 8 0 16,0 11-1-16,-3-2 1 0,-1 4-1 16,-4 2 2-16,-1 1-2 15,-7-9 1-15,-5 2 1 16,-4-5 0-16,-6-4 0 15,-2-4 1-15,-5-6-2 16,-5-4 1-16,-2-3 0 16,0-5-1-16,4-1-1 15,-1-9-2-15,13 10-9 16,-5-8-23-16,11 0-1 16,2-8 0-16,12 3 4 15,0 0 33-15</inkml:trace>
  <inkml:trace contextRef="#ctx0" brushRef="#br0" timeOffset="201442.2373">17574 15100 81 0,'0'0'39'0,"18"22"-1"16,-13-5-26-16,17 12-9 16,0 5-1-16,4 5 0 15,-2 11-2-15,-1 8-1 16,-5 8 2-16,-5 2-2 0,-8-2 1 16,-4 7 0-16,-8-4-1 15,-4-2 2 1,-4-7-2-16,0-11 1 15,3-11 0-15,0-6 0 0,5-5 0 16,1-11-1-16,4-5-1 16,2-11-2-16,14 5-34 15,-14-5 1-15,12-15-2 16,-5 0-1-16,-1-8 27 16</inkml:trace>
  <inkml:trace contextRef="#ctx0" brushRef="#br0" timeOffset="205228.7847">7344 14927 45 0,'0'0'34'15,"-22"0"-1"-15,-2-8-22 0,3 8-6 16,-9-3-3-16,-6 5 1 15,-10-2-1-15,-4 5 0 16,-10 2-1-16,-1 4 1 16,-7-4-1-16,-1 3 1 15,0-1-2-15,-2-1 1 16,5-2 0-16,3 1 0 16,4-3 0-16,4 1 0 15,4 1 0-15,3 0 0 0,1 1 0 16,5-1-1-16,2 7 0 15,1 4 1 1,3 1-1-16,5 5-1 16,3 5 1-16,3 5 0 0,6 7-1 15,3 6 2-15,4 4-2 16,2 4 0-16,1 8 0 16,-2 6 0-16,3 8-1 15,-3-1 1-15,1-3 0 16,0-4-2-16,3-2 2 15,1-11 1-15,6-6-2 16,5-4 2-16,5-17 0 16,5-5 0-16,7-5 0 0,6-3 1 15,8 1-1 1,2-8 0-16,4-3 0 16,4-9 0-16,1 4 1 15,2 0-1-15,-3 2 0 0,1-2 0 16,-5-4 0-16,2 5 0 15,-3-1 0-15,0 1 1 16,-2 6-2-16,5 2 2 16,-2-6 0-16,3 0 0 15,4 5-1-15,2-4 0 16,5 5 1-16,3 2 0 16,2-4-1-16,0-8 1 15,8 13-1-15,-3-7 0 16,3 2 1-16,3 7 0 15,-4-6 0-15,4 2-1 16,1 1 1-16,2 2 0 16,-5 0-1-16,2 4 1 0,-3-6-1 15,0 3 0-15,0-1 0 16,-5-1 1-16,0-2-1 16,-1 6 0-16,1-7 0 15,2 2-1-15,0-1 3 16,2 0-2-16,2-3 1 15,0 5-1-15,7 0 1 16,1-6-1-16,4-1 1 16,1-2 0-16,5 0-1 15,4-8 1-15,2 9-1 16,3-4 1-16,1-1-1 16,1 1-1-16,1-1 1 15,0-1 0-15,0 2 1 0,0 0-2 16,-1-2-1-16,2-3 2 15,-1-3 0-15,0 3 1 16,3 1-2-16,2 0 1 16,0-2-2-16,2 0 2 15,1 0 1-15,-1-1 0 16,2 6-2-16,2 1 2 16,1-5-1-16,2 0 0 15,-1 4 0-15,2-2 1 16,0 0-1-16,1 2 0 15,3-2 0-15,4-3 0 16,3 4 1-16,-1 3 0 0,0 1 0 16,2-1 0-16,-2 1 1 15,3 3-2-15,-1-3 0 16,-4 3 0-16,0 2 1 16,-2-1-2-16,0-5 2 15,-1 5 0-15,-1 3 0 16,-3-4-2-16,-1 3 4 15,-1 3-2-15,-8-2 1 16,0 3-2-16,-3 1 0 16,-2 4 1-16,-4 1 0 15,-3 1-1-15,-3-1-1 16,0 1 1-16,-2-9 1 16,-1 1 0-16,1 5-1 0,2-5 1 15,0-9 0-15,3 9-1 16,1-7 1-16,2-3-1 15,2 1 0-15,1 3 0 16,4-4 0-16,2-3 0 16,1 2 0-16,3-4 1 15,0-3-1-15,2-4 0 16,0 7 0-16,2-9 0 16,-3-4 1-16,-2 2 0 15,-7 1-1-15,-4-8 0 16,-5 3 1-16,-5 8-1 15,-8-10-1-15,-7 0 0 16,-6 4-1-16,-6-2 2 0,-6 1-1 16,-2 1 3-1,-6 3-4-15,-5-7 3 16,-3 1 1-16,-1 2-1 16,-3-9 0-16,-2-4-1 0,-1-4 0 15,0-8-1-15,-1-2 1 16,2-8 0-16,0-10 0 15,0-8-1-15,0 0 2 16,1-6-1-16,2 1 1 16,-3-4 0-16,-5-3-1 15,-3 7 1-15,-3 0 0 16,-4 7-2-16,-6 6 2 16,-5 5-2-16,-6-1 2 15,-3 5-2-15,-5 2 1 0,-3 5 0 16,-2 1 1-1,-3 8-1-15,-1-3 0 16,-2 4 1-16,-3 5-2 0,-2 6 1 16,0 0-1-16,-7 4 2 15,-4 3-2-15,-5 1 2 16,-7 1-2-16,-6 4 0 16,-2 4 2-16,-6-2-1 15,-5 6-1-15,-6-1 1 16,-1 2 0-16,-3 2-1 15,-5-1 1-15,-2 2 0 16,-8 2-1-16,-4-2 0 16,-5-1 1-16,0 2 0 15,-8 3-1-15,-5 1 1 16,-4 2 0-16,-4-1-1 16,0-1 1-16,-2-1 0 0,0 5-1 15,0-1 1-15,0-4-1 16,1-3 1-16,2-1 0 15,3 0 0-15,-1-1-1 16,2-1 1-16,-2-3 0 16,0-2 0-16,-1 2 0 15,2-2 0-15,-1 2 0 16,-1 0 0-16,1 0 1 16,-2 0-1-16,2 2 0 15,-1 0 0-15,2 2 0 16,-1 4 0-16,-2 0-1 15,3 4 2-15,-5 0-1 0,1 4 0 16,-2 1 0-16,-2 2 0 16,1-1 0-16,-3-2-1 15,-3 1 2-15,-1-1-2 16,2-1 2-16,0 0-2 16,2-1 0-16,2 1 0 15,-3-2 1-15,4-2 0 16,6 2-1-16,2-4 1 15,1 1 0-15,4-1 0 16,2-1 0-16,2 1 0 16,1 0 0-16,0 3 0 15,0-2-1-15,-1 2 0 16,-2-2 1-16,-3 2 0 0,-5-1 1 16,-5 0-1-16,0-1 0 15,-3 1 0-15,-4 1 1 16,-3 0-1-16,-6 4 1 15,0-4-2-15,3 6 1 16,3 3 0-16,3 1 0 16,1 1 0-16,5 0 0 15,2 3 1-15,8-1-1 16,4 4 1-16,4-4-1 16,4-2 1-16,4-6 0 15,4 1-1-15,6 1 0 16,6-5 0-16,6-1 0 15,4-5 0-15,3 1 0 0,1-7 0 16,4 8-1-16,0-5-1 16,4 5-4-16,-7-7-18 15,7 14-15 1,-5 0-1-16,2-6-2 0</inkml:trace>
</inkml:ink>
</file>

<file path=ppt/ink/ink34.xml><?xml version="1.0" encoding="utf-8"?>
<inkml:ink xmlns:inkml="http://www.w3.org/2003/InkML">
  <inkml:definitions>
    <inkml:context xml:id="ctx0">
      <inkml:inkSource xml:id="inkSrc0">
        <inkml:traceFormat>
          <inkml:channel name="X" type="integer" max="1280" units="cm"/>
          <inkml:channel name="Y" type="integer" max="800" units="cm"/>
        </inkml:traceFormat>
        <inkml:channelProperties>
          <inkml:channelProperty channel="X" name="resolution" value="28.31858" units="1/cm"/>
          <inkml:channelProperty channel="Y" name="resolution" value="28.36879" units="1/cm"/>
        </inkml:channelProperties>
      </inkml:inkSource>
      <inkml:timestamp xml:id="ts0" timeString="2015-11-20T03:25:57.170"/>
    </inkml:context>
    <inkml:brush xml:id="br0">
      <inkml:brushProperty name="width" value="0.05292" units="cm"/>
      <inkml:brushProperty name="height" value="0.05292" units="cm"/>
      <inkml:brushProperty name="color" value="#C0504D"/>
    </inkml:brush>
  </inkml:definitions>
  <inkml:trace contextRef="#ctx0" brushRef="#br0">17939 2143,'0'-26,"0"-1,0 27,0-26,0 26,0-27,0 27,0 0,0 0,0 0,0 0,0 0,0 0,0 0,0 27,0-1,0 27,0-26,0 26,-26 26,26-53,0 27,0-26,0 26,0-27,26-26,-26 27,27-27,-1-27,0 27,1 0,26 0,0 0,0 0,0 0,26 0,27 0,-27 0,1 27,25-27,1 26,-26-26,25 0,-25 26,-1-26,-26 0,26 0,-26 27,-26-27,26 0,-53 26,26-26,-26 0,0 0,0 0,27-26,-27-1,0-25,26-1,-26 0,0-27,27 27,-27-26,0 26,0 27,26-1,-52 1,26 26,0-27,0 27,0-26</inkml:trace>
  <inkml:trace contextRef="#ctx0" brushRef="#br0" timeOffset="6245.3572">18733 7832,'0'0,"0"0,0 26,0-26,0-26,0-1,0 27,0-26,0 26,0-53,0 26,0 1,0-1,0 1,-27 0,27-1,0 1,0-1,-26 1,26-1,-27 1,27 26,-26-27,0 27,26-26,-27-1,1 27,-1-26,1 26,-1-26,1 26,-1-27,-26 27,27 0,-27 0,27-26,-27 26,26 0,-26 0,27 0,-1 0,-26-27,27 27,-27 0,27-26,-27-1,0 27,0 0,26-26,-25 26,-1 0,0-27,0 27,0 0,0 0,0 0,0 0,0 0,27 0,-27-26,26 26,-26 0,1 0,-1 0,0 0,-27 0,27 26,-26-26,26 27,-26-27,26 26,-27-26,28 0,-28 27,27-27,-26 26,26-26,-26 27,26-1,-27-26,1 53,0-53,26 26,0 27,-27-26,27-1,0 1,1-1,-1 1,-27-1,27 1,0-1,1 0,-1 27,0-26,0-1,0 1,26 26,-26 0,27-27,0 27,-27 0,53 0,-27-27,1 27,26 0,-27-26,27 25,0 1,-26 0,26 0,0 0,0 0,0 0,0 0,0 0,0 26,0-26,26-26,-26 52,0-53,0 54,27-54,-27 27,26 0,1 0,-27-27,26 27,27 0,-27 0,1-26,-1 26,27-27,-26 27,26 0,-27 0,27-27,0 27,0-26,0 26,0-27,0 27,26-27,-26 27,26-26,1 26,-27-27,26 1,0-1,1 0,26 1,-27-27,0 26,27-26,0-26,0 26,0 0,-1-27,1 1,27 0,-28-1,28-26,-27 27,26-1,-26-26,26 27,-26-27,26 0,-26 0,0-26,0 26,-1-27,-25 1,26 0,-53-1,26 1,0-27,-26 0,0 27,-26-27,-1 0,1-26,-27 53,0-27,-27 0,1 0,-1 27,-26-1,27 27,-27 1,0-1,-26 0,52 26,-26 1,-26-1,-1 1,1-1,0 1,-1-27</inkml:trace>
  <inkml:trace contextRef="#ctx0" brushRef="#br0" timeOffset="7834.4481">14817 7858,'0'0,"-26"27,26-27,0 0,-27 0,27 0,0 0,0 0,-26 0,26 0,0-27,-27 27,27-26,-26 26,-1-27,1 27,-1-26,1 26,-1 0,-25-27,-1 27,0 0,0 0,0 0,0 27,0-27,-26 26,26 1,0-1,0 1,0-1,27 27,-27-27,26 27,1-26,-1 26,1-27,-1 54,1-54,-1 27,27 0,0 0,-26 0,26 0,0 0,0-27,-27 27,27 0,0-27,0 1,0-1,0-26,0 27,0-1,0-26,0 0,-26 27,26-27,0 0,0 0,0 0,0 26,0-26,0 0,0 0,0 0,0 26,0-26,0 0,0 0,0 0,-26 27,26-27,0 0,0 0,0-27,0 27,-27 0,1-26,26 0,-27 26,1-27,-1-26,1 27,-1-1,27 1,-26-1,26 1,-27-1,27 1,-26 0,26 26,0-27,0 27,0 0,0-26,0 26,0 0,0 26,26-26,-26 27,27-1,-27 27,26 0,1 0,-1-27,-26 54,27-54,-1 27,-26-27,27 1,-1-1,-26 1,0-27,27 0,-27 0,26-27,0 27,-26-26,27-1,-1-26,27 1,-26 25,-1-26,27 0,-26 27,26-27,-27 26,0 1,1 0,-1-1,1 27,-27 0,0-26,0 26,0 0,0 26,0-26,0 0,-27 0,27 0,0 0,0-26,0-1</inkml:trace>
  <inkml:trace contextRef="#ctx0" brushRef="#br0" timeOffset="9143.5229">19236 503,'0'0,"0"0,0 0,0 0,0 0,-53 53,53-53,-53 53,53-53,-80 52,80-52,-79 53,79-53,-79 27,79-27,-80 26,80-26,-53 27,53-27,0 0,-79 26,79-26,0 0,0 0,0 0,0 0,-53 53,53-53,0 0,0 0,0 0</inkml:trace>
  <inkml:trace contextRef="#ctx0" brushRef="#br0" timeOffset="9462.5412">18521 767,'0'0,"0"0,0 0,0 0,0 0,0 0,-53 53,53-53,0 53,0-53,-26 53,26-53,0 0,0 0,53 27,-53-27,0 0,79 0,-79 0,53 0,-53 0,53-27,-53 27,0 0,0 0,53 27,-53-27,0 0,0 0,0 0</inkml:trace>
  <inkml:trace contextRef="#ctx0" brushRef="#br0" timeOffset="12089.6915">14261 1905,'0'26,"0"-26,0 0,0 0,0 0,27 27,-27-27,26 0,-26 0,27 0,-1 0,27 0,-26 0,26 0,-1 0,1 0,27 26,-27-26,26 0,27 0,26 27,-26-1,26-26,1 27,-1-1,0 27,0-53,-26 53,0-26,0-1,-27 0,1 1,-1-27,-26 26,-27-26,27 27,-26-27,-27 0,26 0,-26 0,0 0,0 0,0 0,-26 0,26 0,-27-27,1 27,-27 0</inkml:trace>
  <inkml:trace contextRef="#ctx0" brushRef="#br0" timeOffset="12537.7171">14764 2275,'-26'0,"-1"-26,-26 26,27-26,-1 26,1 0,26 0,-27 0,27 0,0 0,0 0,0 0,27 0,26 0,0 0,0 26,26-26,53 0,-26 0,26 0,1 26,-1-26,0 27,1-27,-1 26,-26-26,0 27,-27-1,-26-26,26 27,-52-27,26 26,-27-26,1 27,-1-27,0 0,-26-27,0-26,27 0</inkml:trace>
  <inkml:trace contextRef="#ctx0" brushRef="#br0" timeOffset="15293.8747">14817 3281,'-26'0,"26"0,0 0,0 0,0 0,0 0,0 0,0 0,26 26,0 1,1 26,-1-27,1 27,26-26,-27 25,1-25,26 26,-27-27,-26 1,27-1,-27 1,0-1,0-26,-27 0,27 0,-26 0</inkml:trace>
  <inkml:trace contextRef="#ctx0" brushRef="#br0" timeOffset="15618.8933">15082 3334,'0'-27,"0"27,0 0,26 27,-26-27,-26 26,26 1,-27-27,1 53,26-27,-27 27,1 0,-1-27,1 27,-1 0,1-26,-1-1,27 1,-26-1,26-26,0 0,0 0,0 0,0 0,0 0,26-26,-26-1</inkml:trace>
  <inkml:trace contextRef="#ctx0" brushRef="#br0" timeOffset="16336.9344">15452 3043,'0'0,"0"-27,0 27,0 0,26-26,-26 26,0 0,0 0,0 0,0 0,0 0,0 0,0 0,0 0,0 0,-26 0,26 26,0 1,0 26,0-27,26 53,-26-26,0 0,0 27,0-1,0-26,0 0,0 0,0-27,0 1,0-1,0 1,0-27,0 0,0 26,0-26,0 0,0 0,0 0,0-26,0-1,27 1</inkml:trace>
  <inkml:trace contextRef="#ctx0" brushRef="#br0" timeOffset="17001.9724">15875 3731,'27'26,"-27"-26,0 0,26 27,-26-27,27 52,-27-25,26 26,1-27,-27 54,26-27,-26 0,0-1,0 1,0 0,0-53,0 0,0 0</inkml:trace>
  <inkml:trace contextRef="#ctx0" brushRef="#br0" timeOffset="17571.005">16590 3572,'-27'26,"1"1,-27-1,26 1,1-1,0 27,26-26,-27 25,54-25,-27 26,26-27,0-26,27 27,-26-27,26 0,0-27,0 1,-27-1,27-26,-27 27,1-27,-27 27,-27-27,27 26,-53-26,27 27,-27 26,27 0,-27 0,26 0,1 0,26 0,0 0,0 0</inkml:trace>
  <inkml:trace contextRef="#ctx0" brushRef="#br0" timeOffset="17909.0243">17013 3122,'0'0,"0"0,0 0,0 0,0 27,-26-1,26 0,-27 27,1-26,26 26,-27 0,27 0,0-27,0 1,27-1,-1 0,1-26,26 27,-27-27,27 0,-27-27,1 27,-1-26,1 26,26-26,-27-1</inkml:trace>
  <inkml:trace contextRef="#ctx0" brushRef="#br0" timeOffset="18164.0389">17278 3069,'0'0,"-27"27,27-27,0 26,0 27,0 0,0 0,0 26,-26 1,52-1,-26 0,0-26,0 27,0-1,0-53,0 27,27-26,-27-1,0-26,26-26,-26 26</inkml:trace>
  <inkml:trace contextRef="#ctx0" brushRef="#br0" timeOffset="18465.0561">17436 3810,'0'26,"27"27,-27-26,0-1,0-26,0 0,0 0,0 0,0 0,0-26,-27-27,27 26,-26 1,-1-27,27 0,0 27,-26-1,26-26,26 27,-26 26,27-27,-1 27,27-26,-26 26,26 0,-27 0,1 0</inkml:trace>
  <inkml:trace contextRef="#ctx0" brushRef="#br0" timeOffset="19019.0878">17754 3942,'0'0,"0"27,0-27,0 0,0-27,0 27,0-26,0-1,0 1,0-1,0 1,26 0,-26-1,0 27,0-26,0 26,0-27,0 27,0 0,0 0,0 0,0 27,27-1,-1-26,-26 27,27 25,-1-52,1 27,-1-1,1-26,-1 27,0-54,1 27,-27-26,26-1,-26 1,0-27,0 27,0-1,0-26,0 27,0-1</inkml:trace>
  <inkml:trace contextRef="#ctx0" brushRef="#br0" timeOffset="19529.1168">18653 3889,'0'0,"0"27,-26-27,26 26,-26-26,26 53,0-26,-27 26,1-27,26 53,-27-52,27 26,0-27,0-26,0-26</inkml:trace>
  <inkml:trace contextRef="#ctx0" brushRef="#br0" timeOffset="20294.1607">19527 3493,'-27'-27,"1"27,26 0,0-26,0 26,-27-27,27 27,0 0,0 0,0 0,0 0,-26-26,26 26,26 26,-26 1,27-1,-1 1,1 25,-27 1,53 0,-27-26,0 26,1-27,-1 27,1-27,-1 1,-26-27,0 0,0 0,27-27,-27 27</inkml:trace>
  <inkml:trace contextRef="#ctx0" brushRef="#br0" timeOffset="20520.1737">19738 3519,'0'0,"0"0,-26 0,-1 26,1 1,-1-1,1 27,-27-26,27 26,-1-27,-26 27,27-27,-1 1,1-1,26 1,0-27,0 0,0-27,26 27,1-26</inkml:trace>
  <inkml:trace contextRef="#ctx0" brushRef="#br0" timeOffset="20896.1951">19897 3175,'53'-53,"-27"27,27-27,-26 53,-1-27,1 1,26 26,-27-27,1 54,-27-27,26 26,-26 27,0 0,0 26,-26 1,-1-1,1 1,-27-1,26 0,1-26,-1 0,1 0,26-53,0 27,26-27,-26 0,27-27,26 27,-27 0,27-26,0 26,-27-27,27 1,0-1,0 27,-26-26</inkml:trace>
  <inkml:trace contextRef="#ctx0" brushRef="#br0" timeOffset="21194.2121">20770 3889,'0'0,"0"0,27 27,-27-27,0 0,0 26,26 1,-26 26,-26-27,26 27,0 26,-27-26,27-26,0 26,0-53,27 26,-27-52,26-1</inkml:trace>
  <inkml:trace contextRef="#ctx0" brushRef="#br0" timeOffset="21815.2477">21220 3466,'0'0,"0"0,0 0,26 0,1 27,-27-1,26 0,1 1,-1-27,1 26,-27 1,26-1,-26 1,0-27,27 26,-27 1,26-1,-26-26,0 27,27-1,-1-26,0 0,27 0,-26-26,-1-1,27 1,-26-1,-27-26,26 0,-26 0,0 1,-26-1,-1 0,-26 26,0-26,-26 53,26 0,-26 0,-1 53,1-26,0 26,-1 0,27-1,0 1,27-26,-1-1,1 1,52-1,-26-26,53 0,-26 0,26-26,0-1</inkml:trace>
  <inkml:trace contextRef="#ctx0" brushRef="#br0" timeOffset="22337.2776">21987 2858,'27'-27,"-1"1,1-1,26 1,-27-1,27 1,0-1,0 27,0 27,-27-1,-26 27,0 0,0 0,0 26,0 1,-26-27,-1 0,27-1,0-25,27-1,-1-26,27 27,0-27,26 0,1 0,-27 26,26 1,-26-1,0 1,-27-1,-26 1,0-1,0 27,-26-27,-1 1,-26 26,-26-27,0 1,-1-1,1 1,0-27,52 26,-52-26,52 0,-26 0,27 0</inkml:trace>
  <inkml:trace contextRef="#ctx0" brushRef="#br0" timeOffset="23579.3486">21458 3519,'0'0,"-26"-26,26-1,-27 27,1 0,-1-26,1 26,-1-27,1 27,-1 0,1 27,-1-1,1-26,0 53,26-27,0 27,0 0,0-26,0 26,26 0,0-27,1 0,26-26,-27 0,27 0,0 0,0 0,-26-26,-1-27,27 53,-27-53,1 27,-27-1,0-26,0 27,0-27,-27 0,1 27,-1-27,1 26,-27 1,27 26,-27 0,0 0,0 26,26 1,-26-1,1 1,25 26,1-1,-1 1,27 0,0-26,27 26,-1-27,1 1,25-1,1 0,0-26,0 0,0-26,0 0,0-1,0 1,0-27,-27 26,1-26,-1 0,-26 1,0 25,0-26,-26 0,-1 27,-26 26,27-27,-27 54,27-1,-1 1,1-1,-1 1,27-1</inkml:trace>
  <inkml:trace contextRef="#ctx0" brushRef="#br0" timeOffset="40815.3345">6747 11589,'0'-27,"-26"27,26 0,-27 0,27 0,-53 0,53 0,-26-26,26 26,0 0,0 0,0 0,0 0,0 0,0 0,0 0,0 0,0 0,0-27,0 27,26 0,-26 0,27 0,-1 0,1 0,-1 0,1 27,-1-27,1 0,-1 0,1 26,-1-26,27 0,-27 0,1 0,26 0,-27-26,1 26,-1 0,1 0,-1-27,0 27,1 0,-1-26,1 26,-27 0,26 0,1 0,-1 0,1-27,-1 27,1 0,-1-26,1 26,-1 0,0-26,1 26,-1 0,27 0,-26-27,26 27,-27 0,1 0,-1-26,0 26,1 0,-1 0,1 0,-1 0,1 0,-1-27,-26 54,27-54,-1 27,-26 0,27 0,-1 0,1 0,-1 0,0 0,1 27,-1-27,1 0,-1 0,-26 0,53 26,-26-26,-1 27,1-27,-1 0,27 26,-27-26,27 26,-26-26,-1 27,27-27,-26 0,26 26,-27-26,27 0,-27 27,27-27,-26 0,-1 26,1-26,26 0,-27 0,27 0,0 0,-27 0,27-26,-26 26,26 0,-27 0,27-27,-27 27,1 0,-1 0,27 0,-26 0,-1-26,1 26,-1 0,1 26,-1-26,0 0,-26 0,27 0,-1 0,1 0,-1 0,-26 27,0-27,0 0,0 0</inkml:trace>
  <inkml:trace contextRef="#ctx0" brushRef="#br0" timeOffset="51861.9663">11404 11827,'0'0,"-27"0,27 0,-26-27,26 27,0 0,0 0,0 0,0 0,0 0,0 0,0 0,26 0,-26 0,27 0,-1 27,1-27,26 0,0 0,0-27,-1 27,28 0,-1 0,-26 0,27 0,25 0,-25-26,-1 26,0 0,1 0,-1-26,1 26,-1 0,0 0,1 0,-1 0,-26 0,26 0,-26 0,27 0,-1 0,0 0,-26 0,27 0,26 0,-27 0,0 0,1 0,-1-27,0 27,1 0,-27-26,26 26,0 0,1 0,-27-27,26 27,-26 0,26 0,1 0,-1 0,-52 0,52 0,-26 0,0 0,0 0,0 0,0 0,-27 0,27 0,-27 0,1 27,-27-27,26 0,-26 26,27-26,-27 27,26-27,-26 0,27 0,-27 0,0-27</inkml:trace>
  <inkml:trace contextRef="#ctx0" brushRef="#br0" timeOffset="69017.9463">11377 10848,'0'0,"0"-27,-26 27,26-26,-26 0,-1 26,1-27,-27 27,26 0,-26 27,0-1,0 27,27-27,0 27,-1-26,1 26,26-27,26 27,1 0,25-27,1 27,-26-53,26 53,0-26,-27-27,1 0,-1 26,-26-26,-26 27,-1-27,1 0,-27 0,0 26,0-26,0 0,27 27,-27-27,53 0,0 0,0-27</inkml:trace>
  <inkml:trace contextRef="#ctx0" brushRef="#br0" timeOffset="69420.9706">11430 11113,'27'0,"-1"0,1 0,26 0,-27-27,27 27,-27-26,1 26,-1-27,1 1,-1 26,1-27,-27 1,0-1,-27 1,1 26,-1-27,1 27,-1 27,-25-27,25 26,1 1,-1 26,1-27,26 54,0-54,0 27,0-27,26 27,1-26,-1 26,1-27,-1-26,0 27,27-27,-26 0,-1-27,27 1,-26-27</inkml:trace>
  <inkml:trace contextRef="#ctx0" brushRef="#br0" timeOffset="69681.9855">11986 10583,'0'0,"-26"27,26-1,0 1,-27-1,27 27,-26-26,26 52,0-26,0 0,0 0,0 0,0 0,0-27,26 0,-26 1,0-1,0-26,27 0,-1-26,-26 26</inkml:trace>
  <inkml:trace contextRef="#ctx0" brushRef="#br0" timeOffset="70036.0058">12515 10478,'27'-80,"-27"1,0 26,0 0,-27 26,1 1,-1 0,-26 26,27 0,-1 26,1 27,-1 0,1 0,26 26,0 27,0 0,0 26,26-26,1 26,-27 1,26-1,1 0,-1-26,1-27,-27 27,26-26,1-28,-27 1,26 0,-26-53,0 0,0 0,0-26</inkml:trace>
  <inkml:trace contextRef="#ctx0" brushRef="#br0" timeOffset="70199.0151">12251 11139,'26'0,"0"0,1 0,-1 0,27-26,-26 52,26-52,0 26,-27 0,27 0</inkml:trace>
  <inkml:trace contextRef="#ctx0" brushRef="#br0" timeOffset="70862.053">12991 11271,'0'0,"0"0,0 0,0 27,-26-27,26 0,0 26,0-26,0 27,0-27,0 0,0 0,26 0,-26 0,0-27,27 27,-27-26,0 26,0 0,0-27,0 27,0 0,0 0,-27 27,27-27,0 0,27 0,-27 0,0 0,0 0,0 0,0 0,0 0,0 0,0 26,0-26,-27 27,27-54,0 1</inkml:trace>
  <inkml:trace contextRef="#ctx0" brushRef="#br0" timeOffset="72712.1589">13785 11033,'-26'0,"-1"0,1-26,-1 26,1 26,-27-26,26 53,1 0,0 0,26 0,0 0,0 26,26-26,0-27,1 1,26-27,0-27,-27 1,27 0,-26-27,-1 0,-26 0,27 0,-27 0,-27 27,1-27,26 26,-27 1,1-1,-1 27,1 0,26 0,0 27,0-27,0 26,26-26</inkml:trace>
  <inkml:trace contextRef="#ctx0" brushRef="#br0" timeOffset="72931.1714">13944 11060,'26'0,"27"0,-26 0,-1 0,27 26,-26-26,52 27,-26-1,0 0,26 1,-26-1,0 1,26 26,-52-53,26 53,-27-53,1 26,-1 1,-26-27,27-27,-27 1,0-27,26 0</inkml:trace>
  <inkml:trace contextRef="#ctx0" brushRef="#br0" timeOffset="73118.1821">14817 10821,'-26'0,"-1"27,1 26,-1 0,1 26,-1 1,-26-1,27 0,-27 1,27-27,-1-1,1 1,26 0,-27-53,27 27,0-27</inkml:trace>
  <inkml:trace contextRef="#ctx0" brushRef="#br0" timeOffset="76978.4019">5610 11853,'-27'0,"1"0,-1 0,1 0,-1-26,1 26,26 0,0 0,-27 0,27 0,0 0,0 0,0 0,27 0,-1 0,1 0,26 0,0-27,-1 27,28 0,-27 0,26-26,27 26,0-26,-27 26,27 0,-27 0,27 0,0 0,-27 0,27 0,0 0,0 0,0 0,0 0,-1 0,-25 0,26 0,-1 0,-25 0,-1 0,27 0,-27 0,1 0,-1 26,-26-26,26 26,-26-26,27 27,-27-27,26 26,-26 1,26-27,-26 26,0 1,0-1,26 1,-26-1,0-26,0 27,0-1,0 0,26 1,-26-1,27-26,-1 27,0-27,-26 26,27-26,-27 0,26 0,0 0,-26 0,27 0,-27-26,26 26,0-27,-26 27,27-26,-1 26,0-27,-26 1,27 26,-1-26,0-1,1 1,-1-1,1 1,-1-1,0 1,27-1,-26 1,-1-1,-26 27,26-26,-26 0,26 26,1-27,-1 1,-26 26,0-27,26 27,1-26,-27 26,26 0,-26-27,0 27,0 0,0 0,0 0,0 0,0 0,-1 0,1 27,0-27,0 0,0 26,0-26,0 27,0-27,0 26,0-26,0 27,0-27,-1 26,-25-26,26 26,26 1,-26-27,0 0,0 0,26 0,-26 0,0 0,0 0,0 0,0 0,0 0,0 0,26 0,-26 0,0 0,26 0,-26 0,0 0,27 0,-1 0,-26 0,26 0,-26 0,26 0,-26 0,27 0,-1 0,1 26,-1-26,0 0,1 27,-1-27,0 26,1 1,-1-27,-26 0,26 26,-26 1,0-27,0 26,0-26,0 0,-27 0,1 0,-1-26,1 26,-1-27,1 27,-1-26,1 26,-27-27,26 1,1-1,-1 1,1-1,-27 1,26 0,0-27,1 0,-27 26,26-26,-26 0,0 27,27-27,-27 0,0 0,0 27,0-27,0 26,0-26,0 1,0-1,-27 0,27-27,-26 27,26 0,-27-26,1 26,0 0,-1 0,1 0,-1 1,1-1,-27 26,26 1,1-27,-27 53,26-53,-25 26,-1 1,26 26,-26-27,0 27,27-26,-27 26,0 0,27 0,-27 0,0 26,0-26,0 0,0 27,0-27,-26 26,26-26,0 27,0-27,-26 26,26-26,0 27,-27-27,27 0,1 0,-1 0,0 0,0 0,0 0,0 0,-26 0,26 0,-27 0,27 0,-26 0,26 0,-26 0,-1 0,27 0,-26 0,26 0,-26 0,-1 0,1 0,0 0,-1 0,1-27,0 27,-1 0,1 0,-1 0,1-26,0 26,-1 0,1-27,0 27,-1 0,1-26,-1 26,27 0,-26 0,0-27,-1 27,1-26,26 26,-26-26,-1 26,27-27,-26 27,0 0,-1-26,1 26,0 0,-1 0,1 0,-27 0,27-27,-1 27,1 0,-1 0,-25 0,25 0,1 27,-27-27,27 0,-27 26,0-26,27 27,-27-27,-27 26,28-26,-1 26,26-26,-52 0,26 27,0-27,1 0,-28 0,28 26,-28-26,27 0,-26 27,26-27,-26 0,26 26,-26-26,0 0,26 0,0-26,-26 26,26 0,0-27,0 27,0-26,0 26,27 0,-27-27,27 27,-1 0,1-26,0 26,-1-26,27 26,-26 0,26-27,-26 27,26 0,0-26,0 26,0 0,0 0,0 0,27 0,-27 26,0-26,27 0,-27 27,0-27,26 26,-26-26,0 26,27 1,-27-1,27 1,-27-1,26 1,27-1,-26 1,-1-1,27 1,0-1,0 1,0 25,0-25,0 26,27 0,-27 0,26 0,-26-1,0 28,0-27,27 0,-27 26,26-26,-26 0,27 0,-27 0,26 0,-26-53,0 0,26-27</inkml:trace>
  <inkml:trace contextRef="#ctx0" brushRef="#br0" timeOffset="79634.5548">22172 10848,'27'0,"-27"0,0 0,-27 0,27 0,-26 53,0-27,-1 27,27 0,-26 0,-1 0,1 26,26 1,-27-27,27 0,0-1,-26-25,26-27,0 0,0 0,0 0</inkml:trace>
  <inkml:trace contextRef="#ctx0" brushRef="#br0" timeOffset="80213.5879">22252 11086,'0'53,"0"26,0 1,0 26,0-27,26-26,1 0,-1-27,27-26,0-26,26-1,1-26,-27 0,0-26,0 0,-27-1,0 1,-52 0,0 26,-1 0,-26 26,0 1,0-1,27 27,-27 0,26 0,1 0,0 27,26-27,26 0,27 26,0-26,0 0,26 53,1-26,-1 26,0 0,1 26,-27-26,26 26,0 1,1-28,-27 1,26-26,0-27,1-27,-1 1,0-53,-26 26,-26-27,-27 1,0 0,-27-1,-26 27,-26 0,0 0,-27 27,27 26,-27 0,53 26,0 1,26-1,1 27</inkml:trace>
  <inkml:trace contextRef="#ctx0" brushRef="#br0" timeOffset="82261.7051">12277 13600,'0'26,"-26"-26,26 0,-27 0,27 0,0 0,0 0,0 0,0 0,0 0,0 0,0 0,0 0,0 0,0 0,0 0,0 0,0 27,27-27,-1 0,0 0,1 0,26 0,0 0,0 0,0 0,26 0,0 0,1 0,-1-27,-26 27,26 0,1 0,-1 0,-26 0,26 0,1 0,-27 0,26 0,0 0,-26 0,27 0,-27 0,-27 0,27 0,0 0,0 0,-27 0,27 27,-26-27,26 0,0 0,-27 0,27 0,0 0,-27 0,27 0,0 0,0 0,-26 0,25 26,1-26,0 0,0 0,-26 0,26 26,26-26,-26 0,0 0,0 0,0 0,0-26,26 26,-53 0,54-26,-27 26,0-27,-1 27,1 0,0-26,0 26,0-27,0 27,-26 0,25-26,1 26,-26 0,26 0,-27 0,1 0,26 0,-27 0,0 0,1 0,-27 0,0 0,26 0,1 0,-27 0,0 0,0 0,0 0,0 0,26 26,-26-26,-26 27,-1-1,1-26</inkml:trace>
  <inkml:trace contextRef="#ctx0" brushRef="#br0" timeOffset="89473.1174">12251 12832,'0'0,"0"0,0 0,-27 0,1 0,-27-26,26 26,-26-27,0 1,1 26,25-27,1 27,-1 0,27 0,0 0,0 27,27-1,26 1,-27-1,27 27,0 0,-27 0,1 0,-1 0,-26-27,0 27,0-53,0 27,-26-27,-27 0,26 0,-26-27,1 27,-1-53,26 27,1-27,26 27,0-27</inkml:trace>
  <inkml:trace contextRef="#ctx0" brushRef="#br0" timeOffset="89827.1378">12224 12885,'27'27,"-1"-1,0 1,1-27,-1 26,-26-26,27 0,-27 0,26 0,-26-26,0-1,0 1,0 26,-26-27,-1 1,27-1,-26 27,-1 0,1 0,0 27,26-1,-27 1,27-1,27 27,-27-26,26-1,0 27,1-53,-1 26,-26-26,53 27,-26-27,-1-27,1 1,-1 26</inkml:trace>
  <inkml:trace contextRef="#ctx0" brushRef="#br0" timeOffset="90073.1519">12542 12383,'0'0,"0"26,0 27,0-27,-27 27,27 27,-26-27,26 26,0 0,0 1,26-27,-26 0,27-1,-27-25,26-27,-26 26,27-26,-27-26</inkml:trace>
  <inkml:trace contextRef="#ctx0" brushRef="#br0" timeOffset="90430.1723">12938 12224,'0'-27,"-26"-26,26 27,-26 26,26 0,-27 0,1 53,26 0,-27 26,27 27,27 0,-27 26,0-26,26 26,-26 1,27-1,-27-26,0 26,26-53,-26 1,0-1,26-26,-26-27,0 1,0-54,0 1</inkml:trace>
  <inkml:trace contextRef="#ctx0" brushRef="#br0" timeOffset="90594.1817">12674 13044,'-27'-26,"27"-27,27 26,-1 27,1 0,26-26,0 26,0 0,-1 0,1-27,27 1,-54 26,27-27</inkml:trace>
  <inkml:trace contextRef="#ctx0" brushRef="#br0" timeOffset="90937.2013">13282 13044,'27'26,"-27"1,0-27,0 0,0 0,0 0,0 0,0 0,0 0,0 0,0 0</inkml:trace>
  <inkml:trace contextRef="#ctx0" brushRef="#br0" timeOffset="93094.3247">13732 12832,'0'0,"0"0,0 0,-26 0,26 0,0 0,0 0,0 0,0 0,-27-26,27 26,0 0,0 0,0 26,0-26,0 0,0 0,0 0,0 0,0 0,0 0,0 0,0 0,0 0,0 0,0 0,0 0,0 0,0 0,0 0,0 0,0 0,0 0,0 0,0 0,0 0,0 0,0 0,0 0,0 0,0 0,0 0,0 0,0 0,0 0,0 0,0 0,0 0,0 0,0 0,0 0,0 0,0 0,0 0,0 0,0 0,0 0,0 0,0 0,0 0,0 0,0 0,0 0,0 0,0 0,0 0,0 0,0 0,0 0,0 0,0 0,0 0,0 0,0-26,0 26,0 0,0 0,0 0,0 0,0 0,0 0,0 0,0 0,0 0,0 0,0 0,0 0,0 0,0 0,0 0,0 0,0 0,0 0,0 0,0 0,0 0,0 0,0 0,0 0,0 0,0 0,0 0,0 0,0 0,0 0,0 0,0 0,0 0,0 0,0 0,0 0,0 0,0 0,0 0,0 0,0 0,0 0,0 0,0 0,-26 0,26 0,0 0,0 0,-27 26,1-26,-1 27,27-1,-26 1,26-1,-26 1,26 26,0-27,26 0,-26 1,26-27,1 0,26 26,-27-52,1 26,26 0,-27-27,-26 27,27-26,-1 0,-26 26,0-27,0 1,0-1,0 1,-26 26,-1-27,27 1,-26-1,26 27,0 0,0 0,0-26,0 26,26 0,-26 0,27 0,-1 26,1 1,-1-1,0 27,1 27,-1-28,1 28,-1-1,1 1,-1-1,1 0,-27-26,26 0,-26 0,0-26,0-27,0 26,-26-26,26-26,-27-1,1-26,26 0,-27-26,1-1,26 1,-27 0,27-1,27 1,-27 26,26 0,1 27,-1-1,27 27,-26 0,-1 27,0-27,-26 53,27-27,-27 1,0-1,-27 0,27 1,-26-1,0-26,-1 27,27-27,-26 0</inkml:trace>
  <inkml:trace contextRef="#ctx0" brushRef="#br0" timeOffset="93421.3434">14208 13705,'0'0,"0"-26,27 0,-54-27,27 0,0-53,0 26,-26 1,26 26,26-26,-26 26,0 0,27 27,-1 26,1 0,-1 0,27 26,-26 0,-1 1,1-1,-27 1,26-1,-52 1,26-1,-27-26,1 27,-1-54,1 27,-1-26,27-1</inkml:trace>
  <inkml:trace contextRef="#ctx0" brushRef="#br0" timeOffset="93786.3642">14870 12700,'0'-53,"0"27,0-27,-27 0,27 26,-52 1,25 26,1 0,-1 26,1 1,-27 26,53 26,-27 0,27 1,27-1,-1 1,1-1,26 0,-27-26,53-26,-26-1,-26 1,26-27,-27-27</inkml:trace>
  <inkml:trace contextRef="#ctx0" brushRef="#br0" timeOffset="94045.3791">15108 12647,'0'-26,"0"26,0 0,0 26,0 27,27 0,-27 26,26-26,-26 27,26-27,-26-27,27 0,-27 1,26-27,1 0,-27 0,26-27,1 27,-27 0,26 27,1-27,-27 26,26-26,1 27,-1-27,0-27</inkml:trace>
  <inkml:trace contextRef="#ctx0" brushRef="#br0" timeOffset="94440.4016">15849 12541,'0'0,"0"-26,0 26,-27 26,1-26,26 27,-26-1,-1 27,27 0,0 26,-26-26,26 27,26-1,-26 0,27-26,-1 0,27 0,-27-26,27-1,0 1,0-27,-26 0</inkml:trace>
  <inkml:trace contextRef="#ctx0" brushRef="#br0" timeOffset="94677.4151">16352 12488,'26'-26,"1"26,-1 26,0 1,1 26,-1 26,-26 0,27 27,-27-26,0 26,0-27,0 0,-27-26,27-26,0-27</inkml:trace>
  <inkml:trace contextRef="#ctx0" brushRef="#br0" timeOffset="98751.6482">23231 12488,'-27'0,"-26"27,0-1,1 1,-28 26,27 26,0 27,-26 0,26 26,27 0,-1 1,27-1,27-26,26-27,-1-52,28-27,26-27,-1-26,28-26,-27-27,26 0,-26-26,-27 0,0-1,-52 27,-1 1,-52 25,-1 1,-52 52,0 1,-27 52,27 1,-27 26,26 0,-26 0,1-1</inkml:trace>
  <inkml:trace contextRef="#ctx0" brushRef="#br0" timeOffset="99349.6824">12621 14367,'-53'0,"0"0,0 53,-26-27,52 54,-26-27,27 26,0 0,26 27,26 0,0 0,27 26,-26 0,26-26,-27 0,27 26,-26-52,-1 26,-26-27,0-26,-26 0,-1-27,-26-26,27 0</inkml:trace>
  <inkml:trace contextRef="#ctx0" brushRef="#br0" timeOffset="99827.7098">11801 15028,'26'-53,"27"-26,27 0,-1-1,27 27,0-26,26 0,0-1,-26 27,26 0,1 27,-28-27,1 53,-26-26,-1 26,-26 26,0 1,-27 25,1 1,-1 27,-26 52,0 0,0 1,0 52,-26 0,52 0,-26-26,27 0,-1-27,27-53,0-26,0-53,0-53,0-26,-27-27,27-26,0 0,-27-54,1 1,-27 0,0 26,-27 0,-25 27,-1 26,0 53,0 1,-53 52,53 52,-26 1,-1 27,1-1</inkml:trace>
  <inkml:trace contextRef="#ctx0" brushRef="#br0" timeOffset="106613.0977">22225 8599,'0'0,"0"0,27 26,-27-26,0 27,26 26,1-27,-1 27,1 27,-1-28,1 1,25 27,-25-54,-1 27,-26 0,0-26,0-1,-26-26,-1 0,-25 0,25-26,-26-1,0-26,0-26,-26 26,26-27,27-25,-27 25,26-26,27 27,0 0,0-1,27 1,26 26,-27 0,27 27,-27 26,1 26,-1 1,-26 25,0 1,0 0,-26 0,-1 27,1-54,0 27,26-53,-27 0,1 0,26-26</inkml:trace>
  <inkml:trace contextRef="#ctx0" brushRef="#br0" timeOffset="106854.1117">22120 7752,'0'0,"-27"0,27 27,0-1,0 1,27 26,-27 0,26-1,0 1,1 0,-1 0,1-26,-1 26,1-53,-1 26,1-26,-1 0,-26-26,0 26</inkml:trace>
  <inkml:trace contextRef="#ctx0" brushRef="#br0" timeOffset="107214.1323">22384 8070,'0'-27,"0"27,0 0,27 0,-27 27,26-27,0 26,27 1,-26-1,26-26,-27 27,27-27,-26 0,-1-27,1 27,-1-53,0 27,-26-27,0 0,0 0,0 0,0 0,0 27,0-1,-26-26,26 53,-26 27,26-1,0 1,0 52,26-26,-26 26,26 27,27-26,-26 52,-1-26,27 0,-26-1,26 1,-1 0,-25-27,-1-26</inkml:trace>
  <inkml:trace contextRef="#ctx0" brushRef="#br0" timeOffset="107455.1461">22913 7646,'53'-26,"0"0,0-27,0 26,0-26,0 27,0-27,-27 0,27 27,-26-1,-1 1</inkml:trace>
  <inkml:trace contextRef="#ctx0" brushRef="#br0" timeOffset="107679.1589">23151 7805,'0'27,"27"-54,-1 27,27-26,-26 26,26-27,-27 1,1-1,25-26,-25 27,-1 0</inkml:trace>
  <inkml:trace contextRef="#ctx0" brushRef="#br0" timeOffset="107934.1734">23601 7170,'27'0,"-1"0,27-26,-27-1,27 1,-26-1,-1 1,1-27,-1 27,-26-1,0 1,27-1,-27 27</inkml:trace>
  <inkml:trace contextRef="#ctx0" brushRef="#br0" timeOffset="108111.1836">23786 7197,'27'26,"-27"-26,53 0,-27 0,1-26,26-1,-27 1,27-1,-27 1,1-1,-27-26,26 27</inkml:trace>
  <inkml:trace contextRef="#ctx0" brushRef="#br0" timeOffset="108426.2016">24289 6879,'-26'27,"26"26,0-27,0 27,0-27,26 1,1-1,25 1,1-27,27-27,-1 1,-26-1,0-26,-27 27,27-27,-26 0,-27 53,0-53,-27 27,-26 26,27 0,-27-27,0 1,27 26,-27-27,53 1,-27 0,27-27</inkml:trace>
  <inkml:trace contextRef="#ctx0" brushRef="#br0" timeOffset="108980.2333">24633 6033,'0'-80,"-26"27,-27 0,0 0,-27 27,1-1,-53 27,-1 0,-52 0,26 53,-52 0,-27 27,26 52,-26 0,0 27,26 26,-26 27,26 0,27 26,0 0,26 26,27-52,26 26,27-26,26-27,26-26,54 0,26-54,52 1,28-53,-1 0,80-53,-1 0,54-53,26 0,0-26,27-1,-27-25,53-28,-53 1,26 0,-52-53,-1 26,-26-26,-26-1,-53-25,0 26,-54-1,-52 1,0 0,-53 26,-53 0,0 27,-26 26,-53 0,-1 27,1 53,-27-27,1 53,-1 26,0 1,27-1,0 27,52 0</inkml:trace>
</inkml:ink>
</file>

<file path=ppt/ink/ink35.xml><?xml version="1.0" encoding="utf-8"?>
<inkml:ink xmlns:inkml="http://www.w3.org/2003/InkML">
  <inkml:definitions>
    <inkml:context xml:id="ctx0">
      <inkml:inkSource xml:id="inkSrc0">
        <inkml:traceFormat>
          <inkml:channel name="X" type="integer" max="1280" units="cm"/>
          <inkml:channel name="Y" type="integer" max="800" units="cm"/>
        </inkml:traceFormat>
        <inkml:channelProperties>
          <inkml:channelProperty channel="X" name="resolution" value="28.31858" units="1/cm"/>
          <inkml:channelProperty channel="Y" name="resolution" value="28.36879" units="1/cm"/>
        </inkml:channelProperties>
      </inkml:inkSource>
      <inkml:timestamp xml:id="ts0" timeString="2015-11-20T03:28:36.454"/>
    </inkml:context>
    <inkml:brush xml:id="br0">
      <inkml:brushProperty name="width" value="0.05292" units="cm"/>
      <inkml:brushProperty name="height" value="0.05292" units="cm"/>
      <inkml:brushProperty name="color" value="#C0504D"/>
    </inkml:brush>
  </inkml:definitions>
  <inkml:trace contextRef="#ctx0" brushRef="#br0">16616 3254,'0'27,"0"-27,-26 0,26 26,-53-26,26 27,1-54,-27 27,-26 0,-1 0,-26 0,1-26,-28 26,-25 0,25 26,-26-26,1 27,52-27,-26 26,26-26,26 27,27-27,1 0,25 26,1 1,26-1,0 1,0 25,0 28,0 26,0-1,-27 54,27-26,0 25,0-25,0-1,-26 0,26-52,26-1,-26-26,27 0,-1-27,27-26,0 27,26-27,1 0,26 0,-27-27,53 27,0 27,27-27,-26 0,25 0,1-27,0 27,0-26,-1 26,-25 0,-1-27,0 27,-26 27,0-27,-53 0,26 26,-26-26,0 27,-27-27,27-27,-26 1,-1-27,1 0,-27-26,0-27,26-53,-52 27,26-54,-27 28,1-1,-27 0,26 0,-26 27,-26 26,26 27,-26 26,26 0,-26 27,-1 26,1 0,-1 0,27 26,1-26,25 27,-26-27,27 0,26 0,0-27,0 1,26-27,27-27</inkml:trace>
  <inkml:trace contextRef="#ctx0" brushRef="#br0" timeOffset="1461.0836">23548 1270,'0'0,"0"0,0-53,0 53,0 0,-79 27,52-27,1 26,-27 27,0 0,27 26,-27 27,-27 26,27 1,1-1,-1 27,-27-1,54-25,-27-1,0 0,0-52,27-1,-1-26,1 0,-1-27,27-26,0 27,0-27,0 0,0 0,0 0,0 0,0 0,0 0,0 0,0 0,0 0,0 0,-26 0,26 0,0 0,0 26,0-26,0 27,0-27,-27 0,27 0,0 0,0 0,0 0,0 26,0-26,0 0,-26-26,26 26,-27-27,27 1,-26-1,26-26,-27 1,1-1,0 0,-1 0,1 26,26 1,-27-1,27 1,0 26,0 0,0 0,0 26,0 1,0-1,0 54,27-27,-27 26,0-26,0 53,0-53,0 26,0-26,-27 0,27-27,27 1,-27-27,26 0,-26-27,53 1,0-1,0 1,26-27,1 0,-1 27,0-27,1 53,-27-27,0 1,-1 26,-25 0,-1 0,-26 0,0 26,0 1,0-27,0 0,-26-27,-1-26,1 27</inkml:trace>
  <inkml:trace contextRef="#ctx0" brushRef="#br0" timeOffset="6384.3652">15373 5927,'0'0,"0"0,-27-27,27 27,-26 0,26 0,0 0,0 0,-27 0,27 0,0 0,0 0,0 0,0 0,0 0,0 0,27 0,-1 0,-26 0,27 0,-1-26,1 26,-1 0,0 0,1-27,-1 27,1 0,-27 0,0 0,0 0,26-26,-26-1</inkml:trace>
  <inkml:trace contextRef="#ctx0" brushRef="#br0" timeOffset="6844.3915">15770 5450,'0'-26,"26"26,-26-26,0 26,0 0,0 0,0 0,0 0,0 26,26 0,-26 1,0-1,27 27,-27 0,26 0,1 26,-1-26,-26 0,27 0,-27 0,26-26,-26 26,0-1,0-52,27 27,-27-1,0 1,0-27,0 0,0 0,0 0,0 0,-27 0,27 0,0 0,0 0,-26 0,26-27</inkml:trace>
  <inkml:trace contextRef="#ctx0" brushRef="#br0" timeOffset="7548.4316">16643 5662,'0'0,"26"-26,-26 26,-26 0,-1 0,27-27,-26 54,-1-27,1 0,-1 26,27-26,-26 27,26-1,-27-26,54 26,-27-26,26 27,1-1,26-26,-27 27,27-1,-26 1,25-1,-25-26,-1 27,1-1,-27 1,0-1,0 1,0-1,-27 0,1 1,-1 26,1-53,0 26,-1-26,1 0,-1 0,-26-26</inkml:trace>
  <inkml:trace contextRef="#ctx0" brushRef="#br0" timeOffset="7748.4432">16563 5715,'27'-79,"26"26,-27 0,27 0,0 0,-27 0,27 0,0 27,-26-1,-1 1,1-27,-27 53,0 0,0 0,26 0,-26 0</inkml:trace>
  <inkml:trace contextRef="#ctx0" brushRef="#br0" timeOffset="8088.4626">17013 5530,'0'53,"0"26,0-26,0 0,27 0,-1 0,-26-27,26-26,1 0,-1 0,1-26,-1-1,-26 1,27-27,-27 26,0-25,0 25,0 1,-27-27,1 26,-1 1,1-1,-1 1,1 26,0 0,-1 0,1 0,26 0,0 0,-27 0,27 0,0 0,0 26</inkml:trace>
  <inkml:trace contextRef="#ctx0" brushRef="#br0" timeOffset="8825.5048">17569 5689,'0'26,"-27"0,27-26,-26 27,26-1,26-26,1 27,-1-27,1 26,26 1,-1-1,1 1,-26-1,26 1,-27-27,-26 53,27-27,-27 0,-27 1,27 26,-26-27,-1 1,1-1,-27-26,0 27,27-27,-27-27,0 1</inkml:trace>
  <inkml:trace contextRef="#ctx0" brushRef="#br0" timeOffset="9260.5297">17463 5847,'26'-53,"1"0,-1 27,1-27,26 27,-27-27,27 26,-27 1,1-1,-1 1,-26-1,0 27,27 0,-27 0,0 0,0 27,0-1,0 1,0-1,0 1,0 26,0 0,26-1,-26-25,27 26,-1-27,1 1,-1-1,1-26,-1 0,0-26,1-1,-1-26,1 27,-27-27,0 0,0 0,-27 0,-26 0,27 0,-27 27,27 0,-27 26,26-27,1 27,26 0,0 0,0 0,26 0</inkml:trace>
  <inkml:trace contextRef="#ctx0" brushRef="#br0" timeOffset="9735.5564">18706 5662,'0'0,"0"-26,0 26,0 0,-26 0,26 0,-27 0,27 0,0 26,0-26,-26 0,26 27,0-1,0-26,0 26,26 1,-26-1,27-26,-1 27,27-1,-26 1,-1-1,1-26,-1 27,1-1,-27 1,0-1,0 1,-27 25,27-25,-26-1,-1 1,1-27,-27 0,53 26,-53-52,26 26,1-27,26-26</inkml:trace>
  <inkml:trace contextRef="#ctx0" brushRef="#br0" timeOffset="9976.5705">18680 5530,'26'-53,"1"26,26-25,-53 25,53 1,-53-27,26 53,1-27,-27 27,0 0,26-26,-26 26,0 0,0 0,0 0,0 0,0 0,0 0,0 0,0 0,0-27,0 27,0 0</inkml:trace>
  <inkml:trace contextRef="#ctx0" brushRef="#br0" timeOffset="10513.6013">18997 5398,'0'0,"0"0,0 0,0-27,0 27,-26 0,0 27,-1-1,27 0,-26 1,26 26,0-27,0 54,0-27,26-1,-26 1,27-26,25-1,-25 1,-1-27,27-27,0 1,0-1,-26-26,25 27,-52-27,27 0,-54 0,27 27,-26-27,-27 26,27 1,-27 0,26-1,-26 27,27-26,26 26,0 0,0-27</inkml:trace>
  <inkml:trace contextRef="#ctx0" brushRef="#br0" timeOffset="10945.6261">19818 5530,'0'0,"-27"0,27 0,-26 0,26 26,-27 1,27-1,0 1,0 26,27-1,-1-25,1 26,26 0,-27-27,0 27,1-26,-1-1,-26 27,0-27,-26 27,-1-26,27-1,-52-26,25 0,1 0,-27-26</inkml:trace>
  <inkml:trace contextRef="#ctx0" brushRef="#br0" timeOffset="11337.6485">19765 5609,'53'-26,"0"-27,-1 26,-25-26,26 27,-27 0,1-1,-1 27,1 0,-27 0,26 53,-26-27,0 27,0 0,27 27,-1-27,-26-1,27 1,-1-26,0-1,1 1,-1-27,1-27,-1 1,1-1,-27 1,0-1,0-25,-27 25,1-26,-27 0,0 27,27-1,-27 1,0-1,53 27,-27-26,27 26,0-26,27 26,26-27</inkml:trace>
  <inkml:trace contextRef="#ctx0" brushRef="#br0" timeOffset="11741.6716">21008 5636,'-26'-27,"-1"27,27 0,-26 0,-1-26,27 26,-26 26,26-26,0 27,0-1,0 1,26 25,1-25,-1-1,-26 27,27 0,-27-26,26-1,-26 1,0 26,0-27,0 0,-26-26,26 0,-27 27,1-27,26-27,-27 27,1-26,0 0</inkml:trace>
  <inkml:trace contextRef="#ctx0" brushRef="#br0" timeOffset="12190.6973">20902 5636,'27'-53,"26"0,0 0,-27 0,27 0,0 27,0-27,-27 26,1 1,-1-1,1 1,-27 26,0 0,0 53,0-53,-27 26,27 27,0-26,0 26,-26-1,26-25,0 26,0 0,0 0,26 26,-26-26,27-27,-27 27,26 0,1-53,26 0,-27-26,1-1,-1-26,27 27,-27-27,-26-26,0 26,0 0,-26 0,-27 0,27 0,-27 53,0-26,0-1,0 27,26-26,27 52,0-26,0 0,0 0,53 0</inkml:trace>
  <inkml:trace contextRef="#ctx0" brushRef="#br0" timeOffset="12671.7248">22146 5583,'0'0,"-26"26,26-26,0 27,0-27,26 26,-26 27,26-27,1 1,-1-1,1 27,-1 0,-26-26,27-1,-27 1,0 26,0-27,0 0,0 1,-27-27,27 26,-26-26,-1 0,1 0,26-26,-27-1,1 27,0-52,26 25</inkml:trace>
  <inkml:trace contextRef="#ctx0" brushRef="#br0" timeOffset="12866.7359">22067 5609,'0'-53,"26"27,-26-1,27-26,-1 27,0 0,27-1,-26-26,-1 27,1-1,-1 1,1-1,-1 1,-26 26,27-53,-1 53,0-27,1 1</inkml:trace>
  <inkml:trace contextRef="#ctx0" brushRef="#br0" timeOffset="13159.7527">22596 5398,'-27'79,"1"0,26 27,0-27,0-26,26 0,1-26,-1-27,1 0,-1-53,27 26,-26-52,-1 0,-26-1,0 1,0-27,-26 27,-1-1,1 27,-1 0,-26 1,27 52,-1 0,1 26,-1-26</inkml:trace>
  <inkml:trace contextRef="#ctx0" brushRef="#br0" timeOffset="16466.9419">15558 2275,'0'-26,"0"26,0-26,-27 26,1-27,26 27,-27-26,27 26,-26 0,0 0,-1 0,27 0,-26 0,26 26,0-26,-27 0,27 0,0 27,27-27,-27 0,53 0,-1 26,28-26,26 0,0 0,26 26,27-26,-27 0,53 27,0-1,-26-26,26 27,0-1,-26 1,0 26,-27-27,1 1,-28 25,28-25,-54-1,27 1,-27-1,-26-26,27 0,-28 27,-25-27,26 0,-27 0,-26 0,0 0,27 0,-27 0,0-27,0 27,0-26,0-1</inkml:trace>
</inkml:ink>
</file>

<file path=ppt/ink/ink36.xml><?xml version="1.0" encoding="utf-8"?>
<inkml:ink xmlns:inkml="http://www.w3.org/2003/InkML">
  <inkml:definitions>
    <inkml:context xml:id="ctx0">
      <inkml:inkSource xml:id="inkSrc0">
        <inkml:traceFormat>
          <inkml:channel name="X" type="integer" max="1280" units="cm"/>
          <inkml:channel name="Y" type="integer" max="800" units="cm"/>
        </inkml:traceFormat>
        <inkml:channelProperties>
          <inkml:channelProperty channel="X" name="resolution" value="28.31858" units="1/cm"/>
          <inkml:channelProperty channel="Y" name="resolution" value="28.36879" units="1/cm"/>
        </inkml:channelProperties>
      </inkml:inkSource>
      <inkml:timestamp xml:id="ts0" timeString="2015-11-20T03:29:10.514"/>
    </inkml:context>
    <inkml:brush xml:id="br0">
      <inkml:brushProperty name="width" value="0.05292" units="cm"/>
      <inkml:brushProperty name="height" value="0.05292" units="cm"/>
      <inkml:brushProperty name="color" value="#C0504D"/>
    </inkml:brush>
  </inkml:definitions>
  <inkml:trace contextRef="#ctx0" brushRef="#br0">23707 1349,'0'0,"26"-53,-26 53,-26-26,-27 52,27 1,-27-1,-27 27,27 0,27 0,-27-26,53 26,27-27,-1 0,27 1,26-1,1 1,-1 26,-26-27,0 27,-27 0,1 26,-27 1,-27-1,1 27,-27 0,-26 0,-1-27,27 27,-26-27,0-26,-1 27,27-28,0-25,27-1,-1 1,1-1,-1-26,27 0,0-26,0-1,0 1,0 26</inkml:trace>
  <inkml:trace contextRef="#ctx0" brushRef="#br0" timeOffset="270.0154">23072 2725,'0'0,"0"0,-26 0,26 27,-27-1,1 27,-1 0,1 0,-1-27,1 27,26 0,0-26,-27-1,54 1,-27-27,26 0,1 0,-1 0,1-27,26 27,-27 0,27 0,-27 0,27 0,-26 0,-27 0,26 0</inkml:trace>
  <inkml:trace contextRef="#ctx0" brushRef="#br0" timeOffset="1921.1099">15187 2328,'-26'-26,"26"26,0 0,0 0,0 0,0 0,0 0,0 0,26 0,-26 0,27 0,-27 0,26 26,27-26,0 0,27 0,25 27,1-27,0 26,53-26,0 27,-1-1,28 1,-1-1,-27-26,1 27,-26-27,-1 0,-26 26,-1-26,-25 0,-27 0,0 0,-27 26,1-26,-1 0,-26 0,0 0,0 0,0 0,0 0,0 0,0 27,0-27,0 0,0 0,0-27</inkml:trace>
  <inkml:trace contextRef="#ctx0" brushRef="#br0" timeOffset="3241.1854">15082 6033,'-53'26,"26"-26,1 0,-1 0,27 0,0 0,27-26,-1-1,27 1,0 26,0-27,0 1,26-1,-26 1,0-1,0 27,0-26,-27-1,27 27,-26-26,-1-1,-26 27</inkml:trace>
  <inkml:trace contextRef="#ctx0" brushRef="#br0" timeOffset="3551.2031">15611 5477,'0'26,"0"-26,0 27,0-27,0 26,0 27,0-26,26 26,-26 26,27-26,-27 26,26 1,-26-27,0-1,0 28,0-27,0 0,0-27,0 1,0-1,0-26,0 26,0-26,0 0,0 0,0-26,0 26</inkml:trace>
  <inkml:trace contextRef="#ctx0" brushRef="#br0" timeOffset="6395.3658">20029 17727,'0'0,"-26"53,26-53,0 0,0 0,0 0,0 0,0 0,-27-53,27 0,0 0,-26-26,26 26,0-26,0-27,0 26,0-25,26 25,-26-26,0 27,0 0,0-1,0 27,0 0,27 0,-27 27,0 0,0 26,0 0,-27 0,27 0,0 0,0 0,-26 0,26 0,-27 26,27-26,-26 26,0 1,-1-1,1 27,-1-26,1 26,-1-27,27 1,-26-1,-1 1,27-1,0-26,0 0,27-26,-27-27,26 26,1-26,-1 0,1 0,-1-26,1 0,-1 26,0 0,1 0,-27 26,26 1,1 26,-27 26,26 1,-26 26,0 0,27 26,-27 0,26-26,1 27,-27-27,26 0,-26-27,27 1,-27-1,0-26,0 0,0 0,0 0,0-26</inkml:trace>
  <inkml:trace contextRef="#ctx0" brushRef="#br0" timeOffset="8557.4895">19553 6085,'0'0,"0"0,0 0,0 0,0 0,0 0,0 0,0 0,0 0,0 0,0 0,0 0,0 0,0 0,0 0,0-26,0 26,0 0,0 0,0 0,0 0,0 0,0 0,0 0,0 26,0-26,0 0,27 27,-1-1,-26 1,26-1,1 1,-1-1,1 1,-1-1,-26-26,27 27,-27-27,0 26,0-26,26 0,-26 0,0 0,0 0,0 0,27 26,-27-26,0 0,0 0,0 0,0-26,0 26,0 0,0 0,0-26</inkml:trace>
  <inkml:trace contextRef="#ctx0" brushRef="#br0" timeOffset="8979.5136">19923 5900,'0'0,"0"0,-26 0,0 0,26 0,-27 0,27 27,-26-1,26 1,0-1,0 27,26-27,-26 1,27 26,-1-27,0-26,1 27,-1-27,1-27,-1 27,-26-26,27-27,-27 26,26-25,-26-1,-26 26,26-26,-27 27,27-27,-26 26,-1 27,1 0,-1-26,27 26,-26 0,26 0,0 0,0 0,0 0</inkml:trace>
  <inkml:trace contextRef="#ctx0" brushRef="#br0" timeOffset="9290.5314">20056 5636,'0'-27,"0"1,0 26,0 0,-27 26,27-26,0 27,0-1,0 27,0-27,0 27,27-53,-1 53,27-53,-26 27,26-54,-27 1,27-1,-27-26,1 27,-1-27,-26 0,0 0,0 27,-26-27,-1 26,-26 27,27 0,-27 0,0 0,27 0,-1 0,1 0</inkml:trace>
  <inkml:trace contextRef="#ctx0" brushRef="#br0" timeOffset="9917.5672">20823 5794,'0'0,"-26"27,26-27,0 0,26-27,1 27,-1 0,0 0,27 0,-53 0,53 0,-26 0,-1 0,1 27,-1-1,-26 1,0-1,0 27,-26-26,26 26,-27-1,1-25,26-1,-27 1,1-1,-1-26,1-26</inkml:trace>
  <inkml:trace contextRef="#ctx0" brushRef="#br0" timeOffset="10077.5764">20717 5821,'0'-27,"27"-26,-27 1,53-1,-27 26,1-26,25 27,-25-54,-1 54,1 0,-1-1,1 1,-1 26</inkml:trace>
  <inkml:trace contextRef="#ctx0" brushRef="#br0" timeOffset="10356.5924">21193 5583,'27'53,"-27"-27,0 27,26-27,1 1,-1-27,1-27,-1 1,1-27,-1 27,-26-54,27 27,-54 0,27 1,-26 25,-27-26,26 27,-26-1,0 27,27 0,0 0,-1 0,27 0,27 27,-1-27</inkml:trace>
  <inkml:trace contextRef="#ctx0" brushRef="#br0" timeOffset="10741.6144">22067 5715,'26'0,"-26"0,0 0,27 26,-27-26,0 0,0 27,26-1,0 1,-26-27,27 26,26 1,-27-1,1 1,-1-27,1 26,-27 1,26-1,-26-26,-26 27,26-1,-27 0,27-26,-26 0,-27 0,26-26,1 0,-27-27</inkml:trace>
  <inkml:trace contextRef="#ctx0" brushRef="#br0" timeOffset="11078.6337">22040 5794,'27'-53,"-27"27,26 0,-26-27,53 26,-27-26,1 27,-1-1,1 1,-1-1,1 27,-1 0,1 0,-1 27,1-1,-1 27,0-26,1 26,-1 0,1-27,26 0,-27 1,27-27,-26 0,26-27,-27 27,-26-26,26-27,-26 27,-26-54,0 54,-27-27,0 26,0 1,-27-27,1 53,26-26,-26 26,-1 0,1-27</inkml:trace>
  <inkml:trace contextRef="#ctx0" brushRef="#br0" timeOffset="11626.6649">18733 5874,'0'0,"-27"0,27 0,-26 0,26 0,0 0,0 26,26-26,1 27,-27-1,26 1,1-1,-1 27,1-27,-1 1,-26 26,0-27,0 1,0-1,-26 1,-1-27,27 0,-26-27,-27 27</inkml:trace>
  <inkml:trace contextRef="#ctx0" brushRef="#br0" timeOffset="11772.6734">18601 6006,'0'-53,"26"0,-26 0,26 0,1 0,26 27,-27-53,27 26,0 0,-26 0,-1 0,27 0,-27 27</inkml:trace>
  <inkml:trace contextRef="#ctx0" brushRef="#br0" timeOffset="12051.6893">19077 5371,'0'79,"0"-52,26 52,-26-52,0 26,27-53,-1 0,-26 0,27 0,-1-53,1 26,-1-26,-26-26,0 26,0-26,-26 26,-1 0,1 26,-1-26,1 27,-27 26,26-26,1 26,-1 26,27-26,-26 0,26 26</inkml:trace>
  <inkml:trace contextRef="#ctx0" brushRef="#br0" timeOffset="12618.7218">17675 5715,'-27'0,"1"0,-1 0,27 0,-26 0,26 0,0 0,0 0,0 0,26 0,1 26,-27-26,26 0,27 27,-53-1,26 1,1 26,-27-27,0 1,0 26,-27-53,27 26,-26 1,26-27,0 0,-53 0,53-27,-26 1,-1-1,1-26,26 27,-27-27,1 0,26 26,0-52,26 53,-26-54,27 54,-27-54,26 28,27-1,-26-27,25 27,-25 27,-1-27,27 0</inkml:trace>
  <inkml:trace contextRef="#ctx0" brushRef="#br0" timeOffset="12872.7363">18045 5371,'26'53,"-26"-27,27-26,-27 27,26-27,1-27,-27 1,26 0,-26-27,0 0,0 26,-26-26,-1 27,1-27,-27 53,0-27,0 54,27-27,-27 26,26-26,1 27,26-1</inkml:trace>
  <inkml:trace contextRef="#ctx0" brushRef="#br0" timeOffset="13784.7885">16828 5715,'-27'0,"27"0,-26 26,26-26,-27 0,27 0,-26 0,26 27,0-1,0-26,26 53,-26-26,27 26,-1-27,1 27,-1 0,1-27,-27 1,26 26,-26-27,0 1,0-1,0-26,-26 27,-1-27,1 0,26 0,-53-27,53 1,-53-1,27 1,-1-27,27 26,-26-25,-1 25,27-26,-26 0,26 53,0-79,26 52,-26-26,27 27,-27-27,26 27,-26-27,27 0,-1 26,0-26,1 27,-1 0,-26-1,27 27,-27 0,0 0,26 0,-26 27,27 25,-27-25,0 26,26-27,1 1,-27-1,26 1,1-27,-1 0,-26-27,27 1,-1-1,-26-26,0 0,0 27,0-27,-26 27,26-27,-27 26,1 27,-1-26,1-1,26 27,-27 0,27 27,0-1,0 1,0-1,27 27,-27-26,26-1,-26 0,27 1</inkml:trace>
</inkml:ink>
</file>

<file path=ppt/ink/ink37.xml><?xml version="1.0" encoding="utf-8"?>
<inkml:ink xmlns:inkml="http://www.w3.org/2003/InkML">
  <inkml:definitions>
    <inkml:context xml:id="ctx0">
      <inkml:inkSource xml:id="inkSrc0">
        <inkml:traceFormat>
          <inkml:channel name="X" type="integer" max="1280" units="cm"/>
          <inkml:channel name="Y" type="integer" max="800" units="cm"/>
        </inkml:traceFormat>
        <inkml:channelProperties>
          <inkml:channelProperty channel="X" name="resolution" value="28.31858" units="1/cm"/>
          <inkml:channelProperty channel="Y" name="resolution" value="28.36879" units="1/cm"/>
        </inkml:channelProperties>
      </inkml:inkSource>
      <inkml:timestamp xml:id="ts0" timeString="2015-11-20T03:29:53.333"/>
    </inkml:context>
    <inkml:brush xml:id="br0">
      <inkml:brushProperty name="width" value="0.05292" units="cm"/>
      <inkml:brushProperty name="height" value="0.05292" units="cm"/>
      <inkml:brushProperty name="color" value="#C0504D"/>
    </inkml:brush>
  </inkml:definitions>
  <inkml:trace contextRef="#ctx0" brushRef="#br0">15029 6429,'-27'0,"27"0,0 0,0 0,0 0,0 0,0 0,0 27,27-54,-1 27,1 0,26 0,-27 0,0-26,1 26,26 0,-27 0,1-27,-27 27,26-26</inkml:trace>
  <inkml:trace contextRef="#ctx0" brushRef="#br0" timeOffset="213.0122">15717 5980,'26'0,"-26"0,0 26,0 27,0-27,0 54,-26-27,26 26,0 0,0 1,0-1,0-26,0 27,0-54,0 27,0-27</inkml:trace>
  <inkml:trace contextRef="#ctx0" brushRef="#br0" timeOffset="2422.1385">19580 6668,'-27'0,"27"0,0-27,0 27,-26-26,26 26,0 0,0 0,0 0,0 0,0 0,0 0,0 0,0 0,26 0,-26 26,27 1,-27-1,26 27,0 0,1-27,-1 27,1-26,-1-1,-26 1,27-27,-27 26,0-26,0 0,0 0,0 0,0 0,0-26,0-1,0 1,0-1</inkml:trace>
  <inkml:trace contextRef="#ctx0" brushRef="#br0" timeOffset="2744.157">19765 6456,'0'0,"0"-27,0 27,-27 27,54-1,-27 1,0 26,26 0,1-27,-27 27,26-53,27 26,-27 1,1-54,-1 27,1-26,-27 0,26-27,-26 26,0-26,-26 0,-1 27,1-1,-1 1,1-1,0 1,-1 26,1 0,26 0,0-26,26 26,1-27,-1 1</inkml:trace>
  <inkml:trace contextRef="#ctx0" brushRef="#br0" timeOffset="3029.1733">20215 6085,'0'0,"0"27,0-1,0 1,0-1,0 27,0 0,0 0,26-27,-26 1,26-27,1 0,-1-27,1 1,-27 0,26-27,-26-27,27 27,-54 0,27-26,-26 53,-1-27,1 26,-27 27,27 0,-1 0,1 0,-1 27,27-1,0-26</inkml:trace>
  <inkml:trace contextRef="#ctx0" brushRef="#br0" timeOffset="3902.2232">20902 6376,'-26'-26,"26"52,-26-26,26 0,-27 27,27-1,27 1,-27-27,26 26,0 27,27-53,-26 53,-1-26,1-1,-1 27,1-27,-27 1,0 26,26-27,-52 1,26-27,-27 0,1-27</inkml:trace>
  <inkml:trace contextRef="#ctx0" brushRef="#br0" timeOffset="4031.2306">20902 6297,'27'-26,"-1"-27,-26 0,53 26,-26-26,-1 1,1-1,-1 26,-26 1,27-1</inkml:trace>
  <inkml:trace contextRef="#ctx0" brushRef="#br0" timeOffset="4340.2482">21220 6271,'0'53,"26"-1,-26-25,0 26,27-53,-1 0,1 0,-27-53,26 26,-26-25,27-1,-27 0,-27 0,1 0,-1 0,1 27,-1-27,1 53,-27-27,53 27,0 0,0 0,26 0,1 27</inkml:trace>
  <inkml:trace contextRef="#ctx0" brushRef="#br0" timeOffset="4609.2636">22014 6165,'0'26,"0"1,0-1,0 1,26 26,-26-1,27 1,-1 0,1 0,-1-26,0 26,1-27,-1 27,-26-53,0 26,0-26,0 0,0 0,-26-26</inkml:trace>
  <inkml:trace contextRef="#ctx0" brushRef="#br0" timeOffset="4931.2821">22040 6218,'27'-27,"-27"1,26-1,1 1,-1 26,0-27,1 27,-1 27,1-27,26 26,-27 1,1-1,-1 27,27-26,-27-1,27-26,-26 27,26-27,-27-27,1 1,-27-1,0-26,0 27,-27-27,1 26,-27-25,0 25,-26 1,26 26,0 0,0 0,26 0,-26-27,1 27</inkml:trace>
  <inkml:trace contextRef="#ctx0" brushRef="#br0" timeOffset="5487.3139">18442 6535,'-27'0,"1"-26,-1 26,1 26,0-26,26 0,26 27,-26-1,26 1,1-1,26 1,0-1,-27 27,27-27,-26 1,-27 26,26-27,-26-26,26 27,-26-27,-26 0,0-27,-1 27</inkml:trace>
  <inkml:trace contextRef="#ctx0" brushRef="#br0" timeOffset="5914.3382">18283 6615,'0'-27,"27"-26,-1 27,0-27,27 26,0-26,0 1,-26-1,26 26,-27-26,0 27,27-1,-26-26,-1 53,1 0,-1 0,1 0,-1 27,1 26,-27-27,53 27,-27 0,0 0,-26 0,27 0,-1-53,1 26,-1 1,1-27,-1-27,-26 1,0-1,0-26,0 27,-26-27,-1 27,-26-27,27 26,-1 1,1 26,-27-27,27 27,-1 0,27 27,-26-27,26 0,-27 0,27 0</inkml:trace>
  <inkml:trace contextRef="#ctx0" brushRef="#br0" timeOffset="6301.3605">17622 5953,'-53'27,"53"-27,-27 0,1 26,-1-26,27 0,27 27,-27-1,26 0,1 1,-1 26,1-27,-1 27,1 0,-27 0,0-27,0 27,0-26,0-1,-27 1,1-27,-1 0,1-27,-1 1</inkml:trace>
  <inkml:trace contextRef="#ctx0" brushRef="#br0" timeOffset="6694.3829">17410 6112,'0'-27,"26"-52,1 26,26 0,-27-26,1-1,26 28,0-1,-1-27,1 27,-26 0,26 1,-27 25,1 27,-1-26,-26 52,27 1,-27 25,26 28,-26-1,26 1,-26-1,27 0,-27-26,26 0,1-26,-1-27,-26 0,27-27,-1-26,-26-26,0 26,0 0,-26-26,-1 26,1 0,-1 26,-26 1,1-1,25 27,-26 27,0-1,27 1,-27-1</inkml:trace>
  <inkml:trace contextRef="#ctx0" brushRef="#br0" timeOffset="7045.403">16590 6324,'-27'26,"1"-26,-1 0,1 0,26 0,0 0,0 0,0 0,26 0,-26 26,27 1,-1-1,1 1,-1-1,1 1,-1 26,-26-27,27 1,-27-1,0 1,0-1,0-26,0 0,-27 0,27 0,-26 0</inkml:trace>
  <inkml:trace contextRef="#ctx0" brushRef="#br0" timeOffset="7459.4267">16431 6376,'26'-52,"-26"-1,27-27,-1 1,1 26,-1-26,1-1,-1 27,1 0,-1 0,-26 27,27 0,-27-1,26 27,0 27,-26-1,27 0,-1 27,1 27,-1-27,1 0,-1 0,1-1,-1-52,1-26,-1 0,-26-27,27 0,-27-27,0 27,0 0,-27-26,27 53,-26-1,-1 1,-26 52,27 1,-1-1,1 27,26-27,-27 27,27-26,27-1,-27 1,26-27</inkml:trace>
</inkml:ink>
</file>

<file path=ppt/ink/ink38.xml><?xml version="1.0" encoding="utf-8"?>
<inkml:ink xmlns:inkml="http://www.w3.org/2003/InkML">
  <inkml:definitions>
    <inkml:context xml:id="ctx0">
      <inkml:inkSource xml:id="inkSrc0">
        <inkml:traceFormat>
          <inkml:channel name="X" type="integer" max="1280" units="cm"/>
          <inkml:channel name="Y" type="integer" max="800" units="cm"/>
        </inkml:traceFormat>
        <inkml:channelProperties>
          <inkml:channelProperty channel="X" name="resolution" value="28.31858" units="1/cm"/>
          <inkml:channelProperty channel="Y" name="resolution" value="28.36879" units="1/cm"/>
        </inkml:channelProperties>
      </inkml:inkSource>
      <inkml:timestamp xml:id="ts0" timeString="2015-11-20T03:30:05.491"/>
    </inkml:context>
    <inkml:brush xml:id="br0">
      <inkml:brushProperty name="width" value="0.05292" units="cm"/>
      <inkml:brushProperty name="height" value="0.05292" units="cm"/>
      <inkml:brushProperty name="color" value="#C0504D"/>
    </inkml:brush>
    <inkml:brush xml:id="br1">
      <inkml:brushProperty name="width" value="0.05292" units="cm"/>
      <inkml:brushProperty name="height" value="0.05292" units="cm"/>
    </inkml:brush>
  </inkml:definitions>
  <inkml:trace contextRef="#ctx0" brushRef="#br0">23178 2487,'0'-53,"0"0,0 0,0 27,0 26,0 0,-27 26,1 27,-1 27,1-1,-27 27,0 0,-26 26,52 0,-52-26,26 0,27-27,-1-26,1 0,-1-26,27-27,0 0,0-27,0 1,27-1,-27 1,26-27,-26 26,0 1,0-27,0 27</inkml:trace>
  <inkml:trace contextRef="#ctx0" brushRef="#br0" timeOffset="279.0159">22358 3228,'0'53,"0"0,-27 0,27 0,0 0,0-1,27 1,-27 0,26 0,-26-26,27-27,25 0,1-27,0 1,0-27,27 0,-27 26,-1-25,1-1,-26 0</inkml:trace>
  <inkml:trace contextRef="#ctx0" brushRef="#br0" timeOffset="589.0337">23310 1349,'-26'27,"26"-1,0 1,0-1,0 27,0 0,26 26,-26-26,0 0,0-26,0 26,27-27</inkml:trace>
  <inkml:trace contextRef="#ctx0" brushRef="#br0" timeOffset="857.049">23707 1561,'53'53,"-27"0,1 53,26-27,-27 27,27 0,-26 0,26-1,-27-25,0-1,1-26,-1 0,-26-27,0-26,27-26,-27-27</inkml:trace>
  <inkml:trace contextRef="#ctx0" brushRef="#br0" timeOffset="1038.0592">24236 1640,'0'53,"-26"0,-1 27,-26-1,27 27,-53 0,26 0,0-1,0 1,0-26,0-1,26-26</inkml:trace>
  <inkml:trace contextRef="#ctx0" brushRef="#br0" timeOffset="1248.071">24527 1402,'53'27,"-26"26,-1 26,-52 27,26 0,-27-27,1 27,-1-27</inkml:trace>
  <inkml:trace contextRef="#ctx0" brushRef="#br0" timeOffset="3189.1823">15135 6509,'0'0,"-27"26,1-26,26 0,-27 0,27 0,0 0,0 0,-26 0,26 0,0 0,0 0,0 0,0 0,26 0,1 0,-1 0,1-26,-1 26,27 0,-27-27,1 27,-1-26,27 26,-26 0,-27 0,26 0,-26 0,27 0,-27 0,0 0,0-27,0 27</inkml:trace>
  <inkml:trace contextRef="#ctx0" brushRef="#br0" timeOffset="3490.1997">15690 6059,'0'0,"0"0,27 0,-27 0,0 26,26 1,-26-1,0 27,0 0,0 0,0 26,0-26,0 27,0-54,27 27,-27-26,0-1,0 1,0-1,0-26,0 0,-27 0,27 0</inkml:trace>
  <inkml:trace contextRef="#ctx0" brushRef="#br0" timeOffset="7069.4044">16987 10848,'0'0,"0"0,0-27,0 27,0 0,0 0,-27 0,27 0,0 0,0 0,0 0,0 27,0-1,0 1,0-1,0 27,27 0,-27-26,0 26,0-1,0 1,26 0,-26 0,0 0,0-26,0 25,-26 1,26 0,0-26,0 26,0-27,0 1,0-1,0 1,0-1,0 0,0-26,0 0,-27 27,27-27,0 0,0 0,0 0,0 0,0-27,0 27,0 0</inkml:trace>
  <inkml:trace contextRef="#ctx0" brushRef="#br1" timeOffset="13221.7562">16801 15346,'-26'0,"26"26,-27 1,27-1,27 27,-1 0,1-26,26-1,0 27,0-27,0-52,-1-1,-25 1,26-27,-53-26,26 26,-26-27,0 1,-26 0,-1-1,1 27,-27 0,-26 27,26 26,0-26,-27 52,27 0,27 54,0-1,26 1,0 25,0-25,26-1,27 1,-27-54,27 27,-26-53,26-27,-27 1,1-27,-1 0,-26-26,0 26,-26-27,-27 1,26 26,-52 27,26-1,0 1,0 52,0 27,0 0,27 26,26 1,0 26,0-27,26 0,1 1,26-54,-27-26,27-26,-27-1,27-26,-26-26,-1 26,-26-26,0-1,-26 1,-27 26,26 0,-25 27,-1 26,0 0,0 53,26 0,1-1,26 54,0-26,26-1,1 0,-1-26,27-26,0-27,-26-27,25-26,1 1,0-1,-26-27,-1 1,-26-1,0 1,-26 26,-1 27,1-27,-1 53,1 0,-1 53,1 0,26 0,26-1,-26 28,27-27,26-27,-27 1,1-27,26-27,-27 1,1-27,-1 0,-26 0,0-26,-26 26,-1 0,-26 26,27 27,-27 27,26-1,1 27,-1 27,27-1,27 0,-27 1,53-1,-27-26,1-27,26-26,0-26,-27 0,1-27,-1 0,-26-27,0 27,-26 0,-1 1,1 25,-1 1,1 52,-1 27,1-27,26 54,26-27,1 0,-1 0,1-27,26-26,-1 0,-25-26,26-27,-53-27,26 27,-26-26,0 0,-26 26,-1 0,-26 26,1 27,-1 0,0 27,0-1,0 27,26 0,1 0,26 0,0 0,0-27,0-26,0 0,0-26,0 26,0 0,0 0,-27 0,1 0,26 53,0-27,0 27,0 0,0 0,26 0,1 0,26-53,-27-27,1-26</inkml:trace>
  <inkml:trace contextRef="#ctx0" brushRef="#br1" timeOffset="21698.2411">19791 17171,'0'0,"0"-26,0 26,0 0,0 0,0-26,0 26,0 0,0 0,-26 0,26 0,0 0,0 0,0 0,0 0,0 0,0 0,0 0,0 0,0 0,0 0,26 0,-26 26,0-26,0 26,0 1,0-1,27 27,-27-26,0-1,0 27,0-26,26-1,-26 1,0-1,0-26,0 26,0-26,0 0,0 0,0 80,0-80,0 0,0 0,0 26,0-26,0 0,0 0,0 0,0 0,0 0,0 0,0 0</inkml:trace>
  <inkml:trace contextRef="#ctx0" brushRef="#br1" timeOffset="22227.2714">20003 17224,'0'0,"0"-26,0 26,0 0,0 0,0-27,0 27,-27 0,27 0,0 0,0-26,0 26,0 0,0 0,0 0,0 0,0 0,0 0,0 0,0 26,0-26,0 27,0-1,0 1,0 26,0-27,0 27,0-26,0-1,0 27,0-53,0 0,-26 79,26-79,0 0,0 0,0 27,0-27,0 0,0 0,0 0,0 0,0 0,0 0,0 0,0 0,26 26,-26-26</inkml:trace>
  <inkml:trace contextRef="#ctx0" brushRef="#br1" timeOffset="22677.2971">20109 17039,'0'0,"0"0,0 0,0 0,0 0,0 0,0 0,0 27,0-1,0 1,0-1,26 0,-26 1,0 26,0 0,0-27,0 27,0 0,0-26,0-27,0 79,0-79,0 0,27 53,-27-53,0 0,0 0,0 0,0 0,0 0,0 0,0 0,0 0,0 26,0-26,0 0,0 0</inkml:trace>
  <inkml:trace contextRef="#ctx0" brushRef="#br1" timeOffset="23133.3232">20267 17171,'0'0,"0"-26,0 26,0 0,0 0,0 0,0 0,0 0,0 26,0-26,0 27,0-1,0 27,27-26,-27 52,0-52,0 26,0-1,0-52,0 80,0-80,26 53,-26-53,0 0,0 0,0 0,0 0,0 0,0 0,-26 26,26-26,0 0,0 0,0 0,0 0</inkml:trace>
  <inkml:trace contextRef="#ctx0" brushRef="#br1" timeOffset="26108.4933">16669 10134,'0'-80,"0"54,0-27,0 26,0 1,27-1,-27 27,0 0,0-26,0 26,0 0,0 26,0 1,0-27,0 26,0 1,0 26,0-27,26 27,-26 26,26 1,-26-1,27 27,-27 26,26 1,1-1,-27 27,26-27,1 27,-27-1,26-25,1 26,-27-1,0-25,26-1,-26 0,0 0,0 1,0-27,0 26,-26-26,26 0,0-27,-27 0,27 1,-26 25,26-52,-27 27,1-1,-1-26,1 0,26 0,-27 26,1-52,0 26,-1-27,27 27,0-27,-26 1,26-1,0 1,0-27,-27 0,27 0,0 26,0-26,0 0,0 0,0 0,0 0,0 0,0-26,-26 26,26-53,0 26,-27-25,1 25,26-52,-27 26,1 0,26 0,-27 0,27 27,-26-1,26 1,0-1,-26 1,26 26,0-27,0 27,0 0,0 0,26 53,-26-26,26 26,1 0,-1 26,1 0,-1 27,27-27,-26 1,-1-1,1 1,-1-54,0 27,27-27,-26 1,-1-54,1 27,-1-52,1 25,-1-52,1 26,-1-27,1 27,-1-26,-26 26,26 0,-26 27,0 26,27-27,-27 27,0 0,0 0,0 0,0 0,0 0,0 0,0 0,0 0,0 0,0 0,0 0,0 27,0-27,0 26,0-26,0 0,0 0,0 27,0-27,0 0,0 26,0-26,0 0,-27-53,1 27</inkml:trace>
  <inkml:trace contextRef="#ctx0" brushRef="#br1" timeOffset="27274.56">16722 6456,'-26'0,"26"0,-27 0,27 0,-26 0,-1-27,27 27,-26 0,-1 0,1 0,-1 0,27 0,-26 0,26 27,-27-27,27 26,-26 1,26-1,0 1,0 26,0-27,26 27,-26 0,27 0,-1-27,1 27,-1-26,1-1,26-26,-27 0,1-26,25-1,1-26,0 27,-26-54,26 28,-27-1,1-27,-1 1,1 26,-27 0,0-26,-27 52,1-26,26 0,-27 27,1-1,-1 27,1 27,-1-1,-26 1,27 26,-1 0,27 26,-26-26,0 0,26-27,-27 1,27-27</inkml:trace>
  <inkml:trace contextRef="#ctx0" brushRef="#br1" timeOffset="32064.834">17860 6376,'0'0,"0"0,0-26,0 26,0 0,0 0,-27-26,27 26,-26-27,26 27,-27 0,1 0,26 0,-27 0,1 27,0-27,-1 26,1-26,-1 26,1 27,26-26,0-1,0 27,0 0,26-26,1 26,-1-1,27-25,-27 26,27-27,0 1,0-27,0 0,0 0,-27 0,27-27,-26 1,26-27,-27 0,1 27,-1-27,1-27,-27 27,-27 0,27-26,-26 53,-27-27,26 26,-26 1,27 26,-27 0,0 26,0 1,0 26,27-27,-27 27,26-27,27 1,-26-27</inkml:trace>
  <inkml:trace contextRef="#ctx0" brushRef="#br1" timeOffset="33933.9409">18892 6191,'0'0,"0"0,0 0,0 0,0-26,0 26,-27 0,1 0,26 0,-27 0,1 0,26 0,-27 0,1 26,-1-26,1 0,26 27,-27-1,1 1,0-27,26 53,-27-27,27 27,0 0,0 26,0-26,27 0,-1 26,0-26,1 0,-1 0,1-26,26-27,-27 26,27-52,-26-1,26 1,-27-27,0-27,1 28,-1-28,-26 27,0-26,0 26,-26 0,26 27,-27-1,1 1,0 26,-27 0,26 26,1 1,-1-1,27 0,-26 1,26-27</inkml:trace>
  <inkml:trace contextRef="#ctx0" brushRef="#br1" timeOffset="34872.9946">21167 6165,'-26'0,"26"-27,-27 27,1 0,-1 0,1 27,-1-27,1 26,-1 27,1-26,-1 26,1 26,26-26,0 26,0-26,26 0,1 0,-1 0,1-27,26 1,0-27,-27-27,27 1,-27-1,27-25,-26-1,-1-27,1 27,-27-26,-27 26,27 0,-26 0,-1 0,-26 27,27 26,0 0,-1-27,1 54,26-27,0 26,26 1,-26-1</inkml:trace>
  <inkml:trace contextRef="#ctx0" brushRef="#br1" timeOffset="35737.0441">22252 6324,'-27'-27,"27"27,-26-26,-1 26,27 0,-52 0,25 0,1 0,-1 0,1 26,-1 1,1 25,-1 1,27-26,-26 52,26 1,0-27,0 26,26-26,1 26,26-26,-27-26,27-1,0 0,0-26,0 0,0-26,0 0,0-27,-1 0,-25 0,26-53,-53 27,26-1,-26 1,-26-27,26 53,-27 0,-26 0,27 27,-27 26,27 0,-27 0,26 26,1 1,-1-1,1 1,26-1,-27 27,27-53</inkml:trace>
  <inkml:trace contextRef="#ctx0" brushRef="#br1" timeOffset="40055.2898">19897 17171,'0'0,"-26"-26,26 26,-27 0,27 0,0 0,0 0,-26 0,-1 0,27 0,-26 26,26 1,-27-1,27 1,0 26,0 26,27-26,-1 0,1 0,-1 0,-26-53,79 79,-79-79,80 0,-54-26,1-27,26 26,-27-26,1 1,-27-1,0-27,0 27,0 0,-27 0,27 1,-53-1,27 26,-1 1,1 26,-27 0,26 0,-25 26,25 27,27 26,-26 1,26-1,26 1,1-1,25 0,-25 1,26-54,0 1,26-1,-26-52,26-1,-26 1,0-27,-26-27,-1 1,1 0,-1-1,-26 1,0 26,0-26,-26 52,-1-26,1 27,-27 26,0 0,26 0,-25 53,-1 0,0 0,26 26,1 27,-1-27,27 1,0-1,0-26,0 26,0-79,53 53,-53-53,80 0,-27 0,-27-53,27 27,-27-27,27 0,-26 0,-27 0,26 0,-26 0,0 0,-26 27,-1-1,1 27,-27 0,0 0,0 0,0 53,27-26,-27 52,26-26,1 0,-1 26,1-26,26 0,0-53,26 53,-26-53,0 0,53-26,-26-1,-1 1,27-27,-26 26,-1-52,1 26,-1 27,-26-27,0 0,-26 26,-1 1,1 26,-27 0,26 26,-26 1,27-1,-27 27,26-26,1 52,26-53,0 27,0-53,0 80,0-80,0 0,79 0,-52-53,-1 26,1-26,-1 1,1-1,-1-27,-26 27,0-26,0 26,0 0,-26 27,-27-1,26 1,1 26,-27 0,26 26,1 1,0 26,-1-1,1 1,26 27,0-27,26 26,1-26,-1-27,27 1,-27-1,27-26,-26-53,26 27,0-27,-27 0,1-26,-1 26,0 0,-26 0,0 0,-26 27,0-1,-27 1,0 26,0 26,26 1,-26 26,0-1,27 28,0-1,26 1,0-1,0-26,0 0,0-53,52 79,-52-79,80-26,-54-1,27 1,-26-27,26-26,-27 26,-26-27,27 1,-27 26,-27 0,1 0,-1 0,-26 27,27 26,-27 0,0 26,26 1,-25 52,25-26,27 0,0 26,0 1,0-27,27-1,-27-52,52 80,1-80,0 0,-26-27,-1-26,27 27,-26-27,-1 0,1-26,-27 26,0 26,0-26,-27 1,-26-1,27 26,-27 27,26-26,1 52,-1-26,1 53,26 0,0 0,26 0,-26 26,53-26,-26 0,-1 0,27-53,0 26,0-26,-27-26,27 0,-26-27,-1 26,-26-52,27 26,-27 0,-27 0,1 0,-1 27,1-1,-27 1,27 26,-27 0,26 26,1 27,-1 0,1 0,26 0,0 0,26 0,1 0,-1-27,1 1,-1-27,1-27,-1 1,0-1,1-26,-1 27,-26-27,0 0,0 0,-26 27,-1-1,27 1,-26 26,0 0,-1 26,1 1,26-1,0 0,-27 27,54-26,-27-1,0-26,26-26,-26-1,27-52</inkml:trace>
  <inkml:trace contextRef="#ctx0" brushRef="#br1" timeOffset="42897.4536">19712 6376,'0'0,"0"0,0 0,0 0,0 0,0-26,0 26,0 0,0 0,0 0,0 0,0 0,0 0,0 0,0 0,26 0,-26 0,0 0,0 0,0-26,0 26,0 0,0 0,0 0,0 0,0 0,0 0,0 0,0 0,0 0,0 0,0 0,0 0,0 0,0 0,0 0,0 0,27 0,-27 0,0 0,26 26,1-26,-27 0,26 0,1 0,-1 26,0-26,1 27,-1-27,-26 26,27 1,-27-27,0 26,0 1,0-27,-27 26,27 1,-26-1,-1 1,1-27,0 26,-1 1,1-1,-1-26,27 0,-26 0,26 0,-27 0,27 0,0 0,-26-53,26 27</inkml:trace>
  <inkml:trace contextRef="#ctx0" brushRef="#br1" timeOffset="43130.4669">19685 6350,'0'0,"0"0,0-26,0-1,27 1,-1-1,-26 1,27-27,-1 26,-26-26,27 1,-1 25,-26-26,27 27,-1-1,0 1,-26-1,27 1</inkml:trace>
  <inkml:trace contextRef="#ctx0" brushRef="#br1" timeOffset="43802.5053">20215 6085,'-27'27,"1"-27,26 0,-27 0,1 0,26 0,-27 0,27 26,-26-26,26 27,-27-27,27 26,27 1,-27 26,26-27,1 1,-1-1,27 27,-26-27,25-26,-25 27,26-27,-27 0,1 0,-1-27,1 1,-1-27,1 27,-27-27,0 0,0 0,0 0,-27 26,1-25,-1 25,1 1,-27 26,26-27,1 54,-1-27,1 26,0 1,26-27</inkml:trace>
</inkml:ink>
</file>

<file path=ppt/ink/ink39.xml><?xml version="1.0" encoding="utf-8"?>
<inkml:ink xmlns:inkml="http://www.w3.org/2003/InkML">
  <inkml:definitions>
    <inkml:context xml:id="ctx0">
      <inkml:inkSource xml:id="inkSrc0">
        <inkml:traceFormat>
          <inkml:channel name="X" type="integer" max="1280" units="cm"/>
          <inkml:channel name="Y" type="integer" max="800" units="cm"/>
        </inkml:traceFormat>
        <inkml:channelProperties>
          <inkml:channelProperty channel="X" name="resolution" value="28.31858" units="1/cm"/>
          <inkml:channelProperty channel="Y" name="resolution" value="28.36879" units="1/cm"/>
        </inkml:channelProperties>
      </inkml:inkSource>
      <inkml:timestamp xml:id="ts0" timeString="2015-11-20T03:31:25.100"/>
    </inkml:context>
    <inkml:brush xml:id="br0">
      <inkml:brushProperty name="width" value="0.05292" units="cm"/>
      <inkml:brushProperty name="height" value="0.05292" units="cm"/>
    </inkml:brush>
  </inkml:definitions>
  <inkml:trace contextRef="#ctx0" brushRef="#br0">23733 2805,'0'0,"0"0,0 0,0 0,0 0,0 0,-26 26,26-26,-26 0,-1 0,1 0,-27 0,0 0,-27 27,28-27,-28 0,1 0,-27 26,27-26,-27 26,0-26,0 27,0-27,-26 26,26 1,0-1,-26 1,0-27,26 53,0-27,0-26,-26 27,26-1,27 0,-27-26,0 27,27-27,-1 0,1 0,0 0,26-27,0 27,0 0,26 0,1 0,-1-26,1 26,26 0,0 0,0 0,0 26,0 1,0-27,0 53,0-27,26 54,-26-27,0 0,-26 26,26 0,0 1,0-1,-27 0,27-26,0 27,0-27,-26 0,26-1,0-25,0-1,26 1,-26-1,0 1,0-27,0 26,27 1,-27-27,26 26,-26-26,27 27,-1-27,1 26,-1-26,27 26,0-26,-26 27,52-27,-53 26,54-26,-1 27,0-27,1 0,26 0,-27 0,27 0,0-27,0 27,-1-26,1-1,0 27,0-26,0 26,0-26,-1 26,1-27,0 1,0 26,-27-27,27 27,0-26,0-1,-27 27,27 0,-27-26,1 26,-1 0,0 0,-26 0,0 0,-26 0,26 26,0-26,-27 0,1 27,-1-1,27-26,-27 27,-26-27,27 0,-1 26,1-26,-27 0,26 0,-26-26,27 26,-27-27,26-26,1 27,-27-27,0-26,0 26,26-27,-26 1,0-1,0 1,0 0,0-27,0 27,0 26,0-27,-26 27,26 0,0 0,-27 27,27 0,-26-1,-1 27,-26-26,27 26,-1-27,-26 27,1-26,-1 26,0 0,0 0,0-27,-27 1,1-1,0 1,-27 26,27-27,-1 1,27 0,0 26,0-27,0 1,27 26,0 0,26 0,0-27,0 27,26 0,0 27,1-27</inkml:trace>
  <inkml:trace contextRef="#ctx0" brushRef="#br0" timeOffset="5387.3081">4578 11033,'0'-26,"0"26,0-27,0 27,0 0,0 0,-27-26,27 26,0 0,0 0,0 0,0 0,27 0,-1 26,27-26,0 0,0 0,26 27,1-27,25 0,28-27,-27 54,26-27,-26 0,26 0,-26 0,26 26,-53-26,27 0,-26 0,-27 0,0 0,-1 0,-25 27,-1-27,1 0,-27 0,0 0,0 0,0 0,0 0,0 0,0 0,0 0,0 0,0 0,0 0,0 0,0 0,0 0,26-27,-26 27,0 0</inkml:trace>
  <inkml:trace contextRef="#ctx0" brushRef="#br0" timeOffset="6132.3507">4578 13653,'-27'0,"1"0,26 0,0 0,-27 26,27-26,0 0,27-26,-1 26,27 0,-26-27,52 27,0 0,27-26,0-1,53 27,-27-26,27 26,0 0,-27 0,27 0,-27 0,0 0,-52 0,-1 0,-26 0,0 0,-27 0,-26 0,0 0,0 0,0 0,0 0,0 0,0 0,0 0,0 0,-26 0,26 0,-27 0,27 0,0 0,0 0,0 0</inkml:trace>
  <inkml:trace contextRef="#ctx0" brushRef="#br0" timeOffset="6867.3928">4392 16113,'0'0,"53"0,-26-26,26-1,0 27,0-26,26-1,0 1,27 26,0 0,0 0,0 0,-1 26,1 1,0-1,0-26,0 27,-27-27,1 26,-1-26,-26 0,26 0,-52 0,-1-26,1 26,-1 0,1 0,-27 0,0 0,0 0,0 0,0-27,26 27,-26 0,26 0,-26 0</inkml:trace>
  <inkml:trace contextRef="#ctx0" brushRef="#br0" timeOffset="8017.4585">4551 18680,'0'0,"0"0,0 0,0 0,0 0,0 0,0 0,0 0,0 0,0 0,53 0,-53 0,0 0,79 0,-79 0,53 0,-53 0,80 0,-27-27,26 27,-26 0,26-26,1 26,-27-27,52 1,-25 26,-1-27,1 1,-1-1,0 1,-26 26,0-27,-53 27,106-26,-106 26,53 0,-53 0,0 0,0 0,79-26,-79 26,0 0,0 0,0 0,0 0,0 0,0 0,0 0,53 26,-53-26,0 0,0 0,0 0,0 0,0 0,0 0,0 0,0 0,0 0,53 26,-53-26,0 0,0 0,0 0,0 0,0 0,0 0,0 0,0 0,0 0,0 0</inkml:trace>
  <inkml:trace contextRef="#ctx0" brushRef="#br0" timeOffset="21101.2069">6774 10266,'0'0,"-27"0,27 0,0-27,0 27,0 0,0 0,0-26,27 26,-1 0,1-27,-1 27,27-26,-27 26,27 0,0-26,0 26,-26 0,26 0,-27 0,0 0,1 0,-27 0,26 0,-26 0,27 0,-27 0,26 0,-26 0,0-27</inkml:trace>
  <inkml:trace contextRef="#ctx0" brushRef="#br0" timeOffset="21641.2378">7223 9843,'0'26,"0"-26,0 0,0 0,0 0,0 0,0 0,0 0,0 0,0 0,0 26,27-26,-27 27,26-27,1 26,-1-26,1 0,-1 0,1 27,-1-27,1 26,-27-26,26 27,1-27,-27 0,26 26,-26 1,0-1,0 1,0-27,-26 26,26 0,-27 1,1-27,-1 26,1-26,-1 27,1-1,26-26,-27 27,27-27,-26 0,26 0,0 0</inkml:trace>
  <inkml:trace contextRef="#ctx0" brushRef="#br0" timeOffset="22269.2737">7197 10001,'0'-26,"0"26,0 0,-26-27,26 27,0 0,0 0,0 0,26 27,-26-1,0 1,26-1,-26 1,27 26,-27-27,26-26,-26 26,0-26,27 0,-27-26,0 26,0-26,0-1,0-26,0 27,-27-1,27 1,0-1,0 27,0 0,0 27,0-1,27 1,-27-1,26 27,1-26,-1-1,1-26,-1 0,1-26,-27 26,26-27,-26 1,0-1,0 1,0 26,0 0,-26-27,26 27,-27 27,27-1,0 1,0-27,0 26,0 1,0-27,0 0,0 0,0 0,27 0,-27-27,0 27,0 0,-27 0,27-26</inkml:trace>
  <inkml:trace contextRef="#ctx0" brushRef="#br0" timeOffset="27374.5657">12012 900,'0'0,"0"-53,0 53,0 0,0 0,0 0,0 0,0 0,0 0,0 0,0 0,0 0,0 0,0 0,0 0,0 0,0 0,0 79,0-79,0 79,27-26,-1 27,-26-27,27 0,-27 26,0-26,26 0,-26-27,0 27,0-26,0 26,-26-53,26 26,0 0,0 1,0-27,0 0,0 0,0 0,0 0,0 0,0 0,0 0,0 0,-27-27,27 1,-26 26</inkml:trace>
  <inkml:trace contextRef="#ctx0" brushRef="#br0" timeOffset="27717.5853">11880 1482,'-26'0,"26"0,0 0,-27-27,27 27,0 0,0 0,0 0,0 27,0-27,27 26,-1 1,-26 26,27-27,-1 27,1 0,-27-27,26 1,0-27,1 0,-1 0,1-53,-1 0,1 0,-1-26,-26 26,27 0,-27 53,53-80,-53 80,0 0,0 0,26-26,-26 26,26 26,-26-26,0 27</inkml:trace>
  <inkml:trace contextRef="#ctx0" brushRef="#br0" timeOffset="28726.643">8388 10345,'-27'0,"27"0,0 0,-26 0,26 0,-27 0,54-26,-27 26,0-27,0 1,26 26,1-27,-1 1,1 26,-1 0,27 0,-27 0,27 0,-26 0,-1 26,1-26,-1 27,1-27,-1 0,1 0,-1 0,-26 0,26-27</inkml:trace>
  <inkml:trace contextRef="#ctx0" brushRef="#br0" timeOffset="29126.6659">9208 9948,'26'0,"-26"0,-26-26,26 26,0-27,0 27,0 0,0 0,0 0,0 27,0-1,0 1,26-1,-26 27,0 0,0 0,0 0,0 26,0-26,0-26,0 26,0-27,0 1,0-1,-26-26,26 26</inkml:trace>
  <inkml:trace contextRef="#ctx0" brushRef="#br0" timeOffset="29718.6998">8520 12779,'0'0,"0"0,0-26,0 26,0 0,0 0,-27 0,27 0,0 0,27 0,-1 0,-26 0,53 0,-53 0,53 0,-26-27,26 27,-27 0,1 0,-1 0,27 0,-27 0,1 0,-1 0,1 0</inkml:trace>
  <inkml:trace contextRef="#ctx0" brushRef="#br0" timeOffset="30027.7175">9340 12356,'0'0,"0"27,0-1,0 27,0 0,0 0,0 26,-26 0,26-26,0 27,0-27,-27 26,27-26,0 0</inkml:trace>
  <inkml:trace contextRef="#ctx0" brushRef="#br0" timeOffset="30716.7569">8652 15293,'0'0,"0"0,-26 26,26-26,0 0,0 0,26-26,-26 26,27 0,-1 0,1 0,26-27,-27 27,0 0,1 0,-1 0,27 0,-26 0,-1 0,1-26</inkml:trace>
  <inkml:trace contextRef="#ctx0" brushRef="#br0" timeOffset="31030.7748">9367 14949,'0'0,"0"0,-27 0,27 0,0 0,-26 26,26-26,0 27,0-1,-27 27,27 0,0 0,-26 0,26 26,0 1,-27-27,27 26,0-26,-26 0</inkml:trace>
  <inkml:trace contextRef="#ctx0" brushRef="#br0" timeOffset="31665.8111">8441 18045,'0'0,"0"0,0 0,0 0,0 0,0 0,52-53,-52 53,80-27,-80 27,79-26,-79 26,106-53,-106 53,106 0,-106 0,53 0,-53 0</inkml:trace>
  <inkml:trace contextRef="#ctx0" brushRef="#br0" timeOffset="31961.8281">9208 17542,'0'0,"0"26,0-26,0 0,0 27,0-27,0 106,0-53,0 26,0 0,0 1,0-1,0 0,0 1,0-1,26-26,-26-53</inkml:trace>
  <inkml:trace contextRef="#ctx0" brushRef="#br0" timeOffset="46411.6546">11113 9895,'0'0,"0"0,0 0,0 0,0 0,0 0,0 0,0 0,0 0,0 0,0 0,0 0,0 0,0 0,0 0,0 0,0 0,0 0,-27 0,27 0,-26-26,26 26,-27 0,1 0,26 0,-26 0,-1 0,1 0,26 0,0 0,-27 0,27 0,-26 0,26 0,0 26,0-26,-27 0,27 0,0 0,0 0,0 0,0 0,0 0,0 0,0 0,0 0,-26-26,26 26,0 0,0 0,0 0,-27 26,27 1,0-1,-26 1,26 26,0 0,-27 0,27-1,0-25,0 26,0-27,0 1,27-27,-27 0,0 0,26 0,-26-27,27 27,-27-53,26 27,1 26,-1-27,1 1,-1 26,1-26,-1 52,27-26,-27 26,1 1,26-1,-27 1,-26 26,27-27,-27 1,0 26,-27-27,27 27,-26-27,-27 1,26-1,-26-26,1 27,-1-27,0 0,-27 0,27 0,1 0,-1 0,26 26,1 1,-1-27,27 26,0-26</inkml:trace>
  <inkml:trace contextRef="#ctx0" brushRef="#br0" timeOffset="46956.6856">11430 10107,'0'-26,"0"26,0 0,-26 0,26 0,-27 26,27-26,0 27,0-1,0 0,0 27,27 0,-1 0,1 0,-27 0,26 0,27-27,-26 1,-1-1,1-26,25-26,-25-1,-1 1,-26-27,27 0,-27 0,26 27,-52-54,-1 54,1-27,-1 27,1-1,-27 1,0 26,27 0,-1 0,1 0,26 26,0-26</inkml:trace>
  <inkml:trace contextRef="#ctx0" brushRef="#br0" timeOffset="49662.8405">13468 9895,'0'0,"0"0,0 0,0 0,0 0,-27 0,27 0,0 0,0 0,-26 0,26 0,-27 0,1 0,26 0,-27 0,27 0,-26 0,-1 27,27-27,-26 0,0 0,-1 0,27 0,-26 0,26 0,-27 26,27-26,-26 0,26 27,0-1,0 1,-27-1,27 27,27-26,-27-27,0 26,0-26,0 0,26 26,-26-26,0 0,0 0,27-26,-27 26,26-26,-26 26,27 0,-27-27,26 27,0 0,1 0,-27 27,26-27,1 26,-1 0,1 1,-1 26,-26 0,0 0,0-27,0 54,0-54,-26 27,-1-27,1 1,-27-1,26 1,1-1,-27-26,27 0,-27 0,26 0,1-26,-1 26,27 0,0 0,0-27,27 27</inkml:trace>
  <inkml:trace contextRef="#ctx0" brushRef="#br0" timeOffset="50055.863">13706 10292,'0'0,"0"0,0 0,0 0,-27 27,27-27,0 53,0-27,0 1,0 26,27-27,-1 27,1-27,-1-26,27 27,-26-54,25 27,-25-53,-1 27,1-27,-1 0,-26-26,0 52,0-26,-26 27,-27-27,26 27,-25 26,25 0,-26 0,53 0,-26 26,26-26</inkml:trace>
  <inkml:trace contextRef="#ctx0" brushRef="#br0" timeOffset="51193.9281">15717 9869,'0'0,"0"0,0 26,0-26,-53 0,53 0,-27 0,1 27,-1-27,1 0,-1 26,1-26,-1 0,27 0,-26 0,0 0,26 0,-27 0,1-26,26 26,-27-27,27 27,-26 0,26 0,-27 0,27 0,0 27,-26-1,26 27,-27-26,27 26,-26 0,26-27,0 0,0 1,0-27,0 26,0-26,26 0,1 0,-27 0,26-26,1 26,-1 0,1 0,26 0,-27 0,27 26,-27 1,1-1,-1 1,1-27,-1 26,-26 27,0-26,0-1,-26 27,-1-27,1 1,-1-1,1 1,-27-27,27 26,-27-26,26 0,-26 0,27 0,-1-26,27 26,-26-27,52 27,-26-53,27 27,-1 0,1-27</inkml:trace>
  <inkml:trace contextRef="#ctx0" brushRef="#br0" timeOffset="51487.9449">15796 10213,'0'0,"0"0,0 26,0 1,0-1,0 1,0-1,0 27,0-26,26-1,-26-26,53 27,-26-27,-1-27,1 1,-1-1,1 1,-1-27,-26 26,0-26,0 27,-26-1,-1 1,-26 0,27 26,-1 0,1 0,-1-27</inkml:trace>
  <inkml:trace contextRef="#ctx0" brushRef="#br0" timeOffset="52390.9966">18018 9948,'0'0,"0"0,-26 0,0 0,-1 0,1 27,-1-27,1 0,-1 0,1 0,-1 0,27 0,-26 0,26 0,0 0,-27 0,27 26,-26 1,26-1,0 1,-26 26,26-27,0 27,0-27,0-26,26 27,-26-54,26 27,1-26,-27 26,26-27,1 1,-1 0,1 26,-1 0,1 26,26-26,-27 26,0 1,1 26,-27 0,0-27,0 1,0 26,-27-27,1 27,0-53,-1 26,-26 1,0-1,0-26,0 0,27 0,-27 0,0 0,27-26,-1 26,27-27,0 27,0-26,27 26</inkml:trace>
  <inkml:trace contextRef="#ctx0" brushRef="#br0" timeOffset="52744.0168">18336 10239,'0'-26,"0"26,0 0,-26 0,26 0,-27 0,1 26,26 27,0-26,0 26,0-27,26 27,1-26,25-27,1 0,0 0,0-53,-26 26,26-52,-27 26,0 0,-26 0,0 0,-26 0,26 27,-26-1,-1 1,1 26,-1 0,1 0,26 0</inkml:trace>
  <inkml:trace contextRef="#ctx0" brushRef="#br0" timeOffset="53609.0662">20320 9922,'27'-27,"-27"27,0 0,0 0,-27 27,1-27,-1 26,1 1,-27-1,27 1,-27-27,0 26,26 1,27-27,-26 0,-1 0,27 0,0 26,0-26,0 27,0-27,27 52,-27-25,26 26,-26-27,0 1,27 26,-1-53,1 0,-1 0,27-27,-26 1,-1-1,27 1,-27-27,1 53,-1 0,1 0,-1 0,-26 26,0 1,0 26,0 0,0 0,0 0,-53-1,27 1,-27 0,0-26,0-1,0-26,0 0,0 0,0 0,0-26,1-1,25 27,27-53,0 53,0-53,27 27</inkml:trace>
  <inkml:trace contextRef="#ctx0" brushRef="#br0" timeOffset="54008.0891">20611 10134,'0'0,"-26"0,-1 0,1 0,0 26,-1 0,27 27,-26 27,26-27,0 0,26 26,1-26,-1-27,27 1,-27-27,27-27,-26 1,26-27,-27 0,-26 0,27-26,-54-1,27 27,-26 1,-1 25,1 1,-1-1,1 1,26 26,0 0,26 0</inkml:trace>
  <inkml:trace contextRef="#ctx0" brushRef="#br0" timeOffset="54861.1379">22649 9895,'0'0,"-27"0,1 0,-27 27,26-27,1 0,-27 26,27-26,-1 0,1 0,-1 0,27 0,-26 27,26-1,0 1,-27-1,27 27,0-26,0 25,27 1,-27-26,0-1,26 1,-26-27,27 0,-1-27,-26 27,27-26,25-1,-25 27,-1-26,1 52,-1-26,27 27,-26 26,-1-27,-26 27,27-26,-27 26,-27-27,1 27,-1-27,1 1,-27-1,0 1,0-27,0 0,27 0,-27 0,26 0,1-27,-1 27,27-26,0 26</inkml:trace>
  <inkml:trace contextRef="#ctx0" brushRef="#br0" timeOffset="55288.1623">22940 10134,'0'0,"-27"-27,1 27,26 0,-27 0,1 0,-1 27,1 25,0-25,-1 52,1 1,26-1,0 0,26-26,-26 27,53-27,-27-27,27-26,0 0,0-26,0-1,0-26,0-26,0 26,-27-26,1-1,-27 27,-27-26,1 26,-1 27,1-27,-1 53,-25-27,25 27,1 27,-1-27,27 26,0-26</inkml:trace>
  <inkml:trace contextRef="#ctx0" brushRef="#br0" timeOffset="59331.3935">11139 6694,'0'-26,"0"26,0 0,0 0,0 0,-26 0,26 0,0 26,0-26,0 53,0 0,0 0,0 0,26 26,-26 0,0 27,0 0,0 0,0 0,27 0,-27-1,0-25,0-1,0 1,0-1,-27-26,27 0,0-27,0 1,0-1,0 1,0-27,0 0,-26 26,26-52,-27 26,1 0,26 0,-27-27,1-26,0 27,-27-27,53 26,-27-26,1 1,-1-1,27 26,-26 1,26-1,0 27,0 0,26 27,-26 26,0-27,27 27,-1 26,-26-26,27 27,-1-27,-26-27,27 27,-1-27,0-26,1 0,-1-26,1-1,-1 1,1 0,-1-27,1 26,-1-26,1 0,-1 27,-26-27,27 53,-27-26,0-1,0 27,0 0,0 27,0-27,0 0,0 0</inkml:trace>
  <inkml:trace contextRef="#ctx0" brushRef="#br0" timeOffset="61552.5206">4419 13494,'0'0,"0"0,-27-27,27 27,0 0,-26 0,26 0,-26 0,26 0,-27 0,27 0,0 27,0-27,0 0,0 0,0 0,0 0,0 0,27 0,-1 0,0 26,27-26,-26 0,26 27,0-27,26 0,-26 0,0 0,26 0,-26 0,27 0,-1-27,0 27,-26-26,53 26,-27-27,1 1,-1 26,1-27,-1 1,0-1,1 27,-1 0,-26-26,26 0,-26 26,0 0,-26 0,-1 0,1 0,-1 0,0 0,1 0,-27 0,26 0,-26 0,0 26,0-26,0 0,0 0,0 0,0 0,0 0,0 0,0-26,0-1</inkml:trace>
  <inkml:trace contextRef="#ctx0" brushRef="#br0" timeOffset="67977.8881">10981 12356,'0'0,"0"0,0 0,0 0,0 0,0 0,0 0,0 0,0 0,-27 0,27 0,0 0,0 0,0 0,0 0,0 0,0 0,0 0,0 0,0 0,0 0,-26 0,26 0,0 0,0 0,0 0,0 0,0 0,0 0,0 0,0 0,0 0,0 0,0 0,0 0,-27 27,27-27,-26 0,26 0,-27 0,27 0,-26 0,26 0,-27 0,27 0,0 0,-26 0,26 0,0 0,0 0,0 0,0 0,0 0,0 0,0 0,0 0,0 0,0 0,-27 0,27 0,0 0,0 0,0 0,0 0,0 0,0 0,0 26,0 0,0 1,0-27,-26 26,26 27,0-53,0 53,0-26,0-1,0-26,0 27,0-27,0 0,0 26,0-26,0 0,26 0,-26 0,0-26,0 26,27 0,-1-27,-26 27,27 0,-27 0,26-26,-26 26,27 0,-27 0,26-27,1 27,-27 0,26 0,1 0,-1 0,0 27,1-27,-1 26,1 1,-27-1,26 0,-26 1,0 26,0 0,0-27,-26 27,26 0,-27-26,1 25,-27-25,27-1,-27 27,26-53,-26 27,0-1,0 1,27-27,-27 0,27 0,-1 0,1 0,-1-27,27 27,27-26,-1 26,-26-27</inkml:trace>
  <inkml:trace contextRef="#ctx0" brushRef="#br0" timeOffset="68574.9221">11430 12594,'-26'0,"26"0,-27 0,27 0,-26 0,0 0,26 27,0-27,-27 0,27 26,0 1,0-1,0 0,27 27,-27 0,26-26,27 26,-27-27,1 27,-1-26,27-27,-26 0,-1-27,27 1,-27-1,1-26,-1 0,1 0,-27-26,26 26,-26-26,0 26,-26 0,26 0,-27 27,1-1,-1 1,1 26,-27 26,27-26,26 27,-27 25,27-25,0-1</inkml:trace>
  <inkml:trace contextRef="#ctx0" brushRef="#br0" timeOffset="71300.0781">4604 16007,'0'0,"-26"27,-1-1,1-26,26 27,-27-1,27-26,-26 0,26 0,-27 27,27-27,0 0,0 0,-26-27,26 27,0 0,0 0,-27 0,27 0,0 0,0 0,0 0,0 0,0 0,0 0,0 0,0 0,0 0,-26-26,26 26,-26 0,26 0,0 0,0 0,-27-27,27 27,0 0,0 0,0 0,0 0,0 0,0 0,0 0,0 0,0 0,0 0,0-26,0 26,0 0,27 0,-1-27,0 27,27 0,0-26,0 26,27 0,-28 0,28 0,-1-27,1 27,25 0,-25 0,26-26,-27 26,27-27,0 1,0 26,-1-26,-25 26,26-27,-27 27,0 0,1 0,-27 27,0-27,-27 26,27-26,-53 0,26 0,1 0,-27 0,0 0,0 0,0 0,-27 0,1 0,-27 0,0 0,0 0,0 0,-26 0,-27 0,27 0,-27 0,26 0,-25 0,-28 0,27 0,1 26,25-26,-26 27,1-27,25 26,27-26,0 0,27 0,-1 0,27 0,0 0,27 27,-1-27,54 26,26-26,-1 0,1 27,27-27,-28 26,1-26,0 0,0 0,-53 0,0 0,0 0,0 0,-53 0,26 0,0-53,-26 0,-26-52</inkml:trace>
  <inkml:trace contextRef="#ctx0" brushRef="#br0" timeOffset="72528.1483">13732 767,'0'0,"0"0,0 0,0 0,0 0,0 0,0 0,0 0,0 0,0 0,-26 53,26-53,26 53,-26-53,0 80,0-54,0 53,27-26,-27 0,0 27,0-28,0 1,0 27,0-54,0 27,0-26,0 26,-27-53,27 26,0 0,0 1,0-27,-26 26,26-26,0 27</inkml:trace>
  <inkml:trace contextRef="#ctx0" brushRef="#br0" timeOffset="72944.1721">13653 1667,'-27'0,"27"0,-26 0,26 0,0-27,0 27,-27 0,27 0,-26 27,52-27,-26 26,0 1,0-1,0 1,0-1,0-26,27 27,-27-1,0-26,0 0,26-26,-26-1,0 1,27 26,-27-27,26 1,-26-1,27 1,-27 26,0-27,0 27,26 0,-26 0,0 0,0 0,0 0,0 0,0-26,0 26,27 0</inkml:trace>
  <inkml:trace contextRef="#ctx0" brushRef="#br0" timeOffset="86660.9567">11272 15002,'0'0,"0"0,0-27,0 27,0 0,0 0,-27 0,27 0,0 0,0 0,-26 0,26 0,-27-26,27 26,-26 0,26 0,0-26,-27 26,27 0,-26-27,-1 27,27 0,-26 0,-1 0,1 0,0 0,-1 0,1 0,26 0,-27 27,1-27,-1 26,27-26,-26 26,26-26,-27 0,27 27,0-27,-26 26,26 1,0-27,0 53,-27-27,27 1,0-1,0 1,-26-1,26 0,0 1,0 26,0-27,-26 1,26-1,0 1,0-1,0 1,0-27,26 26,-26-26,0 27,0-1,26-26,-26 26,27 1,-1-27,1 26,-1 1,1-27,-1 26,1 1,-1-27,1 26,-1-26,27 0,-27 27,1-27,26 0,-27 0,1 0,-1 0,1 0,-1 0,27 0,-27-27,1 27,-1 0,1-26,-1-1,1 1,26 26,-27-53,1 26,-1 1,0 0,1-1,-1-26,1 0,-27 27,26-27,-26 26,27-26,-27 1,0-1,0 26,0-26,0 27,-27-27,1 26,26 1,-27-27,1 27,-27-1,27 1,-1-1,1 27,-1-26,1 26,-1 0,1-27,-1 27,27 27,-26-27,-1 26,27-26,-26 27</inkml:trace>
  <inkml:trace contextRef="#ctx0" brushRef="#br0" timeOffset="92020.2631">11245 17806,'0'0,"0"0,0 0,0 0,0-52,0 52,0 0,0 0,0 0,-53-27,53 27,0 0,-53 0,53 0,0 0,-79 0,79 0,0 0,-79 0,79 0,0 0,-53 0,53 0,0 0,-80 27,80-27,0 0,-53 52,53-52,-26 53,26-53,-27 53,27-53,-26 53,26-53,0 80,0-80,-26 53,26-53,0 79,0-79,26 79,-26-79,26 53,-26-53,27 80,-27-80,0 0,53 52,-53-52,79 0,-79 0,53 27,-53-27,79-27,-79 27,106-26,-106 26,80 0,-80 0,79-26,-79 26,79-53,-79 53,80-27,-80 27,79-26,-79 26,53-53,-53 53,79-27,-79 27,0 0,53-53,-53 53,27-52,-27 52,0-53,0 53,-27-53,27 53,-53-53,53 53,-79-80,79 80,-79-53,79 53,-80-52,80 52,-53-53,53 53,-52-27,52 27,0 0,-80-26,80 26,-53 0,53 0,-53 26,53-26,-79 27,79-27,0 0,-53 53,53-53</inkml:trace>
  <inkml:trace contextRef="#ctx0" brushRef="#br0" timeOffset="367294.0076">15346 12647,'0'0,"0"-26,0 26,0 0,-26-27,26 27,0 0,0 0,-27 0,27 0,0 0,0 27,27-1,-1 1,-26 25,27-25,-1 26,-26 0,27 0,-1 0,27 105,-53-131,0-1,0 1,0-1,0-26,26 0,-26 0,0 0,-26 0,52-26,-26-1,0 1,0-1</inkml:trace>
  <inkml:trace contextRef="#ctx0" brushRef="#br0" timeOffset="367665.0292">15664 12568,'0'0,"0"26,-27 1,27-1,0 27,0 0,0 0,0 26,27-26,-1 0,1 0,-1 0,1-27,-1-26,27 27,0-54,-27 1,27-1,-26-25,-1-1,-26 0,0-27,0 1,-26 26,-1 0,-26 0,27 0,-27 53,26-26,1 26,0 0,-1 26,54-26,-27 27,0-1,26-26</inkml:trace>
  <inkml:trace contextRef="#ctx0" brushRef="#br0" timeOffset="367948.0454">16140 12568,'0'53,"0"-27,0 53,0-26,26 0,1 0,-1 0,1-26,26-1,0-26,0 0,-1-26,1-27,-26 0,26 0,-27-79,-52 52,-1 27,1-26,-27 52,-26-25,26 25,0 27,-27 27,54-1,-27 0,53 1,-27 26,27-27,0 27</inkml:trace>
  <inkml:trace contextRef="#ctx0" brushRef="#br0" timeOffset="370333.1816">13071 12700,'0'-26,"0"26,0 0,0 0,0 0,0 0,0 0,26 26,1-26,-1 26,1-26,-1 53,1-26,-1-1,-26-26,53 212,-53-186,0 1,-27-1,27 1,-26-1,0-26,-1 0,1 0,26 0,-27-26,1-1,-1 1,27-53,-26 26</inkml:trace>
  <inkml:trace contextRef="#ctx0" brushRef="#br0" timeOffset="370500.1914">13071 12674,'0'-53,"26"26,-26 1,27-1,-1 1,80-54,-53 28,-27 25,1-26,26 0,-27 0</inkml:trace>
  <inkml:trace contextRef="#ctx0" brushRef="#br0" timeOffset="370827.2101">13573 12621,'0'79,"0"0,0-26,27 0,-1 0,1-26,26-27,0-27,-27 1,27-27,0-27,-27 27,27-26,-53-27,27 53,-54-26,1 26,-1 0,-25 27,-1 26,0 0,0 0,0 26,0 1,26-1,27 1</inkml:trace>
  <inkml:trace contextRef="#ctx0" brushRef="#br0" timeOffset="371012.2207">17886 12356,'-26'106,"-1"-80,1 1,-1-1,1 27,26 0,0-26,0-1,26 0,1 27,26 0,-27-26,27-1,-26 27,-1-26,0 26,-26-27,0 0,-26 1,26-1,-53 1,27-27,-1 0,-26-27,27 1</inkml:trace>
  <inkml:trace contextRef="#ctx0" brushRef="#br0" timeOffset="371235.2334">17833 12541,'503'-529,"-477"476</inkml:trace>
  <inkml:trace contextRef="#ctx0" brushRef="#br0" timeOffset="371648.257">18521 12303,'-26'0,"-1"27,1-1,-1 1,27 25,0 1,0 0,0 0,0 0,0 0,27-27,-1 27,1-26,-1-1,1-26,-1-26,53-27,-52 26,-1-25,1-1,-27 0,26 0,-52 0,26 26,-27 1,1 0,-1 26,1 0,0 26,-1 0,27 1,0-27,0 0</inkml:trace>
  <inkml:trace contextRef="#ctx0" brushRef="#br0" timeOffset="371973.2756">20506 12541,'0'27,"-27"26,1-27,26 1,-53-1,26 27,-26-27,0 27,27-26,0 26,26-27,0 1,0-1,26 1,0-1,1 0,-1 1,1-1,-1 1,-26-1,0-26,0 27,0-1,-53-26,27 0,-1-26,-25-1</inkml:trace>
  <inkml:trace contextRef="#ctx0" brushRef="#br0" timeOffset="372248.2914">20082 12541,'53'-53,"0"27,0-27,79 0,-79 0,0 27,0-54,0 54,0-1,0 1</inkml:trace>
  <inkml:trace contextRef="#ctx0" brushRef="#br0" timeOffset="372672.3156">20770 12383,'0'52,"-26"1,-1 0,27 27,0-27,0-1,53 81,-26-107,26-52,-1-1,1 1,0-27,-26 0,26 0,-27-26,-158-133,79 212,0 0,0 0,27 27,-1-27,27 26,27-26</inkml:trace>
  <inkml:trace contextRef="#ctx0" brushRef="#br0" timeOffset="373206.3456">22834 12303,'0'0,"-27"27,1-1,0 1,26-1,-27 0,27 1,0-1,0 1,27-1,25 1,-25-1,26 27,-27-53,27 53,-26-27,-1 27,-26 0,0 0,-26 27,-1-27,-26-1,0 1,-26 0,0 0,26-26,-27-1,1-26,26 0,0-26</inkml:trace>
  <inkml:trace contextRef="#ctx0" brushRef="#br0" timeOffset="373651.3716">22358 12832,'26'-79,"53"52,1-25,-1-1,1 0,25 0,-25 0,-1 26,1-25,-1 25,0 1,-26-1,0 1,0-1</inkml:trace>
  <inkml:trace contextRef="#ctx0" brushRef="#br0" timeOffset="374089.3967">23390 12541,'-27'27,"1"26,-1 0,27-1,-26 1,26 27,0-27,26 53,27-80,-26 0,25-26,1-26,27 0,-27-27,0 0,-1-27,-25 1,-1 0,-26-1,-26 1,-27 26,0 0,-53 0,0 27,-52-1,25 1</inkml:trace>
  <inkml:trace contextRef="#ctx0" brushRef="#br0" timeOffset="374514.421">13177 12303,'-53'0,"26"0,-26 27,27-1,-1-26,1 132,26-79,26-26,1 26,-1 0,27-1,-26 1,26 0,-27 27,1-54,-1 54,-26-28,0 1,-26 0,26 0,-27-26,-26 26,27-27,-27 0,26-26,-26-26,0 0</inkml:trace>
  <inkml:trace contextRef="#ctx0" brushRef="#br0" timeOffset="374684.4307">12859 12515,'53'-53,"26"0,27 27,-26-27,25-27,1 27,0 0,0 27,-27-27,1 27,-54-1,54 27</inkml:trace>
  <inkml:trace contextRef="#ctx0" brushRef="#br0" timeOffset="374957.4463">13653 12700,'-27'53,"27"0,27 0,-1 0,1 26,-1-52,27 25,0-25,0-1,26-52,1 26,-27-27,0-25,26-28,-53 27,27 0,-53-26,0 26,0 0,-26 0,-27 53,-26 0,26 53,-27 0,-26 0</inkml:trace>
  <inkml:trace contextRef="#ctx0" brushRef="#br0" timeOffset="397734.7491">13468 14923,'0'0,"0"-27,0 27,0 0,-27 0,27 0,0 0,0 0,-26 0,-1 0,27 0,-26 0,26 27,0-27,-27 0,1 0,26 0,-27 26,27-26,-26 0,26 26,-53 1,27-1,26 1,0-1,-27 1,27-1,0 1,0-27,0 53,0-27,0 0,0 1,0-1,27 1,-27-1,0 1,26-1,-26 1,27-1,-27 1,26-27,0 26,1 1,-1-27,1 26,26-26,0 0,0 26,-1-26,28 0,-27 0,0-26,0 26,0 0,-1-53,1 53,0-53,0 0,0 0,-26 0,25-26,-25 0,-1 26,1-27,-54-78,1 105,-1 26,-78-26,52 80,-27-1,27-26,-26 53,26 0,-132 159</inkml:trace>
  <inkml:trace contextRef="#ctx0" brushRef="#br0" timeOffset="400691.9182">17886 15161,'27'53,"-27"-27,0-26,-27 0,27 0,0 0,0-26,0-1,0 1,-26-27,26 0,0 0,-27 0,27 0,0 27,-26-1,26 1,-27-1,1 27,-1 27,1-1,-27 80,27-53,-1 0,1 26,26 1,0 25,0-25,0-1,26 1,1-1,-1 0,1 1,25-27,1-1,-26 1,26-26,0-1,0 1,-1-1,1-26,0-26,0 26,27-53,-27 26,-1-26,-25 27,-1 0,1-27,-1 26,-26-26,0 0,0 0,-26 1,-1-1,1 0,-27 0,27 0,-27 26,-53-52,79 26,-26 27,0-27,27 26,-27 1,0-1,0 1,27-1,-27 27,-53 0,80 27,-1-1,27 1,0-27,0 53</inkml:trace>
  <inkml:trace contextRef="#ctx0" brushRef="#br0" timeOffset="401693.9756">20241 14923,'0'26,"-26"0,26-26,-27 27,1-1,-1 1,1-27,-1 53,1 0,-1-27,1 27,26 0,-27 0,1 26,26 1,0-27,0 26,26-26,1 0,-1 0,-26 0,53-27,0 27,0-27,0-26,0 0,26 0,-26 0,0 0,0-26,26-1,27-25,-53 25,-26-26,52-26,-79 26,0-53,0 53,-79-79,-1 26,27 53,0 0,27 0,-27 27,0-27,0 26,27 27,-27-26,26 26,-26 26,1-26,25 27,-26-1,27 1,-27 26</inkml:trace>
  <inkml:trace contextRef="#ctx0" brushRef="#br0" timeOffset="410756.4939">15505 15161,'0'0,"0"0,0 0,-27-27,27 27,0 0,0 0,-26-26,26 26,0 0,0 0,0 0,0 0,0 0,53 106,-27-80,-26 0,27 1,-1 26,27 26,-53-79,0 27,27-1,-27 1,0-27,26 26,-26-26,0-26,-26-1</inkml:trace>
  <inkml:trace contextRef="#ctx0" brushRef="#br0" timeOffset="411548.5392">15611 15346,'0'0,"0"0,0 0,0 0,0 0,-27 0,27 0,0 0,0-27,0 27,0 0,0 0,0 0,0 0,27 27,-27-27,0 26,26 1,-26-1,27-26,-1 27,1-1,-1 1,1-1,-1-26,53 27,-52-27,26 0,-27-27,1 27,-1 0,1-26,-1-1,0-26,-26 27,27-1,-27-52,0 26,-27 27,27-1,-26 1,0-1,-1 1,1-1,-1 1,-26 26,27-27,-1 27,-26 0,27-26,0 26,-1 0,1 0,-1 0,27 0,-26 26,26-26,-27 27,27-27,0 26,0 1,0 26,0-27,0 1,0 25,0-25,0-1,0 1,27-1</inkml:trace>
  <inkml:trace contextRef="#ctx0" brushRef="#br0" timeOffset="412226.578">16431 14923,'-26'0,"26"0,-27 0,1 26,-1-26,27 0,-26 0,-1 0,27 26,0-26,-26 0,-1 27,27-27,0 26,-26 1,26-1,0 27,0-26,0 26,26-27,-26 0,27 27,-27-26,26-27,1 26,-1 1,1-27,-1 0,1-27,-1 27,0-26,1-1,26-26,-27 1,1-1,-1 26,-26-26,27 27,-27-27,0 26,0 1,-27 0,-26-27,27 53,-27-27,26 1,-25 26,-1-27,26 54,27-27</inkml:trace>
  <inkml:trace contextRef="#ctx0" brushRef="#br0" timeOffset="421884.1304">22649 14923,'0'0,"0"0,26 26,-26-26,0 0,-26 26,26-26,-27 0,27 0,-26 0,26 0,0 27,0-27,-27 26,27-26,0 27,-26-27,26 26,0-26,-27 27,27-1,0 1,0-27,27 26,-27 1,0-27,26 26,1 0,-1 1,-26-1,27 1,-1-27,1 26,-27 1,26-1,-26 27,0-26,0-1,0 1,0-1,0 27,-26-27,-1 1,27-1,-26 1,-1-1,1 1,-1-27,1 26,-1-26,1 0,-1 0,27-26,-26-1</inkml:trace>
  <inkml:trace contextRef="#ctx0" brushRef="#br0" timeOffset="422162.1456">22411 15240,'26'-26,"0"-1,1 1,26-1,0 1,-27-27,27 26,0 1,0-1,0 1,0 26,-27-26,1-1,26 1,-27 26,1 0,-1-27,-26 1,26 26,1-27,-1 27,1 0</inkml:trace>
  <inkml:trace contextRef="#ctx0" brushRef="#br0" timeOffset="422719.1776">23098 15055,'-26'26,"26"1,-26-1,-1 1,1-1,26 27,-27 0,27 0,0-27,0 27,27 0,-1 0,1-26,25-1,1 27,0-53,0 26,0-26,27 0,-28-26,28-1,-27 1,0 0,0-27,-27 0,0-27,1 27,-1-26,-26 26,0-26,-26 26,-1 0,1 0,0 0,-1 27,-26-1,0 27,27 0,-27 0,0 27,-26-1,26 27,0-27,26 54,-26-54,27 27,-27-26,53 26</inkml:trace>
  <inkml:trace contextRef="#ctx0" brushRef="#br0" timeOffset="429731.5792">13441 17806,'0'0,"0"0,0 0,0 0,0 0,0 0,-53-26,53 26,0 0,0 0,-79 0,79 0,0 0,0 0,-53 26,53-26,0 0,0 0,0 0,-53 0,53 0,0 0,0 0,-53 27,53-27,0 0,0 0,0 0,0 0,-26 53,26-53,0 0,0 53,0-53,0 0,53 53,-53-53,0 0,26 53,-26-53,0 0,53 79,-53-79,0 0,53 53,-53-53,0 0,53 53,-53-53,0 0,79 26,-79-26,53 27,-53-27,53 26,-53-26,53 0,-53 0,53 0,-53 0,0 0,79 0,-79 0,0 0,53-79,-53 79,27-53,-27 53,26-79,-26 79,0-80,0 80,27-79,-27 79,0-80,0 80,-27-79,27 79,0-53,0 53,0-53,0 53,0 0,-26-53,-1 53,27-26,-26 26,-1 0,27 0,-53 0,53 0,-53 0,53 0,-79 26,79-26,-53 27,53-27,0 0,-53 26,53-26,0 0</inkml:trace>
  <inkml:trace contextRef="#ctx0" brushRef="#br0" timeOffset="431477.6791">17886 17701,'0'0,"0"0,0 0,0 0,-79 0,79 0,0 0,0 0,0 0,0 0,-27 53,27-53,-26 52,26-52,-27 53,27-53,0 80,0-1,27-26,-1 0,-26 26,53-26,-26 0,-1 0,-26-53,106 53,-106-53,106 53,-106-53,79 0,-79 0,80-27,-80 27,79-79,-53 26,1-26,-1 26,1-26,-27-1,0 1,-27 26,27 0,-26 0,26 53,-106-79,53 79,-26-27,26 27,-27 27,28-27,-28 26,27 1,53-27,-53 52,53-52,27 53</inkml:trace>
  <inkml:trace contextRef="#ctx0" brushRef="#br0" timeOffset="432235.7224">20373 17754,'0'0,"0"0,0 0,0 0,-26 52,26-52,-53 53,53-53,-27 80,1-1,26-26,0 0,0 26,0 1,26-1,1-26,26 0,-53-53,79 79,-26-52,0-27,26 0,-26-27,0-26,-53 53,106-79,-79 26,-1 0,0 0,-26 0,0-26,0 26,-52 27,25-27,27 53,-106-80,53 27,0 53,-26-26,0-1,26 27,0 27,0-1,-26 27,52 0,-26 0</inkml:trace>
  <inkml:trace contextRef="#ctx0" brushRef="#br0" timeOffset="436156.9467">15108 17806,'53'53,"-53"-53,0 0,0 0,0 0,0 0,0 0,53 27,-53-27,0 0,0 0,0 0,53 26,-53-26,0 0,0 0,0 0,53 27,-53-27,0 0,79 79,-79-79,27 53,-27-53,52 106,-52-80,27 27,-27-53,26 106,-26-106,27 53,-27-53,0 79,0-79,0 0,26 53,-26-53,0 0,0 0,0 0</inkml:trace>
  <inkml:trace contextRef="#ctx0" brushRef="#br0" timeOffset="436706.9782">15743 17859,'0'0,"0"0,-53 80,53-80,0 0,0 0,-26 53,26-53,26 53,-26-53,27 53,-27-53,53 26,-53-26,105 0,-105 0,80 0,-80 0,106-79,-106 79,52-53,-52 53,27-80,-27 80,0-53,0 53,-79-53,79 53,-106-52,53 52,0 0,53 0,-79 26,79-26,-53 26,53-26,0 0,0 53</inkml:trace>
  <inkml:trace contextRef="#ctx0" brushRef="#br0" timeOffset="437428.0194">16272 17833,'0'0,"0"0,0 0,0 0,0 0,0 0,0 0,0 0,0 0,0 0,0 53,0-53,0 0,0 53,0-53,27 53,-27-53,53 53,-53-53,0 0,79 79,-79-79,53 0,-53 0,53 0,-53 0,79-53,-79 53,53-53,-53 53,27-79,-27 26,0 53,26-106,-26 80,0-27,-26 0,26 0,-27 26,1-26,-1 27,1 0,-1-1,-26 27,53 0,-79 53,79-53,-106 106,53-53,27 26,-1-26,1 26,26 1</inkml:trace>
  <inkml:trace contextRef="#ctx0" brushRef="#br0" timeOffset="445076.4569">22384 17806,'0'0,"0"0,0 0,0 0,0 0,0 0,0 0,53 53,-53-53,0 53,0-53,53 53,-53-53,53 106,-53-106,26 79,-26-79,53 53,-53-53,27 80,-27-80,0 0,0 0,0 0,0 0,0 0,0 0,0 0</inkml:trace>
  <inkml:trace contextRef="#ctx0" brushRef="#br0" timeOffset="445488.4805">22755 17859,'0'0,"0"0,0 0,0 0,0 0,0 80,0-80,26 53,-26-53,79 53,-79-53,53 53,-53-53,80 0,-80 0,53-27,-53 27,52-26,-52 26,0-80,0 80,-26-79,26 79,-53-80,53 80,-53-52,53 52,-79 0,79 0,-53-27,53 27,0 0,0 0,-27 79,27-79,0 0,27 53,-27-53,0 0</inkml:trace>
  <inkml:trace contextRef="#ctx0" brushRef="#br0" timeOffset="445880.5029">23204 17674,'0'0,"0"53,0-53,0 0,0 0,0 79,0-79,0 0,80 53,-80-53,53 27,-53-27,132 0,-132 0,79-27,-79 27,80-53,-80 53,26-52,-26 52,-26-53,26 53,-80-53,80 53,-106-27,106 27,-79 0,79 0,-79 0,79 0,0 0,0-26,26 26,1-53</inkml:trace>
  <inkml:trace contextRef="#ctx0" brushRef="#br0" timeOffset="446799.5554">23363 16484,'-26'0,"-27"-27,26 1,-26 26,-26 0,26 0,-26 0,26 0,-27 0,1 0,0 26,-1 1,1-27,-27 26,53 0,-53 1,27-1,0-26,-1 53,27-26,-26-1,26 1,0 26,0-27,0 27,27 26,-1-26,1 27,-1 25,27 1,0-26,0 26,0-1,0 1,27-26,-27 25,26-25,1 26,-1-27,1 0,26 27,-27-26,27-28,-27 28,27-27,27-27,-27 27,26-26,0-27,1 26,-1-26,0 0,1 0,26 0,-27 0,27 0,-27-26,1 26,-1-27,0 1,27-1,-26 1,25-27,1 0,-26 0,52-26,-53 26,54-27,-28 1,1 0,0-27,-27 26,1 1,-1-27,-26 27,0-27,-26 27,-27-27,0 0,0 0,-53 27,0-27,0 0,-53 27,27-1,-27 1,0 0,-26 26,-1 0,1 26,0 27,-1 27,1-1,0 1,26 26,-26 26,52 0,1-26,26 27,0-1,27-26,26 0</inkml:trace>
  <inkml:trace contextRef="#ctx0" brushRef="#br0" timeOffset="452375.8744">18653 4366,'0'0,"0"-27,0 27,0 0,0-26,0 26,0-27,0 27,0 0,0 0,0 0,0 0,0 0,0 0,0 0,0 0,0 0,0 0,0 0,0 0,0 0,0 0,0 0,0 0,0-26,0 26,0-27,0 27,0-26,0-1,0 27,0 0,0-26,0 26,0 0,0 0,0 0,0-26,0 26,0 0,0 0,0 0,0-27,0 27,0 0,0 0,0 0,0 0,0 0,0 0,27 0,-27 27,0-1,0 0,0 27,26 0,-26-26,0 26,0 0,27-1,-27-25,0 26,0-27,0 27,0-26,0-1,0 1,0-1,0-26,0 27,0-1,0-26,0 26,0-26,0 0,0-26,0 0,0-1,26 1</inkml:trace>
  <inkml:trace contextRef="#ctx0" brushRef="#br0" timeOffset="452870.9027">18997 4048,'0'-26,"0"26,0 0,0 0,0 0,0 0,0 0,0 0,0 0,-26 0,26 26,0-26,-26 53,26-53,0 53,0-27,0 27,0 0,-27 0,27 0,0 0,0 0,0 0,0 0,0 0,27-27,-27 1,0-1,0 1,0-27,0 26,0-26,0 0,26 0,-26 0,0-26,0-1,0 27,26-26,-26-27,0 26</inkml:trace>
  <inkml:trace contextRef="#ctx0" brushRef="#br0" timeOffset="453293.9269">19262 4022,'0'0,"0"0,0-27,0 27,-26 0,26 0,-27 0,27 0,0 27,0-27,0 0,0 26,-26 1,26-1,0 1,0 25,0-25,0 26,0 0,0 0,0-27,0 27,0-27,0 1,0-1,0 1,0-27,0 26,0-26,0 27,0-27,0 0,0 0,26 26,-26-26,0 0,0 27,0-27,0 0,0 0,0 0</inkml:trace>
  <inkml:trace contextRef="#ctx0" brushRef="#br0" timeOffset="458250.2104">15743 7355,'0'0,"-26"0,-1 0,27 0,-26 0,-1 0,1 0,-1 27,1-27,26 26,-27 1,1-27,26 26,0 27,0-26,26-1,1 27,-27-27,26 1,27-1,-26 1,-1-27,27 0,-26 0,-1-27,27 1,-27-1,1-25,-1 25,1-26,-27 0,0 0,0-26,-27 53,27-27,-26 0,-27 26,26-26,-25 27,25 26,1-27,-1 27,-26 27,27-1,-1 1,27-1,-26 27,26 0,26 0,-26 26,27-26,-1 0,27-26,-26-1,-1 1,1-27,-1 0,27-27,-27-26,1 27,-27-27,26 0,-26 0,0-26,-26 26,-1 26,1-26,-27 27,0-1,27 27,-27 0,0 0,0 53,26 0,1 27,-1-27,1 52,26-25,26-1,1 0,-1-26,1 0,26-26,-27-1,27-26,-26-26,-1-1,27 1,-27-27,1-26,-27 26,26 0,-52 0,26-27,-27 28,1-1,-27 26,27 1,-27 26,26 0,-26 26,27 1,26-1,0 27,0-27,26 27,1-26,26 26,0-27,0-26,-1 0,28 0,-27-26,0-1,0 1,-1-27,-25 0,-27 0,26 27,-52-27,26 0,-27 26,-25-26,-1 53,0-26,-27 26,27 26,1-26,25 53,1 0,26 27,0-27,0 26,26-26,-26 26,53-52,-27 26,27-27,-26-26,26 0,-27-26,1-1,-1-26,1 27,-1-27,-26-27,0 28,-26-1,-1 0,1 26,-1 1,1 26,-1 26,1-26,-1 53,27-26,0 52,27-26,-1 0,1 0,-1-27,1 1,-1-27,27-27,-27 27,1-53,-27 0,26 0,-26 1,-26-1,26 0,-27 26,-25-26,-1 53,0 0,0 27,26 26,-26 0,27 26,26 27,0-27,26 1,1 25,-1-52,27 0,-26-53,26 0,0-26,-1-1,-25-26,-27-26,26 26,-26-26,-26 26,26-27,-53 54,27 0,-27 26,0 0,26 26,-26 53,53-26,-26 27,26-1,26 0,-26-26,27 27,-1-54,27 27,0-26,-26-27,25 0</inkml:trace>
  <inkml:trace contextRef="#ctx0" brushRef="#br0" timeOffset="460696.3503">15505 6244,'0'0,"0"0,0 0,-27 0,27 0,0 0,0 0,-26 27,26-27,0 0,0 26,0 1,26-1,-26-26,0 53,27-27,-27 27,0-26,26 26,-26 0,0-27,0 27,0-27,0 1,0 26,0-53,0 26,0 1,0-27,27 0,-27 0,0 0,0-27,26 1</inkml:trace>
  <inkml:trace contextRef="#ctx0" brushRef="#br0" timeOffset="461085.3726">15664 6324,'0'0,"0"0,0-27,0 27,0 0,0 0,0 0,0 0,0 0,0 27,0-27,26 26,-26-26,0 26,0 27,0-26,0-1,0 1,0-1,0 27,27-26,-27-1,0 1,0-27,0 26,0-26,0 0,0 0,0 0,0 0,26 0,-26 0,0-26</inkml:trace>
  <inkml:trace contextRef="#ctx0" brushRef="#br0" timeOffset="461498.3962">15822 6218,'27'0,"-27"0,0 0,0 0,0 0,-27 0,27 0,0 26,0 1,-26-27,52 26,-26 27,0-27,0 1,27 26,-27-53,26 53,-26-27,0 1,27-1,-27 1,0-27,0 26,26-26,-26 27,0-27,0 0,0 26,0-26,27 0,-27 0,0 0,0 0,26 0,-26 0,27 0,-27 0</inkml:trace>
  <inkml:trace contextRef="#ctx0" brushRef="#br0" timeOffset="463134.4898">11589 2884,'-26'-26,"-1"-27,-26 26,27 1,26-1,-27 1,27-1,0 27,0 0,-26 0,26 0,26 0,1 0,-27 0,53 0,-27 27,27-1,26 1,-26-1,27 1,-27 26,26-1,0-25,-26 26,27 0,-1 0,-26 0,26 26,-26-26,27 0,-27 0,26 0,-26-27,26 27,-26 0,0 0,0-27,0 1,0 26,0-27,0 27,0-27,0 27,-1 0,-25-26,26 26,-27-27,27 27,0-26,0 25,0-25,0 26,0-27,-27 27,27-26,-26 26,26-1,-1-25,-25 26,26 0,0 0,0-27,0 27,-1 0,1 0,0-27,-26 27,26 0,0 0,0 0,-1 26,1-26,0 27,0-1,-26 0,26 1,-27-1,27-26,0 26,0 1,0-1,0 1,0-1,26-26,-53 26,27-26,0 0,0 0,0 0,0-27,0 1,26 26,-26-27,0 1,0 26,0-53,26 26,-26 27,0-53,0 26,0 27,0-26,0-27,0 26,-27 1,1-1,26-26,-27 27,-26-1,26-26,1 27,-27-1,26-26,-26 0,27 26,-27-26,26 27,-26-27,27 26,-1-26,-26 0,53 0,-26 0,-1 0</inkml:trace>
</inkml:ink>
</file>

<file path=ppt/ink/ink4.xml><?xml version="1.0" encoding="utf-8"?>
<inkml:ink xmlns:inkml="http://www.w3.org/2003/InkML">
  <inkml:definitions>
    <inkml:context xml:id="ctx0">
      <inkml:inkSource xml:id="inkSrc0">
        <inkml:traceFormat>
          <inkml:channel name="X" type="integer" max="27760" units="cm"/>
          <inkml:channel name="Y" type="integer" max="15694" units="cm"/>
          <inkml:channel name="F" type="integer" max="255" units="dev"/>
          <inkml:channel name="T" type="integer" max="2.14748E9" units="dev"/>
        </inkml:traceFormat>
        <inkml:channelProperties>
          <inkml:channelProperty channel="X" name="resolution" value="1000" units="1/cm"/>
          <inkml:channelProperty channel="Y" name="resolution" value="1000.25494" units="1/cm"/>
          <inkml:channelProperty channel="F" name="resolution" value="0" units="1/dev"/>
          <inkml:channelProperty channel="T" name="resolution" value="1" units="1/dev"/>
        </inkml:channelProperties>
      </inkml:inkSource>
      <inkml:timestamp xml:id="ts0" timeString="2018-11-29T16:34:20.286"/>
    </inkml:context>
    <inkml:brush xml:id="br0">
      <inkml:brushProperty name="width" value="0.05292" units="cm"/>
      <inkml:brushProperty name="height" value="0.05292" units="cm"/>
      <inkml:brushProperty name="color" value="#FF0000"/>
    </inkml:brush>
  </inkml:definitions>
  <inkml:trace contextRef="#ctx0" brushRef="#br0">14630 4519 176 0,'-24'27'35'0,"-19"-25"-2"16,27 1-35-16,16-3 3 16,-10-11-1-16,26-9 0 15,22-10 0-15,24-17-1 16,27-16 1-16,35-12-1 15,40-16 1-15,46-8 0 16,43-10 0-16,88-5 0 16,2 6 1-16,51 12-2 15,70 19 2-15,13 20-1 16,22 32 1-16,26 27-1 0,60 28 0 16,-75 32 1-16,39 24 0 15,-14 25 0-15,-47 18-1 16,0 14 1-16,-23 5 0 15,-36-1 1-15,-83-5-1 16,28 0-34-16,-83-39-1 16,-44-16-2-16,-76-56 0 15,-59-29 0-15</inkml:trace>
</inkml:ink>
</file>

<file path=ppt/ink/ink40.xml><?xml version="1.0" encoding="utf-8"?>
<inkml:ink xmlns:inkml="http://www.w3.org/2003/InkML">
  <inkml:definitions>
    <inkml:context xml:id="ctx0">
      <inkml:inkSource xml:id="inkSrc0">
        <inkml:traceFormat>
          <inkml:channel name="X" type="integer" max="1280" units="cm"/>
          <inkml:channel name="Y" type="integer" max="800" units="cm"/>
        </inkml:traceFormat>
        <inkml:channelProperties>
          <inkml:channelProperty channel="X" name="resolution" value="28.31858" units="1/cm"/>
          <inkml:channelProperty channel="Y" name="resolution" value="28.36879" units="1/cm"/>
        </inkml:channelProperties>
      </inkml:inkSource>
      <inkml:timestamp xml:id="ts0" timeString="2015-11-20T03:51:08.736"/>
    </inkml:context>
    <inkml:brush xml:id="br0">
      <inkml:brushProperty name="width" value="0.05292" units="cm"/>
      <inkml:brushProperty name="height" value="0.05292" units="cm"/>
    </inkml:brush>
  </inkml:definitions>
  <inkml:trace contextRef="#ctx0" brushRef="#br0">7409 6350,'-53'-26,"53"26,-27 0,-26-27,27 27,-27 0,27 27,-1-27,-26 26,0-26,27 26,-27 27,0-26,27 52,-1-26,1 0,-1 0,27 26,0-26,27 0,-1-26,1 26,-1-27,27-26,0 0,0 0,0-26</inkml:trace>
  <inkml:trace contextRef="#ctx0" brushRef="#br0" timeOffset="744.0423">7515 6826,'0'0,"-27"0,27 0,0 0,-26 27,26-27,-27 26,27 1,0 26,0-27,0 27,0-27,27 1,-1-1,1-26,25 0,-25 0,-1-26,1-1,26-26,-27 27,-26-27,27 0,-27 27,-27-27,27 53,0-27,-26 1,26 26,0 0,0 0,53 0,-27 0,1 0,-1 0,27-27,-27 1,27 0,0-27,-26 26,-1-26,1 0,-1-26,-26 26,0-26,27 26,-54 0,27-27,-26 28,-1-1,27 26,-26 1,-1-1,1 27,-1-26,27 26,-26 0,-1 26,27-26,-26 53,26-26,0 26,0-1,0 28,0 26,0-27,0 27,26-27,-26 27,27 0,-27-27,26 1,1-1,-27-26,26-27,1 27,-1-26,-26-1,0-26,27 0,-1 27,-26-54,27 27,-27-26,0-1</inkml:trace>
  <inkml:trace contextRef="#ctx0" brushRef="#br0" timeOffset="2258.1292">3996 5741,'0'0,"-27"0,27 0,0-26,0 0,0 26,0 0,27-27,-1 27,27 0,-27 0,27 0,0 27,27-1,-27 0,26-26,0 0,1 27,-1-27,0 0,1 0,-1 0,-26 0,26 0,-26 0,0 0,0 0,-26 0,-1 0,1-27,-27 27,26-26,0 0,1-27,-1 0,-26 0,27-27,-1 1,1 0,-1-1,1 1,-1 0,-26-1,27 1,-27 26,26 0,-26 0,0 27,0-27,0 26,0 1,0-27,0 53,-26-53,-1 26,1 27,-27-26,26 0,-52 26,26 0,-26 0,26 0,-27 26,1 0,0-26,-27 27,26-1,1-26,0 27,-27-27,26 0,1 0,0 0,26 0,-27 0,27 26,1-26,-1 0,26 27,-26-27,27 26,-1-26,1 27,-1-27,27 53,-26-27,26 1,0 25,0 1,0 0,0 27,0-27,26 26,-26-26,0 26,0-52,27 26,-27-27,0 1,26-27,-26 0,0 0,0 0</inkml:trace>
  <inkml:trace contextRef="#ctx0" brushRef="#br0" timeOffset="4099.2342">8864 6747,'0'0,"-27"-27,27 27,0 0,0 0,-26 0,26 27,0-1,0 1,0 26,0-27,0 27,0-26,0-1,0 0,0 1,0-27,0-27,0 1,0 0,0-54</inkml:trace>
  <inkml:trace contextRef="#ctx0" brushRef="#br0" timeOffset="4235.2423">8811 6350,'-26'-26,"26"-1,-27 27,27 0,0 0,0 0,0 0,0 0,0 27</inkml:trace>
  <inkml:trace contextRef="#ctx0" brushRef="#br0" timeOffset="4566.2612">9155 6456,'26'0,"-26"0,0 26,0-26,-26 27,-1-1,1 1,0 26,-1-27,27 1,-26-1,52 27,-26-27,27 1,-1-1,27 27,-27-53,1 27,-1-1,-26 27,0-53,-26 26,26 27,-53-53,26 53,-25-26,-1-1,26-26,1 27,-1-1</inkml:trace>
  <inkml:trace contextRef="#ctx0" brushRef="#br0" timeOffset="4924.2816">10002 6059,'0'-53,"0"0,-27 27,27-1,-26 27,26 0,-27 27,1-1,26 54,0-1,0 0,0 54,0-28,26 28,-26-1,27 27,-1-1,-26-25,27-1,-27 27,0-53,0-1,0-25,0-27,0 0,0-53</inkml:trace>
  <inkml:trace contextRef="#ctx0" brushRef="#br0" timeOffset="5238.2996">9896 6879,'0'-53,"26"27,1-27,-1 53,1-27,-1 27,1 27,-1-1,0 1,27-27,-26 26,-1 1,1-1,-1-26,1 27,-1-54,1 27,-1-26,0-1,-26 1,27-27,-27 0,0 27,0-27,0 26,0 1,0-1,26 1,-26-1,0 1,27 26</inkml:trace>
  <inkml:trace contextRef="#ctx0" brushRef="#br0" timeOffset="5647.323">10716 6191,'-26'27,"26"-27,-27 26,1 1,-1-1,1 1,26 25,-27 1,1 27,26-27,0 26,0 0,0 1,0-1,0-26,0 0,0-27,26-26,-26 0,27-26,-27 0</inkml:trace>
  <inkml:trace contextRef="#ctx0" brushRef="#br0" timeOffset="5891.3369">10848 5980,'27'-27,"-27"27,26 27,-26-1,0 27,0 26,0 1,-26 26,26-1,0 1,-27-26,27-1,-26 0,26 1,-27-54,27 27,0-26,0-1,0-26,0 0</inkml:trace>
  <inkml:trace contextRef="#ctx0" brushRef="#br0" timeOffset="6536.3736">11377 6271,'-26'0,"0"26,-1-26,1 27,-1-1,27-26,0 26,-26-26,26 0,26 0,1 0,-27-26,26 0,1-1,-1 1,-26-1,26 1,-26-1,0 1,0 26,-26 0,26 0,-26 26,-1-26,1 27,26 26,-27-53,27 26,0 1,0-1,0-26</inkml:trace>
  <inkml:trace contextRef="#ctx0" brushRef="#br0" timeOffset="6952.3977">11351 6615,'0'0,"0"0,-26 26,26 1,-27-27,27 26,0-26,-26 26,26 1,0-1,0-26,26 0,-26 0,27-26,-27-1,26 1,-26 26,0-26,0-1,0 1,0 26,0 0,0 0,-26 0,26 0,0 26,26-26,-26 27,0-27,0 0,26 26,-26-26,0 0,0 0,0 0,0 0,0 26,0-26</inkml:trace>
  <inkml:trace contextRef="#ctx0" brushRef="#br0" timeOffset="9335.534">12198 6535,'26'-26,"-26"26,0-27,0 1,0 26,0 0,-26-27,26 1,-27 26,1-27,-1 27,-26 27,27-27,-27 26,0 1,27-1,-1 1,-26 26,27-27,26 1,0 26,0-1,26 1,27-26,-26 26,26-27,-1 27,1 0,0-27,-26 27,-1-26,1 26,-54-27,27 1,-26-1,-1 1,-26-27,27 0,-27 26,0-52,0 26,27 0,-1 0,1-27,-1 1,27-1,0 27</inkml:trace>
  <inkml:trace contextRef="#ctx0" brushRef="#br0" timeOffset="9771.5587">12727 6615,'0'-27,"-27"27,1-26,-1 26,1 0,0 26,-1-26,-26 27,27-1,-1 27,-26-27,53 54,-26-27,-1 0,27 0,27-1,-27 1,26 0,1 0,26-26,-27-27,27 26,-26-26,25 0,-25 0,26-26,-27-1,1 27,-1-26</inkml:trace>
  <inkml:trace contextRef="#ctx0" brushRef="#br0" timeOffset="10462.5984">13150 6747,'-26'0,"-1"0,1 0,-27 26,26-26,1 27,-1-1,1 27,26 0,0 0,0-27,26 27,1-26,26-1,-27 1,27-27,0 0,-26-27,26 1,-27-1,-26 1,26-27,-26 27,-26-27,0 26,-1-26,1 27,-1-1,-26 1,53-1,-26 1,26 26,0 0,0 0,26 0,1 0,26 26,-27 27,27-26,-27-1,1 27,-1 0,1 0,-1-27,-26 1,27-1,-27-26,26 0,-26-53,0 27,0-27,0 0,27-26,-27-1,0 28,26-28,1 27,-1 0,0 0,1 27,26-1,-27 27,1-26,-1 52</inkml:trace>
  <inkml:trace contextRef="#ctx0" brushRef="#br0" timeOffset="10817.6188">13785 6773,'27'27,"-1"-27,1 0,-1 0,0-27,27 1,-26-1,-1 1,-26-27,27 0,-27 0,0 0,-27 27,1-1,-1 1,1-1,-27 54,27-1,-1 27,-26 0,53 27,-26-1,26 27,0-27,0 27,0-27,26-26,1 0,-1 0,1-26,-1-27,27 0,0 0,-27-53</inkml:trace>
  <inkml:trace contextRef="#ctx0" brushRef="#br0" timeOffset="11260.6441">14526 6429,'0'0,"0"-26,0 26,0 0,-26-27,-1 27,1 27,-1-27,1 26,-1 1,1-1,26 1,0-1,26 27,1 0,-1 0,27-27,0 27,0-26,-27 26,27-27,-53 1,27-1,-27 1,-27-1,1-26,-1 26,-26-26,1 0,-1 0,0 0,0-26,0 26</inkml:trace>
  <inkml:trace contextRef="#ctx0" brushRef="#br0" timeOffset="12042.6888">15002 5900,'27'0,"-27"0,0 0,0-26,0 26,-27-27,1 27,26 0,-53 0,26-26,1 26,-1 0,1 0,0 0,26 0,-27 0,27 0,0 26,-26-26,26 53,0-26,26 26,-26 26,0 0,27 27,-27 0,0 26,26-26,-26 26,0-26,0 27,0-28,0 1,0 0,0-27,26 1,-26-27,0-27,0 27,27-26,-1-27,-26 0,27 0,-1-27,1 27,26-26,-27-1,1 27,-1 0,1 0,-1 0,0-26</inkml:trace>
  <inkml:trace contextRef="#ctx0" brushRef="#br0" timeOffset="12544.7175">15135 6641,'-27'0,"1"0,-1 0,27 0,-26 27,-1-1,1-26,26 26,-27 1,27 26,0-27,27 1,-27-1,26 27,1-26,-1-27,1 26,26-52,-27 26,0-27,1 1,-1-1</inkml:trace>
  <inkml:trace contextRef="#ctx0" brushRef="#br0" timeOffset="12828.7338">15346 6747,'-26'0,"26"26,-27 1,27-1,-26 1,26-1,-27 1,27 26,27-27,-27-26,26 0,1 0,-1 0,1-26,-1-1,1-26,-1 27,0-27,1 26,-27 1,0-27,0 27,0 26,-27-27,27 27,-26-26,0 26,26 26,0-26</inkml:trace>
  <inkml:trace contextRef="#ctx0" brushRef="#br0" timeOffset="13310.7614">15664 6112,'0'26,"0"1,0 26,0 0,0 26,0-26,0 26,0 1,0-1,0-26,0 26,0-52,0 26,0-27,0 1,26-1,-26-26,0 0,0 0</inkml:trace>
  <inkml:trace contextRef="#ctx0" brushRef="#br0" timeOffset="14119.8075">15690 5900,'0'0,"0"0,-26-26,26 26,26 0,1-27,-1 27,1-26,-1-1,0 27,27 0,-26-26,-1-1,1 27,-1 0,-26 0,0 0,27 27,-27-1,0 27,0 0,0 27,0-1,0 27,26 0,-26 26,0 0,27-26,-27 0,0 0,26 0,-26-27,0 0,0-26,0 0,-26 0,-1-26,1-1,-1 0,1 1,-1-27,-26 0,27 0,-1-27,1 27,0-26,-1 26,27-26,0-1,0 1,27-1</inkml:trace>
  <inkml:trace contextRef="#ctx0" brushRef="#br0" timeOffset="14463.8273">16325 6350,'0'0,"0"0,0 0,0 0,27 0,-1 0,1 0,-1 0,0 0,1 0,-27 0,26 0,1 0,-27 0,0 0,26 0,-26 0,27 0,-27 0,0 0</inkml:trace>
  <inkml:trace contextRef="#ctx0" brushRef="#br0" timeOffset="14754.844">16299 6615,'0'0,"0"0,0 0,0 0,26 0,1 0,-27 0,26 0,1 0,-27-27,26 27,0 0,1 27,-1-27,1 0,-1 0,-26 0,27 0</inkml:trace>
  <inkml:trace contextRef="#ctx0" brushRef="#br0" timeOffset="25231.4432">17013 6588,'-26'0,"26"0,-27 0,27 0,0 0,0 0,0 0,0 0,0 0,0 0,27 0,-1 0,1 0,-1 0,0 0,27 0,-26-26,26 26,0-27,0 27,-27-26,0-1,1 1,-1-1,-26 1,0-1</inkml:trace>
  <inkml:trace contextRef="#ctx0" brushRef="#br0" timeOffset="25672.4684">17622 5821,'0'-27,"0"27,0 0,0 0,0 0,-27 27,27-1,0 27,0 0,-26 27,26-1,0 27,-27 0,27-1,-26 1,26-26,-27-1,27 27,-26-27,26 1,0-28,-27 1,27 0,0-26,0-1,0 1,0-1,0-26,0 0,0 0,0 0,0 0,0 0,0 0,0 0,0 0,0-26,0 26,0 0,0 0</inkml:trace>
  <inkml:trace contextRef="#ctx0" brushRef="#br0" timeOffset="30582.7493">6615 7726,'0'0,"0"0,0-27,0 27,0 0,0 0,0 0,0 0,0 0,0 0,0 0,0 0,0 0,0 0,0 0,0 0,0 0,0 0,0 0,0 27,0-1,0 1,0 26,0 0,0 26,0 0,-27 1,27-27,0 26,0 0,0-26,0 0,0 0,-26-26,26-1,0 1,0-1,0-26,0 0,0 0,0 0,0 0,0 0,0 0,0 0,0 0,0 0,0 0,0 0,0 0,0 0,0 0,0 0,0 0,0-26,0 26,0 0,0 0,26-27,-26 1,0 26,0-27,0 1,27-1,-27 1,0-1,0 1,26-1,-26 1,27-1,-27 1,26 0,-26 26,27-27,-1 1,-26 26,27-27,-27 27,26 0,1 0,-27 0,26 0,1 0,-1 0,0 0,1 0,-1 0,1 0,-1 0,1 27,26-27,-27 26,1 1,-27-27,26 26,0 0,1 1,-1-1,1 1,-27 26,26-53,-26 26,-26 1,26-1,-27 1,27-1,-26-26,-27 27,27-27,-1 26,-26-26,0 0,0 0,0 0,1 26,-1-26,0 0,26 0,-26 0,27 0,-1 0,27 0,-26 0,26 0,0 0,-27-26,27 26,0 0,0-53,0 27</inkml:trace>
  <inkml:trace contextRef="#ctx0" brushRef="#br0" timeOffset="31276.789">14208 1640,'-26'27,"26"-27,0 0,26 0,1 26,26-26,0 0,26 27,1-27,25 0,-25 0,-1 0,-26 0,26 0,-26 0,-26 0,26 0,-27 0,-26-27,0 27,27 0,-27 0,0-26,0 26,-27 0,1 0</inkml:trace>
  <inkml:trace contextRef="#ctx0" brushRef="#br0" timeOffset="31644.81">14394 1879,'0'0,"0"0,0 26,26-26,27 0,0 0,0-26,0 26,26 0,-26 0,0 0,26 0,-52 0,26 0,-27 0,1 0,-1 26,1-26,-27 0,0 0,26 0,-26 0,0 0,0 0,0 0,0 0,0 0,0 0,-26 0,26 0,0-26,0 26,-27-27,27 27,-26 0,26 0</inkml:trace>
  <inkml:trace contextRef="#ctx0" brushRef="#br0" timeOffset="32766.8742">7858 8467,'0'-27,"0"27,0 0,0 0,0 0,0 0,-26 0,26 0,0 27,0-27,-26 26,26 1,0 26,-27-27,27 27,0 0,0 0,0-27,0 1,27 26,-27-53,26 0,0 0,-26 0,27-27,-1-26,1 27,-1-27,1 26,-27 1,26-1,-26 1,0 26,27 0,-27 0,26 0,1 0,-1 26,1 1,-1-27,0 0,1 0,-1 0,1-27,-1 1,-26 26,0-53,0 27,0-27,-26 0,26 0,-27 26,27-26,0 27,0 0</inkml:trace>
  <inkml:trace contextRef="#ctx0" brushRef="#br0" timeOffset="33003.8877">8546 8334,'0'0,"0"53,0-26,0-1,0 27,-26 0,26-26,0 25,0-25,0 26,0-27,0-26,26 27,-26-27,27-27,-27 1</inkml:trace>
  <inkml:trace contextRef="#ctx0" brushRef="#br0" timeOffset="33170.8972">8679 7938,'-27'0,"27"-27,-26 54,-1-27,27 0,-26 26,26-26,0 0,0 26,0-26</inkml:trace>
  <inkml:trace contextRef="#ctx0" brushRef="#br0" timeOffset="33600.9212">8705 8652,'0'0,"0"0,27-27,-27 1,0-27,26 27,-26-1,0-26,0 27,27-1,-27 27,0 0,26 27,0-1,1 1,-1 26,1-27,-1 1,27-1,-26 0,-1-26,1 0,-1-26,0 26,1-53,-27 27,0-27,0 0,0-27,-27 27,27 27,0-27,0 27,0-1,27 27</inkml:trace>
  <inkml:trace contextRef="#ctx0" brushRef="#br0" timeOffset="34020.9459">10028 7964,'0'-53,"-26"27,-1 26,1-27,-1 1,1 26,-1 26,1 1,26-1,-27 53,27 1,0-1,0 1,-26 25,26 28,0-27,0-1,0 1,0-26,0 25,0-25,0-27,-27-27,27 1,0-1,0-26</inkml:trace>
  <inkml:trace contextRef="#ctx0" brushRef="#br0" timeOffset="34625.9805">9605 8678,'0'-53,"-27"27,27 0,0-1,27 27,-27-26,26 26,1-27,-1 27,27 0,-27 0,1 0,26 0,-27 27,27-27,-26 26,26 1,-27-1,27 0,-27-26,27 27,-26-27,-1 0,1 0,-1 0,-26 0,0-27,-26 1,26 26,-53-53,26 27,-26-1,1 1,25-1,1 1,-1 26,1-27,26 27,0 0,26 27,1-27,-1 26,1 1,25-1,-25 1,26-1,0 1,-27-1,27 0,-26 1,-1-27,0 0,1-27,-27 1,26 0,-26-27,0 0,0 0,0-27,27 54,-27-27,0 27,26-27,1 53,-27-27,26 27,1 0,26 0,-27 0,1 0</inkml:trace>
  <inkml:trace contextRef="#ctx0" brushRef="#br0" timeOffset="35393.0243">11139 8334,'27'0,"-27"0,0 0,-27 0,27 0,-26-26,-1 26,1-27,-1 27,1 0,0 27,-1-27,27 26,-26 1,26-1,0 1,0 26,0 0,0-27,26 27,1 0,-1-27,-26 1,26 26,1-27,-27-26,0 27,0-1,0-26,-27 0,1 0,26 0,-26 0,-1 0,1-26,26 26,0-27,-27 1,27-1,27 27</inkml:trace>
  <inkml:trace contextRef="#ctx0" brushRef="#br0" timeOffset="35705.0422">11166 8652,'53'-27,"0"27,-27-26,27 26,0-26,-27 26,1-27,-1 1,-26 26,0-27,0 1,0 26,-26-27,26 27,-27 0,1 0,-1 27,1-1,0 1,-1-1,27 27,-26 0,26 0,0-27,26 27,-26 0,0-26,27-1,-1 0,-26-26,53 27,-27-27,1-27,-27 27,53-26</inkml:trace>
  <inkml:trace contextRef="#ctx0" brushRef="#br0" timeOffset="36023.0603">11721 8070,'0'0,"0"0,0 0,0 0,-26 26,26-26,0 53,0-26,-27 26,27 26,0-26,0 0,0 26,0 1,0-28,0 1,0 0,0-26,0-1,0 1,27-1,-27-26,0 0,26-26</inkml:trace>
  <inkml:trace contextRef="#ctx0" brushRef="#br0" timeOffset="36382.081">12145 8043,'26'-79,"-26"26,0 0,0 0,-26 27,26-1,-27 1,1-1,-1 54,1-27,-1 26,1 1,0 26,-1 0,27 26,-26 0,26 27,0-26,0 25,0 1,26 0,-26 0,0 0,27-27,-27 27,0-27,26 1,-26-27,0 0,26-1,-26 1,0-26,0-27,0 0</inkml:trace>
  <inkml:trace contextRef="#ctx0" brushRef="#br0" timeOffset="36539.0899">11854 8943,'-27'-53,"1"27,26-1,26 27,1-26,-1 26,27-27,0 27,0-26,0-1,0 1,0 26</inkml:trace>
  <inkml:trace contextRef="#ctx0" brushRef="#br0" timeOffset="36957.1138">12356 8229,'0'0,"0"0,0 0,0 0,0 0,0 0,0 0,0 0,0 0,0 0,0 0,0 0,0 0,-26 26,26-26,0 0,0 0,0 0,0 0,0 0,0 0,0 0,0 0,0 0,0 0,0 0,0 26,0-26,-27 0,54 27</inkml:trace>
  <inkml:trace contextRef="#ctx0" brushRef="#br0" timeOffset="37214.1285">12356 8467,'0'26,"0"-26,0 27,0-27,0 0,0 0,0 0,0 0,0 0,0 0,0 0,0 0,0 0,0 0,0 0,0 0,0 0,0 0,0 0,27 0,-27-27,26 1,-26-1,27 1</inkml:trace>
  <inkml:trace contextRef="#ctx0" brushRef="#br0" timeOffset="37826.1628">13230 8149,'0'-26,"0"26,-27 0,1-27,-27 27,26 0,-26 27,27-27,-1 26,-26-26,53 27,0 26,0-27,27 27,26-27,0 27,0 0,0 0,0-26,-1-1,-25 27,-27-27,0 1,-27-1,1 1,-27-27,27 0,-27 0,-27 0,54 0,-27 0,0 0,27-27,26 27,0-26,26-1</inkml:trace>
  <inkml:trace contextRef="#ctx0" brushRef="#br0" timeOffset="38540.2043">13600 8361,'26'0,"-26"0,0 0,0 0,0 0,-26 0,-1 0,1 0,0 26,-1 1,1-27,-1 53,27-27,0 27,0 0,0 0,0 0,27-27,-27 27,26-53,27 27,-27-27,27 0,-26-27,52 27,-26-53,-26 0,26 0,-1 27,-25 0,-1-27,1 53,-27 0,-27 26,1 1,-1-1,1 27,0 0,26-27,-27 27,27-26,27-1,-27-26,26 0,0 0,1-26,-27-1,26-26,1 27,-27-27,0 0,0 0,0 0,0 27,0-27,0 53,0 0,0 26,0 1,26 26,1-27,-1 27,27 0,-26 0,-1-27,27 27,-27-53,1 0,-27 0,26 0,-26-53,0 27,27-27,-27 0,26-26,-26 52,27-26,-27 0,26 27,1-1,-1 27,1-26</inkml:trace>
  <inkml:trace contextRef="#ctx0" brushRef="#br0" timeOffset="39204.2423">14711 8573,'0'0,"0"26,27-26,-27 0,26-26,1 26,-1 0,-26-27,26 27,1-26,-1-1,-26 27,0-26,27-1,-27 1,-27-1,27 27,-26-26,-1 26,27 0,-52 26,25-26,1 27,-1 26,27-27,-26 1,26 26,-27-1,27-25,27 26,-27-27,26-26,-26 27,27-27,-1 0,1 0,-1-27,0 1</inkml:trace>
  <inkml:trace contextRef="#ctx0" brushRef="#br0" timeOffset="39518.2599">15214 8334,'-27'-26,"1"26,0 0,-1 26,1-26,-1 0,1 27,26-1,0 1,0-27,26 53,1-27,-1 1,27-1,0 27,-53-27,53 1,-53-1,26 1,-26-27,-26 26,-1 1,1-27,26 26,-53-52,27 26,-27 0,26-27,1 27</inkml:trace>
  <inkml:trace contextRef="#ctx0" brushRef="#br0" timeOffset="40083.2914">15637 7990,'-26'0,"26"0,-27-26,1 26,-1-26,1 26,-1-27,27 27,-26 0,0 0,26 0,0 27,-27-1,27-26,0 53,0 0,0 0,0 0,0 26,0 27,0-27,0 27,0-27,-26 27,26-26,-27 25,27-52,0 27,0-27,0-27,27 27,-27-26,26-27,1 26,-27-26,26 0,0 0,-26 0,27 0,-27 0,26 0,1 0,-1 0,-26-26,27-1</inkml:trace>
  <inkml:trace contextRef="#ctx0" brushRef="#br0" timeOffset="41110.3514">15822 8493,'0'0,"-26"0,0 0,26 0,-27 0,1 27,-1-27,27 26,-26 1,26-1,0 0,0 27,0-26,0 26,26-27,-26 1,27 26,-1-53,1 0,-27 0,52 0,-52-27,53 1,-26-1,-1 1,-26-1,27-26,-1 27,-52-1,26 1,0 26,0 0,-27 0,1 26,-1 1,27-1,0 1,0-1,27 27,-1-53,1 27,-1-27,27 0,-26 0,-1-27,0 1,1-1,-27 1,0-27,-27 26,1 1,26 0,-26-1,-1 27,27 0,0 0,0 0,27-26,-1 26,0 0,1 0,-27-27,26 1,1-1,-1 1,27-1,-26 1,-27-1,26 1,1-27,-27 27,26 26,-26-27,0 1,0-1,0 27,0 0,0-26,-26 26,26-27,0 27,-27-26,27-1,0 1,-26-1,26 1,-27 0,27-1,0 1,-26 26,26-27,0 27,0 0,0 0,-27 27,27-1,0 1,0 25,0 28,0-1,0 1,27-1,-27 0,26 1,-26-1,27-26,-1 0,-26 0,27-27,-27 1,0-1,26-26,-26 27,0-54,0 27,27 0,-27-26,0-1</inkml:trace>
  <inkml:trace contextRef="#ctx0" brushRef="#br0" timeOffset="42368.4232">11933 5980,'0'0,"-26"26,-1-26,27 0,0 0,0 0,0 27,0-27,0 0,0 0,-26-27,26 27,0-26,0-1,0-26,0 27,26-27,-26 0,0 26,0-52,0 53,0-27,0 26,0 1,27-1,-27 27,0-26,26 26,1 0,-1 0,27 0,0 0,26 0,1 0,25 0,1 0,27-27,25 27,-25 0,52 0,0-26,-26 26,26 0,0 0,0-26,1 26,-1 0,0 0,0 0,-26 0,26 0,0 0,1 0,-1 0,-26 0,26 0,0-27,-26 27,-1 0,28-26,-54-1,0 1,1-1,-28 27,-25-26,-27-1,26 1,-53 26,1 0,-1-27,-26 27,0 0,0 0,-26 27,26-27,0 26,-27 27,27-26,0 26,-26 0,26-1,0-25,0-1,0 1,0-27,0 0,0 0,-26-53</inkml:trace>
  <inkml:trace contextRef="#ctx0" brushRef="#br0" timeOffset="42964.4574">14552 4974,'0'27,"27"-1,-27 27,26-27,-26 27,27-26,-27 26,0-27,0 1,0-27,0 0,-27-27,1 27,26-53,-27 27,1-27,26-26,0 26,0-27,0 27,0-26,26 26,27-26,-26 26,26 0,0 26,0 1,-1-1,28 1,-27 26</inkml:trace>
  <inkml:trace contextRef="#ctx0" brushRef="#br0" timeOffset="43274.4752">14923 4895,'26'53,"-26"-27,27-26,-1-26,27-1,-26 1,-1-27,1 26,-1-52,-26 53,-26-27,26 0,-27 26,-26 27,27 0,-1 0,1 53,-1-26,27 52,0-26,0 0,27 26,-1 1,27-27,0-27,0 27,0-27,-27-26</inkml:trace>
  <inkml:trace contextRef="#ctx0" brushRef="#br0" timeOffset="43676.4982">15584 4763,'0'-27,"0"1,0-1,0 1,0-27,0 26,0 1,27 26,-27 0,26 0,-26 0,27 26,-1 27,1-26,-1 26,1-27,25 27,-25-27,-1 1,-26-1,27 1,-27-27,0 0,0 0,0 0,0 0,-27-27,1 1,-1 26,1-27,-27 27,27 0,-1-26,-26 26,27 0,-27 0,26 0,27 0,0 0,0-26,27-1</inkml:trace>
  <inkml:trace contextRef="#ctx0" brushRef="#br0" timeOffset="44230.5292">16008 3519,'0'0,"-27"-26,1-1,26 27,0 0,0 27,0-1,0 0,0 27,0 0,26 27,1-1,-27 27,26 0,1 0,-1-1,0-25,1 26,-27-54,26 28,-26-27,27-27,-27 1,26-1,-26-26,0-26</inkml:trace>
  <inkml:trace contextRef="#ctx0" brushRef="#br0" timeOffset="45058.5772">15505 4815,'0'0,"0"0,0 0,0-26,0 26,0 0,0 0,26 26,-26-26,0 0,0 0,27 27,-27-27,0 26,0 1,0-27,26 26,-26 27,0-26,0-27,0 26,0 1,0-27,0 26,0-26,0 0,0 0,0 0,0 0,0 0,0 0,0 0,0 26,0-26,0 0,0-26,0 26</inkml:trace>
  <inkml:trace contextRef="#ctx0" brushRef="#br0" timeOffset="46759.6745">16722 4180,'0'0,"0"0,0 0,0 0,0 0,0 0,0 0,0 0,0 0,0-26,-26 52,-1-26,27 0,-26 0,-1 0,27 27,-26-1,-1 1,27-1,0 1,0 26,27-27,-27 27,26-27,1 1,-1-1,1 1,25-27,-25 0,-1-27,27 1,-26-1,-1-25,27 25,-53-26,27 0,-1 27,1-1,-27 27,0 0,0 0,0 27,0-1,0 27,0-26,26-1,-26 1,0-1,26-26,1 0,-27 0,26-26,-26-1,27 1,-27-1,0 1,0-1,0-26,0 27,0-1,26 1,-26 0,27-1,-27 27,26-26,1 26,-1-27,-26 27,0 0,27-26,-27 26,0 26,0-26,0 27,26-1,-26-26,0 27,26-1,1-26,-27 26,26-26,1 0,-1-26,-26 0,27-1,-27-26,0 0,0 0,0-26,-27 0,1-1,-1 1,1-1,-27-25,27 52,-27-27,26 27,1 0,-1 27,27 26,0 26,0 27,27 27,-1-1,27 1,0 25,26-25,1-1,-27 0,26-26,0-26,-26-1,27-26,-54-53,1 27,-27-27,-27 0,27 0,-26 0,-27 0,26 27,-26 26,27 0,26 26,-26 1,52 26,-26 0,26-27,1 27,-1-27,1 1,-1-1,1 1,-27-54</inkml:trace>
  <inkml:trace contextRef="#ctx0" brushRef="#br0" timeOffset="47803.7342">5715 6350,'-26'0,"26"0,0 0,0 26,26 1,-26-1,27 27,-27 0,26 0,1-26,-27 26,0-27,26 27,-52-53,26 0,-27 0,27-27,-26 1,-1-27,-26 0,27-26,0-1,-1 1,1 0,26-27,0 53,26 0,1 27,-1-1,0 1,27 52,-26-26,-27 53,26-27,-26 1,0 26,0-27,0 1,-26-27,26 0,0 0,0 0,0-53</inkml:trace>
  <inkml:trace contextRef="#ctx0" brushRef="#br0" timeOffset="48104.7515">6033 5768,'0'0,"0"26,-27-26,27 27,-26-1,26 27,-27-26,54-1,-27 1,26 26,1-27,-1 0,27 1,-26-1,-1 1,-26-27,0 26,0-26,-26 0,-1 0,27 27,-53-54,27 27,-1-26,1 26,26-27,0 1,0-1</inkml:trace>
  <inkml:trace contextRef="#ctx0" brushRef="#br0" timeOffset="48391.7668">6006 6059,'27'0,"-1"-53,27 53,-26-26,26-1,-27 1,27-1,-27 27,1-26,-1-27,1 53,-27-27,0 1,-27 26,27-27,-26 27,-1 0,1 0,0 0,26 27,-27-1,27 1,-26-1,26 1,0-1,26 1,-26-1,27 1,-1-27,-26 26,26-26,1 27,-1-27,1-27,-1 27,1-26,-1 26</inkml:trace>
  <inkml:trace contextRef="#ctx0" brushRef="#br0" timeOffset="48611.7805">6615 5741,'0'27,"0"-1,0 1,26-1,1 1,-1-1,1-26,-1 0,1 0,-1-26,1-1,-1 1,1-1,-1-26,0 27,-26-27,0 0</inkml:trace>
  <inkml:trace contextRef="#ctx0" brushRef="#br0" timeOffset="49203.8143">6906 5636,'26'26,"-26"53,0-52,27 26,-1-27,1 1,-1-27,1-27,-1 1,1-27,-27 0,26-26,-26-1,0 1,-26 0,-1-27,-26 26,27 1,-1 26,-26 0,27 27,0-1,26 54,0-1,0 27,26 26,0 27,1-26,26 25,0 1,0-26,0-27,26-1,-26-25,26-27,-26-27,27 27,-54-52,27-1,-53 0,26 26,-26-26,0 27,0-1,0 27,0 0,0 27,0-1,27 1,-27-1,0-26,0 0,26 0,-26 0,0 0,0 0,-26-26,26-1,-27 27,1-26,26 52,-27-26,27 27,0-1,0 1,-26-1,52 1,-26 26,0-27,27 0</inkml:trace>
  <inkml:trace contextRef="#ctx0" brushRef="#br0" timeOffset="50562.8921">16643 7885,'0'0,"-27"0,27 0,0 0,0-27,27 27,-27-26,0-1,26 27,-26 0,0 0,27-26,-27 26,0 0,0 0,0 26,26 1,-26-1,26 1,-26 52,27-26,-1 26,-26 1,27 25,-1 1,1-26,-27 26,26-27,1 27,-27-53,0 26,0-26,0-27,0 27,0-26,-27-1,1 1,-1-27,1 26,-1-26,-26 0,27 0,0 0,-1 0,27 0,0-26,0-1,27 1,-1-27</inkml:trace>
  <inkml:trace contextRef="#ctx0" brushRef="#br0" timeOffset="50835.9076">17198 8229,'0'0,"0"0,0 0,27 0,-1 0,1 26,-1-26,1 0,25 0,1 26,-26-26,26 0,-27 0,1 0,-1 0,1 0,-27 0,0 0</inkml:trace>
  <inkml:trace contextRef="#ctx0" brushRef="#br0" timeOffset="51015.918">17278 8387,'0'27,"0"-27,26 26,1-26,-1 27,0-27,27 0,-26 26,-1-26,27 0,-26 27,-1-27</inkml:trace>
  <inkml:trace contextRef="#ctx0" brushRef="#br0" timeOffset="57054.2629">18283 8414,'27'-27,"-1"1,-26 52,0-26,0 27,0-1,0 54,0-27,0 26,-26 27,26-27,0 27,0 0,0-27,-27 27,27-27,0 1,0-54,0 27,0-26,0-27,0 0,-26-27,26 1,26-27</inkml:trace>
  <inkml:trace contextRef="#ctx0" brushRef="#br0" timeOffset="57452.2861">18892 8705,'0'0,"0"0,-27 26,1 1,-1-1,1 27,-1 0,27 26,0 1,0-27,27 0,26 0,0-27,26 0,-26-26,26 0,-26-26,27 0,-28-27,-25 0,-1 0,-26-27,-26 27,-1 1,-25-28,-1 27,-27 0,27-26,0 53,1-1,-1 1,0 26,53 0,-27 0,27 26,0 1,27-1,-1-26,27 26</inkml:trace>
  <inkml:trace contextRef="#ctx0" brushRef="#br0" timeOffset="57740.3026">19421 8837,'53'53,"0"26,0-26,-1 0,28 0,-27 0,53-26,-27-27,0 0,-26-27,27-26,-27 0,-1 0,-25 0,-27-26,-27 26,-25-26,-28 26,1 0,-1 26,-25 1,25 0,1-1,26 54,0-27,0 0,53 26,-26-26</inkml:trace>
  <inkml:trace contextRef="#ctx0" brushRef="#br0" timeOffset="59419.3986">7118 9525,'-27'0,"27"0,0 0,-26 0,26 0,0 53,0-27,0 1,0-1,26 27,-26 0,0-26,0 26,-26-27,52 27,-52-53,52 26,-26-26,27-26,-27-1</inkml:trace>
  <inkml:trace contextRef="#ctx0" brushRef="#br0" timeOffset="59575.4075">7276 9578,'0'0,"0"0,0 26,0 1,-26 26,26-27,-27 54,27-54,0 27,27 0,-27-27,26-26,27 0</inkml:trace>
  <inkml:trace contextRef="#ctx0" brushRef="#br0" timeOffset="59833.4223">8255 9684,'0'53,"0"0,0 0,0-1,0 1,0 0,-26 0,26 0,0-26,0-1</inkml:trace>
  <inkml:trace contextRef="#ctx0" brushRef="#br0" timeOffset="60019.4329">8520 9737,'0'53,"0"0,-27-1,1 1,26 0,-26 0,26 0,0-26,0-1</inkml:trace>
  <inkml:trace contextRef="#ctx0" brushRef="#br0" timeOffset="60321.4502">9869 9684,'27'53,"-27"-27,0 27,0-26,0 25,-27 1,27 0,0-26,27-1,-27 1,0-1,26-26</inkml:trace>
  <inkml:trace contextRef="#ctx0" brushRef="#br0" timeOffset="60499.4604">10213 9631,'0'0,"0"26,0 1,-26 26,26 0,0 0,-27-1,27 1,0 0,0 0,0-26</inkml:trace>
  <inkml:trace contextRef="#ctx0" brushRef="#br0" timeOffset="61266.5043">10981 10054,'-27'0,"1"27,-1-1,1 1,-1-1,27 27,-26-27,26 27,26-26,1 26,-1-27,1-26,26 27,-27-54,27 27,0 0,0-26,-27-27,1 26,-1 1,-26-1,0 1,-26-27,-1 27,1 26,-1-27,1 1,-1 26,1-27,26 27</inkml:trace>
  <inkml:trace contextRef="#ctx0" brushRef="#br0" timeOffset="61657.5266">11404 10848,'0'53,"0"-27,0 1,26-1,-26-26,0 0,-26-26,26-1,0-26,0 27,-27-80,27 53,0-53,0 27,0-27,0 27,0 26,0 0,27 0,-1 27,1 26,-27 0,26 26,1 0,-1 1,-26 26,27 0,-27-27,-27 27,27-26,-26-1,-1-26,1 27,26-27,-53 0,26 0</inkml:trace>
  <inkml:trace contextRef="#ctx0" brushRef="#br0" timeOffset="61965.5442">11589 11007,'0'0,"0"-27,0-26,0 0,0 0,-26-26,26 0,0-1,0 1,0-27,26 53,-26 27,27-27,-1 53,0 0,1 0,-1 26,1 1,-1-1,-26 27,0-26,-26-1,26 1,0-27,0 0</inkml:trace>
  <inkml:trace contextRef="#ctx0" brushRef="#br0" timeOffset="62202.5578">12065 10213,'27'0,"-27"0,0 0,0-27,-27 54,1-27,-1 0,-25 26,25 1,1 26,-1-27,27 27,0 0,27 0,-1-27,1 27,25-53,1 0,0 0,0-26</inkml:trace>
  <inkml:trace contextRef="#ctx0" brushRef="#br0" timeOffset="62523.5762">12462 9843,'0'-27,"-26"1,-1-1,27 54,-26-27,-1 53,27-1,-26 1,-1 27,27-1,0 0,0-26,0 27,27-54,-1-26,-26 27,27-54,26 1,-27 26,1-27,-1 1,1 26,-1 0,-26 26,27 1,-27-27,0 53,26-27,-26-26,0 27,26-27</inkml:trace>
  <inkml:trace contextRef="#ctx0" brushRef="#br0" timeOffset="63048.6062">12991 9816,'0'0,"-26"27,-1-27,27 52,-26 1,0 0,26 27,0-27,0 26,0 0,0-26,26 0,0 0,1-26,-1-1,1-26,-1-26</inkml:trace>
  <inkml:trace contextRef="#ctx0" brushRef="#br0" timeOffset="63292.6202">13177 9790,'0'0,"26"0,-26 0,27 26,-1 1,0 25,1 28,-1-27,1 53,-27-27,0 0,0-26,0 27,-27-1,27-53,-26 1</inkml:trace>
  <inkml:trace contextRef="#ctx0" brushRef="#br0" timeOffset="63733.6453">13547 9948,'0'27,"0"-1,0-26,0 27,0-27,-26 0,26 26,0-26,0 0,0 0,0 0,0 0,0 0,0 0</inkml:trace>
  <inkml:trace contextRef="#ctx0" brushRef="#br0" timeOffset="63966.6587">13573 10266,'0'26,"0"-26,0 0,0 27,0-27,0 0,0 0,-26 26,52-26,-26 0,0 0,0 0,0 0</inkml:trace>
  <inkml:trace contextRef="#ctx0" brushRef="#br0" timeOffset="65634.7541">14579 10028,'0'0,"-27"0,27 0,-52 0,25 0,1 0,-1 0,-26 26,27-26,-1 27,1-1,-1 1,27 25,27-25,-1 26,1 0,-1-27,27 27,0-26,0 26,0-27,-27 0,1 1,-27-1,0 1,0-1,-27-26,1 27,-1-27,-25 26,-1-26,26 0,-26 0,27 0,-1-26,1 26,26 0,0-27</inkml:trace>
  <inkml:trace contextRef="#ctx0" brushRef="#br0" timeOffset="65903.7695">15082 10186,'0'-26,"0"26,0 0,0 0,-27 0,-26 26,27 1,-27-1,26 1,1 26,-1 0,1-27,26 54,26-28,-26 1,53 0,-26-26,26-1,0 1,-27-27</inkml:trace>
  <inkml:trace contextRef="#ctx0" brushRef="#br0" timeOffset="66358.7954">15320 10663,'-27'26,"54"-26,-27 27,0-27,26 26,-26-52,27 26,-27-27,26 1,-26-27,0 26,0-26,0 1,0-1,0 26,0 1,0-27,0 53,0-27,0 27,27 27,-27-27,26 26,0 27,-26-53,27 53,-1-26,1-1,-27-26,26 26,-26-26,0 0,27-26,-27 26,26-26,-26-27,0 26,27 1,-27-27,26 53,1-53,-1 53,1-27,-1 27,0 0,1 0</inkml:trace>
  <inkml:trace contextRef="#ctx0" brushRef="#br0" timeOffset="66837.8229">15955 10398,'0'0,"0"0,0 0,0 0,26 0,1-26,-1-1,1 1,-27 26,26-27,-26 1,0-1,0 1,0 26,-26 0,-1 0,27 26,-26 1,-1-1,27 27,0-26,0-1,27 1,-27-1,26 1,1-27,-1 0,0 0,1-27,-27 1,26-1,1 1,-1-1,1 1,-27 26,26-27,-26 27,27 0,-27 27,0-27,26 26,-26 1,0-1,0-26,0 27,0-1,-26-26,-1 27,27-27,-26 0,-1 0,27 0,0 0,0-27,0 1,27-1</inkml:trace>
  <inkml:trace contextRef="#ctx0" brushRef="#br0" timeOffset="67191.8431">16828 9869,'26'-26,"-52"-1,26 1,-27 26,-26 0,1 0,25 0,-26 26,27 1,-1-1,27 27,0 0,0 0,27 26,-27 0,26 1,-26-1,0 27,0-27,0 1,-26-1,26-26,-27 26,27-52,0 26,0-27,27-26,-27 0,26 0,1 0,-1 0,-26 0,27 0,-1-26</inkml:trace>
  <inkml:trace contextRef="#ctx0" brushRef="#br0" timeOffset="67926.8852">16828 10398,'-27'-26,"1"26,-1-27,27 54,-26-27,0 26,26 1,0-1,0 27,26-27,0 27,-26 0,53-26,-26-1,-1 1,27-27,-26 0,-1 0,27-27,-26 1,-1-1,0 1,-26-1,27 1,-54-1,27 27,0 0,0 0,0 27,-26-1,26-26,26 27,-26-1,27 1,-1-27,1 0,-27 0,26 0,1-27,-27 1,0-1,0 27,0-26,0-1,0 1,0 0,0-1,26 1,-26-1,27 1,-1-27,1 0,-1 0,-26 0,26-26,-26 26,27-27,-27 27,-27 1,27 25,0 1,-26 26,26 0,-26 0,26 53,0-27,-27 53,27 1,0-1,0 27,0-27,27 1,-27 26,26-27,0-26,1 26,-1-26,1-26,-1 25,-26-52,27 0,-27 0,0-26,26 0</inkml:trace>
  <inkml:trace contextRef="#ctx0" brushRef="#br0" timeOffset="68463.9157">17754 9922,'0'-27,"26"1,-26 26,27 0,-27-26,0 26,26 0,-26 0,0 26,27 0,-27 1,26 26,-26 0,27 26,-1 27,1-27,-1 1,0-1,-26 0,27 1,-27-1,0-52,0 26,-27-27,1 27,0-53,-1 0,1 26,-27-26,26 0,1 0,-1-26,1 26,26 0,0-27,0 27,26-26</inkml:trace>
  <inkml:trace contextRef="#ctx0" brushRef="#br0" timeOffset="68725.9307">18389 10186,'0'0,"0"-26,26 26,1 0,-1 0,1 0,-1 0,1 0,26 0,-27 0,0 0,1 0,-1-26,1 26,-1 0,-26 0,0 0</inkml:trace>
  <inkml:trace contextRef="#ctx0" brushRef="#br0" timeOffset="68958.9429">18389 10345,'0'0,"-27"0,27 0,27 0,-27 0,26 0,1 0,-1 0,27 0,-26 0,26 0,-27 0,0-26,27 26,0 0</inkml:trace>
  <inkml:trace contextRef="#ctx0" brushRef="#br0" timeOffset="69519.9763">19791 9948,'0'0,"-26"0,-1 0,27 0,-26 0,-1 0,-26 53,27-26,0 26,26 0,-27 26,27 0,27 1,-1-27,27 26,26-26,1 0,25-27,1 1,0-27,0 0,0-27,-27-26,1 27,-1-27,-26-26,0-1,-27 1,1-1,-27-25,-27 25,1 1,-27 0,0-1,0 27,-26 27,-1-1,-26 27,1 27,25-1,1 54,-27-54,27 53,26-26,0 27,26-54</inkml:trace>
  <inkml:trace contextRef="#ctx0" brushRef="#br0" timeOffset="78927.5144">7197 10927,'0'0,"0"0,0 0,-26 0,26 0,0-26,0 26,-27 0,1 26,-1-26,1 0,26 0,-27 27,1-1,-1 1,27-1,0-26,0 27,0-1,27 1,-27-27,26 26,27 0,-26 1,-1-1,1-26,-1 27,0-1,1 1,-27-27,0 26,26-26,-52 0,26 0,0 27,-27-27,1 0,0 0,-1 0,1-27,-27 27,26 0,1 0,-1 0,27 0,0 0,-26 27,26-27</inkml:trace>
  <inkml:trace contextRef="#ctx0" brushRef="#br0" timeOffset="79514.548">7356 11218,'0'0,"0"0,26-26,-26 26,27 0,-1-27,1 27,-1 0,-26-26,27 26,-1 0,0-26,-26 26,27 0,-27-27,0 27,0-26,0 26,0 0,-27-27,27 27,-26 0,0 0,-1 0,1 27,-1-1,27 1,-26-27,26 52,0-25,0-1,0 1,0 26,0-53,26 26,-26 1,27-1,-27-26,26 0,1 0,-27 0,26 0,0 0,1-26,-1 26,1-27,-1 1</inkml:trace>
  <inkml:trace contextRef="#ctx0" brushRef="#br0" timeOffset="79890.5695">7964 10689,'-26'-26,"26"26,0 0,0 0,0 0,-27 0,1 26,26-26,-27 27,27-1,-26 27,26 0,0 0,0 0,0 0,0 0,0 0,0-1,26 1,-26-26,0-1,27 1,-27-1,0-26,0 27,0-27</inkml:trace>
  <inkml:trace contextRef="#ctx0" brushRef="#br0" timeOffset="80312.5934">8097 10848,'0'0,"0"-27,0 27,-27 0,27 0,0-26,0 26,0 26,0-26,-26 0,26 27,0-1,0 1,0 26,0 0,0 0,26 0,-26 52,0-52,0 27,0-27,0 26,0-26,0 0,27 0,-27-27,0 1,0-27</inkml:trace>
  <inkml:trace contextRef="#ctx0" brushRef="#br0" timeOffset="80483.6034">7964 11245,'0'-27,"27"27,-1-26,27 26,-53-27,53 1,-26 0,-1 26,0 0,1 0</inkml:trace>
  <inkml:trace contextRef="#ctx0" brushRef="#br0" timeOffset="80636.6121">8414 11271,'0'0,"27"0,-27 0,0 0,0 0,0 0,-27 0</inkml:trace>
  <inkml:trace contextRef="#ctx0" brushRef="#br0" timeOffset="81128.6403">8917 11827,'0'0,"0"-27,-27 1,27 0,-53-27,53 0,-52 0,25 0,1 0,-1-26,1 26,26 0,-27 0,27 26,0 1,27-1,-27 1,26 26,1 0,-1 0,1 0,-1 26,-26 1,26-1,-26 1,0-1,0 1,0-27,0 26,-26-26,0 0,26 0</inkml:trace>
  <inkml:trace contextRef="#ctx0" brushRef="#br0" timeOffset="81882.6834">8890 10848,'0'-27,"0"27,0 0,0 0,0 0,27 27,-27-1,0 1,0-1,26 27,-26 0,0 0,27 0,-27 0,26 0,-26-27,0 1,0-1,27 1,-27-27,0 0,0 0,0-27,0 27,26-26,-26-1,0 1,0-1,27 27,-27-26,0-1,0 27,0 0,0 0,26 27,-26-27,0 26,26 1,-26-1,27 1,-1-27,1 0,-1 0,1 0,-1-27,-26 1,27 26,-27-27,26 1,-26-1,0 27,0-26,0 26,0 0,0 26,27 1,-1-1,1 1,-1 26,27 0,-27 0,1 26,-1-26,1 0,-1 0,1 0,-27-27,0 1,-27-1,1-26,-1 0,1 0,-1-26,1 26,-1-27,1 1,0-1,-1 1,27-1</inkml:trace>
  <inkml:trace contextRef="#ctx0" brushRef="#br0" timeOffset="82138.6981">9711 11218,'26'0,"0"0,1 0,26 0,-27 0,1 0,-1 0,1 0,-1 0,1 0,-1 27,-26-27,27 0,-27 0</inkml:trace>
  <inkml:trace contextRef="#ctx0" brushRef="#br0" timeOffset="82403.7119">9763 11298,'0'0,"27"26,-27-26,26 0,1 27,-27-27,53 0,-27 26,1-26,-1 27,1-27,-1 0,1 0,-1 0,0 0,1 0</inkml:trace>
  <inkml:trace contextRef="#ctx0" brushRef="#br0" timeOffset="82706.7306">10213 11192,'0'0,"27"26,-27-26,26 0,1 0,-1 0,1 0,-27 0,26 0,0 0,1 0,-27 0,0 0,26 0,-26 0,0 0,0 27</inkml:trace>
  <inkml:trace contextRef="#ctx0" brushRef="#br0" timeOffset="82918.7417">10266 11351,'0'26,"0"-26,27 0,-1 27,1-27,-27 0,26 0,0 0,1 0,-27 26,26-26,-26 26,27-26,-1 27</inkml:trace>
  <inkml:trace contextRef="#ctx0" brushRef="#br0" timeOffset="83360.768">10742 11351,'-26'0,"26"0,0 0,0 26,0 1,0-27,0 26,26 27,-26-53,27 26,-1 1,1-1,-1-26,1 27,26-27,-53 0,26 0,1-27,-1 27,0-26,-26-1,0 1,0-27,0 27,-26-27,0 26,26 1,-53-1,53 1,-27-1,1 27,-1 0,27 27,-26-1,26-26,0 27,-27-1</inkml:trace>
  <inkml:trace contextRef="#ctx0" brushRef="#br0" timeOffset="88685.0725">24130 2328,'27'0,"-27"0,0 53,-27-53,27 53,0 0,0 0,0-27,27 1,26-1,0-26,0 0,52-53,-25 27,26-27,-27 0,-26 0,0 53,0-26,-27 26,-26 26,-26 1</inkml:trace>
  <inkml:trace contextRef="#ctx0" brushRef="#br0" timeOffset="88981.0895">23628 3334,'0'0,"0"0,26 26,1-26,-1 0,27-26,0-1,0 1,0-1,26 1,0-27,-26 0,0 27,-26 26,-1-27,1 27,-1 27,-26-1</inkml:trace>
  <inkml:trace contextRef="#ctx0" brushRef="#br0" timeOffset="89383.1124">24157 4180,'0'27,"26"-27,-26 0,27 26,-1-26,27 0,0 0,0-26,0-1,26 1,-26-27,27 27,-28-1,-25 1,-1-1,1 1,-1 26,-26 0</inkml:trace>
  <inkml:trace contextRef="#ctx0" brushRef="#br0" timeOffset="89663.1285">24686 4815,'26'27,"-26"-27,27 0,-1 0,27-27,27 1,-27 0,-1-1,1-26,0 0,0 0</inkml:trace>
  <inkml:trace contextRef="#ctx0" brushRef="#br0" timeOffset="96717.5319">20770 8705,'0'-27,"0"27,0 0,27 27,-27-1,0 1,0-1,0 1,0-1,26 1,1-1,25-26,1 0,27-26,26-1,-1-26,28 0,-1-26,0 26,27-26,-53 26,26 0,0-27,-26 54,-26-1,-1 1,-26 0,0 26,-27 0,1 0,-1 0,-26-27,27 27,-27 0,26-26,-26 26</inkml:trace>
  <inkml:trace contextRef="#ctx0" brushRef="#br0" timeOffset="97768.5921">21246 9604,'0'27,"0"-27,-26 0,26 26,-27-26,27 27,0-27,-26 26,26 1,0 26,-26-27,26 1,0 25,0-25,26-1,-26 1,26-1,27-26,0 0,0-26,53-1,-27-52,54 0,25-1,-25-26,26 27,26-27,-53 0,27 27,-27 26,-26 0,-27 0,1 27,-1-1,-53 27,27 0,-26-26,-1-1,1 1</inkml:trace>
  <inkml:trace contextRef="#ctx0" brushRef="#br0" timeOffset="101599.8112">19923 11113,'-26'0,"26"0,0 0,-26-27,26 27,0 0,0 0,-27-26,27 26,0 0,0 0,0 0,0 0,-26 0,26 0,0 0,0 26,0-26,26 27,-26-27,0 26,27 0,-27 1,26-1,-26-26,0 53,0-26,0-1,0 1,-26-1,26 1,-27-1,1 0,-1 1,27-27,-26 26,-1-26,27-26,-26 26,26-27</inkml:trace>
  <inkml:trace contextRef="#ctx0" brushRef="#br0" timeOffset="101797.8225">19712 11113,'0'0,"0"-27,0 27,26 0,1-26,-1-1,1 27,26-26,-27-1,27 1,0-1,0 27,0-26,0-1,26 27,-26-26,0 26</inkml:trace>
  <inkml:trace contextRef="#ctx0" brushRef="#br0" timeOffset="102089.8392">20558 10848,'0'0,"0"26,-26 1,26-1,-26-26,-1 53,27-26,-26 26,26 0,0-27,0 53,0-52,26 26,1-53,-1 26,27-26,0 0,0-26,0-1,0 1,-27-27,27 26,-53-25,26 25,-52-26,0 53,-1-26,-26 26,27-27,-1 27,1-26</inkml:trace>
  <inkml:trace contextRef="#ctx0" brushRef="#br0" timeOffset="107006.1204">2223 11562,'0'0,"26"0,-26 0,27 0,26 27,-27-27,54 0,-28 26,28-26,-1 0,27 0,-27 0,1 0,-1 0,27 0,-27 0,1 0,-1 0,-26 0,26 0,-26 0,27 27,-27-27,-27 0,27 0,-27 0,1 0,-27 0,0 0,26 0,-26 0,0 0,0 0,0 0,0 0,0 0,0 0,0 0,0 0,0 0,0 0,0 0,0 0,-26 0,26 0,-27 0,27-27,-26 1,-27-1,27 1,-27-1,0 1,0-1,0 1,0 0,27 26,-1 0,1 0,26-27,0 27,0 0,0 0,26 27,1-27,-1 0,27 26,0-26,0 26,26 1,-26-27,0 0,-27 26,27-26,0 27,-26-27,-1 26,1-26,-1 27,1-27,-1 26,0-26,-26 0,0 27,0-27,-26 0,0 0,-1 26,-26 1,27-27,-54 26,27 1,27-27,-27 26,0-26,27 26,-1-26,1 27,-1-27,27 0,0 0,-26 0,26 0,0 0,0 0,0 0,0 0,-27 0,27-27,-26 1,26 0,0-1,-27 1,27-1,-26 1,26-1,0-26,0 53,-26-26,26 26,0 0,0-27,0 27,0 0,0 27,-27-1,27-26,0 0,0 27,0-27,27 0,-27 0,0-27,0 27,0-26,0-1,0 1,0-1,-27 1,27 0,0 26,0 0,0 0,27 26,-27 0,26 1,0-1,1 27,-1-53,1 27,-1-27,1-27,-27 27,26-26,-26 26,27-27,-27 1,0 26,0 0,26 0,-26 0,27 26,-27 1,26-1,1 1,-27-1,26 1,0-27,-26 0,0 0,0 0,0-53,0 26</inkml:trace>
  <inkml:trace contextRef="#ctx0" brushRef="#br0" timeOffset="130449.4613">7462 11695,'0'0,"0"0,0 0,-27 0,27 0,0 0,0 0,0 0,27 26,-27-26,26 0,1 0,-1 0,0 0,27 0,-26 0,26 0,26 0,-26 0,0 0,0-26,0 26,26 0,-52 0,52-27,-26 27,0 0,26 0,-26-26,26 26,-26 0,27 0,-27-27,26 27,0 0,-26 0,27 0,-27 0,0 27,26-27,-26 0,26 0,-26 0,27 0,-28 0,1 0,27 0,-1 0,-26 0,26 0,-26 0,27 0,-27 0,0 0,26 0,-26 0,26 0,-26 0,26 0,-26 0,27 0,-27 0,26 0,0 0,-26 0,27 0,-1 0,0 0,1 0,-1 0,-26 0,27 0,-1 0,0 0,-26 0,27 0,-1 0,0 0,1 0,-1-27,0 27,1 0,-1 0,1 0,-1 0,0 0,1 0,-1 27,0-27,1 0,-1 0,1 0,-1 0,0 0,1 0,26 0,-27 0,0 0,27 0,0 0,-27 0,27 0,-26-27,-1 27,27 0,-27 0,27 0,-27 0,1-26,26 26,-1 0,-25 0,-1 0,0 0,1 0,-1 0,-26 0,27 0,-1 26,-26-26,26 0,1 0,-28 0,28 0,-27 0,26 0,-26 0,0 0,0 0,26 0,-26 0,0 27,26-27,-26 0,0 0,27 0,-27 0,26 0,-26 0,26 0,1 0,-27 0,-1 0,28 0,-27 0,26 0,1 0,-28 0,28 0,-27 0,0 0,26 0,0 0,-26 0,27 26,-1-26,0 0,1 0,-27 0,26 0,0 0,1 27,-27-27,26 0,1 26,-1-26,0 0,1 27,-27-27,26 0,0 0,27 0,-26 0,-28 0,28 0,-1 0,1 0,-1 26,0-26,1 0,-27 0,26 0,0 0,1 0,-1 0,0 0,1 0,-1 0,1 0,-1 0,27 0,-27-26,1 26,25 0,1 0,0 0,0 0,-27-27,54 27,-28-26,28 26,-27-27,-1 27,28-26,-1 26,0 0,1-27,25 27,-25-26,-1-1,27 27,-1 0,-25-26,25-1,-25 1,25 26,1-27,0 1,-27 0,27 26,-27-27,1 1,-1 26,-26-27,0 27,-27-26,-26 26,0 0,-27 0,1 0,-1-27,-26 27,-26-26,-27-1,-27-26,-25 1</inkml:trace>
  <inkml:trace contextRef="#ctx0" brushRef="#br0" timeOffset="131661.5306">7171 12171,'0'0,"-27"0,27 0,-26 0,26 0,0 0,0 0,0 0,0 26,0-26,0 53,0 0,0-26,0 26,26 26,-26-26,0 26,0-26,0 0,0 0,0 0,0-27,0-26,0 27,0-27,0 26,0-26,0-26,27-1,-27 27,0-26,0-27,26 26,0 1,1 0,-1-1,1 1,26-1,-27 1,27 26,-26 0,26 0,-1 0,-25 26,-1-26,27 27,-26-1,-1 1,1 25,-27-52,0 53,0-26,-27-1,1 27,-1-26,-26-1,27 27,-27-26,0-27,-26 26,26 0,0-26,0 27,26-27,-25 0,52 0,-27-27,1 27,26 0,0 0,0-26,26 0,1 26</inkml:trace>
  <inkml:trace contextRef="#ctx0" brushRef="#br0" timeOffset="132036.5521">8017 12938,'0'27,"0"-27,-26 0,26 0,0 0,0 0,0 26,0-26,0 0,26 0,-26 0,0 0,0 0,0 0</inkml:trace>
  <inkml:trace contextRef="#ctx0" brushRef="#br0" timeOffset="132818.5968">8467 12568,'26'-27,"-26"27,27 0,-1-26,1 26,-1-27,1 27,-1 0,1 27,26-27,-27 26,27 1,0 26,-27-27,1 1,26 25,-27-25,1 26,-27-27,0 1,26-27,-26 26,0-26,-26 0,26 0,-27 0,-26-26,27 26,-27 0,0-27,0 27,0 27,0-27,27 0,-1 26,1 1,26-27,0 26,26 1,-26-1,27 1,-1-27,1 0,-1 26,1-26,26 0</inkml:trace>
  <inkml:trace contextRef="#ctx0" brushRef="#br0" timeOffset="133219.6197">9234 12647,'0'0,"0"0,-26 0,26 0,-27 27,1-27,-1 26,1 27,0-27,26 27,-27 0,27 0,0-26,27 26,-27-53,26 26,0-26,1-26,-1-1,1-26,-1 0,1 0,-1-53,-26 54,0-54,-26 53,26-27,-53 1,26 26,1 27,-1-27,-25 26,25 27,27 0,0 0,-26 0</inkml:trace>
  <inkml:trace contextRef="#ctx0" brushRef="#br0" timeOffset="133615.6424">9499 12647,'-27'27,"1"25,0-25,-1 26,1-27,-1 27,27-26,27 26,-1-53,1 26,-1-52,0-1,27 1,-26-27,26 26,-27-52,1 0,-1 26,-26-27,0 1,-26 0,-1 26,1 0,-1 0,1 0,-1 26,1 27,-1 0,27 0,-26 27</inkml:trace>
  <inkml:trace contextRef="#ctx0" brushRef="#br0" timeOffset="134240.6782">9843 12938,'26'0,"-26"-26,0-1,0-26,27 27,-27-27,0 0,26 0,-26 27,27-54,-1 54,-26-27,27 0,-27 0,26 27,-26-27,27 26,-27 1,26-1,-26 27,26 0,1 27,-1-1,1 1,-1 26,1 0,-1-1,27 1,-26 0,-1-26,-26-1,26 1,1-27,-27 0,26-27,-26-26,27 27,-27-27,26-26,1 26,-27 0,0 0,0 0,26 26,-26 1,0 26,0 26,27 1,-27 26,26 26,-26-26,27 26,-1-26,1 27,-1-1,0-26,1 0,-27 0,26-27,1 27,-27-53</inkml:trace>
  <inkml:trace contextRef="#ctx0" brushRef="#br0" timeOffset="134849.713">11060 12647,'0'0,"-27"0,27 27,-26-1,26 0,-26 27,26-26,0 26,0 0,0-27,26 1,0-1,1 1,-1-27,27 0,-26-27,-1 1,1-1,-1 1,1-27,-27 0,0 0,-27 0,27 0,-26 27,-1-27,1 26,-1 27,1-26,26 26,0 0,-27-27,54 27,-1 0,1 0,-1 0,27 27,0-1,0-26,0 53,-27 0,27 0,-26 0,-1 0,1 0,-1-27,-26 1,27-1,-27 1,0-54,26 1,-26-1,26-26,-26-26,0 26,0-26,0-1,27 1,-27 0,0 26,26 0,-26 26,0 1,27 26</inkml:trace>
  <inkml:trace contextRef="#ctx0" brushRef="#br0" timeOffset="135163.7309">12065 12700,'27'0,"-1"-26,-26-1,0-26,27 27,-54-1,27 1,-26-1,-1 1,1 26,-1 26,1 1,0 26,26 0,-27 0,27-1,27 1,-27 0,26 0,0-26,1-1,-1 1,27-1,-26-52,-1 26</inkml:trace>
  <inkml:trace contextRef="#ctx0" brushRef="#br0" timeOffset="136185.7893">12780 11959,'0'0,"-27"0,27 0,0 0,0 0,0 0,0 0,0 0,0 0,0 0,0 0,0 0,0 0,-26 27,26-1,-27-26,27 53,0 0,-26 0,26 0,0 26,0-26,0 26,0 1,0-1,26-26,-26 26,0-52,0 26,27 0,-27-27,0 1,0-1,26 1,-26-27,27 26,-27 1,0-27,0 0</inkml:trace>
  <inkml:trace contextRef="#ctx0" brushRef="#br0" timeOffset="137443.8613">19474 12091,'0'27,"26"-27,-26 0,0 26,0-26,27 27,-27-1,0 27,26-26,-26-1,0 27,27 0,-54 0,27 0,0 26,-26-26,-1 26,1-26,-1 0,1 0,-1-26,27 26,-26-27,-1-26,27 27,0-27,0 0,0-27</inkml:trace>
  <inkml:trace contextRef="#ctx0" brushRef="#br0" timeOffset="138654.9306">16034 12991,'0'0,"0"0,0 0,0 0,0 0,0 0,0 0,0 0,0 0,0 0,0 0,0 0,0 0,0 0,0 0,27 27,-27-27,26 52,0-25,-26 26,0 0,27 26,-27 0,-27-26,27 0,-26-53</inkml:trace>
  <inkml:trace contextRef="#ctx0" brushRef="#br0" timeOffset="147758.4509">13177 12462,'0'26,"0"-26,-27 0,27 0,-26 0,26 0,0 0,0 0,-27 0,27 0,-26 27,26-27,-27 0,27 26,-26-26,26 0,-27 27,27-27,-26 26,26-26,0 27,0-27,0 26,0-26,0 0,0 27,26-1,-26 0,27-26,-1 53,-26-26,27-1,-27-26,26 53,-26-53,27 27,-27-1,0-26,-27 27,27-27,-26 26,26-26,-27 0,-26 0,27 0,-1 0,1 0,0 0,26 27,-27-54,27 27,0 0,0-26,0 26</inkml:trace>
  <inkml:trace contextRef="#ctx0" brushRef="#br0" timeOffset="148278.4809">13150 12806,'0'0,"27"-27,-1 27,-26 0,0 0,0 0,27 0,-27 0,26 0,-26-26,26 26,-26-27,0 27,27-26,-27 26,0-26,0 26,0 0,0 0,0 0,0-27,0 27,-27 0,27 27,0-27,-26 0,0 26,26-26,0 26,0-26,0 27,0-1,0 1,0-1,0-26,0 53,26-26,-26-27,0 26,26 1,-26-27,27 26,-27-26,0 0,26 0,-26 0,27 0,-27-26,26-1,1 1</inkml:trace>
  <inkml:trace contextRef="#ctx0" brushRef="#br0" timeOffset="148702.5053">13600 12197,'0'0,"0"0,0 0,0 0,-27 0,27 27,0-1,0 1,0-1,0 27,0-26,0 52,0-26,0 0,0 0,0 0,0-1,27 1,-27 0,0-26,0 26,0-27,0 1,0-1,0-26</inkml:trace>
  <inkml:trace contextRef="#ctx0" brushRef="#br0" timeOffset="149145.5307">13970 12118,'-26'-27,"26"27,-27-26,27 26,-26-26,0 26,-1 26,27 0,-26-26,-1 27,27 26,0-27,-26 27,26 0,0 0,0 53,26-53,-26 53,0-27,27 0,-27 27,26-26,-26-1,27 0,-27 1,0-1,0-26,26 0,-26 0,0-27,0 27,26-26,-26-27,0 0</inkml:trace>
  <inkml:trace contextRef="#ctx0" brushRef="#br0" timeOffset="149324.5409">13759 12938,'26'-26,"-26"26,27 0,-1 0,-26-27,27 27,25-26,-52 26,27-27,-1 27</inkml:trace>
  <inkml:trace contextRef="#ctx0" brushRef="#br0" timeOffset="149514.5513">14288 12885,'0'27,"0"-27,0 0,0 0,0 0,0 0,0 0,0 0,-27 0</inkml:trace>
  <inkml:trace contextRef="#ctx0" brushRef="#br0" timeOffset="150104.5853">14685 12488,'0'0,"0"0,-27 0,1 27,26-27,-27 26,1-26,-1 27,27-1,0 27,-26-26,52-1,-26 0,27-26,-1 0,1 0,26 0,-27-26,1 0,-1-1,1 1,-1-27,0 26,-26 1,0-1,0 1,0 26,-26 0,0-27,26 27,0 0,-27 27,27-27,0 0,0 0,0 26,27-26,-27 0,26 27,0-27,1 26,26-26,-27 0,27 27,0-1,0 1,-26-1,25 1,-25 25,26-25,-27-1,1 1,-1-1,1 1,-27-27,26 26</inkml:trace>
  <inkml:trace contextRef="#ctx0" brushRef="#br0" timeOffset="150393.602">15373 12383,'0'0,"0"0,0 0,0 26,-27-26,1 26,-1 1,1 26,-1 0,1 26,-1-26,-25 0,25 26,1-52,26 26,-27 0,27-27,-26 1</inkml:trace>
  <inkml:trace contextRef="#ctx0" brushRef="#br0" timeOffset="156162.932">16748 12383,'0'0,"0"26,0-26,-26 0,26 0,0-26,0 26,-26-27,-1 27,27-26,-26-1,-1 27,27 0,-26-26,-1 26,1 0,-1 0,27 0,-26 26,-1 1,27 26,-26-1,26 1,0 0,0 27,0-27,26-1,1 1,-1 0,1-26,-1-1,1 1,-1-27,1 0,-1 0,1 0,25-27</inkml:trace>
  <inkml:trace contextRef="#ctx0" brushRef="#br0" timeOffset="156786.9677">17092 12541,'0'-26,"0"26,0 0,0 0,-26 26,26-26,-26 53,26-26,0-1,0 27,0-27,26 27,-26-26,26-1,1-26,-1 0,1 0,-1 0,-26-53,27 27,-27-1,26-25,-52 25,26 1,-27-27,27 26,-26 1,26 26,-27-27,27 27,0 0,27 27,-1-27,1 0,26 0,0-27,-1 27,1-26,27-1,-27-25,-27 25,27-26,-26 27,-1-27,0 0,-26 0,0 26,-26 1,26-27,-26 53,-1-26,1 26,-1 0,1 26,26 1,0 25,0 1,0 27,0-1,26-26,-26 53,27-53,-1 26,1-26,-1 0,0-27,1 27,-27-26,26-1,-26-52,27-1</inkml:trace>
  <inkml:trace contextRef="#ctx0" brushRef="#br0" timeOffset="173092.9003">7356 16484,'0'0,"0"-27,0 1,0 26,0 0,0 0,0 0,0 26,0-26,26 27,-26 25,27 1,-27 27,26-27,-26 0,0 26,0 0,0-26,0 27,0-27,0-1,-26 1,26-26,0-1,0 1,0-27,0 0,0 0,0 0,0 0,-27-27,54 1,-27-1,0 1,0-1,26 1,-26 0,27-1,-1 1,27-1,0 27,-27 0,27 27,27-27,-27 26,-1 27,1-27,-26 1,-1 26,1-27,-27 1,0 26,-27-27,1 1,-27-1,0 1,0-1,0-26,0 26,0-26,27 27,-27-27,27 0,-1-27,27 27,-26-26,52 26,1-53</inkml:trace>
  <inkml:trace contextRef="#ctx0" brushRef="#br0" timeOffset="173290.9117">8255 17277,'0'27,"0"-27,27 0,-27 0,0 0,-27 0,27 0,0 0,-26 0,26 0,0 0,0 0</inkml:trace>
  <inkml:trace contextRef="#ctx0" brushRef="#br0" timeOffset="174050.9552">9076 17119,'0'0,"-27"0,1 0,-1 0,-26 26,27-26,-1 26,1 27,-1-26,1-1,0 27,26-26,26 26,-26-27,26 27,1-53,-1 26,1-26,-1-26,27 0,-26-1,-1-26,1-26,-1-1,-26 1,26 0,-52-1,26 1,0 26,-26-26,-27 26,53 0,-27 26,-26 1,53-1,-26 27,-1 27,27-27,0 26,27 1</inkml:trace>
  <inkml:trace contextRef="#ctx0" brushRef="#br0" timeOffset="174440.9775">9420 17277,'0'0,"26"0,0 0,1-26,-27-1,26 1,1-1,-1 1,-26 0,0-1,0 1,0-1,-26 1,-1 26,1 0,-1 0,1 0,0 26,-27 1,26-1,1 27,26 0,0 0,0 0,26 0,1 0,-1-27,27 27,-27-53,1 26,-1 1,1-27,26 0</inkml:trace>
  <inkml:trace contextRef="#ctx0" brushRef="#br0" timeOffset="174839.0002">9869 16722,'0'0,"0"26,0 1,0 26,0-27,0 53,0-26,0 0,0 27,0-1,0-26,0 0,0 0,27 0,-54-27,54-26,-27 0,0 0</inkml:trace>
  <inkml:trace contextRef="#ctx0" brushRef="#br0" timeOffset="175651.0467">10213 17463,'0'-27,"0"1,0-1,0-26,-26 0,26 0,-27 0,27 1,0-28,0 27,-26 0,26 0,0 1,0-1,0 26,0 1,0-1,0 27,0 0,26 0,1 27,-1-1,1 27,-1 0,1-27,-1 54,1-54,-1 1,-26-1,26-26,1 0,-1 0,-26-26,27-27,-1 26,-26-26,27 27,-27 0,0-27,26 53,-26 0,0 0,27 53,-27-27,26 53,1-26,-27 27,26-1,1-26,-1 26,-26-52,26 26,1 0,-27-53,0 26,0-26,0 0</inkml:trace>
  <inkml:trace contextRef="#ctx0" brushRef="#br0" timeOffset="175996.0663">10954 17304,'0'0,"0"0,0 0,0 0,0 0,0 26,0 1,0-1,27 1,-27-27,26 79,-26-79,79 79,-79-79,80 27,-54-27,1-27,-1 1,1-1,-1 1,-26 26,0-26,-26-1,-1 1,1 26,-1 0,-26 0,27 0,-1 0,1 0,-1 0</inkml:trace>
  <inkml:trace contextRef="#ctx0" brushRef="#br0" timeOffset="176553.0983">11457 17039,'0'0,"0"27,0-1,26 1,-26-1,27 27,-1-27,1 27,-1-26,1-1,-1 1,0-1,-26-26,27 0,-27-26,26-1,-26 1,0-1,0-26,-26 0,26 1,-27-1,27 26,-26 1,26-1,0 27,0 0</inkml:trace>
  <inkml:trace contextRef="#ctx0" brushRef="#br0" timeOffset="176886.1173">12012 17330,'27'0,"-1"-26,1-1,-1 1,-26-1,27 1,-27-27,0 27,-27-1,27 1,-26-1,-1 27,1-26,26 26,-27 26,27 1,-26-1,26 27,26 0,-26 0,27 26,-1-26,1 0,-1 0,-26-53,53 79,-53-79,80 27</inkml:trace>
  <inkml:trace contextRef="#ctx0" brushRef="#br0" timeOffset="177297.1408">12621 16642,'-26'0,"26"-26,0 26,-27-27,27 27,-26 27,-1-1,27 27,27 0,-27 27,0-1,26 0,1 1,-1-1,27 0,-27 1,1-1,26-26,-27-26,27-1</inkml:trace>
  <inkml:trace contextRef="#ctx0" brushRef="#br0" timeOffset="178028.1827">16987 16484,'0'0,"0"0,0 0,0 26,26 27,1 0,-27 0,26 53,0-27,1 0,-1 27,-26-26,0-28,0 28,-26-27,-1-53</inkml:trace>
  <inkml:trace contextRef="#ctx0" brushRef="#br0" timeOffset="178684.2202">14208 16960,'-26'0,"0"0,-1 0,27-27,-26 27,-1 0,1 0,26 0,-27 0,27 27,0-27,-26 26,26 1,0-1,0 1,26 26,-26-27,27 27,-27 0,26 0,1-27,-1 27,1-26,-1 26,-26-53,53 52,-27-52,1 0</inkml:trace>
  <inkml:trace contextRef="#ctx0" brushRef="#br0" timeOffset="179284.2543">14500 17277,'0'-26,"0"26,0 0,0 0,0 26,0 1,0-27,26 26,-26 27,26-26,1-27,26 26,-27-26,27 0,-53 0,27-26,-1 26,1-53,-27 26,0 1,-27-1,1 27,-1-26,27-1,-26 27,-1 0,27 0,0 0,0 0,27 0,-27 0,26 0,1 0,26-26,-27-1,0 1,27 0,-26-27,-27 26,26-26,-26 0,0 27,0-27,0 0,0 27,-26-1,26-26,-27 27,27 26,-26-27,26 27,0 0,0 0,0 27,0-1,0 27,26 0,-26 26,27 1,-1-1,1 27,26-27,-27 1,1-1,-1-26,1 0,-1-27,-26-26,53 53,-53-53</inkml:trace>
  <inkml:trace contextRef="#ctx0" brushRef="#br0" timeOffset="208853.9458">1006 6138,'26'27,"-26"26,53 0,-26-27,26 1,26-1,0 0,27 27,-27-26,27-1,0 1,26 26,1-27,-1 27,0 0,1-27,25 27,1-26,26 26,-26 0,0-27,26 27,0-53,-26 26,26 1,0-27,1 26,-28-26,1 0,-27-26,27 26,-27-27,1 1,-27 26,-1-53,1 27,0-1,-27 1,1-1,-27 1,0 26,0-27,-1 1,-25 26,-1-27,-26 27,0 0,27 0,-27 0,0 0,0 0,0 0,0 0,0 0,0 0,0 0,0 0,0 0,0 0,0 0,0 0,0 0,0 0,-27-26,27 26,0 0,-26 0,26 0,-27-26,1 26,26 0,-26-27,26 27,-27 0,27 0,0 0,0 0,0 0,-26-26,26 26,0 0,0 0,0 0,0 0,0 0,26 0,-26 0,27-27,-27 27,26 0,0 0,27 27,-26-27,26 0,-27 0,27 0,-26 0,-1 0,1 0,-1 26,0-26,1 0,-27 27,26-27,1 26,-1-26,-26 0,27 0,-1 26,-26-26,27 0,-27 27,0-27,26 0,-26 0,0 0,0 0,-26 0,26 0,-27 0,1 0,-1 26,1-26,-1 27,-26-27,27 26,-27 1,0-1,27-26,-27 27,0-1,26 1,1-1,-27-26,53 0,-26 0,-1 0,27 0,0 0,0-26,0 26,0-27,0 1,27-1,-27 27,26-26,0-1,-26 1,0-1,27 1,-27-1,0 1,0 0,0-1,-27 1,27 26,0-27,0 1,0 26,0 0,0 0,0 0,0 0,-26 0,26 26,0-26,0 27,0-27,0 26,0 1,26-27,-26 26,0-26,27 0,-27 0,0 0,26 0,-26 0,27 0,-1-26,-26 26,27 0,-27-27,26 27,-26 0,27 0,-27 0,0 0,0 0,26 0,-26 0,0 0,0 0,0 0,0 0,0 0,0 0,0 0,-26 27,26-27,-27 0,1 26,-1-26,27 0,-26 0,26 0,0 26,0-26,26 0,-26 0,27 27,-1-27,1 0,-27 0,26 0,-26 0,27 0,-27 0,0 26,0-26,0 27,-27-27,27 0,0 26,0-26,0 27,0-1,0-26,27 0,-27 0,26 0,1 0,-27 0,0 0,0 0,0 0,-27 27,1-27,-1 26,-26-26,-26 27,26-1,0-26,0 0,27 26,-1-26,27 0,0-26,27 26,-1 0,1-26,25-1,-25 1,-1 26,-26 0,0 0,-26-27,-1 27,1 0</inkml:trace>
  <inkml:trace contextRef="#ctx0" brushRef="#br0" timeOffset="264805.1456">6059 14182,'0'0,"0"0,27 0,-54-27,27 27,0-26,0 26,0-53,0 26,0 1,-26-1,26-25,-27 25,27-26,-26 0,-1 27,27-1,-26 1,26-1,-26 1,26 26,0 0,0 0,0 0,26 0,-26 26,26-26,27 27,-26 26,26-27,0 27,-27-26,1 26,26-27,-27 0,0 1,1-1,-1-26,-26 27,0-27,0 0,0 0,0 0,-26-27,26 27,-53 0,27-26,-27 26,26-27,-26 27,0 0,0-26,0 26,1 0,25 0,1 0,26 0,0 0,26-26,-26-1,27 27,25-26,-25-1,26 1,-27-1,27-26,0 27,-26-1,-1 1,1 0,-1-1,0 27,-26-26,0 26,0 0,27 26,-54 1,27-1,-26 27,0 0,-1 0,1 26,-1-26,27 0,-26 0,26-27,-27 1,54-1,-27-26,0 0,26-53</inkml:trace>
  <inkml:trace contextRef="#ctx0" brushRef="#br0" timeOffset="265736.1993">7409 13838,'0'0,"0"0,0 0,0 0,0 0,-27 26,1-26,-1 27,27-1,-26-26,-1 27,27 25,0-52,0 53,0-26,0-1,27 27,-27-53,26 53,1-26,-1-1,27-26,-26 0,-1 0,27 0,-27 0,1-26,-1-1,27 1,-26-27,-1 0,1 26,-1-26,-26 1,0 25,0-26,-26 27,-1-1,-26 27,27 0,-27 0,0 27,27-1,-27 1,0-1,26 1,1-1,26-26,0 0,0 0,0 0,26 0,1 0</inkml:trace>
  <inkml:trace contextRef="#ctx0" brushRef="#br0" timeOffset="266473.2414">8017 13996,'0'0,"-26"0,26 27,0-1,0 1,0-1,0 27,0 0,0 0,26 0,-26 26,27 1,-1-1,-26 0,27 1,-27-27,26 26,-26-26,27 0,-27 0,0-27,0 1,0-27,0 0,0 0,-27 0,27-53,-26 26,26-52,-27 0,27 26,-26-53,-1 27,27-1,-26-26,-1 27,1-27,-1 27,27-1,-26 1,26 26,0 0,0 0,0 0,26 27,1-1,-1 1,1 26,-1 0,1 0,-1 0,1 26,-1 1,1-27,-1 53,0-27,-26 1,0-1,0 27,-26-26,26-1,-26 0,-1 1,1-1,26 1,-27-27,27 0,-26 26,26-26,0 0,0 0,26-26,-26 26</inkml:trace>
  <inkml:trace contextRef="#ctx0" brushRef="#br0" timeOffset="266991.2711">8520 13705,'0'0,"0"0,26 0,1 0,-27 0,26 0,1 0,-1 27,1-27,-1 0,1 0,-1 0,1 0,-1 0,0 0,-26 0,27 0,-27 0</inkml:trace>
  <inkml:trace contextRef="#ctx0" brushRef="#br0" timeOffset="267272.2871">8520 13864,'0'0,"0"0,0 0,26 0,1 0,-1 0,-26 0,27 0,-1 0,27 0,-26 0,-1 0,1 27,-1-27,27 26,-27-26,1 0,-1 0</inkml:trace>
  <inkml:trace contextRef="#ctx0" brushRef="#br0" timeOffset="268197.3399">9499 13653,'0'-27,"0"27,0 0,0 0,0 0,0 27,0-27,0 26,0 0,0 1,0 26,26-27,-26 27,27 0,-27 0,0 0,26-27,-26 1,0 26,0-27,0-26,0 0,0 0,-26 27,26-27,-27-27,27 27,-26-26,-1-27,1 26,0-26,-1-26,1 26,26 0,-27-26,27 26,-26 0,52 0,-26 27,27-27,-1 26,1 1,-1 26,27 0,-27 0,27 0,0 0,-26 26,26 1,-27-27,27 26,-53 1,26-1,-26 1,0-1,-26 27,-1 0,1-27,0 1,-1-1,1 27,-1-53,1 27,-1-27,27 0,0 0,27-27</inkml:trace>
  <inkml:trace contextRef="#ctx0" brushRef="#br0" timeOffset="268475.3556">9975 13309,'0'0,"0"0,0 0,0 26,0-26,0 26,0 1,0 26,0 0,0 0,0 26,0 0,0 1,0-27,0 26,0-26,27 0,-27-27,26 1,-26-1,0-26,27-26</inkml:trace>
  <inkml:trace contextRef="#ctx0" brushRef="#br0" timeOffset="269162.3952">10160 13679,'27'-26,"-27"-1,0 1,26 26,-26-27,27 1,-1 26,-26 26,53-26,-26 27,-1-1,27 27,-27 0,1-27,-1 27,1 0,-1-26,1-1,-1 1,-26-1,0-26,0 0,0 0,0 0,-26 0,-1-26,1 26,-1-27,-26 27,27 0,-27-26,27 26,-27 0,0 26,26-26,1 27,26-1,0 0,0 1,26-1,1 1,-1-27,27 26,-26 1,25-27,-25 0,-1 0,1-27,-1 1,1-1,-1 1</inkml:trace>
  <inkml:trace contextRef="#ctx0" brushRef="#br0" timeOffset="269350.406">10690 13758,'0'0,"0"0,0 0,0 0,26 27,-26-1,0-26,26 27,1 26,-1-27,-26-26,27 27,26-27,-27 26,1-26,-27 0,53-26,-27 26</inkml:trace>
  <inkml:trace contextRef="#ctx0" brushRef="#br0" timeOffset="269586.4195">11166 13573,'0'0,"0"0,0 0,0 27,0-1,0 27,0 0,0 26,0 1,0-1,0 27,0-27,0 27,0 0,0-27,26 1,-26-1,0-26,0 0</inkml:trace>
  <inkml:trace contextRef="#ctx0" brushRef="#br0" timeOffset="270243.4571">11272 13944,'26'0,"1"-27,-1 27,27-26,-27-1,1 1,-1-1,1 1,-1-1,-26 1,27-1,-27 1,0 26,-27-26,27 26,-26-27,-1 27,1 27,-1-1,1 0,26 1,-27-1,27 1,0-1,0 27,0-26,27-1,-27 27,26-53,-26 26,27-26,-27 0,26 0,1 27,-1-27,1 0,-1 26,1-26,-1 27,27-27,-27 26,1 1,-1-27,-26 0,27 0,-27-27,0 1,0 26,0-53,-27 26,27-25,0 25,-26 1,26-27,0 26,0 27,26-26,1-1,-1 27,1-26,-1 26,1 0,26-27,-27 1,27 26</inkml:trace>
  <inkml:trace contextRef="#ctx0" brushRef="#br0" timeOffset="271048.5031">12409 13150,'0'-27,"0"27,0 0,0 27,-26-1,-1 1,27 26,0 0,-26-1,26 28,0 26,0-27,0 27,26-27,-26 27,27-27,-1-26,1 0,-1 0,1-26,-1-1,1 1,-1-1,-26-26,27 0,-27 0,26 0,-26 0,26 0</inkml:trace>
  <inkml:trace contextRef="#ctx0" brushRef="#br0" timeOffset="271932.5537">23495 13097,'0'-27,"0"27,0 0,0 0,0 0,0 0,27 0,-27 27,0 26,0-27,0 54,26-1,-26 0,27 27,-27 0,0 0,0-27,0 27,0-27,0-26,-27 0,27-26,0-1,-26-26,26 0,-27 0,27 0,-26-26</inkml:trace>
  <inkml:trace contextRef="#ctx0" brushRef="#br0" timeOffset="272700.5976">16696 14076,'0'26,"0"-26,26 27,-26-1,0 1,0 26,0-27,-26 27,26-27,-27 54,27-54,0 27,-26-26</inkml:trace>
  <inkml:trace contextRef="#ctx0" brushRef="#br0" timeOffset="273409.6382">20585 14235,'0'0,"0"0,0-27,0 27,0 0,0 0,0 27,26-1,-26 1,0-1,0 27,0 26,0-26,-26 27,52-28,-52 28,26-54,0 1</inkml:trace>
  <inkml:trace contextRef="#ctx0" brushRef="#br0" timeOffset="274258.6866">13547 14235,'0'0,"-26"0,26 0,0 0,-27 0,27 0,0 0,0 0,27 0,-1 0,0 0,27 0,-26 0,52-27,-26 27,0 0,26 0,27 0,-26 0,25 0,1 0,-26 0,26 0,-1 0,-25 27,26-27,-27 0,0 26,1-26,-1 0,0 0,-26 0,0 27,27-27,-27 0,-27 0,27 0,0 0,-27 0,1 0,26 26,-27-52,1 26,-1 0,-26 0</inkml:trace>
  <inkml:trace contextRef="#ctx0" brushRef="#br0" timeOffset="274988.7285">17436 14340,'-26'0,"26"0,-27 0,27 0,0 0,0 0,27 0,-27 0,53 0,-27 0,27-26,0 26,27 0,25 0,-25 0,26 0,26 0,-53 0,54 26,-28-26,28 0,-28 0,1 0,0 0,0 0,-27 0,1 0,-1 0,0 27,-26-27,0 0,0 26,-26-26,26 0,-53 0,0 0,26 0,-26-26,0 26,0 0,27-27,-27 27</inkml:trace>
  <inkml:trace contextRef="#ctx0" brushRef="#br0" timeOffset="275715.7701">21114 14261,'0'0,"0"0,0 0,0 0,0 0,27 0,-27 0,26 27,0-27,27 0,0 0,27 0,-27 0,26 26,0-52,27 26,0 0,-27 0,1 0,-1-27,27 27,-27 0,-26 0,27 0,-27 0,-1 0,1 0,-26 0,-1 0,27 0,-26 0,-27 27,26-27,-26 0,0 26,0-26,27 0,-27 0,0 0,-27 0,27-26</inkml:trace>
  <inkml:trace contextRef="#ctx0" brushRef="#br0" timeOffset="276738.8286">14076 14499,'0'0,"0"0,0 0,0 0,-26 0,26 0,0 0,0 0,-27 27,27-27,0 0,0 26,0 1,0-1,0 0,27-26,-27 27,26-27,1 0,-1 0,-26 0,27-27,-1 27,0-26,-26 0,27-1,-27 1,0-1,0 1,-27-1,27 27,-26 0,0-26,-1 26,1 0,26 0,-27 0,27 0,0 26,0-26,0 0,0 0,27 0</inkml:trace>
  <inkml:trace contextRef="#ctx0" brushRef="#br0" timeOffset="277002.8436">14341 14446,'0'0,"26"0,-26 0,27 0,-27 0,26 0,1 0,-1 0,1 27,-1-1,0-26,1 27,-27-27,26 26,1 1,-1-27,-26 0,0 0,27 26,-27-26</inkml:trace>
  <inkml:trace contextRef="#ctx0" brushRef="#br0" timeOffset="277250.8576">14711 14393,'0'0,"-26"0,26 27,-27-1,27-26,-26 53,26-26,-27-1,1 1,26-1,-27 0,27-26,0 27,0-1</inkml:trace>
  <inkml:trace contextRef="#ctx0" brushRef="#br0" timeOffset="278058.9041">17992 14473,'0'0,"-26"26,26-26,0 0,-27 0,27 0,0 27,0-27,0 53,27-27,-27 0,0 27,0-26,26 26,-26-27,0 1,26 26,-26-53,0 0,0 0</inkml:trace>
  <inkml:trace contextRef="#ctx0" brushRef="#br0" timeOffset="278282.9169">17727 14711,'0'0,"27"0,-27 0,26 0,27 0,-26 0,-1 0,27 0,0 0,-27-27,1 1,26 26</inkml:trace>
  <inkml:trace contextRef="#ctx0" brushRef="#br0" timeOffset="278711.9414">18230 14446,'0'0,"-26"27,26-27,0 26,-27 1,27-1,0 27,0-27,0 1,0-1,0 1,-26-27,52 26,-26-26,0 0,0-26,0 26,27 0,-27-27,26 27,-26-26,27 26,-1 0,1 0,-1 26,0 1,1-27,-27 26,26 1,-26-1,0-26,0 27,0-1,0-26,-26 0,26 0,-27 0,1 0,0-26,26 26,-27-27,27 27,-26-26,26 26</inkml:trace>
  <inkml:trace contextRef="#ctx0" brushRef="#br0" timeOffset="278989.9573">18574 14526,'27'-27,"-27"27,0-26,0 26,0 0,0 0,0 26,0 1,0-27,0 53,26-27,-26 0,0 27,26-26,-26 26,0-27,27 1,-27-1,0-26,0 0</inkml:trace>
  <inkml:trace contextRef="#ctx0" brushRef="#br0" timeOffset="279156.9669">18548 14711,'0'0,"26"0,1 0,-27 0,26 0,0 0,27-27,-26 27,26 0</inkml:trace>
  <inkml:trace contextRef="#ctx0" brushRef="#br0" timeOffset="279892.0086">21273 14711,'0'0,"0"0,0 0,0 0,0 0,0 0,0 26,0 1,0 26,26 0,-26 0,27-1,-27 28,26-27,-26 0,27 26,-27-26,0 0,0-53,0 26,0-26,-27 27,27-54</inkml:trace>
  <inkml:trace contextRef="#ctx0" brushRef="#br0" timeOffset="280138.023">21246 14896,'0'-53,"0"0,0 0,27 27,-1-27,-26 26,27 27,26 0,-27 0,-26 0,27 27,-1-1,-26 1,0-1,0 1,0-1,0 1,-26-1,-1-26,27 27,-26-27,-1 0,1-27,26 27</inkml:trace>
  <inkml:trace contextRef="#ctx0" brushRef="#br0" timeOffset="280391.0375">21564 14446,'26'0,"-26"27,0-27,0 53,-26-53,26 53,0-27,0 0,0 27,0-26,0-1,0-26,0 0,0 0</inkml:trace>
  <inkml:trace contextRef="#ctx0" brushRef="#br0" timeOffset="280628.051">21617 14552,'26'27,"-26"-27,0 26,0-26,27 26,-1-26,-26 27,27-27,-1 26,1-26,-27 0,26 27,0-27,-26 0,27 0,-27 0,26 0,-26 0,27 0</inkml:trace>
  <inkml:trace contextRef="#ctx0" brushRef="#br0" timeOffset="280919.0676">21961 14526,'26'0,"-26"0,0 0,0 0,0 26,0 1,0-1,0 0,0 27,0 0,-26 0,26 27,0-27,0-1,0 28,-27-27,27 0,0-53,0 26</inkml:trace>
  <inkml:trace contextRef="#ctx0" brushRef="#br0" timeOffset="302990.3301">12938 13600,'0'0,"0"-27,0 27,-26-26,26 26,-26 0,-1 0,1 0,-1 0,1 0,-1 0,27 0,-26 0,26 0,0 0,0 0,26 0,-26 26,27 1,-1-1,1 1,-1-1,-26 0,27 1,-27-1,0 1,0-1,0-26,-27 27,1-27,26 26,-27-26,1 0,-1 0,1 0,-1 0,1-26,26 26,0 0,0 0,0-27,0 27</inkml:trace>
  <inkml:trace contextRef="#ctx0" brushRef="#br0" timeOffset="303399.3535">12991 13679,'27'0,"-27"0,26 0,1-26,-1 26,1-27,26 27,-53 0,26-26,1 26,-27-27,0 27,0 0,0-26,0 26,-27 0,1 0,-1 0,1 0,-27 26,26-26,1 27,-1-1,1 1,26 25,0-25,0-1,26 1,1-1,-1-26,1 27,-1-1,1-26,-1 0,1 0,-1 0,1-26,-1-1</inkml:trace>
  <inkml:trace contextRef="#ctx0" brushRef="#br0" timeOffset="303654.3676">13441 13361,'0'0,"-26"0,26 0,-27 27,27-1,-26 1,26 26,-27 0,27-27,0 27,-26 0,26 0,0-27,26 1,-26-1,0 1,0-27,0 0,27 0,-27 0</inkml:trace>
  <inkml:trace contextRef="#ctx0" brushRef="#br0" timeOffset="303956.3853">13600 13361,'0'0,"-27"-26,27 26,-26 0,0 0,-1 0,27 26,-26-26,26 27,-27 26,27 0,0 0,0 0,27 26,-27 0,0-26,0 53,0-53,0 26,0-26,0 0,0 0,0-26,-27-27</inkml:trace>
  <inkml:trace contextRef="#ctx0" brushRef="#br0" timeOffset="304125.395">13468 13758,'26'0,"-26"0,27 0,-27-26,26 26,0 0,1 0,26 0,-27 0,1-27,-1 27</inkml:trace>
  <inkml:trace contextRef="#ctx0" brushRef="#br0" timeOffset="304302.4051">13838 13732,'0'26,"0"-26,0 0,0 0,0 0,0 0,0 0,0 0,27-26,-27 26</inkml:trace>
  <inkml:trace contextRef="#ctx0" brushRef="#br0" timeOffset="305014.4459">14076 13705,'-26'0,"26"27,0-1,0 1,-27-27,54 26,-27 1,0-1,26-26,1 0,26 0,-27 0,0 0,1-26,-27 26,26-27,-26 1,0-1,0 27,-26-26,26-1,-27 27,1-26,26 0,0 26,0 0,0 0,0 0,-26 26,52 0,-26-26,26 27,-26-1,27 27,-1-26,1 26,-27 0,26-1,-26-25,0 26,0-27,27 1,-27-1,0-26,0 0,0 0,-27 0,27-26,0-1,0-26,0 0,-26 1,26 25,0-52,26 52,-26-26,0 27,0-1,27 27,-27 0,26 0,1 27,-27-27,26 26,-26 1,27-1,-27 1,0-1,0 1,0-1,0 1,0-1,-27 0,1-26,26 0,-27 27,27-27,0 0,-26 0</inkml:trace>
  <inkml:trace contextRef="#ctx0" brushRef="#br0" timeOffset="305391.4674">14526 14235,'0'-27,"0"-26,0 0,0 0,0 0,-26 1,26-1,0 0,0 26,0 27,26-26,-26 26,26 0,1 0,-1 26,1-26,-1 0,1 0,-1 27,-26-27,0 0,0 26,0-26,0 0,0 27,-26-54,-1 27,1 0,26 0,-27 0</inkml:trace>
  <inkml:trace contextRef="#ctx0" brushRef="#br0" timeOffset="305789.4902">15161 13467,'0'0,"0"0,-26 0,-1 0,1 0,-27 27,26-27,-26 53,27-53,-27 53,26-27,-25 27,25 0,27 0,0-27,0 27,27 0,-1-26,0-1,1 0,26-26,-27 27,27-27,0 0,-26-27,26 27,-1-26</inkml:trace>
  <inkml:trace contextRef="#ctx0" brushRef="#br0" timeOffset="306201.5137">15346 13520,'0'0,"0"-26,0 26,0 53,-26-53,26 53,0-27,-27 1,27 25,0 1,0-26,0-1,0 1,0-1,0-26,27 0,-1 0,1 0,-27-26,26 26,1-27,-1 27,-26 0,26 0,-26 27,27-27,-27 26,0 27,26-53,-26 27,27 25,-27-52,26 0,1 0,-1 0,1 0</inkml:trace>
  <inkml:trace contextRef="#ctx0" brushRef="#br0" timeOffset="306501.5309">15875 13547,'0'0,"0"0,0 0,0 26,-26 1,-1-1,27 1,-26 25,0 1,26 0,-27 0,27 0,0-26,0 25,27-25,-27 26,26-53,0 26,1 1,-1-27,27 0,-26-27</inkml:trace>
  <inkml:trace contextRef="#ctx0" brushRef="#br0" timeOffset="306770.5463">16246 13600,'0'0,"26"26,-26-26,27 27,-27-1,26 27,-26-27,0 1,0 26,0 0,0-27,0 1,-26 25,26-25,0-27,0 26,-27 1,54-27,-27 0</inkml:trace>
  <inkml:trace contextRef="#ctx0" brushRef="#br0" timeOffset="313764.9464">17383 13573,'0'0,"-26"0,26 0,-26 0,26 0,-27 0,1 0,26 0,-27 0,1 27,-1-27,1 26,-1-26,1 27,-27-1,53 27,-26-27,26 27,0-26,26-1,0 27,1-26,-1-1,1 0,-1 1,1-27,-1 26,-26-26,0 0,27 27,-27-27,-27 0,27 0,-26 0,-1 0,1 0,-1 0,1 26,-1-52,27 52,-26-26,26 0,0 0,0 0</inkml:trace>
  <inkml:trace contextRef="#ctx0" brushRef="#br0" timeOffset="314273.9755">17569 13811,'0'0,"26"0,1 0,-1-26,-26 26,27 0,-1 0,0-27,-26 27,0 0,0 0,27-26,-54 26,27 0,0-27,-26 27,0-26,-1 26,1 0,26 0,-53 0,53 0,-27 26,1-26,26 27,-27-1,27 1,0-1,0 1,0 26,27-27,-27 1,26 25,1-52,-27 27,26-1,1 1,-1-27,1 0,-1 0,0 0,1-27</inkml:trace>
  <inkml:trace contextRef="#ctx0" brushRef="#br0" timeOffset="314445.9853">17886 13732,'0'0,"0"0,0 0,0 0,0 0,0 0</inkml:trace>
  <inkml:trace contextRef="#ctx0" brushRef="#br0" timeOffset="314887.0105">17913 13653,'0'-27,"0"27,26-26,-26-1,27 1,-27-1,0 1,26-1,-26 1,0-1,0 1,0-1,0 1,0 26,0-26,0 26,0-27,0 27,0 0,0 0,0 0,0 27,0-1,0 0,-26 1,26-1,0 27,0 0,0 0,0 0,0 26,0-26,0 0,26 0,-26 0,0-26,0-1,26 0,-26-26,0 0,0 0,0 0,0 0,0 0,0 0,27-26</inkml:trace>
  <inkml:trace contextRef="#ctx0" brushRef="#br0" timeOffset="315500.0456">18310 13361,'0'0,"0"0,0-26,0 26,-27-26,27 26,0 0,0 0,-26 26,26-26,-27 26,27 1,0-1,-26 1,26 26,0 0,0 0,0 0,0 26,26-26,-26 0,27 26,-27-26,0 0,26 0,-26 0,0 0,0-27,0 27,0-53,0 53,0-53,0 26,0-26,0 0,0 27</inkml:trace>
  <inkml:trace contextRef="#ctx0" brushRef="#br0" timeOffset="315711.0576">18177 13864,'27'0,"-1"0,1 0,-1 0,1 0,-1 0,27 0,-27 0,-26-26,27 26</inkml:trace>
  <inkml:trace contextRef="#ctx0" brushRef="#br0" timeOffset="316045.0768">18627 13864,'26'27,"-26"-1,0-26,0 0,0 0,-26 27,26-27,0 26,0-26,0 0,-26 26,26-26,0 0,0 0,0 0,26 0</inkml:trace>
  <inkml:trace contextRef="#ctx0" brushRef="#br0" timeOffset="316501.1026">19130 13414,'-27'0,"27"27,0-27,0 0,-26 26,26-26,0 27,-27-1,27 1,0-1,0 27,0-26,0 25,0 1,0 0,0-26,0 26,0-27,0 27,27-27,-27-26,0 27,0-27,0 0,0 0,0 0,0 0</inkml:trace>
  <inkml:trace contextRef="#ctx0" brushRef="#br0" timeOffset="316820.1211">18839 13626,'0'0,"-27"27,27-27,27 26,-27-26,26 0,1 26,-1-26,1 27,25-27,-25 0,-1 0,27 0,-26-27,26 27</inkml:trace>
  <inkml:trace contextRef="#ctx0" brushRef="#br0" timeOffset="317299.1472">19500 13388,'0'0,"0"0,-26 26,26 1,-27-1,27 1,-26 26,-1 0,1 0,-1-1,27 1,-26 0,26-26,-27 26,27-27,0 1,27-27,-27 26,26-52,-26 26,27-27,-1 27,-26-26,27 26,-27-27,26 27,1 0,-27 0,26 27,1-27,-27 26,26-26,-26 27,27-1,-27-26,0 26,-27-26,27 0,-26 27,-1-27,1 0,-1 0,1 0,26 0,-27 0,1 0,26 0,0 0,0 0</inkml:trace>
  <inkml:trace contextRef="#ctx0" brushRef="#br0" timeOffset="317566.1638">19765 13467,'0'0,"0"0,0 27,0-27,0 53,-27-53,27 53,0 0,0-1,0 1,0 0,0 0,0 0,0 0,0-27,27 27,-27-26</inkml:trace>
  <inkml:trace contextRef="#ctx0" brushRef="#br0" timeOffset="317833.179">19606 13785,'0'-27,"0"27,26 0,1 27,-1-54,1 54,-1-27,1 0,-1 0,1 0,-1 0,-26 0,27 0,-27 0,26 0,-26 0,26-27,1 27,-27-26,26 26</inkml:trace>
  <inkml:trace contextRef="#ctx0" brushRef="#br0" timeOffset="319122.2526">20797 13229,'26'-26,"-26"-1,0 27,0-53,0 27,0-1,0-25,0 25,-26 1,26-1,-27 1,1 26,26-27,-27 27,27 0,0-26,0 26,0 0,0-27,27 27,-1 0,27 0,0-26,26 26,1 0,26-27,26 27,0 0,-26 0,53-26,-1 26,-25 0,26-27,-1 27,1 0,-27-26,1 26,-1-26,-53-1,27 27,-27 0,-26 0,0 0,-26 0,-1 0,1 0,-27 0,0 27,0-1,0 0,0 1,0 52,0-52,0 52,0-26,0 26,0-26,0 0,0-26,0-1</inkml:trace>
  <inkml:trace contextRef="#ctx0" brushRef="#br0" timeOffset="337247.2895">20902 13573,'0'0,"0"-26,-26 26,26 0,0-27,0 27,-26-26,26 26,0 0,-27 0,1 0,26 0,-27 26,27-26,0 27,0-1,27 1,-1-1,1 1,-1-1,27 0,-27 1,1-1,26 1,-53-27,26 26,-26 1,0-1,-26-26,-1 27,1-1,-1-26,1 0,-1 0,-25 0,25-26,1-1,-1 27,27-26,-26-1,52 1,-26-1,0 1</inkml:trace>
  <inkml:trace contextRef="#ctx0" brushRef="#br0" timeOffset="337607.3101">21035 13653,'26'0,"1"0,-1 0,1 0,-27 0,26-27,-26 27,0 0,0-26,26 26,-52-27,26 27,0-26,0 26,-26 0,26 0,0 0,0 0,-27 26,27 1,0-1,0-26,0 27,0-1,0 27,0-53,27 26,-27 1,0-1,26-26,-26 0,0 0,26 27,-26-27,27-27,-27 27,26 0,-26-26,0-1</inkml:trace>
  <inkml:trace contextRef="#ctx0" brushRef="#br0" timeOffset="337992.3321">21405 13256,'0'0,"0"0,0 0,0 26,-26-26,26 27,0 25,0-25,-27 26,27 0,0 0,0 0,0-27,0 27,0 0,0-27,0 1,0-1,0-26,0 0,27 0,-27 0</inkml:trace>
  <inkml:trace contextRef="#ctx0" brushRef="#br0" timeOffset="338313.3504">21696 13150,'0'-27,"0"1,-26-1,-1 27,1-26,-1 52,1-26,-1 0,1 27,0-1,26 27,-27-26,27 26,0 26,0-26,0 26,0 27,27-26,-27 25,26-25,-26-1,26 0,1 1,-27-27,26 0,-26 0,27-27,-27-26,0 0</inkml:trace>
  <inkml:trace contextRef="#ctx0" brushRef="#br0" timeOffset="338486.3603">21511 13785,'26'0,"27"-27,-26 27,-1-26,27 26,-26-27,-1 27</inkml:trace>
  <inkml:trace contextRef="#ctx0" brushRef="#br0" timeOffset="338673.371">21855 13758,'0'0,"0"27,0-27,0-27,0 27,0 0,0 0</inkml:trace>
  <inkml:trace contextRef="#ctx0" brushRef="#br0" timeOffset="339172.3996">22014 14102,'0'-53,"0"0,0 27,-27-27,27-26,0 52,0-26,0 0,0 27,0 0,0-1,0 27,27 0,-27 0,26 0,1 0,-27 27,26-27,1 26,-1 0,-26 1,0-27,0 26,-26-26,-1 27,27-1,-26-26,-1 0,1 0,26 0,-27 0,27 0,0-26,0 26</inkml:trace>
  <inkml:trace contextRef="#ctx0" brushRef="#br0" timeOffset="339526.4198">22225 13176,'0'0,"0"27,-26 26,26-27,0 27,-27 26,27-26,0 0,-26 0,26 0,0 0,0 0,26-27,-26-26,0 0,0 27</inkml:trace>
  <inkml:trace contextRef="#ctx0" brushRef="#br0" timeOffset="339709.4303">22278 13573,'0'0,"27"0,-27 27,26-1,-26-26,27 27,-27-1,26 0,-26 1,27-1,-27-26,26 27,-26-27,26 0,-26 0,27-27</inkml:trace>
  <inkml:trace contextRef="#ctx0" brushRef="#br0" timeOffset="339965.4449">22596 13547,'26'-27,"-26"27,0 0,0 0,-26 27,26-27,-27 26,27 27,-26-26,26 25,-27-25,1 52,26-52,0 52,0-26,-27 0,27 0,0-27,0 27,27-26,-27-1,0 1,0-1,0-26,0 0,26 0</inkml:trace>
  <inkml:trace contextRef="#ctx0" brushRef="#br0" timeOffset="340252.4614">22781 13732,'0'0,"0"0,26 0,-26 0,27 0,-27 0,26 0,1 0,-27 0,26 0,1 0,-1 0,-26 0,27 0,-1-27,1 27</inkml:trace>
  <inkml:trace contextRef="#ctx0" brushRef="#br0" timeOffset="340738.4892">23178 13441,'0'0,"0"0,26 26,-26-26,0 27,-26-27,26 53,0-53,0 53,26-27,-26 27,0 0,0-27,0 27,0 0,0-26,0-1,27 27,-27-27,0-26,0 0,0 27,0-27,26-27</inkml:trace>
  <inkml:trace contextRef="#ctx0" brushRef="#br0" timeOffset="370889.2137">4498 529,'0'0,"0"0,0 0,0 0,0 0,0 0,0 0,-53 0,53 0,0 0,-79-26,79 26,-53-27,53 27,-79 0,79 0,-106 0,53 0,-26 0,26 0,-27 0,27 0,-26 0,26 0,-26 0,26 0,0 0,0 0,53 0,-106 0,106 0,-53 0,53 0,-53 0,53 0,0 0,-79 53,79-53,-27 27,27-27,-26 105,0-52,26 27,-27-27,27 26,0-26,-26 26,26 1,0-27,0 0,0 26,26-53,-26 54,0-54,0 27,27-26,-27 26,0-53,26 26,-26 0,0 1,26-1,-26 1,0-1,0 1,0-27,27 26,-27 1,26-27,-26 26,27-26,-1 0,1 0,-1 0,1 27,-1-27,1 0,-1 0,27 26,-27-26,27 0,0 0,0 26,0-26,0 0,-27 27,27-27,0 0,0 0,0 26,0-26,0 0,0 27,0-27,0 26,26-26,-52 0,52 0,-26 27,26-27,-26 0,26 0,-26 0,27 0,-27 0,26 0,0 0,1 0,-1 0,1 0,-1-27,0 27,27 0,-26 0,-1 0,0 0,1 0,-1 0,0 0,1 0,-1-26,1 26,25 0,-25 0,-1 0,0 0,1 0,-1 0,27-27,-27 27,1 0,26 0,-27 0,0 0,1 0,-1 0,27 0,-53 0,53-26,-27 26,0 0,1 0,-1 0,1 26,-1-52,0 26,1 0,26 0,-27 0,0 0,1 0,-1 0,0 0,27 0,-26 0,-27-27,26 54,0-27,-26 0,27 0,-27 0,-1 0,1 0,0 0,0 26,0-26,-26 0,25 27,-25-27,26 0,-27 26,1-26,-1 0,-26 0,27 0,-27 0,0 0,0 0,0 0,26 0,-26-26,0 26,0-27,0 1,0-1,0 1,-26-27,26 0,26 27,-26-54,0 54,0-53,-26 26,26 0,0 0,0-27,0 27,-27 1,27 25,0 27,0-79,0 79,-26-80,26 80,0-53,0 53,-27-79,27 79,0-53,0 53,-26-79,26 79,-27-80,27 80,-26-79,26 79,-27-26,27 26,-52-53,52 53,-80 0,80 0,-106-27,53 27,-26 0,0 0,-1 0,1 0,0 0,-27-26,0 26,-26-27,-1 27,1-26,0-1,-27 27,0 0,-26-26,0 26,0-27,-1 27,1 0,-26 0,-1 27,0-1,1-26,25 27,-25-1,25 1,1-27,0 26,53 1,-27-1,27 1,-1-1,28 0,-1 1,0-1,27-26,-1 27,27-27,53 0,-53-53</inkml:trace>
  <inkml:trace contextRef="#ctx0" brushRef="#br0" timeOffset="379276.6934">7435 15240,'0'0,"0"0,0 0,0 0,-26 0,26 0,0 0,0 0,0-26,0 26,-27 0,27 0,-26 0,26 0,-27 0,1 0,26 26,-27-26,27 26,0 1,0 26,0-27,0 27,27-26,-1 26,1-27,-1 1,1-1,26-26,0 0,-1 0,-25-26,26-1,0 1,-27-1,1-26,-1 27,-26-27,0 26,0-26,-26 27,-1-27,-26 27,27-1,-1 1,1-1,-1 27,1-26,0 52,26 1,-27-1,1 1</inkml:trace>
  <inkml:trace contextRef="#ctx0" brushRef="#br0" timeOffset="379997.7347">8017 15769,'27'27,"-27"26,0-27,0 0,0 1,0-27,0 26,0-26,0 0,-27 0,1 0,26 0,-27-26,1 26,-1-27,1 1,-1 0,27-27,-26 26,26-26,0 0,0 0,0 27,0-27,0 0,26 0,-26 27,27-27,-1 26,1 1,-1-1,1 1,-1 26,1 0,-1 0,1 0,-1 0,1 26,-1 1,-26-1,26 1,-26-1,0 1,-26-1,26 1,-26-1,-1 1,1-1,26-26,-27 27,27-27,-26 26,-1-26,27 0,0-26,0 26</inkml:trace>
  <inkml:trace contextRef="#ctx0" brushRef="#br0" timeOffset="380489.7626">8626 15002,'0'0,"-27"26,27-26,-26 27,-1-27,1 26,-1 1,1-1,0 1,-1-1,1 1,-1-1,27-26,0 26,0 1,27-1,-1-26,1 27,-1-27,27 0,-27 26,1-26,-1 27,1-27,-27 26,26-26,-26 27,0-1,-26 1,26-27,-27 26,1-26,-1 0,1 0,-1 27,1-27,26 0,-26 0</inkml:trace>
  <inkml:trace contextRef="#ctx0" brushRef="#br0" timeOffset="380901.7864">8943 15108,'0'26,"0"-26,0 0,-26 27,26-27,-27 0,1 0,26 0,-27 26,1 1,0-1,-1 0,27 1,0 26,-26-27,52 27,-26-26,27 26,-1-27,0-26,1 27,-1-27,27 26,-26-52,26 26,-53 0,53-27,-27 27</inkml:trace>
  <inkml:trace contextRef="#ctx0" brushRef="#br0" timeOffset="381187.8026">9367 15161,'26'26,"-26"-26,27 0,-1 0,0-26,1 26,-1 0,27 0,-26 0,-1 0,1 0,-1-27,1 27,-1 0,-26 0</inkml:trace>
  <inkml:trace contextRef="#ctx0" brushRef="#br0" timeOffset="381467.8186">9552 15319,'0'0,"0"0,0 0,26 0,1 0,-27 0,26 0,1-26,-1 26,1 0,-1 0,0 0,1 26,26-26,-27 0,-26 0,27 0</inkml:trace>
  <inkml:trace contextRef="#ctx0" brushRef="#br0" timeOffset="384973.0192">10637 15346,'-27'0,"1"26,26 1,-27-1,1 1,26-1,0 1,0-1,0 1,0-1,26 0,1 27,-1-26,1-27,26 26,-1-26,1 0,0-26,0-1,-26 1,26-27,-27 27,27-27,-27 0,-26 26,0-26,0 27,-26-27,-1 26,-25 1,25 26,-26 0,0 0,0 0,27 0,-27 0,27 0,-1 26,27-26,0 0,0 0,0-26,27 26,25-26,-25-1,26 1,0 26,0-27,0 27,-1 0,1 0,0 27,0-1,-26 1,26 25,-27 1,27 0,-27 27,1-1,-1-26,1 26,-27-26,0 27,0-27,0-1,0 1,0-26,0 26,0-27,0 1,-27-27,27 26,0-26,-26 0,26-26,-27 26,27-27,-26 1,0-27,26 0,-27 0,27-26,-26 26,26-27,0 1,26 26,-26-26,27-1,-1 27,0 0,1 1,-1-1,1 0,-1 26,27 1,-26-1,-1 27,1 0,-1 27,0-27,1 26,-1 27,1-26,-27-1,26 27,-26 0,0-27,-26 27,26-26,-27-1,27 1,-26-1,-1-26,27 0,-26 0,26 0,-26-26,-1 26,27-27,0 1</inkml:trace>
  <inkml:trace contextRef="#ctx0" brushRef="#br0" timeOffset="385204.0324">11933 15505,'0'26,"0"-26,0 0,0 0,-26 0,26 0,0 0,0 0,-27 0</inkml:trace>
  <inkml:trace contextRef="#ctx0" brushRef="#br0" timeOffset="385848.0693">12515 15214,'0'-27,"0"1,0 26,0-27,0 1,0-1,0 27,-26-26,26 26,-27 0,1 0,-1 26,1-26,26 27,-27-1,27 1,-26-1,26 1,0-1,0 0,26 1,-26-1,27 1,-1-1,27 1,-26-1,-1-26,1 27,-1 26,-26-27,27 1,-27-1,-27 0,27 1,-26-1,26 1,-27-27,1 26,-1-26,1 0,-1-26,1 26,26 0</inkml:trace>
  <inkml:trace contextRef="#ctx0" brushRef="#br0" timeOffset="386191.0886">12859 15266,'0'27,"0"-1,-26-26,26 0,-27 27,1-27,26 0,-27 26,1 1,-1-1,27-26,-26 53,26-26,0-1,26-26,-26 27,27-1,-1-26,27 0,-26 0,26 0,-27 0,0 0</inkml:trace>
  <inkml:trace contextRef="#ctx0" brushRef="#br0" timeOffset="386701.1176">13177 15399,'-27'26,"27"1,0-1,0 27,0-26,0-1,0 0,27 1,-27-27,26 26,-26-52,27 26,-27-27,26 1,-26 0,0-1,-26 1,26-1,-27-26,27 53,-26-53,26 53,-27-26,27 26,0 0,27-27,-1 54,1-27,-1 0,27 26,-27 1,1-1,26 1,-27-1,1 1,-1-1,1-26,-27 0,0 0,0 0,-27-26,27-1,0 1,-26-1,26-26,-27 27,27-27,0 0,0 53,0-53,27 53,-1-26,-26 26</inkml:trace>
  <inkml:trace contextRef="#ctx0" brushRef="#br0" timeOffset="387016.1361">13653 15319,'26'27,"1"-27,-1 0,1 0,-1 0,1 0,-1 0,1 0,-1-27,-26 1,26 26,-52-27,26 1,0 26,-26-26,-1 26,1-27,-1 27,27 0,-26 27,-1-1,27-26,-26 26,52 27,-26-26,0 26,27-27,-1 27,-26-26,27-1,-1 1,27-1,-27-26,1 0</inkml:trace>
  <inkml:trace contextRef="#ctx0" brushRef="#br0" timeOffset="387346.1546">14288 15161,'0'26,"-27"1,27-1,-26-26,-1 26,27 1,0 26,0-53,0 26,27 1,-27-1,26-26,1 27,-27-1,26 1,-26-27,0 26,0-26,-26 27,26-1,-27-26,27 0,-26 0,-1 0,1 0,0 0,-1 0,1 0,26-26,0 26</inkml:trace>
  <inkml:trace contextRef="#ctx0" brushRef="#br0" timeOffset="387849.1837">14738 15610,'0'-26,"-27"26,27-53,0 27,-26-27,-1 0,27 0,-26 0,26 0,-27 0,27 27,27-27,-27 26,26 1,1-1,-1 1,1 26,-1-27,27 27,0 0,0-26,0 26,0 0,-27-26,27 26,-26 0,25 0</inkml:trace>
  <inkml:trace contextRef="#ctx0" brushRef="#br0" timeOffset="388128.1997">14738 15214,'0'26,"0"-26,26 0,-26 0,27 0,-1 0,27 0,-27 0,1-26,26 26,-27 0,27 0,-26-27,-1 27</inkml:trace>
  <inkml:trace contextRef="#ctx0" brushRef="#br0" timeOffset="388684.2315">15108 15319,'-26'27,"26"-1,0 27,0-53,0 53,26-53,-26 27,27-1,-1-26,0 0,1 0,-1 0,-26 0,27 0,-27 0,0-26,0 26,0-27,-27 1,27-1,-26 27,26-53,-27 27,27 26,0-53,0 53,0-27,27 27,-27 0,26 0,1 27,26-1,-27 1,27-1,-26 27,25-26,-25-1,-1 1,1-1,-27-26,0 0,26 0,-26 0,0 0,-26-26,26-27,0 26,0 1,0-27,0 26,0 1,26-27,1 53,-1-26,27 26,-26-27,-1 27,1 0</inkml:trace>
  <inkml:trace contextRef="#ctx0" brushRef="#br0" timeOffset="389084.2544">16193 14817,'-27'0,"27"26,-26 1,26-1,0 27,-27-27,27 27,0 0,0 27,0-27,0-1,0 28,0-1,27-26,-27 0,26 0,1-27,-1 27,1-26,-1-27,27 26,-26-26,-1 0,1-26</inkml:trace>
  <inkml:trace contextRef="#ctx0" brushRef="#br0" timeOffset="390174.3166">17701 14975,'0'0,"-26"-26,26 26,-27 0,27 0,0 0,0 0,0 0,0 0,0 0,0 0,0 26,27-26,-27 53,26-26,0 26,1 0,-27-27,26 27,-26 26,0-26,0 0,-26-26,26 26,-27-27,1 27,0-53,-1 53,1-27,-1 1,1-27,26 0,-27 0</inkml:trace>
  <inkml:trace contextRef="#ctx0" brushRef="#br0" timeOffset="390896.3576">16907 14817,'0'0,"0"0,-26 26,26-26,0 27,0-27,0 53,-27-27,27 27,27 0,-27 0,0 0,0 0,0-1,0 1,0-26,0 26,0-27,0-26,0 0,0 0,26 0,-26-26,0-1,27 1,-27-1,26-26,1 27,-1-27,1 27,-1-1,0 1,1 26,-1-27,1 27,-1 27,27-27,-26 26,-1 1,1-27,-1 26,-26 27,0-53,0 53,-26-27,-1 1,-26-1,27 1,-27-1,26 1,-26-1,1-26,-1 27,26-27,-26 0,27-27</inkml:trace>
  <inkml:trace contextRef="#ctx0" brushRef="#br0" timeOffset="394189.5464">5027 16272,'0'0,"27"-27,-27 27,26 0,-26 0,27-26,-1 26,1-26,-1 26,-26 0,27-27,-1 27,1 0,25 27,-25-27,26 0,-27 26,54-26,-27 26,0-26,-1 0,1 0,0 27,0-27,0 0,0 0,-27 0,27 26,-26-26,-1 0,1 0,-1 0,1 0,-27 0,26 0,-26 0,0 0,0 0,0 0,0 0,0 0,0 0,0 0,0 0,0 0,0 0,0-26,-26 26,-1-27,1 27,-1 0,27-26,-26 26,-1-26,1-1,26 27,-27-26,27 26,0 0,0 0,0 0,0 0,0 0,0 0,27 0,-1 0,1 0,26 0,-27 0,27 0,-26 26,26-26,-1 0,-25 0,-1 0,1 0,-1 0,1 0,-1 0,-26 0,0 27,0-27,0 0,-26 26,-1-26,1 0,-1 26,1-26,-1 27,-25-1,25-26,-26 27,53-1,-53-26,53 27,-26-1,-1-26,27 27,0-27,-26 0,26 0,0 0,0 0,0 0,0 0,0 0,0 0,0 0,0 0,0 0,0 0,0-27,0 27,0-26,0-1,0 27,0-26,0-1,0 1,0 26,0-27,0 27,0 0,0 0,-27-26,27 26,0-26,0 26,0 0,0 0,0 0,0 0,0 0,27 26,-27 0,0-26,26 0,-26 27,0-27,27 26,-27-26,26-26,1 26,-1-27,-26 27,0 0,27 0,-27 0,0-26</inkml:trace>
  <inkml:trace contextRef="#ctx0" brushRef="#br0" timeOffset="431775.6962">16669 16166,'0'27,"0"-1,0 0,0-26,0 0,-26 27,26-27,0 0,26 0,-26 0,27 0,25 0,-25-27,52 27,-26 0,27 0,-1-26,0 26,27-26,0 26,0-27,0 27,-27 0,27 0,0 0,-27 0,0 27,1-27,-27 0,-27 26,27-26,-26 26,-1-26,-26 0,27 27,-27-27,0 0,0 0,-27-27,1 27,-1-26</inkml:trace>
  <inkml:trace contextRef="#ctx0" brushRef="#br0" timeOffset="432434.7339">16696 16113,'0'27,"0"-27,26 26,-26 1,26 25,1-25,-1-1,1 1,-1 26,1-27,-1 1,1-1,-1 1,-26-1,0-26,0 0,0 26,-26-26,-1-26,1 26,-27-26,26-1,-52 1,26-27,0 0,0 26,0-26,0 1,1 25,-1 1,26-1,1 1,26-1,0 27,0 0,26 0,1 27,-1-27,27 0,26 0,-26 0,0 0,0 0,0 0,0 0,0 26,-27-26,1 27,-1-27,1 0</inkml:trace>
  <inkml:trace contextRef="#ctx0" brushRef="#br0" timeOffset="433172.7761">19050 16087,'-26'-27,"26"1,-27 26,1-27,0 54,-1-27,-26 0,27 26,-1-26,1 27,-1-1,27 1,0-1,27 1,-1-1,1 0,26-26,0 53,-1-26,-25-1,-1 1,1 26,-27-27,0 1,0-1,0 0,-27 1,1-27,-1 26,-25-26,25 0,-26 0,0-26,27 26,-27 0,53 0,-27 0,27 0,0 0,27 0</inkml:trace>
  <inkml:trace contextRef="#ctx0" brushRef="#br0" timeOffset="433944.8202">19341 16245,'0'0,"0"-26,0 26,-26-26,26 26,-27 0,1 26,0-26,-1 26,27-26,-26 53,-1-26,27 26,-26 0,26 0,0-1,26 1,-26-26,0-1,27 1,-1-1,1-26,-27 0,26 0,0-26,1 26,-1-27,1-26,-1 27,1-1,-27 1,26 0,-26 26,0 0,0 0,-26 0,26 26,0 0,0 1,0-1,26-26,1 27,-27-1,26-26,1 0,-1 0,1-26,-27 26,26-27,-26 27,0-26,0-1,-26-25,-1 25,1 1,26-27,-27 26,1 1,26-1,-27 1,27 26,0 0,0 0,27 0,-1 26,1 1,-27-27,26 26,1 1,25 26,-25-53,-1 26</inkml:trace>
  <inkml:trace contextRef="#ctx0" brushRef="#br0" timeOffset="434569.856">19738 16510,'0'0,"0"0,0-26,0 26,0 0,0-27,0 1,27-1,-27 1,0-1,0 1,0 26,0-27,26 27,-26-26,0 26,0 0,0 0,27-27,-1 27,1-26,-27 26,26-26,0-1,1 27,-1-26,-26-1,27 27,-27-26,0 26,0 0,0 0,0 0,-27-27,27 54,0-27,-26 0,26 0,0 0,0 0,0 0,0 0,0 0,0 0,0 0,0 0,0 0,0 0,26-27,-26 27,0 0,0 0,0 0,0-26,-26-1,26 27,-27-26,27 26,-26-27,0 27,26 0,-27 27,1-27,26 53,0-27,0 1,26 26,-26 0,27-1,-1 1,0 0,1 0,-1-26,1 26,-1-27,-26-26,27 26,-1-26,1 0</inkml:trace>
  <inkml:trace contextRef="#ctx0" brushRef="#br0" timeOffset="434893.8745">20320 16113,'0'0,"-26"-26,-1 26,1 26,-27 1,27-1,-1 1,1 25,26-25,0-1,26 1,1-1,-1 27,27-26,0-27,-27 26,1-26,-1 27,1-27,-27 26,0 0,0 1,-27-27,1 26,-1 1,1-27,-1 26,1-26,26 27,0-27</inkml:trace>
  <inkml:trace contextRef="#ctx0" brushRef="#br0" timeOffset="435567.9131">20770 15875,'0'-26,"0"26,-26-27,26 27,-53 0,26-26,1 26,-27-27,26 27,-25 0,25 0,27 0,-26-26,26 26,-27 0,27 26,27-26,-27 27,26-1,-26 27,27 0,-1 0,-26 26,26 1,-26-1,27-26,-27 26,0 1,0-27,0 26,0-26,0 0,0-27,0 27,0-26,26-1,-26 1,0-1,27-26,-1 0,1 26,-1-26,1 27,-1-27,1 26,-27-26,26 0,-26 0,27 0</inkml:trace>
  <inkml:trace contextRef="#ctx0" brushRef="#br0" timeOffset="435902.9322">20876 16404,'-26'-26,"26"26,0 0,-27-27,27 27,0 0,0 0,-26 27,26-1,0 1,0 26,0-27,26 0,-26 27,27-26,-1 26,0-27,-26 1,27-27,-1 26,-26-52,27 26,-1-27,1 1,-27-1</inkml:trace>
  <inkml:trace contextRef="#ctx0" brushRef="#br0" timeOffset="436436.9628">21114 16457,'0'-26,"0"26,0 0,-26 26,26 1,0-1,0 0,0 27,0-53,26 27,1-1,-27 1,26-27,0 0,1-27,-27 1,26-1,-26 27,0-26,-26-1,26 1,0 0,-27 26,27 0,0-27,0 27,27 0,-1-26,1 26,26-27,-27 1,27-1,0 1,-26-27,-1 26,0-25,1-1,-27 0,0 0,0 0,-27 0,1 0,0 27,-1-1,27 27,-26-26,-1 52,27-26,-26 27,26 25,26 1,-26 0,27 0,-1 27,-26-1,27 0,-1-26,0 27,27-27,-26-1,-27-25,26 26,1-27,-27-26,26 0,1 0</inkml:trace>
  <inkml:trace contextRef="#ctx0" brushRef="#br0" timeOffset="437115.0016">22014 15663,'0'0,"0"-26,0 26,0 0,0 0,0 0,0 0,26 0,-26 0,0 26,27 1,-1-27,-26 53,27 0,-1 0,0-1,1 1,-1 0,1 0,-1 27,-26-27,27-1,-1 1,-26 0,27-26,-27 26,0 0,0-27,0 0,0 1,0-1,0 1,0-1,-27 1,27-1,-26 1,-1-1,27 1,-26-27,-1 26,1 1,-1-27,27 26,-26-26,0 26,26-26,-27 0,27 0,-26 27,26-27,0 0,0 0,0 0,0 0,0 0,0-27,26 27,-26-26,27 0</inkml:trace>
  <inkml:trace contextRef="#ctx0" brushRef="#br0" timeOffset="437563.0272">21855 15901,'-27'-26,"1"26,26 0,-26 0,26 0,-27-26,27 26,0 0,0 0,0 0,27 0,-27 26,26-26,0 0,1 0,-27 0,26-26,1 26,-27-27,26 27,1-26,-27-1</inkml:trace>
  <inkml:trace contextRef="#ctx0" brushRef="#br0" timeOffset="437961.05">22384 16060,'27'0,"-27"0,0 0,26 0,-26 27,26-27,1 26,26-26,-27 27,27-27,0 26,-26-26,26 27,-27-27,27 0,-53 0,53 0,-53 0,0-27,0 27</inkml:trace>
  <inkml:trace contextRef="#ctx0" brushRef="#br0" timeOffset="438192.0632">22516 16245,'0'27,"27"-27,-27 0,53 26,-53-26,53 0,-27 0,27 27,-26-27,-1 0,27 0,-27-27,1 27,26 0</inkml:trace>
  <inkml:trace contextRef="#ctx0" brushRef="#br0" timeOffset="438900.1037">23257 16563,'0'26,"0"-26,0 53,0-26,0-1,-26 1,26 26,0-27,-27 1,27-1,0 0,0 1,0-1,0-26,0 27,0-27,0 0,27 0,-1 0,1 0,26 0,0 0,-1 0,28 0,-1 0,27 0,0 0,-27 0,27 0,26 0,-26 0,0 0,0 26,26-26,-26 0,-27 0,27 27,-26-27,-1 0,0 26,-52-26,26 0,-27 0,1 27,-27-27,0-27,0 27,-27-26,27-27,-26 0,-1 0,1 0,-27-26,26 26,1-27,26 54</inkml:trace>
</inkml:ink>
</file>

<file path=ppt/ink/ink41.xml><?xml version="1.0" encoding="utf-8"?>
<inkml:ink xmlns:inkml="http://www.w3.org/2003/InkML">
  <inkml:definitions>
    <inkml:context xml:id="ctx0">
      <inkml:inkSource xml:id="inkSrc0">
        <inkml:traceFormat>
          <inkml:channel name="X" type="integer" max="1280" units="cm"/>
          <inkml:channel name="Y" type="integer" max="800" units="cm"/>
        </inkml:traceFormat>
        <inkml:channelProperties>
          <inkml:channelProperty channel="X" name="resolution" value="28.31858" units="1/cm"/>
          <inkml:channelProperty channel="Y" name="resolution" value="28.36879" units="1/cm"/>
        </inkml:channelProperties>
      </inkml:inkSource>
      <inkml:timestamp xml:id="ts0" timeString="2015-11-20T03:51:08.736"/>
    </inkml:context>
    <inkml:brush xml:id="br0">
      <inkml:brushProperty name="width" value="0.05292" units="cm"/>
      <inkml:brushProperty name="height" value="0.05292" units="cm"/>
    </inkml:brush>
  </inkml:definitions>
  <inkml:trace contextRef="#ctx0" brushRef="#br0">7409 6350,'-53'-26,"53"26,-27 0,-26-27,27 27,-27 0,27 27,-1-27,-26 26,0-26,27 26,-27 27,0-26,27 52,-1-26,1 0,-1 0,27 26,0-26,27 0,-1-26,1 26,-1-27,27-26,0 0,0 0,0-26</inkml:trace>
  <inkml:trace contextRef="#ctx0" brushRef="#br0" timeOffset="744.0423">7515 6826,'0'0,"-27"0,27 0,0 0,-26 27,26-27,-27 26,27 1,0 26,0-27,0 27,0-27,27 1,-1-1,1-26,25 0,-25 0,-1-26,1-1,26-26,-27 27,-26-27,27 0,-27 27,-27-27,27 53,0-27,-26 1,26 26,0 0,0 0,53 0,-27 0,1 0,-1 0,27-27,-27 1,27 0,0-27,-26 26,-1-26,1 0,-1-26,-26 26,0-26,27 26,-54 0,27-27,-26 28,-1-1,27 26,-26 1,-1-1,1 27,-1-26,27 26,-26 0,-1 26,27-26,-26 53,26-26,0 26,0-1,0 28,0 26,0-27,0 27,26-27,-26 27,27 0,-27-27,26 1,1-1,-27-26,26-27,1 27,-1-26,-26-1,0-26,27 0,-1 27,-26-54,27 27,-27-26,0-1</inkml:trace>
  <inkml:trace contextRef="#ctx0" brushRef="#br0" timeOffset="2258.1292">3996 5741,'0'0,"-27"0,27 0,0-26,0 0,0 26,0 0,27-27,-1 27,27 0,-27 0,27 0,0 27,27-1,-27 0,26-26,0 0,1 27,-1-27,0 0,1 0,-1 0,-26 0,26 0,-26 0,0 0,0 0,-26 0,-1 0,1-27,-27 27,26-26,0 0,1-27,-1 0,-26 0,27-27,-1 1,1 0,-1-1,1 1,-1 0,-26-1,27 1,-27 26,26 0,-26 0,0 27,0-27,0 26,0 1,0-27,0 53,-26-53,-1 26,1 27,-27-26,26 0,-52 26,26 0,-26 0,26 0,-27 26,1 0,0-26,-27 27,26-1,1-26,0 27,-27-27,26 0,1 0,0 0,26 0,-27 0,27 26,1-26,-1 0,26 27,-26-27,27 26,-1-26,1 27,-1-27,27 53,-26-27,26 1,0 25,0 1,0 0,0 27,0-27,26 26,-26-26,0 26,0-52,27 26,-27-27,0 1,26-27,-26 0,0 0,0 0</inkml:trace>
  <inkml:trace contextRef="#ctx0" brushRef="#br0" timeOffset="4099.2342">8864 6747,'0'0,"-27"-27,27 27,0 0,0 0,-26 0,26 27,0-1,0 1,0 26,0-27,0 27,0-26,0-1,0 0,0 1,0-27,0-27,0 1,0 0,0-54</inkml:trace>
  <inkml:trace contextRef="#ctx0" brushRef="#br0" timeOffset="4235.2423">8811 6350,'-26'-26,"26"-1,-27 27,27 0,0 0,0 0,0 0,0 0,0 27</inkml:trace>
  <inkml:trace contextRef="#ctx0" brushRef="#br0" timeOffset="4566.2612">9155 6456,'26'0,"-26"0,0 26,0-26,-26 27,-1-1,1 1,0 26,-1-27,27 1,-26-1,52 27,-26-27,27 1,-1-1,27 27,-27-53,1 27,-1-1,-26 27,0-53,-26 26,26 27,-53-53,26 53,-25-26,-1-1,26-26,1 27,-1-1</inkml:trace>
  <inkml:trace contextRef="#ctx0" brushRef="#br0" timeOffset="4924.2816">10002 6059,'0'-53,"0"0,-27 27,27-1,-26 27,26 0,-27 27,1-1,26 54,0-1,0 0,0 54,0-28,26 28,-26-1,27 27,-1-1,-26-25,27-1,-27 27,0-53,0-1,0-25,0-27,0 0,0-53</inkml:trace>
  <inkml:trace contextRef="#ctx0" brushRef="#br0" timeOffset="5238.2996">9896 6879,'0'-53,"26"27,1-27,-1 53,1-27,-1 27,1 27,-1-1,0 1,27-27,-26 26,-1 1,1-1,-1-26,1 27,-1-54,1 27,-1-26,0-1,-26 1,27-27,-27 0,0 27,0-27,0 26,0 1,0-1,26 1,-26-1,0 1,27 26</inkml:trace>
  <inkml:trace contextRef="#ctx0" brushRef="#br0" timeOffset="5647.323">10716 6191,'-26'27,"26"-27,-27 26,1 1,-1-1,1 1,26 25,-27 1,1 27,26-27,0 26,0 0,0 1,0-1,0-26,0 0,0-27,26-26,-26 0,27-26,-27 0</inkml:trace>
  <inkml:trace contextRef="#ctx0" brushRef="#br0" timeOffset="5891.3369">10848 5980,'27'-27,"-27"27,26 27,-26-1,0 27,0 26,0 1,-26 26,26-1,0 1,-27-26,27-1,-26 0,26 1,-27-54,27 27,0-26,0-1,0-26,0 0</inkml:trace>
  <inkml:trace contextRef="#ctx0" brushRef="#br0" timeOffset="6536.3736">11377 6271,'-26'0,"0"26,-1-26,1 27,-1-1,27-26,0 26,-26-26,26 0,26 0,1 0,-27-26,26 0,1-1,-1 1,-26-1,26 1,-26-1,0 1,0 26,-26 0,26 0,-26 26,-1-26,1 27,26 26,-27-53,27 26,0 1,0-1,0-26</inkml:trace>
  <inkml:trace contextRef="#ctx0" brushRef="#br0" timeOffset="6952.3977">11351 6615,'0'0,"0"0,-26 26,26 1,-27-27,27 26,0-26,-26 26,26 1,0-1,0-26,26 0,-26 0,27-26,-27-1,26 1,-26 26,0-26,0-1,0 1,0 26,0 0,0 0,-26 0,26 0,0 26,26-26,-26 27,0-27,0 0,26 26,-26-26,0 0,0 0,0 0,0 0,0 26,0-26</inkml:trace>
  <inkml:trace contextRef="#ctx0" brushRef="#br0" timeOffset="9335.534">12198 6535,'26'-26,"-26"26,0-27,0 1,0 26,0 0,-26-27,26 1,-27 26,1-27,-1 27,-26 27,27-27,-27 26,0 1,27-1,-1 1,-26 26,27-27,26 1,0 26,0-1,26 1,27-26,-26 26,26-27,-1 27,1 0,0-27,-26 27,-1-26,1 26,-54-27,27 1,-26-1,-1 1,-26-27,27 0,-27 26,0-52,0 26,27 0,-1 0,1-27,-1 1,27-1,0 27</inkml:trace>
  <inkml:trace contextRef="#ctx0" brushRef="#br0" timeOffset="9771.5587">12727 6615,'0'-27,"-27"27,1-26,-1 26,1 0,0 26,-1-26,-26 27,27-1,-1 27,-26-27,53 54,-26-27,-1 0,27 0,27-1,-27 1,26 0,1 0,26-26,-27-27,27 26,-26-26,25 0,-25 0,26-26,-27-1,1 27,-1-26</inkml:trace>
  <inkml:trace contextRef="#ctx0" brushRef="#br0" timeOffset="10462.5984">13150 6747,'-26'0,"-1"0,1 0,-27 26,26-26,1 27,-1-1,1 27,26 0,0 0,0-27,26 27,1-26,26-1,-27 1,27-27,0 0,-26-27,26 1,-27-1,-26 1,26-27,-26 27,-26-27,0 26,-1-26,1 27,-1-1,-26 1,53-1,-26 1,26 26,0 0,0 0,26 0,1 0,26 26,-27 27,27-26,-27-1,1 27,-1 0,1 0,-1-27,-26 1,27-1,-27-26,26 0,-26-53,0 27,0-27,0 0,27-26,-27-1,0 28,26-28,1 27,-1 0,0 0,1 27,26-1,-27 27,1-26,-1 52</inkml:trace>
  <inkml:trace contextRef="#ctx0" brushRef="#br0" timeOffset="10817.6188">13785 6773,'27'27,"-1"-27,1 0,-1 0,0-27,27 1,-26-1,-1 1,-26-27,27 0,-27 0,0 0,-27 27,1-1,-1 1,1-1,-27 54,27-1,-1 27,-26 0,53 27,-26-1,26 27,0-27,0 27,0-27,26-26,1 0,-1 0,1-26,-1-27,27 0,0 0,-27-53</inkml:trace>
  <inkml:trace contextRef="#ctx0" brushRef="#br0" timeOffset="11260.6441">14526 6429,'0'0,"0"-26,0 26,0 0,-26-27,-1 27,1 27,-1-27,1 26,-1 1,1-1,26 1,0-1,26 27,1 0,-1 0,27-27,0 27,0-26,-27 26,27-27,-53 1,27-1,-27 1,-27-1,1-26,-1 26,-26-26,1 0,-1 0,0 0,0-26,0 26</inkml:trace>
  <inkml:trace contextRef="#ctx0" brushRef="#br0" timeOffset="12042.6888">15002 5900,'27'0,"-27"0,0 0,0-26,0 26,-27-27,1 27,26 0,-53 0,26-26,1 26,-1 0,1 0,0 0,26 0,-27 0,27 0,0 26,-26-26,26 53,0-26,26 26,-26 26,0 0,27 27,-27 0,0 26,26-26,-26 26,0-26,0 27,0-28,0 1,0 0,0-27,26 1,-26-27,0-27,0 27,27-26,-1-27,-26 0,27 0,-1-27,1 27,26-26,-27-1,1 27,-1 0,1 0,-1 0,0-26</inkml:trace>
  <inkml:trace contextRef="#ctx0" brushRef="#br0" timeOffset="12544.7175">15135 6641,'-27'0,"1"0,-1 0,27 0,-26 27,-1-1,1-26,26 26,-27 1,27 26,0-27,27 1,-27-1,26 27,1-26,-1-27,1 26,26-52,-27 26,0-27,1 1,-1-1</inkml:trace>
  <inkml:trace contextRef="#ctx0" brushRef="#br0" timeOffset="12828.7338">15346 6747,'-26'0,"26"26,-27 1,27-1,-26 1,26-1,-27 1,27 26,27-27,-27-26,26 0,1 0,-1 0,1-26,-1-1,1-26,-1 27,0-27,1 26,-27 1,0-27,0 27,0 26,-27-27,27 27,-26-26,0 26,26 26,0-26</inkml:trace>
  <inkml:trace contextRef="#ctx0" brushRef="#br0" timeOffset="13310.7614">15664 6112,'0'26,"0"1,0 26,0 0,0 26,0-26,0 26,0 1,0-1,0-26,0 26,0-52,0 26,0-27,0 1,26-1,-26-26,0 0,0 0</inkml:trace>
  <inkml:trace contextRef="#ctx0" brushRef="#br0" timeOffset="14119.8075">15690 5900,'0'0,"0"0,-26-26,26 26,26 0,1-27,-1 27,1-26,-1-1,0 27,27 0,-26-26,-1-1,1 27,-1 0,-26 0,0 0,27 27,-27-1,0 27,0 0,0 27,0-1,0 27,26 0,-26 26,0 0,27-26,-27 0,0 0,26 0,-26-27,0 0,0-26,0 0,-26 0,-1-26,1-1,-1 0,1 1,-1-27,-26 0,27 0,-1-27,1 27,0-26,-1 26,27-26,0-1,0 1,27-1</inkml:trace>
  <inkml:trace contextRef="#ctx0" brushRef="#br0" timeOffset="14463.8273">16325 6350,'0'0,"0"0,0 0,0 0,27 0,-1 0,1 0,-1 0,0 0,1 0,-27 0,26 0,1 0,-27 0,0 0,26 0,-26 0,27 0,-27 0,0 0</inkml:trace>
  <inkml:trace contextRef="#ctx0" brushRef="#br0" timeOffset="14754.844">16299 6615,'0'0,"0"0,0 0,0 0,26 0,1 0,-27 0,26 0,1 0,-27-27,26 27,0 0,1 27,-1-27,1 0,-1 0,-26 0,27 0</inkml:trace>
  <inkml:trace contextRef="#ctx0" brushRef="#br0" timeOffset="25231.4432">17013 6588,'-26'0,"26"0,-27 0,27 0,0 0,0 0,0 0,0 0,0 0,0 0,27 0,-1 0,1 0,-1 0,0 0,27 0,-26-26,26 26,0-27,0 27,-27-26,0-1,1 1,-1-1,-26 1,0-1</inkml:trace>
  <inkml:trace contextRef="#ctx0" brushRef="#br0" timeOffset="25672.4684">17622 5821,'0'-27,"0"27,0 0,0 0,0 0,-27 27,27-1,0 27,0 0,-26 27,26-1,0 27,-27 0,27-1,-26 1,26-26,-27-1,27 27,-26-27,26 1,0-28,-27 1,27 0,0-26,0-1,0 1,0-1,0-26,0 0,0 0,0 0,0 0,0 0,0 0,0 0,0 0,0-26,0 26,0 0,0 0</inkml:trace>
  <inkml:trace contextRef="#ctx0" brushRef="#br0" timeOffset="30582.7493">6615 7726,'0'0,"0"0,0-27,0 27,0 0,0 0,0 0,0 0,0 0,0 0,0 0,0 0,0 0,0 0,0 0,0 0,0 0,0 0,0 0,0 27,0-1,0 1,0 26,0 0,0 26,0 0,-27 1,27-27,0 26,0 0,0-26,0 0,0 0,-26-26,26-1,0 1,0-1,0-26,0 0,0 0,0 0,0 0,0 0,0 0,0 0,0 0,0 0,0 0,0 0,0 0,0 0,0 0,0 0,0 0,0-26,0 26,0 0,0 0,26-27,-26 1,0 26,0-27,0 1,27-1,-27 1,0-1,0 1,26-1,-26 1,27-1,-27 1,26 0,-26 26,27-27,-1 1,-26 26,27-27,-27 27,26 0,1 0,-27 0,26 0,1 0,-1 0,0 0,1 0,-1 0,1 0,-1 0,1 27,26-27,-27 26,1 1,-27-27,26 26,0 0,1 1,-1-1,1 1,-27 26,26-53,-26 26,-26 1,26-1,-27 1,27-1,-26-26,-27 27,27-27,-1 26,-26-26,0 0,0 0,0 0,1 26,-1-26,0 0,26 0,-26 0,27 0,-1 0,27 0,-26 0,26 0,0 0,-27-26,27 26,0 0,0-53,0 27</inkml:trace>
  <inkml:trace contextRef="#ctx0" brushRef="#br0" timeOffset="31276.789">14208 1640,'-26'27,"26"-27,0 0,26 0,1 26,26-26,0 0,26 27,1-27,25 0,-25 0,-1 0,-26 0,26 0,-26 0,-26 0,26 0,-27 0,-26-27,0 27,27 0,-27 0,0-26,0 26,-27 0,1 0</inkml:trace>
  <inkml:trace contextRef="#ctx0" brushRef="#br0" timeOffset="31644.81">14394 1879,'0'0,"0"0,0 26,26-26,27 0,0 0,0-26,0 26,26 0,-26 0,0 0,26 0,-52 0,26 0,-27 0,1 0,-1 26,1-26,-27 0,0 0,26 0,-26 0,0 0,0 0,0 0,0 0,0 0,0 0,-26 0,26 0,0-26,0 26,-27-27,27 27,-26 0,26 0</inkml:trace>
  <inkml:trace contextRef="#ctx0" brushRef="#br0" timeOffset="32766.8742">7858 8467,'0'-27,"0"27,0 0,0 0,0 0,0 0,-26 0,26 0,0 27,0-27,-26 26,26 1,0 26,-27-27,27 27,0 0,0 0,0-27,0 1,27 26,-27-53,26 0,0 0,-26 0,27-27,-1-26,1 27,-1-27,1 26,-27 1,26-1,-26 1,0 26,27 0,-27 0,26 0,1 0,-1 26,1 1,-1-27,0 0,1 0,-1 0,1-27,-1 1,-26 26,0-53,0 27,0-27,-26 0,26 0,-27 26,27-26,0 27,0 0</inkml:trace>
  <inkml:trace contextRef="#ctx0" brushRef="#br0" timeOffset="33003.8877">8546 8334,'0'0,"0"53,0-26,0-1,0 27,-26 0,26-26,0 25,0-25,0 26,0-27,0-26,26 27,-26-27,27-27,-27 1</inkml:trace>
  <inkml:trace contextRef="#ctx0" brushRef="#br0" timeOffset="33170.8972">8679 7938,'-27'0,"27"-27,-26 54,-1-27,27 0,-26 26,26-26,0 0,0 26,0-26</inkml:trace>
  <inkml:trace contextRef="#ctx0" brushRef="#br0" timeOffset="33600.9212">8705 8652,'0'0,"0"0,27-27,-27 1,0-27,26 27,-26-1,0-26,0 27,27-1,-27 27,0 0,26 27,0-1,1 1,-1 26,1-27,-1 1,27-1,-26 0,-1-26,1 0,-1-26,0 26,1-53,-27 27,0-27,0 0,0-27,-27 27,27 27,0-27,0 27,0-1,27 27</inkml:trace>
  <inkml:trace contextRef="#ctx0" brushRef="#br0" timeOffset="34020.9459">10028 7964,'0'-53,"-26"27,-1 26,1-27,-1 1,1 26,-1 26,1 1,26-1,-27 53,27 1,0-1,0 1,-26 25,26 28,0-27,0-1,0 1,0-26,0 25,0-25,0-27,-27-27,27 1,0-1,0-26</inkml:trace>
  <inkml:trace contextRef="#ctx0" brushRef="#br0" timeOffset="34625.9805">9605 8678,'0'-53,"-27"27,27 0,0-1,27 27,-27-26,26 26,1-27,-1 27,27 0,-27 0,1 0,26 0,-27 27,27-27,-26 26,26 1,-27-1,27 0,-27-26,27 27,-26-27,-1 0,1 0,-1 0,-26 0,0-27,-26 1,26 26,-53-53,26 27,-26-1,1 1,25-1,1 1,-1 26,1-27,26 27,0 0,26 27,1-27,-1 26,1 1,25-1,-25 1,26-1,0 1,-27-1,27 0,-26 1,-1-27,0 0,1-27,-27 1,26 0,-26-27,0 0,0 0,0-27,27 54,-27-27,0 27,26-27,1 53,-27-27,26 27,1 0,26 0,-27 0,1 0</inkml:trace>
  <inkml:trace contextRef="#ctx0" brushRef="#br0" timeOffset="35393.0243">11139 8334,'27'0,"-27"0,0 0,-27 0,27 0,-26-26,-1 26,1-27,-1 27,1 0,0 27,-1-27,27 26,-26 1,26-1,0 1,0 26,0 0,0-27,26 27,1 0,-1-27,-26 1,26 26,1-27,-27-26,0 27,0-1,0-26,-27 0,1 0,26 0,-26 0,-1 0,1-26,26 26,0-27,-27 1,27-1,27 27</inkml:trace>
  <inkml:trace contextRef="#ctx0" brushRef="#br0" timeOffset="35705.0422">11166 8652,'53'-27,"0"27,-27-26,27 26,0-26,-27 26,1-27,-1 1,-26 26,0-27,0 1,0 26,-26-27,26 27,-27 0,1 0,-1 27,1-1,0 1,-1-1,27 27,-26 0,26 0,0-27,26 27,-26 0,0-26,27-1,-1 0,-26-26,53 27,-27-27,1-27,-27 27,53-26</inkml:trace>
  <inkml:trace contextRef="#ctx0" brushRef="#br0" timeOffset="36023.0603">11721 8070,'0'0,"0"0,0 0,0 0,-26 26,26-26,0 53,0-26,-27 26,27 26,0-26,0 0,0 26,0 1,0-28,0 1,0 0,0-26,0-1,0 1,27-1,-27-26,0 0,26-26</inkml:trace>
  <inkml:trace contextRef="#ctx0" brushRef="#br0" timeOffset="36382.081">12145 8043,'26'-79,"-26"26,0 0,0 0,-26 27,26-1,-27 1,1-1,-1 54,1-27,-1 26,1 1,0 26,-1 0,27 26,-26 0,26 27,0-26,0 25,0 1,26 0,-26 0,0 0,27-27,-27 27,0-27,26 1,-26-27,0 0,26-1,-26 1,0-26,0-27,0 0</inkml:trace>
  <inkml:trace contextRef="#ctx0" brushRef="#br0" timeOffset="36539.0899">11854 8943,'-27'-53,"1"27,26-1,26 27,1-26,-1 26,27-27,0 27,0-26,0-1,0 1,0 26</inkml:trace>
  <inkml:trace contextRef="#ctx0" brushRef="#br0" timeOffset="36957.1138">12356 8229,'0'0,"0"0,0 0,0 0,0 0,0 0,0 0,0 0,0 0,0 0,0 0,0 0,0 0,-26 26,26-26,0 0,0 0,0 0,0 0,0 0,0 0,0 0,0 0,0 0,0 0,0 0,0 26,0-26,-27 0,54 27</inkml:trace>
  <inkml:trace contextRef="#ctx0" brushRef="#br0" timeOffset="37214.1285">12356 8467,'0'26,"0"-26,0 27,0-27,0 0,0 0,0 0,0 0,0 0,0 0,0 0,0 0,0 0,0 0,0 0,0 0,0 0,0 0,0 0,27 0,-27-27,26 1,-26-1,27 1</inkml:trace>
  <inkml:trace contextRef="#ctx0" brushRef="#br0" timeOffset="37826.1628">13230 8149,'0'-26,"0"26,-27 0,1-27,-27 27,26 0,-26 27,27-27,-1 26,-26-26,53 27,0 26,0-27,27 27,26-27,0 27,0 0,0 0,0-26,-1-1,-25 27,-27-27,0 1,-27-1,1 1,-27-27,27 0,-27 0,-27 0,54 0,-27 0,0 0,27-27,26 27,0-26,26-1</inkml:trace>
  <inkml:trace contextRef="#ctx0" brushRef="#br0" timeOffset="38540.2043">13600 8361,'26'0,"-26"0,0 0,0 0,0 0,-26 0,-1 0,1 0,0 26,-1 1,1-27,-1 53,27-27,0 27,0 0,0 0,0 0,27-27,-27 27,26-53,27 27,-27-27,27 0,-26-27,52 27,-26-53,-26 0,26 0,-1 27,-25 0,-1-27,1 53,-27 0,-27 26,1 1,-1-1,1 27,0 0,26-27,-27 27,27-26,27-1,-27-26,26 0,0 0,1-26,-27-1,26-26,1 27,-27-27,0 0,0 0,0 0,0 27,0-27,0 53,0 0,0 26,0 1,26 26,1-27,-1 27,27 0,-26 0,-1-27,27 27,-27-53,1 0,-27 0,26 0,-26-53,0 27,27-27,-27 0,26-26,-26 52,27-26,-27 0,26 27,1-1,-1 27,1-26</inkml:trace>
  <inkml:trace contextRef="#ctx0" brushRef="#br0" timeOffset="39204.2423">14711 8573,'0'0,"0"26,27-26,-27 0,26-26,1 26,-1 0,-26-27,26 27,1-26,-1-1,-26 27,0-26,27-1,-27 1,-27-1,27 27,-26-26,-1 26,27 0,-52 26,25-26,1 27,-1 26,27-27,-26 1,26 26,-27-1,27-25,27 26,-27-27,26-26,-26 27,27-27,-1 0,1 0,-1-27,0 1</inkml:trace>
  <inkml:trace contextRef="#ctx0" brushRef="#br0" timeOffset="39518.2599">15214 8334,'-27'-26,"1"26,0 0,-1 26,1-26,-1 0,1 27,26-1,0 1,0-27,26 53,1-27,-1 1,27-1,0 27,-53-27,53 1,-53-1,26 1,-26-27,-26 26,-1 1,1-27,26 26,-53-52,27 26,-27 0,26-27,1 27</inkml:trace>
  <inkml:trace contextRef="#ctx0" brushRef="#br0" timeOffset="40083.2914">15637 7990,'-26'0,"26"0,-27-26,1 26,-1-26,1 26,-1-27,27 27,-26 0,0 0,26 0,0 27,-27-1,27-26,0 53,0 0,0 0,0 0,0 26,0 27,0-27,0 27,0-27,-26 27,26-26,-27 25,27-52,0 27,0-27,0-27,27 27,-27-26,26-27,1 26,-27-26,26 0,0 0,-26 0,27 0,-27 0,26 0,1 0,-1 0,-26-26,27-1</inkml:trace>
  <inkml:trace contextRef="#ctx0" brushRef="#br0" timeOffset="41110.3514">15822 8493,'0'0,"-26"0,0 0,26 0,-27 0,1 27,-1-27,27 26,-26 1,26-1,0 0,0 27,0-26,0 26,26-27,-26 1,27 26,-1-53,1 0,-27 0,52 0,-52-27,53 1,-26-1,-1 1,-26-1,27-26,-1 27,-52-1,26 1,0 26,0 0,-27 0,1 26,-1 1,27-1,0 1,0-1,27 27,-1-53,1 27,-1-27,27 0,-26 0,-1-27,0 1,1-1,-27 1,0-27,-27 26,1 1,26 0,-26-1,-1 27,27 0,0 0,0 0,27-26,-1 26,0 0,1 0,-27-27,26 1,1-1,-1 1,27-1,-26 1,-27-1,26 1,1-27,-27 27,26 26,-26-27,0 1,0-1,0 27,0 0,0-26,-26 26,26-27,0 27,-27-26,27-1,0 1,-26-1,26 1,-27 0,27-1,0 1,-26 26,26-27,0 27,0 0,0 0,-27 27,27-1,0 1,0 25,0 28,0-1,0 1,27-1,-27 0,26 1,-26-1,27-26,-1 0,-26 0,27-27,-27 1,0-1,26-26,-26 27,0-54,0 27,27 0,-27-26,0-1</inkml:trace>
  <inkml:trace contextRef="#ctx0" brushRef="#br0" timeOffset="42368.4232">11933 5980,'0'0,"-26"26,-1-26,27 0,0 0,0 0,0 27,0-27,0 0,0 0,-26-27,26 27,0-26,0-1,0-26,0 27,26-27,-26 0,0 26,0-52,0 53,0-27,0 26,0 1,27-1,-27 27,0-26,26 26,1 0,-1 0,27 0,0 0,26 0,1 0,25 0,1 0,27-27,25 27,-25 0,52 0,0-26,-26 26,26 0,0 0,0-26,1 26,-1 0,0 0,0 0,-26 0,26 0,0 0,1 0,-1 0,-26 0,26 0,0-27,-26 27,-1 0,28-26,-54-1,0 1,1-1,-28 27,-25-26,-27-1,26 1,-53 26,1 0,-1-27,-26 27,0 0,0 0,-26 27,26-27,0 26,-27 27,27-26,0 26,-26 0,26-1,0-25,0-1,0 1,0-27,0 0,0 0,-26-53</inkml:trace>
  <inkml:trace contextRef="#ctx0" brushRef="#br0" timeOffset="42964.4574">14552 4974,'0'27,"27"-1,-27 27,26-27,-26 27,27-26,-27 26,0-27,0 1,0-27,0 0,-27-27,1 27,26-53,-27 27,1-27,26-26,0 26,0-27,0 27,0-26,26 26,27-26,-26 26,26 0,0 26,0 1,-1-1,28 1,-27 26</inkml:trace>
  <inkml:trace contextRef="#ctx0" brushRef="#br0" timeOffset="43274.4752">14923 4895,'26'53,"-26"-27,27-26,-1-26,27-1,-26 1,-1-27,1 26,-1-52,-26 53,-26-27,26 0,-27 26,-26 27,27 0,-1 0,1 53,-1-26,27 52,0-26,0 0,27 26,-1 1,27-27,0-27,0 27,0-27,-27-26</inkml:trace>
  <inkml:trace contextRef="#ctx0" brushRef="#br0" timeOffset="43676.4982">15584 4763,'0'-27,"0"1,0-1,0 1,0-27,0 26,0 1,27 26,-27 0,26 0,-26 0,27 26,-1 27,1-26,-1 26,1-27,25 27,-25-27,-1 1,-26-1,27 1,-27-27,0 0,0 0,0 0,0 0,-27-27,1 1,-1 26,1-27,-27 27,27 0,-1-26,-26 26,27 0,-27 0,26 0,27 0,0 0,0-26,27-1</inkml:trace>
  <inkml:trace contextRef="#ctx0" brushRef="#br0" timeOffset="44230.5292">16008 3519,'0'0,"-27"-26,1-1,26 27,0 0,0 27,0-1,0 0,0 27,0 0,26 27,1-1,-27 27,26 0,1 0,-1-1,0-25,1 26,-27-54,26 28,-26-27,27-27,-27 1,26-1,-26-26,0-26</inkml:trace>
  <inkml:trace contextRef="#ctx0" brushRef="#br0" timeOffset="45058.5772">15505 4815,'0'0,"0"0,0 0,0-26,0 26,0 0,0 0,26 26,-26-26,0 0,0 0,27 27,-27-27,0 26,0 1,0-27,26 26,-26 27,0-26,0-27,0 26,0 1,0-27,0 26,0-26,0 0,0 0,0 0,0 0,0 0,0 0,0 0,0 26,0-26,0 0,0-26,0 26</inkml:trace>
  <inkml:trace contextRef="#ctx0" brushRef="#br0" timeOffset="46759.6745">16722 4180,'0'0,"0"0,0 0,0 0,0 0,0 0,0 0,0 0,0 0,0-26,-26 52,-1-26,27 0,-26 0,-1 0,27 27,-26-1,-1 1,27-1,0 1,0 26,27-27,-27 27,26-27,1 1,-1-1,1 1,25-27,-25 0,-1-27,27 1,-26-1,-1-25,27 25,-53-26,27 0,-1 27,1-1,-27 27,0 0,0 0,0 27,0-1,0 27,0-26,26-1,-26 1,0-1,26-26,1 0,-27 0,26-26,-26-1,27 1,-27-1,0 1,0-1,0-26,0 27,0-1,26 1,-26 0,27-1,-27 27,26-26,1 26,-1-27,-26 27,0 0,27-26,-27 26,0 26,0-26,0 27,26-1,-26-26,0 27,26-1,1-26,-27 26,26-26,1 0,-1-26,-26 0,27-1,-27-26,0 0,0 0,0-26,-27 0,1-1,-1 1,1-1,-27-25,27 52,-27-27,26 27,1 0,-1 27,27 26,0 26,0 27,27 27,-1-1,27 1,0 25,26-25,1-1,-27 0,26-26,0-26,-26-1,27-26,-54-53,1 27,-27-27,-27 0,27 0,-26 0,-27 0,26 27,-26 26,27 0,26 26,-26 1,52 26,-26 0,26-27,1 27,-1-27,1 1,-1-1,1 1,-27-54</inkml:trace>
  <inkml:trace contextRef="#ctx0" brushRef="#br0" timeOffset="47803.7342">5715 6350,'-26'0,"26"0,0 0,0 26,26 1,-26-1,27 27,-27 0,26 0,1-26,-27 26,0-27,26 27,-52-53,26 0,-27 0,27-27,-26 1,-1-27,-26 0,27-26,0-1,-1 1,1 0,26-27,0 53,26 0,1 27,-1-1,0 1,27 52,-26-26,-27 53,26-27,-26 1,0 26,0-27,0 1,-26-27,26 0,0 0,0 0,0-53</inkml:trace>
  <inkml:trace contextRef="#ctx0" brushRef="#br0" timeOffset="48104.7515">6033 5768,'0'0,"0"26,-27-26,27 27,-26-1,26 27,-27-26,54-1,-27 1,26 26,1-27,-1 0,27 1,-26-1,-1 1,-26-27,0 26,0-26,-26 0,-1 0,27 27,-53-54,27 27,-1-26,1 26,26-27,0 1,0-1</inkml:trace>
  <inkml:trace contextRef="#ctx0" brushRef="#br0" timeOffset="48391.7668">6006 6059,'27'0,"-1"-53,27 53,-26-26,26-1,-27 1,27-1,-27 27,1-26,-1-27,1 53,-27-27,0 1,-27 26,27-27,-26 27,-1 0,1 0,0 0,26 27,-27-1,27 1,-26-1,26 1,0-1,26 1,-26-1,27 1,-1-27,-26 26,26-26,1 27,-1-27,1-27,-1 27,1-26,-1 26</inkml:trace>
  <inkml:trace contextRef="#ctx0" brushRef="#br0" timeOffset="48611.7805">6615 5741,'0'27,"0"-1,0 1,26-1,1 1,-1-1,1-26,-1 0,1 0,-1-26,1-1,-1 1,1-1,-1-26,0 27,-26-27,0 0</inkml:trace>
  <inkml:trace contextRef="#ctx0" brushRef="#br0" timeOffset="49203.8143">6906 5636,'26'26,"-26"53,0-52,27 26,-1-27,1 1,-1-27,1-27,-1 1,1-27,-27 0,26-26,-26-1,0 1,-26 0,-1-27,-26 26,27 1,-1 26,-26 0,27 27,0-1,26 54,0-1,0 27,26 26,0 27,1-26,26 25,0 1,0-26,0-27,26-1,-26-25,26-27,-26-27,27 27,-54-52,27-1,-53 0,26 26,-26-26,0 27,0-1,0 27,0 0,0 27,0-1,27 1,-27-1,0-26,0 0,26 0,-26 0,0 0,0 0,-26-26,26-1,-27 27,1-26,26 52,-27-26,27 27,0-1,0 1,-26-1,52 1,-26 26,0-27,27 0</inkml:trace>
  <inkml:trace contextRef="#ctx0" brushRef="#br0" timeOffset="50562.8921">16643 7885,'0'0,"-27"0,27 0,0 0,0-27,27 27,-27-26,0-1,26 27,-26 0,0 0,27-26,-27 26,0 0,0 0,0 26,26 1,-26-1,26 1,-26 52,27-26,-1 26,-26 1,27 25,-1 1,1-26,-27 26,26-27,1 27,-27-53,0 26,0-26,0-27,0 27,0-26,-27-1,1 1,-1-27,1 26,-1-26,-26 0,27 0,0 0,-1 0,27 0,0-26,0-1,27 1,-1-27</inkml:trace>
  <inkml:trace contextRef="#ctx0" brushRef="#br0" timeOffset="50835.9076">17198 8229,'0'0,"0"0,0 0,27 0,-1 0,1 26,-1-26,1 0,25 0,1 26,-26-26,26 0,-27 0,1 0,-1 0,1 0,-27 0,0 0</inkml:trace>
  <inkml:trace contextRef="#ctx0" brushRef="#br0" timeOffset="51015.918">17278 8387,'0'27,"0"-27,26 26,1-26,-1 27,0-27,27 0,-26 26,-1-26,27 0,-26 27,-1-27</inkml:trace>
  <inkml:trace contextRef="#ctx0" brushRef="#br0" timeOffset="57054.2629">18283 8414,'27'-27,"-1"1,-26 52,0-26,0 27,0-1,0 54,0-27,0 26,-26 27,26-27,0 27,0 0,0-27,-27 27,27-27,0 1,0-54,0 27,0-26,0-27,0 0,-26-27,26 1,26-27</inkml:trace>
  <inkml:trace contextRef="#ctx0" brushRef="#br0" timeOffset="57452.2861">18892 8705,'0'0,"0"0,-27 26,1 1,-1-1,1 27,-1 0,27 26,0 1,0-27,27 0,26 0,0-27,26 0,-26-26,26 0,-26-26,27 0,-28-27,-25 0,-1 0,-26-27,-26 27,-1 1,-25-28,-1 27,-27 0,27-26,0 53,1-1,-1 1,0 26,53 0,-27 0,27 26,0 1,27-1,-1-26,27 26</inkml:trace>
  <inkml:trace contextRef="#ctx0" brushRef="#br0" timeOffset="57740.3026">19421 8837,'53'53,"0"26,0-26,-1 0,28 0,-27 0,53-26,-27-27,0 0,-26-27,27-26,-27 0,-1 0,-25 0,-27-26,-27 26,-25-26,-28 26,1 0,-1 26,-25 1,25 0,1-1,26 54,0-27,0 0,53 26,-26-26</inkml:trace>
  <inkml:trace contextRef="#ctx0" brushRef="#br0" timeOffset="59419.3986">7118 9525,'-27'0,"27"0,0 0,-26 0,26 0,0 53,0-27,0 1,0-1,26 27,-26 0,0-26,0 26,-26-27,52 27,-52-53,52 26,-26-26,27-26,-27-1</inkml:trace>
  <inkml:trace contextRef="#ctx0" brushRef="#br0" timeOffset="59575.4075">7276 9578,'0'0,"0"0,0 26,0 1,-26 26,26-27,-27 54,27-54,0 27,27 0,-27-27,26-26,27 0</inkml:trace>
  <inkml:trace contextRef="#ctx0" brushRef="#br0" timeOffset="59833.4223">8255 9684,'0'53,"0"0,0 0,0-1,0 1,0 0,-26 0,26 0,0-26,0-1</inkml:trace>
  <inkml:trace contextRef="#ctx0" brushRef="#br0" timeOffset="60019.4329">8520 9737,'0'53,"0"0,-27-1,1 1,26 0,-26 0,26 0,0-26,0-1</inkml:trace>
  <inkml:trace contextRef="#ctx0" brushRef="#br0" timeOffset="60321.4502">9869 9684,'27'53,"-27"-27,0 27,0-26,0 25,-27 1,27 0,0-26,27-1,-27 1,0-1,26-26</inkml:trace>
  <inkml:trace contextRef="#ctx0" brushRef="#br0" timeOffset="60499.4604">10213 9631,'0'0,"0"26,0 1,-26 26,26 0,0 0,-27-1,27 1,0 0,0 0,0-26</inkml:trace>
  <inkml:trace contextRef="#ctx0" brushRef="#br0" timeOffset="61266.5043">10981 10054,'-27'0,"1"27,-1-1,1 1,-1-1,27 27,-26-27,26 27,26-26,1 26,-1-27,1-26,26 27,-27-54,27 27,0 0,0-26,-27-27,1 26,-1 1,-26-1,0 1,-26-27,-1 27,1 26,-1-27,1 1,-1 26,1-27,26 27</inkml:trace>
  <inkml:trace contextRef="#ctx0" brushRef="#br0" timeOffset="61657.5266">11404 10848,'0'53,"0"-27,0 1,26-1,-26-26,0 0,-26-26,26-1,0-26,0 27,-27-80,27 53,0-53,0 27,0-27,0 27,0 26,0 0,27 0,-1 27,1 26,-27 0,26 26,1 0,-1 1,-26 26,27 0,-27-27,-27 27,27-26,-26-1,-1-26,1 27,26-27,-53 0,26 0</inkml:trace>
  <inkml:trace contextRef="#ctx0" brushRef="#br0" timeOffset="61965.5442">11589 11007,'0'0,"0"-27,0-26,0 0,0 0,-26-26,26 0,0-1,0 1,0-27,26 53,-26 27,27-27,-1 53,0 0,1 0,-1 26,1 1,-1-1,-26 27,0-26,-26-1,26 1,0-27,0 0</inkml:trace>
  <inkml:trace contextRef="#ctx0" brushRef="#br0" timeOffset="62202.5578">12065 10213,'27'0,"-27"0,0 0,0-27,-27 54,1-27,-1 0,-25 26,25 1,1 26,-1-27,27 27,0 0,27 0,-1-27,1 27,25-53,1 0,0 0,0-26</inkml:trace>
  <inkml:trace contextRef="#ctx0" brushRef="#br0" timeOffset="62523.5762">12462 9843,'0'-27,"-26"1,-1-1,27 54,-26-27,-1 53,27-1,-26 1,-1 27,27-1,0 0,0-26,0 27,27-54,-1-26,-26 27,27-54,26 1,-27 26,1-27,-1 1,1 26,-1 0,-26 26,27 1,-27-27,0 53,26-27,-26-26,0 27,26-27</inkml:trace>
  <inkml:trace contextRef="#ctx0" brushRef="#br0" timeOffset="63048.6062">12991 9816,'0'0,"-26"27,-1-27,27 52,-26 1,0 0,26 27,0-27,0 26,0 0,0-26,26 0,0 0,1-26,-1-1,1-26,-1-26</inkml:trace>
  <inkml:trace contextRef="#ctx0" brushRef="#br0" timeOffset="63292.6202">13177 9790,'0'0,"26"0,-26 0,27 26,-1 1,0 25,1 28,-1-27,1 53,-27-27,0 0,0-26,0 27,-27-1,27-53,-26 1</inkml:trace>
  <inkml:trace contextRef="#ctx0" brushRef="#br0" timeOffset="63733.6453">13547 9948,'0'27,"0"-1,0-26,0 27,0-27,-26 0,26 26,0-26,0 0,0 0,0 0,0 0,0 0,0 0</inkml:trace>
  <inkml:trace contextRef="#ctx0" brushRef="#br0" timeOffset="63966.6587">13573 10266,'0'26,"0"-26,0 0,0 27,0-27,0 0,0 0,-26 26,52-26,-26 0,0 0,0 0,0 0</inkml:trace>
  <inkml:trace contextRef="#ctx0" brushRef="#br0" timeOffset="65634.7541">14579 10028,'0'0,"-27"0,27 0,-52 0,25 0,1 0,-1 0,-26 26,27-26,-1 27,1-1,-1 1,27 25,27-25,-1 26,1 0,-1-27,27 27,0-26,0 26,0-27,-27 0,1 1,-27-1,0 1,0-1,-27-26,1 27,-1-27,-25 26,-1-26,26 0,-26 0,27 0,-1-26,1 26,26 0,0-27</inkml:trace>
  <inkml:trace contextRef="#ctx0" brushRef="#br0" timeOffset="65903.7695">15082 10186,'0'-26,"0"26,0 0,0 0,-27 0,-26 26,27 1,-27-1,26 1,1 26,-1 0,1-27,26 54,26-28,-26 1,53 0,-26-26,26-1,0 1,-27-27</inkml:trace>
  <inkml:trace contextRef="#ctx0" brushRef="#br0" timeOffset="66358.7954">15320 10663,'-27'26,"54"-26,-27 27,0-27,26 26,-26-52,27 26,-27-27,26 1,-26-27,0 26,0-26,0 1,0-1,0 26,0 1,0-27,0 53,0-27,0 27,27 27,-27-27,26 26,0 27,-26-53,27 53,-1-26,1-1,-27-26,26 26,-26-26,0 0,27-26,-27 26,26-26,-26-27,0 26,27 1,-27-27,26 53,1-53,-1 53,1-27,-1 27,0 0,1 0</inkml:trace>
  <inkml:trace contextRef="#ctx0" brushRef="#br0" timeOffset="66837.8229">15955 10398,'0'0,"0"0,0 0,0 0,26 0,1-26,-1-1,1 1,-27 26,26-27,-26 1,0-1,0 1,0 26,-26 0,-1 0,27 26,-26 1,-1-1,27 27,0-26,0-1,27 1,-27-1,26 1,1-27,-1 0,0 0,1-27,-27 1,26-1,1 1,-1-1,1 1,-27 26,26-27,-26 27,27 0,-27 27,0-27,26 26,-26 1,0-1,0-26,0 27,0-1,-26-26,-1 27,27-27,-26 0,-1 0,27 0,0 0,0-27,0 1,27-1</inkml:trace>
  <inkml:trace contextRef="#ctx0" brushRef="#br0" timeOffset="67191.8431">16828 9869,'26'-26,"-52"-1,26 1,-27 26,-26 0,1 0,25 0,-26 26,27 1,-1-1,27 27,0 0,0 0,27 26,-27 0,26 1,-26-1,0 27,0-27,0 1,-26-1,26-26,-27 26,27-52,0 26,0-27,27-26,-27 0,26 0,1 0,-1 0,-26 0,27 0,-1-26</inkml:trace>
  <inkml:trace contextRef="#ctx0" brushRef="#br0" timeOffset="67926.8852">16828 10398,'-27'-26,"1"26,-1-27,27 54,-26-27,0 26,26 1,0-1,0 27,26-27,0 27,-26 0,53-26,-26-1,-1 1,27-27,-26 0,-1 0,27-27,-26 1,-1-1,0 1,-26-1,27 1,-54-1,27 27,0 0,0 0,0 27,-26-1,26-26,26 27,-26-1,27 1,-1-27,1 0,-27 0,26 0,1-27,-27 1,0-1,0 27,0-26,0-1,0 1,0 0,0-1,26 1,-26-1,27 1,-1-27,1 0,-1 0,-26 0,26-26,-26 26,27-27,-27 27,-27 1,27 25,0 1,-26 26,26 0,-26 0,26 53,0-27,-27 53,27 1,0-1,0 27,0-27,27 1,-27 26,26-27,0-26,1 26,-1-26,1-26,-1 25,-26-52,27 0,-27 0,0-26,26 0</inkml:trace>
  <inkml:trace contextRef="#ctx0" brushRef="#br0" timeOffset="68463.9157">17754 9922,'0'-27,"26"1,-26 26,27 0,-27-26,0 26,26 0,-26 0,0 26,27 0,-27 1,26 26,-26 0,27 26,-1 27,1-27,-1 1,0-1,-26 0,27 1,-27-1,0-52,0 26,-27-27,1 27,0-53,-1 0,1 26,-27-26,26 0,1 0,-1-26,1 26,26 0,0-27,0 27,26-26</inkml:trace>
  <inkml:trace contextRef="#ctx0" brushRef="#br0" timeOffset="68725.9307">18389 10186,'0'0,"0"-26,26 26,1 0,-1 0,1 0,-1 0,1 0,26 0,-27 0,0 0,1 0,-1-26,1 26,-1 0,-26 0,0 0</inkml:trace>
  <inkml:trace contextRef="#ctx0" brushRef="#br0" timeOffset="68958.9429">18389 10345,'0'0,"-27"0,27 0,27 0,-27 0,26 0,1 0,-1 0,27 0,-26 0,26 0,-27 0,0-26,27 26,0 0</inkml:trace>
  <inkml:trace contextRef="#ctx0" brushRef="#br0" timeOffset="69519.9763">19791 9948,'0'0,"-26"0,-1 0,27 0,-26 0,-1 0,-26 53,27-26,0 26,26 0,-27 26,27 0,27 1,-1-27,27 26,26-26,1 0,25-27,1 1,0-27,0 0,0-27,-27-26,1 27,-1-27,-26-26,0-1,-27 1,1-1,-27-25,-27 25,1 1,-27 0,0-1,0 27,-26 27,-1-1,-26 27,1 27,25-1,1 54,-27-54,27 53,26-26,0 27,26-54</inkml:trace>
  <inkml:trace contextRef="#ctx0" brushRef="#br0" timeOffset="78927.5144">7197 10927,'0'0,"0"0,0 0,-26 0,26 0,0-26,0 26,-27 0,1 26,-1-26,1 0,26 0,-27 27,1-1,-1 1,27-1,0-26,0 27,0-1,27 1,-27-27,26 26,27 0,-26 1,-1-1,1-26,-1 27,0-1,1 1,-27-27,0 26,26-26,-52 0,26 0,0 27,-27-27,1 0,0 0,-1 0,1-27,-27 27,26 0,1 0,-1 0,27 0,0 0,-26 27,26-27</inkml:trace>
  <inkml:trace contextRef="#ctx0" brushRef="#br0" timeOffset="79514.548">7356 11218,'0'0,"0"0,26-26,-26 26,27 0,-1-27,1 27,-1 0,-26-26,27 26,-1 0,0-26,-26 26,27 0,-27-27,0 27,0-26,0 26,0 0,-27-27,27 27,-26 0,0 0,-1 0,1 27,-1-1,27 1,-26-27,26 52,0-25,0-1,0 1,0 26,0-53,26 26,-26 1,27-1,-27-26,26 0,1 0,-27 0,26 0,0 0,1-26,-1 26,1-27,-1 1</inkml:trace>
  <inkml:trace contextRef="#ctx0" brushRef="#br0" timeOffset="79890.5695">7964 10689,'-26'-26,"26"26,0 0,0 0,0 0,-27 0,1 26,26-26,-27 27,27-1,-26 27,26 0,0 0,0 0,0 0,0 0,0 0,0-1,26 1,-26-26,0-1,27 1,-27-1,0-26,0 27,0-27</inkml:trace>
  <inkml:trace contextRef="#ctx0" brushRef="#br0" timeOffset="80312.5934">8097 10848,'0'0,"0"-27,0 27,-27 0,27 0,0-26,0 26,0 26,0-26,-26 0,26 27,0-1,0 1,0 26,0 0,0 0,26 0,-26 52,0-52,0 27,0-27,0 26,0-26,0 0,27 0,-27-27,0 1,0-27</inkml:trace>
  <inkml:trace contextRef="#ctx0" brushRef="#br0" timeOffset="80483.6034">7964 11245,'0'-27,"27"27,-1-26,27 26,-53-27,53 1,-26 0,-1 26,0 0,1 0</inkml:trace>
  <inkml:trace contextRef="#ctx0" brushRef="#br0" timeOffset="80636.6121">8414 11271,'0'0,"27"0,-27 0,0 0,0 0,0 0,-27 0</inkml:trace>
  <inkml:trace contextRef="#ctx0" brushRef="#br0" timeOffset="81128.6403">8917 11827,'0'0,"0"-27,-27 1,27 0,-53-27,53 0,-52 0,25 0,1 0,-1-26,1 26,26 0,-27 0,27 26,0 1,27-1,-27 1,26 26,1 0,-1 0,1 0,-1 26,-26 1,26-1,-26 1,0-1,0 1,0-27,0 26,-26-26,0 0,26 0</inkml:trace>
  <inkml:trace contextRef="#ctx0" brushRef="#br0" timeOffset="81882.6834">8890 10848,'0'-27,"0"27,0 0,0 0,0 0,27 27,-27-1,0 1,0-1,26 27,-26 0,0 0,27 0,-27 0,26 0,-26-27,0 1,0-1,27 1,-27-27,0 0,0 0,0-27,0 27,26-26,-26-1,0 1,0-1,27 27,-27-26,0-1,0 27,0 0,0 0,26 27,-26-27,0 26,26 1,-26-1,27 1,-1-27,1 0,-1 0,1 0,-1-27,-26 1,27 26,-27-27,26 1,-26-1,0 27,0-26,0 26,0 0,0 26,27 1,-1-1,1 1,-1 26,27 0,-27 0,1 26,-1-26,1 0,-1 0,1 0,-27-27,0 1,-27-1,1-26,-1 0,1 0,-1-26,1 26,-1-27,1 1,0-1,-1 1,27-1</inkml:trace>
  <inkml:trace contextRef="#ctx0" brushRef="#br0" timeOffset="82138.6981">9711 11218,'26'0,"0"0,1 0,26 0,-27 0,1 0,-1 0,1 0,-1 0,1 0,-1 27,-26-27,27 0,-27 0</inkml:trace>
  <inkml:trace contextRef="#ctx0" brushRef="#br0" timeOffset="82403.7119">9763 11298,'0'0,"27"26,-27-26,26 0,1 27,-27-27,53 0,-27 26,1-26,-1 27,1-27,-1 0,1 0,-1 0,0 0,1 0</inkml:trace>
  <inkml:trace contextRef="#ctx0" brushRef="#br0" timeOffset="82706.7306">10213 11192,'0'0,"27"26,-27-26,26 0,1 0,-1 0,1 0,-27 0,26 0,0 0,1 0,-27 0,0 0,26 0,-26 0,0 0,0 27</inkml:trace>
  <inkml:trace contextRef="#ctx0" brushRef="#br0" timeOffset="82918.7417">10266 11351,'0'26,"0"-26,27 0,-1 27,1-27,-27 0,26 0,0 0,1 0,-27 26,26-26,-26 26,27-26,-1 27</inkml:trace>
  <inkml:trace contextRef="#ctx0" brushRef="#br0" timeOffset="83360.768">10742 11351,'-26'0,"26"0,0 0,0 26,0 1,0-27,0 26,26 27,-26-53,27 26,-1 1,1-1,-1-26,1 27,26-27,-53 0,26 0,1-27,-1 27,0-26,-26-1,0 1,0-27,0 27,-26-27,0 26,26 1,-53-1,53 1,-27-1,1 27,-1 0,27 27,-26-1,26-26,0 27,-27-1</inkml:trace>
  <inkml:trace contextRef="#ctx0" brushRef="#br0" timeOffset="88685.0725">24130 2328,'27'0,"-27"0,0 53,-27-53,27 53,0 0,0 0,0-27,27 1,26-1,0-26,0 0,52-53,-25 27,26-27,-27 0,-26 0,0 53,0-26,-27 26,-26 26,-26 1</inkml:trace>
  <inkml:trace contextRef="#ctx0" brushRef="#br0" timeOffset="88981.0895">23628 3334,'0'0,"0"0,26 26,1-26,-1 0,27-26,0-1,0 1,0-1,26 1,0-27,-26 0,0 27,-26 26,-1-27,1 27,-1 27,-26-1</inkml:trace>
  <inkml:trace contextRef="#ctx0" brushRef="#br0" timeOffset="89383.1124">24157 4180,'0'27,"26"-27,-26 0,27 26,-1-26,27 0,0 0,0-26,0-1,26 1,-26-27,27 27,-28-1,-25 1,-1-1,1 1,-1 26,-26 0</inkml:trace>
  <inkml:trace contextRef="#ctx0" brushRef="#br0" timeOffset="89663.1285">24686 4815,'26'27,"-26"-27,27 0,-1 0,27-27,27 1,-27 0,-1-1,1-26,0 0,0 0</inkml:trace>
  <inkml:trace contextRef="#ctx0" brushRef="#br0" timeOffset="96717.5319">20770 8705,'0'-27,"0"27,0 0,27 27,-27-1,0 1,0-1,0 1,0-1,26 1,1-1,25-26,1 0,27-26,26-1,-1-26,28 0,-1-26,0 26,27-26,-53 26,26 0,0-27,-26 54,-26-1,-1 1,-26 0,0 26,-27 0,1 0,-1 0,-26-27,27 27,-27 0,26-26,-26 26</inkml:trace>
  <inkml:trace contextRef="#ctx0" brushRef="#br0" timeOffset="97768.5921">21246 9604,'0'27,"0"-27,-26 0,26 26,-27-26,27 27,0-27,-26 26,26 1,0 26,-26-27,26 1,0 25,0-25,26-1,-26 1,26-1,27-26,0 0,0-26,53-1,-27-52,54 0,25-1,-25-26,26 27,26-27,-53 0,27 27,-27 26,-26 0,-27 0,1 27,-1-1,-53 27,27 0,-26-26,-1-1,1 1</inkml:trace>
  <inkml:trace contextRef="#ctx0" brushRef="#br0" timeOffset="101599.8112">19923 11113,'-26'0,"26"0,0 0,-26-27,26 27,0 0,0 0,-27-26,27 26,0 0,0 0,0 0,0 0,-26 0,26 0,0 0,0 26,0-26,26 27,-26-27,0 26,27 0,-27 1,26-1,-26-26,0 53,0-26,0-1,0 1,-26-1,26 1,-27-1,1 0,-1 1,27-27,-26 26,-1-26,27-26,-26 26,26-27</inkml:trace>
  <inkml:trace contextRef="#ctx0" brushRef="#br0" timeOffset="101797.8225">19712 11113,'0'0,"0"-27,0 27,26 0,1-26,-1-1,1 27,26-26,-27-1,27 1,0-1,0 27,0-26,0-1,26 27,-26-26,0 26</inkml:trace>
  <inkml:trace contextRef="#ctx0" brushRef="#br0" timeOffset="102089.8392">20558 10848,'0'0,"0"26,-26 1,26-1,-26-26,-1 53,27-26,-26 26,26 0,0-27,0 53,0-52,26 26,1-53,-1 26,27-26,0 0,0-26,0-1,0 1,-27-27,27 26,-53-25,26 25,-52-26,0 53,-1-26,-26 26,27-27,-1 27,1-26</inkml:trace>
  <inkml:trace contextRef="#ctx0" brushRef="#br0" timeOffset="107006.1204">2223 11562,'0'0,"26"0,-26 0,27 0,26 27,-27-27,54 0,-28 26,28-26,-1 0,27 0,-27 0,1 0,-1 0,27 0,-27 0,1 0,-1 0,-26 0,26 0,-26 0,27 27,-27-27,-27 0,27 0,-27 0,1 0,-27 0,0 0,26 0,-26 0,0 0,0 0,0 0,0 0,0 0,0 0,0 0,0 0,0 0,0 0,0 0,0 0,-26 0,26 0,-27 0,27-27,-26 1,-27-1,27 1,-27-1,0 1,0-1,0 1,0 0,27 26,-1 0,1 0,26-27,0 27,0 0,0 0,26 27,1-27,-1 0,27 26,0-26,0 26,26 1,-26-27,0 0,-27 26,27-26,0 27,-26-27,-1 26,1-26,-1 27,1-27,-1 26,0-26,-26 0,0 27,0-27,-26 0,0 0,-1 26,-26 1,27-27,-54 26,27 1,27-27,-27 26,0-26,27 26,-1-26,1 27,-1-27,27 0,0 0,-26 0,26 0,0 0,0 0,0 0,0 0,-27 0,27-27,-26 1,26 0,0-1,-27 1,27-1,-26 1,26-1,0-26,0 53,-26-26,26 26,0 0,0-27,0 27,0 0,0 27,-27-1,27-26,0 0,0 27,0-27,27 0,-27 0,0-27,0 27,0-26,0-1,0 1,0-1,-27 1,27 0,0 26,0 0,0 0,27 26,-27 0,26 1,0-1,1 27,-1-53,1 27,-1-27,1-27,-27 27,26-26,-26 26,27-27,-27 1,0 26,0 0,26 0,-26 0,27 26,-27 1,26-1,1 1,-27-1,26 1,0-27,-26 0,0 0,0 0,0-53,0 26</inkml:trace>
  <inkml:trace contextRef="#ctx0" brushRef="#br0" timeOffset="130449.4613">7462 11695,'0'0,"0"0,0 0,-27 0,27 0,0 0,0 0,0 0,27 26,-27-26,26 0,1 0,-1 0,0 0,27 0,-26 0,26 0,26 0,-26 0,0 0,0-26,0 26,26 0,-52 0,52-27,-26 27,0 0,26 0,-26-26,26 26,-26 0,27 0,-27-27,26 27,0 0,-26 0,27 0,-27 0,0 27,26-27,-26 0,26 0,-26 0,27 0,-28 0,1 0,27 0,-1 0,-26 0,26 0,-26 0,27 0,-27 0,0 0,26 0,-26 0,26 0,-26 0,26 0,-26 0,27 0,-27 0,26 0,0 0,-26 0,27 0,-1 0,0 0,1 0,-1 0,-26 0,27 0,-1 0,0 0,-26 0,27 0,-1 0,0 0,1 0,-1-27,0 27,1 0,-1 0,1 0,-1 0,0 0,1 0,-1 27,0-27,1 0,-1 0,1 0,-1 0,0 0,1 0,26 0,-27 0,0 0,27 0,0 0,-27 0,27 0,-26-27,-1 27,27 0,-27 0,27 0,-27 0,1-26,26 26,-1 0,-25 0,-1 0,0 0,1 0,-1 0,-26 0,27 0,-1 26,-26-26,26 0,1 0,-28 0,28 0,-27 0,26 0,-26 0,0 0,0 0,26 0,-26 0,0 27,26-27,-26 0,0 0,27 0,-27 0,26 0,-26 0,26 0,1 0,-27 0,-1 0,28 0,-27 0,26 0,1 0,-28 0,28 0,-27 0,0 0,26 0,0 0,-26 0,27 26,-1-26,0 0,1 0,-27 0,26 0,0 0,1 27,-27-27,26 0,1 26,-1-26,0 0,1 27,-27-27,26 0,0 0,27 0,-26 0,-28 0,28 0,-1 0,1 0,-1 26,0-26,1 0,-27 0,26 0,0 0,1 0,-1 0,0 0,1 0,-1 0,1 0,-1 0,27 0,-27-26,1 26,25 0,1 0,0 0,0 0,-27-27,54 27,-28-26,28 26,-27-27,-1 27,28-26,-1 26,0 0,1-27,25 27,-25-26,-1-1,27 27,-1 0,-25-26,25-1,-25 1,25 26,1-27,0 1,-27 0,27 26,-27-27,1 1,-1 26,-26-27,0 27,-27-26,-26 26,0 0,-27 0,1 0,-1-27,-26 27,-26-26,-27-1,-27-26,-25 1</inkml:trace>
  <inkml:trace contextRef="#ctx0" brushRef="#br0" timeOffset="131661.5306">7171 12171,'0'0,"-27"0,27 0,-26 0,26 0,0 0,0 0,0 0,0 26,0-26,0 53,0 0,0-26,0 26,26 26,-26-26,0 26,0-26,0 0,0 0,0 0,0-27,0-26,0 27,0-27,0 26,0-26,0-26,27-1,-27 27,0-26,0-27,26 26,0 1,1 0,-1-1,1 1,26-1,-27 1,27 26,-26 0,26 0,-1 0,-25 26,-1-26,27 27,-26-1,-1 1,1 25,-27-52,0 53,0-26,-27-1,1 27,-1-26,-26-1,27 27,-27-26,0-27,-26 26,26 0,0-26,0 27,26-27,-25 0,52 0,-27-27,1 27,26 0,0 0,0-26,26 0,1 26</inkml:trace>
  <inkml:trace contextRef="#ctx0" brushRef="#br0" timeOffset="132036.5521">8017 12938,'0'27,"0"-27,-26 0,26 0,0 0,0 0,0 26,0-26,0 0,26 0,-26 0,0 0,0 0,0 0</inkml:trace>
  <inkml:trace contextRef="#ctx0" brushRef="#br0" timeOffset="132818.5968">8467 12568,'26'-27,"-26"27,27 0,-1-26,1 26,-1-27,1 27,-1 0,1 27,26-27,-27 26,27 1,0 26,-27-27,1 1,26 25,-27-25,1 26,-27-27,0 1,26-27,-26 26,0-26,-26 0,26 0,-27 0,-26-26,27 26,-27 0,0-27,0 27,0 27,0-27,27 0,-1 26,1 1,26-27,0 26,26 1,-26-1,27 1,-1-27,1 0,-1 26,1-26,26 0</inkml:trace>
  <inkml:trace contextRef="#ctx0" brushRef="#br0" timeOffset="133219.6197">9234 12647,'0'0,"0"0,-26 0,26 0,-27 27,1-27,-1 26,1 27,0-27,26 27,-27 0,27 0,0-26,27 26,-27-53,26 26,0-26,1-26,-1-1,1-26,-1 0,1 0,-1-53,-26 54,0-54,-26 53,26-27,-53 1,26 26,1 27,-1-27,-25 26,25 27,27 0,0 0,-26 0</inkml:trace>
  <inkml:trace contextRef="#ctx0" brushRef="#br0" timeOffset="133615.6424">9499 12647,'-27'27,"1"25,0-25,-1 26,1-27,-1 27,27-26,27 26,-1-53,1 26,-1-52,0-1,27 1,-26-27,26 26,-27-52,1 0,-1 26,-26-27,0 1,-26 0,-1 26,1 0,-1 0,1 0,-1 26,1 27,-1 0,27 0,-26 27</inkml:trace>
  <inkml:trace contextRef="#ctx0" brushRef="#br0" timeOffset="134240.6782">9843 12938,'26'0,"-26"-26,0-1,0-26,27 27,-27-27,0 0,26 0,-26 27,27-54,-1 54,-26-27,27 0,-27 0,26 27,-26-27,27 26,-27 1,26-1,-26 27,26 0,1 27,-1-1,1 1,-1 26,1 0,-1-1,27 1,-26 0,-1-26,-26-1,26 1,1-27,-27 0,26-27,-26-26,27 27,-27-27,26-26,1 26,-27 0,0 0,0 0,26 26,-26 1,0 26,0 26,27 1,-27 26,26 26,-26-26,27 26,-1-26,1 27,-1-1,0-26,1 0,-27 0,26-27,1 27,-27-53</inkml:trace>
  <inkml:trace contextRef="#ctx0" brushRef="#br0" timeOffset="134849.713">11060 12647,'0'0,"-27"0,27 27,-26-1,26 0,-26 27,26-26,0 26,0 0,0-27,26 1,0-1,1 1,-1-27,27 0,-26-27,-1 1,1-1,-1 1,1-27,-27 0,0 0,-27 0,27 0,-26 27,-1-27,1 26,-1 27,1-26,26 26,0 0,-27-27,54 27,-1 0,1 0,-1 0,27 27,0-1,0-26,0 53,-27 0,27 0,-26 0,-1 0,1 0,-1-27,-26 1,27-1,-27 1,0-54,26 1,-26-1,26-26,-26-26,0 26,0-26,0-1,27 1,-27 0,0 26,26 0,-26 26,0 1,27 26</inkml:trace>
  <inkml:trace contextRef="#ctx0" brushRef="#br0" timeOffset="135163.7309">12065 12700,'27'0,"-1"-26,-26-1,0-26,27 27,-54-1,27 1,-26-1,-1 1,1 26,-1 26,1 1,0 26,26 0,-27 0,27-1,27 1,-27 0,26 0,0-26,1-1,-1 1,27-1,-26-52,-1 26</inkml:trace>
  <inkml:trace contextRef="#ctx0" brushRef="#br0" timeOffset="136185.7893">12780 11959,'0'0,"-27"0,27 0,0 0,0 0,0 0,0 0,0 0,0 0,0 0,0 0,0 0,0 0,-26 27,26-1,-27-26,27 53,0 0,-26 0,26 0,0 26,0-26,0 26,0 1,0-1,26-26,-26 26,0-52,0 26,27 0,-27-27,0 1,0-1,26 1,-26-27,27 26,-27 1,0-27,0 0</inkml:trace>
  <inkml:trace contextRef="#ctx0" brushRef="#br0" timeOffset="137443.8613">19474 12091,'0'27,"26"-27,-26 0,0 26,0-26,27 27,-27-1,0 27,26-26,-26-1,0 27,27 0,-54 0,27 0,0 26,-26-26,-1 26,1-26,-1 0,1 0,-1-26,27 26,-26-27,-1-26,27 27,0-27,0 0,0-27</inkml:trace>
  <inkml:trace contextRef="#ctx0" brushRef="#br0" timeOffset="138654.9306">16034 12991,'0'0,"0"0,0 0,0 0,0 0,0 0,0 0,0 0,0 0,0 0,0 0,0 0,0 0,0 0,0 0,27 27,-27-27,26 52,0-25,-26 26,0 0,27 26,-27 0,-27-26,27 0,-26-53</inkml:trace>
  <inkml:trace contextRef="#ctx0" brushRef="#br0" timeOffset="147758.4509">13177 12462,'0'26,"0"-26,-27 0,27 0,-26 0,26 0,0 0,0 0,-27 0,27 0,-26 27,26-27,-27 0,27 26,-26-26,26 0,-27 27,27-27,-26 26,26-26,0 27,0-27,0 26,0-26,0 0,0 27,26-1,-26 0,27-26,-1 53,-26-26,27-1,-27-26,26 53,-26-53,27 27,-27-1,0-26,-27 27,27-27,-26 26,26-26,-27 0,-26 0,27 0,-1 0,1 0,0 0,26 27,-27-54,27 27,0 0,0-26,0 26</inkml:trace>
  <inkml:trace contextRef="#ctx0" brushRef="#br0" timeOffset="148278.4809">13150 12806,'0'0,"27"-27,-1 27,-26 0,0 0,0 0,27 0,-27 0,26 0,-26-26,26 26,-26-27,0 27,27-26,-27 26,0-26,0 26,0 0,0 0,0 0,0-27,0 27,-27 0,27 27,0-27,-26 0,0 26,26-26,0 26,0-26,0 27,0-1,0 1,0-1,0-26,0 53,26-26,-26-27,0 26,26 1,-26-27,27 26,-27-26,0 0,26 0,-26 0,27 0,-27-26,26-1,1 1</inkml:trace>
  <inkml:trace contextRef="#ctx0" brushRef="#br0" timeOffset="148702.5053">13600 12197,'0'0,"0"0,0 0,0 0,-27 0,27 27,0-1,0 1,0-1,0 27,0-26,0 52,0-26,0 0,0 0,0 0,0-1,27 1,-27 0,0-26,0 26,0-27,0 1,0-1,0-26</inkml:trace>
  <inkml:trace contextRef="#ctx0" brushRef="#br0" timeOffset="149145.5307">13970 12118,'-26'-27,"26"27,-27-26,27 26,-26-26,0 26,-1 26,27 0,-26-26,-1 27,27 26,0-27,-26 27,26 0,0 0,0 53,26-53,-26 53,0-27,27 0,-27 27,26-26,-26-1,27 0,-27 1,0-1,0-26,26 0,-26 0,0-27,0 27,26-26,-26-27,0 0</inkml:trace>
  <inkml:trace contextRef="#ctx0" brushRef="#br0" timeOffset="149324.5409">13759 12938,'26'-26,"-26"26,27 0,-1 0,-26-27,27 27,25-26,-52 26,27-27,-1 27</inkml:trace>
  <inkml:trace contextRef="#ctx0" brushRef="#br0" timeOffset="149514.5513">14288 12885,'0'27,"0"-27,0 0,0 0,0 0,0 0,0 0,0 0,-27 0</inkml:trace>
  <inkml:trace contextRef="#ctx0" brushRef="#br0" timeOffset="150104.5853">14685 12488,'0'0,"0"0,-27 0,1 27,26-27,-27 26,1-26,-1 27,27-1,0 27,-26-26,52-1,-26 0,27-26,-1 0,1 0,26 0,-27-26,1 0,-1-1,1 1,-1-27,0 26,-26 1,0-1,0 1,0 26,-26 0,0-27,26 27,0 0,-27 27,27-27,0 0,0 0,0 26,27-26,-27 0,26 27,0-27,1 26,26-26,-27 0,27 27,0-1,0 1,-26-1,25 1,-25 25,26-25,-27-1,1 1,-1-1,1 1,-27-27,26 26</inkml:trace>
  <inkml:trace contextRef="#ctx0" brushRef="#br0" timeOffset="150393.602">15373 12383,'0'0,"0"0,0 0,0 26,-27-26,1 26,-1 1,1 26,-1 0,1 26,-1-26,-25 0,25 26,1-52,26 26,-27 0,27-27,-26 1</inkml:trace>
  <inkml:trace contextRef="#ctx0" brushRef="#br0" timeOffset="156162.932">16748 12383,'0'0,"0"26,0-26,-26 0,26 0,0-26,0 26,-26-27,-1 27,27-26,-26-1,-1 27,27 0,-26-26,-1 26,1 0,-1 0,27 0,-26 26,-1 1,27 26,-26-1,26 1,0 0,0 27,0-27,26-1,1 1,-1 0,1-26,-1-1,1 1,-1-27,1 0,-1 0,1 0,25-27</inkml:trace>
  <inkml:trace contextRef="#ctx0" brushRef="#br0" timeOffset="156786.9677">17092 12541,'0'-26,"0"26,0 0,0 0,-26 26,26-26,-26 53,26-26,0-1,0 27,0-27,26 27,-26-26,26-1,1-26,-1 0,1 0,-1 0,-26-53,27 27,-27-1,26-25,-52 25,26 1,-27-27,27 26,-26 1,26 26,-27-27,27 27,0 0,27 27,-1-27,1 0,26 0,0-27,-1 27,1-26,27-1,-27-25,-27 25,27-26,-26 27,-1-27,0 0,-26 0,0 26,-26 1,26-27,-26 53,-1-26,1 26,-1 0,1 26,26 1,0 25,0 1,0 27,0-1,26-26,-26 53,27-53,-1 26,1-26,-1 0,0-27,1 27,-27-26,26-1,-26-52,27-1</inkml:trace>
  <inkml:trace contextRef="#ctx0" brushRef="#br0" timeOffset="173092.9003">7356 16484,'0'0,"0"-27,0 1,0 26,0 0,0 0,0 0,0 26,0-26,26 27,-26 25,27 1,-27 27,26-27,-26 0,0 26,0 0,0-26,0 27,0-27,0-1,-26 1,26-26,0-1,0 1,0-27,0 0,0 0,0 0,0 0,-27-27,54 1,-27-1,0 1,0-1,26 1,-26 0,27-1,-1 1,27-1,0 27,-27 0,27 27,27-27,-27 26,-1 27,1-27,-26 1,-1 26,1-27,-27 1,0 26,-27-27,1 1,-27-1,0 1,0-1,0-26,0 26,0-26,27 27,-27-27,27 0,-1-27,27 27,-26-26,52 26,1-53</inkml:trace>
  <inkml:trace contextRef="#ctx0" brushRef="#br0" timeOffset="173290.9117">8255 17277,'0'27,"0"-27,27 0,-27 0,0 0,-27 0,27 0,0 0,-26 0,26 0,0 0,0 0</inkml:trace>
  <inkml:trace contextRef="#ctx0" brushRef="#br0" timeOffset="174050.9552">9076 17119,'0'0,"-27"0,1 0,-1 0,-26 26,27-26,-1 26,1 27,-1-26,1-1,0 27,26-26,26 26,-26-27,26 27,1-53,-1 26,1-26,-1-26,27 0,-26-1,-1-26,1-26,-1-1,-26 1,26 0,-52-1,26 1,0 26,-26-26,-27 26,53 0,-27 26,-26 1,53-1,-26 27,-1 27,27-27,0 26,27 1</inkml:trace>
  <inkml:trace contextRef="#ctx0" brushRef="#br0" timeOffset="174440.9775">9420 17277,'0'0,"26"0,0 0,1-26,-27-1,26 1,1-1,-1 1,-26 0,0-1,0 1,0-1,-26 1,-1 26,1 0,-1 0,1 0,0 26,-27 1,26-1,1 27,26 0,0 0,0 0,26 0,1 0,-1-27,27 27,-27-53,1 26,-1 1,1-27,26 0</inkml:trace>
  <inkml:trace contextRef="#ctx0" brushRef="#br0" timeOffset="174839.0002">9869 16722,'0'0,"0"26,0 1,0 26,0-27,0 53,0-26,0 0,0 27,0-1,0-26,0 0,0 0,27 0,-54-27,54-26,-27 0,0 0</inkml:trace>
  <inkml:trace contextRef="#ctx0" brushRef="#br0" timeOffset="175651.0467">10213 17463,'0'-27,"0"1,0-1,0-26,-26 0,26 0,-27 0,27 1,0-28,0 27,-26 0,26 0,0 1,0-1,0 26,0 1,0-1,0 27,0 0,26 0,1 27,-1-1,1 27,-1 0,1-27,-1 54,1-54,-1 1,-26-1,26-26,1 0,-1 0,-26-26,27-27,-1 26,-26-26,27 27,-27 0,0-27,26 53,-26 0,0 0,27 53,-27-27,26 53,1-26,-27 27,26-1,1-26,-1 26,-26-52,26 26,1 0,-27-53,0 26,0-26,0 0</inkml:trace>
  <inkml:trace contextRef="#ctx0" brushRef="#br0" timeOffset="175996.0663">10954 17304,'0'0,"0"0,0 0,0 0,0 0,0 26,0 1,0-1,27 1,-27-27,26 79,-26-79,79 79,-79-79,80 27,-54-27,1-27,-1 1,1-1,-1 1,-26 26,0-26,-26-1,-1 1,1 26,-1 0,-26 0,27 0,-1 0,1 0,-1 0</inkml:trace>
  <inkml:trace contextRef="#ctx0" brushRef="#br0" timeOffset="176553.0983">11457 17039,'0'0,"0"27,0-1,26 1,-26-1,27 27,-1-27,1 27,-1-26,1-1,-1 1,0-1,-26-26,27 0,-27-26,26-1,-26 1,0-1,0-26,-26 0,26 1,-27-1,27 26,-26 1,26-1,0 27,0 0</inkml:trace>
  <inkml:trace contextRef="#ctx0" brushRef="#br0" timeOffset="176886.1173">12012 17330,'27'0,"-1"-26,1-1,-1 1,-26-1,27 1,-27-27,0 27,-27-1,27 1,-26-1,-1 27,1-26,26 26,-27 26,27 1,-26-1,26 27,26 0,-26 0,27 26,-1-26,1 0,-1 0,-26-53,53 79,-53-79,80 27</inkml:trace>
  <inkml:trace contextRef="#ctx0" brushRef="#br0" timeOffset="177297.1408">12621 16642,'-26'0,"26"-26,0 26,-27-27,27 27,-26 27,-1-1,27 27,27 0,-27 27,0-1,26 0,1 1,-1-1,27 0,-27 1,1-1,26-26,-27-26,27-1</inkml:trace>
  <inkml:trace contextRef="#ctx0" brushRef="#br0" timeOffset="178028.1827">16987 16484,'0'0,"0"0,0 0,0 26,26 27,1 0,-27 0,26 53,0-27,1 0,-1 27,-26-26,0-28,0 28,-26-27,-1-53</inkml:trace>
  <inkml:trace contextRef="#ctx0" brushRef="#br0" timeOffset="178684.2202">14208 16960,'-26'0,"0"0,-1 0,27-27,-26 27,-1 0,1 0,26 0,-27 0,27 27,0-27,-26 26,26 1,0-1,0 1,26 26,-26-27,27 27,-27 0,26 0,1-27,-1 27,1-26,-1 26,-26-53,53 52,-27-52,1 0</inkml:trace>
  <inkml:trace contextRef="#ctx0" brushRef="#br0" timeOffset="179284.2543">14500 17277,'0'-26,"0"26,0 0,0 0,0 26,0 1,0-27,26 26,-26 27,26-26,1-27,26 26,-27-26,27 0,-53 0,27-26,-1 26,1-53,-27 26,0 1,-27-1,1 27,-1-26,27-1,-26 27,-1 0,27 0,0 0,0 0,27 0,-27 0,26 0,1 0,26-26,-27-1,0 1,27 0,-26-27,-27 26,26-26,-26 0,0 27,0-27,0 0,0 27,-26-1,26-26,-27 27,27 26,-26-27,26 27,0 0,0 0,0 27,0-1,0 27,26 0,-26 26,27 1,-1-1,1 27,26-27,-27 1,1-1,-1-26,1 0,-1-27,-26-26,53 53,-53-53</inkml:trace>
  <inkml:trace contextRef="#ctx0" brushRef="#br0" timeOffset="208853.9458">1006 6138,'26'27,"-26"26,53 0,-26-27,26 1,26-1,0 0,27 27,-27-26,27-1,0 1,26 26,1-27,-1 27,0 0,1-27,25 27,1-26,26 26,-26 0,0-27,26 27,0-53,-26 26,26 1,0-27,1 26,-28-26,1 0,-27-26,27 26,-27-27,1 1,-27 26,-1-53,1 27,0-1,-27 1,1-1,-27 1,0 26,0-27,-1 1,-25 26,-1-27,-26 27,0 0,27 0,-27 0,0 0,0 0,0 0,0 0,0 0,0 0,0 0,0 0,0 0,0 0,0 0,0 0,0 0,0 0,-27-26,27 26,0 0,-26 0,26 0,-27-26,1 26,26 0,-26-27,26 27,-27 0,27 0,0 0,0 0,0 0,-26-26,26 26,0 0,0 0,0 0,0 0,0 0,26 0,-26 0,27-27,-27 27,26 0,0 0,27 27,-26-27,26 0,-27 0,27 0,-26 0,-1 0,1 0,-1 26,0-26,1 0,-27 27,26-27,1 26,-1-26,-26 0,27 0,-1 26,-26-26,27 0,-27 27,0-27,26 0,-26 0,0 0,0 0,-26 0,26 0,-27 0,1 0,-1 26,1-26,-1 27,-26-27,27 26,-27 1,0-1,27-26,-27 27,0-1,26 1,1-1,-27-26,53 0,-26 0,-1 0,27 0,0 0,0-26,0 26,0-27,0 1,27-1,-27 27,26-26,0-1,-26 1,0-1,27 1,-27-1,0 1,0 0,0-1,-27 1,27 26,0-27,0 1,0 26,0 0,0 0,0 0,0 0,-26 0,26 26,0-26,0 27,0-27,0 26,0 1,26-27,-26 26,0-26,27 0,-27 0,0 0,26 0,-26 0,27 0,-1-26,-26 26,27 0,-27-27,26 27,-26 0,27 0,-27 0,0 0,0 0,26 0,-26 0,0 0,0 0,0 0,0 0,0 0,0 0,0 0,-26 27,26-27,-27 0,1 26,-1-26,27 0,-26 0,26 0,0 26,0-26,26 0,-26 0,27 27,-1-27,1 0,-27 0,26 0,-26 0,27 0,-27 0,0 26,0-26,0 27,-27-27,27 0,0 26,0-26,0 27,0-1,0-26,27 0,-27 0,26 0,1 0,-27 0,0 0,0 0,0 0,-27 27,1-27,-1 26,-26-26,-26 27,26-1,0-26,0 0,27 26,-1-26,27 0,0-26,27 26,-1 0,1-26,25-1,-25 1,-1 26,-26 0,0 0,-26-27,-1 27,1 0</inkml:trace>
  <inkml:trace contextRef="#ctx0" brushRef="#br0" timeOffset="264805.1456">6059 14182,'0'0,"0"0,27 0,-54-27,27 27,0-26,0 26,0-53,0 26,0 1,-26-1,26-25,-27 25,27-26,-26 0,-1 27,27-1,-26 1,26-1,-26 1,26 26,0 0,0 0,0 0,26 0,-26 26,26-26,27 27,-26 26,26-27,0 27,-27-26,1 26,26-27,-27 0,0 1,1-1,-1-26,-26 27,0-27,0 0,0 0,0 0,-26-27,26 27,-53 0,27-26,-27 26,26-27,-26 27,0 0,0-26,0 26,1 0,25 0,1 0,26 0,0 0,26-26,-26-1,27 27,25-26,-25-1,26 1,-27-1,27-26,0 27,-26-1,-1 1,1 0,-1-1,0 27,-26-26,0 26,0 0,27 26,-54 1,27-1,-26 27,0 0,-1 0,1 26,-1-26,27 0,-26 0,26-27,-27 1,54-1,-27-26,0 0,26-53</inkml:trace>
  <inkml:trace contextRef="#ctx0" brushRef="#br0" timeOffset="265736.1993">7409 13838,'0'0,"0"0,0 0,0 0,0 0,-27 26,1-26,-1 27,27-1,-26-26,-1 27,27 25,0-52,0 53,0-26,0-1,27 27,-27-53,26 53,1-26,-1-1,27-26,-26 0,-1 0,27 0,-27 0,1-26,-1-1,27 1,-26-27,-1 0,1 26,-1-26,-26 1,0 25,0-26,-26 27,-1-1,-26 27,27 0,-27 0,0 27,27-1,-27 1,0-1,26 1,1-1,26-26,0 0,0 0,0 0,26 0,1 0</inkml:trace>
  <inkml:trace contextRef="#ctx0" brushRef="#br0" timeOffset="266473.2414">8017 13996,'0'0,"-26"0,26 27,0-1,0 1,0-1,0 27,0 0,0 0,26 0,-26 26,27 1,-1-1,-26 0,27 1,-27-27,26 26,-26-26,27 0,-27 0,0-27,0 1,0-27,0 0,0 0,-27 0,27-53,-26 26,26-52,-27 0,27 26,-26-53,-1 27,27-1,-26-26,-1 27,1-27,-1 27,27-1,-26 1,26 26,0 0,0 0,0 0,26 27,1-1,-1 1,1 26,-1 0,1 0,-1 0,1 26,-1 1,1-27,-1 53,0-27,-26 1,0-1,0 27,-26-26,26-1,-26 0,-1 1,1-1,26 1,-27-27,27 0,-26 26,26-26,0 0,0 0,26-26,-26 26</inkml:trace>
  <inkml:trace contextRef="#ctx0" brushRef="#br0" timeOffset="266991.2711">8520 13705,'0'0,"0"0,26 0,1 0,-27 0,26 0,1 0,-1 27,1-27,-1 0,1 0,-1 0,1 0,-1 0,0 0,-26 0,27 0,-27 0</inkml:trace>
  <inkml:trace contextRef="#ctx0" brushRef="#br0" timeOffset="267272.2871">8520 13864,'0'0,"0"0,0 0,26 0,1 0,-1 0,-26 0,27 0,-1 0,27 0,-26 0,-1 0,1 27,-1-27,27 26,-27-26,1 0,-1 0</inkml:trace>
  <inkml:trace contextRef="#ctx0" brushRef="#br0" timeOffset="268197.3399">9499 13653,'0'-27,"0"27,0 0,0 0,0 0,0 27,0-27,0 26,0 0,0 1,0 26,26-27,-26 27,27 0,-27 0,0 0,26-27,-26 1,0 26,0-27,0-26,0 0,0 0,-26 27,26-27,-27-27,27 27,-26-26,-1-27,1 26,0-26,-1-26,1 26,26 0,-27-26,27 26,-26 0,52 0,-26 27,27-27,-1 26,1 1,-1 26,27 0,-27 0,27 0,0 0,-26 26,26 1,-27-27,27 26,-53 1,26-1,-26 1,0-1,-26 27,-1 0,1-27,0 1,-1-1,1 27,-1-53,1 27,-1-27,27 0,0 0,27-27</inkml:trace>
  <inkml:trace contextRef="#ctx0" brushRef="#br0" timeOffset="268475.3556">9975 13309,'0'0,"0"0,0 0,0 26,0-26,0 26,0 1,0 26,0 0,0 0,0 26,0 0,0 1,0-27,0 26,0-26,27 0,-27-27,26 1,-26-1,0-26,27-26</inkml:trace>
  <inkml:trace contextRef="#ctx0" brushRef="#br0" timeOffset="269162.3952">10160 13679,'27'-26,"-27"-1,0 1,26 26,-26-27,27 1,-1 26,-26 26,53-26,-26 27,-1-1,27 27,-27 0,1-27,-1 27,1 0,-1-26,1-1,-1 1,-26-1,0-26,0 0,0 0,0 0,-26 0,-1-26,1 26,-1-27,-26 27,27 0,-27-26,27 26,-27 0,0 26,26-26,1 27,26-1,0 0,0 1,26-1,1 1,-1-27,27 26,-26 1,25-27,-25 0,-1 0,1-27,-1 1,1-1,-1 1</inkml:trace>
  <inkml:trace contextRef="#ctx0" brushRef="#br0" timeOffset="269350.406">10690 13758,'0'0,"0"0,0 0,0 0,26 27,-26-1,0-26,26 27,1 26,-1-27,-26-26,27 27,26-27,-27 26,1-26,-27 0,53-26,-27 26</inkml:trace>
  <inkml:trace contextRef="#ctx0" brushRef="#br0" timeOffset="269586.4195">11166 13573,'0'0,"0"0,0 0,0 27,0-1,0 27,0 0,0 26,0 1,0-1,0 27,0-27,0 27,0 0,0-27,26 1,-26-1,0-26,0 0</inkml:trace>
  <inkml:trace contextRef="#ctx0" brushRef="#br0" timeOffset="270243.4571">11272 13944,'26'0,"1"-27,-1 27,27-26,-27-1,1 1,-1-1,1 1,-1-1,-26 1,27-1,-27 1,0 26,-27-26,27 26,-26-27,-1 27,1 27,-1-1,1 0,26 1,-27-1,27 1,0-1,0 27,0-26,27-1,-27 27,26-53,-26 26,27-26,-27 0,26 0,1 27,-1-27,1 0,-1 26,1-26,-1 27,27-27,-27 26,1 1,-1-27,-26 0,27 0,-27-27,0 1,0 26,0-53,-27 26,27-25,0 25,-26 1,26-27,0 26,0 27,26-26,1-1,-1 27,1-26,-1 26,1 0,26-27,-27 1,27 26</inkml:trace>
  <inkml:trace contextRef="#ctx0" brushRef="#br0" timeOffset="271048.5031">12409 13150,'0'-27,"0"27,0 0,0 27,-26-1,-1 1,27 26,0 0,-26-1,26 28,0 26,0-27,0 27,26-27,-26 27,27-27,-1-26,1 0,-1 0,1-26,-1-1,1 1,-1-1,-26-26,27 0,-27 0,26 0,-26 0,26 0</inkml:trace>
  <inkml:trace contextRef="#ctx0" brushRef="#br0" timeOffset="271932.5537">23495 13097,'0'-27,"0"27,0 0,0 0,0 0,0 0,27 0,-27 27,0 26,0-27,0 54,26-1,-26 0,27 27,-27 0,0 0,0-27,0 27,0-27,0-26,-27 0,27-26,0-1,-26-26,26 0,-27 0,27 0,-26-26</inkml:trace>
  <inkml:trace contextRef="#ctx0" brushRef="#br0" timeOffset="272700.5976">16696 14076,'0'26,"0"-26,26 27,-26-1,0 1,0 26,0-27,-26 27,26-27,-27 54,27-54,0 27,-26-26</inkml:trace>
  <inkml:trace contextRef="#ctx0" brushRef="#br0" timeOffset="273409.6382">20585 14235,'0'0,"0"0,0-27,0 27,0 0,0 0,0 27,26-1,-26 1,0-1,0 27,0 26,0-26,-26 27,52-28,-52 28,26-54,0 1</inkml:trace>
  <inkml:trace contextRef="#ctx0" brushRef="#br0" timeOffset="274258.6866">13547 14235,'0'0,"-26"0,26 0,0 0,-27 0,27 0,0 0,0 0,27 0,-1 0,0 0,27 0,-26 0,52-27,-26 27,0 0,26 0,27 0,-26 0,25 0,1 0,-26 0,26 0,-1 0,-25 27,26-27,-27 0,0 26,1-26,-1 0,0 0,-26 0,0 27,27-27,-27 0,-27 0,27 0,0 0,-27 0,1 0,26 26,-27-52,1 26,-1 0,-26 0</inkml:trace>
  <inkml:trace contextRef="#ctx0" brushRef="#br0" timeOffset="274988.7285">17436 14340,'-26'0,"26"0,-27 0,27 0,0 0,0 0,27 0,-27 0,53 0,-27 0,27-26,0 26,27 0,25 0,-25 0,26 0,26 0,-53 0,54 26,-28-26,28 0,-28 0,1 0,0 0,0 0,-27 0,1 0,-1 0,0 27,-26-27,0 0,0 26,-26-26,26 0,-53 0,0 0,26 0,-26-26,0 26,0 0,27-27,-27 27</inkml:trace>
  <inkml:trace contextRef="#ctx0" brushRef="#br0" timeOffset="275715.7701">21114 14261,'0'0,"0"0,0 0,0 0,0 0,27 0,-27 0,26 27,0-27,27 0,0 0,27 0,-27 0,26 26,0-52,27 26,0 0,-27 0,1 0,-1-27,27 27,-27 0,-26 0,27 0,-27 0,-1 0,1 0,-26 0,-1 0,27 0,-26 0,-27 27,26-27,-26 0,0 26,0-26,27 0,-27 0,0 0,-27 0,27-26</inkml:trace>
  <inkml:trace contextRef="#ctx0" brushRef="#br0" timeOffset="276738.8286">14076 14499,'0'0,"0"0,0 0,0 0,-26 0,26 0,0 0,0 0,-27 27,27-27,0 0,0 26,0 1,0-1,0 0,27-26,-27 27,26-27,1 0,-1 0,-26 0,27-27,-1 27,0-26,-26 0,27-1,-27 1,0-1,0 1,-27-1,27 27,-26 0,0-26,-1 26,1 0,26 0,-27 0,27 0,0 26,0-26,0 0,0 0,27 0</inkml:trace>
  <inkml:trace contextRef="#ctx0" brushRef="#br0" timeOffset="277002.8436">14341 14446,'0'0,"26"0,-26 0,27 0,-27 0,26 0,1 0,-1 0,1 27,-1-1,0-26,1 27,-27-27,26 26,1 1,-1-27,-26 0,0 0,27 26,-27-26</inkml:trace>
  <inkml:trace contextRef="#ctx0" brushRef="#br0" timeOffset="277250.8576">14711 14393,'0'0,"-26"0,26 27,-27-1,27-26,-26 53,26-26,-27-1,1 1,26-1,-27 0,27-26,0 27,0-1</inkml:trace>
  <inkml:trace contextRef="#ctx0" brushRef="#br0" timeOffset="278058.9041">17992 14473,'0'0,"-26"26,26-26,0 0,-27 0,27 0,0 27,0-27,0 53,27-27,-27 0,0 27,0-26,26 26,-26-27,0 1,26 26,-26-53,0 0,0 0</inkml:trace>
  <inkml:trace contextRef="#ctx0" brushRef="#br0" timeOffset="278282.9169">17727 14711,'0'0,"27"0,-27 0,26 0,27 0,-26 0,-1 0,27 0,0 0,-27-27,1 1,26 26</inkml:trace>
  <inkml:trace contextRef="#ctx0" brushRef="#br0" timeOffset="278711.9414">18230 14446,'0'0,"-26"27,26-27,0 26,-27 1,27-1,0 27,0-27,0 1,0-1,0 1,-26-27,52 26,-26-26,0 0,0-26,0 26,27 0,-27-27,26 27,-26-26,27 26,-1 0,1 0,-1 26,0 1,1-27,-27 26,26 1,-26-1,0-26,0 27,0-1,0-26,-26 0,26 0,-27 0,1 0,0-26,26 26,-27-27,27 27,-26-26,26 26</inkml:trace>
  <inkml:trace contextRef="#ctx0" brushRef="#br0" timeOffset="278989.9573">18574 14526,'27'-27,"-27"27,0-26,0 26,0 0,0 0,0 26,0 1,0-27,0 53,26-27,-26 0,0 27,26-26,-26 26,0-27,27 1,-27-1,0-26,0 0</inkml:trace>
  <inkml:trace contextRef="#ctx0" brushRef="#br0" timeOffset="279156.9669">18548 14711,'0'0,"26"0,1 0,-27 0,26 0,0 0,27-27,-26 27,26 0</inkml:trace>
  <inkml:trace contextRef="#ctx0" brushRef="#br0" timeOffset="279892.0086">21273 14711,'0'0,"0"0,0 0,0 0,0 0,0 0,0 26,0 1,0 26,26 0,-26 0,27-1,-27 28,26-27,-26 0,27 26,-27-26,0 0,0-53,0 26,0-26,-27 27,27-54</inkml:trace>
  <inkml:trace contextRef="#ctx0" brushRef="#br0" timeOffset="280138.023">21246 14896,'0'-53,"0"0,0 0,27 27,-1-27,-26 26,27 27,26 0,-27 0,-26 0,27 27,-1-1,-26 1,0-1,0 1,0-1,0 1,-26-1,-1-26,27 27,-26-27,-1 0,1-27,26 27</inkml:trace>
  <inkml:trace contextRef="#ctx0" brushRef="#br0" timeOffset="280391.0375">21564 14446,'26'0,"-26"27,0-27,0 53,-26-53,26 53,0-27,0 0,0 27,0-26,0-1,0-26,0 0,0 0</inkml:trace>
  <inkml:trace contextRef="#ctx0" brushRef="#br0" timeOffset="280628.051">21617 14552,'26'27,"-26"-27,0 26,0-26,27 26,-1-26,-26 27,27-27,-1 26,1-26,-27 0,26 27,0-27,-26 0,27 0,-27 0,26 0,-26 0,27 0</inkml:trace>
  <inkml:trace contextRef="#ctx0" brushRef="#br0" timeOffset="280919.0676">21961 14526,'26'0,"-26"0,0 0,0 0,0 26,0 1,0-1,0 0,0 27,0 0,-26 0,26 27,0-27,0-1,0 28,-27-27,27 0,0-53,0 26</inkml:trace>
  <inkml:trace contextRef="#ctx0" brushRef="#br0" timeOffset="302990.3301">12938 13600,'0'0,"0"-27,0 27,-26-26,26 26,-26 0,-1 0,1 0,-1 0,1 0,-1 0,27 0,-26 0,26 0,0 0,0 0,26 0,-26 26,27 1,-1-1,1 1,-1-1,-26 0,27 1,-27-1,0 1,0-1,0-26,-27 27,1-27,26 26,-27-26,1 0,-1 0,1 0,-1 0,1-26,26 26,0 0,0 0,0-27,0 27</inkml:trace>
  <inkml:trace contextRef="#ctx0" brushRef="#br0" timeOffset="303399.3535">12991 13679,'27'0,"-27"0,26 0,1-26,-1 26,1-27,26 27,-53 0,26-26,1 26,-27-27,0 27,0 0,0-26,0 26,-27 0,1 0,-1 0,1 0,-27 26,26-26,1 27,-1-1,1 1,26 25,0-25,0-1,26 1,1-1,-1-26,1 27,-1-1,1-26,-1 0,1 0,-1 0,1-26,-1-1</inkml:trace>
  <inkml:trace contextRef="#ctx0" brushRef="#br0" timeOffset="303654.3676">13441 13361,'0'0,"-26"0,26 0,-27 27,27-1,-26 1,26 26,-27 0,27-27,0 27,-26 0,26 0,0-27,26 1,-26-1,0 1,0-27,0 0,27 0,-27 0</inkml:trace>
  <inkml:trace contextRef="#ctx0" brushRef="#br0" timeOffset="303956.3853">13600 13361,'0'0,"-27"-26,27 26,-26 0,0 0,-1 0,27 26,-26-26,26 27,-27 26,27 0,0 0,0 0,27 26,-27 0,0-26,0 53,0-53,0 26,0-26,0 0,0 0,0-26,-27-27</inkml:trace>
  <inkml:trace contextRef="#ctx0" brushRef="#br0" timeOffset="304125.395">13468 13758,'26'0,"-26"0,27 0,-27-26,26 26,0 0,1 0,26 0,-27 0,1-27,-1 27</inkml:trace>
  <inkml:trace contextRef="#ctx0" brushRef="#br0" timeOffset="304302.4051">13838 13732,'0'26,"0"-26,0 0,0 0,0 0,0 0,0 0,0 0,27-26,-27 26</inkml:trace>
  <inkml:trace contextRef="#ctx0" brushRef="#br0" timeOffset="305014.4459">14076 13705,'-26'0,"26"27,0-1,0 1,-27-27,54 26,-27 1,0-1,26-26,1 0,26 0,-27 0,0 0,1-26,-27 26,26-27,-26 1,0-1,0 27,-26-26,26-1,-27 27,1-26,26 0,0 26,0 0,0 0,0 0,-26 26,52 0,-26-26,26 27,-26-1,27 27,-1-26,1 26,-27 0,26-1,-26-25,0 26,0-27,27 1,-27-1,0-26,0 0,0 0,-27 0,27-26,0-1,0-26,0 0,-26 1,26 25,0-52,26 52,-26-26,0 27,0-1,27 27,-27 0,26 0,1 27,-27-27,26 26,-26 1,27-1,-27 1,0-1,0 1,0-1,0 1,0-1,-27 0,1-26,26 0,-27 27,27-27,0 0,-26 0</inkml:trace>
  <inkml:trace contextRef="#ctx0" brushRef="#br0" timeOffset="305391.4674">14526 14235,'0'-27,"0"-26,0 0,0 0,0 0,-26 1,26-1,0 0,0 26,0 27,26-26,-26 26,26 0,1 0,-1 26,1-26,-1 0,1 0,-1 27,-26-27,0 0,0 26,0-26,0 0,0 27,-26-54,-1 27,1 0,26 0,-27 0</inkml:trace>
  <inkml:trace contextRef="#ctx0" brushRef="#br0" timeOffset="305789.4902">15161 13467,'0'0,"0"0,-26 0,-1 0,1 0,-27 27,26-27,-26 53,27-53,-27 53,26-27,-25 27,25 0,27 0,0-27,0 27,27 0,-1-26,0-1,1 0,26-26,-27 27,27-27,0 0,-26-27,26 27,-1-26</inkml:trace>
  <inkml:trace contextRef="#ctx0" brushRef="#br0" timeOffset="306201.5137">15346 13520,'0'0,"0"-26,0 26,0 53,-26-53,26 53,0-27,-27 1,27 25,0 1,0-26,0-1,0 1,0-1,0-26,27 0,-1 0,1 0,-27-26,26 26,1-27,-1 27,-26 0,26 0,-26 27,27-27,-27 26,0 27,26-53,-26 27,27 25,-27-52,26 0,1 0,-1 0,1 0</inkml:trace>
  <inkml:trace contextRef="#ctx0" brushRef="#br0" timeOffset="306501.5309">15875 13547,'0'0,"0"0,0 0,0 26,-26 1,-1-1,27 1,-26 25,0 1,26 0,-27 0,27 0,0-26,0 25,27-25,-27 26,26-53,0 26,1 1,-1-27,27 0,-26-27</inkml:trace>
  <inkml:trace contextRef="#ctx0" brushRef="#br0" timeOffset="306770.5463">16246 13600,'0'0,"26"26,-26-26,27 27,-27-1,26 27,-26-27,0 1,0 26,0 0,0-27,0 1,-26 25,26-25,0-27,0 26,-27 1,54-27,-27 0</inkml:trace>
  <inkml:trace contextRef="#ctx0" brushRef="#br0" timeOffset="313764.9464">17383 13573,'0'0,"-26"0,26 0,-26 0,26 0,-27 0,1 0,26 0,-27 0,1 27,-1-27,1 26,-1-26,1 27,-27-1,53 27,-26-27,26 27,0-26,26-1,0 27,1-26,-1-1,1 0,-1 1,1-27,-1 26,-26-26,0 0,27 27,-27-27,-27 0,27 0,-26 0,-1 0,1 0,-1 0,1 26,-1-52,27 52,-26-26,26 0,0 0,0 0</inkml:trace>
  <inkml:trace contextRef="#ctx0" brushRef="#br0" timeOffset="314273.9755">17569 13811,'0'0,"26"0,1 0,-1-26,-26 26,27 0,-1 0,0-27,-26 27,0 0,0 0,27-26,-54 26,27 0,0-27,-26 27,0-26,-1 26,1 0,26 0,-53 0,53 0,-27 26,1-26,26 27,-27-1,27 1,0-1,0 1,0 26,27-27,-27 1,26 25,1-52,-27 27,26-1,1 1,-1-27,1 0,-1 0,0 0,1-27</inkml:trace>
  <inkml:trace contextRef="#ctx0" brushRef="#br0" timeOffset="314445.9853">17886 13732,'0'0,"0"0,0 0,0 0,0 0,0 0</inkml:trace>
  <inkml:trace contextRef="#ctx0" brushRef="#br0" timeOffset="314887.0105">17913 13653,'0'-27,"0"27,26-26,-26-1,27 1,-27-1,0 1,26-1,-26 1,0-1,0 1,0-1,0 1,0 26,0-26,0 26,0-27,0 27,0 0,0 0,0 0,0 27,0-1,0 0,-26 1,26-1,0 27,0 0,0 0,0 0,0 26,0-26,0 0,26 0,-26 0,0-26,0-1,26 0,-26-26,0 0,0 0,0 0,0 0,0 0,0 0,27-26</inkml:trace>
  <inkml:trace contextRef="#ctx0" brushRef="#br0" timeOffset="315500.0456">18310 13361,'0'0,"0"0,0-26,0 26,-27-26,27 26,0 0,0 0,-26 26,26-26,-27 26,27 1,0-1,-26 1,26 26,0 0,0 0,0 0,0 26,26-26,-26 0,27 26,-27-26,0 0,26 0,-26 0,0 0,0-27,0 27,0-53,0 53,0-53,0 26,0-26,0 0,0 27</inkml:trace>
  <inkml:trace contextRef="#ctx0" brushRef="#br0" timeOffset="315711.0576">18177 13864,'27'0,"-1"0,1 0,-1 0,1 0,-1 0,27 0,-27 0,-26-26,27 26</inkml:trace>
  <inkml:trace contextRef="#ctx0" brushRef="#br0" timeOffset="316045.0768">18627 13864,'26'27,"-26"-1,0-26,0 0,0 0,-26 27,26-27,0 26,0-26,0 0,-26 26,26-26,0 0,0 0,0 0,26 0</inkml:trace>
  <inkml:trace contextRef="#ctx0" brushRef="#br0" timeOffset="316501.1026">19130 13414,'-27'0,"27"27,0-27,0 0,-26 26,26-26,0 27,-27-1,27 1,0-1,0 27,0-26,0 25,0 1,0 0,0-26,0 26,0-27,0 27,27-27,-27-26,0 27,0-27,0 0,0 0,0 0,0 0</inkml:trace>
  <inkml:trace contextRef="#ctx0" brushRef="#br0" timeOffset="316820.1211">18839 13626,'0'0,"-27"27,27-27,27 26,-27-26,26 0,1 26,-1-26,1 27,25-27,-25 0,-1 0,27 0,-26-27,26 27</inkml:trace>
  <inkml:trace contextRef="#ctx0" brushRef="#br0" timeOffset="317299.1472">19500 13388,'0'0,"0"0,-26 26,26 1,-27-1,27 1,-26 26,-1 0,1 0,-1-1,27 1,-26 0,26-26,-27 26,27-27,0 1,27-27,-27 26,26-52,-26 26,27-27,-1 27,-26-26,27 26,-27-27,26 27,1 0,-27 0,26 27,1-27,-27 26,26-26,-26 27,27-1,-27-26,0 26,-27-26,27 0,-26 27,-1-27,1 0,-1 0,1 0,26 0,-27 0,1 0,26 0,0 0,0 0</inkml:trace>
  <inkml:trace contextRef="#ctx0" brushRef="#br0" timeOffset="317566.1638">19765 13467,'0'0,"0"0,0 27,0-27,0 53,-27-53,27 53,0 0,0-1,0 1,0 0,0 0,0 0,0 0,0-27,27 27,-27-26</inkml:trace>
  <inkml:trace contextRef="#ctx0" brushRef="#br0" timeOffset="317833.179">19606 13785,'0'-27,"0"27,26 0,1 27,-1-54,1 54,-1-27,1 0,-1 0,1 0,-1 0,-26 0,27 0,-27 0,26 0,-26 0,26-27,1 27,-27-26,26 26</inkml:trace>
  <inkml:trace contextRef="#ctx0" brushRef="#br0" timeOffset="319122.2526">20797 13229,'26'-26,"-26"-1,0 27,0-53,0 27,0-1,0-25,0 25,-26 1,26-1,-27 1,1 26,26-27,-27 27,27 0,0-26,0 26,0 0,0-27,27 27,-1 0,27 0,0-26,26 26,1 0,26-27,26 27,0 0,-26 0,53-26,-1 26,-25 0,26-27,-1 27,1 0,-27-26,1 26,-1-26,-53-1,27 27,-27 0,-26 0,0 0,-26 0,-1 0,1 0,-27 0,0 27,0-1,0 0,0 1,0 52,0-52,0 52,0-26,0 26,0-26,0 0,0-26,0-1</inkml:trace>
  <inkml:trace contextRef="#ctx0" brushRef="#br0" timeOffset="337247.2895">20902 13573,'0'0,"0"-26,-26 26,26 0,0-27,0 27,-26-26,26 26,0 0,-27 0,1 0,26 0,-27 26,27-26,0 27,0-1,27 1,-1-1,1 1,-1-1,27 0,-27 1,1-1,26 1,-53-27,26 26,-26 1,0-1,-26-26,-1 27,1-1,-1-26,1 0,-1 0,-25 0,25-26,1-1,-1 27,27-26,-26-1,52 1,-26-1,0 1</inkml:trace>
  <inkml:trace contextRef="#ctx0" brushRef="#br0" timeOffset="337607.3101">21035 13653,'26'0,"1"0,-1 0,1 0,-27 0,26-27,-26 27,0 0,0-26,26 26,-52-27,26 27,0-26,0 26,-26 0,26 0,0 0,0 0,-27 26,27 1,0-1,0-26,0 27,0-1,0 27,0-53,27 26,-27 1,0-1,26-26,-26 0,0 0,26 27,-26-27,27-27,-27 27,26 0,-26-26,0-1</inkml:trace>
  <inkml:trace contextRef="#ctx0" brushRef="#br0" timeOffset="337992.3321">21405 13256,'0'0,"0"0,0 0,0 26,-26-26,26 27,0 25,0-25,-27 26,27 0,0 0,0 0,0-27,0 27,0 0,0-27,0 1,0-1,0-26,0 0,27 0,-27 0</inkml:trace>
  <inkml:trace contextRef="#ctx0" brushRef="#br0" timeOffset="338313.3504">21696 13150,'0'-27,"0"1,-26-1,-1 27,1-26,-1 52,1-26,-1 0,1 27,0-1,26 27,-27-26,27 26,0 26,0-26,0 26,0 27,27-26,-27 25,26-25,-26-1,26 0,1 1,-27-27,26 0,-26 0,27-27,-27-26,0 0</inkml:trace>
  <inkml:trace contextRef="#ctx0" brushRef="#br0" timeOffset="338486.3603">21511 13785,'26'0,"27"-27,-26 27,-1-26,27 26,-26-27,-1 27</inkml:trace>
  <inkml:trace contextRef="#ctx0" brushRef="#br0" timeOffset="338673.371">21855 13758,'0'0,"0"27,0-27,0-27,0 27,0 0,0 0</inkml:trace>
  <inkml:trace contextRef="#ctx0" brushRef="#br0" timeOffset="339172.3996">22014 14102,'0'-53,"0"0,0 27,-27-27,27-26,0 52,0-26,0 0,0 27,0 0,0-1,0 27,27 0,-27 0,26 0,1 0,-27 27,26-27,1 26,-1 0,-26 1,0-27,0 26,-26-26,-1 27,27-1,-26-26,-1 0,1 0,26 0,-27 0,27 0,0-26,0 26</inkml:trace>
  <inkml:trace contextRef="#ctx0" brushRef="#br0" timeOffset="339526.4198">22225 13176,'0'0,"0"27,-26 26,26-27,0 27,-27 26,27-26,0 0,-26 0,26 0,0 0,0 0,26-27,-26-26,0 0,0 27</inkml:trace>
  <inkml:trace contextRef="#ctx0" brushRef="#br0" timeOffset="339709.4303">22278 13573,'0'0,"27"0,-27 27,26-1,-26-26,27 27,-27-1,26 0,-26 1,27-1,-27-26,26 27,-26-27,26 0,-26 0,27-27</inkml:trace>
  <inkml:trace contextRef="#ctx0" brushRef="#br0" timeOffset="339965.4449">22596 13547,'26'-27,"-26"27,0 0,0 0,-26 27,26-27,-27 26,27 27,-26-26,26 25,-27-25,1 52,26-52,0 52,0-26,-27 0,27 0,0-27,0 27,27-26,-27-1,0 1,0-1,0-26,0 0,26 0</inkml:trace>
  <inkml:trace contextRef="#ctx0" brushRef="#br0" timeOffset="340252.4614">22781 13732,'0'0,"0"0,26 0,-26 0,27 0,-27 0,26 0,1 0,-27 0,26 0,1 0,-1 0,-26 0,27 0,-1-27,1 27</inkml:trace>
  <inkml:trace contextRef="#ctx0" brushRef="#br0" timeOffset="340738.4892">23178 13441,'0'0,"0"0,26 26,-26-26,0 27,-26-27,26 53,0-53,0 53,26-27,-26 27,0 0,0-27,0 27,0 0,0-26,0-1,27 27,-27-27,0-26,0 0,0 27,0-27,26-27</inkml:trace>
  <inkml:trace contextRef="#ctx0" brushRef="#br0" timeOffset="370889.2137">4498 529,'0'0,"0"0,0 0,0 0,0 0,0 0,0 0,-53 0,53 0,0 0,-79-26,79 26,-53-27,53 27,-79 0,79 0,-106 0,53 0,-26 0,26 0,-27 0,27 0,-26 0,26 0,-26 0,26 0,0 0,0 0,53 0,-106 0,106 0,-53 0,53 0,-53 0,53 0,0 0,-79 53,79-53,-27 27,27-27,-26 105,0-52,26 27,-27-27,27 26,0-26,-26 26,26 1,0-27,0 0,0 26,26-53,-26 54,0-54,0 27,27-26,-27 26,0-53,26 26,-26 0,0 1,26-1,-26 1,0-1,0 1,0-27,27 26,-27 1,26-27,-26 26,27-26,-1 0,1 0,-1 0,1 27,-1-27,1 0,-1 0,27 26,-27-26,27 0,0 0,0 26,0-26,0 0,-27 27,27-27,0 0,0 0,0 26,0-26,0 0,0 27,0-27,0 26,26-26,-52 0,52 0,-26 27,26-27,-26 0,26 0,-26 0,27 0,-27 0,26 0,0 0,1 0,-1 0,1 0,-1-27,0 27,27 0,-26 0,-1 0,0 0,1 0,-1 0,0 0,1 0,-1-26,1 26,25 0,-25 0,-1 0,0 0,1 0,-1 0,27-27,-27 27,1 0,26 0,-27 0,0 0,1 0,-1 0,27 0,-53 0,53-26,-27 26,0 0,1 0,-1 0,1 26,-1-52,0 26,1 0,26 0,-27 0,0 0,1 0,-1 0,0 0,27 0,-26 0,-27-27,26 54,0-27,-26 0,27 0,-27 0,-1 0,1 0,0 0,0 26,0-26,-26 0,25 27,-25-27,26 0,-27 26,1-26,-1 0,-26 0,27 0,-27 0,0 0,0 0,0 0,26 0,-26-26,0 26,0-27,0 1,0-1,0 1,-26-27,26 0,26 27,-26-54,0 54,0-53,-26 26,26 0,0 0,0-27,0 27,-27 1,27 25,0 27,0-79,0 79,-26-80,26 80,0-53,0 53,-27-79,27 79,0-53,0 53,-26-79,26 79,-27-80,27 80,-26-79,26 79,-27-26,27 26,-52-53,52 53,-80 0,80 0,-106-27,53 27,-26 0,0 0,-1 0,1 0,0 0,-27-26,0 26,-26-27,-1 27,1-26,0-1,-27 27,0 0,-26-26,0 26,0-27,-1 27,1 0,-26 0,-1 27,0-1,1-26,25 27,-25-1,25 1,1-27,0 26,53 1,-27-1,27 1,-1-1,28 0,-1 1,0-1,27-26,-1 27,27-27,53 0,-53-53</inkml:trace>
  <inkml:trace contextRef="#ctx0" brushRef="#br0" timeOffset="379276.6934">7435 15240,'0'0,"0"0,0 0,0 0,-26 0,26 0,0 0,0 0,0-26,0 26,-27 0,27 0,-26 0,26 0,-27 0,1 0,26 26,-27-26,27 26,0 1,0 26,0-27,0 27,27-26,-1 26,1-27,-1 1,1-1,26-26,0 0,-1 0,-25-26,26-1,0 1,-27-1,1-26,-1 27,-26-27,0 26,0-26,-26 27,-1-27,-26 27,27-1,-1 1,1-1,-1 27,1-26,0 52,26 1,-27-1,1 1</inkml:trace>
  <inkml:trace contextRef="#ctx0" brushRef="#br0" timeOffset="379997.7347">8017 15769,'27'27,"-27"26,0-27,0 0,0 1,0-27,0 26,0-26,0 0,-27 0,1 0,26 0,-27-26,1 26,-1-27,1 1,-1 0,27-27,-26 26,26-26,0 0,0 0,0 27,0-27,0 0,26 0,-26 27,27-27,-1 26,1 1,-1-1,1 1,-1 26,1 0,-1 0,1 0,-1 0,1 26,-1 1,-26-1,26 1,-26-1,0 1,-26-1,26 1,-26-1,-1 1,1-1,26-26,-27 27,27-27,-26 26,-1-26,27 0,0-26,0 26</inkml:trace>
  <inkml:trace contextRef="#ctx0" brushRef="#br0" timeOffset="380489.7626">8626 15002,'0'0,"-27"26,27-26,-26 27,-1-27,1 26,-1 1,1-1,0 1,-1-1,1 1,-1-1,27-26,0 26,0 1,27-1,-1-26,1 27,-1-27,27 0,-27 26,1-26,-1 27,1-27,-27 26,26-26,-26 27,0-1,-26 1,26-27,-27 26,1-26,-1 0,1 0,-1 27,1-27,26 0,-26 0</inkml:trace>
  <inkml:trace contextRef="#ctx0" brushRef="#br0" timeOffset="380901.7864">8943 15108,'0'26,"0"-26,0 0,-26 27,26-27,-27 0,1 0,26 0,-27 26,1 1,0-1,-1 0,27 1,0 26,-26-27,52 27,-26-26,27 26,-1-27,0-26,1 27,-1-27,27 26,-26-52,26 26,-53 0,53-27,-27 27</inkml:trace>
  <inkml:trace contextRef="#ctx0" brushRef="#br0" timeOffset="381187.8026">9367 15161,'26'26,"-26"-26,27 0,-1 0,0-26,1 26,-1 0,27 0,-26 0,-1 0,1 0,-1-27,1 27,-1 0,-26 0</inkml:trace>
  <inkml:trace contextRef="#ctx0" brushRef="#br0" timeOffset="381467.8186">9552 15319,'0'0,"0"0,0 0,26 0,1 0,-27 0,26 0,1-26,-1 26,1 0,-1 0,0 0,1 26,26-26,-27 0,-26 0,27 0</inkml:trace>
  <inkml:trace contextRef="#ctx0" brushRef="#br0" timeOffset="384973.0192">10637 15346,'-27'0,"1"26,26 1,-27-1,1 1,26-1,0 1,0-1,0 1,0-1,26 0,1 27,-1-26,1-27,26 26,-1-26,1 0,0-26,0-1,-26 1,26-27,-27 27,27-27,-27 0,-26 26,0-26,0 27,-26-27,-1 26,-25 1,25 26,-26 0,0 0,0 0,27 0,-27 0,27 0,-1 26,27-26,0 0,0 0,0-26,27 26,25-26,-25-1,26 1,0 26,0-27,0 27,-1 0,1 0,0 27,0-1,-26 1,26 25,-27 1,27 0,-27 27,1-1,-1-26,1 26,-27-26,0 27,0-27,0-1,0 1,0-26,0 26,0-27,0 1,-27-27,27 26,0-26,-26 0,26-26,-27 26,27-27,-26 1,0-27,26 0,-27 0,27-26,-26 26,26-27,0 1,26 26,-26-26,27-1,-1 27,0 0,1 1,-1-1,1 0,-1 26,27 1,-26-1,-1 27,1 0,-1 27,0-27,1 26,-1 27,1-26,-27-1,26 27,-26 0,0-27,-26 27,26-26,-27-1,27 1,-26-1,-1-26,27 0,-26 0,26 0,-26-26,-1 26,27-27,0 1</inkml:trace>
  <inkml:trace contextRef="#ctx0" brushRef="#br0" timeOffset="385204.0324">11933 15505,'0'26,"0"-26,0 0,0 0,-26 0,26 0,0 0,0 0,-27 0</inkml:trace>
  <inkml:trace contextRef="#ctx0" brushRef="#br0" timeOffset="385848.0693">12515 15214,'0'-27,"0"1,0 26,0-27,0 1,0-1,0 27,-26-26,26 26,-27 0,1 0,-1 26,1-26,26 27,-27-1,27 1,-26-1,26 1,0-1,0 0,26 1,-26-1,27 1,-1-1,27 1,-26-1,-1-26,1 27,-1 26,-26-27,27 1,-27-1,-27 0,27 1,-26-1,26 1,-27-27,1 26,-1-26,1 0,-1-26,1 26,26 0</inkml:trace>
  <inkml:trace contextRef="#ctx0" brushRef="#br0" timeOffset="386191.0886">12859 15266,'0'27,"0"-1,-26-26,26 0,-27 27,1-27,26 0,-27 26,1 1,-1-1,27-26,-26 53,26-26,0-1,26-26,-26 27,27-1,-1-26,27 0,-26 0,26 0,-27 0,0 0</inkml:trace>
  <inkml:trace contextRef="#ctx0" brushRef="#br0" timeOffset="386701.1176">13177 15399,'-27'26,"27"1,0-1,0 27,0-26,0-1,0 0,27 1,-27-27,26 26,-26-52,27 26,-27-27,26 1,-26 0,0-1,-26 1,26-1,-27-26,27 53,-26-53,26 53,-27-26,27 26,0 0,27-27,-1 54,1-27,-1 0,27 26,-27 1,1-1,26 1,-27-1,1 1,-1-1,1-26,-27 0,0 0,0 0,-27-26,27-1,0 1,-26-1,26-26,-27 27,27-27,0 0,0 53,0-53,27 53,-1-26,-26 26</inkml:trace>
  <inkml:trace contextRef="#ctx0" brushRef="#br0" timeOffset="387016.1361">13653 15319,'26'27,"1"-27,-1 0,1 0,-1 0,1 0,-1 0,1 0,-1-27,-26 1,26 26,-52-27,26 1,0 26,-26-26,-1 26,1-27,-1 27,27 0,-26 27,-1-1,27-26,-26 26,52 27,-26-26,0 26,27-27,-1 27,-26-26,27-1,-1 1,27-1,-27-26,1 0</inkml:trace>
  <inkml:trace contextRef="#ctx0" brushRef="#br0" timeOffset="387346.1546">14288 15161,'0'26,"-27"1,27-1,-26-26,-1 26,27 1,0 26,0-53,0 26,27 1,-27-1,26-26,1 27,-27-1,26 1,-26-27,0 26,0-26,-26 27,26-1,-27-26,27 0,-26 0,-1 0,1 0,0 0,-1 0,1 0,26-26,0 26</inkml:trace>
  <inkml:trace contextRef="#ctx0" brushRef="#br0" timeOffset="387849.1837">14738 15610,'0'-26,"-27"26,27-53,0 27,-26-27,-1 0,27 0,-26 0,26 0,-27 0,27 27,27-27,-27 26,26 1,1-1,-1 1,1 26,-1-27,27 27,0 0,0-26,0 26,0 0,-27-26,27 26,-26 0,25 0</inkml:trace>
  <inkml:trace contextRef="#ctx0" brushRef="#br0" timeOffset="388128.1997">14738 15214,'0'26,"0"-26,26 0,-26 0,27 0,-1 0,27 0,-27 0,1-26,26 26,-27 0,27 0,-26-27,-1 27</inkml:trace>
  <inkml:trace contextRef="#ctx0" brushRef="#br0" timeOffset="388684.2315">15108 15319,'-26'27,"26"-1,0 27,0-53,0 53,26-53,-26 27,27-1,-1-26,0 0,1 0,-1 0,-26 0,27 0,-27 0,0-26,0 26,0-27,-27 1,27-1,-26 27,26-53,-27 27,27 26,0-53,0 53,0-27,27 27,-27 0,26 0,1 27,26-1,-27 1,27-1,-26 27,25-26,-25-1,-1 1,1-1,-27-26,0 0,26 0,-26 0,0 0,-26-26,26-27,0 26,0 1,0-27,0 26,0 1,26-27,1 53,-1-26,27 26,-26-27,-1 27,1 0</inkml:trace>
  <inkml:trace contextRef="#ctx0" brushRef="#br0" timeOffset="389084.2544">16193 14817,'-27'0,"27"26,-26 1,26-1,0 27,-27-27,27 27,0 0,0 27,0-27,0-1,0 28,0-1,27-26,-27 0,26 0,1-27,-1 27,1-26,-1-27,27 26,-26-26,-1 0,1-26</inkml:trace>
  <inkml:trace contextRef="#ctx0" brushRef="#br0" timeOffset="390174.3166">17701 14975,'0'0,"-26"-26,26 26,-27 0,27 0,0 0,0 0,0 0,0 0,0 0,0 0,0 26,27-26,-27 53,26-26,0 26,1 0,-27-27,26 27,-26 26,0-26,0 0,-26-26,26 26,-27-27,1 27,0-53,-1 53,1-27,-1 1,1-27,26 0,-27 0</inkml:trace>
  <inkml:trace contextRef="#ctx0" brushRef="#br0" timeOffset="390896.3576">16907 14817,'0'0,"0"0,-26 26,26-26,0 27,0-27,0 53,-27-27,27 27,27 0,-27 0,0 0,0 0,0-1,0 1,0-26,0 26,0-27,0-26,0 0,0 0,26 0,-26-26,0-1,27 1,-27-1,26-26,1 27,-1-27,1 27,-1-1,0 1,1 26,-1-27,1 27,-1 27,27-27,-26 26,-1 1,1-27,-1 26,-26 27,0-53,0 53,-26-27,-1 1,-26-1,27 1,-27-1,26 1,-26-1,1-26,-1 27,26-27,-26 0,27-27</inkml:trace>
  <inkml:trace contextRef="#ctx0" brushRef="#br0" timeOffset="394189.5464">5027 16272,'0'0,"27"-27,-27 27,26 0,-26 0,27-26,-1 26,1-26,-1 26,-26 0,27-27,-1 27,1 0,25 27,-25-27,26 0,-27 26,54-26,-27 26,0-26,-1 0,1 0,0 27,0-27,0 0,0 0,-27 0,27 26,-26-26,-1 0,1 0,-1 0,1 0,-27 0,26 0,-26 0,0 0,0 0,0 0,0 0,0 0,0 0,0 0,0 0,0 0,0 0,0-26,-26 26,-1-27,1 27,-1 0,27-26,-26 26,-1-26,1-1,26 27,-27-26,27 26,0 0,0 0,0 0,0 0,0 0,0 0,27 0,-1 0,1 0,26 0,-27 0,27 0,-26 26,26-26,-1 0,-25 0,-1 0,1 0,-1 0,1 0,-1 0,-26 0,0 27,0-27,0 0,-26 26,-1-26,1 0,-1 26,1-26,-1 27,-25-1,25-26,-26 27,53-1,-53-26,53 27,-26-1,-1-26,27 27,0-27,-26 0,26 0,0 0,0 0,0 0,0 0,0 0,0 0,0 0,0 0,0 0,0 0,0-27,0 27,0-26,0-1,0 27,0-26,0-1,0 1,0 26,0-27,0 27,0 0,0 0,-27-26,27 26,0-26,0 26,0 0,0 0,0 0,0 0,0 0,27 26,-27 0,0-26,26 0,-26 27,0-27,27 26,-27-26,26-26,1 26,-1-27,-26 27,0 0,27 0,-27 0,0-26</inkml:trace>
  <inkml:trace contextRef="#ctx0" brushRef="#br0" timeOffset="431775.6962">16669 16166,'0'27,"0"-1,0 0,0-26,0 0,-26 27,26-27,0 0,26 0,-26 0,27 0,25 0,-25-27,52 27,-26 0,27 0,-1-26,0 26,27-26,0 26,0-27,0 27,-27 0,27 0,0 0,-27 0,0 27,1-27,-27 0,-27 26,27-26,-26 26,-1-26,-26 0,27 27,-27-27,0 0,0 0,-27-27,1 27,-1-26</inkml:trace>
  <inkml:trace contextRef="#ctx0" brushRef="#br0" timeOffset="432434.7339">16696 16113,'0'27,"0"-27,26 26,-26 1,26 25,1-25,-1-1,1 1,-1 26,1-27,-1 1,1-1,-1 1,-26-1,0-26,0 0,0 26,-26-26,-1-26,1 26,-27-26,26-1,-52 1,26-27,0 0,0 26,0-26,0 1,1 25,-1 1,26-1,1 1,26-1,0 27,0 0,26 0,1 27,-1-27,27 0,26 0,-26 0,0 0,0 0,0 0,0 0,0 26,-27-26,1 27,-1-27,1 0</inkml:trace>
  <inkml:trace contextRef="#ctx0" brushRef="#br0" timeOffset="433172.7761">19050 16087,'-26'-27,"26"1,-27 26,1-27,0 54,-1-27,-26 0,27 26,-1-26,1 27,-1-1,27 1,0-1,27 1,-1-1,1 0,26-26,0 53,-1-26,-25-1,-1 1,1 26,-27-27,0 1,0-1,0 0,-27 1,1-27,-1 26,-25-26,25 0,-26 0,0-26,27 26,-27 0,53 0,-27 0,27 0,0 0,27 0</inkml:trace>
  <inkml:trace contextRef="#ctx0" brushRef="#br0" timeOffset="433944.8202">19341 16245,'0'0,"0"-26,0 26,-26-26,26 26,-27 0,1 26,0-26,-1 26,27-26,-26 53,-1-26,27 26,-26 0,26 0,0-1,26 1,-26-26,0-1,27 1,-1-1,1-26,-27 0,26 0,0-26,1 26,-1-27,1-26,-1 27,1-1,-27 1,26 0,-26 26,0 0,0 0,-26 0,26 26,0 0,0 1,0-1,26-26,1 27,-27-1,26-26,1 0,-1 0,1-26,-27 26,26-27,-26 27,0-26,0-1,-26-25,-1 25,1 1,26-27,-27 26,1 1,26-1,-27 1,27 26,0 0,0 0,27 0,-1 26,1 1,-27-27,26 26,1 1,25 26,-25-53,-1 26</inkml:trace>
  <inkml:trace contextRef="#ctx0" brushRef="#br0" timeOffset="434569.856">19738 16510,'0'0,"0"0,0-26,0 26,0 0,0-27,0 1,27-1,-27 1,0-1,0 1,0 26,0-27,26 27,-26-26,0 26,0 0,0 0,27-27,-1 27,1-26,-27 26,26-26,0-1,1 27,-1-26,-26-1,27 27,-27-26,0 26,0 0,0 0,0 0,-27-27,27 54,0-27,-26 0,26 0,0 0,0 0,0 0,0 0,0 0,0 0,0 0,0 0,0 0,0 0,26-27,-26 27,0 0,0 0,0 0,0-26,-26-1,26 27,-27-26,27 26,-26-27,0 27,26 0,-27 27,1-27,26 53,0-27,0 1,26 26,-26 0,27-1,-1 1,0 0,1 0,-1-26,1 26,-1-27,-26-26,27 26,-1-26,1 0</inkml:trace>
  <inkml:trace contextRef="#ctx0" brushRef="#br0" timeOffset="434893.8745">20320 16113,'0'0,"-26"-26,-1 26,1 26,-27 1,27-1,-1 1,1 25,26-25,0-1,26 1,1-1,-1 27,27-26,0-27,-27 26,1-26,-1 27,1-27,-27 26,0 0,0 1,-27-27,1 26,-1 1,1-27,-1 26,1-26,26 27,0-27</inkml:trace>
  <inkml:trace contextRef="#ctx0" brushRef="#br0" timeOffset="435567.9131">20770 15875,'0'-26,"0"26,-26-27,26 27,-53 0,26-26,1 26,-27-27,26 27,-25 0,25 0,27 0,-26-26,26 26,-27 0,27 26,27-26,-27 27,26-1,-26 27,27 0,-1 0,-26 26,26 1,-26-1,27-26,-27 26,0 1,0-27,0 26,0-26,0 0,0-27,0 27,0-26,26-1,-26 1,0-1,27-26,-1 0,1 26,-1-26,1 27,-1-27,1 26,-27-26,26 0,-26 0,27 0</inkml:trace>
  <inkml:trace contextRef="#ctx0" brushRef="#br0" timeOffset="435902.9322">20876 16404,'-26'-26,"26"26,0 0,-27-27,27 27,0 0,0 0,-26 27,26-1,0 1,0 26,0-27,26 0,-26 27,27-26,-1 26,0-27,-26 1,27-27,-1 26,-26-52,27 26,-1-27,1 1,-27-1</inkml:trace>
  <inkml:trace contextRef="#ctx0" brushRef="#br0" timeOffset="436436.9628">21114 16457,'0'-26,"0"26,0 0,-26 26,26 1,0-1,0 0,0 27,0-53,26 27,1-1,-27 1,26-27,0 0,1-27,-27 1,26-1,-26 27,0-26,-26-1,26 1,0 0,-27 26,27 0,0-27,0 27,27 0,-1-26,1 26,26-27,-27 1,27-1,0 1,-26-27,-1 26,0-25,1-1,-27 0,0 0,0 0,-27 0,1 0,0 27,-1-1,27 27,-26-26,-1 52,27-26,-26 27,26 25,26 1,-26 0,27 0,-1 27,-26-1,27 0,-1-26,0 27,27-27,-26-1,-27-25,26 26,1-27,-27-26,26 0,1 0</inkml:trace>
  <inkml:trace contextRef="#ctx0" brushRef="#br0" timeOffset="437115.0016">22014 15663,'0'0,"0"-26,0 26,0 0,0 0,0 0,0 0,26 0,-26 0,0 26,27 1,-1-27,-26 53,27 0,-1 0,0-1,1 1,-1 0,1 0,-1 27,-26-27,27-1,-1 1,-26 0,27-26,-27 26,0 0,0-27,0 0,0 1,0-1,0 1,0-1,-27 1,27-1,-26 1,-1-1,27 1,-26-27,-1 26,1 1,-1-27,27 26,-26-26,0 26,26-26,-27 0,27 0,-26 27,26-27,0 0,0 0,0 0,0 0,0 0,0-27,26 27,-26-26,27 0</inkml:trace>
  <inkml:trace contextRef="#ctx0" brushRef="#br0" timeOffset="437563.0272">21855 15901,'-27'-26,"1"26,26 0,-26 0,26 0,-27-26,27 26,0 0,0 0,0 0,27 0,-27 26,26-26,0 0,1 0,-27 0,26-26,1 26,-27-27,26 27,1-26,-27-1</inkml:trace>
  <inkml:trace contextRef="#ctx0" brushRef="#br0" timeOffset="437961.05">22384 16060,'27'0,"-27"0,0 0,26 0,-26 27,26-27,1 26,26-26,-27 27,27-27,0 26,-26-26,26 27,-27-27,27 0,-53 0,53 0,-53 0,0-27,0 27</inkml:trace>
  <inkml:trace contextRef="#ctx0" brushRef="#br0" timeOffset="438192.0632">22516 16245,'0'27,"27"-27,-27 0,53 26,-53-26,53 0,-27 0,27 27,-26-27,-1 0,27 0,-27-27,1 27,26 0</inkml:trace>
  <inkml:trace contextRef="#ctx0" brushRef="#br0" timeOffset="438900.1037">23257 16563,'0'26,"0"-26,0 53,0-26,0-1,-26 1,26 26,0-27,-27 1,27-1,0 0,0 1,0-1,0-26,0 27,0-27,0 0,27 0,-1 0,1 0,26 0,0 0,-1 0,28 0,-1 0,27 0,0 0,-27 0,27 0,26 0,-26 0,0 0,0 26,26-26,-26 0,-27 0,27 27,-26-27,-1 0,0 26,-52-26,26 0,-27 0,1 27,-27-27,0-27,0 27,-27-26,27-27,-26 0,-1 0,1 0,-27-26,26 26,1-27,26 54</inkml:trace>
</inkml:ink>
</file>

<file path=ppt/ink/ink42.xml><?xml version="1.0" encoding="utf-8"?>
<inkml:ink xmlns:inkml="http://www.w3.org/2003/InkML">
  <inkml:definitions>
    <inkml:context xml:id="ctx0">
      <inkml:inkSource xml:id="inkSrc0">
        <inkml:traceFormat>
          <inkml:channel name="X" type="integer" max="1280" units="cm"/>
          <inkml:channel name="Y" type="integer" max="800" units="cm"/>
        </inkml:traceFormat>
        <inkml:channelProperties>
          <inkml:channelProperty channel="X" name="resolution" value="28.31858" units="1/cm"/>
          <inkml:channelProperty channel="Y" name="resolution" value="28.36879" units="1/cm"/>
        </inkml:channelProperties>
      </inkml:inkSource>
      <inkml:timestamp xml:id="ts0" timeString="2015-11-19T17:22:48.607"/>
    </inkml:context>
    <inkml:brush xml:id="br0">
      <inkml:brushProperty name="width" value="0.05292" units="cm"/>
      <inkml:brushProperty name="height" value="0.05292" units="cm"/>
    </inkml:brush>
  </inkml:definitions>
  <inkml:trace contextRef="#ctx0" brushRef="#br0">6350 5829,'0'0,"0"0,0 25,0 0,0 0,0 49,-25-24,25 24,-25 25,25-24,-24-1,24 0,-25 1,25-1,-25-24,25-25,0-1,0 1,0-25,25 0,-25-25,25-24,-1 24,1 0,0-24,25 24,-26 0,1 0,25 25,-25 0,24 25,-24 0,25 0,-26-1,1 26,0-25,-25 24,0-24,0 25,-50-1,26 1,-51-25,26 25,-26-26,26 26,-26-50,26 25,-1-25,50-25,-25 0,50-24,-25-1,25-25</inkml:trace>
  <inkml:trace contextRef="#ctx0" brushRef="#br0" timeOffset="219.0126">6945 5730,'0'0,"0"25,0 49,0-24,-24 49,-1-25,25 50,-25 0,-25-24,25 24,1 0,-1-50,25 25,-25-49,50 0,-25-50</inkml:trace>
  <inkml:trace contextRef="#ctx0" brushRef="#br0" timeOffset="517.0296">7094 6524,'-25'49,"1"26,-1-26,0 50,0-24,25-25,0-1,25-24,25 0,-1-25,1-25,-1 0,26-24,-50-1,24 0,-49 1,0-26,0 26,-25-1,1 25,-1 0,-25 1,25 24,-24 0,24-25,25 25,25 0</inkml:trace>
  <inkml:trace contextRef="#ctx0" brushRef="#br0" timeOffset="718.0409">7565 6375,'25'25,"0"-1,-25 1,-25 25,25-25,-25 49,1-24,-1-1,25 1,0-1,25-24,-1 0,26 0,-25-25,24-25,1 0,0-24,-26-1,26 0</inkml:trace>
  <inkml:trace contextRef="#ctx0" brushRef="#br0" timeOffset="962.0551">7987 5854,'0'-25,"0"25,0 0,0 25,-25 0,25 24,0 26,-25-1,25 1,0 24,-24 0,24 0,0-24,0 24,0-25,-25 1,25-1,0-49,0 0,0-25</inkml:trace>
  <inkml:trace contextRef="#ctx0" brushRef="#br0" timeOffset="1619.0926">8086 6499,'25'-25,"-25"0,0 25,25 25,-50 0,0 0,1 24,-1 1,25-1,-25 1,25 0,25-1,0-24,-1 0,26-25,0 0,24 0,-24-25,24-25,-24 1,-26-1,1 25,0-24,-50-1,25 25,-25 1,1 24,-26 24,25 1,25 0,-25 25,25-1,0-24,25 0,-25 0,50-1,-25-24,24 0,-24 0,25 0,-1-24,-24 24,0-25,0 25,-1 0,-24 0,0 25,-24-1,-1 1,25 0,-25 0,0 0,25 24,0-24,0 0,25-25,0 0,0-25,-1 0,1-24,25 24,-25-50,-1 1,1 24,-25-49,0 25,0-25,-25 24,1 1,-1-1,0 26,0-26,0 51,1-1,-1 0,25 25,0 0,0 0,0-25</inkml:trace>
  <inkml:trace contextRef="#ctx0" brushRef="#br0" timeOffset="2489.1423">9723 6524,'0'0,"0"0,0 24,25-24,0 25,25-25,24 25,0-25,26 0,-1 0,25 0,25 0,-25 0,25 0,-25-25,24 25,-24 0,-24-25,24 25,-50 0,1 0,-26 0,1-24,-50 24,0 0,0 0,-25 0,0-25,-24 0,-1 25,0-25,1 0,-1 25,1-24,-1-1,0 25,25-25,1 25,-1 0,25 0,0 0,25 25,24-25,1 0,0 25,24-25,-24 24,-1-24,26 25,-26 0,-24-25,0 25,-25 0,0-1,0 1,-50 25,25-25,-24 24,24-24,-49 25,24-26,25 26,-24-25,24-25,0 25,25 0,0-25,0 0,0-25,25 25,0-25</inkml:trace>
  <inkml:trace contextRef="#ctx0" brushRef="#br0" timeOffset="3801.2174">12378 6400,'0'0,"24"0,-24 0,0-25,-24 0,24 25,-25 0,25-25,-25 0,0 25,25-24,-25 24,1 0,24-25,-25 25,25 0,0 0,0 0,0 0,0 0,0 0,0 0,-25 25,25-25,-25 24,25 1,0 0,0-25,0 50,0-1,0-24,25 25,0-1,0 1,24-1,-24-24,25 25,-26-25,1 24,0-24,-25 0,0 0,0 0,0-1,-25 1,0 0,-24 0,-1 0,1-25,24 0,-25 0,0 0,1 0,24 0,25 0,0-25,0 0,0 0</inkml:trace>
  <inkml:trace contextRef="#ctx0" brushRef="#br0" timeOffset="4086.2337">12626 6499,'24'0,"-24"-25,0 25,0 0,0 25,-24-25,-1 25,0-25,0 49,0-24,25 25,-49-1,49 1,0 24,-25-24,50 0,-25-1,0 1,49-25,-49-1,25 1,0-25,0-25,0 1</inkml:trace>
  <inkml:trace contextRef="#ctx0" brushRef="#br0" timeOffset="4966.2841">12774 6796,'-24'25,"24"25,0-25,-25 24,50 1,-25-25,24 0,1-25,0 24,0-48,0 24,-25-25,24 0,-24-25,25 26,-25-26,0 0,0-24,0 24,0 25,0 1,0-1,0 0,25 25,-25 25,25 0,0 24,-1 1,1-1,-25 1,25-25,-25 25,25-26,-25 1,0-25,0 0,0 0,0-25,0 1,0-1,0 0,0 0,25 0,-1 0,-24 25,25-24,0 24,0 0,25 0,-1-25,-24 25,0-25,24 0,-24 0,-25 1,25-26,-25 0,0 26,0-1,-25 0,0 0,1 25,-1 25,0 0,25 0,-25 24,25 26,0-26,0 1,0-1,25 1,-25-25,50 0,-50-25,24 0,1-25,25 0,-50 0,25-24,24-1,-49 25,50-24,-50 24,25 0,-1 25,-24 0,25 0,0 50,-25-26,25 1,-25 25,0-25,0 24,0-24,0 0,-25 25,0-26,0-24,-24 25,49-25,-50 0,50 0,-25-25,1 25,24-24,24-1</inkml:trace>
  <inkml:trace contextRef="#ctx0" brushRef="#br0" timeOffset="5333.3051">14015 6052,'24'-49,"1"24,-25 0,0 25,-25 0,1 0,-1 0,0 0,0 25,0 0,25 0,-24 24,24 1,0 24,0 25,-25 1,0 24,0 24,0-24,1 1,-1-1,0 0,0-25,25 0,0-25,25 1,0-50,0-1,-1 1,26-25,0 0,-26-25,1 1,0-1</inkml:trace>
  <inkml:trace contextRef="#ctx0" brushRef="#br0" timeOffset="5610.3209">14238 6648,'0'0,"-25"0,0 0,0 24,1-24,-1 25,0 0,0 25,25-1,-25 1,25-25,0 49,0-49,25 25,-25-50,25 24,-25-24,25 0</inkml:trace>
  <inkml:trace contextRef="#ctx0" brushRef="#br0" timeOffset="6142.3514">14263 6871,'0'-25,"0"25,0 25,-25-25,25 25,0 0,0 24,25-24,-25 25,24-50,26 24,-25-24,0 0,0 0,-1-24,1 24,0-50,-25 25,0 0,0 1,25-1,-25 0,25 0,-1-25,1 26,0-26,25 0,-1 1,1-26,-25 26,-1-26,1 1,-25 0,0-1,0-24,0 25,-25 24,25-24,-24 49,-1 0,0 0,0 50,25 0,-25 0,1 49,24 0,-25 26,0-1,25 0,0 25,0-25,0 0,0 1,25-26,0-24,-25 24,24-49,1 0,-25 0,0-25,25-25,0 0</inkml:trace>
  <inkml:trace contextRef="#ctx0" brushRef="#br0" timeOffset="6527.3732">15131 6102,'25'-50,"-1"26,1-1,0 0,0 0,0 0,-1 25,1-24,0 24,-25 24,25 1,-25 50,0-26,0 50,-25 1,25 24,-25 24,0 1,25 0,0-25,-24 25,24-50,0 25,0-25,-25-24,0-26,0 1,0-25,1 0,-26-25,25-25,0 0,1 0,-1-24,0 24,25-25</inkml:trace>
  <inkml:trace contextRef="#ctx0" brushRef="#br0" timeOffset="6835.391">15528 6697,'0'0,"25"0,-1 0,-24 0,0 0,25 0,0 0,0-25,0 25,-1 0,1-24,0 24,0 0,0 0,-25-25,24 25,1 0,-25 0,0 0</inkml:trace>
  <inkml:trace contextRef="#ctx0" brushRef="#br0" timeOffset="7065.4041">15602 6821,'0'25,"0"-25,0 25,0-25,0 0,0 0,25 25,-25-25,25 0,0 0,-1 0,1 0,-25 0,25 0,25-25,-50 25,49 0</inkml:trace>
  <inkml:trace contextRef="#ctx0" brushRef="#br0" timeOffset="7482.428">16148 6548,'0'0,"25"0,-25 0,24 25,1-25,-25 0,50 0,-50-25,49 25,-49 0,25 0,0 0,0 0,-25-24,25 48,-25-24,0 0,0-24,0 24,25-25</inkml:trace>
  <inkml:trace contextRef="#ctx0" brushRef="#br0" timeOffset="7814.4469">16718 5879,'25'25,"-25"-25,0 49,25 1,-50-25,25 49,0 0,0 1,0-1,0 25,0-24,0 24,0-25,0 1,0-1,0-24,0 24,0-49,0 25,0-25,25-25,-25 0,0 0,0-25,0 0,25-25</inkml:trace>
  <inkml:trace contextRef="#ctx0" brushRef="#br0" timeOffset="8887.5084">17413 5283,'0'25,"-50"0,25-25,1 25,-26-25,25 0,-49 0,24-25,-24 25,-25-25,-1 0,1 1,-25-1,0 0,-25 0,0 0,-49 25,0-24,-26-1,1 25,0-25,-25 25,-25-25,25 25,0 0,25 0,-25 0,24 0,26 0,-1 0,51 25,-26-25,50 25,25-25,0 25,24-25,26 24,-26-24,25 25,26 0,-1 0,0 0,0-1,0 26,1 24,-1 1,25-1,0 25,-25 1,25 24,-25 0,0 25,25-25,-24 24,-1-24,25 25,-25 0,25-25,0 0,25 0,0-25,24 1,1-1,24-25,1 1,24-51,25 26,0-25,25 0,0-1,24-24,1 0,0 0,24 0,25 0,-24 0,49 25,-25-25,25 0,0 25,0 25,0-26,25 26,-50-25,25 25,-25-1,-24 1,-25-25,-1-1,-24 1,-25 0,0-50,-25 25,-24-49,-1 24,-24-74,-25 24,-1-49,-24-25,0 0,-24-24,-1-26,0 1,-25-1,25-24,-24 25,-1 24,25 1,-24 24,24 49,25 100</inkml:trace>
  <inkml:trace contextRef="#ctx0" brushRef="#br0" timeOffset="29184.6693">7987 8706,'0'25,"-25"0,25-25,0 0,0 0,0 25,0-25,0 0,0 0,0 0</inkml:trace>
  <inkml:trace contextRef="#ctx0" brushRef="#br0" timeOffset="29706.6991">7987 8657,'0'0,"-25"25,25-25,-25 24,25 1,0 25,0-25,25-1,0-24,0 25,0-25,24-25,1-24,0-1,-1 1,1-26,-1-24,1 25,-25-26,0 26,-1-25,1 24,-25-24,0 49,-25 1,1-1,-1 50,0 0,0 0,25 50,-25-1,1 26,24 24,-25 0,25 1,0 24,25 0,-25 0,0 0,24-25,-24 0,25-24,-25-1,0 0,0-49,0 0,0-25</inkml:trace>
  <inkml:trace contextRef="#ctx0" brushRef="#br0" timeOffset="30175.726">8930 8359,'0'25,"0"0,-25 0,-25-25,25 24,1-24,-1 50,25-25,0 0,0 24,0 26,25-26,-1 1,1 24,-25-24,0-1,0-24,0 0,-25-25,-24 25,24-50,-25 25,26-25</inkml:trace>
  <inkml:trace contextRef="#ctx0" brushRef="#br0" timeOffset="30450.7417">8855 8830,'75'-24,"24"-1,-25 25,1-50,-1 25,-24 1,-1-26,-24 0,0 26,-25-26,-25 50,0 0,-24 0,24 0,-25 50,1-1,24 26,0-26,0 50,1-24,24-1,24-24,-24 0,50-1,-25-49,0 0,24-25</inkml:trace>
  <inkml:trace contextRef="#ctx0" brushRef="#br0" timeOffset="30732.7578">9773 7838,'0'25,"0"0,-25 24,25-24,-49 25,49 24,-50 1,50-1,-25 25,0-24,1 24,24-25,0 1,0-26,24 1,1 0,0-50</inkml:trace>
  <inkml:trace contextRef="#ctx0" brushRef="#br0" timeOffset="31042.7756">10096 8285,'74'-124,"-24"25,-1-1,-24-24,0 50,-25-1,-25 26,-25 24,1 25,-1 0,1 50,-26-1,25 26,1 24,-1 0,50 0,-25 25,1 0,24 25,24-25,-24 25,0 0,0-25,0 0,-24 0,24-25,0 0,-25-49,25 24,-25-49,25 0,0-25,-25-25</inkml:trace>
  <inkml:trace contextRef="#ctx0" brushRef="#br0" timeOffset="31199.7846">9699 8781,'0'-25,"24"0,1 25,0 0,25 0,-1 0,1 0,-1 25,1-25,-25 0,25-25</inkml:trace>
  <inkml:trace contextRef="#ctx0" brushRef="#br0" timeOffset="31721.8144">10393 8806,'0'49,"0"-24,0 25,0-1,0-24,25 0,0 0,-25 0,49-25,-24-25,0 0,0 0,24-25,-24 1,0-1,0 1,0-1,-1 0,-24 26,25 24,-25 0,0 0,0 24,0 26,0 0,0-1,0 1,25-1,-25 1,0-25,25-25,0 0,-25 0,24-25,1 0,0 0,-25-24,25 24,0 0,-25 25,24 0,1 0,-25 25,0 25,25 24,-25 1,25-1,-25-24,25 24,-25-24,0-1,24-24,-24-25,25-25</inkml:trace>
  <inkml:trace contextRef="#ctx0" brushRef="#br0" timeOffset="31944.8272">11212 8359,'0'50,"0"-25,0-1,0 1,0 0,0-25,0 0,0 25,0-25,0 0,0 0,0 49,0-49,0 50</inkml:trace>
  <inkml:trace contextRef="#ctx0" brushRef="#br0" timeOffset="32468.8571">11311 9103,'0'25,"0"-25,0 0,0-25,0 1,0-26,0 0,0 1,0-26,0 26,0-1,0 25,0 0,25 1,-25 24,0 0,0 0,25 0,-25 24,24-24,1 0,0 25,25-25,-26 0,1-25,0 25,0-24,0 24,-25 0,0-25,0 25,0 0,-25 0,25 0,-25 25,25-1,0 26,25 0,-25-1,25-24,24 25,-24-1,0-24,0 0,-1 0,-24 0,0-1,-24-24,-1 25,-25-25,25 0,1 0,-1-25,-25 25,50 0,-25 0,1-24,24 24,0-25,24 0</inkml:trace>
  <inkml:trace contextRef="#ctx0" brushRef="#br0" timeOffset="33698.9275">16421 8781,'25'0,"-25"25,0-25,24 24,-24-24,0 0,0 25,0-25,0 25,0 0,0 24,0 1,-24 25,24-1,0 0,0 1,0-26,0-24,24 0,-24 0,25-50,0-25</inkml:trace>
  <inkml:trace contextRef="#ctx0" brushRef="#br0" timeOffset="34146.9531">16793 8781,'25'-50,"-25"25,0 25,0 25,0 0,-25 25,25-1,0 1,-25-1,25 1,25 0,-25-25,0-1,25-24,-1-24,1-1,0 0,-25 0,25-25,0 1,-25-1,24 25,-24 1,25-1,0 50,-25-1,25 1,0 25,-25-1,24 1,1 0,0-1,25 1,-1-50,-24 0,25 0,24-25,-24 0,-1-49,-24 24,0-24,0 24,-25-24,-25 24,0 1,0-1,-24 25,-1 0,0 25,1-24,-1 48,1-24</inkml:trace>
  <inkml:trace contextRef="#ctx0" brushRef="#br0" timeOffset="35501.0306">9153 9649,'-25'25,"0"-25,-24 25,-1-1,25 1,-24 0,-1 25,0-1,50 1,-24-1,24 1,0-25,24 25,26-26,0-24,-1 0,1-24,0-1,-1 0,1-25,-25 25,-1-24,-24 24,0-25,0 26,0-1,0 25,0 0,0 0,0 25,25 24,-25 1,25 24,0-24,0 49,-25-49,24 49,-24-49,25-1,-25 26,0-51,0 1,-25 0,25-25,0-25,-24 0,24-24,-25-1,25-24,0-25,0 24,25 1,-25-1,24 1,26 24,0 25,-26 1,26 24,0 0,24 24,-24 26,-26 0,1-1,0 26,-25-1,-25-24,25 24,-49-24,24-25,-25 24,25-49,-24 25,24-25,0-25,0 0,25 1,0-1,25 0,0 0,0 25,24 0,1 0,0 25,-1 0,-24 24,25 1,-1 0,-24-1,0 26,0-26,-25 1,0-25,0-1,-25-24,25-24,-25-1,0-25,25-24,-25-25,25-1,0 1,0 0,25 0,-25-1,50 26,-25 0,-1 49,26 0,-25 25,25 25,-26 0,-24 24,25 1,-25-1,-25 1,25 0,0-25,-24-1,24 1,0-25,24 0,-24 0</inkml:trace>
  <inkml:trace contextRef="#ctx0" brushRef="#br0" timeOffset="36258.0738">17016 9872,'0'-25,"-25"25,25-24,-25 24,1-25,-1 25,0 0,0 25,0 24,1-24,-1 49,0-24,25 0,0 24,0-24,25-1,0 1,24-25,1-25,-1 0,1 0,24-25,-24-25,0 1,-26-1,1 1,-25-1,0 0,-25 1,1 24,-26 0,0 25,1 0,24 0,-25 0</inkml:trace>
  <inkml:trace contextRef="#ctx0" brushRef="#br0" timeOffset="38668.2115">6846 10840,'0'0,"-25"0,25 0,-49 24,24-24,-25 0,1 0,-1 0,-24 0,-26 0,1 0,0 0,-50 25,25-25,-25 25,25-25,-49 25,49 0,-50-25,50 24,-25-24,25 25,0-25,0 0,25 0,24 0,1 0,24 0,1-25,-1 25,25 0,25 0,-24 0,24 0,0 25,0 0,24 25,-24-1,0 1,0 24,0-24,0 49,0-24,25 24,-25-25,0 25,0-24,0-1,25-24,0-1,0 1,-1 0,1-26,25-24,-25 25,24 0,1-25,-1 25,1-25,0 25,24 0,-24-1,24-24,25 25,-24-25,24 25,0 0,0-25,25 25,-24-25,24 0,0 0,0 0,0 0,0-25,-25 25,25 0,-25-25,0 25,-24 0,-1 0,1-25,-1 25,-24 0,-1 0,-24 0,0 0,0 0,0-25,-25 25,0-24,0-1,0 0,0-25,0 25,0-49,0 0,0-1,0-24,0 25,0-50,0 24,0 1,0-25,-25 25,25 0,0-1,0 26,-25 0,25 49,0-25,0 1,0 24,-25 25,25-25,0 25,0 0,0 0,0 0,0 0,0 0,0-25,-25 25,50 0,-25-25</inkml:trace>
  <inkml:trace contextRef="#ctx0" brushRef="#br0" timeOffset="59363.3953">13990 1637,'-25'25,"25"-25,-25 25,25-25,-25 0,25 0,25 25,-25-25,25 0,0 24,24 1,1 0,0 25,-1-26,26 26,24-25,-25 24,26-24,-26 0,25-25,0 25,-24-50,-1 25,1-25,-1 0,-24-24,-26-1,26 1,-25-1,-25-49,25 24,-25-24,0 25,-25-26,25 26,-25-25,0 24,0 1,1 0,-1 24,0 0,0 1,-24-1,-1 1,0-1,-24 25,0-24,-1 49,-24-25,25 25,-26 0,26 25,-25-1,24 1,1-25,24 25,1 25,49-50,-50 99,25-50,25 26,0-1,0 50,0 0,0-25,0 25,0 0,0-24,0-1,0-25,0 1,0-26,0-24,0 0,0-25</inkml:trace>
  <inkml:trace contextRef="#ctx0" brushRef="#br0" timeOffset="60589.4655">7565 11633,'0'0,"0"25,0-25,-24 25,24-25,0 25,-25-25,25 25,0-1,0-24,0 25,-25 0,25 25,0-1,0 1,0 24,0 25,0-24,0 24,0-24,0 24,0-25,0 1,0-1,0 0,0-24,0-25,0 0,0-1,0-24,0-24,0-1,0 0,0-25,0 26,25-26,-25 0,0 1,25-1,-1 25,-24 1,25-1,0 0,-25 25,25-25,0 25,-1 0,1 0,0 0,25 0,-26 25,26-25,-25 0,0 25,-1 0,-24-1,25 1,-25 25,-25-25,25 24,-24 1,-1-1,0-24,-25 0,26 0,-1 0,-25-1,25-24,-24 0,24 0,25 0,-25-24,0 24,25 0,0 0,-24-25,48 25,-24-25,25 25,0-25</inkml:trace>
  <inkml:trace contextRef="#ctx0" brushRef="#br0" timeOffset="60889.4827">8186 12874,'0'0,"0"24,0-24,0 0,0 0,0 0,0 0,0 0,0 0,0 0,24 0,-24 0,0 0,0-24,0-1,0 0</inkml:trace>
  <inkml:trace contextRef="#ctx0" brushRef="#br0" timeOffset="61512.5183">8781 12129,'0'0,"25"0,-25 0,24 0,1 0,0 0,0 0,0 25,-1 0,26 25,-25-1,0-24,24 25,-24-1,0 1,0-25,-25 0,25-25,-25 0,24 24,-24-24,-49-24,49-1,-50 25,1-25,-1 25,25 0,-25 0,-24 0,49 0,-24 25,24 24,0-24,25 25,0-25,25-1,-25 1,25 25,-1-50,1 25,25-25,-25 0,-1 0,26-25,-25 0,0 0,0 0</inkml:trace>
  <inkml:trace contextRef="#ctx0" brushRef="#br0" timeOffset="61904.5408">9550 12303,'0'0,"-25"0,25 0,-25 0,-24 25,24 0,0 24,0 1,0-25,25 49,0-24,0-1,50-24,-25 0,24 0,1-50,0 0,-1-24,-24-1,0-24,0-1,-25-24,0 0,-25-1,0 1,0 0,-24 0,-1 49,0-24,1 24,24 1,-25 24,50 0,0 25,0 0,25 25,0-25,25 25</inkml:trace>
  <inkml:trace contextRef="#ctx0" brushRef="#br0" timeOffset="62297.5632">9723 12129,'0'0,"0"25,0 0,25 0,-25 25,0-1,0 1,0-1,25 1,-25 0,25-26,0 1,-1-25,26-25,-25 1,0-26,-1 0,1-24,0 0,-25-26,-25 1,25 0,-49 24,24-24,0 25,-25-1,26 26,-26-1,25 1,25 24,0 25,0 0,0 25,0-25,25 49</inkml:trace>
  <inkml:trace contextRef="#ctx0" brushRef="#br0" timeOffset="62900.5975">10096 12452,'0'0,"0"0,24-25,1 0,-25-24,25-1,0 1,0-26,-25 25,24-24,1 0,-25 24,0 0,25 1,-25 49,0 0,0 25,0 24,25 1,-25 24,0 1,25-26,-25 26,24-26,1-49,-25 0,50-24,-25-26,-1-25,1 26,0-50,0 24,0-24,-1 25,-24 24,0 0,0 26,0 24,0 0,0 74,25 0,-25 26,0-1,25 25,-25 0,0 0,0 0,25-50,-25 1,0-50,25 24,-1-49,-24-25,25 1,0-26</inkml:trace>
  <inkml:trace contextRef="#ctx0" brushRef="#br0" timeOffset="63727.645">10964 12278,'0'0,"0"25,0-25,-25 50,25-25,-25 24,25 1,-25-1,25 1,0-25,25 0,-25-1,25 1,0-25,24 0,-24-25,0 1,0-1,-25 0,0-25,0 1,0-1,-25 1,0-1,0 0,25 1,-25-1,1 0,24 50,0-24,0 24,0 24,24 1,1 25,0 0,25-1,-1 26,-24-1,25-24,-25-1,-1 1,26-25,-50-25,25 24,0-24,-25-24,0-1,0 0,0-25,0 1,0-1,0 1,-25-1,25 0,25 26,-25-1,24 25,-24 25,50-1,-25 1,0 0,-1 25,1-1,25-24,-25 0,-1 0,1-1,0-24,0 0,24 0,-24-24,0-1,25 0,-26-25,1 1,0-1,0 1,-25-1,25 0,-50 1,25 24,-25 25,0 0,-24 25,24 24,-25 1,1 24,24 1,0 24,0-25,25 1,0-1,0-24,25-1,0 1,0-25,-1 0,1-25,25 24,-1-48,1 24,-25-25</inkml:trace>
  <inkml:trace contextRef="#ctx0" brushRef="#br0" timeOffset="64195.6718">12452 11609,'0'0,"0"-25,0 25,0 0,-25 0,25 25,-25-25,25 49,-24 26,24-26,-25 50,25 1,0-1,25 0,-25 0,24 1,1-26,0 0,0 1,0-50,-25 24,24-24,1-25,0 0,0 0</inkml:trace>
  <inkml:trace contextRef="#ctx0" brushRef="#br0" timeOffset="65284.7341">18033 11485,'25'24,"-25"-24,0 0,0 0,25 25,-1 0,-24 0,25 0,0-1,0 26,0 0,-25 24,24 0,1 26,-25-1,0 0,0 0,-25 1,25-1,-24-25,24 1,0-26,-25 1,25-25,0-1,0-24,0 0,0 25,0-25,0 0,0-25,0 25,25-24,-25 24</inkml:trace>
  <inkml:trace contextRef="#ctx0" brushRef="#br0" timeOffset="66115.7816">15478 12725,'0'0,"25"0,-25 0,0 0,0 25,25-1,-25-24,0 50,0 0,0-1,0 26,0-1,-25-49,50 24,-50 1,25-25</inkml:trace>
  <inkml:trace contextRef="#ctx0" brushRef="#br0" timeOffset="70827.0511">12824 11807,'0'0,"0"0,0 0,0-25,-25 25,0 0,1 0,24 0,-50 25,25-25,0 25,1-25,24 25,0-1,0 1,0 0,24 0,26 0,-25-1,24 26,1-25,-25 24,0-24,-1 25,1-25,-25 24,-25-24,25 0,-24 0,-1-25,0 0,0 0,25-25,-25 0,1 0,48-24,-24-1,25 0,-25 1,25 24</inkml:trace>
  <inkml:trace contextRef="#ctx0" brushRef="#br0" timeOffset="71119.0677">12973 11981,'25'0,"-1"24,1-24,25 0,-50 0,49 25,-49-50,25 25,0-24,0-1,-25 0,0 0,0 0,0 1,-25-1,0 0,0 25,25 0,-49 25,24 0,0-1,0 26,25 0,0 24,0-24,0-1,25 1,0-25,0 24,0-24,-1-25,1 0,0 0,0-49</inkml:trace>
  <inkml:trace contextRef="#ctx0" brushRef="#br0" timeOffset="71351.0811">13345 11534,'0'50,"0"-1,0 26,0-1,-25 25,25-24,0 24,0-25,0 26,0-51,0 26,0-26,0-24,0 0,0-25</inkml:trace>
  <inkml:trace contextRef="#ctx0" brushRef="#br0" timeOffset="71664.099">13692 11460,'0'-50,"25"1,-50 49,0-25,25 25,-24 25,-1-1,0 1,0 0,-24 25,49 24,-25 0,25 1,-25 24,25 25,0-25,0 50,0 0,0-25,0 25,25 0,-25-25,0-25,0 25,0-75,0 26,0-50,0 0</inkml:trace>
  <inkml:trace contextRef="#ctx0" brushRef="#br0" timeOffset="71828.1084">13419 12353,'25'-50,"25"50,-25-25,24 1,1-1,-1 0,1 0,-25 0,24 0</inkml:trace>
  <inkml:trace contextRef="#ctx0" brushRef="#br0" timeOffset="71953.1155">13940 12378,'25'24,"-25"-24,0 0,0 0,0-24</inkml:trace>
  <inkml:trace contextRef="#ctx0" brushRef="#br0" timeOffset="72361.1388">14213 12105,'0'24,"0"26,-25 0,25-1,0 1,-25 0,25-1,0 1,25-25,-25-25,25 0,-25-25,25 0,0 0,-1-24,-24-26,25 26,-25-1,0-25,0 51,-25-26,25 25,0 0,0 25,0 0,25 25,-25 25,50-1,-25 1,24 25,-24-26,25 26,-1-26,1-24,-25 25,24-26,-24-24,0 0,-25-24,25-26</inkml:trace>
  <inkml:trace contextRef="#ctx0" brushRef="#br0" timeOffset="72552.1498">14709 12055,'-25'50,"1"-1,-1 26,0-1,-25 25,26-24,-26-1,25 1,0-26,1-24,-1 0,25 0</inkml:trace>
  <inkml:trace contextRef="#ctx0" brushRef="#br0" timeOffset="77196.4154">5259 4192,'0'25,"0"-25,0 0,0 25,-25-1,0 1,0-25,0 25,1 0,-1 0,-25-1,25-24,-24 0,-1 25,1-25,-26 0,25 0,-24 0,0 0,-1 0,1 0,-25-25,24 25,1 0,24 0,-24 0,24 0,1 0,24 0,0-24,0 24,0 24,25-24,-24 25,-1 0,25 25,0-1,-25 26,25 24,-25 0,0 0,25 25,-24-24,-1-1,25 25,0-50,0 1,0-1,0-24,0-1,25-24,-25 25,24-26,-24 1,0 0,25 0,0 0,-25-25,25 0,0 25,24-25,-24 24,49-24,-24 0,24 0,1 0,-1 0,1 0,24 0,0 0,-25 0,26 0,24 0,-50 25,50-25,-25 0,1 25,-26-25,0 0,1 0,-26 0,1 0,-25-25,24 0,-49 1,25-1,-25-50,0 26,0-26,-25-24,25-25,-24 25,-1-25,0 0,0 0,-24 25,24-26,0 51,0 0,-24-1,24 26,0-1,0 25,25 0,-25 1,25-1</inkml:trace>
  <inkml:trace contextRef="#ctx0" brushRef="#br0" timeOffset="80475.603">16098 11906,'0'-25,"-25"25,25-24,-24-1,24 0,-25 25,25 0,-25 25,0-25,25 49,-25-24,1 25,24-1,-25 26,25-26,-25 26,25-1,0-24,0 24,25-24,-25 0,25-26,-25 26,49-25,-24 0,0-25,0 24,24-48,1 24,-25-25,24 0,1-49,-25 24,24 25,-24-49,25 24,-25 25,-25 1,0-1,0 25,-25 25,0-1,0 1,0 25,-24-1,24 1,25 0,-25-1,50-24,-25 0,25 0,24-25,-24-25,25 25,-1-50,1 1,-25-26,0 26,-1-26,-24 1,0-1,0 50,-24-24,24 24,0 0,0 25,0 25,24-25,1 25,0 0,25-25,-1 0,1 0,24-25,1 0,-26-25,26 1,-26-26,-24 1,25 24,-1-49,-24 25,-25-25,0 24,0 1,-25-1,25 26,-49 24,24 25,0 0,0 50,0-1,1 50,24 25,-25 0,25 25,0-25,0 25,0 0,0-50,25 25,-25-25,49-24,-49-26,25 26,-25-26</inkml:trace>
  <inkml:trace contextRef="#ctx0" brushRef="#br0" timeOffset="93390.3417">7689 16148,'-24'-25,"24"25,-25-25,25 25,0-25,0 25,-25 0,25 0,0 0,0 0,0 0,0 0,0 25,0 0,0 25,0-1,0 1,0 49,0-24,0 24,0-25,0 25,0-24,0-1,-25 1,25-26,0 1,0-50,0 25,-25-1,25-24,0 0,0-24,0-1,0 0,0 0,0 0,0-24,25 24,-25-25,25 26,-25-26,25 25,24-24,-24 49,0-25,25 0,-26 25,26 0,-25 25,24 0,-24-1,0 26,25 0,-50-1,25 1,-1 24,-24-24,0-1,0 1,-24-25,-1 24,0-49,0 25,-25-25,26-25,-26 25,25-24,-24-1,24 0,-25 0,25 0,1 1,-1 24,25 0,0-25,25 25</inkml:trace>
  <inkml:trace contextRef="#ctx0" brushRef="#br0" timeOffset="93873.3693">8483 17115,'0'0,"0"25,0-25,0 0,0 0,0 0,0 0,0 0,0 0,0 0,0 0,0 0,0 0,-25-25</inkml:trace>
  <inkml:trace contextRef="#ctx0" brushRef="#br0" timeOffset="94756.4197">8930 16446,'0'0,"0"24,0 1,-25 0,25 0,0-25,0 25,0 24,0 1,0-25,0 24,0 1,25-1,-25-24,24 25,-24-1,25-24,-25 25,0-25,25-1,-25 1,0 0,0-25,0 25,0-25,0 0,0 0,-25-25,25 25,-25-25,25 0,0 1,0-1,-24 0,-1 0,25 0,-25 1,0 24,0-25,1 0,-1 25,25-25,-25 25,0 0,0 0,25 25,-24-25,-1 25,25 24,-25-24,25 25,0-1,0-24,25 25,-25-1,49-24,-24 25,0-50,25 25,-1-25,1 0,-1 0,-24-25,25 25,-25-25,24 25,-24-25,0 0,0 25</inkml:trace>
  <inkml:trace contextRef="#ctx0" brushRef="#br0" timeOffset="95104.4397">9277 17041,'25'0,"-25"0,25-25,-1 25,1 0,0-25,-25 25,25-25,0 25,-25-24,0-1,0 0,0 0,-25 25,25-25,-25 1,-25 24,26 0,-1 0,-25 24,25 1,1 0,-1 25,25 24,-25-49,25 49,25-24,-25-1,25-24,-1 25,1-25,25-1,-25 1,24-25,-24 0,25 0,-26-25,1 1,0-1,0-25</inkml:trace>
  <inkml:trace contextRef="#ctx0" brushRef="#br0" timeOffset="95382.4556">9699 16222,'0'0,"0"0,0 0,0 25,0 25,0-1,-25 1,25 49,-25-24,25 49,0-50,0 25,0 0,-25 1,25-26,0-24,0-1,25-24,-25-25,0 25,25-50</inkml:trace>
  <inkml:trace contextRef="#ctx0" brushRef="#br0" timeOffset="96047.4922">10096 17090,'0'0,"0"0,0 0,0-24,0-1,0-25,0 1,0-26,0 26,0-26,0 1,0-25,0 49,0-24,24-1,-24 25,0 1,0 24,0 0,25 25,0 25,-25 0,25 49,0-24,-1 24,1 1,-25-1,25 1,-25-1,25-24,-25-26,25 1,-25-25,0 0,24-25,1-24,-25 24,25-25,-25 1,25 24,-25-25,0 26,0 24,0 0,25 49,-25 1,24-1,-24 26,0-1,25 1,-25-1,25-24,0-1,-25 1,25-25,-1-25,-24-25</inkml:trace>
  <inkml:trace contextRef="#ctx0" brushRef="#br0" timeOffset="96382.5119">10765 16942,'0'0,"-25"-25,25 50,0-25,0 24,0 1,-24 25,24-25,0-1,0 26,24-25,1 0,0-25,25 0,-26-25,26 0,0 0,-1-24,-24 24,-25-25,25 1,-25-1,0 25,-25 0,0-24,-24 24,24 0,-25 0,25 25,-24 0,24-24,0 24,0 0,25 0,0 0,25 0</inkml:trace>
  <inkml:trace contextRef="#ctx0" brushRef="#br0" timeOffset="96939.5447">11063 16842,'25'50,"-25"0,24-1,1 1,-25-1,25 1,-25-25,25 24,0-49,-25 0,0 0,25-24,-1-26,-24 0,25 1,0 24,-25-49,25 49,-25-25,25 50,-25-25,0 25,24 0,-24 25,25-25,0 25,0 0,0 0,-1-25,1 0,25 0,-25-25,-1 0,1 0,-25 0,0 1,0-26,0 25,-25 0,1 1,-1 24,-25 0,25 0,1 49,-26-24,25 49,25-24,0 49,0-49,25 24,0 1,0-26,24 1,-24-25,25-25,-1 24</inkml:trace>
  <inkml:trace contextRef="#ctx0" brushRef="#br0" timeOffset="97383.5701">12477 16321,'0'0,"0"0,-25 25,25 0,-25 0,0 25,25 24,-24 0,-1 26,25-1,-25 0,25 0,0 0,25 25,-25-49,25 24,-1-25,-24-24,25 0,-25-50,50 49,-1-49,-24 0</inkml:trace>
  <inkml:trace contextRef="#ctx0" brushRef="#br0" timeOffset="98092.6106">13221 16942,'0'0,"-25"-25,25 25,-25-25,0 25,-24 0,24 0,0 25,-24 0,24-1,25 1,-25 25,0-25,25 24,0 1,0-1,25 1,0 0,0-1,-1 1,1-25,25 24,-25-24,-1 0,1-25</inkml:trace>
  <inkml:trace contextRef="#ctx0" brushRef="#br0" timeOffset="98685.6445">13345 17413,'25'-25,"0"0,-25 0,0-24,0 49,0 0,0 0,-25 0,25 25,-25-1,25-24,25 25,0-25,-1 0,1-25,25 1,-1-1,1-25,0 1,-26-1,26-24,-50 49,0-25,0 25,-25 1,0-1,-24 25,24 25,0-25,-24 24,24 1,25 0,0 0,25-25,-25 0,49 0,-24-25,25-25,-26 1,26-1,0 25,-26-49,26 0,-25 24,0-24,-25-1,24 1,-24-1,0 26,-24-26,24 50,-25-24,0 49,25 0,-25 25,25 24,0 1,0 24,0 1,25 49,-25-25,25 0,0 25,-1-25,1-24,0-1,0 1,0-26,-1 1,1-1,-25-24,25 0,0-25,0 0</inkml:trace>
  <inkml:trace contextRef="#ctx0" brushRef="#br0" timeOffset="98942.6592">14287 16396,'0'0,"0"0,25 25,-25 24,25 1,0 0,0 24,0 25,-1 0,-24 1,25 24,-25 24,-25-48,25 24,-24-25,-1 0,0-24,25-75,-50 24</inkml:trace>
  <inkml:trace contextRef="#ctx0" brushRef="#br0" timeOffset="126885.2575">7689 13742,'0'0,"0"0,0 25,-24-50,24 25,0 25,0-25,-25 0,25 0,0 0,0 0,-25 0,25 0,0 0,-25 0,0 24,25-24,0 25,-24 0,-1 0,25 0,0 24,-25-24,25 25,0-1,0 1,0-25,0 24,25 1,-25-25,25 24,-1-24,1 0,0-25,0 0,0 0,-1 0,26-25,-25 0,0 0,-1 1,1-26,-25 0,25 1,-25 24,0-25,0 1,0-1,-25 25,0 1,1-1,24 25,-25-25,0 25,0 0,0 0,25 0,0 0,0 0,0 0,0-25,25 25,0 0</inkml:trace>
  <inkml:trace contextRef="#ctx0" brushRef="#br0" timeOffset="127240.2778">8136 13940,'0'0,"0"25,0-25,0 25,0-25,0 25,0-1,0 26,0-25,-25 24,25 1,0 0,0-1,0 26,0-26,0 26,0-1,0 25,25-24,-25-1,0 1,0-1,0 0,0-49,0 25,0-25,0-25,25 0,-25-25</inkml:trace>
  <inkml:trace contextRef="#ctx0" brushRef="#br0" timeOffset="127626.2998">8012 13990,'0'-25,"25"0,0-24,-1 24,1-25,0 1,25 49,-26-25,26 0,-25 0,0 25,24 25,-24-25,-25 50,25-50,0 49,-25 1,-25-1,0 1,25 0,-25-1,-24 1,24-25,0 24,0-24,0 0,-24 0,49-25,-25 0,25 0,0 0,0-25,0 0,0 0</inkml:trace>
  <inkml:trace contextRef="#ctx0" brushRef="#br0" timeOffset="128172.3311">8731 13816,'0'0,"0"0,0 0,0 0,0 0,0 0,0 25,0-25,25 0,0 0,-25 0,25 0,-1 0,1 0,25 0,-25 0,-1 0,1 0,0-25,0 50,-25-25,0-25,0 25,0 0</inkml:trace>
  <inkml:trace contextRef="#ctx0" brushRef="#br0" timeOffset="128570.3538">8756 14015,'0'0,"0"0,0 0,0 0,0 24,0-24,0 0,0 0,25 0,-25 25,25-25,-1 0,1 0,-25 0,50 0,-25 0,-1 0,1 0,0 0,0 0,0 0,0 0,-25 0,24-25,-24 25</inkml:trace>
  <inkml:trace contextRef="#ctx0" brushRef="#br0" timeOffset="135064.7253">9649 13370,'0'0,"0"25,0-1,-25-24,25 0,-25 25,25 0,-24 0,24 24,0 1,-25-25,25 24,0 1,25 0,-25 24,0 0,0-24,0 24,0 1,0-1,24-24,-24-1,0 1,0 0,0-25,25-25,-25 0,0 0,-25 0,25-25</inkml:trace>
  <inkml:trace contextRef="#ctx0" brushRef="#br0" timeOffset="135437.7466">9401 13543,'25'-24,"0"-26,-1 25,1 0,0-24,25-1,-1 25,-24-24,25 24,24 0,-24 0,-1 0,1 25,24 25,-49-25,25 25,-25 25,-25-25,0 24,-25 1,0-1,-25-24,1 25,24-1,-50-24,26 0,24 25,-25-26,26-24,-1 25,25-25,0 0,0 0,25-25</inkml:trace>
  <inkml:trace contextRef="#ctx0" brushRef="#br0" timeOffset="135745.7642">10319 13196,'0'25,"25"0,-50 0,25 49,0 0,-25 1,25 24,-25-25,25 26,-25-1,25 0,-24 0,24-24,0-1,0-24,0-1,0 1,0-50,0 0,0 0</inkml:trace>
  <inkml:trace contextRef="#ctx0" brushRef="#br0" timeOffset="136224.7916">10542 13767,'25'-25,"0"25,-1-25,1 25,0 0,0 25,24 0,-24-1,0 1,0 25,0-1,-25 1,24 0,-24 24,0-49,0 24,25-24,-25 0,0-25,-25 0,25-25,-24 25,24-49,-50 24,25 25,0-25,-24 25,24 0,-25 25,26 0,-1 24,25-24,0 25,0-26,0 26,0-25,25 0,-1 0,1-25,0 0,0 0,0-25,24 0,-24 0,25-25,-26 1</inkml:trace>
  <inkml:trace contextRef="#ctx0" brushRef="#br0" timeOffset="137102.8419">11063 13866,'0'-25,"0"25,-25 25,25 0,-25-1,25 1,0 25,0-1,0-24,0 0,0 0,25 0,0-25,0 0,-1-25,1 0,0 25,0-25,-25 0,0 1,0-1,0 0,0 0,0 25,0 0,0 0,0 0,0 0,25 25,0 0,-1 24,1 1,0 0,0-1,0 26,-1-26,-24 26,25-26,-25 1,-25 0,25-1,-24-24,-1-25,0 25,0-25,0-25,25 0,-24 25,24-49,24 24,1-25,0 1,0-1,24-25,1 26,0-26,-1 1,1-25,-25 24,-1 1,1 0,-25 24,0-24,0 49,-25 0,1 25,-1 25,25 0,-50 24,50 1,-25-1,25 26,-24-1,24-24,24-1,-24 1,25-25,-25 24,25-24,-25 0,25-25,-25 25,0-25,25 0,-25 0,0 0,24 0,-24 0,25 0,-25-25,0 0,25-24,0 24,-25-25,0 1,25-1,-1 0,-24 1,25 24,0-25,0 26,24 24,-24 0,25-25,-25 25,-1 0,26 0,-50-25,25 0</inkml:trace>
  <inkml:trace contextRef="#ctx0" brushRef="#br0" timeOffset="137490.8639">12502 13072,'0'25,"-25"49,25 1,-25-1,-25 25,50 1,-49-1,49 25,0-25,0 25,0-25,25-24,-1-1,1 0,0-49,25 25,-26-50,1 0,0 0</inkml:trace>
  <inkml:trace contextRef="#ctx0" brushRef="#br0" timeOffset="138209.9052">21605 12923,'25'25,"-25"-25,49 25,-49 0,50 24,-25 1,24-1,-24 26,25-25,-25 49,-1-25,1 25,-25 1,0-1,0-25,0 1,-25-1,25-24,-24-1,-1-24,0-25,-25-25</inkml:trace>
  <inkml:trace contextRef="#ctx0" brushRef="#br0" timeOffset="138924.9461">15677 14436,'24'25,"-24"-25,0 25,0-25,25 25,-25 0,25 24,-25-24,0 0,25 24,-25 1,0-25,0 24,0 1,0-25,-25 24,25-24,0-25,0 0,25 0</inkml:trace>
  <inkml:trace contextRef="#ctx0" brushRef="#br0" timeOffset="139460.9767">18901 14312,'25'25,"-25"-25,0 25,0-25,0 25,0-25,0 25,0-25,0 24,0 1,0 0,0 25,0-1,25-24,-50 25,25-1,0-24,0 25,0-26,-25 1,25-25,-25 0,1-25</inkml:trace>
  <inkml:trace contextRef="#ctx0" brushRef="#br0" timeOffset="140239.0212">13171 14734,'25'0,"-25"0,25 0,0 0,0 0,24 0,-24 0,25 0,24-25,-24 25,24-25,0 25,26-24,-26 24,25 0,0-25,1 25,-26 0,50 0,-25 0,1-25,-26 25,0 0,1 0,-1 0,-24 0,-1 0,1 0,-50 0,25 0,0 0,-25 0,0 0,24 0,-24 0,0 0,0 0,0 0,0 0,0 0,0 0,0-25,0 25,0-25</inkml:trace>
  <inkml:trace contextRef="#ctx0" brushRef="#br0" timeOffset="141050.0676">16346 14734,'0'0,"0"0,0 0,0 0,0 0,25 0,-25-25,25 25,0 0,0 0,-1-25,26 25,0 0,-1 0,1 0,-1 0,26-24,-26 24,51 0,-26 0,25 0,-24-25,24 25,0 0,0-25,-24 25,24 0,-25 0,1 0,-1 0,-24 25,-1-25,1 0,-25 25,0-25,-1 0,-24 0,25 0,-25 24,0-24,0 0,0 0,25-24,-50-1,25 25,0-25,25 0,-25 25</inkml:trace>
  <inkml:trace contextRef="#ctx0" brushRef="#br0" timeOffset="142051.1249">19397 14486,'0'0,"0"0,25 0,-25 0,0 0,0 0,0 0,0 0,0 0,0 0,0 0,0 0,0 25,0-25,0 0,0 0,25 0,-25 0,25 25,-1-25,26 0,-25 0,25 0,-1 0,1 0,24 0,-24 0,49 0,-25 0,1 0,24-25,-25 25,26 0,-1 0,-25 0,25 0,-24 0,24 0,-24 0,-1 0,0 0,1 0,-26 0,1 0,0 0,-26 0,1 0,0 0,-25 0,25 0,-25 0,0 0,0 0,0 0,25 0,-25 0,0 0,0 0,0 0,0 0,0 0,24 25,-24-25,0 0,0 0,0 0</inkml:trace>
  <inkml:trace contextRef="#ctx0" brushRef="#br0" timeOffset="148966.5203">12824 13543,'-25'0,"25"0,-25 0,1-24,24 24,-25 0,25 0,-25 0,25 24,0-24,0 25,0 0,0 0,0 24,25 1,-25-25,0 24,25 1,-25-25,0 24,-25-24,25 25,-25-25,25-1,-25 1,0-25,1 0,24 0,-50 0,50-25,0 25,-25-24,25-1</inkml:trace>
  <inkml:trace contextRef="#ctx0" brushRef="#br0" timeOffset="149281.5384">12774 13891,'25'0,"25"0,-50-25,25 25,-1-25,1 0,0 0,-25 1,25-1,-25 0,0 0,-25 0,25 25,-25 0,25 0,-25 25,1 25,24-25,-25 24,25 1,0-1,0 1,0 0,0-26,25 26,-25-50,24 0,1 0,-25 0,25-25</inkml:trace>
  <inkml:trace contextRef="#ctx0" brushRef="#br0" timeOffset="149532.5528">13072 13419,'0'25,"0"0,0 25,0-26,0 26,0 0,0-1,0 1,-25-1,25 1,0 0,0-1,0-49,0 25,0-25,0-25</inkml:trace>
  <inkml:trace contextRef="#ctx0" brushRef="#br0" timeOffset="149813.5689">13345 13395,'0'0,"0"0,0 0,-25 0,25 24,-25-24,1 0,24 25,-25 25,25-1,0 1,-25 0,50 24,-25 0,0 26,0-26,0 25,25-24,-50-26,50 26,-25-51,0 1</inkml:trace>
  <inkml:trace contextRef="#ctx0" brushRef="#br0" timeOffset="149958.5772">13246 13915,'0'0,"0"0,0-24,25-1,-25 25,24-25,1 25,-25-25</inkml:trace>
  <inkml:trace contextRef="#ctx0" brushRef="#br0" timeOffset="151045.6393">13568 13990,'25'25,"-25"-25,0 24,25-24,-25 0,25 25,-25-25,24 0,1 0,0-25,0 25,-25-24,25-1,-1 25,-24-50,0 50,0-25,-24 1,24-26,-25 25,25 0,-25 25,25-24,0 24,0 0,0 0,0 0,0 24,0 1,25 25,-25-1,25-24,-1 50,1-1,0-24,-25 24,25-24,0 24,-25-49,24 25,-24-50,0 0,0 0,0-25,0-25,-24 0,24 1,0-1,0-24,0-1,0 26,0-1,0 1,24 24,-24 0,25 0,0 25,0 25,0 0,-25 24,24 1,-24 0,0-1,0 1,-24-1,24 1,0-25,-25 0,25-25,-25 0,25 0,0 0,0-25,0 25,-25 0,25 0,25 0,-25 0,25 25,0-25,-1 49,1-24,0 0,-25 25,25-26,-25 1,0 0,0-25,0 0,0-25,-25 0,25 1,0-51,0 1,0-1,0 1,0-1,0 1,0 24,25 1,0-1,-1 50,1 0,-25 0,25 25,-25 0,25 24,-25-24,-25 25,25-25,0-1,-25-24,25 0,-25 0</inkml:trace>
  <inkml:trace contextRef="#ctx0" brushRef="#br0" timeOffset="151290.6533">14387 13568,'0'0,"0"-25,-25 25,25 0,-50 25,50-25,-25 25,1 0,24 24,0 26,0-26,0 1,24 24,1-24,25 0,-25-1,-25-24,49-25</inkml:trace>
  <inkml:trace contextRef="#ctx0" brushRef="#br0" timeOffset="151604.6713">14610 13444,'25'-25,"-25"1,0 24,0 24,0 1,0 25,0-1,0 26,0-26,0 26,0-26,0 1,25-25,-25-25,0 0,24 0,1-25,0 0,-25 25,25-25,-25 25,25 0,-25 25,24 0,-24-25,0 50,25-50,-25 24,25-24,0 0</inkml:trace>
  <inkml:trace contextRef="#ctx0" brushRef="#br0" timeOffset="151846.6852">15056 13370,'0'0,"-24"0,-1 25,25-1,-25 26,25 0,-25-1,0 26,25-1,0-24,0 24,0-24,25-1,0 1,-25-25,25-1,0 1</inkml:trace>
  <inkml:trace contextRef="#ctx0" brushRef="#br0" timeOffset="152066.6977">15230 13519,'0'0,"0"0,25 24,-25 1,25 25,-25-1,24 26,-24-26,0 26,25-1,0-24,-25-1,0 1,0-25,0-25</inkml:trace>
  <inkml:trace contextRef="#ctx0" brushRef="#br0" timeOffset="156764.9663">16197 13643,'0'0,"-24"0,24 0,-25 0,25 0,0-25,-25 25,0 0,25 0,0 0,-25 0,1 0,24 25,0-25,-25 24,25-24,25 25,-25 0,24 0,1-25,0 25,0-25,24 24,-24 1,25 0,-50 0,25 0,-1-1,-24 1,0 0,-24 25,24-26,-25 1,0 0,0 0,0-25,1 25,-1-25,-25-25,50 25,-25-25,25 25,-24-50,24 26,24-1,1-25,-25 25</inkml:trace>
  <inkml:trace contextRef="#ctx0" brushRef="#br0" timeOffset="157109.9859">16371 13717,'25'0,"25"0,-50-25,24 50,-24-50,25 25,-25-25,25 25,-25-24,25-1,-25 0,0 25,0-25,0 25,0-25,-25 25,0 0,25 0,-49 25,49 0,-50-25,50 50,-25-1,0 1,25-1,0 1,0 0,0-1,25-24,0 25,-25-1,25-49,0 25,-1-25,1 0,-25 0,25 0,0-25</inkml:trace>
  <inkml:trace contextRef="#ctx0" brushRef="#br0" timeOffset="157752.0229">16694 13395,'0'0,"0"0,0 24,-25-24,25 25,0 0,0 25,-25-1,25 1,0 24,0-24,0 24,0-24,0 24,0-24,0-1,0-24,0 0,0-25,0 0,0 0,25-25</inkml:trace>
  <inkml:trace contextRef="#ctx0" brushRef="#br0" timeOffset="158119.0439">16892 13345,'0'-50,"0"26,0 24,-25-25,0 25,25 0,-24 0,-1 0,0 25,25-1,-25 26,25 0,0-1,-25 1,25 49,0-25,0 26,0-26,0 25,0 0,0-24,0 49,0-50,25 26,-25-26,0 0,0-24,0 0,0-1,25-24,-25-25</inkml:trace>
  <inkml:trace contextRef="#ctx0" brushRef="#br0" timeOffset="158308.0543">16718 14163,'0'-24,"25"24,0-25,0 25,0 0,-1 0,-24 0,25-25,0 25,-25 0,25 0</inkml:trace>
  <inkml:trace contextRef="#ctx0" brushRef="#br0" timeOffset="158484.0648">17066 14089,'0'25,"24"0,-24-25,0 0,0 0,0 24,-24-48,24 24,24-25,-24 25,25-25</inkml:trace>
  <inkml:trace contextRef="#ctx0" brushRef="#br0" timeOffset="158788.0822">17264 13419,'0'0,"0"0,0 0,-25 25,25 0,0 0,0 24,0 1,0-25,0 49,0 1,25-26,-25 1,0 24,25-49,-25 25,25-26,-25 1,0 0,0-25,0 0,0-25</inkml:trace>
  <inkml:trace contextRef="#ctx0" brushRef="#br0" timeOffset="158986.0935">17140 13742,'0'0,"0"0,0 0,0 25,25-25,0 0,-1 0,1 0,0 0,0 0,24 0,-24-25,0 25,0 0,0 0</inkml:trace>
  <inkml:trace contextRef="#ctx0" brushRef="#br0" timeOffset="159466.1209">17562 13370,'0'0,"-25"0,25 0,-25 25,25-1,-25 1,25 25,0 24,0-24,0 24,0-24,0-1,0 1,0 0,0-26,0 1,25-25,0 0,0-25,0 1,-1-26,1 25,0-24,0 49,0-25,-25 0,24 25,1 25,-25-25,0 25,0-1,25 1,-25 0,0 0,0 24,-25-24,25-25,0 25,-25 0,1-25,-26 25,25-25,0 0,1 0,-1 0,25 0,-25 0,25 0,0 0,0 0</inkml:trace>
  <inkml:trace contextRef="#ctx0" brushRef="#br0" timeOffset="159841.1424">17959 13419,'0'0,"0"0,-25 0,25 0,0 25,0 25,0-1,0 1,0 0,0-1,0 26,0-26,0 26,0-26,0 1,0-1,0-24,0 0,0-25,0 0,25-25,-25 0</inkml:trace>
  <inkml:trace contextRef="#ctx0" brushRef="#br0" timeOffset="160045.1539">17859 13618,'-24'-25,"-1"0,0 0,25 25,-25-24,25 24,0 0,25 24,0-24,0 0,-1 25,26-25,0 0,-26 25,26-25,-25 0,24 0,-49 0</inkml:trace>
  <inkml:trace contextRef="#ctx0" brushRef="#br0" timeOffset="187653.7332">19323 13419,'0'-24,"-50"24,50 0,-25-25,1 25,24 0,-25 0,25 0,0 0,0 25,0-1,0-24,0 25,0 25,0-1,0 1,25-25,-25 24,0 26,0-50,0 49,-25-24,25-1,-50-24,50 25,-25-26,1 1,-1 0,0-25,0 0,25 0,0 0,-25 0,50-25,-25-24,25 24,0-25,24 25,-24-24,25-1,-1 1,1 24,0 0,-1-25,1 26,-1-1,1 0,-25 25,25-25,-50 0,24 25,1-24,-25 24,0 0,-25 0,1 0,-1 0,0 24,0 1,-25 0,26 25,-1 24,0-24,0-1,25 26,0-26,0 1,0-25,25 24,-25-24,25-25,0 25,-1-25,1-25,0 25,0-25,25-24</inkml:trace>
  <inkml:trace contextRef="#ctx0" brushRef="#br0" timeOffset="187975.7516">19769 13097,'0'25,"-24"24,24-24,-25 25,25-25,0 24,-25 1,25-1,0 1,0 0,0-1,0 1,0-1,0 1,25 0,-25-26,0 26,0-25,25 24,-25-24,24-25,-24 0,0 0</inkml:trace>
  <inkml:trace contextRef="#ctx0" brushRef="#br0" timeOffset="188339.7724">20017 12898,'0'-24,"0"-1,0 25,0 0,0 0,-24 0,-1 25,25-1,0 1,-25 0,25 49,-25-24,25 24,0 1,0 24,25 0,-25 1,0-1,25 0,-25 0,0 0,0 1,0-26,0 0,25-24,-25 0,0-50,0 24,0-24</inkml:trace>
  <inkml:trace contextRef="#ctx0" brushRef="#br0" timeOffset="188519.7827">19918 13717,'0'-25,"0"0,25 25,0 0,0 0,-1-24,26 24,0 0,-1-25,-24 0,25 25,-1-25,-24 0</inkml:trace>
  <inkml:trace contextRef="#ctx0" brushRef="#br0" timeOffset="189105.8163">20290 13791,'0'25,"0"0,0 0,-25 0,25-25,0 0,0 24,0-24,0 0,0 0,0 0,0 0,0 0,0 0,-24 0,24 0,24-24,-24 24</inkml:trace>
  <inkml:trace contextRef="#ctx0" brushRef="#br0" timeOffset="189617.8455">20414 13891,'0'49,"0"1,25-1,-25 1,25 49,-25-24,0-26,0 26,25-26,-25 1,0 0,0-26,0-24,0 0,0-49,0-1,0 1,0-51,-25 26,25-50,0 0,0 25,25-25,-25 0,0 49,24-24,1 49,25 1,-25-1,24 50,-24-25,25 50,-25 0,-1 0,1 24,-25-24,-25 25,1 24,-1-49,0 49,0-49,-25 25,26-25,-1-25,0 0,0-25,25 0,-25 0</inkml:trace>
  <inkml:trace contextRef="#ctx0" brushRef="#br0" timeOffset="189876.8603">20712 12923,'0'0,"0"25,0 0,0 24,0 1,0 0,0 24,0-24,0 24,25 1,-25-1,0 0,0-24,0 24,25-24,-25 0,0-26,0-24</inkml:trace>
  <inkml:trace contextRef="#ctx0" brushRef="#br0" timeOffset="190375.8889">20811 13667,'0'25,"0"0,0-25,0 25,0 0,0-25,0 0,25 24,-25-24,25 0,0-24,-25 24,24-25,1 0,-25 0,0 25,25-25,-25 25,0 0,0 0,0 0,0 0,0 0,0 25,0 0,25 0,-25 0,0 24,0 1,25-1,-25 1,24 0,-24-1,0 1,0-1,25 1,-25-25,-25 24,25-24,0 0,0 0,-24 0,-1-25,25 25,0-50,-25 25,0 0,25-25,0 0,-25 0,25 0,0 1</inkml:trace>
  <inkml:trace contextRef="#ctx0" brushRef="#br0" timeOffset="190618.9028">21158 13593,'0'25,"25"0,-25-1,0-24,25 25,-25 0,25-25,0 0,-25 0,24 0,-24 0,50-25,-50 0,25 1,0-1</inkml:trace>
  <inkml:trace contextRef="#ctx0" brushRef="#br0" timeOffset="190945.9209">21630 13221,'24'25,"-24"-25,0 49,-24-24,24 25,0-1,0 26,-25-1,25-24,0-1,-25 26,25-26,0-24,0 25,25-25,-25-25,0 0</inkml:trace>
  <inkml:trace contextRef="#ctx0" brushRef="#br0" timeOffset="207580.873">7640 15230,'0'-25,"0"25,0-25,0 25,-25 0,25 0,0 0,-25 0,0-24,25 24,0 24,-24-24,24 0,-25 25,25-25,-25 25,25 0,0 0,-25-1,0 26,25-25,0 0,-24 24,24 1,0-25,24 0,-24-1,25 1,0-25,-25 25,25-25,24 0,-49 0,50-25,-50 0,25 25,0-24,-1-26,1 25,0-24,-25 24,25-25,-25 0,25 26,-50-26,25 50,-25-25,25 0,-25 25,0 0,1 0,-1 25,0-25,0 25,25 0,-25 0,50-1,-25 1,25 0,-25 0</inkml:trace>
  <inkml:trace contextRef="#ctx0" brushRef="#br0" timeOffset="208113.9033">7913 15677,'0'49,"0"1,0-1,0 26,0-26,24 1,-24 24,0-49,0 25,25-1,-25-24,0 0,0 0,0-25,25-25,-25 0,0 0,0-49,0 24,0-24,0 0,-25-1,25-24,0 25,0-1,-25 26,25-26,0 26,0-1,0 25,25 0,-25 0,25 1,-25-1,25 25,0 0,0 0,-1 0,-24 25,25-1,-25-24,25 50,-25-25,-25 0,25 0,-25-1,25 1,-24 25,-1-25,0-1,0-24,25 25,-25 0,25-25</inkml:trace>
  <inkml:trace contextRef="#ctx0" brushRef="#br0" timeOffset="208600.9313">8458 15304,'25'-24,"-50"24,25 0,-24-25,24 25,-25-25,0 25,0 0,0 25,1 0,24-25,0 24,0 1,0 25,0-25,0-25,24 25,1-1,0 1,0 0,0 0,-25-25,24 25,1-25,-25 24,0 1,0 0,-25 0,1 0,24-1,-25-24,0 25,0-25,25 0,-25 0,1 0,24 0,0-25,0 1,0-1</inkml:trace>
  <inkml:trace contextRef="#ctx0" brushRef="#br0" timeOffset="209004.9539">8756 15230,'0'0,"0"0,0 0,0 0,0 0,0 0,0 0,0 0,-25 25,25-25,-25 0,25 25,0-1,-24 1,-1 25,25-25,0 24,0 1,0 0,0-1,0 1,25-1,-1-24,-24 0,25 0,0 0,0-25,-25 24,25-24,-1 0,-24 0,25-24,0-1,0 25</inkml:trace>
  <inkml:trace contextRef="#ctx0" brushRef="#br0" timeOffset="209380.9759">9103 15404,'0'0,"0"0,25-25,-25 50,0-25,25 0,0 0,-25 0,25 0,-1 0,-24 25,25-25,-25 0,25-25,0 50,-25-50,25 25,-1 0,-24 0</inkml:trace>
  <inkml:trace contextRef="#ctx0" brushRef="#br0" timeOffset="209658.9918">9178 15528,'0'0,"0"0,25 0,-25 0,24 0,-24 0,0 25,25-25,-25 0,25 0,0 0,0 0,-1 24,1-24,0 0,-25-24</inkml:trace>
  <inkml:trace contextRef="#ctx0" brushRef="#br0" timeOffset="210648.0484">10046 15304,'0'0,"-25"-24,25 24,-25 0,0 0,1 24,-1-24,0 25,0-25,25 25,-25 25,25-25,0 24,0 1,25-25,-25 24,25-24,0 25,0-26,24-24,1 25,0-50,-26 25,26-24,-25-1,0-25,24 25,-24-24,-25 24,25-25,-25 1,0 24,-25 0,25 0,-25 0,0 1,1-1,-26 25,25 0,0 25,1-25,24 24,-25-24,25 50,0-50,25 25,-25-25</inkml:trace>
  <inkml:trace contextRef="#ctx0" brushRef="#br0" timeOffset="211227.0813">10517 15453,'0'50,"0"0,0-1,25 1,-25 24,0-24,0 24,25 1,-25-1,0-24,0-1,25 26,-25-51,0 1,24 0,-24-25,0 25,0-50,0 0,0 0,0 1,-24-26,24-24,0-1,-25 1,25-1,-25 1,25-25,-25 24,25 1,-25-25,25 49,0 0,0 1,0 24,0 0,25 0,0 1,0-1,0 25,-1 0,-24 0,25 0,0 25,-25-1,25 1,-25 0,0 0,0 0,-25 24,25-24,-25 25,0-25,25 24,-24-24,-1 0,25 0,0-25,0 24,0-24,25 0</inkml:trace>
  <inkml:trace contextRef="#ctx0" brushRef="#br0" timeOffset="211503.0973">10840 15677,'24'24,"-24"1,0 0,0-25,0 0,0 25,0-25,0 25,0-25,0 0</inkml:trace>
  <inkml:trace contextRef="#ctx0" brushRef="#br0" timeOffset="231754.2556">11237 15230,'0'0,"0"0,0 0,0 0,0 0,0 0,-25 0,25 0,0 0,0-25,-25 25,0 0,25-25,-25 50,-24-25,24 0,0 25,0-25,25 25,-25 0,25 24,25-24,-25 0,25 0,0 0,0 24,24 1,-24-25,0 24,0 1,-25-1,0-24,25 25,-25-25,-25-1,25 1,0 0,-25 0,0-25,25 0,-25 0,25 25,-25-25,1 0,24 0,-25 0,25 0,0-25,25 25,-25-25</inkml:trace>
  <inkml:trace contextRef="#ctx0" brushRef="#br0" timeOffset="232101.2755">11509 15404,'0'-25,"0"25,0 0,-24-25,24 25,-25 0,0 0,25 25,-25-25,0 25,25-25,0 25,0-1,0 26,0 0,0-1,0 1,0-1,0 1,25 24,-25-24,0 0,25-26,-25 26,25-50,0 0,-25 0,24-25,1 0</inkml:trace>
  <inkml:trace contextRef="#ctx0" brushRef="#br0" timeOffset="232654.3071">11658 15627,'0'0,"0"0,-25 25,25 0,-24-1,24 1,0 0,0 0,24 0,1-1,0 1,0-25,24 0,-24 0,0 0,25-25,-26 25,-24-24,25-1,-25 0,0 0,0-24,-25 24,25-25,-49 25,49-24,-50 24,50 0,-25 0,1 1,24 24,0 0,0 0,0 24,24 1,1 0,0 25,0-1,24 1,-24-25,0 24,0-24,0 0,-1 0,-24-25,0 0,0-25,0 0,0-25,0 1,-24-26,24 26,-25-26,25 26,0-1,0 25,0-24,25 49,-1-25,-24 25,25 25,0-25,0 0,0 24,-1 1</inkml:trace>
  <inkml:trace contextRef="#ctx0" brushRef="#br0" timeOffset="232922.3223">12229 15478,'25'25,"-25"-25,24-25,1 25,0-25,-25 1,25-1,-25 0,25 0,-50 0,25 0,0 1,-25 24,0 0,0 24,1 1,24 25,-25 0,0-1,25 26,0-26,0 1,0-1,25 1,-25-25,25 0,-25-1,49 1,-49-25</inkml:trace>
  <inkml:trace contextRef="#ctx0" brushRef="#br0" timeOffset="233321.3452">12675 15280,'0'0,"0"0,-25 0,1 0,-1 0,0 0,0 0,0 0,1 24,-1 1,25 0,0 0,25 0,-1 24,-24 1,50-25,-25 24,0-24,-1 25,1-25,-25 24,0-24,0-25,0 25,-25 0,1-25,24 0,-25 0,0 0,25-25,0 25,0 0,0 0,25 0</inkml:trace>
  <inkml:trace contextRef="#ctx0" brushRef="#br0" timeOffset="233645.3638">12923 15900,'0'0,"0"-25,0 0,0-24,0-1,-25-24,1-1,24 1,-25-1,0 1,0-25,25 49,-25 0,1 1,24 24,0 0,24 0,1 25,-25 0,50-24,-25 24,24 0,-24 0,25-25,-26 25,1-25,25 25,-25-25,-1 0,1 1,-25-1,0 25</inkml:trace>
  <inkml:trace contextRef="#ctx0" brushRef="#br0" timeOffset="233823.374">12774 15304,'0'50,"25"-25,0-25,0 0,0 0,24 0,-24-25,25 0,-26 0</inkml:trace>
  <inkml:trace contextRef="#ctx0" brushRef="#br0" timeOffset="234409.4075">13295 15230,'-24'25,"24"0,-50-1,50 1,-25 25,0 0,0-1,25 1,0-1,0 1,0-25,25 24,0-24,0-25,25 0,-1-25,-24 1,0-1,0-25,-1 1,-24-1,0 0,0 1,-24 24,24-25,-50 25,50-24,-25 24,0 25,1-25,24 25,0 0,0 25,24-25,1 50,0-26,0 26,0 0,24 24,-24 1,25-26,-26 26,1-1,-25-24,25-26,0 26,-25-50,0 0,0-50,-25 26,25-26,-25 0,25-24,0 24,-25-24,25 24,0 26,25-1,-25 25,25-25,0 25,0 0,-1 0,26 0</inkml:trace>
  <inkml:trace contextRef="#ctx0" brushRef="#br0" timeOffset="234824.4312">14139 14957,'0'0,"-25"0,25 25,-25 0,0 0,25-1,-25 1,1 50,24-26,-25 26,25-1,0-24,25 24,-25 1,24-51,1 26,-25-25,25 0,-25-25,25 0,0-25</inkml:trace>
  <inkml:trace contextRef="#ctx0" brushRef="#br0" timeOffset="235532.4717">14362 14932,'25'0,"-25"0,0 25,-25-25,25 50,0-25,0 24,0 1,-25-1,25 1,0 24,0-24,0 0,0-1,0-24,0 25,0-50,0 0,0 0,0 0,25-25,-25 0,0 0,25 1,-25-1,25 25,-25-25,24 0,-24 0,25 25,-25 0,25 0,0 25,0-25,-1 25,1 0,0-25,0 25,0-1,-1 1,-24 0,0 0,-24 0,24-1,-50 1,25 0,-24 0,24 0,-25-1,25 1,-24-25,24 0,0-25,25 25,-25-24,50-1,-25 0</inkml:trace>
  <inkml:trace contextRef="#ctx0" brushRef="#br0" timeOffset="235955.4959">14908 14932,'0'0,"0"-24,0 24,0 24,24-24,-24 25,0 25,25-25,0-1,-25 51,25-26,-25 1,25 24,-25 1,0-25,0 24,-25 0,25-24,-25 0,25-1,-25 1,0-25,25-1,0 1,-24 0,24-25,0 0,0 25,0-25,0 0,24-25</inkml:trace>
  <inkml:trace contextRef="#ctx0" brushRef="#br0" timeOffset="237885.6063">8558 14560,'0'0,"-25"25,25-25,-50 0,25 0,-24 0,-1 25,1-25,-26 0,1 25,-1-25,-24 25,0-1,0-24,-1 25,26 0,-25-25,24 25,-24 0,50-25,-1 24,0-24,1 25,24-25,0 0,0 0,1 25,24-25,0 0,0 25,-25 0,25-1,0 26,-25 24,25-24,0 24,0 1,-25-1,25 26,0-26,0 0,0-24,25 24,-25-24,0-25,25 24,0-24,-25 0,24 0,1-25,0 0,25 25,-1-25,1 0,-25 24,24-24,26 25,-1-25,-24 0,24 25,0 0,-24-25,24 25,26-1,-26 1,-24 0,49 0,-25 0,1-1,-1 1,1-25,-1 25,0 25,1-26,-1 1,1 0,-1-25,0 25,-24 0,25 0,-1-25,0 24,-24-24,24 0,-24 25,24-25,-24 0,24 0,1 0,-1 0,1 0,-26 0,26 0,24 0,-25 0,1 0,-1 0,25 0,-24 25,24-25,-25 0,26 25,-26-25,25 0,-24 0,24 0,-25 25,26-50,-1 25,0 0,0 0,0-25,1 25,-1-25,0 0,0 1,0-1,1 0,-26 0,50 0,-25-24,1 24,-26 0,25 25,25-25,-49 25,49 0,-25-25,0 25,-24 0,24 25,0-25,0 0,0 25,1-25,-1 0,0 25,0-25,25 0,0 0,-24 0,24-25,0 25,0-25,0 0,-25 1,0-1,25 0,-49 0,24 0,-50 25,26 0,-26-24,1 24,-25 0,0 0,-1 0,1 0,-25 0,0-25,0 0,0-25,0 1,0-1,-25-49,25 25,0-26,0-24,0 50,-24-50,24 49,0 1,-25 24,25-24,-25 49,25-24,0 24,0 25,0 0,0 0,0 25,0-25,0 49,-25-24,25 0</inkml:trace>
</inkml:ink>
</file>

<file path=ppt/ink/ink43.xml><?xml version="1.0" encoding="utf-8"?>
<inkml:ink xmlns:inkml="http://www.w3.org/2003/InkML">
  <inkml:definitions>
    <inkml:context xml:id="ctx0">
      <inkml:inkSource xml:id="inkSrc0">
        <inkml:traceFormat>
          <inkml:channel name="X" type="integer" max="1280" units="cm"/>
          <inkml:channel name="Y" type="integer" max="800" units="cm"/>
        </inkml:traceFormat>
        <inkml:channelProperties>
          <inkml:channelProperty channel="X" name="resolution" value="28.31858" units="1/cm"/>
          <inkml:channelProperty channel="Y" name="resolution" value="28.36879" units="1/cm"/>
        </inkml:channelProperties>
      </inkml:inkSource>
      <inkml:timestamp xml:id="ts0" timeString="2015-04-15T21:18:28.109"/>
    </inkml:context>
    <inkml:brush xml:id="br0">
      <inkml:brushProperty name="width" value="0.05292" units="cm"/>
      <inkml:brushProperty name="height" value="0.05292" units="cm"/>
      <inkml:brushProperty name="color" value="#FF0000"/>
    </inkml:brush>
  </inkml:definitions>
  <inkml:trace contextRef="#ctx0" brushRef="#br0">4631 9234,'0'0,"0"0,0 0,0 0,0 0,0 0,0 0,0 0,0 0,0 0,0 0,26 26,-26-26,26 27,-26-27,53 26,-26-26,26 0,0 0,26 27,27-27,0 0,-27 0,53 0,1 0,25 0,1-27,0 27,26 0,0 0,27 0,-27 0,53 0,-26 0,26 0,0 0,27 0,-27 0,53 0,-53 0,53 27,-26-27,-1 26,27-26,0 0,0 27,-26-27,26 26,0-26,-26 0,26 27,0-27,0 26,-27-26,1 27,26-27,-53 26,0-26,-26 26,0-26,-27 27,-53-1,0-26,1 0,-54 27,0-27,-26 0,-26 26,-1-26,1 0,-27-26,0 26,-27-27,1-26,-27-26</inkml:trace>
  <inkml:trace contextRef="#ctx0" brushRef="#br0" timeOffset="951.0544">11060 5900,'26'27,"-26"26,0 26,27 0,-27 1,0 26,26-1,-26 1,27-26,-27 25,0 1,0-26,0-1,0-26,0-27,0 1,0-1,0-26,26-53,-26 27,0-27,0 0,27 0,-27-26,26 26,1 0,-27 27,53-1,-27 1,0 26,27 0,-26 26,26-26,0 27,0-1,-27 0,27 1,-53-1,26 1,-26 26,-26-27,-27 1,0-1,0 1,-26-1,26 0,0 1,0-1,-26-26,52 27,27-54,27 27,-1 0</inkml:trace>
  <inkml:trace contextRef="#ctx0" brushRef="#br0" timeOffset="1317.0754">11880 6853,'27'0,"-27"-53,26 53,-26-53,-26 0,26 27,0-27,0 0,0 26,0-26,26 27,1 26,25 0,-25 0,26 26,0 1,26-1,-26 1,0 26,-27-27,1 1,-1-1,-26 27,0-27,0 1,-53-27,27 26,-1-26,-25 0,-1 0,0-26,26 26,-26 0,53-27,0 1</inkml:trace>
  <inkml:trace contextRef="#ctx0" brushRef="#br0" timeOffset="1830.1047">12674 6350,'-27'26,"1"-26,0 27,-1-27,1 26,26 1,0-27,26 26,1 1,-1-1,0-26,1 27,-1-1,-26 1,0-1,0 1,-26-1,-1 0,1 1,-27-1,0 1,27-1,-1-26,27 27,0-27,53 0,-26 0,52-27,0 1,1-1,26-26,-27 1,0-1,-26 0,0 26,0-26,-26 27,-27-1,0 1,0 26,-27 0,1 0,26 53,-27-27,27 1,-26 26,52 0,-26-27,27 27,26-27,-27 1,27-1,0-26,0 0</inkml:trace>
  <inkml:trace contextRef="#ctx0" brushRef="#br0" timeOffset="2407.1377">13018 7408,'-27'0,"-26"0,1 0,-81-53,80 106,0 0,1 27,25-1,1 0,26 1,0-27,26 0,1-27,25 1,-25-27,26-27,0 1,26-54,-52 27,25-26,1 0,0-1,-26 27,26-26,-27 26,1 27,-1-1,1 1,25 52,-25-26,-1 27,27-1,-26 0,26 27,-27-26,-26-1,27 27,-54-53,1 27,-1-1,1-26,-27 0,0 0,53-26,-53-1,53 27,0-53,0 27</inkml:trace>
  <inkml:trace contextRef="#ctx0" brushRef="#br0" timeOffset="3172.1815">13706 7144,'26'0,"1"0,-27 0,0 26,0-26,26 0,-26 27,0 26,27-53,26 53,-27-27,0 0,27 27,-53-26,27-1,-27 27,0-53,0 27,-27-1,1-26,-1 27,1-27,0 0,26 0,0 0,0-27,0 27,26-26,0-1,1 27,26-53,0 27,0-27,-27 0,27 27,0-27,-27 0,1 0,-1 0,-26 0,0 26,0 1,0 0,-26-1,26 27,-27 0,1 27,26-1,-27 0,27 1,0 26,0 0,27-27,-27 27,26-26,1-27,-1 26,1-26,-1-26,1 26,-1-27,1 1,-1-1,1-26,-1 27,-26-1,26 1,1-1,-1 1,1 26,-1 26,1 1,-1-1,1-26,26 53,-53-26,26-1,-26 1,0-1,-26-26,26 27,-27-27,1 0,-1 0,27 0,-26 0,26 0,0 0,0 0,26-53,-26 53</inkml:trace>
  <inkml:trace contextRef="#ctx0" brushRef="#br0" timeOffset="3395.1942">15082 6138,'0'-26,"0"26,0 0,0 26,-27 27,27 0,0 27,0-1,27-26,-27 26,26-26,1 0,-1 0</inkml:trace>
  <inkml:trace contextRef="#ctx0" brushRef="#br0" timeOffset="3563.2038">15293 6879,'27'27,"-27"-1,0 27,0-53,0 26,0-26,0 0,0 0,0 0,0 0,0-26,0 26,0-26,0 26</inkml:trace>
  <inkml:trace contextRef="#ctx0" brushRef="#br0" timeOffset="3903.2233">13468 7990,'-27'27,"27"-27,27 0,52-27,0 1,54 0,-27-27,52 26,1 1,-27-27,1 53,-28-27,-25 1,-1 26,-52 0,-1 26,1-26,-27 27,0-27,0 0</inkml:trace>
  <inkml:trace contextRef="#ctx0" brushRef="#br0" timeOffset="34214.957">7541 582,'0'0,"0"0,0 0,53-53,-53 53,0 0,0 0,0 0,0 0,0 0,0 0,0 0,-79 0,79 0,0 0,-80 0,80 0,-106 0,106 0,-106-26,54 26,-28 0,1-27,-27 27,0 0,0 0,0 0,-26-26,0 26,0 0,26 0,-27 0,-25 0,25 26,1-26,0 0,-27 0,27 0,0 27,-1-27,1 0,0 0,-1-27,1 27,26 0,-26-26,26 26,0-27,0 27,54 0,-28-26,1 26,26 0,53 0,-80-27,80 27,0 0,0 0,-52 0,52 0,0 0,0 0,0 53,0-53,-27 106,27-79,-26 26,26 26,0-26,-27 26,1-26,-1 27,1-1,-1 0,1-26,-1 27,1-28,0 1,26 27,0-54,-27 27,27-26,27 26,-27-27,0 0,0 1,26-27,-26 0,26 26,1-26,-1 27,1-27,-1 0,1 26,-1-26,1 0,26 27,-1-27,1 0,27 0,-1 0,-26 0,26 0,1 26,26-26,-27 0,0 0,27 0,0 0,0 0,0 0,0 0,-1 0,28 0,-27 0,26 0,-26 0,-1 27,28-27,-27 0,26 0,-26 26,26-26,0 0,1 0,25 0,-25 0,25 27,1-27,0 0,0 0,-1 0,1 0,0 0,-27 0,27 0,-27 0,1 0,-1-27,0 27,-26 0,-27 0,1-26,-1 26,-26 0,0 0,-27-27,1 27,-1 0,-26 0,0-26,0 26,-26-27,26 27,-27-53,27 27,-26-27</inkml:trace>
  <inkml:trace contextRef="#ctx0" brushRef="#br0" timeOffset="34860.994">7462 450,'0'0,"0"0,0 0,105 26,-25-26,52 0,0 0,27 27,26-27,27 0,0 26,26-26,0 0,-26 27,-1-1,-26 1,1-27,-80 26,-1 27,-25-27,-80-26,79 106,-79-53,-26 27,-1-28,-26 28,0 26,0-27,1 0,-1 1,26-1,-26 1,27-54,-1 27,27-27,-26 1,-1-27,1 0,-27 0,0 0,-26-27,-1 27,-25-26,-1 26,0 0,26 0,1 0,26 0,0 0,27 0,-1 0,27 0,0 0,0 0,0 0,0 0</inkml:trace>
  <inkml:trace contextRef="#ctx0" brushRef="#br0" timeOffset="61779.5336">4736 6112,'0'-27,"0"27,0-26,0-27,-26 53,26-26,-27 26,1 0,0-27,26 27,-27 0,1 0,-1 0,27 27,-26-27,26 26,0 27,0-27,0 27,0 0,26 27,-26-1,0-26,27 26,-27-26,0 27,0-27,-27-1,27 1,-26-26,26 26,-27-27,27-26,0 27,-26-54,26 27,0-53,0 27</inkml:trace>
  <inkml:trace contextRef="#ctx0" brushRef="#br0" timeOffset="61964.5442">4419 6456,'26'0,"1"0,-1 26,27-26,-26 0,-1-26,1 26,-1 0,0-27,1 27,-27 0,26 0,-26 0</inkml:trace>
  <inkml:trace contextRef="#ctx0" brushRef="#br0" timeOffset="62185.5568">4710 6509,'26'0,"-26"26,0-26,80 27,-54-27,-26 26,27-26,-1 0,1-26,-1 26,1 0,-27-27,26 27,-26-26,0-1,0 27,-26-26,26 52,0-52,0 26,-27-27,54 27</inkml:trace>
  <inkml:trace contextRef="#ctx0" brushRef="#br0" timeOffset="62545.5774">5186 6112,'0'0,"0"0,0 0,0 0,0 26,0-26,0 27,0-1,0 27,0-26,0 26,0-27,0 27,0 0,0-27,0 1,0-1,0 1,0-27,0 26,0-52,27 26,-27-27,26 27</inkml:trace>
  <inkml:trace contextRef="#ctx0" brushRef="#br0" timeOffset="62823.5932">5345 5980,'0'0,"0"0,26 53,-26-27,0 0,0 27,0-26,0 26,27 0,-27 0,0-27,0 0,0 27,0-26,26-27,-26 26,0 1,0-27,0 0,0 0,0-53,27 53,-27-53</inkml:trace>
  <inkml:trace contextRef="#ctx0" brushRef="#br0" timeOffset="64465.6873">5080 6959,'0'-27,"0"1,0 26,0-27,-26 27,26 0,0-26,-27 26,1 0,26 0,-26 0,-1 0,1 26,-1-26,1 0,26 27,-27-1,27 1,27-1,-1 0,1 27,26-26,-27-1,27 27,-27-53,1 53,-1-26,1-27,-27 26,-27 1,27-1,-26-26,-1 0,-26 0,27 0,0 0,-1-26,27 26,-26-27,26 27,0-26</inkml:trace>
  <inkml:trace contextRef="#ctx0" brushRef="#br0" timeOffset="64858.7096">5451 6959,'-27'-27,"27"27,0-26,-26 26,-1 0,1 26,26-26,-27 27,1-1,0 0,-1 27,1-26,26-1,-27 27,27-26,27-1,-27 1,26-27,1 26,25-26,-25 0,26 0,-27-26,27-1,-26 1,26-1</inkml:trace>
  <inkml:trace contextRef="#ctx0" brushRef="#br0" timeOffset="65932.7712">5662 7011,'0'0,"-26"27,0-27,-1 26,27 1,-26-1,26 1,0-1,26 1,-26-1,27 1,25-27,-25 0,26 0,-53 0,53 0,-53 0,26-27,-26 1,0-1,-26 1,-1-27,27 26,-26-26,26 27,0 0,-27-1,54 1,-27 26,26 0,1 26,-1-26,1 27,-1-1,1 0,-1 27,0-53,-26 27,0-1,0-26,0 0,0 0,0 0,27-26,-27-1,26 27,-26-53,27 27,-27 0,26-1,1 1,-1-1,1 27,-1 0,-26 0,27 0,-1 0,-26 0,27 0,-1 0,-26 27,26-54,-26 54,0-27,27 26,-1-52,-26 26,27 0,-27 0,26-27,-26 27,0-26,0-1,0 1,0 26,-26 0,-1 0,1 0,-1 26,27 1,-26-1,26 1,0 26,0-1,0-25,0-1,26 27,-26-26,27-27,-1 0,-26 0,27 0,-1-27,1 1,-1-1,1 1,-1-1,1 1,-1-27,0 27,-26-1,27 1,-27 26,0-27,0 27,26-26,-26 26,0 0,27 26,-27-26,26 27,1-1,-27 1,26 26,1-27,-1 0,-26 27,0-53,0 27,0-1,0 1,-26-27,-1 0,1 0,26-27,-27 27,1-26,26 26,-27-27,27 27,0-26,27 26</inkml:trace>
  <inkml:trace contextRef="#ctx0" brushRef="#br0" timeOffset="66510.8042">7197 6482,'-26'-26,"26"26,-27 0,1 0,79 0,-80 0,1 0,-1 0,1 0,26 26,0 1,0-1,0 1,0 26,-27 0,27 26,-26 0,-1 1,-26-1,27 27,-27-27,27 1,-1-1,27-26,0 0,0 0,27-27,-1-26,1 27,-1-27,0-27,1 27,-1 0,1-26,-27-1</inkml:trace>
  <inkml:trace contextRef="#ctx0" brushRef="#br0" timeOffset="66855.824">7303 6959,'-27'-27,"27"1,-26 26,-1 0,-25 0,52 0,-27 0,27 26,-26 27,26-27,0 1,0-1,26 27,-26-26,27-1,-1-26,0 0,27 0,-26 0,52 0,-52-53</inkml:trace>
  <inkml:trace contextRef="#ctx0" brushRef="#br0" timeOffset="67357.8527">7541 6985,'0'26,"-26"-26,-1 27,1-1,-1 1,1 26,-1-27,27-26,27 27,-1-1,1-26,-1 0,27 0,0-26,-27 26,1-27,-1 1,-26 26,0-27,0 1,-26-1,26 27,0-26,0 26,0-27,26 1,1 26,-1-53,27 27,0-1,-27-26,27 0,0 0,-26 1,-1-1,-26-27,0 54,0-27,-26 26,26 1,-27-1,1 54,-1-1,27 1,-26 26,-1 0,27 0,-26 26,26 27,0-27,26 1,-26-28,27 1,-27 0,79 0,-79-53,27 0,-27 0,26-26</inkml:trace>
  <inkml:trace contextRef="#ctx0" brushRef="#br0" timeOffset="67882.8827">8229 6562,'26'0,"-26"0,27-27,-27 27,0 0,0 0,26 0,-26 0,0 27,27-1,-27 1,0 26,0-1,0 1,0 27,0-1,-27-26,27 26,0 1,0-27,0 0,-26 0,26-27,0 0,-27 1,27-27,-26 0,26 0,0 0,-27 0,27-27,-26 27,79-26,-53 26,0-26,0-1,26 1</inkml:trace>
  <inkml:trace contextRef="#ctx0" brushRef="#br0" timeOffset="68112.8959">8599 6800,'0'0,"27"0,-27 0,26 0,1 0,-1 0,1 0,-1 0,1 0,-1 0,0 0,-26-27,27 27</inkml:trace>
  <inkml:trace contextRef="#ctx0" brushRef="#br0" timeOffset="68282.9056">8652 6932,'0'27,"27"-27,-27 26,26-26,1 0,-27 0,53 0,-53 0,52 0,-25-26</inkml:trace>
  <inkml:trace contextRef="#ctx0" brushRef="#br0" timeOffset="68601.9237">9261 6879,'26'27,"1"-27,-1 0,1 0,-27 0,26 0,1-27,-27 27,26 0,-26 0,26 0,1-26</inkml:trace>
  <inkml:trace contextRef="#ctx0" brushRef="#br0" timeOffset="68873.9394">9737 6615,'0'0,"0"26,0-26,0 27,0-1,0 0,0 1,0 26,0 0,0 0,0 0,0-27,0 27,0-27,26 1,-26-27,0 26,0-52,27-1</inkml:trace>
  <inkml:trace contextRef="#ctx0" brushRef="#br0" timeOffset="87645.0119">8229 17224,'0'-26,"0"-1,0 27,0 0,0 0,0 0,-27 27,27-27,0 26,0-26,0 0,0 0,27 0,-1 0,1 0,-1 0,1 0,26 0,-27 0,27 0,-27 0,1 27,-1 26,1 0,-1 0,-26 0,0 26,0 0,0 1,0-27,0 26,0 0,0-52,0 52,0-79,0 53,0-53,0 0,0 0,0 53,0-53,0 0,0 0,0 0,-26 0,26 0,-80 0,80 0,-79 26,79-26,-53 27,53-27,0 0,0 0,0 0</inkml:trace>
  <inkml:trace contextRef="#ctx0" brushRef="#br0" timeOffset="96833.5386">4260 5900,'0'0,"0"0,-26 0,26 0,0 0,-27 0,1 0,26 0,-27 0,1 0,-1-26,-26 26,27 0,0-27,-27 27,26 0,1 0,-1 0,1-26,26 26,0 0,0 0,-27 26,54 1,-27-1,0 1,0 26,0 26,0 0,0 27,0 0,0 0,0 0,0 26,-27-26,27 0,0 26,-26-26,26-27,0 27,0-53,0 0,26 0,-26-27,53 1,-26-1,26-26,0 0,-1 0,1-26,-26 26,26 0,-27 0,-26 0,27 0,-27 0,0 26,-27-26</inkml:trace>
  <inkml:trace contextRef="#ctx0" brushRef="#br0" timeOffset="101554.8086">5874 6138,'0'0,"0"27,0-27,0 0,0 26,-26 1,26-1,0 1,0-1,0 1,0-27,26 26,-26-26,0 0,0-26,0-1</inkml:trace>
  <inkml:trace contextRef="#ctx0" brushRef="#br0" timeOffset="101719.8181">5848 5874,'0'0,"0"26,-27-26,54 0,-27 0,0 0,0 0</inkml:trace>
  <inkml:trace contextRef="#ctx0" brushRef="#br0" timeOffset="102117.8407">5848 6324,'26'0,"-26"-27,27 27,78-26,-105-1,0 1,0-27,27 53,-27-27,0 27,0 0,0 0,0 0,26 27,-26-1,27 1,-1-1,1 1,-1-27,1 26,-1-26,1 0,-1-26,-26 26,26-27,-26-26,0 27,0-1,0-26,0 27,0 0,0-27,27 53</inkml:trace>
  <inkml:trace contextRef="#ctx0" brushRef="#br0" timeOffset="103261.9059">6985 5927,'27'-27,"-27"27,0 0,0 0,-27 0,27 0,-26 0,26 0,-27 0,27 27,-26-1,0 1,26-1,0 1,0 25,0-25,0-1,0 1,26-1,-26 1,26-27,1 26,26-52,-27 26,1-27,26 1,-27 26,1-27,-1 1,0-1,1 27,-27-26,0 26,-27 0,27 26,-26-26,0 27,26-1,0 1,0-1,0 1,0-27,52 0,-25 0,-1 0,27 0,-26-27,-1 1,1 26,-1-27,-26 1,0-1,0 27,-26-26,26 26,0 0,26-26,-26 26,27-27,-1 27,27-26,-27-1,1 1,26-1,-27-26,27 27,-53-27,27 26,-27-25,-27-1,27 26,-26 1,-1 26,1 0,-1 0,1 53,26-27,-27 27,27 0,0 26,0-26,0 27,0-27,27-1,-27 1,26-26,1-1,-1 1,1-27,-27 0,26 0,-26-53,27 53</inkml:trace>
  <inkml:trace contextRef="#ctx0" brushRef="#br0" timeOffset="103732.9331">8070 5715,'0'0,"0"0,0 0,0 53,27-53,-1-27,27 27,-27 0,1-26,26 26,-27 0,1 26,-27-26,0 27,0-1,-27 27,1-26,26 26,-27-27,1 1,26 26,0-27,-27 0,27-26,0 27,0-27,0 26,0-26</inkml:trace>
  <inkml:trace contextRef="#ctx0" brushRef="#br0" timeOffset="104094.9537">8255 6244,'0'0,"0"0,0 27,0-27,0 0,0 0,0 0,0 0,0 0,0 0,0 0,0 0,0 0,0 0,0 0,0 0,0 0,0 0,0 0,0 0,0-27</inkml:trace>
  <inkml:trace contextRef="#ctx0" brushRef="#br0" timeOffset="110604.3262">3070 6509,'-27'26,"27"1,-26-1,26 1,0-1,0-26,26 27,1-54,25 1,1 26,-26-80,26 27,0 0,0-26,-1 0,-25-27,-1 26,1-25,-27 25,0 27,0 0,-27 0,27 53,-26 0,26 27,0-1,-27 54,27 26,0-1,0 1,0 53,0-27,0 1,27-1,-27 0,0-26,0-27,0 27,0-79,0-1,0-26,0-26,26-27</inkml:trace>
  <inkml:trace contextRef="#ctx0" brushRef="#br0" timeOffset="110752.3347">3255 5741,'26'53,"-79"-26,53 26,0-53,-79 106</inkml:trace>
  <inkml:trace contextRef="#ctx0" brushRef="#br0" timeOffset="116673.6734">2831 8414,'0'0,"0"0,0 0,0 0,27 26,-27-26,26 0,-26 0,27 0,-1 0,1-26,-27 26,26-27,-26 27,27-26,-27-1,0 1,-27 26,1-27,-1 27,1 0,-1 0,1 0,-1 27,-26-1,27 1,0 26,-1-27,27 1,-26 26,26-27,26 27,-26-27,27 1,-27-1,26 1,0-27,1 0,-27 26,26-26,-26 0,53 0,-53-26,0 26,27 0</inkml:trace>
  <inkml:trace contextRef="#ctx0" brushRef="#br0" timeOffset="117062.6956">3070 7938,'0'0,"26"0,-26 0,0-53,0 79,0 1,0-1,0 27,26 0,-26-27,0 27,0 27,0-28,0 1,27 27,-27-27,0 0,-27 0,27-27,0 0,0 1,-26-1,52 1,-26-27,0 0,0 0</inkml:trace>
  <inkml:trace contextRef="#ctx0" brushRef="#br0" timeOffset="117344.7118">3361 8467,'0'0,"0"0,26 26,-26 1,0-27,0 26,0-26,0 27,0-1,0-26,0 26,0 1,26-27,27 26,-53-26,0-26,0-1,27 27</inkml:trace>
  <inkml:trace contextRef="#ctx0" brushRef="#br0" timeOffset="117475.7193">3387 8149,'0'0,"-26"27,26-27,0 0,0-27,26 27</inkml:trace>
  <inkml:trace contextRef="#ctx0" brushRef="#br0" timeOffset="117983.7483">3943 8070,'-27'-27,"27"1,-26-1,-1 1,27 26,-26-26,26 26,-27 0,27 0,0 26,-26-26,26 26,-27 1,27-1,0 1,0 26,-26-27,26 54,0-28,0 1,-26 0,26 27,0-27,26 26,-26-26,0 26,0-26,26 0,-26 0,0 0,0 0,0 0,0-27,0 1,0-1,-26 1,26-1,0-26,-26 0,26 0,0 0,0 0,0-53</inkml:trace>
  <inkml:trace contextRef="#ctx0" brushRef="#br0" timeOffset="118217.7617">3546 8599,'0'0,"0"0,26 0,1 0,-1 0,1 0,-1 0,-26 0,27 0,-1 0,0 0,1 0,-1 0,1 26,-27-26,26 0,-26 0,27 0</inkml:trace>
  <inkml:trace contextRef="#ctx0" brushRef="#br0" timeOffset="129342.398">4816 7990,'0'0,"0"0,0 0,-27-26,27 26,0 0,0 0,0 0,-26 0,26 0,0 0,0 0,0 0,0 0,0 0,0 0,0 0,0 0,0 0,0 0,0 0,0 0,0 0,0 0,0 26,0-26,0 27,0-27,26 26,-26 1,0-1,0 27,0-26,0 26,0-27,0 27,0 0,0 0,0-27,0 1,0 26,0-53,0 26,-26 1,26-1,0-26,0 0,0 0,0 0,0 0,0 0,0 0,0 0,0 0,0 0,0-26,0 26,0-27,0 27,0-26,0 26,0 0,0-27,-27 1,27 26,0-27,0 27,0-26,27 26,-27-27,0 1,26-1,1 27,-27-26,26-1,1 1,-27 0,26 26,1 0,-27 0,26 0,1 0,-27 0,26 0,0 26,1 0,-1 1,1-1,-1-26,-26 27,27 26,-27-53,26 26,-52 27,26-53,0 27,-27-1,1 1,-1-27,1 0,-1 26,1-26,0 0,-1 0,1 0,-1-26,1 26,-1 0,1 0,-1 0,27 0,0 0,0 0,0 0,0 0,0 0,27 0</inkml:trace>
  <inkml:trace contextRef="#ctx0" brushRef="#br0" timeOffset="130028.4371">14394 1667,'-27'0,"27"26,-26-26,-1 27,27-27,27 0,-1 26,1-26,-1 0,27 27,0-27,0 0,0-27,-27 27,27 0,-26 0,26 0,-27-26,0 26,-26 0,27 0,-27 0</inkml:trace>
  <inkml:trace contextRef="#ctx0" brushRef="#br0" timeOffset="130253.4501">14394 1958,'0'0,"0"0,26 0,-26 0,27 0,-27 0,26 0,1 0,25-27,-25 27,-1 0,27 0,-26-26,-1 26,1-26</inkml:trace>
  <inkml:trace contextRef="#ctx0" brushRef="#br0" timeOffset="131020.494">5398 8546,'0'27,"0"-27,0 0,0 0,0 0,0 0,0 0,0 0,0 0,0 0,0 0,0 0,0 0,0 0,26-27,-26 27</inkml:trace>
  <inkml:trace contextRef="#ctx0" brushRef="#br0" timeOffset="131742.5353">5715 8334,'0'0,"0"-26,0 26,0 0,0 0,0 0,0 26,-26-26,26 27,0-27,0 53,-27-53,27 26,0 27,0-26,0-27,0 26,0 1,0-27,27 0,-27 0,26 0,-26 0,27-27,-27 1,26 26,-26-27,27 1,-27-1,26 27,-26 0,0 0,0 0,27 0,-27 27,26-1,-26 1,27-27,-1 0,0 0,1 26,-27-52,26 26,1 0,-27-27,0 1,0-1,26 1,-26-1,0 1,0-1,0 27,0-26,0-1,0 27,-26-26,26 26,0-26,26 26,-26 0</inkml:trace>
  <inkml:trace contextRef="#ctx0" brushRef="#br0" timeOffset="131967.5481">6245 8387,'26'27,"-26"-27,0 26,0-26,0 27,0-27,0 0,0 26,0-26,0-26,0 26,0-27,26 1,-52-1</inkml:trace>
  <inkml:trace contextRef="#ctx0" brushRef="#br0" timeOffset="132143.5582">6297 8123,'0'26,"0"-26,0 27,0-1,0-26,0 0,0 0,0 0</inkml:trace>
  <inkml:trace contextRef="#ctx0" brushRef="#br0" timeOffset="132563.5822">6377 8546,'0'0,"0"-26,0 26,0 0,0-27,26 1,-26-1,0 1,0 26,0-27,0 1,0 26,0 0,27 0,-1 26,-26-26,27 27,-1-27,1 0,25 26,-25-26,-1 27,1-27,-1 0,-26 0,0 0,27-27,-54 1,27 26,0-27,-26 1,26-1,-27 1,54-1,-27 1,0 0</inkml:trace>
  <inkml:trace contextRef="#ctx0" brushRef="#br0" timeOffset="133022.6085">7038 8176,'0'0,"-26"0,-1 0,1 0,-1 0,1 0,0 0,-1 0,27 26,0 1,0-27,0 26,27 0,-1 1,0-1,1 1,-27-1,26 1,-26-27,0 26,0 1,0-27,-26 0,26 26,-27-26,1 0,26 0,-26 0,26 0,-27-26,54 52,-27-26,0 0,0 0</inkml:trace>
  <inkml:trace contextRef="#ctx0" brushRef="#br0" timeOffset="133565.6395">7276 8493,'0'0,"0"27,0-27,0 0,0-27,0 27,-26-26,26-1,0 1,-27-27,27 0,-26 0,26 27,-26-27,26 0,0 26,-27 1,27-1,0 1,27-1,-27 27,0 0,52 0,-25 0,-1-26,27 26,-26 0,26 0,-27 0,27 0,-53 0</inkml:trace>
  <inkml:trace contextRef="#ctx0" brushRef="#br0" timeOffset="133807.6533">7382 8229,'0'0,"27"26,-27-26,-80 0,107 0,-27-26,26 26,1 0,-1 0,1-27,-1 27,1 0,-1-26</inkml:trace>
  <inkml:trace contextRef="#ctx0" brushRef="#br0" timeOffset="134261.6794">7515 8334,'-27'27,"27"26,-26-53,26 26,0 1,0-1,26 1,1-27,-1 0,27 0,-27-27,1 1,26-1,-27 1,-26 26,0-27,0 1,0-1,0 27,0-26,0 26,-26 0,26 0,0 26,26-26,-26 27,27 26,-1-27,-26 1,27-1,-1 1,-26-27,26 0,-26 0,27-27,-27 1,0-1,26-26,-26 27,27-1,-27-26,26 27,1 0,-1 26,1 0,-1 0,-26 0,27 0,-1 0,27 0,0 0</inkml:trace>
  <inkml:trace contextRef="#ctx0" brushRef="#br0" timeOffset="144442.2617">8493 7938,'0'0,"0"0,0 0,0 0,0 0,0 0,0 0,0 0,0 0,0 0,0 0,0 0,0 0,-26 26,26-26,-26 26,26 1,-27-1,27 1,-26 26,26 0,0 0,-27-1,27 1,0-26,0 26,27-27,-27 1,0 26,26-53,-26 26,27 1,-27-1,26-26,-26 0,0 0,0 0,0 0,0 26,0-26,0 0,0 0,0 0,0 0,26 27,-26-27,0 0,0 0,0 26,0-52,27 26,-27-27</inkml:trace>
  <inkml:trace contextRef="#ctx0" brushRef="#br0" timeOffset="145374.315">11589 7911,'27'0,"-27"0,0 0,0 27,0-27,0 0,26 26,-26-26,0 26,0 27,26-26,-26 52,27-26,-27 0,0 0,0 0,0 0,0 0,0 0,-27-27,27 1,0-1,0 0,-26 1,26-27,0 0,0 0,26-27,-26 27,0-26,27 26,-27-26</inkml:trace>
  <inkml:trace contextRef="#ctx0" brushRef="#br0" timeOffset="147630.444">8917 8176,'0'-27,"0"27,-27 0,27 0,-53-26,53 26,-26 0,0 0,-1 0,27 0,0 0,-26 26,26-26,26 0,-26 27,27-1,-27 1,26 25,0-25,-26-1,27 1,-27-1,26 1,-26-1,0 1,0-27,-26 26,26-26,-27 0,27 0,-26 0,26-26,0 26,-26-27,26 1,-27 26,54-27</inkml:trace>
  <inkml:trace contextRef="#ctx0" brushRef="#br0" timeOffset="147955.4626">9049 8361,'27'-27,"-1"27,0 0,-26 0,27-26,-27-1,26 27,-26-26,0 0,0 26,-26-27,26 27,-27 0,1 0,0 0,26 27,-27-27,27 52,-26-25,26-1,0 27,0-26,0 26,0-27,0 1,26-1,1 1,-27-54,52 27,-52-26,27 26,-1-27</inkml:trace>
  <inkml:trace contextRef="#ctx0" brushRef="#br0" timeOffset="148453.4909">9340 7911,'0'0,"0"0,0 27,0-1,0-26,0 26,0 27,0-26,0 26,0 0,0 0,0-1,0 1,0 0,0-26,0 26,27-53,-27 0,0 0,0 0,26-27,-26-26</inkml:trace>
  <inkml:trace contextRef="#ctx0" brushRef="#br0" timeOffset="148775.5093">9684 7911,'0'-26,"0"26,-26 0,-1 0,27-27,-26 27,-1-26,1 26,26 0,-27 26,27 1,0-1,0 27,0 0,0 0,0 26,0 1,27 25,-27-52,0 27,0-27,0 26,0-53,0 27,26-26,-26-27,0 0,0-27,0 27</inkml:trace>
  <inkml:trace contextRef="#ctx0" brushRef="#br0" timeOffset="148919.5177">9525 8334,'0'0,"27"-26,-27 52,26-52,-26-1,53 27,-53 0,53 0,-53-26</inkml:trace>
  <inkml:trace contextRef="#ctx0" brushRef="#br0" timeOffset="149060.5258">9922 8387,'27'0,"-27"0,0 27,0-27,0 0,0-27,0 1,0-1,26 27,1-26</inkml:trace>
  <inkml:trace contextRef="#ctx0" brushRef="#br0" timeOffset="149449.5481">10134 8308,'0'26,"-27"1,27-27,-26 26,26 1,0-1,26 1,1-27,-1 26,1-26,-1 0,27-26,-26 26,-1-27,-26 1,27-1,-27 1,0-1,-27-26,27 27,0 0,-26-1,26 27,0-26,0 26,26 0,-26 26,27 1,-1-27,0 26,27 0,-26 27,-1-26,1-1,26 1,-27-1,1-26,26 0,-27 27,-26-54,26 27,1-26</inkml:trace>
  <inkml:trace contextRef="#ctx0" brushRef="#br0" timeOffset="149683.5613">10822 8123,'-27'0,"27"0,-26 26,-1 1,1-1,-27 1,27 25,-1-25,-26 26,27 0,-1-27,1 27,-1-26,27-27,0 0,0 0,27 0</inkml:trace>
  <inkml:trace contextRef="#ctx0" brushRef="#br0" timeOffset="151084.6416">12065 8334,'0'0,"0"0,0 0,0 0,0 0,0 0,27 0,-1 0,1 0,26 0,-27 0,27 0,0-26,-27 52,1-52,26 26,-53 0,0 0</inkml:trace>
  <inkml:trace contextRef="#ctx0" brushRef="#br0" timeOffset="151285.6531">12171 8493,'-26'0,"52"27,-26-27,0 0,27 0,-1 0,-26 0,27 0,-1 0,0-27,1 27,-1 0,1 0,-1-26</inkml:trace>
  <inkml:trace contextRef="#ctx0" brushRef="#br0" timeOffset="151569.6693">12647 8308,'0'0,"0"0,0 0,0 26,27-26,-1 0,1 0,-1 0,1 0,-1 53,1-79,-1 52,-26-26,27 0</inkml:trace>
  <inkml:trace contextRef="#ctx0" brushRef="#br0" timeOffset="151764.6803">12727 8440,'0'27,"-27"-27,27 26,0-26,0 0,27 0,-27 0,26 0,1 0,-54-26,133 26,-79-27,-1 27,27-26,26 26</inkml:trace>
  <inkml:trace contextRef="#ctx0" brushRef="#br0" timeOffset="152170.7037">13732 8308,'0'26,"0"-26,0 0,0 27,-26-1,26 1,0-1,0 1,0 26,-27-53,27 53,0-27,0-26,0 26,0-26,0 0,0 0,0 0</inkml:trace>
  <inkml:trace contextRef="#ctx0" brushRef="#br0" timeOffset="152340.7134">13494 8281,'-26'-26,"26"0,0 26,26 0,1 0,25 0,1 0,0 0,0 0,0 0,0 0,26 0,-52 0</inkml:trace>
  <inkml:trace contextRef="#ctx0" brushRef="#br0" timeOffset="153338.7705">14050 8599,'0'26,"0"1,0-27,-27 0,27-27,0 1,0 26,27-53,-27 27,26-27,-26 0,27 26,-1-26,1 53,-1-26,-26 26,26 0,-26 0,27 0,-27 26,0-26,0 27,0-1,-27 1,27-1,0-26,0 27,-26-1,26 1,26-1,-26-26,27 27,-1-27,1 26,-1-26,-26 0,27 0,-1-26,1 26,-1-27,-26 1,27 26,-27-27,26 1,-26-1,0 27,0-26,0 26,0 0,0 0,0 0,0 26,0 1,0-1,0 1,0-27,27 26,-27 1,26-1,-26-26,26 0,1 0,-1 0,1 0,-27 0,26 0,1-26,-1-1,-26 1,0 26,0-27,27 1,-27-1,0 27,0 0,0 0,0 0,0 0,0 0,0 27,0-1,26 1,-26-27,27 26,-27-26,26 27,0-1,1-26,-1 0,1 0,26-26,-27-1,1 1,-1 26,1-53,-27 26,0 1,0-1,0-26,-27 53,27 0,-26 0,-1 0,27 0,-26 27,-1 26,27-27,0 1,0 26,27-27,-27 1,26-1,1 0,-1 1,1-27,26 0,-27 0,0 0,1-27</inkml:trace>
  <inkml:trace contextRef="#ctx0" brushRef="#br0" timeOffset="153706.7916">15478 8149,'0'0,"-26"27,26-27,0 0,0 0,0 0,0 26,0-26,0 0,0 0,0 27,0-27,0 0,0-27,26 54</inkml:trace>
  <inkml:trace contextRef="#ctx0" brushRef="#br0" timeOffset="153930.8043">15399 8546,'0'0,"0"27,0-27,0 0,0 0,0 0,0 0,0 0,27 0,-27 0,0 0,0 0,0 0</inkml:trace>
  <inkml:trace contextRef="#ctx0" brushRef="#br0" timeOffset="158418.0609">16352 8573,'0'-27,"0"27,-27-26,27 26,-26-27,-1 1,1 26,-27 0,26-27,1 27,-1 27,27-27,-26 26,26 1,0-1,26 1,1-1,-1 27,1 0,26-27,0 27,-27-26,1-1,-1 1,-26-1,0 0,0 1,-26-1,-1-26,1 0,-27 0,26 0,27-26,-53-1,53 1,0 0,0-1</inkml:trace>
  <inkml:trace contextRef="#ctx0" brushRef="#br0" timeOffset="158707.0776">16748 8652,'0'0,"0"0,-26 0,0 26,-1-26,1 27,-1-27,1 53,-1-27,1 1,26 26,0-27,26 27,-26-27,53 1,-53-27,53 0,-26-27,25 27</inkml:trace>
  <inkml:trace contextRef="#ctx0" brushRef="#br0" timeOffset="158994.0939">16934 8890,'0'26,"0"1,-27-1,54-105,-27 105,0-26,26 27,-26-27,0 0,0 0,0 0,0-27,0 1,0 0,0-1,0 1,0-1,0 1,0-1,27 1,-1-1,-26 27,27-26,-1 26,-26 0,53 0,-53 0,26 0</inkml:trace>
  <inkml:trace contextRef="#ctx0" brushRef="#br0" timeOffset="159508.1233">17278 8811,'26'26,"-26"-26,27 0,-27 0,0-26,26 26,-26-27,26 27,1 0,-27 0,26-26,1 26,-27 0,26-27,1 1,-1 26,1 0,-27-27,26 1,1-1,-27 27,26-26,-26 26,0-26,0-1,0 27,-26-26,-1 26,1 0,26-27,-27 27,1 0,-1 0,1 27,-1-27,1 26,26 1,-27-1,27 27,0 0,0 0,27-27,-27 27,0-26,26 25,1-25,-1-1,1-26,-1 27,1-27,-27 0,26 0,1 0,-1-27,1 27,-27-26</inkml:trace>
  <inkml:trace contextRef="#ctx0" brushRef="#br0" timeOffset="160251.1659">16881 8705,'0'0,"-27"0,27 0,0 26,0-26,-26 0,-1 0,27 0,-26 0,-1 27,1-27,26 0,-26 26,26-26,-27 0,27 27,0-27,0 26,0 1,0-1,0-26,0 26,0 1,0-1,0-26,27 27,-27-27,26 0,0 0,-26 0,27 0,-1 0,1 0,-1-27,-26 27,27-26,-27-1,26 27,-26-26,0 0,0 26,0 0,0 0,-26-27,26 27,0 0,0-26,26 26,-26-27</inkml:trace>
  <inkml:trace contextRef="#ctx0" brushRef="#br0" timeOffset="161485.2365">18045 8625,'0'0,"0"0,0-26,0 26,0 0,0 0,0-26,0 26,-27 0,1 0,0-27,26 27,-27 0,27 0,-26 27,26-1,0-26,26 26,1 1,-27-1,26 1,-26-1,26 1,-26-1,27 1,-27-1,-27 1,27-27,0 0,-26 26,0-26,26 0,-27 0,1 0,26-26,-27 26,27 0,-26-27,26 27,0-26</inkml:trace>
  <inkml:trace contextRef="#ctx0" brushRef="#br0" timeOffset="161886.2593">18495 8493,'26'0,"-26"-26,0 26,27 0,-54 0,1-27,-1 27,1 0,-1 0,27-26,-26 52,26-26,-27 27,27-1,0 1,0-1,0 27,-26 26,26 1,-26-1,26-26,-27 26,27 1,0-27,0 0,27 0,-27-1,26-25,0-1,-26-26,27-26,26 26,-53-27,26 1,1 0</inkml:trace>
  <inkml:trace contextRef="#ctx0" brushRef="#br0" timeOffset="162667.3039">18601 8758,'0'26,"-27"-26,27 0,-26 27,-1-27,27 26,-26 1,26-27,0 26,0 0,26 1,1-1,-1-26,1 0,25 0,-25 0,26 0,-27 0,1-26,-1 26,1-27,-27 27,-27-26,27 26,-26 0,-1 26,1-26,26 27,0-1,0-26,0 27,26-1,1 1,26-27,-27 0,27 0,-26 0,-1 0,-26-27,0 1,0-1,0 1,-26-1,26 1,-27 0,27 26,0 0,0-27,0 27,27-26,-1 26,0-27,1 27,-1-26,27-1,-26 1,-1-1,1 1,-27-27,26 27,-26-1,0 1,0-27,0 26,-26 1,26-1,0 1,0 26,-27 0,27 0,0 26,-26 1,26 26,-27 0,27 26,0 0,0-26,0 27,0-27,27 26,-27-26,26 0,-26-27,27 27,-27-53,26 0,1 0,-27 0,26-26,0-1,1 1</inkml:trace>
  <inkml:trace contextRef="#ctx0" brushRef="#br0" timeOffset="163177.3332">19527 8440,'0'0,"0"0,0 0,0-26,0 26,0 0,0 0,0 0,26 26,-26 1,0 26,0-27,0 27,0 26,0 1,0-1,0 0,27 27,-27-53,0 27,0-27,26-1,-26 1,0-53,-26 27,26-27,-27 0,1 0,26 0,-27-27,-52 1,79-1,-27 1,54 0,-27-1</inkml:trace>
  <inkml:trace contextRef="#ctx0" brushRef="#br0" timeOffset="163456.3492">19923 8864,'27'0,"-1"0,1 0,-1-80,1 80,-1 0,27-26,-26 26,-1 0,1 0,-27-27,26 27</inkml:trace>
  <inkml:trace contextRef="#ctx0" brushRef="#br0" timeOffset="163613.3579">20003 8890,'0'26,"26"-26,1 0,-1 0,1 0,-1 0,1-26,26 26,-27-26</inkml:trace>
  <inkml:trace contextRef="#ctx0" brushRef="#br0" timeOffset="163920.3757">20585 8573,'0'0,"0"0,0 0,0 26,0 0,0 1,0 26,0-27,0 27,0 0,0-26,-27 25,27 1,27-26,-80-1,79 1,-26-27,27 0,-27-27</inkml:trace>
  <inkml:trace contextRef="#ctx0" brushRef="#br0" timeOffset="164242.3939">20902 8837,'0'0,"0"0,-26 27,26-107,-26 107,26 26,0-27,0 27,26-27,0 1,1-1,-1 1,1-27,-1-27,1 27,26-26,-53-27,26 26,-26-25,0-1,-26 0,-1 0,1 26,-1-26,1 27,-1 26,27 0,0 0,0 0,27 26,-27-26,53 27</inkml:trace>
  <inkml:trace contextRef="#ctx0" brushRef="#br0" timeOffset="164545.4113">21485 8784,'0'0,"26"53,-26-26,0-1,0 0,0 1,26-1,1-26,-1 27,27-27,-26 0,26-27,0 27,-27-26,0-27,1 27,-27-1,0-26,-27 0,1 27,0-27,-27 26,0 1,0 26,26-26,-26-1,27 54,0-27,26 26,0-26</inkml:trace>
  <inkml:trace contextRef="#ctx0" brushRef="#br0" timeOffset="167144.5601">22067 9393,'0'0,"0"0,0 26,0-26,0 0,0 0,26-26,-26 26,0 0,0 0,27 26,-1 1,0-1,27 27,0 0,0 26,27 1,-1-1,0 27,27 0,0 0,0-1,-27 1,27 0,-27-27,1 27,-27-26,0-1,0-26,-1 26,-25-52,-1 26,1-27,-27 1,0-27,26 0,1 0,-27-53,-27 26,1-52,-1 26</inkml:trace>
  <inkml:trace contextRef="#ctx0" brushRef="#br0" timeOffset="167936.6055">21908 9657,'0'-26,"0"26,0-27,0 27,0 0,0 0,0-26,0 26,0 0,0 0,-27 26,54-26,-27 27,0-1,0 1,26-1,-26 1,0-1,27 1,-27-1,26 1,-26-27,0 0,0 0,0 0,0 0,0-27,0 1,0-27,0 26,-26-26,26 0,-27 0,27 1,0-28,-26 54,26-27,0 26,-27 27,27-26,0 26,0 0,0 0,27 0,-27 0,26 0,1 26,-1-26,27 0,0 0,0 27,26-27,-26 0,0 26,0-26,26 27,-26-27,0 0,-26 26,26-26,-27 0,1 27,-1-27,-26 0,0 0,0 0,27 26,-27-26,0 0</inkml:trace>
  <inkml:trace contextRef="#ctx0" brushRef="#br0" timeOffset="169358.6868">22331 11853,'0'0,"-26"-26,26 26,-27 0,-26 0,27 0,-27 0,27 0,-27 0,26 26,-26 1,27-27,26 53,-27-53,27 53,27-27,-27 1,26 25,27-25,-26-1,26 27,-27-26,0 26,27-27,-26 1,-27-1,26-26,-26 27,0-1,-26 0,-1 1,1-27,-1 0,1 26,-27-26,27-26,-1 26,1 0,26 0,-27-53</inkml:trace>
  <inkml:trace contextRef="#ctx0" brushRef="#br0" timeOffset="169914.7186">22649 11906,'0'0,"0"0,0 0,0 0,0-26,0 26,-27 0,1 0,26 0,-27 0,1 26,-1-26,1 27,-1-1,1 1,26 26,0-1,0-25,0 26,0-27,26 27,1-26,-1-1,1-26,-1 27,1-27,26 0,-27-27,1 27,-1-26,1-27</inkml:trace>
  <inkml:trace contextRef="#ctx0" brushRef="#br0" timeOffset="170807.7697">22807 11906,'-26'27,"0"-27,-1 26,1 27,26-53,0 53,0-27,26 1,1-27,-1 26,27-26,-27 0,1 0,26-26,-27 26,1-27,-27 1,26 0,-26-1,-26 1,26-1,-27 1,1-27,-1 26,1 1,26-1,-27 1,27 26,0 0,-26-26,26 26,26 0,1 26,-27-26,26 26,27 1,-26-27,26 26,-27 1,27-1,-27 1,1-27,-1 0,1 0,-27 0,26 0,-52-27,26 1,0-1,-27 1,27-27,-26 27,26-27,0 0,0 26,0 1,26-1,1 27,-27-26,26 26,-26 0,27 0,-27 0,26 26,-26-26,27 27,-27-1,26 1,1-1,-1-26,0 27,1-27,-1 0,1 0,26 0,-27-27,-26 1,27 26,-27-27,0 1,0-1,-27-26,1 27,26 26,-53-27,26 27,1 27,-1-27,1 26,26 27,-26-26,26 26,0 0,26 0,-26-1,26 1,1-26,-1 26,1-53,-1 26,1-26,-1 0,1-26,-1 26,-26-53,27 26</inkml:trace>
  <inkml:trace contextRef="#ctx0" brushRef="#br0" timeOffset="171280.7967">23628 11113,'26'52,"-26"-25,27-1,-1 27,-26 27,26-27,1 26,-1-26,1-27,-27 54,0-54,26 1,-26-1,27-26,-27 0,0 0,0-53,0 27</inkml:trace>
  <inkml:trace contextRef="#ctx0" brushRef="#br0" timeOffset="171726.8222">23442 11139,'27'0,"-27"-26,26-1,27 1,-26-1,-1 1,27-27,-26 26,-1 27,27-26,-27-1,-26 27,27 0,-27 27,0-1,0 1,0-1,-27 27,27-26,27 26,-27-53,26 26,1 0,-1 1,27-1,-26-26,-1 27,1-1,-1 1,0-1,-26 1,0-1,-26 1,0-1,26 0,-27 1,1-1,-1-26,1 27,26-27,-27-27,27 27,0 0,0 0</inkml:trace>
  <inkml:trace contextRef="#ctx0" brushRef="#br0" timeOffset="172417.8613">24157 11245,'0'0,"0"0,0 26,-27-26,1 27,26-27,0 26,0 1,0-1,0 1,26-27,1 0,-1 26,1-26,-1-26,1 26,-1 0,1-27,-27 1,0-1,0 1,0-27,-27 26,27 1,-26-1,26 1,0 0,0 26,0 0,0 0,26 26,-26 0,27 1,-27-1,26 27,-26-26,26-27,-26 26,0-26,27 27,-27-27,0-53,26 53,-26-53,0 26,0-26,0 1,0-1,27 26,-27-26,0 27,0-1,0 27,26 0,-26 0,27 27,-1-1,1 1,-27-1,26 1,1-1,-27 1,0-1,0 0,0 1,-27-27,27 26,-26-26,-1 0,-26 0,27 0,-1 0,1 0,26 0,0-53,0 53</inkml:trace>
  <inkml:trace contextRef="#ctx0" brushRef="#br0" timeOffset="172886.8883">24607 11060,'0'0,"26"53,-26-53,0 26,27-26,-27 0,0 26,0-26,-27-26,27 0,0 26,0-53,0 26,-26-26,26 0,0 0,26 27,-26-27,0 0,27 27,-27-1,0 27,0 0,26 0,-26 27,26-1,-26-26,0 53,0-27,0 27,0-26,27-1,-27 1,26-1,-26 1,0-27,27 0,-1 0,-26-27,27 1,-27-1,26 27,1-26,-27-1,26 1,-26 26,27 0</inkml:trace>
  <inkml:trace contextRef="#ctx0" brushRef="#br0" timeOffset="173220.9077">24977 10742,'0'0,"0"27,0-1,0-26,0 26,0 1,0-27,0 26,0 1,26-27,1 0,-27-27,26 27,1-26,-27-1,0-25,0 25,0-26,-27 0,27 0,-53-26,27 26,0 0,-27 0,26 0,1 27,-1-1,1 1,26 26,-27 26,54 1,-27 26,0 0</inkml:trace>
  <inkml:trace contextRef="#ctx0" brushRef="#br0" timeOffset="174160.9613">22411 12938,'0'27,"0"26,0-27,0 0,0 1,0 26,0-27,0-26,-27 0,27 27,0-27,0 0,-26-27</inkml:trace>
  <inkml:trace contextRef="#ctx0" brushRef="#br0" timeOffset="174574.9851">22596 12621,'0'0,"0"26,-27-26,27 27,-26-1,26 0,26-26,-26 27,27-1,-1 1,1-1,-1 1,1-1,-1 1,-26-27,0 26,0 1,-26-1,26 1,-27-27,1-27,26 27,-27 0,27 0,-26-53</inkml:trace>
  <inkml:trace contextRef="#ctx0" brushRef="#br0" timeOffset="175062.013">23178 12621,'0'0,"0"-27,0 27,-27 0,1 0,-1 27,1-27,0 26,-1-26,1 27,-1-1,27 0,27 1,-27-1,53 1,-27-1,27 1,0-1,-27 1,27-27,-26 26,-27 1,0-1,0-26,0 0,0 27,-27-27,-26 0,27 0,-1-53,1 53,-27 0,27 0,-1-27</inkml:trace>
  <inkml:trace contextRef="#ctx0" brushRef="#br0" timeOffset="175563.0417">23257 12197,'27'53,"-27"0,26 0,1 0,-27 0,26 26,1-26,-27 0,26 0,0-27,-26 27,0-26,27-27,-27-27,26 27,1-53,-27 27,0 0,26-1,-26 1,0-27,0 53,0 0,27 26,-27 1,0-1,26 1,-26 25,27-25,-1-1,-26 1,27-1,-1-26,0 0</inkml:trace>
  <inkml:trace contextRef="#ctx0" brushRef="#br0" timeOffset="176008.0671">23839 12541,'-26'0,"26"27,0-1,0-105,0 105,0-26,0 27,26-27,1 0,-27 0,26-27,1 27,-27-26,26-1,-26 1,0 26,-26-27,26 1,0 26,0 0,0-26,0 26,26 0,1 26,-1-26,1 26,-1 1,-26-27,26 26,1-26,-1 0,-26 0,0-26,0-1,0 1,0 0,0-1,0 1,0-1,0 27,27-26,-27-1,0-26,26 53,-26-26,27 26,-27-53</inkml:trace>
  <inkml:trace contextRef="#ctx0" brushRef="#br0" timeOffset="176230.0798">24236 11800,'0'0,"0"-26,0 26,0 26,0 1,27-1,-27 27,26-26,-26 52,27-26,-27 0,26 0,0-27,1 27,-27-53,26 27,-26-27</inkml:trace>
  <inkml:trace contextRef="#ctx0" brushRef="#br0" timeOffset="176686.1059">24210 12065,'0'0,"0"0,26 0,1 0,-1 0,1-26,-1 26,0-27,1 27,-1-26,1-1,-1 27,-26-26,0 26,0-27,0 27,-26 0,26 0,-27 27,27-1,0 1,0-1,0-26,0 27,27-1,-27 0,26-26,-26 0,27 0,-27 0,26 0,-26 0,0-26,0 26,27 0,-27-26,0 26,0-27,0 27,0-26,0 26,0-27,26 27,1-26,-1 26,1 0,-54-27,80 27,-53-26,26-1,1 1</inkml:trace>
  <inkml:trace contextRef="#ctx0" brushRef="#br0" timeOffset="176998.1237">24845 11298,'0'-27,"0"1,0 26,0 0,0 0,0 26,0 1,26 26,-26 0,0-27,0 27,27 0,-80-27,132 27,-79-26,27 26,-27-27</inkml:trace>
  <inkml:trace contextRef="#ctx0" brushRef="#br0" timeOffset="177129.1312">25030 11880,'26'26,"-26"-26,0 27,0-27,0 0,0 26,-26-26,26 0,0-26,0 26</inkml:trace>
  <inkml:trace contextRef="#ctx0" brushRef="#br0" timeOffset="185405.6046">6668 8890,'0'0,"0"0,0 0,-27 0,27 0,-26 26,26-26,0 27,0-1,0 1,0-1,26 1,1-27,-27 0,26 26,1-26,-1-26,1 26,-27 0,0 0,0-27,0 1,0 26,-27 0,27-27,-26 27,26 27,0-27,0 0,0 26,0-26,26 0</inkml:trace>
  <inkml:trace contextRef="#ctx0" brushRef="#br0" timeOffset="185786.6263">7144 8969,'0'0,"0"0,-26 0,26 0,0 0,0 0,0 27,0-27,26 0,1 26,-27-26,26-26,0 26,1 0,-27 0,26 0,-26 0,-26 0,-1 0,1 0,0 0,-1 26,1-26,-1 0,27 27,0-27,0 0,0 0,27-27,-27 27</inkml:trace>
  <inkml:trace contextRef="#ctx0" brushRef="#br0" timeOffset="186238.6523">7462 8996,'0'0,"0"0,0 0,0 26,0-26,-27 0,27 0,0 27,0-27,27 0,-1 0,1 0,-1 0,0 0,-26 0,27 0,-27 0,0 0,0 0,0 0,-27 0,27 0,0 0,0 0,0 26,0-26,27 27,-27-27,26 0,1 0,-27 0,0 0,0 0,0 0,0-27,-27 27,27 0,-26 0,26 0,-27 0,1 0,52 0,-26 0,27 0,-27 0</inkml:trace>
  <inkml:trace contextRef="#ctx0" brushRef="#br0" timeOffset="187231.7091">2884 10636,'0'27,"0"-27,0 0,0 26,0-26,27 0,-1 27,1-27,-1 0,27 0,0 0,-27-27,27 27,-26-26,-1-27,-26 26,0 27,0-26,-26-1,-1 1,-26 26,1 26,25-26,-26 53,0-26,27 26,-1 0,27 0,0-1,0 1,0 0,27 0,-1 0,1-26,-1 26,1-53,-1 0,1 0,-1-27,0 1,-26-27</inkml:trace>
  <inkml:trace contextRef="#ctx0" brushRef="#br0" timeOffset="187452.7217">3466 10769,'0'52,"0"1,0 0,0-26,0-1,0 27,0-53,0 53,0-53,0-26,0-1,27 1</inkml:trace>
  <inkml:trace contextRef="#ctx0" brushRef="#br0" timeOffset="187607.7306">3519 10186,'-26'27,"26"-27,-27 0,27 26,0-26,0 0,27-26</inkml:trace>
  <inkml:trace contextRef="#ctx0" brushRef="#br0" timeOffset="187908.7478">3757 10081,'0'0,"0"0,0 26,-26 1,26-1,0 0,0 27,0 0,0 0,0 27,0-1,26 0,-26 1,0-1,0 0,27 1,-27-27,0 0,26-27,-26 1,0-1,0-52,27 26,-54-27,54 27,-27-53</inkml:trace>
  <inkml:trace contextRef="#ctx0" brushRef="#br0" timeOffset="188751.796">3202 10319,'0'0,"0"-27,0 27,0 27,0-27,0 0,0 0,0 0,0 0,0 0,0 26,0 1,0-1,0 27,0 0,0 0,26 0,-26 26,27-26,-1 26,-26 1,27-27,-27 0,0-27,26 27,-26-26,0 25,0-25,0-27,0 26,0-26,0 0,0 0,27 0,-27-26,0 26,26-53</inkml:trace>
  <inkml:trace contextRef="#ctx0" brushRef="#br0" timeOffset="189320.8283">3996 10345,'0'0,"26"0,-26 0,-26-106,26 106,0-26,0 26,0 0,-27-27,27 1,-26 26,26-26,-27 26,27 0,-26 0,-1 0,1 0,26 26,-27 0,1-26,26 27,-27-1,27 27,0-26,-26 26,26 0,0 0,0-1,0 1,0 0,0 0,0 0,0 0,26 0,-26-27,0 27,0-53,0 27,0-27,27 26,-27-26</inkml:trace>
  <inkml:trace contextRef="#ctx0" brushRef="#br0" timeOffset="189555.842">3599 10636,'0'0,"26"27,1-27,-1 26,1-26,-1 0,0 0,1 0,-1 0,27 0,-26-26,26 26</inkml:trace>
  <inkml:trace contextRef="#ctx0" brushRef="#br0" timeOffset="201771.5407">4922 10504,'-27'-26,"1"-1,-27 1,26 26,1 0,-1 0,27 0,0 0,0 26,0 1,27-1,-1 0,1 27,-1-26,1 26,-1 0,1-27,-1 27,-26 0,0-27,-26 27,-1-53,1 27,-1-54,1 54,-1-54,1 27,-1-26</inkml:trace>
  <inkml:trace contextRef="#ctx0" brushRef="#br0" timeOffset="202074.558">5292 10636,'26'-26,"27"-1,-26 27,-27-26,0-1,-27 1,1 26,-1 0,1 0,-27 0,27 26,-1 1,1-1,-1 27,1 0,26 0,26-26,1 25,-1 1,-26-26,53-1,-26-26,52 0,-53 0,27-53</inkml:trace>
  <inkml:trace contextRef="#ctx0" brushRef="#br0" timeOffset="202330.5727">5477 10239,'0'27,"0"-1,0 1,0 26,-26-27,26 27,0 0,0 0,0 0,0 0,0 0,0-27,0 53,0-52,0-1,0-26,0 27</inkml:trace>
  <inkml:trace contextRef="#ctx0" brushRef="#br0" timeOffset="202697.5937">5768 9948,'-26'-26,"26"-1,-27 1,1 0,-27 26,27 26,-1 0,1 1,-1 26,1 0,26 53,0-27,0 53,0-26,0 26,26 1,-26-1,0-26,27 0,-27-27,0 0,0 1,26-54,-52 1,26-1,0-52</inkml:trace>
  <inkml:trace contextRef="#ctx0" brushRef="#br0" timeOffset="203286.6274">6192 11404,'0'0,"0"0,0-53,0-27,0 1,0-27,0-26,0 26,0 0,0 27,0-1,26 1,-26 53,27 26,-1 0,0 26,1 27,-27-27,0 27,0 0,0 0,-27 0,27-53,-26 26,0-26,26 0,0-26</inkml:trace>
  <inkml:trace contextRef="#ctx0" brushRef="#br0" timeOffset="203906.6628">6350 10239,'0'0,"0"0,0 0,106 27,-106-1,-26 27,26 0,0 27,0-28,26 28,-26-1,27-26,-1 0,1 0,-1-27,27-26,-53 0,26 0,1-26,-27-1,26 1,-26 0,0-1,0 27,0 0,0 0,27 0,-1 27,-26-27,27 26,-1 0,1 1,-1-27,1 0,-1 0,0-27,1 27,-27-26,26 0,-26-1,0 27,0 0,27-26,-1 52,-26 1,27-1,-1 27,1 0,-27 26,26-26,1 27,-27-28,0 1,-27 0,1-26,-1 26,1-53,-27 0,26 0,1-27,-1 1,-25-1</inkml:trace>
  <inkml:trace contextRef="#ctx0" brushRef="#br0" timeOffset="204242.682">5848 10689,'0'27,"0"-1,0-26,0 0,-27 0,27 0,-26 0,26 0,0-53,26 27</inkml:trace>
  <inkml:trace contextRef="#ctx0" brushRef="#br0" timeOffset="204599.7025">7171 10398,'0'0,"26"0,0 27,1-27,-1 0,1 0,-1 0,-26 0,27 0,-1-27,1 27,-27 0,0 0</inkml:trace>
  <inkml:trace contextRef="#ctx0" brushRef="#br0" timeOffset="204795.7137">7171 10583,'0'0,"26"27,0-27,27 0,-26 0,-1-27,1 27,-1-26,1-1,-1 1</inkml:trace>
  <inkml:trace contextRef="#ctx0" brushRef="#br0" timeOffset="205030.7271">7594 10372,'0'0,"53"26,-27-26,27-26,0-1,-26 27,-1 0,0-26,1 26,-27 0,26 0,-52-27</inkml:trace>
  <inkml:trace contextRef="#ctx0" brushRef="#br0" timeOffset="205184.7359">7700 10530,'0'27,"53"-1,-27-26,1-53,25 53,-25-26,26 26,-53-53</inkml:trace>
  <inkml:trace contextRef="#ctx0" brushRef="#br0" timeOffset="205528.7556">8388 10213,'0'0,"0"-27,0 27,-53 27,26-27,1 26,-27 27,0-26,27 52,-27-26,53 0,-27 26,54-52,-1 26,1-27,25 1,28-27,-27 0,26-27,0 1,-26-27,0 0,-26 0,-1 0,-26 0,-26 0,-1 27,1-27,-1 26,1 1,-27-1,53 1</inkml:trace>
  <inkml:trace contextRef="#ctx0" brushRef="#br0" timeOffset="206321.8009">8890 10266,'0'0,"0"0,0 0,0 0,0 0,0 26,0-26,0 0,0 0,0 0,0-26,0 26,0 0,0 0,0 0</inkml:trace>
  <inkml:trace contextRef="#ctx0" brushRef="#br0" timeOffset="206530.8129">8917 10557,'0'0,"0"26,0-26,0 0,0 0,0 0,0 0,0 0,0 0,0 0,0 0,0 0</inkml:trace>
  <inkml:trace contextRef="#ctx0" brushRef="#br0" timeOffset="210846.0593">9763 10398,'0'0,"0"-26,0 26,0-27,0 1,-26 26,26 0,-26-27,-1 27,-26 0,27 0,-1 0,1 0,26 27,-27-1,27 1,27-1,-27 27,26 0,27-27,-26 27,-1 0,1 0,-1-26,0-1,-26 1,0-1,-26 0,0-26,-1 0,1 0,-27 0,26 27,-26-54,27 27,-1-26,27 26</inkml:trace>
  <inkml:trace contextRef="#ctx0" brushRef="#br0" timeOffset="211146.0769">10081 10398,'0'0,"0"0,0 0,-26-26,26 26,-27 0,27 0,-26 26,26-26,-27 27,27 26,0-27,0 27,0 0,27-27,-27 27,26-26,1 26,-27-53,52 0,-25-27,26 27</inkml:trace>
  <inkml:trace contextRef="#ctx0" brushRef="#br0" timeOffset="211627.1043">10398 10451,'0'0,"0"27,-26-1,0 0,26 27,-27-26,27-1,27 27,-27-53,26 27,0-1,1-26,-1 0,-26 0,27 0,-27-26,26 26,-26-27,-26 1,26-27,-27 26,27 1,-26-1,26 1,0 0,0 26,0 0,0 0,26 0,-26 26,27-26,-1 26,1 1,-1-1,-26-26,27 27,-27-27,26 0,-26 0,0 0,27-27,-27 1,0-1,26 1,1-27,-27 27,26-1,0 27,1-26,-27-1,79 27,-79 0,27 27,-27-27,53 0</inkml:trace>
  <inkml:trace contextRef="#ctx0" brushRef="#br0" timeOffset="211950.1229">10954 10504,'27'26,"-27"1,52-27,-25 0,-1 0,1-27,-1 1,1 0,-1-1,-26 1,0-1,0 1,0-1,-26 27,-1-26,1 26,-1 26,1-26,-1 27,1-1,0 27,26-26,0-1,0 27,0-27,0 1,26 26,-26-53,26 26,-26-26,27-26,-1 26,1 0,-1-27,1 1</inkml:trace>
  <inkml:trace contextRef="#ctx0" brushRef="#br0" timeOffset="212267.141">11589 10345,'-26'-26,"52"26,-52-27,-1 27,1-26,-1 26,1 0,-1 26,1-26,-1 27,27-1,27 1,-1-1,1 27,-1-26,1-1,-1 0,1 27,-27-53,0 27,-27-1,1 1,-1-27,1 0,-1 0,1-27,26 27,-27-26,27-1,0 1</inkml:trace>
  <inkml:trace contextRef="#ctx0" brushRef="#br0" timeOffset="212736.1678">12065 9948,'0'0,"27"-26,-27 26,0 0,-27-27,1 27,-1 0,1 0,-27 0,27 0,-1 27,27-27,-26 26,26-26,0 27,26-1,-26 27,0 0,0 0,-26 26,26 1,0-1,-27 1,27-1,0 0,0-26,27 27,-1-28,1-25,-1-1,27 1,-27-1,1-26,26 27,-27-27,-26-53,27 53,-27-27,26 27,-26-53</inkml:trace>
  <inkml:trace contextRef="#ctx0" brushRef="#br0" timeOffset="213628.2189">12330 10345,'0'0,"-27"-26,27 26,-26 0,26 0,-26 0,-1 0,1 26,-1-26,27 53,-26-26,26-1,0 27,0-27,26 27,1 0,-1-26,1-1,-1-26,0 27,1-27,26-27</inkml:trace>
  <inkml:trace contextRef="#ctx0" brushRef="#br0" timeOffset="214140.2481">12542 10504,'-53'0,"26"26,1 1,26-1,-27-26,27 27,27-1,-1 1,1-27,26 0,0-27,-27 27,27-26,-27-1,1 27,-27-26,0-1,0 1,-27 26,27 0,-26-26,26 26,26-27,1 27,-1-53,1 53,26-53,0 27,-27-54,0 54,27-53,-53 26,27 0,-27-27,0 54,-27-27,1 27,-1 26,1 0,26 0,-26 26,26 27,-27 26,27-26,0 27,0 25,0-25,0-1,0 1,27-28,-27 1,0 0,26-26,-26-1,26-52,1 26,-27-53,26 26</inkml:trace>
  <inkml:trace contextRef="#ctx0" brushRef="#br0" timeOffset="214528.2703">13256 9948,'26'0,"-26"-26,27 26,-27 0,26-27,1 27,-1 0,1 0,-27 0,0 27,0-27,0 26,0 27,0 0,0 27,0-1,26 0,-26 1,27-1,-1-26,-26 26,27-26,-27 0,0-26,0-1,-27 1,1-27,-1 26,-26-26,27 0,-1-26,1 52,26-52,0 26,0-27,0 27</inkml:trace>
  <inkml:trace contextRef="#ctx0" brushRef="#br0" timeOffset="214881.2905">13679 10160,'27'0,"-1"26,1-26,-1 80,1-80,26 0,-27-27,0 27,-26 27,0-54,0 54,0-54,-26 27,0 27,-1-1,1-26,26 27,-27-27,27 26,0 1,0-1,27-26,-27 0,26 0,1 0,-1-26,27-1,-27 1,1 26</inkml:trace>
  <inkml:trace contextRef="#ctx0" brushRef="#br0" timeOffset="215185.3079">14420 10107,'0'-26,"0"26,-26-27,-1 27,27 0,-26 0,26 27,0-1,26 1,1-1,-1 27,1-27,-1 27,1-26,-1 26,0-27,-26 27,-26-26,0-1,-27 0,0 1,0-1,26-26,-26 0,27 0,-1-26,54-1,-27 1</inkml:trace>
  <inkml:trace contextRef="#ctx0" brushRef="#br0" timeOffset="215591.3311">14500 10001,'26'-26,"0"26,1 0,-1 0,1 0,-1 0,1 0,-1 0,-26 0,53 0,-26 0,-27 0,26 0,0 26,-26 1,-26-1,26 27,-26 0,26 0,-27 0,27 0,0 26,0-26,27-26,-1-1,27 27,0-53,0 0,26-27,1 1,-28 0,1-27,0 0,0 0,-26-27,-27 27,-27 1,-26-1,0 0,0 26,-26 27,0-26,26 52,-27-26,27 27</inkml:trace>
  <inkml:trace contextRef="#ctx0" brushRef="#br0" timeOffset="233188.3376">2699 12303,'27'27,"-27"-1,26 1,0-27,1 26,-1-26,1 0,-1-26,1 26,-1-27,27 27,-26-26,-1-1,1 1,-1-27,-26 26,0 1,0-27,-26 26,-1 1,1 26,-1-26,1 52,-27 0,26 1,1 26,-1 0,1 0,26 26,-27 0,27-26,27 27,-27-27,26 0,1-1,-1-25,1 26,-1-53,27 26,-26-52,-1 26,1-53,-1 26,0-52</inkml:trace>
  <inkml:trace contextRef="#ctx0" brushRef="#br0" timeOffset="233498.3553">3149 11668,'0'0,"-27"27,27-1,106 1,-106-1,0 27,27 0,-27 26,0-26,0 53,0-27,0 27,0-53,0 26,-27 1,27-27,0 0,27-27,-1 1,-26-27,27 0,-27-27,53-26</inkml:trace>
  <inkml:trace contextRef="#ctx0" brushRef="#br0" timeOffset="234053.3871">3599 12118,'-27'26,"-26"1,27-1,-27 1,0 26,27-27,-1 27,27-26,27 25,-1-25,0 26,27-27,-26 1,-1-1,1 1,-1-1,-26 1,-26-27,-1 26,1-26,-1 26,1-26,26 0,0 0,0-26,0 26,53-26,-27-1,27-26,27 0,-27 27,-1-54,28 28,-27-28,0 27,-27 0,-26 0,0 0,0 27,-26 26,-1 0,-26 26,0 1,27 26,-1 0,1 26,0-26,26 26,0 1,26-27,-26 0,26 0,1-27,-1 0,1-26,-1 0,1 0,-1-26,1-27,26 27</inkml:trace>
  <inkml:trace contextRef="#ctx0" brushRef="#br0" timeOffset="234333.4031">4525 12012,'0'0,"-27"27,27-27,0 0,0 0,-26 0,26 26,-27-52</inkml:trace>
  <inkml:trace contextRef="#ctx0" brushRef="#br0" timeOffset="234550.4155">4525 12541,'26'27,"-26"-27,0 26,27-52,-27-80,0 106,0 0,0 0,-27 0,27 26,0-26,0 0,-26 0</inkml:trace>
  <inkml:trace contextRef="#ctx0" brushRef="#br0" timeOffset="271239.514">5504 12383,'0'0,"0"52,0-25,0-1,-27 27,27 0,0 0,27 26,-27 27,0-26,0-1,0-26,0 26,26-26,-26-26,0-1,0 1,0-27,27 0,-27-27,26 1,1-1,-27-26,26 27,0-27,1 27,-1-1,1 1,-27-1,26 27,27 27,-26-1,26 1,-1-1,1 0,-26 27,26-26,-27 26,1-27,-1 27,-52-26,26-1,-27 0,-26 1,27-1,-27 1,0-27,0 0,0 0,0 0,27-27,-1 1,1-1,26 27,0-26,-27 0,54-1,-27 1</inkml:trace>
  <inkml:trace contextRef="#ctx0" brushRef="#br0" timeOffset="271883.5506">6483 13256,'26'26,"-26"-26,0 0,0 0,0 0,0 0,0 0,0 0,0 0,0 0,0 0,0 0,0 0,0 0,0 0,0 0,0 0,0 0,0 0,0 0,0 0,0 0,-26 0,26 0,0 0,0 0,0 0,0 0,0 0,0 0,0 0,0 0,0 27,-27-54,27 27,0-26,0-1</inkml:trace>
  <inkml:trace contextRef="#ctx0" brushRef="#br0" timeOffset="272582.5909">6880 12779,'0'0,"0"0,0 0,0 0,26 0,-26-26,26 26,-26 0,27 0,26-27,-27 27,1 27,26-27,0 0,-27 26,0 1,27-1,-26 1,-1-1,1 1,-1-1,-26 1,0-1,-26 1,26-27,-27 26,1 0,-27-26,26 0,1 0,-27 0,27-26,-27 26,26-26,-26 26,27 0,-1 0,1 0,26 26,0 0,0 1,0-27,26 53,1-27,-1 1,1-1,26-26,-27 27,1-27,-1 0,1 0,-27 0,26-27,0 27,-26-26</inkml:trace>
  <inkml:trace contextRef="#ctx0" brushRef="#br0" timeOffset="272984.6139">7700 12832,'-27'0,"1"0,-27 0,26 0,1 27,-27-1,27 1,-1 26,1 0,26-1,0-25,26 26,27-27,-26 1,25-27,1 0,0-27,0 1,-26-27,26 0,-27-26,-26 26,0-27,0-26,-26 27,-27 0,26 26,1 0,-27 0,26 0,27 53,0 0,0-26,27 26,-27 0</inkml:trace>
  <inkml:trace contextRef="#ctx0" brushRef="#br0" timeOffset="273455.6406">8202 12806,'-26'0,"26"26,-26-26,-80 27,79-1,27 1,-26 26,26-27,0 1,26-1,-26-26,27 26,-1-52,1 26,-1-26,1-1,-27-26,26 0,-26 0,0-26,0 0,-26-1,-1 1,27 26,-26-26,-1 26,1 26,26 1,0-1,0 27,0 0</inkml:trace>
  <inkml:trace contextRef="#ctx0" brushRef="#br0" timeOffset="274116.6786">8282 13044,'0'0,"0"0,0 0,0-26,26-1,-26-26,0 0,27 0,-27-26,26 0,-26-1,27 1,-27-1,0 1,0 26,26-26,-26 52,0-26,0 27,0 26,0 26,27 1,-27 26,0 26,0-26,0 53,0-27,26 1,-26-27,26-1,-26 1,27-26,-1-1,1-26,-1 0,-26-26,27-27,-27 26,26-25,-26 25,27-26,-27 0,0 53,0 0,0 0,26 27,-26 26,27-27,-27 53,26-26,1 27,-27-27,26 0,0 0,-52-53,52 26,-26-26,27 26,-1-52</inkml:trace>
  <inkml:trace contextRef="#ctx0" brushRef="#br0" timeOffset="274816.7186">8996 12726,'0'27,"-26"26,26 26,0 54,0-133,0 26,0 0,26 1,1-1,26-26,-27 0,27-26,-27 26,1-53,-1 27,1-1,-54-26,27 0,-26 0,-1 27,1-27,-1 26,1 27,26-26,0 26,-26 0,26 0,26 0,0 26,1 1,-1-1,1 27,26-26,-27 26,1 0,26-27,-27 1,1-1,-1 0,0 1,-26-54,27 27,-27-26,0 0,0-1,0-26,0 0,0 27,0-1,0 1,0-1,26 27,27 0,-26-26,26 26,0 0,-1 0,1-27,0 1,0 0,-26-1,-1 1,1-27,-27 26,0 1,-27-1,1 27,-1 0,1 27,-27-1,26 27,27 27,0-28,0 28,0-1,27-26,-27 27,26-1,1-79,-1 53,1-53,-1 0</inkml:trace>
  <inkml:trace contextRef="#ctx0" brushRef="#br0" timeOffset="275542.7602">10451 12012,'0'0,"0"0,0 0,0 0,0 0,0 27,0-1,0 27,-26 0,-1 0,27 26,-26 27,26 0,-26 0,26-1,26 1,-26-26,26-1,1-26,-1 0,1 0,26-27,-27 1,1-1,-27-26,26 0,1-26,-27-1,0 1</inkml:trace>
  <inkml:trace contextRef="#ctx0" brushRef="#br0" timeOffset="276249.8006">15267 11800,'0'-26,"0"26,26 0,1 26,-1 1,1-1,-1 27,27 27,0-1,-27 27,1 26,-1-26,-26 26,27 1,-54-1,27-26,-26 0,-1-27,1 0,-1-26,27 0,-26 0,26-53,0 26,0-26,26-26</inkml:trace>
  <inkml:trace contextRef="#ctx0" brushRef="#br0" timeOffset="278463.9273">10901 12726,'27'-26,"-27"26,0 0,0 0,-27 0,27 0,0-26,0 26,-26 0,-1 0,27 0,-26 0,26 26,-27-26,1 26,-1-26,1 53,0-26,-1-1,27 1,-26 26,26-27,-27 27,27-26,27-1,-27 0,26 1,-26-1,27 1,-1-27,0 26,1-26,-1 0,1-26,-1 26,1-27,-1 1,-26-1</inkml:trace>
  <inkml:trace contextRef="#ctx0" brushRef="#br0" timeOffset="278823.9476">11086 12832,'0'27,"-26"-27,26 26,-27 1,1-1,26 1,0-1,0 1,26-1,1 0,26 1,0-27,0 0,0 0,0 0,-1-27,-25 27,-1-26,1 0,-54-1,1 1,-1-1,1 1,-27-1,0 1,27 26,-1-27,1 1,26 26,26-27,1 1,-1-1</inkml:trace>
  <inkml:trace contextRef="#ctx0" brushRef="#br0" timeOffset="279136.9657">11616 12065,'0'0,"-27"-26,27 26,-26 26,26 0,-27 1,27 26,-26 26,-1-26,27 53,0-27,-26 27,26-26,0-1,26 0,-26 1,0-27,0 0,27-53,-27 26,0 0,0-26,0 0,0-26</inkml:trace>
  <inkml:trace contextRef="#ctx0" brushRef="#br0" timeOffset="279489.9859">11774 13123,'0'0,"27"27,-27-1,0 107,-27-81,27 28,-26-54,26 54,-27-54,27 1</inkml:trace>
  <inkml:trace contextRef="#ctx0" brushRef="#br0" timeOffset="281198.0836">12383 13203,'0'0,"0"0,26 26,-26 80,0-106,27 26,-27-26,53 27,0-1,26 1,27-27,0 26,26 1,53-27,-26 0,53 0,-1 0,1-27,0 27,-27-26,-26 26,-1-27,-52 27,0 0,-53 0,0 0,-27 0,-26 27,0-54,0 27</inkml:trace>
  <inkml:trace contextRef="#ctx0" brushRef="#br0" timeOffset="288782.5174">12436 12541,'0'0,"0"0,-27-26,1-54,-1 54,27 26,-26 0,-1 0,1 0,0 0,26 0,-27 0,27 0,0 26,0 1,27-27,-27 26,26 1,0-1,27-26,-53 27,27 26,-1-27,-26-26,27 27,-54-1,27 0,-26-26,26 27,-27-1,1-26,-27 27,27-27,-1 0,1 0,-1-27,1 27,26 0,0-53,0 53,26-26</inkml:trace>
  <inkml:trace contextRef="#ctx0" brushRef="#br0" timeOffset="289173.5398">12409 12462,'27'26,"-1"-26,27 0,-26 53,-1 27,1-80,-1-27,0 1,1-1,-27 27,26-26,-26-1,0 1,0 26,-26-27,26 1,-27 26,1 0,0 0,-1 26,1 1,26-27,-27 53,1-27,26 27,-27 0,27-26,0 25,0-25,0-1,27 1,-1-1,-26-26,27 0,26 0,-53-26,52-1,-25 1</inkml:trace>
  <inkml:trace contextRef="#ctx0" brushRef="#br0" timeOffset="289720.5711">13097 11959,'-26'0,"-1"27,27-27,-132 26,132-26,0 53,-26-27,26 27,0 0,0 27,0-27,0 26,0 0,0-26,0 27,0-27,0-1,0 1,0 0,0-26,0-27,26 26,-26-79,26 53</inkml:trace>
  <inkml:trace contextRef="#ctx0" brushRef="#br0" timeOffset="290039.5893">13282 11748,'0'-27,"0"27,0 0,-26 27,0 78,-1-78,27 26,-26-27,26 27,-27 53,27-27,0 27,-26-26,26 52,0-26,0-1,0 1,0-26,0 26,0-54,26 1,-26 0,53 0,-53-26,0-27,0 0,0-27</inkml:trace>
  <inkml:trace contextRef="#ctx0" brushRef="#br0" timeOffset="290185.5977">12991 12700,'27'0,"-1"0,1-26,105-1,-105 27,-1 0,27-26</inkml:trace>
  <inkml:trace contextRef="#ctx0" brushRef="#br0" timeOffset="290354.6074">13573 12779,'0'0,"27"53,-27-53,0 0,0 0,-27-26,54-1,-27 1,26-1</inkml:trace>
  <inkml:trace contextRef="#ctx0" brushRef="#br0" timeOffset="290810.6334">13917 12541,'0'0,"-26"53,0-26,-1-27,27 26,0 27,0-27,0 1,27 26,-1-53,0 26,27-26,-26 0,-1-26,1-1,-1 1,-26-27,27 27,-54-27,27 0,-26 26,26-26,-27 27,1-27,26 27,-27 26,27 0,0 0,27 0,-1 26,-26 0,27 1,26 26,-27-27,1 27,25-26,1 26,-26-27,-1 0,27 1,-26-27,-1 26,-26-52,27 26,-27-27,26 27,-52-52</inkml:trace>
  <inkml:trace contextRef="#ctx0" brushRef="#br0" timeOffset="291050.6466">14579 12356,'0'0,"0"0,0 0,-27 27,1-1,0 27,-1-27,1 27,-1 0,-26 0,27 0,-1 0,1 0,-1-27,1 54,-1-80,27 26,-26 1,26-27</inkml:trace>
  <inkml:trace contextRef="#ctx0" brushRef="#br0" timeOffset="318085.1935">5557 14235,'0'0,"0"0,-27 0,107 0,-80 26,-27-26,1 27,-1-1,1 0,-1 27,27-26,-26 26,26-27,0 27,26-26,-26 25,27-52,26 27,-27-27,27 0,0 0,-27-27,27 1,0 0,-26-27,26 26,-27-26,0 0,1 0,-1 27,-26 0,-26-1,26 1,-27 26,-25 0,25 0,-26 0,27 26,-1-26,1 27,26-1,-27-26,54 26,-27-26,53 27,-27-27</inkml:trace>
  <inkml:trace contextRef="#ctx0" brushRef="#br0" timeOffset="318675.2272">6192 14340,'0'0,"0"0,0 0,0 0,0 0,0 0,0 27,0-1,0 1,0-1,0 1,0 26,0 26,0-26,0 0,0 26,0 1,0-27,0-1,0 28,-27-27,27 0,0-27,0 27,27-27,-27-26,0 0,0-26,0 26</inkml:trace>
  <inkml:trace contextRef="#ctx0" brushRef="#br0" timeOffset="319063.2494">6192 14314,'26'-53,"1"27,25-27,-25 26,-1 1,1-1,-1 27,1 0,-1 0,1 27,-1-1,1-26,-1 27,-26 26,0-27,26 1,-26-1,0 0,-26 1,26-1,0 1,-26-1,-1-26,1 0,26 0,-27 27,1-27,26 0,0 0,0-27,26 27,-26-26,53 26,-53-27</inkml:trace>
  <inkml:trace contextRef="#ctx0" brushRef="#br0" timeOffset="319430.2704">6853 14235,'0'0,"0"0,0 26,27-26,-1 0,27-26,-27 26,27 0,-26 0,26 0,-27-27,1 54,-1-54,0 27,-26-26,0 26</inkml:trace>
  <inkml:trace contextRef="#ctx0" brushRef="#br0" timeOffset="319699.2858">7012 14314,'-27'26,"27"-26,-26 27,26-27,0 0,0 0,0 0,26 26,-26-26,27 0,-27 0,26 0,1 0,-1 27,1-27,-27 0,26 26,1-26,-27 0,0 0,52 0,-52-26,27 26</inkml:trace>
  <inkml:trace contextRef="#ctx0" brushRef="#br0" timeOffset="346774.8344">7806 13838,'26'0,"-26"26,0 1,0 78,26-52,-26 0,0 27,0-1,0 0,-26 1,26-1,0 1,-26-1,26-26,0 0,-27-27,54-26,-27-26,0-27</inkml:trace>
  <inkml:trace contextRef="#ctx0" brushRef="#br0" timeOffset="347027.8476">7779 13891,'27'0,"25"0,28 0,-27 26,26-26,-52 53,26-27,-1 1,-52 26,27-27,-54 27,1-26,0 26,-27-27,26 1,-26-27,27 26,-1-26,27 0,0-53</inkml:trace>
  <inkml:trace contextRef="#ctx0" brushRef="#br0" timeOffset="347286.8637">8308 13917,'27'53,"-54"0,27 53,0-53,0 26,0 0,-26-26,26 27,0-27,-27 0,27-1,27 1,-54-53,54 27,-27-27,0 0</inkml:trace>
  <inkml:trace contextRef="#ctx0" brushRef="#br0" timeOffset="347706.8876">8573 14288,'53'0,"-27"0,27 26,-26-26,-1 26,1-26,-1 27,-26-1,26 1,-26-1,0 1,0-27,-26 26,26-26,0 0,-26 0,26 0,-27-26,1 26,-1 0,-26 26,27-26,-1 27,27-1,-26 27,-1-27,27 1,0 26,0-53,27 26,-1 1,1-27,-1-27,1 27,-1-53,27 27,-26-1,-1-25,0-1</inkml:trace>
  <inkml:trace contextRef="#ctx0" brushRef="#br0" timeOffset="348108.9107">9049 14446,'0'53,"27"-26,-27-1,-80 1,80-1,27-26,-27 0,26 0,1-26,-27-1,26 27,0-26,-26 26,27-27,-27 1,0 26,0 0,26-27,-26 27,27 27,-27-1,26 1,1-1,26 27,-27 0,27 0,-26 26,-1-26,0 0,-26 26,27-26,-54-26,27 26,-26-27,0 1,-1-27,27 0,-26-27,-1-26,27 27,-26-54,26 54,0-53</inkml:trace>
  <inkml:trace contextRef="#ctx0" brushRef="#br0" timeOffset="348697.9444">9578 14499,'0'0,"27"0,-1-26,1 26,-1-27,-26 27,27-26,-1-27,-26 26,26 27,-26-26,-26 0,26-1,-26 27,-1 0,-26-26,27 52,-1-26,-26 27,53-1,-26 0,26 27,0 0,0-26,26 26,1-27,26 1,-27-1,1 0,26-26,-27 0,0 0,-26 0,27 0,-1 0,-26 0,27 0,-27 0,26 27,-26-27,27 0,-27 0,26 0,-26 0,0-27,27 27,-27-26,0 0,0-27,0 26,26 1,-26-1,27-26,-27 27,26-1,1 1,-1 26,0-26,27-1,0 1,-26 26,26-53</inkml:trace>
  <inkml:trace contextRef="#ctx0" brushRef="#br0" timeOffset="349516.9913">10690 13732,'0'0,"0"0,-27 0,27 26,-26 1,26-1,-27 54,27-27,0 26,-26 0,26 27,0 0,26-27,-26 1,0-1,27 0,-1-52,1 26,-27-53,52 26,-25-52</inkml:trace>
  <inkml:trace contextRef="#ctx0" brushRef="#br0" timeOffset="350129.0263">19871 13732,'52'53,"1"-27,27 27,-27 27,0-1,0 53,-27 1,0 25,-52 1,0 26,-27-52,0-1,0-26</inkml:trace>
  <inkml:trace contextRef="#ctx0" brushRef="#br0" timeOffset="358551.5076">11113 14235,'0'0,"0"0,-27-27,27 27,0 0,-26-26,-1 26,1 0,26 0,-26 26,-1-26,27 27,-26-27,26 26,26-26,-26 27,27-1,-1 0,0 1,1-1,-1 27,1-53,-27 27,0-1,0-26,-27 27,1-27,-1 0,1 0,0 0,-1 0,27 0,0-53,27 26,-1 1</inkml:trace>
  <inkml:trace contextRef="#ctx0" brushRef="#br0" timeOffset="358926.5294">11272 14340,'0'0,"26"0,1-26,78 26,-78-26,-1 26,1-27,-27 27,26-26,-26 26,27-27,-27 27,-27 0,27 0,-26 0,26 0,-27 27,1-27,-1 26,1 1,-1 25,1-25,0-1,26 27,-27-26,27-1,0 1,27-1,-1 1,-26-27,26 26,1-26,26 0,-53-26,26 26,1-27,-1 1</inkml:trace>
  <inkml:trace contextRef="#ctx0" brushRef="#br0" timeOffset="359242.5475">11801 13996,'0'0,"0"0,-27 0,27 27,0 26,0-27,0 27,0 0,0 0,0 0,0-27,0 27,0-26,0-1,27-26,-27 0,26 0,-26-53</inkml:trace>
  <inkml:trace contextRef="#ctx0" brushRef="#br0" timeOffset="359526.5638">12118 13891,'0'-27,"-26"1,26 26,0 26,-27 1,27-1,-26 1,26 25,0 1,0 0,-27 27,27 26,0-27,0 27,0-27,-26 27,26-27,0-26,-26 27,78-54,-52 1,0-1,-26-79,52 27</inkml:trace>
  <inkml:trace contextRef="#ctx0" brushRef="#br0" timeOffset="359664.5716">11907 14340,'0'0,"0"-26,0 26,26 0,1 26,-27-26,52 0,-25-26,26 26,-27-26</inkml:trace>
  <inkml:trace contextRef="#ctx0" brushRef="#br0" timeOffset="359807.5798">12436 14499,'0'27,"26"-27,-26 0,0 26,0-52,27 26,-54-53,54 26</inkml:trace>
  <inkml:trace contextRef="#ctx0" brushRef="#br0" timeOffset="360382.6126">12753 14314,'0'0,"0"0,-26 26,-1-26,1 27,26-1,0 1,0-1,0-26,26 27,1-27,26 26,-27-26,27-26,-26 26,-1-27,0 27,1-26,-27-1,0 1,0-1,-27 1,27 26,-26-26,26 26,0 0,-26 0,26 0,0 26,0 0,0 1,26 26,-26-27,0 27,0 0,0 0,0 0,0 0,0 0,0-27,26 1,-26-1,0 1,0-27,0 0,0 0,0 0,0 0,0 0,0 0,0 0,0 0,0-27,27 27,-27-26,0 26</inkml:trace>
  <inkml:trace contextRef="#ctx0" brushRef="#br0" timeOffset="360894.6406">13018 15187,'0'53,"0"-27,-27 1,27-1,0-26,0-26,0-27,0 27,0-27,0-27,27-26,-27 27,26-27,-26 27,27-1,-1-25,27 52,-26 0,-1 26,1 1,-1 26,0 0,1 26,-27 1,-27-1,27 1,-26 26,0-27,-1-26,27 27,-26-27,26 26,-27-26,27 26</inkml:trace>
  <inkml:trace contextRef="#ctx0" brushRef="#br0" timeOffset="361184.6576">13282 15055,'0'0,"0"0,0-53,0 0,0-26,0-27,27 0,-27 27,0-27,26 26,1 27,26 1,-27 25,1 27,26 0,-27 53,-26-27,0 1,0 26,0 0,-26-27,-1 1,27-1,-53-26,53 0,-26-26</inkml:trace>
  <inkml:trace contextRef="#ctx0" brushRef="#br0" timeOffset="361462.6745">13759 14049,'-27'0,"27"0,-53 27,27-27,-27 26,26 27,1 0,-27 0,53 0,-26 0,26 0,26 0,1-27,-1 1,27-27,0 0,0 0,0-27</inkml:trace>
  <inkml:trace contextRef="#ctx0" brushRef="#br0" timeOffset="361783.6926">14023 13891,'0'26,"-26"1,26 25,-106 1,80 0,26 27,-27-27,27 0,0-1,0-25,0-1,27 1,-1-27,0-27,1 27,-1-26,1 26,-1 0,1 0,-1 26,-26 1,0-27,0 26,27 1,-27-27,0 0,0-27,26 27</inkml:trace>
  <inkml:trace contextRef="#ctx0" brushRef="#br0" timeOffset="362020.7064">14473 13917,'0'0,"-26"0,-1 53,1-27,-1 27,-26 0,53 27,-26-1,-1-26,27 0,0 0,27 26,-1-52,1-27,-1 0,27 0</inkml:trace>
  <inkml:trace contextRef="#ctx0" brushRef="#br0" timeOffset="362249.7195">14764 13811,'0'0,"27"27,-27 26,-80-27,107 53,-1-26,-26 0,0 27,0-1,0 0,-26-26,-27 0,26 0,1-26,26-1,-27-26</inkml:trace>
  <inkml:trace contextRef="#ctx0" brushRef="#br0" timeOffset="365986.9333">14843 14605,'0'0,"0"0,0 0,0 0,0 0,27 26,-27-26,-27 53,27-26,0-1,0 27,0 0,-26-26,52 26,-26-53,0 26,0-26,27 0</inkml:trace>
  <inkml:trace contextRef="#ctx0" brushRef="#br0" timeOffset="366422.9582">15478 14102,'-26'0,"0"0,-1 0,1 0,-1 0,1 27,-1-27,27 26,0 1,0 26,27-27,-1 1,1 25,-1-25,-26-1,0 1,0-1,0 1,-26-1,-1-26,1 0,-1 0,1 27,-1-54,27 27,0-26,27-1</inkml:trace>
  <inkml:trace contextRef="#ctx0" brushRef="#br0" timeOffset="366788.9792">15717 14340,'26'0,"27"0,-27-26,27 0,-26 26,-1-27,1 1,-27-1,0 1,0-1,0 1,-27-1,1 1,-1 26,1 0,-27 0,27 26,-1 1,-26-1,27 27,-1 0,1-26,26 25,0 1,0 0,0-26,26 26,-26-53,27 26,-1 1,-26-80,53 79,-53-52,27 26,-1-53</inkml:trace>
  <inkml:trace contextRef="#ctx0" brushRef="#br0" timeOffset="367777.0357">16166 13811,'0'0,"0"27,-26-1,26 1,0-1,0 27,-27 0,27 0,0 26,-26-26,26 0,0 26,0-26,26 0,-26-53,0 27,0-27,27 0</inkml:trace>
  <inkml:trace contextRef="#ctx0" brushRef="#br0" timeOffset="368090.0536">16748 13600,'0'-27,"-26"1,0 26,-1 0,-26 26,0 1,0-1,27 27,-27 26,27-26,-1 53,1-27,-1 54,27-27,-26-1,26 1,0 27,0-28,0-25,0 26,0-53,0 26,0-26,0-53,0 26,-27-26,27-26</inkml:trace>
  <inkml:trace contextRef="#ctx0" brushRef="#br0" timeOffset="368247.0626">16299 14446,'26'0,"1"0,26 0,-27-26,27 26,-27 0,1-27,-1 1</inkml:trace>
  <inkml:trace contextRef="#ctx0" brushRef="#br0" timeOffset="368425.0726">16669 14552,'0'27,"0"-1,0-26,0 53,0-53,0-27,0 1,0-27</inkml:trace>
  <inkml:trace contextRef="#ctx0" brushRef="#br0" timeOffset="368725.0899">16987 13838,'0'26,"0"-26,0 27,0 26,0-1,-27 1,27 0,0 0,0 27,0-1,-26-26,26 26,-27-52,27 26,0-27,0 1,0-27</inkml:trace>
  <inkml:trace contextRef="#ctx0" brushRef="#br0" timeOffset="368959.1033">16801 14314,'0'-26,"0"26,0 0,0 0,27 0,-1 0,27 0,-26 0,26 0,0 0,-1 0,1-27,-26 27,-1 0,1 0,-1 27,-26-27,27 0,-54 0,27 0</inkml:trace>
  <inkml:trace contextRef="#ctx0" brushRef="#br0" timeOffset="369457.1316">17066 13864,'0'27,"0"-1,0 27,106-27,-106 27,0-26,26 52,-26-52,0 26,27-27,-27 1,0-1,26 0,-26-26,27 0,-27 0,26-26,1 26,-27 0,26-26,0 26,-26 0,27 26,-1 0,-26-26,0 53,27-26,-27-1,0 1,-27-1,27 1,-26-27,-1 26,1-26,0 0,-1 0,1-26,-1 26,27 0,-26-27,26 1,-27-1,27 1</inkml:trace>
  <inkml:trace contextRef="#ctx0" brushRef="#br0" timeOffset="369704.1456">17622 13996,'0'0,"26"0,-26 0,-26-52,26 78,-27 27,27 0,-26 0,26 26,0-26,-27 26,27-26,-26 0,52 0,-26-53,0 27,27-54</inkml:trace>
  <inkml:trace contextRef="#ctx0" brushRef="#br0" timeOffset="369853.1544">17542 14129,'0'-27,"0"54,27-27,-1 26,1-26,26 0,-27 0,27 0,-27-26</inkml:trace>
  <inkml:trace contextRef="#ctx0" brushRef="#br0" timeOffset="373724.3758">18045 14605,'0'26,"26"-26,-52 27,-80-1,106 1,-26 26,-1 0,1 0,26 0,-27-1,1 1,26-26,0-27</inkml:trace>
  <inkml:trace contextRef="#ctx0" brushRef="#br0" timeOffset="392890.4721">18177 14499,'0'0,"0"-26,0 26,0 26,0-26,0 0,0 0,0 0,0 27,0-27,0 53,0-27,0 0,0 54,0-27,0 0,0 26,0 0,27 27,-27-26,26-1,-26 0,27-26,-27 0,0-26,0-1,0-26,26 0,-26-26,0-1,-26-52</inkml:trace>
  <inkml:trace contextRef="#ctx0" brushRef="#br0" timeOffset="393199.4898">18098 14499,'0'-53,"0"27,0-54,0 54,26 0,-26-1,27 27,26-26,-27 26,1 0,26 26,-27-26,0 53,1-27,-1 27,-26 0,0 27,-26-27,-1-1,1 1,0-26,-1-1,1-26,-1 0,1 0,-1 0,1-26,26-1,0 1,26-1</inkml:trace>
  <inkml:trace contextRef="#ctx0" brushRef="#br0" timeOffset="393567.5108">18548 13838,'0'0,"0"0,0 0,0 106,0-80,0 0,-27 1,27 26,0 0,0 0,0 26,0-26,0 26,0-26,0 27,0-27,0-1,0-25,0-1,0 1,0-27,0-27,27 27,-27-26,26-1,-26 27</inkml:trace>
  <inkml:trace contextRef="#ctx0" brushRef="#br0" timeOffset="394141.5436">18653 14499,'0'0,"0"0,0 27,-26-27,26 26,0 1,0-1,0 0,0 1,26-1,1 1,-1-27,1 0,-1 0,1 0,-1 0,-26-27,27 1,-1-1,-26 1,0 0,0-1,0 1,0-1,0 27,0 0,0 0,0 0,27 27,-27-27,26 53,-26-1,27 1,-1 0,0 0,-26 27,27-1,-1-26,-26 0,0 26,0-26,-26 0,26 0,-27-27,27 1,-26-1,26-26,-26 0,-1 0,27-26,0 26,-26-53,52 26,-26-25,0 25,27-52</inkml:trace>
  <inkml:trace contextRef="#ctx0" brushRef="#br0" timeOffset="394499.5641">19288 14499,'0'0,"0"0,27-26,-27 26,0 0,26 26,-26-26,27 0,-1 0,1 27,-1-27,1 0,-1 0,1 0,-1-27,27 27,-27-26,27-1,-26 27</inkml:trace>
  <inkml:trace contextRef="#ctx0" brushRef="#br0" timeOffset="394881.586">19923 14076,'0'0,"0"26,0 1,0-27,0 26,0 1,0 26,-26-27,26 53,0-52,0 52,0-26,0 0,0 0,0-27,0 27,0-26,26-27,-26 26,0-26,0 0,0 0,27-26,-27 26</inkml:trace>
  <inkml:trace contextRef="#ctx0" brushRef="#br0" timeOffset="396092.6552">20585 13467,'-53'0,"53"27,-26-27,26 0,26-27,0 27,1-26,-1 26,27-27,-26 27,26 0,0 0,0 27,-1-1,1 54,-26-1,-1 27,1 26,-1 0,-26 27,27 0,-27 0,26-1,-26-52,27 27,-1-28,-26-25,26-1,-26-52,-26 26,26-27,-53-26,27 26,-27-52,-27 26,54-26,-27-1,0 1,27-1,-1-52</inkml:trace>
  <inkml:trace contextRef="#ctx0" brushRef="#br0" timeOffset="396756.6932">21326 14340,'26'0,"-26"-52,0 25,27-52,-27-1,26 1,-26 0,0-1,0 1,0 26,0 0,0 27,0 26,27 26,-27 27,26 0,1 0,-1 26,0 0,1-26,26 0,-27 0,1 0,-1 0,-26-53,0 27,-26-27,-1 0,-26-27,-26 27,26-26,0 26,0-27,0 1,27-1,-1 27,27-26,27 26,26-27,0 1,26-1,0-26,1 27,-1 0,-26-1,0 1,-27 26,1 0,-27 0,0 26,-53 1,27 25,-27-25,-27 26,27 0,0 0,1 0,25-53,1 53,-1-53,27 26,0-26</inkml:trace>
  <inkml:trace contextRef="#ctx0" brushRef="#br0" timeOffset="397350.7272">21855 14526,'26'0,"-26"0,27-53,-27 26,0-52,0 0,0 26,0-27,-27 1,27 26,0 0,0 27,0 26,27 0,-1 52,1-25,-1 26,27 26,0 1,0-27,-27-1,27 28,-26-54,-1 1,1-1,-27 1,0-27,-27 0,1-27,-27 27,0-26,0-1,-26 27,26-26,-27-1,54 27,-1-26,1 26,26-27,26 27,1-26,-1 0,54-1,-27-26,26 0,0 27,-26-1,0 1,-26-1,-1 27,-26 0,0 27,0-27,-53 53,27 26,-27-26,0 26,0 1,0-1,27-26,-27 26,53-79,-27 0,27 0,0 27,0-54</inkml:trace>
  <inkml:trace contextRef="#ctx0" brushRef="#br0" timeOffset="419529.9958">5742 15663,'0'0,"0"0,0 0,-27 27,-105-27,132 0,-26 0,-1 53,1-27,26 27,-27 0,1 0,26 0,0 26,0-26,0 0,26 0,1-27,-1 27,1-53,26 27,-27-54,27 1,0-1,-27 1,27-27,-26 0,-1 0,1 0,-1 0,-26-26,0 26,0 0,0 0,-26 27,26-27,-27 26,1 27,-1 0,27 0,-26 27,-1-1,1 1,26-27,0 53,0-27,0 1</inkml:trace>
  <inkml:trace contextRef="#ctx0" brushRef="#br0" timeOffset="420184.0332">6615 15743,'0'-27,"0"27,0-26,0-1,-27 27,27-26,-26 26,0-27,-1 27,1 0,-1 0,1 0,-1 0,1 0,-1 27,1-1,-1 1,27-27,0 26,-26 1,52-1,-26 27,27-26,26-1,-27 27,27-27,-26 27,26 0,-27-53,27 53,-53-26,26-27,-26 26,0 1,0-27,-26 26,26-26,-27 26,1-26,-27 0,27 0,-27 0,26 0,1 0,-1 0,1 0,-1 0,1 27,-27-54,53 54,0-27,0 0,0-27</inkml:trace>
  <inkml:trace contextRef="#ctx0" brushRef="#br0" timeOffset="421373.1006">7329 15796,'-26'0,"26"0,0 0,-106 26,106-26,26 0,1 0,-27 0,26 0,1 0,26 0,-27 0,1 0,-1 0,1 0,-1 0,-26-26,27 26,-27 0,26 0,-26 0</inkml:trace>
  <inkml:trace contextRef="#ctx0" brushRef="#br0" timeOffset="421647.1166">7223 15901,'0'27,"-26"-27,26 26,0-26,26 0,-26 0,27 27,-1-27,1 0,-1 0,1 26,-1-26,1 0,26 27,-27-27,1 0,-27 0,26 0,0 0</inkml:trace>
  <inkml:trace contextRef="#ctx0" brushRef="#br0" timeOffset="432756.7523">8388 15796,'0'0,"0"-27,0 27,0 0,0-26,-27 26,27 0,-26 0,-1 0,1 0,-1 0,1 26,-1-26,1 0,0 27,-1 26,27-27,-26 0,26 27,0-26,0 26,0-27,26 1,1-1,-1 1,27-27,-27 0,27-27,0 1,0-1,0 1,0-1,-27-26,27 0,-53 27,27 0,-27-1,-27 1,1-1,-1 27,-26 0,27 0,-27 0,27 0,-1 0,1 0,26 0,0 0,26 0</inkml:trace>
  <inkml:trace contextRef="#ctx0" brushRef="#br0" timeOffset="433145.7745">8785 15875,'26'0,"-52"0,26 26,0 1,0-1,26 27,-26 0,0 0,0 27,0-1,0 0,0 1,0-1,0 0,0 1,0-1,26-26,-26 0,0-27,0-26,0 27,0-54</inkml:trace>
  <inkml:trace contextRef="#ctx0" brushRef="#br0" timeOffset="433468.793">8679 16060,'0'-106,"0"27,26 0,1 26,26 0,-27 0,53 0,-26 27,0-1,0 27,0 0,-27 27,27-1,-26 0,-27 27,0 0,-27 0,1 0,-1 0,1 0,0-27,-27 27,53-26,-27-27,1 26,26-26,26 0,-52-26,52 26,-26-27,0 1</inkml:trace>
  <inkml:trace contextRef="#ctx0" brushRef="#br0" timeOffset="433656.8038">9552 15901,'0'0,"0"27,-27-1,27-26,0-26,27-1,26-52</inkml:trace>
  <inkml:trace contextRef="#ctx0" brushRef="#br0" timeOffset="455082.0292">10346 15452,'0'0,"0"-27,0 27,-27 0,1-26,-1 26,1 0,26 0,-27 0,1 0,-1 0,1 26,-1-26,1 0,-27 27,53 26,-26-27,-1 1,27-1,0 27,0-27,27 1,-1 26,1-27,-1 1,27-1,-27 1,27-1,-26-26,-27 0,26 26,-52 1,26-27,-27 26,1-26,-27 0,26 27,1-27,-27 0,53 0,-26 0,-1 0,27 0,0 0,27-27,-1 27,-26-26,27-1</inkml:trace>
  <inkml:trace contextRef="#ctx0" brushRef="#br0" timeOffset="455423.0486">10584 15584,'0'-26,"0"26,0-27,0 27,-27 27,27-27,-26 26,26-26,-27 26,27 27,0-26,-26 26,26-27,0 27,-27 0,27-27,0 27,27-26,-27-1,0 1,26-27,-26 0,53 26,-53-52,53-1,-26 1</inkml:trace>
  <inkml:trace contextRef="#ctx0" brushRef="#br0" timeOffset="455934.078">10742 15875,'0'0,"27"0,-27 0,-27 0,27 0,-26 26,26 1,0-1,26-26,-26 27,27-1,26-26,-27 27,1-54,-1 27,1 0,-1-26,-26-1,27 1,-27-1,-27 1,27 0,-26-27,26 26,0 1,-27-1,27 1,-26 26,26 0,0 0,0 0,26 0,1 26,-27 1,0-1,26-26,1 27,-1-1,-26 1,26-1,1-26,-27 0,0 0,0 0,26-26,-26-1,0 1,0-1,0-26,0 27,27-27,-27 26,26 1,1 0,-27-1,26 27,1-26,-27-1,26 27,1 0,-1 0,-26 0</inkml:trace>
  <inkml:trace contextRef="#ctx0" brushRef="#br0" timeOffset="456315.0998">11351 15531,'26'27,"1"-27,-1 0,80 0,-106 0,27 0,-27 0,26 0,1 0,-27-27,0 27,26 0,-26-26,-26 26,26 0,0-27,-27 27,1 0,-1 27,1-27,26 26,-27 1,1-1,26 27,-27 0,27 0,-26 0,26 0,0-1,0 1,26-26,-26 26,27-27,-27 1,0-1,26 1,1-27,-1-27,1 27,-1-26,1-1</inkml:trace>
  <inkml:trace contextRef="#ctx0" brushRef="#br0" timeOffset="456638.1182">11933 15584,'-26'0,"-1"0,1 53,-1-53,1 26,-1 1,27 26,0-27,0 27,27 0,-1-27,1 1,-1-1,1 27,-1-26,-26-1,0 1,0-27,-26 26,-1-26,27 0,0 0,-26 0,26 0,0-53</inkml:trace>
  <inkml:trace contextRef="#ctx0" brushRef="#br0" timeOffset="457048.1416">12251 15954,'0'0,"26"27,-26-1,0 80,0-106,0 0,0-26,26-1,-26 27,0-53,0 0,0 0,0 1,-26-28,26 1,0 26,0-26,-26 26,26 0,0 26,0 1,0-1,0 1,26-1,-26 27,26-26,27 26,-26-27,-1 27,27 0,0 0,0 0,0 0,0 27,0-27,26 26,-52-26</inkml:trace>
  <inkml:trace contextRef="#ctx0" brushRef="#br0" timeOffset="457281.155">12356 15743,'-26'26,"52"27,-26-53,27 0,-1 27,1-54,26 27,-27-53,27 53</inkml:trace>
  <inkml:trace contextRef="#ctx0" brushRef="#br0" timeOffset="457891.1899">12753 15822,'-53'27,"27"-1,-27 0,27 1,-1-1,27 27,-26 0,52-26,-26-1,53 1,-27-1,27-26,0 0,0 0,0-26,-26 26,-1-27,0 1,-26-1,0-26,0 27,-26-1,26-26,-26 27,26 0,-27-1,27 1,0 26,0 0,0 0,27 26,-27 1,52-1,-25 0,-1 1,1-1,-1 1,-26-1,27 1,-27-27,0 0,0 0,26 0,-26-27,0-26,0 27,0-1,0-25,0-1,27 26,-27 1,26-1,27 1,0 26,-27 0,27 0,-26-27</inkml:trace>
  <inkml:trace contextRef="#ctx0" brushRef="#br0" timeOffset="458250.2104">13944 15319,'0'27,"-53"-27,27 26,-80 1,106 26,-27 0,1 26,26 0,0 1,0 26,0-27,0 0,26-26,1 27,-1-54,27 1,0-27</inkml:trace>
  <inkml:trace contextRef="#ctx0" brushRef="#br0" timeOffset="458987.2526">17913 15452,'53'26,"-27"1,27-1,79 27,-105 0,26 0,-53 26,26 27,-26-27,0 27,0-26,-26-1,26 0,-27-52,27 26,0-53,0-27</inkml:trace>
  <inkml:trace contextRef="#ctx0" brushRef="#br0" timeOffset="470528.9127">1112 10848,'26'26,"-26"-26,0 53,0 0,0 0,0 27,-26-1,26 27,0-27,-27 0,27-26,27 0,-1-53,27 0,26-53,1-26,26-27,52 0,1-26,0 0,0 26,26-26,-26 52,-1 1,-52 26,0 27,-27 26,-26 26,-26 0</inkml:trace>
  <inkml:trace contextRef="#ctx0" brushRef="#br0" timeOffset="472376.0184">1032 9102,'27'26,"-27"-26,0-26,0-27,0 0,0-53,0 0,0-26,0-27,0-26,0-27,-27 1,27-1,0 0,-26 27,26 0,-27 26,27 27,-26 0,-1 26,1 0,26 26,-27 28,1-28,0 1,-1-1,1 1,26 26,0-26,26-1,1 1,25 0,1 26,27 0,-1 0,1 26,-1 1,27 26,-53 0,0 26,-1-26,1 53,-26-79,26 79,-53-53,26 0,-26-27</inkml:trace>
  <inkml:trace contextRef="#ctx0" brushRef="#br0" timeOffset="487924.9077">14552 16245,'0'0,"0"0,0 0,0 0,0 0,0 0,0 0,27 0,-27 0,26 0,27 0,-26 27,26-27,0 26,26-26,0 0,1 27,26-27,-1 0,1 0,0 0,0 26,0-26,0 0,-1 0,-25 0,26 0,-27 27,0-27,-26 0,27 0,-27 0,-1 26,1-26,0 0,-26 27,-1-27,1 0,-27 0,26 26,-26 1,0-27,27 0,-1 26,-26-26,26 0,-26 0,0-26</inkml:trace>
  <inkml:trace contextRef="#ctx0" brushRef="#br0" timeOffset="491968.139">15320 15187,'0'0,"0"0,0 0,0 0,0 0,0 0,0 0,0 27,0-1,0 0,0 27,0 0,0 0,0 27,0-27,0 26,0-26,0 0,0 0,0 0,0-27,0-26,0 26,0-26,0 27,0-27,0-27,0 1,0 26,0-26,0-1,26 1,-26-1,27 1,-1-1,1 1,-1 26,27 0,-27-27,27 27,-26 0,26 0,0 0,-27 0,1 27,-1-27,0 26,1-26,-27 27,0-1,0 1,0-1,-27 1,1-1,0-26,-1 26,-26 1,0-27,27 0,-27 26,26-26,-26 0,27 0,0 0,-1 0,27 27,-26-54,26 27,0 0,0 0</inkml:trace>
  <inkml:trace contextRef="#ctx0" brushRef="#br0" timeOffset="502164.7222">16352 12224,'26'26,"-26"-26,27 0,-1-26,0 26,27-27,0 1,27-1,-1-26,53 1,1-1,25-27,1 27,0 0,0-26,-27 26,0 27,-26-27,-27 26,-26 27,-26-26,-1 26,-26-27,0 27,0-26,-26 26,-1 0</inkml:trace>
  <inkml:trace contextRef="#ctx0" brushRef="#br0" timeOffset="502653.7502">16616 11748,'0'0,"0"0,-26 26,-1 0,1-26,-27 27,26-1,-25 27,-1-26,0 26,0-27,26 1,-26-1,27 27,26-53,0 26,0 1,26-27,1 26,26-26,-27 0,27 27,0-27,0 26,-27-26,27 27,-26-27,-27 26,0-26,26 27,-26-27,27 26,-27-26</inkml:trace>
  <inkml:trace contextRef="#ctx0" brushRef="#br0" timeOffset="508986.1124">7065 16880,'0'0,"0"0,-27 0,1-79,26 79,0 0,0 0,0-26,0 26,0 0,0 0,0 0,0 0,0 0,0 26,0-26,-27 27,27-27,0 26,-26 0,-1 27,27-26,-26 26,26 0,0-27,0 1,-26-1,26 0,0-26,26 0,0 0,-26-26,27 0,-1-1,1 1,-1-1,1-26,-1 27,1-1,-27 1,0 26,0 0,26-27,-26 27,27 27,-27-1,26 1,27-1,-27 1,27-27,0 26,27-26,-27 0,-1-26,-25-1,26 1,-27-1,1 1,-27-1,0 1,-27-27,1 27,-1-1,1 1,-1-1,27 1,-26-1,26 27,0 0,26 0,1 0</inkml:trace>
  <inkml:trace contextRef="#ctx0" brushRef="#br0" timeOffset="509709.1537">7832 16722,'0'53,"0"-27,0 1,26-1,-26 27,27-27,-1 1,1-27,-1 0,1 0,-1 0,1 0,-1-27,-26 1,0-1,0 1,0 0,-26-27,-1 26,1-26,-1 27,1-1,-1 1,27-1,0 1,0 26,0 0,0 0,27 26,-1-26,1 27,-27-1,26 27,1-26,-1 26,1 0,-27-27,26 0,1 1,-27-1,26 1,-26-27,26 0,-26 0,0-27,-26 1,26-1,0 1,-26-27,26 27,0-27,0 0,26 0,-26 26,26 1,1-1,-1 1,1 26,-1 0,1 0,-27 26,26 1,-26-1,0-26,0 27,0-1,0 1,-26-27,26 26,0-26,-27 0,27 0,27 27,-27-27,26 26,-26-26,27 0,-1 27,1-27,-1 0,-26 0,26 0,1 26,-27-26,26-26,-26 26</inkml:trace>
  <inkml:trace contextRef="#ctx0" brushRef="#br0" timeOffset="510012.1711">8573 16272,'0'0,"0"0,0 0,-27 0,27 26,0 1,0 26,0 0,0 0,0 26,0-26,0 0,0 26,0-26,0 0,0-27,0 27,0 0,0-53,27 0,-27-26,26 26</inkml:trace>
  <inkml:trace contextRef="#ctx0" brushRef="#br0" timeOffset="510298.1874">8996 16536,'-26'27,"26"-1,-27 1,-105-1,106 1,-1-1,-26 27,27-26,-1-1,27 1,-26-1,26 0,26 1,1-1,-1-26,1 27,-1-27,1 0,25 0,-25 26,-54-26,80 0,-26 0,26 0,-27-26</inkml:trace>
  <inkml:trace contextRef="#ctx0" brushRef="#br0" timeOffset="510771.2145">9420 16351,'0'0,"26"0,-26 0,0 0,0 0,26 0,1 0,-27 0,0 0,26 0,1 53,-27-26,26-1,1 27,-27 0,26 26,-26-26,0 27,0-27,27-1,-27 1,0 0,0 0,-27-26,27 26,-26-27,26 0,-27 1,-26-1,27-26,-1 53,1-53,-27 0,27-26,-27 26</inkml:trace>
  <inkml:trace contextRef="#ctx0" brushRef="#br0" timeOffset="511483.2552">6827 16563,'-27'0,"27"0,-26-27,26 27,-27 0,1 0,26 0,-27 0,1 0,-1 0,27 0,-26 0,26 27,-27-27,27 26,-26 1,0-1,-1 1,1 26,-1 0,1-27,26 27,-27 0,27 0,-26 0,26-27,26 1,-26 26,27-27,-1-26,1 26,-1-26,1 27,-1-27,27 26,-53-26,26 0,1 27,-1-27,1 0,-27 26,53-26</inkml:trace>
  <inkml:trace contextRef="#ctx0" brushRef="#br0" timeOffset="514718.4402">11483 17224,'0'0,"0"0,0 0,0 0,0-26,0 26,0 0,0 0,0 0,0 0,0-27,0 27,0 0,0 0,0 0,0 0,0 0,0-26,0 26,-26 0,26 0,0-26,0 26,-27-27,27 27,-26-26,26 26,-27-27,1 27,0 0,-1 0,1 0,-1 0,1 0,-27 27,26-27,1 0,-1 26,1-26,-1 27,27-27,0 26,0-26,27 26,-1 1,1-1,26 1,0-1,0 1,0-1,-27 1,27-1,-27 1,1-27,-27 26,0 1,0-1,0 0,0-26,0 0,-80 53,80-53,-52 27,52-27,-80 0,80 0,-53 0,53 0,-53 0,53 0,0 0,0 0,0 0</inkml:trace>
  <inkml:trace contextRef="#ctx0" brushRef="#br0" timeOffset="515154.4652">11801 17171,'0'-26,"0"26,0 0,-27 0,27 26,-26-26,-1 27,1-1,26 1,-27-1,1 1,26-1,0 1,0 26,0-53,0 53,26-27,-26-26,27 26,-1-26,1 27,-1-27,1 0,-1-27,1 27,-1-26,-26 0</inkml:trace>
  <inkml:trace contextRef="#ctx0" brushRef="#br0" timeOffset="516111.5199">11986 17277,'0'0,"-26"0,-1 27,1-1,26 1,-27-1,27 1,0-27,27 26,-1 1,27-27,-27 0,27-27,0 27,0-26,-26-1,-1 1,1-27,-27 26,0 1,0-1,-27 1,1-1,-1 1,1 0,-1 26,1-27,26 27,0 0,0 0,26 27,-26-1,27-26,-1 26,1 27,-1-53,1 53,-27-26,26-27,-26 26,26 1,-26-27,0 0,0-27,27 1,-27-1,0-26,26 27,-26-27,0 0,0 27,27-1,-27 1,0-1,26 27,1 0,-1 27,-26-1,53-26,-26 27,-1-1,1 1,25-1,-25-26,26 0,-27 0,27-26,-26 26,-1-27,-26 1,0-1,0 27,0-26,-26 26,-1 0,1 0,-1 26,1 1,-1 26,1-1,26 1,-27-26,27 26,27 0,-27-27,26 1,1-27,-1 26,27-26,-26-26,-1 26,1-27,-1-26,27 27,-27-1,1-26,-27 27,26-1,1 1,-27 26,26 0,-26 0,27 0,-1 26,-26 1,27-1,-1 1,-26-1,27 1,-27-1,0 1,-27-1,1 1,-1-27,-26 0,27 0,26 0,-106 26,79-26,-25-26,52 26</inkml:trace>
  <inkml:trace contextRef="#ctx0" brushRef="#br0" timeOffset="516591.5474">13653 16880,'-27'0,"-26"0,27 0,0 0,-1-26,-26 26,53 0,-26 0,-1 0,27 26,0-26,-26 53,26-26,0 52,-27-26,1 53,26-27,-27 27,1-26,26-1,-26 0,26-26,-27 0,27-53,27 53,-27-53,0 0,52 26,-52-26,53-26,-53 26,0 0,53-53,0 27</inkml:trace>
  <inkml:trace contextRef="#ctx0" brushRef="#br0" timeOffset="516855.5625">13626 17198,'0'0,"0"0,-26 0,-1 26,1 1,0-1,26 1,-27-1,27 1,0 26,27-53,-1 26,0 1,-26-27,80 26,-27-26,0 0,-27-26</inkml:trace>
  <inkml:trace contextRef="#ctx0" brushRef="#br0" timeOffset="517389.593">13891 17410,'-26'0,"-1"26,1 27,26-27,0-26,0 53,26-53,1 0,25-26,1 26,0-27,-26 1,26 0,-27-27,-26 53,27-27,-54 1,27 26,-26 0,26 0,0 0,-27 0,27 0,27 0,-1 0,1-27,-1 1,27 26,0-53,-27 26,1-26,-1 27,1-27,-27 0,0 0,-27 0,27 0,-26 27,-1 0,1 26,-1-27,1 54,26-1,-27-26,27 53,0 0,0 0,0 26,0 0,0-26,0 27,27-1,-27-26,0-26,26 25,-26-25,0-27,53 0,-53 0,27-27,-1 1</inkml:trace>
  <inkml:trace contextRef="#ctx0" brushRef="#br0" timeOffset="517924.6236">14685 16801,'0'0,"0"0,0 0,0 79,0-79,0 0,0 0,0 0,26 0,-26 0,27 53,-27-26,26-1,-26 27,27 27,-27-28,0 28,0-1,0 1,0-27,-27-1,27 1,0 0,0-53,-53 80,53-80,0 53,0-53,0 0,0 0,-53 26,53-26,0 0,0 0,0 0,0 0,0 0,0 0,0 0,27-53</inkml:trace>
  <inkml:trace contextRef="#ctx0" brushRef="#br0" timeOffset="518312.6456">15187 17224,'0'0,"27"0,-27 0,0 0,26 0,1 0,-1 0,1 0,26 0,-27-26,27 26,-27 0,-52 0,79 0,-53 0,26 26,-26-26</inkml:trace>
  <inkml:trace contextRef="#ctx0" brushRef="#br0" timeOffset="518525.6576">15214 17357,'0'0,"26"0,1 0,26 0,0 0,0 0,-1-27,-25 27,26 0,-27 0,1-26,-1 26</inkml:trace>
  <inkml:trace contextRef="#ctx0" brushRef="#br0" timeOffset="519033.6871">14500 16722,'0'0,"-27"26,27-26,0 27,0-27,-26 0,26 0,0 0,0 0,0 0,0 0,0 0,26 0,-26 26,27-26,-1 0,0 0,27 0,-26 0,26 0,-27 27,1-27,-1 0,-26 0,27 26,-27-26,26 0</inkml:trace>
  <inkml:trace contextRef="#ctx0" brushRef="#br0" timeOffset="519659.7229">14473 17701,'0'0,"0"0,-26-53,26 53,0 0,0 0,0 0,0 0,0 0,0 0,0 0,53 26,-53-26,0 0,79 0,-79 0,53 0,-53 0,53 0,-53 0,0 0,53 27,-53-27,0 0,0 0,0 0,0 0,0 0,0 0,0 0,0 0,0 0,0 0</inkml:trace>
  <inkml:trace contextRef="#ctx0" brushRef="#br0" timeOffset="533121.4928">16140 17013,'-27'0,"27"0,0 0,0 0,0 0,0 0,0 0,0 0,0 26,0 1,0 26,0-27,0 27,27-27,-27 27,0-26,0 26,0-27,26 1,-26-27,27 53,-54-27,54-26,-27 0</inkml:trace>
  <inkml:trace contextRef="#ctx0" brushRef="#br0" timeOffset="533632.522">16457 17145,'-26'26,"26"1,0-27,-26 26,26 1,0 26,0-27,0 27,0-26,26-1,0 1,-26-1,53-26,-26 0,-1 0,1-26,-1-1,1 1,-1-1,-26-26,0 27,0-27,0 26,-26-26,-1 27,1 0,-1-1,1 1,-1 26,1 0,-1 0,27 0,27 26,-27-26,26 27,-26-27</inkml:trace>
  <inkml:trace contextRef="#ctx0" brushRef="#br0" timeOffset="533970.5414">16881 17277,'-27'0,"1"27,-1-27,1 26,26 1,-27 26,27-53,27 53,-1-27,1-26,26 26,0-52,0 26,0 0,-27-53,27 27,-27-1,1-26,-27 0,0 0,-27 27,-26-27,27 53,-27-53,27 53,-27-26,53 26,0-27,26 27</inkml:trace>
  <inkml:trace contextRef="#ctx0" brushRef="#br0" timeOffset="534633.5789">17569 17515,'0'0,"26"-26,-26 26,27-53,-27 27,0-1,26-26,1 27,-27-27,26 26,-26-26,26 27,-26-27,0 27,27 26,-27 0,0 26,0 1,0-1,0 27,0 0,0 0,0 0,26 0,-26-27,27-26,-27 0,26-26,27 26,-26-53,-1 0,1 0,-1 0,-26 0,26 27,-26-1,0 1,0 26,27 26,-27 1,0-1,0 27,26-27,1 27,-27 0,26-26,-26 26,27-53,-1 0,-26 0,27 0</inkml:trace>
  <inkml:trace contextRef="#ctx0" brushRef="#br0" timeOffset="534814.5889">18468 17224,'27'0,"-1"53,-26-26,0 26,27-27,-27 1,0-1,0 1,26-1,-26-26,0-26,0-1,0 1</inkml:trace>
  <inkml:trace contextRef="#ctx0" brushRef="#br0" timeOffset="534977.5989">18548 16854,'0'0,"0"0,0 0,0 0,0 53,0-53,0 26,26-26,-26 27</inkml:trace>
  <inkml:trace contextRef="#ctx0" brushRef="#br0" timeOffset="535294.617">18733 17410,'0'0,"0"0,26-53,-26 0,0 26,27-26,-27 27,0-27,0 53,26-26,-26 26,0 26,27 0,-27 1,26-1,1 1,-1-1,1 1,-1-27,0 0,1-27,-1 1,1-1,-27 1,26-1,1 1,-27-27,0 27,0-1,26 27</inkml:trace>
  <inkml:trace contextRef="#ctx0" brushRef="#br0" timeOffset="535527.6305">19236 17224,'0'27,"26"-1,-26 1,-26-27,52 26,0 1,1-27,-1 0,1-27,-1 27,1-26,-1 26,1-27,-1 1,1-1,-27 27,0-26,0-1,0 27,0-26,0 26,0 0</inkml:trace>
  <inkml:trace contextRef="#ctx0" brushRef="#br0" timeOffset="535882.6508">19950 16986,'-27'0,"1"0,0 0,-1 0,1 27,26-27,-27 0,27 26,0-26,0 27,27-1,26 1,-27-27,0 26,27 0,-26 1,-27-1,0 1,-27-1,1 1,-27-1,27-26,-27 27,0-27,26 0,1-27,26 1</inkml:trace>
  <inkml:trace contextRef="#ctx0" brushRef="#br0" timeOffset="536249.6718">20585 16484,'26'26,"-26"0,0 27,0-26,-26 26,26 26,0 1,-27-1,27 0,0 1,0-1,0 0,0 1,0-27,0-27</inkml:trace>
  <inkml:trace contextRef="#ctx0" brushRef="#br0" timeOffset="536781.7019">20426 16933,'0'0,"0"-26,27 26,-1-27,27 1,-27 0,27-1,-26 1,-1 26,1-27,-1 1,1 26,-27 0,26 26,-26 1,0-1,0 27,0 0,0 26,0-26,-26 27,26-28,0-25,0-1,0 1,0-27,0-27,26 27,1-26,-1-1,27 1,-27 26,27 0,-26-26,26 26,-27 0,1-27,-1 27,1-26,-27-1,0 27,0 0,0 0,-27 0,1 0,26 27,-27 26,27-27,-26 0,26 27,0-26,0-1,26 1,-26-27,53 0,-53 0</inkml:trace>
  <inkml:trace contextRef="#ctx0" brushRef="#br0" timeOffset="537182.725">21643 16589,'27'0,"-27"0,0 0,0 53,0-26,0 52,0-26,0 26,-27 1,27-1,0 1,0-28,0 1,0-26,0-1,27-26,-1-26,1-1,-1 1,1-1,25 1,1 0,-26 26,26 0,-27 0,1 26,-27-26,0 53,-27-27,-26 27,0-26,27-1,-27 1,0-27,27 0,-1-27,27 1,0 26,27-53,-1 26</inkml:trace>
  <inkml:trace contextRef="#ctx0" brushRef="#br0" timeOffset="537337.7339">22146 17198,'0'26,"26"1,-26-1,0 1,0-1,0 1,0-27,0 0,0 0,0-27,27 1,-27-27</inkml:trace>
  <inkml:trace contextRef="#ctx0" brushRef="#br0" timeOffset="537460.741">22278 16828,'0'0,"0"0,53 26,-53 80,0-106,0 0,27 0</inkml:trace>
  <inkml:trace contextRef="#ctx0" brushRef="#br0" timeOffset="537790.7598">22384 17039,'0'27,"-26"-1,26 1,-27-1,27 0,0 1,0-1,27-26,-1 0,-26 0,27 0,-1 0,0-26,1-1,-1 1,-26 26,0 0,0 0,0 0,0 0,0 53,27-27,-27 27,26 27,1-27,-27 26,26 0,-26 1,-26-1,26-52,0-27,-80 52,80-52,-53 27,53-27</inkml:trace>
  <inkml:trace contextRef="#ctx0" brushRef="#br0" timeOffset="538747.8146">22887 16960,'0'-27,"26"27,-26-26,0 26,0 26,-26-26,-1 27,1-1,-1 27,1-26,0-1,26 27,0-53,0 26,26 1,-26-27,26-27,27 27,-26-26,-27 26,26-53,1 53,-1-26,-26-1,0 27,27 0,-27 0,0 27,26 26,-26-27,27 53,-1-26,0 27,-26-1,27-26,-27 0,0 0,0-53,-27 53,-25-80,25 1,1-1,-1-26,1 1,-1-28,27 1,0-1,27 27,-27 1,53-1,-27 0,1 0,-1 53,0-27,1 1,-1 26,-26 0,0 0,0 26,0 1,0-1,0 1,0-1,0 27,27-26,-1-1,1-26,-1 26,1-52,-1 26,1-26,-1-1,1 1,-1-1,-26 1,26-1,-26 1,27 26,-27 0,0 0,0 0,0 0,0 26,0-26,0 27,0-1,0 1,0-1,0 1,-27-1,27 0,0-26,0 0,-26 27,26-27,0 0,0 0,0 0,0 0,0 0,0 0,0 0,0 0,0 0,0 0,0 0,0 0,0 0,0 26,0-26,26 0,-26 0</inkml:trace>
  <inkml:trace contextRef="#ctx0" brushRef="#br0" timeOffset="539085.834">23733 16404,'0'-26,"0"26,0 0,0 26,0 1,-26-1,26 27,0 26,0 1,0 26,0-27,0 27,0-27,0 27,0-27,0-26,0-26,26-1</inkml:trace>
  <inkml:trace contextRef="#ctx0" brushRef="#br0" timeOffset="539248.8433">23628 16960,'0'-53,"-27"26,27 1,0 26,0 0,27 0,26 0,-27 0,0 0,27 26,-26-26,-1 27,1-27</inkml:trace>
  <inkml:trace contextRef="#ctx0" brushRef="#br0" timeOffset="539738.8713">24077 16695,'0'0,"-26"-26,52 52,-26-26,0 0,27-26,-27 26,26 26,-26 27,27-26,-1 52,1 0,-1 1,-26-1,27 0,-27 1,-27-1,27 1,-26-27,-1-27,1 0,-1 1,1-1,-1-26,1-26,26-1,0 1</inkml:trace>
</inkml:ink>
</file>

<file path=ppt/ink/ink44.xml><?xml version="1.0" encoding="utf-8"?>
<inkml:ink xmlns:inkml="http://www.w3.org/2003/InkML">
  <inkml:definitions>
    <inkml:context xml:id="ctx0">
      <inkml:inkSource xml:id="inkSrc0">
        <inkml:traceFormat>
          <inkml:channel name="X" type="integer" max="1280" units="cm"/>
          <inkml:channel name="Y" type="integer" max="800" units="cm"/>
        </inkml:traceFormat>
        <inkml:channelProperties>
          <inkml:channelProperty channel="X" name="resolution" value="28.31858" units="1/cm"/>
          <inkml:channelProperty channel="Y" name="resolution" value="28.36879" units="1/cm"/>
        </inkml:channelProperties>
      </inkml:inkSource>
      <inkml:timestamp xml:id="ts0" timeString="2013-11-21T17:16:19.955"/>
    </inkml:context>
    <inkml:brush xml:id="br0">
      <inkml:brushProperty name="width" value="0.05292" units="cm"/>
      <inkml:brushProperty name="height" value="0.05292" units="cm"/>
      <inkml:brushProperty name="color" value="#FF0000"/>
    </inkml:brush>
  </inkml:definitions>
  <inkml:trace contextRef="#ctx0" brushRef="#br0">967 6028,'-49'24,"49"-24,0 0,-25-49,25 49,-25-99,25 74,0-50,-25 1,25 24,0-24,0 24,0 1,0-26,0 50,0 25,0-74,0 74,25-74,-25 74,0 0,50-25,-50 25,74-25,-24 25,-1 0,26 0,-26 0,26-25,-26 25,26 0,-26-25,1 25,0-24,-1 24,-24 0,0-25,0 25,0 0,-1 0,-24-25,25 25,-25-25,0 25,0 0,0-25,0 1,0-1,-25-25,1 25,-1 1,0 24,0-25,-25 25,26 0,-1 0,0 0,0 25,25-1,0 1,0 0,25 0,0 0,0-1,-1 1,26-25,0 0,-1 25,-24-25,25 0,-25 25,-1-25,-24 25,0-25,0 24,0 1,-24 0,-1 0,-25 0,25 24,1-24,-1 25,0-26,0 1,25 0,-25 0,25 0,0-1,0-24,25 25,-25-25</inkml:trace>
  <inkml:trace contextRef="#ctx0" brushRef="#br0" timeOffset="8075.4619">17835 1315,'-50'-50,"50"50,0 0,-50-25,50 25,0 0,0 0,0 0,0 0,-24 25,24 0,0 0,0 24,0 1,0-25,0 24,0 1,0-1,0 1,0 0,0-1,0 1,24 0,-24-1,-24 1,24-1,-25 26,0-26,0 1,0 0,25-1,0 1,0-1,25-24,0 25,0-25,0 49,-25-24,0-1,0 26,0-26,0 1,24 24,-24-49,25 25,-25-1,25-24,0 25,-25-25,0 24,0 1,-25 24,25-24,-25 24,25 1,-25-26,25 26,0-26,25 1,-25-25,25 0,-25 24,25-24,-25 0,0-25,0 0,0 0,0 0</inkml:trace>
  <inkml:trace contextRef="#ctx0" brushRef="#br0" timeOffset="9396.5375">17190 3398,'-25'0,"0"0,25 0,0 0,-25-25,0 25,25 0,0 0,-24 0,24 0,0 0,0 0,0 0,0 0,24 0,1 0,0 0,0 0,24 0,1 25,24-25,-24 0,0 0,24 25,-24-25,-1 0,1 25,0-25,-26 25,1-25,0 0,0 0,-25 0,25 0,-25 0,24 0,-24 0,25-25,-25 25,0-25,0 25,25 0,-25-25,0 25,0-25,-25 25,25-24,0-1,-25 0,1 25,-1-25,25 25,-50-25,50 25,-25 0,1 0,24 0,0 0,0 0,0 0,0 0,24 0,1 25,0-25,0 0,24 0,-24 0,25 0,-25 0,-1 25,-24 0,25-25,-25 25,0-1,0 26,-25-50,1 25,-1 24,0-24,0 0,0 0,1-25,-1 25,25-25,0 0,0 0,0 0,0 0,-25 24,25-24,25-24,-25 24,0 0,25 0,-25 0</inkml:trace>
  <inkml:trace contextRef="#ctx0" brushRef="#br0" timeOffset="22980.3144">5135 6499,'0'0,"0"0,0 0,0 0,0 0,0 0,0 0,0 0,0 0,0 0,0 0,0-25,0 25,0-25,0 25,0 0,-25-25,25 25,-25 0,25 25,-25-25,0 25,25 25,0-26,-24 1,24 25,0-25,24 24,-24-49,25 25,0-25,0 25,0-50,-1 25,-24-25,25 25,0-25,-25-24,0 24,0 0,0 0,0 1,0 24,0 0,0 0,0 24,0 1,25 0,-25 25,25-26,-25 1,24 0,1-25,0 25,0-50,0 25,-1-25</inkml:trace>
  <inkml:trace contextRef="#ctx0" brushRef="#br0" timeOffset="23416.3389">5531 5978,'0'0,"0"0,0 0,0 25,-24-25,24 25,0-1,0 1,-25 25,25-1,0 1,0 0,0 24,0-24,0-1,0 1,0-25,25 24,-25-24,0 0,0-25,0 0,0 0,0 0,0-25,0 0</inkml:trace>
  <inkml:trace contextRef="#ctx0" brushRef="#br0" timeOffset="23692.3551">5606 5978,'0'-25,"0"0,0 25,0 0,0 0,25 25,-25 0,0 0,0 0,0 24,24 26,-24-26,0 26,0-1,0 0,25-24,-25 0,0 24,0-49,0 24,25-24,-25-25,0 0,25 0</inkml:trace>
  <inkml:trace contextRef="#ctx0" brushRef="#br0" timeOffset="24337.3921">5928 6474,'0'0,"0"-25,0 25,0 0,-24 25,24-25,-25 0,0 25,25 0,-25-25,25 24,0 1,0 0,25 0,-25 0,50-1,-50-24,49 0,-49 0,25 0,0-24,0 24,-25-25,0 0,0-25,0 26,0-1,0 0,0 0,0 0,0 1,0-1,0 25,0 0,24 25,-24-25,0 49,0-24,0 25,0-26,0 26,0-25,25 24,-25-24,25-25,0 0,24 0,-24 0,0-25,0 1,0 24,-1-25,-24 25,25-25,-25 25,25 0,-25 0,25 0,0 0,-1 0,-24 0,25-25,0 0,0 1,-25-1,0 0,-25-25,25 26,-25-1,0 0,1 0,-1-24,25 49,-25-25,25 25</inkml:trace>
  <inkml:trace contextRef="#ctx0" brushRef="#br0" timeOffset="25030.4317">6846 6350,'0'0,"0"0,25 0,-50 0,25 0,25 0,-25 0,-25-25,25 25,0-25,-25 25,25 0,-49-24,49 24,-50 0,25 0,25 0,-25 0,1 24,24-24,0 25,0-25,0 25,24-25,1 25,0 0,0-1,24 1,-24 25,0-25,0-1,0 1,0 0,-25 0,0 0,-25-1,25 1,-25-25,0 0,0 0,0 0,1 0,-1 0,0 0,0 0,25-25,0 1,0-1</inkml:trace>
  <inkml:trace contextRef="#ctx0" brushRef="#br0" timeOffset="26276.503">7169 6524,'0'0,"0"0,0 0,0 0,0 24,0-24,0 0,0 0,0 0,0 0,0 0,0 0,0-24,0 24,0-25,0 0,0-25,0 1,0 24,24-25,-24-24,0 24,0 1,25-26,-25 51,0-26,0 0,0 26,25-1,-25 0,0 25,0 0,0 0,0 25,25 0,-25-1,0 26,0-25,25 0,-25-1,24 1,1 0,0-25,0 0,0-25,-1 0,-24 1,25-26,0 0,0 1,-25 24,0-25,0 1,25 24,-25 25,0 0,0 0,-25 49,25 1,0 0,0-1,0 51,0-26,0 0,0 1,0-1,0 1,0-26,0-24,0 25,0-50,25 0,-25-25,24 25</inkml:trace>
  <inkml:trace contextRef="#ctx0" brushRef="#br0" timeOffset="27164.5538">7739 6300,'0'0,"0"0,0 0,-25 0,0 25,25-25,-24 25,-1-25,25 25,0 0,25-1,-1-24,26 25,0-25,-26 0,26 0,0 0,-26-25,-24 25,25-24,-25-26,-25 50,1-50,-1 1,0 24,-25 0,26-24,-1 24,0 0,25 25,0 0,0-25,25 50,0-25,-1 0,1 25,0 0,0-1,0 1,-1 25,26-25,-25 24,0-24,0 25,-1-26,1 1,0 0,-25 0,25-25,-25 0,0 0,0 0,0-25,0-25,0 26,0-26,0 25,0-24,0-1,0 25,0 0,25 25,-25 0,24 0,-24 25,25 0,0 0,25 0,-26-1,26 1,0 0,-1-25,1 0,-1 0,1 0,-25 0,24-25,-24 0,-25 1,25-26,-25 25,0 0,0 1,-25-1,25 25,-25 0,1 25,-1-1,25 26,-25 0,0 24,25-24,0 24,0-24,0-1,0 1,25-1,0-24,0 0,-1-25,1 0,0 0,0-25</inkml:trace>
  <inkml:trace contextRef="#ctx0" brushRef="#br0" timeOffset="30141.7241">4167 6028,'0'0,"25"0,-25 0,0 0,0 0,0-25,0 25,0 0,0 0,0 0,0 0,25 0,-25 25,0-1,0 26,0 0,0-1,0 1,0 24,0 1,0-1,0-24,0-1,-25 26,25-26,0-49,-25 25,25 0,0-25,0 0,25-25,-25 0,25-24,-25-1,25 0,-1 26,1-26,-25 0,25 26,0 24,0-25,-1 25,1 25,-25-1,25-24,0 50,0-25,-25 0,0-1,0 26,0-25,-25 24,25-24,-50 0,50 0,-25-25,-24 25,49-25,-25-25,0 25,25-25,0 25,0-25,0 0,25 1,0 24</inkml:trace>
  <inkml:trace contextRef="#ctx0" brushRef="#br0" timeOffset="30586.7495">4638 6672,'0'0,"0"0,0 25,0-25,0 0,0 0,0 0,0 0,0 0,25 0,-25 0,0-25,0 25,25 0,-25 0,0 0,0 0,0 25,0-25,-25 0,25 25,0-25,0 0,-25 25,25-25,0 0,0-25,0 25,0-25,25 0,-25 1</inkml:trace>
  <inkml:trace contextRef="#ctx0" brushRef="#br0" timeOffset="31109.7794">3349 6573,'0'-25,"0"25,0 0,0 0,0 0,0 0,-25 0,25 0,0 25,-25-25,25 25,0 0,0 0,0-1,0 1,0-25,0 0,-25 25,25-25,0 0,0-25,0 0</inkml:trace>
  <inkml:trace contextRef="#ctx0" brushRef="#br0" timeOffset="31603.8077">3249 6127,'0'-25,"0"25,0 0,0 0,0 0,0-25,0 25,25-25,0 1,0 24,0-25,-1 0,26 0,0 0,-50 1,49 24,-24-25,-25 25,0-25,25 25,-50 0,25 0,0 0,0 0,-25 0,25 0,0 0,-25 25,25-25,0 49,0-24,25 25,-25-1,0 1,0 24,25 1,-25-1,0 1,0 24,0-50,0 26,25-1,-25-24,0-1,25 1,-25 0,0-25,0-1,0 1,0-25,0 0,0 0,0-25,0-24</inkml:trace>
  <inkml:trace contextRef="#ctx0" brushRef="#br0" timeOffset="31811.8189">3448 6449,'0'0,"0"0,0 0,25 0,-25 0,0 0,24 0,1 0,0 25,0-25,0-25,-1 25,1-25,-25 1,25-1,0 0</inkml:trace>
  <inkml:trace contextRef="#ctx0" brushRef="#br0" timeOffset="33568.92">9128 5928,'0'-24,"0"24,0 0,25 0,-25 0,0 0,0 0,0 0,0 24,-25 26,25 0,-25-1,1 26,-1-26,0 50,25-24,0-1,0 1,0-1,0-24,0-1,0-24,25 0,0 0,-25-1,0 1,0-25,24 0,-24 0,0 0,0 0,0 0,0-25,0 25,25-24,-25-1</inkml:trace>
  <inkml:trace contextRef="#ctx0" brushRef="#br0" timeOffset="34222.9575">10840 5953,'0'0,"0"0,24-25,-24 25,25 25,0 0,-25 0,25 24,0 1,-1 0,-24-1,25 26,-25-1,0-24,0 24,0-24,0-26,-25 26,25-25,-24 24,24-24,0-25,0 0,0 25,0-25,0 0,0 0,0 0,0 0,0 0,0 0,0 0</inkml:trace>
  <inkml:trace contextRef="#ctx0" brushRef="#br0" timeOffset="37161.1248">9599 6424,'25'0,"-25"0,0 0,0 0,0 0,-25 0,25 0,-24-24,24 24,0 0,0-25,-25 25,0 0,25 0,-25 0,25 0,-25 0,25 0,-24 25,24-1,-25 1,0 25,25-25,0-1,0 26,0-25,25 24,0-24,-25-25,24 25,1-25,0 0,25 0,-26-25,1 25</inkml:trace>
  <inkml:trace contextRef="#ctx0" brushRef="#br0" timeOffset="37870.166">9823 6474,'0'25,"0"-25,-25 25,0-25,25 0,-25 24,25 1,0 0,0 0,0 0,25-1,0-24,0 0,-1 0,26 0,-25 0,0 0,-1-24,1-1,-25 0,0 0,-25 0,1 1,-1 24,0-25,-25 0,26 0,-1 25,0 0,25 0,0 0,25 0,0 25,-1-25,1 0,25 0,-25-25,24 25,-24 0,25-25,-25 1,-1-1,1 0,0 0,0-24,0-1,-25 25,24-49,-24 24,0 1,0-1,0 0,0 26,0-1,-24 25,24 0,0 0,-25 49,0 1,25 0,0 24,-25 0,25 1,0-1,0 1,0-1,0-24,25-1,-25 1,25-25,0-1,-25 1,24-25,1 25,-25-25,0 0,0 0,25 0,-25-25,0 25,0-25</inkml:trace>
  <inkml:trace contextRef="#ctx0" brushRef="#br0" timeOffset="45735.616">11361 6251,'0'0,"0"0,0-25,-25 25,25 0,0 0,0 0,0 0,0 0,0 0,0 0,25 0,-25 25,24-25,1 0,0 0,25 0,-1 0,1 0,-1-25,1 25,-25 0,24 0,-24 0,-25-25,0 50,0-25</inkml:trace>
  <inkml:trace contextRef="#ctx0" brushRef="#br0" timeOffset="46057.6343">11385 6449,'0'0,"0"0,25 25,-25-25,0 0,25 0,-25 0,25 0,0 0,-1 0,1 0,0 0,0-25,24 25,-24-25,0 25,0-24,24 24</inkml:trace>
  <inkml:trace contextRef="#ctx0" brushRef="#br0" timeOffset="46390.6533">11857 6276,'0'0,"-25"0,25 0,0 0,25 24,-1-24,1 0,0 0,0 0,0 25,24-25,-24 0,25 0,-26 0,1-25,0 25,0 0,0 0,-25 0,0 0</inkml:trace>
  <inkml:trace contextRef="#ctx0" brushRef="#br0" timeOffset="46637.6668">12005 6499,'-24'0,"24"0,0 0,24 0,-24 0,0 0,25 0,0 25,-25-25,25 0,-25 0,25 0,-1 0,-24 0,25 0,0-25,0 25,0-25</inkml:trace>
  <inkml:trace contextRef="#ctx0" brushRef="#br0" timeOffset="47233.7008">12650 6697,'0'25,"0"-25,0 0,0-25,0 25,-24-25,24 1,0-1,0-25,-25 1,25 24,-25-25,0-24,0 49,25-25,-24 1,-1 24,25 0,-25 0,25 1,25-1,-25 25,25-25,24 25,1-25,-1 0,1 1,0 24,-1-25,26 0,-26 0,1 25,-25-25,24 25</inkml:trace>
  <inkml:trace contextRef="#ctx0" brushRef="#br0" timeOffset="47470.7152">12626 6449,'0'25,"24"-25,1 0,-25 0,25-25,25 25,-26-25,26 25,-25-24,0-1,-1 0,26 25,-25-25,0 0</inkml:trace>
  <inkml:trace contextRef="#ctx0" brushRef="#br0" timeOffset="47900.7388">13122 6325,'24'0,"-24"25,0-25,25 0,0 25,-25 0,25-25,0 24,-25 1,25-25,-25 25,0 0,24-25,-24 0,0 0,0 0,0 0,0 0,0 0,-24 0,-1 0,0 0,0 0,0 0,0 0,1 25,-1-25,0 24,0 1,25 0,0 0,0-25,25 25,0-25,24 0,-24-25,25 25,0-50,-26 25,26 1,0-26,-26-24</inkml:trace>
  <inkml:trace contextRef="#ctx0" brushRef="#br0" timeOffset="48124.7526">13519 5705,'0'25,"0"24,0 1,0 25,0-1,24 0,-24 1,0-1,0 1,0-1,0-24,0-1,0-24,0 0,25 0,-25-50</inkml:trace>
  <inkml:trace contextRef="#ctx0" brushRef="#br0" timeOffset="48646.7825">13791 6201,'-24'0,"24"0,-25 0,0 0,0 25,0 0,25 24,0 1,0-25,0 24,25-24,0 25,-25-25,25-1,-25-24,25 25,-25-25,-25 25,25-25,-25 0,0-25,0 25,25 0,0 0,0 0,0-25,25 25,0 0,0-24,24 24,1-25,0 0,-26 0,26 0,0-24,-26 24,1 0,-25 0,0 1,0-1,-25 0,1 25,-26 0,25 25,0 0,1 24,24-24,0 25,0-1,0 1,24-25,1-1,0 1,0 0,0-25,-1 0,1 0,0-25,0 0</inkml:trace>
  <inkml:trace contextRef="#ctx0" brushRef="#br0" timeOffset="48946.7985">14387 6028,'0'0,"0"0,0 0,0 0,0 0,0 0,0 0,0 0,0 0,0 0,0 0,0 0,0 0,0 0,0 0,0 0,25-25</inkml:trace>
  <inkml:trace contextRef="#ctx0" brushRef="#br0" timeOffset="49119.8095">14436 6251,'0'25,"0"-1,0 26,0-50,0 25,0-25,0 0,0 0,0 0,0 0,0 0,0-25,25 25</inkml:trace>
  <inkml:trace contextRef="#ctx0" brushRef="#br0" timeOffset="53774.0756">5308 7392,'0'0,"0"0,0-25,0 25,0 0,0 0,-25 0,25 0,-24-25,24 25,0 0,0 0,-25-25,25 25,-25-24,25 24,0-25,0 25,-25 0,0 0,25 0,-24 25,24-25,-25 24,25-24,-25 25,25 0,0-25,0 25,0 0,25-25,0 24,-25 1,24 0,1 0,0 0,25-1,-50 1,49 0,-49 0,25 0,-25-1,25 1,-25-25,0 25,-25 0,25 0,0-25,-25 24,0-24,1 25,-1-25,0-25,0 25,0-24,1-1,24 25,-25-50,25 50,-25-49,50 49,-25-25,0 0</inkml:trace>
  <inkml:trace contextRef="#ctx0" brushRef="#br0" timeOffset="54422.1128">5680 7466,'0'0,"0"0,0 0,0 0,-25-25,25 25,0 0,0 0,-24-24,-1 24,25 0,-25 24,0-24,0 25,1-25,24 25,-25 0,25 24,0-24,0 25,0-25,0 24,25-24,-25 0,24 0,1-1,0-24,0 0,0 0,-1 0,-24-24,25 24,-25-25</inkml:trace>
  <inkml:trace contextRef="#ctx0" brushRef="#br0" timeOffset="55151.1545">5904 7516,'0'0,"0"0,0 0,0 0,0 0,0 0,0 0,-25 0,25 0,0 0,0 0,0 0,0 0,0 0,0 0,0 0,0 0,0 0,-25 0,25 25,-25-25,25 24,-25-24,25 25,-25 0,25 0,-24 0,24-1,0 1,0 25,24-25,-24-1,25-24,-25 25,50-25,-25 0,0-25,24 25,-24-24,0-1,0 0,-25 0,24-24,-24 24,0 0,-24-25,-1 26,0-1,0 25,0-25,1 0,-1 25,25 0,0 0,0 0,25 0,-25 0</inkml:trace>
  <inkml:trace contextRef="#ctx0" brushRef="#br0" timeOffset="55464.1724">6052 7516,'25'0,"-25"25,25-1,-25-24,25 25,-25 0,25 25,-25-50,24 24,-24 1,25-25,-25 0,0 25,0-25,0-25,0 25,0-25,0 1,0-1,0-25,0 25,0 1,25-1,-25-25,0 25,25 1,-25-1,25 25,-1-25,1 25,0-25,0 0</inkml:trace>
  <inkml:trace contextRef="#ctx0" brushRef="#br0" timeOffset="55861.1949">6449 7590,'0'25,"25"-25,-25 0,25-25,-25 25,25 0,-25-25,0 1,24-1,-24 25,-24-25,24 0,0 25,-25-25,0 25,25 0,-25 25,0 0,1 0,24 0,-25 24,25 1,-25-25,25 24,25 1,-25-25,25-1,-25 1,24-25,-24 0,25-25,0 1,0-1</inkml:trace>
  <inkml:trace contextRef="#ctx0" brushRef="#br0" timeOffset="56256.2176">6821 7441,'0'0,"0"-24,0 24,0-25,0 25,-25-25,25 25,-24 0,-1 0,25 0,-25 25,25-25,0 25,0-1,0-24,25 25,0 0,-1 0,26 0,-25-1,0 1,0-25,-1 25,-24 0,0 0,0-25,0 24,-24 1,-1-25,0 25,0-25,0 25,0-50,25 25,-24-25,24 0</inkml:trace>
  <inkml:trace contextRef="#ctx0" brushRef="#br0" timeOffset="57162.2695">7317 7119,'25'0,"-25"0,0 0,0 0,0 0,0 0,0 0,-25 0,25 0,-24 0,-1 0,25 0,-25 0,0 0,25 25,-25-25,1 0,24 0,0 0,0 0,0 0,0 0,0 0,0 25,0-1,0-24,-25 50,25-25,-25 49,25-24,-25 24,25 1,0 24,-25-25,25 1,0-26,0 26,0-26,0 1,0-25,0 0,25-1,-25 1,0 0,0-25,25 25,-25-25,25 0,0 0,-1 0,1 0,0 0,0 0,0 0,-1 0,1 0,-25-25,25 25,-25-25,0 0</inkml:trace>
  <inkml:trace contextRef="#ctx0" brushRef="#br0" timeOffset="57674.2988">7516 7516,'0'0,"0"0,0 0,-25-25,25 25,0-25,0 25,0 0,0 0,-25 0,25 0,-25 0,25 0,-24 0,-1 0,25 25,-25 0,0-25,25 25,0 24,0-24,0 25,-25-26,25 1,0 25,25-25,-25-1,0 1,0-25,25 25,-25-50,25 50,0-50,-1 25,1-25,0 1</inkml:trace>
  <inkml:trace contextRef="#ctx0" brushRef="#br0" timeOffset="58311.3353">7689 7565,'0'25,"-24"0,24-25,-25 25,0 0,25-25,0 24,-25-24,25 25,25 0,-25-25,25 0,-25 25,25-50,-1 25,1 0,0-25,0 0,-25 1,0 24,0-25,0 0,-25 0,25 25,0 0,0-25,0 25,0 0,25-24,0 24,-1-25,1 25,0-25,25 0,-50 0,24 1,1-1,-25 0,25 0,-25-24,0 24,-25-25,25 25,0 1,-25-26,25 50,-24-25,24 25,0-25,0 50,-25-25,25 25,-25 0,25 24,0-24,-25 50,25-26,-25 1,25 24,0-24,0-1,0 1,25 0,-25-26,0 26,25-25,-25 0,0-25,0 0,25 24,0-48,-25 24,24-25</inkml:trace>
  <inkml:trace contextRef="#ctx0" brushRef="#br0" timeOffset="58764.3612">8161 7193,'0'0,"25"0,-25 0,24-24,-24 24,0-25,25 25,0 0,-25-25,25 25,0 0,-25 25,0 0,0-1,24 1,-24 25,0 24,0 1,0 24,0-25,25 1,-25 24,0-25,0 1,0-1,0-24,0-1,0-24,-25 0,1 0,-1-25,0 0,-25 0,50 0,-49 0,49-25,0 0,0 0,25 1</inkml:trace>
  <inkml:trace contextRef="#ctx0" brushRef="#br0" timeOffset="59175.3847">8582 7441,'0'0,"25"25,-25-25,25 0,-25 0,25 25,0-50,-1 25,-24 0,25 0,0 0,0 0,0 0,-1-25,1 25,0 0,0 0,-25 0,0 0</inkml:trace>
  <inkml:trace contextRef="#ctx0" brushRef="#br0" timeOffset="59499.4032">8632 7615,'0'0,"25"25,-25-25,0 0,25 0,-1 0,-24 0,25 0,0 0,0 0,0 0,-1 0,1 0,-25 0,25 0,0 0,0-25,-1 0</inkml:trace>
  <inkml:trace contextRef="#ctx0" brushRef="#br0" timeOffset="60024.4332">9252 7491,'0'25,"0"-25,0 0,0 0,0 0,0 0,0 0,0 0,25 0,0-25,-25 25,25 0,-1 0,1 0,-25 0,25 0,0-25,-25 25,0 0,25 0,-25 0,0 0,0-25,0 25,0 0</inkml:trace>
  <inkml:trace contextRef="#ctx0" brushRef="#br0" timeOffset="60745.4745">9674 7193,'0'0,"-25"0,25 0,0 0,0 25,0-25,0 0,0 0,25 0,0 0,-25-25,24 25,1 0,-25 0,25-24,0 24,0-25,-25 25,0-25,0 25,24 0,-24 0,0-25,0 25,0 0,0 0,0 0,0 0,0 0,0 25,0-25,0 25,0 0,0-1,0 1,0 0,0 25,0-26,-24 26,24-25,0 24,0 1,0-25,0 0,0 24,0-24,0 0,0-25,0 0,24 25,-24-25,0 0,0 0,0 0,0 0</inkml:trace>
  <inkml:trace contextRef="#ctx0" brushRef="#br0" timeOffset="61141.497">9624 7838,'0'0,"0"0,0 0,0-25,0 25,25-24,0 24,0 0,24 0,-24-25,0 25,24 0,-24-25,25 25,-25 0,-1 0,1 0,-25 0,25 0,-25 0,0 0,25 0,-25 0,0 0,0 0,0 0,0 0,0 0,0 0,25 25,-25-25,0 0,0 0,25 0</inkml:trace>
  <inkml:trace contextRef="#ctx0" brushRef="#br0" timeOffset="63658.641">6945 3894,'0'0,"0"25,0-25,-24 0,24 0,0 0,0-25,24 1,-24-1,25 0,0 0,-25 0,25 1,0 24,-25 0,0 0,0 0,0 0,-25 24,0 1,0 0,0 25,1-26,-1 1,25 0,-25 0,25-25,0 0,0 0,0 0,25-25,0 25,-1-25,26 0,0-24,-26 24,26 0,-25 0,0 25,-25-24,0 24,0 24,-25 1,0 0,-25 0,26 24,-26-24,25 0,0 25,1-26,-1-24,25 0,49 0,-24-24,25-1,-1 0,1 0,0 0,-1 1,1-1,-25 0,-25 25,0 25,0 0,-25-1,0 1,0 25,-24-1,24 1,0-25,0 0,25-1,25-24,-25-24,50-1,-1 0,-24-25,25 26,-1-1,-24 0,0 0,-25 25,0 0,-25 25,0 0,0 0,1 24,-1-24,-25 0,50 0,0-1,0-24,0-24,50-1,-25 0,24 0,1 0,-25-24,24 49,-24-25,-25 25,0 25,0 0,-25-1,0 26,1-25,-1 24,25-24,-25 0,0 0,25 0,0-25,0 0,0-25,25 25,-25-50,25 25</inkml:trace>
  <inkml:trace contextRef="#ctx0" brushRef="#br0" timeOffset="66542.8061">6672 3175,'0'0,"0"0,0 0,0 0,0 0,0 0,0 0,0 0,0 0,0 0,0 0,0 0,25 0,-25 0,25 0,0 0,0 0,-25-25,49 25,-49 0,25 0,0 0,-25-25,25 50,-25-25,0 0,0-25,0 25,0 0</inkml:trace>
  <inkml:trace contextRef="#ctx0" brushRef="#br0" timeOffset="67474.8594">7119 3076,'0'0,"0"-25,0 25,-25 0,25 0,25-25,-25 25,0 0,0 0,0-25,0 25,0 0,0 0,0 0,0 0,0 0,0 0,0 0,0-24,25 24,-25-25,25 0,-25 25,24-25,1 25,-25-25,0 1,25 24,-25 0,0 0,0 0,0 0,0 0,0 0,0 0,25 0,-25 24,0 1,0 0,0 0,0 24,0-24,0 25,0-25,0 24,-25-24,25 25,0-26,0 26,0-25,0 24,0-24,0 0,0-25,0 25,0 0,0-25,0 0,0 24,0-24,0 0,0 0,0 0,0 0,0-24,0 24,0-25,0 25,0 0</inkml:trace>
  <inkml:trace contextRef="#ctx0" brushRef="#br0" timeOffset="68184.9">7045 3597,'0'0,"0"0,0 0,0-25,0 25,0 0,0 0,0 0,0 0,0 0,0 0,0 0,0 25,0-25,24-25,-24 25,0 0,25 0,0-25,0 25,0-25,-1 25,1-25,0 25,0-24,0 24,-1-25,1 25,0 0,-25 0,25 0,0 0,-25-25,24 25,-24 0,25 0,-25 0,0 0,0 0,0 0,0 0,0 0,0 0,0 0,0 0,0 0,25 0,-25 0,0 0,0 0,0 0,0 0,0 0,0 0,0 0,0 0,0 0,0 0,0 0,0 0,0 0,0 0,-25-50,25 50,0-24,0-1,0 0</inkml:trace>
  <inkml:trace contextRef="#ctx0" brushRef="#br0" timeOffset="87697.0159">3522 14015,'0'0,"0"0,-25 0,25 0,0 0,0 0,0 0,0 0,0 0,0 0,25 0,0 0,0 24,0-24,-1-24,1 24,0 0,0-25,0 0,0 25,-1-25,-24 0,0 25,0-24,0-1,-24 0,-1 25,25-25,-25 25,0 0,0 0,0 0,1 25,24 0,-25 24,0-24,0 25,25 24,-25-24,25-1,25 26,-25-50,25 24,0-24,0 0,-1 0,1-25,0 0,25 0,-50-25,25 0,-1-25,-24 26</inkml:trace>
  <inkml:trace contextRef="#ctx0" brushRef="#br0" timeOffset="88009.0339">3944 13345,'0'0,"0"0,-25 25,25 0,-25-1,25 26,0 24,0-24,0 24,0 26,0-51,0 50,0-49,0 24,25-24,-25 24,0-49,25 25,-25-25,0-25,0 0,0 0</inkml:trace>
  <inkml:trace contextRef="#ctx0" brushRef="#br0" timeOffset="88557.0652">4142 13791,'0'0,"-24"0,24 0,-25 0,25 0,-25 25,50 0,-25 0,25 0,-1-1,26 1,-25 0,24 0,-24 0,0-1,0 1,-25 0,-25-25,25 25,-25-25,0 25,1-25,-1 0,25 0,0 0,0 0,0-25,25 25,-1-25,1 0,25-24,-1-1,-24 25,0-24,0-1,-25 0,0 26,0-26,-25 25,0 25,0 0,25 0,-49 25,49 25,-25-1,25 1,0 24,0-24,0 24,25-24,0-1,-1 1,-24 0,25-26,-25-24,25 25,0-50,-25 1,25-1</inkml:trace>
  <inkml:trace contextRef="#ctx0" brushRef="#br0" timeOffset="88766.0772">4812 13643,'0'0,"0"24,0-24,-25 0,25 0,0 0,0 0,0 0,0 0</inkml:trace>
  <inkml:trace contextRef="#ctx0" brushRef="#br0" timeOffset="88923.0861">4812 14015,'0'24,"0"1,0-25,0 0,0 0,0 0,0 0,25 0,-25-25</inkml:trace>
  <inkml:trace contextRef="#ctx0" brushRef="#br0" timeOffset="91299.2221">3076 8384,'0'-25,"0"25,0 0,0 0,0-25,0 25,0 0,0 0,-25-24,25 24,0 0,0 0,-25 0,25 0,0 0,-25 0,25 0,0 0,0 0,-24 24,24-24,-25 0,25 25,0 0,0 0,0 24,0-24,0 25,0-1,0 26,0-26,0 26,0-1,0-24,0 49,0-24,0-1,0 0,0 26,0-26,25 25,-25 0,0-24,0 24,0 0,-25 0,25-24,0 24,0-24,0 24,0-25,0 25,0-24,0-1,-25 1,25 24,0-25,25 25,-25-24,0 24,0 0,25-24,-25 24,0-25,0 1,24-1,-24 1,0-1,0 0,-24-24,24 0,0-1,0 1,0-1,0-24,0 0,-25 25,25-25,0-1,0 1,0 0,0 0,0 0,0-25,0 24,0 1,0-25,0 25,0-25,0 25,0 0,0-25,0 24,0 1,0 0,0 0,25-25,-25 25,0-25,0 24,24-24,-24 25,0-25,0 25,0-25,0 25,0-25,25 0,-25 0,0 25,0-25,0 0,0 0,0 0,0 0,0 24,0-24,0 0,0 0,0 0,0 0,0 25,0-25,0 0,0 25,0-25,0 0,0 0,0 0,0 0,0 0,0 0,25 0,-25 0,0 0,0 0,0 25,0-25,0 0,0 0,25 25,-25-25,25 0,-1 0,-24-25,25 25,-25 0,25 0,-25 0,25 0,-25 0,0 0,0 0,0 0,0 0,0 0,0 0,0 0,0 0,0 0</inkml:trace>
  <inkml:trace contextRef="#ctx0" brushRef="#br0" timeOffset="117475.7193">3373 9153,'0'0,"0"0,-24 0,24 0,0 0,24 0,-24 0,50 0,-50 0,50 0,-26 0,1-25,0 25,0-25,0 1,-25 24,0-25,0 25,-25-25,0 25,0 0,0 0,-24 0,24 25,-25 0,26 24,-1-24,0 0,25 24,0 1,0 0,25-26,0 1,-1 0,1 0,0 0,25-25,-26 0,1 0,0 0,-25 0,25-25</inkml:trace>
  <inkml:trace contextRef="#ctx0" brushRef="#br0" timeOffset="117778.7366">3671 8508,'0'25,"0"-25,25 49,-25 1,0 0,-25 24,25 0,0 1,0 24,0 0,0-24,0-1,0 1,0-26,0 1,25-25,-25-25,0 0,25-25,-25 0</inkml:trace>
  <inkml:trace contextRef="#ctx0" brushRef="#br0" timeOffset="117943.7459">3894 9153,'25'25,"0"0,-25 24,0 1,0-25,25 24,-25-24,25-25,-25 0,0 0,0-25,24 0</inkml:trace>
  <inkml:trace contextRef="#ctx0" brushRef="#br0" timeOffset="118069.7532">4043 8830,'0'-24,"0"24,0-25,0 25,25-25</inkml:trace>
  <inkml:trace contextRef="#ctx0" brushRef="#br0" timeOffset="118389.7716">4341 8434,'0'-25,"0"-25,0 50,-50-25,25 25,1 0,-1 0,-25 25,25 0,1 0,24 24,0 1,0 24,0 1,24 24,1 0,0 0,0 1,-25-1,25 25,-1 0,1-25,-25 25,0-25,0-24,0 24,0-25,0-24,0 0,0-25,-25-1,25-24,0-49</inkml:trace>
  <inkml:trace contextRef="#ctx0" brushRef="#br0" timeOffset="118576.7821">4118 9302,'0'0,"24"0,1 0,-25 0,25 25,0-25,24 0,-24 0,0 24,0-48,0 24,-1 0,-24-25</inkml:trace>
  <inkml:trace contextRef="#ctx0" brushRef="#br0" timeOffset="124316.1105">5085 8682,'0'0,"-25"24,25-24,0 0,0 25,0 0,0 25,0-26,0 26,0 0,0 24,0 1,0-26,0 1,0 24,0-49,0 25,0-26,0-24,0 0,0 0,0 0,25-24,-25-1,0 0,25-25,0 1,-1 24,1 0,0 25,0 0,0 0,-1 25,1 0,0 0,0 24,0-24,-25 25,0-26,0 1,0 25,-25-25,0-25,0 24,-24-24,24 0,0 0,-25-24,26-1,24 25,-25-50,25 25,0 1,0 24,25 0,-25-25</inkml:trace>
  <inkml:trace contextRef="#ctx0" brushRef="#br0" timeOffset="124669.1307">5606 9451,'0'24,"0"-24,0 0,0 0,0 0,0 25,0-25,0 0,0-25,0 25,0-24</inkml:trace>
  <inkml:trace contextRef="#ctx0" brushRef="#br0" timeOffset="125494.1779">5755 9327,'0'-25,"0"25,0-25,0 25,24-25,-24 25,0 0,0 0,0 0,0 0,0 0,-24 25,24-25,0 25,0 0,0-1,0 1,0 25,0-25,0-1,24 1,-24-25,0 25,25-25,-25-25,25 0,0 25,-25-24,25-1,-25 0,25 0,-25 25,0-25,24 25,-24 0,25 0,-25 25,25-25,0 0,-25 0,25 0,-1 0,-24-25,25 25,-25-24,0 24,0-25,0 0,0 0,-25-24,25 49,0-25,0 0,0 25</inkml:trace>
  <inkml:trace contextRef="#ctx0" brushRef="#br0" timeOffset="125684.1888">6276 9327,'24'24,"-24"1,0-25,0 25,0 0,0 0,-24-1,24 1,0-25,0 25,0-25,0 0</inkml:trace>
  <inkml:trace contextRef="#ctx0" brushRef="#br0" timeOffset="125831.1972">6325 9004,'0'0,"0"0,0 0,0 0,0 0</inkml:trace>
  <inkml:trace contextRef="#ctx0" brushRef="#br0" timeOffset="126406.2301">6424 9550,'0'25,"25"-25,-25 0,25 0,-25-25,0 0,0-25,25 1,-25-1,0 25,0-24,25 24,-25 25,0 0,0 25,0-25,24 25,1 24,-25-24,25 0,0 0,0-1,-25-24,24 0,1-24,-25-1,25 0,-25-25,0 1,25-1,0 25,-25-24,24-1,1 25,0 1,0 24,-25-25,0 50,0-25,0 0,0 24,-25 1,25 0,-25 0,25 0,25-1,0 1,0 0,-25 0,49 0,-24-1,0 1,-25 0,0 25,-25-26,0-24,1 25,-1 0,25 0,-25-50,25 25,-25 0,50-25</inkml:trace>
  <inkml:trace contextRef="#ctx0" brushRef="#br0" timeOffset="126873.2568">7268 9599,'0'0,"0"0,0-24,0-1,-25-25,25 25,0-49,-25 24,25-24,0 0,0-1,-25 1,25 24,0-24,25 24,-25 25,25-24,0 24,0 25,-1-25,1 0,0 25,25 0,-26-25,1 25,0 0,-25 0</inkml:trace>
  <inkml:trace contextRef="#ctx0" brushRef="#br0" timeOffset="127506.293">7268 9227,'0'25,"0"0,0-25,25 0,-1 0,1-25,0 0,0 1,24-1,-24 25,0-25,0 25,0 0,-25 0,24 25,-24-25,0 49,-24-24,24 0,-25 25,25-26,-25 1,25 25,0-25,0-1,0-24,0 0,25 0,-25 0,25-24,-1-1,-24 0,0 0,25-24,-25 49,0-25,-25 0,25 0,0 0,0 25,0 0,0 50,25-25,0 0,-25-1,25 26,0 0,-1-26,1 1,0 0,-25 0,0-25,0 0,0-25,0 0,0 0,-25 1,0-1,25-25,0 1,0 24,0 0,25 0,0 25,0-25,0 25,-1 0,26-24,0-1,-26 25</inkml:trace>
  <inkml:trace contextRef="#ctx0" brushRef="#br0" timeOffset="127972.3196">8310 8632,'0'-25,"0"25,24 0,-24 0,0 0,-24 0,24 50,-25-25,0 49,0 0,0 1,1 24,-1 0,25 1,0-1,0-25,25 1,-1-26,1 1,0-25,-25-1,25 1,-25-25,25 25,-25-25,24-25,-24 25,0-25</inkml:trace>
  <inkml:trace contextRef="#ctx0" brushRef="#br0" timeOffset="129899.4299">11063 8558,'0'0,"0"-25,0 25,0-25,0 25,0 0,0 0,25 0,-25 0,0 0,24 0,1 0,-25 25,25 0,0-1,0 1,-25 25,25-1,-1 1,1 24,0 1,-25-1,0 1,0-1,0 1,0-1,0-24,-25 24,25-24,-25-26,25 1,0 0,0 0,0 0,0-25,0-25,0 0,25 0,0 0</inkml:trace>
  <inkml:trace contextRef="#ctx0" brushRef="#br0" timeOffset="130243.4494">11807 9004,'25'0,"-25"0,25 0,-1 0,1 0,0 0,0-25,0 25,-1-25,1 25,0 0,-25 0,0 0</inkml:trace>
  <inkml:trace contextRef="#ctx0" brushRef="#br0" timeOffset="130434.4604">11832 9178,'25'25,"-25"-50,24 25,1 0,0-25,0 25,0 0,24-25,-24 25,0-25</inkml:trace>
  <inkml:trace contextRef="#ctx0" brushRef="#br0" timeOffset="130653.473">12328 9004,'25'-25,"0"25,-1 0,26-25,-25 25,0-24,-1 24,1-25,0 25,0-25,-25 25,0 0</inkml:trace>
  <inkml:trace contextRef="#ctx0" brushRef="#br0" timeOffset="130788.4807">12402 9128,'25'25,"0"0,0-25,0 0,24-25,1 25,-1-50</inkml:trace>
  <inkml:trace contextRef="#ctx0" brushRef="#br0" timeOffset="131077.4972">13221 8781,'25'25,"-25"24,0-24,0 49,0-24,-25 25,25-1,0-49,0 24,0 1,0-25,0-25</inkml:trace>
  <inkml:trace contextRef="#ctx0" brushRef="#br0" timeOffset="131274.5085">12700 8607,'50'-25,"-1"25,26 0,24 0,0 0,0-24,1 24,-1-25,-25 25,1 0,-26-25</inkml:trace>
  <inkml:trace contextRef="#ctx0" brushRef="#br0" timeOffset="132087.555">13494 9351,'0'0,"0"0,0-24,0-26,0 0,0-24,25 24,-25-24,24-1,1 26,-25-1,25 25,0 1,-25 24,25 24,-25 1,0 0,0 25,0-1,0 1,24 0,-24-1,0-24,25 0,0-25,-25 25,25-25,0-25,-1 0,1 0,0 0,-25-24,25 24,-25 0,0 25,0 0,0 0,0 0,0 25,25 0,-25 24,0-24,24 0,-24-25,25 25,0-25,0-25,0 25,-25-25,24 0,1 1,-25-1,25 25,-25 0,0-25,0 25,25 25,-25 0,25-1,-25 1,24 0,1-25,25 0,-25 0,24 0,1-25,-25 0,24 1,-49-26,50 0,-50 1,0 24,0-25,0 50,-25-25,0 50,1-25,-1 50,0-1,0 1,25 25,-25-1,25-49,0 24,25 1,0-50,0 25,-25-50,49 0,-49 0</inkml:trace>
  <inkml:trace contextRef="#ctx0" brushRef="#br0" timeOffset="132308.5677">14957 8533,'0'0,"0"25,0-25,0 24,0-24,-25 0,25 0,0 0,0 0,0 0</inkml:trace>
  <inkml:trace contextRef="#ctx0" brushRef="#br0" timeOffset="132435.5749">14957 8855,'0'25,"0"0,0-25,0 0,0 0,-25-25</inkml:trace>
  <inkml:trace contextRef="#ctx0" brushRef="#br0" timeOffset="135589.7553">8607 9178,'0'0,"0"-25,0 25,0 0,-25-25,1 0,24 25,0 0,-25-24,25 24,-25 0,25 0,-25 0,25 0,0 24,0 1,0-25,25 25,0 0,-25 0,25 24,-1-24,1 25,25-26,-50 1,25 0,-1 0,-24 0,0-1,0-24,0 25,-24-25,-1 25,0-25,0 0,-24 0,49-25,-25 25,0-25,25 1</inkml:trace>
  <inkml:trace contextRef="#ctx0" brushRef="#br0" timeOffset="135956.7763">8731 9227,'25'0,"0"0,0 0,-1 0,1 0,-25-24,25-1,0 0,-25 25,0-25,0 0,0 25,0-24,-25 24,0 0,25 24,-25 1,1 0,-1 0,25 24,-25-24,25 25,0-1,25 1,-25-25,25 0,-1-1,1 1,0-25,0 0,24 0,-49-25,25 25,0-24</inkml:trace>
  <inkml:trace contextRef="#ctx0" brushRef="#br0" timeOffset="136256.7935">9128 8632,'0'0,"0"0,0 25,0 0,0-1,-25 26,25 24,0 1,0-1,0 1,0 24,0-25,0 1,25-26,-25 1,0 0,0-26,25-24,-25 0,25 0</inkml:trace>
  <inkml:trace contextRef="#ctx0" brushRef="#br0" timeOffset="136602.8133">9451 8682,'0'-25,"0"25,-25 0,0 0,25 0,-25 0,0 0,25 25,0-1,-24 26,24 24,0-24,0 49,0-24,0 24,24-25,-24 26,0-26,0 0,0 1,0-1,0-24,0 24,0-49,0 25,-24-26,48 1,-48-25,24 0,0 0,0 0</inkml:trace>
  <inkml:trace contextRef="#ctx0" brushRef="#br0" timeOffset="136772.8229">9178 9376,'25'0,"-1"0,1 0,0 0,0 0,0 0,-1 0,26 0,-50 0,50-25,-50 25</inkml:trace>
  <inkml:trace contextRef="#ctx0" brushRef="#br0" timeOffset="137083.8408">9723 9475,'25'0,"-25"25,0-25,0 0,0 25,0-25,0 0,0 0,0-25,0 25,0-25,25 25</inkml:trace>
  <inkml:trace contextRef="#ctx0" brushRef="#br0" timeOffset="137458.8622">10046 9351,'0'0,"0"0,0 0,0 0,-25 0,0 25,25 0,0 0,0 0,0-1,0 1,0 0,50 0,-25-25,0 25,24-25,-24-25,25 25,-26-25,1 0,-25 0,25-24,-50 24,25-25,-25 26,1-1,-26 0,50 0,-50 0,50 25,0 0,0 0,0 0,0 25</inkml:trace>
  <inkml:trace contextRef="#ctx0" brushRef="#br0" timeOffset="137683.8751">10344 9302,'24'25,"1"-25,-25 0,25 0,0 24,-25-24,25 25,-1 0,1 0,0 0,0-1,0 1,-1 0,1-25,0 25,0-25,-25 0,0-25</inkml:trace>
  <inkml:trace contextRef="#ctx0" brushRef="#br0" timeOffset="137936.8889">10666 9277,'0'0,"0"0,-25 25,0 0,25-1,-24 1,-1 25,-25-1,50 1,-25 0,1-1,-1-24,25 25,-25-26,25 1,0 0,0-25,25 0,-25 0</inkml:trace>
  <inkml:trace contextRef="#ctx0" brushRef="#br0" timeOffset="139449.9761">3324 10840,'25'0,"-25"0,0 24,24-24,1 0,0-24,0 24,0-25,-1 0,1 0,0-24,0 24,-25-25,0 50,-25-25,0 1,0-1,-24 50,24-25,-25 49,1-24,24 49,0-24,0 24,25 1,0-1,25-24,0-1,25-24,-26 0,26-25,0-25,-1-24</inkml:trace>
  <inkml:trace contextRef="#ctx0" brushRef="#br0" timeOffset="139625.9859">3721 10145,'0'25,"0"0,-25 24,25 26,0-1,0 1,25 24,-25-25,0-24,0 24,25-24</inkml:trace>
  <inkml:trace contextRef="#ctx0" brushRef="#br0" timeOffset="139971.0059">3969 10716,'25'0,"-1"0,1 24,-25-24,25 0,-25 25,50-25,-50-25,49 1,-24-26,25 25,-26-49,26 24,-25-24,0-1,-1 1,-24 0,0-1,0 26,-24-26,24 50,-25 25,0 25,25 25,-25 24,25 25,0 1,0 48,0 1,0-25,0 25,25-25,0-25,-25-24,25-1,-25-49,0-25,24-25</inkml:trace>
  <inkml:trace contextRef="#ctx0" brushRef="#br0" timeOffset="140106.0137">4043 10145,'0'25,"0"-25,0 25,25-25,25-25</inkml:trace>
  <inkml:trace contextRef="#ctx0" brushRef="#br0" timeOffset="140873.0575">8558 10716,'0'0,"24"-25,-24 25,-24-25,24 25,-25-25,0 25,0 0,0-25,1 25,-1 25,0-25,25 25,0 0,25 0,0 24,-1 1,1-1,0 1,25 0,-26-26,1 1,-25 25,0-25,-25-1,1 1,-1-25,0 0,0 0,-24-25,24 1,0-1</inkml:trace>
  <inkml:trace contextRef="#ctx0" brushRef="#br0" timeOffset="141160.0739">8558 10815,'24'0,"26"0,-25 0,24 0,-24-25,0 25,0-25,0 0,-1 1,-24-1,0 0,-24 25,24-25,-25 25,0 25,0-25,0 50,1-26,24 26,-25 0,25-1,25 1,-1-1,-24-24,25 0,25-25,-25 0,-1-25,26 0</inkml:trace>
  <inkml:trace contextRef="#ctx0" brushRef="#br0" timeOffset="141399.0876">9004 10393,'0'0,"0"0,0 25,-25 0,25 0,0-1,0 26,-25 24,25-24,0 0,0 24,25-49,-25 24,0-24,25 0,-25 0,0-25,25 0,-25-25,25 0</inkml:trace>
  <inkml:trace contextRef="#ctx0" brushRef="#br0" timeOffset="141931.118">9252 10319,'0'0,"0"-25,0 25,0 0,0 0,0 0,0 0,0 0,0 0,25 25,-25-25,0 0,0 0,0 0,0 0,-25-25,25 25,0 0,0 0,0-25,0 25,-25 0,25 0,0 25,0 0,0 0,0 49,0 0,0 1,0 24,0 25,0-25,0 0,25 1,-25-1,0-25,0-24,0 0,0-26,0-24,0-24,0-1</inkml:trace>
  <inkml:trace contextRef="#ctx0" brushRef="#br0" timeOffset="142085.1268">9227 10790,'0'0,"25"-25,-25 50,0-25,25 25,-25-25,25 0,0 25,-1-50,-24 25,25 0</inkml:trace>
  <inkml:trace contextRef="#ctx0" brushRef="#br0" timeOffset="142209.1339">9500 10864,'0'25,"-25"0,25 0,0 0,0-25,0 0,0 0,25-50</inkml:trace>
  <inkml:trace contextRef="#ctx0" brushRef="#br0" timeOffset="143130.1863">9872 10740,'0'0,"0"0,0 0,0 0,0 0,0 0,0 0,0 0,-25 0,1 25,24-25,-25 25,0 0,0-25,25 49,-25-24,25 0,0-25,25 25,-25-25,25 0,25 0,-26 0,1 0,0-25,0 0,-25 0,0 1,0-1,0 0,0 0,-25 0,0 1,25-1,0 25,0 0,0 0,25 25,0-1,0 26,-25 0,24 24,1-24,-25 24,25 0,0 1,-25-1,0-24,0 0,0-1,-25-24,25-25,-25-25,25 0,0-24,-25-1,25-24,0-1,0-24,0 0,0 24,0 1,25 0,-25-1,25 50,-25 1,25 24,-25 24,25 1,-25 0,0 0,0 24,0 1,0-25,-25 24,0-24,0 0,25-25,-25 25,1-25,24 0,0-25,0 25</inkml:trace>
  <inkml:trace contextRef="#ctx0" brushRef="#br0" timeOffset="143485.2069">10096 11336,'24'0,"-24"0,25-50,-25 25,0-49,0-1,0 1,0 0,0-26,0 26,0 0,25-1,-25 50,25 1,0 24,24 0,-24 24,-25 1,50 25,-50-25,0 24,0 1,0-25,0-1,-25-24,0 25,25-25,-25 0,25-25,0 1,-25-1,50 0,-25-25</inkml:trace>
  <inkml:trace contextRef="#ctx0" brushRef="#br0" timeOffset="143818.226">10492 10393,'25'-25,"-25"1,25 24,-50-25,25 25,0 0,-25 25,25-1,-24 1,-1 0,0 25,0-26,25 51,0-26,0 1,0 24,25-24,0 0,0-26,-1 1,1-25,0 25,0-50,0 0,-1 1</inkml:trace>
  <inkml:trace contextRef="#ctx0" brushRef="#br0" timeOffset="144153.2451">10666 10220,'25'-25,"-25"0,0 25,0 25,0 0,-25 24,25 1,0-1,0 51,-25-51,25 50,0-49,0 0,0-1,25-24,-25 0,25-25,0-25,-1 0,1 0,0 1,0-1,0 25,-1-25,-24 50,0-25,0 25,0-1,0 1,0 0,0-25,25 25,0-50,-25 25</inkml:trace>
  <inkml:trace contextRef="#ctx0" brushRef="#br0" timeOffset="144510.2656">11137 10170,'0'0,"0"0,0 0,0 0,0 25,0 0,0-1,-25 1,1 0,24 25,0-1,-25 1,25-1,25 1,-25 0,0-1,24-24,1 0,0-25,0 0,0 0,-25-25</inkml:trace>
  <inkml:trace contextRef="#ctx0" brushRef="#br0" timeOffset="144779.2809">11336 10120,'0'0,"25"0,-25 0,0 25,0-25,24 25,-24 0,0 24,0 1,25 0,-25 24,0-24,0-1,0 26,0-26,0-24,0 0,0 0,0-1,0 1,0 0</inkml:trace>
  <inkml:trace contextRef="#ctx0" brushRef="#br0" timeOffset="145489.3209">9823 11261,'0'0,"0"0,0 0,49 0,-49 0,50 0,-1 0,26 0,-1-24,1 24,-1 0,25-25,25 0,-24 25,-1-25,25 25,-25-25,0 25,0 0,-24-25,-1 25,-24 0,0 0,-26 0,-24-24,0 24,25 0,-25 0,0 0,-25 0,25 24,-24-24,24 0,-25 25,0-25</inkml:trace>
  <inkml:trace contextRef="#ctx0" brushRef="#br0" timeOffset="146030.3523">10046 11509,'0'0,"0"0,25 0,-25-24,25-1,-25 0,24 25,1 0,0-25,-25 25,50-25,-26 25,1-24,0 24,25 0,-1 0,1 0,24 0,1 0,-1 0,25-25,-24 25,24 0,0 0,0 0,-24-25,24 25,-49 0,24 0,-49-25,0 25,24 0,-49 0,0 0,0 0,0 0,0 0,0 0,0 0,0 0,-25 0,-24-25</inkml:trace>
  <inkml:trace contextRef="#ctx0" brushRef="#br0" timeOffset="153528.7813">16743 8657,'0'25,"0"-25,-25 0,25 0,0 0,0 0,0 0,-24 24,24 1,0 0,0 0,0 0,0-1,0 1,0 0,0-25,24 25,-24-25,50-25,0 0,24 0,0-24,26-26,-1 1,25 0,0-1,25 1,-25 24,0 1,-25-1,25 0,-50 26,-24-1,0 25,-1 0,-24 0,-25 0,0 0,25 0,-25 0,0 0,0 0,0 0,0 0,0 0,0-25,0 25,0 0</inkml:trace>
  <inkml:trace contextRef="#ctx0" brushRef="#br0" timeOffset="156264.9379">16867 10616,'0'0,"0"0,0 0,0 0,0 0,0 0,0 0,0 0,0 0,0 0,0 0,0 0,0 0,0 0,0 0,0 0,0 0,25 25,-25-25,0 25,0-25,0 25,0 0,0-25,0 24,0-24,0 25,0-25,25 25,-25-25,0 0,25 25,-25-25,24 0,-24-25,50 25,-25-25,24 0,1 1,0-1,24-25,0 25,1-24,-1-1,26 25,-26-24,0 24,1 0,-1 0,-24 1,-1-1,1 25,-25 0,-25-25,25 25,-25 0,24 0,-24 0,0 0,0 0,0 0,0 0,0 0,0 0,0 0,0 25,0-25,0 0</inkml:trace>
  <inkml:trace contextRef="#ctx0" brushRef="#br0" timeOffset="167526.582">3299 12303,'0'0,"0"-25,0 25,0-24,0 24,0 0,0 0,0 0,0 0,0 24,25-24,0 0,-1 0,1 0,25 0,-25-24,24-1,-24 0,0 0,0 0,-1 0,-24 1,0-1,0 0,-24 25,-1-25,0 25,-25 25,26-25,-1 25,-25 24,25-24,1 25,-1 0,0-1,25 1,-25-1,25 1,25-25,-25 0,0-1,50 1,-50-25,49 0,-24-25,0 1</inkml:trace>
  <inkml:trace contextRef="#ctx0" brushRef="#br0" timeOffset="167769.5959">3721 11881,'25'0,"-25"25,0 25,-25-25,25 24,0 1,0 24,-25 1,25-26,0 26,0-26,0 1,0 0,25-26,-25-24,0 25</inkml:trace>
  <inkml:trace contextRef="#ctx0" brushRef="#br0" timeOffset="167971.6075">3969 12204,'25'25,"-50"0,25-1,0 1,-25 0,25 25,0-26,-25 26,25-50,-25 25,25-25,0 0,0-25</inkml:trace>
  <inkml:trace contextRef="#ctx0" brushRef="#br0" timeOffset="168369.6302">4068 11956,'25'0,"0"-25,-25 0,24 25,1-25,-25 25,25-24,0 24,-25-25,25 0,-1 25,-24-25,0 25,0-25,0 25,0-24,0 24,0 0,0 24,0 1,0-25,0 50,0-1,0 26,25-26,-25 26,0-1,0 1,25-1,-25 1,0-26,0 1,0-1,0 1,-25-25,50 0,-50-1,25 1,0-25,0 0</inkml:trace>
  <inkml:trace contextRef="#ctx0" brushRef="#br0" timeOffset="168550.6406">4266 12278,'25'0,"-25"0,25 0,0 0,0 0,-1 25,1-25,0 0,0 0,0-25,-1 25,1-24</inkml:trace>
  <inkml:trace contextRef="#ctx0" brushRef="#br0" timeOffset="174230.9655">17140 12502,'25'0,"0"-25,24 25,-24-25,0 0,24 0,1 1,0-1,-26 0,26 0,-25 25,25-25,-26 25</inkml:trace>
  <inkml:trace contextRef="#ctx0" brushRef="#br0" timeOffset="202017.5543">3448 13072,'0'0,"-25"25,25-25,0 0,0 0,0 0,25 25,0-25,-25 0,24 0,-24-25,25 25,0 0,-25 0,0 0,25-25,-25 25,0-25,0 25,0-25,0 25,-25-24,25-1,-25 25,0 0,25 0,-24 0,-1 0,25 25,-25-1,25 1,-25 25,25-25,0-1,0 26,0-25,0 0,25 0,-25-1,25-24,0 25,-25-25,24 0,-24-25,25 1,0-1</inkml:trace>
  <inkml:trace contextRef="#ctx0" brushRef="#br0" timeOffset="202307.5713">3746 12725,'0'0,"0"25,0-1,0-24,-25 25,25 0,0 0,0 24,-25-24,25 25,0-1,0-24,0 25,0-25,0-1,25-24,-25 25,0-25,25 0</inkml:trace>
  <inkml:trace contextRef="#ctx0" brushRef="#br0" timeOffset="202487.5813">3969 12973,'0'25,"25"-1,-25 1,0 0,0 0,0 0,0-1,0 1,0 0,0-25,0 25,0-25,0-25</inkml:trace>
  <inkml:trace contextRef="#ctx0" brushRef="#br0" timeOffset="202623.5893">4068 12799,'0'0,"0"0,0 0,0 0,0 0</inkml:trace>
  <inkml:trace contextRef="#ctx0" brushRef="#br0" timeOffset="202942.6077">4440 12725,'0'0,"0"-25,0 25,0-25,-25 25,25-25,-25 25,25 0,-24 25,-1 0,25 25,0-26,-25 26,25 24,0-24,25 24,-25 1,0-26,0 26,0-25,0-1,0 1,0-1,0-24,0-25,25 25</inkml:trace>
  <inkml:trace contextRef="#ctx0" brushRef="#br0" timeOffset="203108.6172">4341 13072,'0'0,"0"0,0 25,0-25,25 0,-1 25,1-1,0-24,0 0,24 0</inkml:trace>
  <inkml:trace contextRef="#ctx0" brushRef="#br0" timeOffset="204254.6827">6598 8756,'0'0,"0"0,-25 25,25 0,0-1,0 1,25-25,-25 0,25 25,0-25,24-25,1 25,-1-25,1 1,-25-1,25 0,-1-25,-24 26</inkml:trace>
  <inkml:trace contextRef="#ctx0" brushRef="#br0" timeOffset="226604.9611">5755 12725,'0'0,"0"0,0-25,0 25,0 0,0-25,0 25,-25-25,25 25,0 0,0 0,0 0,0 0,0 0,0 0,0-24,0 24,0 0,0 0,0 0,0 0,0 0,-25 0,25 0,0 0,0 0,0 0,0 0,0 0,0 0,0 0,0 0,0 0,0 0,0 0,0 0,-25-25,25 25,-25 0,25 0,-24 0,-1 0,0 25,0-25,0 0,1 0,24 24,0-24,0 25,0 0,24 0,1 0,0-1,0 1,0 0,24 0,-24 24,0-24,0 0,-1 0,1 0,-25-1,0 1,0 0,-25-25,25 25,-49-25,49 0,-50 0,25 0,1-25,-1 25,0-25,0 25,25-25,0 25,0-24,0 24</inkml:trace>
  <inkml:trace contextRef="#ctx0" brushRef="#br0" timeOffset="227097.9893">5904 12799,'0'0,"0"0,0 0,0 0,0 25,0-25,24 0,1 25,-25-25,25 0,0 0,-25-25,25 25,-25 0,0-25,0 0,0 25,0-24,0 24,-25-25,25 0,-25 25,0 0,0 0,1 0,24 25,-25 0,0-1,25 1,0 0,0 25,0-1,0-24,25 0,-25 0,25-1,-25 1,24 0,-24-25,25 0,0 0,0-25,0 25,-1-25</inkml:trace>
  <inkml:trace contextRef="#ctx0" brushRef="#br0" timeOffset="227649.0208">6350 12229,'0'0,"0"-25,0 25,-25 0,0 0,25 0,-24 0,24 0,-25 0,25 25,-25-25,25 25,0-25,0 24,0-24,-25 25,25-25,0 25,0-25,0 25,0-25,0 25,0-25,25 24,-25-24,0 25,0 0,0-25,0 25,25 24,-25-24,0 25,0-25,0 24,0 1,0-25,0 24,0 1,0-25,0 24,0-49,0 25,0 0,0-25,0 0,0 0,0-25,25 0,-25 25</inkml:trace>
  <inkml:trace contextRef="#ctx0" brushRef="#br0" timeOffset="228000.0409">6573 12254,'25'0,"-25"0,0 0,0 0,-25 0,25 24,-25-24,1 25,24 0,-25 0,0 24,25 1,-25 0,25-1,0 26,0-1,0 0,0-24,0 24,25-24,-25 0,0-26,0 26,0-50,0 0,0 0,0-25,0-24,0 24</inkml:trace>
  <inkml:trace contextRef="#ctx0" brushRef="#br0" timeOffset="228143.0491">6424 12774,'-24'-24,"24"-26,0 25,-25 0,25 25,25 25,-25-25,24 0,-24 0,50 25,-25-50,0 25,24 0,-24-25,0 25</inkml:trace>
  <inkml:trace contextRef="#ctx0" brushRef="#br0" timeOffset="228385.0629">6796 12849,'0'25,"0"-25,0 0,0 0,0 0,25 0,-25 0,0-25,0 25,0 0,25-25</inkml:trace>
  <inkml:trace contextRef="#ctx0" brushRef="#br0" timeOffset="228796.0863">7020 12948,'0'50,"0"-1,0 1,0-25,-25 24,25 1,0-50,0 25,0-25,0 0,-25-25,25-25,0 1,0-1,0-24,0-1,25 1,-25-1,25 26,-25-26,25 51,-25-1,24 25,1 0,0 25,-25-1,0 26,0-25,0 24,0-24,0 25,-25-50,0 25,25-25,0 0</inkml:trace>
  <inkml:trace contextRef="#ctx0" brushRef="#br0" timeOffset="229585.1316">7293 12427,'0'0,"0"0,0 25,-25 0,25 24,0 1,-25 0,25 24,0 0,0-24,25 0,-25-26,25 1,-1-25,1 0,0 0,0-25,-25 1,25-1,-1 0,-24 0,0 0,0 25,0 0,0 0,0 0,0 25,0-25,25 25,-25 0,25-25,-25 0,25 25,-25-50,25 25,-25 0,24-25,-24 25,0-25,0 25,0-25,0 25,0 0,25 25,-25 0,0 0,0 0,25 24,-25-24,0 0,25 24,-25-24,0 0,0 0,25 0,-25-25,0 24,0-24,-25 0,25 0,0 0,0 25,0-25,0 0,0 0,0 0,-25 0,25 0,0 0,0 0,0 0,0 0,0 0,0 25,0-25,0 0,0 0,-25 25,25-25,0 0,0 0,-25 25,25-25,-24 0,24-25,0 25,-25 0,25 0,0-25,0 0,0 0</inkml:trace>
  <inkml:trace contextRef="#ctx0" brushRef="#br0" timeOffset="229841.1462">7962 12601,'0'0,"0"0,25 25,-25-25,0 0,25 24,-25-24,25 0,0 0,-1 0,-24 0,0 0,0 0,25 0,-25 0</inkml:trace>
  <inkml:trace contextRef="#ctx0" brushRef="#br0" timeOffset="230053.1583">7937 12774,'0'25,"0"-25,0 0,0 0,25 25,-25-25,25-25,0 25,0 0,0 0,-1 0,1-25,0 25,0 0,0-24</inkml:trace>
  <inkml:trace contextRef="#ctx0" brushRef="#br0" timeOffset="230285.1716">8310 12601,'0'0,"0"0,24 0,1 0,-25 0,25 0,0 0,0 0,-1 0,1 0,-25-25,25 25,-25 0,25 0,-25 0,0 0</inkml:trace>
  <inkml:trace contextRef="#ctx0" brushRef="#br0" timeOffset="230463.1818">8359 12725,'0'0,"0"25,0-25,25 24,-25-24,25 0,0 0,-1 0,1 0,-25 0,25-24,0 24,-25 0,25-25</inkml:trace>
  <inkml:trace contextRef="#ctx0" brushRef="#br0" timeOffset="231076.2168">8855 12601,'0'0,"0"0,0 0,0 0,0 0,0 0,0 0,-25 0,25 0,0 0,0 0,0 0,0 0,0 25,0-1,-24-24,24 50,0-25,0 0,24-1,-24 26,0 0,25-26,0 1,0 0,0-25,-1 25,1-25,0-25,0 25,25-25,-26 0,1-24,0-1,0 25,0-49,-1 24,-24-24,0 24,0-24,0 24,-24 1,-1 24,0 0,0 25,-24 0,-1 25,25 0,-25 0,26-1,-1 26,0-25,25-25,0 25,25-1</inkml:trace>
  <inkml:trace contextRef="#ctx0" brushRef="#br0" timeOffset="231586.246">9550 12452,'0'25,"0"-25,0 25,0-25,0 0,0 0,-25 0,25 0,0 0,0 24,0-24,0 0,0 0,0 25,0-25</inkml:trace>
  <inkml:trace contextRef="#ctx0" brushRef="#br0" timeOffset="231830.26">9550 12774,'0'0,"0"0,25 25,-25-25,0 0,0 0,0 0,0 0,0 25,0-25,0 0,0 0,0 0,0 0,0 0,0 0,0 0,0 0,0 0</inkml:trace>
  <inkml:trace contextRef="#ctx0" brushRef="#br0" timeOffset="239727.7117">10393 12427,'0'-25,"0"25,0 0,-25 25,25-25,-24 25,24-25,-25 25,25 24,0-24,25 25,-25-25,24 24,1 1,25-1,-25 1,-1 0,1-26,-25 1,25 25,-25-25,-25-1,25 1,-25-25,1 25,-1-25,0 0,0-25,0 0,1 1,24-26</inkml:trace>
  <inkml:trace contextRef="#ctx0" brushRef="#br0" timeOffset="239939.7238">10344 12427,'24'25,"1"-25,25 25,-25-25,24-25,1 25,-25-25,24 25,1-25,-25 1,-1-1,1 25</inkml:trace>
  <inkml:trace contextRef="#ctx0" brushRef="#br0" timeOffset="240377.7489">10840 12526,'0'25,"0"-25,0 0,-25 0,0 25,0-25,0 25,25 0,-24 24,-1 1,25-1,0-24,0 25,25-1,-1-24,1-25,0 25,25-25,-26-25,26 25,-25-25,0 1,24-26,-24 0,-25 26,25-51,0 26,-25-1,0-24,0 24,-25 0,0 1,0 24,-24 25,-1 0,25 0,-24 25,24 0</inkml:trace>
  <inkml:trace contextRef="#ctx0" brushRef="#br0" timeOffset="258963.8119">5482 14015,'0'0,"0"-25,0 25,0 0,0 0,0 0,0-25,0 25,0 0,0 0,0 0,0 0,0 25,0-25,0 25,0 24,25-24,-25 25,0-1,0 1,0-1,0 26,24-25,-24-1,0 1,0-1,0-24,0 0,0 0,0 0,0-1,0-24,0 0,0-24,0-1,0 0,0 0,0 0,0 1,25-1,-25-25,0 25,0 25,25-24,0 24,-25 0,25 0,-1 0,1 24,-25 1,50 0,-50 0,25 24,-25-24,0 0,0 0,0 24,-25-24,0 0,0-25,0 25,25 0,-49-25,49 0,-25 0,25 0,-25-25,25 0,0 25,25-25,-25 0</inkml:trace>
  <inkml:trace contextRef="#ctx0" brushRef="#br0" timeOffset="259174.8239">5904 14709,'24'0,"-24"0,0 25,0-25,0 0,-24 0,24 0,0 0,0 0,24 0,1 0</inkml:trace>
  <inkml:trace contextRef="#ctx0" brushRef="#br0" timeOffset="259712.8543">6152 14263,'0'0,"0"0,0 0,24 0,1 0,-25 0,25 0,0 0,0 24,-1 26,-24-25,50 25,-50-26,25 26,0 0,-25-26,24 1,-24-25,0 0,0 0,0 0,0 0,-24-25,-1 1,0 24,0-25,0 0,-24 25,24 0,0 25,0 0,1-1,-1 1,25 25,0-1,25-24,-1 0,-24 0,25 0,0-25,0 0,0-25,-1 25,-24-25</inkml:trace>
  <inkml:trace contextRef="#ctx0" brushRef="#br0" timeOffset="260099.8769">6598 14412,'25'-25,"-25"25,0 0,-25-25,25 25,-25 0,25 25,-25-25,25 25,-24-1,24 26,0 0,0-1,0-24,24 0,1 0,-25-25,25 0,25 0,-50-50,49 25,-49-24,25-1,-25-24,0-1,-25 1,25 24,-49-49,24 49,0-24,0 24,0 25,1 1,24-1,0 25,0 0,24 0,1 25</inkml:trace>
  <inkml:trace contextRef="#ctx0" brushRef="#br0" timeOffset="260474.8984">6896 14263,'0'24,"-25"-24,0 25,0 25,0-25,1 24,24-24,0 25,0-1,24-24,1-25,0 0,0-25,0 1,24-26,-24-24,0 24,0-25,-25 1,0-25,0 24,-25-24,25 25,-25-1,0 26,25-1,-24 1,24 24,24 0,1 25</inkml:trace>
  <inkml:trace contextRef="#ctx0" brushRef="#br0" timeOffset="261452.9543">7144 14560,'0'0,"0"0,0 0,0 0,0 0,25 0,-25-24,0-1,0-25,24 1,-24-1,25 0,-25-24,0-1,25 1,-25 24,0-24,25 24,-25 1,0 24,0 0,0 25,0 25,0 0,0 24,0-24,25 25,-25 24,24-49,-24 25,25-1,0-49,0 0,0 0,-1-25,-24-24,25 24,0-25,-25-24,0 24,0-24,0 24,0 1,0-1,0 50,0 0,-25 25,50 0,-25 24,0 26,0-1,0 25,0 1,0-26,25 0,-25 1,0-25,0-1,0 1,0-50,0 0,0 0</inkml:trace>
  <inkml:trace contextRef="#ctx0" brushRef="#br0" timeOffset="262157.9946">7615 14387,'-25'25,"0"24,1-24,24 25,24-26,-24 1,50-25,-25 0,24 0,1-25,0 25,-26-49,26 24,-50-25,25 26,-50-26,25 0,-25 1,0 24,1 0,24 0,-25 0,0 25,25 0,0 0,25 0,-25 25,25 0,-1 25,1-26,0 26,25 0,-26-25,1 24,0-24,-25 0,25-25,-25 0,0-25,0 0,0-24,0 24,-25 0,25-25,0 25,0 1,0 24,0 0,25 0,0 0,0 24,-1 1,26-25,-25 0,24 0,1 0,-25-25,0 1,24 24,-49-50,0 25,0 0,0-24,0 24,-25 25,1 0,24 0,-25 25,0 0,25 24,0 26,0-26,0 26,0-26,0 1,25 24,0-49,-25 0,24-25,1 0</inkml:trace>
  <inkml:trace contextRef="#ctx0" brushRef="#br0" timeOffset="262646.0225">8880 13692,'0'0,"0"0,0 0,-25 0,25 25,-25 0,25 0,-24 24,-1 26,25-1,-25 25,25 0,0 1,25-1,-25 0,25-24,-1-1,1 0,25-24,-25-25,-1-25,1 25,0-50,0 0,-25 0</inkml:trace>
  <inkml:trace contextRef="#ctx0" brushRef="#br0" timeOffset="263410.0662">13171 13543,'25'0,"0"0,-25 25,25 0,0 25,-1 24,1 0,-25 26,25-1,-25 25,0-25,0 0,0 1,0-51,-25 26,25-26,-25 1,1-25,24-1,0-24,0 25,0-25,0 0</inkml:trace>
  <inkml:trace contextRef="#ctx0" brushRef="#br0" timeOffset="267203.2832">9327 14163,'0'0,"0"0,0 0,0-24,0 24,-25 0,25 0,-25 0,0 0,0 24,25 1,-24 0,-1 25,25-26,-25 26,25 0,0-1,0-24,0 25,0-25,25-1,0-24,-1 0,1 0,25-49,-1 24,-24-25,25 26,-1-26,1 0,-25 1,0 24,-1 0,-24 0,0 25,-24 25,24 0,-50 0,25-1,0 26,1 0,24-25,0 24,0-24,0 25,24-50,1 24,0-24,0 0,0-24,-1-1,1 0,-25 0,0 0,0 25,0-24,0 24,0 0,25-25,0 25,0-25,-1 25,26-25,-25-25,24 26,-24-26,25 0,-50 1,25-1,-25 1,0-26,0 50,0-49,-25 24,25 1,-25 24,0-25,25 26,-25 24,1 0,24 24,0 26,0 0,-25-1,25 26,0-1,0 25,25-24,-25 24,0-25,24 1,1-26,-25-24,25 25,-25-25,25-25,-25 0,0 0,0-25,25 0,-25 0</inkml:trace>
  <inkml:trace contextRef="#ctx0" brushRef="#br0" timeOffset="267415.2953">10269 14585,'0'25,"0"25,0-1,0-24,0 49,-25-24,1-25,24 24</inkml:trace>
  <inkml:trace contextRef="#ctx0" brushRef="#br0" timeOffset="270215.4555">10790 13990,'-25'0,"0"0,25 0,-49-25,24 25,0 25,0-25,-24 0,24 25,0-1,25-24,0 25,0 0,0 0,25 24,0-24,24 0,-49 0,25 0,0-25,-25 24,0-24,-25 0,25 0,-25 0,1 0,-26-24,50 24,-25 0,25 0,-25-25,25 25</inkml:trace>
  <inkml:trace contextRef="#ctx0" brushRef="#br0" timeOffset="270486.471">10716 14213,'49'0,"1"0,-25-25,24 25,1-25,-25 1,-1-1,-24 0,25 25,-50-25,1 25,24 0,-50 0,25 0,0 25,1 0,-1 0,0 24,25 1,0-25,25 24,-25-24,25 25,-1-25,1-25,0 0,0 0,0 0,-1-25</inkml:trace>
  <inkml:trace contextRef="#ctx0" brushRef="#br0" timeOffset="271433.5252">11237 13593,'-25'0,"25"25,0 0,0-1,0 26,0-25,0 24,0 1,0 24,0-24,0 0,0 24,0-24,0-1,0-24,0 25,0-26,0 1,0-25,0 25,0-25,0 0,0 0,0-25</inkml:trace>
  <inkml:trace contextRef="#ctx0" brushRef="#br0" timeOffset="271875.5504">11658 13568,'-25'-25,"25"1,0-1,0 25,-24-25,24 25,-25 0,25 25,-25 0,0-1,0 26,25-25,-24 49,24 1,-25-1,25 25,0 0,-25-24,25 49,0-50,0 26,0-1,0-25,0 1,0-1,0-49,0 24,0-24,0-25,0 0</inkml:trace>
  <inkml:trace contextRef="#ctx0" brushRef="#br0" timeOffset="272028.5592">11336 14188,'25'0,"-1"0,26 25,-25-25,24-25,1 25,0-25</inkml:trace>
  <inkml:trace contextRef="#ctx0" brushRef="#br0" timeOffset="272177.5676">11782 14263,'-25'24,"25"1,0-25,0 0,0 0,0 0</inkml:trace>
  <inkml:trace contextRef="#ctx0" brushRef="#br0" timeOffset="272631.5937">12055 14163,'-25'50,"0"-25,25 0,-24-1,24 1,0 25,0 0,24-50,-24 24,50 1,-25 0,0-25,-1-25,26 0,-25 1,0-1,-25-25,0 0,0 26,0-51,0 26,-25-1,0 25,25 0,-25 1,25-1,0 25,0 0,0 0,25 25,0 24,0-24,24 0,-24 24,25 1,-25 0,24-26,-24 1,0 0,-25 0,0-25,25 0,-25-25,24 0,-24-24</inkml:trace>
  <inkml:trace contextRef="#ctx0" brushRef="#br0" timeOffset="272867.6066">12626 13915,'0'0,"0"0,0 25,-25-25,0 25,0 25,0-1,-24-24,24 49,-25-24,26 0,-1 24,0-24,0-1,0 1,25 0,-24-50,24 24,0-24,0 25,0-25</inkml:trace>
  <inkml:trace contextRef="#ctx0" brushRef="#br0" timeOffset="317563.1636">5680 15478,'0'0,"0"0,-25 0,25 0,0 0,0 0,0 0,0 0,0 25,-24-25,24 25,-25 0,25-25,0 24,0 1,0 25,0-25,0 24,0-24,0 25,25-26,-1 1,1-25,-25 25,50-50,-25 25,-1-25,1 1,0-26,0 25,0-24,0-1,-25 0,24 26,-24-26,-24 25,24 0,-25 1,0-1,0 25,0 0,-24 25,24-1,0 1,0 0,0 0,25 0,0-25,25 24</inkml:trace>
  <inkml:trace contextRef="#ctx0" brushRef="#br0" timeOffset="318175.1986">6052 15751,'0'25,"0"0,-24 24,24 1,0-1,0 26,0-26,0 26,0-1,0-24,0 24,0-24,0 0,0-26,0 1,0 0,0-25,0-25,0 0,0-24,0-1,0 0,0-24,0 0,-25-26,25 1,0 0,25 25,-25-1,0 1,0-1,24 51,1-26,0 25,0 25,-25-25,49 50,-49-25,25 25,0 0,-25 0,0-1,25 26,-50 0,25-26,-25 26,25-25,-25 0,1-1,24 1,-25 0,25-25,0 25,0-25,0 25,0-25,0 24</inkml:trace>
  <inkml:trace contextRef="#ctx0" brushRef="#br0" timeOffset="318679.2275">6350 16446,'0'-25,"0"0,0 0,-25-25,25 1,0-26,-25 26,25-26,0 1,-24 0,24 24,0-24,0 24,0 0,0 1,0-1,24 25,1-24,0 24,0 0,24 25,-24 0,25 0,-25 0,24 25,-24 0,0 0,-25-1,0 1,0 0,-25 0,25 0,-25-1,-24 1,24-25,0 0,0 0,0 0,1-25,24 25,0-24,0 24,0-25</inkml:trace>
  <inkml:trace contextRef="#ctx0" brushRef="#br0" timeOffset="319008.2463">6846 15429,'0'0,"0"0,0 0,25 24,-25-24,25 0,-25 25,25-25,-1 0,26 0,-25 0,0 0,-1 0,1 0,0-25</inkml:trace>
  <inkml:trace contextRef="#ctx0" brushRef="#br0" timeOffset="319221.2585">6896 15577,'0'25,"0"0,25-25,-25 25,24-25,-24 0,25 0,0 25,0-50,24 25,-24-25</inkml:trace>
  <inkml:trace contextRef="#ctx0" brushRef="#br0" timeOffset="319909.2978">7615 16024,'0'0,"0"0,-25-25,50 0,-50-24,25-1,-25-24,25-1,0 1,-24-1,24-24,-25 0,25 24,0 1,0 24,0 1,0-1,25 25,-1 25,1 0,25 0,-25 0,-1 25,1 0,0 0,-25 0,0 24,0-24,-25 0,0 0,1-1,-1 1,0 0,0-25,0 25,25-25,25 0,-25-25,25 25,-25-25,25 0</inkml:trace>
  <inkml:trace contextRef="#ctx0" brushRef="#br0" timeOffset="320146.3114">7888 15056,'0'0,"0"0,0 25,0 0,0 0,0 24,0 1,0 0,-25 24,25 1,0 24,0-25,0 1,0-1,0-24,0-1,0 1,0-50,0 0,0 0,25 0</inkml:trace>
  <inkml:trace contextRef="#ctx0" brushRef="#br0" timeOffset="320568.3355">8136 15453,'0'0,"25"0,0 0,-1 25,-24 0,25 0,0 0,-25-1,25 26,0 0,-25 24,24-49,1 24,-25 1,0-25,0-25,0 0,0 0,0 0,0 0,-25-25,1 0,-1 0,0 1,0-1,0 25,-24 0,24 0,25 25,0-1,-25 1,50 0,-25 0,0 0,25-1,0-24,-1 25,26-50,-25 25,0-24,24 24</inkml:trace>
  <inkml:trace contextRef="#ctx0" brushRef="#br0" timeOffset="321318.3784">8483 15801,'0'-25,"0"25,0 0,0 25,0-25,0 0,0 24,0-24,25 0,0 0,0-24,-1 24,1-25,0 0,0 0,-25 0,25 1,-25-1,24 0,-24 25,0 25,0 0,0 24,25 1,0 24,0-24,0 49,-1-25,1 1,0-1,0-24,-25-1,0 1,-25-25,0-25,0 0,-24-25,24 0,0-24,0-1,25 0,-24 1,48-26,-24 26,25-1,0 1,25-1,-26 0,1 1,25 24,-25-25,-1 26,-24-1,0 25,0 0,0 0,-24 25,-1-1,25 26,0-25,0 24,0 1,0-25,25 0,-1-1,26 1,-50-25,25 25,0-25,0 0,-25 0,0 0,0 0,0 0,0 0,0-25,0 0,0 1,0-1,0 0,0-25,24 1,-24 24,0-25,25 1,-25 24,25 0,0 0,0 25,-1 0,1 0,0 0,0-24,0-1,24 25</inkml:trace>
  <inkml:trace contextRef="#ctx0" brushRef="#br0" timeOffset="321805.4063">9773 15156,'0'-25,"0"25,0-50,0 50,-25 0,25 25,-25 0,1 24,24 1,-25 0,0 49,25-25,0 1,0-1,0 25,25-49,0 24,-25-24,49-25,-24 0,0-25,0-25,24 25</inkml:trace>
  <inkml:trace contextRef="#ctx0" brushRef="#br0" timeOffset="322483.445">18852 14932,'24'50,"26"24,-25-49,0 74,-1-24,1 24,-25-24,0 24,0-25,0 1,0-26,-25 1,1-1,24-24,0-25,0 0,0-25</inkml:trace>
  <inkml:trace contextRef="#ctx0" brushRef="#br0" timeOffset="325786.634">10393 15528,'0'0,"0"0,0-25,0 25,0 0,-25 0,25 0,-24 0,-1 0,25 0,-25 0,0 25,0-25,1 25,-1-25,0 0,25 24,0-24,0 25,25 0,0 0,-25 0,49-1,-24 1,0 0,0 0,-1 0,1-25,-25 24,0-24,0 25,0-25,-25 0,1 25,-1-25,0 0,0 0,-24 0,24 0,0 0,25-25,-25 25</inkml:trace>
  <inkml:trace contextRef="#ctx0" brushRef="#br0" timeOffset="326167.6556">10468 15602,'24'25,"1"-25,-25 25,25-25,0 0,-25 25,25-25,-1 0,-24 0,0 0,0-25,0 0,0 25,0-25,0 0,0 25,-24-24,-1 24,25 0,-25 0,0 0,25 24,-25 1,25 25,0-25,0 24,0 1,0-25,0 24,0-24,25 0,0-25,-25 0,25 0,0 0,-1-25</inkml:trace>
  <inkml:trace contextRef="#ctx0" brushRef="#br0" timeOffset="326618.6816">10840 15156,'0'0,"0"0,0 24,0 1,0 0,0 25,-25-1,25 1,0 0,0 24,0 0,-25 1,25-26,0 1,0 0,0-1,0-24,0-25,0 0</inkml:trace>
  <inkml:trace contextRef="#ctx0" brushRef="#br0" timeOffset="326890.6971">11063 15056,'0'0,"0"0,-25 0,0 0,25 25,-25 25,1-1,-1 1,0 24,25 1,0-1,0 26,0-1,0 0,0-25,0 1,25 24,-50-49,25-1,0 1,25-25</inkml:trace>
  <inkml:trace contextRef="#ctx0" brushRef="#br0" timeOffset="327068.7073">10864 15652,'0'0,"25"0,0 25,0-25,24 24,-24-24,0 0,25-24,-26 24</inkml:trace>
  <inkml:trace contextRef="#ctx0" brushRef="#br0" timeOffset="327910.7555">11534 15801,'50'-50,"-50"50,0-50,0 26,0-1,-25 0,0 0,0 0,1 25,-1 0,25 0,0 0,0 0,25 25,-1 25,1-25,25 49,-25-24,24-1,1 26,-25-1,-1 0,1-24,0 24,0-24,-25 0,0-26,0 1,0 0,0-25,-25 0,25 0,-25 0,25-50,-25 26,25-26,-24 0,24-24,0 24,0-24,0 0,24 24,1-24,-25 24,25 25,0-24,0 24,-25 25,24 0,-24 25,25-1,0 1,-25 25,0-1,25 1,-25-25,-25 24,25 1,-25-25,0 0,1-25,-1 0,0 0,0-25,0 0,25 0</inkml:trace>
  <inkml:trace contextRef="#ctx0" brushRef="#br0" timeOffset="328265.7758">12030 16222,'0'-49,"0"-1,-25-24,25-1,0 1,0 24,0-24,0 24,0 25,25 1,0-1,-25 50,25-25,24 24,-24 1,0 0,0 25,0-26,-25 1,0 0,0 0,-25-25,25 25,-25-25,0 0,0 0</inkml:trace>
  <inkml:trace contextRef="#ctx0" brushRef="#br0" timeOffset="328601.795">12402 15354,'0'0,"0"0,-24 0,24 0,-25 25,25-25,-25 25,0 24,0 26,25-26,-24 26,24-1,24 1,-24-26,25 1,-25-25,50-1,-50-24,49 0,-24-24</inkml:trace>
  <inkml:trace contextRef="#ctx0" brushRef="#br0" timeOffset="328933.814">12626 15304,'0'-24,"0"24,0 0,-25 49,0 1,25 0,-25 24,0 0,25 26,-24-26,24 0,0-24,0-25,0 0,0-1,24-24,-24-24,50-1,-50 0,25 0,0 0,-1 1,-24 24,25 0,-25 0,0 49,25-24,-25 0,25 24,-25-49,25 25,-25 0,24-25</inkml:trace>
  <inkml:trace contextRef="#ctx0" brushRef="#br0" timeOffset="329182.8282">12973 15255,'0'-25,"0"25,0 0,0 50,-25-26,0 26,25 25,-25-1,25 0,-24 1,24-1,0-24,24 24,-24-49,25 0,0-25,0 0,0 0</inkml:trace>
  <inkml:trace contextRef="#ctx0" brushRef="#br0" timeOffset="329422.8416">13171 15106,'0'0,"0"0,25 50,0-26,0 26,0 0,-25 24,24-24,1 49,-25-25,0 1,0-1,0-24,0-1,-25 1,1-25,24 0</inkml:trace>
  <inkml:trace contextRef="#ctx0" brushRef="#br0" timeOffset="329966.8731">11187 15949,'0'0,"25"0,-25 0,0 0,0 0,0 0,0 0,0 0,0 0,0 0,0 0,0 0,0 0,0-24</inkml:trace>
  <inkml:trace contextRef="#ctx0" brushRef="#br0" timeOffset="330558.9069">13543 15974,'25'0,"0"25,-25-25,25 0,-25 25,0 0,0-1,0 1,0 25,0-25,0 24,0-24,0 25,-25-50</inkml:trace>
  <inkml:trace contextRef="#ctx0" brushRef="#br0" timeOffset="333053.0496">14238 15379,'0'0,"0"0,0 0,0 0,-25 0,25 0,-25 0,25 0,-25 0,1 25,24-25,0 0,0 49,0-24,24 25,1-1,0-24,0 25,0-1,24 1,-24-25,-25 0,25-1,-50 1,25-25,-25 25,0-25,1-25,-1 25,0-25,0 1,0-1,1 0,24 0,0 25,0-49,49 49,-49-25,25 0,0 0,24 25,-24 0,25-25,0 25,-26-49,26 49,0-50,-1 25,-24 1,25-1,-50-25,24 25,-24 0,0 1,-24 24,24 0,-50 24,25 1,25 25,-49-25,49 24,-25 26,0-26,25 1,0 0,25-1,-25-24,25-25,-1 25,1-25,0 0,0-25,0 0</inkml:trace>
  <inkml:trace contextRef="#ctx0" brushRef="#br0" timeOffset="333456.0726">14883 14833,'0'0,"0"0,0 25,0 0,0 0,0 24,0 26,-25-26,25 50,0-24,-25 24,25 0,0 1,-25-51,25 26,0-1,0-49,0 0,0-25,25 0</inkml:trace>
  <inkml:trace contextRef="#ctx0" brushRef="#br0" timeOffset="333734.0885">15230 14957,'0'-49,"0"24,0 0,-50 25,26 0,-1 0,0 25,0 24,0 1,1 24,-1 1,25 24,0 0,0 1,0 24,25-25,-25 25,0-25,0 0,0-24,0-1,0 0,0-49,0 25,-25-50</inkml:trace>
  <inkml:trace contextRef="#ctx0" brushRef="#br0" timeOffset="333901.0981">14932 15701,'0'-24,"25"24,0 0,0 0,24-25,-24 25,25 0,-25-25</inkml:trace>
  <inkml:trace contextRef="#ctx0" brushRef="#br0" timeOffset="334058.1066">15280 15701,'0'25,"0"0,0-25,0 0,0-25,0 25,0-25</inkml:trace>
  <inkml:trace contextRef="#ctx0" brushRef="#br0" timeOffset="334409.1272">15354 15032,'0'0,"0"-25,25 25,-25 0,25 25,-25-25,25 24,-25 26,24 0,-24-1,0 26,25-1,-25 1,0-1,0 0,0 1,0-26,25 1,-25-25,0 24,0-49,25 0,-25 0,0-24</inkml:trace>
  <inkml:trace contextRef="#ctx0" brushRef="#br0" timeOffset="335000.1606">15329 15304,'0'0,"0"25,25 0,-25-50,50 50,-50-25,49 0,-24-25,25 0,-25 25,-1-24,26-1,-25 0,0 0,-1 0,1 1,0-1,0 0,-25 25,0 0,25 25,-25 0,0-1,0 26,0 0,0-1,0 26,24-26,-24 26,0-26,0 26,-24-50,24 24,0-49,0 0,0 0,0 0,0-25,0 1,24-26,-24 25,25 0,-25-24,0 49,25-25,-25 25,25 25,-25 0,0-1,25-24,-25 50,0-25,0 0,0-1,0 1,-25-25,25 25,-25-25,0-25,25 25,-49-25,49 1,-25-26,25 25,0 0</inkml:trace>
  <inkml:trace contextRef="#ctx0" brushRef="#br0" timeOffset="335276.1766">16098 15007,'25'0,"-25"25,0-1,0 1,0 0,0 49,0-24,0 24,0 1,0-1,0 26,0-51,0 26,0-26,0-24,25 0,-25-25,0 0</inkml:trace>
  <inkml:trace contextRef="#ctx0" brushRef="#br0" timeOffset="335439.1861">16098 15304,'0'0,"0"25,25 0,0 0,0-25,-1 25,26-25,-25 0,0 25,-1-25</inkml:trace>
  <inkml:trace contextRef="#ctx0" brushRef="#br0" timeOffset="335785.2059">16396 16148,'0'25,"0"24,-25-49,25 50,-25-1,25-24,-25 0,25 0,0 0</inkml:trace>
  <inkml:trace contextRef="#ctx0" brushRef="#br0" timeOffset="338453.3576">16942 15404,'0'0,"0"0,0 0,0-25,0 25,0-50,0 50,0-25,0 25,-25-24,0 24,25 0,-25-25,0 25,25 0,-24 25,-1-25,0 0,0 24,25-24,-25 25,25 0,-24 0,24 0,24-25,-24 49,25-24,25 25,-25-25,24 24,-24-24,25 0,-26 24,1-24,-25 0,0-25,0 0,-25 25,1-25,24-25,-50 25,25 0,0-25,1 0,-1 1</inkml:trace>
  <inkml:trace contextRef="#ctx0" brushRef="#br0" timeOffset="338821.3795">16942 15528,'24'0,"26"0,-25-25,24 25,-24 0,25-25,-25 0,-1 25,-24-24,25 24,-25-25,0 25,-25 0,1 0,24 0,-25 0,0 0,25 0,-25 25,25-1,-25 1,25 25,0-25,0 24,0-24,25 25,-25-26,25 26,-25-25,25-25,0 25,-1-25,1 0,0 0,0-25</inkml:trace>
  <inkml:trace contextRef="#ctx0" brushRef="#br0" timeOffset="339132.3973">17338 14932,'0'0,"25"25,-25 0,0 0,0 24,0 1,0 0,0 24,0 0,0 26,0-26,25 1,-25-26,0 26,0-1,0-49,25 0,-25-1,0 1,0-25,0-25</inkml:trace>
  <inkml:trace contextRef="#ctx0" brushRef="#br0" timeOffset="339497.4182">17760 14957,'0'-25,"0"-24,-25 49,1-25,-1 25,0 0,-25 25,26 0,-26 24,0 1,25-1,1 26,24-1,-25 1,25 24,25 0,-25 0,0-24,24 24,1-25,0 1,0-1,0 1,-25-1,25-24,-25-1,0 1,0-1,0-24,0-25</inkml:trace>
  <inkml:trace contextRef="#ctx0" brushRef="#br0" timeOffset="339689.4292">17413 15726,'25'0,"-1"0,1 0,0-25,0 25,0 0,0-24,-1-1,-24 25</inkml:trace>
  <inkml:trace contextRef="#ctx0" brushRef="#br0" timeOffset="339966.445">17835 15801,'0'24,"0"-24,0 25,0-25,0 0,0 25,0-25,0 0,0 0,0-25,0 25</inkml:trace>
  <inkml:trace contextRef="#ctx0" brushRef="#br0" timeOffset="340523.4769">18008 16297,'0'-25,"25"0,-50 0,50-24,-50-1,25 0,0-24,0 0,-25-1,25 1,0 24,0-24,0-1,0 51,25-26,-25 25,25 0,-25 25,25 0,-25 0,25 25,-1 0,-24 0,25 0,-25-1,0 26,0-25,0 0,-25-1,25-24,0 0,-24 0,24 0,-25-24,25 24,0-25,0 0,0 0</inkml:trace>
  <inkml:trace contextRef="#ctx0" brushRef="#br0" timeOffset="340798.4926">18182 14957,'0'25,"0"0,25 0,-25-1,0 51,0-26,0 26,0-1,24 1,-24-26,0 26,25-26,-25 1,0-25,25 0,-25-1,0-24</inkml:trace>
  <inkml:trace contextRef="#ctx0" brushRef="#br0" timeOffset="340997.504">18355 15478,'0'50,"25"-25,-25 24,25 1,-25-25,25 24,-25-24,25-25,-25 0,0 0</inkml:trace>
  <inkml:trace contextRef="#ctx0" brushRef="#br0" timeOffset="341231.5174">18529 15478,'0'50,"0"-25,-25 24,25 1,-25 24,1 1,24-1,-25 0,25 1,-25-1,25 1,-25-26,25 1,0-1,0-24,0-25</inkml:trace>
  <inkml:trace contextRef="#ctx0" brushRef="#br0" timeOffset="342221.574">18728 15404,'0'25,"0"-25,0 0,-25 0,25 0,0 0,0 0,-25 24,25-24,0 0,-25 25,25-25,-25 25,25-25,0 0,0 25,0-25,0 0,0 0,0 0,0 0,0 0,0 0,0 0,0 25,0-25,0 0,25 0,0 0,-25 0,0 0,25 0,-25 0,0 24,0-24,25 0,-25 0,0 0,0 0,24 0,-24 0,0 0,0-24</inkml:trace>
  <inkml:trace contextRef="#ctx0" brushRef="#br0" timeOffset="343034.6205">18901 15379,'0'0,"0"0,0 0,0 0,0 0,0 0,0 0,0 0,0 0,0 0,0 0,0 0,0 25,0-25,0 25,0-1,0 1,0 25,0-1,0 1,0 0,0-1,0 1,0 24,0-24,0-25,0-1,0 26,0-25,0-25,0 25,0-25,0 24,0-24,0 0,0 0,0 0,0 0,0 0,0 0,0 0,0 0,0-24,0 24,0 0,0 0,0 0,0 24,0-24</inkml:trace>
  <inkml:trace contextRef="#ctx0" brushRef="#br0" timeOffset="355152.3136">8954 17066,'0'0,"0"0,-24-25,24 25,0 0,-25 0,25 0,0 0,0 0,0 0,-25 0,0 0,25 0,-25 0,25 25,-24-1,-1 1,0 0,0 25,25-26,-25 26,25 0,0-1,0-24,25 0,-25 0,50-25,-25 0,-1-25,26 25,-25-25,24 0,1-24,-25-1,0 0,0 26,-25-1,0-25,0 25,-25 1,0-1,0 25,-25 0,26 0,-1 0,-25 0,50 25,0-25,0 0,0 0,0 0,25 0,0 0,0 24,-1-24,1 0,0 25,-25 0,25 25,0-26,0 1,-25 50,24-26,1 1,0 24,-25-24,25 24,-25-24,0 0,0-50,0 49,0-49,0 0,0 0,0 0,-25-25,25 1,0-51,0 26,0-26,0 1,0-1,0-24,0 49,25-24,-25 0,0 24,25 0,-25 26,24-1,-24 0,25 0,0 25,0 0,0 0,-1 25,26-25,-50 25,50 0,-50-1,24 1,-24 0,0 0,-24 0,-1-1,0 1,0-25,0 25,1 0,-1-25,0 25,0-25,25 0,0 0,0 0,0 0,25 0,0-25,0 25</inkml:trace>
  <inkml:trace contextRef="#ctx0" brushRef="#br0" timeOffset="355625.3406">9748 16942,'0'-25,"0"25,0-25,0 25,-25 0,1 0,-1 0,0 0,0 25,0 0,1-1,-1 1,0 0,25 0,0 0,25-1,0 1,24 25,-24-25,25-1,-26-24,1 25,0-25,-25 25,0 0,0-25,0 25,-25-25,-24 24,24-24,-25 0,1 0,24 0,0 0,25 0,-25-24,25-1,25 25</inkml:trace>
  <inkml:trace contextRef="#ctx0" brushRef="#br0" timeOffset="356120.369">10071 17090,'-25'-24,"25"24,-25 0,0 24,0-24,1 25,24 0,-25 0,0 24,25 1,-25-25,25 24,25 1,0-25,-25 0,25-25,24 24,-24-48,25 24,-25-25,24 0,-24 0,25-24,-26-1,1 0,-25 26,0-26,0 0,-25 26,1-1,-1 25,0 0,-25 0,26 0,24 25,-25-25,25 24,0-24</inkml:trace>
  <inkml:trace contextRef="#ctx0" brushRef="#br0" timeOffset="356677.4008">10344 17214,'0'0,"0"0,0 0,-25 25,25 0,0 0,0 0,0 24,25-24,-25 0,0 0,0-1,24-24,-24 0,0 0,25 0,-25-24,0-26,0 25,25-24,-25-26,0 26,25-1,-25 0,25 1,-25 24,24-25,1 50,-25-24,25 24,0 0,0 0,-1 24</inkml:trace>
  <inkml:trace contextRef="#ctx0" brushRef="#br0" timeOffset="356988.4186">10790 17190,'25'24,"0"-24,-1 0,-24 0,25-24,0-1,-25 0,25 0,-25 0,0 1,0-1,-25 0,0 25,0 0,1 0,-1 0,0 25,-25 24,26-24,24 50,-25-51,25 51,0-26,25 1,-25 0,24-1,-24-49,50 50,0-50,-26 0</inkml:trace>
  <inkml:trace contextRef="#ctx0" brushRef="#br0" timeOffset="357310.437">11237 17190,'0'-25,"0"25,-25 0,0 0,0 0,0 25,0-25,1 24,24 1,0 0,24 0,26 0,-25-1,25 1,-26 0,26-25,-50 25,0 0,0-1,-25-24,0 25,-24 0,-1-25,25 0,-24 25,24-25,0-25,25 25,0 0,0-25,0 0</inkml:trace>
  <inkml:trace contextRef="#ctx0" brushRef="#br0" timeOffset="358226.4894">11708 17066,'0'0,"0"24,0-24,0 0,0 0,0 0,0 0,25 0,-1 0,-24 0,25 0,25 0,-1 0,-24 0,25 0,-25-24,-1 24,26 0,-50 0,25 0,-25 0,0 0,0 0,25 24,-25-24,-25 25,25-25</inkml:trace>
  <inkml:trace contextRef="#ctx0" brushRef="#br0" timeOffset="358536.5072">11733 17264,'24'0,"-24"0,0 0,25 0,-25-25,25 25,0 0,0 0,-1 0,1 0,0 0,0 0,-25 0,25 25,-1-25,-24 0,25 0,-25 0,25 25,-25-25,0-25</inkml:trace>
  <inkml:trace contextRef="#ctx0" brushRef="#br0" timeOffset="359881.5841">12774 17165,'0'0,"0"0,0 0,0 0,0 0,0 0,0-25,0 25,0 0,0 0,0 0,0 0,-24 25,24-25,-25 25,25-25,-25 24,25 1,0 0,0 0,25 0,0-1,-25 1,24 0,1-25,0 0,0 0,-25 0,25 0,-1 0,1-25,0 0,-25 1,25-1,-25-25,0 25,0 1,0-26,-25 25,0 0,25 1,-25-1,1 25,-1 0,0 0,0 0,25 25,-25-25,25 0,0 0,0 0,0 0,25 24,-25-24,50 0,-50 0,25 25,-1-25,1 25,0-25,0 25,0 0,24-1,-24 1,0 0,0 25,-1-1,1 1,-25-1,25 1,0 0,-25-1,0-49,0 75,0-75,0 0,0 0,0 0,0 0,0-50,0 1,0-1,-25 0,25-24,0-1,0 1,0 0,0-1,0 26,0 24,25-25,-25 25,25 25,0 0,-1 0,1 0,0 25,25 0,-50 0,24-25,1 49,-25-24,-25 0,1 25,-1-26,0 1,0 0,0-25,1 25,-1-25,0 0,25 0,0 25,0-25,25 0,0 0</inkml:trace>
  <inkml:trace contextRef="#ctx0" brushRef="#br0" timeOffset="360293.6076">13519 17537,'-25'0,"25"0,0 0,-25-50,0 25,25-24,0 24,0-25,0 1,0-1,0 1,25 24,0-25,-25 25,25 25,24-24,-24 24,0 0,0 0,-1 24,26-24,-50 0,25 25,-25-25,0 25,0 0,0-25,-25 25,-25-25,26 24,-1-24,0 0,0 0,0 0,1 25,24-25,0 0,0 0,0 0,24-25,1 25</inkml:trace>
  <inkml:trace contextRef="#ctx0" brushRef="#br0" timeOffset="360482.6185">13791 17214,'0'25,"0"-25,0 0,0 0,0 0,0 0,0 25,0-25,0 0,25 25,-25-25,0 0,0 0</inkml:trace>
  <inkml:trace contextRef="#ctx0" brushRef="#br0" timeOffset="361247.6616">14412 17041,'0'0,"0"0,0 0,-25-25,25 0,-25 25,25-25,-25 25,0 0,25 0,-25 0,1 25,24-25,-25 0,25 25,0 0,0 0,25-1,-1 1,1 0,-25 25,50-26,-50 1,25 0,-25 0,0 0,0-1,0-24,-25 25,25-25,0 0,-25 0,0 0,25 0,-25 0,25 0,-24-25,24 25,0 0,0 0</inkml:trace>
  <inkml:trace contextRef="#ctx0" brushRef="#br0" timeOffset="362671.7437">14734 17115,'0'0,"0"0,0 0,0 0,0 0,-25-25,25 25,0 25,-25-25,25 25,-24 0,24 0,-25-1,25-24,-25 50,25-25,0 0,0-1,25-24,0 25,-25-25,24 25,1-25,25-25,-25 25,-1 0,1-25,0 1,0-1,0 0,-1 0,-24 0,0 25,0-24,0 24,0 0,-24 0,-1 0,25 24,-25 1,25 0,0 0,0 0,25-1,-25 1,25 0,-1-25,26 0,-25 0,0-25,-1 0,1 25,-25-24,0-26,0 25,-25 0,25 1,-24-1,-1 0,25 0,0 0,-25 1,25 24,0 0,25 24,-25 1,25 0,-1 0,-24 0,25-1,0 1,-25 0,25-25,-25 0,0 0,0 0,0-25,0 0,25 1,-25-26,0 25,24-24,-24 24,25 0,0 0,-25 25,25 0,0 0,-1 0,-24 0,25 25,0 0,0-25,-25 0,25 0,-25 25,25-25,-1 0,-24-25,0 25,25 0,-25-25,25 25,0-25,-25 0,0 25,25-24,-25-1,0 0,0 25,0-25,-25 25,25 0,-25 0,0 0,0 0,1 25,-1 0,0 24,0-24,25 25,0-25,0-1,0 26,0-25,25 0,0-1,-25-24,49 0,-49 0,50 0,-25-24,24-1,-24 0,25 0,-25 0,-1 1,1-1,-25 0,25 25,-25-25,0 25,-25 0,0 0,1 25,24-25,0 25,0-25,0 25,24-1,1 26,0-25,0 0,0-1,-1-24,1 25,-25 0,0-25,-25 25,1-25,-1 0,0 0,0 0,0 0,25 0,-24-25,48 0</inkml:trace>
  <inkml:trace contextRef="#ctx0" brushRef="#br0" timeOffset="363114.769">15974 17314,'25'-25,"-25"25,0-50,25 25,-25 1,0-26,0 0,0 1,-25 24,25-25,-25 1,25 24,0 0,0 25,-25-25,25 1,0 24,25 0,0 0,-25 0,25-25,0 25,-1 0,1 0,25 0,-25-25,-1 25,1 0,0-25,-25 25</inkml:trace>
  <inkml:trace contextRef="#ctx0" brushRef="#br0" timeOffset="363318.7807">16024 17041,'0'0,"25"0,-1 25,1-25,-25-25,50 25,-50 0,49 0,-49-25,25 25</inkml:trace>
  <inkml:trace contextRef="#ctx0" brushRef="#br0" timeOffset="363850.8111">16321 17016,'0'25,"-24"0,-1-1,25 1,-25 25,25-25,-25-1,50 1,-25 0,25 0,0-25,-1 0,1 0,0-25,0 25,0-25,-25 0,25 1,-25-26,0 25,0 0,-25-24,25 49,0-25,-25 0,25 25,0 0,0 0,25 25,0 0,-25-25,24 25,1-1,-25 26,25-25,-25 0,25-1,-25-24,0 25,0-25,0 0,0-25,0 25,0-24,0-26,0 25,0-24,-25 24,25-25,0 25,25 1,-25-1,0 0,25 25,-1 0,1 0,0 25,0-50,0 25,-1 0,26-25</inkml:trace>
  <inkml:trace contextRef="#ctx0" brushRef="#br0" timeOffset="364430.8443">17140 16495,'0'0,"-25"25,25 0,-25-25,1 25,24 24,-25 1,0-1,25 26,0-1,0 1,0-1,0 0,0-24,25 24,0-24,-25-25,24 24,1-24,0 0,-25-25,0 25,25-25,-25 0,25 25,-25-25,0-25</inkml:trace>
  <inkml:trace contextRef="#ctx0" brushRef="#br0" timeOffset="365753.92">17413 16594,'0'0,"0"0,0 0,0 0,0 0,-25 25,25 0,0 0,0 0,0-1,0 26,0-25,0 49,0-49,0 49,0-24,0-25,0 24,0 1,0-25,0 0,0-1,0-24,25 0,-25 0,0-24,0-1,25 0,-1 0,-24 0,25 1,0-1,0 25,-25 0,25 0,0 0,-1 0,1 25,0-25,0 24,0 26,-1-25,-24 0,25-1,-25-24,-25 25,25-25,-24 0,24 25,-25-25,0-25,0 25,0 0,1 0,-1-25,0 25,25 0,-50 0,50 0,0 0,0 0</inkml:trace>
  <inkml:trace contextRef="#ctx0" brushRef="#br0" timeOffset="366310.9518">17859 16545,'0'25,"0"-1,25 1,0 0,0 25,0-26,-1 26,26 0,-25-1,0 1,-1-1,1 1,0 0,-25-1,0 1,0-1,0-24,0 0,-25 0,0 0,25-1,0-24,0 0,-24 25,24-25,0 0,0 0,0 25,0-25,0 0,24 0,-24 0</inkml:trace>
  <inkml:trace contextRef="#ctx0" brushRef="#br0" timeOffset="411264.523">19124 17785,'0'0,"0"0,0 0,0 0,0 0,0 0,0 0,0 0,0 0,0 0,0-74,0 74,0-50,0 25,0-24,0-1,-24 25,24 0,0 0,24-24,-24 49,0 0,25 0,-25 0,0 0,50 74,-50-74,25 50,-25-50,24 74,-24-74,0 0,25 75,-25-75,0 0,0 0,50-25,-25 0,-25-24,0 24,24-25,-24 0,0 1,0 24,0-25,0 26,0-1,0 25,25 25,0-1,-25 1,25 0,0 25,-25-50,49 74,-49-74,50 50,-50-50,0 0,50 49,-50-49,0-24,24-1,1 0,-25-25,0 1,25-1,-25 0,25-24,-25 24,0 26,0-1,0 25,25 0,-1 0,-24 25,25-1,0 1,0 0,24 0,-24 0,0-1,0 1,0 0,-25-25,0 0,0 0,0 25,-25-25,0-25,25 25,-50 0,26-25,-1 0,0 25,0-24,0-1,1 25,-1 0,25 0,0 0,0 0,0 0,0 0</inkml:trace>
  <inkml:trace contextRef="#ctx0" brushRef="#br0" timeOffset="411529.5382">19968 16991,'25'25,"-1"-25,1 0,25 25,-1-25,1 25,0-25,-1 24,1 1,-25 0,24 0,-24-25,0 25,0-25,-25 0</inkml:trace>
  <inkml:trace contextRef="#ctx0" brushRef="#br0" timeOffset="411829.5553">20389 16694,'0'0,"0"0,-24-25,24 25,0 0,-25 25,25-25,0 24,0 26,-25 24,25-24,0 24,0 1,-25-1,25 1,0-26,0 26,0-26,0 1,0-25,0-1,-25 1,25-25,0 0,0 0</inkml:trace>
  <inkml:trace contextRef="#ctx0" brushRef="#br0" timeOffset="412430.5897">20662 17587,'0'0,"0"0,0 0,-25 49,25-49,0 50,0-50,25 74,-25-74,25 99,-25-99,25 75,-25-75,25 74,-25-74,0 0,49 50,-49-50</inkml:trace>
  <inkml:trace contextRef="#ctx0" brushRef="#br0" timeOffset="412977.621">20861 17512,'0'0,"25"75,-25-75,0 74,0-74,49 74,-49-74,50 25,-50-25,49 25,-49-25,50-25,-50 25,50-49,-50 24,0-25,-25 1,0-1,0 25,0-25,1 26,-1-1,-25 0,50 25,0 0,0 0,25 25,0 0,24-1,-24 1,25 0,-1 0,1 0,-25 0,24-25,-24 0,0 0,25-25,-50 25,24-25,-24 0,0 0,0-24,-24 24,-1 0,0 0,-25 0,26 1,-26 24,25 0,0 24,1-24,24 25,-25 0,50 0,-25-25,24 25,1-25,0 0</inkml:trace>
  <inkml:trace contextRef="#ctx0" brushRef="#br0" timeOffset="413698.6616">21580 17239,'25'0,"-25"0,0 0,0 0,0 0,0 0,0 0,0 0,25 0,-25-25,0 25,24 0,1-24,0-1,25 0,-25 0,24 0,-24 1,0-1,0 25,-25-25,24 25,-24 0,0 0</inkml:trace>
  <inkml:trace contextRef="#ctx0" brushRef="#br0" timeOffset="414579.7126">22324 17115,'0'0,"0"0,0 0,-25 0,25 0,25-25,-25 1,0-1,0 0,0-25,25 1,-25-1,0 1,0-26,0 26,0 24,0 0,0 0,0 25,0 25,25 0,-25 0,0-1,25 26,-1-25,1 24,0-24,0-25,0 0,-1-25,1 1,0-1,-25-25,0 25,0 1,0-26,0 50,0-25,0 25,0 0,25 25,-25-25,25 25,-1-25,1 0,0 0,-25 0,50-50,-50 25,25-24,-25 24,24-49,1 24,-25 0,0 1,0 24,0-25,0 50,0 0,25 0,0 50,0-25,-1 24,1 1,25 0,-25 24,-1-49,1 24,0-24,-25 0,0 0,0-25,-25 0,0 0,1 0,-1-25,-25 25,25-25,1 0,-1 25,25-24,0 24,-25 0,25 0,25-25,-25 25</inkml:trace>
  <inkml:trace contextRef="#ctx0" brushRef="#br0" timeOffset="414857.7285">23044 16173,'0'24,"24"-24,1 25,0-25,0 25,0 0,-1 0,26-1,-25 1,24 0,-24-25,0 25,0 0,0-25,24 25,-49-25,25 0,0 0,-25-25,0 0</inkml:trace>
  <inkml:trace contextRef="#ctx0" brushRef="#br0" timeOffset="415132.7443">23540 15875,'0'-25,"0"25,0 0,0 0,0 25,-25 0,25 0,-25 24,0 26,0-1,1 0,-1 26,0-26,0 25,0-24,1-1,24-24,0-1,-25 1,25-25,0-25,0 0,0 0,-25 0</inkml:trace>
  <inkml:trace contextRef="#ctx0" brushRef="#br0" timeOffset="432626.7449">24085 13022,'-24'75,"24"24,0 0,0 25,0 0,0 0,0 25,0 0,24 25,-24-1,0 26,0-26,0 26,25 24,-25 0,0 1,0-1,0 25,-25-25,25 25,-24-25,24 1,0-1,-25-25,25-24,-25-25,25 0,0-25,0-50,0 25,0-49,0-1,0-49,25 75,-25-75,0 0,0 0,-25-75</inkml:trace>
  <inkml:trace contextRef="#ctx0" brushRef="#br0" timeOffset="433057.7695">23688 17661,'0'50,"0"-50,0 0,0 0,0 0,0 49,0-49,0 75,0-51,0 51,0-1,0-24,0 24,0-24,0-1,0 1,0-50,25 50,-25-50,0 0,50 24,-50-24,49-49,-49 49,75-75,-75 75,50-49,-50 49,74-75,-74 75,74-74,-74 74,75-25,-75 25,49-25,-49 25,50-24</inkml:trace>
  <inkml:trace contextRef="#ctx0" brushRef="#br0" timeOffset="434491.8516">22349 11460,'0'0,"-25"-25,25 25,0 0,0 25,25 0,0-1,0 51,-1-26,26 26,-25-1,24 1,1-1,0 0,-26 1,26-26,0 1,-50-25,25 25,-1-26,-24-24,25 25,-25-25,-25-25,25 1,-24-26,-1 25,25-25,-50 26,0-26,26 25,-26 0,0 25,1 25,24 0,-25 25,26-26,-1 51,0-1,25-24,25 24,-25-24,25-25,24 24,-24-24,25 0,-1-25,1 0,-1-25,26 0,-25-24,-1 24,-24-49,25 24,-26 0,26 1,-50-26,25 50,-25-49,-25 49,25-24,0 24,-25 25,0 0,1 0,24 0,-25 0,25 0,0 25,-25-1,25-24,0 25,25 0,-25 0,0 0,0-1,25-24,-25 25,24 0,-24-25,25 25,-25-25,25 0,0 0,-25 0,25-25,-1 0,1 0,0 25,0-49,0-1,-1 1,1-1,0-24,-25-1,25 1,-25-25,-25 24,25-24,-25 0,0 0,-24-1,24 26,-25-1,1 1,24 24,-25 26,26-1,-1 0,0 25,0 25,0 0,1 24,24 1,0 24,24 1,1-1,0 25,25 1,-1-26,1 0,-1 1,1-1,0-24,24-25,-24 24,-1-49,1 25,-25 0,-1-25,1 0,0 0,0 0,-25-25,0 0,0 0,0 1</inkml:trace>
  <inkml:trace contextRef="#ctx0" brushRef="#br0" timeOffset="435106.8867">23564 11633,'0'0,"0"0,0-24,0-1,-24 0,24-25,-25 1,0-26,-25 1,26 0,-1-26,-25 26,1-25,24 24,0 1,-25 24,50 1,-24-1,-1 25,25 25,0 0,25 25,-25 0,24 24,26 26,0-26,-1 26,1-26,-1 1,-24 0,25-1,-25-49,-1 0,1 0,-25 0,0-25,0 1,0-26,-25-24,1 24,-1-24,0 24,0-24,0 24,1 0,-1 26,25-1,-25 0,25 25,0 25,25 0,0 24,-1-24,26 49,0 1,-1-26,1 26,-1-26,-24 26,25-50,-25 24,-1-49,1 25,-25-25,25 0,-25 0,0-25,0 0,0-24</inkml:trace>
  <inkml:trace contextRef="#ctx0" brushRef="#br0" timeOffset="436249.9521">23862 10815,'0'0,"0"0,0 0,0 0,0 0,0 25,25 24,-25-24,25 0,0 0,-25-25,74 0,-74 0,50 0,-50 0,49-50,-49 50,0-50,0 26,-25-1,1 25,-1-25,0 0,-25-24,26 24,-1 0,0 0,0 25,0-25,25 25,0 0,0 0,0-24,0 24,0 0,0 0,25 0,-25 0,0 0,0 0,25-25,-25 25,0 0,0 0,0 0,0 0,0 0,0 0,0 0,0 0,0 0,0 0,0 0,0-25,0 25,0 0,0 0,0 0,0-25,0 25,0 0,0 0,0 0,0 0,0 0,0 0,0 0,0 0,0 0,0 0,0 0,0 0,0 0,0 0,0 0,0 0,0 0,0 25,25-25,0 0,-25 25,24-25,-24 0,50 25,-50-25,50 24,-50-24,49 25,-49-25,0 0,0 0,0 0,25 25,-25-25,0 0,0 0,0-50,-25 1,25 24,-25 0,1 0,24-24,-25 24,0 0,0 25,25-25,0 25,0 0,0 0,0 0,50-24,-50 24,74-25,-74 25,50-50,-50 50,49-49,-49 49,50-75,-50 75,0-74,0 74,0-50,0 50,0 0,-50-50,50 50,0 0,-49 0,49 0,0 100,0-51,49 1,-24 0,0 24,0-49,24 49,-49-74,75 75,-75-75,49 24,-49-24,50 0,-50 0,0 0</inkml:trace>
  <inkml:trace contextRef="#ctx0" brushRef="#br0" timeOffset="436829.9853">24805 10468,'0'0,"0"0,0 0,0 0,0 0,0 0,24 49,-24-49,0 75,0-75,25 74,-25-74,-25 99,25-49,-24-1,24 1,-25 0,-25 24,25 0,-49-24,24 25,-24-1,0 25,-26-24,1 24,25-25,-50 25,49 1,-24-1,0-25,24 25,-24 1,25-1,-1 0,1-24,0 24,-1-50,26 26,-1-1,0-24,26-1,-1-24,0 0,0 0,25-25,0 25,0-1,0-24,25 25,-25 0,25-25,-25 25</inkml:trace>
  <inkml:trace contextRef="#ctx0" brushRef="#br0" timeOffset="696959.8639">14337 1960,'0'0,"0"0,0 0,25 24,-25-24,25 0,0 0,24 0,1 0,-1-24,-24 24,25-25,-1 25,-24 0,0-25,0 25,-25 0,0-25,-50 25</inkml:trace>
  <inkml:trace contextRef="#ctx0" brushRef="#br0" timeOffset="697165.8757">14387 2208,'25'49,"24"-24,26-25,-1 25,0-25,1 0,-1 0,1-25,-1 0</inkml:trace>
</inkml:ink>
</file>

<file path=ppt/ink/ink45.xml><?xml version="1.0" encoding="utf-8"?>
<inkml:ink xmlns:inkml="http://www.w3.org/2003/InkML">
  <inkml:definitions>
    <inkml:context xml:id="ctx0">
      <inkml:inkSource xml:id="inkSrc0">
        <inkml:traceFormat>
          <inkml:channel name="X" type="integer" max="1280" units="cm"/>
          <inkml:channel name="Y" type="integer" max="800" units="cm"/>
        </inkml:traceFormat>
        <inkml:channelProperties>
          <inkml:channelProperty channel="X" name="resolution" value="28.31858" units="1/cm"/>
          <inkml:channelProperty channel="Y" name="resolution" value="28.36879" units="1/cm"/>
        </inkml:channelProperties>
      </inkml:inkSource>
      <inkml:timestamp xml:id="ts0" timeString="2013-11-21T17:16:19.955"/>
    </inkml:context>
    <inkml:brush xml:id="br0">
      <inkml:brushProperty name="width" value="0.05292" units="cm"/>
      <inkml:brushProperty name="height" value="0.05292" units="cm"/>
      <inkml:brushProperty name="color" value="#FF0000"/>
    </inkml:brush>
  </inkml:definitions>
  <inkml:trace contextRef="#ctx0" brushRef="#br0">967 6028,'-49'24,"49"-24,0 0,-25-49,25 49,-25-99,25 74,0-50,-25 1,25 24,0-24,0 24,0 1,0-26,0 50,0 25,0-74,0 74,25-74,-25 74,0 0,50-25,-50 25,74-25,-24 25,-1 0,26 0,-26 0,26-25,-26 25,26 0,-26-25,1 25,0-24,-1 24,-24 0,0-25,0 25,0 0,-1 0,-24-25,25 25,-25-25,0 25,0 0,0-25,0 1,0-1,-25-25,1 25,-1 1,0 24,0-25,-25 25,26 0,-1 0,0 0,0 25,25-1,0 1,0 0,25 0,0 0,0-1,-1 1,26-25,0 0,-1 25,-24-25,25 0,-25 25,-1-25,-24 25,0-25,0 24,0 1,-24 0,-1 0,-25 0,25 24,1-24,-1 25,0-26,0 1,25 0,-25 0,25 0,0-1,0-24,25 25,-25-25</inkml:trace>
  <inkml:trace contextRef="#ctx0" brushRef="#br0" timeOffset="8075.4619">17835 1315,'-50'-50,"50"50,0 0,-50-25,50 25,0 0,0 0,0 0,0 0,-24 25,24 0,0 0,0 24,0 1,0-25,0 24,0 1,0-1,0 1,0 0,0-1,0 1,24 0,-24-1,-24 1,24-1,-25 26,0-26,0 1,0 0,25-1,0 1,0-1,25-24,0 25,0-25,0 49,-25-24,0-1,0 26,0-26,0 1,24 24,-24-49,25 25,-25-1,25-24,0 25,-25-25,0 24,0 1,-25 24,25-24,-25 24,25 1,-25-26,25 26,0-26,25 1,-25-25,25 0,-25 24,25-24,-25 0,0-25,0 0,0 0,0 0</inkml:trace>
  <inkml:trace contextRef="#ctx0" brushRef="#br0" timeOffset="9396.5375">17190 3398,'-25'0,"0"0,25 0,0 0,-25-25,0 25,25 0,0 0,-24 0,24 0,0 0,0 0,0 0,0 0,24 0,1 0,0 0,0 0,24 0,1 25,24-25,-24 0,0 0,24 25,-24-25,-1 0,1 25,0-25,-26 25,1-25,0 0,0 0,-25 0,25 0,-25 0,24 0,-24 0,25-25,-25 25,0-25,0 25,25 0,-25-25,0 25,0-25,-25 25,25-24,0-1,-25 0,1 25,-1-25,25 25,-50-25,50 25,-25 0,1 0,24 0,0 0,0 0,0 0,0 0,24 0,1 25,0-25,0 0,24 0,-24 0,25 0,-25 0,-1 25,-24 0,25-25,-25 25,0-1,0 26,-25-50,1 25,-1 24,0-24,0 0,0 0,1-25,-1 25,25-25,0 0,0 0,0 0,0 0,-25 24,25-24,25-24,-25 24,0 0,25 0,-25 0</inkml:trace>
  <inkml:trace contextRef="#ctx0" brushRef="#br0" timeOffset="22980.3144">5135 6499,'0'0,"0"0,0 0,0 0,0 0,0 0,0 0,0 0,0 0,0 0,0 0,0-25,0 25,0-25,0 25,0 0,-25-25,25 25,-25 0,25 25,-25-25,0 25,25 25,0-26,-24 1,24 25,0-25,24 24,-24-49,25 25,0-25,0 25,0-50,-1 25,-24-25,25 25,0-25,-25-24,0 24,0 0,0 0,0 1,0 24,0 0,0 0,0 24,0 1,25 0,-25 25,25-26,-25 1,24 0,1-25,0 25,0-50,0 25,-1-25</inkml:trace>
  <inkml:trace contextRef="#ctx0" brushRef="#br0" timeOffset="23416.3389">5531 5978,'0'0,"0"0,0 0,0 25,-24-25,24 25,0-1,0 1,-25 25,25-1,0 1,0 0,0 24,0-24,0-1,0 1,0-25,25 24,-25-24,0 0,0-25,0 0,0 0,0 0,0-25,0 0</inkml:trace>
  <inkml:trace contextRef="#ctx0" brushRef="#br0" timeOffset="23692.3551">5606 5978,'0'-25,"0"0,0 25,0 0,0 0,25 25,-25 0,0 0,0 0,0 24,24 26,-24-26,0 26,0-1,0 0,25-24,-25 0,0 24,0-49,0 24,25-24,-25-25,0 0,25 0</inkml:trace>
  <inkml:trace contextRef="#ctx0" brushRef="#br0" timeOffset="24337.3921">5928 6474,'0'0,"0"-25,0 25,0 0,-24 25,24-25,-25 0,0 25,25 0,-25-25,25 24,0 1,0 0,25 0,-25 0,50-1,-50-24,49 0,-49 0,25 0,0-24,0 24,-25-25,0 0,0-25,0 26,0-1,0 0,0 0,0 0,0 1,0-1,0 25,0 0,24 25,-24-25,0 49,0-24,0 25,0-26,0 26,0-25,25 24,-25-24,25-25,0 0,24 0,-24 0,0-25,0 1,0 24,-1-25,-24 25,25-25,-25 25,25 0,-25 0,25 0,0 0,-1 0,-24 0,25-25,0 0,0 1,-25-1,0 0,-25-25,25 26,-25-1,0 0,1 0,-1-24,25 49,-25-25,25 25</inkml:trace>
  <inkml:trace contextRef="#ctx0" brushRef="#br0" timeOffset="25030.4317">6846 6350,'0'0,"0"0,25 0,-50 0,25 0,25 0,-25 0,-25-25,25 25,0-25,-25 25,25 0,-49-24,49 24,-50 0,25 0,25 0,-25 0,1 24,24-24,0 25,0-25,0 25,24-25,1 25,0 0,0-1,24 1,-24 25,0-25,0-1,0 1,0 0,-25 0,0 0,-25-1,25 1,-25-25,0 0,0 0,0 0,1 0,-1 0,0 0,0 0,25-25,0 1,0-1</inkml:trace>
  <inkml:trace contextRef="#ctx0" brushRef="#br0" timeOffset="26276.503">7169 6524,'0'0,"0"0,0 0,0 0,0 24,0-24,0 0,0 0,0 0,0 0,0 0,0 0,0-24,0 24,0-25,0 0,0-25,0 1,0 24,24-25,-24-24,0 24,0 1,25-26,-25 51,0-26,0 0,0 26,25-1,-25 0,0 25,0 0,0 0,0 25,25 0,-25-1,0 26,0-25,25 0,-25-1,24 1,1 0,0-25,0 0,0-25,-1 0,-24 1,25-26,0 0,0 1,-25 24,0-25,0 1,25 24,-25 25,0 0,0 0,-25 49,25 1,0 0,0-1,0 51,0-26,0 0,0 1,0-1,0 1,0-26,0-24,0 25,0-50,25 0,-25-25,24 25</inkml:trace>
  <inkml:trace contextRef="#ctx0" brushRef="#br0" timeOffset="27164.5538">7739 6300,'0'0,"0"0,0 0,-25 0,0 25,25-25,-24 25,-1-25,25 25,0 0,25-1,-1-24,26 25,0-25,-26 0,26 0,0 0,-26-25,-24 25,25-24,-25-26,-25 50,1-50,-1 1,0 24,-25 0,26-24,-1 24,0 0,25 25,0 0,0-25,25 50,0-25,-1 0,1 25,0 0,0-1,0 1,-1 25,26-25,-25 24,0-24,0 25,-1-26,1 1,0 0,-25 0,25-25,-25 0,0 0,0 0,0-25,0-25,0 26,0-26,0 25,0-24,0-1,0 25,0 0,25 25,-25 0,24 0,-24 25,25 0,0 0,25 0,-26-1,26 1,0 0,-1-25,1 0,-1 0,1 0,-25 0,24-25,-24 0,-25 1,25-26,-25 25,0 0,0 1,-25-1,25 25,-25 0,1 25,-1-1,25 26,-25 0,0 24,25-24,0 24,0-24,0-1,0 1,25-1,0-24,0 0,-1-25,1 0,0 0,0-25</inkml:trace>
  <inkml:trace contextRef="#ctx0" brushRef="#br0" timeOffset="30141.7241">4167 6028,'0'0,"25"0,-25 0,0 0,0 0,0-25,0 25,0 0,0 0,0 0,0 0,25 0,-25 25,0-1,0 26,0 0,0-1,0 1,0 24,0 1,0-1,0-24,0-1,-25 26,25-26,0-49,-25 25,25 0,0-25,0 0,25-25,-25 0,25-24,-25-1,25 0,-1 26,1-26,-25 0,25 26,0 24,0-25,-1 25,1 25,-25-1,25-24,0 50,0-25,-25 0,0-1,0 26,0-25,-25 24,25-24,-50 0,50 0,-25-25,-24 25,49-25,-25-25,0 25,25-25,0 25,0-25,0 0,25 1,0 24</inkml:trace>
  <inkml:trace contextRef="#ctx0" brushRef="#br0" timeOffset="30586.7495">4638 6672,'0'0,"0"0,0 25,0-25,0 0,0 0,0 0,0 0,0 0,25 0,-25 0,0-25,0 25,25 0,-25 0,0 0,0 0,0 25,0-25,-25 0,25 25,0-25,0 0,-25 25,25-25,0 0,0-25,0 25,0-25,25 0,-25 1</inkml:trace>
  <inkml:trace contextRef="#ctx0" brushRef="#br0" timeOffset="31109.7794">3349 6573,'0'-25,"0"25,0 0,0 0,0 0,0 0,-25 0,25 0,0 25,-25-25,25 25,0 0,0 0,0-1,0 1,0-25,0 0,-25 25,25-25,0 0,0-25,0 0</inkml:trace>
  <inkml:trace contextRef="#ctx0" brushRef="#br0" timeOffset="31603.8077">3249 6127,'0'-25,"0"25,0 0,0 0,0 0,0-25,0 25,25-25,0 1,0 24,0-25,-1 0,26 0,0 0,-50 1,49 24,-24-25,-25 25,0-25,25 25,-50 0,25 0,0 0,0 0,-25 0,25 0,0 0,-25 25,25-25,0 49,0-24,25 25,-25-1,0 1,0 24,25 1,-25-1,0 1,0 24,0-50,0 26,25-1,-25-24,0-1,25 1,-25 0,0-25,0-1,0 1,0-25,0 0,0 0,0-25,0-24</inkml:trace>
  <inkml:trace contextRef="#ctx0" brushRef="#br0" timeOffset="31811.8189">3448 6449,'0'0,"0"0,0 0,25 0,-25 0,0 0,24 0,1 0,0 25,0-25,0-25,-1 25,1-25,-25 1,25-1,0 0</inkml:trace>
  <inkml:trace contextRef="#ctx0" brushRef="#br0" timeOffset="33568.92">9128 5928,'0'-24,"0"24,0 0,25 0,-25 0,0 0,0 0,0 0,0 24,-25 26,25 0,-25-1,1 26,-1-26,0 50,25-24,0-1,0 1,0-1,0-24,0-1,0-24,25 0,0 0,-25-1,0 1,0-25,24 0,-24 0,0 0,0 0,0 0,0-25,0 25,25-24,-25-1</inkml:trace>
  <inkml:trace contextRef="#ctx0" brushRef="#br0" timeOffset="34222.9575">10840 5953,'0'0,"0"0,24-25,-24 25,25 25,0 0,-25 0,25 24,0 1,-1 0,-24-1,25 26,-25-1,0-24,0 24,0-24,0-26,-25 26,25-25,-24 24,24-24,0-25,0 0,0 25,0-25,0 0,0 0,0 0,0 0,0 0,0 0,0 0</inkml:trace>
  <inkml:trace contextRef="#ctx0" brushRef="#br0" timeOffset="37161.1248">9599 6424,'25'0,"-25"0,0 0,0 0,0 0,-25 0,25 0,-24-24,24 24,0 0,0-25,-25 25,0 0,25 0,-25 0,25 0,-25 0,25 0,-24 25,24-1,-25 1,0 25,25-25,0-1,0 26,0-25,25 24,0-24,-25-25,24 25,1-25,0 0,25 0,-26-25,1 25</inkml:trace>
  <inkml:trace contextRef="#ctx0" brushRef="#br0" timeOffset="37870.166">9823 6474,'0'25,"0"-25,-25 25,0-25,25 0,-25 24,25 1,0 0,0 0,0 0,25-1,0-24,0 0,-1 0,26 0,-25 0,0 0,-1-24,1-1,-25 0,0 0,-25 0,1 1,-1 24,0-25,-25 0,26 0,-1 25,0 0,25 0,0 0,25 0,0 25,-1-25,1 0,25 0,-25-25,24 25,-24 0,25-25,-25 1,-1-1,1 0,0 0,0-24,0-1,-25 25,24-49,-24 24,0 1,0-1,0 0,0 26,0-1,-24 25,24 0,0 0,-25 49,0 1,25 0,0 24,-25 0,25 1,0-1,0 1,0-1,0-24,25-1,-25 1,25-25,0-1,-25 1,24-25,1 25,-25-25,0 0,0 0,25 0,-25-25,0 25,0-25</inkml:trace>
  <inkml:trace contextRef="#ctx0" brushRef="#br0" timeOffset="45735.616">11361 6251,'0'0,"0"0,0-25,-25 25,25 0,0 0,0 0,0 0,0 0,0 0,0 0,25 0,-25 25,24-25,1 0,0 0,25 0,-1 0,1 0,-1-25,1 25,-25 0,24 0,-24 0,-25-25,0 50,0-25</inkml:trace>
  <inkml:trace contextRef="#ctx0" brushRef="#br0" timeOffset="46057.6343">11385 6449,'0'0,"0"0,25 25,-25-25,0 0,25 0,-25 0,25 0,0 0,-1 0,1 0,0 0,0-25,24 25,-24-25,0 25,0-24,24 24</inkml:trace>
  <inkml:trace contextRef="#ctx0" brushRef="#br0" timeOffset="46390.6533">11857 6276,'0'0,"-25"0,25 0,0 0,25 24,-1-24,1 0,0 0,0 0,0 25,24-25,-24 0,25 0,-26 0,1-25,0 25,0 0,0 0,-25 0,0 0</inkml:trace>
  <inkml:trace contextRef="#ctx0" brushRef="#br0" timeOffset="46637.6668">12005 6499,'-24'0,"24"0,0 0,24 0,-24 0,0 0,25 0,0 25,-25-25,25 0,-25 0,25 0,-1 0,-24 0,25 0,0-25,0 25,0-25</inkml:trace>
  <inkml:trace contextRef="#ctx0" brushRef="#br0" timeOffset="47233.7008">12650 6697,'0'25,"0"-25,0 0,0-25,0 25,-24-25,24 1,0-1,0-25,-25 1,25 24,-25-25,0-24,0 49,25-25,-24 1,-1 24,25 0,-25 0,25 1,25-1,-25 25,25-25,24 25,1-25,-1 0,1 1,0 24,-1-25,26 0,-26 0,1 25,-25-25,24 25</inkml:trace>
  <inkml:trace contextRef="#ctx0" brushRef="#br0" timeOffset="47470.7152">12626 6449,'0'25,"24"-25,1 0,-25 0,25-25,25 25,-26-25,26 25,-25-24,0-1,-1 0,26 25,-25-25,0 0</inkml:trace>
  <inkml:trace contextRef="#ctx0" brushRef="#br0" timeOffset="47900.7388">13122 6325,'24'0,"-24"25,0-25,25 0,0 25,-25 0,25-25,0 24,-25 1,25-25,-25 25,0 0,24-25,-24 0,0 0,0 0,0 0,0 0,0 0,-24 0,-1 0,0 0,0 0,0 0,0 0,1 25,-1-25,0 24,0 1,25 0,0 0,0-25,25 25,0-25,24 0,-24-25,25 25,0-50,-26 25,26 1,0-26,-26-24</inkml:trace>
  <inkml:trace contextRef="#ctx0" brushRef="#br0" timeOffset="48124.7526">13519 5705,'0'25,"0"24,0 1,0 25,0-1,24 0,-24 1,0-1,0 1,0-1,0-24,0-1,0-24,0 0,25 0,-25-50</inkml:trace>
  <inkml:trace contextRef="#ctx0" brushRef="#br0" timeOffset="48646.7825">13791 6201,'-24'0,"24"0,-25 0,0 0,0 25,0 0,25 24,0 1,0-25,0 24,25-24,0 25,-25-25,25-1,-25-24,25 25,-25-25,-25 25,25-25,-25 0,0-25,0 25,25 0,0 0,0 0,0-25,25 25,0 0,0-24,24 24,1-25,0 0,-26 0,26 0,0-24,-26 24,1 0,-25 0,0 1,0-1,-25 0,1 25,-26 0,25 25,0 0,1 24,24-24,0 25,0-1,0 1,24-25,1-1,0 1,0 0,0-25,-1 0,1 0,0-25,0 0</inkml:trace>
  <inkml:trace contextRef="#ctx0" brushRef="#br0" timeOffset="48946.7985">14387 6028,'0'0,"0"0,0 0,0 0,0 0,0 0,0 0,0 0,0 0,0 0,0 0,0 0,0 0,0 0,0 0,0 0,25-25</inkml:trace>
  <inkml:trace contextRef="#ctx0" brushRef="#br0" timeOffset="49119.8095">14436 6251,'0'25,"0"-1,0 26,0-50,0 25,0-25,0 0,0 0,0 0,0 0,0 0,0-25,25 25</inkml:trace>
  <inkml:trace contextRef="#ctx0" brushRef="#br0" timeOffset="53774.0756">5308 7392,'0'0,"0"0,0-25,0 25,0 0,0 0,-25 0,25 0,-24-25,24 25,0 0,0 0,-25-25,25 25,-25-24,25 24,0-25,0 25,-25 0,0 0,25 0,-24 25,24-25,-25 24,25-24,-25 25,25 0,0-25,0 25,0 0,25-25,0 24,-25 1,24 0,1 0,0 0,25-1,-50 1,49 0,-49 0,25 0,-25-1,25 1,-25-25,0 25,-25 0,25 0,0-25,-25 24,0-24,1 25,-1-25,0-25,0 25,0-24,1-1,24 25,-25-50,25 50,-25-49,50 49,-25-25,0 0</inkml:trace>
  <inkml:trace contextRef="#ctx0" brushRef="#br0" timeOffset="54422.1128">5680 7466,'0'0,"0"0,0 0,0 0,-25-25,25 25,0 0,0 0,-24-24,-1 24,25 0,-25 24,0-24,0 25,1-25,24 25,-25 0,25 24,0-24,0 25,0-25,0 24,25-24,-25 0,24 0,1-1,0-24,0 0,0 0,-1 0,-24-24,25 24,-25-25</inkml:trace>
  <inkml:trace contextRef="#ctx0" brushRef="#br0" timeOffset="55151.1545">5904 7516,'0'0,"0"0,0 0,0 0,0 0,0 0,0 0,-25 0,25 0,0 0,0 0,0 0,0 0,0 0,0 0,0 0,0 0,0 0,-25 0,25 25,-25-25,25 24,-25-24,25 25,-25 0,25 0,-24 0,24-1,0 1,0 25,24-25,-24-1,25-24,-25 25,50-25,-25 0,0-25,24 25,-24-24,0-1,0 0,-25 0,24-24,-24 24,0 0,-24-25,-1 26,0-1,0 25,0-25,1 0,-1 25,25 0,0 0,0 0,25 0,-25 0</inkml:trace>
  <inkml:trace contextRef="#ctx0" brushRef="#br0" timeOffset="55464.1724">6052 7516,'25'0,"-25"25,25-1,-25-24,25 25,-25 0,25 25,-25-50,24 24,-24 1,25-25,-25 0,0 25,0-25,0-25,0 25,0-25,0 1,0-1,0-25,0 25,0 1,25-1,-25-25,0 25,25 1,-25-1,25 25,-1-25,1 25,0-25,0 0</inkml:trace>
  <inkml:trace contextRef="#ctx0" brushRef="#br0" timeOffset="55861.1949">6449 7590,'0'25,"25"-25,-25 0,25-25,-25 25,25 0,-25-25,0 1,24-1,-24 25,-24-25,24 0,0 25,-25-25,0 25,25 0,-25 25,0 0,1 0,24 0,-25 24,25 1,-25-25,25 24,25 1,-25-25,25-1,-25 1,24-25,-24 0,25-25,0 1,0-1</inkml:trace>
  <inkml:trace contextRef="#ctx0" brushRef="#br0" timeOffset="56256.2176">6821 7441,'0'0,"0"-24,0 24,0-25,0 25,-25-25,25 25,-24 0,-1 0,25 0,-25 25,25-25,0 25,0-1,0-24,25 25,0 0,-1 0,26 0,-25-1,0 1,0-25,-1 25,-24 0,0 0,0-25,0 24,-24 1,-1-25,0 25,0-25,0 25,0-50,25 25,-24-25,24 0</inkml:trace>
  <inkml:trace contextRef="#ctx0" brushRef="#br0" timeOffset="57162.2695">7317 7119,'25'0,"-25"0,0 0,0 0,0 0,0 0,0 0,-25 0,25 0,-24 0,-1 0,25 0,-25 0,0 0,25 25,-25-25,1 0,24 0,0 0,0 0,0 0,0 0,0 0,0 25,0-1,0-24,-25 50,25-25,-25 49,25-24,-25 24,25 1,0 24,-25-25,25 1,0-26,0 26,0-26,0 1,0-25,0 0,25-1,-25 1,0 0,0-25,25 25,-25-25,25 0,0 0,-1 0,1 0,0 0,0 0,0 0,-1 0,1 0,-25-25,25 25,-25-25,0 0</inkml:trace>
  <inkml:trace contextRef="#ctx0" brushRef="#br0" timeOffset="57674.2988">7516 7516,'0'0,"0"0,0 0,-25-25,25 25,0-25,0 25,0 0,0 0,-25 0,25 0,-25 0,25 0,-24 0,-1 0,25 25,-25 0,0-25,25 25,0 24,0-24,0 25,-25-26,25 1,0 25,25-25,-25-1,0 1,0-25,25 25,-25-50,25 50,0-50,-1 25,1-25,0 1</inkml:trace>
  <inkml:trace contextRef="#ctx0" brushRef="#br0" timeOffset="58311.3353">7689 7565,'0'25,"-24"0,24-25,-25 25,0 0,25-25,0 24,-25-24,25 25,25 0,-25-25,25 0,-25 25,25-50,-1 25,1 0,0-25,0 0,-25 1,0 24,0-25,0 0,-25 0,25 25,0 0,0-25,0 25,0 0,25-24,0 24,-1-25,1 25,0-25,25 0,-50 0,24 1,1-1,-25 0,25 0,-25-24,0 24,-25-25,25 25,0 1,-25-26,25 50,-24-25,24 25,0-25,0 50,-25-25,25 25,-25 0,25 24,0-24,-25 50,25-26,-25 1,25 24,0-24,0-1,0 1,25 0,-25-26,0 26,25-25,-25 0,0-25,0 0,25 24,0-48,-25 24,24-25</inkml:trace>
  <inkml:trace contextRef="#ctx0" brushRef="#br0" timeOffset="58764.3612">8161 7193,'0'0,"25"0,-25 0,24-24,-24 24,0-25,25 25,0 0,-25-25,25 25,0 0,-25 25,0 0,0-1,24 1,-24 25,0 24,0 1,0 24,0-25,25 1,-25 24,0-25,0 1,0-1,0-24,0-1,0-24,-25 0,1 0,-1-25,0 0,-25 0,50 0,-49 0,49-25,0 0,0 0,25 1</inkml:trace>
  <inkml:trace contextRef="#ctx0" brushRef="#br0" timeOffset="59175.3847">8582 7441,'0'0,"25"25,-25-25,25 0,-25 0,25 25,0-50,-1 25,-24 0,25 0,0 0,0 0,0 0,-1-25,1 25,0 0,0 0,-25 0,0 0</inkml:trace>
  <inkml:trace contextRef="#ctx0" brushRef="#br0" timeOffset="59499.4032">8632 7615,'0'0,"25"25,-25-25,0 0,25 0,-1 0,-24 0,25 0,0 0,0 0,0 0,-1 0,1 0,-25 0,25 0,0 0,0-25,-1 0</inkml:trace>
  <inkml:trace contextRef="#ctx0" brushRef="#br0" timeOffset="60024.4332">9252 7491,'0'25,"0"-25,0 0,0 0,0 0,0 0,0 0,0 0,25 0,0-25,-25 25,25 0,-1 0,1 0,-25 0,25 0,0-25,-25 25,0 0,25 0,-25 0,0 0,0-25,0 25,0 0</inkml:trace>
  <inkml:trace contextRef="#ctx0" brushRef="#br0" timeOffset="60745.4745">9674 7193,'0'0,"-25"0,25 0,0 0,0 25,0-25,0 0,0 0,25 0,0 0,-25-25,24 25,1 0,-25 0,25-24,0 24,0-25,-25 25,0-25,0 25,24 0,-24 0,0-25,0 25,0 0,0 0,0 0,0 0,0 0,0 25,0-25,0 25,0 0,0-1,0 1,0 0,0 25,0-26,-24 26,24-25,0 24,0 1,0-25,0 0,0 24,0-24,0 0,0-25,0 0,24 25,-24-25,0 0,0 0,0 0,0 0</inkml:trace>
  <inkml:trace contextRef="#ctx0" brushRef="#br0" timeOffset="61141.497">9624 7838,'0'0,"0"0,0 0,0-25,0 25,25-24,0 24,0 0,24 0,-24-25,0 25,24 0,-24-25,25 25,-25 0,-1 0,1 0,-25 0,25 0,-25 0,0 0,25 0,-25 0,0 0,0 0,0 0,0 0,0 0,0 0,25 25,-25-25,0 0,0 0,25 0</inkml:trace>
  <inkml:trace contextRef="#ctx0" brushRef="#br0" timeOffset="63658.641">6945 3894,'0'0,"0"25,0-25,-24 0,24 0,0 0,0-25,24 1,-24-1,25 0,0 0,-25 0,25 1,0 24,-25 0,0 0,0 0,0 0,-25 24,0 1,0 0,0 25,1-26,-1 1,25 0,-25 0,25-25,0 0,0 0,0 0,25-25,0 25,-1-25,26 0,0-24,-26 24,26 0,-25 0,0 25,-25-24,0 24,0 24,-25 1,0 0,-25 0,26 24,-26-24,25 0,0 25,1-26,-1-24,25 0,49 0,-24-24,25-1,-1 0,1 0,0 0,-1 1,1-1,-25 0,-25 25,0 25,0 0,-25-1,0 1,0 25,-24-1,24 1,0-25,0 0,25-1,25-24,-25-24,50-1,-1 0,-24-25,25 26,-1-1,-24 0,0 0,-25 25,0 0,-25 25,0 0,0 0,1 24,-1-24,-25 0,50 0,0-1,0-24,0-24,50-1,-25 0,24 0,1 0,-25-24,24 49,-24-25,-25 25,0 25,0 0,-25-1,0 26,1-25,-1 24,25-24,-25 0,0 0,25 0,0-25,0 0,0-25,25 25,-25-50,25 25</inkml:trace>
  <inkml:trace contextRef="#ctx0" brushRef="#br0" timeOffset="66542.8061">6672 3175,'0'0,"0"0,0 0,0 0,0 0,0 0,0 0,0 0,0 0,0 0,0 0,0 0,25 0,-25 0,25 0,0 0,0 0,-25-25,49 25,-49 0,25 0,0 0,-25-25,25 50,-25-25,0 0,0-25,0 25,0 0</inkml:trace>
  <inkml:trace contextRef="#ctx0" brushRef="#br0" timeOffset="67474.8594">7119 3076,'0'0,"0"-25,0 25,-25 0,25 0,25-25,-25 25,0 0,0 0,0-25,0 25,0 0,0 0,0 0,0 0,0 0,0 0,0 0,0-24,25 24,-25-25,25 0,-25 25,24-25,1 25,-25-25,0 1,25 24,-25 0,0 0,0 0,0 0,0 0,0 0,0 0,25 0,-25 24,0 1,0 0,0 0,0 24,0-24,0 25,0-25,0 24,-25-24,25 25,0-26,0 26,0-25,0 24,0-24,0 0,0-25,0 25,0 0,0-25,0 0,0 24,0-24,0 0,0 0,0 0,0 0,0-24,0 24,0-25,0 25,0 0</inkml:trace>
  <inkml:trace contextRef="#ctx0" brushRef="#br0" timeOffset="68184.9">7045 3597,'0'0,"0"0,0 0,0-25,0 25,0 0,0 0,0 0,0 0,0 0,0 0,0 0,0 25,0-25,24-25,-24 25,0 0,25 0,0-25,0 25,0-25,-1 25,1-25,0 25,0-24,0 24,-1-25,1 25,0 0,-25 0,25 0,0 0,-25-25,24 25,-24 0,25 0,-25 0,0 0,0 0,0 0,0 0,0 0,0 0,0 0,0 0,0 0,25 0,-25 0,0 0,0 0,0 0,0 0,0 0,0 0,0 0,0 0,0 0,0 0,0 0,0 0,0 0,0 0,-25-50,25 50,0-24,0-1,0 0</inkml:trace>
  <inkml:trace contextRef="#ctx0" brushRef="#br0" timeOffset="87697.0159">3522 14015,'0'0,"0"0,-25 0,25 0,0 0,0 0,0 0,0 0,0 0,0 0,25 0,0 0,0 24,0-24,-1-24,1 24,0 0,0-25,0 0,0 25,-1-25,-24 0,0 25,0-24,0-1,-24 0,-1 25,25-25,-25 25,0 0,0 0,0 0,1 25,24 0,-25 24,0-24,0 25,25 24,-25-24,25-1,25 26,-25-50,25 24,0-24,0 0,-1 0,1-25,0 0,25 0,-50-25,25 0,-1-25,-24 26</inkml:trace>
  <inkml:trace contextRef="#ctx0" brushRef="#br0" timeOffset="88009.0339">3944 13345,'0'0,"0"0,-25 25,25 0,-25-1,25 26,0 24,0-24,0 24,0 26,0-51,0 50,0-49,0 24,25-24,-25 24,0-49,25 25,-25-25,0-25,0 0,0 0</inkml:trace>
  <inkml:trace contextRef="#ctx0" brushRef="#br0" timeOffset="88557.0652">4142 13791,'0'0,"-24"0,24 0,-25 0,25 0,-25 25,50 0,-25 0,25 0,-1-1,26 1,-25 0,24 0,-24 0,0-1,0 1,-25 0,-25-25,25 25,-25-25,0 25,1-25,-1 0,25 0,0 0,0 0,0-25,25 25,-1-25,1 0,25-24,-1-1,-24 25,0-24,0-1,-25 0,0 26,0-26,-25 25,0 25,0 0,25 0,-49 25,49 25,-25-1,25 1,0 24,0-24,0 24,25-24,0-1,-1 1,-24 0,25-26,-25-24,25 25,0-50,-25 1,25-1</inkml:trace>
  <inkml:trace contextRef="#ctx0" brushRef="#br0" timeOffset="88766.0772">4812 13643,'0'0,"0"24,0-24,-25 0,25 0,0 0,0 0,0 0,0 0</inkml:trace>
  <inkml:trace contextRef="#ctx0" brushRef="#br0" timeOffset="88923.0861">4812 14015,'0'24,"0"1,0-25,0 0,0 0,0 0,0 0,25 0,-25-25</inkml:trace>
  <inkml:trace contextRef="#ctx0" brushRef="#br0" timeOffset="91299.2221">3076 8384,'0'-25,"0"25,0 0,0 0,0-25,0 25,0 0,0 0,-25-24,25 24,0 0,0 0,-25 0,25 0,0 0,-25 0,25 0,0 0,0 0,-24 24,24-24,-25 0,25 25,0 0,0 0,0 24,0-24,0 25,0-1,0 26,0-26,0 26,0-1,0-24,0 49,0-24,0-1,0 0,0 26,0-26,25 25,-25 0,0-24,0 24,0 0,-25 0,25-24,0 24,0-24,0 24,0-25,0 25,0-24,0-1,-25 1,25 24,0-25,25 25,-25-24,0 24,0 0,25-24,-25 24,0-25,0 1,24-1,-24 1,0-1,0 0,-24-24,24 0,0-1,0 1,0-1,0-24,0 0,-25 25,25-25,0-1,0 1,0 0,0 0,0 0,0-25,0 24,0 1,0-25,0 25,0-25,0 25,0 0,0-25,0 24,0 1,0 0,0 0,25-25,-25 25,0-25,0 24,24-24,-24 25,0-25,0 25,0-25,0 25,0-25,25 0,-25 0,0 25,0-25,0 0,0 0,0 0,0 0,0 24,0-24,0 0,0 0,0 0,0 0,0 25,0-25,0 0,0 25,0-25,0 0,0 0,0 0,0 0,0 0,0 0,25 0,-25 0,0 0,0 0,0 25,0-25,0 0,0 0,25 25,-25-25,25 0,-1 0,-24-25,25 25,-25 0,25 0,-25 0,25 0,-25 0,0 0,0 0,0 0,0 0,0 0,0 0,0 0,0 0,0 0</inkml:trace>
  <inkml:trace contextRef="#ctx0" brushRef="#br0" timeOffset="117475.7193">3373 9153,'0'0,"0"0,-24 0,24 0,0 0,24 0,-24 0,50 0,-50 0,50 0,-26 0,1-25,0 25,0-25,0 1,-25 24,0-25,0 25,-25-25,0 25,0 0,0 0,-24 0,24 25,-25 0,26 24,-1-24,0 0,25 24,0 1,0 0,25-26,0 1,-1 0,1 0,0 0,25-25,-26 0,1 0,0 0,-25 0,25-25</inkml:trace>
  <inkml:trace contextRef="#ctx0" brushRef="#br0" timeOffset="117778.7366">3671 8508,'0'25,"0"-25,25 49,-25 1,0 0,-25 24,25 0,0 1,0 24,0 0,0-24,0-1,0 1,0-26,0 1,25-25,-25-25,0 0,25-25,-25 0</inkml:trace>
  <inkml:trace contextRef="#ctx0" brushRef="#br0" timeOffset="117943.7459">3894 9153,'25'25,"0"0,-25 24,0 1,0-25,25 24,-25-24,25-25,-25 0,0 0,0-25,24 0</inkml:trace>
  <inkml:trace contextRef="#ctx0" brushRef="#br0" timeOffset="118069.7532">4043 8830,'0'-24,"0"24,0-25,0 25,25-25</inkml:trace>
  <inkml:trace contextRef="#ctx0" brushRef="#br0" timeOffset="118389.7716">4341 8434,'0'-25,"0"-25,0 50,-50-25,25 25,1 0,-1 0,-25 25,25 0,1 0,24 24,0 1,0 24,0 1,24 24,1 0,0 0,0 1,-25-1,25 25,-1 0,1-25,-25 25,0-25,0-24,0 24,0-25,0-24,0 0,0-25,-25-1,25-24,0-49</inkml:trace>
  <inkml:trace contextRef="#ctx0" brushRef="#br0" timeOffset="118576.7821">4118 9302,'0'0,"24"0,1 0,-25 0,25 25,0-25,24 0,-24 0,0 24,0-48,0 24,-1 0,-24-25</inkml:trace>
  <inkml:trace contextRef="#ctx0" brushRef="#br0" timeOffset="124316.1105">5085 8682,'0'0,"-25"24,25-24,0 0,0 25,0 0,0 25,0-26,0 26,0 0,0 24,0 1,0-26,0 1,0 24,0-49,0 25,0-26,0-24,0 0,0 0,0 0,25-24,-25-1,0 0,25-25,0 1,-1 24,1 0,0 25,0 0,0 0,-1 25,1 0,0 0,0 24,0-24,-25 25,0-26,0 1,0 25,-25-25,0-25,0 24,-24-24,24 0,0 0,-25-24,26-1,24 25,-25-50,25 25,0 1,0 24,25 0,-25-25</inkml:trace>
  <inkml:trace contextRef="#ctx0" brushRef="#br0" timeOffset="124669.1307">5606 9451,'0'24,"0"-24,0 0,0 0,0 0,0 25,0-25,0 0,0-25,0 25,0-24</inkml:trace>
  <inkml:trace contextRef="#ctx0" brushRef="#br0" timeOffset="125494.1779">5755 9327,'0'-25,"0"25,0-25,0 25,24-25,-24 25,0 0,0 0,0 0,0 0,0 0,-24 25,24-25,0 25,0 0,0-1,0 1,0 25,0-25,0-1,24 1,-24-25,0 25,25-25,-25-25,25 0,0 25,-25-24,25-1,-25 0,25 0,-25 25,0-25,24 25,-24 0,25 0,-25 25,25-25,0 0,-25 0,25 0,-1 0,-24-25,25 25,-25-24,0 24,0-25,0 0,0 0,-25-24,25 49,0-25,0 0,0 25</inkml:trace>
  <inkml:trace contextRef="#ctx0" brushRef="#br0" timeOffset="125684.1888">6276 9327,'24'24,"-24"1,0-25,0 25,0 0,0 0,-24-1,24 1,0-25,0 25,0-25,0 0</inkml:trace>
  <inkml:trace contextRef="#ctx0" brushRef="#br0" timeOffset="125831.1972">6325 9004,'0'0,"0"0,0 0,0 0,0 0</inkml:trace>
  <inkml:trace contextRef="#ctx0" brushRef="#br0" timeOffset="126406.2301">6424 9550,'0'25,"25"-25,-25 0,25 0,-25-25,0 0,0-25,25 1,-25-1,0 25,0-24,25 24,-25 25,0 0,0 25,0-25,24 25,1 24,-25-24,25 0,0 0,0-1,-25-24,24 0,1-24,-25-1,25 0,-25-25,0 1,25-1,0 25,-25-24,24-1,1 25,0 1,0 24,-25-25,0 50,0-25,0 0,0 24,-25 1,25 0,-25 0,25 0,25-1,0 1,0 0,-25 0,49 0,-24-1,0 1,-25 0,0 25,-25-26,0-24,1 25,-1 0,25 0,-25-50,25 25,-25 0,50-25</inkml:trace>
  <inkml:trace contextRef="#ctx0" brushRef="#br0" timeOffset="126873.2568">7268 9599,'0'0,"0"0,0-24,0-1,-25-25,25 25,0-49,-25 24,25-24,0 0,0-1,-25 1,25 24,0-24,25 24,-25 25,25-24,0 24,0 25,-1-25,1 0,0 25,25 0,-26-25,1 25,0 0,-25 0</inkml:trace>
  <inkml:trace contextRef="#ctx0" brushRef="#br0" timeOffset="127506.293">7268 9227,'0'25,"0"0,0-25,25 0,-1 0,1-25,0 0,0 1,24-1,-24 25,0-25,0 25,0 0,-25 0,24 25,-24-25,0 49,-24-24,24 0,-25 25,25-26,-25 1,25 25,0-25,0-1,0-24,0 0,25 0,-25 0,25-24,-1-1,-24 0,0 0,25-24,-25 49,0-25,-25 0,25 0,0 0,0 25,0 0,0 50,25-25,0 0,-25-1,25 26,0 0,-1-26,1 1,0 0,-25 0,0-25,0 0,0-25,0 0,0 0,-25 1,0-1,25-25,0 1,0 24,0 0,25 0,0 25,0-25,0 25,-1 0,26-24,0-1,-26 25</inkml:trace>
  <inkml:trace contextRef="#ctx0" brushRef="#br0" timeOffset="127972.3196">8310 8632,'0'-25,"0"25,24 0,-24 0,0 0,-24 0,24 50,-25-25,0 49,0 0,0 1,1 24,-1 0,25 1,0-1,0-25,25 1,-1-26,1 1,0-25,-25-1,25 1,-25-25,25 25,-25-25,24-25,-24 25,0-25</inkml:trace>
  <inkml:trace contextRef="#ctx0" brushRef="#br0" timeOffset="129899.4299">11063 8558,'0'0,"0"-25,0 25,0-25,0 25,0 0,0 0,25 0,-25 0,0 0,24 0,1 0,-25 25,25 0,0-1,0 1,-25 25,25-1,-1 1,1 24,0 1,-25-1,0 1,0-1,0 1,0-1,0-24,-25 24,25-24,-25-26,25 1,0 0,0 0,0 0,0-25,0-25,0 0,25 0,0 0</inkml:trace>
  <inkml:trace contextRef="#ctx0" brushRef="#br0" timeOffset="130243.4494">11807 9004,'25'0,"-25"0,25 0,-1 0,1 0,0 0,0-25,0 25,-1-25,1 25,0 0,-25 0,0 0</inkml:trace>
  <inkml:trace contextRef="#ctx0" brushRef="#br0" timeOffset="130434.4604">11832 9178,'25'25,"-25"-50,24 25,1 0,0-25,0 25,0 0,24-25,-24 25,0-25</inkml:trace>
  <inkml:trace contextRef="#ctx0" brushRef="#br0" timeOffset="130653.473">12328 9004,'25'-25,"0"25,-1 0,26-25,-25 25,0-24,-1 24,1-25,0 25,0-25,-25 25,0 0</inkml:trace>
  <inkml:trace contextRef="#ctx0" brushRef="#br0" timeOffset="130788.4807">12402 9128,'25'25,"0"0,0-25,0 0,24-25,1 25,-1-50</inkml:trace>
  <inkml:trace contextRef="#ctx0" brushRef="#br0" timeOffset="131077.4972">13221 8781,'25'25,"-25"24,0-24,0 49,0-24,-25 25,25-1,0-49,0 24,0 1,0-25,0-25</inkml:trace>
  <inkml:trace contextRef="#ctx0" brushRef="#br0" timeOffset="131274.5085">12700 8607,'50'-25,"-1"25,26 0,24 0,0 0,0-24,1 24,-1-25,-25 25,1 0,-26-25</inkml:trace>
  <inkml:trace contextRef="#ctx0" brushRef="#br0" timeOffset="132087.555">13494 9351,'0'0,"0"0,0-24,0-26,0 0,0-24,25 24,-25-24,24-1,1 26,-25-1,25 25,0 1,-25 24,25 24,-25 1,0 0,0 25,0-1,0 1,24 0,-24-1,0-24,25 0,0-25,-25 25,25-25,0-25,-1 0,1 0,0 0,-25-24,25 24,-25 0,0 25,0 0,0 0,0 0,0 25,25 0,-25 24,0-24,24 0,-24-25,25 25,0-25,0-25,0 25,-25-25,24 0,1 1,-25-1,25 25,-25 0,0-25,0 25,25 25,-25 0,25-1,-25 1,24 0,1-25,25 0,-25 0,24 0,1-25,-25 0,24 1,-49-26,50 0,-50 1,0 24,0-25,0 50,-25-25,0 50,1-25,-1 50,0-1,0 1,25 25,-25-1,25-49,0 24,25 1,0-50,0 25,-25-50,49 0,-49 0</inkml:trace>
  <inkml:trace contextRef="#ctx0" brushRef="#br0" timeOffset="132308.5677">14957 8533,'0'0,"0"25,0-25,0 24,0-24,-25 0,25 0,0 0,0 0,0 0</inkml:trace>
  <inkml:trace contextRef="#ctx0" brushRef="#br0" timeOffset="132435.5749">14957 8855,'0'25,"0"0,0-25,0 0,0 0,-25-25</inkml:trace>
  <inkml:trace contextRef="#ctx0" brushRef="#br0" timeOffset="135589.7553">8607 9178,'0'0,"0"-25,0 25,0 0,-25-25,1 0,24 25,0 0,-25-24,25 24,-25 0,25 0,-25 0,25 0,0 24,0 1,0-25,25 25,0 0,-25 0,25 24,-1-24,1 25,25-26,-50 1,25 0,-1 0,-24 0,0-1,0-24,0 25,-24-25,-1 25,0-25,0 0,-24 0,49-25,-25 25,0-25,25 1</inkml:trace>
  <inkml:trace contextRef="#ctx0" brushRef="#br0" timeOffset="135956.7763">8731 9227,'25'0,"0"0,0 0,-1 0,1 0,-25-24,25-1,0 0,-25 25,0-25,0 0,0 25,0-24,-25 24,0 0,25 24,-25 1,1 0,-1 0,25 24,-25-24,25 25,0-1,25 1,-25-25,25 0,-1-1,1 1,0-25,0 0,24 0,-49-25,25 25,0-24</inkml:trace>
  <inkml:trace contextRef="#ctx0" brushRef="#br0" timeOffset="136256.7935">9128 8632,'0'0,"0"0,0 25,0 0,0-1,-25 26,25 24,0 1,0-1,0 1,0 24,0-25,0 1,25-26,-25 1,0 0,0-26,25-24,-25 0,25 0</inkml:trace>
  <inkml:trace contextRef="#ctx0" brushRef="#br0" timeOffset="136602.8133">9451 8682,'0'-25,"0"25,-25 0,0 0,25 0,-25 0,0 0,25 25,0-1,-24 26,24 24,0-24,0 49,0-24,0 24,24-25,-24 26,0-26,0 0,0 1,0-1,0-24,0 24,0-49,0 25,-24-26,48 1,-48-25,24 0,0 0,0 0</inkml:trace>
  <inkml:trace contextRef="#ctx0" brushRef="#br0" timeOffset="136772.8229">9178 9376,'25'0,"-1"0,1 0,0 0,0 0,0 0,-1 0,26 0,-50 0,50-25,-50 25</inkml:trace>
  <inkml:trace contextRef="#ctx0" brushRef="#br0" timeOffset="137083.8408">9723 9475,'25'0,"-25"25,0-25,0 0,0 25,0-25,0 0,0 0,0-25,0 25,0-25,25 25</inkml:trace>
  <inkml:trace contextRef="#ctx0" brushRef="#br0" timeOffset="137458.8622">10046 9351,'0'0,"0"0,0 0,0 0,-25 0,0 25,25 0,0 0,0 0,0-1,0 1,0 0,50 0,-25-25,0 25,24-25,-24-25,25 25,-26-25,1 0,-25 0,25-24,-50 24,25-25,-25 26,1-1,-26 0,50 0,-50 0,50 25,0 0,0 0,0 0,0 25</inkml:trace>
  <inkml:trace contextRef="#ctx0" brushRef="#br0" timeOffset="137683.8751">10344 9302,'24'25,"1"-25,-25 0,25 0,0 24,-25-24,25 25,-1 0,1 0,0 0,0-1,0 1,-1 0,1-25,0 25,0-25,-25 0,0-25</inkml:trace>
  <inkml:trace contextRef="#ctx0" brushRef="#br0" timeOffset="137936.8889">10666 9277,'0'0,"0"0,-25 25,0 0,25-1,-24 1,-1 25,-25-1,50 1,-25 0,1-1,-1-24,25 25,-25-26,25 1,0 0,0-25,25 0,-25 0</inkml:trace>
  <inkml:trace contextRef="#ctx0" brushRef="#br0" timeOffset="139449.9761">3324 10840,'25'0,"-25"0,0 24,24-24,1 0,0-24,0 24,0-25,-1 0,1 0,0-24,0 24,-25-25,0 50,-25-25,0 1,0-1,-24 50,24-25,-25 49,1-24,24 49,0-24,0 24,25 1,0-1,25-24,0-1,25-24,-26 0,26-25,0-25,-1-24</inkml:trace>
  <inkml:trace contextRef="#ctx0" brushRef="#br0" timeOffset="139625.9859">3721 10145,'0'25,"0"0,-25 24,25 26,0-1,0 1,25 24,-25-25,0-24,0 24,25-24</inkml:trace>
  <inkml:trace contextRef="#ctx0" brushRef="#br0" timeOffset="139971.0059">3969 10716,'25'0,"-1"0,1 24,-25-24,25 0,-25 25,50-25,-50-25,49 1,-24-26,25 25,-26-49,26 24,-25-24,0-1,-1 1,-24 0,0-1,0 26,-24-26,24 50,-25 25,0 25,25 25,-25 24,25 25,0 1,0 48,0 1,0-25,0 25,25-25,0-25,-25-24,25-1,-25-49,0-25,24-25</inkml:trace>
  <inkml:trace contextRef="#ctx0" brushRef="#br0" timeOffset="140106.0137">4043 10145,'0'25,"0"-25,0 25,25-25,25-25</inkml:trace>
  <inkml:trace contextRef="#ctx0" brushRef="#br0" timeOffset="140873.0575">8558 10716,'0'0,"24"-25,-24 25,-24-25,24 25,-25-25,0 25,0 0,0-25,1 25,-1 25,0-25,25 25,0 0,25 0,0 24,-1 1,1-1,0 1,25 0,-26-26,1 1,-25 25,0-25,-25-1,1 1,-1-25,0 0,0 0,-24-25,24 1,0-1</inkml:trace>
  <inkml:trace contextRef="#ctx0" brushRef="#br0" timeOffset="141160.0739">8558 10815,'24'0,"26"0,-25 0,24 0,-24-25,0 25,0-25,0 0,-1 1,-24-1,0 0,-24 25,24-25,-25 25,0 25,0-25,0 50,1-26,24 26,-25 0,25-1,25 1,-1-1,-24-24,25 0,25-25,-25 0,-1-25,26 0</inkml:trace>
  <inkml:trace contextRef="#ctx0" brushRef="#br0" timeOffset="141399.0876">9004 10393,'0'0,"0"0,0 25,-25 0,25 0,0-1,0 26,-25 24,25-24,0 0,0 24,25-49,-25 24,0-24,25 0,-25 0,0-25,25 0,-25-25,25 0</inkml:trace>
  <inkml:trace contextRef="#ctx0" brushRef="#br0" timeOffset="141931.118">9252 10319,'0'0,"0"-25,0 25,0 0,0 0,0 0,0 0,0 0,0 0,25 25,-25-25,0 0,0 0,0 0,0 0,-25-25,25 25,0 0,0 0,0-25,0 25,-25 0,25 0,0 25,0 0,0 0,0 49,0 0,0 1,0 24,0 25,0-25,0 0,25 1,-25-1,0-25,0-24,0 0,0-26,0-24,0-24,0-1</inkml:trace>
  <inkml:trace contextRef="#ctx0" brushRef="#br0" timeOffset="142085.1268">9227 10790,'0'0,"25"-25,-25 50,0-25,25 25,-25-25,25 0,0 25,-1-50,-24 25,25 0</inkml:trace>
  <inkml:trace contextRef="#ctx0" brushRef="#br0" timeOffset="142209.1339">9500 10864,'0'25,"-25"0,25 0,0 0,0-25,0 0,0 0,25-50</inkml:trace>
  <inkml:trace contextRef="#ctx0" brushRef="#br0" timeOffset="143130.1863">9872 10740,'0'0,"0"0,0 0,0 0,0 0,0 0,0 0,0 0,-25 0,1 25,24-25,-25 25,0 0,0-25,25 49,-25-24,25 0,0-25,25 25,-25-25,25 0,25 0,-26 0,1 0,0-25,0 0,-25 0,0 1,0-1,0 0,0 0,-25 0,0 1,25-1,0 25,0 0,0 0,25 25,0-1,0 26,-25 0,24 24,1-24,-25 24,25 0,0 1,-25-1,0-24,0 0,0-1,-25-24,25-25,-25-25,25 0,0-24,-25-1,25-24,0-1,0-24,0 0,0 24,0 1,25 0,-25-1,25 50,-25 1,25 24,-25 24,25 1,-25 0,0 0,0 24,0 1,0-25,-25 24,0-24,0 0,25-25,-25 25,1-25,24 0,0-25,0 25</inkml:trace>
  <inkml:trace contextRef="#ctx0" brushRef="#br0" timeOffset="143485.2069">10096 11336,'24'0,"-24"0,25-50,-25 25,0-49,0-1,0 1,0 0,0-26,0 26,0 0,25-1,-25 50,25 1,0 24,24 0,-24 24,-25 1,50 25,-50-25,0 24,0 1,0-25,0-1,-25-24,0 25,25-25,-25 0,25-25,0 1,-25-1,50 0,-25-25</inkml:trace>
  <inkml:trace contextRef="#ctx0" brushRef="#br0" timeOffset="143818.226">10492 10393,'25'-25,"-25"1,25 24,-50-25,25 25,0 0,-25 25,25-1,-24 1,-1 0,0 25,0-26,25 51,0-26,0 1,0 24,25-24,0 0,0-26,-1 1,1-25,0 25,0-50,0 0,-1 1</inkml:trace>
  <inkml:trace contextRef="#ctx0" brushRef="#br0" timeOffset="144153.2451">10666 10220,'25'-25,"-25"0,0 25,0 25,0 0,-25 24,25 1,0-1,0 51,-25-51,25 50,0-49,0 0,0-1,25-24,-25 0,25-25,0-25,-1 0,1 0,0 1,0-1,0 25,-1-25,-24 50,0-25,0 25,0-1,0 1,0 0,0-25,25 25,0-50,-25 25</inkml:trace>
  <inkml:trace contextRef="#ctx0" brushRef="#br0" timeOffset="144510.2656">11137 10170,'0'0,"0"0,0 0,0 0,0 25,0 0,0-1,-25 1,1 0,24 25,0-1,-25 1,25-1,25 1,-25 0,0-1,24-24,1 0,0-25,0 0,0 0,-25-25</inkml:trace>
  <inkml:trace contextRef="#ctx0" brushRef="#br0" timeOffset="144779.2809">11336 10120,'0'0,"25"0,-25 0,0 25,0-25,24 25,-24 0,0 24,0 1,25 0,-25 24,0-24,0-1,0 26,0-26,0-24,0 0,0 0,0-1,0 1,0 0</inkml:trace>
  <inkml:trace contextRef="#ctx0" brushRef="#br0" timeOffset="145489.3209">9823 11261,'0'0,"0"0,0 0,49 0,-49 0,50 0,-1 0,26 0,-1-24,1 24,-1 0,25-25,25 0,-24 25,-1-25,25 25,-25-25,0 25,0 0,-24-25,-1 25,-24 0,0 0,-26 0,-24-24,0 24,25 0,-25 0,0 0,-25 0,25 24,-24-24,24 0,-25 25,0-25</inkml:trace>
  <inkml:trace contextRef="#ctx0" brushRef="#br0" timeOffset="146030.3523">10046 11509,'0'0,"0"0,25 0,-25-24,25-1,-25 0,24 25,1 0,0-25,-25 25,50-25,-26 25,1-24,0 24,25 0,-1 0,1 0,24 0,1 0,-1 0,25-25,-24 25,24 0,0 0,0 0,-24-25,24 25,-49 0,24 0,-49-25,0 25,24 0,-49 0,0 0,0 0,0 0,0 0,0 0,0 0,0 0,-25 0,-24-25</inkml:trace>
  <inkml:trace contextRef="#ctx0" brushRef="#br0" timeOffset="153528.7813">16743 8657,'0'25,"0"-25,-25 0,25 0,0 0,0 0,0 0,-24 24,24 1,0 0,0 0,0 0,0-1,0 1,0 0,0-25,24 25,-24-25,50-25,0 0,24 0,0-24,26-26,-1 1,25 0,0-1,25 1,-25 24,0 1,-25-1,25 0,-50 26,-24-1,0 25,-1 0,-24 0,-25 0,0 0,25 0,-25 0,0 0,0 0,0 0,0 0,0 0,0-25,0 25,0 0</inkml:trace>
  <inkml:trace contextRef="#ctx0" brushRef="#br0" timeOffset="156264.9379">16867 10616,'0'0,"0"0,0 0,0 0,0 0,0 0,0 0,0 0,0 0,0 0,0 0,0 0,0 0,0 0,0 0,0 0,0 0,25 25,-25-25,0 25,0-25,0 25,0 0,0-25,0 24,0-24,0 25,0-25,25 25,-25-25,0 0,25 25,-25-25,24 0,-24-25,50 25,-25-25,24 0,1 1,0-1,24-25,0 25,1-24,-1-1,26 25,-26-24,0 24,1 0,-1 0,-24 1,-1-1,1 25,-25 0,-25-25,25 25,-25 0,24 0,-24 0,0 0,0 0,0 0,0 0,0 0,0 0,0 0,0 25,0-25,0 0</inkml:trace>
  <inkml:trace contextRef="#ctx0" brushRef="#br0" timeOffset="167526.582">3299 12303,'0'0,"0"-25,0 25,0-24,0 24,0 0,0 0,0 0,0 0,0 24,25-24,0 0,-1 0,1 0,25 0,-25-24,24-1,-24 0,0 0,0 0,-1 0,-24 1,0-1,0 0,-24 25,-1-25,0 25,-25 25,26-25,-1 25,-25 24,25-24,1 25,-1 0,0-1,25 1,-25-1,25 1,25-25,-25 0,0-1,50 1,-50-25,49 0,-24-25,0 1</inkml:trace>
  <inkml:trace contextRef="#ctx0" brushRef="#br0" timeOffset="167769.5959">3721 11881,'25'0,"-25"25,0 25,-25-25,25 24,0 1,0 24,-25 1,25-26,0 26,0-26,0 1,0 0,25-26,-25-24,0 25</inkml:trace>
  <inkml:trace contextRef="#ctx0" brushRef="#br0" timeOffset="167971.6075">3969 12204,'25'25,"-50"0,25-1,0 1,-25 0,25 25,0-26,-25 26,25-50,-25 25,25-25,0 0,0-25</inkml:trace>
  <inkml:trace contextRef="#ctx0" brushRef="#br0" timeOffset="168369.6302">4068 11956,'25'0,"0"-25,-25 0,24 25,1-25,-25 25,25-24,0 24,-25-25,25 0,-1 25,-24-25,0 25,0-25,0 25,0-24,0 24,0 0,0 24,0 1,0-25,0 50,0-1,0 26,25-26,-25 26,0-1,0 1,25-1,-25 1,0-26,0 1,0-1,0 1,-25-25,50 0,-50-1,25 1,0-25,0 0</inkml:trace>
  <inkml:trace contextRef="#ctx0" brushRef="#br0" timeOffset="168550.6406">4266 12278,'25'0,"-25"0,25 0,0 0,0 0,-1 25,1-25,0 0,0 0,0-25,-1 25,1-24</inkml:trace>
  <inkml:trace contextRef="#ctx0" brushRef="#br0" timeOffset="174230.9655">17140 12502,'25'0,"0"-25,24 25,-24-25,0 0,24 0,1 1,0-1,-26 0,26 0,-25 25,25-25,-26 25</inkml:trace>
  <inkml:trace contextRef="#ctx0" brushRef="#br0" timeOffset="202017.5543">3448 13072,'0'0,"-25"25,25-25,0 0,0 0,0 0,25 25,0-25,-25 0,24 0,-24-25,25 25,0 0,-25 0,0 0,25-25,-25 25,0-25,0 25,0-25,0 25,-25-24,25-1,-25 25,0 0,25 0,-24 0,-1 0,25 25,-25-1,25 1,-25 25,25-25,0-1,0 26,0-25,0 0,25 0,-25-1,25-24,0 25,-25-25,24 0,-24-25,25 1,0-1</inkml:trace>
  <inkml:trace contextRef="#ctx0" brushRef="#br0" timeOffset="202307.5713">3746 12725,'0'0,"0"25,0-1,0-24,-25 25,25 0,0 0,0 24,-25-24,25 25,0-1,0-24,0 25,0-25,0-1,25-24,-25 25,0-25,25 0</inkml:trace>
  <inkml:trace contextRef="#ctx0" brushRef="#br0" timeOffset="202487.5813">3969 12973,'0'25,"25"-1,-25 1,0 0,0 0,0 0,0-1,0 1,0 0,0-25,0 25,0-25,0-25</inkml:trace>
  <inkml:trace contextRef="#ctx0" brushRef="#br0" timeOffset="202623.5893">4068 12799,'0'0,"0"0,0 0,0 0,0 0</inkml:trace>
  <inkml:trace contextRef="#ctx0" brushRef="#br0" timeOffset="202942.6077">4440 12725,'0'0,"0"-25,0 25,0-25,-25 25,25-25,-25 25,25 0,-24 25,-1 0,25 25,0-26,-25 26,25 24,0-24,25 24,-25 1,0-26,0 26,0-25,0-1,0 1,0-1,0-24,0-25,25 25</inkml:trace>
  <inkml:trace contextRef="#ctx0" brushRef="#br0" timeOffset="203108.6172">4341 13072,'0'0,"0"0,0 25,0-25,25 0,-1 25,1-1,0-24,0 0,24 0</inkml:trace>
  <inkml:trace contextRef="#ctx0" brushRef="#br0" timeOffset="204254.6827">6598 8756,'0'0,"0"0,-25 25,25 0,0-1,0 1,25-25,-25 0,25 25,0-25,24-25,1 25,-1-25,1 1,-25-1,25 0,-1-25,-24 26</inkml:trace>
  <inkml:trace contextRef="#ctx0" brushRef="#br0" timeOffset="226604.9611">5755 12725,'0'0,"0"0,0-25,0 25,0 0,0-25,0 25,-25-25,25 25,0 0,0 0,0 0,0 0,0 0,0 0,0-24,0 24,0 0,0 0,0 0,0 0,0 0,-25 0,25 0,0 0,0 0,0 0,0 0,0 0,0 0,0 0,0 0,0 0,0 0,0 0,0 0,-25-25,25 25,-25 0,25 0,-24 0,-1 0,0 25,0-25,0 0,1 0,24 24,0-24,0 25,0 0,24 0,1 0,0-1,0 1,0 0,24 0,-24 24,0-24,0 0,-1 0,1 0,-25-1,0 1,0 0,-25-25,25 25,-49-25,49 0,-50 0,25 0,1-25,-1 25,0-25,0 25,25-25,0 25,0-24,0 24</inkml:trace>
  <inkml:trace contextRef="#ctx0" brushRef="#br0" timeOffset="227097.9893">5904 12799,'0'0,"0"0,0 0,0 0,0 25,0-25,24 0,1 25,-25-25,25 0,0 0,-25-25,25 25,-25 0,0-25,0 0,0 25,0-24,0 24,-25-25,25 0,-25 25,0 0,0 0,1 0,24 25,-25 0,0-1,25 1,0 0,0 25,0-1,0-24,25 0,-25 0,25-1,-25 1,24 0,-24-25,25 0,0 0,0-25,0 25,-1-25</inkml:trace>
  <inkml:trace contextRef="#ctx0" brushRef="#br0" timeOffset="227649.0208">6350 12229,'0'0,"0"-25,0 25,-25 0,0 0,25 0,-24 0,24 0,-25 0,25 25,-25-25,25 25,0-25,0 24,0-24,-25 25,25-25,0 25,0-25,0 25,0-25,0 25,0-25,25 24,-25-24,0 25,0 0,0-25,0 25,25 24,-25-24,0 25,0-25,0 24,0 1,0-25,0 24,0 1,0-25,0 24,0-49,0 25,0 0,0-25,0 0,0 0,0-25,25 0,-25 25</inkml:trace>
  <inkml:trace contextRef="#ctx0" brushRef="#br0" timeOffset="228000.0409">6573 12254,'25'0,"-25"0,0 0,0 0,-25 0,25 24,-25-24,1 25,24 0,-25 0,0 24,25 1,-25 0,25-1,0 26,0-1,0 0,0-24,0 24,25-24,-25 0,0-26,0 26,0-50,0 0,0 0,0-25,0-24,0 24</inkml:trace>
  <inkml:trace contextRef="#ctx0" brushRef="#br0" timeOffset="228143.0491">6424 12774,'-24'-24,"24"-26,0 25,-25 0,25 25,25 25,-25-25,24 0,-24 0,50 25,-25-50,0 25,24 0,-24-25,0 25</inkml:trace>
  <inkml:trace contextRef="#ctx0" brushRef="#br0" timeOffset="228385.0629">6796 12849,'0'25,"0"-25,0 0,0 0,0 0,25 0,-25 0,0-25,0 25,0 0,25-25</inkml:trace>
  <inkml:trace contextRef="#ctx0" brushRef="#br0" timeOffset="228796.0863">7020 12948,'0'50,"0"-1,0 1,0-25,-25 24,25 1,0-50,0 25,0-25,0 0,-25-25,25-25,0 1,0-1,0-24,0-1,25 1,-25-1,25 26,-25-26,25 51,-25-1,24 25,1 0,0 25,-25-1,0 26,0-25,0 24,0-24,0 25,-25-50,0 25,25-25,0 0</inkml:trace>
  <inkml:trace contextRef="#ctx0" brushRef="#br0" timeOffset="229585.1316">7293 12427,'0'0,"0"0,0 25,-25 0,25 24,0 1,-25 0,25 24,0 0,0-24,25 0,-25-26,25 1,-1-25,1 0,0 0,0-25,-25 1,25-1,-1 0,-24 0,0 0,0 25,0 0,0 0,0 0,0 25,0-25,25 25,-25 0,25-25,-25 0,25 25,-25-50,25 25,-25 0,24-25,-24 25,0-25,0 25,0-25,0 25,0 0,25 25,-25 0,0 0,0 0,25 24,-25-24,0 0,25 24,-25-24,0 0,0 0,25 0,-25-25,0 24,0-24,-25 0,25 0,0 0,0 25,0-25,0 0,0 0,0 0,-25 0,25 0,0 0,0 0,0 0,0 0,0 0,0 25,0-25,0 0,0 0,-25 25,25-25,0 0,0 0,-25 25,25-25,-24 0,24-25,0 25,-25 0,25 0,0-25,0 0,0 0</inkml:trace>
  <inkml:trace contextRef="#ctx0" brushRef="#br0" timeOffset="229841.1462">7962 12601,'0'0,"0"0,25 25,-25-25,0 0,25 24,-25-24,25 0,0 0,-1 0,-24 0,0 0,0 0,25 0,-25 0</inkml:trace>
  <inkml:trace contextRef="#ctx0" brushRef="#br0" timeOffset="230053.1583">7937 12774,'0'25,"0"-25,0 0,0 0,25 25,-25-25,25-25,0 25,0 0,0 0,-1 0,1-25,0 25,0 0,0-24</inkml:trace>
  <inkml:trace contextRef="#ctx0" brushRef="#br0" timeOffset="230285.1716">8310 12601,'0'0,"0"0,24 0,1 0,-25 0,25 0,0 0,0 0,-1 0,1 0,-25-25,25 25,-25 0,25 0,-25 0,0 0</inkml:trace>
  <inkml:trace contextRef="#ctx0" brushRef="#br0" timeOffset="230463.1818">8359 12725,'0'0,"0"25,0-25,25 24,-25-24,25 0,0 0,-1 0,1 0,-25 0,25-24,0 24,-25 0,25-25</inkml:trace>
  <inkml:trace contextRef="#ctx0" brushRef="#br0" timeOffset="231076.2168">8855 12601,'0'0,"0"0,0 0,0 0,0 0,0 0,0 0,-25 0,25 0,0 0,0 0,0 0,0 0,0 25,0-1,-24-24,24 50,0-25,0 0,24-1,-24 26,0 0,25-26,0 1,0 0,0-25,-1 25,1-25,0-25,0 25,25-25,-26 0,1-24,0-1,0 25,0-49,-1 24,-24-24,0 24,0-24,0 24,-24 1,-1 24,0 0,0 25,-24 0,-1 25,25 0,-25 0,26-1,-1 26,0-25,25-25,0 25,25-1</inkml:trace>
  <inkml:trace contextRef="#ctx0" brushRef="#br0" timeOffset="231586.246">9550 12452,'0'25,"0"-25,0 25,0-25,0 0,0 0,-25 0,25 0,0 0,0 24,0-24,0 0,0 0,0 25,0-25</inkml:trace>
  <inkml:trace contextRef="#ctx0" brushRef="#br0" timeOffset="231830.26">9550 12774,'0'0,"0"0,25 25,-25-25,0 0,0 0,0 0,0 0,0 25,0-25,0 0,0 0,0 0,0 0,0 0,0 0,0 0,0 0,0 0</inkml:trace>
  <inkml:trace contextRef="#ctx0" brushRef="#br0" timeOffset="239727.7117">10393 12427,'0'-25,"0"25,0 0,-25 25,25-25,-24 25,24-25,-25 25,25 24,0-24,25 25,-25-25,24 24,1 1,25-1,-25 1,-1 0,1-26,-25 1,25 25,-25-25,-25-1,25 1,-25-25,1 25,-1-25,0 0,0-25,0 0,1 1,24-26</inkml:trace>
  <inkml:trace contextRef="#ctx0" brushRef="#br0" timeOffset="239939.7238">10344 12427,'24'25,"1"-25,25 25,-25-25,24-25,1 25,-25-25,24 25,1-25,-25 1,-1-1,1 25</inkml:trace>
  <inkml:trace contextRef="#ctx0" brushRef="#br0" timeOffset="240377.7489">10840 12526,'0'25,"0"-25,0 0,-25 0,0 25,0-25,0 25,25 0,-24 24,-1 1,25-1,0-24,0 25,25-1,-1-24,1-25,0 25,25-25,-26-25,26 25,-25-25,0 1,24-26,-24 0,-25 26,25-51,0 26,-25-1,0-24,0 24,-25 0,0 1,0 24,-24 25,-1 0,25 0,-24 25,24 0</inkml:trace>
  <inkml:trace contextRef="#ctx0" brushRef="#br0" timeOffset="258963.8119">5482 14015,'0'0,"0"-25,0 25,0 0,0 0,0 0,0-25,0 25,0 0,0 0,0 0,0 0,0 25,0-25,0 25,0 24,25-24,-25 25,0-1,0 1,0-1,0 26,24-25,-24-1,0 1,0-1,0-24,0 0,0 0,0 0,0-1,0-24,0 0,0-24,0-1,0 0,0 0,0 0,0 1,25-1,-25-25,0 25,0 25,25-24,0 24,-25 0,25 0,-1 0,1 24,-25 1,50 0,-50 0,25 24,-25-24,0 0,0 0,0 24,-25-24,0 0,0-25,0 25,25 0,-49-25,49 0,-25 0,25 0,-25-25,25 0,0 25,25-25,-25 0</inkml:trace>
  <inkml:trace contextRef="#ctx0" brushRef="#br0" timeOffset="259174.8239">5904 14709,'24'0,"-24"0,0 25,0-25,0 0,-24 0,24 0,0 0,0 0,24 0,1 0</inkml:trace>
  <inkml:trace contextRef="#ctx0" brushRef="#br0" timeOffset="259712.8543">6152 14263,'0'0,"0"0,0 0,24 0,1 0,-25 0,25 0,0 0,0 24,-1 26,-24-25,50 25,-50-26,25 26,0 0,-25-26,24 1,-24-25,0 0,0 0,0 0,0 0,-24-25,-1 1,0 24,0-25,0 0,-24 25,24 0,0 25,0 0,1-1,-1 1,25 25,0-1,25-24,-1 0,-24 0,25 0,0-25,0 0,0-25,-1 25,-24-25</inkml:trace>
  <inkml:trace contextRef="#ctx0" brushRef="#br0" timeOffset="260099.8769">6598 14412,'25'-25,"-25"25,0 0,-25-25,25 25,-25 0,25 25,-25-25,25 25,-24-1,24 26,0 0,0-1,0-24,24 0,1 0,-25-25,25 0,25 0,-50-50,49 25,-49-24,25-1,-25-24,0-1,-25 1,25 24,-49-49,24 49,0-24,0 24,0 25,1 1,24-1,0 25,0 0,24 0,1 25</inkml:trace>
  <inkml:trace contextRef="#ctx0" brushRef="#br0" timeOffset="260474.8984">6896 14263,'0'24,"-25"-24,0 25,0 25,0-25,1 24,24-24,0 25,0-1,24-24,1-25,0 0,0-25,0 1,24-26,-24-24,0 24,0-25,-25 1,0-25,0 24,-25-24,25 25,-25-1,0 26,25-1,-24 1,24 24,24 0,1 25</inkml:trace>
  <inkml:trace contextRef="#ctx0" brushRef="#br0" timeOffset="261452.9543">7144 14560,'0'0,"0"0,0 0,0 0,0 0,25 0,-25-24,0-1,0-25,24 1,-24-1,25 0,-25-24,0-1,25 1,-25 24,0-24,25 24,-25 1,0 24,0 0,0 25,0 25,0 0,0 24,0-24,25 25,-25 24,24-49,-24 25,25-1,0-49,0 0,0 0,-1-25,-24-24,25 24,0-25,-25-24,0 24,0-24,0 24,0 1,0-1,0 50,0 0,-25 25,50 0,-25 24,0 26,0-1,0 25,0 1,0-26,25 0,-25 1,0-25,0-1,0 1,0-50,0 0,0 0</inkml:trace>
  <inkml:trace contextRef="#ctx0" brushRef="#br0" timeOffset="262157.9946">7615 14387,'-25'25,"0"24,1-24,24 25,24-26,-24 1,50-25,-25 0,24 0,1-25,0 25,-26-49,26 24,-50-25,25 26,-50-26,25 0,-25 1,0 24,1 0,24 0,-25 0,0 25,25 0,0 0,25 0,-25 25,25 0,-1 25,1-26,0 26,25 0,-26-25,1 24,0-24,-25 0,25-25,-25 0,0-25,0 0,0-24,0 24,-25 0,25-25,0 25,0 1,0 24,0 0,25 0,0 0,0 24,-1 1,26-25,-25 0,24 0,1 0,-25-25,0 1,24 24,-49-50,0 25,0 0,0-24,0 24,-25 25,1 0,24 0,-25 25,0 0,25 24,0 26,0-26,0 26,0-26,0 1,25 24,0-49,-25 0,24-25,1 0</inkml:trace>
  <inkml:trace contextRef="#ctx0" brushRef="#br0" timeOffset="262646.0225">8880 13692,'0'0,"0"0,0 0,-25 0,25 25,-25 0,25 0,-24 24,-1 26,25-1,-25 25,25 0,0 1,25-1,-25 0,25-24,-1-1,1 0,25-24,-25-25,-1-25,1 25,0-50,0 0,-25 0</inkml:trace>
  <inkml:trace contextRef="#ctx0" brushRef="#br0" timeOffset="263410.0662">13171 13543,'25'0,"0"0,-25 25,25 0,0 25,-1 24,1 0,-25 26,25-1,-25 25,0-25,0 0,0 1,0-51,-25 26,25-26,-25 1,1-25,24-1,0-24,0 25,0-25,0 0</inkml:trace>
  <inkml:trace contextRef="#ctx0" brushRef="#br0" timeOffset="267203.2832">9327 14163,'0'0,"0"0,0 0,0-24,0 24,-25 0,25 0,-25 0,0 0,0 24,25 1,-24 0,-1 25,25-26,-25 26,25 0,0-1,0-24,0 25,0-25,25-1,0-24,-1 0,1 0,25-49,-1 24,-24-25,25 26,-1-26,1 0,-25 1,0 24,-1 0,-24 0,0 25,-24 25,24 0,-50 0,25-1,0 26,1 0,24-25,0 24,0-24,0 25,24-50,1 24,0-24,0 0,0-24,-1-1,1 0,-25 0,0 0,0 25,0-24,0 24,0 0,25-25,0 25,0-25,-1 25,26-25,-25-25,24 26,-24-26,25 0,-50 1,25-1,-25 1,0-26,0 50,0-49,-25 24,25 1,-25 24,0-25,25 26,-25 24,1 0,24 24,0 26,0 0,-25-1,25 26,0-1,0 25,25-24,-25 24,0-25,24 1,1-26,-25-24,25 25,-25-25,25-25,-25 0,0 0,0-25,25 0,-25 0</inkml:trace>
  <inkml:trace contextRef="#ctx0" brushRef="#br0" timeOffset="267415.2953">10269 14585,'0'25,"0"25,0-1,0-24,0 49,-25-24,1-25,24 24</inkml:trace>
  <inkml:trace contextRef="#ctx0" brushRef="#br0" timeOffset="270215.4555">10790 13990,'-25'0,"0"0,25 0,-49-25,24 25,0 25,0-25,-24 0,24 25,0-1,25-24,0 25,0 0,0 0,25 24,0-24,24 0,-49 0,25 0,0-25,-25 24,0-24,-25 0,25 0,-25 0,1 0,-26-24,50 24,-25 0,25 0,-25-25,25 25</inkml:trace>
  <inkml:trace contextRef="#ctx0" brushRef="#br0" timeOffset="270486.471">10716 14213,'49'0,"1"0,-25-25,24 25,1-25,-25 1,-1-1,-24 0,25 25,-50-25,1 25,24 0,-50 0,25 0,0 25,1 0,-1 0,0 24,25 1,0-25,25 24,-25-24,25 25,-1-25,1-25,0 0,0 0,0 0,-1-25</inkml:trace>
  <inkml:trace contextRef="#ctx0" brushRef="#br0" timeOffset="271433.5252">11237 13593,'-25'0,"25"25,0 0,0-1,0 26,0-25,0 24,0 1,0 24,0-24,0 0,0 24,0-24,0-1,0-24,0 25,0-26,0 1,0-25,0 25,0-25,0 0,0 0,0-25</inkml:trace>
  <inkml:trace contextRef="#ctx0" brushRef="#br0" timeOffset="271875.5504">11658 13568,'-25'-25,"25"1,0-1,0 25,-24-25,24 25,-25 0,25 25,-25 0,0-1,0 26,25-25,-24 49,24 1,-25-1,25 25,0 0,-25-24,25 49,0-50,0 26,0-1,0-25,0 1,0-1,0-49,0 24,0-24,0-25,0 0</inkml:trace>
  <inkml:trace contextRef="#ctx0" brushRef="#br0" timeOffset="272028.5592">11336 14188,'25'0,"-1"0,26 25,-25-25,24-25,1 25,0-25</inkml:trace>
  <inkml:trace contextRef="#ctx0" brushRef="#br0" timeOffset="272177.5676">11782 14263,'-25'24,"25"1,0-25,0 0,0 0,0 0</inkml:trace>
  <inkml:trace contextRef="#ctx0" brushRef="#br0" timeOffset="272631.5937">12055 14163,'-25'50,"0"-25,25 0,-24-1,24 1,0 25,0 0,24-50,-24 24,50 1,-25 0,0-25,-1-25,26 0,-25 1,0-1,-25-25,0 0,0 26,0-51,0 26,-25-1,0 25,25 0,-25 1,25-1,0 25,0 0,0 0,25 25,0 24,0-24,24 0,-24 24,25 1,-25 0,24-26,-24 1,0 0,-25 0,0-25,25 0,-25-25,24 0,-24-24</inkml:trace>
  <inkml:trace contextRef="#ctx0" brushRef="#br0" timeOffset="272867.6066">12626 13915,'0'0,"0"0,0 25,-25-25,0 25,0 25,0-1,-24-24,24 49,-25-24,26 0,-1 24,0-24,0-1,0 1,25 0,-24-50,24 24,0-24,0 25,0-25</inkml:trace>
  <inkml:trace contextRef="#ctx0" brushRef="#br0" timeOffset="317563.1636">5680 15478,'0'0,"0"0,-25 0,25 0,0 0,0 0,0 0,0 0,0 25,-24-25,24 25,-25 0,25-25,0 24,0 1,0 25,0-25,0 24,0-24,0 25,25-26,-1 1,1-25,-25 25,50-50,-25 25,-1-25,1 1,0-26,0 25,0-24,0-1,-25 0,24 26,-24-26,-24 25,24 0,-25 1,0-1,0 25,0 0,-24 25,24-1,0 1,0 0,0 0,25 0,0-25,25 24</inkml:trace>
  <inkml:trace contextRef="#ctx0" brushRef="#br0" timeOffset="318175.1986">6052 15751,'0'25,"0"0,-24 24,24 1,0-1,0 26,0-26,0 26,0-1,0-24,0 24,0-24,0 0,0-26,0 1,0 0,0-25,0-25,0 0,0-24,0-1,0 0,0-24,0 0,-25-26,25 1,0 0,25 25,-25-1,0 1,0-1,24 51,1-26,0 25,0 25,-25-25,49 50,-49-25,25 25,0 0,-25 0,0-1,25 26,-50 0,25-26,-25 26,25-25,-25 0,1-1,24 1,-25 0,25-25,0 25,0-25,0 25,0-25,0 24</inkml:trace>
  <inkml:trace contextRef="#ctx0" brushRef="#br0" timeOffset="318679.2275">6350 16446,'0'-25,"0"0,0 0,-25-25,25 1,0-26,-25 26,25-26,0 1,-24 0,24 24,0-24,0 24,0 0,0 1,0-1,24 25,1-24,0 24,0 0,24 25,-24 0,25 0,-25 0,24 25,-24 0,0 0,-25-1,0 1,0 0,-25 0,25 0,-25-1,-24 1,24-25,0 0,0 0,0 0,1-25,24 25,0-24,0 24,0-25</inkml:trace>
  <inkml:trace contextRef="#ctx0" brushRef="#br0" timeOffset="319008.2463">6846 15429,'0'0,"0"0,0 0,25 24,-25-24,25 0,-25 25,25-25,-1 0,26 0,-25 0,0 0,-1 0,1 0,0-25</inkml:trace>
  <inkml:trace contextRef="#ctx0" brushRef="#br0" timeOffset="319221.2585">6896 15577,'0'25,"0"0,25-25,-25 25,24-25,-24 0,25 0,0 25,0-50,24 25,-24-25</inkml:trace>
  <inkml:trace contextRef="#ctx0" brushRef="#br0" timeOffset="319909.2978">7615 16024,'0'0,"0"0,-25-25,50 0,-50-24,25-1,-25-24,25-1,0 1,-24-1,24-24,-25 0,25 24,0 1,0 24,0 1,0-1,25 25,-1 25,1 0,25 0,-25 0,-1 25,1 0,0 0,-25 0,0 24,0-24,-25 0,0 0,1-1,-1 1,0 0,0-25,0 25,25-25,25 0,-25-25,25 25,-25-25,25 0</inkml:trace>
  <inkml:trace contextRef="#ctx0" brushRef="#br0" timeOffset="320146.3114">7888 15056,'0'0,"0"0,0 25,0 0,0 0,0 24,0 1,0 0,-25 24,25 1,0 24,0-25,0 1,0-1,0-24,0-1,0 1,0-50,0 0,0 0,25 0</inkml:trace>
  <inkml:trace contextRef="#ctx0" brushRef="#br0" timeOffset="320568.3355">8136 15453,'0'0,"25"0,0 0,-1 25,-24 0,25 0,0 0,-25-1,25 26,0 0,-25 24,24-49,1 24,-25 1,0-25,0-25,0 0,0 0,0 0,0 0,-25-25,1 0,-1 0,0 1,0-1,0 25,-24 0,24 0,25 25,0-1,-25 1,50 0,-25 0,0 0,25-1,0-24,-1 25,26-50,-25 25,0-24,24 24</inkml:trace>
  <inkml:trace contextRef="#ctx0" brushRef="#br0" timeOffset="321318.3784">8483 15801,'0'-25,"0"25,0 0,0 25,0-25,0 0,0 24,0-24,25 0,0 0,0-24,-1 24,1-25,0 0,0 0,-25 0,25 1,-25-1,24 0,-24 25,0 25,0 0,0 24,25 1,0 24,0-24,0 49,-1-25,1 1,0-1,0-24,-25-1,0 1,-25-25,0-25,0 0,-24-25,24 0,0-24,0-1,25 0,-24 1,48-26,-24 26,25-1,0 1,25-1,-26 0,1 1,25 24,-25-25,-1 26,-24-1,0 25,0 0,0 0,-24 25,-1-1,25 26,0-25,0 24,0 1,0-25,25 0,-1-1,26 1,-50-25,25 25,0-25,0 0,-25 0,0 0,0 0,0 0,0 0,0-25,0 0,0 1,0-1,0 0,0-25,24 1,-24 24,0-25,25 1,-25 24,25 0,0 0,0 25,-1 0,1 0,0 0,0-24,0-1,24 25</inkml:trace>
  <inkml:trace contextRef="#ctx0" brushRef="#br0" timeOffset="321805.4063">9773 15156,'0'-25,"0"25,0-50,0 50,-25 0,25 25,-25 0,1 24,24 1,-25 0,0 49,25-25,0 1,0-1,0 25,25-49,0 24,-25-24,49-25,-24 0,0-25,0-25,24 25</inkml:trace>
  <inkml:trace contextRef="#ctx0" brushRef="#br0" timeOffset="322483.445">18852 14932,'24'50,"26"24,-25-49,0 74,-1-24,1 24,-25-24,0 24,0-25,0 1,0-26,-25 1,1-1,24-24,0-25,0 0,0-25</inkml:trace>
  <inkml:trace contextRef="#ctx0" brushRef="#br0" timeOffset="325786.634">10393 15528,'0'0,"0"0,0-25,0 25,0 0,-25 0,25 0,-24 0,-1 0,25 0,-25 0,0 25,0-25,1 25,-1-25,0 0,25 24,0-24,0 25,25 0,0 0,-25 0,49-1,-24 1,0 0,0 0,-1 0,1-25,-25 24,0-24,0 25,0-25,-25 0,1 25,-1-25,0 0,0 0,-24 0,24 0,0 0,25-25,-25 25</inkml:trace>
  <inkml:trace contextRef="#ctx0" brushRef="#br0" timeOffset="326167.6556">10468 15602,'24'25,"1"-25,-25 25,25-25,0 0,-25 25,25-25,-1 0,-24 0,0 0,0-25,0 0,0 25,0-25,0 0,0 25,-24-24,-1 24,25 0,-25 0,0 0,25 24,-25 1,25 25,0-25,0 24,0 1,0-25,0 24,0-24,25 0,0-25,-25 0,25 0,0 0,-1-25</inkml:trace>
  <inkml:trace contextRef="#ctx0" brushRef="#br0" timeOffset="326618.6816">10840 15156,'0'0,"0"0,0 24,0 1,0 0,0 25,-25-1,25 1,0 0,0 24,0 0,-25 1,25-26,0 1,0 0,0-1,0-24,0-25,0 0</inkml:trace>
  <inkml:trace contextRef="#ctx0" brushRef="#br0" timeOffset="326890.6971">11063 15056,'0'0,"0"0,-25 0,0 0,25 25,-25 25,1-1,-1 1,0 24,25 1,0-1,0 26,0-1,0 0,0-25,0 1,25 24,-50-49,25-1,0 1,25-25</inkml:trace>
  <inkml:trace contextRef="#ctx0" brushRef="#br0" timeOffset="327068.7073">10864 15652,'0'0,"25"0,0 25,0-25,24 24,-24-24,0 0,25-24,-26 24</inkml:trace>
  <inkml:trace contextRef="#ctx0" brushRef="#br0" timeOffset="327910.7555">11534 15801,'50'-50,"-50"50,0-50,0 26,0-1,-25 0,0 0,0 0,1 25,-1 0,25 0,0 0,0 0,25 25,-1 25,1-25,25 49,-25-24,24-1,1 26,-25-1,-1 0,1-24,0 24,0-24,-25 0,0-26,0 1,0 0,0-25,-25 0,25 0,-25 0,25-50,-25 26,25-26,-24 0,24-24,0 24,0-24,0 0,24 24,1-24,-25 24,25 25,0-24,0 24,-25 25,24 0,-24 25,25-1,0 1,-25 25,0-1,25 1,-25-25,-25 24,25 1,-25-25,0 0,1-25,-1 0,0 0,0-25,0 0,25 0</inkml:trace>
  <inkml:trace contextRef="#ctx0" brushRef="#br0" timeOffset="328265.7758">12030 16222,'0'-49,"0"-1,-25-24,25-1,0 1,0 24,0-24,0 24,0 25,25 1,0-1,-25 50,25-25,24 24,-24 1,0 0,0 25,0-26,-25 1,0 0,0 0,-25-25,25 25,-25-25,0 0,0 0</inkml:trace>
  <inkml:trace contextRef="#ctx0" brushRef="#br0" timeOffset="328601.795">12402 15354,'0'0,"0"0,-24 0,24 0,-25 25,25-25,-25 25,0 24,0 26,25-26,-24 26,24-1,24 1,-24-26,25 1,-25-25,50-1,-50-24,49 0,-24-24</inkml:trace>
  <inkml:trace contextRef="#ctx0" brushRef="#br0" timeOffset="328933.814">12626 15304,'0'-24,"0"24,0 0,-25 49,0 1,25 0,-25 24,0 0,25 26,-24-26,24 0,0-24,0-25,0 0,0-1,24-24,-24-24,50-1,-50 0,25 0,0 0,-1 1,-24 24,25 0,-25 0,0 49,25-24,-25 0,25 24,-25-49,25 25,-25 0,24-25</inkml:trace>
  <inkml:trace contextRef="#ctx0" brushRef="#br0" timeOffset="329182.8282">12973 15255,'0'-25,"0"25,0 0,0 50,-25-26,0 26,25 25,-25-1,25 0,-24 1,24-1,0-24,24 24,-24-49,25 0,0-25,0 0,0 0</inkml:trace>
  <inkml:trace contextRef="#ctx0" brushRef="#br0" timeOffset="329422.8416">13171 15106,'0'0,"0"0,25 50,0-26,0 26,0 0,-25 24,24-24,1 49,-25-25,0 1,0-1,0-24,0-1,-25 1,1-25,24 0</inkml:trace>
  <inkml:trace contextRef="#ctx0" brushRef="#br0" timeOffset="329966.8731">11187 15949,'0'0,"25"0,-25 0,0 0,0 0,0 0,0 0,0 0,0 0,0 0,0 0,0 0,0 0,0-24</inkml:trace>
  <inkml:trace contextRef="#ctx0" brushRef="#br0" timeOffset="330558.9069">13543 15974,'25'0,"0"25,-25-25,25 0,-25 25,0 0,0-1,0 1,0 25,0-25,0 24,0-24,0 25,-25-50</inkml:trace>
  <inkml:trace contextRef="#ctx0" brushRef="#br0" timeOffset="333053.0496">14238 15379,'0'0,"0"0,0 0,0 0,-25 0,25 0,-25 0,25 0,-25 0,1 25,24-25,0 0,0 49,0-24,24 25,1-1,0-24,0 25,0-1,24 1,-24-25,-25 0,25-1,-50 1,25-25,-25 25,0-25,1-25,-1 25,0-25,0 1,0-1,1 0,24 0,0 25,0-49,49 49,-49-25,25 0,0 0,24 25,-24 0,25-25,0 25,-26-49,26 49,0-50,-1 25,-24 1,25-1,-50-25,24 25,-24 0,0 1,-24 24,24 0,-50 24,25 1,25 25,-49-25,49 24,-25 26,0-26,25 1,0 0,25-1,-25-24,25-25,-1 25,1-25,0 0,0-25,0 0</inkml:trace>
  <inkml:trace contextRef="#ctx0" brushRef="#br0" timeOffset="333456.0726">14883 14833,'0'0,"0"0,0 25,0 0,0 0,0 24,0 26,-25-26,25 50,0-24,-25 24,25 0,0 1,-25-51,25 26,0-1,0-49,0 0,0-25,25 0</inkml:trace>
  <inkml:trace contextRef="#ctx0" brushRef="#br0" timeOffset="333734.0885">15230 14957,'0'-49,"0"24,0 0,-50 25,26 0,-1 0,0 25,0 24,0 1,1 24,-1 1,25 24,0 0,0 1,0 24,25-25,-25 25,0-25,0 0,0-24,0-1,0 0,0-49,0 25,-25-50</inkml:trace>
  <inkml:trace contextRef="#ctx0" brushRef="#br0" timeOffset="333901.0981">14932 15701,'0'-24,"25"24,0 0,0 0,24-25,-24 25,25 0,-25-25</inkml:trace>
  <inkml:trace contextRef="#ctx0" brushRef="#br0" timeOffset="334058.1066">15280 15701,'0'25,"0"0,0-25,0 0,0-25,0 25,0-25</inkml:trace>
  <inkml:trace contextRef="#ctx0" brushRef="#br0" timeOffset="334409.1272">15354 15032,'0'0,"0"-25,25 25,-25 0,25 25,-25-25,25 24,-25 26,24 0,-24-1,0 26,25-1,-25 1,0-1,0 0,0 1,0-26,25 1,-25-25,0 24,0-49,25 0,-25 0,0-24</inkml:trace>
  <inkml:trace contextRef="#ctx0" brushRef="#br0" timeOffset="335000.1606">15329 15304,'0'0,"0"25,25 0,-25-50,50 50,-50-25,49 0,-24-25,25 0,-25 25,-1-24,26-1,-25 0,0 0,-1 0,1 1,0-1,0 0,-25 25,0 0,25 25,-25 0,0-1,0 26,0 0,0-1,0 26,24-26,-24 26,0-26,0 26,-24-50,24 24,0-49,0 0,0 0,0 0,0-25,0 1,24-26,-24 25,25 0,-25-24,0 49,25-25,-25 25,25 25,-25 0,0-1,25-24,-25 50,0-25,0 0,0-1,0 1,-25-25,25 25,-25-25,0-25,25 25,-49-25,49 1,-25-26,25 25,0 0</inkml:trace>
  <inkml:trace contextRef="#ctx0" brushRef="#br0" timeOffset="335276.1766">16098 15007,'25'0,"-25"25,0-1,0 1,0 0,0 49,0-24,0 24,0 1,0-1,0 26,0-51,0 26,0-26,0-24,25 0,-25-25,0 0</inkml:trace>
  <inkml:trace contextRef="#ctx0" brushRef="#br0" timeOffset="335439.1861">16098 15304,'0'0,"0"25,25 0,0 0,0-25,-1 25,26-25,-25 0,0 25,-1-25</inkml:trace>
  <inkml:trace contextRef="#ctx0" brushRef="#br0" timeOffset="335785.2059">16396 16148,'0'25,"0"24,-25-49,25 50,-25-1,25-24,-25 0,25 0,0 0</inkml:trace>
  <inkml:trace contextRef="#ctx0" brushRef="#br0" timeOffset="338453.3576">16942 15404,'0'0,"0"0,0 0,0-25,0 25,0-50,0 50,0-25,0 25,-25-24,0 24,25 0,-25-25,0 25,25 0,-24 25,-1-25,0 0,0 24,25-24,-25 25,25 0,-24 0,24 0,24-25,-24 49,25-24,25 25,-25-25,24 24,-24-24,25 0,-26 24,1-24,-25 0,0-25,0 0,-25 25,1-25,24-25,-50 25,25 0,0-25,1 0,-1 1</inkml:trace>
  <inkml:trace contextRef="#ctx0" brushRef="#br0" timeOffset="338821.3795">16942 15528,'24'0,"26"0,-25-25,24 25,-24 0,25-25,-25 0,-1 25,-24-24,25 24,-25-25,0 25,-25 0,1 0,24 0,-25 0,0 0,25 0,-25 25,25-1,-25 1,25 25,0-25,0 24,0-24,25 25,-25-26,25 26,-25-25,25-25,0 25,-1-25,1 0,0 0,0-25</inkml:trace>
  <inkml:trace contextRef="#ctx0" brushRef="#br0" timeOffset="339132.3973">17338 14932,'0'0,"25"25,-25 0,0 0,0 24,0 1,0 0,0 24,0 0,0 26,0-26,25 1,-25-26,0 26,0-1,0-49,25 0,-25-1,0 1,0-25,0-25</inkml:trace>
  <inkml:trace contextRef="#ctx0" brushRef="#br0" timeOffset="339497.4182">17760 14957,'0'-25,"0"-24,-25 49,1-25,-1 25,0 0,-25 25,26 0,-26 24,0 1,25-1,1 26,24-1,-25 1,25 24,25 0,-25 0,0-24,24 24,1-25,0 1,0-1,0 1,-25-1,25-24,-25-1,0 1,0-1,0-24,0-25</inkml:trace>
  <inkml:trace contextRef="#ctx0" brushRef="#br0" timeOffset="339689.4292">17413 15726,'25'0,"-1"0,1 0,0-25,0 25,0 0,0-24,-1-1,-24 25</inkml:trace>
  <inkml:trace contextRef="#ctx0" brushRef="#br0" timeOffset="339966.445">17835 15801,'0'24,"0"-24,0 25,0-25,0 0,0 25,0-25,0 0,0 0,0-25,0 25</inkml:trace>
  <inkml:trace contextRef="#ctx0" brushRef="#br0" timeOffset="340523.4769">18008 16297,'0'-25,"25"0,-50 0,50-24,-50-1,25 0,0-24,0 0,-25-1,25 1,0 24,0-24,0-1,0 51,25-26,-25 25,25 0,-25 25,25 0,-25 0,25 25,-1 0,-24 0,25 0,-25-1,0 26,0-25,0 0,-25-1,25-24,0 0,-24 0,24 0,-25-24,25 24,0-25,0 0,0 0</inkml:trace>
  <inkml:trace contextRef="#ctx0" brushRef="#br0" timeOffset="340798.4926">18182 14957,'0'25,"0"0,25 0,-25-1,0 51,0-26,0 26,0-1,24 1,-24-26,0 26,25-26,-25 1,0-25,25 0,-25-1,0-24</inkml:trace>
  <inkml:trace contextRef="#ctx0" brushRef="#br0" timeOffset="340997.504">18355 15478,'0'50,"25"-25,-25 24,25 1,-25-25,25 24,-25-24,25-25,-25 0,0 0</inkml:trace>
  <inkml:trace contextRef="#ctx0" brushRef="#br0" timeOffset="341231.5174">18529 15478,'0'50,"0"-25,-25 24,25 1,-25 24,1 1,24-1,-25 0,25 1,-25-1,25 1,-25-26,25 1,0-1,0-24,0-25</inkml:trace>
  <inkml:trace contextRef="#ctx0" brushRef="#br0" timeOffset="342221.574">18728 15404,'0'25,"0"-25,0 0,-25 0,25 0,0 0,0 0,-25 24,25-24,0 0,-25 25,25-25,-25 25,25-25,0 0,0 25,0-25,0 0,0 0,0 0,0 0,0 0,0 0,0 0,0 25,0-25,0 0,25 0,0 0,-25 0,0 0,25 0,-25 0,0 24,0-24,25 0,-25 0,0 0,0 0,24 0,-24 0,0 0,0-24</inkml:trace>
  <inkml:trace contextRef="#ctx0" brushRef="#br0" timeOffset="343034.6205">18901 15379,'0'0,"0"0,0 0,0 0,0 0,0 0,0 0,0 0,0 0,0 0,0 0,0 0,0 25,0-25,0 25,0-1,0 1,0 25,0-1,0 1,0 0,0-1,0 1,0 24,0-24,0-25,0-1,0 26,0-25,0-25,0 25,0-25,0 24,0-24,0 0,0 0,0 0,0 0,0 0,0 0,0 0,0 0,0-24,0 24,0 0,0 0,0 0,0 24,0-24</inkml:trace>
  <inkml:trace contextRef="#ctx0" brushRef="#br0" timeOffset="355152.3136">8954 17066,'0'0,"0"0,-24-25,24 25,0 0,-25 0,25 0,0 0,0 0,0 0,-25 0,0 0,25 0,-25 0,25 25,-24-1,-1 1,0 0,0 25,25-26,-25 26,25 0,0-1,0-24,25 0,-25 0,50-25,-25 0,-1-25,26 25,-25-25,24 0,1-24,-25-1,0 0,0 26,-25-1,0-25,0 25,-25 1,0-1,0 25,-25 0,26 0,-1 0,-25 0,50 25,0-25,0 0,0 0,0 0,25 0,0 0,0 24,-1-24,1 0,0 25,-25 0,25 25,0-26,0 1,-25 50,24-26,1 1,0 24,-25-24,25 24,-25-24,0 0,0-50,0 49,0-49,0 0,0 0,0 0,-25-25,25 1,0-51,0 26,0-26,0 1,0-1,0-24,0 49,25-24,-25 0,0 24,25 0,-25 26,24-1,-24 0,25 0,0 25,0 0,0 0,-1 25,26-25,-50 25,50 0,-50-1,24 1,-24 0,0 0,-24 0,-1-1,0 1,0-25,0 25,1 0,-1-25,0 25,0-25,25 0,0 0,0 0,0 0,25 0,0-25,0 25</inkml:trace>
  <inkml:trace contextRef="#ctx0" brushRef="#br0" timeOffset="355625.3406">9748 16942,'0'-25,"0"25,0-25,0 25,-25 0,1 0,-1 0,0 0,0 25,0 0,1-1,-1 1,0 0,25 0,0 0,25-1,0 1,24 25,-24-25,25-1,-26-24,1 25,0-25,-25 25,0 0,0-25,0 25,-25-25,-24 24,24-24,-25 0,1 0,24 0,0 0,25 0,-25-24,25-1,25 25</inkml:trace>
  <inkml:trace contextRef="#ctx0" brushRef="#br0" timeOffset="356120.369">10071 17090,'-25'-24,"25"24,-25 0,0 24,0-24,1 25,24 0,-25 0,0 24,25 1,-25-25,25 24,25 1,0-25,-25 0,25-25,24 24,-24-48,25 24,-25-25,24 0,-24 0,25-24,-26-1,1 0,-25 26,0-26,0 0,-25 26,1-1,-1 25,0 0,-25 0,26 0,24 25,-25-25,25 24,0-24</inkml:trace>
  <inkml:trace contextRef="#ctx0" brushRef="#br0" timeOffset="356677.4008">10344 17214,'0'0,"0"0,0 0,-25 25,25 0,0 0,0 0,0 24,25-24,-25 0,0 0,0-1,24-24,-24 0,0 0,25 0,-25-24,0-26,0 25,25-24,-25-26,0 26,25-1,-25 0,25 1,-25 24,24-25,1 50,-25-24,25 24,0 0,0 0,-1 24</inkml:trace>
  <inkml:trace contextRef="#ctx0" brushRef="#br0" timeOffset="356988.4186">10790 17190,'25'24,"0"-24,-1 0,-24 0,25-24,0-1,-25 0,25 0,-25 0,0 1,0-1,-25 0,0 25,0 0,1 0,-1 0,0 25,-25 24,26-24,24 50,-25-51,25 51,0-26,25 1,-25 0,24-1,-24-49,50 50,0-50,-26 0</inkml:trace>
  <inkml:trace contextRef="#ctx0" brushRef="#br0" timeOffset="357310.437">11237 17190,'0'-25,"0"25,-25 0,0 0,0 0,0 25,0-25,1 24,24 1,0 0,24 0,26 0,-25-1,25 1,-26 0,26-25,-50 25,0 0,0-1,-25-24,0 25,-24 0,-1-25,25 0,-24 25,24-25,0-25,25 25,0 0,0-25,0 0</inkml:trace>
  <inkml:trace contextRef="#ctx0" brushRef="#br0" timeOffset="358226.4894">11708 17066,'0'0,"0"24,0-24,0 0,0 0,0 0,0 0,25 0,-1 0,-24 0,25 0,25 0,-1 0,-24 0,25 0,-25-24,-1 24,26 0,-50 0,25 0,-25 0,0 0,0 0,25 24,-25-24,-25 25,25-25</inkml:trace>
  <inkml:trace contextRef="#ctx0" brushRef="#br0" timeOffset="358536.5072">11733 17264,'24'0,"-24"0,0 0,25 0,-25-25,25 25,0 0,0 0,-1 0,1 0,0 0,0 0,-25 0,25 25,-1-25,-24 0,25 0,-25 0,25 25,-25-25,0-25</inkml:trace>
  <inkml:trace contextRef="#ctx0" brushRef="#br0" timeOffset="359881.5841">12774 17165,'0'0,"0"0,0 0,0 0,0 0,0 0,0-25,0 25,0 0,0 0,0 0,0 0,-24 25,24-25,-25 25,25-25,-25 24,25 1,0 0,0 0,25 0,0-1,-25 1,24 0,1-25,0 0,0 0,-25 0,25 0,-1 0,1-25,0 0,-25 1,25-1,-25-25,0 25,0 1,0-26,-25 25,0 0,25 1,-25-1,1 25,-1 0,0 0,0 0,25 25,-25-25,25 0,0 0,0 0,0 0,25 24,-25-24,50 0,-50 0,25 25,-1-25,1 25,0-25,0 25,0 0,24-1,-24 1,0 0,0 25,-1-1,1 1,-25-1,25 1,0 0,-25-1,0-49,0 75,0-75,0 0,0 0,0 0,0 0,0-50,0 1,0-1,-25 0,25-24,0-1,0 1,0 0,0-1,0 26,0 24,25-25,-25 25,25 25,0 0,-1 0,1 0,0 25,25 0,-50 0,24-25,1 49,-25-24,-25 0,1 25,-1-26,0 1,0 0,0-25,1 25,-1-25,0 0,25 0,0 25,0-25,25 0,0 0</inkml:trace>
  <inkml:trace contextRef="#ctx0" brushRef="#br0" timeOffset="360293.6076">13519 17537,'-25'0,"25"0,0 0,-25-50,0 25,25-24,0 24,0-25,0 1,0-1,0 1,25 24,0-25,-25 25,25 25,24-24,-24 24,0 0,0 0,-1 24,26-24,-50 0,25 25,-25-25,0 25,0 0,0-25,-25 25,-25-25,26 24,-1-24,0 0,0 0,0 0,1 25,24-25,0 0,0 0,0 0,24-25,1 25</inkml:trace>
  <inkml:trace contextRef="#ctx0" brushRef="#br0" timeOffset="360482.6185">13791 17214,'0'25,"0"-25,0 0,0 0,0 0,0 0,0 25,0-25,0 0,25 25,-25-25,0 0,0 0</inkml:trace>
  <inkml:trace contextRef="#ctx0" brushRef="#br0" timeOffset="361247.6616">14412 17041,'0'0,"0"0,0 0,-25-25,25 0,-25 25,25-25,-25 25,0 0,25 0,-25 0,1 25,24-25,-25 0,25 25,0 0,0 0,25-1,-1 1,1 0,-25 25,50-26,-50 1,25 0,-25 0,0 0,0-1,0-24,-25 25,25-25,0 0,-25 0,0 0,25 0,-25 0,25 0,-24-25,24 25,0 0,0 0</inkml:trace>
  <inkml:trace contextRef="#ctx0" brushRef="#br0" timeOffset="362671.7437">14734 17115,'0'0,"0"0,0 0,0 0,0 0,-25-25,25 25,0 25,-25-25,25 25,-24 0,24 0,-25-1,25-24,-25 50,25-25,0 0,0-1,25-24,0 25,-25-25,24 25,1-25,25-25,-25 25,-1 0,1-25,0 1,0-1,0 0,-1 0,-24 0,0 25,0-24,0 24,0 0,-24 0,-1 0,25 24,-25 1,25 0,0 0,0 0,25-1,-25 1,25 0,-1-25,26 0,-25 0,0-25,-1 0,1 25,-25-24,0-26,0 25,-25 0,25 1,-24-1,-1 0,25 0,0 0,-25 1,25 24,0 0,25 24,-25 1,25 0,-1 0,-24 0,25-1,0 1,-25 0,25-25,-25 0,0 0,0 0,0-25,0 0,25 1,-25-26,0 25,24-24,-24 24,25 0,0 0,-25 25,25 0,0 0,-1 0,-24 0,25 25,0 0,0-25,-25 0,25 0,-25 25,25-25,-1 0,-24-25,0 25,25 0,-25-25,25 25,0-25,-25 0,0 25,25-24,-25-1,0 0,0 25,0-25,-25 25,25 0,-25 0,0 0,0 0,1 25,-1 0,0 24,0-24,25 25,0-25,0-1,0 26,0-25,25 0,0-1,-25-24,49 0,-49 0,50 0,-25-24,24-1,-24 0,25 0,-25 0,-1 1,1-1,-25 0,25 25,-25-25,0 25,-25 0,0 0,1 25,24-25,0 25,0-25,0 25,24-1,1 26,0-25,0 0,0-1,-1-24,1 25,-25 0,0-25,-25 25,1-25,-1 0,0 0,0 0,0 0,25 0,-24-25,48 0</inkml:trace>
  <inkml:trace contextRef="#ctx0" brushRef="#br0" timeOffset="363114.769">15974 17314,'25'-25,"-25"25,0-50,25 25,-25 1,0-26,0 0,0 1,-25 24,25-25,-25 1,25 24,0 0,0 25,-25-25,25 1,0 24,25 0,0 0,-25 0,25-25,0 25,-1 0,1 0,25 0,-25-25,-1 25,1 0,0-25,-25 25</inkml:trace>
  <inkml:trace contextRef="#ctx0" brushRef="#br0" timeOffset="363318.7807">16024 17041,'0'0,"25"0,-1 25,1-25,-25-25,50 25,-50 0,49 0,-49-25,25 25</inkml:trace>
  <inkml:trace contextRef="#ctx0" brushRef="#br0" timeOffset="363850.8111">16321 17016,'0'25,"-24"0,-1-1,25 1,-25 25,25-25,-25-1,50 1,-25 0,25 0,0-25,-1 0,1 0,0-25,0 25,0-25,-25 0,25 1,-25-26,0 25,0 0,-25-24,25 49,0-25,-25 0,25 25,0 0,0 0,25 25,0 0,-25-25,24 25,1-1,-25 26,25-25,-25 0,25-1,-25-24,0 25,0-25,0 0,0-25,0 25,0-24,0-26,0 25,0-24,-25 24,25-25,0 25,25 1,-25-1,0 0,25 25,-1 0,1 0,0 25,0-50,0 25,-1 0,26-25</inkml:trace>
  <inkml:trace contextRef="#ctx0" brushRef="#br0" timeOffset="364430.8443">17140 16495,'0'0,"-25"25,25 0,-25-25,1 25,24 24,-25 1,0-1,25 26,0-1,0 1,0-1,0 0,0-24,25 24,0-24,-25-25,24 24,1-24,0 0,-25-25,0 25,25-25,-25 0,25 25,-25-25,0-25</inkml:trace>
  <inkml:trace contextRef="#ctx0" brushRef="#br0" timeOffset="365753.92">17413 16594,'0'0,"0"0,0 0,0 0,0 0,-25 25,25 0,0 0,0 0,0-1,0 26,0-25,0 49,0-49,0 49,0-24,0-25,0 24,0 1,0-25,0 0,0-1,0-24,25 0,-25 0,0-24,0-1,25 0,-1 0,-24 0,25 1,0-1,0 25,-25 0,25 0,0 0,-1 0,1 25,0-25,0 24,0 26,-1-25,-24 0,25-1,-25-24,-25 25,25-25,-24 0,24 25,-25-25,0-25,0 25,0 0,1 0,-1-25,0 25,25 0,-50 0,50 0,0 0,0 0</inkml:trace>
  <inkml:trace contextRef="#ctx0" brushRef="#br0" timeOffset="366310.9518">17859 16545,'0'25,"0"-1,25 1,0 0,0 25,0-26,-1 26,26 0,-25-1,0 1,-1-1,1 1,0 0,-25-1,0 1,0-1,0-24,0 0,-25 0,0 0,25-1,0-24,0 0,-24 25,24-25,0 0,0 0,0 25,0-25,0 0,24 0,-24 0</inkml:trace>
  <inkml:trace contextRef="#ctx0" brushRef="#br0" timeOffset="411264.523">19124 17785,'0'0,"0"0,0 0,0 0,0 0,0 0,0 0,0 0,0 0,0 0,0-74,0 74,0-50,0 25,0-24,0-1,-24 25,24 0,0 0,24-24,-24 49,0 0,25 0,-25 0,0 0,50 74,-50-74,25 50,-25-50,24 74,-24-74,0 0,25 75,-25-75,0 0,0 0,50-25,-25 0,-25-24,0 24,24-25,-24 0,0 1,0 24,0-25,0 26,0-1,0 25,25 25,0-1,-25 1,25 0,0 25,-25-50,49 74,-49-74,50 50,-50-50,0 0,50 49,-50-49,0-24,24-1,1 0,-25-25,0 1,25-1,-25 0,25-24,-25 24,0 26,0-1,0 25,25 0,-1 0,-24 25,25-1,0 1,0 0,24 0,-24 0,0-1,0 1,0 0,-25-25,0 0,0 0,0 25,-25-25,0-25,25 25,-50 0,26-25,-1 0,0 25,0-24,0-1,1 25,-1 0,25 0,0 0,0 0,0 0,0 0</inkml:trace>
  <inkml:trace contextRef="#ctx0" brushRef="#br0" timeOffset="411529.5382">19968 16991,'25'25,"-1"-25,1 0,25 25,-1-25,1 25,0-25,-1 24,1 1,-25 0,24 0,-24-25,0 25,0-25,-25 0</inkml:trace>
  <inkml:trace contextRef="#ctx0" brushRef="#br0" timeOffset="411829.5553">20389 16694,'0'0,"0"0,-24-25,24 25,0 0,-25 25,25-25,0 24,0 26,-25 24,25-24,0 24,0 1,-25-1,25 1,0-26,0 26,0-26,0 1,0-25,0-1,-25 1,25-25,0 0,0 0</inkml:trace>
  <inkml:trace contextRef="#ctx0" brushRef="#br0" timeOffset="412430.5897">20662 17587,'0'0,"0"0,0 0,-25 49,25-49,0 50,0-50,25 74,-25-74,25 99,-25-99,25 75,-25-75,25 74,-25-74,0 0,49 50,-49-50</inkml:trace>
  <inkml:trace contextRef="#ctx0" brushRef="#br0" timeOffset="412977.621">20861 17512,'0'0,"25"75,-25-75,0 74,0-74,49 74,-49-74,50 25,-50-25,49 25,-49-25,50-25,-50 25,50-49,-50 24,0-25,-25 1,0-1,0 25,0-25,1 26,-1-1,-25 0,50 25,0 0,0 0,25 25,0 0,24-1,-24 1,25 0,-1 0,1 0,-25 0,24-25,-24 0,0 0,25-25,-50 25,24-25,-24 0,0 0,0-24,-24 24,-1 0,0 0,-25 0,26 1,-26 24,25 0,0 24,1-24,24 25,-25 0,50 0,-25-25,24 25,1-25,0 0</inkml:trace>
  <inkml:trace contextRef="#ctx0" brushRef="#br0" timeOffset="413698.6616">21580 17239,'25'0,"-25"0,0 0,0 0,0 0,0 0,0 0,0 0,25 0,-25-25,0 25,24 0,1-24,0-1,25 0,-25 0,24 0,-24 1,0-1,0 25,-25-25,24 25,-24 0,0 0</inkml:trace>
  <inkml:trace contextRef="#ctx0" brushRef="#br0" timeOffset="414579.7126">22324 17115,'0'0,"0"0,0 0,-25 0,25 0,25-25,-25 1,0-1,0 0,0-25,25 1,-25-1,0 1,0-26,0 26,0 24,0 0,0 0,0 25,0 25,25 0,-25 0,0-1,25 26,-1-25,1 24,0-24,0-25,0 0,-1-25,1 1,0-1,-25-25,0 25,0 1,0-26,0 50,0-25,0 25,0 0,25 25,-25-25,25 25,-1-25,1 0,0 0,-25 0,50-50,-50 25,25-24,-25 24,24-49,1 24,-25 0,0 1,0 24,0-25,0 50,0 0,25 0,0 50,0-25,-1 24,1 1,25 0,-25 24,-1-49,1 24,0-24,-25 0,0 0,0-25,-25 0,0 0,1 0,-1-25,-25 25,25-25,1 0,-1 25,25-24,0 24,-25 0,25 0,25-25,-25 25</inkml:trace>
  <inkml:trace contextRef="#ctx0" brushRef="#br0" timeOffset="414857.7285">23044 16173,'0'24,"24"-24,1 25,0-25,0 25,0 0,-1 0,26-1,-25 1,24 0,-24-25,0 25,0 0,0-25,24 25,-49-25,25 0,0 0,-25-25,0 0</inkml:trace>
  <inkml:trace contextRef="#ctx0" brushRef="#br0" timeOffset="415132.7443">23540 15875,'0'-25,"0"25,0 0,0 0,0 25,-25 0,25 0,-25 24,0 26,0-1,1 0,-1 26,0-26,0 25,0-24,1-1,24-24,0-1,-25 1,25-25,0-25,0 0,0 0,-25 0</inkml:trace>
  <inkml:trace contextRef="#ctx0" brushRef="#br0" timeOffset="432626.7449">24085 13022,'-24'75,"24"24,0 0,0 25,0 0,0 0,0 25,0 0,24 25,-24-1,0 26,0-26,0 26,25 24,-25 0,0 1,0-1,0 25,-25-25,25 25,-24-25,24 1,0-1,-25-25,25-24,-25-25,25 0,0-25,0-50,0 25,0-49,0-1,0-49,25 75,-25-75,0 0,0 0,-25-75</inkml:trace>
  <inkml:trace contextRef="#ctx0" brushRef="#br0" timeOffset="433057.7695">23688 17661,'0'50,"0"-50,0 0,0 0,0 0,0 49,0-49,0 75,0-51,0 51,0-1,0-24,0 24,0-24,0-1,0 1,0-50,25 50,-25-50,0 0,50 24,-50-24,49-49,-49 49,75-75,-75 75,50-49,-50 49,74-75,-74 75,74-74,-74 74,75-25,-75 25,49-25,-49 25,50-24</inkml:trace>
  <inkml:trace contextRef="#ctx0" brushRef="#br0" timeOffset="434491.8516">22349 11460,'0'0,"-25"-25,25 25,0 0,0 25,25 0,0-1,0 51,-1-26,26 26,-25-1,24 1,1-1,0 0,-26 1,26-26,0 1,-50-25,25 25,-1-26,-24-24,25 25,-25-25,-25-25,25 1,-24-26,-1 25,25-25,-50 26,0-26,26 25,-26 0,0 25,1 25,24 0,-25 25,26-26,-1 51,0-1,25-24,25 24,-25-24,25-25,24 24,-24-24,25 0,-1-25,1 0,-1-25,26 0,-25-24,-1 24,-24-49,25 24,-26 0,26 1,-50-26,25 50,-25-49,-25 49,25-24,0 24,-25 25,0 0,1 0,24 0,-25 0,25 0,0 25,-25-1,25-24,0 25,25 0,-25 0,0 0,0-1,25-24,-25 25,24 0,-24-25,25 25,-25-25,25 0,0 0,-25 0,25-25,-1 0,1 0,0 25,0-49,0-1,-1 1,1-1,0-24,-25-1,25 1,-25-25,-25 24,25-24,-25 0,0 0,-24-1,24 26,-25-1,1 1,24 24,-25 26,26-1,-1 0,0 25,0 25,0 0,1 24,24 1,0 24,24 1,1-1,0 25,25 1,-1-26,1 0,-1 1,1-1,0-24,24-25,-24 24,-1-49,1 25,-25 0,-1-25,1 0,0 0,0 0,-25-25,0 0,0 0,0 1</inkml:trace>
  <inkml:trace contextRef="#ctx0" brushRef="#br0" timeOffset="435106.8867">23564 11633,'0'0,"0"0,0-24,0-1,-24 0,24-25,-25 1,0-26,-25 1,26 0,-1-26,-25 26,1-25,24 24,0 1,-25 24,50 1,-24-1,-1 25,25 25,0 0,25 25,-25 0,24 24,26 26,0-26,-1 26,1-26,-1 1,-24 0,25-1,-25-49,-1 0,1 0,-25 0,0-25,0 1,0-26,-25-24,1 24,-1-24,0 24,0-24,0 24,1 0,-1 26,25-1,-25 0,25 25,0 25,25 0,0 24,-1-24,26 49,0 1,-1-26,1 26,-1-26,-24 26,25-50,-25 24,-1-49,1 25,-25-25,25 0,-25 0,0-25,0 0,0-24</inkml:trace>
  <inkml:trace contextRef="#ctx0" brushRef="#br0" timeOffset="436249.9521">23862 10815,'0'0,"0"0,0 0,0 0,0 0,0 25,25 24,-25-24,25 0,0 0,-25-25,74 0,-74 0,50 0,-50 0,49-50,-49 50,0-50,0 26,-25-1,1 25,-1-25,0 0,-25-24,26 24,-1 0,0 0,0 25,0-25,25 25,0 0,0 0,0-24,0 24,0 0,0 0,25 0,-25 0,0 0,0 0,25-25,-25 25,0 0,0 0,0 0,0 0,0 0,0 0,0 0,0 0,0 0,0 0,0 0,0-25,0 25,0 0,0 0,0 0,0-25,0 25,0 0,0 0,0 0,0 0,0 0,0 0,0 0,0 0,0 0,0 0,0 0,0 0,0 0,0 0,0 0,0 0,0 0,0 25,25-25,0 0,-25 25,24-25,-24 0,50 25,-50-25,50 24,-50-24,49 25,-49-25,0 0,0 0,0 0,25 25,-25-25,0 0,0 0,0-50,-25 1,25 24,-25 0,1 0,24-24,-25 24,0 0,0 25,25-25,0 25,0 0,0 0,0 0,50-24,-50 24,74-25,-74 25,50-50,-50 50,49-49,-49 49,50-75,-50 75,0-74,0 74,0-50,0 50,0 0,-50-50,50 50,0 0,-49 0,49 0,0 100,0-51,49 1,-24 0,0 24,0-49,24 49,-49-74,75 75,-75-75,49 24,-49-24,50 0,-50 0,0 0</inkml:trace>
  <inkml:trace contextRef="#ctx0" brushRef="#br0" timeOffset="436829.9853">24805 10468,'0'0,"0"0,0 0,0 0,0 0,0 0,24 49,-24-49,0 75,0-75,25 74,-25-74,-25 99,25-49,-24-1,24 1,-25 0,-25 24,25 0,-49-24,24 25,-24-1,0 25,-26-24,1 24,25-25,-50 25,49 1,-24-1,0-25,24 25,-24 1,25-1,-1 0,1-24,0 24,-1-50,26 26,-1-1,0-24,26-1,-1-24,0 0,0 0,25-25,0 25,0-1,0-24,25 25,-25 0,25-25,-25 25</inkml:trace>
  <inkml:trace contextRef="#ctx0" brushRef="#br0" timeOffset="696959.8639">14337 1960,'0'0,"0"0,0 0,25 24,-25-24,25 0,0 0,24 0,1 0,-1-24,-24 24,25-25,-1 25,-24 0,0-25,0 25,-25 0,0-25,-50 25</inkml:trace>
  <inkml:trace contextRef="#ctx0" brushRef="#br0" timeOffset="697165.8757">14387 2208,'25'49,"24"-24,26-25,-1 25,0-25,1 0,-1 0,1-25,-1 0</inkml:trace>
</inkml:ink>
</file>

<file path=ppt/ink/ink46.xml><?xml version="1.0" encoding="utf-8"?>
<inkml:ink xmlns:inkml="http://www.w3.org/2003/InkML">
  <inkml:definitions>
    <inkml:context xml:id="ctx0">
      <inkml:inkSource xml:id="inkSrc0">
        <inkml:traceFormat>
          <inkml:channel name="X" type="integer" max="1280" units="cm"/>
          <inkml:channel name="Y" type="integer" max="800" units="cm"/>
        </inkml:traceFormat>
        <inkml:channelProperties>
          <inkml:channelProperty channel="X" name="resolution" value="28.31858" units="1/cm"/>
          <inkml:channelProperty channel="Y" name="resolution" value="28.36879" units="1/cm"/>
        </inkml:channelProperties>
      </inkml:inkSource>
      <inkml:timestamp xml:id="ts0" timeString="2014-11-20T18:26:43.120"/>
    </inkml:context>
    <inkml:brush xml:id="br0">
      <inkml:brushProperty name="width" value="0.05292" units="cm"/>
      <inkml:brushProperty name="height" value="0.05292" units="cm"/>
    </inkml:brush>
    <inkml:brush xml:id="br1">
      <inkml:brushProperty name="width" value="0.05292" units="cm"/>
      <inkml:brushProperty name="height" value="0.05292" units="cm"/>
      <inkml:brushProperty name="color" value="#953734"/>
    </inkml:brush>
  </inkml:definitions>
  <inkml:trace contextRef="#ctx0" brushRef="#br0">23961 3001,'0'0,"-24"0,-1 0,-25 25,-24-25,-26 25,1-25,-25 25,-49-25,-26 0,-74-25,0-25,25 50,25-24,-50-1,50 0,0 25,-25-25,49 25,26 0,-1 0,75 0,0 0,24 0,1 0,49 25,-25 0,26-25,-1 0,25 0,0 25,0-1,0 26,0-25,0 24,0 1,0 24,0 1,0 49,0 0,25 25,-1 0,-24-25,25 24,-25-48,0-1,0 25,0-50,0 1,0-1,0-24,25 24,-25 1,0 24,25-25,-25 1,0-26,0 26,0-26,25 26,-25-1,0 0,0-24,24 0,1-1,0 1,-25-25,0 24,0-24,0 0,0 0,25 24,0-24,-25 25,0-25,0-25,0 49,0-49,0 25,0-25,0 25,0 0,0-1,0-24,0 25,0 0,0 0,0-25,0 25,0-1,0 26,0-50,0 25,0 0,0-1,24-24,-24 0,25 0,-25 25,25-25,-25 0,50 0,-1 0,50 0,-24-25,24 25,50-24,25 24,-1-25,26 25,-1 0,1 0,-26 0,1 0,-1 0,-73 0,24 0,-25 0,-49-25,-1 25,1 0,-25 0,24 0,1 0,24 0,1 0,24 0,74 0,75 0,1 0,-26 0,-50 0,1 0,-75 0,0 0,-49 0,0 0,-26 0,-24 0,25 0,25 0,24 0,1 0,49 0,49 0,1 0,-199 0,-24-25,49 25,-25-25,-25 25,75 0,-25 0,-25-49,25 49,0-25,-25-25,25 26,-24-51,-26 26,50-26,-25 26,0-26,25-74,-49 25,49 0,-25-49,0-1,0 25,25 25,0-25,0 0,0 75,0-50,25 50,0-50,-25 49,0 1,25-1,-25 1,0 0,0 24,0 0,0-24,0 24,0 25,0-24,0-1,0 25,0 1,-25-76,25 51,0-1,-25-24,25-25,0 24,0-24,0 25,-25 49,25 0,-24 25,24-25,-25 25,0 0,-25 0,1 0,-1 0,-24 0,-1 0,26 0,-26 25,26 0,-1-25,0 0,1 0,24 25,0-25,0 0,25 0,-24 0,24 0,-50 0,50 0,-25 0,25 0,-25 0,1 0</inkml:trace>
  <inkml:trace contextRef="#ctx0" brushRef="#br0" timeOffset="3160.1807">893 10418,'0'0,"0"0,25 0,0 0,24 0,1 0,-1-25,1 0,24 25,-24 0,24-24,-24-1,24 0,26 0,-26 0,1 25,-1-24,0-1,1 0,-26 25,-24-25,0 0,-25 25,25 0,0 0,-25 0,0 0,24-24,-24 24,25 0,-25 0,0 0</inkml:trace>
  <inkml:trace contextRef="#ctx0" brushRef="#br0" timeOffset="4143.2369">992 13146,'0'0,"25"0,-25 0,25 0,0 0,24 0,1 0,24-49,50 24,25-25,-50 1,25-1,-24 25,-1-24,-50 49,51-50,-26 1,-24 49,-26-25,1 0,0 25,0 0,0 0,-25 0</inkml:trace>
  <inkml:trace contextRef="#ctx0" brushRef="#br0" timeOffset="4952.2832">1017 15875,'25'0,"0"0,-25 0,24 0,1 0,25 0,24-25,25 0,1 1,24-51,0 26,-50-1,1 25,24 0,-25-24,-24 24,24 25,-49-25,0 25,24-25,-49 25,25-24,-25 24,25 0,-25-25,0 25,0 0</inkml:trace>
  <inkml:trace contextRef="#ctx0" brushRef="#br0" timeOffset="8815.5043">2332 17338,'0'0,"0"25,0-25,0 25,0-25,0 50,0-50,-50 49,25-49,-24 50,-1-25,25 0,-49-1,49 1,0-25,-24 0,24 25,-25 0,1 0,-26-1,26 1,-51 25,26-25,-1 24,1-49,24 25,-24 0,49 0,-24-25,49 24,-25-24,25 0,0 25,-50-25,50 0,0 0,0 0</inkml:trace>
  <inkml:trace contextRef="#ctx0" brushRef="#br1" timeOffset="18632.0657">8756 10195,'25'0,"0"0,24 0,1 0,-1 0,1 0,-25 0,0 0,0 0,-25 0,24 0,-24 0,0 25</inkml:trace>
  <inkml:trace contextRef="#ctx0" brushRef="#br1" timeOffset="19369.1079">9327 9971,'0'0,"0"0,0 50,0 0,0 49,0-25,0 1,0-1,0 25,0 1,0 24,0-75,0 26,0-26,0-24,0 0,0 0,0-25,0 0,0 24,0-24</inkml:trace>
  <inkml:trace contextRef="#ctx0" brushRef="#br1" timeOffset="20216.1563">8582 12427,'0'0,"0"0,25 0,-25 0,25 0,-25 0,50 0,-26 0,51 0,-50 0,49 25,-24 0,-1-25,1 0,-25 0,24 0,-49 0</inkml:trace>
  <inkml:trace contextRef="#ctx0" brushRef="#br1" timeOffset="20737.1861">9451 12154,'0'0,"0"25,0 0,0-25,0 25,0-25,0 25,0-1,0 1,0 25,-25-1,25 1,0 0,-25-1,25 1,-25-25,25 24,0-49,0 25,0 0,0 0,0-25,0 24,0 1,0-25,-25 25,1-25,24 25,-25-25,-25 25</inkml:trace>
  <inkml:trace contextRef="#ctx0" brushRef="#br1" timeOffset="21552.2328">8657 15627,'25'0,"-1"50,1-50,0 0,49 24,-24-24,24 25,1-25,-25 0,-26 0,1 0,0 0,-25 0</inkml:trace>
  <inkml:trace contextRef="#ctx0" brushRef="#br1" timeOffset="21992.2579">9451 14982,'0'25,"0"0,0-1,0 51,0-1,0-24,0-1,0 1,0 25,0-26,0 26,0-26,0 1,0-25,0 24,0-49,0 25,-50-25,50 0</inkml:trace>
  <inkml:trace contextRef="#ctx0" brushRef="#br1" timeOffset="22719.2994">8830 17959,'25'0,"-25"0,25 0,-25 0,50 0,-50 0,24 0,26 24,-25-24,0 0,49 0,-49 0,0 0,0 0,-1 0,1 0,-25 0</inkml:trace>
  <inkml:trace contextRef="#ctx0" brushRef="#br1" timeOffset="23296.3324">9550 17487,'0'0,"0"0,0 25,0-25,0 50,0-25,0 24,0 1,0 24,-25 1,25-1,0 0,0 1,0-1,0-49,0 25,0-1,0-24,0 0,0 0,0-25,0 24,0 1,0-25,0 25,0-25,-25 50,25-50,0 24</inkml:trace>
  <inkml:trace contextRef="#ctx0" brushRef="#br1" timeOffset="42024.4036">10914 9872,'-50'0,"26"0,-26 0,50 0,-25 0,25 25,0 0,0 49,0-49,0 0,0 25,0-1,25-49,-25 50,0-50,25 25,-25-1,25 1,-1-25,-24 0,25 25,0-25,25 0,24 0,0 0,1-25,-1 0,-74 25,25 0,0 0,-25 0,0 25,25 0,-25 25,0-1,25-24,-25 0,0 49,0-49,0 0,-50 24,50-24,-25 0,-24-25,24 25,0 0,0-25,-25 0,26 0,-26 0,25 0,-24-25,24 25,0-25,0 25,0-25,1 25,-1 0,25-25,0 1,0 24,0 0</inkml:trace>
  <inkml:trace contextRef="#ctx0" brushRef="#br1" timeOffset="43400.4824">11261 10046,'0'0,"0"25,0-25,0 25,0-25,0 24,0 1,0 0,0 25,25-1,-25-24,25 49,25-49,-1 25,-49-25,25-1,25-24,-26 0,1 25,-25-25,25 0,25 0,-26 25,26 0,-25 0,24-25,-24 0,25 0,-1 0,-24 0,25 0,-1 0,-24-25,25 0,-50 25,49-25,-49-24,25 49,-25-50,0 0,0 1,0 24,0-25,0 1,0 24,0-25,-25 26,25-1,-24-25,24 25,-25-24,25 49,-25-25,0 25,25-25,-25 25,1-25,-1 25,25 0,-25 0,0 0,0-25,1 25,24 0,-50 0,-74 0,74 0,26 0,-51 0,1 0,-1 0,51 25,-26-25,25 25,0-25,25 25,-24-25,-1 0,25 25,0-25,-25 49,25-49,0 25,0 0,0 0,0-25,0 25,0-25,0 0</inkml:trace>
  <inkml:trace contextRef="#ctx0" brushRef="#br1" timeOffset="58839.3655">12402 10294,'50'0,"0"0,49 0,50 0,24 25,1-25,49 0,25 25,0-25,-99 0,99 0,-49 0,24 24,0-24,-49 0,74 25,-124-25,49 0,1 0,-25 0,-75 0,25 0,1 25,48-25,-23 0,23 0,-48 25,48-25,-48 0,-26 0,25 0,-24 0,24 0,-25 25,50-25,0 0,50 0,74 0,-50 0,75 0,-49 0,-1 0,-25-25,1 0,-51 0,26 0,-50 1,0-1,25 0,0 0,-50 25,0 0,25 0,-49 0,24 0,-25 0,1 0,-1 0,1 0,-51 0,76 0,-26 0,100 0,-50 0,0 0,0 0,-25 0,-25 0,1-25,24 25,-74 0,0 0,-1 0,1 0,0 0,25 25,-26-25,1 0,0 0,0 0,-25 0,25 0,-25 0,24 0,1 0,0 0,0 0,0 0,-1 0,1 0,0 0,-25 0,25 0,-25 0,-25-25,25 25,-25-24,0 24,25 0,0 0,-24 0,24-25,-50 25,25 0,0 0,1 0,24 0,0 0,0 0,49 0,-49 0,25 25,-25-25,25 0,0 0,-25 24,24-24,-24 0,25 0,-25 0,25 0,0 0,-25 25,0-25,-25 25,25 0,-50-25,50 25,-24-25,-1 24,0-24,25 25,0-25,-25 0,0 25,1-25,24 0,-25 0,25 25,0-25,-25 0,25 25,-25-25,25 0,-25 0,25 0,0 24</inkml:trace>
  <inkml:trace contextRef="#ctx0" brushRef="#br1" timeOffset="64186.6713">13395 3150,'0'0,"0"0,0 0,0 25,0 0,0 0,0-1,0 1,0 0,24-25,-24 25,0 0,0-1,0-24,0 25,0 0,0-25,0 25,0-25,0 25,0-1,0-24,0 0,0 0,0-24</inkml:trace>
  <inkml:trace contextRef="#ctx0" brushRef="#br1" timeOffset="64873.7106">13543 3200,'0'0,"0"0,0 25,0-25,0 24,0 1,0 0,0 0,0-25,0 49,0-24,0 0,0 0,0 0,0-1,0 1,0-25,0 25,0 0,0-25,0 25,0-25,0 0,25 0</inkml:trace>
  <inkml:trace contextRef="#ctx0" brushRef="#br1" timeOffset="65577.7509">13643 3076,'0'0,"0"74,0-49,0 25,0-1,0 26,0-51,0 26,0-25,0 24,0-24,0 0,0 0,0 0,0-1,0 1,0 0,0-25,0 25,0 0,0 0,0-25,0-25,24 0</inkml:trace>
  <inkml:trace contextRef="#ctx0" brushRef="#br1" timeOffset="66241.7889">13841 3200,'0'0,"0"0,0 25,0 24,0-49,-25 50,25-25,0-1,-25 1,25 25,0-25,0-1,0 1,-24 0,24 0,0 0,0 24,0-24,0 0,0 0,0-25,-25 0,25 0,0 0,25 0,-25-75,0 75,49-49</inkml:trace>
  <inkml:trace contextRef="#ctx0" brushRef="#br1" timeOffset="66906.8269">14039 3150,'0'0,"0"0,0 25,0-25,0 50,-24-50,24 24,-25 26,25-25,0 24,-25 1,25-50,0 50,-25-1,25-49,0 50,-25-25,25-1,0-24,0 25,0-25,-24 25,24 0,0-25,0 25,0-25,0 0,-25 25,0-25,0 0,0 24,25 1</inkml:trace>
  <inkml:trace contextRef="#ctx0" brushRef="#br1" timeOffset="72359.1388">11088 12328,'0'0,"-25"0,-25 0,1 0,-1 0,25 0,-24 0,-1 0,0 0,-24 0,49 0,-24 0,49 0,-25 0,25 25,0 0,0-1,0 1,0 0,0 0,25-25,-25 25,24-25,-24 0,0 24,25 1,-25-25,25 0,0 0,0 0,-1 25,1-25,0 0,25 25,-26-25,1 0,50 0,-51 0,-24 0,0 0,25 25,25-1,-25-24,24 25,-49 0,25 25,0-26,-25 26,25 24,-25-24,25 0,-25-26,0 26,0-50,0 25,0-25,-25 25,25-25,-50 0,-24 0,24 0,0 0,1 0,24 0,-25 0,26 0,-1 0,-25-25,25 25,1-50,24 50,0-25,-50 25,50 0</inkml:trace>
  <inkml:trace contextRef="#ctx0" brushRef="#br1" timeOffset="73727.2159">11361 12576,'0'0,"0"25,0 0,0-1,0-24,0 50,0-25,0 0,0 24,0-24,0 0,24 24,1 1,-25 0,25-26,0 1,-25 0,25-25,-25 50,24-50,1 24,-25-24,25 0,0 25,0 0,-25-25,24 0,1 0,0 0,0 0,0 0,-1 0,1 0,25-25,-25 25,-1-25,1 1,0 24,0-25,0 0,-1 0,-24 0,0 1,25-26,-25 25,0-24,0-1,0 25,0 0,0 1,0-1,0 0,0 0,0 0,0 1,-25 24,25-25,0 0,-49 0,24 0,25 1,-25-1,0 0,25 25,-24 0,-26-50,25 50,-24-24,-1-1,0 25,26-25,-1 25,0 0,-25 0,26 0,-1 0,0 0,25 0,-25 0,25 25,-25 0,1-25,24 24,0-24</inkml:trace>
  <inkml:trace contextRef="#ctx0" brushRef="#br1" timeOffset="87856.0251">15404 12626,'0'0,"0"24,0 1,0 25,0-25,0-25,0 49,25-24,-25 0,24 24,-24-49,0 25,0-25,0 25,25-25,-25 25,0 0,0-1,0-24</inkml:trace>
  <inkml:trace contextRef="#ctx0" brushRef="#br1" timeOffset="89112.097">15627 12799,'0'0,"0"0,0 0,0 25,0-25,0 25,0 0,25-1,0 1,-1 0,-24 0,25-25,0 0,0 0,0 0,-25 0,24 0,-24 0,25 0,0 0,0 0,-25-25,0 25,25-25,-25 25,24-25,-24 1,0 24,0-25,0 25,0-25,0 0,0 0,0 25,0-24,0 24,0-25,0 0,-24 0,24 25,-25-25,0 25,25 0,-25 0,25 0,-25 0,25 0,-49 0,49 0,-25 0,0 25,0-25,1 50,24-50,-25 25,0-25,0 0,25 24,0 1,-25-25,25 0,0 0,-24 0,24 25,0-25</inkml:trace>
  <inkml:trace contextRef="#ctx0" brushRef="#br1" timeOffset="90281.1638">16148 12725,'0'0,"0"0,0 0,0 49,0-24,0 0,0-25,0 25,0 24,0-49,0 0,25 25,-25-25,24 25,-24-25,25 25,0-25,0 0,-25 0,25 0,-25 0,49 0,-24 0,0 0,0 0,-25 0,49-25,-49 25,0-25,0 25,25-25,-25 1,25-26,-25 50,0-25,0 0,0 1,0-26,0 50,0-25,-25 0,25 1,-25-1,1 0,24 25,0 0,0-25,-25 25,0 0,0 0,25 0,-25 0,25 0,-49 0,24 0,0 0,25 25,-25 0,0-25,25 49,0-24,-24 0,24 0,0 0,0-1,0-24,0 25,-25-25,25 0,-50-74</inkml:trace>
  <inkml:trace contextRef="#ctx0" brushRef="#br1" timeOffset="94119.3834">12254 12750,'0'0,"24"0,51 0,-1 0,-24 0,-1 0,-24 0,50 0,-51 0,1 0,25 0,-50 0,49 0,-24 0,25 0,-25 0,-1 0,1 0,25 0,-50 0,49 0,-24 0,0 0,49 0,-74 0,25 0,25 0,-50 0,25 0,0-25,-1 25,-24 0,50 0,-50 0,25 0,-25 0,25 0,-25 0,24 0,1 0,-25-25,0 25,-25 0,25-25,-24 0,24 25,-25 0,25 0,0 0,-25 0,0 0,25 0,0 0,25 0,25 0,-26 0,26 25,-50-25,0 25,25-25,-25 0,0 0,25 0,-25 0,-25 25,0-25,0 0,25 25,-49-1,49-24,-25 0,25 0,0 0,-25 0,25 25,-25-25,25 0,0 0,0 25,-25-25,25 25,-24-25,24 25,-25-25</inkml:trace>
  <inkml:trace contextRef="#ctx0" brushRef="#br1" timeOffset="95503.4619">18008 12427,'-25'0,"-49"0,24 0,26 0,-1 0,-25 0,25 0,25 0,-24 0,24 50,0-1,0-49,0 50,0 0,0-26,0 1,0 0,0-25,0 0,0 0,0 25,0 0,24-25,1 0,-25 0,25 0,-25 24,25-24,-25 0,25 0,-25 25,0 0,24-25,-24 0,0 25,25 0,-25-1,0-24,0 25,0-25,0 25,0-25,0 25,-25 0,25-25,-24 24,24-24,-50 0,50 0,-50 0,26 0,24 0,-25 0,0 0,25 0,-25 0,-49 0,74 0,0 0,0 0</inkml:trace>
  <inkml:trace contextRef="#ctx0" brushRef="#br1" timeOffset="96442.5159">18107 12626,'0'0,"0"0,0 0,0 49,0-24,0 0,0 0,0 49,0-24,0-1,0-24,0 25,25-50,0 49,0-49,0 0,-1 25,1-25,0 0,0 0,0 0,-25 0,24 0,1 0,0 0,-25 0,50-50,-50 26,24-26,-24 25,25 0,-25-24,0-1,0 25,0 1,0-1,0 0,0-25,-25 26,-24-1,49 25,-25-25,0 25,0 0,25 0,-24 0,-26 0,0 0,50 0,-49 0,49 0,-25 0,25 0,0 0,0 0,-25 0,25 25,0-25,0 25,0-1,0-24,0 25,0-25,0 25,0 0</inkml:trace>
  <inkml:trace contextRef="#ctx0" brushRef="#br1" timeOffset="98313.6233">18802 12774,'25'0,"-25"0,25 0,-1 0,-24 0,25 0,0 0,0 0,0 0,24 0,1 0,-1 0,26 0,49-24,25 24,74 0,-25-25,-24 25,24-25,-24 0,-50 25,-25-25,1 25,-51 0,26 0,-51 0,26-24,24 24,-24 0,49 0,-24-25,24 25,0 0,25-25,0 0,0 0,-25 25,-49 0,99-24,-75-1,25 25,25 0,-24 0,-1 0,-25 0,-74-25,50 25,-25 0,-25 0,-25 0,0 0,-25 0,-49 0,50-25,-1 0,0 1,26-1,-1 25,0-50,25 50,-25 0,25-25,0 25,50 25,-1-25,1 25,24 0,-24 0,0-1,-26 1,1-25,25 0,-25 0,0 0,-25 0,24 25,-24-25,25 0,0 0,-25 25,0-25,0 25,0-25,-25 0,25 0,-25 24,1-24,-1 25,0-25,0 50,0-50,0 49,-24-49,24 25,0 0,25-25,0 0,-49 0,49 0,0 25,-25-25,25 0,-25 0,0 25,0-1,1-24,-1 0</inkml:trace>
  <inkml:trace contextRef="#ctx0" brushRef="#br1" timeOffset="207615.875">13618 1712,'0'0,"0"24,0 1,0 0,0 49,0 1,0-26,-25 26,25-26,0 1,0 0,0-26,0 1,0 25,0-50,0 25,0-25</inkml:trace>
  <inkml:trace contextRef="#ctx0" brushRef="#br1" timeOffset="232401.2926">18852 4217,'0'0,"24"0,1 49,0-24,25 0,-26 0,26 0,0 24,-26-49,1 25,0 0,0-25,-25 25,25-25,-25 0,24 24,1-24,-25 0,0 25,25-25,-25 0,25 0</inkml:trace>
  <inkml:trace contextRef="#ctx0" brushRef="#br1" timeOffset="233095.3323">19323 4118,'0'0,"-25"0,0 24,-24-24,49 50,-25-25,0 24,0 1,-24-25,49 49,-50-49,0 25,26-1,-1-24,25 0,-25-25,25 49,-25-49,25 0</inkml:trace>
  <inkml:trace contextRef="#ctx0" brushRef="#br1" timeOffset="235207.4531">11311 14982,'-50'0,"1"0,49 0,0 0,-50 25,50 0,-50-1,26 51,-1-26,-25 1,25 24,25 1,0-25,0-1,0 26,-24-1,24-24,0-26,0 1,24 25,1-25,0-1,0 1,24 0,1 0,-25-25,49 0,-24 0,24 0,-24 0,24-25,-49 0,50 25,-26-49,-24 24,0 0,0 0,-1-49,1 24,0 1,-25-1,0-24,0 24,0-25,0 26,0-26,-25 26,-24-26,49 51,-25-1,0 0,0 0,0 0,1 1,24 24,-25 0,0 0,25 0,-25 0,25 0,-25 0</inkml:trace>
  <inkml:trace contextRef="#ctx0" brushRef="#br1" timeOffset="237295.5726">13643 14833,'-25'0,"25"25,-50-25,50 0,-25 25,-24 0,-26-1,1 26,0 0,49-26,-50 26,50-25,1 24,-1-24,0 0,25 25,0-26,-25-24,25 50,0-25,0 25,0-26,0 1,0 0,25 25,0-50,24 74,-49-74,50 25,0 0,-1-1,1-24,0 0,24 0,-24 0,-1 0,1 0,-1 0,1 0,-50 0,50 0,-50 0,49-24,-49 24,25-25,0 0,-25 0,25 0,-25 1,0-26,0 25,0-24,0-1,0 0,0-24,-50 49,50-49,-25-1,0 75,25-49,0 49,-24 0,24-25,-25 25</inkml:trace>
  <inkml:trace contextRef="#ctx0" brushRef="#br1" timeOffset="238185.6235">15329 15255,'0'0,"0"0,0 25,0-1,0 26,0-25,0 49,0-24,0 0,0 24,0-49,0 0,0-1,0-24,0 25,0-25,0-25,0 1</inkml:trace>
  <inkml:trace contextRef="#ctx0" brushRef="#br1" timeOffset="239032.6719">15602 15404,'0'25,"0"-1,-25 26,1-50,24 25,0 24,0-49,0 25,0 25,24-50,-24 49,25-49,0 0,-25 0,25 0,-25 25,25-25,-1 0,1 0,-25 0,25 0,0 0,-25-25,25 1,-25-26,24 25,-24 0,0-24,0-1,0 25,-24-24,-1-1,25 50,0-25,-25 0,0 25,0 0,1 0,-1 0,25 0,-50 0,50 25,-25-25,25 0,0 25,-24-25,24 25,0-25,0 0,24 0,-24 0</inkml:trace>
  <inkml:trace contextRef="#ctx0" brushRef="#br1" timeOffset="239919.7227">16049 15429,'0'0,"0"0,0 49,24-24,-24 0,25 49,-25-49,25 0,-25-25,0 25,25-25,0 0,-25 0,24 0,1 0,0 0,25 0,-50 0,24 0,1 0,25-75,-50 75,25-25,-25 1,25 24,-25-25,0-25,0 1,0 24,0-25,0 0,0 26,-25 24,25-25,-25 25,25-25,-25 25,0 0,-24 0,24 0,25 0,-25 0,0 25,25 0,-25-25,25 0,-49 24,49-24,0 0,-25 50,25-50,-25 0,25 25,0-25,-25 0</inkml:trace>
  <inkml:trace contextRef="#ctx0" brushRef="#br1" timeOffset="241313.8024">18157 15106,'-25'0,"25"0,-49 0,49 25,-25 0,25-1,-50 1,25 25,-24-25,49-1,-25 51,25-75,-25 50,25-26,0 1,0 0,0-25,0 50,25-26,-25 1,25 0,0 0,-1 0,26-25,-25 0,24 24,26-24,-1 0,1 0,-51 0,51 0,-26 0,1 0,-25 0,0-24,0-1,-25 25,49-25,-24 0,0 0,-25 25,25-24,-1-1,-24-25,0 50,0-25,0-24,0 49,0-50,0 50,0-50,0 50,-24-24,-1-1,0 0,-49-49,24 74,25-50,-49 25,74 25,-25 0,-25-25,50 25,-25 0,25 0,-24 0,-1 0,25 0,0 0,-50 0,25 25,25-25,0 25</inkml:trace>
  <inkml:trace contextRef="#ctx0" brushRef="#br1" timeOffset="242345.8613">20489 15205,'-50'0,"25"0,-24 0,-26 0,26 0,49 25,-50 0,25-25,0 25,-24-1,24 1,25 0,-25 0,0 49,1-24,24-25,-25 49,25-24,0 24,0-49,0 0,25 49,-25-74,49 25,1 0,-25-25,24 25,26-25,-26 0,26 0,-26 0,1-25,-1 25,1-25,0-25,-1 50,-49-49,25 24,25-25,-50 1,0 24,0-25,0-24,0 24,0-49,0 25,-25 24,0 0,0 1,0-1,1 25,-26 25,50-24,-25-1,0 25,25 0,-24 0,-1 25,25-25,49 0</inkml:trace>
  <inkml:trace contextRef="#ctx0" brushRef="#br1" timeOffset="244055.9592">23887 14015,'0'0,"-25"0,0 0,0 0,25 0,-49 0,49 0,-25 0,-25 0,50 0,-49 0,-50 24,49-24,-24 25,-1-25,1 0,-25 0,24 0,-24 0,25 0,-1 0,1 0,-26 0,1 0,25 0,49 0,-25 0,1 0,-26 0,51 0,24 0,-50 0,50 0,-50 0,50 0,-24 0,24 0,-25 0,25 25,0 0,-25 0,25-1,-50 26,1 74,24-49,-25 49,1 24,-1-48,1 48,24-24,25-24,-25-26,0 0,25 1,0-25,0-26,-25 26,25 0,0 24,0-24,0-26,0 26,25 24,-25-49,0 0,25 49,0-49,0 0,-25 25,0-50,0 24,24 1,-24-25,25 0,0 25,0-25,24 0,26 0,24 0,25-50,50 26,-1-26,-24 25,-50 0,-24 25,-50 0,24 0,1 0,-1 0,26 0,-26 0,26 0,-1 0,-24 0,24 0,1 0,-1 0,0 0,-49 0,0 0,0 0,0 0,-1 0,26 0,-50 0,25 0,0 0,0 0,24 0,26-24,-51 24,1 0,-25-25,25 25,0-50,-25 25,25-24,-1-26,-24-49,0 25,0-50,0-24,0 49,0-50,0 75,0 0,0-25,0 0,0 49,0 25,0 1,0 24,0 0,0 25,25-25,-25 25,0-24,0-1,0 25,0-25,0 25,0-50,0 26,0 24,0-50,0 50</inkml:trace>
  <inkml:trace contextRef="#ctx0" brushRef="#br1" timeOffset="250600.3336">19224 1587,'0'0,"0"0,0 50,0 0,0-1,0 26,0-50,0 24,0 1,0-1,0-24,0 25,0-25,0-1,0 1,0-25,0 25,0-25,-25 25,0 0,25-25</inkml:trace>
  <inkml:trace contextRef="#ctx0" brushRef="#br1" timeOffset="253121.4778">22597 15032,'-25'0,"-24"0,24 0,-25 0,50 0,0 0,-25 0,25 24,-24-24,24 25,0 0,0 0,0 24,0 1,0 0,0-26,0 26,24-50,-24 25,0-25,0 0,25 0,-25 25,0-25,25 0,0 0,0 0,-25 0,24 25,1-1,0-24,0 50,-25-50,0 50,25-50,-25 24,0 1,0 0,0 25,0-26,-25 1,25 0,-75 0,26 0,49-25,-25 24,0-24,-24 0,49 0,-25 0,0 0,0 0,0 0,25 0,-24 0,-1 0,25 0,0-24,0-1,-25-25,25 50,0-49</inkml:trace>
  <inkml:trace contextRef="#ctx0" brushRef="#br1" timeOffset="254047.5307">22994 15205,'0'0,"-25"0,0 0,25 0,-24 0,-1 0,25 25,0 0,0-25,0 25,0-1,-25-24,25 50,0-25,0 25,0-1,0-24,0 0,0 24,0-24,25-25,-25 50,25-50,-25 25,24-1,-24-24,25 0,-25 25,50-25,-25 0,-25 0,49 0,-24 0,0-25,0 25,-1-24,1-1,0-25,0 25,-25 25,0-49,0-26,0 26,0-1,0 0,-25 1,0 24,25 0,-25 0,25 25,0-24,-49 24,24 0,0 0,-24 0,49 0,-25 0,25 24,-25-24,0 0,0 25</inkml:trace>
  <inkml:trace contextRef="#ctx0" brushRef="#br1" timeOffset="256008.6429">11137 17735,'0'25,"0"0,0 0,0 0,0-1,0 1,0 25,0-1,25 1,-25-25,25 0,0 24,0-24,-1 0,1-25,0 25,0-25,-25 24,25-24,-25 0,49 0,-24 0,0-24,24-1,1-50,0-24,-1 0,-24 0,0 24,-25 1,0 0,0-1,0 50,-25-24,-49 49,49-25,-74 0,49 25,-24 0,24 25,0-25,-74 49,75 26,-26-75,26 74,24-74,0 25,0 0,0-25,25 0,0 25,0-25,-24 25,24-1,0-24,0 25,99-25</inkml:trace>
  <inkml:trace contextRef="#ctx0" brushRef="#br1" timeOffset="256953.697">13494 17835,'-25'0,"25"0,0 0,-25 24,25 26,-25 24,25 1,0-26,-24 1,24-25,0 24,0-24,24 0,-24-25,25 0,0 0,0 0,0 0,-25 0,49-25,26-24,-26-1,1-49,-25 49,-25 1,0-1,0 25,0 0,0 1,0-1,-25 25,25-25,-25 25,0 0,0 0,1 0,-1 25,25-25,0 0,-50 25,50-1,0-24,0 25,0-25,0 0,50 0</inkml:trace>
  <inkml:trace contextRef="#ctx0" brushRef="#br1" timeOffset="257647.7367">15379 17810,'0'0,"0"0,0 49,0 1,0 0,0-1,0-24,0 49,0-49,0-25,0 25,0 0,0-25,0 25</inkml:trace>
  <inkml:trace contextRef="#ctx0" brushRef="#br1" timeOffset="258417.7807">15478 17983,'0'0,"0"0,0 25,0 0,0-25,25 25,-25-25,0 25,0-1,25 1,0 0,-25 25,0-50,24 0,-24 24,25-24,0 0,-25 0,25 0,-25 0,0 0,25 0,-1-49,-24 24,0 0,0-24,0 24,0 0,0-25,0 26,0-1,0 0,-24 25,24 0,-25 0,0 0,25 0,-25 0,25 25,-25-25,25 0,25 0,-25 0,50 0</inkml:trace>
  <inkml:trace contextRef="#ctx0" brushRef="#br1" timeOffset="259121.8209">15850 17934,'0'0,"0"25,0-1,0 1,0 0,0 25,0-26,0 1,0 0,25 0,-25 0,0-25,25 0,-25 0,25 0,-1 0,1 0,-25 0,25 0,0 0,-25-25,25 0,-1-25,-24 1,0-1,0 1,0 24,0-25,0 50,0-25,0 25,0 0,-49 0,49 0,-25 0,25 0,-25 0,0 0,25 0,-24 0,-1 25,25 0,-25 0,25 0,0-25,0 24,0-24,0 0,50 0,-26 0</inkml:trace>
  <inkml:trace contextRef="#ctx0" brushRef="#br1" timeOffset="260016.8722">17934 17760,'0'0,"-25"25,0 25,25-1,0 1,-25 24,25-49,-24 0,24 24,0-24,0-25,0 25,24-25,1 25,0-25,0 0,24 0,26 0,-50 0,49 0,-24-25,24 0,-74 0,50 1,-50-1,0 0,0 0,0 25,24-49,-24-1,0 25,0 0,0 1,0-1,-24 0,-1 0,0 0,0 1,0 24,1 0,-1 0,25-25,-50 25,50 0,-25 0,1 0,-1 0,0 0,0 0,25 25,-25-25,25 24,0-24,0 25,75 0,24 0</inkml:trace>
  <inkml:trace contextRef="#ctx0" brushRef="#br1" timeOffset="260983.9275">20538 17661,'-25'0,"1"0,-1 0,25 0,-50 25,25 24,1-24,24-25,-25 50,25-25,-25 24,25 1,0 24,0-24,0-1,0 1,25 0,-25-26,49 1,-49-25,50 25,-50 0,25-25,24 0,-24 0,0 0,25 0,-1 0,1-50,0 1,-50 24,24-25,26-49,-50 74,0-49,0 24,0-24,0-1,0 26,-50-1,50 1,-49-1,24 25,0 0,0 25,0-25,25 25,-24 0,-1 0,0 0,25 0,-25 0,25 25,-25-25,1 0,24 0</inkml:trace>
  <inkml:trace contextRef="#ctx0" brushRef="#br1" timeOffset="262912.0378">23986 16619,'0'0,"-25"0,1 0,-1 0,0 0,-25 0,-49 0,-50 25,-24 0,-1 24,-74-24,0 50,25-51,-25 26,0-50,24 25,-24-25,124 0,-25 0,100 0,-1 0,50 0,-25 0,25 0,-24 25,24-25,-25 0,0 24,25-24,-25 25,25-25,0 25,-25 0,25 24,0-24,0 25,0-1,0 51,25-51,25 50,-1 50,1 0,0 0,24 49,-24 26,-26-51,1 1,0-75,0 0,0-49,-25 0,0-26,24 1,-24 0,25-50,-25 25,0 25,25-50,-25 25,50 0,-50 0,24 0,26 0,0 0,24 0,1 0,-26 0,26 0,-26 0,26 0,-26 0,1 0,24 0,-24 0,24 0,1 0,-1 0,0 0,-49 0,25-25,-25 25,0 0,24 0,-24 0,25 0,-1 0,26 0,-51 0,26 0,-25 0,0 0,-1 0,-24 0,25-24,0 24,-25 0,25 0,-25 0,25-25,-1 25,1-25,0 25,0-25,0 25,-1-25,1 1,-25 24,50-50,-50 50,49 0,-49 0,25-25,0 25,0-25,-25 1,49-1,-24-25,-25 1,50-1,-50 0,25-24,-25-25,24-25,-24-25,0-25,0 1,0 49,0-25,0-25,0 100,0-1,0 26,0-1,0 50,0-25,0 25</inkml:trace>
  <inkml:trace contextRef="#ctx0" brushRef="#br1" timeOffset="271545.5316">18728 4217,'0'0,"0"0,0 25,0 24,0-24,-25 0,25 49,0-49,0 0,0 24,0-49,0 25,0 0,0-25,0-25,25-24</inkml:trace>
  <inkml:trace contextRef="#ctx0" brushRef="#br1" timeOffset="272145.5659">18827 4093,'0'25,"0"-1,0 26,0 0,0 24,0-24,0-1,-25 1,25 24,-25-49,25 25,0-26,0 1,0 0,0 0,0 0,0-1,0-24,0 25,0-25,0-74,0 24,25-24,25-1,-50 1</inkml:trace>
  <inkml:trace contextRef="#ctx0" brushRef="#br1" timeOffset="272753.6006">18976 4018,'0'0,"0"0,0 25,0-25,0 50,0-25,0-1,0 1,0 25,0-25,0-1,0 1,-25 25,25-25,0 24,0 1,0-25,0 24,0 1,0-50,0 25,0-25,0-25,0 0,0-49,25 49</inkml:trace>
  <inkml:trace contextRef="#ctx0" brushRef="#br1" timeOffset="273313.6326">19149 4018,'0'0,"0"25,0 50,0-51,0 26,0 0,0-26,0 26,0 0,0-26,0 1,0 25,0-1,-25-24,25 25,0 24,-24-49,-1 25,25-1,-25-24,25 0,0-25,0 25,0-25,0 0,0-50,0 25,0-24</inkml:trace>
  <inkml:trace contextRef="#ctx0" brushRef="#br1" timeOffset="273879.6651">19248 4291,'0'0,"0"0,0 25,0 25,0-1,0-24,0 0,0 24,0-24,0 0,0 49,-24-49,24 0,0 25,0-50,0 24,0-24,0 0</inkml:trace>
  <inkml:trace contextRef="#ctx0" brushRef="#br1" timeOffset="284120.2508">22225 17810,'0'25,"0"-1,0 26,0-25,0 24,25 1,0 24,-25-49,24 25,1-1,-25-24,25 0,-25-25,0 25,0-25,0 0,25 0,-25 0</inkml:trace>
  <inkml:trace contextRef="#ctx0" brushRef="#br1" timeOffset="285161.3103">22448 18083,'-25'0,"25"24,0 26,0-50,0 50,0-26,0 1,0 0,0 0,25 0,-25-25,50 24,-50 1,49-25,-49 0,0 0,25 0,0 0,0 0,0 0,-25 0,24 0,1-25,0 25,-25 0,0-49,50 49,-50-50,0 50,25-25,-25 1,24-1,-24-25,0 1,0 24,0-25,0-24,0 49,0 0,-24-24,24 49,0-25,-25 25,25 0,-25 0,0 0,25 0,-25 0,25 0,-25 0,25 0,-24 0,-1 0,25 0,0 25,-25-1,25-24,-25 25,25-25,0 25,0 0,0-25,0 25,0-25,0 24,-25-24,25 0,0 25,0 0,25-25,-25 0,25 0</inkml:trace>
  <inkml:trace contextRef="#ctx0" brushRef="#br1" timeOffset="286353.3785">22796 17959,'0'0,"0"24,0 1,0 0,0 0,0 0,0-1,24 1,-24 0,0-25,50 50,-50-50,50 24,-26 1,1-25,-25 25,25 0,0-25,0 0,-25 0,24 0,1 0,0 0,-25 0,25 0,0 0,-25 0,24 0,-24 0,25-25,-25 25,25-25,-25 0,0 25,0-49,25 24,-25-25,0 26,0-1,0-25,0 25,0 1,0-26,0 50,0-50,-25 1,0 24,25 0,-25 25,25-25,0 25,-24 0,-1 0,25 0,-25 0,0 0,25 0,0 0,-49 0,24 25,0 0,0 0,-24 0,24-25,0 49,25-49,0 50,-50-25,50-1,0-24,0 0</inkml:trace>
</inkml:ink>
</file>

<file path=ppt/ink/ink47.xml><?xml version="1.0" encoding="utf-8"?>
<inkml:ink xmlns:inkml="http://www.w3.org/2003/InkML">
  <inkml:definitions>
    <inkml:context xml:id="ctx0">
      <inkml:inkSource xml:id="inkSrc0">
        <inkml:traceFormat>
          <inkml:channel name="X" type="integer" max="1280" units="cm"/>
          <inkml:channel name="Y" type="integer" max="800" units="cm"/>
        </inkml:traceFormat>
        <inkml:channelProperties>
          <inkml:channelProperty channel="X" name="resolution" value="28.31858" units="1/cm"/>
          <inkml:channelProperty channel="Y" name="resolution" value="28.36879" units="1/cm"/>
        </inkml:channelProperties>
      </inkml:inkSource>
      <inkml:timestamp xml:id="ts0" timeString="2013-11-21T21:47:32.398"/>
    </inkml:context>
    <inkml:brush xml:id="br0">
      <inkml:brushProperty name="width" value="0.05292" units="cm"/>
      <inkml:brushProperty name="height" value="0.05292" units="cm"/>
      <inkml:brushProperty name="color" value="#FF0000"/>
    </inkml:brush>
  </inkml:definitions>
  <inkml:trace contextRef="#ctx0" brushRef="#br0">8441 10266,'-27'26,"27"-26,-26 27,-1-27,1 0,26 0,0 0,-27 26,27-26,27 0,-1 0,1-26,-1 26,27 0,0 0,0-27,0 27,0-26,-27 26,27 0,0 0,-27 0,1 0,-27 0,26 0,-26 26,0-26,0 0,0 0,27-26,-54 26</inkml:trace>
  <inkml:trace contextRef="#ctx0" brushRef="#br0" timeOffset="624.0357">9314 9816,'0'0,"0"0,0 0,0 0,0 0,0 0,0 0,0 0,0 0,-27 27,27-27,0 26,0 0,0 27,-26 0,26 0,0 0,0 26,0-26,0 0,0 0,0 0,0 0,0-26,0-1,0 0,26 1,-26-1,0-26,0 0,0 0,0 0,0 0,0 0,0 0,27 0,-27-26,26-27</inkml:trace>
  <inkml:trace contextRef="#ctx0" brushRef="#br0" timeOffset="1910.1093">11219 9843,'0'0,"0"0,0 0,0 0,0 0,0 0,-27 0,27 0,-26 0,-1 0,-26 0,27 0,-1 0,1 0,-27 0,53 0,-26 0,26 0,0 0,0 0,0 0,0 26,0 0,0 27,-27-26,27-1,-26 27,26-26,0 26,-27-27,27 0,27-26,-27 0,26 0,1 0,-27-26,26 26,1-26,25 26,-25 0,-1 0,1 0,26 26,-27 0,1 1,-1 26,1 0,-1-27,-26 27,0 0,-26-26,26-1,-53 27,26-27,-26-26,0 27,0-27,1 0,-1-27,0 1,26-1,1 1,26-27,0 0,0 27,53-27,-27 26</inkml:trace>
  <inkml:trace contextRef="#ctx0" brushRef="#br0" timeOffset="2318.1326">11589 10107,'0'-26,"0"-1,-26 27,-1-26,1 52,-1 1,1-1,-1 27,27 0,-26 0,26 26,0-26,26 27,1-28,-1 1,54-26,-27-1,26-26,-26-26,26-1,-26 1,0-27,0 0,-27-26,-26 26,0 0,-26 0,-27 0,0 27,27-1,-54 27,27 0,0 27,27-27</inkml:trace>
  <inkml:trace contextRef="#ctx0" brushRef="#br0" timeOffset="299489.1298">24580 16828,'0'0,"27"0,-27-27,0 27,-27 0,27 0,0-26,0 26,-26 0,26 0,0 0,0 0,-27 0,27 0,-26 0,26 0,-27 0,1 0,-1 26,1-26,-1 27,1-1,0 0,26 1,-27 26,27-27,0 1,0-1,27 1,-27 26,26-27,0 0,1 1,-1-1,1 1,-27-1,0 1,26-1,-52 1,26 26,-27-53,1 26,-1 1,1-1,0 0,26-26,-53 27,53-27,-53 53,53-53,-80 26,80-26,0 0,-53 53,53-53,0 0,-52 27,52-27,0 0,0 0,-53 26,53-26,0 0,0 0,0 0,0 0,-53 27,53-27,0 0</inkml:trace>
  <inkml:trace contextRef="#ctx0" brushRef="#br0" timeOffset="300332.1776">23919 17489,'0'0,"0"0,0 0,0-26,0 26,26 0,-26 0,0 0,0 26,0-26,-26 53,26-53,-27 53,27-53,-53 79,53-79,-26 53,26-53,0 0,0 53,0-53,0 0,0 0,26 53,-26-53,53 0,-53 0,53 0,-53 0,53 0,-53 0,0 0,53 26,-53-26,0 0,0 0,0 0,0 0,79 0,-79 0,0 0,0 0,0 0,0 0,-26-53,26 53,-27-52,27-1,0 26,-26-26,26 27,-26-1,26-26,0 27,0 26,0-26,0 26,0 0,0 0,0 26,0-26,0 0,0 53,0-53,0 79,0-79,0 53,0-53,0 0,0 53,0-53,0 0,0-26,26-1,-26 1,0-27,26 26,-26 1,0-27,0 53,0 0,0 0,0 0,0 0,-26 53,26-53,0 53,0-53,0 53,0-53,0 0,0 0,0 0,53 26,-53-26,0 0,0 0,0 0</inkml:trace>
  <inkml:trace contextRef="#ctx0" brushRef="#br0" timeOffset="301243.2301">24501 17992,'0'0,"0"0,0 0,79 0,-79 0,0-53,0 53,0-80,0 80,0-105,-26 52,26 26,-27-26,27 27,-26-27,26 26,0 27,0 0,0 0,0 0,53 53,-53-53,79 53,-79-53,79 80,-79-80,106 53,-106-53,80 26,-80-26,0 0,53 26,-53-26,0 0,-53-26,53 26,-80-26,80 26,-106-27,106 27,-79-26,79 26,0 0,0 0,0 0,0 0,0-53,27 26,-1 1,0 26,27-53,-26 26,26 1,-27 0,1-27,-1 53,1-27,-27 27,0 0,-27 27,27-1,0-26,-53 53,0 0,27 0,-27 26,26-26,1 0,0 0,26-53,-53 79,53-79,-27 53,27-53,0 0,0 53,0-53,0 0</inkml:trace>
  <inkml:trace contextRef="#ctx0" brushRef="#br0" timeOffset="324014.5326">13230 10028,'0'0,"0"-27,0 1,-27-1,27 1,-26-1,-1 1,27 26,-26-26,-1 26,1 0,-1 26,27-26,0 26,0 27,27-26,-1-1,1 1,26 26,0 0,-1-1,-25-25,26 26,-27 0,1 0,-27-27,0 27,0 0,-27 0,1 0,-27-27,26 1,1-1,-27-26,0 0,27-26,-1-27,1 0</inkml:trace>
  <inkml:trace contextRef="#ctx0" brushRef="#br0" timeOffset="324181.5416">13097 10028,'27'-27,"-1"1,27-1,0 27,0-26,-27-1,27 1,0 0,0-1,0 1,-27-1,1 1,-1-1,1 1</inkml:trace>
  <inkml:trace contextRef="#ctx0" brushRef="#br0" timeOffset="324445.5572">13679 9948,'-26'80,"26"26,-27-27,54 0,-27-26,26 0,1 0,26 0,-27-53,27-26,26-1,-26-26,0 0,0 0,-26 0,-27-26,0 26,-27-26,-26 52,0-26,-26 27,0-1,26 1,26 26,1-26,26 26</inkml:trace>
  <inkml:trace contextRef="#ctx0" brushRef="#br0" timeOffset="324926.5847">15611 10028,'0'0,"0"26,0-26,-27 27,1-27,-1 26,1 1,26-1,-27 0,54 1,-1-1,1 1,26-1,0 1,0-1,0 27,-1-26,-25-1,-27 27,-27 0,1-27,0 27,-27 0,0-26,-27-27,27 26,0-52,1-1,25 1</inkml:trace>
  <inkml:trace contextRef="#ctx0" brushRef="#br0" timeOffset="325059.5923">15399 10134,'53'0,"0"0,0-27,0 27,26 0,-26-26,0-1</inkml:trace>
  <inkml:trace contextRef="#ctx0" brushRef="#br0" timeOffset="325348.6086">15955 10160,'-27'53,"27"26,-26 1,-1-27,54 26,-27-26,26 0,1-27,26 1,0-27,-1-27,1 1,27-1,-27-26,26 1,-52-28,25 27,-25 0,-27-26,-27 26,-25 27,-1-27,0 26,-27 27,27-26,0 26,27 0,26 0</inkml:trace>
  <inkml:trace contextRef="#ctx0" brushRef="#br0" timeOffset="325769.633">18151 10054,'0'0,"0"27,0-27,-27 26,1-26,26 27,-27-1,-26 0,27 1,0-1,-1 1,27-1,0 1,27-1,25 27,-25-26,26-1,-27 27,27 0,-53-27,27 27,-27 0,-27-26,1-1,-27 1,26-1,1-52,-1-1</inkml:trace>
  <inkml:trace contextRef="#ctx0" brushRef="#br0" timeOffset="326149.6546">18045 10107,'53'-26,"-27"-1,27 27,0 0,0-26,0 26,0 0,-27-27,1 27,-1 0,1 27,-54-1,27 1,-26 26,-1-1,1 28,-1-27,27 26,0-26,27 0,-1 0,27-27,0 1,27-27,-28-27,1 27,0-53,0 27,0-53,-26 26,-27 0,-27 0,1 0,-27 0,0 0,0 27,26-1,1 1,26 26,0-27,53 1</inkml:trace>
  <inkml:trace contextRef="#ctx0" brushRef="#br0" timeOffset="326553.6776">20267 9869,'0'0,"-26"26,0-26,-1 27,27-1,0 1,0 26,27-27,-27 27,26 0,27 0,-27-27,1 54,-1-54,-26 27,0 0,-26-26,-1 25,1-25,26-27,-53 0,53 0,-26-53,-1 27</inkml:trace>
  <inkml:trace contextRef="#ctx0" brushRef="#br0" timeOffset="326948.7004">20241 10054,'0'-26,"26"-1,1 1,26-1,-27 27,1-26,-1-1,27 1,0 26,-27-26,1 26,-1 0,1 0,-27 26,0 27,0 0,-27 0,27 26,-26 0,-1 27,27-26,0-1,27-26,-1 0,27-27,0 1,0-27,27-27,-28 1,1-27,0 0,-26 0,-1-26,-26-1,-26 1,-1 26,-26 0,0 27,-26-1,26 1,0 26,0 0,27 0,26 0,26 0</inkml:trace>
  <inkml:trace contextRef="#ctx0" brushRef="#br0" timeOffset="327375.7248">22807 10054,'-26'27,"26"-27,0 0,-26 0,-1 26,27 1,0-1,27 0,-27 1,26 26,0 0,1 0,-27-27,26 54,-26-54,0 53,0-52,-26 52,-27-52,27-1,-27 1,0-1,26-52,1-1,-1 1</inkml:trace>
  <inkml:trace contextRef="#ctx0" brushRef="#br0" timeOffset="327812.7498">22622 10134,'27'-53,"26"26,26 1,-26-1,0 27,0-26,0-1,0 27,-1 0,1-26,0-1,-26 1,-1 26,1-26,-27 26,0 0,0 26,0 0,-27 1,1-1,-27 27,26 27,-26-27,27 52,-27-25,27-1,26 27,0-27,0-26,53 0,-27-26,53-1,1-52,-27-1,53 1,-1-27,-25-27,-1 1,0 0,-26-1,-26 1,-27 0,0-1,-53 27,-26 27,-1-1,1 54,-27-1,0 1,27 52,-1-26</inkml:trace>
  <inkml:trace contextRef="#ctx0" brushRef="#br0" timeOffset="346276.8059">15373 12594,'0'0,"-27"0,27 0,0 0,0 0,0 27,-26-1,52 1,-26-1,0 27,0 26,27-26,-27 27,26-27,1 26,-27-26,26 0,-26 0,0-27,26 1,-26-27,0 0,0 0,0 0,0-27,-26 1</inkml:trace>
  <inkml:trace contextRef="#ctx0" brushRef="#br0" timeOffset="346652.8274">15505 12726,'0'0,"0"0,-27 27,27-1,0 27,0-26,0 26,0-27,27 27,-1 0,27-27,-26 1,26-1,0-26,-27-26,1 26,25-53,-25 27,-27-54,26 27,-26-26,-26-1,-1 28,1-28,-27 27,27 0,-1 27,1-1,-1 27,1-26,26 52,0-26,26 27,1-27,-1 26</inkml:trace>
  <inkml:trace contextRef="#ctx0" brushRef="#br0" timeOffset="347001.8466">16113 12541,'0'0,"0"0,-26 0,0 27,26-1,-27 1,27-1,0 27,0 0,27 26,-1-52,0 26,27-27,0 1,0-27,0-27,0 1,0-27,-27 0,27-27,-53 28,27-28,-54 1,27 26,-53 0,27 0,-27 27,27-1,-27 27,26 0,-26-26,53 26,-26 0,26-27,26 1</inkml:trace>
  <inkml:trace contextRef="#ctx0" brushRef="#br0" timeOffset="347667.8855">8335 12912,'0'0,"0"0,0 0,0 0,0 0,0 0,0 0,26 0,-26 0,27 0,26-27,-27 27,27 0,26 0,-26 0,0 0,27 0,-28 0,1 0,0 0,0 0,-26 0,-27 0,0 0,0 0,0-26,0 26</inkml:trace>
  <inkml:trace contextRef="#ctx0" brushRef="#br0" timeOffset="347960.9022">9340 12330,'27'0,"-1"0,-26 0,27 26,-54 1,54 25,-54 1,27 0,0 53,-26-27,26 27,0-26,-27 26,27-27,0 0,0-26,0-26,0-1,27 1,-27-27,26 0,1-27</inkml:trace>
  <inkml:trace contextRef="#ctx0" brushRef="#br0" timeOffset="349424.986">8467 15266,'0'0,"0"0,0 0,0 0,26 0,1 0,-1 0,1 0,26 0,0 0,0 27,0-27,-1 26,1 1,0-27,-26 0,-1 0,1 0,-27 0</inkml:trace>
  <inkml:trace contextRef="#ctx0" brushRef="#br0" timeOffset="349654.9991">9314 14843,'26'0,"1"27,-27-27,0 53,0-1,26 1,-26 27,0-1,-26 27,26 0,0-27,0 27,0-27,0 1,0-1,26-26</inkml:trace>
  <inkml:trace contextRef="#ctx0" brushRef="#br0" timeOffset="350245.0329">8520 18045,'0'0,"0"0,0 0,0 0,0 0,0 0,0 0,0 0,0 0,79 0,-79 0,80 0,-27 0,-53 0,105 0,-105 0,53 0,-53 0,0 0</inkml:trace>
  <inkml:trace contextRef="#ctx0" brushRef="#br0" timeOffset="350532.0493">9128 17648,'53'26,"-53"-26,0 27,0-27,27 105,-27-52,0 27,0-27,26 26,-26 0,0 1,0-1,0-26,0 0,0 26,0-79,0 27,0-27</inkml:trace>
  <inkml:trace contextRef="#ctx0" brushRef="#br0" timeOffset="356633.3983">10928 12541,'-27'0,"27"0,0 0,0 0,-26 0,26 0,0 0,0 0,0 0,0 0,26 27,-26-1,27 27,-27-26,26-1,1 27,-1-27,0 27,1 0,-1-26,-26 26,0 0,0-1,0-25,-26 26,-1-27,27-26,-26-26,0-27</inkml:trace>
  <inkml:trace contextRef="#ctx0" brushRef="#br0" timeOffset="356829.4095">10928 12462,'0'-27,"0"27,0 0,0 0,26 0,-26 0,27 0,-1 0,0 0,27 0,-26 0,26-26,-27 52,27-52,-26 52,-1-26,1 27</inkml:trace>
  <inkml:trace contextRef="#ctx0" brushRef="#br0" timeOffset="357030.421">11351 12621,'0'79,"-26"-26,52 26,-26-26,26 0,-26-26,53 26,-26-53,-1-27,27 1,0-1,0-26,-27 0,1 0,-1-26,-52 26,26 0,-53 0,0 0,0 27,0 26,27 0,-27-27</inkml:trace>
  <inkml:trace contextRef="#ctx0" brushRef="#br0" timeOffset="357476.4465">13177 12541,'0'27,"0"-1,0 1,0-1,26 27,-26-27,27 27,-1 0,0-26,-26 26,27-27,-27 27,0-26,0-27,0 26,-27-26,1 0,0-26,-1-1</inkml:trace>
  <inkml:trace contextRef="#ctx0" brushRef="#br0" timeOffset="357609.4541">13097 12594,'27'-26,"-1"26,1-27,-1 27,27-26,0 26,0-27,0 1,0 26,0-27</inkml:trace>
  <inkml:trace contextRef="#ctx0" brushRef="#br0" timeOffset="357864.4686">13626 12647,'0'79,"-26"1,26-27,0 0,26 26,-26-52,53-1,-26 0,-1-26,27-26,-26 0,26-54,-27 54,27-54,-27 1,-26 26,0 0,0-26,-26 52,-27 1,27-1,-27 27,26 0,-26 27,27-27,26 0</inkml:trace>
  <inkml:trace contextRef="#ctx0" brushRef="#br0" timeOffset="358451.5023">17833 12568,'0'-27,"27"27,-27 0,0 0,0 0,0 27,0 26,0-27,0 53,0-52,26 52,1-26,26-26,-27 26,0 0,-26-27,0 0,0 1,-26-27,-27 26,27-26,-54 0,27-26,0 26</inkml:trace>
  <inkml:trace contextRef="#ctx0" brushRef="#br0" timeOffset="358586.51">17675 12647,'52'0,"1"-26,0 26,0-27,0 1,-26 26,25-27,-25 27,26-26,-53 26</inkml:trace>
  <inkml:trace contextRef="#ctx0" brushRef="#br0" timeOffset="358822.5235">18257 12621,'0'53,"0"-1,0 1,26 27,-26-27,0-27,27 27,-1-53,0 27,27-54,-26 1,26-1,-27 1,1-54,-27 54,26-54,-52 54,-1-27,1 27,-27-27,26 53,1-27,-1 27,27 0,0 0</inkml:trace>
  <inkml:trace contextRef="#ctx0" brushRef="#br0" timeOffset="359244.5476">20082 12541,'0'0,"-26"0,-1 0,27 27,0-1,0-26,-26 27,52-1,-26 27,27-27,-1 27,1 0,-1 0,1 0,-1 0,1-26,-27 25,-27-25,1-1,-27-26,26 0,-26 0,27-26,-27-1</inkml:trace>
  <inkml:trace contextRef="#ctx0" brushRef="#br0" timeOffset="359654.5711">19818 12779,'0'-53,"26"27,1 0,25-1,1 1,0 26,27-27,-27 1,26-1,0 1,1 26,-54-27,27 1,0 26,-27 0,1 0,-1 26,-26 27,0-26,-26 26,26 0,-27 26,27 0,-26-26,26 0,0 0,0-26,26 25,1-52,-1 27,27-54,0 27,0-52,0 25,0-26,-27 27,1-54,-1 27,-26 0,-26 1,-27 25,0-26,0 27,0-1,0 27,27-26,-1 26,27 0,53-27</inkml:trace>
  <inkml:trace contextRef="#ctx0" brushRef="#br0" timeOffset="360034.5928">22649 12515,'-27'0,"27"0,-26 26,26-26,0 27,-27 26,27-27,27 27,-27-27,26 54,-26-54,27 54,-27-54,-27 54,27-54,-26 27,-1-27,-26 1,27-27,-1 0,1-27</inkml:trace>
  <inkml:trace contextRef="#ctx0" brushRef="#br0" timeOffset="360168.6005">22622 12568,'27'-27,"26"1,-27-1,27 1,0 26,-27 0,1 0,26-27,0 1</inkml:trace>
  <inkml:trace contextRef="#ctx0" brushRef="#br0" timeOffset="360629.6266">23151 12568,'-26'26,"-1"-26,1 27,0-1,-1 27,27 0,-26 0,26 0,0 0,0 0,53 0,-27-53,27 26,26-52,-26 26,0-53,0 0,-26 0,-27 0,0-27,-27 28,-26 25,0-26,0 27,0 26</inkml:trace>
  <inkml:trace contextRef="#ctx0" brushRef="#br0" timeOffset="373130.3416">15346 15161,'-26'0,"-1"0,27 0,-26 0,26 0,0 0,0 26,0 1,0-1,0 0,0 27,0-26,26 52,-26-26,0 0,27 0,-27 26,0-26,0 0,0-26,0-27,0 26,0-26,0-26,0-1</inkml:trace>
  <inkml:trace contextRef="#ctx0" brushRef="#br0" timeOffset="373519.3641">15611 15187,'0'53,"-27"-53,27 53,-26 0,-27 0,26 26,1 1,0-1,26-26,-27 26,27-26,27 0,-1-53,0 0,1 0,26-26,0-27,-27 0,27-27,-26 1,-1 26,-26-26,27 26,-54 0,27 26,-26 1,-1-1,1 27,-1 0,1 27,26-27,0 26,26 1</inkml:trace>
  <inkml:trace contextRef="#ctx0" brushRef="#br0" timeOffset="373819.3813">16087 15187,'0'0,"0"0,0 27,0-1,-26 27,26 0,-27 26,27-26,0 0,0 0,27 0,-1-27,0-26,27 0,0-53,-26 27,26-27,-27 0,1 0,-27-26,0 52,-27-26,1 27,-1 0,-26 26,0 0</inkml:trace>
  <inkml:trace contextRef="#ctx0" brushRef="#br0" timeOffset="374375.4131">15426 17754,'0'0,"0"0,0 0,0 0,0 0,0 0,0 0,0 0,0 0,0 52,0-52,26 80,-26-27,26 0,-26 0,0 0,-26-1,26 1,0-53,0 53,0-53,0 0,0 0</inkml:trace>
  <inkml:trace contextRef="#ctx0" brushRef="#br0" timeOffset="374774.4359">15743 17859,'0'0,"0"0,0 0,0 0,-53 27,53-27,-53 79,53-79,0 80,0-27,0-53,27 79,-27-79,53 53,-53-53,53-27,-53 27,79-53,-26 1,-27-1,1-27,-1 27,-26 0,0 0,0 53,-26-79,26 79,0 0,-80-53,80 53,0 0,-53 53,53-53</inkml:trace>
  <inkml:trace contextRef="#ctx0" brushRef="#br0" timeOffset="375135.4565">16140 17754,'26'26,"-26"-26,0 0,0 0,0 0,-53 53,53-53,-52 53,25 0,1 0,26 0,-27 26,27-26,27-27,-27-26,53 53,-53-53,79-26,-79 26,79-106,-26 53,-26-26,-1-1,1 27,-27-26,-27 53,27 26,0 0,-79-80,79 80,0 0,-27-26</inkml:trace>
  <inkml:trace contextRef="#ctx0" brushRef="#br0" timeOffset="404537.1382">11404 14975,'0'0,"-27"0,27 0,0 0,0 0,-26 0,26 0,-26 0,26 0,-27-26,27 0,-26 26,-1 0,1 0,-1 0,1 0,-27 0,26 0,1 26,-1-26,-25 26,25-26,1 53,-1-26,1-1,26 27,-27-26,1 26,-1-1,27 1,-26 0,26 0,0 0,26 0,-26 0,27-27,-1 27,27-26,-26-1,26 1,-1-27,1 26,0-26,0-26,27 26,-27-27,-1 1,1-1,-26 1,26-27,-27 27,27-27,-26 0,-1 0,0 0,1-27,-27 28,0-1,0-27,-27 27,1 0,0 27,-27 0,0-1,0 27,26 27,-26-1,27 0,-27-26</inkml:trace>
  <inkml:trace contextRef="#ctx0" brushRef="#br0" timeOffset="410789.4958">13653 15002,'-27'0,"1"0,-27 0,0 0,0 26,27 1,-27 26,0 0,53 26,-27 0,1 1,26-1,0 27,26-27,1 1,26-27,0 0,0-27,26-26,0-26,-26-27,27-27,-1 1,-26-27,0 0,0 27,-27-27,-26 27,-26-1,-1 27,-26 27,-26-1,26 54,0-27,27 26,-1-26</inkml:trace>
  <inkml:trace contextRef="#ctx0" brushRef="#br0" timeOffset="411666.5456">18018 15055,'0'0,"-26"-27,26 27,0-26,-26 26,26-27,-27 27,1 0,-1-26,1 26,-1 0,1 26,-1-26,-26 27,27 26,0 0,-1 0,27 26,-26 0,26-26,26 27,-26-1,53 0,-27-26,27 0,0 0,0-26,0-1,26-26,-26 0,27 0,-27-53,26 27,-26-27,26 0,-26 0,-26-26,-1-1,1 1,-27-1,-27 28,1-1,-27 0,0 26,0 1,0 26,-26 26,52 1,1 26,-1-27,27 27</inkml:trace>
  <inkml:trace contextRef="#ctx0" brushRef="#br0" timeOffset="412411.5886">20215 15055,'-27'0,"1"0,-1 0,1 0,-1 0,1 0,-1 0,1 26,-1 1,1 26,26 0,-27-1,27 28,0-1,0 1,27-1,-1 0,27-26,0 0,0-26,27-1,-1-26,0 0,-26-53,27 27,-28-27,28 0,-27-26,-27-1,1 1,-27 26,-27-27,1 28,-27-1,0 26,-26 1,-1 26,27 0,-53 26,54 1,-28-1,54 1,-27-1,53 0,0-26</inkml:trace>
  <inkml:trace contextRef="#ctx0" brushRef="#br0" timeOffset="416378.8155">22490 14923,'26'0,"-52"26,52-26,-52 0,26 0,0 0,-27 26,27-26,0 0,-26-26,0 26,-1 0,1 0,-27 0,26-26,-26 26,0 0,27 0,0 0,-1 0,1 0,26 0,-27 0,27 0,0 0,27 26,-1 0,-26-26,27 27,-27 26,26-27,-26 1,0 26,26-53,-26 53,0-53,0 26,27-26,-27 0,26 0,-26 0,27 0,-1-26,1 26,-1 0,27 0,-26 26,-1-26,27 0,0 26,-27 1,1-1,-27 1,0-1,0 27,-27-26,-26 26,27-27,-53 27,52-27,-26 27,-26-26,26-27,0 26,27-26,-27 0,26 0,1-26,-1 26,27-27,0 1,27-1,-1 1,27 0,-26-1,25-26,1 0</inkml:trace>
  <inkml:trace contextRef="#ctx0" brushRef="#br0" timeOffset="416767.8378">22966 15081,'-26'27,"-1"-1,1 1,-27-1,26 27,1 0,0 0,-1 26,27-26,27 0,-1 0,0 0,27-27,0-26,27 0,25-26,-25-27,-1 0,1 0,-1-26,0-1,-26 1,-26 0,-27-1,-27 27,1 0,-54 27,28 0,-54 26,53 0,-27 0,54 0,-27-27</inkml:trace>
  <inkml:trace contextRef="#ctx0" brushRef="#br0" timeOffset="425788.3537">11298 17833,'0'0,"0"0,0 0,0 0,-79-27,79 27,-80 0,80 0,-106 0,106 0,-79 53,79-53,-26 106,-1-53,54 27,-27-28,0 1,53 27,-27-27,-26-53,106 53,-27-53,-26-27,0-26,0 27,0-54,0 27,-27 1,-26-1,27-27,-54 27,27 53,-26-79,26 79,-106-27,53 27,53 0,-79 53,79-53,0 0</inkml:trace>
  <inkml:trace contextRef="#ctx0" brushRef="#br0" timeOffset="426343.3855">13468 17542,'-27'-27,"27"27,-79 27,79-27,-80 79,54-26,-27 27,27-1,-1 0,27 1,27-27,-27-53,53 79,-53-79,105-26,-52-27,27 26,-27-52,26 26,-53 26,-26 27,53-79,-53 79,0 0,-53-26,53 26,0 0</inkml:trace>
  <inkml:trace contextRef="#ctx0" brushRef="#br0" timeOffset="427020.4242">17966 17595,'-27'-27,"1"27,-27 0,0-26,0 26,0 26,0 1,0 26,27 26,-27-26,53 53,0-27,26 27,1-27,26 1,0-27,52-27,-25-26,26-26,-27-27,0-27,27 1,-26-27,-28 27,1-27,-53 27,0-1,-26 54,-27-27,-26 26,-27 27,26 27,1 26,-27 0,53 0,0 0,53-53</inkml:trace>
  <inkml:trace contextRef="#ctx0" brushRef="#br0" timeOffset="427645.4599">20532 17568,'-26'0,"-27"-26,26 26,-26 0,-26 26,26 1,0-1,-26 27,52 0,-26 0,53 26,0 1,0-1,53-26,-26 0,52 0,-26-27,26 1,1-54,-1 1,0-27,-26 0,27 0,-54-26,27-1,-53 1,0 0,-26-1,-27 54,0-27,-27 0,28 53,-28 0,27 0,0 0,27 0</inkml:trace>
  <inkml:trace contextRef="#ctx0" brushRef="#br0" timeOffset="429310.5552">23575 16669,'0'0,"0"0,0 0,0-27,0 27,0 0,0 0,0-26,0 26,0-27,-27 27,27-26,-26 26,-1-27,1 27,-1-26,1 0,0 26,-27 0,26-27,1 27,-27 0,26-26,1 26,-27 0,26 0,-25 0,25 0,-26 0,27 0,-27 0,26 0,-26 0,1 0,-1 0,0 26,0-26,0 27,0-27,0 26,0-26,0 26,0 1,27-1,-27 1,0-1,0 1,27-1,-27 27,0-26,26-1,-26 27,27-27,-1 27,-25-26,25 26,1-27,-1 27,1-26,-1 25,1 1,26-26,-27 26,1-27,26 27,0-53,-27 106,27-106,-26 79,26-79,0 80,0-80,0 79,0-79,26 106,-26-106,53 79,-53-79,53 80,-53-80,53 53,-53-53,27 53,-27-53</inkml:trace>
  <inkml:trace contextRef="#ctx0" brushRef="#br0" timeOffset="429913.5897">23628 16589,'26'27,"-26"-27,27 26,-27 1,26-1,0 27,1 0,26 0,-53 26,26 1,1-1,-1 0,-26 1,0-1,0 1,0-1,0 0,0-26,-26 0,26 0,0-53,-27 106,27-106,0 53,0-53,0 0</inkml:trace>
  <inkml:trace contextRef="#ctx0" brushRef="#br0" timeOffset="443418.3621">18680 4128,'0'0,"0"-27,0 27,0 0,0 0,0 0,0 27,0-1,0 0,0 27,0 0,0 27,0-27,-27-1,27 28,0-27,0 0,0-27,0 27,0-53,0 27,0-27,0 0,0-27,27 1,-27-27</inkml:trace>
  <inkml:trace contextRef="#ctx0" brushRef="#br0" timeOffset="443662.376">18812 4022,'27'0,"-27"26,-27 27,27 0,0 0,-26 26,26 1,0-1,0 0,-27 1,27-27,0 0,0 0,0-27,-26 0,52-26,-26-26,0 0,0-1,27-52,-27-1</inkml:trace>
  <inkml:trace contextRef="#ctx0" brushRef="#br0" timeOffset="443864.3876">18839 4128,'0'-53,"0"26,0 1,0 26,0 26,0 27,0 0,0 0,0 26,0 1,0-1,0 0,26 1,-52-27,52-27,-26 1,0-1,0-26,0 0,27-53,-27 0</inkml:trace>
  <inkml:trace contextRef="#ctx0" brushRef="#br0" timeOffset="444687.4347">18945 4207,'26'-53,"-26"0,0 53,0 0,0 0,0 27,0 25,-26 1,26 0,0 0,0 27,0-28,0 28,0-54,0 27,0-26,0-27,0 0,26 0,-26-27,0 1,26-27,-26 0,0 0,0-26,27-1,-27 27,0 0,26 1,-52 25,52 1,-26 26,0 26,-26 1,26 25,-27 1,27 27,0-1,0 0,0-26,-26 27,26-27,0-27,0 1,0-27,0 0,26-27,-26 1,0-54,27 27,-1-26,-26 0,27-1,-27 27,26 0,-26 1,0 25,0 1,0 26,0 26,27 1,-54 25,27 28,0-27,0 0,0 26,0-26,0 0,0-27,27 1,-27-27,0 0,0 0,26-27,-26-26,27 0,-27 1,26-1,-26 0,0 26,27 1,-27-27,0 53,0 0,0 53,0-27,0 1,0 26,26 0,-26-1,0 1,0 0,0 0,26-26,-26-1,0 1,0-27,27 26,-27-26,0-26,-27 26,27-27,0 1</inkml:trace>
  <inkml:trace contextRef="#ctx0" brushRef="#br0" timeOffset="450018.7396">15637 7329,'0'0,"0"0,0-26,0 26,0 0,0 0,0 0,-26 26,26-26,0 26,0-26,0 27,0-1,0 1,0-1,0 1,0-1,0 1,0-1,0 1,0-27,0 26,0-26,0 0,-27 26,27-26,0 0,0-26,0 26,-26-26,26 26,0-27</inkml:trace>
  <inkml:trace contextRef="#ctx0" brushRef="#br0" timeOffset="450919.7911">15399 7276,'0'0,"0"0,0 0,0-26,0 26,0 0,0-27,27 27,-27-26,26-1,0 27,1-26,-1 26,1-27,-1 27,-26-26,53 26,-26 0,-1 0,1 0,-1 0,-26 26,27-26,-27 27,26-27,-26 26,26-26,-52 27,26-27,0 26,-26 1,-1-27,27 0,-26 26,-1-26,1 27,26-27,-27 0,27 0,0 0,0 0,0 0,0 0,0 0,0 0,27 0,-1-27,1 27,-1 0,-26 0,53 0,-27 0,1 0,26 27,-27-27,27 0,-26 26,-1-26,1 0,-1 26,0-26,-26 27,27-1,-27 1,0-27,0 26,-27 1,27-1,-26-26,26 27,-26-1,-27 1,26-27,1 0,-27 0,0 0,26 0,-25 0,25 0,1 0,-1 0,1 0,-1-27,1 27,26 0,0 0,0 0,0 0,-27 27,27-27,0 0,0 26,0-26,0 26,0-26,27 27,-27-27</inkml:trace>
  <inkml:trace contextRef="#ctx0" brushRef="#br0" timeOffset="461348.3876">15478 6324,'0'0,"0"0,27-53,-27 53,0-27,26 27,-26 0,0 0,0 0,0 0,0 0,0 0,0 27,0-1,-26 1,26-1,0 27,-27 0,27 0,-26-27,26 54,0-54,-26 27,26-27,0 1,0-1,-27-26,27 0,0 0,0-26,0-1,0 1,27-27,-27 0</inkml:trace>
  <inkml:trace contextRef="#ctx0" brushRef="#br0" timeOffset="461799.4134">15478 6244,'27'-26,"-27"-1,0 27,0 0,0 0,0 53,0-26,26 26,-26-1,0 1,27 0,-27 0,0 27,26-54,-26 27,0-27,0-26,27 27,-27-54,26 1,-26 0,27-27,-27 0,0 0,26-27,-26 1,0 26,0 0,0 27,-26-27,26 53,0-27,0 54,0-27,0 53,-27 0,27-27,0 27,0 26,0-26,0 0,0 0,0-26,0 26,0-27,0-26,0 0,27-26,-27-1,26 1,-26-27,27 0</inkml:trace>
  <inkml:trace contextRef="#ctx0" brushRef="#br0" timeOffset="462331.4439">15717 6376,'26'-26,"-26"-27,0 0,0 27,0 26,0 0,0 26,0 1,0 26,-26-1,26 28,0-27,0-27,0 27,0-26,0-1,0-26,26 27,-26-54,27 1,-27-27,26 26,0-52,1 26,-1-26,-26 26,27 0,-27 0,0 53,0 0,0 0,-27 26,27 1,-26 26,26 26,0-26,-27 0,27 26,0-52,0 26,0-53,27 0,-27 0,26 0,1-53,-1 26,1-52,26 26,-27 0,1 0,-1 27,-26-27,26 26,-26 27,0 27,-26-1,26 27,-26 0,-1 0,27 0,-26 26,-1-26,27-26,0 26,0-27,0-26,0 0,27 0</inkml:trace>
  <inkml:trace contextRef="#ctx0" brushRef="#br0" timeOffset="476301.2429">22093 17806,'0'0,"0"0,0 0,0 0,0 0,0 0,79 53,-79-53,27 80,-27-27,26 0,1 26,-27 0,0-26,26 0,-26 0,0-53,27 79,-27-79,0 0,0 0,0 0,0 0,0 0,0 0,0 0</inkml:trace>
  <inkml:trace contextRef="#ctx0" brushRef="#br0" timeOffset="476640.2623">22384 17859,'0'0,"0"0,0 0,0 0,-26 53,52 0,-26 0,27 0,-1 0,0 26,-26-79,80 53,-80-53,106 27,-106-27,79-80,-79 80,53-79,-53 0,0 26,0 0,-26-27,-1 54,27 26,-106-79,106 79,-79-27,79 27,-53 27,53-27,-27 52,27-52,27 53</inkml:trace>
  <inkml:trace contextRef="#ctx0" brushRef="#br0" timeOffset="476979.2817">22807 17912,'0'0,"0"0,53-26,-53 26,0 0,0 0,-26 53,26-53,0 79,26-26,-26 0,0-53,53 79,-53-79,106 27,-106-27,106-27,-53 1,-53 26,79-106,-52 53,-1-26,-26 26,0-27,-26 28,-1-1,-26 26,0-26,0 27,1 26,-1 26,53-26,-80 53,80-53,-26 80,26-80</inkml:trace>
</inkml:ink>
</file>

<file path=ppt/ink/ink48.xml><?xml version="1.0" encoding="utf-8"?>
<inkml:ink xmlns:inkml="http://www.w3.org/2003/InkML">
  <inkml:definitions>
    <inkml:context xml:id="ctx0">
      <inkml:inkSource xml:id="inkSrc0">
        <inkml:traceFormat>
          <inkml:channel name="X" type="integer" max="1280" units="cm"/>
          <inkml:channel name="Y" type="integer" max="800" units="cm"/>
        </inkml:traceFormat>
        <inkml:channelProperties>
          <inkml:channelProperty channel="X" name="resolution" value="28.31858" units="1/cm"/>
          <inkml:channelProperty channel="Y" name="resolution" value="28.36879" units="1/cm"/>
        </inkml:channelProperties>
      </inkml:inkSource>
      <inkml:timestamp xml:id="ts0" timeString="2013-11-21T21:35:54.978"/>
    </inkml:context>
    <inkml:brush xml:id="br0">
      <inkml:brushProperty name="width" value="0.05292" units="cm"/>
      <inkml:brushProperty name="height" value="0.05292" units="cm"/>
      <inkml:brushProperty name="color" value="#FF0000"/>
    </inkml:brush>
  </inkml:definitions>
  <inkml:trace contextRef="#ctx0" brushRef="#br0">15452 9208,'0'0,"0"26,0-26,26 26,-26 1,0 26,27 0,-27 0,26 26,-26 0,27 1,-27-1,26 1,-26-28,0 1,0 0,0 0,-26-26,26-27,0 0,0 0</inkml:trace>
  <inkml:trace contextRef="#ctx0" brushRef="#br0" timeOffset="257.0147">15690 9128,'0'0,"27"0,-27 27,26 26,-26-27,27 53,-27 27,26-26,0 25,-26-25,0 26,27-53,-27 26,0-26,0 0,0-27,0-26</inkml:trace>
  <inkml:trace contextRef="#ctx0" brushRef="#br0" timeOffset="611.0349">15293 9975,'0'0,"-26"0,26 0,26-27,-26 27,27 0,-1 27,27-1,-26 1,25-1,-25 27,26 0,-27 0,1-27,-1 27,1-26,-1-27,1 26,-1-52,1-1,-1-26,27 0,-27-26,27 0,0-1,-26 1,26 0,-1 26</inkml:trace>
  <inkml:trace contextRef="#ctx0" brushRef="#br0" timeOffset="1201.0687">17807 8916,'0'0,"0"0,-27-26,27 52,0 1,0-1,-26 27,26 27,0-1,0 27,0 0,26 0,-26 26,0-26,0 0,0-27,27 0,-27-26,0 27,-27-54,27-26,0 0,0 0</inkml:trace>
  <inkml:trace contextRef="#ctx0" brushRef="#br0" timeOffset="1468.0837">17939 8969,'0'27,"27"26,-27 0,0 26,0 0,0 27,26 27,-26-28,0 1,0 0,26 0,-26-27,0 1,0-27,0-27,0 0,0 1,0-27,-26 0</inkml:trace>
  <inkml:trace contextRef="#ctx0" brushRef="#br0" timeOffset="1844.1054">17357 9869,'0'26,"0"1,26-1,1-26,-1 27,1 26,-1-27,27 27,-26 0,-1 0,27 0,-26 0,-1 0,27-27,-27 1,1-1,-1-26,1 0,26-26,0-27,-1 0,1 0,0 0,0-26,0 26,0 0,0 26,0 1,-27-1,1 27,-1-26,1 26,-1-27</inkml:trace>
  <inkml:trace contextRef="#ctx0" brushRef="#br0" timeOffset="6272.3587">18257 11589,'0'0,"0"0,-27 0,27 0,-26 0,26 0,0 0,0 0,0 0,0 0,-27-27,27 27,0 0,0 27,0-1,27-26,-27 27,0-1,26 27,1-26,-1 25,1-25,-1 26,0 0,27-27,0 1,0-1,-26 1,26-1,26-26,-26 26,26-26,-26 0,27 0,-1 0,27 0,-27 0,27-26,0 0,0-1,-27 27,0-53,27 27,-26-1,-1-26,-26 27,0-1,0 1,0 0,-27-1,1 1,-1 26,-26-27,0 27,0 0,0 0,0 0,0 0,0 0,-26 0,-1 0,1 0,-1-26,-26 26,0-27,27 27,-27-26,26 26,-25 0,25-27,1 27,26 0,0 0,0 0,26 0,1 0,25 0,1 0,0 0,0-26,0 26,0 0,0-27,0 27,-27 0,1 27,-1-27,-26 26,27 1,-27-1,0 1,-27 26,27 0,-26-1,-1-25,1 26,-1 0,1-53,26 53,-26-27,26-26,0 0</inkml:trace>
  <inkml:trace contextRef="#ctx0" brushRef="#br0" timeOffset="15220.8705">12806 8599,'0'0,"-26"0,26 0,-27 0,27 0,0 0,0 0,0 0,0 26,0 1,27 26,-1-27,1 27,-1 27,1-28,-1 28,27-27,-27 26,1-52,-1 26,-26-27,27 0,-27-26</inkml:trace>
  <inkml:trace contextRef="#ctx0" brushRef="#br0" timeOffset="15471.8849">12674 8784,'-53'-106,"27"27,-1 0,27-27,0 26,27 1,25 0,28 26,-1 0,1 26,25 1,-25-1,-1 27,1 27,-28 26,-52 0,27 0,-54 26,-25 0,-28-26,27 27,-53-27,27 0,0-27</inkml:trace>
  <inkml:trace contextRef="#ctx0" brushRef="#br0" timeOffset="15700.898">13203 7858,'0'0,"27"27,-27 26,0-1,26 28,-26 26,0-27,26 27,1 0,-27-27,26 0,-26 1,27-27,-1-27</inkml:trace>
  <inkml:trace contextRef="#ctx0" brushRef="#br0" timeOffset="16837.963">13573 8387,'27'-53,"26"53,0-53,0 53,-27-26,27 52,0-26,-27 27,27-1,-26 1,-1 26,-26-53,27 26,-27 1,0-1,-27-26,1 0,-1 0,-26 0,1 0,-1 0,26 27,-26-27,0 26,53 1,-26-1,26 27,0-27,26 1,1-1,26 1,-27-27,1-27,26 1,-27 26,27-53,-27 26,1-25,-1 25,-26-26,0 27,27-1,-27 27,0 0,0 0,0 27,0-1,26-26,1 27,-1-27,-26 0,27 0,-1-27,0 1,1-1,-1 1,-26 26,27-27,-27 27,26 0,1 27,-1 26,27 0,27 0,-28 26,28 0,-27 1,-27-1,27 0,-26 1,-27-27,0-27,0 1,-53-27,26-27,1-26,-27 0,26-26,-26-27,53 0,-26-26,26 53,0-27,26 0,-26 27,27-1,-27 27,0 27,0 26,-27 0,1 26,0 27,-1 0,27 0,-26 26,26-26,26-26,1 26,-1-53,0 26,27-52,-26-1,26 27,-27-26,1-1,-27 27,26-26,1 26,-1 0,-26 0,26 0,-26 26,27-52,-27 26,0-27,0 27,-27-26,27-27,-26 27,0-27,26 0,0 0,0 26,0-26,26 27,0-27,1 27,-1-1,27 1,0-27,0 53,-26-53,26 26,-1-26,-25 1</inkml:trace>
  <inkml:trace contextRef="#ctx0" brushRef="#br0" timeOffset="65494.7461">1958 13044,'-26'26,"26"-26,0 0,0 0,0 27,0-27,0 26,0-26,0 53,-27-26,54-1,-54 1,54 26,-27-1,0 1,0-26,0 26,0 0,0-53,0 26,0-26,0 0,0 0,0-26,-27-1,27-26</inkml:trace>
  <inkml:trace contextRef="#ctx0" brushRef="#br0" timeOffset="65671.7561">1720 12647,'0'0,"-26"0,26 0,0 0,0-26,0 26,0 0,0 0,26 0,1 0</inkml:trace>
  <inkml:trace contextRef="#ctx0" brushRef="#br0" timeOffset="66130.7824">3043 12118,'27'-53,"-27"27,0-1,-53 1,26-1,-26 27,0 0,-26 0,0 27,-1-1,1 27,-1 0,28 0,-1 0,26 26,1-26,26 53,0-27,26 27,1-27,-1 27,27 0,-27 0,1-27,-1 27,1 0,-27 0,26-27,-26 1,0 25,-26-25,26-27,-27 26,27 0,-26-52,-1 26,-25-27,25 1,1-27</inkml:trace>
  <inkml:trace contextRef="#ctx0" brushRef="#br0" timeOffset="66369.7959">2170 13203,'26'-27,"27"27,-26 0,26 0,26 0,-26 27,26-27,1 0,-1 26,0-26,-26 0,0 0,-26 27,-1-27,1-27,-27 27,0 0</inkml:trace>
  <inkml:trace contextRef="#ctx0" brushRef="#br0" timeOffset="102180.8444">4525 12224,'26'26,"-26"-26,27 27,-27-27,26 26,-26-26,0 27,0 26,27-1,-27 1,0 27,0-1,0 0,0 27,0-26,0-1,-27 0,27-26,-26 0,-1 0,27-26,0 26,-26-53,26 0,26 0,-26-27,27 1,26-1,-27-26,0 27,27-27,-26 26,-1 1,27 0,-26 26,26 0,0 52,-27-25,27 26,-27 0,27 0,-26 0,-1-1,-26 1,0 0,0-26,-26-1,-1 1,1-27,-27 0,0 0,0-27,0 27,27-26,-27-1,0 1,26 26,27-27,-26 1,26 26,0-27,26 27,-26 0</inkml:trace>
  <inkml:trace contextRef="#ctx0" brushRef="#br0" timeOffset="102381.8559">5557 13388,'0'26,"26"1,-26-27,0 26,0-26,0 27,0-27,0 26,0-26,0-26,0-1</inkml:trace>
  <inkml:trace contextRef="#ctx0" brushRef="#br0" timeOffset="103011.8919">5874 13150,'0'26,"0"-26,0 53,0-26,0-1,-26 27,26-27,0 27,26-26,-26 26,27-27,-1 1,0-27,1 0,26-27,-27 1,27-1,-26 1,-1-1,1-26,-27 53,26-26,-26 26,27 0,-27 26,26-26,0 27,1-1,-1-26,27 0,-26 0,26 0,-27-26,1-27,-1 0,0 0,-26 0,0-26,0 26,0 0,-26 0,26 27,0-1,0 1,0 26,26 0,-26 0,27 26,-1-26,27 27,-26-1,26 27,-27-26,1 25,-1 1,-26 0,27 0,-27 0,0 0,-27-27,27 1,0-1,0-26,0 0,0 0</inkml:trace>
  <inkml:trace contextRef="#ctx0" brushRef="#br0" timeOffset="103167.9007">6932 12594,'0'27,"0"-1,0-26,0 0,0 27</inkml:trace>
  <inkml:trace contextRef="#ctx0" brushRef="#br0" timeOffset="103705.9316">7091 13203,'0'0,"27"-27,-1-26,1 27,-27-27,0 27,26-1,-26 1,0 26,26 26,-26 1,27-1,-1 27,-26-27,27 27,-1-26,1-1,-1 1,1-54,-1 1,27-1,-26-26,-1 0,0-26,1 0,-1 26,1 0,-1 0,1 26,-1 1,-26 0,0 26,0 26,-26 0,-1 1,27 26,-26-27,26 27,0 0,26 0,1-26,26-1,0 0,-1 1,1-27,0 26,-53 1,0-1,-26-26,-1 27,-26-1,1 1,-1-27,0 0,26 0,1 0,26 0</inkml:trace>
  <inkml:trace contextRef="#ctx0" brushRef="#br0" timeOffset="104024.9497">8308 13414,'27'27,"-27"-27,0 0,-27-53,1 26,26-25,-27-28,1 1,-1-1,27-25,-26 25,26 1,0-1,0 1,26 26,1 0,-1 27,1-1,26 1,0 26,26-27,0 1,-26 26,27-26,-1 26,0 0,1 0,-27 0,0 0</inkml:trace>
  <inkml:trace contextRef="#ctx0" brushRef="#br0" timeOffset="104202.9599">8414 12912,'-26'26,"26"1,0-27,53 0,-1 26,1-52,0 26,27-27,-1 1</inkml:trace>
  <inkml:trace contextRef="#ctx0" brushRef="#br0" timeOffset="104741.9907">8970 13282,'-53'53,"26"-27,-26 27,27-26,0-1,26 1,0-1,0 1,26-27,27 0,-27 0,27 0,-26-27,-1-26,1 27,-1-27,-26 0,0 0,0 0,-26 0,26 27,-27-1,27 1,0 26,-26 0,26 0,26 26,1 1,-1 26,27-27,0 27,0 0,0-27,-27 1,27 26,-26-53,-1 0,1 0,-27 0,0-27,0 1,0-27,0 27,0-27,0 0,0 26,26 1,-26-1,53 1,-53 26,53 0,0 0,0 0,0-27,26 27</inkml:trace>
  <inkml:trace contextRef="#ctx0" brushRef="#br0" timeOffset="105255.0202">10319 12091,'-26'0,"26"27,-53 26,53 26,-53 1,26-1,1 53,26-26,0 26,0 1,0-27,26-1,1 1,-1-26,27 25,0-52,0 27,26-54</inkml:trace>
  <inkml:trace contextRef="#ctx0" brushRef="#br0" timeOffset="106842.111">18389 12383,'0'0,"0"0,0 0,26 26,1-26,-1 26,1 1,26-27,0 53,-27 0,0 26,1 0,-27 27,0-26,-27 52,1-26,0 0,-27-1,0-25,0-1,0 1,0-54,27 27,-1-27,1 1,26-27,0-27,0 1,26 0</inkml:trace>
  <inkml:trace contextRef="#ctx0" brushRef="#br0" timeOffset="107412.1436">11457 13996,'0'0,"26"0,1 0,-1 0,27 27,26-27,1 0,26 26,-27-26,53 0,27 0,0 27,26-27,27 0,-1 0,54 0,0 0,26-27,26 27,1 0,-1 0,27 27,-26-27,-1 0,1 26,-27 1,-27-1,-26-26,-26 27,-53-1,-1 1,-52-1,-26-26,-27 0,-27 27,-26-27</inkml:trace>
  <inkml:trace contextRef="#ctx0" brushRef="#br0" timeOffset="150515.609">11563 13018,'0'-27,"0"1,0-1,-27 1,1 26,-1-27,-26 1,0 26,1 0,-1 0,-27 0,27 26,0-26,27 27,26-27,0 26,26 1,27 26,27-53,-1 52,0-25,1 26,-1 0,-26 0,-53-27,0 53,-26-52,-27 26,0 0,-27-27,1 1,-27-1,27-26,26 0,0-26,27 26,52-53,0 0,1 26</inkml:trace>
  <inkml:trace contextRef="#ctx0" brushRef="#br0" timeOffset="150830.627">11563 13256,'53'26,"-27"-26,0 27,27-27,-26 0,26 0,0-53,0 53,0-53,-1 26,-25-52,-1 52,-26-25,0-1,-26 26,-1 27,-25 0,-1 27,0 26,0-27,0 53,26 1,1-1,26 0,0 1,53 26,-27-53,27-27,0 27,0-27,26-26,-26-52,0 25</inkml:trace>
  <inkml:trace contextRef="#ctx0" brushRef="#br0" timeOffset="151282.6528">12515 12144,'0'-26,"0"-1,-26 27,26-26,0 26,-27-26,27 26,0 26,0 27,0-27,-26 27,26 53,0-26,-27 25,27 1,0 26,0-26,0 0,0 0,0 0,0-27,0 1,0-28,27 1,-27-26,0-1,0 1,26-27,-26 0,0 0,27-27,-1 1</inkml:trace>
  <inkml:trace contextRef="#ctx0" brushRef="#br0" timeOffset="151699.6767">13124 12515,'26'-80,"1"1,-27 26,26-26,-52 26,26 0,-53 26,26 1,1 0,-27 26,26 0,1 26,-1 0,1 27,26 27,-26 26,26 26,0-26,0 52,-27 28,27-28,0 1,27 0,-27 0,0-1,0-25,0 25,0-52,0 0,0 0,26-27,-52-26,26 27,0-54,0 1,-27-27,27-27</inkml:trace>
  <inkml:trace contextRef="#ctx0" brushRef="#br0" timeOffset="151861.6859">12753 13441,'53'0,"0"0,0 0,26 0,-26 0,27-27,-27 27</inkml:trace>
  <inkml:trace contextRef="#ctx0" brushRef="#br0" timeOffset="152408.7172">13653 13705,'0'27,"0"-27,-27 0,1 0,26 26,-27 1,27-27,-26 26,26-26,0 0,0 0,0 0,0 0,26-26,-26 26,27-27,-27 1,0 26,0 0,0 0,0-27,0 27,-27 27,27-27,0 0,0 0,-26 26,26-26,0 0,0 0,0 0,0 0,0 0,0 0,-26 0,26-26</inkml:trace>
  <inkml:trace contextRef="#ctx0" brushRef="#br0" timeOffset="156477.9499">14658 13018,'-26'-27,"-1"27,-26-26,1 26,-1 26,0 1,-27-1,27 27,-26 26,26-26,27 27,-1-1,1 27,26-27,26-26,1 26,-1-26,27-26,26-1,-26-26,27 0,-1 0,0-53,1 27,-27-53,0 26,0-27,-27 1,-26-1,0 28,-26-28,-27 27,26 0,-26 27,0-27,0 27,1 26,25 0,1 0,-1-27,27 27,0 0,53 27,-53-27</inkml:trace>
  <inkml:trace contextRef="#ctx0" brushRef="#br0" timeOffset="156687.962">14632 13044,'26'0,"27"0,-53 26,53 1,-53-27,53 26,-27 27,27-26,0 26,27 0,-27-1,26 1,0 0,1 0,-1-26,-26 26,26-27,-26 1,-26-1,-1-26,1 0,-1-26,-26-1,27 1</inkml:trace>
  <inkml:trace contextRef="#ctx0" brushRef="#br0" timeOffset="156918.9752">15770 12806,'-27'26,"1"1,-1 26,-26 0,0 26,-26 27,0-27,-1 27,1 0,26 0,-26 0,26-27,0 0,0 1,26-27</inkml:trace>
  <inkml:trace contextRef="#ctx0" brushRef="#br0" timeOffset="158358.0575">18892 12674,'26'0,"1"0,-1-27,27 27,-27 0,54-26,-27 26,0 0,-1 0,28 0,-27 0,-27 0,27 0,-26-27,-1 27,-26 0</inkml:trace>
  <inkml:trace contextRef="#ctx0" brushRef="#br0" timeOffset="158565.0693">18918 12938,'27'27,"-1"-27,27 0,0 0,0 0,26-27,-26 1,0 26,26-27</inkml:trace>
  <inkml:trace contextRef="#ctx0" brushRef="#br0" timeOffset="158799.0828">19738 12462,'0'26,"27"1,-1-27,1 26,26-26,-1 0,28 0,-27 0,0-26,0 26,0-27</inkml:trace>
  <inkml:trace contextRef="#ctx0" brushRef="#br0" timeOffset="158970.0925">19923 12647,'27'27,"26"-1,-27 0,27-26,0 0,0 0,0 0,0-26,0 0</inkml:trace>
  <inkml:trace contextRef="#ctx0" brushRef="#br0" timeOffset="159261.1092">20902 12277,'0'26,"0"27,0 0,-26 0,26 0,-26 0,26 26,-27-26,1 0,26 0,0-27,-27 1,27-27,0-27,0 1</inkml:trace>
  <inkml:trace contextRef="#ctx0" brushRef="#br0" timeOffset="159458.1205">20294 12197,'-27'0,"27"-26,53 26,27 0,-1 0,27-27,26 27,1-26,-28-1,1 27,0-26,0 0,-53-1,0 27,-27 0</inkml:trace>
  <inkml:trace contextRef="#ctx0" brushRef="#br0" timeOffset="160263.1665">21141 12912,'0'53,"0"-53,0 0,-27-27,54 1,-54-27,54 0,-27-27,0 1,26-27,0 53,1 0,-1-26,1 53,-1-1,27 27,-26 0,-1 0,-26 27,27 26,-27-1,0 1,0 0,-27 0,27 0,27-26,-27-1,26-26,-26 0,53-26,-27-1,27 1,-26-27,26 0,-27 0,27 0,-26 27,-27-1,26 1,-26 26,0 26,0 1,0 25,0-25,0 26,26-27,-26 27,27-26,-27-1,26-26,1 0,-1 0,1-26,-1-1,1 1,-1-1,1 1,-27 26,26-27,1 27,-1 0,0 0,1 0,26 27,0-27,0-27,0 27,26-26,0-1,1-25,-1 25,-26-26,0-26,-27 52,1-26,-27 0,-27 27,27 26,-53 0,27 53,-27-27,27 27,-27 27,26-1,27 0,-26 1,26-27,26 0,-26-27,53 1,-26-27,26 0</inkml:trace>
  <inkml:trace contextRef="#ctx0" brushRef="#br0" timeOffset="160678.1902">23469 12012,'0'0,"-27"27,27-27,0 0,0 0,0 0,0-27</inkml:trace>
  <inkml:trace contextRef="#ctx0" brushRef="#br0" timeOffset="160835.1992">23522 12488,'0'53,"26"-53,-26 0,27 0</inkml:trace>
  <inkml:trace contextRef="#ctx0" brushRef="#br0" timeOffset="161426.233">22649 14049,'26'27,"-26"-27,0 0,0 0,0 0,-26-27,-1 1,1-1,-1 1,-26-27,27 0,26 0,-27 0,27 0,27-26,-1 26,1 27,26-27,0 0,0 26,0-26,26 27,-26 0</inkml:trace>
  <inkml:trace contextRef="#ctx0" brushRef="#br0" timeOffset="161769.2526">22860 13811,'27'0,"-1"0,27-26,-26-27,-1 26,1-25,-1-1,-26 0,0 0,0 0,-26 53,-1-27,1 54,-1-27,-26 53,53 0,-26 26,26-26,0 26,26-26,1 27,26-27,-27-1,27-52,0 27,0-27,0-27,-27-25,1-1,26-27</inkml:trace>
  <inkml:trace contextRef="#ctx0" brushRef="#br0" timeOffset="161982.2648">23284 12965,'0'0,"26"26,1 1,-1 52,-26-53,27 54,-1-1,0 0,1 1,-27-1,26 1,-26-27,27-1,-27-25,0-1,0-26</inkml:trace>
  <inkml:trace contextRef="#ctx0" brushRef="#br0" timeOffset="162146.2742">23125 13494,'53'0,"0"0,0-27,0 27,0-26,-1 26,1 0,0-27,-26 1</inkml:trace>
  <inkml:trace contextRef="#ctx0" brushRef="#br0" timeOffset="162383.2878">23654 13600,'0'26,"27"27,-1-27,0-26,1 0,-1 0,1-26,-1-27,-26 27,27-27,-1-27,-26 27,0 0,-26 27,26-27,-27 27,27 26,0 0,0 26</inkml:trace>
  <inkml:trace contextRef="#ctx0" brushRef="#br0" timeOffset="162876.316">23972 13600,'26'26,"-26"-52,27 26,-27-27,0-26,0 0,0 27,-27-54,27 28,0-1,0 26,27-26,-27 27,0 26,0 0,26 0,-52 26,26 1,0 26,-27-27,27 27,0-27,0 27,0-26,0-27,27 0,25 0,-25 0,26-27,0 1,-27-1,27-25,-26 25,-1 1,0 26,-26-27,0 27,0 0,0 0,0 27,0-27,27 0,-1 0,1-27,26 27,0-26,0-1,0 27,-27 0,0 0,27 0,-26 0,-1 27,1-1,-27 1,26-27,1 0,26 0</inkml:trace>
  <inkml:trace contextRef="#ctx0" brushRef="#br0" timeOffset="165287.4539">23178 14235,'0'0,"0"0,-27 26,27-26,0 27,27 25,-27-25,0 26,0-27,26 27,-26-26,0 26,27-27,-27 0,0 1,0-1,0 1,0-27,0 0,0 0</inkml:trace>
  <inkml:trace contextRef="#ctx0" brushRef="#br0" timeOffset="165844.4857">23310 14155,'0'0,"-26"27,26 26,0 0,0-1,0-25,0 52,26-52,1-1,26-26,-27 27,27-54,-27 1,1-1,-1-26,1 0,-27 27,-27-27,27 0,-26 0,-1 27,1-1,-1 1,1-1,0 1,26 26,26 0,-26 0,53 0,-27 26,1 1,26-27,0 26,-27 27,27-26,-27-1,27 1,-26-27,-1 0,1 0,-1-27,1 1,-1-27,1 0,-1 0,-26 0,-26 0,26 0,-27 0,-26 27,27-1,-1 1,1 26,-1 0,1 0,-1 26,1-26,26 27,0-1,0 1,0-27</inkml:trace>
  <inkml:trace contextRef="#ctx0" brushRef="#br0" timeOffset="166213.5068">23178 14975,'0'0,"26"0,1-26,26 0,0-27,26 0,27-27,0 27,26-26,-26 0,26 26,-26-27,0 27,0 1,-27 25,0-26,-26 27,0-1,0 27,-53-26,0 26,0 0,-26 26</inkml:trace>
  <inkml:trace contextRef="#ctx0" brushRef="#br0" timeOffset="166559.5263">23231 15081,'26'-26,"1"-1,26-26,26 1,27-1,0-27,-1 1,28-1,-1 28,-26-28,26 27,-26 0,0 0,0 27,0 0,-54-1,1 27,-26-26,26 26,-53 0,26 0,-26 0,-26 0,26 0,-27-27</inkml:trace>
  <inkml:trace contextRef="#ctx0" brushRef="#br0" timeOffset="182386.4319">6562 14843,'0'27,"0"-27,0 26,0 1,0-1,-26 27,26 0,0 0,26 26,-26 0,0 1,26-1,-26 1,27-1,-27-26,26 0,1 0,-1-27,-26-26,27 0</inkml:trace>
  <inkml:trace contextRef="#ctx0" brushRef="#br0" timeOffset="182641.4465">6800 14870,'0'0,"0"0,0 53,0-1,27 1,-27 0,0 27,26 25,-26 1,0 0,0-26,27-1,-27 0,0-26,26 0,0 0,-26-53,27 0,-1 0</inkml:trace>
  <inkml:trace contextRef="#ctx0" brushRef="#br0" timeOffset="183261.4809">10107 14499,'-52'0,"25"27,-26-1,27 27,-27 26,0 1,0 26,26 26,-25 27,25-27,1 0,26 1,26-1,27-26,0-1,53-52,26 27,0-54</inkml:trace>
  <inkml:trace contextRef="#ctx0" brushRef="#br0" timeOffset="183835.5148">18071 14923,'27'26,"-1"0,27 1,27 26,-1 0,-26 0,26 26,-26 27,-26-27,-1 27,-26 0,0 0,0 0,-26-54,-1 28,1-27,-27-27,0 1</inkml:trace>
  <inkml:trace contextRef="#ctx0" brushRef="#br0" timeOffset="184260.5391">12198 16272,'-27'0,"54"-27,-1 27,27 0,53-26,26 0,27 26,53-27,52 27,1 0,52 0,27 0,0 0,0 0,27 0,-28 27,1-27,-53 0,-26 0,0 0,-107 0,1 0</inkml:trace>
  <inkml:trace contextRef="#ctx0" brushRef="#br0" timeOffset="184658.5618">12489 16431,'-27'26,"27"-26,53 0,79-26,1-1,25 1,54-1,53 1,26 26,26-27,-26 27,27 0,-1 0,-26 27,0-27,-52 26,-1-26,-27 0,-52-26,-159 26</inkml:trace>
  <inkml:trace contextRef="#ctx0" brushRef="#br0" timeOffset="226764.9702">11007 15240,'26'-26,"-26"-1,0 1,0-1,0-26,0 27,-26-27,0 26,26 1,-53 26,26-26,1 26,-27 0,0 26,26 0,-25 1,52 26,-27 0,27 0,27 0,-1 26,0-26,1 26,26 1,-27-27,-26-1,27 1,-27-26,0 26,-27-27,1-26,-1 27,1-27,-27 0,27-27,-1 27,-26-53,53 27,-26-1,26 1,0-27,0 27,26-1</inkml:trace>
  <inkml:trace contextRef="#ctx0" brushRef="#br0" timeOffset="227088.9887">10928 15478,'53'27,"-1"-54,1 27,0 0,0-26,0 26,0-27,-26 1,25-1,-25 1,-1-27,-26 26,0 1,-26 0,-1 26,-25-27,25 54,-26-27,0 26,0 0,0 27,27 0,26 0,-27 0,54 0,-27 0,26-27,27 27,-26-26,26-1,-27-26,54 0,-54-26,27-1,0-26,0 27</inkml:trace>
  <inkml:trace contextRef="#ctx0" brushRef="#br0" timeOffset="227330.0025">11721 14817,'0'26,"0"-26,0 27,0 26,0-1,0 28,0-27,0 26,27 27,-54-27,27 1,0-1,0-26,0 26,0-52,27-1,-27-26,26-26</inkml:trace>
  <inkml:trace contextRef="#ctx0" brushRef="#br0" timeOffset="227644.0205">12515 14658,'0'-53,"0"27,-26-27,-1 53,-26 0,0 0,27 0,-27 26,0 27,27 0,-1 0,1 26,26 27,0 0,0 26,26 0,1 27,-1-26,1 25,-1 1,0-27,-26 1,27-28,-27-25,0-1,0-52,0-1,-27-52,1-27</inkml:trace>
  <inkml:trace contextRef="#ctx0" brushRef="#br0" timeOffset="227787.0286">12065 15558,'53'-27,"0"27,27 0,-1 0,-26-26,26 26,1 0,-1-27,-26 27</inkml:trace>
  <inkml:trace contextRef="#ctx0" brushRef="#br0" timeOffset="227913.0358">12833 15610,'0'27,"0"-1,0-26,0-26,0-1,26 1</inkml:trace>
  <inkml:trace contextRef="#ctx0" brushRef="#br0" timeOffset="228728.0825">13785 15478,'0'0,"-26"-26,-1 26,-26-27,27 27,-27 27,26-1,-25 1,-1 26,0-27,26 53,27-26,0 0,0 0,27-26,26-1,26-26,0 0,1 0,-27-53,0 27,0-27,-1 0,-52 0,27 0,-27 27,-27-1,27-26,-26 53,26 0,0 0,0 53,0 0,26 26,1 1,26 52,-27-26,27 26,0-26,-26 0,-1 0,0-27,1 0,-27-26,0-26,-27-27,1-53,0 0,-27-26,26-1,-26-52,27 0,-1-27,1 27,52-1,-26 1,53 53,-26 26,52 0,-26 53,26 0,-26 26,0 54,0-27,-26 26,-27 0,-27 1,1 25,-27-52,26 27,-26-54,0 1,1-27,25 0,1-27,26 1,26-1,1 1</inkml:trace>
  <inkml:trace contextRef="#ctx0" brushRef="#br0" timeOffset="229026.0995">14632 16272,'0'26,"0"1,-27-27,1-27,-1-26,1 1,0-28,-1-26,1 0,26 27,0-27,0 27,26 0,27 52,0 1,26-1,-26 54,0-1,0 27,-27 0,-26 0,0 0,-26 0,0 0,-27-27,26 0,-26-26,27 0,-1-26,27 0</inkml:trace>
  <inkml:trace contextRef="#ctx0" brushRef="#br0" timeOffset="229340.1175">15770 15161,'-27'0,"-26"-27,0 27,-26-26,26 26,-26 0,-1 26,1 1,26 26,26-1,1 28,26-1,0 27,26-27,1 1,26-1,26 1,1-54,-28 0,28 1,-1-54</inkml:trace>
  <inkml:trace contextRef="#ctx0" brushRef="#br0" timeOffset="229695.1378">16166 15055,'0'-27,"0"27,0 0,-26 27,26 26,-27 0,1 26,0 27,-1 0,-26 0,53-27,-26 0,-1-26,27 0,0-26,27-1,-1-52,1-1,26 1,-27-1,27 1,-27 26,1-27,-1 54,1-1,-1 1,1-1,-27 27,26-27,1 27,-27-53,26 27,1-27</inkml:trace>
  <inkml:trace contextRef="#ctx0" brushRef="#br0" timeOffset="229996.155">16987 15055,'-27'0,"1"0,-1 26,1 1,-1 26,1 0,-1-1,27 1,-26 27,26-1,0 1,0-28,26 28,1-54,-1 27,1-53,26 0,0 0</inkml:trace>
  <inkml:trace contextRef="#ctx0" brushRef="#br0" timeOffset="230284.1715">17251 15055,'-26'-27,"26"1,0 26,26 0,-26 26,27 1,-1 26,27 0,-27 26,1 27,-1-27,1 27,-27 0,26 0,-52-53,26 0,0-53,0 0</inkml:trace>
</inkml:ink>
</file>

<file path=ppt/ink/ink49.xml><?xml version="1.0" encoding="utf-8"?>
<inkml:ink xmlns:inkml="http://www.w3.org/2003/InkML">
  <inkml:definitions>
    <inkml:context xml:id="ctx0">
      <inkml:inkSource xml:id="inkSrc0">
        <inkml:traceFormat>
          <inkml:channel name="X" type="integer" max="1280" units="cm"/>
          <inkml:channel name="Y" type="integer" max="800" units="cm"/>
        </inkml:traceFormat>
        <inkml:channelProperties>
          <inkml:channelProperty channel="X" name="resolution" value="28.31858" units="1/cm"/>
          <inkml:channelProperty channel="Y" name="resolution" value="28.36879" units="1/cm"/>
        </inkml:channelProperties>
      </inkml:inkSource>
      <inkml:timestamp xml:id="ts0" timeString="2013-11-21T21:41:20.241"/>
    </inkml:context>
    <inkml:brush xml:id="br0">
      <inkml:brushProperty name="width" value="0.05292" units="cm"/>
      <inkml:brushProperty name="height" value="0.05292" units="cm"/>
      <inkml:brushProperty name="color" value="#FF0000"/>
    </inkml:brush>
  </inkml:definitions>
  <inkml:trace contextRef="#ctx0" brushRef="#br0">7171 7964,'0'0,"26"-26,-26 26,0 0,0 26,0 0,0 27,0 0,0 0,0 27,0 25,0-25,26 26,-26-27,0 27,0-27,0 1,0-28,0 1,0-53,0 27,0-27,-26 0</inkml:trace>
  <inkml:trace contextRef="#ctx0" brushRef="#br0" timeOffset="250.0143">7012 8837,'0'0,"0"0,0 27,26-27,-26 26,27 27,-27-27,26 27,1-26,-27 26,0-27,26 1,-26-27,27 0,-27 0,0-27,26 1,0-27,1 26,-1-26,1 27,-27-27,26 0</inkml:trace>
  <inkml:trace contextRef="#ctx0" brushRef="#br0" timeOffset="14258.8155">22093 5636,'0'0,"0"-27,0 27,-26 27,-1-27,1 0,-1 26,1 1,26-1,-27 0,27 1,0-1,27 1,-1-1,1 1,26-1,-27-26,1 27,-1-1,0 1,1-1,-27 27,0-27,0 1,-27-1,1 1,26-1,-26-52,-1 26,1-27,-1-26,27 1</inkml:trace>
  <inkml:trace contextRef="#ctx0" brushRef="#br0" timeOffset="14423.825">22014 5689,'0'-53,"26"26,1-26,-1 27,27-1,-27 1,27-1,-26 1,-1 0,1-1,-1 27,1-26,-27-1,0 1,26 26,-26 0,0 0</inkml:trace>
  <inkml:trace contextRef="#ctx0" brushRef="#br0" timeOffset="14670.8391">22384 5741,'27'53,"25"0,-25-26,26-1,0-26,0 0,0-26,0-27,-27 0,0 26,1-52,-54 26,1 0,0 27,-27-27,-27 26,27 27,-26 0,26 0,0-26,53 26,0-26,0-1</inkml:trace>
  <inkml:trace contextRef="#ctx0" brushRef="#br0" timeOffset="15553.8896">20770 5689,'0'0,"0"0,0 0,0 0,27 26,-27 0,26-26,1 27,25-1,-25 27,-1-26,1 26,-1-27,-26 27,27 0,-27-27,0 1,0 26,-27-53,1 26,-1 1,1-27,-1-27</inkml:trace>
  <inkml:trace contextRef="#ctx0" brushRef="#br0" timeOffset="15731.8998">20717 5636,'53'-27,"-26"1,26-1,-27 1,27-1,-27 1,1-1,26 1,-27 0,1-1,-1 1,-26-1,27 27,-27 0</inkml:trace>
  <inkml:trace contextRef="#ctx0" brushRef="#br0" timeOffset="15970.9135">21193 5556,'0'80,"27"-27,-27-1,26 1,1 0,-1-26,-26-1,27-26,-1-26,1-1,-1-26,-26 27,0-27,0-26,0 26,0 0,-26 26,-1-26,-26 53,27-26,-1 26,-26 0,27 0,26 0,0 0,0 0</inkml:trace>
  <inkml:trace contextRef="#ctx0" brushRef="#br0" timeOffset="16457.9413">19685 5953,'-26'27,"-1"-27,1 26,0 1,26-27,-27 26,27-26,0 0,27 26,-1-26,27 0,-27 27,27-27,-26 26,-1 1,1-1,-1 1,-52 26,26-27,-27 27,-26-53,27 26,-27 1,0-27,27-27</inkml:trace>
  <inkml:trace contextRef="#ctx0" brushRef="#br0" timeOffset="16599.9494">19580 5900,'26'-26,"27"-1,0 1,0-1,-27 1,27-1,0 1,0 0,-27-1,1 1</inkml:trace>
  <inkml:trace contextRef="#ctx0" brushRef="#br0" timeOffset="16857.9642">20056 5980,'0'79,"0"0,26 1,-26-27,53 0,-26-53,26 0,-1-27,1-26,0-26,-26 26,-1-26,1-27,-1 26,-52 1,-1 26,1 0,-27 27,-27-1,1 27,-27 0,53 0,-26 0,0 0,-1 0</inkml:trace>
  <inkml:trace contextRef="#ctx0" brushRef="#br0" timeOffset="17321.9907">18548 5636,'0'0,"-27"0,1 0,-1 26,1 1,-1-1,1 0,-1 27,1-53,52 53,1-26,26-1,0-26,26 27,-26-1,0 1,26-1,-52 1,-1-1,1 27,-54-27,27 27,-53-26,27 26,-27-53,0 0,27 0,-27-27</inkml:trace>
  <inkml:trace contextRef="#ctx0" brushRef="#br0" timeOffset="17712.0131">18415 5794,'53'0,"0"-26,0-1,0 27,0-26,0 0,0-1,0 1,0 26,-27-27,1 1,-1 26,-26 0,0 26,-26 1,26 26,-27-1,27 1,-26 27,52-27,-26 0,27 0,-1-1,27-52,0 0,0-26,0-27,26 0,-26 0,-27-26,1-1,-1 28,-52-28,-1 27,-26 27,1-27,-28 26,1 27,-1 0,1 0,26 0,-26 0,-1 0</inkml:trace>
  <inkml:trace contextRef="#ctx0" brushRef="#br0" timeOffset="18124.0366">17780 5689,'0'0,"0"0,-26 0,-27 26,27 0,-27-26,0 53,26-26,1-1,-1 27,27-26,27-1,-1 1,1-27,26 26,-27 1,27 25,-27-25,1-1,-27 1,-27 26,1-27,0 1,-1-27,1 0,-1-27</inkml:trace>
  <inkml:trace contextRef="#ctx0" brushRef="#br0" timeOffset="18470.0564">17701 5636,'79'-80,"-26"54,0-1,0 1,0-1,-27 1,27 26,-53 0,0 0,0 26,0-26,0 27,-26 26,26-27,0 27,0-26,0 26,26-27,1-26,-1 0,1-26,26-1,-27 1,1-54,-1 54,-26-54,0 54,0-27,-26 0,-27 27,26-1,1 27,-27-26,26 26,1-27,-27 27,27 0</inkml:trace>
  <inkml:trace contextRef="#ctx0" brushRef="#br0" timeOffset="18892.0805">16616 5715,'0'26,"-26"1,-1-1,27-26,0 27,27-1,-1-26,1 27,-1-1,1-26,-1 27,-26-1,26 1,-26 26,-26-1,26-25,-26 26,-1-53,1 26,-1-26,1-26</inkml:trace>
  <inkml:trace contextRef="#ctx0" brushRef="#br0" timeOffset="19250.101">16616 5715,'27'-53,"-1"27,27 26,-27-27,27 1,-26-1,-1 27,1-26,-1-1,1 27,-27-26,0 26,0 0,-27 26,27 1,0-1,-26 1,26 26,26-27,-26 27,27-27,-1 1,1-1,-1-26,27 0,-27 0,1-53,-1 27,1-27,-27 0,0 0,0 27,-27-27,1 53,-27-27,27 27,-1 0,1 27,-1-27</inkml:trace>
  <inkml:trace contextRef="#ctx0" brushRef="#br0" timeOffset="37446.1418">11457 15055,'-27'-27,"-26"-26,1 27,-28-27,-26 0,27 27,-27-27,0 26,-52 1,25-27,-26 26,-26 1,0 0,-53 26,0-27,0 54,-27-27,1 26,-28 0,-25 27,26 0,0 0,0 53,0-27,26 27,27 27,26-28,1 28,52-1,0-26,53 53,1-54,25 28,54-1,-1 0,54 1,26-28,0 28,52-27,1 26,53-53,0 27,26 0,53 0,-26-27,79-26,-27 26,54-52,26 26,0-27,26-26,27 27,53-27,0 0,-27-27,27 27,0 0,-1-26,1 26,-26-27,-28 1,28-1,-27 1,-1-27,-25 27,-27-27,-53-27,-53 1,-26-1,-54 1,-52 0,-53-54,-53 28,-53-54,-53 0,-26-26,-106 0,0-1,-80 1,-26 0,-26 26,-27 27,-26-27,-1 53,28 27,-28 26,54 0</inkml:trace>
  <inkml:trace contextRef="#ctx0" brushRef="#br0" timeOffset="38949.2265">15108 6112,'-26'0,"-1"26,27-26,-26 0,52 0,-26-26,27-1,26 1,-27 0,27-1,0 1,0-1,0 1,-27-1,27 27,-27 0,-26-26,27 26,-27 0,26 0,-26-27,27 1,-27 26</inkml:trace>
  <inkml:trace contextRef="#ctx0" brushRef="#br0" timeOffset="39242.2445">15770 5424,'0'0,"0"0,0 0,0 0,0 26,0 1,0-1,-27 27,54 0,-27 0,0 26,0 1,0-1,0 1,26-27,-26-1,0 1,26 0,-26-26,27-1,-1-26,1 0</inkml:trace>
</inkml:ink>
</file>

<file path=ppt/ink/ink5.xml><?xml version="1.0" encoding="utf-8"?>
<inkml:ink xmlns:inkml="http://www.w3.org/2003/InkML">
  <inkml:definitions>
    <inkml:context xml:id="ctx0">
      <inkml:inkSource xml:id="inkSrc0">
        <inkml:traceFormat>
          <inkml:channel name="X" type="integer" max="27760" units="cm"/>
          <inkml:channel name="Y" type="integer" max="15694" units="cm"/>
          <inkml:channel name="F" type="integer" max="255" units="dev"/>
          <inkml:channel name="T" type="integer" max="2.14748E9" units="dev"/>
        </inkml:traceFormat>
        <inkml:channelProperties>
          <inkml:channelProperty channel="X" name="resolution" value="1000" units="1/cm"/>
          <inkml:channelProperty channel="Y" name="resolution" value="1000.25494" units="1/cm"/>
          <inkml:channelProperty channel="F" name="resolution" value="0" units="1/dev"/>
          <inkml:channelProperty channel="T" name="resolution" value="1" units="1/dev"/>
        </inkml:channelProperties>
      </inkml:inkSource>
      <inkml:timestamp xml:id="ts0" timeString="2018-11-29T16:38:23.852"/>
    </inkml:context>
    <inkml:brush xml:id="br0">
      <inkml:brushProperty name="width" value="0.05292" units="cm"/>
      <inkml:brushProperty name="height" value="0.05292" units="cm"/>
      <inkml:brushProperty name="color" value="#FF0000"/>
    </inkml:brush>
  </inkml:definitions>
  <inkml:trace contextRef="#ctx0" brushRef="#br0">11875 15969 168 0,'-19'28'35'0,"4"21"0"16,97 8-35-16,-96 3 1 15,3 23 0-15,3 7 0 16,4 6-2-16,10 0 2 16,10-2-1-16,15-5 1 15,19-11-1-15,24-3 1 16,25-22-1-16,27-9 0 15,21-22 1-15,29-14-1 16,17-19 0-16,19-18 0 16,9-12-1-16,5-17 1 15,-1-14 0-15,-5-10 1 16,-9 0-1-16,-17 0 0 0,-20 4 1 16,-22 8-2-16,-22 13 1 15,-24 10 1-15,-23 21-1 16,-19 12 0-16,-32 8-35 15,4 34 0-15,-28-13 0 16,7 29 0-16,-29-21-2 16</inkml:trace>
  <inkml:trace contextRef="#ctx0" brushRef="#br0" timeOffset="16636.2543">10361 7015 174 0,'-2'-15'36'0,"-11"6"-1"16,-8-2-35-16,0 0 0 15,-4-5-1-15,-1-1 1 16,-1-4 0-16,-1-3-1 16,-2-2 1-16,-5-1-1 15,-4 0 1-15,-8 1 1 16,-7 3-1-16,-11 3 0 0,-7-2 0 15,-11 5 1-15,-11 0-1 16,-6 1 0-16,-8 3 0 16,-7-3-1-16,-5 5 1 15,-2-1 0-15,-3 8-1 16,-5 2 0-16,3 4 2 16,2 10-2-16,2 8 1 15,8 5 1-15,3 8-1 16,10 10-1-16,8 1 1 15,13 5 0-15,15 6 0 16,14-1 0-16,17 1 0 16,15 2 0-16,19-1 0 0,19-3 0 15,21 2 0-15,20 1 0 16,19-4 1-16,20-2-1 16,16-3 0-16,17-5 1 15,14-2-1-15,14-2 0 16,12-10 1-16,8-6-1 15,8-8 0-15,1-8 0 16,0-8 0-16,-5-11 0 16,-7-8 0-16,-16-10 0 15,-18-10 0-15,-20-3 0 16,-21-12 0-16,-27 1 1 16,-26-4-1-16,-28 2 0 15,-31 2 0-15,-25 5 0 0,-25 9 1 16,-21 7-1-16,-16 16 0 15,-24-1-33-15,18 26-2 16,-15-10 0-16,29 23-1 16,-7-14-1-16</inkml:trace>
</inkml:ink>
</file>

<file path=ppt/ink/ink50.xml><?xml version="1.0" encoding="utf-8"?>
<inkml:ink xmlns:inkml="http://www.w3.org/2003/InkML">
  <inkml:definitions>
    <inkml:context xml:id="ctx0">
      <inkml:inkSource xml:id="inkSrc0">
        <inkml:traceFormat>
          <inkml:channel name="X" type="integer" max="1280" units="cm"/>
          <inkml:channel name="Y" type="integer" max="800" units="cm"/>
        </inkml:traceFormat>
        <inkml:channelProperties>
          <inkml:channelProperty channel="X" name="resolution" value="28.31858" units="1/cm"/>
          <inkml:channelProperty channel="Y" name="resolution" value="28.36879" units="1/cm"/>
        </inkml:channelProperties>
      </inkml:inkSource>
      <inkml:timestamp xml:id="ts0" timeString="2013-11-21T21:43:39.719"/>
    </inkml:context>
    <inkml:brush xml:id="br0">
      <inkml:brushProperty name="width" value="0.05292" units="cm"/>
      <inkml:brushProperty name="height" value="0.05292" units="cm"/>
      <inkml:brushProperty name="color" value="#FF0000"/>
    </inkml:brush>
  </inkml:definitions>
  <inkml:trace contextRef="#ctx0" brushRef="#br0">15426 7779,'26'-27,"-26"27,0 0,0-26,0 26,0 0,0 26,-26-26,-1 27,1-27,-1 26,1 1,-1 26,1-27,-1 27,1 0,-1 26,27 1,-26-1,26 27,0 0,0 0,0 26,26-26,-26 26,27-26,-27 0,26-1,1-25,-1 26,-26-53,27 26,-1-26,-26 0,27 0,-27-27,0 1,26-27,-26 0,0 0,-26 0,-1-27</inkml:trace>
  <inkml:trace contextRef="#ctx0" brushRef="#br0" timeOffset="286.0159">15002 9684,'-26'0,"26"26,0-26,0 0,0 53,26-53,27 27,-26-1,26 27,-1-27,-25 27,26-26,-27 26,27-27,-26 1,-1-1,-26-26,27-26,-1-1,0 1,-26-27,27 0,-1-26,1 26,-27-53,26 26</inkml:trace>
  <inkml:trace contextRef="#ctx0" brushRef="#br0" timeOffset="2002.1145">15187 6085,'27'0,"-27"0,26-26,1 0,26 26,0-27,0 27,-27-26,27 26,0 0,-27 0,1-27,-1 27,1-26,-27 26</inkml:trace>
  <inkml:trace contextRef="#ctx0" brushRef="#br0" timeOffset="2264.1295">15770 5503,'0'-26,"0"26,0 0,26 26,-26 1,0-1,0 27,0 0,26 26,-26-26,0 27,0-1,0 1,0-28,0 1,0-26,27-1,-27 1,26-27</inkml:trace>
  <inkml:trace contextRef="#ctx0" brushRef="#br0" timeOffset="3661.2094">16748 7964,'0'0,"0"26,0-26,-26-26,26 26,0 0,-26 0,-1 0,27 0,-26 0,-1 26,1 1,-1-1,1 27,-1 0,1 0,26 26,-27 27,27 0,0 0,0 26,27 1,-27 25,0-52,0 26,26 1,1-27,-27-1,26-25,1 26,-1-53,1 26,-1-53,-26 27,27-26,-1-1,-26 1,0-1,26-26,-26 27,0-27,0 26,-26-26,26 26,0 1,0-1,0 1,0-27,0 26,0 1,0-27,26 26,-26-26,0 0,0 0,0 0,0 0,-26 0,26-26,-26 26,-1-27,1-26,-1 27,-26-27,27 27,-27-1,26-26,-25 27,25 26,27-27,0 27,0 27,0-27,27 53,-1 0,0-1,27 28,0-27,0 26,-26 1,26-28,-27 1,27 0,-27-26,1-27,-1-27,1 1,-1-1,1-52,-27 26,26 0,-26-26,27 26,-1 0,-26 0,53 27,-27-27,27 0,-26 0</inkml:trace>
  <inkml:trace contextRef="#ctx0" brushRef="#br0" timeOffset="9701.5548">16563 5794,'0'-26,"0"26,-53-27,53 27,-53 27,53-27,-52 26,52 1,-27-1,27 1,0-1,27 1,-1-1,0 1,27-27,0 26,-26 1,26-1,-27 0,-26 1,0 26,0-27,0 1,-26-1,-1 1,1-27,-1 0,1 0,26-27,-27-52</inkml:trace>
  <inkml:trace contextRef="#ctx0" brushRef="#br0" timeOffset="9884.5649">16431 5874,'0'-27,"26"27,1-26,-1-1,27 1,0-1,0-25,0-1,0 0,0 26,0-52,-27 52,1 1,-1 0,1-1,-27 27</inkml:trace>
  <inkml:trace contextRef="#ctx0" brushRef="#br0" timeOffset="10124.579">17013 5450,'-26'53,"26"27,0-27,0 52,-27-25,54 26,-27-27,0 0,0-26,26-26,1-1,-1-26,0-26,1-1,-1-26,1-26,-27 0,0 26,0-27,-27 27,1 1,-1-1,-25 53,-1-27,26 27,1 27,-1-1,1 1</inkml:trace>
  <inkml:trace contextRef="#ctx0" brushRef="#br0" timeOffset="11181.6395">16616 13626,'0'0,"0"27,0-27,0 26,-26 0,26 1,0-1,0 27,0-26,0 26,26-27,-26 1,0-1,0 0,0-26</inkml:trace>
  <inkml:trace contextRef="#ctx0" brushRef="#br0" timeOffset="11394.6517">16775 13626,'0'-26,"0"52,0-26,0 53,0-27,0 1,0 26,26-27,-26 27,0-26,27-1,-27-26,0 0,26 0</inkml:trace>
  <inkml:trace contextRef="#ctx0" brushRef="#br0" timeOffset="11557.661">16960 13600,'0'0,"0"26,0 1,-26-1,26 27,0-27,0 27,-27-26,27-1,27 1,-27-27</inkml:trace>
  <inkml:trace contextRef="#ctx0" brushRef="#br0" timeOffset="11702.6693">17066 13679,'26'0,"-26"0,27 0,-27 53,0-27,0 1,0 26,0 0,0-27,0 1</inkml:trace>
  <inkml:trace contextRef="#ctx0" brushRef="#br0" timeOffset="21352.2212">16828 17013,'0'0,"26"26,-26-26,0 27,0 26,0-1,-26 1,26 0,0 27,0-27,0-27,26 27</inkml:trace>
  <inkml:trace contextRef="#ctx0" brushRef="#br0" timeOffset="21651.2383">17542 16960,'53'0,"-26"0,26 0,-27 0,27 0,-27 0,1 26,-27 1,0-1,26 27,-52 0,26 0,0 0,26-27,-26 1,27-1,-1 1,1-27,26 0,-1-27,1 27,-26-26,26-1,0 1</inkml:trace>
  <inkml:trace contextRef="#ctx0" brushRef="#br0" timeOffset="22127.2656">18786 17039,'53'0,"-27"-53,1 53,-1-26,1 26,-1 0,0 0,-26 26,0 27,0 0,0 0,0 0,27 0,-1 0,1-27,-1-26,27 27,0-27,0 26,-27-26,-26 0,0 27,0-27,-52 26,-1 1,26-1,-52 0,26-26,0 0</inkml:trace>
  <inkml:trace contextRef="#ctx0" brushRef="#br0" timeOffset="22605.2929">15796 16907,'-26'53,"-1"26,1-26,26 26,0-26,26 0,-26-26,27-27,25 0,1-53,27 26,-27-26,-27 1,27-28,-27 27,-26 27,0-27,-26 26,0 27,-1 0,27 0,0 0</inkml:trace>
  <inkml:trace contextRef="#ctx0" brushRef="#br0" timeOffset="23131.323">20056 16907,'-27'26,"27"1,0-1,-26 1,26-1,0 1,0 26,0-27,26 0,1 1,-1-1,27-26,0 0,0 0,0-26,0-1,-27-25,27-1</inkml:trace>
  <inkml:trace contextRef="#ctx0" brushRef="#br0" timeOffset="23282.3314">20453 16775,'0'26,"-27"27,27 53,0-27,0 27,-26-27,26 27,26 0,-26-27,0 1,0-80</inkml:trace>
  <inkml:trace contextRef="#ctx0" brushRef="#br0" timeOffset="26884.5377">19527 5768,'0'-27,"0"27,0 0,-27 0,27 0,0 27,0-27,0 26,0 1,0 26,27-27,-27 27,26 0,1 0,-1-27,0 27,-26-26,27-1,-1 1,-26-1,0-26,27 27,-27-27,0 0,0-27,26 27,-26-26,0-1</inkml:trace>
  <inkml:trace contextRef="#ctx0" brushRef="#br0" timeOffset="27516.5738">19738 5874,'-26'-27,"26"1,-27-1,27 27,0 0,0 0,0 27,0 26,0-27,27 1,-1 26,1-27,-1 1,27-1,0-26,0 0,0-26,-27-27,1 26,26-26,-27 0,-26 0,0 27,-26-27,-1 27,-26-27,27 53,-1-27,-26 27,27 0,0 0,-1 0,27 0,0 0,53 0,-27 0,1-26,26 26,-27-27,1 27,-1 0,1 0,-1 0,-26 53,0-26,27 26,-27-1,26-25,1 26,-1-27,27 1,0-27,0-27,-27 1,27-27,-26 0,-1 0,0 0,-26 0,-26 0,-27 0,0 27,0 26,0-26,-26 52,26-26,0 0,27 0,-1 26,27-26,27 0,-1 0,1-26</inkml:trace>
  <inkml:trace contextRef="#ctx0" brushRef="#br0" timeOffset="28420.6255">19976 4498,'-53'0,"27"0,-27 0,0 26,0 1,27-27,-27 53,0 26,27 1,-27 25,26 1,1 53,-1 0,1 26,-1 27,1-1,26 1,-27 0,27-1,27-26,-27 1,26-28,27 28,-26-54,26-26,0 0,26-54,0-25,1-27,-1-53,27-26,-27-27,1 0,25-53,-25 0,-1-26,-52 0,26 0,-27 0,0-1,-26 1,-26 0,0 0,-27 0,26 26,-26 27,0-1,0 27,1 27,-1 0,26 52,-26 1,27 26,-1 0,1 26,-1 1,1-1,26 27</inkml:trace>
  <inkml:trace contextRef="#ctx0" brushRef="#br0" timeOffset="38460.1988">20876 5689,'-26'0,"26"26,0-26,0 0,26 0,0 0,1 0,-1 0,1 26,-1-26,1 27,-1-1,-26 1,0 26,0-27,-26 27,26-26,-27-1,1 1,-1-27,1 0,-1 0,-25-27,25-26,1 27</inkml:trace>
  <inkml:trace contextRef="#ctx0" brushRef="#br0" timeOffset="38604.208">20691 5689,'26'-27,"1"1,-1-1,27 1,0-1,0-26,0 27,0-1,26 1,-52 0,25-1,-25 27,-1 0,-26 0</inkml:trace>
  <inkml:trace contextRef="#ctx0" brushRef="#br0" timeOffset="38849.22">21246 5900,'27'53,"-27"-26,26-1,1 1,-1-27,1 0,-1-53,27 26,-53-26,53 0,-53-26,26 26,-26-26,-26 26,0 26,-1 1,1-1,-27 1,0 26,26 0,1 0,-1 0,27 0</inkml:trace>
  <inkml:trace contextRef="#ctx0" brushRef="#br0" timeOffset="39235.244">22067 5662,'0'0,"26"-26,1 26,25 0,1 0,27 0,-27 0,26 0,-26-27,26 27,1-26,-1-1,0 1,1-1,-27-26,26 27,0-27,1 27</inkml:trace>
  <inkml:trace contextRef="#ctx0" brushRef="#br0" timeOffset="39928.2835">18786 5874,'-27'0,"27"0,-26 0,-1 0,27 0,-26 0,26 26,-27-26,27 53,27-26,-27 26,0-1,26 1,-26 0,0 0,0 0,0-26,0-1,-26 0,26-26,-27 0,1-26,26 0</inkml:trace>
  <inkml:trace contextRef="#ctx0" brushRef="#br0" timeOffset="40285.3042">18601 5794,'26'-53,"0"27,1 0,26-1,-27 1,1-1,-1 27,1-26,-1 26,1 0,-27 0,26 26,-26 1,0 26,27-1,-27 1,26 27,-26-27,26 0,1 0,-1-1,1-52,-1 0,27-26,-26-27,26 27,-53-54,26 1,-26 26,0-26,-26 26,-27 0,26 26,-52-26,26 53,0 0,0 27,0-1,0 1,0 26</inkml:trace>
  <inkml:trace contextRef="#ctx0" brushRef="#br0" timeOffset="40617.3229">17622 5821,'-27'0,"1"26,26-26,0 27,0-1,26 1,1 26,-1-27,1 27,-1-27,0 54,1-54,-27 27,0-26,-27 26,1-27,0-26,-1 0,-26 0,27-26,-1-27</inkml:trace>
  <inkml:trace contextRef="#ctx0" brushRef="#br0" timeOffset="40952.3423">17516 5980,'26'-80,"1"54,-27-27,26 26,1 1,-1-1,1 1,-1 0,0-1,1 27,-1-26,-26 26,27 0,-27 26,0 1,0 25,26 1,-26 0,0 0,27 27,-1-27,1-1,-1-25,1-27,25 0,-25-27,-1 1,1-27,-1 0,-26 0,0-26,-26 26,-1 0,1 27,-1-27,1 53,-27 0,53 0,0 0,0 0</inkml:trace>
</inkml:ink>
</file>

<file path=ppt/ink/ink51.xml><?xml version="1.0" encoding="utf-8"?>
<inkml:ink xmlns:inkml="http://www.w3.org/2003/InkML">
  <inkml:definitions>
    <inkml:context xml:id="ctx0">
      <inkml:inkSource xml:id="inkSrc0">
        <inkml:traceFormat>
          <inkml:channel name="X" type="integer" max="1280" units="cm"/>
          <inkml:channel name="Y" type="integer" max="800" units="cm"/>
        </inkml:traceFormat>
        <inkml:channelProperties>
          <inkml:channelProperty channel="X" name="resolution" value="28.31858" units="1/cm"/>
          <inkml:channelProperty channel="Y" name="resolution" value="28.36879" units="1/cm"/>
        </inkml:channelProperties>
      </inkml:inkSource>
      <inkml:timestamp xml:id="ts0" timeString="2013-11-21T21:44:47.387"/>
    </inkml:context>
    <inkml:brush xml:id="br0">
      <inkml:brushProperty name="width" value="0.05292" units="cm"/>
      <inkml:brushProperty name="height" value="0.05292" units="cm"/>
      <inkml:brushProperty name="color" value="#FF0000"/>
    </inkml:brush>
  </inkml:definitions>
  <inkml:trace contextRef="#ctx0" brushRef="#br0">15187 10186,'0'27,"0"-27,0 0,0 0,0 0,-26-27,26 27,-26 0,26 0,-27 0,1 0,-1 27,1-27,-1 0,27 26,-26 1,-1-1,1 1,-1-1,27 1,-26-1,26 27,0 0,-27 0,27 0,0 26,-26-26,26 53,0-53,0 26,26 1,-26-27,27 26,-27 0,26 1,1-27,-1 26,27-26,-26 0,-1 0,1-27,-1 27,-26-26,27-1,-1 0,0 1,1-27,-27 0,0 0,0 26,0-26,0 0,0 0,0 0,0 0,0 0,-27-26,27 26,-52 0,25 0,1-27,-27 27,26-26,-26 26,27-26,-1 26,1-27,-1 27,1-26,0 26,26-27,0 27,-27 0,27 0,0 0,27 27,-27-1,26 1,0-1,1 0,26 1,-27-1,1-26,-1 27,1-27,-1 0,-26-27,27 1,-27-27,26 27,-26-27,0 0,0 0,27 26,-27-26,26 27,-26 26,26-27,-26 27,27-26,-27 0</inkml:trace>
  <inkml:trace contextRef="#ctx0" brushRef="#br0" timeOffset="3208.1835">15214 6694,'26'0,"-26"0,27 26,-1-26,1 0,26-26,-27 26,27 0,-27 0,27 0,-53-26,27-1,-27 27,26-26</inkml:trace>
  <inkml:trace contextRef="#ctx0" brushRef="#br0" timeOffset="3514.201">15743 6112,'0'26,"0"-26,0 27,0-1,0 27,0 0,27 0,-27 26,0 27,26-26,-26-1,0 27,0-27,0 27,26-53,-26-27,27 1,-27-27</inkml:trace>
  <inkml:trace contextRef="#ctx0" brushRef="#br0" timeOffset="7062.404">16960 10451,'0'0,"0"0,0 27,0-27,0 0,0 0,0 0,0 0,0 0,0 0,0 26,0-26,27 0,-27 26,0-26,26 27,-26-1,0 1,27 26,-27-27,26 1,0 26,-26-1,0-25,27 26,-1-27,-26 27,27 0,-27 0,0-26,26 52,-26-53,27 27,-27 0,-27 27,27-54,0 27,-26 0,26 0,-27 0,27-27,-26 1,26-1,0 1,-27-1,27-26,-26 26,26 1,0-27,0 0,0 0,0 0,-26 26,26-26,0 27,0-27,0 0,0 0,0 0,0 0,0 0,0 0,0-27,0 27,-27 0,27 0,0-26,0 26,-26-27,26 27,0-26,-27 0,27 26,-26-27,26 27,0-26,0 26,-27 0,27 0,0 0,0 26,0-26,0 27,0 25,0-25,0-1,0 27,0-26,0-1,0 1,27-27,-27 0,26 0,-26 0,27 0,-1-27,1 27,-27-26,26 26,0 0,1-27,-27 27,26 0,-26 0,0 0,27 0,-27-26,26 26,1-27</inkml:trace>
  <inkml:trace contextRef="#ctx0" brushRef="#br0" timeOffset="8239.4712">16669 15214,'0'-27,"-26"27,26 0,-27-26,27 26,-26 0,26 0,-27-27,27 27,-26 0,26 0,-27 0,27 27,-26-27,26 0,0 26,0 27,0-27,26 27,-26-26,27 26,-1 0,1 0,-1 0,1-27,-27 0,26 27,-26-26,0-27,0 0,0 0,0 0</inkml:trace>
  <inkml:trace contextRef="#ctx0" brushRef="#br0" timeOffset="8465.4842">16722 15187,'0'0,"26"-26,-26 52,-26 1,26-1,0 0,0 1,0 26,-26 0,26 0,0 0,0 0,0-27,0 0,0-26,0 0,0 0,26-26</inkml:trace>
  <inkml:trace contextRef="#ctx0" brushRef="#br0" timeOffset="8675.4962">16801 15187,'27'-26,"-27"26,0 0,26 0,-26 0,0 53,0-1,0 1,0 0,0 0,0 27,0-27,0-27,0 0,27 27,-27-53,26-26,-26-1,27 1</inkml:trace>
  <inkml:trace contextRef="#ctx0" brushRef="#br0" timeOffset="8857.5067">17066 15134,'0'-26,"0"26,0 26,0 1,-26-1,26 27,-27 0,27 0,-26 26,26-52,-27 26,54-27,-27 1,0-27,0 0,26 26</inkml:trace>
  <inkml:trace contextRef="#ctx0" brushRef="#br0" timeOffset="9112.5213">17172 15134,'0'0,"-27"27,27-27,0 53,-26-1,26 1,0 0,0 0,0 27,0-54,-27 27</inkml:trace>
  <inkml:trace contextRef="#ctx0" brushRef="#br0" timeOffset="26056.4904">16563 6350,'-26'-26,"26"26,0 0,-27 0,27 0,-26 0,26 0,-27 0,27 0,-26 26,26-26,0 0,26 26,-26-26,27 27,-1-27,27 26,-26 1,-1-27,1 26,-1 1,-26-1,0 27,0-26,0-1,0 1,0-1,-26 0,-1 1,27-27,-26 0,-1 0,1-27,-1 1</inkml:trace>
  <inkml:trace contextRef="#ctx0" brushRef="#br0" timeOffset="26221.4998">16510 6271,'27'-27,"-27"1,26-27,1 26,-27-26,26 27,1-27,-27 27,26-1,-26-26,27 27,-27-1,26 1</inkml:trace>
  <inkml:trace contextRef="#ctx0" brushRef="#br0" timeOffset="26475.5144">16801 6112,'0'79,"0"-26,27 27,-27-28,26 1,1-26,-27-27,26 26,1-52,-1 26,1-53,-1 0,-26 27,27-1,-27-26,0-26,0 26,0 0,-27 0,1 27,-1-27,1 53,-1-27,27 27,0 0,27 0,26-26</inkml:trace>
  <inkml:trace contextRef="#ctx0" brushRef="#br0" timeOffset="27872.5943">17569 6271,'0'0,"0"0,0 0,0 0,-27 0,27 0,-26-27,-1 27,27 0,-26 27,26-27,0 0,0 26,26 1,1-1,-1-26,27 26,-26 27,26-26,-1-1,-25 27,-1-26,-26 26,-26-27,-1 27,1-27,-27 27,-26-26,52-27,-52 0,26-27,0-26,27 1</inkml:trace>
  <inkml:trace contextRef="#ctx0" brushRef="#br0" timeOffset="28024.603">17436 6138,'27'-53,"26"53,-27-26,27 0,-26-1,26 1,-27-1,0 1,1-1,-1 1,1-1</inkml:trace>
  <inkml:trace contextRef="#ctx0" brushRef="#br0" timeOffset="28292.6183">17780 6191,'0'80,"27"-27,-27-1,26 1,-26-26,27-27,-1 0,27 0,-26 0,-1-27,0-26,-26 1,27-1,-27 0,-27 0,27 0,-26 26,-27-25,27 25,-1 1,1 26,-1 0,27 0,0 0,0 0</inkml:trace>
  <inkml:trace contextRef="#ctx0" brushRef="#br0" timeOffset="28702.6417">18759 6191,'0'0,"-26"0,26 0,-27 27,27-27,0 26,27 1,-27 26,26-27,1 27,-1 0,1-27,-1 27,-26 0,0 0,-26-26,-1-1,1 27,-1-53,1 0,-1-27,1 1</inkml:trace>
  <inkml:trace contextRef="#ctx0" brushRef="#br0" timeOffset="29056.662">18653 6138,'27'-53,"-27"27,26 0,-26-1,27 1,-27 26,26 0,1 0,-27 0,26 0,1 0,-1 26,-26 27,27-27,-1 27,1 0,-1 27,0-54,1 27,26-27,-27 1,27-27,-26 0,26 0,-27-27,0 1,-26-27,27 0,-54 0,1 0,0 0,-1 1,-26-1,27 26,-27 1,26-1,27 27,0-26,53-1</inkml:trace>
  <inkml:trace contextRef="#ctx0" brushRef="#br0" timeOffset="29713.6994">19527 6535,'0'0,"0"0,0 0,-27-26,27 52,0-26,27 0,-27 27,0 26,26-27,1 1,-1 25,0 1,1-26,-27 26,26-27,1 1,-27-1,0 1,26-27,-26 0,0 0,0-27,0 1</inkml:trace>
  <inkml:trace contextRef="#ctx0" brushRef="#br0" timeOffset="30293.7327">19712 6403,'0'0,"0"0,0 26,-27-26,27 27,27 26,-27-27,0 1,26 26,-26-53,27 26,-1 1,1-27,26 0,-27-27,0 1,1 26,-1-53,-26 26,0 1,0-27,-26 26,-1 1,-25-1,25 1,1 0,-1-1,27 27,0 0,-26-26,26 26,26 26,1-26,-1 27,-26-1,27 0,-1 1,27 26,-27-27,1 1,-1-1,1 1,26-1,-27-26,27-26,-26 26,25-27,-25 1,-27-27,0 26,0-52,-27 53,1-27,-27 0,0 0,0 53,0-53,0 53,0-27,27 27,0 0,26 0,0 0,0 0,0 0,0 0</inkml:trace>
  <inkml:trace contextRef="#ctx0" brushRef="#br0" timeOffset="31389.7954">19897 17039,'-26'-26,"26"26,-27-27,27 27,-26-26,-1 26,27 0,-26 26,26 1,0-1,0 27,0 0,0 0,26 26,-26 1,27-27,-27 26,0-53,0-26,26 80,1-80,-27 0,26-27,-26-26</inkml:trace>
  <inkml:trace contextRef="#ctx0" brushRef="#br0" timeOffset="31576.8061">19950 17039,'0'0,"0"0,0 53,0 0,0 0,0 0,0 0,0 26,0-26,0 0,0-53,0 79,0-79,26-26,1-1</inkml:trace>
  <inkml:trace contextRef="#ctx0" brushRef="#br0" timeOffset="31744.8157">20082 17119,'0'-53,"0"53,0 0,0 53,-26-27,26 0,0 27,0 0,0-26,0 26,26 0,1-53,-1 0,1 0</inkml:trace>
  <inkml:trace contextRef="#ctx0" brushRef="#br0" timeOffset="31900.8247">20320 17039,'0'0,"0"27,0-1,0 27,-26 26,26 1,0-1,0-26,0 26,0-26,0-53,26 53</inkml:trace>
  <inkml:trace contextRef="#ctx0" brushRef="#br0" timeOffset="35885.0526">20955 6429,'0'-26,"-26"26,-1-27,27 27,-26-26,0 26,26 0,0 0,0 0,0 26,26 1,0-1,1 1,26 26,-27-27,27 27,-26 0,-1 0,1 0,-27 0,0-27,-27 1,1-1,-1-26</inkml:trace>
  <inkml:trace contextRef="#ctx0" brushRef="#br0" timeOffset="36266.0743">20823 6429,'27'-26,"-1"-1,0 1,1 0,-1-1,27 1,-26-27,26 26,-27 1,1 26,-1 0,0 0,-26 26,27 1,-27 26,26 0,-26-1,0 1,27-26,-1 26,1-27,-27-26,26 0,1 0,-1-26,-26-1,0 1,-26-27,26 0,-53 0,26 27,1-27,-27 26,26 1,1 26,0-27,26 27,0 0,52 0,-25 0</inkml:trace>
  <inkml:trace contextRef="#ctx0" brushRef="#br0" timeOffset="36842.1072">21908 6324,'26'26,"-26"0,0 1,0-1,0 1,0-1,27 1,-1-1,-26 27,27-26,-1-1,1 1,-1-1,-26 0,0 1,0 26,0-53,-26 26,-1-52,1 26,-1-53,1 26,-1-25,1-1,26 0,-27 0,27 0,0 26,27 1,-27-27,53 53,-27 0,1-26,26-1,-27 27,27-26,-27 26,27 0,-26 0,26 26,-27 1,1-1,-1 27,-26-27,27 27,-1-26,0-1,27-26,-26 27,-1-54,1 27,-1-26,1-27,-27 26,0-26,-27 27,1-27,-1 27,1-27,-1 26,-26 1,27 26,26 0,0-27,26 1</inkml:trace>
</inkml:ink>
</file>

<file path=ppt/ink/ink52.xml><?xml version="1.0" encoding="utf-8"?>
<inkml:ink xmlns:inkml="http://www.w3.org/2003/InkML">
  <inkml:definitions>
    <inkml:context xml:id="ctx0">
      <inkml:inkSource xml:id="inkSrc0">
        <inkml:traceFormat>
          <inkml:channel name="X" type="integer" max="1280" units="cm"/>
          <inkml:channel name="Y" type="integer" max="800" units="cm"/>
        </inkml:traceFormat>
        <inkml:channelProperties>
          <inkml:channelProperty channel="X" name="resolution" value="28.31858" units="1/cm"/>
          <inkml:channelProperty channel="Y" name="resolution" value="28.36879" units="1/cm"/>
        </inkml:channelProperties>
      </inkml:inkSource>
      <inkml:timestamp xml:id="ts0" timeString="2013-11-21T21:45:39.416"/>
    </inkml:context>
    <inkml:brush xml:id="br0">
      <inkml:brushProperty name="width" value="0.05292" units="cm"/>
      <inkml:brushProperty name="height" value="0.05292" units="cm"/>
      <inkml:brushProperty name="color" value="#FF0000"/>
    </inkml:brush>
  </inkml:definitions>
  <inkml:trace contextRef="#ctx0" brushRef="#br0">15267 6694,'-27'0,"27"0,0-26,0 26,0 0,0 0,0 0,0 0,0 0,0-27,27 27,-27 0,26-26,1 26,-1 0,1 0,-1-27,1 27,-1 0,-26-26,26 26,-26-27,0 27</inkml:trace>
  <inkml:trace contextRef="#ctx0" brushRef="#br0" timeOffset="424.0243">15717 6191,'0'0,"0"-26,0 26,0 0,0 0,0 0,0 26,0 1,0-1,0 27,26 0,-26-27,0 54,0-27,27-27,-27 27,0-26,0 26,0-27,26-26,-26 0,0 0,26 0,-26-26</inkml:trace>
  <inkml:trace contextRef="#ctx0" brushRef="#br0" timeOffset="19385.1088">17119 5318,'26'-26,"-26"-1,0 27,0-26,-26-1,26 1,-27 26,27-27,-26-26,26 27,-26 26,-1-26,1-1,-1 27,1 0,-1 0,1 0,-27 27,26-27,1 26,-1 0,1 1,0-1,-1 1,1-1,-1 27,27 0,-26 0,-1-26,1 25,26 28,-27-27,1 0,26 26,-27 0,27-26,-26 0,26 27,-26-27,26-1,-27 28,27-27,-26 0,26 0,-27-1,27 28,-26-27,26 0,0 0,-27 0,27-1,0 1,-26 0,26 0,0 27,0-28,-27 1,27 0,0 0,0 27,-26-27,26 26,0-26,0 26,0 1,-27-28,27 28,0-1,0 1,0-1,-26 27,26-27,0 1,0-1,0 0,0 1,0-1,26 0,-26 1,0-1,27 1,-27-28,26 28,1-27,-27 26,26-26,-26 26,0-26,27 27,-27-1,26 0,-26-26,0 27,0-1,0 1,27-1,-27 0,0 1,0-1,0-26,-27 53,27-27,0 1,0-28,0 28,-26-1,26 1,0-1,0 0,-27-26,27 27,0-27,0-1,0 1,0 0,27-26,-27-1,0 27,26-26,1-27,-27 26,26-26,1 26,-1 1,-26-27,26 0,-26 26,27-26,-27 27,26-1,-26-26,0 0,0 27,27-27,-27 0,0 26,0-26,26 0,-26 0,0 0,0 27,0-27,0 0,0 0,0 0,0 0,0 0,0 0,0 0,0 0,0 0,0 0,0 0,0 0,0 26,0-26,-26 0,26 0,0 0,-27-26,27 26,-26 0,26-27,-27 27,1-26,0 26,-1 0,1 26,-1-26,27 27,-26-1,26 1,-27-1,27 1,0-1,27 27,-27-53,26 26,1 1,-1 26,27-53,-27 26,1 1,-1-1,27-26,-26 0,-1 0,1 0,-27 0,26 0,-26 0,0-26,0-1,27 1,-27-27,0 0,0 26,26-25,-26-1,26 26,-26 1,27-27,-27 26,26 27,-26 0,0 0,27-26,-27 26,26 0,-26-27,0 27,27-26,-27 26,0-53</inkml:trace>
  <inkml:trace contextRef="#ctx0" brushRef="#br0" timeOffset="20073.1482">17066 5239,'0'0,"0"0,0 0,0 0,0 0,0 0,0 0,0 0,26 26,1 1,-1-1,1 27,-1 26,1 27,-1-26,1 52,-1 0,-26 27,0 0,0-27,0 27,-26-27,-1-26,27 26,-26-52,26-1,0 0,-27-26,27-26,0 26,0-53,0 0,0 0,0-27</inkml:trace>
  <inkml:trace contextRef="#ctx0" brushRef="#br0" timeOffset="21852.2499">16616 6350,'27'0,"-27"0,0 0,0 0,0 0,0 0,-27 26,27 1,-26-1,26 1,-27-1,27 27,-26 0,26-26,-27 26,27-27,0 27,0 0,0-27,27 1,-27-1,26-26,1 0,26 0,-27-26,1-1,-1 1,27-1,-27 1,27-27,-26 27,-1-27,1 0,-27 26,0-26,26 0,-52 27,26-27,-27 27,1 26,26-27,-27 27,1-26,-1 52,1-26,-1 0,1 27,0-1,-1-26,27 0,0 0,-26 0,26 0</inkml:trace>
  <inkml:trace contextRef="#ctx0" brushRef="#br0" timeOffset="24066.3766">17754 10239,'-27'-26,"27"-1,0 1,0 0,0 26,-26 26,26 27,0-27,0 54,0-1,0 27,0 0,26 0,-26-1,27 1,-1 0,-26-26,27-1,-1-26,-26 0,27-27,-27 27,26-53,-26 27,0-27,0 0,0-27,0 1</inkml:trace>
  <inkml:trace contextRef="#ctx0" brushRef="#br0" timeOffset="25143.4382">17569 5106,'0'0,"0"0,0 0,0 0,0 0,0-26,0 26,26-26,1 26,-1-27,1 1,-1 26,0 0,1 0,-1 26,-26 1,0 25,0 1,0 0,0 0,0 0,-26 0,26-26,0 25,0-52,0 27,26-1,-26-26,27 0,-1 0,1 0,-27-26,26 26,1 0,-1-27,1 27,-1-52,0 25,1 1</inkml:trace>
  <inkml:trace contextRef="#ctx0" brushRef="#br0" timeOffset="27172.5542">17701 6350,'0'0,"0"0,0 0,0 0,0 0,0 0,0 0,0 0,-26 0,26 0,0 0,-27 0,27 0,-26 26,-1-26,27 27,-26 26,26-53,-27 53,1-27,26 1,0 26,0 0,0-27,0 0,26 27,1-26,-27-1,26 1,1-1,26-26,-27 0,0 0,27-26,-26-1,26 1,-27 26,1-53,-1 26,1 1,-1-27,0 27,1-27,-27 26,0 1,0-27,0 26,0 1,-27-1,1 1,0 26,-1-26,1 26,-1-27,-26 27,27 27,-1-27,1 0,26 26,-27-26,1 26,26 1,0-27</inkml:trace>
  <inkml:trace contextRef="#ctx0" brushRef="#br0" timeOffset="28973.6572">18892 6271,'0'0,"-27"0,1 0,26 0,-27 0,27 0,-26 0,26 0,-27 0,1 0,-1 26,1-26,-1 0,1 27,0-1,-1-26,1 26,-1 1,1 26,-1-27,27 1,27-1,-27 27,26-26,1 26,26-27,-27 0,27 1,0-1,0-26,0 27,0-27,0-27,-1 27,1-26,-26-1,26 1,-27 0,1-27,-27 26,26-26,-26 27,0-27,0 26,-26-26,-1 27,1 0,-1-1,1 1,-27 26,26-27,1 27,0 0,-1 27,1-27,-27 26,53 1,-27-1,27 0,-26 1,26-1</inkml:trace>
  <inkml:trace contextRef="#ctx0" brushRef="#br0" timeOffset="30449.7417">19897 5239,'0'0,"0"0,0 0,0 0,0 0,0 0,0 0,0 0,0 0,0 0,0 26,-26-26,26 0,0 27,-27-1,27 1,0-27,0 26,0-26,0 27,0-27,0 0,27 26,-1-26,-26 0,26 0,1 0,-1 0,1 0,-27 0,26 0,-26 0,27-26,-27 26,26 0,-26-27,0 27,0-26,27-1</inkml:trace>
  <inkml:trace contextRef="#ctx0" brushRef="#br0" timeOffset="30803.7619">20188 5133,'27'26,"-27"-26,-27 27,27-1,0 27,0-26,0 26,0 0,-26-1,26 1,0 0,0-26,0 26,0-27,0 1,0-1,26-26,-26 26,0-26,0 0,0 27,0-27,0 0,0 0,-26-27</inkml:trace>
  <inkml:trace contextRef="#ctx0" brushRef="#br0" timeOffset="42363.4229">19923 17436,'0'27,"0"-1,0-26,0 0,-26 26,26-26,0 27,0-27,0 0,0 0,0 0,0 0,0-27,0 1,0 26,0-53,0 27,0-1,0-26,26 27,-26-27,27 0,-27 0,26 27,1-27,-27 26,26 1,1 26,-27-27,26 27,-26 0,0 27,0-1,0-26,-26 53,26-26,0-1,-27 0,27 27,0-53,0 27,0-1,27-26,-1 0,1 0,-1 27,1-27,-1 0,1 0,25 0,-25 0,-1 26,-26-26,27 27,-1-27,-26 26,0 1,0-27,0 26,-26-26,-1 27,1-1,-1-26,1 0,-27 0,0 0,27 0,-27 0,26 0,27-26,-26-1,26 1</inkml:trace>
  <inkml:trace contextRef="#ctx0" brushRef="#br0" timeOffset="50184.8704">19765 6482,'0'0,"-27"0,27 0,-26 0,26 0,0 0,0 0,0 0,0 0,26 27,-26-27,27 26,-1-26,1 27,-1-1,1 1,-1-1,-26 1,0-1,0 0,0 27,0-26,0-27,0 26,-26-26,-1 0,27-26,-26 26,-1-27</inkml:trace>
  <inkml:trace contextRef="#ctx0" brushRef="#br0" timeOffset="50367.8809">19659 6482,'26'0,"-26"-26,27 26,-1-27,1 1,-1-1,27 1,-26 26,-1-53,0 53,-26-26,27-1,-1 27,-26-26,0 26,27 0</inkml:trace>
  <inkml:trace contextRef="#ctx0" brushRef="#br0" timeOffset="50618.8952">20082 6350,'0'26,"27"1,-27 26,0 0,26-27,-26 27,0-26,0 26,27-27,-1-26,1 0,-1-26,0-1,1 1,-1-27,1 26,-27-26,0 0,0 0,-27 27,1 0,-27-1,0 1,27 26,-1 0,1 0,26 0</inkml:trace>
  <inkml:trace contextRef="#ctx0" brushRef="#br0" timeOffset="51319.9353">21061 6429,'0'-26,"-26"26,26 0,-27 0,1 0,-1 26,27 1,-26 26,26 0,0 0,26 0,-26-27,53 27,-26-27,26-26,0 0,-1 0,1-26,0-1,-26 1,-1-27,-26 27,0-27,0 26,-26-26,-27 27,26-1,1 27,-1-26,27 26,0-27,27 27</inkml:trace>
  <inkml:trace contextRef="#ctx0" brushRef="#br0" timeOffset="51937.9707">22384 6403,'-26'-27,"26"27,0 0,-27-26,1 26,-1 0,27 0,-26 0,-1 26,-26 1,27 26,0 0,-1 0,27 0,-26 26,26-26,26 0,1-27,25 1,1-27,0-27,27 1,-27-1,26-52,-26 26,0 0,0 0,-53-26,-27 26,1 0,-27 27,0-1,0 1,0 26,0 0,27 53,-1-27</inkml:trace>
</inkml:ink>
</file>

<file path=ppt/ink/ink53.xml><?xml version="1.0" encoding="utf-8"?>
<inkml:ink xmlns:inkml="http://www.w3.org/2003/InkML">
  <inkml:definitions>
    <inkml:context xml:id="ctx0">
      <inkml:inkSource xml:id="inkSrc0">
        <inkml:traceFormat>
          <inkml:channel name="X" type="integer" max="1280" units="cm"/>
          <inkml:channel name="Y" type="integer" max="800" units="cm"/>
        </inkml:traceFormat>
        <inkml:channelProperties>
          <inkml:channelProperty channel="X" name="resolution" value="28.31858" units="1/cm"/>
          <inkml:channelProperty channel="Y" name="resolution" value="28.36879" units="1/cm"/>
        </inkml:channelProperties>
      </inkml:inkSource>
      <inkml:timestamp xml:id="ts0" timeString="2013-11-21T21:47:32.398"/>
    </inkml:context>
    <inkml:brush xml:id="br0">
      <inkml:brushProperty name="width" value="0.05292" units="cm"/>
      <inkml:brushProperty name="height" value="0.05292" units="cm"/>
      <inkml:brushProperty name="color" value="#FF0000"/>
    </inkml:brush>
  </inkml:definitions>
  <inkml:trace contextRef="#ctx0" brushRef="#br0">8441 10266,'-27'26,"27"-26,-26 27,-1-27,1 0,26 0,0 0,-27 26,27-26,27 0,-1 0,1-26,-1 26,27 0,0 0,0-27,0 27,0-26,-27 26,27 0,0 0,-27 0,1 0,-27 0,26 0,-26 26,0-26,0 0,0 0,27-26,-54 26</inkml:trace>
  <inkml:trace contextRef="#ctx0" brushRef="#br0" timeOffset="624.0357">9314 9816,'0'0,"0"0,0 0,0 0,0 0,0 0,0 0,0 0,0 0,-27 27,27-27,0 26,0 0,0 27,-26 0,26 0,0 0,0 26,0-26,0 0,0 0,0 0,0 0,0-26,0-1,0 0,26 1,-26-1,0-26,0 0,0 0,0 0,0 0,0 0,0 0,27 0,-27-26,26-27</inkml:trace>
  <inkml:trace contextRef="#ctx0" brushRef="#br0" timeOffset="1910.1093">11219 9843,'0'0,"0"0,0 0,0 0,0 0,0 0,-27 0,27 0,-26 0,-1 0,-26 0,27 0,-1 0,1 0,-27 0,53 0,-26 0,26 0,0 0,0 0,0 0,0 26,0 0,0 27,-27-26,27-1,-26 27,26-26,0 26,-27-27,27 0,27-26,-27 0,26 0,1 0,-27-26,26 26,1-26,25 26,-25 0,-1 0,1 0,26 26,-27 0,1 1,-1 26,1 0,-1-27,-26 27,0 0,-26-26,26-1,-53 27,26-27,-26-26,0 27,0-27,1 0,-1-27,0 1,26-1,1 1,26-27,0 0,0 27,53-27,-27 26</inkml:trace>
  <inkml:trace contextRef="#ctx0" brushRef="#br0" timeOffset="2318.1326">11589 10107,'0'-26,"0"-1,-26 27,-1-26,1 52,-1 1,1-1,-1 27,27 0,-26 0,26 26,0-26,26 27,1-28,-1 1,54-26,-27-1,26-26,-26-26,26-1,-26 1,0-27,0 0,-27-26,-26 26,0 0,-26 0,-27 0,0 27,27-1,-54 27,27 0,0 27,27-27</inkml:trace>
  <inkml:trace contextRef="#ctx0" brushRef="#br0" timeOffset="299489.1298">24580 16828,'0'0,"27"0,-27-27,0 27,-27 0,27 0,0-26,0 26,-26 0,26 0,0 0,0 0,-27 0,27 0,-26 0,26 0,-27 0,1 0,-1 26,1-26,-1 27,1-1,0 0,26 1,-27 26,27-27,0 1,0-1,27 1,-27 26,26-27,0 0,1 1,-1-1,1 1,-27-1,0 1,26-1,-52 1,26 26,-27-53,1 26,-1 1,1-1,0 0,26-26,-53 27,53-27,-53 53,53-53,-80 26,80-26,0 0,-53 53,53-53,0 0,-52 27,52-27,0 0,0 0,-53 26,53-26,0 0,0 0,0 0,0 0,-53 27,53-27,0 0</inkml:trace>
  <inkml:trace contextRef="#ctx0" brushRef="#br0" timeOffset="300332.1776">23919 17489,'0'0,"0"0,0 0,0-26,0 26,26 0,-26 0,0 0,0 26,0-26,-26 53,26-53,-27 53,27-53,-53 79,53-79,-26 53,26-53,0 0,0 53,0-53,0 0,0 0,26 53,-26-53,53 0,-53 0,53 0,-53 0,53 0,-53 0,0 0,53 26,-53-26,0 0,0 0,0 0,0 0,79 0,-79 0,0 0,0 0,0 0,0 0,-26-53,26 53,-27-52,27-1,0 26,-26-26,26 27,-26-1,26-26,0 27,0 26,0-26,0 26,0 0,0 0,0 26,0-26,0 0,0 53,0-53,0 79,0-79,0 53,0-53,0 0,0 53,0-53,0 0,0-26,26-1,-26 1,0-27,26 26,-26 1,0-27,0 53,0 0,0 0,0 0,0 0,-26 53,26-53,0 53,0-53,0 53,0-53,0 0,0 0,0 0,53 26,-53-26,0 0,0 0,0 0</inkml:trace>
  <inkml:trace contextRef="#ctx0" brushRef="#br0" timeOffset="301243.2301">24501 17992,'0'0,"0"0,0 0,79 0,-79 0,0-53,0 53,0-80,0 80,0-105,-26 52,26 26,-27-26,27 27,-26-27,26 26,0 27,0 0,0 0,0 0,53 53,-53-53,79 53,-79-53,79 80,-79-80,106 53,-106-53,80 26,-80-26,0 0,53 26,-53-26,0 0,-53-26,53 26,-80-26,80 26,-106-27,106 27,-79-26,79 26,0 0,0 0,0 0,0 0,0-53,27 26,-1 1,0 26,27-53,-26 26,26 1,-27 0,1-27,-1 53,1-27,-27 27,0 0,-27 27,27-1,0-26,-53 53,0 0,27 0,-27 26,26-26,1 0,0 0,26-53,-53 79,53-79,-27 53,27-53,0 0,0 53,0-53,0 0</inkml:trace>
  <inkml:trace contextRef="#ctx0" brushRef="#br0" timeOffset="324014.5326">13230 10028,'0'0,"0"-27,0 1,-27-1,27 1,-26-1,-1 1,27 26,-26-26,-1 26,1 0,-1 26,27-26,0 26,0 27,27-26,-1-1,1 1,26 26,0 0,-1-1,-25-25,26 26,-27 0,1 0,-27-27,0 27,0 0,-27 0,1 0,-27-27,26 1,1-1,-27-26,0 0,27-26,-1-27,1 0</inkml:trace>
  <inkml:trace contextRef="#ctx0" brushRef="#br0" timeOffset="324181.5416">13097 10028,'27'-27,"-1"1,27-1,0 27,0-26,-27-1,27 1,0 0,0-1,0 1,-27-1,1 1,-1-1,1 1</inkml:trace>
  <inkml:trace contextRef="#ctx0" brushRef="#br0" timeOffset="324445.5572">13679 9948,'-26'80,"26"26,-27-27,54 0,-27-26,26 0,1 0,26 0,-27-53,27-26,26-1,-26-26,0 0,0 0,-26 0,-27-26,0 26,-27-26,-26 52,0-26,-26 27,0-1,26 1,26 26,1-26,26 26</inkml:trace>
  <inkml:trace contextRef="#ctx0" brushRef="#br0" timeOffset="324926.5847">15611 10028,'0'0,"0"26,0-26,-27 27,1-27,-1 26,1 1,26-1,-27 0,54 1,-1-1,1 1,26-1,0 1,0-1,0 27,-1-26,-25-1,-27 27,-27 0,1-27,0 27,-27 0,0-26,-27-27,27 26,0-52,1-1,25 1</inkml:trace>
  <inkml:trace contextRef="#ctx0" brushRef="#br0" timeOffset="325059.5923">15399 10134,'53'0,"0"0,0-27,0 27,26 0,-26-26,0-1</inkml:trace>
  <inkml:trace contextRef="#ctx0" brushRef="#br0" timeOffset="325348.6086">15955 10160,'-27'53,"27"26,-26 1,-1-27,54 26,-27-26,26 0,1-27,26 1,0-27,-1-27,1 1,27-1,-27-26,26 1,-52-28,25 27,-25 0,-27-26,-27 26,-25 27,-1-27,0 26,-27 27,27-26,0 26,27 0,26 0</inkml:trace>
  <inkml:trace contextRef="#ctx0" brushRef="#br0" timeOffset="325769.633">18151 10054,'0'0,"0"27,0-27,-27 26,1-26,26 27,-27-1,-26 0,27 1,0-1,-1 1,27-1,0 1,27-1,25 27,-25-26,26-1,-27 27,27 0,-53-27,27 27,-27 0,-27-26,1-1,-27 1,26-1,1-52,-1-1</inkml:trace>
  <inkml:trace contextRef="#ctx0" brushRef="#br0" timeOffset="326149.6546">18045 10107,'53'-26,"-27"-1,27 27,0 0,0-26,0 26,0 0,-27-27,1 27,-1 0,1 27,-54-1,27 1,-26 26,-1-1,1 28,-1-27,27 26,0-26,27 0,-1 0,27-27,0 1,27-27,-28-27,1 27,0-53,0 27,0-53,-26 26,-27 0,-27 0,1 0,-27 0,0 0,0 27,26-1,1 1,26 26,0-27,53 1</inkml:trace>
  <inkml:trace contextRef="#ctx0" brushRef="#br0" timeOffset="326553.6776">20267 9869,'0'0,"-26"26,0-26,-1 27,27-1,0 1,0 26,27-27,-27 27,26 0,27 0,-27-27,1 54,-1-54,-26 27,0 0,-26-26,-1 25,1-25,26-27,-53 0,53 0,-26-53,-1 27</inkml:trace>
  <inkml:trace contextRef="#ctx0" brushRef="#br0" timeOffset="326948.7004">20241 10054,'0'-26,"26"-1,1 1,26-1,-27 27,1-26,-1-1,27 1,0 26,-27-26,1 26,-1 0,1 0,-27 26,0 27,0 0,-27 0,27 26,-26 0,-1 27,27-26,0-1,27-26,-1 0,27-27,0 1,0-27,27-27,-28 1,1-27,0 0,-26 0,-1-26,-26-1,-26 1,-1 26,-26 0,0 27,-26-1,26 1,0 26,0 0,27 0,26 0,26 0</inkml:trace>
  <inkml:trace contextRef="#ctx0" brushRef="#br0" timeOffset="327375.7248">22807 10054,'-26'27,"26"-27,0 0,-26 0,-1 26,27 1,0-1,27 0,-27 1,26 26,0 0,1 0,-27-27,26 54,-26-54,0 53,0-52,-26 52,-27-52,27-1,-27 1,0-1,26-52,1-1,-1 1</inkml:trace>
  <inkml:trace contextRef="#ctx0" brushRef="#br0" timeOffset="327812.7498">22622 10134,'27'-53,"26"26,26 1,-26-1,0 27,0-26,0-1,0 27,-1 0,1-26,0-1,-26 1,-1 26,1-26,-27 26,0 0,0 26,0 0,-27 1,1-1,-27 27,26 27,-26-27,27 52,-27-25,27-1,26 27,0-27,0-26,53 0,-27-26,53-1,1-52,-27-1,53 1,-1-27,-25-27,-1 1,0 0,-26-1,-26 1,-27 0,0-1,-53 27,-26 27,-1-1,1 54,-27-1,0 1,27 52,-1-26</inkml:trace>
  <inkml:trace contextRef="#ctx0" brushRef="#br0" timeOffset="346276.8059">15373 12594,'0'0,"-27"0,27 0,0 0,0 0,0 27,-26-1,52 1,-26-1,0 27,0 26,27-26,-27 27,26-27,1 26,-27-26,26 0,-26 0,0-27,26 1,-26-27,0 0,0 0,0 0,0-27,-26 1</inkml:trace>
  <inkml:trace contextRef="#ctx0" brushRef="#br0" timeOffset="346652.8274">15505 12726,'0'0,"0"0,-27 27,27-1,0 27,0-26,0 26,0-27,27 27,-1 0,27-27,-26 1,26-1,0-26,-27-26,1 26,25-53,-25 27,-27-54,26 27,-26-26,-26-1,-1 28,1-28,-27 27,27 0,-1 27,1-1,-1 27,1-26,26 52,0-26,26 27,1-27,-1 26</inkml:trace>
  <inkml:trace contextRef="#ctx0" brushRef="#br0" timeOffset="347001.8466">16113 12541,'0'0,"0"0,-26 0,0 27,26-1,-27 1,27-1,0 27,0 0,27 26,-1-52,0 26,27-27,0 1,0-27,0-27,0 1,0-27,-27 0,27-27,-53 28,27-28,-54 1,27 26,-53 0,27 0,-27 27,27-1,-27 27,26 0,-26-26,53 26,-26 0,26-27,26 1</inkml:trace>
  <inkml:trace contextRef="#ctx0" brushRef="#br0" timeOffset="347667.8855">8335 12912,'0'0,"0"0,0 0,0 0,0 0,0 0,0 0,26 0,-26 0,27 0,26-27,-27 27,27 0,26 0,-26 0,0 0,27 0,-28 0,1 0,0 0,0 0,-26 0,-27 0,0 0,0 0,0-26,0 26</inkml:trace>
  <inkml:trace contextRef="#ctx0" brushRef="#br0" timeOffset="347960.9022">9340 12330,'27'0,"-1"0,-26 0,27 26,-54 1,54 25,-54 1,27 0,0 53,-26-27,26 27,0-26,-27 26,27-27,0 0,0-26,0-26,0-1,27 1,-27-27,26 0,1-27</inkml:trace>
  <inkml:trace contextRef="#ctx0" brushRef="#br0" timeOffset="349424.986">8467 15266,'0'0,"0"0,0 0,0 0,26 0,1 0,-1 0,1 0,26 0,0 0,0 27,0-27,-1 26,1 1,0-27,-26 0,-1 0,1 0,-27 0</inkml:trace>
  <inkml:trace contextRef="#ctx0" brushRef="#br0" timeOffset="349654.9991">9314 14843,'26'0,"1"27,-27-27,0 53,0-1,26 1,-26 27,0-1,-26 27,26 0,0-27,0 27,0-27,0 1,0-1,26-26</inkml:trace>
  <inkml:trace contextRef="#ctx0" brushRef="#br0" timeOffset="350245.0329">8520 18045,'0'0,"0"0,0 0,0 0,0 0,0 0,0 0,0 0,0 0,79 0,-79 0,80 0,-27 0,-53 0,105 0,-105 0,53 0,-53 0,0 0</inkml:trace>
  <inkml:trace contextRef="#ctx0" brushRef="#br0" timeOffset="350532.0493">9128 17648,'53'26,"-53"-26,0 27,0-27,27 105,-27-52,0 27,0-27,26 26,-26 0,0 1,0-1,0-26,0 0,0 26,0-79,0 27,0-27</inkml:trace>
  <inkml:trace contextRef="#ctx0" brushRef="#br0" timeOffset="356633.3983">10928 12541,'-27'0,"27"0,0 0,0 0,-26 0,26 0,0 0,0 0,0 0,0 0,26 27,-26-1,27 27,-27-26,26-1,1 27,-1-27,0 27,1 0,-1-26,-26 26,0 0,0-1,0-25,-26 26,-1-27,27-26,-26-26,0-27</inkml:trace>
  <inkml:trace contextRef="#ctx0" brushRef="#br0" timeOffset="356829.4095">10928 12462,'0'-27,"0"27,0 0,0 0,26 0,-26 0,27 0,-1 0,0 0,27 0,-26 0,26-26,-27 52,27-52,-26 52,-1-26,1 27</inkml:trace>
  <inkml:trace contextRef="#ctx0" brushRef="#br0" timeOffset="357030.421">11351 12621,'0'79,"-26"-26,52 26,-26-26,26 0,-26-26,53 26,-26-53,-1-27,27 1,0-1,0-26,-27 0,1 0,-1-26,-52 26,26 0,-53 0,0 0,0 27,0 26,27 0,-27-27</inkml:trace>
  <inkml:trace contextRef="#ctx0" brushRef="#br0" timeOffset="357476.4465">13177 12541,'0'27,"0"-1,0 1,0-1,26 27,-26-27,27 27,-1 0,0-26,-26 26,27-27,-27 27,0-26,0-27,0 26,-27-26,1 0,0-26,-1-1</inkml:trace>
  <inkml:trace contextRef="#ctx0" brushRef="#br0" timeOffset="357609.4541">13097 12594,'27'-26,"-1"26,1-27,-1 27,27-26,0 26,0-27,0 1,0 26,0-27</inkml:trace>
  <inkml:trace contextRef="#ctx0" brushRef="#br0" timeOffset="357864.4686">13626 12647,'0'79,"-26"1,26-27,0 0,26 26,-26-52,53-1,-26 0,-1-26,27-26,-26 0,26-54,-27 54,27-54,-27 1,-26 26,0 0,0-26,-26 52,-27 1,27-1,-27 27,26 0,-26 27,27-27,26 0</inkml:trace>
  <inkml:trace contextRef="#ctx0" brushRef="#br0" timeOffset="358451.5023">17833 12568,'0'-27,"27"27,-27 0,0 0,0 0,0 27,0 26,0-27,0 53,0-52,26 52,1-26,26-26,-27 26,0 0,-26-27,0 0,0 1,-26-27,-27 26,27-26,-54 0,27-26,0 26</inkml:trace>
  <inkml:trace contextRef="#ctx0" brushRef="#br0" timeOffset="358586.51">17675 12647,'52'0,"1"-26,0 26,0-27,0 1,-26 26,25-27,-25 27,26-26,-53 26</inkml:trace>
  <inkml:trace contextRef="#ctx0" brushRef="#br0" timeOffset="358822.5235">18257 12621,'0'53,"0"-1,0 1,26 27,-26-27,0-27,27 27,-1-53,0 27,27-54,-26 1,26-1,-27 1,1-54,-27 54,26-54,-52 54,-1-27,1 27,-27-27,26 53,1-27,-1 27,27 0,0 0</inkml:trace>
  <inkml:trace contextRef="#ctx0" brushRef="#br0" timeOffset="359244.5476">20082 12541,'0'0,"-26"0,-1 0,27 27,0-1,0-26,-26 27,52-1,-26 27,27-27,-1 27,1 0,-1 0,1 0,-1 0,1-26,-27 25,-27-25,1-1,-27-26,26 0,-26 0,27-26,-27-1</inkml:trace>
  <inkml:trace contextRef="#ctx0" brushRef="#br0" timeOffset="359654.5711">19818 12779,'0'-53,"26"27,1 0,25-1,1 1,0 26,27-27,-27 1,26-1,0 1,1 26,-54-27,27 1,0 26,-27 0,1 0,-1 26,-26 27,0-26,-26 26,26 0,-27 26,27 0,-26-26,26 0,0 0,0-26,26 25,1-52,-1 27,27-54,0 27,0-52,0 25,0-26,-27 27,1-54,-1 27,-26 0,-26 1,-27 25,0-26,0 27,0-1,0 27,27-26,-1 26,27 0,53-27</inkml:trace>
  <inkml:trace contextRef="#ctx0" brushRef="#br0" timeOffset="360034.5928">22649 12515,'-27'0,"27"0,-26 26,26-26,0 27,-27 26,27-27,27 27,-27-27,26 54,-26-54,27 54,-27-54,-27 54,27-54,-26 27,-1-27,-26 1,27-27,-1 0,1-27</inkml:trace>
  <inkml:trace contextRef="#ctx0" brushRef="#br0" timeOffset="360168.6005">22622 12568,'27'-27,"26"1,-27-1,27 1,0 26,-27 0,1 0,26-27,0 1</inkml:trace>
  <inkml:trace contextRef="#ctx0" brushRef="#br0" timeOffset="360629.6266">23151 12568,'-26'26,"-1"-26,1 27,0-1,-1 27,27 0,-26 0,26 0,0 0,0 0,53 0,-27-53,27 26,26-52,-26 26,0-53,0 0,-26 0,-27 0,0-27,-27 28,-26 25,0-26,0 27,0 26</inkml:trace>
  <inkml:trace contextRef="#ctx0" brushRef="#br0" timeOffset="373130.3416">15346 15161,'-26'0,"-1"0,27 0,-26 0,26 0,0 0,0 26,0 1,0-1,0 0,0 27,0-26,26 52,-26-26,0 0,27 0,-27 26,0-26,0 0,0-26,0-27,0 26,0-26,0-26,0-1</inkml:trace>
  <inkml:trace contextRef="#ctx0" brushRef="#br0" timeOffset="373519.3641">15611 15187,'0'53,"-27"-53,27 53,-26 0,-27 0,26 26,1 1,0-1,26-26,-27 26,27-26,27 0,-1-53,0 0,1 0,26-26,0-27,-27 0,27-27,-26 1,-1 26,-26-26,27 26,-54 0,27 26,-26 1,-1-1,1 27,-1 0,1 27,26-27,0 26,26 1</inkml:trace>
  <inkml:trace contextRef="#ctx0" brushRef="#br0" timeOffset="373819.3813">16087 15187,'0'0,"0"0,0 27,0-1,-26 27,26 0,-27 26,27-26,0 0,0 0,27 0,-1-27,0-26,27 0,0-53,-26 27,26-27,-27 0,1 0,-27-26,0 52,-27-26,1 27,-1 0,-26 26,0 0</inkml:trace>
  <inkml:trace contextRef="#ctx0" brushRef="#br0" timeOffset="374375.4131">15426 17754,'0'0,"0"0,0 0,0 0,0 0,0 0,0 0,0 0,0 0,0 52,0-52,26 80,-26-27,26 0,-26 0,0 0,-26-1,26 1,0-53,0 53,0-53,0 0,0 0</inkml:trace>
  <inkml:trace contextRef="#ctx0" brushRef="#br0" timeOffset="374774.4359">15743 17859,'0'0,"0"0,0 0,0 0,-53 27,53-27,-53 79,53-79,0 80,0-27,0-53,27 79,-27-79,53 53,-53-53,53-27,-53 27,79-53,-26 1,-27-1,1-27,-1 27,-26 0,0 0,0 53,-26-79,26 79,0 0,-80-53,80 53,0 0,-53 53,53-53</inkml:trace>
  <inkml:trace contextRef="#ctx0" brushRef="#br0" timeOffset="375135.4565">16140 17754,'26'26,"-26"-26,0 0,0 0,0 0,-53 53,53-53,-52 53,25 0,1 0,26 0,-27 26,27-26,27-27,-27-26,53 53,-53-53,79-26,-79 26,79-106,-26 53,-26-26,-1-1,1 27,-27-26,-27 53,27 26,0 0,-79-80,79 80,0 0,-27-26</inkml:trace>
  <inkml:trace contextRef="#ctx0" brushRef="#br0" timeOffset="404537.1382">11404 14975,'0'0,"-27"0,27 0,0 0,0 0,-26 0,26 0,-26 0,26 0,-27-26,27 0,-26 26,-1 0,1 0,-1 0,1 0,-27 0,26 0,1 26,-1-26,-25 26,25-26,1 53,-1-26,1-1,26 27,-27-26,1 26,-1-1,27 1,-26 0,26 0,0 0,26 0,-26 0,27-27,-1 27,27-26,-26-1,26 1,-1-27,1 26,0-26,0-26,27 26,-27-27,-1 1,1-1,-26 1,26-27,-27 27,27-27,-26 0,-1 0,0 0,1-27,-27 28,0-1,0-27,-27 27,1 0,0 27,-27 0,0-1,0 27,26 27,-26-1,27 0,-27-26</inkml:trace>
  <inkml:trace contextRef="#ctx0" brushRef="#br0" timeOffset="410789.4958">13653 15002,'-27'0,"1"0,-27 0,0 0,0 26,27 1,-27 26,0 0,53 26,-27 0,1 1,26-1,0 27,26-27,1 1,26-27,0 0,0-27,26-26,0-26,-26-27,27-27,-1 1,-26-27,0 0,0 27,-27-27,-26 27,-26-1,-1 27,-26 27,-26-1,26 54,0-27,27 26,-1-26</inkml:trace>
  <inkml:trace contextRef="#ctx0" brushRef="#br0" timeOffset="411666.5456">18018 15055,'0'0,"-26"-27,26 27,0-26,-26 26,26-27,-27 27,1 0,-1-26,1 26,-1 0,1 26,-1-26,-26 27,27 26,0 0,-1 0,27 26,-26 0,26-26,26 27,-26-1,53 0,-27-26,27 0,0 0,0-26,0-1,26-26,-26 0,27 0,-27-53,26 27,-26-27,26 0,-26 0,-26-26,-1-1,1 1,-27-1,-27 28,1-1,-27 0,0 26,0 1,0 26,-26 26,52 1,1 26,-1-27,27 27</inkml:trace>
  <inkml:trace contextRef="#ctx0" brushRef="#br0" timeOffset="412411.5886">20215 15055,'-27'0,"1"0,-1 0,1 0,-1 0,1 0,-1 0,1 26,-1 1,1 26,26 0,-27-1,27 28,0-1,0 1,27-1,-1 0,27-26,0 0,0-26,27-1,-1-26,0 0,-26-53,27 27,-28-27,28 0,-27-26,-27-1,1 1,-27 26,-27-27,1 28,-27-1,0 26,-26 1,-1 26,27 0,-53 26,54 1,-28-1,54 1,-27-1,53 0,0-26</inkml:trace>
  <inkml:trace contextRef="#ctx0" brushRef="#br0" timeOffset="416378.8155">22490 14923,'26'0,"-52"26,52-26,-52 0,26 0,0 0,-27 26,27-26,0 0,-26-26,0 26,-1 0,1 0,-27 0,26-26,-26 26,0 0,27 0,0 0,-1 0,1 0,26 0,-27 0,27 0,0 0,27 26,-1 0,-26-26,27 27,-27 26,26-27,-26 1,0 26,26-53,-26 53,0-53,0 26,27-26,-27 0,26 0,-26 0,27 0,-1-26,1 26,-1 0,27 0,-26 26,-1-26,27 0,0 26,-27 1,1-1,-27 1,0-1,0 27,-27-26,-26 26,27-27,-53 27,52-27,-26 27,-26-26,26-27,0 26,27-26,-27 0,26 0,1-26,-1 26,27-27,0 1,27-1,-1 1,27 0,-26-1,25-26,1 0</inkml:trace>
  <inkml:trace contextRef="#ctx0" brushRef="#br0" timeOffset="416767.8378">22966 15081,'-26'27,"-1"-1,1 1,-27-1,26 27,1 0,0 0,-1 26,27-26,27 0,-1 0,0 0,27-27,0-26,27 0,25-26,-25-27,-1 0,1 0,-1-26,0-1,-26 1,-26 0,-27-1,-27 27,1 0,-54 27,28 0,-54 26,53 0,-27 0,54 0,-27-27</inkml:trace>
  <inkml:trace contextRef="#ctx0" brushRef="#br0" timeOffset="425788.3537">11298 17833,'0'0,"0"0,0 0,0 0,-79-27,79 27,-80 0,80 0,-106 0,106 0,-79 53,79-53,-26 106,-1-53,54 27,-27-28,0 1,53 27,-27-27,-26-53,106 53,-27-53,-26-27,0-26,0 27,0-54,0 27,-27 1,-26-1,27-27,-54 27,27 53,-26-79,26 79,-106-27,53 27,53 0,-79 53,79-53,0 0</inkml:trace>
  <inkml:trace contextRef="#ctx0" brushRef="#br0" timeOffset="426343.3855">13468 17542,'-27'-27,"27"27,-79 27,79-27,-80 79,54-26,-27 27,27-1,-1 0,27 1,27-27,-27-53,53 79,-53-79,105-26,-52-27,27 26,-27-52,26 26,-53 26,-26 27,53-79,-53 79,0 0,-53-26,53 26,0 0</inkml:trace>
  <inkml:trace contextRef="#ctx0" brushRef="#br0" timeOffset="427020.4242">17966 17595,'-27'-27,"1"27,-27 0,0-26,0 26,0 26,0 1,0 26,27 26,-27-26,53 53,0-27,26 27,1-27,26 1,0-27,52-27,-25-26,26-26,-27-27,0-27,27 1,-26-27,-28 27,1-27,-53 27,0-1,-26 54,-27-27,-26 26,-27 27,26 27,1 26,-27 0,53 0,0 0,53-53</inkml:trace>
  <inkml:trace contextRef="#ctx0" brushRef="#br0" timeOffset="427645.4599">20532 17568,'-26'0,"-27"-26,26 26,-26 0,-26 26,26 1,0-1,-26 27,52 0,-26 0,53 26,0 1,0-1,53-26,-26 0,52 0,-26-27,26 1,1-54,-1 1,0-27,-26 0,27 0,-54-26,27-1,-53 1,0 0,-26-1,-27 54,0-27,-27 0,28 53,-28 0,27 0,0 0,27 0</inkml:trace>
  <inkml:trace contextRef="#ctx0" brushRef="#br0" timeOffset="429310.5552">23575 16669,'0'0,"0"0,0 0,0-27,0 27,0 0,0 0,0-26,0 26,0-27,-27 27,27-26,-26 26,-1-27,1 27,-1-26,1 0,0 26,-27 0,26-27,1 27,-27 0,26-26,1 26,-27 0,26 0,-25 0,25 0,-26 0,27 0,-27 0,26 0,-26 0,1 0,-1 0,0 26,0-26,0 27,0-27,0 26,0-26,0 26,0 1,27-1,-27 1,0-1,0 1,27-1,-27 27,0-26,26-1,-26 27,27-27,-1 27,-25-26,25 26,1-27,-1 27,1-26,-1 25,1 1,26-26,-27 26,1-27,26 27,0-53,-27 106,27-106,-26 79,26-79,0 80,0-80,0 79,0-79,26 106,-26-106,53 79,-53-79,53 80,-53-80,53 53,-53-53,27 53,-27-53</inkml:trace>
  <inkml:trace contextRef="#ctx0" brushRef="#br0" timeOffset="429913.5897">23628 16589,'26'27,"-26"-27,27 26,-27 1,26-1,0 27,1 0,26 0,-53 26,26 1,1-1,-1 0,-26 1,0-1,0 1,0-1,0 0,0-26,-26 0,26 0,0-53,-27 106,27-106,0 53,0-53,0 0</inkml:trace>
  <inkml:trace contextRef="#ctx0" brushRef="#br0" timeOffset="443418.3621">18680 4128,'0'0,"0"-27,0 27,0 0,0 0,0 0,0 27,0-1,0 0,0 27,0 0,0 27,0-27,-27-1,27 28,0-27,0 0,0-27,0 27,0-53,0 27,0-27,0 0,0-27,27 1,-27-27</inkml:trace>
  <inkml:trace contextRef="#ctx0" brushRef="#br0" timeOffset="443662.376">18812 4022,'27'0,"-27"26,-27 27,27 0,0 0,-26 26,26 1,0-1,0 0,-27 1,27-27,0 0,0 0,0-27,-26 0,52-26,-26-26,0 0,0-1,27-52,-27-1</inkml:trace>
  <inkml:trace contextRef="#ctx0" brushRef="#br0" timeOffset="443864.3876">18839 4128,'0'-53,"0"26,0 1,0 26,0 26,0 27,0 0,0 0,0 26,0 1,0-1,0 0,26 1,-52-27,52-27,-26 1,0-1,0-26,0 0,27-53,-27 0</inkml:trace>
  <inkml:trace contextRef="#ctx0" brushRef="#br0" timeOffset="444687.4347">18945 4207,'26'-53,"-26"0,0 53,0 0,0 0,0 27,0 25,-26 1,26 0,0 0,0 27,0-28,0 28,0-54,0 27,0-26,0-27,0 0,26 0,-26-27,0 1,26-27,-26 0,0 0,0-26,27-1,-27 27,0 0,26 1,-52 25,52 1,-26 26,0 26,-26 1,26 25,-27 1,27 27,0-1,0 0,0-26,-26 27,26-27,0-27,0 1,0-27,0 0,26-27,-26 1,0-54,27 27,-1-26,-26 0,27-1,-27 27,26 0,-26 1,0 25,0 1,0 26,0 26,27 1,-54 25,27 28,0-27,0 0,0 26,0-26,0 0,0-27,27 1,-27-27,0 0,0 0,26-27,-26-26,27 0,-27 1,26-1,-26 0,0 26,27 1,-27-27,0 53,0 0,0 53,0-27,0 1,0 26,26 0,-26-1,0 1,0 0,0 0,26-26,-26-1,0 1,0-27,27 26,-27-26,0-26,-27 26,27-27,0 1</inkml:trace>
  <inkml:trace contextRef="#ctx0" brushRef="#br0" timeOffset="450018.7396">15637 7329,'0'0,"0"0,0-26,0 26,0 0,0 0,0 0,-26 26,26-26,0 26,0-26,0 27,0-1,0 1,0-1,0 1,0-1,0 1,0-1,0 1,0-27,0 26,0-26,0 0,-27 26,27-26,0 0,0-26,0 26,-26-26,26 26,0-27</inkml:trace>
  <inkml:trace contextRef="#ctx0" brushRef="#br0" timeOffset="450919.7911">15399 7276,'0'0,"0"0,0 0,0-26,0 26,0 0,0-27,27 27,-27-26,26-1,0 27,1-26,-1 26,1-27,-1 27,-26-26,53 26,-26 0,-1 0,1 0,-1 0,-26 26,27-26,-27 27,26-27,-26 26,26-26,-52 27,26-27,0 26,-26 1,-1-27,27 0,-26 26,-1-26,1 27,26-27,-27 0,27 0,0 0,0 0,0 0,0 0,0 0,0 0,27 0,-1-27,1 27,-1 0,-26 0,53 0,-27 0,1 0,26 27,-27-27,27 0,-26 26,-1-26,1 0,-1 26,0-26,-26 27,27-1,-27 1,0-27,0 26,-27 1,27-1,-26-26,26 27,-26-1,-27 1,26-27,1 0,-27 0,0 0,26 0,-25 0,25 0,1 0,-1 0,1 0,-1-27,1 27,26 0,0 0,0 0,0 0,-27 27,27-27,0 0,0 26,0-26,0 26,0-26,27 27,-27-27</inkml:trace>
  <inkml:trace contextRef="#ctx0" brushRef="#br0" timeOffset="461348.3876">15478 6324,'0'0,"0"0,27-53,-27 53,0-27,26 27,-26 0,0 0,0 0,0 0,0 0,0 0,0 27,0-1,-26 1,26-1,0 27,-27 0,27 0,-26-27,26 54,0-54,-26 27,26-27,0 1,0-1,-27-26,27 0,0 0,0-26,0-1,0 1,27-27,-27 0</inkml:trace>
  <inkml:trace contextRef="#ctx0" brushRef="#br0" timeOffset="461799.4134">15478 6244,'27'-26,"-27"-1,0 27,0 0,0 0,0 53,0-26,26 26,-26-1,0 1,27 0,-27 0,0 27,26-54,-26 27,0-27,0-26,27 27,-27-54,26 1,-26 0,27-27,-27 0,0 0,26-27,-26 1,0 26,0 0,0 27,-26-27,26 53,0-27,0 54,0-27,0 53,-27 0,27-27,0 27,0 26,0-26,0 0,0 0,0-26,0 26,0-27,0-26,0 0,27-26,-27-1,26 1,-26-27,27 0</inkml:trace>
  <inkml:trace contextRef="#ctx0" brushRef="#br0" timeOffset="462331.4439">15717 6376,'26'-26,"-26"-27,0 0,0 27,0 26,0 0,0 26,0 1,0 26,-26-1,26 28,0-27,0-27,0 27,0-26,0-1,0-26,26 27,-26-54,27 1,-27-27,26 26,0-52,1 26,-1-26,-26 26,27 0,-27 0,0 53,0 0,0 0,-27 26,27 1,-26 26,26 26,0-26,-27 0,27 26,0-52,0 26,0-53,27 0,-27 0,26 0,1-53,-1 26,1-52,26 26,-27 0,1 0,-1 27,-26-27,26 26,-26 27,0 27,-26-1,26 27,-26 0,-1 0,27 0,-26 26,-1-26,27-26,0 26,0-27,0-26,0 0,27 0</inkml:trace>
  <inkml:trace contextRef="#ctx0" brushRef="#br0" timeOffset="476301.2429">22093 17806,'0'0,"0"0,0 0,0 0,0 0,0 0,79 53,-79-53,27 80,-27-27,26 0,1 26,-27 0,0-26,26 0,-26 0,0-53,27 79,-27-79,0 0,0 0,0 0,0 0,0 0,0 0,0 0</inkml:trace>
  <inkml:trace contextRef="#ctx0" brushRef="#br0" timeOffset="476640.2623">22384 17859,'0'0,"0"0,0 0,0 0,-26 53,52 0,-26 0,27 0,-1 0,0 26,-26-79,80 53,-80-53,106 27,-106-27,79-80,-79 80,53-79,-53 0,0 26,0 0,-26-27,-1 54,27 26,-106-79,106 79,-79-27,79 27,-53 27,53-27,-27 52,27-52,27 53</inkml:trace>
  <inkml:trace contextRef="#ctx0" brushRef="#br0" timeOffset="476979.2817">22807 17912,'0'0,"0"0,53-26,-53 26,0 0,0 0,-26 53,26-53,0 79,26-26,-26 0,0-53,53 79,-53-79,106 27,-106-27,106-27,-53 1,-53 26,79-106,-52 53,-1-26,-26 26,0-27,-26 28,-1-1,-26 26,0-26,0 27,1 26,-1 26,53-26,-80 53,80-53,-26 80,26-80</inkml:trace>
</inkml:ink>
</file>

<file path=ppt/ink/ink54.xml><?xml version="1.0" encoding="utf-8"?>
<inkml:ink xmlns:inkml="http://www.w3.org/2003/InkML">
  <inkml:definitions>
    <inkml:context xml:id="ctx0">
      <inkml:inkSource xml:id="inkSrc0">
        <inkml:traceFormat>
          <inkml:channel name="X" type="integer" max="1280" units="cm"/>
          <inkml:channel name="Y" type="integer" max="800" units="cm"/>
        </inkml:traceFormat>
        <inkml:channelProperties>
          <inkml:channelProperty channel="X" name="resolution" value="28.31858" units="1/cm"/>
          <inkml:channelProperty channel="Y" name="resolution" value="28.36879" units="1/cm"/>
        </inkml:channelProperties>
      </inkml:inkSource>
      <inkml:timestamp xml:id="ts0" timeString="2013-11-21T22:11:35.381"/>
    </inkml:context>
    <inkml:brush xml:id="br0">
      <inkml:brushProperty name="width" value="0.05292" units="cm"/>
      <inkml:brushProperty name="height" value="0.05292" units="cm"/>
      <inkml:brushProperty name="color" value="#FF0000"/>
    </inkml:brush>
  </inkml:definitions>
  <inkml:trace contextRef="#ctx0" brushRef="#br0">15981 3307,'0'0,"27"0,-54 0,27 53,0-26,0-1,-26 1,52-1,-26 1,27-27,-1 0,27-27,0 1,26-1,1-26,-1 0,0 0,1 27,-1-27,-26 27,0-1,0 27,0 0,0-26,-27 52,27-26,-26 0</inkml:trace>
  <inkml:trace contextRef="#ctx0" brushRef="#br0" timeOffset="6078.3476">10742 1826,'0'-53,"0"53,0-27,-26 27,26 0,0-26,0 26,-26 26,26 1,0-27,52 0,-25 0,26 26,26-26,1 0,25 27,28-27,-1 0,0 0,1 0,-28 26,28-26,-27 0,-27 0,0 0,-26 0,0 0,0 0,-27 0,1-26,-27 26,26 0,-26-27,0 1,27 26,-1 0</inkml:trace>
  <inkml:trace contextRef="#ctx0" brushRef="#br0" timeOffset="6577.3762">11033 1852,'-26'0,"26"0,-26 0,-1 27,27-27,-26 26,26-26,0 26,0-26,26 27,1-27,-1 0,27 0,26 0,1 0,-1 0,27 0,0 0,0 0,-1 0,1 0,-26 0,-27 0,26 0,-26 0,-27 0,-26 0,0 0,27 0,-27 0,0 0,0 0,0 0,0 0,0 0,0-27,26 27,1-26,-1-27</inkml:trace>
  <inkml:trace contextRef="#ctx0" brushRef="#br0" timeOffset="7345.4202">14447 1799,'0'0,"-27"-26,27 26,-26 0,26 0,0 0,26 0,-26 0,27 0,-1 0,1 26,25-26,1 0,0 0,0 0,-26 0,26 0,-1 0,-25-26,-1 26,1-27,-27 1,0 26,0-27</inkml:trace>
  <inkml:trace contextRef="#ctx0" brushRef="#br0" timeOffset="7680.4392">14447 1958,'0'26,"0"-26,0 0,0 27,0-27,26 0,1 0,-1 0,0 0,27 0,-26 0,26 0,-27 0,27 0,-26 0,-1 0,0 26,-26-26,0 0,0 0,27 0,-27 0</inkml:trace>
  <inkml:trace contextRef="#ctx0" brushRef="#br0" timeOffset="35126.009">16854 3889,'-26'0,"-1"0,27 0,-26 0,26 0,-27 0,27 0,0 0,27-26,-1 26,27-27,-26 27,52-26,-26 0,26-1,1 1,-27-27,26 26,0 1,-26-1,0 1,0-1,-26 27,-1-26,1 26,-27 0,0-26,0 26,0 0,0 0,0 0,26-27,-26 27,27 0,-27 0,26 0,-26-26,0 26,0 0,26 0,-26 0,0-27,0 27,-26-26,26 26,-26 0,-1-27,1 27,-1-26,1 26,26 0,-27 0,27-27,0 27,-26 0,26 0,26 0,-26 0,27 0,-1 0,1-26,-1 26,1 0,-1 0,0 0,1 0,-27 0,26 26,-26-26,0 27,0-1,0 1,0-1,0 1,-26-1,26 1,0-1,-27 27,27-53,-26 26,26 27,-26-53,26 27,-27-1,1 1,26-27,-27 26,27-26,0 0,0 0,0 0,0 0,0 0,0 0,0 0,0 0,0 0,0 27,0-27,0 0,0 0,0 0</inkml:trace>
  <inkml:trace contextRef="#ctx0" brushRef="#br0" timeOffset="39706.2708">3863 6641,'0'0,"27"27,-27-27,0 26,0 0,0 1,0 26,0-27,0 27,0-26,0 26,0-27,0 0,0 1,0-1,0-26,0 0,0 0,-27-26,27-27</inkml:trace>
  <inkml:trace contextRef="#ctx0" brushRef="#br0" timeOffset="39873.2806">3731 6429,'0'0,"0"0,0 0,0 0,0 0,26 0</inkml:trace>
  <inkml:trace contextRef="#ctx0" brushRef="#br0" timeOffset="40284.3042">4445 6085,'0'-26,"0"0,0-1,-26 27,-1-26,1 26,0-27,-1 27,1 0,-1 0,1 0,26 27,-27-1,27 1,0 25,0 1,0 0,27 27,-27-1,26-26,1 26,-1 27,-26-53,0 26,27 1,-27-1,0-26,26 0,-26 0,26-27,-26 1,0-1,27 1,-27-27,26 26,-26-52,0-1</inkml:trace>
  <inkml:trace contextRef="#ctx0" brushRef="#br0" timeOffset="40461.3143">4234 6720,'0'0,"0"0,0 27,26-27,-26 0,53 0,-53 0,27 0,25-27,-25 1,26 26</inkml:trace>
  <inkml:trace contextRef="#ctx0" brushRef="#br0" timeOffset="42215.4146">3943 4974,'0'0,"0"0,0 0,-27 0,27 0,0 0,0 0,0 0,0 27,0-27,0 0,0 26,-26 1,26-1,0 0,-27 27,27-26,-26-1,26 27,0-26,-27 26,27-27,0 27,0-27,0 1,0-1,0-26,27 27,-27-1,26-26,-26 0,27 0,-27 27,26-27,1 0,-1 0,1 0,-1 26,0-26,27 0,-26 0,26 0,-27 0,27 0,0 0,-26 0,25 0,1 0,0 0,0 0,0 0,0 0,0 0,-27-26,27 26,0 0,0 0,0 0,0-27,0 27,0 0,26 0,-52 0,26-26,-1 26,1 0,0 0,0 0,-26-27,-1 27,27 0,-26 0,-1 0,-26 0,26 0,1 0,-27 0,26 0,-26 0,27-26,-27 26,0-27,0 27,0-52,0 25,0 1,0-27,0 0,26 0,-26 0,-26 0,26 0,0 0,0 0,0 27,0-27,-27 26,27 1,0 0,-26-1,26 27,-27-26,1 26,26-27,-26 27,26 0,-27-26,1 26,-1 0,1 0,-27 0,26 0,-26 26,0-26,-26 27,26-27,-26 26,26-26,-26 0,-1 27,1-27,-1 0,27 0,-26 0,0 0,26 0,-27 0,1 0,26-27,0 27,0 0,27 0,-27 0,26 0,1 0,26-26,-26 26,26 0,-27 0,27 0,0 0,0 0,0 0,0 0,0 0,0 0,0 0,0 26,0-26,0 0,0 53,0-27,0 1,-26 26,26-27,0 27,0-26,0-1,0 1,26-27,-26-27,53 1</inkml:trace>
  <inkml:trace contextRef="#ctx0" brushRef="#br0" timeOffset="47056.6902">5424 6297,'0'0,"27"0,-27 0,0-26,0 26,0 0,0 0,0 0,0 0,0 0,0 0,0 26,0 1,26-1,-26 27,0 0,27 0,-27 0,0 26,0-26,0 0,0 0,0-27,0 1,0-1,0-26,0 0,0 0,0 0,0 0,26-26,-26-1,27 1,-1-1,1-26,-1 27,0 0,1-27,-1 53,1 0,-27-27,26 54,1-27,26 26,-27 1,1-1,-1 0,0 27,1-26,-27-1,0 27,0-26,-27-1,1 27,0-53,-27 26,0 1,0-27,26 26,-26-26,27 0,0 0,-1-26,27 26,-26-27,52 1,-26 26,27-26,-1-1</inkml:trace>
  <inkml:trace contextRef="#ctx0" brushRef="#br0" timeOffset="47720.7288">6192 7038,'0'0,"0"0,0 0,26 0,-26-27,0 27,27-26,-27 26,0 0,0 0,0 0,0 0,0 0,0 0,0 0,0 0,0 0,0 0,0 0,0 0,0 0,0 0,0 0,0 0,0 0,0 0,0 0,0 0,0 0,0 0,0 0,0-26,26 26,-26-27,26 27,1-26</inkml:trace>
  <inkml:trace contextRef="#ctx0" brushRef="#br0" timeOffset="48475.7725">6483 6509,'26'0,"1"-27,-1 27,-26 0,0-26,26 26,1 0,-27 0,26 0,1 0,-1 0,1 26,-1-26,1 27,-1-1,1 1,-1-1,-26 1,27-1,-27 1,0-1,0-26,-27 26,1 1,-1-27,1 26,-1-26,1 0,-1 27,-26-54,27 27,-1 0,-25 0,25 0,1 0,-1 0,1 0,-1 27,27-27,0 26,0 1,27-1,-27-26,26 27,1-1,-1-26,1 27,-1-27,0 0,1 0,-27-27,26 27,-26-26,27-1,-1 1,1-1,-1 1</inkml:trace>
  <inkml:trace contextRef="#ctx0" brushRef="#br0" timeOffset="48780.7898">7038 6033,'0'-27,"0"1,0 26,0 0,-26 26,26 1,0 25,0 1,0 0,0 27,0-1,0-26,0 26,26 1,-52-27,52 0,-26-1,0-25,0 26,0-53,0 26,0-26,0 0,0-26,27-1</inkml:trace>
  <inkml:trace contextRef="#ctx0" brushRef="#br0" timeOffset="49020.8039">7223 5953,'27'-26,"-27"26,0 0,0 26,0 27,0 0,0 0,0 26,-27 27,27-27,0 1,0-1,0 1,0-27,0-1,0-25,0-1,0 1,0-27</inkml:trace>
  <inkml:trace contextRef="#ctx0" brushRef="#br0" timeOffset="49703.8429">7409 6615,'0'0,"0"0,0 0,0 26,0-26,-27 27,1-1,26-26,-27 53,27-27,27 1,-27-1,26 1,1-1,26-26,-27 0,27 0,-27 0,1 0,-1-26,-26-1,0 1,0-27,-26 26,26 1,-27 0,1-1,0 1,26-1,-27 27,27-26,0 26,27-27,-27 27,0 0,26 0,0 27,-26-1,27 1,-27-1,0 1,26 25,-26-25,27 26,-1-53,1 26,-1 1,27-27,-26 0,-1-27,0 1,1 26,-1-27,1 27,-27-26,26 26,-26 0,27 26,-27-26,26 27,27-27,-53 0,53 0,-26 0,-1 0,27-27,-53 1,26-1,-26 1,0-27,0 27,-26-27,26 26,-27-26,27 27,0-27,0 0,27 27</inkml:trace>
  <inkml:trace contextRef="#ctx0" brushRef="#br0" timeOffset="50375.8814">8626 6509,'0'-27,"26"1,-26 26,-26-27,26 1,-27-1,27 27,-26 0,-1 0,1 0,-1 27,27-1,0 1,0-27,53 53,-26-27,26 1,0 26,0-27,0 1,-27-1,0-26,-26 26,-26 1,-27-1,0-26,-26 0,52 27,-52-27,26-27,27 27,-1-26,27 26</inkml:trace>
  <inkml:trace contextRef="#ctx0" brushRef="#br0" timeOffset="50932.9132">8837 6879,'0'0,"0"0,0-26,27-1,-27 1,0-27,0 0,26-26,-26 26,0 0,27 0,-27 0,0 0,0 27,0-1,0 27,0 0,26 27,1-1,-27 0,26 1,1 26,-27-53,26 26,1 1,25-27,-25-27,-1 1,27-1,-26-26,-1 27,1-53,-27 26,26 0,-26 0,0 26,0 27,0 0,0 0,0 53,0 0,0 27,27-1,-27 27,26-27,-26-26,27 27,-27-54,26 27,0-27,-26 1,0-27,0-27</inkml:trace>
  <inkml:trace contextRef="#ctx0" brushRef="#br0" timeOffset="51413.9408">5610 7329,'0'0,"-27"0,27 0,0 0,-26 0,26 0,0 0,0 0,26-26,-26 26,27 0,-1 0,0 0,1 0,26 0,-27-27,27 27,-26 0,26 0,-27 0,0 0,-26 0,0 0</inkml:trace>
  <inkml:trace contextRef="#ctx0" brushRef="#br0" timeOffset="51682.9561">5610 7461,'0'0,"0"0,0 0,0 0,26 0,0 0,1-26,-1 26,1 0,-1 0,1 0,-1 0,27 0,-26 0,-1 0,0 0,1-27</inkml:trace>
  <inkml:trace contextRef="#ctx0" brushRef="#br0" timeOffset="52616.0095">9711 6588,'0'0,"0"0,0 0,-27-26,27 52,0-26,-26 0,26 27,-27-1,27 1,0-1,27 0,-1 1,1-1,25-26,-25 27,26-27,0 0,-27-27,1 27,-1-26,-26-1,-26 1,-1 26,1-26,-27-1,26 1,1 26,-1-27,1 27,26 0,0 0,26-26,1 26,26 26,-27-26,27 0,-26 27,26-27,-27 26,1 1,-1-1,0 0,1-26,-1 27,-26-1,0-26,27 0,-27 0,26 0,-26-26,27 26,-27-53,0 53,0-53,26 27,-26-27,0 26,0 1,0-1,0 1,0 26,0 0,27 0,-27-27</inkml:trace>
  <inkml:trace contextRef="#ctx0" brushRef="#br0" timeOffset="53058.0348">10451 6562,'0'0,"27"26,-27-26,26 0,-26 0,27 0,-1-26,1 26,-1-27,1 27,-27-26,26-1,-26 1,-26 26,26 0,-27 0,1 0,-27 0,26 26,1 1,-1-1,27 27,-26-26,26 26,26-27,-26 0,0 1,27-1,-1 1,27-27,-26 0,-1-27</inkml:trace>
  <inkml:trace contextRef="#ctx0" brushRef="#br0" timeOffset="53504.0603">11139 5953,'0'0,"0"0,-26 27,-1-1,27 27,-26-27,-1 54,1-27,0 26,-1 0,27 1,0-27,0 26,27-52,-1 26,0-27,1 0,26-26,0 0,0 0</inkml:trace>
  <inkml:trace contextRef="#ctx0" brushRef="#br0" timeOffset="54069.0926">14579 5821,'0'26,"26"1,1-1,-1 27,1 27,-27-28,26 28,-26 26,0-27,0 0,-26 1,-1-1,1-26,-1 0,1 0,-1-27,1 1,26-27,0 0</inkml:trace>
  <inkml:trace contextRef="#ctx0" brushRef="#br0" timeOffset="58828.3648">12198 6456,'26'0,"-26"0,0-27,0 27,0-26,0 26,-26-27,26 27,-27-26,1 26,-1 0,1 0,-1 0,1 26,26-26,-27 27,1-1,26 1,0-1,26 1,-26-1,27-26,-1 27,1-27,-1 26,1-26,-1 0,1-26,26-1,-27 27,0-26,1-1</inkml:trace>
  <inkml:trace contextRef="#ctx0" brushRef="#br0" timeOffset="59568.4072">12409 6456,'0'0,"0"0,0 0,-26 0,26 26,-27-26,1 27,-1-1,27-26,-26 27,26-1,0-26,26 27,1-27,26 0,-27 0,54 0,-27 0,0 0,-1-27,1 1,-26 26,-1-27,-26 1,0 26,-26-27,-1 1,1 26,-1-27,-25 27,25 0,1-26,26 26,0 0,-27 0,27 0,0 0,0 0,0 0,27 0,-1 0,-26 0,27 0,-1 0,27 0,-27-27,27 27,0-26,0 26,-26-53,25 27,1-1,0-26,-26 27,-1-27,-26 0,27 0,-27 0,-27 0,1 27,26-1,-27 1,1 26,-1 0,1 0,-1 26,1 1,0-1,26 27,-27 27,27-28,0 28,0-1,0 1,27-28,-27 28,26-54,0 27,1-26,-1 26,1-53,26 26,-27 1,-26-1,27-26,-1 0,-26 0,0 26,0-26,0 0,0 0,0 0,0-26,0 26</inkml:trace>
  <inkml:trace contextRef="#ctx0" brushRef="#br0" timeOffset="66055.7782">14791 6324,'0'26,"26"-26,-26 0,26 0,1 0,-27 0,26 0,1 0,-27 0,26 0,1 0,-1-26,1 26,-1 0,1-27,-1 27</inkml:trace>
  <inkml:trace contextRef="#ctx0" brushRef="#br0" timeOffset="66359.7956">14870 6456,'0'0,"0"0,0 0,0 0,0 0,26 0,-26 0,27 0,-1 0,-26 0,27 0,-1 0,1 0,-1 0,1-27</inkml:trace>
  <inkml:trace contextRef="#ctx0" brushRef="#br0" timeOffset="66656.8124">15161 6297,'0'0,"26"27,-26-27,27 0,-27 0,53 0,-27 0,1 0,-1 0,1 0,-1 0,-26-27,27 27,-27 0,0 0,26 0</inkml:trace>
  <inkml:trace contextRef="#ctx0" brushRef="#br0" timeOffset="66848.8236">15320 6429,'-27'0,"27"0,27 27,-27-27,26 0,-26 0,27 0,-27 0,0 0,26-27,1 27,-27 0,26 0</inkml:trace>
  <inkml:trace contextRef="#ctx0" brushRef="#br0" timeOffset="67359.8527">15796 6694,'0'0,"0"0,0 0,0 0,0 0,0 0,-26-26,26-1,0 1,-27-27,27 26,0-26,-26-26,-1 26,-26-26,27 26,-1 0,1-27,-1 28,1 25,-1-26,27 27,0-1,27 1,-1 26,27-27,-26 1,52-1,-26 27,0-26,26-1,-26 27,27 0,-27-26,-27 26,27 0,-53 0</inkml:trace>
  <inkml:trace contextRef="#ctx0" brushRef="#br0" timeOffset="67589.866">15558 6271,'0'26,"26"-26,27 0,-26-26,52 26,-52 0,25-27,1 1,0-1,0 1,-26 26,26 0,-27 0</inkml:trace>
  <inkml:trace contextRef="#ctx0" brushRef="#br0" timeOffset="68013.8902">16034 6376,'27'0,"-1"0,-26 0,26 0,1 0,-27 0,26 0,1 27,-27-27,26 26,-26-26,0 27,27-27,-27 0,0 0,0 0,0 0,0 0,-27 0,27 0,-26 0,-1 0,1 0,-1 0,1 0,-27 26,27 1,-1-27,27 26,-26 1,26-1,26 1,-26-27,53 0,-26 0,-1 0,27 0,-53-27,53 1,-27-1,1-26,-1 0</inkml:trace>
  <inkml:trace contextRef="#ctx0" brushRef="#br0" timeOffset="68237.9019">16325 5768,'0'0,"0"0,0 0,0 26,0 27,0 27,0-27,0 26,0 0,0 27,0-53,0 26,0 1,-26-54,52 27,-26-26,0-1,0-26</inkml:trace>
  <inkml:trace contextRef="#ctx0" brushRef="#br0" timeOffset="68783.9341">16510 6324,'-26'-27,"26"27,-27 27,1-27,0 26,26 0,0 1,0-1,0 1,26-1,0 1,1-1,-1 1,1-1,-1-26,1 27,-27-27,0 0,0 0,-27 0,27 0,-26 0,-1 0,27-27,-26 27,26 0,0 0,0 0,0 0,26 0,1 0,26-26,-27 26,27-27,-26 27,25-26,1-1,-26 1,-1-1,-26-26,27 27,-27 0,-27-1,27 27,-26-26,-1 52,1-26,26 27,-27-1,1 0,26 27,0-26,0 26,0-27,0 27,26-26,-26-27,27 26,-1-26,1 0,-1 0,1-26</inkml:trace>
  <inkml:trace contextRef="#ctx0" brushRef="#br0" timeOffset="69528.9769">15743 6932,'0'27,"0"-27,27 26,25-52,1 26,27 0,-1 0,27-27,-27 27,27 0,0-26,0-1,26 27,-53 0,27-26,-26 26,-1 0,0 0,-52-27,26 54,-53-27,0 0,-27 0,1 0,-27 0</inkml:trace>
  <inkml:trace contextRef="#ctx0" brushRef="#br0" timeOffset="69847.9951">15981 7091,'-26'0,"26"0,0 0,0 0,26 0,1 0,26 0,26 0,-26 0,26 0,1 0,-1 0,27 0,-27 0,1 0,-28 0,28 0,-54 0,27 0,-26 0,-27-27,0 27,26 0,-26-26,0-1</inkml:trace>
  <inkml:trace contextRef="#ctx0" brushRef="#br0" timeOffset="70285.0201">17092 5980,'0'0,"0"0,0 0,0 26,0-26,0 27,0-27,27 0,-1 0,1 0,-27 0,0-27,26 27,-26-26,0 26,0 0,0-27,0 27,-26 0,26 0,0 0,-27 27,27-27,0 0,0 0,0 0,27 0,-27 0,26 0</inkml:trace>
  <inkml:trace contextRef="#ctx0" brushRef="#br0" timeOffset="70730.0456">17278 6350,'0'0,"0"-26,0 26,0 0,-27-27,27 27,-26-26,26 26,0 0,0 0,0 0,-27 26,27-26,27 0,-27 0,26 27,-26-27,0 0,0 0,0 0,-26 0,26 26,-27-26,27 0,-26 0,26 0,0 0,0 0,0 0,26 0,1 0,-27 0,0 0,0 0,0 0,0 0,0 0,-27 0,27 0,0 0,0 0,0-26</inkml:trace>
  <inkml:trace contextRef="#ctx0" brushRef="#br0" timeOffset="77029.4059">6985 3810,'0'0,"0"0,-26 0,26-26,0 26,-27-27,27 27,0 0,0 0,0 0,0 0,-26 27,0-1,26 0,-27-26,1 27,26-27,-27 26,27-26,0 0,0 0,27-26,-1 26,1-27,25 1,-25 26,-1-26,1-1,-1 27,1 0,-27 0,0 0,-27 27,1-27,-1 26,1 0,-1 1,1-27,26 26,0-26,0 0,26-26,27-1,-26 1,26 0,0-1,0 1,-53-1,26 27,0 0,-26 0,-26 27,0-1,-1 1,1-1,-27 0,26 27,1-26,-1-1,1 1,26-27,26 0,1 0,-1-27,1 27,-1 0,1-26,-1 26,1-27,-27 27,-27 27,27-1,-26 1,-27-1,26 1,1-1,-1 1,27-1,0-26,27-26,-1 26,27-27,0 1,-26-27,25 26,1 27,-26-26,-1-1,-26 27,0 0,-53 27,27-1,-27-26,27 27,-1-1,-26 1,27-1,26-26,0 0,0 0,26-26,1 26,-1 0,1-27,-1 27,0-26,-26 26,0 0,0 26,-26 1,0-27,26 26,-27 1,27-27,0 0,0 0,0 0,27-27,-1 1,27 26,-27-27,27 1,-26-1,-1 27,1 0,-27 0,-27 0,1 27,-1-1,1 1,-1-1,1 1,-1-1,27-26,-26 0,26 0,0 27,0-27,0 0,0 0,0 0,0 0,-26-27,26 27,26-26,0-1,1 1,-1-1</inkml:trace>
  <inkml:trace contextRef="#ctx0" brushRef="#br0" timeOffset="77759.4457">6800 3149,'0'0,"-26"26,-1-26,27 0,-26 0,26 0,-27 0,27 0,0 0,0 0,0 0,0 0,27 0,-27 0,26 0,1 0,-1 0,1 0,26-26,-27 26,0 0,-26 0,27 0,-27 0,26 0,-26 0,27-27,-27 27,26 0,-26-26</inkml:trace>
  <inkml:trace contextRef="#ctx0" brushRef="#br0" timeOffset="78279.4774">7144 2937,'0'0,"0"0,0 0,27 0,-27 0,0 0,0-27,26 27,-26-26,26 0,-26 26,0 0,27-27,-27 27,0 0,0 0,0 0,0 0,0 0,0 0,0 0,0 0,0 27,0-1,0 0,0 1,0-27,0 53,0-27,0 1,0-1,0 27,0-53,0 53,-27-27,27 1,0-1,0 1,0-1,-26 1,26-27,0 0,0 26,0-26,0 0,26-26,-26 26,0-27,0 27,0-26</inkml:trace>
  <inkml:trace contextRef="#ctx0" brushRef="#br0" timeOffset="78645.4981">7065 3466,'0'0,"0"0,-27 0,27 0,0 0,0 0,0 0,27-26,-27 26,26-27,1 27,-1 0,1-26,-1 26,27 0,-27-27,27 27,-26-26,-1 26,1 0,-1 0,-26-27,0 27,27 0,-27 0,0 0,0 0,0 0,0 0,0 0,0 0,0 0,0 0,26-26,1-27,-1 26</inkml:trace>
  <inkml:trace contextRef="#ctx0" brushRef="#br0" timeOffset="80811.6222">6694 7699,'0'0,"0"0,0 0,0 0,0 0,0 0,0 0,0 0,0 0,0 0,-26-26,26 26,0-27,-27 27,27 0,-26 0,26 0,-27 0,1 0,-27 0,27 0,-1 0,1 27,-1-27,1 26,26-26,-27 0,27 27,0-1,0 1,27-1,-27 1,26 26,1-27,-1 1,27-1,-26 0,-1 1,0-1,1 1,-27-1,26-26,-26 27,0-1,0-26,0 0,-26 0,26 27,-27-27,1 0,0 0,-27 0,26 0,1-27,26 27,-27 0,27 0,-26 0,26 0,0 0,0 0,0-26,0-1,0-26</inkml:trace>
  <inkml:trace contextRef="#ctx0" brushRef="#br0" timeOffset="82670.7285">4340 3678,'0'26,"0"-26,-27 27,27-27,0 0,-26 0,-1 0,1-27,-1 27,1 0,-27-26,26 26,-26-27,1 27,-28-26,27-1,-26 1,26 26,-26-27,-1 27,1-26,-27 26,27-26,26 26,-27 0,1-27,26 27,-26 0,26 27,0-27,0 0,0 0,0 26,0-26,0 26,0-26,27 27,-1-27,-25 26,25-26,1 27,-1-27,27 26,-26-26,26 0,-27 27,27-27,0 0,-26 26,26-26,0 0,0 0,-27 0,27 0,0 0,0 27,0-27,-26 0,26 0,0 26,0-26,-27 27,27-1,0 0,0 27,-26 0,26-26,0 26,-27 0,27 0,0-1,0-25,0 26,0-27,0 1,0-1,0 1,27-1,-27 1,0-27,0 26,26 0,1-26,-1 0,1 0,26 0,-27 0,27 0,0-26,0 26,0 0,0-26,26 26,-26 0,0 0,26 0,-52 0,52 0,-26 0,0 0,0 0,0 0,0 0,0 0,0 0,-1 0,1 0,0 0,0-27,27 27,-27 0,-1 0,1-26,27 26,-27 0,0 0,-1 0,1 0,-26 0,26 0,0 0,-27 0,27 0,-26 0,25 0,-25 0,26 26,-27-26,27 0,-26 0,26 0,-27 0,27 0,-27 0,27-26,-26 26,26 0,-27 0,27 0,-26-27,-1 27,0 0,-26 0,27 0,-27 0,0 0,26 0,-26 0,0 0,0 0,27-26,-27 26,0-27,0 1,26-1,-26-26,27 27,-27-27,26 0,-26 0,0 0,0 0,0 0,0 27,0 0,-26-1,-1 1,-26-1,27 1,-27-1,-26 27,26 0,-27 0,1 0,0 0,-27 0,26 27,-25-27,52 26,-27 1,27-27,27 0,26-27,53 1,53-1</inkml:trace>
  <inkml:trace contextRef="#ctx0" brushRef="#br0" timeOffset="83626.7831">7118 7832,'0'-27,"0"27,26-26,-26-1,0 27,0-26,0 26,-26-27,26 27,-27-26,27 26,-26 0,-1 0,1 0,-1 0,1 26,-1 1,1-1,0 1,-1 26,27 0,-26-27,26 27,0 0,26 0,1-27,-1 1,0-1,27 1,-26-27,26 0,0 0,-27-27,1 27,-1-26,27-1</inkml:trace>
  <inkml:trace contextRef="#ctx0" brushRef="#br0" timeOffset="84707.8451">7488 7858,'-26'0,"-1"27,1-27,-1 0,1 26,-1 1,1-1,26 0,0 1,0-1,26 1,1-27,26 26,-27-26,27 27,0-54,-27 27,1-26,-1 26,-26-27,0-26,-26 27,-1 0,1-27,0 26,-1 1,1-27,-1 53,27-27,0 27,0 0,27 0,-27 27,26-27,27 26,-27 1,1 26,-1-27,27 1,-26-1,-1-26,1 26,-27-26,26 0,-26-26,0 26,0-26,0-27,0 26,0-26,0 27,27-27,-27 26,26 1,0-1,1 27,-27-26,26 52,1-26,-1 27,1-1,-1-26,1 27,-1-27,-26 26,27-26,-1 0,1 0,-1-26,0 26,-26-27,0 1,0-1,0 1,-26 0,26 26,-26 0,-1 0,1 0,-1 26,1 0,26 27,-27-26,27 26,0-27,0 27,27-26,-1-1,-26 1,27-27,-1 0,1 0,-1-27,27 1,-27-1,27 1,-26-1,26 1,0-1,-27-26,0 27,1-1,-1 1,-26 0,0 26,-26 0,-1 0,1 0,-27 26,27 0,-1 1,1-1,26 1,0-1,26 1,1 26,52-27,-26 1,0 26,0-27,0 0,-27-26,1 27,-54-1,1 1,-1-27,-26 0,27 0,-54 0,28 0,25 0,1-27</inkml:trace>
  <inkml:trace contextRef="#ctx0" brushRef="#br0" timeOffset="85169.8715">9023 7250,'0'0,"0"-27,-27 27,1 0,-27 0,26 27,-26-27,27 0,0 0,-1 26,27 1,-26-1,26 0,0 27,0 0,0 27,0-1,-27 27,27 0,-26 0,26-1,-27-25,27 26,27-54,-27 28,26-27,1-27,-1 27,1-26,25-27,-52 0,53 0,-53 0,27-27,-1 1</inkml:trace>
  <inkml:trace contextRef="#ctx0" brushRef="#br0" timeOffset="85470.8887">9023 7885,'0'-27,"-27"27,27 0,-26 0,26 0,-27 27,1-27,26 26,-27 27,1-27,26 27,0-26,0-1,26 27,1-53,-1 27,1-27,26 0,-27 0,1-27,25 1,1-1,0 1</inkml:trace>
  <inkml:trace contextRef="#ctx0" brushRef="#br0" timeOffset="86041.9214">9446 7964,'0'0,"-26"0,-27 26,26 1,-26-1,27 1,-1-27,1 26,26 1,0-1,0-26,53 0,-27 27,27-54,0 27,0 0,0-26,-27-27,1 53,-1-53,-26 26,0 1,0 26,0-26,0 26,0 0,0 0,0-27,27 27,-27 0,26-26,1 26,26-27,-27 1,0-27,1 26,-27-26,26 0,-26 1,0-28,0 27,0 27,-26-27,-1 0,27 27,-26 26,0 0,26 0,-27 26,27 0,0 27,0 0,0 27,-26-1,26 27,0-27,26 27,-26-27,0 1,27-27,-27 0,26 0,0-53,1 26,-27-26,26 0,-26-26,27-1,-1-26</inkml:trace>
  <inkml:trace contextRef="#ctx0" brushRef="#br0" timeOffset="86461.9454">10055 7303,'26'-27,"0"1,1 26,-27 0,26 0,1 0,-1 0,-26 26,27 27,-27 0,0 26,0 1,0 25,0 28,26-27,-26-27,27 27,-27-27,26-26,-26 0,-26 0,26-27,-27-26,-26 0,27 0,-1 0,-26-53,27 27,0 0,26-1,0 1</inkml:trace>
  <inkml:trace contextRef="#ctx0" brushRef="#br0" timeOffset="86761.9619">10451 7673,'27'0,"-1"0,1-27,26 27,-27 0,27 0,-26-26,-1 26,0 26,1-26,-27 0,0 0,0 27,0-27</inkml:trace>
  <inkml:trace contextRef="#ctx0" brushRef="#br0" timeOffset="86942.9727">10531 7858,'0'0,"0"0,26 0,1 0,-1-26,1 26,-1-27,27 27,-27-26,27 26,-26-27,26 1,0-1</inkml:trace>
  <inkml:trace contextRef="#ctx0" brushRef="#br0" timeOffset="87283.9917">11219 7541,'0'26,"0"-26,26 27,-26-27,27 0,-27 0,26 0,1 0,-1 0,0 0,1-27,-1 27,1-26,-27-1,26 27,1-26</inkml:trace>
  <inkml:trace contextRef="#ctx0" brushRef="#br0" timeOffset="87626.0119">11801 7197,'0'0,"0"0,26 26,-26-26,0 27,0-27,0 53,-26-27,26 27,0 0,0 26,-27 1,27-1,0-26,0 0,0 26,0-52,0 26,0-27,27 0,-27 1,0-1,0-26,0 0,0 0,26 0,-52-26</inkml:trace>
  <inkml:trace contextRef="#ctx0" brushRef="#br0" timeOffset="110247.3058">768 9419,'0'-26,"26"-1,1-26,-1 0,0 1,1-28,-1 54,-26-1,0 27,0 27,-26-1,26 27,-53 0,27 26,-1-26,1 0,-1 0,27-26,27-27,26 0,-1-27,1 1,27-1,-27 1,0-1,26 27,-53 0,27 0,-26 27,-1-1,1 1,26-27,0 0,-27 0,53-27,1 1,-1-27,1 26,-28 1,-25-1,26 27,-27 0,-26 0,27 27,-27-1,26-26,1 27,-1-27,27 0,0 0,0 0,0-27,0 27,-27 0,1 0,-1 0,27 0</inkml:trace>
  <inkml:trace contextRef="#ctx0" brushRef="#br0" timeOffset="111404.372">3043 9128,'0'0,"0"0,-26 0,-1 0,27 0,-26 27,26-27,-27 26,27 1,-26-1,26 27,-27-27,27 27,0 0,-26 0,26-26,0 25,0-25,26-1,-26 1,0-1,27-26,-1 0,1 0,-1-26,27-1,-26 27,-1-26,-26-27,26 27,1 26,-27-27,0 1,0 26,26 26,-26-26,27 27,-1-1,1 0,-1 1,1-1,26-26,-27 0,27 0,-27 0,1 0,-27-26,0-1,0 1,0 0,-27-1,1-26,-1 27,1-1,0 1,26-1,0 1,26-1</inkml:trace>
  <inkml:trace contextRef="#ctx0" brushRef="#br0" timeOffset="111584.3823">3757 9393,'0'26,"0"1,0 26,0-53,0 26,0 0,0 1,0-1,0-26,0 0,0-26,0-1</inkml:trace>
  <inkml:trace contextRef="#ctx0" brushRef="#br0" timeOffset="111741.3913">3731 8996,'0'26,"0"-26,0 0,0 0,0 0,0 27</inkml:trace>
  <inkml:trace contextRef="#ctx0" brushRef="#br0" timeOffset="112440.4313">3943 9604,'0'0,"0"0,26-26,-26-1,0 1,0 0,27-1,-27-26,0 27,0-1,0 1,0 26,0 0,0 0,0 0,0 0,0 26,26 1,-26-1,26-26,1 27,-1-27,1 26,-1-26,-26 0,27-26,-1 26,1-27,-27 1,0-1,0 1,0-1,0-26,0 27,0 0,0-1,-27 1,27-1,0 27,27-26</inkml:trace>
  <inkml:trace contextRef="#ctx0" brushRef="#br0" timeOffset="112705.4459">4710 9075,'0'0,"0"0,0 27,-27-27,27 0,0 0,-26 26,26-26,26 27,-26-1,27 1,-1-1,1 0,-1 1,-26-1,27 1,-27-1,0 1,0-27,-27-27,1 1</inkml:trace>
  <inkml:trace contextRef="#ctx0" brushRef="#br0" timeOffset="113728.5049">503 8705,'0'26,"27"-26,-1 27,-26-54,53 27,-27-26,1 26,26-27,-27 1,1-27,-1 27,-26-27,0 26,0 1,-26-1,-1 27,-26 0,0 27,0-1,1 27,-1 0,26 0,1 0,-1 26,54-26,-1 0,1-27,26 27,26-53,-26 0,26 0,1 0,-28-26,1-1,0-25,-26 25,-1-26,1 0,-27 0</inkml:trace>
  <inkml:trace contextRef="#ctx0" brushRef="#br0" timeOffset="114015.5214">477 7779,'0'0,"-27"-27,27 27,0 0,0 27,27-1,-1 27,1 0,25 0,1 26,0 1,0-1,27 0,-28-26,1 27,0-27,-26 0,26-27,-27 1,1-27,-1 0</inkml:trace>
  <inkml:trace contextRef="#ctx0" brushRef="#br0" timeOffset="114195.5317">1085 8229,'0'26,"27"0,-1 27,1-26,-1-1,27 1,-27 26,1-27,-1-26,1 0,-1 0,-26-53</inkml:trace>
  <inkml:trace contextRef="#ctx0" brushRef="#br0" timeOffset="114570.5531">1138 7673,'0'0,"-26"-27,26 1,0-27,26 0,1-53,-27 27,26-27,-26 0,26 0,-52 27,26 0,-26 26,-27 26,26 27,1 27,-1 26,1 0,26 26,0 27,0 26,53 0,-27 27,54-27,-1 1,0 26,1-27,-1-26,27-1,-27 1,1-26,-27-27,26 0,-53-27,1 0,-27-26</inkml:trace>
  <inkml:trace contextRef="#ctx0" brushRef="#br0" timeOffset="114716.5615">1376 8229,'27'-53,"26"26,-1-52,-25 26,26 0,0-26</inkml:trace>
  <inkml:trace contextRef="#ctx0" brushRef="#br0" timeOffset="114949.5748">1773 7594,'-26'26,"-1"27,1 26,26-52,0 52,0-52,26 26,1-27,26 0,-27-26,27 27,-53-1,26 1,-26-27,0 26,0 1,-26-27,26 26,-27-26,27 0,0 0</inkml:trace>
  <inkml:trace contextRef="#ctx0" brushRef="#br0" timeOffset="115209.5897">1191 8969,'0'0,"26"0,1-26,26-1,26-25,1-28,-1 27,0-26,27 0,0 26,-27-27,1 27,-27 27,0-27,-1 26,-25 1,-27 26,0 0,-27 26</inkml:trace>
  <inkml:trace contextRef="#ctx0" brushRef="#br0" timeOffset="115411.6012">1297 9075,'26'0,"27"-26,27-1,-28-26,54 0,0-26,0 26,0 0,-27-26,1 26,-1 0,0 27,-26-27</inkml:trace>
  <inkml:trace contextRef="#ctx0" brushRef="#br0" timeOffset="116263.6499">5080 9472,'0'27,"0"-1,-26-26,26 0,0 26,0-52,-27 0,27-1,0 1,0-27,-26 0,26-27,0 28,-26-28,26 1,0 26,0 0,0-26,26 26,0 26,1-26,-1 27,27-1,0 27,-26-26,52-1,-26 27,0-26</inkml:trace>
  <inkml:trace contextRef="#ctx0" brushRef="#br0" timeOffset="116940.6887">4948 9155,'0'26,"0"1,27-27,-1 0,0 0,27-27,0 27,-26-26,26 26,-27-27,27 27,-27 0,1 27,-1-1,1 1,-27-1,26 27,-26 0,27-27,-27 27,26-26,1 26,-1-53,1 26,-27-26,26 0,-26 0,0-26,0-1,0 1,-26-1,26-26,-27 0,1 27,-1-27,27 27,-26-1,26 1,0-1,0 27,26 0,1 27,-1-1,27 27,-26-27,25 27,1-26,-26-1,-1 1,1-1,-27-26,26 0,-26 0,0 0,0-26,0-1,0-26,0 27,0-1,27 1,-1-27,1 27,-1 26,27-27,0 27,0-26,0-1,-27 1,54-1</inkml:trace>
  <inkml:trace contextRef="#ctx0" brushRef="#br0" timeOffset="125503.1784">7303 9234,'0'0,"0"26,0-26,-27 27,27-1,-26 27,26-26,0 26,-27-27,27 27,-26-27,26 1,0-1,0-26</inkml:trace>
  <inkml:trace contextRef="#ctx0" brushRef="#br0" timeOffset="125647.1866">7171 9049,'-27'0,"27"0,-26 0,26 0,0 0</inkml:trace>
  <inkml:trace contextRef="#ctx0" brushRef="#br0" timeOffset="125929.2027">7567 9234,'0'26,"-26"1,26-27,-26 26,-1-26,1 27,26-1,0 1,0-1,0 1,0-1,26 1,-26-1,27 0,-27 1,0-1,0-26,-27 0,27 27,-26-27,-1 0,1 0,-1-27</inkml:trace>
  <inkml:trace contextRef="#ctx0" brushRef="#br0" timeOffset="126208.2187">7832 9578,'26'-53,"-26"27,0-54,-26 27,0 0,-1-26,1 0,-27 26,26 0,1 26,26 1,0-1,26 1,27-1,0 27,26-26,1 0,-1 26,1-27,-1 1</inkml:trace>
  <inkml:trace contextRef="#ctx0" brushRef="#br0" timeOffset="126383.2287">7858 9340,'27'26,"-1"1,1-27,-1 0,27 0,-26 0</inkml:trace>
  <inkml:trace contextRef="#ctx0" brushRef="#br0" timeOffset="126607.2416">8255 9499,'27'26,"-27"0,26 1,1-1,-1-26,27 0,-26 0,-1 0,0-26,1-1,-1-25,1 25,-27-26,0 27,0-27,-27 0,1 26,26 1,-27 0,27-1</inkml:trace>
  <inkml:trace contextRef="#ctx0" brushRef="#br0" timeOffset="126839.2548">8811 9022,'26'27,"-26"-1,0 1,0-1,0 27,0 0,0 0,-26-27,26 27,0 0,0-53,26 0,-26 0</inkml:trace>
  <inkml:trace contextRef="#ctx0" brushRef="#br0" timeOffset="127028.2656">9076 8969,'0'27,"-27"26,27 0,0 0,0 26,0-26,-26 26,26-26,0 0,0-26,0-1</inkml:trace>
  <inkml:trace contextRef="#ctx0" brushRef="#br0" timeOffset="142562.1539">9499 9260,'0'0,"26"0,-26 0,0 0,0 0,0 0,0 0,0 0,-26 27,26-27,26 26,1-26,26 0,-27 0,54 0,-1-26,27-1,-27 1,1 0,25-1,-25 1,26-1,-27 1,-26 26,0-27</inkml:trace>
  <inkml:trace contextRef="#ctx0" brushRef="#br0" timeOffset="143284.1954">6165 9260,'0'27,"0"-1,0-26,0 0,0 27,0-1,27-26,-27 27,53-27,-27 0,0-27,27 27,0-26,0 26,0-27,-26 27,25 0,-25-26,-27 26,26 0,-26-27,0 27,27 0,-27 0,0 0</inkml:trace>
  <inkml:trace contextRef="#ctx0" brushRef="#br0" timeOffset="148055.4683">12303 9128,'0'0,"0"0,0-26,0-1,-26 27,26-26,-26 26,-1 0,27 0,-26 0,-1 26,27 1,0-1,27 1,-1 26,1-27,-1 27,27-27,-27 27,27-26,0-1,-26 1,-1-1,1 1,-27-27,0 0,-27 26,-26-26,27 0,-27 0,0 0,0 0,0-26,27 26,-1-27</inkml:trace>
  <inkml:trace contextRef="#ctx0" brushRef="#br0" timeOffset="148409.4883">12568 9260,'27'27,"-27"-27,26 26,-26-26,26 0,1 0,-1-26,1-1,-1 1,1 26,-1-26,-26-1,0 1,-26-1,-1 27,-26 0,27 27,-27-1,27 1,-27 25,53-25,-27 26,27 0,27-27,-27 1,53 26,-27-53,27 26,0 0,0-26,0-26,0 0</inkml:trace>
  <inkml:trace contextRef="#ctx0" brushRef="#br0" timeOffset="148665.5032">13071 8625,'0'-26,"-27"0,27 26,-26 0,26 26,0 0,0 27,-27 0,27 27,0-1,0 0,0 1,0-1,27 1,-27-28,26 1,-26-26,27-1,-1-26</inkml:trace>
  <inkml:trace contextRef="#ctx0" brushRef="#br0" timeOffset="148989.5213">13732 8334,'0'-53,"-26"1,-1 25,-26 1,0 26,1 0,-1 26,0 1,0 25,0 1,26 27,1 26,26 26,-26-26,26 26,26 0,-26 1,0-1,26 0,-26-26,27 0,-27-27,0 1,0-1,0-26,0-27,0 1,0-1,0-26</inkml:trace>
  <inkml:trace contextRef="#ctx0" brushRef="#br0" timeOffset="149166.5319">13124 9313,'26'0,"1"0,-1 0,27 0,-27 0,1 0,26-26,-27 26,27-27,-26 27</inkml:trace>
  <inkml:trace contextRef="#ctx0" brushRef="#br0" timeOffset="149333.5413">13706 9366,'-27'27,"27"-1,0-26,0 0,0 0,0-26,0 26,0-27,0 1</inkml:trace>
  <inkml:trace contextRef="#ctx0" brushRef="#br0" timeOffset="149754.5655">13970 9499,'0'79,"0"0,0 1,0-1,0-26,0 0,0-27,0 27,0-53,0 0,-26-26,26-27,0 0,0 0,0-53,0 27,0-27,26 0,-26 0,27 27,-1 26,1 0,-1 27,1 26,-1 0,1 26,-1 1,-26-1,0 27,0-27,0 27,-26-53,-1 53,1-53,-1 27,27-27,-26 0</inkml:trace>
  <inkml:trace contextRef="#ctx0" brushRef="#br0" timeOffset="150921.6323">14288 9128,'26'0,"-26"27,-26-1,26 1,-27-1,27 0,-26 27,-1-53,27 53,0-26,-26-1,26-26,0 0,0 0,0 27,0-27,0 0,0 0,0 0,0 0,26 0,-26 0,0-27,0 27,27 0,-27 0,0-26,0 26,26 0,-26 0,0-27,27 27,-27-26,0-1,26 1,-26-1,27-25,-1-1,1 0,-1-27,-26 27,27-52,-27 52,26-27,-26 27,0-26,0 53,-26-27,26 26,0 1,-27 26,27 0,0 0,-26 0,26 53,0-27,-27 27,1 26,26 1,-27 26,27-27,0 27,-26-27,26 1,0-28,0 1,26 0,-26 0,0-26,27-1,-27-26,26 0,-26 0,27 0,-1-26,-26-1,27 1,-1 26,-26-27,27 1,-1-1,-26 27,0 0,0 0,26-26,-26 26,0 0,0 0,0 26,0-26,0 0,0 27,0-27,0 0,27 26,-27-26,26 0,1 0,-1-26,1 26,-27-27,26 27,-26-26,0-1,0 27,0-26,0 26,0 0,0 0,0 0,0 26,0 1,0-1,0 27,0 0,27-26,-27 26,26 26,1-26,-1 26,0-26,1 0,-1 0,-26 0,0 0,0-27,-26 1,-1-1,1 1,0-1,-1-26,1 0,-1 0,1 0,26 0,0 0,-27-53,27 27,0-1,0 1,27-1</inkml:trace>
  <inkml:trace contextRef="#ctx0" brushRef="#br0" timeOffset="151221.6494">15002 8969,'0'0,"-26"0,26 0,0 0,26 0,-26 0,27 27,-1-27,1 0,-1 0,1 0,-1 0,0 0,1 0,-1-27,1 27,-1 0,1 0,-27 0</inkml:trace>
  <inkml:trace contextRef="#ctx0" brushRef="#br0" timeOffset="151490.6648">15055 9128,'0'0,"-26"27,26-27,0 0,26 26,-26-26,27 0,-27 0,26 0,1 0,-1 0,0 0,1 0,-1 0,1 0,-1-26,-26 26</inkml:trace>
  <inkml:trace contextRef="#ctx0" brushRef="#br0" timeOffset="151768.6807">15478 8969,'0'0,"0"0,27 0,-27 0,26 0,1 0,-1 0,1 0,26 0,-27 0,-26 0,27 0,-1 0,-26 0</inkml:trace>
  <inkml:trace contextRef="#ctx0" brushRef="#br0" timeOffset="151979.6928">15505 9102,'-27'26,"27"-26,0 0,27 0,-1 0,1 0,-1 0,1 0,-1 0,1-26,26 26,-27-27,1 1,25 26,-25 0</inkml:trace>
  <inkml:trace contextRef="#ctx0" brushRef="#br0" timeOffset="152318.7122">16272 8837,'0'0,"0"0,0-26,-26 26,-1 26,1-26,-1 27,1-1,-1 27,27-27,-26 54,26-27,0 0,26 0,1-1,-1-25,1-1,26 1,0-27,0 0,0-27,-1 1,-25-1,-1-25,-26-1,0 0,-26 0,-27-27,27 54,-27-53,26 52,1-26,-1 27</inkml:trace>
  <inkml:trace contextRef="#ctx0" brushRef="#br0" timeOffset="153917.8033">16616 8149,'0'0,"0"0,0 0,-26 0,26 0,-27 0,1 0,-27 0,26 0,-25 0,-1 0,-27 0,1 0,26 0,-26 0,-27 0,0 0,0 0,0 0,0 0,-26 0,0 0,26 0,-26 0,-1-26,1 26,26 0,-26-27,0 27,26 0,-26-26,26 26,-27 0,1 0,0 0,0 0,-1 0,1 0,0 26,-27-26,27 0,-1 27,1-27,-27 26,53-26,-52 0,25 27,28-27,-1 26,0-26,27 27,-1-27,1 26,52 0,1 1,-1-1,1 1,26-1,-26 27,26 0,0 0,-27 0,27 26,0 1,0-1,0 0,-26 1,26 26,0-27,0 0,0-26,0 27,0-27,0 0,0-1,26 1,1-26,-1-1,27 1,-27-1,1 1,26-27,26 26,-26-26,26 27,1-27,-1 0,-26 0,26 26,27-26,-26 0,25 27,-25-27,26 0,0 0,-1 0,1 0,0-27,0 27,26 0,0-26,-26 26,0 0,26 0,-26 0,0 0,0 0,0-27,0 27,-1 0,-25 0,26 0,26-26,-26 26,0 0,-1-27,1 27,27 0,-54-26,53 26,-26 0,0 0,0 0,0 0,-1 0,1 0,-26 0,25 0,-25 0,-1 0,1 0,-1 0,-26 0,-27 0,27 0,-26 26,-1-26,-26 0,0 0,0-26,0 26,0-27,0 1,0-1,0-26,0 1,0-1,0-27,0 1,0-27,0 27,0-27,0 0,0 0,0 27,0-27,0 27,-26 26,26 0,-27-27,1 54,-1-27,1 27,-1 26,1 0,-1 0,1 0,0 0,-1 0,27 26,-26-26</inkml:trace>
  <inkml:trace contextRef="#ctx0" brushRef="#br0" timeOffset="154712.8491">16801 9155,'0'0,"27"0,-1 0,1-27,-27 1,53-27,-27 0,1 0,-1 0,1-26,-1 26,-26 0,26 26,-26-26,0 27,0 26,27 26,-27 1,26 26,1 0,-27 0,26 26,27 0,-26-26,26 0,-27 0,0-26,-26-27,0 0,0 0,0 0,-52-27,25 1,-52-27,26 26,0-26,-26 27,26-1,0 1,0 0,26 26,27 0,0 0,53-27,-26 27,26 27,0-27,26 0,-26 0,-27 0,27 0,-26 0,-1 0,-26 0,27 26,-54-26,1 26,-1 1,-26-1,27 1,-1 26,1-53,-1 26,1 1,0-1,26-26,0 0,0 0,26 0,-26-26</inkml:trace>
  <inkml:trace contextRef="#ctx0" brushRef="#br0" timeOffset="155338.8829">17251 9075,'27'0,"-1"0,1-26,-1 26,0-27,27-26,133-264,-186 290,26 27,-26 0,27 27,-1-1,0 1,1 26,-1-27,1 54,26-28,-27 1,27 0,-26 0,-1 0,0 0,-26-26,27-1,-27 0,-27-26,1 0,0 0,-27-26,-27 26,27-53,-26 27,0-1,26-26,26 27,-26-1,27 1,26 26,26-27,27 27,0-26,27 26,-1-27,0 1,27 0,-27 26,-26-27,0 27,0 0,-53 0,27 0,-54 27,1-1,-27 0,0 27,0 0,0-26,-26 26,26-27,0 1,26-1,1 1,0-27,26 26,-27-26,27 0,27-26,-27 26,26 0</inkml:trace>
  <inkml:trace contextRef="#ctx0" brushRef="#br0" timeOffset="167484.5796">15981 10319,'0'-27,"27"27,-27-26,-27-1,27 27,-53-26,27 26,-1 0,1 0,-27 0,27 26,-1-26,1 27,-1-1,27 1,0-1,0 27,27-26,-1-1,1 27,-1-27,0 1,1-1,-1 1,-26-27,0 26,0 1,-26-1,-1-26,1 0,-27 0,27 27,-27-54,26 27,1 0,-1 0,1 0,26 0,-27-26,54 26</inkml:trace>
  <inkml:trace contextRef="#ctx0" brushRef="#br0" timeOffset="167861.6012">16246 10451,'26'-26,"-26"26,27-27,-27 27,0 0,0 0,-27 0,27 0,-26 27,-1-1,1 1,-1-1,1 27,26-27,-27 27,27 0,0-26,27-1,-27 1,26-1,1-26,-1 0,27 0,0-26,0-1</inkml:trace>
  <inkml:trace contextRef="#ctx0" brushRef="#br0" timeOffset="168650.6463">16590 10530,'-27'27,"1"-1,-1-26,-26 27,27 26,26-27,-26 1,52-1,-26-26,26 27,1-27,26 0,0 0,-27-27,27 27,-26-53,25 53,-52-53,27 27,-27-1,-27-26,27 27,-26 0,0-27,-1 26,1 27,26 0,0 0,0 0,0 0,26 27,-26-1,53 1,-27-1,1 27,26-27,-27 1,1-27,-1 26,1-52,-27 26,26-27,-26 27,0-53,0 27,0-27,0 0,0 27,27-1,-27 1,26 26,-26-27,27 27,25 0,-25 0,-1 0,1 27,-1-27,1 0,-1 26,-26-26,27 0,-1 27,-26-27,27 0,-1 0,0 0,1 0,-1 0,1 0,-1-27,1 27,-1-26,-26 26,0-27,0 1,-26-1,-1 27,1 0,-1 0,1 27,-1-1,1 1,0 26,26-27,0 27,0 0,26-27,-26 27,53-53,-27 27,1-27,-1 0,27-27,-26 27</inkml:trace>
  <inkml:trace contextRef="#ctx0" brushRef="#br0" timeOffset="169272.6819">18098 10610,'0'0,"0"0,0 0,0 0,0-27,0 1,0-1,-27 1,1 0,-1-27,1 26,0-26,-1 0,1 0,-1 0,1 1,-1-1,27 0,0-27,27 27,-1 1,27 25,0 1,0-1,0 1,-27 26,27 0,-26 26,-27 1,-27-1,1 1,-1 25,1 1,-27-26,26 26,1-27,52 27,1-26,-1 25,54-25,-1 26,1-27,-1 1,0 26,-26-27,-26 1,-27-1,0 1,-53-1,0-26,-27 26,1-26,0 0,26 27,0-54,26 27,1 0,-1-26,54 26,-1-26</inkml:trace>
  <inkml:trace contextRef="#ctx0" brushRef="#br0" timeOffset="169913.7186">18601 10372,'0'0,"0"0,0 26,-27-26,-26 27,27-1,-27 1,26-1,27 0,0 1,53-27,0 0,0 0,26 0,-26-27,27 1,-1 0,-52-1,-1 1,1-1,-27-26,-27 27,1-1,-1 1,-26-1,27 1,-1 26,27 0,-26 0,52 26,-26 1,27-1,-27 1,26 26,1-27,-1-26,1 27,-1-1,1-26,-1 0,-26 0,26-26,1-1,-1 1,1-27,-1 26,-26-26,27 27,-1-1,1 1,-1 26,1 0,-1 26,0 1,27-1,-26 27,26-26,-27 26,1-27,26 1,-53-1,0 1,26-1,-26-26,-26 0,-1-26,1 26,-1-27,1 1,-27-1,26 27,1-26,-1 26,27-27,-26 1,26 26</inkml:trace>
  <inkml:trace contextRef="#ctx0" brushRef="#br0" timeOffset="170641.7602">19527 10292,'26'27,"-26"-1,0 1,0-1,0 1,27-1,-27 27,0-53,0 0,0 0,0 0,0 0,0-26,0-1,0-26,0 0,26 0,-26 0,26 0,1 1,-1 25,-26-26,27 27,-1 26,1 0,-1 26,-26 1,0-1,0 1,-26 25,26-25,-27 26,1 0,26-27,-27 27,27-53,27 27,-27-27,26 26,27-26,-26-26,26 26,-27-27,27 27,-27-26,1-1,-1 27,-26 0,0 0,0 0,0 27,-26-1,-1-26,1 53,-1-26,27-1,0 0,0 1,27-1,-1-26,27 0,0 0,0-26,-26-1,26 1,-1-27,-25 0,-27-26,0-1,0 1,-27-27,1 27,-27-1,0 1,27 0,-27 26,26 0,27 26,0-26,0 27,53 0,0 26</inkml:trace>
  <inkml:trace contextRef="#ctx0" brushRef="#br0" timeOffset="171095.7862">20770 9551,'0'0,"0"0,-26 27,-1-1,1 27,-1 27,1-1,-27 0,26 27,1-26,26 25,-26-25,52-1,-26 1,26-27,1-27,26 27,-27-27,27-26,0-26,-26-1</inkml:trace>
  <inkml:trace contextRef="#ctx0" brushRef="#br0" timeOffset="171702.8209">22490 9472,'26'27,"27"-27,-26 26,26 27,-27-27,27 54,-26-1,-1 1,0-1,-26 27,0-27,-26 27,26-27,-26-26,-1 0,1 27,26-54,-27 0,27 27,-26-53,26 0,0 0,0 0,0 0</inkml:trace>
  <inkml:trace contextRef="#ctx0" brushRef="#br0" timeOffset="177056.1271">21167 9499,'0'0,"-26"0,26 0,0 0,0 0,0 0,0 0,0 0,0 26,0-26,0 53,0-27,0 27,26-26,-26 52,0-26,0 26,26-26,-26 27,0-1,0-26,27 0,-27 0,0-27,0 1,0-1,0 1,0-27,0 0,0 0,0-27,0 27,0-26,0-1,0 1,0-1,26 1,-26 26,0-27,0 1,27 0,-27 26,26-27,1 27,-1-26,1 26,-1-27,27 27,-26 0,-1 0,27 27,-27-27,27 26,-26 1,26-27,-27 26,1 27,-1-53,0 26,-26 1,0-1,0 1,0-27,-26 26,0-26,-1 27,1-27,-27 0,26-27,-26 27,0 0,27-26,-27 26,27 0,-1-27,1 27,-1 0,1 0,26-26,0 26,-27 0,27 0,-26 0,26 0,26 0,-26-27,27 1</inkml:trace>
  <inkml:trace contextRef="#ctx0" brushRef="#br0" timeOffset="179880.2886">15293 10716,'-26'0,"26"0,-27 0,27 0,-26 0,26 0,0 0,0 0,0 0,0 0,0 0,0 0,0 0,0 0,0 0,0 0,0 0,0 0,0 0,0 0,0 0,0 0,0 0,0 0,0 0,0 0,0 0,0 0,0 0,0-27,0 27,0 0,0 0,0 0,0 0,0 0,0 0,0 0,0 0,0 0,0 0,0 0,0 27,0-27,0 0,0 0,0 0,0 0,0 0,0 26,0-26,0 0,0 0,0 0,0 0,0 0,0 0,0 0,0 0,0 0,0 0,0 0,0 0,0 0,0 0,0 0,0 27,0-27,0 0,26 0,-26 0,0 0,0 0,0 0,0 0,0 0,0 0,0 0,0 0,0 0,0 0,0 0,0 0,0 0,0 0,0 0,0 0,0 0,0 0,0 0,0 0,0 0,0 0,0 0,0-27,27 27,-27 0,26-26,-26 26,0 0,27 0,-27 0,0 0,0 0,0 0,0 0,0 0,0 0,0 0,0 0,0-27,0 27,0 0,26-26</inkml:trace>
  <inkml:trace contextRef="#ctx0" brushRef="#br0" timeOffset="180758.3388">12621 11060,'0'0,"0"0,0 0,26 0,1-27,-27 27,26 0,27 0,-26 0,-1 0,27-26,-26 26,25 0,1 0,0-27,27 27,-27 0,26 0,-26 0,26-26,1 26,-1 0,0 0,1 0,-1 0,1 0,-1-27,0 27,1 27,-1-27,-26 0,26 0,-52 0,52 0,-26 0,-26 0,25-27,-25 27,-1 0,1 0,-1 0,1 0,-1 0,-26 0,0 0,0 0,27 0</inkml:trace>
  <inkml:trace contextRef="#ctx0" brushRef="#br0" timeOffset="189321.8283">13230 10398,'0'0,"26"-26,-26 26,-26-27,26 27,0 0,0 0,-27-26,27 26,-26 0,-1 0,1 0,-1 0,27 0,-26 0,-1 0,1 0,-1 0,27 0,-26 0,26 26,0 1,26-1,1-26,-1 53,1-26,26-1,-27 0,27 1,-26-1,-1-26,-26 27,0-27,0 26,0 1,-26-27,-1 26,1-26,-1 0,1 0,-27 0,26 0,1 0,-1 0,1 0,26 0,0 0</inkml:trace>
  <inkml:trace contextRef="#ctx0" brushRef="#br0" timeOffset="189755.8529">13441 10583,'0'0,"27"0,-1 0,1-26,-1 26,0 0,1 0,-27-27,26 27,1-26,-27 26,0-26,0-1,-27 27,27 0,-53-26,27 52,0-26,-1 27,-26-1,27-26,-1 53,27-27,0 1,0 26,0-27,27 1,-1-1,1 1,-1-27,27 0,-27 0,27 0,-26-27,-1 27</inkml:trace>
  <inkml:trace contextRef="#ctx0" brushRef="#br0" timeOffset="190043.8699">13970 10134,'0'0,"0"0,-26 0,26 0,0 26,-27 0,27 1,0 26,0 0,0 0,-26-27,26 27,26 0,-52 0,52-27,-26 27,0-26,27-1</inkml:trace>
  <inkml:trace contextRef="#ctx0" brushRef="#br0" timeOffset="190411.8909">14367 10160,'0'-26,"0"26,-26-27,-1 27,1 0,-1 0,1 0,-1 0,1 27,26-1,-26 27,26-27,0 54,0-27,0 0,26 26,0 0,-26 1,27-27,-27 0,26 26,-26-26,0-27,0 27,0-26,0-1,0 1,-26-1,26-26,0 0</inkml:trace>
  <inkml:trace contextRef="#ctx0" brushRef="#br0" timeOffset="190657.9051">14023 10583,'27'0,"-1"0,1 0,26 0,-1 0,-25 0,26 0,-27 0,1 0,-27 0,26 0,-26 0,27 0,-27 0,26 0,-26 0</inkml:trace>
  <inkml:trace contextRef="#ctx0" brushRef="#br0" timeOffset="194175.1062">12356 10081,'0'0,"0"0,0 0,-26 0,26 0,0 0,0 0,0 0,0 0,0 0,0 0,0 0,0 0,0 0,0 0,0 0,0 0,0 0,0 0,0 0,0 0,0 26,0 1,0-27,0 52,0 1,26 0,-26 27,0-1,0 0,27 1,-27-1,0-26,0 26,0-26,26-26,-26-1,0 27,0-26,0-27,0 26,0-26,0 0,0 0,0 0,0 0,0 0,0 0,27 0,-27 0,0 0,0 0,26 0,-26 0,27 0,-1 0,-26 0,53 0,-26 0,25 0,-25 27,26-27,26 0,-26 0,26 0,1 0,-1 0,1 0,25-27,-25 27,26 0,-1 0,1-26,27-1,-28 27,28-26,-1-1,0 27,-26 0,26-26,1 26,-27 0,26 0,0 0,0 0,-26-27,27 27,-28 0,28 0,-27 0,-1 0,1 0,0 27,-27-27,27 0,0 0,-27 26,1-26,26 0,-27 0,0 27,27-27,-26 0,-1 0,27 26,-27-26,1 27,-1-27,27 0,-27 26,1-26,25 0,1 0,0 0,0 0,-27 0,54 27,-28-27,28 0,-28 0,28 0,-1 0,-26 0,26 0,27 0,-53 0,26 0,0 0,1 0,-28 0,28 0,-1 0,0 0,-26 0,26 0,1 0,-1 0,0-27,-26 27,26 0,1 0,-1 0,-26 0,0-26,0 26,-1 0,1-27,0 1,-27 26,27-27,-26 27,-1 0,0 0,27-26,-53 26,27 0,-1 0,-26-27,-27 27,27 0,-26 0,26 0,-27 0,0-26,1 26,-1-27,-26 1,27 0,-1-1,-26-26,0 27,27-54,-27 27,0 1,-27-28,27 1,-26-1,26 1,-27 0,1 26,26-27,-27 1,27 26,-26-26,0 26,26 0,-27 0,27 0,-26 27,26-27,-27 26,27-26,-26 27,26-1,-27 1,1 26,26-27,-27 1,1 26,-1 0,1 0,-27-26,0 26,27 0,-54 0,27 0,0-27,-26 27,26 0,-26 0,26 0,-26 0,-1-26,1 52,-1-26,27 0,-26 0,0 0,-1 0,1 0,0 0,-1 0,1 0,-1 0,1 0,0 0,-1 0,1 0,0 0,-1 0,1 0,-1 0,1 0,26 0,-26 0,-1 0,1 27,26-27,-26 0,-1 0,1 26,26-26,-26 0,-1 0,27 0,-26 0,26 26,-26-26,26 0,-27 27,28-27,-1 26,-27-26,27 0,0 0,27 27,-53-27,26 0,0 26,-27-26,27 0,1 27,-28-27,27 26,-26-26,26 0,-26 27,26-27,0 0,0 26,26-26,-26 0,1 27,-1-27,0 0,0 0,0 0,0 26,0-26,0 26,27-26,-27 0,0 27,0-27,26 0,-25 26,-1-26,0 0,26 27,1-27,-1 0,1 0,26 26,0-26,-27 0,27 0,0 0,0 0,-26-26,26 26,26 0,-26-27,27 27</inkml:trace>
  <inkml:trace contextRef="#ctx0" brushRef="#br0" timeOffset="199552.4138">9261 10530,'-27'0,"27"0,0 27,0-27,0 26,0 1,0-1,27 1,-27-1,26 27,-26-53,0 27,27-1,-27 0,0-26,0 0,0 0,0-26,0 26,26-53,-26 27,0-1,27-26,-1 0,1 27,-1-27,0 27,1-1,-1 1,1 26,-1-27,27 27,-26 0,-1 0,1 0,-1 27</inkml:trace>
  <inkml:trace contextRef="#ctx0" brushRef="#br0" timeOffset="200238.4529">9790 10425,'26'0,"1"26,-1-26,-26 0,27 0,-1 0,-26-26,27 26,-27-27,0 27,-27 0,27-26,-26 26,-1 0,1 0,-1 26,1 1,-1-1,1 1,26-1,0 0,0 27,26-53,1 0,-1 0,27 0,-26-26,26-1,0-25,0-1,-27-27,27 27,-27 0,1-26,-1 53,-26-54,27 54,-27-27,0 53,-27-27,27 54,0-1,-26 1,26 26,0 0,0 26,0-26,0 0,26 0,-26 0,0-27,27 1,-27-27,0 26,0-26,0-53,-27 53,27-53,-26 27,26-1,0 1,0-27,0 26,26 27,1-26,-1 26,1 26,-1 1,1-1,-1 1,0-1,1 1,-1-1,-26 1,53-1,-26-26,-1 27,1-27,26 0,-53-27,26 1,1-1,-27 1,0-27,-27 26,27 1,0-27,0 53,0-27</inkml:trace>
  <inkml:trace contextRef="#ctx0" brushRef="#br0" timeOffset="200450.4652">10848 10345,'27'27,"-27"-27,0 26,0-52,0-1,0 1,0-1,0-26,0 27,26-27,-26 27,27-1,-27 27,26-26,1 26,-1 0,0 26,1-26,-1 27</inkml:trace>
  <inkml:trace contextRef="#ctx0" brushRef="#br0" timeOffset="200783.4839">11245 10319,'0'26,"0"-26,0 0,0 0,0-26,0-1,0 1,0-1,0 27,0-26,0 26,0 0,27 0,-27 26,26 1,1-1,-1 1,0-27,1 26,-1-26,1 0,-27 0,26-26,-26 26,0-27,0 1,0-1,0 1,0-1,0 1,0 26,0-26</inkml:trace>
  <inkml:trace contextRef="#ctx0" brushRef="#br0" timeOffset="202194.5649">4075 12726,'26'0,"-26"0,27 0,-1 0,-26 0,27 0,-1-26,27 0,-26-1,-1 1,27-27,-27 26,1 1,-1-27,-26 26,0-25,-26 25,-1 27,1-26,-27 26,27 0,-27 26,0 1,26 25,-26-25,27 52,-1-26,27 0,-26 0,52 0,-26 26,27-52,-1-1,1 1,26-1,0-26,0 0,-27-26,27-1,-27 1,27-27,0 0</inkml:trace>
  <inkml:trace contextRef="#ctx0" brushRef="#br0" timeOffset="202471.5808">4657 11483,'0'0,"-26"26,26 27,0-26,0 26,-27 53,27-27,0 0,27 27,-27 0,0-27,0 27,0-53,26 26,-26-26,0-26,0-1,0-26</inkml:trace>
  <inkml:trace contextRef="#ctx0" brushRef="#br0" timeOffset="203106.6171">4869 12091,'0'0,"0"0,0 0,-27 27,1-27,26 53,-27-27,27 1,0 26,27-27,-1 27,1 0,26-27,-27 1,1-1,-1 1,-26-27,0 0,0 0,0 0,0 0,-26-27,-1 27,27-26,-26 26,26 0,0 0,0 0,0 0,0 0,0 0,26 0,1 0,-27-27,52 27,-25-26,-1 26,1-26,26-1,-27 1,1-1,-1-26,-26 0,0 27,0-27,0 26,-26-25,-1 25,27 27,-26 0,-1 0,1 53,-1 0,27-27,0 27,0 27,27-27,-27 0,26-1,1 1,-1-26,1-1,-1 1,1-27,-27 26,26-52,0 26</inkml:trace>
  <inkml:trace contextRef="#ctx0" brushRef="#br0" timeOffset="204241.682">5530 11589,'0'26,"0"-26,0 0,0 0,0 0,0 0,0 0,0 0,0 27,-26-27,26 26,0-26,0 27,26-27,-26 26,27-26,-27-26,26 26,1-27,-27 27,0-26,0 26,0-27,-27 27,27 0,-53 0,27 0,-1 27,1-27,-1 26,27-26,0 27,0-27,27 26,-1-26</inkml:trace>
  <inkml:trace contextRef="#ctx0" brushRef="#br0" timeOffset="204730.71">5662 12039,'0'0,"0"0,0 26,0-52,0 26,-26 26,26-26,-26 26,26-26,0 0,0 0,26 0,-26 0,26 0,1-26,-27 26,0-26,0 26,0 0,-27 0,1 0,26 26,-26-26,26 26,0 1,0-27,0 0,26 0,-26 0,26 0,1 0,-27 0,0-27,0 27,0 0,0 0,0 0,-27 0,27 0,-26 0,26 0,0 0,26 0,-26 0,0-26,27 26</inkml:trace>
  <inkml:trace contextRef="#ctx0" brushRef="#br0" timeOffset="239513.6994">6271 12224,'0'0,"-26"0,26-27,0 27,0 0,0 0,-27 0,27 0,0 0,0 27,0-1,0 1,0-1,0 27,0 0,0 0,0 26,0 1,0-27,0 26,0-26,0 0,0 0,27-27,-27 27,0-53,0 0,26 27,-26-27,26-27,1 1,-27-1,26 1,-26-27,27 26,-1 1,-26-1,27 27,-1 0,1 27,-1-1,27-26,-27 53,1-26,-1 26,-26 0,27-27,-27 27,0-53,-27 26,1 1,26-1,-53-26,27 0,-27 0,26-26,-26 26,27-27,-1 1,1 26,26 0,-27-27,27 27,0 0,27 0</inkml:trace>
  <inkml:trace contextRef="#ctx0" brushRef="#br0" timeOffset="239732.712">6853 13018,'0'0,"27"0,-27 0,0 26,0-26,0 0,0 0,0 0,0 0,0 0,0 0,26 0</inkml:trace>
  <inkml:trace contextRef="#ctx0" brushRef="#br0" timeOffset="240192.7383">7065 12568,'0'-27,"0"27,26 0,1 0,-27-26,26 52,1-26,-27 0,26 53,0-26,27-1,-26 27,-1-27,1 27,-27-26,26-1,1 1,-27-1,0-26,0 0,0 0,-27 0,1-26,-1 26,-26-27,27 27,-27 0,27 0,-27 0,26 0,1 27,26-1,0 1,0-1,0 1,26-1,1 1,-1-27,1 0,25 0,1-27</inkml:trace>
  <inkml:trace contextRef="#ctx0" brushRef="#br0" timeOffset="240523.7572">7620 12726,'-26'-26,"26"52,-53-26,53 27,-53 26,27-27,26 1,-27 26,54-27,-27 1,26-1,1-26,25 0,-25-26,26-1,-27 1,27-27,-26-27,-27 27,0-26,0 0,-27-1,1 1,-27 26,26 0,1-26,-1 52,27 1,0 26,-26 0,26 26,26-26,1 0</inkml:trace>
  <inkml:trace contextRef="#ctx0" brushRef="#br0" timeOffset="240913.7795">8044 12674,'0'26,"0"-26,-27 26,1-26,-1 27,-26-1,27 27,-1-26,27 26,0-27,27 1,-1-1,1 1,26-27,-27-27,27 1,-26-27,-27 26,26-26,-26-26,0-27,-26 27,-1-27,1 0,-1 27,1-1,-27 1,53 26,-27 0,27 53,0 0,0 0,27 0,-1 53</inkml:trace>
  <inkml:trace contextRef="#ctx0" brushRef="#br0" timeOffset="241546.8157">8388 13097,'0'0,"0"0,0-27,0 1,0 0,0-27,0 0,-27-27,27 1,0 26,0-26,0-1,0 27,27 0,-27 1,0 25,0 1,0 26,26 26,-26 1,0-1,27 27,-27 0,26 0,0 0,1-27,-1 1,1-27,-1-27,27 27,-26-26,-1-27,1-27,-1 27,1-26,-27 0,0-1,0 27,-27 0,27 27,0 26,0 26,0 1,0 26,0 26,0 1,0-1,0 27,0-27,27 1,-27-1,26-26,-26-27,26 1,1-1,-1-52,1 26</inkml:trace>
  <inkml:trace contextRef="#ctx0" brushRef="#br0" timeOffset="242196.8529">9128 12594,'0'0,"0"27,0-1,-52 27,52 0,-27 0,1-27,26 27,0-26,26-27,-26 0,27 0,-1 0,0-27,1 1,-27-27,0 0,0 0,0 0,-27 0,27 0,-26 0,0 27,26-1,0 27,0 0,0 0,26 27,0-1,-26 1,27-1,26 27,-27 0,1-26,-1-1,1 0,-1-26,1 0,-27 0,0-26,0 26,0-26,0-1,-27 27,27-26,0-1,0 27,0 0,27 0,26 0,-27 0,27 0,0 0,0 0,0-26,0-1,-27 27,0-26,1-1,-27 1,-27-1,1 1,0 0,-27 26,0 0,26 26,-26 27,27-27,26 27,-27 0,27 0,27 0,-27 0,26 0,1-27,26 1,-27-1,27-26,0-26</inkml:trace>
  <inkml:trace contextRef="#ctx0" brushRef="#br0" timeOffset="243017.8999">10160 11827,'0'0,"0"-27,0 27,-26-26,26 52,-27 1,1 26,26 0,-26 26,26 27,-27 0,27 26,0-26,27 26,-27-26,26 0,0-53,1 26,-27-26,26-26,-26-1,27-26,-27 0,26-26</inkml:trace>
  <inkml:trace contextRef="#ctx0" brushRef="#br0" timeOffset="281790.1175">10663 12568,'0'0,"-26"-27,26 1,0 26,-27-27,27 1,-26 26,26-27,-27 1,27 26,0-26,0 26,-26 0,-1 0,27 26,-26-26,26 26,-27 1,27 26,-26 0,26 0,-27 0,27-1,0-25,0 52,27-52,-27 26,26-53,1 26,-1 1,1-27,-1 0,27 0</inkml:trace>
  <inkml:trace contextRef="#ctx0" brushRef="#br0" timeOffset="282192.1405">10875 12806,'-27'0,"1"0,26 0,-27-27,1 27,-1 0,27 0,-26 0,26 0,0 27,0-27,0 26,26-26,1 27,-1-1,1 1,-1-27,27 0,-26 0,26 0,-1-27,1 1,-26-1,-1 27,1-26,-54-27,27 26,-26 27,-1-26,1 0,-27-1,27 27,-27 0,53-26,0 26,0 0,0-27</inkml:trace>
  <inkml:trace contextRef="#ctx0" brushRef="#br0" timeOffset="282550.1606">11192 11933,'27'0,"-27"0,0 0,0 26,0-26,0 27,0-1,0 27,0 0,0 0,26 0,-26 26,0 1,27-1,-27-26,26 26,-26-26,27 0,-27-27,26 1,-26-1,0 1,0-27,0 0,26-27,-26 27,27-26</inkml:trace>
  <inkml:trace contextRef="#ctx0" brushRef="#br0" timeOffset="290852.6359">11642 12674,'0'-27,"0"27,0 0,0 0,0 0,0 0,0 0,0 27,-26-1,52 0,-52-26,52 53,-26 0,0-26,0 26,-26-27,26 54,0-54,-27 0,1 1,26-27</inkml:trace>
  <inkml:trace contextRef="#ctx0" brushRef="#br0" timeOffset="291822.6913">12409 12250,'0'-26,"0"26,-26-27,26 1,0 26,-27-27,1 27,-1 0,1 27,-27-27,27 26,-1-26,1 53,26-26,0-1,26 27,1-26,-1 25,27-25,0-1,-27 27,1-26,26-1,-53 1,26-1,-52-26,26 27,-27-27,1 26,-1-26,-26 0,1 0,25 0,-26 0,27-26,-1 26,27-27</inkml:trace>
  <inkml:trace contextRef="#ctx0" brushRef="#br0" timeOffset="292146.7099">12542 12462,'53'-27,"-27"27,27-26,-53 26,26-26,-26-1,27 27,-54-26,27-1,0 1,-26-1,-1 27,1-26,0 26,-1 0,-26 26,53 1,-26-1,-1 1,27 26,0-1,27-25,-27 26,26-27,1 1,26-1,-27 1,27-1,-27-26,27 0,-26-26,-1 26</inkml:trace>
  <inkml:trace contextRef="#ctx0" brushRef="#br0" timeOffset="292687.7406">13044 11774,'-26'26,"26"1,0-27,0 53,0 0,0 0,0 0,0 26,0 0,0 1,0-27,0 26,0-26,0 0,0 0,0-27,26 1,-26-1,0-26</inkml:trace>
  <inkml:trace contextRef="#ctx0" brushRef="#br0" timeOffset="293376.7802">13600 11880,'0'-27,"-27"1,1-27,0 27,-1 26,-26-27,27 27,-1 0,-26 0,53 27,-26-27,26 52,0 1,0 27,0-1,0 0,26 27,-26 0,0 0,0 0,0 0,27-27,-27 27,-27-53,54 0,-54 0,27-27,0 1,0-27,-26 0</inkml:trace>
  <inkml:trace contextRef="#ctx0" brushRef="#br0" timeOffset="293521.7885">13230 12435,'26'-26,"27"26,-27 26,27-52,-26 26,26 0,-27 0,1 0</inkml:trace>
  <inkml:trace contextRef="#ctx0" brushRef="#br0" timeOffset="293676.7974">13785 12488,'0'27,"0"-1,0-26,0 0,0 0,0-26</inkml:trace>
  <inkml:trace contextRef="#ctx0" brushRef="#br0" timeOffset="294119.8226">14156 12224,'-27'26,"1"1,-1-1,-26 27,27 0,-1 0,27-27,0 27,0-53,27 27,-1-1,27-26,-26-26,26-1,-1 27,1-53,-26 27,-1-27,1 0,-27 0,0 0,-27 0,27 0,0 27,-26-1,26 1,0 26,0 26,26 1,-26-1,53 27,-26-26,26 26,-27 0,27 0,0-1,-27-25,1 26,-1-27,1-26,-27 0,26 0,-26 0,0 0</inkml:trace>
  <inkml:trace contextRef="#ctx0" brushRef="#br0" timeOffset="294335.8351">14711 12171,'-26'-27,"26"54,-27-1,27-26,-26 53,-1 0,1 0,-1-26,1 52,0-53,-1 27,1 0,26 0,-27-53,27 53,27-53,-27 0,26-26</inkml:trace>
  <inkml:trace contextRef="#ctx0" brushRef="#br0" timeOffset="294819.8626">14870 11536,'0'-27,"0"27,0 0,0 0,26 27,1-1,-1 27,1 0,-1 27,1 25,-1 1,-26 0,27 0,-27 0,0-27,-27 27,27-53,-26 0,26 0,-27-27,27 27,-26-53,-1 26,27-26,-26-26</inkml:trace>
  <inkml:trace contextRef="#ctx0" brushRef="#br0" timeOffset="347417.8712">11245 370,'0'0,"0"0,0 0,0 0,0 0,0 0,-79 0,79 0,-53 27,53-27,-106 0,106 0,-106 0,53 0,0 0,53 0,-105 0,105 0,-80 0,80 0,-53-27,53 27,0 0,0 0,0 0,0 0,0 0,0 0,-53 27,53-27,0 0,0 0,-53 53,53-53,0 79,0-79,-53 80,27-28,0 1,-1 27,-26-27,27 0,-1 0,-26-1,27 1,-1 0,27-53,-26 80,0-54,26 27,-27-27,27 1,0 26,0-27,0 1,27 26,-27-27,0 27,26-26,0-1,-26 27,27-27,-1 1,1 26,-27-53,53 53,-27-27,1-26,-1 27,1-1,-1-26,27 26,-27-26,1 27,26-27,0 0,0 26,0-26,26 0,-26 0,26 0,1 0,-1 0,27 0,-27-26,27 26,0 0,0-27,-27 27,27 0,0 0,-27 0,27-26,-27 26,1 0,-1 0,-26 26,26-26,-26 0,27 0,-27 0,-1 0,1 0,0 0,0 0,-26 0,26 0,-53 0,26 0,0 27,-26-27,27 0,-27 0,0 0,26 0,1 0,-27-27,26 1,-26 0,0-1,27-26</inkml:trace>
  <inkml:trace contextRef="#ctx0" brushRef="#br0" timeOffset="348130.912">11536 503,'-53'-27,"0"1,53 26,-53-27,53 27,0 0,0 0,0 0,27-53,26 53,0-26,53 26,-1-26,28-1,-27 27,52-26,-25 26,25 0,-25 0,-1 0,0 26,-26-26,0 27,-27-1,1 0,-27 1,-53-27,79 53,-79-53,26 53,-26-53,0 106,0-80,0 53,0-26,-26 0,26 0,0 27,0-1,0 0,-27 1,27-1,0 0,0 1,0-27,0 26,-26-26,26 0,0 0,0 0,0-27,-26 27,26-26,0-1,0 0,0-26,0 27,0-27,0 0,0 0,0 0,0 0,0 0,0 0,0 0,0 26,0-26,0 27,0-27</inkml:trace>
  <inkml:trace contextRef="#ctx0" brushRef="#br0" timeOffset="349099.9674">12383 2646,'26'26,"-26"-26,0 27,0-54,0 27,0-26,0-27,0 26,0-52,-26 26,26 0,0 0,0 0,-27 1,27 25,0 27,0 0,0 0,27 0,-27 27,26-27,1 26,-1 27,27-27,0 27,-26-26,25 26,-25-27,26-26,-27 27,1-1,-27-26,0 0,-27-26,-26 26,27-27,-27 27,-26-26,26-1,0 27,0-26,26 26,1-27,26 27,26 0,-26-26,53-1,-26 27,26-26,26-1,-26-25,0 52,-27-27,27 27,-53-26,0 26,0 26,-26 1,-1-1,-26 27,1-27,25 27,-26 27,27-54,-27 53,53-52,-27 26,27-27,0-26,0 27,0-27,0 26,0-26,0 0,0 0,-26-26</inkml:trace>
  <inkml:trace contextRef="#ctx0" brushRef="#br0" timeOffset="358418.5004">6562 13917,'0'0,"0"0,-26 0,26 0,-27 0,1 0,-1 0,1 27,-1-1,1 0,-27 1,26-1,27 27,-26-26,26 26,26-27,1 1,-1-1,27-26,0 0,0 0,0 0,0-26,0-1,0 1,-27-1,1-26,-1 27,-26-1,-26 1,-1-1,1 1,-1 26,1-26,-27 26,26 0,1 26,0 0,26-26,-27 0,27 27</inkml:trace>
  <inkml:trace contextRef="#ctx0" brushRef="#br0" timeOffset="358907.5284">6853 14182,'0'53,"0"26,27-26,-27 26,26 1,-26-1,26 0,-26 1,27-27,-27 0,26 0,-26-27,0-26,0 0,0-26,0-27,0 0,-26-27,26 1,-27 0,27-27,-26 0,26 0,-26 27,26-1,0 27,26 0,0 1,1 25,-1 27,1 0,26 27,-27-1,1 0,-1 1,-26-1,0 1,-26 26,-1-27,1 1,-1-27,27 26,-26-52,26 26,0 0,0 0,0 0</inkml:trace>
  <inkml:trace contextRef="#ctx0" brushRef="#br0" timeOffset="359337.553">7276 14790,'0'0,"0"0,0 0,-26-26,26-27,0 26,-27-26,27-26,0 0,0-1,0 1,0 0,0-1,0 1,27 26,-27 0,26 0,1 27,-1-1,1 1,-1 26,27 0,-26 0,-1 26,1 1,-27-1,0 1,0-1,0 0,-27 1,1-1,-1-26,1 0,26 27,-27-27,27 0,0 0,0 0,0-27,27 27</inkml:trace>
  <inkml:trace contextRef="#ctx0" brushRef="#br0" timeOffset="359571.5664">7673 13891,'27'0,"-1"0,1 0,-1 0,27 0,-27 0,27 0,-26 0,26-27,-27 27,1 27,-1-27,-26 0</inkml:trace>
  <inkml:trace contextRef="#ctx0" brushRef="#br0" timeOffset="359782.5784">7806 13996,'0'27,"0"-1,26-26,-26 27,26-27,1 0,26 0,-27 26,27-26,-26 0,-1 0</inkml:trace>
  <inkml:trace contextRef="#ctx0" brushRef="#br0" timeOffset="361583.6814">8573 13653,'0'0,"0"0,0 0,-27-27,27 27,0 0,0 0,0 0,0 27,0-1,27 27,-27-27,0 27,-27 0,27 0,0 0,0 0,0 0,0-27,0 1,-26-1,52 1,-26-27,0 0,-26 0,26-27,0 27</inkml:trace>
  <inkml:trace contextRef="#ctx0" brushRef="#br0" timeOffset="361912.7003">8229 13705,'0'-26,"26"0,1-1,-1 1,1-1,26 1,0-1,-1 1,28-1,-27 27,26-26,-26 26,26 26,-26-26,0 27,-26-27,-1 26,-26 1,0-1,-26 1,-1-1,-26 1,27-1,-27 0,0-26,0 27,0-27,53 0,-26 0,26 0,0-27</inkml:trace>
  <inkml:trace contextRef="#ctx0" brushRef="#br0" timeOffset="362252.7197">9023 13335,'26'0,"-26"0,0 0,27 26,-27-26,26 53,-26-26,0 26,0 0,0 26,-26 0,26-26,-27 27,27-27,-26 0,26-1,0-25,0-1,0 1,0-27,0 0,26 0,-26-27,27 1</inkml:trace>
  <inkml:trace contextRef="#ctx0" brushRef="#br0" timeOffset="362651.7425">9208 13705,'0'0,"26"0,1-26,-1 26,1 26,26-26,-27 27,1-27,25 26,-25 27,-27-26,26-1,1 27,-27-53,0 27,0-1,0 0,0-26,0 0,0-26,-27 26,1-26,-1 26,1-27,-27 27,27 0,-27 0,26 27,1-27,26 26,0 0,0 1,0-1,0 1,26-1,27-26,-26 27,-1-27,27 0,-27-27,1 1,-1 26</inkml:trace>
  <inkml:trace contextRef="#ctx0" brushRef="#br0" timeOffset="363474.7896">9631 13891,'27'0,"-27"0,0 0,0 0,0 26,0-26,0 27,0-1,0 0,26-26,-26 27,27-27,-1 0,0 0,1 0,-1-27,1 27,-1-26,1 0,-1-1,-26 1,0-1,27 27,-27 0,26 27,-26-1,27 1,-1 25,1 28,-1-27,27 26,-27 1,1-28,-27 28,0-27,0 0,-27-27,1 1,-1-27,-25 0,25-27,1 1,-27-54,26 27,27 0,0-26,0 0,27 26,-1 0,1-27,26 54,-27-27,27 27,0-27,-27 26,1 1,-27-1,0 1,0 26,-27 0,1 0,-1 26,1 1,-1-1,1 27,26 0,0-26,0-1,26 0,1 1,-1-27,1 26,-1-26,1 27,-1-27,1 0,-1 0,-26 0,0 0,27 0,-27 0,-27-27,27 1,0-1,-26 1,26-27,0 27,0-1,0-26,0 53,0-26,26-1,1 27,-1-26,27 26,-27 0,1 0,26 0,-27-27,27 1,-26 0,26-1</inkml:trace>
  <inkml:trace contextRef="#ctx0" brushRef="#br0" timeOffset="363897.8138">11007 13414,'0'0,"-26"27,26 26,-27-27,1 27,26 0,-27 26,27-26,0 0,0 27,27-27,-27-1,26-25,1 26,-1-53,0 26,1 1,26-27,-53 0,26 0,1-27</inkml:trace>
  <inkml:trace contextRef="#ctx0" brushRef="#br0" timeOffset="365033.8786">23575 13229,'0'-26,"0"26,0 0,0 0,0 26,26 1,-26-1,0 27,0 26,0-26,0 27,0-1,0 27,0-27,-26 1,-1-1,27-26,-26 0,-1 0,1-27,26-26,-27 27,27-27</inkml:trace>
  <inkml:trace contextRef="#ctx0" brushRef="#br0" timeOffset="365805.9229">11986 14340,'26'0,"27"0,0 0,0 0,27 0,-1 0,0 0,27 0,26 0,1 0,-1 0,27 0,0 0,-1 0,27 0,1-26,-28 26,1 0,26 0,-26-26,0 26,-27 0,0-27,1 27,-27 0,-1 0,-52 0,0 27,0-27,-26 0,-27 0,0 0,0 0,26 0,1 26,-1-52</inkml:trace>
  <inkml:trace contextRef="#ctx0" brushRef="#br0" timeOffset="366214.9463">15875 14340,'0'27,"-26"26,-1-27,1 27,26 0,-26 0,-1-27,27 27,-26-26,26-1,0 1</inkml:trace>
  <inkml:trace contextRef="#ctx0" brushRef="#br0" timeOffset="366771.9782">16722 14261,'0'0,"0"0,0 0,26 0,1 0,-1 0,27 0,0 0,27 0,25 0,1 0,27 0,25 0,-25 0,52 0,26 0,-52 0,53 0,-27 0,0 0,1-26,-28 26,-25 0,-1 0,0-27,-52 27,-1 0,-26 0,-27 0,27 0,-26 0,-27 0,26-26,1 26,25 0</inkml:trace>
  <inkml:trace contextRef="#ctx0" brushRef="#br0" timeOffset="367165.0006">20294 14340,'26'27,"1"-1,-27 27,0-26,-27 26,27 0,-26-1,-1 1,-25-26,25 26,1-27,-1 1,27-27</inkml:trace>
  <inkml:trace contextRef="#ctx0" brushRef="#br0" timeOffset="367686.0305">21035 14235,'0'0,"26"0,1 0,-1 0,27 0,0 0,0-27,53 27,-27 0,27 0,0-26,26 26,-26 0,26 0,0-27,1 27,-27 0,26 0,-53 0,27 0,-53 0,26 0,-52 0,-1 0,1 0,-27 0,0 0,0 0,0 0,-27 0,27-26</inkml:trace>
  <inkml:trace contextRef="#ctx0" brushRef="#br0" timeOffset="375205.4606">11801 13547,'0'26,"-27"-26,27 0,-26 0,-1 0,1 0,-27 0,27 27,-27-27,26 26,-26-26,27 27,26-1,0 0,0 1,0-1,26 1,1-1,-1-26,27 53,-26-26,25-1,-25-26,-1 27,1-27,-27 26,-27 0,27-26,-26 27,-27-27,27 0,-27 0,26 0,-26 0</inkml:trace>
  <inkml:trace contextRef="#ctx0" brushRef="#br0" timeOffset="375587.4824">11801 13891,'26'0,"1"-27,-1 27,-26-26,27-1,26 27,-53-26,26-1,0 1,1-1,-27-25,0 25,0 27,-27-26,1 26,0 26,-1-26,-26 0,27 27,-1 25,1-25,26-1,-27 1,27-1,27 1,-1-1,1 1,-1-1,1-26,-1 27,27-27,-27 0,1 0,-1-27,1 27</inkml:trace>
  <inkml:trace contextRef="#ctx0" brushRef="#br0" timeOffset="375919.5014">12277 13256,'0'-27,"0"27,0 27,-26-27,26 26,-27 27,27-27,-26 27,26 0,0 27,-27-27,27 0,27-1,-27 1,0 0,0-53,26 53,-26-53,27 27,-1-54,0 27</inkml:trace>
  <inkml:trace contextRef="#ctx0" brushRef="#br0" timeOffset="376220.5186">12674 13203,'0'-53,"0"26,-27 1,1 26,-27 0,27 0,-27 26,26 1,1-1,-1 1,1 26,26 0,-27 26,54 0,-27 1,0 26,26-1,1 1,-27 0,0-27,26 1,-26-1,0-26,0 0,0-27,0 1,0-27</inkml:trace>
  <inkml:trace contextRef="#ctx0" brushRef="#br0" timeOffset="376389.5283">12303 13785,'27'0,"-1"26,-26-26,53 0,-26 0,26 0,-27 0,27 0,-26 0</inkml:trace>
  <inkml:trace contextRef="#ctx0" brushRef="#br0" timeOffset="376551.5376">12886 13891,'0'26,"0"-26,0 0,0 0,0 0,0 0</inkml:trace>
  <inkml:trace contextRef="#ctx0" brushRef="#br0" timeOffset="377009.5638">13309 13785,'0'0,"0"0,0-27,-27 27,1 27,0-27,-27 26,26 1,1-27,26 26,0 1,0-27,26 26,1-26,26 0,-1-26,1-1,0 27,-26-26,26-1,-27 1,-26-1,0 27,0-26,-26 26,-1-27,-26 1,27 26,-1 0,27 0,-26 0,26 26,26 1,1-1,-1 1,1 26,26 0</inkml:trace>
  <inkml:trace contextRef="#ctx0" brushRef="#br0" timeOffset="377332.5822">13626 14288,'0'52,"0"-52,0 0,-26 0,26-26,-27-27,27 0,-26 0,26-26,-26-1,-1 1,27-27,0 27,0 26,0 0,27 27,-27-1,52 27,-25 0,-1 27,1-1,-1 27,1 0,-1 0,-26 0,0 0,-26-27,26 27,-27-27,1 1,-1-27,27 0,-26-27,-1 27,27-26,0 26</inkml:trace>
  <inkml:trace contextRef="#ctx0" brushRef="#br0" timeOffset="379889.7285">13891 13705,'0'0,"-26"-26,26 26,0 0,0 0,0 0,-27 0,27 26,0 1,0-27,0 53,0-27,0 27,0 0,0 0,0 0,0 26,0-26,0 0,0 0,0-26,0 25,0-25,0-1,0-26,0 0</inkml:trace>
  <inkml:trace contextRef="#ctx0" brushRef="#br0" timeOffset="380176.7449">13785 13970,'0'-79,"0"-1,0 27,0 0,0 1,0-1,27 26,-1 1,1 26,-1 0,27 0,-27 0,1 26,26 1,-27-1,-26 1,27-1,-27 27,-27-53,27 26,-26 1,-1-1,1-26,-1 0,1 0,-1 0,27-26,-26 26,26-27</inkml:trace>
  <inkml:trace contextRef="#ctx0" brushRef="#br0" timeOffset="380501.7635">14314 13388,'0'0,"0"0,0 0,0 0,-26 0,-1 0,1 0,-1 26,1 1,26-27,-26 53,26-27,0 27,0 0,0 0,26 0,0-27,1 1,-1-1,1 1,-1-27,1 0,26-27,-27 27,1-53</inkml:trace>
  <inkml:trace contextRef="#ctx0" brushRef="#br0" timeOffset="380857.7839">14526 13176,'0'0,"0"0,-26 0,26 0,0 53,0 0,0 26,-27-26,27 27,0-1,-26 1,26-1,0-53,0 27,0-26,0-27,26 0,1-27,25 1,-25-27,26 26,-27-25,27 25,-53 1,27 26,-1 0,1 26,-27 27,0 0,0-27,0 27,0 0,0 0,0-26,0-1,0-26</inkml:trace>
  <inkml:trace contextRef="#ctx0" brushRef="#br0" timeOffset="381136.7998">15002 13203,'0'0,"-26"26,26 1,-27 26,27-1,-26 1,26 0,0 27,0-1,0-26,0 0,0 0,26-27,1 1,-1-1,1-26</inkml:trace>
  <inkml:trace contextRef="#ctx0" brushRef="#br0" timeOffset="381473.8191">15293 13229,'0'-26,"0"-1,0 27,0 0,0 27,27-27,-1 53,1-27,-1 27,1 0,-1 0,-26 26,26-26,-26 27,-26-28,26 1,-26 0,26-26,-27 26,27-27,0-26,0 27,0-1,0-26,0 0</inkml:trace>
  <inkml:trace contextRef="#ctx0" brushRef="#br0" timeOffset="387916.1876">16881 13361,'-53'0,"26"0,-26 0,27 0,0 0,-1 0,1 0,26 0,0 0,26 27,1 26,-1-27,27 27,0-26,0 26,-27 0,1-1,-1 1,-26-26,0-1,0 27,-26-53,-1 27,1-54,-1 27,1-26,26-1,-27 1,27-1,0 1,0 26,27-27,-1 1,27 26,0 0,0 0,0-26,26 26,-26-27,0 27,0-53,0 27,-27-1,1 1,-1-1,-52 1,26 26,-53-27,27 27,-27 27,26-27,-26 53,27 0,26-27,0 27,0 0,0 0,26-27,27 1,-26-1,26-26,-1 0,1-26</inkml:trace>
  <inkml:trace contextRef="#ctx0" brushRef="#br0" timeOffset="388439.2175">17780 12832,'0'0,"0"0,0 0,0-26,0 26,0 0,0 26,0 1,-26-1,26 27,-27 0,1 26,26-26,-26 27,26-1,-27 27,27-53,0 53,-26-53,26 0,0-1,26-25,-26-1,0 1,0-27,27 0</inkml:trace>
  <inkml:trace contextRef="#ctx0" brushRef="#br0" timeOffset="388708.2329">18045 12885,'26'-53,"1"0,-27 0,0 53,0 0,-27 27,1-1,-1 27,1 0,0 27,-1 25,1 1,26 27,-27-1,27-26,0 26,27 0,-27-26,0 26,0-52,0-1,26 1,-52-28,26-52</inkml:trace>
  <inkml:trace contextRef="#ctx0" brushRef="#br0" timeOffset="388871.2422">17754 13679,'26'-26,"1"52,-1-26,1 0,26 0,-27 0,27-26,0 26</inkml:trace>
  <inkml:trace contextRef="#ctx0" brushRef="#br0" timeOffset="389042.252">18336 13732,'26'26,"-26"1,0-1,27-26,-27 0,0 0,-27 0,27-26</inkml:trace>
  <inkml:trace contextRef="#ctx0" brushRef="#br0" timeOffset="389305.267">18627 13123,'26'-26,"-26"-1,27 1,-27 26,0 0,0 0,0 0,0 53,0 0,0 0,0 0,0 52,0-25,0 26,0-27,0 0,0 1,0-27,0 0,0-27,26 1,-26-27</inkml:trace>
  <inkml:trace contextRef="#ctx0" brushRef="#br0" timeOffset="389521.2794">18468 13494,'0'0,"0"0,-26 0,52 26,1-26,-1 0,1 0,26 0,-27 27,27-54,0 27,0 0,0 0,0-26,0 26</inkml:trace>
  <inkml:trace contextRef="#ctx0" brushRef="#br0" timeOffset="390162.316">18997 13044,'-26'26,"26"1,0-1,0 1,0 26,26 0,-26 26,0 0,0-26,0 27,0-27,0-27,0 27,27-27,-27-26,26 0,-26 0,27-26,-1 0,1-1,-27 1,26-1,1 1,-1 26,-26 0,27 0,-27 26,26 27,-26-26,0-1,0 27,-26-27,26 27,-27-26,1-1,-1-26,1 27,-1-54,1 27,-1-26,27-1,-26 1,26-1,0 1,0-27,26 27,1-1,-27 1</inkml:trace>
  <inkml:trace contextRef="#ctx0" brushRef="#br0" timeOffset="390420.3308">19500 13044,'0'0,"-26"26,26 1,0 26,0 0,0 0,0 26,0 27,0-27,0 1,-27-1,54-26,-27 0,0 0,0-27</inkml:trace>
  <inkml:trace contextRef="#ctx0" brushRef="#br0" timeOffset="390602.3406">19236 13388,'-27'-27,"27"27,53 0,-27 0,27 27,0-27,0 0,27 26,-27-26,26-26,-26 26,26-27</inkml:trace>
  <inkml:trace contextRef="#ctx0" brushRef="#br0" timeOffset="401518.9656">14791 7408,'0'0,"0"0,0 27,0-1,-27 27,27-26,-26 52,-1 0,1 1,-1-1,-26 1,27-1,-27-26,27 26,-1-26,1-26,-1 25,1-25,26-1,-27-26,27 27,0-27,0 26,0-26,0 0,0 0,0-26</inkml:trace>
  <inkml:trace contextRef="#ctx0" brushRef="#br0" timeOffset="401838.9839">14235 7990,'0'27,"0"-27,0 26,0 1,26-27,-26 53,27-27,-27 1,0-1,26 1,-26-1,27 0,-27 1,26-27,27 0,-26 0,26 0,-1-27,1 1,0 26,-26-26,26 26,-27-27,27 1,-27-1,1 1</inkml:trace>
  <inkml:trace contextRef="#ctx0" brushRef="#br0" timeOffset="402973.0486">21008 13388,'0'-27,"0"27,0-26,-26 26,-1-26,27-1,-26 27,-27 0,0 0,0 0,0 27,-26-1,26-26,26 26,-25 1,52 26,-27-53,54 53,-1-27,0 1,27 26,0-27,0 1,0-1,0 0,-26 1,-1-27,-26 26,0-26,0 0,-26 27,-1-27,1 0,-1 0,-26-27,27 27,-1-26,1 26,26 0,0-27</inkml:trace>
  <inkml:trace contextRef="#ctx0" brushRef="#br0" timeOffset="403331.0693">20902 13626,'27'0,"-27"0,26 0,1 27,-27-54,26 27,1 0,-1 0,-26-26,27-1,-27 1,0 26,26-27,-52 1,26-1,0 27,-27-26,1 26,-1 0,1 26,-1 1,1-1,-1 1,27 26,-26-27,26 27,26-27,1 1,-1-1,-26 1,53-1,-26-26,26 0,-27-26,1-1,-1 1,27-1</inkml:trace>
  <inkml:trace contextRef="#ctx0" brushRef="#br0" timeOffset="403943.1043">21432 12832,'-27'0,"27"-26,0 26,-26-27,26 27,-27 27,27-1,0 1,-26-1,26 27,0 27,-27-1,27 0,0 1,0 25,0-25,0-1,0 1,0-27,0 26,0-53,27 1,-27-1,0-26,0 0,26 0,-26-26</inkml:trace>
  <inkml:trace contextRef="#ctx0" brushRef="#br0" timeOffset="404265.1226">21617 12832,'26'-26,"-26"-27,0 26,0 1,-26 0,26-1,-27 27,1 27,-1-1,27 0,-26 27,0 0,26 27,0 26,0-27,26 27,0 26,-26-26,27 26,-27-26,26 26,1-26,-27-27,0 1,26-27,-26 26,0-26,0-26,0-27,0 0</inkml:trace>
  <inkml:trace contextRef="#ctx0" brushRef="#br0" timeOffset="404467.1342">21432 13494,'26'26,"1"-26,25 0,-25 0,26 0,-27 0,1 0,-1 0,1 0,-27 0,0-26</inkml:trace>
  <inkml:trace contextRef="#ctx0" brushRef="#br0" timeOffset="404951.1616">21961 13732,'26'0,"-26"0,0 0,0 0,0 26,0-26,0 0,0 0,0 0,0 0,0 0,0 0,0 0,0 0,0 0,0 0,-26 27,26-27,0 26,0-26,0 0,0 0,0 0,0 0,0 0,0 0,0 0,0 0,0-26</inkml:trace>
  <inkml:trace contextRef="#ctx0" brushRef="#br0" timeOffset="405374.1861">22225 14420,'0'-27,"-26"1,26-1,-27-25,27-1,0-27,-26 1,26-1,0 1,0 0,0 26,0 0,26 0,1 27,-1-1,1 27,-1 0,1 27,-1-1,1 0,-27 1,0-1,0 27,0-26,-27-1,27 1,-26-27,-1 26,27-26,-26-26,-1-1</inkml:trace>
  <inkml:trace contextRef="#ctx0" brushRef="#br0" timeOffset="405632.2009">22331 13123,'0'-26,"27"26,-27 0,0 0,0 0,-27 0,27 53,0-27,0 54,-26-27,26 26,0 0,0 1,0-1,0 0,0-26,0 0,0 0,26 0,-26-53,27 0</inkml:trace>
  <inkml:trace contextRef="#ctx0" brushRef="#br0" timeOffset="405830.2122">22384 13732,'0'53,"27"-27,-27 1,26-1,0 1,-26-1,27-26,-1 27,-26-27,0-27,27 27,-27 0</inkml:trace>
  <inkml:trace contextRef="#ctx0" brushRef="#br0" timeOffset="406065.2256">22622 13626,'0'0,"0"0,27 27,-27-27,0 52,0-25,0 26,0 0,0 26,-27 0,27 1,0-1,0 1,0-27,-26 26,26 0,0-52,0 26,0-27,0 1,0-27</inkml:trace>
  <inkml:trace contextRef="#ctx0" brushRef="#br0" timeOffset="406489.2499">22807 13785,'0'0,"0"0,0 0,0-27,27 27,-1 0,-26-26,27 26,-27 0,26 0,1-27,-1 27,1 0,-1 0,1 0,-27-26,26 26,0 0,-26 0,27 0,-27 0,26 26,-26-26,0-26,0 26,27 0</inkml:trace>
  <inkml:trace contextRef="#ctx0" brushRef="#br0" timeOffset="406952.2764">23363 13203,'0'0,"0"0,0-27,0 27,0 0,0 0,0 0,0 27,0 26,0-27,0 27,0 0,0 0,0 26,0-26,0 27,0-28,0 1,0 0,0-26,-26 26,26-27,0 1,-27-27,27 26,0-26,0 0,0 0,0-26,0 26</inkml:trace>
  <inkml:trace contextRef="#ctx0" brushRef="#br0" timeOffset="407553.3108">24051 11959,'26'-53,"-26"27,0-1,0 1,0 26,0 0,-26-27,26 27,0 27,-26-1,-1 1,1 26,-1 0,1 26,-27 0,26 1,1 26,-27-27,0 27,0-27,27-26,-27 26,26-26,1 0,-1-26,27 26,0-53,0 0,-26 26,26-26,0 0,26-26</inkml:trace>
  <inkml:trace contextRef="#ctx0" brushRef="#br0" timeOffset="407972.3347">23310 12594,'0'-26,"0"26,0 0,0 0,0 0,0 26,0 27,0-26,0-1,0 27,0 0,0 0,0-27,27 1,-27-1,26 1,1-27,-1 0,0-27,27 1,-26-1,26 1,0-1,-27 1,27-1,-27 1,27-1,-26 27,-27 0,26 0,1 0,-27 0,0 0,26 0,-26 0,0 0,0 27,0-27,0 0,-26 0</inkml:trace>
  <inkml:trace contextRef="#ctx0" brushRef="#br0" timeOffset="422747.1798">8811 15161,'0'0,"-26"26,-1-26,27 27,-26-27,-27 26,26-26,1 26,-1 1,-26 26,27-27,-1 27,1 0,26 0,0 0,0 0,26 0,27-27,-26 1,26-1,0-52,0 26,0-53,-1 26,1-26,0 27,-26-27,-1-26,-26 52,0-26,0 0,-26 27,26-1,-27 1,1 26,-1 0,27 0,-26 0,26 26,0 27,26-26,-26 26</inkml:trace>
  <inkml:trace contextRef="#ctx0" brushRef="#br0" timeOffset="423143.2024">9128 16060,'0'53,"0"0,27 26,-54-52,27 26,-26-27,26 1,-26-27,26 0,-27-53,27 26,-26-26,26-52,0 25,0-26,0 1,0-1,0-27,0 54,0-27,26 53,-26 0,53 27,-27-1,1 27,26 27,-27-1,1 1,-1 26,-26 0,0 0,-26 0,-1-1,1 1,-1-26,-26-1,27-26,0 27,-27-54,53 27,0-26,0 26</inkml:trace>
  <inkml:trace contextRef="#ctx0" brushRef="#br0" timeOffset="423531.2246">9499 16245,'-27'0,"1"0,0-26,-1-27,1 27,-27-54,26 1,1-1,26-25,-27-1,27 0,27 27,-1-1,1 1,-1 26,27 0,0 0,0 27,-27 26,1 0,-1 0,1 26,-1 1,-26-1,-26 0,26 27,-27-26,-26-1,27 1,26-1,-53 1,53-1,-26 1,26-1,-27-26</inkml:trace>
  <inkml:trace contextRef="#ctx0" brushRef="#br0" timeOffset="423966.2495">9843 15610,'0'0,"0"0,0 0,0 0,0 0,0 0,0 0,0 0,0 0,0 0,0 0,0 0,0 0,0 0,0 0,0 0,0 0,0 0,0 0,0 0,0 0,0 0,0 0,0 0,0 27,0-27,0 26,0-26,0 0,0-26</inkml:trace>
  <inkml:trace contextRef="#ctx0" brushRef="#br0" timeOffset="425089.3138">10584 15214,'26'-27,"-26"1,-26-1,26 1,0-1,0 27,-27-26,1 26,-1-27,1 27,-1 0,1 0,-27 27,0-27,27 53,-27-27,26 1,1 26,26-27,0 27,26-27,1 27,26-26,-27-1,27 27,26-26,-52-27,-1 26,1-26,-1 27,-26-27,-26 0,-1 26,-26-26,27 0,-27 0,-26 0,26 0,0 26,0-26,0 0,27 0</inkml:trace>
  <inkml:trace contextRef="#ctx0" brushRef="#br0" timeOffset="425880.359">10954 15161,'0'0,"0"0,0 0,-26 0,-1 26,27-26,-26 27,-1-1,1 0,26 1,-27 26,27 0,0-27,27 27,-27 0,26-53,1 27,-1-1,1-26,-1 0,1 0,-1-26,27-1,-27 1,1-27,26 26,-53 1,26-1,-26 1,0 26,0 0,-26 0,26 0,-27 26,27 1,0-1,0 1,27-1,-1 1,1-1,26-26,-27 0,1 0,-1-26,-26 26,26-27,-52 1,26-1,-26 1,26-27,-27 53,1-53,26 53,0-27,0 27,0 0,0 0,26 27,1-1,25 1,-25-1,-1 27,1-26,-1-1,1 1,-27-1,26-26,-26 0,0 0,0 0,-26-26,26-27,0 26,-27-26,27 27,0-27,0 0,27 0,-1 27,1-1,-1 27,1-53,-1 53,0 0,1 0</inkml:trace>
  <inkml:trace contextRef="#ctx0" brushRef="#br0" timeOffset="426157.3748">11933 15372,'27'0,"-1"0,27 0,-27-26,1-1,-1 1,-26-27,27 53,-27-53,-27 27,27-1,-26 1,-1 26,1 0,-1 0,1 26,0 1,-1 26,1-27,26 27,0 0,0 0,26 0,1 0,-1-27,0-26</inkml:trace>
  <inkml:trace contextRef="#ctx0" brushRef="#br0" timeOffset="426427.3903">12462 15161,'0'-27,"0"1,-26 26,-1 0,1 0,-1 26,1 1,26-1,0 27,0-27,26 27,-26-26,27 26,-1 0,1-27,-1 27,-26-26,0-1,0 0,-26-26,-1 0,1 0,-1-26,27 26,-26-26</inkml:trace>
  <inkml:trace contextRef="#ctx0" brushRef="#br0" timeOffset="426736.408">12700 15584,'27'0,"-1"0,-26-26,0 26,0-27,0-26,-26 0,-1 27,1-27,26-27,-27 28,1-1,26-27,0 54,0-27,26 26,1 1,-1 0,27-1,-26 1,26 26,0 0,-27 0,0-27,27 27,-26-26,26 26,-27-27,1 27</inkml:trace>
  <inkml:trace contextRef="#ctx0" brushRef="#br0" timeOffset="426969.4213">12700 15187,'0'0,"27"27,-27-27,53 0,-27 0,1 0,26 0,-27-27,27 27,-27 0,27 0,0-26</inkml:trace>
  <inkml:trace contextRef="#ctx0" brushRef="#br0" timeOffset="427516.4526">13230 15319,'-53'27,"26"-1,-26 1,53-1,-26 1,-1-1,27 27,27-53,-1 27,1-1,26-26,0 0,-27-26,27 26,-27-27,27 1,-26-1,-1-26,-26 27,0-1,-26-26,-1 27,27-1,-26 1,26 26,0 0,0 0,0 0,26 53,1-27,26 1,-27 26,27 0,-27 0,27-27,-26 27,-1-27,-26 1,0-27,27 0,-27 0,-27-27,27 1,-26-27,-1 27,27-27,-26 0,26 0,0 26,0 1,26-1,1 27,-1 0,1-26,26 52,-27-26,1 0,-1-26,27 26</inkml:trace>
  <inkml:trace contextRef="#ctx0" brushRef="#br0" timeOffset="427870.4728">14473 14896,'-26'0,"-1"-26,27 26,-26-27,-1 1,1 26,-1 0,27 26,-26 1,-1 26,27 26,0 0,-26 1,26 25,0 1,26 0,-26-26,27 25,-1-52,-26 0,27 0,-1 0,1-53,-1 0,1 0</inkml:trace>
  <inkml:trace contextRef="#ctx0" brushRef="#br0" timeOffset="428468.507">16299 14843,'-27'0,"27"0,27-26,-27 26,26 0,-26 26,27 1,-1-1,1 27,-1 26,0 1,-26-1,0 0,0 27,0-26,-26-1,0-26,-1 0,27 0,-53-27,53 1,-26-27,-1 0</inkml:trace>
  <inkml:trace contextRef="#ctx0" brushRef="#br0" timeOffset="428883.5308">15029 14923,'0'0,"0"0,0 26,0-26,-27 26,27 1,0-1,-26 27,26 0,0 0,0 0,0 26,0 1,0-27,0 26,0-52,26 25,-26-25,0-1,0-26,0 0</inkml:trace>
  <inkml:trace contextRef="#ctx0" brushRef="#br0" timeOffset="429230.5506">15055 15452,'0'-27,"0"27,27 0,-1-26,1 26,-1 0,0 0,1 0,26 26,-27 1,27-1,-26 1,-1-1,1 1,-1-1,0 0,-26 1,0-1,0 1,0-27,-26 26,-27-26,27 27,-27-27,0 0,0 0,-26 0,26 0,-27 0,54 26,-27-52,26 52,27-26,0 0,0 0,27 0</inkml:trace>
  <inkml:trace contextRef="#ctx0" brushRef="#br0" timeOffset="436643.9746">6509 15293,'0'0,"0"0,0 0,0 0,0 0,27 0,-27 0,0 0,0 0,0 0,0 0,0 0,0-27,0 27,0 0,0 0,0 0,-27-26,27 26,0 0,-26-26,26 26,0-27,0 27,-27 0,1 0,26 0,-27 0,27 0,0 0,-26 0,26 27,-27-27,27 26,-26 0,26 1,-27-1,27 1,0-1,0 1,27-1,-27-26,26 27,27-1,-26 1,-1-1,27 1,-26-1,25-26,-25 26,-27 1,26-1,1 1,-27-27,0 26,0 1,0-27,-27 26,1-26,26 0,-53 27,27-27,-27 0,26 26,-26-26,0 0,27 0,-1 0,1 0,0 0,26 0,0 0,0 0,26-26,0 26</inkml:trace>
  <inkml:trace contextRef="#ctx0" brushRef="#br0" timeOffset="437056.9983">7329 15346,'0'0,"0"0,0 0,0 0,0 0,27 0,-1 26,1-26,-1 0,1 0,26 0,-1 0,-25 0,26 0,0 0,-27 0,1 0,-1-26,1 52,-27-26,26 0,-26 0,0 27,-26-27</inkml:trace>
  <inkml:trace contextRef="#ctx0" brushRef="#br0" timeOffset="437379.0167">7356 15505,'0'26,"0"-26,26 0,-26 0,53 27,-26-27,-1 26,1-26,25 0,-25 0,-1 26,1-26,-1 0,1 0,-27 0,26 0,-26 0,27 27,-27-27,26 0,-26 0,0 26,0-26,0 0</inkml:trace>
  <inkml:trace contextRef="#ctx0" brushRef="#br0" timeOffset="467454.7369">18653 15372,'0'0,"27"-26,-27-1,0-26,0 27,-27-53,27 26,-26 0,26-27,-26 28,26-1,0 0,0 26,-27 1,54-1,-27 54,0-27,26 26,27 54,-27-27,27 26,0-26,0 53,-26-53,26 26,-27-26,0-27,1 27,-27-53,0 0,0 0,0 0,-27-26,-25-1,-1 1,-27-1,-26-26,1 27,25 0,1-1,26 1,0 26,27 0,26-27,26 27,27-26,26-1,1 1,-1-27,27 0,0 0,0 27,-54-27,1 26,0 27,-26-26,-27 26,-27 26,1 1,-27 26,26 0,-52 26,26 0,-26 1,26-1,0 0,26 1,1-27,0 0,26-27,0 1,0-1,0-26,0 26,0-26,0 0,0-26,0 26,0 0</inkml:trace>
  <inkml:trace contextRef="#ctx0" brushRef="#br0" timeOffset="488805.9581">10848 16431,'0'0,"-26"0,26 0,0-27,0 27,-27 0,27 27,0-27,-26 26,26 1,0 25,-27 1,27 27,0-27,0 26,0-26,0 26,0-26,0 0,0-26,0 26,27-27,-27-26,0-26,26-1,-26-26</inkml:trace>
  <inkml:trace contextRef="#ctx0" brushRef="#br0" timeOffset="489407.9926">11007 16589,'26'-26,"-26"26,0 0,0 26,-26 27,26 0,-26 27,26-27,0 26,0-26,26 26,53 1,-26-54,0-26,0-26,27-27,-28 0,1 0,-26-27,-1 1,-26 0,0-1,-26 27,-1 0,-26 27,-26 0,26 26,0 0,27 26,-1 0,1-26,52 53,-26-53,53 27,0-27,27 26,-28-26,28 27,-27-27,0 26,-27 27,1-26,-1 52,0-26,-26 0,27 0,-1 0,1-27,26 1,0-54,0 1,26-1,0-52,1 26,-27-26,-27-1,1 1,-27-1,-27 1,1 26,-54 0,1 27,0-1,-1 27,27 27,-26-1,52 1,1-27,26 26,0-26</inkml:trace>
  <inkml:trace contextRef="#ctx0" brushRef="#br0" timeOffset="489717.0103">12542 16642,'26'0,"27"27,-27-27,1 0,26 0,0-27,0 27,0 0,-1-26,1-1</inkml:trace>
  <inkml:trace contextRef="#ctx0" brushRef="#br0" timeOffset="490450.0522">13362 16880,'26'0,"-26"-26,27 0,-1-27,-26 0,27-27,-27 27,26 0,1 1,-27-1,26 53,0 0,1 26,-1 1,-26 25,27 1,-1 27,-26-27,27 0,-1-53,27 26,-26-26,-1 0,27-26,0-27,0 0,0 26,-27-26,1 0,-27 27,26 0,-26 26,27 0,-27 26,0 27,26-27,-26 27,26-26,1-1,26 1,-27-1,1-26,26-26,0-1,0 1,-1-27,-25 26,26-26,-27 1,1-1,-1 26,-26 1,27-1,-1 27,-26 27,27 26,-27-27,26 27,0 0,1 0,-1 0,-26-27,27 1,-27 26,-27-53,1 26,-1-26,-25 0,-1 0,0 0,0-26,0 26,0-27,27 1,-1-1,27 1</inkml:trace>
  <inkml:trace contextRef="#ctx0" brushRef="#br0" timeOffset="490674.065">15029 16484,'26'0,"1"26,-1 0,1 1,-1-1,0-26,1 27,26-1,-27 1,27-27,0 26,0-26,-27 0,1 0,-1-26,1 26</inkml:trace>
  <inkml:trace contextRef="#ctx0" brushRef="#br0" timeOffset="490897.0777">15531 16298,'0'27,"-26"-1,26 1,-27 26,1-27,-27 27,27 26,-27-26,0-26,26 26,1 0,-1-27,1 1,26-27,0 0,0-27</inkml:trace>
  <inkml:trace contextRef="#ctx0" brushRef="#br0" timeOffset="491830.1311">16008 16272,'0'0,"0"0,0 0,-27 26,27 1,-26-27,-1 53,1 0,-1-27,27 27,-26 26,26 1,0-27,0 0,26 0,1-27,-1 0,1 1,-1-27,27-27</inkml:trace>
  <inkml:trace contextRef="#ctx0" brushRef="#br0" timeOffset="492207.1526">16431 16404,'0'0,"0"0,0-26,0-1,-26 27,-1 0,27 0,-26 27,-1-1,1 1,-1-27,27 53,0-27,27 0,-1 27,1-26,-1-1,1 1,-1-1,0 1,1-1,-27-26,0 27,-27-27,1 26,-27-26,0 0,27 0,-27 0,26-26,27 26,0-27</inkml:trace>
  <inkml:trace contextRef="#ctx0" brushRef="#br0" timeOffset="492503.1696">16643 16272,'0'0,"0"0,26 0,-26 0,53 26,-27 1,27-1,0 1,0 26,0 0,-26-27,-1 27,-26 0,0 0,0-27,-26 27,-1 0,1-26,-1-1,1 0</inkml:trace>
  <inkml:trace contextRef="#ctx0" brushRef="#br0" timeOffset="508679.0948">6588 16669,'0'0,"-26"-27,26 27,0 0,0 0,0 27,0-27,0 26,0 1,-26 26,26-27,0 27,0 0,0 0,0 0,-27 0,27 26,0-53,0 1,-26-1,26 1,0-27,0 0,26 0,-26-27,27 27,-27-26,26-1,0 1,1 26,-27 0,53 0,-27 0,1 0,-1 26,1 27,-1-53,-26 53,27-26,-27-1,-27 1,27-1,-26 1,-1-27,1 26,-1-26,-26 0,27 0,-1-26,-25 26,-1 0,26-27,1 1,-1 26,1 0,26 0,0-27,26 27</inkml:trace>
  <inkml:trace contextRef="#ctx0" brushRef="#br0" timeOffset="508909.1076">7091 17251,'0'0,"0"0,0 0,0 0,0 0,-26 0,26 0,0 0,0 0,0 26,0-26,0 0,0 0,26 0</inkml:trace>
  <inkml:trace contextRef="#ctx0" brushRef="#br0" timeOffset="509917.1656">7541 17224,'-26'0,"26"0,-27 0,1 0,-1 0,27 27,-26-1,-1 1,27-27,0 53,0-27,0 1,27-27,-1 0,1 26,-1-52,1 26,25-27,-25 1,-27-27,26 0,1 0,-27 0,26 0,-52-26,26 26,0 0,-27 0,27 27,-26-1,26 27,0 0,0 0,-27 27,27-1,0 27,0 0,0 26,0-26,27 0,-27 26,0-52,26 26,-26-27,27 1,-1-1,1-26,-1 0,1 0,-1-26,1 26,-1-27,-26 1,0-1,0 1,0-1,-26 27,-1 0,-26 0,27 0,-1 27,1 26,26-27,0 1,0-1,0 1,53-1,-27 1,27-27,-26 0,25 0,-25-27,26 1,-27-1,1-26,-1 27,1-27,-27 0,0 0,0-26,0 52,0-52,-27 52,27-26,-26 27,26 26,-27-26,27 26,0 26,0 0,-26 1,52 26,-26 26,0-26,0 0,0 26,0-26,0 0,0 0,0-26,0 26,27-27,-27-26,0 0</inkml:trace>
  <inkml:trace contextRef="#ctx0" brushRef="#br0" timeOffset="511031.2294">8070 17515,'27'0,"-27"0,26-26,-26 0,27-27,-27 26,0-79,26 53,-26 0,0 27,26 0,-26-1,0 1,0-1,0 27,27 27,-27-27,0 53,0-27,0 0,26 27,-26-26,0-1,27 1,-27-1,26-26,1-26,-1 26,1-27,-1-26,1 27,-1-27,-26 0,26 0,-26 27,0-1,0 1,0 26,0 0,0 26,27 1,-27 26,0 0,0-1,0 1,0 0,0 27,-27-27,27 0,0-27,0-26,-26 79,52-79,-26 0,0 0,0 0,27 0,-1-26,-26-1,0 1,0 26,27 0,-27 0,0 0,0 0,0 79,0-79,26 53,-26-53,0 0,0 0,53 53,-53-53,27-26,-1-1,-26 27,0-26,0-1,0 1,-26-1,26 1,0 26,0 0,0 0,0 0,0 0,53 79,-53-79,53 53,-53-53,26 53,-26-53,0 0,0 0,79 27,-79-54,0 27,0-26,0-1,0 1,0-1,0 27,0 0,-26-26,26 26,26 26,1-26,-1 0,1 27,-1-27,1 0,-27 0,26-27,1 27,-27-26,0-1,0 27,0-26,-27 26,27 0,0 0,0 0,-53 53,53-53,-26 79,-1-26,27-26,27 26,-27-53,26 105,-26-105,0 0,53 27</inkml:trace>
  <inkml:trace contextRef="#ctx0" brushRef="#br0" timeOffset="511452.2534">9472 17145,'0'0,"0"0,-26-26,26 52,-26-26,-1 26,1 27,-1 0,1 0,26 27,-27-1,1 0,26 1,0-1,0 0,26-26,-26-53,0 80,0-80,0 0,80 26,-80-26,0 0,53-53</inkml:trace>
  <inkml:trace contextRef="#ctx0" brushRef="#br0" timeOffset="512251.2991">9658 17701,'0'0,"0"0,0 0,0 0,0-53,0 53,0 0,0 0,0 0,0 0,0 0,-53 53,53-53,-27 53,27-53,0 79,0-79,27 53,-27-53,0 0,0 0,53 26,-53-26,0 0,79-26,-79 26,0 0,53-53,-53 53,0 0,0 0,0 0,0 0,0 0,0 0,0 0,-27 53,27-53,0 0,0 0,53 26,-53-26,0 0,80-53,-80 53,26-53,-26 53,27-52,-27 52,0 0,-27-53,27 53,0 0,0 0,0 0,0 0,0 0,80-53,-54 26,1 27,-1-26,0-1,1-26,-27 27,26-27,-26 27,0-27,-26 26,26 1,-27-1,27 1,-26 26,26 26,-26 1,26-1,0-26,-27 106,27-27,0 1,0-27,0 26,0-26,0 0,0-53,27 53,-27-53,0 0,0 0,52 26</inkml:trace>
  <inkml:trace contextRef="#ctx0" brushRef="#br0" timeOffset="512496.3132">10372 17330,'26'0,"1"0,-27 27,26 26,-26-53,27 79,-27-26,0 26,0-26,0 27,0-1,-27-26,27 0,-26 0,26-53,-27 53,27-53,0 0</inkml:trace>
  <inkml:trace contextRef="#ctx0" brushRef="#br0" timeOffset="526491.1136">3996 14817,'0'26,"-27"-26,27-26,-26-27,26 0,-27-27,27 1,-26-27,26 27,-27-27,1 0,26 27,-27 26,27 0,0 0,0 53,0 0,0 27,27 25,-1 1,27 0,-26 0,26 53,-1-53,1 0,0 0,-26-27,-1 1,1-1,-27-26,0 0,-27-26,-26-1,0 27,0-53,-26 27,0-1,26 27,-27-26,54 0,0 26,-1 0,27 0,53 0,-27 0,1-27,26 27,26 0,-26-26,26-1,-26 1,0-1,0 27,-26-26,-27 26,0 0,0 26,-27-26,1 53,-27-26,0 26,0-1,0 1,0 0,0-26,27 26,26-27,0 1,0-1,26 0,-26 1,27-27,-1 26,27-26,-53 0,27 27,-1-27,0 0,-26 0,27-27,-27 27,26 0,-26 0,27-26,-27 26,26-27</inkml:trace>
  <inkml:trace contextRef="#ctx0" brushRef="#br0" timeOffset="527615.1769">4551 14526,'0'0,"0"0,0 0,-26 0,26-53,-27 26,27-26,-26 0,-1-26,27 26,0-26,-26 26,26-27,0 54,0-27,0 53,26 0,-26 0,27 27,26-1,-27 27,27 0,0-27,0 27,-27 0,27-26,0-1,-26-26,-1 0,-26 0,0 0,-53 0,27 0,-54 0,27 0,1-26,-28 26,27 0,0-27,27 27,26 0,0-26,53-1,0 27,0-26,26-27,0 26,-26 1,27-1,-54 1,27 0,-53 26,0 26,0 0,-26 1,-1 26,1 0,-27-27,26 27,1-26,-1-1,27 1,0-1,0-26,0 0,0-26,0 26,27-27,-27 27,26-26,1-1,-1 1,1-1,-1-26,1 27,-27-27,26 26,1 1,-27-27,0 53,26 0,0 0,1 0,-1 27,1 25,26-25,-27 26,27-27,-26 1,25-1,-25 1,-27-1,26 1,-52-27,26 0,-53 0,27 0,-54-27,54 1,-54 26,27-27,27 1,-27-1,53 27,-26-26,52 26,1-27,-1 27,27-26,0-1,0 1,-27-27,27 53,0-26,0-1,-27 1,-26 26,0 26,-26 1,-1-1,-25 27,25 0,-26 0,27 26,-27-52,26 26,1-27,26-26,0 0,0 0,0 0,0-26,0 26</inkml:trace>
  <inkml:trace contextRef="#ctx0" brushRef="#br0" timeOffset="529236.2699">4075 16140,'0'-27,"0"1,26-1,-26-26,27 0,-27-26,0 26,26 0,-26-26,27 26,-27-26,0 52,0-26,0 0,0 53,0 0,0 0,26 27,-26 26,27-27,26 27,-27 26,27-26,0 0,-27-26,27-1,-26 1,-1-27,-26 0,0 0,-26 0,-27 0,-27-27,28 1,-28-1,1 27,26 0,-27-26,54 26,0-27,26 27,52 0,-25-26,52 26,-26-27,27 27,-27-26,26-1,-26 27,-27-26,1 26,-27 26,-27 1,1-1,-27 27,0 0,0 0,-26 0,26 0,0 0,26-27,1 1,26-27,26 0,27 0,-26-27,52 27,-26-26,-26 26,52 0,-53-27,27 27,-26 0,-1-26,1-1,-27 1,0 0,26-27,-26 0,0 0,0-27,0 28,0-1,0 0,0 26,27 1,-27 26,26 26,0 1,1-1,-1 27,1 0,-1 0,1 0,-1 0,-26-27,27 1,-27-1,0-26,-27 0,1-26,-1 26,-26-27,0 1,1-1,-1 1,0 26,0 0,53-27,0 27,26 0,1-26,26 26,0 0,26-27,-26 1,26 0,-26-1,0 27,0-26,-27 26,1 0,-27 0,-27 0,-25 26,-1 1,0 25,0 1,-27-26,27 26,1 0,-1 0,26-27,27 0,-26-26,26 0,53 0,-27-26,1 26,25-26,1-1,0-26,0 53,-26-26,26-1,0 27,-27 0,-26 27,26-1,-52 27,26 0,-26 0,-1 0,1 0,-1 0,1-27,26 1,0-27</inkml:trace>
  <inkml:trace contextRef="#ctx0" brushRef="#br0" timeOffset="529898.3085">5133 15875,'0'-26,"0"-1,0-26,27 27,-27-27,0 26,0-52,0 26,0-26,-27 26,27-27,0 27,0 27,0 0,27-1,-27 27,26 27,1-1,-1 27,27 0,0 0,26 0,-26 0,0 0,0-27,0 0,-27 1,-26-27,-26 26,0-26,-27-26,-27 26,1-27,-1 1,-25 26,52-26,0-1,0 27,53-26,0 26,53-27,0-26,26 27,0-1,27-26,-26 27,-1-27,-26 27,0 26,-27-27,-26 54,-26-1,-1 0,1 54,-27-27,0 26,0 1,0-1,0-26,0 26,27-26,0-26,26-1,0 0,0-26,0 0,26-26</inkml:trace>
</inkml:ink>
</file>

<file path=ppt/ink/ink55.xml><?xml version="1.0" encoding="utf-8"?>
<inkml:ink xmlns:inkml="http://www.w3.org/2003/InkML">
  <inkml:definitions>
    <inkml:context xml:id="ctx0">
      <inkml:inkSource xml:id="inkSrc0">
        <inkml:traceFormat>
          <inkml:channel name="X" type="integer" max="1280" units="cm"/>
          <inkml:channel name="Y" type="integer" max="800" units="cm"/>
        </inkml:traceFormat>
        <inkml:channelProperties>
          <inkml:channelProperty channel="X" name="resolution" value="28.31858" units="1/cm"/>
          <inkml:channelProperty channel="Y" name="resolution" value="28.36879" units="1/cm"/>
        </inkml:channelProperties>
      </inkml:inkSource>
      <inkml:timestamp xml:id="ts0" timeString="2013-11-21T17:16:19.955"/>
    </inkml:context>
    <inkml:brush xml:id="br0">
      <inkml:brushProperty name="width" value="0.05292" units="cm"/>
      <inkml:brushProperty name="height" value="0.05292" units="cm"/>
      <inkml:brushProperty name="color" value="#FF0000"/>
    </inkml:brush>
  </inkml:definitions>
  <inkml:trace contextRef="#ctx0" brushRef="#br0">967 6028,'-49'24,"49"-24,0 0,-25-49,25 49,-25-99,25 74,0-50,-25 1,25 24,0-24,0 24,0 1,0-26,0 50,0 25,0-74,0 74,25-74,-25 74,0 0,50-25,-50 25,74-25,-24 25,-1 0,26 0,-26 0,26-25,-26 25,26 0,-26-25,1 25,0-24,-1 24,-24 0,0-25,0 25,0 0,-1 0,-24-25,25 25,-25-25,0 25,0 0,0-25,0 1,0-1,-25-25,1 25,-1 1,0 24,0-25,-25 25,26 0,-1 0,0 0,0 25,25-1,0 1,0 0,25 0,0 0,0-1,-1 1,26-25,0 0,-1 25,-24-25,25 0,-25 25,-1-25,-24 25,0-25,0 24,0 1,-24 0,-1 0,-25 0,25 24,1-24,-1 25,0-26,0 1,25 0,-25 0,25 0,0-1,0-24,25 25,-25-25</inkml:trace>
  <inkml:trace contextRef="#ctx0" brushRef="#br0" timeOffset="8075.4619">17835 1315,'-50'-50,"50"50,0 0,-50-25,50 25,0 0,0 0,0 0,0 0,-24 25,24 0,0 0,0 24,0 1,0-25,0 24,0 1,0-1,0 1,0 0,0-1,0 1,24 0,-24-1,-24 1,24-1,-25 26,0-26,0 1,0 0,25-1,0 1,0-1,25-24,0 25,0-25,0 49,-25-24,0-1,0 26,0-26,0 1,24 24,-24-49,25 25,-25-1,25-24,0 25,-25-25,0 24,0 1,-25 24,25-24,-25 24,25 1,-25-26,25 26,0-26,25 1,-25-25,25 0,-25 24,25-24,-25 0,0-25,0 0,0 0,0 0</inkml:trace>
  <inkml:trace contextRef="#ctx0" brushRef="#br0" timeOffset="9396.5375">17190 3398,'-25'0,"0"0,25 0,0 0,-25-25,0 25,25 0,0 0,-24 0,24 0,0 0,0 0,0 0,0 0,24 0,1 0,0 0,0 0,24 0,1 25,24-25,-24 0,0 0,24 25,-24-25,-1 0,1 25,0-25,-26 25,1-25,0 0,0 0,-25 0,25 0,-25 0,24 0,-24 0,25-25,-25 25,0-25,0 25,25 0,-25-25,0 25,0-25,-25 25,25-24,0-1,-25 0,1 25,-1-25,25 25,-50-25,50 25,-25 0,1 0,24 0,0 0,0 0,0 0,0 0,24 0,1 25,0-25,0 0,24 0,-24 0,25 0,-25 0,-1 25,-24 0,25-25,-25 25,0-1,0 26,-25-50,1 25,-1 24,0-24,0 0,0 0,1-25,-1 25,25-25,0 0,0 0,0 0,0 0,-25 24,25-24,25-24,-25 24,0 0,25 0,-25 0</inkml:trace>
  <inkml:trace contextRef="#ctx0" brushRef="#br0" timeOffset="22980.3144">5135 6499,'0'0,"0"0,0 0,0 0,0 0,0 0,0 0,0 0,0 0,0 0,0 0,0-25,0 25,0-25,0 25,0 0,-25-25,25 25,-25 0,25 25,-25-25,0 25,25 25,0-26,-24 1,24 25,0-25,24 24,-24-49,25 25,0-25,0 25,0-50,-1 25,-24-25,25 25,0-25,-25-24,0 24,0 0,0 0,0 1,0 24,0 0,0 0,0 24,0 1,25 0,-25 25,25-26,-25 1,24 0,1-25,0 25,0-50,0 25,-1-25</inkml:trace>
  <inkml:trace contextRef="#ctx0" brushRef="#br0" timeOffset="23416.3389">5531 5978,'0'0,"0"0,0 0,0 25,-24-25,24 25,0-1,0 1,-25 25,25-1,0 1,0 0,0 24,0-24,0-1,0 1,0-25,25 24,-25-24,0 0,0-25,0 0,0 0,0 0,0-25,0 0</inkml:trace>
  <inkml:trace contextRef="#ctx0" brushRef="#br0" timeOffset="23692.3551">5606 5978,'0'-25,"0"0,0 25,0 0,0 0,25 25,-25 0,0 0,0 0,0 24,24 26,-24-26,0 26,0-1,0 0,25-24,-25 0,0 24,0-49,0 24,25-24,-25-25,0 0,25 0</inkml:trace>
  <inkml:trace contextRef="#ctx0" brushRef="#br0" timeOffset="24337.3921">5928 6474,'0'0,"0"-25,0 25,0 0,-24 25,24-25,-25 0,0 25,25 0,-25-25,25 24,0 1,0 0,25 0,-25 0,50-1,-50-24,49 0,-49 0,25 0,0-24,0 24,-25-25,0 0,0-25,0 26,0-1,0 0,0 0,0 0,0 1,0-1,0 25,0 0,24 25,-24-25,0 49,0-24,0 25,0-26,0 26,0-25,25 24,-25-24,25-25,0 0,24 0,-24 0,0-25,0 1,0 24,-1-25,-24 25,25-25,-25 25,25 0,-25 0,25 0,0 0,-1 0,-24 0,25-25,0 0,0 1,-25-1,0 0,-25-25,25 26,-25-1,0 0,1 0,-1-24,25 49,-25-25,25 25</inkml:trace>
  <inkml:trace contextRef="#ctx0" brushRef="#br0" timeOffset="25030.4317">6846 6350,'0'0,"0"0,25 0,-50 0,25 0,25 0,-25 0,-25-25,25 25,0-25,-25 25,25 0,-49-24,49 24,-50 0,25 0,25 0,-25 0,1 24,24-24,0 25,0-25,0 25,24-25,1 25,0 0,0-1,24 1,-24 25,0-25,0-1,0 1,0 0,-25 0,0 0,-25-1,25 1,-25-25,0 0,0 0,0 0,1 0,-1 0,0 0,0 0,25-25,0 1,0-1</inkml:trace>
  <inkml:trace contextRef="#ctx0" brushRef="#br0" timeOffset="26276.503">7169 6524,'0'0,"0"0,0 0,0 0,0 24,0-24,0 0,0 0,0 0,0 0,0 0,0 0,0-24,0 24,0-25,0 0,0-25,0 1,0 24,24-25,-24-24,0 24,0 1,25-26,-25 51,0-26,0 0,0 26,25-1,-25 0,0 25,0 0,0 0,0 25,25 0,-25-1,0 26,0-25,25 0,-25-1,24 1,1 0,0-25,0 0,0-25,-1 0,-24 1,25-26,0 0,0 1,-25 24,0-25,0 1,25 24,-25 25,0 0,0 0,-25 49,25 1,0 0,0-1,0 51,0-26,0 0,0 1,0-1,0 1,0-26,0-24,0 25,0-50,25 0,-25-25,24 25</inkml:trace>
  <inkml:trace contextRef="#ctx0" brushRef="#br0" timeOffset="27164.5538">7739 6300,'0'0,"0"0,0 0,-25 0,0 25,25-25,-24 25,-1-25,25 25,0 0,25-1,-1-24,26 25,0-25,-26 0,26 0,0 0,-26-25,-24 25,25-24,-25-26,-25 50,1-50,-1 1,0 24,-25 0,26-24,-1 24,0 0,25 25,0 0,0-25,25 50,0-25,-1 0,1 25,0 0,0-1,0 1,-1 25,26-25,-25 24,0-24,0 25,-1-26,1 1,0 0,-25 0,25-25,-25 0,0 0,0 0,0-25,0-25,0 26,0-26,0 25,0-24,0-1,0 25,0 0,25 25,-25 0,24 0,-24 25,25 0,0 0,25 0,-26-1,26 1,0 0,-1-25,1 0,-1 0,1 0,-25 0,24-25,-24 0,-25 1,25-26,-25 25,0 0,0 1,-25-1,25 25,-25 0,1 25,-1-1,25 26,-25 0,0 24,25-24,0 24,0-24,0-1,0 1,25-1,0-24,0 0,-1-25,1 0,0 0,0-25</inkml:trace>
  <inkml:trace contextRef="#ctx0" brushRef="#br0" timeOffset="30141.7241">4167 6028,'0'0,"25"0,-25 0,0 0,0 0,0-25,0 25,0 0,0 0,0 0,0 0,25 0,-25 25,0-1,0 26,0 0,0-1,0 1,0 24,0 1,0-1,0-24,0-1,-25 26,25-26,0-49,-25 25,25 0,0-25,0 0,25-25,-25 0,25-24,-25-1,25 0,-1 26,1-26,-25 0,25 26,0 24,0-25,-1 25,1 25,-25-1,25-24,0 50,0-25,-25 0,0-1,0 26,0-25,-25 24,25-24,-50 0,50 0,-25-25,-24 25,49-25,-25-25,0 25,25-25,0 25,0-25,0 0,25 1,0 24</inkml:trace>
  <inkml:trace contextRef="#ctx0" brushRef="#br0" timeOffset="30586.7495">4638 6672,'0'0,"0"0,0 25,0-25,0 0,0 0,0 0,0 0,0 0,25 0,-25 0,0-25,0 25,25 0,-25 0,0 0,0 0,0 25,0-25,-25 0,25 25,0-25,0 0,-25 25,25-25,0 0,0-25,0 25,0-25,25 0,-25 1</inkml:trace>
  <inkml:trace contextRef="#ctx0" brushRef="#br0" timeOffset="31109.7794">3349 6573,'0'-25,"0"25,0 0,0 0,0 0,0 0,-25 0,25 0,0 25,-25-25,25 25,0 0,0 0,0-1,0 1,0-25,0 0,-25 25,25-25,0 0,0-25,0 0</inkml:trace>
  <inkml:trace contextRef="#ctx0" brushRef="#br0" timeOffset="31603.8077">3249 6127,'0'-25,"0"25,0 0,0 0,0 0,0-25,0 25,25-25,0 1,0 24,0-25,-1 0,26 0,0 0,-50 1,49 24,-24-25,-25 25,0-25,25 25,-50 0,25 0,0 0,0 0,-25 0,25 0,0 0,-25 25,25-25,0 49,0-24,25 25,-25-1,0 1,0 24,25 1,-25-1,0 1,0 24,0-50,0 26,25-1,-25-24,0-1,25 1,-25 0,0-25,0-1,0 1,0-25,0 0,0 0,0-25,0-24</inkml:trace>
  <inkml:trace contextRef="#ctx0" brushRef="#br0" timeOffset="31811.8189">3448 6449,'0'0,"0"0,0 0,25 0,-25 0,0 0,24 0,1 0,0 25,0-25,0-25,-1 25,1-25,-25 1,25-1,0 0</inkml:trace>
  <inkml:trace contextRef="#ctx0" brushRef="#br0" timeOffset="33568.92">9128 5928,'0'-24,"0"24,0 0,25 0,-25 0,0 0,0 0,0 0,0 24,-25 26,25 0,-25-1,1 26,-1-26,0 50,25-24,0-1,0 1,0-1,0-24,0-1,0-24,25 0,0 0,-25-1,0 1,0-25,24 0,-24 0,0 0,0 0,0 0,0-25,0 25,25-24,-25-1</inkml:trace>
  <inkml:trace contextRef="#ctx0" brushRef="#br0" timeOffset="34222.9575">10840 5953,'0'0,"0"0,24-25,-24 25,25 25,0 0,-25 0,25 24,0 1,-1 0,-24-1,25 26,-25-1,0-24,0 24,0-24,0-26,-25 26,25-25,-24 24,24-24,0-25,0 0,0 25,0-25,0 0,0 0,0 0,0 0,0 0,0 0,0 0</inkml:trace>
  <inkml:trace contextRef="#ctx0" brushRef="#br0" timeOffset="37161.1248">9599 6424,'25'0,"-25"0,0 0,0 0,0 0,-25 0,25 0,-24-24,24 24,0 0,0-25,-25 25,0 0,25 0,-25 0,25 0,-25 0,25 0,-24 25,24-1,-25 1,0 25,25-25,0-1,0 26,0-25,25 24,0-24,-25-25,24 25,1-25,0 0,25 0,-26-25,1 25</inkml:trace>
  <inkml:trace contextRef="#ctx0" brushRef="#br0" timeOffset="37870.166">9823 6474,'0'25,"0"-25,-25 25,0-25,25 0,-25 24,25 1,0 0,0 0,0 0,25-1,0-24,0 0,-1 0,26 0,-25 0,0 0,-1-24,1-1,-25 0,0 0,-25 0,1 1,-1 24,0-25,-25 0,26 0,-1 25,0 0,25 0,0 0,25 0,0 25,-1-25,1 0,25 0,-25-25,24 25,-24 0,25-25,-25 1,-1-1,1 0,0 0,0-24,0-1,-25 25,24-49,-24 24,0 1,0-1,0 0,0 26,0-1,-24 25,24 0,0 0,-25 49,0 1,25 0,0 24,-25 0,25 1,0-1,0 1,0-1,0-24,25-1,-25 1,25-25,0-1,-25 1,24-25,1 25,-25-25,0 0,0 0,25 0,-25-25,0 25,0-25</inkml:trace>
  <inkml:trace contextRef="#ctx0" brushRef="#br0" timeOffset="45735.616">11361 6251,'0'0,"0"0,0-25,-25 25,25 0,0 0,0 0,0 0,0 0,0 0,0 0,25 0,-25 25,24-25,1 0,0 0,25 0,-1 0,1 0,-1-25,1 25,-25 0,24 0,-24 0,-25-25,0 50,0-25</inkml:trace>
  <inkml:trace contextRef="#ctx0" brushRef="#br0" timeOffset="46057.6343">11385 6449,'0'0,"0"0,25 25,-25-25,0 0,25 0,-25 0,25 0,0 0,-1 0,1 0,0 0,0-25,24 25,-24-25,0 25,0-24,24 24</inkml:trace>
  <inkml:trace contextRef="#ctx0" brushRef="#br0" timeOffset="46390.6533">11857 6276,'0'0,"-25"0,25 0,0 0,25 24,-1-24,1 0,0 0,0 0,0 25,24-25,-24 0,25 0,-26 0,1-25,0 25,0 0,0 0,-25 0,0 0</inkml:trace>
  <inkml:trace contextRef="#ctx0" brushRef="#br0" timeOffset="46637.6668">12005 6499,'-24'0,"24"0,0 0,24 0,-24 0,0 0,25 0,0 25,-25-25,25 0,-25 0,25 0,-1 0,-24 0,25 0,0-25,0 25,0-25</inkml:trace>
  <inkml:trace contextRef="#ctx0" brushRef="#br0" timeOffset="47233.7008">12650 6697,'0'25,"0"-25,0 0,0-25,0 25,-24-25,24 1,0-1,0-25,-25 1,25 24,-25-25,0-24,0 49,25-25,-24 1,-1 24,25 0,-25 0,25 1,25-1,-25 25,25-25,24 25,1-25,-1 0,1 1,0 24,-1-25,26 0,-26 0,1 25,-25-25,24 25</inkml:trace>
  <inkml:trace contextRef="#ctx0" brushRef="#br0" timeOffset="47470.7152">12626 6449,'0'25,"24"-25,1 0,-25 0,25-25,25 25,-26-25,26 25,-25-24,0-1,-1 0,26 25,-25-25,0 0</inkml:trace>
  <inkml:trace contextRef="#ctx0" brushRef="#br0" timeOffset="47900.7388">13122 6325,'24'0,"-24"25,0-25,25 0,0 25,-25 0,25-25,0 24,-25 1,25-25,-25 25,0 0,24-25,-24 0,0 0,0 0,0 0,0 0,0 0,-24 0,-1 0,0 0,0 0,0 0,0 0,1 25,-1-25,0 24,0 1,25 0,0 0,0-25,25 25,0-25,24 0,-24-25,25 25,0-50,-26 25,26 1,0-26,-26-24</inkml:trace>
  <inkml:trace contextRef="#ctx0" brushRef="#br0" timeOffset="48124.7526">13519 5705,'0'25,"0"24,0 1,0 25,0-1,24 0,-24 1,0-1,0 1,0-1,0-24,0-1,0-24,0 0,25 0,-25-50</inkml:trace>
  <inkml:trace contextRef="#ctx0" brushRef="#br0" timeOffset="48646.7825">13791 6201,'-24'0,"24"0,-25 0,0 0,0 25,0 0,25 24,0 1,0-25,0 24,25-24,0 25,-25-25,25-1,-25-24,25 25,-25-25,-25 25,25-25,-25 0,0-25,0 25,25 0,0 0,0 0,0-25,25 25,0 0,0-24,24 24,1-25,0 0,-26 0,26 0,0-24,-26 24,1 0,-25 0,0 1,0-1,-25 0,1 25,-26 0,25 25,0 0,1 24,24-24,0 25,0-1,0 1,24-25,1-1,0 1,0 0,0-25,-1 0,1 0,0-25,0 0</inkml:trace>
  <inkml:trace contextRef="#ctx0" brushRef="#br0" timeOffset="48946.7985">14387 6028,'0'0,"0"0,0 0,0 0,0 0,0 0,0 0,0 0,0 0,0 0,0 0,0 0,0 0,0 0,0 0,0 0,25-25</inkml:trace>
  <inkml:trace contextRef="#ctx0" brushRef="#br0" timeOffset="49119.8095">14436 6251,'0'25,"0"-1,0 26,0-50,0 25,0-25,0 0,0 0,0 0,0 0,0 0,0-25,25 25</inkml:trace>
  <inkml:trace contextRef="#ctx0" brushRef="#br0" timeOffset="53774.0756">5308 7392,'0'0,"0"0,0-25,0 25,0 0,0 0,-25 0,25 0,-24-25,24 25,0 0,0 0,-25-25,25 25,-25-24,25 24,0-25,0 25,-25 0,0 0,25 0,-24 25,24-25,-25 24,25-24,-25 25,25 0,0-25,0 25,0 0,25-25,0 24,-25 1,24 0,1 0,0 0,25-1,-50 1,49 0,-49 0,25 0,-25-1,25 1,-25-25,0 25,-25 0,25 0,0-25,-25 24,0-24,1 25,-1-25,0-25,0 25,0-24,1-1,24 25,-25-50,25 50,-25-49,50 49,-25-25,0 0</inkml:trace>
  <inkml:trace contextRef="#ctx0" brushRef="#br0" timeOffset="54422.1128">5680 7466,'0'0,"0"0,0 0,0 0,-25-25,25 25,0 0,0 0,-24-24,-1 24,25 0,-25 24,0-24,0 25,1-25,24 25,-25 0,25 24,0-24,0 25,0-25,0 24,25-24,-25 0,24 0,1-1,0-24,0 0,0 0,-1 0,-24-24,25 24,-25-25</inkml:trace>
  <inkml:trace contextRef="#ctx0" brushRef="#br0" timeOffset="55151.1545">5904 7516,'0'0,"0"0,0 0,0 0,0 0,0 0,0 0,-25 0,25 0,0 0,0 0,0 0,0 0,0 0,0 0,0 0,0 0,0 0,-25 0,25 25,-25-25,25 24,-25-24,25 25,-25 0,25 0,-24 0,24-1,0 1,0 25,24-25,-24-1,25-24,-25 25,50-25,-25 0,0-25,24 25,-24-24,0-1,0 0,-25 0,24-24,-24 24,0 0,-24-25,-1 26,0-1,0 25,0-25,1 0,-1 25,25 0,0 0,0 0,25 0,-25 0</inkml:trace>
  <inkml:trace contextRef="#ctx0" brushRef="#br0" timeOffset="55464.1724">6052 7516,'25'0,"-25"25,25-1,-25-24,25 25,-25 0,25 25,-25-50,24 24,-24 1,25-25,-25 0,0 25,0-25,0-25,0 25,0-25,0 1,0-1,0-25,0 25,0 1,25-1,-25-25,0 25,25 1,-25-1,25 25,-1-25,1 25,0-25,0 0</inkml:trace>
  <inkml:trace contextRef="#ctx0" brushRef="#br0" timeOffset="55861.1949">6449 7590,'0'25,"25"-25,-25 0,25-25,-25 25,25 0,-25-25,0 1,24-1,-24 25,-24-25,24 0,0 25,-25-25,0 25,25 0,-25 25,0 0,1 0,24 0,-25 24,25 1,-25-25,25 24,25 1,-25-25,25-1,-25 1,24-25,-24 0,25-25,0 1,0-1</inkml:trace>
  <inkml:trace contextRef="#ctx0" brushRef="#br0" timeOffset="56256.2176">6821 7441,'0'0,"0"-24,0 24,0-25,0 25,-25-25,25 25,-24 0,-1 0,25 0,-25 25,25-25,0 25,0-1,0-24,25 25,0 0,-1 0,26 0,-25-1,0 1,0-25,-1 25,-24 0,0 0,0-25,0 24,-24 1,-1-25,0 25,0-25,0 25,0-50,25 25,-24-25,24 0</inkml:trace>
  <inkml:trace contextRef="#ctx0" brushRef="#br0" timeOffset="57162.2695">7317 7119,'25'0,"-25"0,0 0,0 0,0 0,0 0,0 0,-25 0,25 0,-24 0,-1 0,25 0,-25 0,0 0,25 25,-25-25,1 0,24 0,0 0,0 0,0 0,0 0,0 0,0 25,0-1,0-24,-25 50,25-25,-25 49,25-24,-25 24,25 1,0 24,-25-25,25 1,0-26,0 26,0-26,0 1,0-25,0 0,25-1,-25 1,0 0,0-25,25 25,-25-25,25 0,0 0,-1 0,1 0,0 0,0 0,0 0,-1 0,1 0,-25-25,25 25,-25-25,0 0</inkml:trace>
  <inkml:trace contextRef="#ctx0" brushRef="#br0" timeOffset="57674.2988">7516 7516,'0'0,"0"0,0 0,-25-25,25 25,0-25,0 25,0 0,0 0,-25 0,25 0,-25 0,25 0,-24 0,-1 0,25 25,-25 0,0-25,25 25,0 24,0-24,0 25,-25-26,25 1,0 25,25-25,-25-1,0 1,0-25,25 25,-25-50,25 50,0-50,-1 25,1-25,0 1</inkml:trace>
  <inkml:trace contextRef="#ctx0" brushRef="#br0" timeOffset="58311.3353">7689 7565,'0'25,"-24"0,24-25,-25 25,0 0,25-25,0 24,-25-24,25 25,25 0,-25-25,25 0,-25 25,25-50,-1 25,1 0,0-25,0 0,-25 1,0 24,0-25,0 0,-25 0,25 25,0 0,0-25,0 25,0 0,25-24,0 24,-1-25,1 25,0-25,25 0,-50 0,24 1,1-1,-25 0,25 0,-25-24,0 24,-25-25,25 25,0 1,-25-26,25 50,-24-25,24 25,0-25,0 50,-25-25,25 25,-25 0,25 24,0-24,-25 50,25-26,-25 1,25 24,0-24,0-1,0 1,25 0,-25-26,0 26,25-25,-25 0,0-25,0 0,25 24,0-48,-25 24,24-25</inkml:trace>
  <inkml:trace contextRef="#ctx0" brushRef="#br0" timeOffset="58764.3612">8161 7193,'0'0,"25"0,-25 0,24-24,-24 24,0-25,25 25,0 0,-25-25,25 25,0 0,-25 25,0 0,0-1,24 1,-24 25,0 24,0 1,0 24,0-25,25 1,-25 24,0-25,0 1,0-1,0-24,0-1,0-24,-25 0,1 0,-1-25,0 0,-25 0,50 0,-49 0,49-25,0 0,0 0,25 1</inkml:trace>
  <inkml:trace contextRef="#ctx0" brushRef="#br0" timeOffset="59175.3847">8582 7441,'0'0,"25"25,-25-25,25 0,-25 0,25 25,0-50,-1 25,-24 0,25 0,0 0,0 0,0 0,-1-25,1 25,0 0,0 0,-25 0,0 0</inkml:trace>
  <inkml:trace contextRef="#ctx0" brushRef="#br0" timeOffset="59499.4032">8632 7615,'0'0,"25"25,-25-25,0 0,25 0,-1 0,-24 0,25 0,0 0,0 0,0 0,-1 0,1 0,-25 0,25 0,0 0,0-25,-1 0</inkml:trace>
  <inkml:trace contextRef="#ctx0" brushRef="#br0" timeOffset="60024.4332">9252 7491,'0'25,"0"-25,0 0,0 0,0 0,0 0,0 0,0 0,25 0,0-25,-25 25,25 0,-1 0,1 0,-25 0,25 0,0-25,-25 25,0 0,25 0,-25 0,0 0,0-25,0 25,0 0</inkml:trace>
  <inkml:trace contextRef="#ctx0" brushRef="#br0" timeOffset="60745.4745">9674 7193,'0'0,"-25"0,25 0,0 0,0 25,0-25,0 0,0 0,25 0,0 0,-25-25,24 25,1 0,-25 0,25-24,0 24,0-25,-25 25,0-25,0 25,24 0,-24 0,0-25,0 25,0 0,0 0,0 0,0 0,0 0,0 25,0-25,0 25,0 0,0-1,0 1,0 0,0 25,0-26,-24 26,24-25,0 24,0 1,0-25,0 0,0 24,0-24,0 0,0-25,0 0,24 25,-24-25,0 0,0 0,0 0,0 0</inkml:trace>
  <inkml:trace contextRef="#ctx0" brushRef="#br0" timeOffset="61141.497">9624 7838,'0'0,"0"0,0 0,0-25,0 25,25-24,0 24,0 0,24 0,-24-25,0 25,24 0,-24-25,25 25,-25 0,-1 0,1 0,-25 0,25 0,-25 0,0 0,25 0,-25 0,0 0,0 0,0 0,0 0,0 0,0 0,25 25,-25-25,0 0,0 0,25 0</inkml:trace>
  <inkml:trace contextRef="#ctx0" brushRef="#br0" timeOffset="63658.641">6945 3894,'0'0,"0"25,0-25,-24 0,24 0,0 0,0-25,24 1,-24-1,25 0,0 0,-25 0,25 1,0 24,-25 0,0 0,0 0,0 0,-25 24,0 1,0 0,0 25,1-26,-1 1,25 0,-25 0,25-25,0 0,0 0,0 0,25-25,0 25,-1-25,26 0,0-24,-26 24,26 0,-25 0,0 25,-25-24,0 24,0 24,-25 1,0 0,-25 0,26 24,-26-24,25 0,0 25,1-26,-1-24,25 0,49 0,-24-24,25-1,-1 0,1 0,0 0,-1 1,1-1,-25 0,-25 25,0 25,0 0,-25-1,0 1,0 25,-24-1,24 1,0-25,0 0,25-1,25-24,-25-24,50-1,-1 0,-24-25,25 26,-1-1,-24 0,0 0,-25 25,0 0,-25 25,0 0,0 0,1 24,-1-24,-25 0,50 0,0-1,0-24,0-24,50-1,-25 0,24 0,1 0,-25-24,24 49,-24-25,-25 25,0 25,0 0,-25-1,0 26,1-25,-1 24,25-24,-25 0,0 0,25 0,0-25,0 0,0-25,25 25,-25-50,25 25</inkml:trace>
  <inkml:trace contextRef="#ctx0" brushRef="#br0" timeOffset="66542.8061">6672 3175,'0'0,"0"0,0 0,0 0,0 0,0 0,0 0,0 0,0 0,0 0,0 0,0 0,25 0,-25 0,25 0,0 0,0 0,-25-25,49 25,-49 0,25 0,0 0,-25-25,25 50,-25-25,0 0,0-25,0 25,0 0</inkml:trace>
  <inkml:trace contextRef="#ctx0" brushRef="#br0" timeOffset="67474.8594">7119 3076,'0'0,"0"-25,0 25,-25 0,25 0,25-25,-25 25,0 0,0 0,0-25,0 25,0 0,0 0,0 0,0 0,0 0,0 0,0 0,0-24,25 24,-25-25,25 0,-25 25,24-25,1 25,-25-25,0 1,25 24,-25 0,0 0,0 0,0 0,0 0,0 0,0 0,25 0,-25 24,0 1,0 0,0 0,0 24,0-24,0 25,0-25,0 24,-25-24,25 25,0-26,0 26,0-25,0 24,0-24,0 0,0-25,0 25,0 0,0-25,0 0,0 24,0-24,0 0,0 0,0 0,0 0,0-24,0 24,0-25,0 25,0 0</inkml:trace>
  <inkml:trace contextRef="#ctx0" brushRef="#br0" timeOffset="68184.9">7045 3597,'0'0,"0"0,0 0,0-25,0 25,0 0,0 0,0 0,0 0,0 0,0 0,0 0,0 25,0-25,24-25,-24 25,0 0,25 0,0-25,0 25,0-25,-1 25,1-25,0 25,0-24,0 24,-1-25,1 25,0 0,-25 0,25 0,0 0,-25-25,24 25,-24 0,25 0,-25 0,0 0,0 0,0 0,0 0,0 0,0 0,0 0,0 0,0 0,25 0,-25 0,0 0,0 0,0 0,0 0,0 0,0 0,0 0,0 0,0 0,0 0,0 0,0 0,0 0,0 0,-25-50,25 50,0-24,0-1,0 0</inkml:trace>
  <inkml:trace contextRef="#ctx0" brushRef="#br0" timeOffset="87697.0159">3522 14015,'0'0,"0"0,-25 0,25 0,0 0,0 0,0 0,0 0,0 0,0 0,25 0,0 0,0 24,0-24,-1-24,1 24,0 0,0-25,0 0,0 25,-1-25,-24 0,0 25,0-24,0-1,-24 0,-1 25,25-25,-25 25,0 0,0 0,0 0,1 25,24 0,-25 24,0-24,0 25,25 24,-25-24,25-1,25 26,-25-50,25 24,0-24,0 0,-1 0,1-25,0 0,25 0,-50-25,25 0,-1-25,-24 26</inkml:trace>
  <inkml:trace contextRef="#ctx0" brushRef="#br0" timeOffset="88009.0339">3944 13345,'0'0,"0"0,-25 25,25 0,-25-1,25 26,0 24,0-24,0 24,0 26,0-51,0 50,0-49,0 24,25-24,-25 24,0-49,25 25,-25-25,0-25,0 0,0 0</inkml:trace>
  <inkml:trace contextRef="#ctx0" brushRef="#br0" timeOffset="88557.0652">4142 13791,'0'0,"-24"0,24 0,-25 0,25 0,-25 25,50 0,-25 0,25 0,-1-1,26 1,-25 0,24 0,-24 0,0-1,0 1,-25 0,-25-25,25 25,-25-25,0 25,1-25,-1 0,25 0,0 0,0 0,0-25,25 25,-1-25,1 0,25-24,-1-1,-24 25,0-24,0-1,-25 0,0 26,0-26,-25 25,0 25,0 0,25 0,-49 25,49 25,-25-1,25 1,0 24,0-24,0 24,25-24,0-1,-1 1,-24 0,25-26,-25-24,25 25,0-50,-25 1,25-1</inkml:trace>
  <inkml:trace contextRef="#ctx0" brushRef="#br0" timeOffset="88766.0772">4812 13643,'0'0,"0"24,0-24,-25 0,25 0,0 0,0 0,0 0,0 0</inkml:trace>
  <inkml:trace contextRef="#ctx0" brushRef="#br0" timeOffset="88923.0861">4812 14015,'0'24,"0"1,0-25,0 0,0 0,0 0,0 0,25 0,-25-25</inkml:trace>
  <inkml:trace contextRef="#ctx0" brushRef="#br0" timeOffset="91299.2221">3076 8384,'0'-25,"0"25,0 0,0 0,0-25,0 25,0 0,0 0,-25-24,25 24,0 0,0 0,-25 0,25 0,0 0,-25 0,25 0,0 0,0 0,-24 24,24-24,-25 0,25 25,0 0,0 0,0 24,0-24,0 25,0-1,0 26,0-26,0 26,0-1,0-24,0 49,0-24,0-1,0 0,0 26,0-26,25 25,-25 0,0-24,0 24,0 0,-25 0,25-24,0 24,0-24,0 24,0-25,0 25,0-24,0-1,-25 1,25 24,0-25,25 25,-25-24,0 24,0 0,25-24,-25 24,0-25,0 1,24-1,-24 1,0-1,0 0,-24-24,24 0,0-1,0 1,0-1,0-24,0 0,-25 25,25-25,0-1,0 1,0 0,0 0,0 0,0-25,0 24,0 1,0-25,0 25,0-25,0 25,0 0,0-25,0 24,0 1,0 0,0 0,25-25,-25 25,0-25,0 24,24-24,-24 25,0-25,0 25,0-25,0 25,0-25,25 0,-25 0,0 25,0-25,0 0,0 0,0 0,0 0,0 24,0-24,0 0,0 0,0 0,0 0,0 25,0-25,0 0,0 25,0-25,0 0,0 0,0 0,0 0,0 0,0 0,25 0,-25 0,0 0,0 0,0 25,0-25,0 0,0 0,25 25,-25-25,25 0,-1 0,-24-25,25 25,-25 0,25 0,-25 0,25 0,-25 0,0 0,0 0,0 0,0 0,0 0,0 0,0 0,0 0,0 0</inkml:trace>
  <inkml:trace contextRef="#ctx0" brushRef="#br0" timeOffset="117475.7193">3373 9153,'0'0,"0"0,-24 0,24 0,0 0,24 0,-24 0,50 0,-50 0,50 0,-26 0,1-25,0 25,0-25,0 1,-25 24,0-25,0 25,-25-25,0 25,0 0,0 0,-24 0,24 25,-25 0,26 24,-1-24,0 0,25 24,0 1,0 0,25-26,0 1,-1 0,1 0,0 0,25-25,-26 0,1 0,0 0,-25 0,25-25</inkml:trace>
  <inkml:trace contextRef="#ctx0" brushRef="#br0" timeOffset="117778.7366">3671 8508,'0'25,"0"-25,25 49,-25 1,0 0,-25 24,25 0,0 1,0 24,0 0,0-24,0-1,0 1,0-26,0 1,25-25,-25-25,0 0,25-25,-25 0</inkml:trace>
  <inkml:trace contextRef="#ctx0" brushRef="#br0" timeOffset="117943.7459">3894 9153,'25'25,"0"0,-25 24,0 1,0-25,25 24,-25-24,25-25,-25 0,0 0,0-25,24 0</inkml:trace>
  <inkml:trace contextRef="#ctx0" brushRef="#br0" timeOffset="118069.7532">4043 8830,'0'-24,"0"24,0-25,0 25,25-25</inkml:trace>
  <inkml:trace contextRef="#ctx0" brushRef="#br0" timeOffset="118389.7716">4341 8434,'0'-25,"0"-25,0 50,-50-25,25 25,1 0,-1 0,-25 25,25 0,1 0,24 24,0 1,0 24,0 1,24 24,1 0,0 0,0 1,-25-1,25 25,-1 0,1-25,-25 25,0-25,0-24,0 24,0-25,0-24,0 0,0-25,-25-1,25-24,0-49</inkml:trace>
  <inkml:trace contextRef="#ctx0" brushRef="#br0" timeOffset="118576.7821">4118 9302,'0'0,"24"0,1 0,-25 0,25 25,0-25,24 0,-24 0,0 24,0-48,0 24,-1 0,-24-25</inkml:trace>
  <inkml:trace contextRef="#ctx0" brushRef="#br0" timeOffset="124316.1105">5085 8682,'0'0,"-25"24,25-24,0 0,0 25,0 0,0 25,0-26,0 26,0 0,0 24,0 1,0-26,0 1,0 24,0-49,0 25,0-26,0-24,0 0,0 0,0 0,25-24,-25-1,0 0,25-25,0 1,-1 24,1 0,0 25,0 0,0 0,-1 25,1 0,0 0,0 24,0-24,-25 25,0-26,0 1,0 25,-25-25,0-25,0 24,-24-24,24 0,0 0,-25-24,26-1,24 25,-25-50,25 25,0 1,0 24,25 0,-25-25</inkml:trace>
  <inkml:trace contextRef="#ctx0" brushRef="#br0" timeOffset="124669.1307">5606 9451,'0'24,"0"-24,0 0,0 0,0 0,0 25,0-25,0 0,0-25,0 25,0-24</inkml:trace>
  <inkml:trace contextRef="#ctx0" brushRef="#br0" timeOffset="125494.1779">5755 9327,'0'-25,"0"25,0-25,0 25,24-25,-24 25,0 0,0 0,0 0,0 0,0 0,-24 25,24-25,0 25,0 0,0-1,0 1,0 25,0-25,0-1,24 1,-24-25,0 25,25-25,-25-25,25 0,0 25,-25-24,25-1,-25 0,25 0,-25 25,0-25,24 25,-24 0,25 0,-25 25,25-25,0 0,-25 0,25 0,-1 0,-24-25,25 25,-25-24,0 24,0-25,0 0,0 0,-25-24,25 49,0-25,0 0,0 25</inkml:trace>
  <inkml:trace contextRef="#ctx0" brushRef="#br0" timeOffset="125684.1888">6276 9327,'24'24,"-24"1,0-25,0 25,0 0,0 0,-24-1,24 1,0-25,0 25,0-25,0 0</inkml:trace>
  <inkml:trace contextRef="#ctx0" brushRef="#br0" timeOffset="125831.1972">6325 9004,'0'0,"0"0,0 0,0 0,0 0</inkml:trace>
  <inkml:trace contextRef="#ctx0" brushRef="#br0" timeOffset="126406.2301">6424 9550,'0'25,"25"-25,-25 0,25 0,-25-25,0 0,0-25,25 1,-25-1,0 25,0-24,25 24,-25 25,0 0,0 25,0-25,24 25,1 24,-25-24,25 0,0 0,0-1,-25-24,24 0,1-24,-25-1,25 0,-25-25,0 1,25-1,0 25,-25-24,24-1,1 25,0 1,0 24,-25-25,0 50,0-25,0 0,0 24,-25 1,25 0,-25 0,25 0,25-1,0 1,0 0,-25 0,49 0,-24-1,0 1,-25 0,0 25,-25-26,0-24,1 25,-1 0,25 0,-25-50,25 25,-25 0,50-25</inkml:trace>
  <inkml:trace contextRef="#ctx0" brushRef="#br0" timeOffset="126873.2568">7268 9599,'0'0,"0"0,0-24,0-1,-25-25,25 25,0-49,-25 24,25-24,0 0,0-1,-25 1,25 24,0-24,25 24,-25 25,25-24,0 24,0 25,-1-25,1 0,0 25,25 0,-26-25,1 25,0 0,-25 0</inkml:trace>
  <inkml:trace contextRef="#ctx0" brushRef="#br0" timeOffset="127506.293">7268 9227,'0'25,"0"0,0-25,25 0,-1 0,1-25,0 0,0 1,24-1,-24 25,0-25,0 25,0 0,-25 0,24 25,-24-25,0 49,-24-24,24 0,-25 25,25-26,-25 1,25 25,0-25,0-1,0-24,0 0,25 0,-25 0,25-24,-1-1,-24 0,0 0,25-24,-25 49,0-25,-25 0,25 0,0 0,0 25,0 0,0 50,25-25,0 0,-25-1,25 26,0 0,-1-26,1 1,0 0,-25 0,0-25,0 0,0-25,0 0,0 0,-25 1,0-1,25-25,0 1,0 24,0 0,25 0,0 25,0-25,0 25,-1 0,26-24,0-1,-26 25</inkml:trace>
  <inkml:trace contextRef="#ctx0" brushRef="#br0" timeOffset="127972.3196">8310 8632,'0'-25,"0"25,24 0,-24 0,0 0,-24 0,24 50,-25-25,0 49,0 0,0 1,1 24,-1 0,25 1,0-1,0-25,25 1,-1-26,1 1,0-25,-25-1,25 1,-25-25,25 25,-25-25,24-25,-24 25,0-25</inkml:trace>
  <inkml:trace contextRef="#ctx0" brushRef="#br0" timeOffset="129899.4299">11063 8558,'0'0,"0"-25,0 25,0-25,0 25,0 0,0 0,25 0,-25 0,0 0,24 0,1 0,-25 25,25 0,0-1,0 1,-25 25,25-1,-1 1,1 24,0 1,-25-1,0 1,0-1,0 1,0-1,0-24,-25 24,25-24,-25-26,25 1,0 0,0 0,0 0,0-25,0-25,0 0,25 0,0 0</inkml:trace>
  <inkml:trace contextRef="#ctx0" brushRef="#br0" timeOffset="130243.4494">11807 9004,'25'0,"-25"0,25 0,-1 0,1 0,0 0,0-25,0 25,-1-25,1 25,0 0,-25 0,0 0</inkml:trace>
  <inkml:trace contextRef="#ctx0" brushRef="#br0" timeOffset="130434.4604">11832 9178,'25'25,"-25"-50,24 25,1 0,0-25,0 25,0 0,24-25,-24 25,0-25</inkml:trace>
  <inkml:trace contextRef="#ctx0" brushRef="#br0" timeOffset="130653.473">12328 9004,'25'-25,"0"25,-1 0,26-25,-25 25,0-24,-1 24,1-25,0 25,0-25,-25 25,0 0</inkml:trace>
  <inkml:trace contextRef="#ctx0" brushRef="#br0" timeOffset="130788.4807">12402 9128,'25'25,"0"0,0-25,0 0,24-25,1 25,-1-50</inkml:trace>
  <inkml:trace contextRef="#ctx0" brushRef="#br0" timeOffset="131077.4972">13221 8781,'25'25,"-25"24,0-24,0 49,0-24,-25 25,25-1,0-49,0 24,0 1,0-25,0-25</inkml:trace>
  <inkml:trace contextRef="#ctx0" brushRef="#br0" timeOffset="131274.5085">12700 8607,'50'-25,"-1"25,26 0,24 0,0 0,0-24,1 24,-1-25,-25 25,1 0,-26-25</inkml:trace>
  <inkml:trace contextRef="#ctx0" brushRef="#br0" timeOffset="132087.555">13494 9351,'0'0,"0"0,0-24,0-26,0 0,0-24,25 24,-25-24,24-1,1 26,-25-1,25 25,0 1,-25 24,25 24,-25 1,0 0,0 25,0-1,0 1,24 0,-24-1,0-24,25 0,0-25,-25 25,25-25,0-25,-1 0,1 0,0 0,-25-24,25 24,-25 0,0 25,0 0,0 0,0 0,0 25,25 0,-25 24,0-24,24 0,-24-25,25 25,0-25,0-25,0 25,-25-25,24 0,1 1,-25-1,25 25,-25 0,0-25,0 25,25 25,-25 0,25-1,-25 1,24 0,1-25,25 0,-25 0,24 0,1-25,-25 0,24 1,-49-26,50 0,-50 1,0 24,0-25,0 50,-25-25,0 50,1-25,-1 50,0-1,0 1,25 25,-25-1,25-49,0 24,25 1,0-50,0 25,-25-50,49 0,-49 0</inkml:trace>
  <inkml:trace contextRef="#ctx0" brushRef="#br0" timeOffset="132308.5677">14957 8533,'0'0,"0"25,0-25,0 24,0-24,-25 0,25 0,0 0,0 0,0 0</inkml:trace>
  <inkml:trace contextRef="#ctx0" brushRef="#br0" timeOffset="132435.5749">14957 8855,'0'25,"0"0,0-25,0 0,0 0,-25-25</inkml:trace>
  <inkml:trace contextRef="#ctx0" brushRef="#br0" timeOffset="135589.7553">8607 9178,'0'0,"0"-25,0 25,0 0,-25-25,1 0,24 25,0 0,-25-24,25 24,-25 0,25 0,-25 0,25 0,0 24,0 1,0-25,25 25,0 0,-25 0,25 24,-1-24,1 25,25-26,-50 1,25 0,-1 0,-24 0,0-1,0-24,0 25,-24-25,-1 25,0-25,0 0,-24 0,49-25,-25 25,0-25,25 1</inkml:trace>
  <inkml:trace contextRef="#ctx0" brushRef="#br0" timeOffset="135956.7763">8731 9227,'25'0,"0"0,0 0,-1 0,1 0,-25-24,25-1,0 0,-25 25,0-25,0 0,0 25,0-24,-25 24,0 0,25 24,-25 1,1 0,-1 0,25 24,-25-24,25 25,0-1,25 1,-25-25,25 0,-1-1,1 1,0-25,0 0,24 0,-49-25,25 25,0-24</inkml:trace>
  <inkml:trace contextRef="#ctx0" brushRef="#br0" timeOffset="136256.7935">9128 8632,'0'0,"0"0,0 25,0 0,0-1,-25 26,25 24,0 1,0-1,0 1,0 24,0-25,0 1,25-26,-25 1,0 0,0-26,25-24,-25 0,25 0</inkml:trace>
  <inkml:trace contextRef="#ctx0" brushRef="#br0" timeOffset="136602.8133">9451 8682,'0'-25,"0"25,-25 0,0 0,25 0,-25 0,0 0,25 25,0-1,-24 26,24 24,0-24,0 49,0-24,0 24,24-25,-24 26,0-26,0 0,0 1,0-1,0-24,0 24,0-49,0 25,-24-26,48 1,-48-25,24 0,0 0,0 0</inkml:trace>
  <inkml:trace contextRef="#ctx0" brushRef="#br0" timeOffset="136772.8229">9178 9376,'25'0,"-1"0,1 0,0 0,0 0,0 0,-1 0,26 0,-50 0,50-25,-50 25</inkml:trace>
  <inkml:trace contextRef="#ctx0" brushRef="#br0" timeOffset="137083.8408">9723 9475,'25'0,"-25"25,0-25,0 0,0 25,0-25,0 0,0 0,0-25,0 25,0-25,25 25</inkml:trace>
  <inkml:trace contextRef="#ctx0" brushRef="#br0" timeOffset="137458.8622">10046 9351,'0'0,"0"0,0 0,0 0,-25 0,0 25,25 0,0 0,0 0,0-1,0 1,0 0,50 0,-25-25,0 25,24-25,-24-25,25 25,-26-25,1 0,-25 0,25-24,-50 24,25-25,-25 26,1-1,-26 0,50 0,-50 0,50 25,0 0,0 0,0 0,0 25</inkml:trace>
  <inkml:trace contextRef="#ctx0" brushRef="#br0" timeOffset="137683.8751">10344 9302,'24'25,"1"-25,-25 0,25 0,0 24,-25-24,25 25,-1 0,1 0,0 0,0-1,0 1,-1 0,1-25,0 25,0-25,-25 0,0-25</inkml:trace>
  <inkml:trace contextRef="#ctx0" brushRef="#br0" timeOffset="137936.8889">10666 9277,'0'0,"0"0,-25 25,0 0,25-1,-24 1,-1 25,-25-1,50 1,-25 0,1-1,-1-24,25 25,-25-26,25 1,0 0,0-25,25 0,-25 0</inkml:trace>
  <inkml:trace contextRef="#ctx0" brushRef="#br0" timeOffset="139449.9761">3324 10840,'25'0,"-25"0,0 24,24-24,1 0,0-24,0 24,0-25,-1 0,1 0,0-24,0 24,-25-25,0 50,-25-25,0 1,0-1,-24 50,24-25,-25 49,1-24,24 49,0-24,0 24,25 1,0-1,25-24,0-1,25-24,-26 0,26-25,0-25,-1-24</inkml:trace>
  <inkml:trace contextRef="#ctx0" brushRef="#br0" timeOffset="139625.9859">3721 10145,'0'25,"0"0,-25 24,25 26,0-1,0 1,25 24,-25-25,0-24,0 24,25-24</inkml:trace>
  <inkml:trace contextRef="#ctx0" brushRef="#br0" timeOffset="139971.0059">3969 10716,'25'0,"-1"0,1 24,-25-24,25 0,-25 25,50-25,-50-25,49 1,-24-26,25 25,-26-49,26 24,-25-24,0-1,-1 1,-24 0,0-1,0 26,-24-26,24 50,-25 25,0 25,25 25,-25 24,25 25,0 1,0 48,0 1,0-25,0 25,25-25,0-25,-25-24,25-1,-25-49,0-25,24-25</inkml:trace>
  <inkml:trace contextRef="#ctx0" brushRef="#br0" timeOffset="140106.0137">4043 10145,'0'25,"0"-25,0 25,25-25,25-25</inkml:trace>
  <inkml:trace contextRef="#ctx0" brushRef="#br0" timeOffset="140873.0575">8558 10716,'0'0,"24"-25,-24 25,-24-25,24 25,-25-25,0 25,0 0,0-25,1 25,-1 25,0-25,25 25,0 0,25 0,0 24,-1 1,1-1,0 1,25 0,-26-26,1 1,-25 25,0-25,-25-1,1 1,-1-25,0 0,0 0,-24-25,24 1,0-1</inkml:trace>
  <inkml:trace contextRef="#ctx0" brushRef="#br0" timeOffset="141160.0739">8558 10815,'24'0,"26"0,-25 0,24 0,-24-25,0 25,0-25,0 0,-1 1,-24-1,0 0,-24 25,24-25,-25 25,0 25,0-25,0 50,1-26,24 26,-25 0,25-1,25 1,-1-1,-24-24,25 0,25-25,-25 0,-1-25,26 0</inkml:trace>
  <inkml:trace contextRef="#ctx0" brushRef="#br0" timeOffset="141399.0876">9004 10393,'0'0,"0"0,0 25,-25 0,25 0,0-1,0 26,-25 24,25-24,0 0,0 24,25-49,-25 24,0-24,25 0,-25 0,0-25,25 0,-25-25,25 0</inkml:trace>
  <inkml:trace contextRef="#ctx0" brushRef="#br0" timeOffset="141931.118">9252 10319,'0'0,"0"-25,0 25,0 0,0 0,0 0,0 0,0 0,0 0,25 25,-25-25,0 0,0 0,0 0,0 0,-25-25,25 25,0 0,0 0,0-25,0 25,-25 0,25 0,0 25,0 0,0 0,0 49,0 0,0 1,0 24,0 25,0-25,0 0,25 1,-25-1,0-25,0-24,0 0,0-26,0-24,0-24,0-1</inkml:trace>
  <inkml:trace contextRef="#ctx0" brushRef="#br0" timeOffset="142085.1268">9227 10790,'0'0,"25"-25,-25 50,0-25,25 25,-25-25,25 0,0 25,-1-50,-24 25,25 0</inkml:trace>
  <inkml:trace contextRef="#ctx0" brushRef="#br0" timeOffset="142209.1339">9500 10864,'0'25,"-25"0,25 0,0 0,0-25,0 0,0 0,25-50</inkml:trace>
  <inkml:trace contextRef="#ctx0" brushRef="#br0" timeOffset="143130.1863">9872 10740,'0'0,"0"0,0 0,0 0,0 0,0 0,0 0,0 0,-25 0,1 25,24-25,-25 25,0 0,0-25,25 49,-25-24,25 0,0-25,25 25,-25-25,25 0,25 0,-26 0,1 0,0-25,0 0,-25 0,0 1,0-1,0 0,0 0,-25 0,0 1,25-1,0 25,0 0,0 0,25 25,0-1,0 26,-25 0,24 24,1-24,-25 24,25 0,0 1,-25-1,0-24,0 0,0-1,-25-24,25-25,-25-25,25 0,0-24,-25-1,25-24,0-1,0-24,0 0,0 24,0 1,25 0,-25-1,25 50,-25 1,25 24,-25 24,25 1,-25 0,0 0,0 24,0 1,0-25,-25 24,0-24,0 0,25-25,-25 25,1-25,24 0,0-25,0 25</inkml:trace>
  <inkml:trace contextRef="#ctx0" brushRef="#br0" timeOffset="143485.2069">10096 11336,'24'0,"-24"0,25-50,-25 25,0-49,0-1,0 1,0 0,0-26,0 26,0 0,25-1,-25 50,25 1,0 24,24 0,-24 24,-25 1,50 25,-50-25,0 24,0 1,0-25,0-1,-25-24,0 25,25-25,-25 0,25-25,0 1,-25-1,50 0,-25-25</inkml:trace>
  <inkml:trace contextRef="#ctx0" brushRef="#br0" timeOffset="143818.226">10492 10393,'25'-25,"-25"1,25 24,-50-25,25 25,0 0,-25 25,25-1,-24 1,-1 0,0 25,0-26,25 51,0-26,0 1,0 24,25-24,0 0,0-26,-1 1,1-25,0 25,0-50,0 0,-1 1</inkml:trace>
  <inkml:trace contextRef="#ctx0" brushRef="#br0" timeOffset="144153.2451">10666 10220,'25'-25,"-25"0,0 25,0 25,0 0,-25 24,25 1,0-1,0 51,-25-51,25 50,0-49,0 0,0-1,25-24,-25 0,25-25,0-25,-1 0,1 0,0 1,0-1,0 25,-1-25,-24 50,0-25,0 25,0-1,0 1,0 0,0-25,25 25,0-50,-25 25</inkml:trace>
  <inkml:trace contextRef="#ctx0" brushRef="#br0" timeOffset="144510.2656">11137 10170,'0'0,"0"0,0 0,0 0,0 25,0 0,0-1,-25 1,1 0,24 25,0-1,-25 1,25-1,25 1,-25 0,0-1,24-24,1 0,0-25,0 0,0 0,-25-25</inkml:trace>
  <inkml:trace contextRef="#ctx0" brushRef="#br0" timeOffset="144779.2809">11336 10120,'0'0,"25"0,-25 0,0 25,0-25,24 25,-24 0,0 24,0 1,25 0,-25 24,0-24,0-1,0 26,0-26,0-24,0 0,0 0,0-1,0 1,0 0</inkml:trace>
  <inkml:trace contextRef="#ctx0" brushRef="#br0" timeOffset="145489.3209">9823 11261,'0'0,"0"0,0 0,49 0,-49 0,50 0,-1 0,26 0,-1-24,1 24,-1 0,25-25,25 0,-24 25,-1-25,25 25,-25-25,0 25,0 0,-24-25,-1 25,-24 0,0 0,-26 0,-24-24,0 24,25 0,-25 0,0 0,-25 0,25 24,-24-24,24 0,-25 25,0-25</inkml:trace>
  <inkml:trace contextRef="#ctx0" brushRef="#br0" timeOffset="146030.3523">10046 11509,'0'0,"0"0,25 0,-25-24,25-1,-25 0,24 25,1 0,0-25,-25 25,50-25,-26 25,1-24,0 24,25 0,-1 0,1 0,24 0,1 0,-1 0,25-25,-24 25,24 0,0 0,0 0,-24-25,24 25,-49 0,24 0,-49-25,0 25,24 0,-49 0,0 0,0 0,0 0,0 0,0 0,0 0,0 0,-25 0,-24-25</inkml:trace>
  <inkml:trace contextRef="#ctx0" brushRef="#br0" timeOffset="153528.7813">16743 8657,'0'25,"0"-25,-25 0,25 0,0 0,0 0,0 0,-24 24,24 1,0 0,0 0,0 0,0-1,0 1,0 0,0-25,24 25,-24-25,50-25,0 0,24 0,0-24,26-26,-1 1,25 0,0-1,25 1,-25 24,0 1,-25-1,25 0,-50 26,-24-1,0 25,-1 0,-24 0,-25 0,0 0,25 0,-25 0,0 0,0 0,0 0,0 0,0 0,0-25,0 25,0 0</inkml:trace>
  <inkml:trace contextRef="#ctx0" brushRef="#br0" timeOffset="156264.9379">16867 10616,'0'0,"0"0,0 0,0 0,0 0,0 0,0 0,0 0,0 0,0 0,0 0,0 0,0 0,0 0,0 0,0 0,0 0,25 25,-25-25,0 25,0-25,0 25,0 0,0-25,0 24,0-24,0 25,0-25,25 25,-25-25,0 0,25 25,-25-25,24 0,-24-25,50 25,-25-25,24 0,1 1,0-1,24-25,0 25,1-24,-1-1,26 25,-26-24,0 24,1 0,-1 0,-24 1,-1-1,1 25,-25 0,-25-25,25 25,-25 0,24 0,-24 0,0 0,0 0,0 0,0 0,0 0,0 0,0 0,0 25,0-25,0 0</inkml:trace>
  <inkml:trace contextRef="#ctx0" brushRef="#br0" timeOffset="167526.582">3299 12303,'0'0,"0"-25,0 25,0-24,0 24,0 0,0 0,0 0,0 0,0 24,25-24,0 0,-1 0,1 0,25 0,-25-24,24-1,-24 0,0 0,0 0,-1 0,-24 1,0-1,0 0,-24 25,-1-25,0 25,-25 25,26-25,-1 25,-25 24,25-24,1 25,-1 0,0-1,25 1,-25-1,25 1,25-25,-25 0,0-1,50 1,-50-25,49 0,-24-25,0 1</inkml:trace>
  <inkml:trace contextRef="#ctx0" brushRef="#br0" timeOffset="167769.5959">3721 11881,'25'0,"-25"25,0 25,-25-25,25 24,0 1,0 24,-25 1,25-26,0 26,0-26,0 1,0 0,25-26,-25-24,0 25</inkml:trace>
  <inkml:trace contextRef="#ctx0" brushRef="#br0" timeOffset="167971.6075">3969 12204,'25'25,"-50"0,25-1,0 1,-25 0,25 25,0-26,-25 26,25-50,-25 25,25-25,0 0,0-25</inkml:trace>
  <inkml:trace contextRef="#ctx0" brushRef="#br0" timeOffset="168369.6302">4068 11956,'25'0,"0"-25,-25 0,24 25,1-25,-25 25,25-24,0 24,-25-25,25 0,-1 25,-24-25,0 25,0-25,0 25,0-24,0 24,0 0,0 24,0 1,0-25,0 50,0-1,0 26,25-26,-25 26,0-1,0 1,25-1,-25 1,0-26,0 1,0-1,0 1,-25-25,50 0,-50-1,25 1,0-25,0 0</inkml:trace>
  <inkml:trace contextRef="#ctx0" brushRef="#br0" timeOffset="168550.6406">4266 12278,'25'0,"-25"0,25 0,0 0,0 0,-1 25,1-25,0 0,0 0,0-25,-1 25,1-24</inkml:trace>
  <inkml:trace contextRef="#ctx0" brushRef="#br0" timeOffset="174230.9655">17140 12502,'25'0,"0"-25,24 25,-24-25,0 0,24 0,1 1,0-1,-26 0,26 0,-25 25,25-25,-26 25</inkml:trace>
  <inkml:trace contextRef="#ctx0" brushRef="#br0" timeOffset="202017.5543">3448 13072,'0'0,"-25"25,25-25,0 0,0 0,0 0,25 25,0-25,-25 0,24 0,-24-25,25 25,0 0,-25 0,0 0,25-25,-25 25,0-25,0 25,0-25,0 25,-25-24,25-1,-25 25,0 0,25 0,-24 0,-1 0,25 25,-25-1,25 1,-25 25,25-25,0-1,0 26,0-25,0 0,25 0,-25-1,25-24,0 25,-25-25,24 0,-24-25,25 1,0-1</inkml:trace>
  <inkml:trace contextRef="#ctx0" brushRef="#br0" timeOffset="202307.5713">3746 12725,'0'0,"0"25,0-1,0-24,-25 25,25 0,0 0,0 24,-25-24,25 25,0-1,0-24,0 25,0-25,0-1,25-24,-25 25,0-25,25 0</inkml:trace>
  <inkml:trace contextRef="#ctx0" brushRef="#br0" timeOffset="202487.5813">3969 12973,'0'25,"25"-1,-25 1,0 0,0 0,0 0,0-1,0 1,0 0,0-25,0 25,0-25,0-25</inkml:trace>
  <inkml:trace contextRef="#ctx0" brushRef="#br0" timeOffset="202623.5893">4068 12799,'0'0,"0"0,0 0,0 0,0 0</inkml:trace>
  <inkml:trace contextRef="#ctx0" brushRef="#br0" timeOffset="202942.6077">4440 12725,'0'0,"0"-25,0 25,0-25,-25 25,25-25,-25 25,25 0,-24 25,-1 0,25 25,0-26,-25 26,25 24,0-24,25 24,-25 1,0-26,0 26,0-25,0-1,0 1,0-1,0-24,0-25,25 25</inkml:trace>
  <inkml:trace contextRef="#ctx0" brushRef="#br0" timeOffset="203108.6172">4341 13072,'0'0,"0"0,0 25,0-25,25 0,-1 25,1-1,0-24,0 0,24 0</inkml:trace>
  <inkml:trace contextRef="#ctx0" brushRef="#br0" timeOffset="204254.6827">6598 8756,'0'0,"0"0,-25 25,25 0,0-1,0 1,25-25,-25 0,25 25,0-25,24-25,1 25,-1-25,1 1,-25-1,25 0,-1-25,-24 26</inkml:trace>
  <inkml:trace contextRef="#ctx0" brushRef="#br0" timeOffset="226604.9611">5755 12725,'0'0,"0"0,0-25,0 25,0 0,0-25,0 25,-25-25,25 25,0 0,0 0,0 0,0 0,0 0,0 0,0-24,0 24,0 0,0 0,0 0,0 0,0 0,-25 0,25 0,0 0,0 0,0 0,0 0,0 0,0 0,0 0,0 0,0 0,0 0,0 0,0 0,-25-25,25 25,-25 0,25 0,-24 0,-1 0,0 25,0-25,0 0,1 0,24 24,0-24,0 25,0 0,24 0,1 0,0-1,0 1,0 0,24 0,-24 24,0-24,0 0,-1 0,1 0,-25-1,0 1,0 0,-25-25,25 25,-49-25,49 0,-50 0,25 0,1-25,-1 25,0-25,0 25,25-25,0 25,0-24,0 24</inkml:trace>
  <inkml:trace contextRef="#ctx0" brushRef="#br0" timeOffset="227097.9893">5904 12799,'0'0,"0"0,0 0,0 0,0 25,0-25,24 0,1 25,-25-25,25 0,0 0,-25-25,25 25,-25 0,0-25,0 0,0 25,0-24,0 24,-25-25,25 0,-25 25,0 0,0 0,1 0,24 25,-25 0,0-1,25 1,0 0,0 25,0-1,0-24,25 0,-25 0,25-1,-25 1,24 0,-24-25,25 0,0 0,0-25,0 25,-1-25</inkml:trace>
  <inkml:trace contextRef="#ctx0" brushRef="#br0" timeOffset="227649.0208">6350 12229,'0'0,"0"-25,0 25,-25 0,0 0,25 0,-24 0,24 0,-25 0,25 25,-25-25,25 25,0-25,0 24,0-24,-25 25,25-25,0 25,0-25,0 25,0-25,0 25,0-25,25 24,-25-24,0 25,0 0,0-25,0 25,25 24,-25-24,0 25,0-25,0 24,0 1,0-25,0 24,0 1,0-25,0 24,0-49,0 25,0 0,0-25,0 0,0 0,0-25,25 0,-25 25</inkml:trace>
  <inkml:trace contextRef="#ctx0" brushRef="#br0" timeOffset="228000.0409">6573 12254,'25'0,"-25"0,0 0,0 0,-25 0,25 24,-25-24,1 25,24 0,-25 0,0 24,25 1,-25 0,25-1,0 26,0-1,0 0,0-24,0 24,25-24,-25 0,0-26,0 26,0-50,0 0,0 0,0-25,0-24,0 24</inkml:trace>
  <inkml:trace contextRef="#ctx0" brushRef="#br0" timeOffset="228143.0491">6424 12774,'-24'-24,"24"-26,0 25,-25 0,25 25,25 25,-25-25,24 0,-24 0,50 25,-25-50,0 25,24 0,-24-25,0 25</inkml:trace>
  <inkml:trace contextRef="#ctx0" brushRef="#br0" timeOffset="228385.0629">6796 12849,'0'25,"0"-25,0 0,0 0,0 0,25 0,-25 0,0-25,0 25,0 0,25-25</inkml:trace>
  <inkml:trace contextRef="#ctx0" brushRef="#br0" timeOffset="228796.0863">7020 12948,'0'50,"0"-1,0 1,0-25,-25 24,25 1,0-50,0 25,0-25,0 0,-25-25,25-25,0 1,0-1,0-24,0-1,25 1,-25-1,25 26,-25-26,25 51,-25-1,24 25,1 0,0 25,-25-1,0 26,0-25,0 24,0-24,0 25,-25-50,0 25,25-25,0 0</inkml:trace>
  <inkml:trace contextRef="#ctx0" brushRef="#br0" timeOffset="229585.1316">7293 12427,'0'0,"0"0,0 25,-25 0,25 24,0 1,-25 0,25 24,0 0,0-24,25 0,-25-26,25 1,-1-25,1 0,0 0,0-25,-25 1,25-1,-1 0,-24 0,0 0,0 25,0 0,0 0,0 0,0 25,0-25,25 25,-25 0,25-25,-25 0,25 25,-25-50,25 25,-25 0,24-25,-24 25,0-25,0 25,0-25,0 25,0 0,25 25,-25 0,0 0,0 0,25 24,-25-24,0 0,25 24,-25-24,0 0,0 0,25 0,-25-25,0 24,0-24,-25 0,25 0,0 0,0 25,0-25,0 0,0 0,0 0,-25 0,25 0,0 0,0 0,0 0,0 0,0 0,0 25,0-25,0 0,0 0,-25 25,25-25,0 0,0 0,-25 25,25-25,-24 0,24-25,0 25,-25 0,25 0,0-25,0 0,0 0</inkml:trace>
  <inkml:trace contextRef="#ctx0" brushRef="#br0" timeOffset="229841.1462">7962 12601,'0'0,"0"0,25 25,-25-25,0 0,25 24,-25-24,25 0,0 0,-1 0,-24 0,0 0,0 0,25 0,-25 0</inkml:trace>
  <inkml:trace contextRef="#ctx0" brushRef="#br0" timeOffset="230053.1583">7937 12774,'0'25,"0"-25,0 0,0 0,25 25,-25-25,25-25,0 25,0 0,0 0,-1 0,1-25,0 25,0 0,0-24</inkml:trace>
  <inkml:trace contextRef="#ctx0" brushRef="#br0" timeOffset="230285.1716">8310 12601,'0'0,"0"0,24 0,1 0,-25 0,25 0,0 0,0 0,-1 0,1 0,-25-25,25 25,-25 0,25 0,-25 0,0 0</inkml:trace>
  <inkml:trace contextRef="#ctx0" brushRef="#br0" timeOffset="230463.1818">8359 12725,'0'0,"0"25,0-25,25 24,-25-24,25 0,0 0,-1 0,1 0,-25 0,25-24,0 24,-25 0,25-25</inkml:trace>
  <inkml:trace contextRef="#ctx0" brushRef="#br0" timeOffset="231076.2168">8855 12601,'0'0,"0"0,0 0,0 0,0 0,0 0,0 0,-25 0,25 0,0 0,0 0,0 0,0 0,0 25,0-1,-24-24,24 50,0-25,0 0,24-1,-24 26,0 0,25-26,0 1,0 0,0-25,-1 25,1-25,0-25,0 25,25-25,-26 0,1-24,0-1,0 25,0-49,-1 24,-24-24,0 24,0-24,0 24,-24 1,-1 24,0 0,0 25,-24 0,-1 25,25 0,-25 0,26-1,-1 26,0-25,25-25,0 25,25-1</inkml:trace>
  <inkml:trace contextRef="#ctx0" brushRef="#br0" timeOffset="231586.246">9550 12452,'0'25,"0"-25,0 25,0-25,0 0,0 0,-25 0,25 0,0 0,0 24,0-24,0 0,0 0,0 25,0-25</inkml:trace>
  <inkml:trace contextRef="#ctx0" brushRef="#br0" timeOffset="231830.26">9550 12774,'0'0,"0"0,25 25,-25-25,0 0,0 0,0 0,0 0,0 25,0-25,0 0,0 0,0 0,0 0,0 0,0 0,0 0,0 0,0 0</inkml:trace>
  <inkml:trace contextRef="#ctx0" brushRef="#br0" timeOffset="239727.7117">10393 12427,'0'-25,"0"25,0 0,-25 25,25-25,-24 25,24-25,-25 25,25 24,0-24,25 25,-25-25,24 24,1 1,25-1,-25 1,-1 0,1-26,-25 1,25 25,-25-25,-25-1,25 1,-25-25,1 25,-1-25,0 0,0-25,0 0,1 1,24-26</inkml:trace>
  <inkml:trace contextRef="#ctx0" brushRef="#br0" timeOffset="239939.7238">10344 12427,'24'25,"1"-25,25 25,-25-25,24-25,1 25,-25-25,24 25,1-25,-25 1,-1-1,1 25</inkml:trace>
  <inkml:trace contextRef="#ctx0" brushRef="#br0" timeOffset="240377.7489">10840 12526,'0'25,"0"-25,0 0,-25 0,0 25,0-25,0 25,25 0,-24 24,-1 1,25-1,0-24,0 25,25-1,-1-24,1-25,0 25,25-25,-26-25,26 25,-25-25,0 1,24-26,-24 0,-25 26,25-51,0 26,-25-1,0-24,0 24,-25 0,0 1,0 24,-24 25,-1 0,25 0,-24 25,24 0</inkml:trace>
  <inkml:trace contextRef="#ctx0" brushRef="#br0" timeOffset="258963.8119">5482 14015,'0'0,"0"-25,0 25,0 0,0 0,0 0,0-25,0 25,0 0,0 0,0 0,0 0,0 25,0-25,0 25,0 24,25-24,-25 25,0-1,0 1,0-1,0 26,24-25,-24-1,0 1,0-1,0-24,0 0,0 0,0 0,0-1,0-24,0 0,0-24,0-1,0 0,0 0,0 0,0 1,25-1,-25-25,0 25,0 25,25-24,0 24,-25 0,25 0,-1 0,1 24,-25 1,50 0,-50 0,25 24,-25-24,0 0,0 0,0 24,-25-24,0 0,0-25,0 25,25 0,-49-25,49 0,-25 0,25 0,-25-25,25 0,0 25,25-25,-25 0</inkml:trace>
  <inkml:trace contextRef="#ctx0" brushRef="#br0" timeOffset="259174.8239">5904 14709,'24'0,"-24"0,0 25,0-25,0 0,-24 0,24 0,0 0,0 0,24 0,1 0</inkml:trace>
  <inkml:trace contextRef="#ctx0" brushRef="#br0" timeOffset="259712.8543">6152 14263,'0'0,"0"0,0 0,24 0,1 0,-25 0,25 0,0 0,0 24,-1 26,-24-25,50 25,-50-26,25 26,0 0,-25-26,24 1,-24-25,0 0,0 0,0 0,0 0,-24-25,-1 1,0 24,0-25,0 0,-24 25,24 0,0 25,0 0,1-1,-1 1,25 25,0-1,25-24,-1 0,-24 0,25 0,0-25,0 0,0-25,-1 25,-24-25</inkml:trace>
  <inkml:trace contextRef="#ctx0" brushRef="#br0" timeOffset="260099.8769">6598 14412,'25'-25,"-25"25,0 0,-25-25,25 25,-25 0,25 25,-25-25,25 25,-24-1,24 26,0 0,0-1,0-24,24 0,1 0,-25-25,25 0,25 0,-50-50,49 25,-49-24,25-1,-25-24,0-1,-25 1,25 24,-49-49,24 49,0-24,0 24,0 25,1 1,24-1,0 25,0 0,24 0,1 25</inkml:trace>
  <inkml:trace contextRef="#ctx0" brushRef="#br0" timeOffset="260474.8984">6896 14263,'0'24,"-25"-24,0 25,0 25,0-25,1 24,24-24,0 25,0-1,24-24,1-25,0 0,0-25,0 1,24-26,-24-24,0 24,0-25,-25 1,0-25,0 24,-25-24,25 25,-25-1,0 26,25-1,-24 1,24 24,24 0,1 25</inkml:trace>
  <inkml:trace contextRef="#ctx0" brushRef="#br0" timeOffset="261452.9543">7144 14560,'0'0,"0"0,0 0,0 0,0 0,25 0,-25-24,0-1,0-25,24 1,-24-1,25 0,-25-24,0-1,25 1,-25 24,0-24,25 24,-25 1,0 24,0 0,0 25,0 25,0 0,0 24,0-24,25 25,-25 24,24-49,-24 25,25-1,0-49,0 0,0 0,-1-25,-24-24,25 24,0-25,-25-24,0 24,0-24,0 24,0 1,0-1,0 50,0 0,-25 25,50 0,-25 24,0 26,0-1,0 25,0 1,0-26,25 0,-25 1,0-25,0-1,0 1,0-50,0 0,0 0</inkml:trace>
  <inkml:trace contextRef="#ctx0" brushRef="#br0" timeOffset="262157.9946">7615 14387,'-25'25,"0"24,1-24,24 25,24-26,-24 1,50-25,-25 0,24 0,1-25,0 25,-26-49,26 24,-50-25,25 26,-50-26,25 0,-25 1,0 24,1 0,24 0,-25 0,0 25,25 0,0 0,25 0,-25 25,25 0,-1 25,1-26,0 26,25 0,-26-25,1 24,0-24,-25 0,25-25,-25 0,0-25,0 0,0-24,0 24,-25 0,25-25,0 25,0 1,0 24,0 0,25 0,0 0,0 24,-1 1,26-25,-25 0,24 0,1 0,-25-25,0 1,24 24,-49-50,0 25,0 0,0-24,0 24,-25 25,1 0,24 0,-25 25,0 0,25 24,0 26,0-26,0 26,0-26,0 1,25 24,0-49,-25 0,24-25,1 0</inkml:trace>
  <inkml:trace contextRef="#ctx0" brushRef="#br0" timeOffset="262646.0225">8880 13692,'0'0,"0"0,0 0,-25 0,25 25,-25 0,25 0,-24 24,-1 26,25-1,-25 25,25 0,0 1,25-1,-25 0,25-24,-1-1,1 0,25-24,-25-25,-1-25,1 25,0-50,0 0,-25 0</inkml:trace>
  <inkml:trace contextRef="#ctx0" brushRef="#br0" timeOffset="263410.0662">13171 13543,'25'0,"0"0,-25 25,25 0,0 25,-1 24,1 0,-25 26,25-1,-25 25,0-25,0 0,0 1,0-51,-25 26,25-26,-25 1,1-25,24-1,0-24,0 25,0-25,0 0</inkml:trace>
  <inkml:trace contextRef="#ctx0" brushRef="#br0" timeOffset="267203.2832">9327 14163,'0'0,"0"0,0 0,0-24,0 24,-25 0,25 0,-25 0,0 0,0 24,25 1,-24 0,-1 25,25-26,-25 26,25 0,0-1,0-24,0 25,0-25,25-1,0-24,-1 0,1 0,25-49,-1 24,-24-25,25 26,-1-26,1 0,-25 1,0 24,-1 0,-24 0,0 25,-24 25,24 0,-50 0,25-1,0 26,1 0,24-25,0 24,0-24,0 25,24-50,1 24,0-24,0 0,0-24,-1-1,1 0,-25 0,0 0,0 25,0-24,0 24,0 0,25-25,0 25,0-25,-1 25,26-25,-25-25,24 26,-24-26,25 0,-50 1,25-1,-25 1,0-26,0 50,0-49,-25 24,25 1,-25 24,0-25,25 26,-25 24,1 0,24 24,0 26,0 0,-25-1,25 26,0-1,0 25,25-24,-25 24,0-25,24 1,1-26,-25-24,25 25,-25-25,25-25,-25 0,0 0,0-25,25 0,-25 0</inkml:trace>
  <inkml:trace contextRef="#ctx0" brushRef="#br0" timeOffset="267415.2953">10269 14585,'0'25,"0"25,0-1,0-24,0 49,-25-24,1-25,24 24</inkml:trace>
  <inkml:trace contextRef="#ctx0" brushRef="#br0" timeOffset="270215.4555">10790 13990,'-25'0,"0"0,25 0,-49-25,24 25,0 25,0-25,-24 0,24 25,0-1,25-24,0 25,0 0,0 0,25 24,0-24,24 0,-49 0,25 0,0-25,-25 24,0-24,-25 0,25 0,-25 0,1 0,-26-24,50 24,-25 0,25 0,-25-25,25 25</inkml:trace>
  <inkml:trace contextRef="#ctx0" brushRef="#br0" timeOffset="270486.471">10716 14213,'49'0,"1"0,-25-25,24 25,1-25,-25 1,-1-1,-24 0,25 25,-50-25,1 25,24 0,-50 0,25 0,0 25,1 0,-1 0,0 24,25 1,0-25,25 24,-25-24,25 25,-1-25,1-25,0 0,0 0,0 0,-1-25</inkml:trace>
  <inkml:trace contextRef="#ctx0" brushRef="#br0" timeOffset="271433.5252">11237 13593,'-25'0,"25"25,0 0,0-1,0 26,0-25,0 24,0 1,0 24,0-24,0 0,0 24,0-24,0-1,0-24,0 25,0-26,0 1,0-25,0 25,0-25,0 0,0 0,0-25</inkml:trace>
  <inkml:trace contextRef="#ctx0" brushRef="#br0" timeOffset="271875.5504">11658 13568,'-25'-25,"25"1,0-1,0 25,-24-25,24 25,-25 0,25 25,-25 0,0-1,0 26,25-25,-24 49,24 1,-25-1,25 25,0 0,-25-24,25 49,0-50,0 26,0-1,0-25,0 1,0-1,0-49,0 24,0-24,0-25,0 0</inkml:trace>
  <inkml:trace contextRef="#ctx0" brushRef="#br0" timeOffset="272028.5592">11336 14188,'25'0,"-1"0,26 25,-25-25,24-25,1 25,0-25</inkml:trace>
  <inkml:trace contextRef="#ctx0" brushRef="#br0" timeOffset="272177.5676">11782 14263,'-25'24,"25"1,0-25,0 0,0 0,0 0</inkml:trace>
  <inkml:trace contextRef="#ctx0" brushRef="#br0" timeOffset="272631.5937">12055 14163,'-25'50,"0"-25,25 0,-24-1,24 1,0 25,0 0,24-50,-24 24,50 1,-25 0,0-25,-1-25,26 0,-25 1,0-1,-25-25,0 0,0 26,0-51,0 26,-25-1,0 25,25 0,-25 1,25-1,0 25,0 0,0 0,25 25,0 24,0-24,24 0,-24 24,25 1,-25 0,24-26,-24 1,0 0,-25 0,0-25,25 0,-25-25,24 0,-24-24</inkml:trace>
  <inkml:trace contextRef="#ctx0" brushRef="#br0" timeOffset="272867.6066">12626 13915,'0'0,"0"0,0 25,-25-25,0 25,0 25,0-1,-24-24,24 49,-25-24,26 0,-1 24,0-24,0-1,0 1,25 0,-24-50,24 24,0-24,0 25,0-25</inkml:trace>
  <inkml:trace contextRef="#ctx0" brushRef="#br0" timeOffset="317563.1636">5680 15478,'0'0,"0"0,-25 0,25 0,0 0,0 0,0 0,0 0,0 25,-24-25,24 25,-25 0,25-25,0 24,0 1,0 25,0-25,0 24,0-24,0 25,25-26,-1 1,1-25,-25 25,50-50,-25 25,-1-25,1 1,0-26,0 25,0-24,0-1,-25 0,24 26,-24-26,-24 25,24 0,-25 1,0-1,0 25,0 0,-24 25,24-1,0 1,0 0,0 0,25 0,0-25,25 24</inkml:trace>
  <inkml:trace contextRef="#ctx0" brushRef="#br0" timeOffset="318175.1986">6052 15751,'0'25,"0"0,-24 24,24 1,0-1,0 26,0-26,0 26,0-1,0-24,0 24,0-24,0 0,0-26,0 1,0 0,0-25,0-25,0 0,0-24,0-1,0 0,0-24,0 0,-25-26,25 1,0 0,25 25,-25-1,0 1,0-1,24 51,1-26,0 25,0 25,-25-25,49 50,-49-25,25 25,0 0,-25 0,0-1,25 26,-50 0,25-26,-25 26,25-25,-25 0,1-1,24 1,-25 0,25-25,0 25,0-25,0 25,0-25,0 24</inkml:trace>
  <inkml:trace contextRef="#ctx0" brushRef="#br0" timeOffset="318679.2275">6350 16446,'0'-25,"0"0,0 0,-25-25,25 1,0-26,-25 26,25-26,0 1,-24 0,24 24,0-24,0 24,0 0,0 1,0-1,24 25,1-24,0 24,0 0,24 25,-24 0,25 0,-25 0,24 25,-24 0,0 0,-25-1,0 1,0 0,-25 0,25 0,-25-1,-24 1,24-25,0 0,0 0,0 0,1-25,24 25,0-24,0 24,0-25</inkml:trace>
  <inkml:trace contextRef="#ctx0" brushRef="#br0" timeOffset="319008.2463">6846 15429,'0'0,"0"0,0 0,25 24,-25-24,25 0,-25 25,25-25,-1 0,26 0,-25 0,0 0,-1 0,1 0,0-25</inkml:trace>
  <inkml:trace contextRef="#ctx0" brushRef="#br0" timeOffset="319221.2585">6896 15577,'0'25,"0"0,25-25,-25 25,24-25,-24 0,25 0,0 25,0-50,24 25,-24-25</inkml:trace>
  <inkml:trace contextRef="#ctx0" brushRef="#br0" timeOffset="319909.2978">7615 16024,'0'0,"0"0,-25-25,50 0,-50-24,25-1,-25-24,25-1,0 1,-24-1,24-24,-25 0,25 24,0 1,0 24,0 1,0-1,25 25,-1 25,1 0,25 0,-25 0,-1 25,1 0,0 0,-25 0,0 24,0-24,-25 0,0 0,1-1,-1 1,0 0,0-25,0 25,25-25,25 0,-25-25,25 25,-25-25,25 0</inkml:trace>
  <inkml:trace contextRef="#ctx0" brushRef="#br0" timeOffset="320146.3114">7888 15056,'0'0,"0"0,0 25,0 0,0 0,0 24,0 1,0 0,-25 24,25 1,0 24,0-25,0 1,0-1,0-24,0-1,0 1,0-50,0 0,0 0,25 0</inkml:trace>
  <inkml:trace contextRef="#ctx0" brushRef="#br0" timeOffset="320568.3355">8136 15453,'0'0,"25"0,0 0,-1 25,-24 0,25 0,0 0,-25-1,25 26,0 0,-25 24,24-49,1 24,-25 1,0-25,0-25,0 0,0 0,0 0,0 0,-25-25,1 0,-1 0,0 1,0-1,0 25,-24 0,24 0,25 25,0-1,-25 1,50 0,-25 0,0 0,25-1,0-24,-1 25,26-50,-25 25,0-24,24 24</inkml:trace>
  <inkml:trace contextRef="#ctx0" brushRef="#br0" timeOffset="321318.3784">8483 15801,'0'-25,"0"25,0 0,0 25,0-25,0 0,0 24,0-24,25 0,0 0,0-24,-1 24,1-25,0 0,0 0,-25 0,25 1,-25-1,24 0,-24 25,0 25,0 0,0 24,25 1,0 24,0-24,0 49,-1-25,1 1,0-1,0-24,-25-1,0 1,-25-25,0-25,0 0,-24-25,24 0,0-24,0-1,25 0,-24 1,48-26,-24 26,25-1,0 1,25-1,-26 0,1 1,25 24,-25-25,-1 26,-24-1,0 25,0 0,0 0,-24 25,-1-1,25 26,0-25,0 24,0 1,0-25,25 0,-1-1,26 1,-50-25,25 25,0-25,0 0,-25 0,0 0,0 0,0 0,0 0,0-25,0 0,0 1,0-1,0 0,0-25,24 1,-24 24,0-25,25 1,-25 24,25 0,0 0,0 25,-1 0,1 0,0 0,0-24,0-1,24 25</inkml:trace>
  <inkml:trace contextRef="#ctx0" brushRef="#br0" timeOffset="321805.4063">9773 15156,'0'-25,"0"25,0-50,0 50,-25 0,25 25,-25 0,1 24,24 1,-25 0,0 49,25-25,0 1,0-1,0 25,25-49,0 24,-25-24,49-25,-24 0,0-25,0-25,24 25</inkml:trace>
  <inkml:trace contextRef="#ctx0" brushRef="#br0" timeOffset="322483.445">18852 14932,'24'50,"26"24,-25-49,0 74,-1-24,1 24,-25-24,0 24,0-25,0 1,0-26,-25 1,1-1,24-24,0-25,0 0,0-25</inkml:trace>
  <inkml:trace contextRef="#ctx0" brushRef="#br0" timeOffset="325786.634">10393 15528,'0'0,"0"0,0-25,0 25,0 0,-25 0,25 0,-24 0,-1 0,25 0,-25 0,0 25,0-25,1 25,-1-25,0 0,25 24,0-24,0 25,25 0,0 0,-25 0,49-1,-24 1,0 0,0 0,-1 0,1-25,-25 24,0-24,0 25,0-25,-25 0,1 25,-1-25,0 0,0 0,-24 0,24 0,0 0,25-25,-25 25</inkml:trace>
  <inkml:trace contextRef="#ctx0" brushRef="#br0" timeOffset="326167.6556">10468 15602,'24'25,"1"-25,-25 25,25-25,0 0,-25 25,25-25,-1 0,-24 0,0 0,0-25,0 0,0 25,0-25,0 0,0 25,-24-24,-1 24,25 0,-25 0,0 0,25 24,-25 1,25 25,0-25,0 24,0 1,0-25,0 24,0-24,25 0,0-25,-25 0,25 0,0 0,-1-25</inkml:trace>
  <inkml:trace contextRef="#ctx0" brushRef="#br0" timeOffset="326618.6816">10840 15156,'0'0,"0"0,0 24,0 1,0 0,0 25,-25-1,25 1,0 0,0 24,0 0,-25 1,25-26,0 1,0 0,0-1,0-24,0-25,0 0</inkml:trace>
  <inkml:trace contextRef="#ctx0" brushRef="#br0" timeOffset="326890.6971">11063 15056,'0'0,"0"0,-25 0,0 0,25 25,-25 25,1-1,-1 1,0 24,25 1,0-1,0 26,0-1,0 0,0-25,0 1,25 24,-50-49,25-1,0 1,25-25</inkml:trace>
  <inkml:trace contextRef="#ctx0" brushRef="#br0" timeOffset="327068.7073">10864 15652,'0'0,"25"0,0 25,0-25,24 24,-24-24,0 0,25-24,-26 24</inkml:trace>
  <inkml:trace contextRef="#ctx0" brushRef="#br0" timeOffset="327910.7555">11534 15801,'50'-50,"-50"50,0-50,0 26,0-1,-25 0,0 0,0 0,1 25,-1 0,25 0,0 0,0 0,25 25,-1 25,1-25,25 49,-25-24,24-1,1 26,-25-1,-1 0,1-24,0 24,0-24,-25 0,0-26,0 1,0 0,0-25,-25 0,25 0,-25 0,25-50,-25 26,25-26,-24 0,24-24,0 24,0-24,0 0,24 24,1-24,-25 24,25 25,0-24,0 24,-25 25,24 0,-24 25,25-1,0 1,-25 25,0-1,25 1,-25-25,-25 24,25 1,-25-25,0 0,1-25,-1 0,0 0,0-25,0 0,25 0</inkml:trace>
  <inkml:trace contextRef="#ctx0" brushRef="#br0" timeOffset="328265.7758">12030 16222,'0'-49,"0"-1,-25-24,25-1,0 1,0 24,0-24,0 24,0 25,25 1,0-1,-25 50,25-25,24 24,-24 1,0 0,0 25,0-26,-25 1,0 0,0 0,-25-25,25 25,-25-25,0 0,0 0</inkml:trace>
  <inkml:trace contextRef="#ctx0" brushRef="#br0" timeOffset="328601.795">12402 15354,'0'0,"0"0,-24 0,24 0,-25 25,25-25,-25 25,0 24,0 26,25-26,-24 26,24-1,24 1,-24-26,25 1,-25-25,50-1,-50-24,49 0,-24-24</inkml:trace>
  <inkml:trace contextRef="#ctx0" brushRef="#br0" timeOffset="328933.814">12626 15304,'0'-24,"0"24,0 0,-25 49,0 1,25 0,-25 24,0 0,25 26,-24-26,24 0,0-24,0-25,0 0,0-1,24-24,-24-24,50-1,-50 0,25 0,0 0,-1 1,-24 24,25 0,-25 0,0 49,25-24,-25 0,25 24,-25-49,25 25,-25 0,24-25</inkml:trace>
  <inkml:trace contextRef="#ctx0" brushRef="#br0" timeOffset="329182.8282">12973 15255,'0'-25,"0"25,0 0,0 50,-25-26,0 26,25 25,-25-1,25 0,-24 1,24-1,0-24,24 24,-24-49,25 0,0-25,0 0,0 0</inkml:trace>
  <inkml:trace contextRef="#ctx0" brushRef="#br0" timeOffset="329422.8416">13171 15106,'0'0,"0"0,25 50,0-26,0 26,0 0,-25 24,24-24,1 49,-25-25,0 1,0-1,0-24,0-1,-25 1,1-25,24 0</inkml:trace>
  <inkml:trace contextRef="#ctx0" brushRef="#br0" timeOffset="329966.8731">11187 15949,'0'0,"25"0,-25 0,0 0,0 0,0 0,0 0,0 0,0 0,0 0,0 0,0 0,0 0,0-24</inkml:trace>
  <inkml:trace contextRef="#ctx0" brushRef="#br0" timeOffset="330558.9069">13543 15974,'25'0,"0"25,-25-25,25 0,-25 25,0 0,0-1,0 1,0 25,0-25,0 24,0-24,0 25,-25-50</inkml:trace>
  <inkml:trace contextRef="#ctx0" brushRef="#br0" timeOffset="333053.0496">14238 15379,'0'0,"0"0,0 0,0 0,-25 0,25 0,-25 0,25 0,-25 0,1 25,24-25,0 0,0 49,0-24,24 25,1-1,0-24,0 25,0-1,24 1,-24-25,-25 0,25-1,-50 1,25-25,-25 25,0-25,1-25,-1 25,0-25,0 1,0-1,1 0,24 0,0 25,0-49,49 49,-49-25,25 0,0 0,24 25,-24 0,25-25,0 25,-26-49,26 49,0-50,-1 25,-24 1,25-1,-50-25,24 25,-24 0,0 1,-24 24,24 0,-50 24,25 1,25 25,-49-25,49 24,-25 26,0-26,25 1,0 0,25-1,-25-24,25-25,-1 25,1-25,0 0,0-25,0 0</inkml:trace>
  <inkml:trace contextRef="#ctx0" brushRef="#br0" timeOffset="333456.0726">14883 14833,'0'0,"0"0,0 25,0 0,0 0,0 24,0 26,-25-26,25 50,0-24,-25 24,25 0,0 1,-25-51,25 26,0-1,0-49,0 0,0-25,25 0</inkml:trace>
  <inkml:trace contextRef="#ctx0" brushRef="#br0" timeOffset="333734.0885">15230 14957,'0'-49,"0"24,0 0,-50 25,26 0,-1 0,0 25,0 24,0 1,1 24,-1 1,25 24,0 0,0 1,0 24,25-25,-25 25,0-25,0 0,0-24,0-1,0 0,0-49,0 25,-25-50</inkml:trace>
  <inkml:trace contextRef="#ctx0" brushRef="#br0" timeOffset="333901.0981">14932 15701,'0'-24,"25"24,0 0,0 0,24-25,-24 25,25 0,-25-25</inkml:trace>
  <inkml:trace contextRef="#ctx0" brushRef="#br0" timeOffset="334058.1066">15280 15701,'0'25,"0"0,0-25,0 0,0-25,0 25,0-25</inkml:trace>
  <inkml:trace contextRef="#ctx0" brushRef="#br0" timeOffset="334409.1272">15354 15032,'0'0,"0"-25,25 25,-25 0,25 25,-25-25,25 24,-25 26,24 0,-24-1,0 26,25-1,-25 1,0-1,0 0,0 1,0-26,25 1,-25-25,0 24,0-49,25 0,-25 0,0-24</inkml:trace>
  <inkml:trace contextRef="#ctx0" brushRef="#br0" timeOffset="335000.1606">15329 15304,'0'0,"0"25,25 0,-25-50,50 50,-50-25,49 0,-24-25,25 0,-25 25,-1-24,26-1,-25 0,0 0,-1 0,1 1,0-1,0 0,-25 25,0 0,25 25,-25 0,0-1,0 26,0 0,0-1,0 26,24-26,-24 26,0-26,0 26,-24-50,24 24,0-49,0 0,0 0,0 0,0-25,0 1,24-26,-24 25,25 0,-25-24,0 49,25-25,-25 25,25 25,-25 0,0-1,25-24,-25 50,0-25,0 0,0-1,0 1,-25-25,25 25,-25-25,0-25,25 25,-49-25,49 1,-25-26,25 25,0 0</inkml:trace>
  <inkml:trace contextRef="#ctx0" brushRef="#br0" timeOffset="335276.1766">16098 15007,'25'0,"-25"25,0-1,0 1,0 0,0 49,0-24,0 24,0 1,0-1,0 26,0-51,0 26,0-26,0-24,25 0,-25-25,0 0</inkml:trace>
  <inkml:trace contextRef="#ctx0" brushRef="#br0" timeOffset="335439.1861">16098 15304,'0'0,"0"25,25 0,0 0,0-25,-1 25,26-25,-25 0,0 25,-1-25</inkml:trace>
  <inkml:trace contextRef="#ctx0" brushRef="#br0" timeOffset="335785.2059">16396 16148,'0'25,"0"24,-25-49,25 50,-25-1,25-24,-25 0,25 0,0 0</inkml:trace>
  <inkml:trace contextRef="#ctx0" brushRef="#br0" timeOffset="338453.3576">16942 15404,'0'0,"0"0,0 0,0-25,0 25,0-50,0 50,0-25,0 25,-25-24,0 24,25 0,-25-25,0 25,25 0,-24 25,-1-25,0 0,0 24,25-24,-25 25,25 0,-24 0,24 0,24-25,-24 49,25-24,25 25,-25-25,24 24,-24-24,25 0,-26 24,1-24,-25 0,0-25,0 0,-25 25,1-25,24-25,-50 25,25 0,0-25,1 0,-1 1</inkml:trace>
  <inkml:trace contextRef="#ctx0" brushRef="#br0" timeOffset="338821.3795">16942 15528,'24'0,"26"0,-25-25,24 25,-24 0,25-25,-25 0,-1 25,-24-24,25 24,-25-25,0 25,-25 0,1 0,24 0,-25 0,0 0,25 0,-25 25,25-1,-25 1,25 25,0-25,0 24,0-24,25 25,-25-26,25 26,-25-25,25-25,0 25,-1-25,1 0,0 0,0-25</inkml:trace>
  <inkml:trace contextRef="#ctx0" brushRef="#br0" timeOffset="339132.3973">17338 14932,'0'0,"25"25,-25 0,0 0,0 24,0 1,0 0,0 24,0 0,0 26,0-26,25 1,-25-26,0 26,0-1,0-49,25 0,-25-1,0 1,0-25,0-25</inkml:trace>
  <inkml:trace contextRef="#ctx0" brushRef="#br0" timeOffset="339497.4182">17760 14957,'0'-25,"0"-24,-25 49,1-25,-1 25,0 0,-25 25,26 0,-26 24,0 1,25-1,1 26,24-1,-25 1,25 24,25 0,-25 0,0-24,24 24,1-25,0 1,0-1,0 1,-25-1,25-24,-25-1,0 1,0-1,0-24,0-25</inkml:trace>
  <inkml:trace contextRef="#ctx0" brushRef="#br0" timeOffset="339689.4292">17413 15726,'25'0,"-1"0,1 0,0-25,0 25,0 0,0-24,-1-1,-24 25</inkml:trace>
  <inkml:trace contextRef="#ctx0" brushRef="#br0" timeOffset="339966.445">17835 15801,'0'24,"0"-24,0 25,0-25,0 0,0 25,0-25,0 0,0 0,0-25,0 25</inkml:trace>
  <inkml:trace contextRef="#ctx0" brushRef="#br0" timeOffset="340523.4769">18008 16297,'0'-25,"25"0,-50 0,50-24,-50-1,25 0,0-24,0 0,-25-1,25 1,0 24,0-24,0-1,0 51,25-26,-25 25,25 0,-25 25,25 0,-25 0,25 25,-1 0,-24 0,25 0,-25-1,0 26,0-25,0 0,-25-1,25-24,0 0,-24 0,24 0,-25-24,25 24,0-25,0 0,0 0</inkml:trace>
  <inkml:trace contextRef="#ctx0" brushRef="#br0" timeOffset="340798.4926">18182 14957,'0'25,"0"0,25 0,-25-1,0 51,0-26,0 26,0-1,24 1,-24-26,0 26,25-26,-25 1,0-25,25 0,-25-1,0-24</inkml:trace>
  <inkml:trace contextRef="#ctx0" brushRef="#br0" timeOffset="340997.504">18355 15478,'0'50,"25"-25,-25 24,25 1,-25-25,25 24,-25-24,25-25,-25 0,0 0</inkml:trace>
  <inkml:trace contextRef="#ctx0" brushRef="#br0" timeOffset="341231.5174">18529 15478,'0'50,"0"-25,-25 24,25 1,-25 24,1 1,24-1,-25 0,25 1,-25-1,25 1,-25-26,25 1,0-1,0-24,0-25</inkml:trace>
  <inkml:trace contextRef="#ctx0" brushRef="#br0" timeOffset="342221.574">18728 15404,'0'25,"0"-25,0 0,-25 0,25 0,0 0,0 0,-25 24,25-24,0 0,-25 25,25-25,-25 25,25-25,0 0,0 25,0-25,0 0,0 0,0 0,0 0,0 0,0 0,0 0,0 25,0-25,0 0,25 0,0 0,-25 0,0 0,25 0,-25 0,0 24,0-24,25 0,-25 0,0 0,0 0,24 0,-24 0,0 0,0-24</inkml:trace>
  <inkml:trace contextRef="#ctx0" brushRef="#br0" timeOffset="343034.6205">18901 15379,'0'0,"0"0,0 0,0 0,0 0,0 0,0 0,0 0,0 0,0 0,0 0,0 0,0 25,0-25,0 25,0-1,0 1,0 25,0-1,0 1,0 0,0-1,0 1,0 24,0-24,0-25,0-1,0 26,0-25,0-25,0 25,0-25,0 24,0-24,0 0,0 0,0 0,0 0,0 0,0 0,0 0,0 0,0-24,0 24,0 0,0 0,0 0,0 24,0-24</inkml:trace>
  <inkml:trace contextRef="#ctx0" brushRef="#br0" timeOffset="355152.3136">8954 17066,'0'0,"0"0,-24-25,24 25,0 0,-25 0,25 0,0 0,0 0,0 0,-25 0,0 0,25 0,-25 0,25 25,-24-1,-1 1,0 0,0 25,25-26,-25 26,25 0,0-1,0-24,25 0,-25 0,50-25,-25 0,-1-25,26 25,-25-25,24 0,1-24,-25-1,0 0,0 26,-25-1,0-25,0 25,-25 1,0-1,0 25,-25 0,26 0,-1 0,-25 0,50 25,0-25,0 0,0 0,0 0,25 0,0 0,0 24,-1-24,1 0,0 25,-25 0,25 25,0-26,0 1,-25 50,24-26,1 1,0 24,-25-24,25 24,-25-24,0 0,0-50,0 49,0-49,0 0,0 0,0 0,-25-25,25 1,0-51,0 26,0-26,0 1,0-1,0-24,0 49,25-24,-25 0,0 24,25 0,-25 26,24-1,-24 0,25 0,0 25,0 0,0 0,-1 25,26-25,-50 25,50 0,-50-1,24 1,-24 0,0 0,-24 0,-1-1,0 1,0-25,0 25,1 0,-1-25,0 25,0-25,25 0,0 0,0 0,0 0,25 0,0-25,0 25</inkml:trace>
  <inkml:trace contextRef="#ctx0" brushRef="#br0" timeOffset="355625.3406">9748 16942,'0'-25,"0"25,0-25,0 25,-25 0,1 0,-1 0,0 0,0 25,0 0,1-1,-1 1,0 0,25 0,0 0,25-1,0 1,24 25,-24-25,25-1,-26-24,1 25,0-25,-25 25,0 0,0-25,0 25,-25-25,-24 24,24-24,-25 0,1 0,24 0,0 0,25 0,-25-24,25-1,25 25</inkml:trace>
  <inkml:trace contextRef="#ctx0" brushRef="#br0" timeOffset="356120.369">10071 17090,'-25'-24,"25"24,-25 0,0 24,0-24,1 25,24 0,-25 0,0 24,25 1,-25-25,25 24,25 1,0-25,-25 0,25-25,24 24,-24-48,25 24,-25-25,24 0,-24 0,25-24,-26-1,1 0,-25 26,0-26,0 0,-25 26,1-1,-1 25,0 0,-25 0,26 0,24 25,-25-25,25 24,0-24</inkml:trace>
  <inkml:trace contextRef="#ctx0" brushRef="#br0" timeOffset="356677.4008">10344 17214,'0'0,"0"0,0 0,-25 25,25 0,0 0,0 0,0 24,25-24,-25 0,0 0,0-1,24-24,-24 0,0 0,25 0,-25-24,0-26,0 25,25-24,-25-26,0 26,25-1,-25 0,25 1,-25 24,24-25,1 50,-25-24,25 24,0 0,0 0,-1 24</inkml:trace>
  <inkml:trace contextRef="#ctx0" brushRef="#br0" timeOffset="356988.4186">10790 17190,'25'24,"0"-24,-1 0,-24 0,25-24,0-1,-25 0,25 0,-25 0,0 1,0-1,-25 0,0 25,0 0,1 0,-1 0,0 25,-25 24,26-24,24 50,-25-51,25 51,0-26,25 1,-25 0,24-1,-24-49,50 50,0-50,-26 0</inkml:trace>
  <inkml:trace contextRef="#ctx0" brushRef="#br0" timeOffset="357310.437">11237 17190,'0'-25,"0"25,-25 0,0 0,0 0,0 25,0-25,1 24,24 1,0 0,24 0,26 0,-25-1,25 1,-26 0,26-25,-50 25,0 0,0-1,-25-24,0 25,-24 0,-1-25,25 0,-24 25,24-25,0-25,25 25,0 0,0-25,0 0</inkml:trace>
  <inkml:trace contextRef="#ctx0" brushRef="#br0" timeOffset="358226.4894">11708 17066,'0'0,"0"24,0-24,0 0,0 0,0 0,0 0,25 0,-1 0,-24 0,25 0,25 0,-1 0,-24 0,25 0,-25-24,-1 24,26 0,-50 0,25 0,-25 0,0 0,0 0,25 24,-25-24,-25 25,25-25</inkml:trace>
  <inkml:trace contextRef="#ctx0" brushRef="#br0" timeOffset="358536.5072">11733 17264,'24'0,"-24"0,0 0,25 0,-25-25,25 25,0 0,0 0,-1 0,1 0,0 0,0 0,-25 0,25 25,-1-25,-24 0,25 0,-25 0,25 25,-25-25,0-25</inkml:trace>
  <inkml:trace contextRef="#ctx0" brushRef="#br0" timeOffset="359881.5841">12774 17165,'0'0,"0"0,0 0,0 0,0 0,0 0,0-25,0 25,0 0,0 0,0 0,0 0,-24 25,24-25,-25 25,25-25,-25 24,25 1,0 0,0 0,25 0,0-1,-25 1,24 0,1-25,0 0,0 0,-25 0,25 0,-1 0,1-25,0 0,-25 1,25-1,-25-25,0 25,0 1,0-26,-25 25,0 0,25 1,-25-1,1 25,-1 0,0 0,0 0,25 25,-25-25,25 0,0 0,0 0,0 0,25 24,-25-24,50 0,-50 0,25 25,-1-25,1 25,0-25,0 25,0 0,24-1,-24 1,0 0,0 25,-1-1,1 1,-25-1,25 1,0 0,-25-1,0-49,0 75,0-75,0 0,0 0,0 0,0 0,0-50,0 1,0-1,-25 0,25-24,0-1,0 1,0 0,0-1,0 26,0 24,25-25,-25 25,25 25,0 0,-1 0,1 0,0 25,25 0,-50 0,24-25,1 49,-25-24,-25 0,1 25,-1-26,0 1,0 0,0-25,1 25,-1-25,0 0,25 0,0 25,0-25,25 0,0 0</inkml:trace>
  <inkml:trace contextRef="#ctx0" brushRef="#br0" timeOffset="360293.6076">13519 17537,'-25'0,"25"0,0 0,-25-50,0 25,25-24,0 24,0-25,0 1,0-1,0 1,25 24,0-25,-25 25,25 25,24-24,-24 24,0 0,0 0,-1 24,26-24,-50 0,25 25,-25-25,0 25,0 0,0-25,-25 25,-25-25,26 24,-1-24,0 0,0 0,0 0,1 25,24-25,0 0,0 0,0 0,24-25,1 25</inkml:trace>
  <inkml:trace contextRef="#ctx0" brushRef="#br0" timeOffset="360482.6185">13791 17214,'0'25,"0"-25,0 0,0 0,0 0,0 0,0 25,0-25,0 0,25 25,-25-25,0 0,0 0</inkml:trace>
  <inkml:trace contextRef="#ctx0" brushRef="#br0" timeOffset="361247.6616">14412 17041,'0'0,"0"0,0 0,-25-25,25 0,-25 25,25-25,-25 25,0 0,25 0,-25 0,1 25,24-25,-25 0,25 25,0 0,0 0,25-1,-1 1,1 0,-25 25,50-26,-50 1,25 0,-25 0,0 0,0-1,0-24,-25 25,25-25,0 0,-25 0,0 0,25 0,-25 0,25 0,-24-25,24 25,0 0,0 0</inkml:trace>
  <inkml:trace contextRef="#ctx0" brushRef="#br0" timeOffset="362671.7437">14734 17115,'0'0,"0"0,0 0,0 0,0 0,-25-25,25 25,0 25,-25-25,25 25,-24 0,24 0,-25-1,25-24,-25 50,25-25,0 0,0-1,25-24,0 25,-25-25,24 25,1-25,25-25,-25 25,-1 0,1-25,0 1,0-1,0 0,-1 0,-24 0,0 25,0-24,0 24,0 0,-24 0,-1 0,25 24,-25 1,25 0,0 0,0 0,25-1,-25 1,25 0,-1-25,26 0,-25 0,0-25,-1 0,1 25,-25-24,0-26,0 25,-25 0,25 1,-24-1,-1 0,25 0,0 0,-25 1,25 24,0 0,25 24,-25 1,25 0,-1 0,-24 0,25-1,0 1,-25 0,25-25,-25 0,0 0,0 0,0-25,0 0,25 1,-25-26,0 25,24-24,-24 24,25 0,0 0,-25 25,25 0,0 0,-1 0,-24 0,25 25,0 0,0-25,-25 0,25 0,-25 25,25-25,-1 0,-24-25,0 25,25 0,-25-25,25 25,0-25,-25 0,0 25,25-24,-25-1,0 0,0 25,0-25,-25 25,25 0,-25 0,0 0,0 0,1 25,-1 0,0 24,0-24,25 25,0-25,0-1,0 26,0-25,25 0,0-1,-25-24,49 0,-49 0,50 0,-25-24,24-1,-24 0,25 0,-25 0,-1 1,1-1,-25 0,25 25,-25-25,0 25,-25 0,0 0,1 25,24-25,0 25,0-25,0 25,24-1,1 26,0-25,0 0,0-1,-1-24,1 25,-25 0,0-25,-25 25,1-25,-1 0,0 0,0 0,0 0,25 0,-24-25,48 0</inkml:trace>
  <inkml:trace contextRef="#ctx0" brushRef="#br0" timeOffset="363114.769">15974 17314,'25'-25,"-25"25,0-50,25 25,-25 1,0-26,0 0,0 1,-25 24,25-25,-25 1,25 24,0 0,0 25,-25-25,25 1,0 24,25 0,0 0,-25 0,25-25,0 25,-1 0,1 0,25 0,-25-25,-1 25,1 0,0-25,-25 25</inkml:trace>
  <inkml:trace contextRef="#ctx0" brushRef="#br0" timeOffset="363318.7807">16024 17041,'0'0,"25"0,-1 25,1-25,-25-25,50 25,-50 0,49 0,-49-25,25 25</inkml:trace>
  <inkml:trace contextRef="#ctx0" brushRef="#br0" timeOffset="363850.8111">16321 17016,'0'25,"-24"0,-1-1,25 1,-25 25,25-25,-25-1,50 1,-25 0,25 0,0-25,-1 0,1 0,0-25,0 25,0-25,-25 0,25 1,-25-26,0 25,0 0,-25-24,25 49,0-25,-25 0,25 25,0 0,0 0,25 25,0 0,-25-25,24 25,1-1,-25 26,25-25,-25 0,25-1,-25-24,0 25,0-25,0 0,0-25,0 25,0-24,0-26,0 25,0-24,-25 24,25-25,0 25,25 1,-25-1,0 0,25 25,-1 0,1 0,0 25,0-50,0 25,-1 0,26-25</inkml:trace>
  <inkml:trace contextRef="#ctx0" brushRef="#br0" timeOffset="364430.8443">17140 16495,'0'0,"-25"25,25 0,-25-25,1 25,24 24,-25 1,0-1,25 26,0-1,0 1,0-1,0 0,0-24,25 24,0-24,-25-25,24 24,1-24,0 0,-25-25,0 25,25-25,-25 0,25 25,-25-25,0-25</inkml:trace>
  <inkml:trace contextRef="#ctx0" brushRef="#br0" timeOffset="365753.92">17413 16594,'0'0,"0"0,0 0,0 0,0 0,-25 25,25 0,0 0,0 0,0-1,0 26,0-25,0 49,0-49,0 49,0-24,0-25,0 24,0 1,0-25,0 0,0-1,0-24,25 0,-25 0,0-24,0-1,25 0,-1 0,-24 0,25 1,0-1,0 25,-25 0,25 0,0 0,-1 0,1 25,0-25,0 24,0 26,-1-25,-24 0,25-1,-25-24,-25 25,25-25,-24 0,24 25,-25-25,0-25,0 25,0 0,1 0,-1-25,0 25,25 0,-50 0,50 0,0 0,0 0</inkml:trace>
  <inkml:trace contextRef="#ctx0" brushRef="#br0" timeOffset="366310.9518">17859 16545,'0'25,"0"-1,25 1,0 0,0 25,0-26,-1 26,26 0,-25-1,0 1,-1-1,1 1,0 0,-25-1,0 1,0-1,0-24,0 0,-25 0,0 0,25-1,0-24,0 0,-24 25,24-25,0 0,0 0,0 25,0-25,0 0,24 0,-24 0</inkml:trace>
  <inkml:trace contextRef="#ctx0" brushRef="#br0" timeOffset="411264.523">19124 17785,'0'0,"0"0,0 0,0 0,0 0,0 0,0 0,0 0,0 0,0 0,0-74,0 74,0-50,0 25,0-24,0-1,-24 25,24 0,0 0,24-24,-24 49,0 0,25 0,-25 0,0 0,50 74,-50-74,25 50,-25-50,24 74,-24-74,0 0,25 75,-25-75,0 0,0 0,50-25,-25 0,-25-24,0 24,24-25,-24 0,0 1,0 24,0-25,0 26,0-1,0 25,25 25,0-1,-25 1,25 0,0 25,-25-50,49 74,-49-74,50 50,-50-50,0 0,50 49,-50-49,0-24,24-1,1 0,-25-25,0 1,25-1,-25 0,25-24,-25 24,0 26,0-1,0 25,25 0,-1 0,-24 25,25-1,0 1,0 0,24 0,-24 0,0-1,0 1,0 0,-25-25,0 0,0 0,0 25,-25-25,0-25,25 25,-50 0,26-25,-1 0,0 25,0-24,0-1,1 25,-1 0,25 0,0 0,0 0,0 0,0 0</inkml:trace>
  <inkml:trace contextRef="#ctx0" brushRef="#br0" timeOffset="411529.5382">19968 16991,'25'25,"-1"-25,1 0,25 25,-1-25,1 25,0-25,-1 24,1 1,-25 0,24 0,-24-25,0 25,0-25,-25 0</inkml:trace>
  <inkml:trace contextRef="#ctx0" brushRef="#br0" timeOffset="411829.5553">20389 16694,'0'0,"0"0,-24-25,24 25,0 0,-25 25,25-25,0 24,0 26,-25 24,25-24,0 24,0 1,-25-1,25 1,0-26,0 26,0-26,0 1,0-25,0-1,-25 1,25-25,0 0,0 0</inkml:trace>
  <inkml:trace contextRef="#ctx0" brushRef="#br0" timeOffset="412430.5897">20662 17587,'0'0,"0"0,0 0,-25 49,25-49,0 50,0-50,25 74,-25-74,25 99,-25-99,25 75,-25-75,25 74,-25-74,0 0,49 50,-49-50</inkml:trace>
  <inkml:trace contextRef="#ctx0" brushRef="#br0" timeOffset="412977.621">20861 17512,'0'0,"25"75,-25-75,0 74,0-74,49 74,-49-74,50 25,-50-25,49 25,-49-25,50-25,-50 25,50-49,-50 24,0-25,-25 1,0-1,0 25,0-25,1 26,-1-1,-25 0,50 25,0 0,0 0,25 25,0 0,24-1,-24 1,25 0,-1 0,1 0,-25 0,24-25,-24 0,0 0,25-25,-50 25,24-25,-24 0,0 0,0-24,-24 24,-1 0,0 0,-25 0,26 1,-26 24,25 0,0 24,1-24,24 25,-25 0,50 0,-25-25,24 25,1-25,0 0</inkml:trace>
  <inkml:trace contextRef="#ctx0" brushRef="#br0" timeOffset="413698.6616">21580 17239,'25'0,"-25"0,0 0,0 0,0 0,0 0,0 0,0 0,25 0,-25-25,0 25,24 0,1-24,0-1,25 0,-25 0,24 0,-24 1,0-1,0 25,-25-25,24 25,-24 0,0 0</inkml:trace>
  <inkml:trace contextRef="#ctx0" brushRef="#br0" timeOffset="414579.7126">22324 17115,'0'0,"0"0,0 0,-25 0,25 0,25-25,-25 1,0-1,0 0,0-25,25 1,-25-1,0 1,0-26,0 26,0 24,0 0,0 0,0 25,0 25,25 0,-25 0,0-1,25 26,-1-25,1 24,0-24,0-25,0 0,-1-25,1 1,0-1,-25-25,0 25,0 1,0-26,0 50,0-25,0 25,0 0,25 25,-25-25,25 25,-1-25,1 0,0 0,-25 0,50-50,-50 25,25-24,-25 24,24-49,1 24,-25 0,0 1,0 24,0-25,0 50,0 0,25 0,0 50,0-25,-1 24,1 1,25 0,-25 24,-1-49,1 24,0-24,-25 0,0 0,0-25,-25 0,0 0,1 0,-1-25,-25 25,25-25,1 0,-1 25,25-24,0 24,-25 0,25 0,25-25,-25 25</inkml:trace>
  <inkml:trace contextRef="#ctx0" brushRef="#br0" timeOffset="414857.7285">23044 16173,'0'24,"24"-24,1 25,0-25,0 25,0 0,-1 0,26-1,-25 1,24 0,-24-25,0 25,0 0,0-25,24 25,-49-25,25 0,0 0,-25-25,0 0</inkml:trace>
  <inkml:trace contextRef="#ctx0" brushRef="#br0" timeOffset="415132.7443">23540 15875,'0'-25,"0"25,0 0,0 0,0 25,-25 0,25 0,-25 24,0 26,0-1,1 0,-1 26,0-26,0 25,0-24,1-1,24-24,0-1,-25 1,25-25,0-25,0 0,0 0,-25 0</inkml:trace>
  <inkml:trace contextRef="#ctx0" brushRef="#br0" timeOffset="432626.7449">24085 13022,'-24'75,"24"24,0 0,0 25,0 0,0 0,0 25,0 0,24 25,-24-1,0 26,0-26,0 26,25 24,-25 0,0 1,0-1,0 25,-25-25,25 25,-24-25,24 1,0-1,-25-25,25-24,-25-25,25 0,0-25,0-50,0 25,0-49,0-1,0-49,25 75,-25-75,0 0,0 0,-25-75</inkml:trace>
  <inkml:trace contextRef="#ctx0" brushRef="#br0" timeOffset="433057.7695">23688 17661,'0'50,"0"-50,0 0,0 0,0 0,0 49,0-49,0 75,0-51,0 51,0-1,0-24,0 24,0-24,0-1,0 1,0-50,25 50,-25-50,0 0,50 24,-50-24,49-49,-49 49,75-75,-75 75,50-49,-50 49,74-75,-74 75,74-74,-74 74,75-25,-75 25,49-25,-49 25,50-24</inkml:trace>
  <inkml:trace contextRef="#ctx0" brushRef="#br0" timeOffset="434491.8516">22349 11460,'0'0,"-25"-25,25 25,0 0,0 25,25 0,0-1,0 51,-1-26,26 26,-25-1,24 1,1-1,0 0,-26 1,26-26,0 1,-50-25,25 25,-1-26,-24-24,25 25,-25-25,-25-25,25 1,-24-26,-1 25,25-25,-50 26,0-26,26 25,-26 0,0 25,1 25,24 0,-25 25,26-26,-1 51,0-1,25-24,25 24,-25-24,25-25,24 24,-24-24,25 0,-1-25,1 0,-1-25,26 0,-25-24,-1 24,-24-49,25 24,-26 0,26 1,-50-26,25 50,-25-49,-25 49,25-24,0 24,-25 25,0 0,1 0,24 0,-25 0,25 0,0 25,-25-1,25-24,0 25,25 0,-25 0,0 0,0-1,25-24,-25 25,24 0,-24-25,25 25,-25-25,25 0,0 0,-25 0,25-25,-1 0,1 0,0 25,0-49,0-1,-1 1,1-1,0-24,-25-1,25 1,-25-25,-25 24,25-24,-25 0,0 0,-24-1,24 26,-25-1,1 1,24 24,-25 26,26-1,-1 0,0 25,0 25,0 0,1 24,24 1,0 24,24 1,1-1,0 25,25 1,-1-26,1 0,-1 1,1-1,0-24,24-25,-24 24,-1-49,1 25,-25 0,-1-25,1 0,0 0,0 0,-25-25,0 0,0 0,0 1</inkml:trace>
  <inkml:trace contextRef="#ctx0" brushRef="#br0" timeOffset="435106.8867">23564 11633,'0'0,"0"0,0-24,0-1,-24 0,24-25,-25 1,0-26,-25 1,26 0,-1-26,-25 26,1-25,24 24,0 1,-25 24,50 1,-24-1,-1 25,25 25,0 0,25 25,-25 0,24 24,26 26,0-26,-1 26,1-26,-1 1,-24 0,25-1,-25-49,-1 0,1 0,-25 0,0-25,0 1,0-26,-25-24,1 24,-1-24,0 24,0-24,0 24,1 0,-1 26,25-1,-25 0,25 25,0 25,25 0,0 24,-1-24,26 49,0 1,-1-26,1 26,-1-26,-24 26,25-50,-25 24,-1-49,1 25,-25-25,25 0,-25 0,0-25,0 0,0-24</inkml:trace>
  <inkml:trace contextRef="#ctx0" brushRef="#br0" timeOffset="436249.9521">23862 10815,'0'0,"0"0,0 0,0 0,0 0,0 25,25 24,-25-24,25 0,0 0,-25-25,74 0,-74 0,50 0,-50 0,49-50,-49 50,0-50,0 26,-25-1,1 25,-1-25,0 0,-25-24,26 24,-1 0,0 0,0 25,0-25,25 25,0 0,0 0,0-24,0 24,0 0,0 0,25 0,-25 0,0 0,0 0,25-25,-25 25,0 0,0 0,0 0,0 0,0 0,0 0,0 0,0 0,0 0,0 0,0 0,0-25,0 25,0 0,0 0,0 0,0-25,0 25,0 0,0 0,0 0,0 0,0 0,0 0,0 0,0 0,0 0,0 0,0 0,0 0,0 0,0 0,0 0,0 0,0 0,0 25,25-25,0 0,-25 25,24-25,-24 0,50 25,-50-25,50 24,-50-24,49 25,-49-25,0 0,0 0,0 0,25 25,-25-25,0 0,0 0,0-50,-25 1,25 24,-25 0,1 0,24-24,-25 24,0 0,0 25,25-25,0 25,0 0,0 0,0 0,50-24,-50 24,74-25,-74 25,50-50,-50 50,49-49,-49 49,50-75,-50 75,0-74,0 74,0-50,0 50,0 0,-50-50,50 50,0 0,-49 0,49 0,0 100,0-51,49 1,-24 0,0 24,0-49,24 49,-49-74,75 75,-75-75,49 24,-49-24,50 0,-50 0,0 0</inkml:trace>
  <inkml:trace contextRef="#ctx0" brushRef="#br0" timeOffset="436829.9853">24805 10468,'0'0,"0"0,0 0,0 0,0 0,0 0,24 49,-24-49,0 75,0-75,25 74,-25-74,-25 99,25-49,-24-1,24 1,-25 0,-25 24,25 0,-49-24,24 25,-24-1,0 25,-26-24,1 24,25-25,-50 25,49 1,-24-1,0-25,24 25,-24 1,25-1,-1 0,1-24,0 24,-1-50,26 26,-1-1,0-24,26-1,-1-24,0 0,0 0,25-25,0 25,0-1,0-24,25 25,-25 0,25-25,-25 25</inkml:trace>
  <inkml:trace contextRef="#ctx0" brushRef="#br0" timeOffset="696959.8639">14337 1960,'0'0,"0"0,0 0,25 24,-25-24,25 0,0 0,24 0,1 0,-1-24,-24 24,25-25,-1 25,-24 0,0-25,0 25,-25 0,0-25,-50 25</inkml:trace>
  <inkml:trace contextRef="#ctx0" brushRef="#br0" timeOffset="697165.8757">14387 2208,'25'49,"24"-24,26-25,-1 25,0-25,1 0,-1 0,1-25,-1 0</inkml:trace>
</inkml:ink>
</file>

<file path=ppt/ink/ink56.xml><?xml version="1.0" encoding="utf-8"?>
<inkml:ink xmlns:inkml="http://www.w3.org/2003/InkML">
  <inkml:definitions>
    <inkml:context xml:id="ctx0">
      <inkml:inkSource xml:id="inkSrc0">
        <inkml:traceFormat>
          <inkml:channel name="X" type="integer" max="1280" units="cm"/>
          <inkml:channel name="Y" type="integer" max="800" units="cm"/>
        </inkml:traceFormat>
        <inkml:channelProperties>
          <inkml:channelProperty channel="X" name="resolution" value="28.31858" units="1/cm"/>
          <inkml:channelProperty channel="Y" name="resolution" value="28.36879" units="1/cm"/>
        </inkml:channelProperties>
      </inkml:inkSource>
      <inkml:timestamp xml:id="ts0" timeString="2012-11-20T21:43:32.602"/>
    </inkml:context>
    <inkml:brush xml:id="br0">
      <inkml:brushProperty name="width" value="0.05292" units="cm"/>
      <inkml:brushProperty name="height" value="0.05292" units="cm"/>
    </inkml:brush>
  </inkml:definitions>
  <inkml:trace contextRef="#ctx0" brushRef="#br0">12378 9872,'0'0,"0"0,0 0,0 0,0 0,0 0,0 0,0 0,0 0,0 0,0 0,0 0,0 0,-25 0,25 0,-25 0,0 0,25 0,-49-25,24 25,-25 0,0-24,-24 24,24-25,-24 25,24-25,-49 25,25-25,-1 0,1 25,0-24,-26-1,1 25,0-25,0 25,24-25,-24 25,-25 0,25-25,0 25,-25 0,24 25,-24-25,25 0,0 25,0-25,-1 0,26 25,0-25,-1 25,1-1,-1 1,26 0,24 0,-25 0,1-1,24 26,0-25,0 24,25-24,-24 25,24 0,-25-1,25 26,0-1,-25-24,25 24,-25 0,25 26,-25-26,1 0,24 1,-25 24,25-25,-25 1,25-1,0-24,0 24,0-24,0 0,0-1,25-24,-25 0,25 24,-25-24,24 0,1 25,-25-50,50 24,-25 1,-1 0,1 0,25 0,-1-1,1 1,0 0,-1 0,1-25,24 25,1-1,-26 1,50-25,-24 25,24-25,-24 0,49 0,-25 0,0 0,0 0,25 0,0 0,-25 0,25 0,0-25,1 25,-1 0,0 0,0-25,0 25,0 0,0-24,0 24,0 0,0-25,0 25,25 0,-50 0,25 0,0-25,0 25,0 0,-25 0,25 0,-25 0,25 0,-24 0,24 0,-25 0,0 0,25 0,-25 0,25 0,-24 0,24 0,-25 25,25-25,-25 0,25 25,0-25,-25 24,25-24,0 25,0-25,0 25,0-25,0 25,0-25,0 25,-24-25,24 24,0 1,-25-25,25 0,0 25,0-25,-25 0,25 0,-25 0,26 25,-26-25,0 0,0 0,-24 0,24 25,-25-25,1 0,-1 0,0 0,1 0,-26-25,1 25,25 0,-26-25,-24 25,25-25,-26 0,26 25,-25-24,0-1,-1 0,1-25,0 26,-25-26,25 25,0-24,-1-1,1-24,-25 24,25-24,0-1,-25 1,25-1,-1 1,-24-1,25 1,-25 0,0-1,25 1,-25-1,0 1,25 24,-25 1,0-1,0 25,-25-24,25-1,0 25,-25 1,0-1,25 0,-24 0,-1 25,-25-25,1 1,-1-1,25 25,-49-25,24 0,-24 25,-1 0,1-25,-25 25,-1 0,26-24,-50 24,25 0,-25-25,0 25,-25 0,0 0,0 0,0 0,-24 0,-1 0,25 0,-49 25,24-25,-24 0,24 0,-24 0,-1 24,26-24,-1 0,-24 0,24 25,-24-25,24 0,25 0,-25 0,26 0,-1 0,0 0,25 0,0 0,0 0,0-25,49 25,-24 0,0 0,25 0,-1-24,26-1,-1 0,25-25</inkml:trace>
  <inkml:trace contextRef="#ctx0" brushRef="#br0" timeOffset="472.027">11286 5159,'-25'0,"25"25,25-25,-25 25,25 0,0-25,24 0,26 0,-1 0,25-25,25-49,25 24,25-49,0 0,49-1,-25-24,25 0,1 0,24 0,-25 0,25 25,-25 0</inkml:trace>
  <inkml:trace contextRef="#ctx0" brushRef="#br0" timeOffset="910.052">16644 4465,'0'49,"0"1,0 0,25-1,-25 1,25-1,-1-24,26 0,24-25,1-25,24-24,50-1,24-24,1-26,49 1,1-25,-1 25,25-25,0 25,-25-25,25 25,0 24,-24 1,-26 24</inkml:trace>
  <inkml:trace contextRef="#ctx0" brushRef="#br0" timeOffset="1413.0808">21307 4862,'25'25,"-25"-25,0 24,25 1,0 25,-25-25,24-1,26 1,0-25,24 0,0 0,51-49,-1-1,0 0,49-24,-24-1,0 1,24-25,-24 24,0 1,-25 0,0-1,0 26,-49-1,-1 25,-24-24,-1 49,1-25,-50 0,25 25,-1 0,-24 0,0 0,-24 25,24-25</inkml:trace>
  <inkml:trace contextRef="#ctx0" brushRef="#br0" timeOffset="21177.2113">13891 8310,'0'0,"0"0,0 0,0 24,-25 1,25 25,0-1,25 26,-25 24,0-25,0 50,24-24,-24-1,25 0,-25-24,0 24,0-50,-25-24</inkml:trace>
  <inkml:trace contextRef="#ctx0" brushRef="#br0" timeOffset="21502.2298">13494 8682,'0'-100,"0"1,0 0,25 0,24-25,1 25,49 24,-25-24,26 24,-26 26,50-1,-25 25,-24 25,24 0,-49 50,-1 0,-24-1,-25 26,-25-1,-24 1,-1 24,-25-25,-24 25,0-49,25 24,-26-24,26 0,24-1,26-24,-1-25</inkml:trace>
  <inkml:trace contextRef="#ctx0" brushRef="#br0" timeOffset="22312.2762">14610 7764,'0'0,"-25"0,0 49,1-24,-1 50,0-1,0 50,0 0,25 0,-24 25,24 0,-25-25,25 0,-25 0,25-25,0-24,0-26,0 1,0-50,25-25,0 0,-1-24,1-26,0 1,25 24,-1-49,-24 49,25 1,-1-1,1 25,-1 25,-24 25,25 0,-1 0,-49 24,50-24,-50 25,0 24,25-24,-25 24,-25-49,25 49,0-24,-25-25,25 0,0-1,0 1,-25-25,25 0,0 0,0 0,0 0,0 0,0 0,0 0,25 0,-25 0,0-25,0 1,-25 24,25-25,0 0,0 0,-24 0,-1 1,25-1,-50 0,25 25,1-25,-1 0,-25 25,25 0,1 0,-1 0,0 25,0 0,25-25,0 25,0 0,0-1,25 26,-25-25,25 0,0-25,-1 0,1 0,0 0,0 0,0-25</inkml:trace>
  <inkml:trace contextRef="#ctx0" brushRef="#br0" timeOffset="23111.3219">15180 8979,'0'0,"-24"25,-1-25,25 25,-25 25,25-26,-25 26,25 0,0-1,0 1,25-25,-25-1,25 1,0-25,-1 0,26-25,-25 25,0-24,-1-1,-24-25,25 1,0-1,-25 25,0-24,0 49,0 0,0 0,25 24,-25 26,25 24,24 26,-24-1,0 0,25 25,-26-25,26 0,-25 1,0-26,-25 1,-25-26,25 1,-25-25,-25-1,1-48,-1-1,1 0,24-25,-25-24,25 24,0-24,1-1</inkml:trace>
  <inkml:trace contextRef="#ctx0" brushRef="#br0" timeOffset="23490.3436">15602 9227,'25'0,"-25"0,25 25,0-50,-1 1,26-1,-25 0,0 0,-25-24,24-1,1 0,-25 25,-25-24,1 24,-1 25,0 0,-25 25,26 0,-26 24,25 1,0 24,1 1,24-1,0 1,0-26,24 1,-24-1,25-24,0 0,25-25,-26 0,1-25,25 0</inkml:trace>
  <inkml:trace contextRef="#ctx0" brushRef="#br0" timeOffset="24134.3804">15949 9153,'0'25,"0"0,-24-1,24 1,0 0,0 0,0-25,0 25,0-25,0 0,0 0,0 0,0 0,0 0,0 0,0 0,0 0,0 0,0 0,0 0,0 0,0 0,0 0,0 0,0 0,24 24,-24 1,0-25,0 25,0 0,25 0,-25-1,0-24,0 0,0 0,0-24,0-1,0-50,0 26,0-50,25 24,-25-24,25 24,0 1,-1 0,1 24,25 0,-1 26,1 24,24-25,-24 25,25-25,-26 0,1 0</inkml:trace>
  <inkml:trace contextRef="#ctx0" brushRef="#br0" timeOffset="26390.5094">17140 7987,'-25'0,"0"0,1 25,48-25,-24 25,25 0,25 24,-1 1,1-25,0 49,24-24,-24 24,-1 25,1-24,-25 24,-25 0,0 0,-25 25,0-24,0 24,-49-25,-1 25,1-25,-25 25,24-25,-24 0,25 1,-1-1,1-25,24-24,1 0,24-1,0-24,25 0,0-25,0 0,0 0,0 0,0 0,0 0,0 0,0 0,0 0,0 0,0 0,0 0,0 0,-25 0,25 0,0 0,0 0,0 0,0 0,-24-25,24 0,0 0,0 1,-25-1,25-25,0 25,0-24,0-1,0 0,0 1,0 24,0 0,0 0,0 1,0 24,0 0,0 0,0 24,0 26,-25-25,25 24,0 1,-25 25,25-26,0 1,0-1,-25 1,25-25,0 24,0-24,0 0,0-25,0 25,0-25,25 0,-25 0,0 0,25 0,0 0,0 0,24-25,1 25,-1 0,26-25,-26 25,1-25,0 25,-1 0,-24 0,0 0,0 0,-25 0,0 0,24 0,-24 0,0 0,0 0,0 0,0 0,0 0,0 0,-24-24,24 24,0 0,0-25,-25 25,0-25,0 0,0 0,1-24,-26-1,0 25,26-24,-26-1,0 0,1 1,24 24,-25-25,26 26,-1-1,25 25,-25 0,25-25,0 25,0 0,0 25,0 0,25-1,-25 1,25 25,-1-25,1 24,25 1,-25 0,24-1,-24-24,25 25,-26-1,1-24,0 0,0-25,0 25,-25-25,0 0,0 0,0 0,0-25,-50 25,25-50,0 25,-24-24,-1 24,1 0,-1-24,0 24,26 25,-1-25,0 25,0 0,25 25,25 0,0-25,-25 49,25-49,-1 50,1-25,0-1,0 1,0 0,-1-25,-24 25,0-25,0 0,0 0,25-25,-25 0,-25 0,25 1,0-1,0 0,0 0,-24 25,-1 0,25 25,-25-25,0 25,0 0,1-1,24 1,-25 0,25-25,0 0,0 0,25 0,-25 0,24-25,1 0,-25 1,25 24,0-25,-25 25,0 0,0 0,0 0,-25 25,25-1,-25 1,25-25,-25 25,25 0,25-25,-25 0,25 0,25 0,-26-25,26 25,-25-25,24 25,-49-25,25 25,-25 0,-25-24,1 24,-1 0,-25 24,25-24,-24 25,-1-25,1 25,24-25,25 0,0 0,0 0,25 0,-1 0,1 0,25 0,-25 0,-1 0,1 0,-25 0,0 0,0 0,0 0,0 0,0 0,0-25</inkml:trace>
  <inkml:trace contextRef="#ctx0" brushRef="#br0" timeOffset="43646.4963">2183 13618,'-25'-25,"0"25,-24-25,-1 25,0-25,-24 25,-25 0,0 0,24 0,-24 25,49-25,-24 25,24-25,50 25,0 0,50 24,24-24,1 25,24-1,0 26,0-26,1 26,-26-1,0-24,-24 24,-50 0,0 1,0-1,-50 1,-24-1,0-24,-26-1,26 1,-25-50,49 25,-24-50,24 25,25-74,0 24,50-24,25-26,-1 1</inkml:trace>
  <inkml:trace contextRef="#ctx0" brushRef="#br0" timeOffset="44062.5202">2431 13891,'0'49,"25"1,-25-1,49 1,-24-25,25 0,-1-25,1 0,-25 0,24-25,1 0,-50-25,25 1,-25-1,0 1,-25-1,-25 0,-24 26,24 24,-24 24,-1 26,1 0,0 24,24 25,0 0,26 1,24 24,0-50,0 1,49-1,1-24,-1-26,26 1,-26-25,26-25,-26-24,26-1,-25-49,-1 25</inkml:trace>
  <inkml:trace contextRef="#ctx0" brushRef="#br0" timeOffset="44371.5378">3076 12427,'0'-25,"0"25,0 25,25 25,-50 49,25 0,0 25,0 50,-25-1,25 1,0 25,0-1,0-24,0-1,0 1,0-50,25 0,-25-25,25 0,-25-49,24-25,1-25,25-25</inkml:trace>
  <inkml:trace contextRef="#ctx0" brushRef="#br0" timeOffset="44744.5592">4217 12502,'49'-199,"-24"50,0 25,-50 25,0 0,-24 49,-1 25,-49 25,0 25,0 0,-1 74,1-24,25 73,-26 1,51 25,-1 0,25 24,25 50,0-25,0 50,25-25,0 25,25 0,-26 0,1 0,0-25,-25 0,0-25,0-25,0 1,-25-50,0-25,25-25,-24-25,-26-24,25-50,0-25,1-49,-1-1</inkml:trace>
  <inkml:trace contextRef="#ctx0" brushRef="#br0" timeOffset="44933.5701">3101 15032,'0'-149,"0"25,24 25,26 24,-25 1,49 24,1 1,-1 24,0 0,26 0,-26 0,1 0,-1 1,-24 24,24-25,-24 25,-1-25</inkml:trace>
  <inkml:trace contextRef="#ctx0" brushRef="#br0" timeOffset="45376.5948">4316 14436,'0'0,"25"25,-25-25,-25 25,25-25,-25 0,25 0,0-25,0 25,0 0,0 0,0-25,0 25,25-24,-25 24,0 0,0 0,0 0,-25 24,25 1,0-25,0 25,0-25,0 0,25 0,0 0,-25-25,0 25,25 0,-25 0,0-25,0 25,-25 0,25 0,0 0,0-24,0 24,0-25,25 0,-1 0,1 0</inkml:trace>
  <inkml:trace contextRef="#ctx0" brushRef="#br0" timeOffset="45784.6187">4986 13940,'25'-49,"-1"24,-24-25,-24 25,-1 1,25-1,-50 25,25 25,-24-1,24 26,-25 24,25 1,25-1,0 1,0 24,50-50,0 1,-1 0,1-25,24-25,1 0,-26-50,1 0,0 1,-1-26,-49 1,0-1,0-24,-25 50,-24-26,24 26,-25-1,1 0,24 26,-25-1,50 0,-24 25,24 0,24-25,1 25</inkml:trace>
  <inkml:trace contextRef="#ctx0" brushRef="#br0" timeOffset="45950.6282">5308 13568,'50'25,"24"25,1-1,-1 1,0 24,26 1,-26-26,1 26,24-1,-50-49,26 24,-50-24,24-25,-24 0,0-25,-25 1,25-26</inkml:trace>
  <inkml:trace contextRef="#ctx0" brushRef="#br0" timeOffset="46184.6415">6276 13320,'0'0,"-25"25,25 25,-25-1,25 26,-50 24,26 0,-26 0,0 25,26-25,-26 1,0-1,26-25,-26 1,25-50,0 24,0 1,-24-25</inkml:trace>
  <inkml:trace contextRef="#ctx0" brushRef="#br0" timeOffset="46622.6665">2257 15205,'-49'25,"-1"-25,0 0,26 0,24 0,0 0,0-25,49 25,-24 0,49-25,1 25,49-24,0-1,50 0,-1 0,26-24,24 24,25-25,0 1,0 24,25 0,-25 0,-25 0,0 1,-24 24,-1-25,-49 0,0 25,-50 0,-24-25,-26 25,1-25,-50 25</inkml:trace>
  <inkml:trace contextRef="#ctx0" brushRef="#br0" timeOffset="47037.6902">2456 15404,'0'0,"0"25,49-50,1 25,24 0,26-25,24 0,24 0,26-24,24 24,1-25,49 1,0-1,25 25,-25-24,25 24,-50 0,25 0,-50 0,-24 25,-25 0,-50 0,0 0,-49 25,-25-25</inkml:trace>
  <inkml:trace contextRef="#ctx0" brushRef="#br0" timeOffset="47507.7172">5259 14982,'0'25,"0"0,-25 24,0 1,0 24,0 1,1 49,-1-25,0 0,-25 25,26 0,-1-25,0 25,0-24,0-1,1-25,-1 1,25-1,-25-24,25-1,-25 1,25-25,0-25,0 0,0-25,0 0,0 0,0-24,-25-1</inkml:trace>
  <inkml:trace contextRef="#ctx0" brushRef="#br0" timeOffset="47834.736">4738 16123,'-25'-25,"25"25,0 0,0 25,0 0,0 24,0 1,0 0,-25 24,25-24,0 24,0-24,0-1,0-24,0 0,25 0,0-25,-1-25,1 0,0 0,25 1,-25-26,24 0,-24 1,0-1,24 25,1-24,-25 24,0 0,-1 0,26 25,-50 0,25 0,0 0,-25 0,0 0</inkml:trace>
  <inkml:trace contextRef="#ctx0" brushRef="#br0" timeOffset="69039.9481">11013 13940,'0'0,"0"0,0 0,0 0,0 0,0 0,0 0,0 0,-25 0,25 25,-24 25,24-1,-25 1,25 24,-25 1,25 24,0-25,0 1,25-1,-25-24,25-1,-1-24,1-25,0 0,25-25,-1-24,-24-1,0 25,25-24,-26 24,1 0,0 0,25 25,-26 0,26 25,24 0,-24-25,0 25,24-50,-24 25,-1-25,-24-24,0-1,0 0,-25-24,-25 24,25-24,-50 24,25 1,1-1,-1 25,-25 25,50 0,0 0,0 0,0 25,50-25</inkml:trace>
  <inkml:trace contextRef="#ctx0" brushRef="#br0" timeOffset="69247.9607">12105 14114,'0'49,"24"1,-24 0,0-26,0 51,0-25,0-1,0 1,0-1,0-24,0-25,0 0,0 0,25-25</inkml:trace>
  <inkml:trace contextRef="#ctx0" brushRef="#br0" timeOffset="69425.9709">12080 13419,'0'0,"0"0,0-24,0 24,0 0,0 0,25 24,-25-24,24 25</inkml:trace>
  <inkml:trace contextRef="#ctx0" brushRef="#br0" timeOffset="69803.9917">12353 14486,'0'25,"0"-25,25-25,-25-25,0 26,0-51,0 25,0 1,0-1,0 1,0 24,24 25,-24 25,50-1,-25 1,0 0,24 25,1-50,-1 24,1-24,-25-24,24 24,-24-50,0 25,-25-49,0 24,0 1,-25-1,25 25,0-24,-25 24,50 0,-25 25,25-25,0 25</inkml:trace>
  <inkml:trace contextRef="#ctx0" brushRef="#br0" timeOffset="70081.0084">13171 13816,'50'0,"-50"-25,0 25,0-24,-25 24,0 0,-24 0,24 0,-25 24,1 1,24 0,25 25,25-1,-25 1,49-1,1 1,24 0,-24 24,0-24,-26-26,1 26,-50-25,1 25,-1-50,-25 0,0 24,1-48,24 24,0-25,25 0</inkml:trace>
  <inkml:trace contextRef="#ctx0" brushRef="#br0" timeOffset="70431.0284">13667 14188,'0'0,"0"0,0-25,0 1,-24-26,24 0,-25-24,0 0,0-26,25 1,-25-25,1 0,24 25,-25 0,25 24,25 1,-1-1,1 26,25-1,-1 25,26 1,-1-1,1 0,-1 0,-24 0,24 1,-24 24,24-25,-24 0</inkml:trace>
  <inkml:trace contextRef="#ctx0" brushRef="#br0" timeOffset="70648.0407">13742 13519,'0'24,"25"1,-1 0,26-25,0 0,-26 0,26-25,0 25,-1-25,-24 1,25-26</inkml:trace>
  <inkml:trace contextRef="#ctx0" brushRef="#br0" timeOffset="71178.0712">14263 13767,'-25'49,"0"1,0-1,0-24,1 25,24-25,0-1,0 1,24-25,1 0,0 0,25-25,-1 1,1-26,-25 25,0-24,-1-1,-24 0,0 26,0-26,-24 25,24 0,-25 1,25 24,0 24,0 1,25 25,-1-1,1 26,0-1,25 1,-26-26,26 26,-25-26,0-24,-1 0,-24-25,0 0,0-50,0 1,-24-1,24-24,-25-1,25 26,0-26,0 26,25-1,-25 25,49 0,-24 1,49 24,-49-25,50 25,-26-25,26 0</inkml:trace>
  <inkml:trace contextRef="#ctx0" brushRef="#br0" timeOffset="71583.0943">15652 12601,'-25'0,"25"-25,-25 25,0 25,-24 0,-1 49,1 25,-1 25,0 50,1-25,24 49,0 1,25-1,0 0,0-24,25-25,0 0,24-50,-24 0,25-24,-1-26,-24-24,25-25,-1-50,-24 1</inkml:trace>
  <inkml:trace contextRef="#ctx0" brushRef="#br0" timeOffset="71980.117">20265 12675,'-24'0,"24"-25,0 25,0 25,49 25,-24 24,25 1,-1 49,26 0,-1 25,-24 24,-1-24,1 25,-25-1,0 1,-25-25,0-25,-25-25,0-25,0-49,-25-25,1 0</inkml:trace>
  <inkml:trace contextRef="#ctx0" brushRef="#br0" timeOffset="73472.2024">16123 13643,'0'0,"0"-25,-25 0,25 0,0 0,-25 1,1 24,-1-25,-25 25,25 0,-24 0,-1 25,1-25,-1 24,25 1,0 0,1 0,24 0,0 24,24 1,26-1,-25 26,24-1,26-24,-50-1,24 1,-24 24,0-24,-25-25,-25 0,0 24,0-24,-24-25,-1 25,25-25,-24-25,-1 25,25-25,1 25,-1 0,25 0,25-25</inkml:trace>
  <inkml:trace contextRef="#ctx0" brushRef="#br0" timeOffset="73727.2159">16049 14263,'99'-25,"-25"0,1-25,-26 1,26-1,-50 1,24-1,-49 0,0 1,0-1,-25 1,-24 49,24-25,-25 25,1 25,24-1,-25 26,25 0,1-1,24 26,-25-1,50-24,-1-1,-24 1,50-25,-25-1,24-24,-24 0</inkml:trace>
  <inkml:trace contextRef="#ctx0" brushRef="#br0" timeOffset="74128.2399">16793 12948,'-25'25,"25"-25,-25 49,25 1,-25 0,1 24,24 25,-25 25,25-24,-25 24,25 0,-25 0,25-25,0 0,0-25,0 1,0-26,25-24,-25-25,25 0,-25-49</inkml:trace>
  <inkml:trace contextRef="#ctx0" brushRef="#br0" timeOffset="74429.2571">17190 12923,'0'-49,"0"24,0 0,-50 25,25 25,0 0,-24-1,-1 26,25 24,1 1,-26 24,50 25,0 0,0 25,25 0,0 0,-1 24,1 1,0-25,0 0,0-1,-1-24,1 0,-25-24,0-26,0 0,0-49</inkml:trace>
  <inkml:trace contextRef="#ctx0" brushRef="#br0" timeOffset="74608.2671">16818 14188,'24'-25,"26"25,0 0,-1-24,26 24,-51 0,26-25,-25 0,0 25</inkml:trace>
  <inkml:trace contextRef="#ctx0" brushRef="#br0" timeOffset="74810.2789">17388 14213,'0'25,"0"0,25-25,-25 0,0 0,0 0,0 0,0-25,25 0,-25 0,49 0</inkml:trace>
  <inkml:trace contextRef="#ctx0" brushRef="#br0" timeOffset="75333.3088">18231 13717,'-24'-25,"24"0,-25 25,25 0,-25 25,-25 0,26 0,-26 0,25 49,-24 0,24 1,25 24,0-25,0 26,25-26,-1-24,26-1,24-24,-24-25,24 0,-24-25,0-24,-1-1,-24-24,0-1,-25-24,-25 25,25-1,-50 1,26-1,-1 26,0-1,-25 25,50 1,0 24,0 0,0 24,25-24</inkml:trace>
  <inkml:trace contextRef="#ctx0" brushRef="#br0" timeOffset="75508.3187">18430 13767,'49'24,"-24"1,25 25,0-25,-1 24,1-24,-1 49,26-24,-26 0,1-1,0 26,-1-51,1 26,-1 25,-24-51,0 1,0-25,0 0</inkml:trace>
  <inkml:trace contextRef="#ctx0" brushRef="#br0" timeOffset="75756.333">19199 13618,'0'0,"0"0,0 25,-25-1,0 26,25 0,-49 24,24 0,-25 26,1-26,24 50,-25-50,25 26,-24-1,24-25,0-24,0 0,1-1,-1-24</inkml:trace>
  <inkml:trace contextRef="#ctx0" brushRef="#br0" timeOffset="76217.3594">16024 14858,'-25'25,"25"-25,0 25,25-25,24 0,26-25,-1 25,50-25,25 0,25 0,-1 1,26-1,-1 0,1 25,24-25,-49 25,24-25,-24 25,-26-24,-24 24,-24 0,-1 0,-49-25,-26 25,1 0,-25 0,-25-25,-24 25,-1 0</inkml:trace>
  <inkml:trace contextRef="#ctx0" brushRef="#br0" timeOffset="76717.388">16148 15032,'0'24,"0"-24,0 0,0 0,0 0,25 0,-25 0,24 0,1 0,25 0,-1 0,1 0,25 0,-1 0,25-24,0 24,25 0,25 0,0 0,0 0,24 0,1 0,0 0,-1 24,1-24,-25 0,-25 0,0 0,0 25,-50-25,1 0,-1 0,-49 25,0-25,0 0,-25 0,0 0,-25-25,0 25</inkml:trace>
  <inkml:trace contextRef="#ctx0" brushRef="#br0" timeOffset="87264.9913">9376 12750,'0'0,"0"0,0 0,0 24,0 26,0 24,0-24,0 49,0 0,25 26,-25-1,25 24,0-24,-25 25,24-25,1 25,-25-50,25 25,-25-24,0-1,0-25,0-24,0-1,0 1,0-50,0 25,0-25,0 0,-25-25,25 25,0-50,0 1,0-1,25 1,-25-26,0 1,0-1,0 26,25-26,0 26,-25-1,24 25,1 0,0 1,25 24,-26 24,26 1,0 0,-1 0,1 0,-1 24,1 1,-25-1,0 1,0 0,-50-1,0 1,-25 24,1-24,-1 0,-24-1,-1 1,1-1,-1-24,26 0,24 0,0-25,25 0,25 0,0 0,24-25,1 0</inkml:trace>
  <inkml:trace contextRef="#ctx0" brushRef="#br0" timeOffset="87845.0244">10393 14709,'0'0,"-25"0,25 0,-24 25,-1-25,0 25,25 0,-25-1,25 1,0 0,0-25,0 25,25-25,-25 0,25 0,0-25,-1 0,1 0,0-24,-25 24,0 0,0 0,0 1,-25 24,0 0,1 0,24 24,-25-24,25 25,0 0,0-25,25 0,-25 0,24 0,1 0,0 0,-25-25,25 0,-25 25,-25 0,0 0,0 25,1-25,-1 25,0 0,0 0,25-1,0 1,0 0,0-25</inkml:trace>
  <inkml:trace contextRef="#ctx0" brushRef="#br0" timeOffset="91560.2364">8954 12254,'-24'0,"-1"-25,-25 25,25-25,-24 25,-1-25,1 25,-26-25,26 0,24 25,-25 0,1 0,24 0,0 0,0 25,0 25,25 0,0 24,0 25,25 0,0 25,0 25,24 0,-24 25,25-1,-25 1,24 24,-24-24,0 24,0 1,-1-25,1-1,-25 1,0-25,25-1,-25 1,25-25,-25 0,0-24,25-26,-1 0,-24-24,25-25,25 24,-1-24,1-25,25 0,-1-25,0 1,26-1,-1 0,25-25,0 1,0-26,25 51,0-26,24 0,-24 1,25 24,-1-25,1 25,-1-24,1 24,25 25,-26-25,1 0,-1 1,26-1,-25 0,-1 0,26 0,-26 25,1-24,0 24,24-25,0 25,-24 0,24 0,-24 0,25 0,-1 0,0 0,1 0,-1 25,1-25,-1 0,1 0,-26 24,26-24,-26 0,26 25,-26-25,1 25,24 0,-24-25,0 25,-1-1,1 1,-25 0,24-25,1 25,0 0,-25-1,24 1,-24 0,25 0,-26 0,1-25,0 25,-25-1,25 1,-25-25,0 25,0 0,0-25,-25 25,0-25,1 0,-1 24,-25-24,1 0,-1 0,-24-24,-1 24,1-25,0 0,-1 0,-24 0,25-24,-26 24,1-50,0 1,-25 0,25-26,-25 1,25 0,-25-25,0-25,0 25,0-25,0 0,0 1,0-1,0 0,0 0,0 0,0 1,0 23,0 1,0 0,0 25,0 0</inkml:trace>
</inkml:ink>
</file>

<file path=ppt/ink/ink57.xml><?xml version="1.0" encoding="utf-8"?>
<inkml:ink xmlns:inkml="http://www.w3.org/2003/InkML">
  <inkml:definitions>
    <inkml:context xml:id="ctx0">
      <inkml:inkSource xml:id="inkSrc0">
        <inkml:traceFormat>
          <inkml:channel name="X" type="integer" max="1280" units="cm"/>
          <inkml:channel name="Y" type="integer" max="800" units="cm"/>
        </inkml:traceFormat>
        <inkml:channelProperties>
          <inkml:channelProperty channel="X" name="resolution" value="28.31858" units="1/cm"/>
          <inkml:channelProperty channel="Y" name="resolution" value="28.36879" units="1/cm"/>
        </inkml:channelProperties>
      </inkml:inkSource>
      <inkml:timestamp xml:id="ts0" timeString="2012-11-20T21:45:54.007"/>
    </inkml:context>
    <inkml:brush xml:id="br0">
      <inkml:brushProperty name="width" value="0.05292" units="cm"/>
      <inkml:brushProperty name="height" value="0.05292" units="cm"/>
    </inkml:brush>
  </inkml:definitions>
  <inkml:trace contextRef="#ctx0" brushRef="#br0">15081 5879,'0'25,"0"-25,-25 0,25 0,0 0,0 24,25-48,0 24,0 0,0 0,-1-25,26 25,0-25,-1 25,-24-25,25 0,-25 25,-1-25,1 25,-25 0,0 0,0 0,-25 25,-24-25,-1 25,0 0,1 0,-1 0,-24-1,24 26,25-50,-24 25,24 0,25-25,25-25,0 0,24 0,1 0,24-24,1-1,-1 0,1 1,-26 24,1 0,-25 0,-1 25,1 0,-25 0,-25 0,25 0,0 25,-24-25,24 25,-25-25,25 0,0 0,0 0,0-25,25 25,-1-25</inkml:trace>
  <inkml:trace contextRef="#ctx0" brushRef="#br0" timeOffset="825.0468">15801 5135,'0'-25,"0"25,-25-25,25 25,0 0,0 25,0 24,0 1,0 0,25 24,-25 25,0 0,0 1,0-26,0 25,24 1,-24-26,0-24,0-1,0-24,0 0,0-25,0 0,0-25,0-25,25-24,-25 0,0-26,-25 1,25 0,-24 0,24-1,0 51,-25-26,25 26,-25 49,25-25,0 25,0 25,0 0,0 24,25 26,-25-26,25 50,-25-24,0 24,24 0,-24-24,25-26,-25 26,0-50,0-1,0-24,0 0,0-24,0-1,0-25,0-24,0-1,0-24,0-25,0 25,-25 0,25 24,-24 1,24-1,0 51,0-1,0 25,0 49,0-24,0 50,0-1,0 0,24 50,-24-24,0-1,0 0,0-24,0 24,25-50,-25 26,0-50,0-1,0 1,0-25,0 0,0 0,0-25,-25 1,25-26,0 25</inkml:trace>
  <inkml:trace contextRef="#ctx0" brushRef="#br0" timeOffset="12088.6914">16495 5730,'0'0,"-25"0,1 25,24-25,-25 24,25 1,0 0,0 0,25 0,-1 0,26 24,0-24,-1 0,-24 0,25 24,-26-24,1 0,-25 0,0-1,0 1,-25 0,25 0,-24 0,-1-25,-25 0,50 0,-25-25,1-25</inkml:trace>
  <inkml:trace contextRef="#ctx0" brushRef="#br0" timeOffset="12242.7003">16421 5854,'25'-25,"-1"0,1 25,0-25,25-24,-26 24,26-25,-25 1,24-1,-24 1</inkml:trace>
  <inkml:trace contextRef="#ctx0" brushRef="#br0" timeOffset="12534.717">16718 5779,'0'100,"-24"-26,24 1,24-26,-24 1,25-1,-25-49,50 0,-1-24,1-26,0 0,-26-24,26 0,-25-1,0-24,-25 24,0 1,-25 24,0 1,-25 24,1 25,-26-25,26 25,24 25,0-25,25 0</inkml:trace>
  <inkml:trace contextRef="#ctx0" brushRef="#br0" timeOffset="12965.7416">17512 5556,'0'0,"-25"0,25 0,25 25,-25-25,25 25,-25 0,50 24,-26-24,1 0,25 24,-1-24,-24 25,0-25,0 0,-25 24,0-24,0 25,-25-26,0 1,-24 0,24 0,0-25,-25-25,26-25,-1 26</inkml:trace>
  <inkml:trace contextRef="#ctx0" brushRef="#br0" timeOffset="13133.7512">17512 5457,'25'-25,"-25"0,50 1,-26-1,26 0,-25 0,24 0,-24 1,25-1,-25 0,24 0,-49 25,50-25,-50 25,0 25</inkml:trace>
  <inkml:trace contextRef="#ctx0" brushRef="#br0" timeOffset="13398.7664">17859 5457,'-24'99,"-1"-24,0 24,25 0,0-49,25 24,-25-24,25-25,24-1,1-48,-1-1,1 0,0-49,-1-1,1 1,-25-1,-25-24,0 25,0-1,-50 26,0-1,1 0,-1 50,1-24,-1 24,0 0,26 24,24-24,0 0,49 0</inkml:trace>
  <inkml:trace contextRef="#ctx0" brushRef="#br0" timeOffset="13741.786">18752 5482,'-24'25,"-1"-25,25 24,-25 1,25-25,25 25,0 0,24 0,1-1,-1 26,-24-50,25 50,-25-1,-25 1,0-25,0 24,-25 1,-25-25,25 0,-24-1,-1-24,1-24,-1-1</inkml:trace>
  <inkml:trace contextRef="#ctx0" brushRef="#br0" timeOffset="14158.8098">18628 5507,'25'-50,"25"25,-25 0,-1 25,26-49,-25 49,0-25,24 0,-24 0,-25 1,25 24,0 0,-25 24,0 26,0 0,0-1,0 26,0-1,24 25,-24-24,0-1,25-24,0-1,0-24,0-25,-1 0,1-25,25-24,-25 24,-1-50,1 1,-25 0,0-1,-25 1,25-1,-49 26,24-1,-25 25,26 1,-26 24,25 0,0 0,25 24,0-24,25 0,0 0,0 0,24 0</inkml:trace>
  <inkml:trace contextRef="#ctx0" brushRef="#br0" timeOffset="14476.828">19794 5531,'-25'25,"1"-25,-1 25,25 0,0 0,0 24,25-24,-1 0,1 24,0 1,0 0,0-1,-1 1,1 0,-25-26,0 26,-25-25,25 0,-24-1,-1-24,0-49,-25 24</inkml:trace>
  <inkml:trace contextRef="#ctx0" brushRef="#br0" timeOffset="14869.8505">19695 5556,'25'-25,"0"1,24-1,-24 0,25 0,-26 25,26 0,-25-25,0 25,-25 0,24 25,-24-25,0 25,0 25,0-1,0 1,0 24,0-24,25 49,0-49,-25 24,25-24,24-25,-24-1,0 1,25-50,-26 1,1-1,-25-25,25-24,-25 24,0-24,-25-1,25 1,-49 24,24 1,-25 24,25-25,1 25,-1 25,0 0,25 0,0 0,50 0,-26 0</inkml:trace>
  <inkml:trace contextRef="#ctx0" brushRef="#br0" timeOffset="15269.8734">20935 5606,'-25'0,"1"25,24-25,-25 24,25 1,-25 0,25 0,25 24,-25 1,25 0,24-25,-24 49,0-24,24-26,-49 26,25 0,-25-26,0 1,-25 0,1 0,-1-25,-25-25,25 0,1-24</inkml:trace>
  <inkml:trace contextRef="#ctx0" brushRef="#br0" timeOffset="15412.8816">20886 5655,'49'-24,"-24"-1,0 0,0 0,-1 0,1 25,0-24,0-1,24 0,-49 0,50 0</inkml:trace>
  <inkml:trace contextRef="#ctx0" brushRef="#br0" timeOffset="15901.9095">21282 5606,'-24'0,"24"25,-25-1,0 1,25 0,-25 25,0-1,25 1,0 0,0 24,0-24,0-26,25 26,0-25,25 0,-26-50,1 25,25-25,-25-25,-1 26,1-26,-25 0,25 1,-50-26,0 1,1 49,-26-25,0 26,1-26,24 50,0 0,0-25,25 25,25 25</inkml:trace>
  <inkml:trace contextRef="#ctx0" brushRef="#br0" timeOffset="16324.9337">21952 5556,'-25'0,"25"-25,0 25,-24 0,24 0,-25 25,25-25,0 50,25-25,-25 24,24 1,1-1,0 26,25-25,-26-1,1 26,-25-26,25 1,-25-1,-25-24,25 0,-25 0,1-25,-26 0,25 0,-24-50,24 25,0-24</inkml:trace>
  <inkml:trace contextRef="#ctx0" brushRef="#br0" timeOffset="16463.9417">21903 5705,'24'-50,"26"1,0-1,-1 1,1-1,-1 25,1-24,0 24,-1-25,-24 25,0 1</inkml:trace>
  <inkml:trace contextRef="#ctx0" brushRef="#br0" timeOffset="16853.964">22473 5655,'-25'25,"0"0,25-25,0 50,0-26,0 26,0 0,0-25,25 24,0-24,0-25,24 25,-24-50,0 0,0 0,24-24,-24 24,0-50,-25 1,0 24,0-24,-25 24,0 1,1-1,-26 50,25 0,-24 25,-1 25,0-1,26 1,-1-1,25 1</inkml:trace>
</inkml:ink>
</file>

<file path=ppt/ink/ink58.xml><?xml version="1.0" encoding="utf-8"?>
<inkml:ink xmlns:inkml="http://www.w3.org/2003/InkML">
  <inkml:definitions>
    <inkml:context xml:id="ctx0">
      <inkml:inkSource xml:id="inkSrc0">
        <inkml:traceFormat>
          <inkml:channel name="X" type="integer" max="1280" units="cm"/>
          <inkml:channel name="Y" type="integer" max="800" units="cm"/>
        </inkml:traceFormat>
        <inkml:channelProperties>
          <inkml:channelProperty channel="X" name="resolution" value="28.31858" units="1/cm"/>
          <inkml:channelProperty channel="Y" name="resolution" value="28.36879" units="1/cm"/>
        </inkml:channelProperties>
      </inkml:inkSource>
      <inkml:timestamp xml:id="ts0" timeString="2012-11-20T21:47:29.347"/>
    </inkml:context>
    <inkml:brush xml:id="br0">
      <inkml:brushProperty name="width" value="0.05292" units="cm"/>
      <inkml:brushProperty name="height" value="0.05292" units="cm"/>
    </inkml:brush>
    <inkml:brush xml:id="br1">
      <inkml:brushProperty name="width" value="0.05292" units="cm"/>
      <inkml:brushProperty name="height" value="0.05292" units="cm"/>
      <inkml:brushProperty name="color" value="#C0504D"/>
    </inkml:brush>
  </inkml:definitions>
  <inkml:trace contextRef="#ctx0" brushRef="#br0">14957 6747,'-25'-25,"25"25,0 0,0 0,25 0,0 0,0 0,24-25,1 25,24 0,-24-25,24 25,1 0,-25-24,-1 24,1-25,-1 25,-24-25,0 25,-25-25,0 25,25-25</inkml:trace>
  <inkml:trace contextRef="#ctx0" brushRef="#br0" timeOffset="333.019">15776 5928,'0'0,"25"0,-25 0,0 0,0 25,0 0,24 25,-24-1,0 26,0-1,25 0,-25 1,0 24,25-25,-25 1,0-26,25 1,-25 24,0-49,0 25,0-25,0 0,25-1,-50 1,25 0,0-25,0 0,0-25</inkml:trace>
  <inkml:trace contextRef="#ctx0" brushRef="#br0" timeOffset="18002.0294">19546 6424,'0'0,"0"0,0-24,0 24,0 0,0 0,-25 24,25-24,0 0,0 25,0 0,25 0,-25 24,0 1,25 0,-25-1,25 26,0-26,-25 1,0 0,0-26,24 1,-24 0,0-25,0 0,0 0,0-25,25 0,-25 1</inkml:trace>
  <inkml:trace contextRef="#ctx0" brushRef="#br0" timeOffset="18349.0494">19720 6524,'0'0,"0"0,0 0,0 24,0 1,0 25,0-1,0 1,25 0,-25-26,24 26,1-25,0-25,0 0,24-25,1 0,-25-24,0-1,-1 0,1 1,-25-26,0 26,-25-26,1 26,-26 24,0 0,1 25,24 0,-25 0,50 25,-49-25,49 25,0 0,0-1,25-24,-1 25,1-25</inkml:trace>
  <inkml:trace contextRef="#ctx0" brushRef="#br0" timeOffset="18752.0724">20141 6251,'0'0,"0"0,0-25,0 25,-24 0,24 25,0-25,0 49,0-24,0 25,0-1,0 26,24-26,1 1,-25 0,25-26,25 1,-26-25,1 0,0-25,0 1,0-26,-1 0,1 26,-25-51,0 26,-25-1,1 25,-1-24,0 24,0 25,-24-25,24 50,0-25,0 25,25-1</inkml:trace>
  <inkml:trace contextRef="#ctx0" brushRef="#br0" timeOffset="23957.3703">16545 15007,'0'-25,"0"25,0-25,0 25,0 0,0 0,0 0,0 0,-25 50,50-25,-25-1,0 26,0 0,25 24,-25-24,24-1,-24 26,25-26,-25 1,0 0,0-26,0 1,0 0,0-25,25 25,-25-25,0-25,0 0,0 0,25 25</inkml:trace>
  <inkml:trace contextRef="#ctx0" brushRef="#br0" timeOffset="24236.3862">16743 14883,'0'0,"0"0,0 0,0 25,-25-1,25 1,0 25,0-1,0 26,0-1,0 1,0-1,25 1,-25-1,0 0,0-24,0-25,25 24,-25-49,0 0,0 0,25-24,-25-1,0-25</inkml:trace>
  <inkml:trace contextRef="#ctx0" brushRef="#br0" timeOffset="24499.4013">16842 14932,'0'0,"0"0,-24 25,24 25,-25-25,25 24,0 26,0-1,0-24,0 24,0-24,0 24,0-24,25-25,-25-1,24 1,-24 0,0-25,25 0,-25-25,0 0</inkml:trace>
  <inkml:trace contextRef="#ctx0" brushRef="#br0" timeOffset="24790.4179">16942 14883,'0'0,"0"0,0 0,-25 0,25 25,0-1,0 26,0 24,0-24,0 24,0-24,0 24,25 1,-25-25,0-1,24 1,-24-25,0-1,0-24,0 0,25 0,-25-24,0-1</inkml:trace>
  <inkml:trace contextRef="#ctx0" brushRef="#br0" timeOffset="25012.4306">17115 15056,'0'-24,"0"24,0-25,0 50,-25-1,25 1,-24 25,24-1,0 26,-25-1,25 1,0-1,0 1,0-26,25 1,-25-1,24-24,-24-25</inkml:trace>
  <inkml:trace contextRef="#ctx0" brushRef="#br1" timeOffset="35996.0588">13593 7987,'-25'25,"0"-25,1 25,-1-25,0 0,0 25,25-25,-25 0,1 0,24-25,0 25,0 0,0-25,0 25,0-25,24 0,1 0,0-24,25 24,-26 0,26 25,0-25,-1 25,1 0,-1 25,1-25,0 25,24 0,-24 24,-1-24,1 0,24 0,-49 0,25 0,-26-25,1 24,25-24,-25 25,-25-25,25 25,-1-25,26 0,-50 0,50 25,-26-25,1 0,-25 0,25 0,0 0,0 0,-25 0,0-25,0 25,24 0,-24 0,0 0,0 0,0 0,-24-25,24 25,-25-25,0 25,0 0,-24-24,24-1,0 25,-25 0,26-25,-1 25,0 0,0-25,0 25,25 0,0 0,25 25,0-25,0 25,24-25,1 0,0 25,24-25,-24 0,-1 0,26 0,-51 0,26 0,-25 0,0 0,-1 24,-24-24,0 25,-24 0,-1 0,0 24,0 1,0 0,-24-1,-1 1,1-1,-1-24,25 0,-24 25,24-50,0 24,25-24,0 0,0 0,0 25,0-50,25 25,0 0,-25-24</inkml:trace>
  <inkml:trace contextRef="#ctx0" brushRef="#br1" timeOffset="41676.3837">16495 6375,'0'0,"0"0,0 0,-25 25,25-25,0 24,0 1,0-25,0 25,25 0,-25 0,25-1,0 26,-25-25,25 24,-1-24,-24 0,25 25,-25-26,0 26,0-25,-25 25,1-26,24 1,-25 0,25-25,-50-25,50 0,-49 1</inkml:trace>
  <inkml:trace contextRef="#ctx0" brushRef="#br1" timeOffset="41855.394">16421 6524,'25'-25,"24"0,1-25,-25 26,24-26,1 25,-25-24,-1 24,1-25,0 25,0-24,-25 24,25 0,-25 0,0 25</inkml:trace>
  <inkml:trace contextRef="#ctx0" brushRef="#br1" timeOffset="42134.4099">16793 6276,'0'74,"0"0,-25 26,25-26,0 0,0 1,0-26,25 1,-25-25,49-25,-24 0,0-25,25 0,-26-24,26-26,-50 26,25-26,-25 26,0-26,-25 26,-25-1,26 25,-26 0,0 1,26 24,-26 0,25 24,25-24,0 25,25-25,0 0</inkml:trace>
  <inkml:trace contextRef="#ctx0" brushRef="#br1" timeOffset="42420.4263">17537 6524,'0'0,"0"24,0-24,0 0,0 25,0 0,0 0,0 0,25 24,0-24,-25 0,24 24,1 1,0-25,0 25,-25-26,25 1,-25 0,-25 0,0-25,0 0,0-25</inkml:trace>
  <inkml:trace contextRef="#ctx0" brushRef="#br1" timeOffset="42843.4505">17413 6573,'25'-49,"-1"24,1 0,25-25,0 26,-26-26,1 25,25 0,-25 1,-25-1,24 0,1 25,-25 25,0 24,0 1,0 24,0 1,0-1,0 25,25 1,0-26,-25-24,25-1,24 1,-24-50,25 0,-26-25,26-24,-50-1,25-25,-25 1,0 0,0-1,-25 1,-25 24,1 1,-1-1,1 25,-1 0,25 25,-24 0,24 0,25 0,0 0,25 0,-1-24</inkml:trace>
  <inkml:trace contextRef="#ctx0" brushRef="#br1" timeOffset="43176.4695">18678 6325,'0'25,"-25"-25,0 0,25 25,-49-25,49 25,-50-1,50 1,0 0,0 0,25 0,0-25,24 24,1 1,-25 0,24 0,1 0,-50-1,25 1,-50 25,25-25,-50-1,26 1,-1 0,-25 0,25-50,1 0</inkml:trace>
  <inkml:trace contextRef="#ctx0" brushRef="#br1" timeOffset="43544.4906">18628 6499,'25'-50,"0"1,-25 24,25 0,0 0,-1 25,-24-25,25 25,-25 0,25 0,-25 0,0 0,25 25,-25 0,25 0,-25 24,24 26,1-50,0 49,0-24,0-1,24-24,1 0,-25 0,24-25,-24-25,0 25,-25-25,25 0,-25-24,-25-1,0 0,0 26,-24-26,-1 0,0 26,1-1,24 0,0 25,25-25,0 0,0 1,50-1</inkml:trace>
  <inkml:trace contextRef="#ctx0" brushRef="#br1" timeOffset="44398.5392">20935 6300,'-49'0,"24"0,0 0,25 25,-25 0,50-25,-25 25,25 0,0 24,-1-24,26 25,-25-26,24 26,-24-25,-25 24,25-24,-25 0,-25 0,25 0,-25-1,1-24,-1-24,-25-1,25 0,1-25,-1 1,0-1,25 1,0-1,0 0,0 1,25 24,0 0,-1 0,1-24,25 24,-1 0,-24 25,25-25,-1 1,-24-1,0 25,0-25,0 25,-25 25,0 0,0 24,0-24,0 49,0-24,0 24,0 1,0-26,24 1,-24 0,25-1,0-49,25 0,-26 0,1 0,0-25,0-24,-25-1,25 1,-25-1,-25 0,0-24,0 24,-24 1,24-1,-25 25,25-24,1 24,-1 25,25 0,0-25,0 25,25-25,-1 25,26 0</inkml:trace>
  <inkml:trace contextRef="#ctx0" brushRef="#br1" timeOffset="44713.5574">22151 6028,'24'0,"-48"24,24 1,-25 0,0 0,0 0,25-1,-25 1,25 0,25 0,0 0,0 24,0-24,24 0,-24 24,0-24,0 25,-25-25,-25 24,25 1,-50-25,25-1,1 1,-1-25,-25-25</inkml:trace>
  <inkml:trace contextRef="#ctx0" brushRef="#br1" timeOffset="45122.5808">22027 6176,'49'-24,"1"-26,-25 50,24-50,-24 50,25-24,-26 24,1 0,0 0,0 0,-25 0,0 24,0 1,25 25,-25-1,24 26,-24-26,25 26,0-26,0 26,24-50,-24 24,0-24,0 0,24-25,-49 0,25-25,0-25,-25 26,25-26,-25-24,0-1,-25 1,25-1,-25 26,0-26,1 26,-1 24,0 0,0 0,0 25,1 0,24 0,0 0,0 25,0-25</inkml:trace>
</inkml:ink>
</file>

<file path=ppt/ink/ink59.xml><?xml version="1.0" encoding="utf-8"?>
<inkml:ink xmlns:inkml="http://www.w3.org/2003/InkML">
  <inkml:definitions>
    <inkml:context xml:id="ctx0">
      <inkml:inkSource xml:id="inkSrc0">
        <inkml:traceFormat>
          <inkml:channel name="X" type="integer" max="1280" units="cm"/>
          <inkml:channel name="Y" type="integer" max="800" units="cm"/>
        </inkml:traceFormat>
        <inkml:channelProperties>
          <inkml:channelProperty channel="X" name="resolution" value="28.31858" units="1/cm"/>
          <inkml:channelProperty channel="Y" name="resolution" value="28.36879" units="1/cm"/>
        </inkml:channelProperties>
      </inkml:inkSource>
      <inkml:timestamp xml:id="ts0" timeString="2012-11-20T21:48:20.131"/>
    </inkml:context>
    <inkml:brush xml:id="br0">
      <inkml:brushProperty name="width" value="0.05292" units="cm"/>
      <inkml:brushProperty name="height" value="0.05292" units="cm"/>
      <inkml:brushProperty name="color" value="#C0504D"/>
    </inkml:brush>
    <inkml:brush xml:id="br1">
      <inkml:brushProperty name="width" value="0.05292" units="cm"/>
      <inkml:brushProperty name="height" value="0.05292" units="cm"/>
    </inkml:brush>
  </inkml:definitions>
  <inkml:trace contextRef="#ctx0" brushRef="#br0">15180 6722,'0'0,"0"0,0 0,0 0,0 0,25 0,0 0,0 0,0 0,-1 0,1 0,0-25,25 25,-50 0,49-25,-49-24,25 24,0-25</inkml:trace>
  <inkml:trace contextRef="#ctx0" brushRef="#br0" timeOffset="255.0144">15677 6127,'0'0,"0"25,0-1,0 1,0 25,0-1,0 26,0-1,0 1,0-1,0 0,0-24,24 49,-24-49,0 0,0 24,0-24,0-26,0 1,25 0,-25-25,0 0,0 0</inkml:trace>
  <inkml:trace contextRef="#ctx0" brushRef="#br0" timeOffset="3101.1774">19918 3076,'0'-25,"0"25,0 0,0 0,0 0,0 0,0 25,0-25,0 25,0-1,0 1,0 50,0-26,25 1,-25 49,0-25,0 26,0-26,25 25,-25 25,0-24,0 24,0 0,0 0,0-25,0 25,0 0,-25-25,25-24,0 24,0-25,0-49,0 25,0-1,25-24,-25 0,0-25,0 0,0 0,0 25,0-25,0 0,0 0,0 0,0 0,0 0,0 0,0 0,0-25,0 25,0 0,-25-25,25-25,-25 26,0-26,1 25,-1 0,25-24,-25 24,0 0,25-24,0 49,-25-25,25 0,0 25,0-25,0 25,-24 0,24 0,0-25,0 25,0 0,0 0,0 0,0 25,24 0,-24 0,0 0,25-1,-25 26,0 0,25-1,0 26,-25-26,0 1,25-1,-25-24,0 25,24-25,-24-1,0-24,0 0,25 0,-25-24,25-1,-25 0,25-25,0 1,-1-1,1-24,0 24,25-24,-26 24,1 1,0 24,-25-25,25 25,0 0,-25 1,24 24,-24 0,0-25,0 25,0 0,25 0,-25 0,0 0,0 0,0 0,0 0,0 0,0 0,0 0,0 0,0 0,0-25,0 0</inkml:trace>
  <inkml:trace contextRef="#ctx0" brushRef="#br1" timeOffset="14009.8014">20017 3200,'0'-25,"-24"-25,-1 26,25-1,0 25,0 0,-25 0,25 0,0 0,0-25,0 25,0 0,0 0,0 0,-25 25,25-25,0 25,0-1,0 1,0 25,0-1,-25 1,25 49,0-49,0 49,0 0,0 1,0-26,0 25,0 25,0-49,0 24,0 0,0-25,0 26,0-26,0 0,0 1,0-26,0 1,0 0,25-25,-25 24,0-24,0 0,0 0,0-1,0 1,0-25,0 25,0 0,0-25,0 25,0-25,0 0,0 0,0 24,0-24,25 0,-25 0,0 0,0 0,0 25,0-25,0 0,0 0,0 0,0 0,-25 0,0-25,25 25,-24-24,-1 24,25-25,-50 0,25 0,25 0,-49-24,24 24,0-25,0 26,25-26,-24 0,24 25,-25 1,25-1,0 0,0 25,0 0,0-25,0 25,0 0,25 25,-25 0,0 24,24-24,1 50,0-26,0 1,24 24,-49-24,25 24,0-24,0 0,-25-26,25 26,-1-25,-24 0,0-1,0-24,25-24,0-1,-25 0,25-25,-25 1,49-26,-24 1,0 0,25-1,-26 26,26-26,-25 25,0 1,-1 24,1 0,-25 0,25 25,-25 0,0 0,0-24,0 24,0 0,0 0,0 0,0 0,0 0,0 0,0 0,0 0,0 0,0 0,0 0,0 24,0-24,-25 25,25 0</inkml:trace>
  <inkml:trace contextRef="#ctx0" brushRef="#br1" timeOffset="25587.4636">19918 6003,'0'0,"0"0,25 0,-25 0,0 0,0 0,0 0,0 0,0 0,-25 0,25 0,-25 0,25 0,0 25,-24-25,-1 24,-25-24,25 25,1 0,-26 0,25 0,0-1,1-24,-1 25,25-25,-25 0,25 25,25 0,-25-25,0 49,25-24,-25 0,0 0,0 24,24-24,-24 0,25 0,-25 0,0-25,25 0,0 0,0 0,-1-25,1 25,0 0,0 0,0 0,-1 25,-24-25,50 24,-50 26,25 0,0-1,-1-24,-24 49,0-24,0 0,0-1,0 1,-24 0,-1-26,0 26,-25-25,26-25,-1 25,-25-25,50 0,-25 0,1-25,-1 25,25-25,0 25,0-25,0 0,0 1,25-1,-1-25,1 25,0-24,0-1,24 0</inkml:trace>
  <inkml:trace contextRef="#ctx0" brushRef="#br1" timeOffset="26062.4907">20141 6375,'0'-25,"-24"25,24 0,-25-25,0 25,25-25,-25 25,0 25,1-25,24 25,-25-25,25 50,-25-1,25 1,0-1,25 26,-25-26,25 26,-1-26,1 1,0 0,25-25,-1-1,-24 1,25-25,-26-25,1 25,25-49,-25 24,-25-25,24 1,-24-1,0 0,0-24,-24 24,-1 1,25-1,-25 1,0-1,-24 50,24-25,0 0,0 25,25 0,-25 0,1 0,24 0,0 0,0 25,0-25,24 0,-24 0</inkml:trace>
  <inkml:trace contextRef="#ctx0" brushRef="#br1" timeOffset="29608.6936">16718 3076,'0'0,"0"0,0 0,0 0,0 25,0-1,0 1,0 25,0-1,0 1,0 24,0 1,0 24,0 0,0 1,0-1,25 0,-25 25,0 0,0-25,0 25,0-25,0 1,-25-1,25-25,0 1,0-26,0 1,0 0,0-26,-24 1,24-25,0 25,0-25,0 0,0 0,0 25,0-25,0 0,-25 0,25 0,0 0,0 0,-25 0,0 0,25 0,-25-25,25 0,-24 0,24-24,-25-1,0 1,25-26,-25 1,25 24,0 0,-25 1,25 24,0 0,0 25,25 25,-25 0,25 24,-25 1,25 0,0 24,-25 1,24-1,1-24,0-1,0-24,-25 0,25 0,-1-25,-24 0,25 0,-25-25,0 0,25 0,0 0,-25 1,25-26,-1 25,-24-24,25 24,0-25,-25 25,50-24,-26 24,-24-25,50 1</inkml:trace>
  <inkml:trace contextRef="#ctx0" brushRef="#br1" timeOffset="32419.8544">16619 15032,'25'0,"-50"24,25-24,-25 50,25-25,-24 0,24 24,-25-24,25 0,0-25,0 0,0 0,0 0,25-25,-1 0,1 0,0-24,0-1,0 25,-1 1,1-1,-25 0,0 25,0 0,0 0,0 0,0 0,0 25,-25 0,25-1,-24-24,-1 25,25 0,-25 0,25 0,-25-25,25 0,0 0,25 0,-25-25,25 0,-25 0,25 0,-1 1,1-1,-25 0,25 0,-25 0,0 25,25 0,-25 0,-25 25,0 0,25 0,-25 24,1 1,-1 0,0-1,0 1,0-1,1 1,24-25,-25 0,25-25,0 0,25 0,-25-50,24 25,1-24,25-1,-25 25,-1-49,1 49,25-25,-50 26,25-1,-25 25,0 0,0 25,-25-1,0 1,0 25,0-1,25-24,-24 0,-1 0,25 0,0-25,0 0,0-25,25 0,-1-25,-24 26,25-26,0 25,0 0,-25 1,0 24,0 0,0 24,0 1,-25 25,0-1,0 1,1-25,-1 24,25-49,0 0,25 0,-1-24,-24-1,25 0,25-25,-25 26,-1-26,1 25,0 25,-25 0,0 0,-25 50,0-25,1 24,-1 1,0-1,0 1,25 0,-25-50,25 25,0-25,25-25,-25 0,25 0,0 0,0-24,-1 24,1 0,-25 25,0 0,0 25,-25 24,1 1,-1 0,0-1,0 1,0 0,1-26,-1-24,25 0,25-24,-1-1,1-25,0 1,0-1,24-25,-24 26,0 24,0 0,-25 25,0 0,0 25,-25 0,0 24,0 26,-24-50,24 49,0-49,25 25,0-50,0 0,25-50,0 25,0-24,-1-1,26 0,-25 1,0 24,-1 0,-24 25,0 0,0 0,-24 50,-1-1,0 1,-25-25,26 24,-1 1,25-25,0-25,25-25,-1 0,26-24,0-1,-1 0,1-24,-1 24,-24 1,25 24,-25 0,-25 25,-25 25,0 24,0 1,-24 24,-1 26,0-51,26 26,-1-26,0-24,25-25,50-25,-26 25,1-49,25-1,-1 1,-24-1,0 25,25 0,-50 25,0 25,-50 25,25-25,0 49,-24-24,24 24,-25-24,26-26,24 1,24-50,1 1,0-1,25-25,-1 25,-24 1,25-1,-50 0,24 50,-48 0,24-1,-25 26,0 0,0-1,25 1,-25-25,25-1,0-24,0-24</inkml:trace>
  <inkml:trace contextRef="#ctx0" brushRef="#br1" timeOffset="45902.6248">16867 6102,'0'0,"0"0,0 0,-25-25,25 25,0-25,0 25,-24-24,24 24,-25-25,25 25,-25 0,0-25,25 25,0 0,-25 0,1 0,-1 0,25 0,-25 0,0 25,0-25,1 25,-1-25,25 24,-25 1,0 0,25 25,-25-26,1 1,24 0,0 0,-25 24,25-24,0 0,0 0,0 24,0-24,0 25,0-25,25-1,-25 1,0 25,0-25,0-1,24 1,-24 0,25 0,-25 24,0-24,25 0,0-25,-25 25,25-25,-1 25,1-25,0 25,0-25,-25 24,49-24,-49 0,25 0,0-24,0 24,0-25,-1 25,1-25,0 0,25 0,-50 0,24 1,1-26,0 25,-25 25,0-25,25 1,-25-1,0 0,0 0,0-24,0 24,-25 0,25-25,-25 26,25-26,-25 50,1-25,24 0,-25 1,0-1,0 25,0 0,1-25,-1 25,25-25,-25 25,0-25</inkml:trace>
  <inkml:trace contextRef="#ctx0" brushRef="#br1" timeOffset="50662.8978">17810 6176,'0'0,"-50"0,25-24,1 24,-1 0,-25 0,25 24,1 1,-1 0,0 25,0 24,25-24,0 24,0 0,0 1,25-1,25-24,-26-1,26 1,0-25,24-25,-24 0,24-25,0 0,-24-24,0-26,-1 26,-24-26,0 1,-25-1,0 26,-25-1,-25 1,1-1,-1 25,1 25,-26 0,26 0,24 25,0-25,0 25,50 0,0-1,0-24</inkml:trace>
  <inkml:trace contextRef="#ctx0" brushRef="#br1" timeOffset="51170.9269">19050 6201,'-25'0,"25"0,-25 0,1 0,-1 25,-25 0,25 0,-24 24,24 1,-25 24,50 25,-24-24,24 24,24-25,26 1,0-1,-1-49,1 25,24-50,1-25,-26-25,1 1,-1-1,1-24,-25-26,-25 26,0 0,-25-26,0 26,-24 49,-26-24,26 24,-1 0,0 25,1 0,24 0,25 0,0 0,50 0</inkml:trace>
  <inkml:trace contextRef="#ctx0" brushRef="#br1" timeOffset="51919.9695">21084 6201,'-25'0,"25"-25,-25 25,25-24,-24 24,-1-25,25 50,-25-25,0 49,0-24,1 25,24-1,0 26,0-1,0-24,0 24,24-24,1-1,25-24,-25 0,24-25,1 0,-1-25,-24 0,25 0,-25 1,-1-26,1-24,0 24,-25 0,0-24,-25 49,0-49,1 24,-1 25,0 1,0-1,-24 25,24 0,0 0,0 25,25-25,0 24,-25 1,50 0,-25 0,25 0</inkml:trace>
  <inkml:trace contextRef="#ctx0" brushRef="#br1" timeOffset="52579.0073">22151 6226,'0'-25,"24"25,-24-25,0 1,-24-1,24 25,0 0,-25 0,0 0,0 0,25 25,-25 24,1-24,-1 25,0 24,25-24,0 49,0-50,0 26,0-1,25-24,0-1,-1 1,26-25,-25 0,0-25,24 25,1-50,-25 25,-1-25,1 0,25 0,-50-24,25-1,-1 25,-24-49,-24 24,24 1,-25-26,0 26,0-1,-24 25,24 0,-25 1,25-1,1 25,-1 0,0 0,0 0,25-25,-25 25,1-25,24 0</inkml:trace>
  <inkml:trace contextRef="#ctx0" brushRef="#br1" timeOffset="54072.0928">19893 3150,'-24'0,"24"-25,0 25,-25 0,25 0,0 0,0 25,0 0,25 0,-25 24,0 1,0 0,24 24,-24 0,0 26,0-1,0-25,0 26,0-1,0 0,25-25,-25 26,0-26,0 0,0 26,0-26,0 0,0 1,0-1,25-24,-25 0,0 24,0-49,0 24,0-24,0 0,0 0,0-25,0 0,0 25,0-25,0 0,0 0,0 0,0 0,0 24,0-24,0 25,0-25,0 25,0-25,0 0,0 25,0-25,0 0,0 0,0 0,0 0,0 0,0 0,0 0,0 0,-25 0,0-25,25 0,-24 0,-1-24,0 24,0-25,0 1,1-1,-1 1,0 24,0-25,0 25,1 0,24 1,0 24,0-25,0 50,0-1,0 1,0 25,24 0,1-1,0 1,0 24,-25-24,25 24,-1-24,1-1,-25-24,25 25,-25-25,25-1,-25-24,0 0,25 0,-1 0,-24-24,25-1,-25-25,25 25,0-24,0-1,-1-24,26 24,-25 25,24-24,-24-1,0 25,0 1,0-1,-25 0,0 25,0 0,24-25,-24 25,0 0,0 0,0 0,0 0,0 0,25 0,-25 0,0 0,0 0,0 25</inkml:trace>
</inkml:ink>
</file>

<file path=ppt/ink/ink6.xml><?xml version="1.0" encoding="utf-8"?>
<inkml:ink xmlns:inkml="http://www.w3.org/2003/InkML">
  <inkml:definitions>
    <inkml:context xml:id="ctx0">
      <inkml:inkSource xml:id="inkSrc0">
        <inkml:traceFormat>
          <inkml:channel name="X" type="integer" max="27760" units="cm"/>
          <inkml:channel name="Y" type="integer" max="15694" units="cm"/>
          <inkml:channel name="F" type="integer" max="255" units="dev"/>
          <inkml:channel name="T" type="integer" max="2.14748E9" units="dev"/>
        </inkml:traceFormat>
        <inkml:channelProperties>
          <inkml:channelProperty channel="X" name="resolution" value="1000" units="1/cm"/>
          <inkml:channelProperty channel="Y" name="resolution" value="1000.25494" units="1/cm"/>
          <inkml:channelProperty channel="F" name="resolution" value="0" units="1/dev"/>
          <inkml:channelProperty channel="T" name="resolution" value="1" units="1/dev"/>
        </inkml:channelProperties>
      </inkml:inkSource>
      <inkml:timestamp xml:id="ts0" timeString="2018-11-29T16:40:18.221"/>
    </inkml:context>
    <inkml:brush xml:id="br0">
      <inkml:brushProperty name="width" value="0.05292" units="cm"/>
      <inkml:brushProperty name="height" value="0.05292" units="cm"/>
      <inkml:brushProperty name="color" value="#FF0000"/>
    </inkml:brush>
  </inkml:definitions>
  <inkml:trace contextRef="#ctx0" brushRef="#br0">1078 2305 166 0,'-39'20'35'0,"21"11"-2"16,-95-13-33-16,106 2-2 0,13-5 2 16,15 2 0-16,16-1 0 15,19-5 0-15,23-4 0 16,25 0 0-16,29-4 0 16,23-5-1-16,27-4 1 15,22-3 0-15,20-2-1 16,14 2 1-16,5-2 0 15,-6-3-1-15,-10 5 1 16,-15 0 1-16,-28 4-1 16,-25-1 0-16,-30 6 0 15,-30 0 0-15,-28 3 0 16,-20 1 0-16,-19 0 0 16,-16 0-1-16,-17-4 1 0,0 0 1 15,0 0-2-15,0 0-31 16,-13 5-2-16,-7-19 0 15,20 14-1-15,-19-20-1 16</inkml:trace>
  <inkml:trace contextRef="#ctx0" brushRef="#br0" timeOffset="47101.3389">3188 8311 172 0,'-26'-7'34'0,"12"11"2"0,3-3-36 15,-1 0 0-15,12-1 1 16,-13 16-2-16,11 1 2 15,7 1-1-15,7 7 0 16,5 2 1-16,5 10 0 16,5 1 0-16,4 5 0 15,1 3-1-15,0-1 2 16,-1 0-2-16,-2-3 2 16,-6 1-2-16,-2-8-1 15,-6-8 1-15,-2-43-31 16,6 78-4-16,-19-62 0 15,11 5-1-15,-19-26 1 16</inkml:trace>
  <inkml:trace contextRef="#ctx0" brushRef="#br0" timeOffset="47366.9546">3468 8578 177 0,'-22'27'35'15,"-9"0"-1"-15,1-89-33 16,-2 103 0-16,-1-2 0 16,0 2 1-16,2-3-2 0,2-2 0 15,5-7-1-15,3-3 1 16,13 3-35-16,-12-27 0 15,19 19 0-15,-10-25-1 16,11 4 0-16</inkml:trace>
  <inkml:trace contextRef="#ctx0" brushRef="#br0" timeOffset="48649.7146">9655 6833 177 0,'0'0'35'16,"-24"14"-2"-16,5-11-34 16,2 8 1-16,0-4 0 15,4 5 0-15,13-12 0 16,-17 21 0-16,15-9 0 15,4-1 0-15,1 3 0 0,7 1 1 16,-1 3-1-16,4 2 1 16,3 3-1-16,5 0 0 15,1 1 0-15,3 1 0 16,2-4 0-16,-1-2 0 16,3 0 0-16,-2-7 1 15,-4 2-1-15,-2-5 0 16,-4-2 1-16,-2 3-1 15,-15-10 0-15,15 10-1 0,-1 0-33 16,-14-10-1 0,0 0 0-16,0-19 0 15,12 13-1-15</inkml:trace>
  <inkml:trace contextRef="#ctx0" brushRef="#br0" timeOffset="48891.5466">9845 6982 176 0,'0'0'35'16,"-30"15"-1"-16,10-97-34 16,-3 99-1-16,-4 11 2 15,2 6-1-15,-6 4 0 16,2 1 1-16,0 2-1 0,3-3 0 15,2-2 0-15,2-11-34 16,17 9-1-16,-16-26 0 16,22 9 0-1,-12-31 0-15</inkml:trace>
  <inkml:trace contextRef="#ctx0" brushRef="#br0" timeOffset="49994.4137">15561 7854 169 0,'14'14'34'0,"2"-1"2"16,-3 2-37-16,3 1 1 15,0 7 0-15,3-1 0 16,1 6 0-16,3 1 0 16,1 2 0-16,5 3 0 15,4-1 1-15,-1-1-1 16,4-7 0-16,-1-1 0 16,-2-3 0-16,-1-9 0 15,-3 0 0-15,7 2-34 0,-24-25-1 16,13 16 0-16,-22-25 0 15,13 18-1-15</inkml:trace>
  <inkml:trace contextRef="#ctx0" brushRef="#br0" timeOffset="50252.138">15932 7856 170 0,'-8'22'35'0,"-23"-12"0"15,6 17-36-15,-7 6 1 32,-5 5 0-32,-2 3 0 15,-5 5-1-15,-1 0 1 0,0-3 0 16,5-3 0-16,1-4 0 15,9-10-2-15,0-9-33 16,29 7 1-16,1-24-1 16,16-6-1-16,-1-23 1 15</inkml:trace>
  <inkml:trace contextRef="#ctx0" brushRef="#br0" timeOffset="51180.8398">22115 8422 178 0,'-19'-5'36'0,"17"17"-1"16,-7 91-32-16,9-103-2 0,4 21-1 16,-4-21 0-16,29 18 0 15,-3-5 0-15,7 4 0 16,6 5 1-16,2-2-1 16,0 0-1-16,-2 4 1 15,-4 2 0-15,-4-1 1 16,-6-2-2-16,-5-6 2 15,-9 2-1-15,-3-2 0 16,-3-5 0-16,-5-12 0 16,0 0-1-16,5 34-34 15,-12-52 0-15,7 18-1 16,4-34 0-16,6 15 0 16</inkml:trace>
  <inkml:trace contextRef="#ctx0" brushRef="#br0" timeOffset="51462.0926">22460 8373 182 0,'0'0'36'0,"0"0"-1"16,-19 17-36-16,6 6 1 15,-5 5 0-15,-5 11 0 16,-4 3 0-16,-5 12 0 15,-1-1 0-15,2 2 0 16,-2-2 0-16,2-3 0 0,2-5 0 16,3-1 0-16,3-4 1 15,6-6-1-15,5-6 0 16,6-4-1-16,36 5-33 16,-30-29-2-16,7 35 1 15,-7-35-2-15,16 24 0 16</inkml:trace>
  <inkml:trace contextRef="#ctx0" brushRef="#br0" timeOffset="69425.6845">4226 12166 171 0,'129'-32'37'16,"79"-36"-1"-16,-3-22-33 15,29-28-4-15,38-12-34 0,-7-25-2 16,23 15-1 0,-29-8 1-16,-12 33-2 15</inkml:trace>
  <inkml:trace contextRef="#ctx0" brushRef="#br0" timeOffset="74038.1997">18450 1396 183 0,'0'0'36'16,"-7"50"-1"-16,7-50-34 16,-10-152-1-16,10 152 0 15,0 0 0-15,0 0 0 16,-50-46 0-16,50 46 0 0,-51-12 0 15,51 12 0-15,-68-21 0 16,68 21 0-16,-87-19 0 16,37 13 0-16,-7-8 0 15,-2 4 0-15,-4 2 0 16,-3 6 0-16,-3 4 0 16,-1-1 0-16,-2 6 0 15,2 3 0-15,5 4 0 16,2-4 0-16,8 7 0 15,6 0 0-15,49-17 0 16,-73 43 0-16,73-43 0 16,0 0 0-16,-55 55 0 15,55-55 0-15,0 0-1 0,-15 58 0 16,15-58 1-16,-1 34 2 16,2-3-5-16,-1 0 5 15,0-3-4-15,0 11 3 16,0 2-4-16,3 1 3 15,0 4 0-15,2-6-1 16,3-6 2-16,0 11-3 16,4-2 2-16,1-8-2 15,2-6 3-15,4 2-2 16,3-4 1-16,6-1 0 16,6-5 0-16,6-8 1 15,8-3-1-15,9 1 0 16,10-4 0-16,8 0 0 0,9-7 0 15,6 3 0-15,5-6 0 16,7-7 1-16,2 3-1 16,5-1 0-16,2-6 0 15,1-2 2-15,2-3-3 16,-3-4 2-16,2 1-1 16,-4 4 0-16,-2 1 0 15,-5-4 0-15,-4 3-1 0,-7 4 0 16,-6 6 3-1,-6 3-3-15,-3 2 0 16,-7 0 2-16,-3 3-1 16,-2 6 0-16,-5 2 0 15,4-11 0-15,-2 8 0 0,1 8 0 16,-3 0 0-16,2 1-1 16,-2-5 2-16,1-2-1 15,1 1-1-15,-1 5 1 16,1-6-1-16,0-10 1 15,3 3 1-15,3 2-1 16,2 1 0-16,8-1-1 16,1-6 2-16,2 6-1 15,1 0 0-15,5-4 0 16,-1 2-1-16,-1-6 2 16,-1 1-1-16,-2 7 1 15,-2-1-1-15,1-2 0 0,-2-3 0 16,-4 8 0-16,-3-4 0 15,1 1 0-15,-4-7 0 16,-2 2-1-16,-1-1 3 16,-3 4-2-16,1 1 0 15,1-2 0-15,1-2 0 16,1 6 0-16,1 7 0 16,0-9 0-16,0 8-1 15,-1 1-1-15,-2 2 3 16,-3-2-1-16,-2 5 0 15,-4-1-1-15,-1 1 1 16,-1 3-1-16,-3 0 1 16,0-7 0-16,0 1 0 0,2 4-1 15,2-4 2-15,2-5-1 16,5-2 0-16,4-4 0 16,3-5 0-16,3 1 0 15,2-6 0-15,2-8 1 16,-2 1-2-16,1 5 1 15,-1-5-1-15,-4-1 2 16,-3 0-2-16,-5-1 1 16,-5 4 0-16,-7 1 0 15,-3 3 0-15,-3-6 0 16,-5 11 1-16,-3 1 0 16,-2-2-1-16,0 1 0 15,0-4 0-15,-1 6 1 0,-4-4 0 16,-3 1-2-16,-4-6 0 15,-4-6 1-15,-5 2 1 16,-4-3 0-16,-5 4-1 16,-3-11-1-16,-2 3 1 15,-2-3 1-15,-1 3-1 16,-1-1 0-16,0 0 0 16,6 25-1-16,-12-60 5 15,12 60-4-15,-16-62 0 16,16 62-2-16,-22-61 5 15,22 61-3-15,-25-58 2 16,25 58-2-16,0 0 0 16,-58-65 0-16,58 65 0 0,-49-29 0 15,49 29 0-15,-62-29 0 16,62 29 0 0,-78-21 0-16,78 21 0 15,-98-14-1-15,42 5 1 0,-4 1 0 16,-6 4 1-16,-6 1-1 15,-4 0 0-15,-5-4 0 16,-4 0 0-16,-3 2 0 16,-4 4 0-16,-1-1 0 15,-1 1 0-15,2 1 0 16,-1 3 0-16,1 1 0 16,1-1 0-16,-3 0 0 15,-3 0 0-15,-3 4 0 0,-3-6 0 16,-7-1 0-1,-6-1 0-15,-6-4 0 16,-6-2 0-16,-3 2 0 16,-3-4 0-16,-3-5 0 0,-3 2 0 15,-3-1 0-15,0-2-3 16,3-1 0-16,2 8 4 16,3-4 1-16,1-3 0 15,1 5-3-15,4 1 1 16,3 1 2-16,4 4-2 15,-1 7 0-15,1-2 0 16,1 4 0-16,-1 11 0 0,2 0 0 16,2 3 0-1,1 1 0-15,1 2 0 16,5-2 0-16,1 4 0 16,5 1 0-16,6-6 0 0,7-2 0 15,7 3 0-15,9-6 0 16,10 2 0-16,6-3 0 15,12-2 0-15,48-11 0 16,-72 17 0-16,72-17 0 16,0 0-2-16,-60-40-31 15,60 40-3-15,0 0 0 16,-19-65 0-16,19 65-3 16</inkml:trace>
  <inkml:trace contextRef="#ctx0" brushRef="#br0" timeOffset="82073.675">2510 5382 171 0,'-10'-42'36'15,"-12"-15"-1"-15,98-5-35 16,-101-1-1-16,1 4 1 15,-4 5 0-15,3 6 0 16,5 10 0-16,1 11 0 16,7 12 0-16,12 15 0 15,-7 27 1-15,14 9-2 16,8 8 1-16,8 8-1 16,7 5 1-16,11-2-1 15,4-4 0-15,5-11 1 16,4-18 0-16,1-22 0 15,-4-11 0-15,-5-18 0 0,-5-12 0 16,-15-10 0-16,-9-13 0 16,-15-7 1-16,-12-6-1 15,-11 2 0-15,-4089 1 1 16,8162 11-1-16,-4087 2 0 16,5 13 1-16,4 11-2 15,10 12 1-15</inkml:trace>
  <inkml:trace contextRef="#ctx0" brushRef="#br0" timeOffset="82390.7496">3142 4668 172 0,'-4'51'34'0,"-10"3"1"0,-3 7-36 0,6 6 1 16,8 0-1-16,11-6 0 15,13-5 1-15,15-14-1 16,13-15 1-16,6-12 0 16,4-18-1-16,-2-15 1 15,-9-14 0-15,-9-4 0 16,-13-7-1-16,-19-8 2 16,-19-2-1-16,-15-3 1 15,-15 0-1-15,-11 8 1 16,-4 8-1-16,1 6 1 15,1 31-34-15,5-22 0 16,33 25-2-16,-2-9 0 0,39 20 0 16</inkml:trace>
  <inkml:trace contextRef="#ctx0" brushRef="#br0" timeOffset="82843.8882">3987 4573 169 0,'-39'23'35'0,"13"29"0"15,-6 1-37-15,2 9 2 16,5 0-1-16,11 4 1 16,9-3 0-16,15-6 0 15,14-11-1-15,11-16 0 16,11-14 1-16,8-15 0 15,4-12 0-15,-3-13-1 16,-4-14 1-16,-10-8 0 0,-11-10 1 16,-17-6-1-1,-16-2 1-15,-19 2-1 16,-13 5 1-16,-9 7 0 16,-6 8-1-16,2-21-33 0,9 47-1 15,-12-14-1-15,34 24 0 16,-2-23 0-16</inkml:trace>
  <inkml:trace contextRef="#ctx0" brushRef="#br0" timeOffset="83099.3164">4476 3951 172 0,'-11'13'34'0,"-2"25"1"16,-4 8-37-16,-2 17 2 0,2 16-1 16,4 13 1-16,3 4 0 15,6 6-1-15,6 3 1 16,4-11-1-16,3-6-9 16,11-7-24-16,-20-37 0 15,15-1-1-15,-15-43 0 16,-4 14 0-16</inkml:trace>
  <inkml:trace contextRef="#ctx0" brushRef="#br0" timeOffset="83688.109">4291 4412 170 0,'18'-62'35'16,"-7"-2"0"-16,21-39-37 0,1 121 2 15,-2 17 0-15,-3 17-1 16,-3 12 1-16,-4 2 0 15,-4 6 0-15,-3-3-1 16,2-8 2-16,2-15-2 16,4-18 1-16,5-15-1 15,6-18 2-15,4-9-1 16,2-7 0-16,0-4 0 16,-2-1-1-16,-3 8 2 15,0 8-1-15,-7 13 0 16,0 5 0-16,-2 8-1 15,0 0 1-15,2-2 0 0,1-8 0 16,2-4 0-16,-1-11 0 16,2-13 1-16,-7-4-1 15,-5-10 1-15,-8-5-2 16,-10 0 2-16,-8 7-1 16,-9 2 0-16,-6 14 0 15,-4 14 0-15,-1 14 0 16,4 16-1-16,7 10 1 15,9 9-1-15,8 2 1 16,10 3-1-16,11-7 1 16,7-8-1-16,8-6 1 15,3-15 0-15,2-4 0 16,-4-12 1-16,-4-8-1 0,-10-7 0 16,-6-4 0-16,-4-6 1 15,-8-5-1-15,-2 3 1 16,2 0-1-16,2 4 0 15,3 4 0-15,9 2 1 16,3 5-1-16,5 4 0 16,4-1 0-16,2-2 0 15,1-3-2-15,11 1-31 16,-20-22-1-16,20 17-1 16,-20-23 0-16,17 16 0 15</inkml:trace>
  <inkml:trace contextRef="#ctx0" brushRef="#br0" timeOffset="84109.9645">5725 4817 164 0,'-39'-25'36'15,"3"19"-1"-15,-3 28-34 16,14-12-3-16,10 8 2 15,14 3-1-15,14 6 1 0,12 1 0 16,4 8 0-16,1 0-1 16,-2 3 1-16,-9 1 0 15,-12-2 1-15,-15-2-1 16,-16-6 0-16,-12-2 0 16,-8-10 0-16,-6-7-34 15,-6-22 0-15,26 7 0 16,-6-30-1-16,31 13 0 15</inkml:trace>
  <inkml:trace contextRef="#ctx0" brushRef="#br0" timeOffset="84999.2519">5832 5567 170 0,'-38'-63'34'0,"16"-15"0"16,-2-33-36-16,3-4 2 15,5 2-1-15,10 6 1 16,6 15-1-16,8 16 1 16,7 19 1-16,7 27-1 15,4 21 0-15,-3 17-1 16,-3 15 1-16,-10 14 0 0,-9 4 0 15,-4 5 0-15,-5-3 0 16,-4-7-1-16,2-7 0 16,10-29-32-16,0 0-1 15,8-12 0-15,19-10 2 16,-6-1 30-16,8 4 2 16,4 4 1-16,-1 11-1 15,-3 29 34-15,-15-18 0 16,16 28 1-16,-21-2-4 15,8-3-30-15,-6 0-1 16,0-9 0-16,0-12 0 16,1-13 1-16,1-8-2 15,1-11 1-15,-3-4 0 0,0-8 0 16,-4-5 0-16,-2-2 1 16,-5 0-1-16,-2 7 0 15,-3 2 0-15,0 4 1 31,0 2-2-31,4 3 2 16,2 0-2-16,-5-10-33 16,26 16 1-16,-16-22-1 15,24 8 0-15,-16-20 0 16,14-5 36 0,-5-3-2-1,1 6 2-15,1 10 31 16,-20-4 1-16,15 28 1 15,-24-4-1-15,15 34 0 0,-12 15-36 16,1 19 2-16,1 16-2 16,0 11 2-16,-1 5 0 15,1 1-1-15,1-2 1 16,-2-7 0-16,0-9 0 16,1-6 0-16,-1-25 0 15,2-13 0-15,-2-15 0 16,17-15 0-16,1-6-1 15,5-3 1-15,4-1 0 16,2 0 0-16,3 10 0 16,-1 12 1-16,-3 17-2 15,-3 12 1-15,-6 5 0 16,-5 8 0-16,-6-1 0 0,0 1 0 16,-5-3 0-16,0-4 0 15,-3-12 0-15,-3 0 1 16,3-20-1-16,-29 7-34 15,14 12 0-15,-24-17-2 16,8 28 0-16,-29-11-1 16</inkml:trace>
  <inkml:trace contextRef="#ctx0" brushRef="#br0" timeOffset="97395.8699">9821 6579 160 0,'18'30'1'16,"-7"-5"0"-16,6-6-34 15,-17-19 0-15,16 16 0 0</inkml:trace>
  <inkml:trace contextRef="#ctx0" brushRef="#br0" timeOffset="99180.2757">9869 6719 171 0,'-14'-5'34'0,"14"5"0"16,0 0-33-16,-12-1-1 16,12 1 0-16,-18-10 1 15,18 10 0-15,-21-6-1 16,21 6 0-16,-22-1 1 16,22 1 0-16,-18 4-1 15,18-4 1-15,-15 8-2 16,15-8 2-16,-13 7-1 0,13-7 1 15,-18 10-2-15,18-10 2 16,-23 3-1-16,6 0-1 16,-2-3 0-16,-3 3 1 15,-1-3-1-15,-3 4 1 16,0 1 1-16,1 1-1 16,-2 2-1-16,2 0 2 15,0 5-1-15,-3 2-1 16,-2 3 1-16,1-1 0 15,-3 2 0-15,2-3 0 16,-2 5-1-16,0 1 1 16,3-4 1-16,2 0 0 15,0 3-1-15,3-2 0 0,2-2 0 16,-1 8 0-16,1-3 0 16,1 4 0-1,-2 2 0-15,1-2 0 16,-1 0 0-16,0 2-1 0,-3 1 1 15,1-2 0-15,0 1 0 16,-1-2 0-16,1-1 0 16,-1 0-1-16,0-2 1 15,2-2 0-15,1 1 0 16,1-3 0-16,1-1 0 16,1-4 0-16,2-1 0 15,0 2 0-15,1-3 0 0,0 2 0 16,0 0-1-16,-3-1 1 15,-1 2 1 1,-1 0-2-16,0 3 1 16,-2-2-1-16,0 4 1 0,-1-5 0 15,-1 4-1-15,2 1 1 16,0-5-1-16,-2 2 2 16,-2 1-1-16,1 0 0 15,-3 2 0-15,-3 0 0 16,-2-3 0-16,-1 4 0 15,-3 3 0-15,0-1-1 16,0 2 0-16,0-4 1 16,1 4 0-16,0-2 0 0,3 1 0 15,-1 2-1 1,3-2 1-16,0 0 0 16,0-3 0-16,0 5 0 15,-1 2 0-15,1-1 0 0,-1 1 0 16,0-4 0-16,-2 4 1 15,0 0-1-15,-2 4 0 16,0-4 0-16,-1-3-1 16,2 4 1-16,1 4-1 15,0-1 2-15,3-1-3 16,3 1 3-16,1 0-1 16,3 4 1-16,3-2-1 15,1 1 1-15,1-4-1 16,3 5 0-16,2 1 0 15,1-2-1-15,3 5 2 16,1-6-1-16,4 2 0 16,2-1 0-16,2 1 0 0,5-2 0 15,1-6-1-15,6 1 1 16,3-6 0-16,5 0 0 16,3-4 1-16,4-5-1 15,2-4 0-15,4-4 0 16,2-2 1-16,2-3-1 15,3-5 0-15,1 1 0 16,1-1 0-16,1-5 0 16,3-3 0-16,1-5 0 15,-2-1 0-15,5-7 1 16,0-2-1-16,1-3 0 16,1-7 0-16,0 0 0 15,-1-2 0-15,0 0 1 0,-3 2-2 16,0 3 1-16,-2 2 1 15,0-4-1-15,-3 4 0 16,-1 1 0-16,0-1 1 16,-1 0-2-16,1 0 1 15,0-2 0-15,-1 5-1 16,2-1 1-16,1 1-1 16,-2 1 1-16,1 4 0 0,-1 1 0 15,0 0 0-15,-1-1 0 16,-2 0 0-16,-1 1 1 15,-2 2-1-15,0 1 0 16,-1-2 0-16,-1 0 0 16,2-3 0-16,0 3 0 15,-1-5 1-15,-1 5-1 16,1-1 0-16,-1-1 1 16,-2 1-1-16,1-1 0 15,-3 4 1-15,0 0-1 16,1 1-1-16,-2-1 2 15,1-3-2-15,-2 1 1 16,5-4 0-16,-1 0 0 0,4-2 0 16,2-6 1-16,4-4 0 15,4-1-2-15,2 3 2 16,5-4-1-16,2 0 2 16,0 1-1-16,-1 2-1 15,1 1 0-15,-2 2 0 16,-3 0 0-16,2 0 0 15,-6-1-1-15,-2 2 1 16,-2-3 0-16,-2-3 0 16,-4-1 0-16,0-3 0 15,-3 0 0-15,-2-11 0 16,0 2 0-16,-1-5 0 16,-1 3-1-16,-2 3 0 0,-3 4 1 15,-6 6 0-15,-5 2 0 16,-9 16 0-16,-12 5 0 15,-15 14 0-15,-14 7 0 16,-14 7 1-16,-13 11 0 16,-10 6-1-16,-7 7 1 15,-3-3-35-15,12 23 0 16,-13-14 0-16,27 17-2 16,-8-11-1-16</inkml:trace>
</inkml:ink>
</file>

<file path=ppt/ink/ink60.xml><?xml version="1.0" encoding="utf-8"?>
<inkml:ink xmlns:inkml="http://www.w3.org/2003/InkML">
  <inkml:definitions>
    <inkml:context xml:id="ctx0">
      <inkml:inkSource xml:id="inkSrc0">
        <inkml:traceFormat>
          <inkml:channel name="X" type="integer" max="1280" units="cm"/>
          <inkml:channel name="Y" type="integer" max="800" units="cm"/>
        </inkml:traceFormat>
        <inkml:channelProperties>
          <inkml:channelProperty channel="X" name="resolution" value="28.31858" units="1/cm"/>
          <inkml:channelProperty channel="Y" name="resolution" value="28.36879" units="1/cm"/>
        </inkml:channelProperties>
      </inkml:inkSource>
      <inkml:timestamp xml:id="ts0" timeString="2012-11-20T21:50:32.381"/>
    </inkml:context>
    <inkml:brush xml:id="br0">
      <inkml:brushProperty name="width" value="0.05292" units="cm"/>
      <inkml:brushProperty name="height" value="0.05292" units="cm"/>
    </inkml:brush>
    <inkml:brush xml:id="br1">
      <inkml:brushProperty name="width" value="0.05292" units="cm"/>
      <inkml:brushProperty name="height" value="0.05292" units="cm"/>
      <inkml:brushProperty name="color" value="#C0504D"/>
    </inkml:brush>
  </inkml:definitions>
  <inkml:trace contextRef="#ctx0" brushRef="#br0">8310 10244,'0'0,"0"0,0 0,24 0,1 25,-25-25,25 0,25 25,-26 0,1-25,25 0,-25 0,24 25,-24-25,0 0,0 24,-1-24,1 0,-25 0,0 0,25 0,-25-24</inkml:trace>
  <inkml:trace contextRef="#ctx0" brushRef="#br0" timeOffset="466.0266">9128 9748,'0'0,"0"0,0 0,0 0,0 25,0-25,0 25,0 0,0 24,0 26,0-26,0 1,0 24,0 1,0-26,0 26,0-26,0 1,0 0,-25-26,25 26,0-25,0 0,0-1,0-24,0 0,0 25,0-25,0 0,25 0,-25-25,0 25,0 0,0-24,25-1</inkml:trace>
  <inkml:trace contextRef="#ctx0" brushRef="#br0" timeOffset="4979.2846">11237 9723,'0'0,"0"0,0 0,0 0,0 0,-25 0,25 0,0 0,-25-24,0 24,25 0,-25 0,-24 24,24-24,0 0,0 0,-24 0,24 0,0 0,0 25,0-25,25 0,0 0,0 0,-24 0,24 0,0 0,0 25,0 0,0-25,0 25,-25 24,25 1,-25-1,25-24,0 0,0 25,0-25,0-25,25 24,-25-24,25 0,-1 0,-24-24,25 24,0 0,0-25,0 25,-1 25,1-25,0 24,25 1,-26 0,1 25,25-26,-25 26,0-25,-1 0,-24 24,0-24,-24 25,-1-26,0 1,-25 25,1-25,-1-1,0 1,1-25,-26 25,51-25,-26-25,0 25,26 0,-1-25,25 25,0-24,0 24,25-25,-1 0,1 0</inkml:trace>
  <inkml:trace contextRef="#ctx0" brushRef="#br0" timeOffset="5487.3138">11509 9971,'-24'0,"24"0,-50 0,25 25,0 0,1 25,-1-1,0 26,25-1,-25 1,50-1,-25 0,25 26,24-51,-24 1,25-25,-1-1,1 1,0-50,-1 1,1-26,-1 0,-24-24,0 24,-25-49,0 25,-25-1,0 1,1 24,-26 1,0-1,1 25,-1 0,1 25,24 0,0 0,0 25,25-25,25 25,0-25</inkml:trace>
  <inkml:trace contextRef="#ctx0" brushRef="#br0" timeOffset="6437.3682">13395 9847,'0'0,"0"0,0 0,0 0,-25 0,0 0,0 25,-24-25,24 0,0 0,-25 0,25 0,1 25,-1-25,25 0,0 0,0 25,-25 0,25-1,0 1,0 0,0 0,0 0,0 0,0-1,25-24,-25 0,25 0,-1 0,1 0,0 0,0 0,0 0,0 0,-1 0,1 25,0 0,0 0,0 24,-25 1,24-25,1 24,-25 1,0 24,0-49,-25 25,1-1,-26 1,25-25,-24 0,-1-1,0-24,1 0,-1 0,25-24,-24-1,24 0,25 0,-25 25,25 0,25-25,-25 1,25-1,24 25,-24-25</inkml:trace>
  <inkml:trace contextRef="#ctx0" brushRef="#br0" timeOffset="6810.3895">13643 10120,'0'-24,"0"24,-25 0,25 0,-25 0,0 49,25-24,-25 25,1-1,48 1,-24 24,25-24,0-1,25 1,-26-25,26 0,0-25,-1-25,-24 0,25 0,-26-24,1-1,-25-24,0 24,0-24,-25-1,1 50,-26-24,0-1,26 25,-1 0,0 25,0 0,25 0,0 0,25 0</inkml:trace>
  <inkml:trace contextRef="#ctx0" brushRef="#br0" timeOffset="7603.4349">15528 9847,'-25'0,"0"25,0-25,1 25,-1-25,25 25,0 0,0-1,0-24,25 25,-1 25,26-25,0 24,-26-24,26 0,-25 0,0 0,-1 24,-24-24,0 0,-24-25,-1 25,0-1,-25 1,26-25,-26 25,25-50,-24 25,24-25,0 1,0-1,25-25,-25 1,25-1,0 0,25 1,-25-1,25 0,0 1,0-1,24 25,-24-24,25 49,-1-50,1 25,-1 1,-24-1,25 25,-25-25,-1 0,1 25,0-25,0 1,0-1,-25 25,24-25,1 25,0 0</inkml:trace>
  <inkml:trace contextRef="#ctx0" brushRef="#br0" timeOffset="7956.4551">16073 9674,'0'25,"0"24,0 1,0 24,0 1,0-26,0 26,0-1,0-24,25-1,-25 1,50-25,-25 0,-1-1,1-48,25 24,-25-25,-1 0,1 0,0-49,0 24,-25 1,25-26,-50 1,0-1,0 26,0-1,-24 25,-26 0,26 1,-1 24,1 24,24 1,-25 0,25 0,1-25,24 25,0-1,0 1</inkml:trace>
  <inkml:trace contextRef="#ctx0" brushRef="#br0" timeOffset="8869.5073">17859 9971,'25'0,"-25"0,25-24,-25 24,-25-25,0 25,1 0,-26-25,25 25,-24 0,-1 25,25-25,0 0,25 25,0-1,25-24,0 25,-25 0,50 0,-50 0,24 0,1-1,-25-24,25 25,-25-25,25 0,-25 25,25-25,-25 25,24 0,1 24,0-24,0 0,0 24,-1-24,-24 25,0-25,0-1,-24 26,-1-25,25 0,-50-1,25-24,-24 25,24-25,0 0,-24-25,-1 1,25-1,0 0,1 0,24 0,0 1,0-1,24 0,1 0</inkml:trace>
  <inkml:trace contextRef="#ctx0" brushRef="#br0" timeOffset="9205.5265">18231 10120,'25'0,"-25"0,0 25,-25-25,25 25,-24 0,-1 24,25 1,-25-25,50 24,0-24,-1 0,1 0,25-25,-1 0,1 0,0-25,-26 0,1 0,-25-24,0 24,-25-25,1 1,-26-1,0 25,1 1,-1-26,25 50,1-50,24 25,24 25,26-24,0 24</inkml:trace>
  <inkml:trace contextRef="#ctx0" brushRef="#br0" timeOffset="9658.5524">19869 10244,'0'0,"0"0,0 25,0-25,0 0,0 0,0 0,0 0,24 25,-24 0,50-25,-25 49,0 1,-1 0,26-26,-25 26,0 0,-1-26,-24 26,0-25,-24 0,-1-1,0-24,-25 25,1-50,24 25,0-24,0-26,-24 25</inkml:trace>
  <inkml:trace contextRef="#ctx0" brushRef="#br0" timeOffset="9824.5618">19844 10294,'0'-50,"49"26,-24-26,0 25,25 25,-26-49,26 24,0 0,-1 0,1 0,-25 0,24 1,-24-26,25 25,-26 0</inkml:trace>
  <inkml:trace contextRef="#ctx0" brushRef="#br0" timeOffset="10202.5835">20588 9996,'0'25,"-25"0,0-25,0 25,1 24,24-24,-25 25,25-1,-25 26,25-26,25 1,-25 0,25-1,24-24,-24-25,25 0,-1 0,1-50,0 26,-26-26,1 0,0 1,-25-26,-25 1,0 24,-24 1,-1-1,25 0,-24 26,24-1,0 0,25 25,25 0,0 0,24 0</inkml:trace>
  <inkml:trace contextRef="#ctx0" brushRef="#br0" timeOffset="10619.6074">22225 10120,'0'0,"0"0,0 0,0 0,0 0,0 0,0 0,0 25,0-25,25 50,-25-25,25 24,-1 1,-24-25,25 24,-25 26,0-51,-25 26,25 0,-24-26,-1 1,0 0,25-25,-25 0,0-25,25 0,-24-24</inkml:trace>
  <inkml:trace contextRef="#ctx0" brushRef="#br0" timeOffset="10789.6171">22200 10021,'25'0,"0"-25,24 25,-24 0,25-25,-1 25,1-24,0-26,-26 25,26 0,-25-24,24 24,-24 0</inkml:trace>
  <inkml:trace contextRef="#ctx0" brushRef="#br0" timeOffset="11142.6373">22796 9798,'-25'49,"0"1,0 24,-25 1,26-1,-1 1,25 24,0-49,0 24,25-24,-1-26,26 1,0-25,24 0,-24-25,24 1,1-26,-26-24,26 24,-26-24,-24-1,25-24,-50 24,0 26,-25-26,0 51,-25-1,1 0,-26 50,26-25,-1 25,-24 24,49-24,-25 25,26-26</inkml:trace>
  <inkml:trace contextRef="#ctx0" brushRef="#br0" timeOffset="14873.8507">15404 10071,'25'-50,"-1"0,-24 26,25-26,0 0,0 26,-25-1,0 25,0 25,-25 24,0 1,0-1,-24 26,24-1,0 1,0-26,25 1,0-25,25-25,25-50,-1 25,1-49,0 24,24-24,-24-1,-1 1,1 24,-25 1,-25 24,0 25,-25 0,0 25,-25 49,26-24,-26-1,0 1,50 0,-24-25,48-25,-24 0,50-25,0-25,-26 0,26 26,0-26,-26 25,-24 0,0 25,-24 25,-1 0,0 25,-25-1,26 26,-26-26,0 26,26-26,24 1,-25-25</inkml:trace>
  <inkml:trace contextRef="#ctx0" brushRef="#br0" timeOffset="15272.8735">15776 10592,'-25'-25,"25"25,-25 0,0 0,1 0,-1 0,0 0,0 0,25 25,-25-1,50-24,-25 25,25 0,-25 0,25 24,-25-24,25 0,-25 0,0 0,0-25,-25 24,25 1,-25-50,25 25,-25 0,25-49</inkml:trace>
  <inkml:trace contextRef="#ctx0" brushRef="#br0" timeOffset="15472.8849">15677 10492,'24'0,"-24"0,25-24,0 24,0 0,0-25,-1 0,1 0,0 25,0-25,0 1,-25-1,49 25,-49 0,25 0,-25 0</inkml:trace>
  <inkml:trace contextRef="#ctx0" brushRef="#br0" timeOffset="41786.39">15404 12452,'0'0,"0"0,0 0,0 0,0 0,0 0,0 25,0 0,0-1,0 26,0 0,25-1,-25 26,0-26,24 26,-24-26,0 26,0-26,25 1,-25-1,0-24,0 0,0-25,0 0,25-25,-25 0,0 1,25-26</inkml:trace>
  <inkml:trace contextRef="#ctx0" brushRef="#br0" timeOffset="42187.413">15677 12650,'-25'25,"25"0,-25 0,25 24,0-24,0 25,0-25,25 24,0-24,-1 0,1 0,0-25,25-25,-26 0,1 0,25 0,-25-24,-25-26,24 26,-24-26,0 26,-24-1,24 1,-50 24,25 0,-24 25,24 0,-25 25,25 0,1 24,24-24,0 25,0-26,24 1,1 0,25-25</inkml:trace>
  <inkml:trace contextRef="#ctx0" brushRef="#br0" timeOffset="42607.437">16173 12502,'0'0,"0"0,0 0,-25 0,25 0,0 24,-25 1,25 0,0 0,0 24,0 1,25 0,0-1,-1-24,1 25,0-50,25 0,-26 0,26-25,-25-25,25 25,-26-49,1 0,-25-1,0 1,0-1,0-24,-25 50,1-26,-26 25,0 50,25 0,-24 0,24 25,0 25,0-25,25 24,-24-24</inkml:trace>
  <inkml:trace contextRef="#ctx0" brushRef="#br0" timeOffset="47663.7262">7466 12080,'25'-50,"-25"25,-25 25,25-24,-25 24,1 0,-26 24,25-24,-24 50,-1-25,25 24,-24 1,-1 0,0-1,26 1,-1 0,0-1,25-24,0 0,0 24,0-24,25 0,0 0,-1 0,1-1,0 1,0 25,0-1,-25 1,0 0,0-1,0 26,0-1,0 0,-25 1,25-25,0 24,25-24,-25-1,0 26,24-1,1-24,-25 24,0-24,25 24,-25 0,25 1,-25-1,0 1,0 24,-25-50,25 51,0-26,0 1,-25-1,25 0,0-24,0 24,0 1,0-26,0 26,-25-26,25 26,-24-1,24-24,-25 24,0-24,25 0,0-1,0 26,0-51,0 26,0 0,25-1,-25 1,0-1,25 26,-25-26,0 26,0-1,0 1,0-1,0 0,0 1,0 24,24-24,-24-1,0 0,25 1,-25-1,0 1,25-1,-25-24,25 24,-25-24,0-1,25 1,-25-1,24 1,-24-25,25 0,-25-1,0 1,0 0,0 0,0-25,25 0,-25 0,0 25,0-25,0 0,0 0,0 0,0 0,0 0,-25 25,25-25,0-25,-25 25,25 0,-24 0,-1-25,25 25,-25 0,0-25,-24 0,24 25,0-25,0 1,0-1,1 0,24 25,-25-25,0 0,25 25,0 0,0 0,0 0,0 25,25 0,0-25,-25 50,0-50,49 74,-24-24,0-1,0 1,-1 0,-24-50,25 74,-25-74,0 0,25 50,-25-50,0 0,0 0,25-75,-25 26,25-1,-25 0,49-24,-49 24,50 1,-50 24,49 0,-49-25,25 26,0 24,-25-25,25 25,-25 0,0-25,0 0,25-24</inkml:trace>
  <inkml:trace contextRef="#ctx0" brushRef="#br0" timeOffset="48298.7625">8731 12750,'-25'0,"25"0,-24 24,-1-24,25 0,0 0,0 0,-25 0,25 0,0 0,0 0,0 0,25 0,-25 0,25 0,-1 0,1 0,25 0,-25 0,24 25,-24-25,25 0,-26 0,1 0,0 0,0 0,0-25,-25 25,25 0,-25-24</inkml:trace>
  <inkml:trace contextRef="#ctx0" brushRef="#br0" timeOffset="48577.7785">9327 12402,'24'-24,"-24"24,0 0,-24 0,24 0,-25 24,25 1,0 0,0 25,0-1,0 26,0-1,-25 0,25 1,0-1,0-24,0-1,0 1,0-25,0 24,0-24</inkml:trace>
  <inkml:trace contextRef="#ctx0" brushRef="#br0" timeOffset="49098.8083">8533 15478,'0'-25,"0"25,0 0,0-24,25 24,-25 0,24 0,1 0,25 0,-1 24,-24-24,25 25,-1-25,1 25,0-25,-26 25,26-25,-25 0</inkml:trace>
  <inkml:trace contextRef="#ctx0" brushRef="#br0" timeOffset="49376.8242">9227 15056,'25'0,"-25"0,0 0,-25 0,25 50,-24-25,24 49,0-24,0 24,0 26,0-1,0-25,0 25,0-49,24 24,-24 1</inkml:trace>
  <inkml:trace contextRef="#ctx0" brushRef="#br0" timeOffset="50004.8601">8682 17835,'0'0,"-50"-25,50 25,0 0,0 0,0 0,0 0,0 0,0 0,0 0,25 49,-25-49,74 25,-24 0,-25 0,24 0,-24-25,25 24,-50-24,74 25,-74-25,50 0,-50 0,74-25</inkml:trace>
  <inkml:trace contextRef="#ctx0" brushRef="#br0" timeOffset="50339.8793">9401 17587,'0'0,"0"0,0 0,-25 74,25-24,0-1,0 26,-25 24,25 0,0-25,0 26,0-1,-24-50,24 26,0-75,24 74</inkml:trace>
  <inkml:trace contextRef="#ctx0" brushRef="#br0" timeOffset="59156.3835">23961 11782,'-24'0,"-1"0,0 0,25-25,-25 25,25-24,0-1,-25-25,50 25,-25 1,0-1,0 0,0 0,25 0,-25 25,25 0,0 0,-25 25,24 25,1-25,-25-25,50 49,-50-49,49 75,-49-75,75 0,-75 0,74-25,-74 25,75-25,-75 25,49-50,-49 50,0 0,50-24,-50 24,0 0,0 0,0 0,49 0,-49 0,0 0,50 0,-50 0,50 0,-50 0,0 0,49 0,-49 0,0 0,50 24,-50-24,0 0,0 0,0 0,25-24,-25 24,0 0,0 0,0 0,49-50,-49 50,0 0,0-50,0 50,0-74,0 74,-25-50,25 50,-24-74,24 74,-50-50,50 50,0 0,-50-49,50 49,0 0,0 0,0 0,0 0,0 0,50 49,-50-49,74 25,-74-25,75 25,-75-25,49 50,-49-50,50 24,-50-24,0 0,25 50,-25-50,0 25,0-25,-25 74,25-74,-50 75,50-75,-24 49,24-49,-50 50,50-50,-25 49,25-49,0 0,-49 50,49-50,0 0,0 0,0 50,0-50,0 0,0 0,-25 49,25-49,0 0,0 0,0 0</inkml:trace>
  <inkml:trace contextRef="#ctx0" brushRef="#br0" timeOffset="336844.2664">10988 12402,'25'25,"-25"-25,0 0,0-25,0 25,-25 0,25 25,-24 0,24-25,0 25,-25 0,25-1,0 26,0-25,25 24,-25-24,24 25,26-1,-25-24,0 25,24-25,-24-1,-25 1,25 0,0 25,-25-26,0 1,0 0,-25 0,0 0,0-1,0 1,1-25,-26 25,25-25,0 0,1-25,-1 0,0 1,0-26,0 0</inkml:trace>
  <inkml:trace contextRef="#ctx0" brushRef="#br0" timeOffset="337037.2774">11013 12402,'25'0,"0"0,0-24,24 24,-24-25,0 0,25 0,-26 25,26-49,0 24,-26 0,1 0,0 0,0 0,0 25</inkml:trace>
  <inkml:trace contextRef="#ctx0" brushRef="#br0" timeOffset="337347.2951">11509 12427,'-24'25,"24"49,0 1,-25-26,25 26,0-1,25-24,-25-1,24 1,1-25,25-25,-25 0,24-25,1 0,24-24,-24-26,-1 26,-24-26,0 1,0-1,-25 1,0 24,-25-24,-25 49,1-24,-1 49,1-25,24 25,-25 0,25 25,1-25,24 24</inkml:trace>
  <inkml:trace contextRef="#ctx0" brushRef="#br0" timeOffset="337845.3236">13246 12601,'-25'0,"0"25,0-25,0 24,1 1,-1 0,25 0,0 24,0-24,25 0,-1 25,1-1,0-24,0 0,0 24,-25-24,0 25,-25-25,0-1,0 1,0-25,1 25,-1-25,25-25,-25 0,25-24</inkml:trace>
  <inkml:trace contextRef="#ctx0" brushRef="#br0" timeOffset="338014.3333">13295 12452,'25'0,"25"-25,-25 0,24 1,1-1,-25 0,-1 25,1-25,0 0,0 1,0 24,-1-25</inkml:trace>
  <inkml:trace contextRef="#ctx0" brushRef="#br0" timeOffset="338319.3506">13667 12551,'-24'50,"-1"49,25-25,0 1,0-1,0-24,25-1,-1 1,1-25,25-25,-1-25,1 0,0-24,-26-1,26 0,0-24,-1 0,-49-1,25 1,-50-1,25 26,-49-1,24 1,-25 24,1 25,-1 0,0 0,26 25,-1-25,25 0,0 24,49-48</inkml:trace>
  <inkml:trace contextRef="#ctx0" brushRef="#br0" timeOffset="339190.4006">17983 12551,'0'0,"-24"0,-1 0,0 0,0 0,-24 25,24-25,25 25,-50-25,50 25,0-1,0 26,25-25,0 24,0-24,-1 25,1-1,0-24,0 25,-25-1,0-24,0 25,0-25,-25-1,25 1,-25 0,0-25,1 0,-1 0,0-25,0-24,0-1</inkml:trace>
  <inkml:trace contextRef="#ctx0" brushRef="#br0" timeOffset="339357.4101">17835 12452,'49'0,"26"-25,-26 50,1-50,-1 25,26-25,-50 1,-1-1,26-25,-25 25,0 1</inkml:trace>
  <inkml:trace contextRef="#ctx0" brushRef="#br0" timeOffset="339662.4276">18231 12626,'0'74,"-24"0,24 26,0-51,0 1,24-1,1 1,0-50,25 0,-26-25,26-24,0-1,24 0,-49-24,25 24,-26-24,1 0,-25-1,0 1,-25 49,1-25,-1 26,-25-1,25 25,25-25,0 25,0 0,0 25</inkml:trace>
  <inkml:trace contextRef="#ctx0" brushRef="#br0" timeOffset="340092.4522">20191 12353,'-25'0,"0"-25,1 25,-1 25,0-25,0 25,0-25,25 49,0-24,25 0,0 24,25 1,-26-25,26 24,0 1,-1 0,-24-1,0 1,-25-1,-25 1,0-25,0 24,-24-24,-1 0,1 0,-1-25,0-25,1 0,24-24</inkml:trace>
  <inkml:trace contextRef="#ctx0" brushRef="#br0" timeOffset="340267.4622">20067 12427,'25'-49,"24"24,1-25,0 50,-1-25,1 25,-25-24,24 24,1-25,-25 25,-1-25,1 25,0 0,0-25,0 25</inkml:trace>
  <inkml:trace contextRef="#ctx0" brushRef="#br0" timeOffset="340622.4825">20712 12303,'-25'0,"25"25,-25 0,25 0,-25-1,1 1,-1 0,25 25,-25 24,0-24,50 24,-25-24,25-1,24 1,-24-1,50-24,-26-25,1 0,24-25,-24 1,0-26,-26 0,-24-24,0 24,-24-24,-1 0,-25 24,-24 0,24 1,-24 24,24 0,25 25,0-25,50 25,25 0,0 0</inkml:trace>
  <inkml:trace contextRef="#ctx0" brushRef="#br0" timeOffset="341067.5076">22349 12576,'0'0,"0"0,0 0,-25 25,25-25,0 0,0 25,0 24,0-24,0 25,25-1,0 1,-25 24,0-49,0 49,0-24,0-25,-25 24,0-24,0 0,1 0,-1-25,0 0,0-25,0-25,1 1,-1-1</inkml:trace>
  <inkml:trace contextRef="#ctx0" brushRef="#br0" timeOffset="341233.5174">22225 12452,'50'0,"-1"-25,1 25,-1-25,26 25,-26-24,1-1,24 0,-49 0,50 0,-50-24,24 24</inkml:trace>
  <inkml:trace contextRef="#ctx0" brushRef="#br0" timeOffset="341576.537">23044 12278,'-25'25,"0"25,0-1,0 1,1 0,-26-1,25 1,-24 24,49 1,-25-1,25-24,25-1,-1 1,26-1,0-24,24-25,0 0,1-25,-1-24,1-1,-1 1,-24-26,-1 1,-24-1,0 1,-25 0,-25 24,0 0,-24 1,-1 24,0 25,-24 0,24 25,26 0,-1-1,0 1</inkml:trace>
  <inkml:trace contextRef="#ctx0" brushRef="#br0" timeOffset="362647.7423">11361 14957,'0'0,"-25"0,0 0,0 0,0 0,1 0,-1 0,-25 0,25 0,-24 0,24 0,0 0,-25 25,26 0,-26 0,25-1,0 26,1 24,24-24,0 0,0 24,24 1,1-1,0-24,25-1,-1 1,-24-1,49-24,-24 0,0-25,24 0,1-25,-26-24,1-1,24-24,-24-1,-25 1,24-26,-49 26,0 0,0-1,-49 26,24-26,-25 50,1 1,-1 24,0 0,26 24,-1 26,0-25,50 0,0-1</inkml:trace>
  <inkml:trace contextRef="#ctx0" brushRef="#br0" timeOffset="363328.7812">13568 15032,'0'0,"0"0,-25-25,1 25,-1 0,0 0,-25 25,26-25,-26 24,0 1,1 25,24-1,0 1,0 24,25 1,0-1,0 1,50-1,0-24,-1-1,26-24,-1-25,25 0,-24-25,24-24,-25-1,1 1,-26-51,1 51,-25-51,-25 26,0 0,-50-1,0 26,-24 24,0 0,-26 0,26 25,0 25,49-25,-25 25,50-25,25 0,25 0</inkml:trace>
  <inkml:trace contextRef="#ctx0" brushRef="#br0" timeOffset="363886.8131">15429 14908,'0'0,"0"24,-25-24,25 25,0 0,0 0,0 24,25-24,-25 50,24-26,-24 26,0-1,25 1,0 24,-25-50,25 26,-25-1,25-24,-25-1,24-24,-24 25,0-50,0 0,0 25,0-50,0 25,0-25,25-25</inkml:trace>
  <inkml:trace contextRef="#ctx0" brushRef="#br0" timeOffset="364253.8341">15751 14982,'0'0,"-25"25,25 0,0 24,0 26,-25-1,50 0,-25 1,25-1,0 1,0-26,24 1,1-25,-25-25,24-25,1 0,-25 0,-1-24,1-26,-25 26,0-51,0 26,-25 0,1-1,-26 26,25-1,-24 25,24 25,0 0,0 0,0 50,1-25,24-1,24 1,-24 0,25 0</inkml:trace>
  <inkml:trace contextRef="#ctx0" brushRef="#br0" timeOffset="364612.8546">16247 14982,'0'0,"0"0,-25 25,25 0,-25-1,25 26,0 24,0-24,0 24,25-24,25 0,-25-1,24-24,1-25,0 0,-26 0,26-49,-25 24,-25-25,25 0,-50-24,25 24,-25-24,-25 0,26 24,-26 0,0 26,1-1,-1 25,25 0,0 25,1-1,24 1,0 0,24 0,1 0</inkml:trace>
  <inkml:trace contextRef="#ctx0" brushRef="#br0" timeOffset="365374.8982">18132 15106,'0'-25,"-25"0,25 25,-24-24,-1 24,0-25,0 50,0-25,-24 24,24 26,0 0,-24 24,49 0,-25 26,50-26,-25 1,49-1,-24 0,49-24,-24-25,24 0,-24-50,24 0,1 0,-26-24,26-26,-50 26,24-51,-49 26,0-25,-25 24,-24 1,-1 24,1 1,-1 24,0 0,26 25,-26 25,50 0,-25-1,50-24,25 25</inkml:trace>
  <inkml:trace contextRef="#ctx0" brushRef="#br0" timeOffset="366020.9352">20290 15180,'0'0,"25"-24,-25 24,0 0,-25 0,0 24,1-24,-1 25,0 0,0 0,0 24,1 1,24 25,0-1,0 0,24 1,26-26,0 1,-1 0,26-26,-1-24,0-24,1-1,-1-25,1 1,-26-26,1 26,-25-51,-25 51,-25-51,0 51,-49-1,-1 1,1 24,-1 0,1 25,0 25,24 0,25-1,0 1,25 0,25-25</inkml:trace>
  <inkml:trace contextRef="#ctx0" brushRef="#br0" timeOffset="366671.9724">22423 15032,'0'0,"-24"0,-1 0,-25-25,25 25,25 0,-49 0,49 0,-25 0,25 25,0-1,25 1,0 0,-1 25,26-1,0-24,-1 25,1-1,-1 1,1-25,-25 0,24 24,-49-24,0 0,-24 24,-1-24,0 0,-25 0,26 0,-26-1,25-24,-24 0,24 0,25-24,-25-1,25-50,0 26</inkml:trace>
  <inkml:trace contextRef="#ctx0" brushRef="#br0" timeOffset="366881.9844">22299 14883,'0'25,"25"-1,0 1,25 0,-1-25,1 0,-1 0,26-25,-1 0,1 1,-26-1,26 0,-26-25,1 26,-25-1,24 0,-24 0</inkml:trace>
  <inkml:trace contextRef="#ctx0" brushRef="#br0" timeOffset="367340.0106">23168 15007,'0'0,"0"0,0 0,0 0,0 0,-25 0,0 0,-25 25,26-1,-26 1,0 0,1 49,-1-24,25 24,1 1,24-25,0 24,49 0,-24-49,49 25,1-25,-1-25,1-25,24 0,0-25,-25-24,1 0,-50-1,24 1,-49-26,0 26,-25 0,-24-1,-1 26,1-1,-26 25,1 25,-1-25,51 50,-26-25,50 25,-25-25</inkml:trace>
  <inkml:trace contextRef="#ctx0" brushRef="#br1" timeOffset="437465.0216">11311 14089,'-25'-25,"0"25,-24 0,-1 0,25 0,-24 25,-1-25,25 25,-24-25,-1 25,0-1,26 26,-26-25,0 0,1 24,24 1,-25 0,1 24,-1-24,25 24,1 0,-1-24,-25 24,50 1,-25 24,25-25,-24 26,48-1,-24-25,0 26,25-1,-25-25,50 1,-50-1,25 0,-1 1,1-26,25 26,-25-26,-1-24,26 25,0-1,-26-24,26 0,24 0,-24 0,0-25,24 24,-24-24,24 0,-24 0,24 0,1 0,-1-24,-24 24,24-25,0-25,-24 25,24-24,-49-1,25 25,-1-49,1 0,-25-1,24 1,-24-1,0-24,0 0,0 0,-1-1,-24 1,0 0,0 0,0 0,0-1,-24 1,-1 0,0 0,-25 24,26 1,-26-1,0 1,-24 24,0 26,-1-26,-24 50,25 0,-26 0,26 25,0 0,-1 24,50 1,-24-1,-1 1,50-25</inkml:trace>
  <inkml:trace contextRef="#ctx0" brushRef="#br1" timeOffset="454340.9868">18678 4291,'0'0,"0"-25,0 25,0-24,0 24,0 0,0 0,-25-25,25 25,0 0,0 0,0 0,0 0,0 25,0-25,0 24,0 26,0-25,0 24,0 1,0 0,0-1,0-24,0 0,0 0,0-1,0 1,0 0,0-25,0 0,0 0,0-25,0 0,25 1,-25-26,0 25</inkml:trace>
  <inkml:trace contextRef="#ctx0" brushRef="#br1" timeOffset="455282.0406">18728 4167,'24'-25,"-24"25,0 0,0 0,0 0,0 25,0 25,0-25,0 24,0 1,0-1,0 1,0 0,25-1,-25 1,0-25,0 24,25-49,-25 25,0-25,0 0,0 0,0-25,25-24,-25 24,0-25,0 1,25-26,-25 26,0-1,0-24,0 49,0-25,0 25,0 25,0 0,0 0,0 25,0 0,0 25,24-26,-24 51,0-26,0 26,0-26,25 1,-25 24,0-24,0-25,0 0,0-1,0-24,25 25,-25-50,0 25,25-49,-25-1,25 1,-25-26,0 1,24-1,-24 1,25 0,-25 24,0 0,0 26,0-1,0 25,0 0,0 49,0-24,0 50,0-26,0 1,0 24,0 1,0-26,0 1,0-1,0-24,0 0,0 0,0-25,0 0,25-25,-25 0,0-24,25-1,-25 0,0-24,0 24,0-24,0 0,0 49,0-25,0 25,0 25,0 0,0 0,0 50,0 0,0-26,0 51,0-26,25 1,-25 0,0-1,0 1,0-25,0-1,0 1,0 0,0-25,0 0,0 0,0-25,0 25,24 0</inkml:trace>
  <inkml:trace contextRef="#ctx0" brushRef="#br1" timeOffset="455627.0604">19100 4291,'24'-49,"-24"24,0-25,0 25,0 1,0-1,0 25,0 0,25 25,-25-1,0 1,0 25,0-1,0 1,0 24,25-24,-25 24,25-49,-25 25,0-25,25 24,-25-49,24 25,-24-25,0 0,0 25,0-25,0-25,0 0,0 25,-24 0</inkml:trace>
  <inkml:trace contextRef="#ctx0" brushRef="#br1" timeOffset="474312.1291">22324 17537,'0'0,"0"-25,0 25,-25 0,25 0,-24 0,24 0,-25 25,25-25,0 0,0 50,0-50,0 74,0-74,25 99,-25-49,0-1,24 1,-24 24,0-24,0-25,0-25,0 99,0-99,0 50,0-50,0 0,0 74,0-74,0 0,0 0,0 0,0 0,0 0,0 0,0 0,0 0</inkml:trace>
  <inkml:trace contextRef="#ctx0" brushRef="#br1" timeOffset="474825.1584">22597 17735,'0'0,"0"0,-25-49,25 49,0 0,0 0,-74 0,74 0,0 0,-25 49,25-49,0 100,0-76,0 51,0-26,25 1,0 0,-25-50,74 49,-74-49,50 50,-50-50,49-25,-49 25,75-50,-75 50,25-74,-1 24,-24-24,0 24,0-24,-24 0,24 24,-25-24,0 24,0 25,-25 0,50 0,-49 25,49 0,-25 0,25 0,0 0,-25 75,25-75,25 25,-25-25</inkml:trace>
  <inkml:trace contextRef="#ctx0" brushRef="#br1" timeOffset="475304.1858">23118 17711,'0'0,"0"0,0 0,0-50,0 50,-50-25,50 25,-49 25,49-25,-75 25,75-25,-24 49,24-49,-25 75,25-26,0 1,0 0,25-1,-25-49,49 75,-49-75,75 49,-26-49,1 0,-1-25,1-24,-25 24,-25 25,74-99,-49 49,-25 1,-25-26,25 26,-49-1,24 0,-25 1,1 24,24 25,-25-25,25 0,1 25,24 0,0-25,24 25</inkml:trace>
  <inkml:trace contextRef="#ctx0" brushRef="#br1" timeOffset="476090.2308">23540 16545,'-50'-25,"0"0,-24 0,0 1,-26 24,26-25,-25 50,0-25,-25 24,24 1,1 0,-25 0,0 24,25 26,-25-50,25 49,-1 0,26-24,0 24,24 1,25-1,0 1,25-1,0 25,25 0,0-24,25 24,-1-24,1 24,-1 0,1 0,24-24,-24 24,0-25,-1 1,26-1,-26 0,1-24,24 0,1-1,-1-24,0 0,26-25,-26 0,25 0,-24-25,24 0,-25 1,26-26,-26 0,0 1,1-26,-1 26,-24-26,-1 1,-24-25,-25-1,0-24,0 25,-25-25,1-25,-26 25,0-25,-24 1,24 48,-24 1,0 0,24 25,-24 24,24 25,-24 0,24 25,0 0,26 0,-1 25,0-25,0 0,0 0,1-25</inkml:trace>
  <inkml:trace contextRef="#ctx0" brushRef="#br1" timeOffset="482528.599">11088 17686,'-75'49,"26"-24,-1 0,0 25,26-26,-26 51,25-26,25 1,0 24,0 1,50-1,-1-24,1-1,24 1,1-25,24-25,0-25,-24-25,24 26,0-51,-49 1,24-1,-24 1,-25 0,-1-26,-48 51,-1-26,-25 51,-24-26,24 25,-49 25,25 25,-1 0,1 0,24 24,0 1,50-50</inkml:trace>
  <inkml:trace contextRef="#ctx0" brushRef="#br1" timeOffset="483094.6314">13295 17611,'0'0,"0"0,0 0,0 75,0-75,-49 74,24-24,0 24,25 25,0-24,25 24,0-49,24 24,1-24,0-26,24-24,0 0,1-24,-26-26,1-24,0 24,-26-49,1 49,-25-24,-25-1,1 1,-1 24,-50 26,26-26,-26 50,26 0,-1 0,50 0,-49 50,49-50</inkml:trace>
  <inkml:trace contextRef="#ctx0" brushRef="#br1" timeOffset="483822.6731">17983 17661,'0'-25,"-24"25,-1-25,25 25,-99 0,74 25,25-25,-50 75,25-1,25 0,25 26,0-1,25-25,-1-24,1-1,49-24,-49-25,24-25,0-24,-24-26,0 1,-26 0,1-26,-25 26,-25 0,1-1,-26 1,0 49,1 0,-1 0,50 25,-74 50,74-50,25 74,-1-24</inkml:trace>
  <inkml:trace contextRef="#ctx0" brushRef="#br1" timeOffset="484341.7027">20117 17810,'0'0,"-25"-50,25 50,0 0,-75-49,75 49,-49 0,49 0,-50 49,25 26,25-26,25 26,0-1,0-24,24 24,1-24,0-26,24 1,-24-50,-1 1,26-1,-26-25,-24-24,0-1,0 1,-25 24,0-24,-25 0,25 74,-50-50,1 25,24 0,-25 25,-24 25,24 0,-24-25</inkml:trace>
  <inkml:trace contextRef="#ctx0" brushRef="#br1" timeOffset="484896.7345">15379 17711,'0'0,"0"0,0 0,0 0,0 0,0 0,-25 74,25-74,0 99,25-24,-25-1,25 0,0 1,-1 24,1-25,-25 1,25-26,-25-49,25 50,-25-50</inkml:trace>
  <inkml:trace contextRef="#ctx0" brushRef="#br1" timeOffset="485251.7548">15677 17512,'0'75,"0"24,-25-25,25 25,0 1,0-1,0 25,25-50,-1-24,-24-50,75 25,-26-25,1-50,-25 0,24 1,-24-50,0 49,-25-49,-25 24,25 26,-49-1,-1 25,0 1,1 24,-1 0,25 24,25-24,-49 100,49-100,25 74,-25-74</inkml:trace>
  <inkml:trace contextRef="#ctx0" brushRef="#br1" timeOffset="485611.7754">16148 17661,'0'-25,"0"0,0 25,-50 0,50 0,-49 50,49-50,-25 74,25 1,25-26,-1 26,26-26,24 1,-24-25,24-25,1 0,-25-25,-1 0,1-24,-25-1,-1 0,-24-24,-24 0,-1-1,0 26,-25-1,1 25,-26 0,26 50,-1 0,0 25,26 24,-1-24,25 24</inkml:trace>
  <inkml:trace contextRef="#ctx0" brushRef="#br1" timeOffset="519697.725">15652 7317,'0'0,"0"-24,0 24,0-25,0 25,0 0,0 0,0 0,0 0,0 0,0 0,0 0,0 0,25 25,-25-1,0-24,0 25,0 0,0 0,0 24,0-24,0 25,0-25,0 24,0-24,0 0,0 0,0-1,0 1,0 0,0 0,0-25,0 0,0 25,0-25,0-25,0 0,0 0,0 0,0 1,0-26,0 0</inkml:trace>
  <inkml:trace contextRef="#ctx0" brushRef="#br1" timeOffset="520388.7645">15627 7392,'-25'0,"0"25,25-50,0 25,-24 0,24 0,0 0,0 0,24-25,-24 25,25-25,0 0,0 1,0 24,-1-25,26 0,-25 0,0 0,-1 25,1 0,-25 0,25 0,-25 0,0 0,0 25,0 0,-25-25,0 25,1 24,-1-24,0 0,0-25,0 25,1-25,24 25,0-25,0 0,0 0,0 0,24 0,1 0,0 0,-25 0,50 0,-26 0,1 24,0-24,0 0,-25 25,25-25,-1 25,-24 0,25-25,-25 0,0 25,-25-1,1 1,24 0,-25 0,0 0,0-25,-24 24,24-24,0 25,0-25,0 0,1 0,24 0,0 0,0 0,0 0,0-25,0 25,0-24,24-1,-24 0,0 0</inkml:trace>
  <inkml:trace contextRef="#ctx0" brushRef="#br1" timeOffset="521675.8381">15602 7069,'-25'0,"25"25,-24-25,24 25,-25 0,-25 0,25-1,1 26,-1 0,-25-1,50-24,-25 0,0 0,25-25,0 0,25 0,0-50,25 25,-25-24,24-1,-24 0,25 1,-1-1,-24 25,0 1,0-1,-25 25,0 25,-25-1,0 26,0 24,-24 1,24-1,-25 1,25-1,1-24,24-1,0-49,0 25,24-50,1-24,25 24,-1-25,1-24,-25-1,24 1,1 24,-25-24,0 24,-25 26,0 24,0 0,-25 24,0 26,-25 0,26 24,-26 0,25 1,-24-1,24-24,25-1,0-49,0 0,25 0,-1-49,26 24,0-49,-1 24,1-24,-1-1,-24 1,25 24,-50 1,25 24,-25 25,-25 0,0 25,-25 24,1 26,-1-1,1 0,24-24,0 24,0-24,25-25,0-25,25 0,25 0,-1-25,1-25,-1 1,1 24,0 0,-26 0,1 1,-25 24,0 24,0 26,-49-25,24 49,-25-24,25 24,1-24,-26-1,50-24,0 0,25-25,0-25,24-24,1 24,-1-25,1 1,-25 24,24-25,-24 25,-25 25,0 0,0 0,-25 50,1-25,-1 0,0-1,0 26,25-50,25 0,0 0,0-25,24-24,1 24,-25 0,24 0,-49 0,0 25,0 25,-25 25,1-25,-26 49,-24-24,49 24,-25 0,1-24,24 0,25-26,0 1,0 0,0-50,25 25,-1-25,1 1,-25-26</inkml:trace>
  <inkml:trace contextRef="#ctx0" brushRef="#br1" timeOffset="523074.9182">12626 7516,'0'25,"49"-1,-24 1,25 0,24 0,25-25,0 25,25-25,50 0,-25 0,49 0,-24 0,49 0,-24-25,-1 25,1-25,-1 0,-24 25,-26-25,-24 25,1-24,-51 24,0 0,-49 0,-25 0</inkml:trace>
  <inkml:trace contextRef="#ctx0" brushRef="#br1" timeOffset="523323.9324">14709 7342,'0'-25,"0"1,0 24,50 0,-25 24,24 26,26 0,-1-1,0 26,1 24,-1-50,1 26,-26-1,26-49,-50 0,24-25,-24 0</inkml:trace>
  <inkml:trace contextRef="#ctx0" brushRef="#br1" timeOffset="523534.9445">15429 7218,'-25'-25,"25"25,-25 0,25 25,0 25,-25 24,25 1,0 24,-25 0,0 0,25 25,-24-49,24 24,-50-25,50 1,-50-26,50-24,-24 25</inkml:trace>
  <inkml:trace contextRef="#ctx0" brushRef="#br1" timeOffset="527717.1836">15528 6226,'0'-25,"0"25,0 0,0 0,0 0,0 0,0 0,0 0,0 0,0 0,0 0,0 0,0 0,0 0,0 0,0 25,0 0,0 0,0 24,0-24,0 25,0-26,0 26,0 0,25-26,-25 26,0-25,0 0,0-1,0 1,0-25,0 25,0-25,0 0,0 0,0 0,0 0,0-25,0 25,24-25,-24 1,0-26</inkml:trace>
  <inkml:trace contextRef="#ctx0" brushRef="#br1" timeOffset="528092.205">15677 6276,'0'0,"0"-25,0 25,0 0,0 25,0-25,0 0,0 24,0-24,0 0,0 25,0 0,0 0,0 0,0-1,0 26,0 0,0-26,0 1,0 25,0-25,0 24,0-49,0 50,0-25,0-1,-25-24,25 25,0-25,0 0,0 0,0 0,25-25,-25 1,0-26,0 25,0 0</inkml:trace>
  <inkml:trace contextRef="#ctx0" brushRef="#br1" timeOffset="528407.2232">15776 6152,'0'0,"0"0,0 0,0 24,0 1,-25 0,25 0,0 24,0 1,0-25,0 24,0 1,0 0,0-26,0 26,0 0,0-26,25 1,-25 0,0 0,0 0,0-25,0 0,0 0,0 0,0 0,0 0,0-25,25 0,-25 0</inkml:trace>
  <inkml:trace contextRef="#ctx0" brushRef="#br1" timeOffset="528797.2455">15900 6201,'0'0,"0"0,0 0,25-25,-25 25,0 0,0 0,0 0,0 25,0-25,0 25,0 0,0 24,0-24,0 25,0-1,0 1,24 0,-24-26,0 26,0 0,0-26,0 1,0-25,0 25,0-25,0 0,0 0,0-25,0 25,0-25,0 1,25-1</inkml:trace>
  <inkml:trace contextRef="#ctx0" brushRef="#br1" timeOffset="529051.26">16049 6176,'0'0,"0"0,0-24,0 48,0-24,24 25,-24 25,0-25,0 24,0 1,0-1,0 1,0 0,25-26,-25 1,0 0,0 0,0-25,0 25,0-25,0 0,25-25,-25 25,0-50</inkml:trace>
  <inkml:trace contextRef="#ctx0" brushRef="#br1" timeOffset="531405.3946">16148 6201,'0'0,"0"0,0 0,0-25,0 25,-25-24,25 24,0-25,-25 25,25-25,0 0,-25 0,25 25,-24-24,-1 24,25-25,-25 0,0 0,0 0,1 1,-1-1,-25 25,25-25,1 0,-26-25,25 26,-24-1,24 0,-25 0,25-24,1 24,-26-25,25 25,0 1,-24-26,24 0,0 26,-25-26,26 0,-1 26,-25-26,1 0,24 1,-25-1,1 25,-1-24,0-1,1 1,-1-1,25 25,-24-49,-1 49,-24-25,24 1,1-1,-1 0,0 1,1-1,-1 25,0-24,26-26,-26 51,0-51,1 26,-1-1,1 0,24-24,-25 24,1 1,-1-1,0 1,1-1,-26 0,26 1,-1-1,1 0,-26 1,26-1,-1 1,-24-1,24 0,0 1,1-1,-26 25,26-24,-1 24,0-25,1 26,-26-1,26 0,-1 0,1 0,-1 25,0-24,1 24,24 0,-25 0,26 0,-1 24,0-24,0 25,0 0,1 0,24 0,0-1,-25 1,25 25,0-25,0 24,0 1,0-1,25 1,-25 24,0-24,0 24,24-24,-24 0,25-1,-25 26,25-50,0 24,0 1,-1-1,1 1,0 0,0-1,24-24,-49 25,50-1,-25 1,0-1,-1-24,1 25,0-25,25-1,-26 1,1 25,25-25,-25-1,-1 1,1 0,25 0,-50 24,25-24,24 0,-24 0,0 24,0-24,-1 25,1-25,25 0,-25-1,0 1,24 25,-24-25,0-1,0 1,24 25,-24-25,0-1,0 1,24 0,-24 0,0 0,24-1,-24 26,0-25,0 0,24-1,-24 1,0 0,25 25,-26-26,1 1,0 0,25 0,-26 0,1-1,0 1,0 0,0 0,24 0,-24-1,0 1,0 0,24 25,-24-50,0 49,0-24,24 0,-24 25,25-26,-25 1,24 25,-24-25,25 24,-1-49,-24 50,0-25,24 24,-24-24,25 0,-25 24,-1-24,26 25,-25-25,0-1,-1 1,26 25,-25-25,0-1,24 1,-24 0,25 0,-26 0,26-25,-25 24,25 1,-26 0,26-25,-25 25,24-25,1 0,-25 25,24 0,-24-25,0 24,25 1,-26-25,26 25,-25 0,0 0,24-25,-24 24,0 1,0-25,24 25,-24 0,0 0,0-25,-1 24,1-24,0 0,0 0,-25 25,25-25,-1 0,-24 0,0 0,25 0,-25-25,0 25,0-24,0-26,0 25,0-24,0-1,0-24,0 24,0-25,0 1,0 24,25-24,-25 0,0 24,0-24,0 24,-25 0,25 1,0-1,0 1,-25 24,25-25,0 25,-24 1,-1 24,25 0,0-25,-25 25,25 0,-25 0,25 0,0 25,0-25,0 0,25 0,0 0</inkml:trace>
</inkml:ink>
</file>

<file path=ppt/ink/ink61.xml><?xml version="1.0" encoding="utf-8"?>
<inkml:ink xmlns:inkml="http://www.w3.org/2003/InkML">
  <inkml:definitions>
    <inkml:context xml:id="ctx0">
      <inkml:inkSource xml:id="inkSrc0">
        <inkml:traceFormat>
          <inkml:channel name="X" type="integer" max="1280" units="cm"/>
          <inkml:channel name="Y" type="integer" max="800" units="cm"/>
        </inkml:traceFormat>
        <inkml:channelProperties>
          <inkml:channelProperty channel="X" name="resolution" value="28.31858" units="1/cm"/>
          <inkml:channelProperty channel="Y" name="resolution" value="28.36879" units="1/cm"/>
        </inkml:channelProperties>
      </inkml:inkSource>
      <inkml:timestamp xml:id="ts0" timeString="2012-11-20T22:11:02.002"/>
    </inkml:context>
    <inkml:brush xml:id="br0">
      <inkml:brushProperty name="width" value="0.05292" units="cm"/>
      <inkml:brushProperty name="height" value="0.05292" units="cm"/>
      <inkml:brushProperty name="color" value="#C0504D"/>
    </inkml:brush>
  </inkml:definitions>
  <inkml:trace contextRef="#ctx0" brushRef="#br0">18703 1091,'0'0,"25"-49,-25 49,0 0,-50 0,50 0,-74-25,-1 50,25-25,-24 0,0 25,24-1,-24-24,24 25,50-25,-50 75,50-75,25 74,25-49,-1 0,26 24,-1 1,25-1,1 1,-26 0,1-1,-26 1,1 0,-25-1,-1 1,-48 24,-1-24,-25-1,1 26,-51-26,26 26,-25-26,-25 26,24-26,1 26,0-26,-25 26,25-26,0 1,-1 0,26-1,-1 1,26-25,-26 24,26-24,-1 25,25-1,-24-24,24 25,0-25,25-1,-49 1,49 25,-50-25,25-1,0 1,1 25,-1-25,0-1,-25 1,26-25,-1 25,0-25,0 0,0 0,1 25,-1-25,25 0,-25 0,0 0,25 0,0 0,-25 25,25-25,0 0,0 0,0 0,0 0,0 0,0 0,0 0,-24 0,24 0,0 0,0 0,0 0,0 0,0 0,-25 0,25 0,0 0,0 0,0 0,0 0,0 0,0 0,0 0,0 0,0 0,0-50,25 50,-25-25,24-24,-24-1,25 25,-25-24,25-1,0 0,-25 26,0-1,0 0,25 0,-25 0,0 25,0 0,0 0,0 0,0 0,-25 25,25 0,-25 0,0 0,0 24,1-24,-1 25,0-1,-25 1,26-1,-26 1,50-25,-25 24,0-24,25 0,0 0,0 0,25-25,0 24,0-24,0 25,-1-25,26 25,-25-25,0 0,24 0,-24 25,0-25,0 0,-1 0,-24 25,25-25,-25 25,25-25,0 0,-25 0,0 0,25 24,-25-24,0 0,0 0,0 0,24 25,-24-25,0 0,0 0,0 0,0 0,0 0,0 0,0-25,0 1</inkml:trace>
  <inkml:trace contextRef="#ctx0" brushRef="#br0" timeOffset="9531.5452">19968 1191,'0'-50,"0"50,0 0,-25-74,25 74,0 0,0-75,0 75,0 0,-50-49,50 49,-49 0,49 0,-75 0,26 0,24 24,-25 1,50-25,-74 50,74-50,0 74,0-74,25 75,-25-75,74 74,-24-49,-1 0,26 24,-26-24,-24 0,0 0,0-1,-25 1,0 0,-25 0,0-25,0 25,-24-1,-1 1,1-25,24 0,-25 0,1 25,49-25,-25-25,25 25,0 0,25-25,-1 25</inkml:trace>
  <inkml:trace contextRef="#ctx0" brushRef="#br0" timeOffset="10109.5782">19993 1265,'0'0,"0"0,0 0,0 0,0 0,24 50,-24-50,50 0,-25 24,0-24,-25 0,49 0,-49 0,50 0,-50 0,0 0,25-49,-25 49,0 0,0-50,0 50,0 0,-50-49,50 49,-50-25,50 25,-49 25,49-25,-50 49,50-24,-25 25,25-1,0 1,0-25,0 24,0 1,25-25,0-1,-25 1,50-25,-26 0,1 0,0 0,0 0,0 0,-1 0</inkml:trace>
  <inkml:trace contextRef="#ctx0" brushRef="#br0" timeOffset="10498.6005">20513 794,'0'-75,"0"75,0 0,0 0,0 0,0 0,0 0,0 0,-24 100,24-26,0-24,0 24,0 0,0 26,-25-26,25-24,0 24,0-24,0-1,0-24,0 0,0-25,25 0,-1-25</inkml:trace>
  <inkml:trace contextRef="#ctx0" brushRef="#br0" timeOffset="10841.6201">21010 769,'24'-50,"1"1,-25 49,-25-75,25 75,-24-74,24 74,-75-25,75 25,-49 50,49-50,-50 74,50-24,-25 24,25 1,0 24,0 0,0 0,0 25,0-25,0 25,0-24,0 24,0-25,0 0,0-24,0-1,0-24,0-1,-25-24,25 0,0-25,0 0,0-25,0-25</inkml:trace>
  <inkml:trace contextRef="#ctx0" brushRef="#br0" timeOffset="11012.6299">20762 1439,'0'-25,"0"25,24 0,1 0,-25 0,25 25,0-25,-25 0,25-25,-1 25,1 0,0-25,0 25,0-25</inkml:trace>
  <inkml:trace contextRef="#ctx0" brushRef="#br0" timeOffset="11201.6407">21258 1439,'0'24,"0"-24,0 0,24 25,-24-25,0 0,0 0,0-25,0 25,0-24,0 24,0-50,0 50,25-50</inkml:trace>
  <inkml:trace contextRef="#ctx0" brushRef="#br0" timeOffset="11731.671">21530 2133,'0'50,"25"-25,-25-25,0 24,0-48,0-26,0 0,0-24,0-25,0 24,0-49,0 25,0-25,0 50,0-26,25 26,0 24,-25 50,49-24,-49 24,50 24,-25 1,0 0,-25 0,0 24,0-24,0 25,0-25,0-25,-25 24,0-24,25 0,0-24,0 24,0-50</inkml:trace>
  <inkml:trace contextRef="#ctx0" brushRef="#br0" timeOffset="12632.7226">21927 744,'0'0,"0"0,0 0,0 0,0 0,0 0,0 50,0-50,0 99,-24-49,24 24,-25 0,25-24,0 24,-25 1,25-26,0 26,0-50,0 24,0-24,0 0,0-25,25 25,0-50,-25 0,24 0,1 0,0 1,0-1,0 0,-1 25,1-25,-25 25,0 25,0-25,0 25,0 0,0-25,25 0,-25 24,25-24,-25 0,25-24,-1 24,1 0,-25 0,0 0,0 0,50-75,-50 75,0 0,0 0,25-49,-25 49,0 0,0 0,0 0,0 0,0 0,0 0,0 0,0 0,0 0,0 0,24 0,-24 24,0 1,0 0,0 0,25 24,-25 1,25 0,0-1,-25-24,25 25,-1-25,1-1,-25 1,25-25,-25 0,0 25,0-25,25 0,-25 0,0-25,0 25,0 0,0 0,25-25,-25 25,0 0,0 0,0 0,0 0,0 0,0 0,0 0,0 0,0 0,0-24,0 24,-25 0,25 0,0-25,0 25</inkml:trace>
  <inkml:trace contextRef="#ctx0" brushRef="#br0" timeOffset="13261.7585">22250 1439,'0'0,"0"0,0 0,0 0,0 24,0-24,0 25,0 0,25 0,-1 24,-24 1,25 0,0 24,0-24,0 24,-1-24,-24 24,25 1,0-51,-25 26,0-25,0 0,-25-1,0-24,1 0,-1 0,0-24,0-1,25 0,-25 0,25 0,0 1,0-26,25 0,-25 1,25-1,0 1,-25-1,25 0,-1 26,-24-26,25 25,-25 0,25 0,-25 1,0-1,0 0,0 25,25 0,-25 0</inkml:trace>
  <inkml:trace contextRef="#ctx0" brushRef="#br0" timeOffset="13889.7945">19893 2729,'0'-25,"0"0,-24 0,24 0,-25 0,0 25,0-24,0 24,1 24,-1 1,0 0,25 25,0-1,0 1,25 0,-25-1,25 26,-1-26,1 1,-25-1,0-24,-25 0,25-25,-24 0,-1 0,0-25,0 0,25 25,-25-24,25-1,25 25</inkml:trace>
  <inkml:trace contextRef="#ctx0" brushRef="#br0" timeOffset="14767.8447">19819 3026,'50'0,"-1"-25,1 1,-1-1,1 0,-25 0,0-24,-1 24,1 0,-25 0,0 0,-25 25,1 0,-1 0,0 25,25 25,-25-25,25 24,-25 1,25-25,0 24,25-24,-25 0,25-25,0 0,0 0,-1 0,1-50,0 25,0-49,0 24,-1-49,1 25,0-26,0 1,-25 25,25-1,-25-24,0 50,0 24,-25 0,25 25,0 0,-25 25,25 24,-25 1,25 24,0 1,0 24,-25 0,50 1,-25-26,0 25,0-49,0 24,25-24,0-25,-25-1,0 1,25 0,-25 0,24-25,1 0,-25-25,25 0,0 25,-25-25,25-24,-1 24,1-25,0 1,0-1,0-24,-1-1,-24-24,25 0,-25 0,25 24,-25-24,0 49,0-24,0 24,0 50,0-24,0 24,0 0,-25 24,25 1,0 50,0-26,0 50,-25 1,25 24,0-25,0 25,-24 0,24 25,0-25,0-25,0 25,0-25,24-24,-24-1,0 1,0-26,25-24,-25 0,0-25,0 0,25-25,-25-49,25 24</inkml:trace>
  <inkml:trace contextRef="#ctx0" brushRef="#br0" timeOffset="14931.8541">20886 3026,'0'25,"0"0,0-25,0 0,0 0,0 0,0 0,0-25,24 0,1-24</inkml:trace>
  <inkml:trace contextRef="#ctx0" brushRef="#br0" timeOffset="15969.9134">21382 2753,'0'0,"0"0,0 0,-25 0,0 0,25 0,-50 0,50 0,-24 0,-1 0,0 25,0 0,0 25,25-1,0-24,0 25,25-1,0 1,0-25,24-1,-24 1,25-25,-1 0,-24 0,0 0,25-25,-50 1,0-1,0-25,0 25,0-24,-50-1,25 25,0 1,1-1,-1 0,0 0,0 25,25 0,0 0,0 0,25 0,-25-25</inkml:trace>
  <inkml:trace contextRef="#ctx0" brushRef="#br0" timeOffset="16235.9286">21605 2753,'25'0,"-25"0,24 0,1 25,0-25,-25 50,25-25,0-1,24 1,-49 25,50-25,-25 24,0-24,-1 0,1-25,0 25,0-25,-25 0,25 0,-25 0,24-25,-24 0</inkml:trace>
  <inkml:trace contextRef="#ctx0" brushRef="#br0" timeOffset="16493.9434">22076 2629,'0'0,"0"0,-25 0,25 25,-24 0,-1 0,0 0,0 24,-24 1,24-1,0-24,-25 25,50-1,-24 1,-1-25,0 0,25-1,-25 1,25 0,0-25,0 0,0 0,25 0</inkml:trace>
  <inkml:trace contextRef="#ctx0" brushRef="#br0" timeOffset="22113.2648">6648 3547,'0'0,"0"25,0-25,0 0,0 0,0 0,0 0,0 0,0 0,0 0,0 0,0 0,0-25,0 25,0 0,24-25,-24 25,25-25,0 25,0-24,0-1,24 0,1 25,-25-50,24 26,1-1,24 0,-24 0,0 0,-1 25,1 0,-1-24,1 24,24 0,-24-25,0 25,-1 0,1 0,24 0,-24 0,-1 0,1 25,24-25,-24 0,0 24,-1-24,26 0,-26 0,1 25,0-25,24 25,-24 0,-1-25,1 25,-1-25,1 0,24 24,-24-24,0 0,24 0,-24 0,24 0,1 0,-26 0,26 0,-1 0,0 0,-24-24,24 24,1-25,-1 25,-24-25,24 0,1 0,-26 25,26-24,-26 24,1-25,0 0,-1 25,-24-25,25 25,-26-25,1 25,0 0,-25-24,25 24,-25 0,0 0,0 0,0 0,0 0,0 0,0 0,0 0,0 0,0 0,0 0,0 0,0 0,0 0,0 0,0 0,0 0,0 0,0 0,25 24,-25-24,0 0,0 0,0 0,0 25,0-25,0 25,0-25,24 0,-24 25,25-25,-25 0,0 25,25-25,0 0,-25 0,25 24,-1-24,-24 0,25 0,-25 0,50 0,-50 0,49 0,-49 0,50 0,-25-24,0 24,24 0,-24-25,25 25,-26-25,26 25,0-25,-1 25,-24-25,25 1,-1 24,1-25,0 25,-1-25,1 25,-1-25,26 0,-26 25,26-24,-1-1,-24 0,24 25,25-25,-24 25,-1 0,25-25,1 25,-26 0,25 0,1-24,24 24,-25 0,0 0,0 0,25 0,-25 24,1-48,24 48,-25-24,0 0,25 0,-25 0,1 0,-1 0,-25 25,25-25,-24 0,-1 25,1-25,-1 0,1 25,-26-25,26 25,-26-1,1-24,24 25,-49-25,25 25,-1-25,-24 25,0-25,24 0,-24 25,0-25,0 24,0-24,-1 25,-24-25,25 25,0-25,0 0,-25 25,25-25,-25 0,0 0,0 0,24 25,-24-25,0 0,0 0,0 0,0 0,0 0,0 0,0 0,0 0,0-25,0 0</inkml:trace>
  <inkml:trace contextRef="#ctx0" brushRef="#br0" timeOffset="31624.8088">4217 6300,'0'0,"0"0,0 25,0 0,0 49,0 1,0 24,-25 25,25 0,0 25,0 0,-25 0,25-1,0 1,0-25,0 0,-25 0,1-24,-1-1,0-50,25 26,-25-50,0-1,25-24,-24-24,24-1</inkml:trace>
  <inkml:trace contextRef="#ctx0" brushRef="#br0" timeOffset="32161.8394">3969 6697,'-25'-25,"0"1,0-1,25-25,0 25,25 1,0-26,25 0,-1 26,26-26,-1 50,25-25,0 25,1 0,-26 0,0 25,-24 0,0 24,-50 1,-25 0,0-1,-25 26,-24-26,24 1,1-1,24 1,0 0,25-1,50 26,-1-26,1 26,24-26,-24 26,24-1,-24-24,0 24,-1-24,-49-25,-24 24,-26 1,-25-1,1 1,-25 0,-25-26,25 1,-1 0,1 0,25 0,-1-25,26 24,24-24,0-24,50-1,0 0,24-25</inkml:trace>
  <inkml:trace contextRef="#ctx0" brushRef="#br0" timeOffset="32803.8763">5259 6499,'0'25,"0"-25,-25 49,0 1,0 24,-24 1,-1 24,0 0,1 25,-1-25,1 1,24-26,0 0,0-24,25-25,0-25,0-25,50-49,-25 24,-1-49,1-25,25 0,-1 0,1 0,0 0,-26 0,1 49,0 1,-25 24,25 25,-25 50,0 0,25 49,-25 1,0 24,0 25,0 25,24-25,1 0,-25 0,25-25,-25-24,25-1,0-24,-25-26,0 1,0-25,0-25,0-24,-25 24,0-25,-25-24,1 24,24 1,-25 24,1 0,24 0,-25 25,50 0,0 0,0 25,25-25,0 0,25 0,-1 0,1-25,-1 1,1-1</inkml:trace>
  <inkml:trace contextRef="#ctx0" brushRef="#br0" timeOffset="33193.8986">5829 6672,'0'-24,"-25"-26,0 25,25 0,-49 1,-1 24,25 0,-24 24,24 1,0 0,25 25,0-1,0 26,50-1,-1-24,-24 49,50-49,-26 24,-24 0,0-24,0 0,-50-1,25 1,-50-25,25 24,-49-24,24-25,1 0,-1 0,1-25,-1 0,25-24,0 24,25-49,0 24,25-24</inkml:trace>
  <inkml:trace contextRef="#ctx0" brushRef="#br0" timeOffset="33547.9188">6127 6325,'49'0,"-24"0,0 0,-50 25,0 25,-24-26,-26 26,26 0,-1-1,1 1,49-25,0 24,24-49,26 50,0-25,-1-1,1 1,-50 25,0 0,-25 24,-25 0,1 1,-1-1,1 25,24-49,0 49,50-49,0-1,24-24,26 0,-1-25,0-25,26 0,-26-24,-24-1</inkml:trace>
  <inkml:trace contextRef="#ctx0" brushRef="#br0" timeOffset="34227.9577">6995 6573,'0'-49,"25"-1,0 0,-25 1,-25 24,0 0,0 25,0 0,-24 25,-1 49,0 26,1-1,24 25,-25 0,26 25,24-25,-25 0,25-25,25 25,-25-50,24 1,1-50,0-1,0 1,0-50,24 1,-24-26,25-24,-25-1,24-24,1-25,-1 25,-24-25,25 25,-1-1,-24 1,0 49,0 1,0-1,-25 25,24 25,-24 25,25 0,-25 25,25-1,0 26,0-1,-1 1,26-1,-25 0,-25-24,25 0,-1-26,-24 1,0-25,-24 25,-1-25,-25-25,1 25,-1-25,0 25,1-24,24-1,0-25,0 25,25 1,25-26,-25 0</inkml:trace>
  <inkml:trace contextRef="#ctx0" brushRef="#br0" timeOffset="34860.9932">8062 6548,'24'-24,"-24"24,-24-25,-1 0,0 0,0 0,-25 1,1 24,-1 0,25 0,-24 0,24 24,0 1,0 0,1 0,24 0,0-1,0 26,0-25,0 24,24-24,-24-25,0 25,25 0,0 0,0-1,0 1,-1 0,1 0,0 0,25-25,-26 25,26-1,-25 1,0-25,0 25,-1 0,-24-25,0 25,0-25,0 24,0-24,0 25,-24 0,24 0,-25 0,-25-25,25 24,0-24,-24 25,-1-25,1 0,-1 0,25 0,-24 0,24 0,0 0,0 0,0 0,25 0,25-25,0 1,0-1,0 0,24-25</inkml:trace>
  <inkml:trace contextRef="#ctx0" brushRef="#br0" timeOffset="35243.0158">8434 6400,'49'-50,"-24"50,0-25,-25 0,0 25,0 0,-50 0,1 25,24 0,-25 0,1 0,24 24,0-24,25 25,25-26,-25 1,25 25,-1-1,-24 1,0 24,-24 1,-1-1,-25 1,25-1,-24 1,24-1,0 0,25-24,0 0,25-26,0 1,24 0,1-50,0 25,24-25,-24-24,-1-1,26 1</inkml:trace>
  <inkml:trace contextRef="#ctx0" brushRef="#br0" timeOffset="35639.0384">9079 6524,'-25'0,"0"0,0 0,-25-25,1 25,-1 0,25 0,-24 25,49-25,-25 49,50 1,0-1,-1 1,26 24,0 1,-1-25,1 24,0-24,-26-1,-24 1,0-1,0-24,-24 0,-1 0,-25 0,25-25,-24 24,-1-24,25-24,0 24,1-25,-1 0,25 0,25 0</inkml:trace>
  <inkml:trace contextRef="#ctx0" brushRef="#br0" timeOffset="50518.8895">14436 1786,'-24'0,"24"0,-25 0,25 0,0 0,0 0,0 0,0 0,0 0,25 0,-1 0,1 0,0 0,25 0,-1 0,-24 0,25 0,-1 0,-24 0,0 0,0 0,-25 0,24 0,-24 0,0 0,0 0,0 0,-24 0,-1 0,25 0,-25 0,-25 0,26 25,-26-25,25 25,-24-25,24 24,-25-24,25 0,25 25,-24-25,24 0,24 0,-24 25,50-25,-25 0,24 0,1 0,0 0,-1 0,1 0,-1 0,-24 0,0 0,-25 0,0 0,0 0,-25 0,0 0,1 25,-26-25,25 0,-24 25,-1-25,25 24,-24-24,24 25,25-25,-25 25,50-25,-25 25,25-25,24 0,-24 0,0 25,24-25,-24 0,0 0,0 0,-25 0,0 0,0 24,-25-24,0 0,25 25,-25-25,1 25,24-25,-25 25,25-25,0 0,0 0,25 0,-1 0,-24-25,25 0,0 0,0 25</inkml:trace>
  <inkml:trace contextRef="#ctx0" brushRef="#br0" timeOffset="51863.9665">10666 6424,'0'-24,"0"24,0 0,-25 0,25 0,0-25,0 25,-25 0,25 0,0 0,0 0,0 0,0 0,0 25,0-1,-24 1,24 25,0-1,-25 1,25 24,0-24,0 24,-25 1,25-25,0-1,0 1,-25-1,25-24,0 25,0-25,0-25,0 0,0 24,0-24,0 0,0-24,0-1,25 25,-25-25,25 0,-25 0,25 1,-25-1,24 0,1 25,0 0,0-25,-25 25,49 25,-24-25,25 25,-25-25,-1 25,26-25,-25 24,0 1,-1 0,1 0,-25 0,0-25,0 24,-25-24,1 25,-1 0,0-25,-25 25,26-25,-26 0,0 25,1-25,-1 0,25 0,-24 0,24 0,0 24,25-24,0 0,0 0,0 0,25 0,0 0</inkml:trace>
  <inkml:trace contextRef="#ctx0" brushRef="#br0" timeOffset="52555.006">11187 7193,'0'0,"0"0,0 0,0 0,0 0,0 0,0 0,-25 25,25-25,0 25,0 0,0-25,0 25,0-1,0-24,25 25,-25-25,25 0,-25 0,25 0,-1 0,-24-25,0 25,25-24,-25 24,0-25,-25 25,25-25,0 25,-24 0,-1 0,25 0,-25 0,25 0,0 25,0-25,0 0,25 0,-25 0,25 0,-1 0,-24 0,0 0,0 0,0 0,0 0,0 0,-24 0,-1 0,25 0,0 0,-25 25,25-25,0-25,25 25,-25-25</inkml:trace>
  <inkml:trace contextRef="#ctx0" brushRef="#br0" timeOffset="53266.0466">11609 6871,'0'0,"0"0,0 0,0 25,0-25,0 25,0-25,-25 24,25-24,-25 25,25 0,-25 25,0-26,1 26,24 0,-25-1,25 1,-25 24,25-24,0-25,25 24,-25-24,25 0,-1-25,1 0,0 0,0 0,0-25,24 0,-49-24,50-1,-50 25,25 0,-1 1,-24-1,0 0,0 25,0 0,25 25,-25 0,25-25,0 24,0 1,-1 0,26-25,-25 0,24 0,1-25,-25 25,0-25,-1 1,-24-26,0 25,0-24,-24 24,-1-25,0 25,0 1,0-1,1 0,-1 25,25 0,0-25,0 25,25 0</inkml:trace>
  <inkml:trace contextRef="#ctx0" brushRef="#br0" timeOffset="53475.0586">12328 6970,'0'25,"0"0,0 0,0-1,0 26,0 0,-25-26,25 26,0-25,0 0,0 24,0-49,25 0,-25 0,25-25,-25 1</inkml:trace>
  <inkml:trace contextRef="#ctx0" brushRef="#br0" timeOffset="53634.0675">12402 6623,'0'-25,"0"25,-24 0,24 0,0 0,0 25,0-25,24 25</inkml:trace>
  <inkml:trace contextRef="#ctx0" brushRef="#br0" timeOffset="54023.0899">12526 7218,'0'25,"0"-25,0 0,0 0,0-25,0 25,0-25,25-24,-25 24,0-25,25 26,-25 24,0 0,0 0,25 0,0 24,-25 1,49 25,-24-25,0-1,24-24,1 25,-25-25,24 0,-24 0,25-25,-50 1,25-1,-25 0,-25-25,25 26,-25-26,0 0,25 26,-25-1,25 0,0 25,25-25,0 25</inkml:trace>
  <inkml:trace contextRef="#ctx0" brushRef="#br0" timeOffset="54298.1056">13345 6796,'0'0,"-25"0,0 25,1-25,-1 25,0 0,0 0,0 0,50 24,0-24,0 25,0-26,24 26,-24 0,25-26,-50-24,24 25,-48 0,24 0,-50-25,25 0,-24 0,24 0,-25 0,25 0,0-25</inkml:trace>
  <inkml:trace contextRef="#ctx0" brushRef="#br0" timeOffset="54688.128">13841 7317,'25'0,"-25"-24,0-1,0-25,0 25,-25-24,0-1,-24 1,24-26,0 1,-25 24,1-24,24 24,0-24,25 24,0 0,0 1,0 24,25-25,25 26,-26-1,26 0,0 25,24-25,-24 0,-1 1,26 24,-26-25,1 0,24 25,-49 0,25 0,-50 0,24 0</inkml:trace>
  <inkml:trace contextRef="#ctx0" brushRef="#br0" timeOffset="55400.1687">13667 6747,'0'25,"0"24,0-24,25 0,0-25,25 0,-26 0,26 0,0 0,-26-25,26 0,-25 25,0-25,24 25,-24 0,-25 0,50 0,-50 0,0 0,0 25,0 0,0 0,-25-25,25 25,-25 0,0 24,0 1,1-25,-1 24,25 1,0-25,0-1,25 1,-1 0,1 0,0-25,25 0,-26 0,1-25,0 0,-25 0,0-24,0-1,0 25,-25-24,25-1,-25 25,25-24,-24 24,24 25,0 0,24 25,-24 0,25-1,0 26,0 0,0-1,-1 1,26-1,-25-24,0 0,-25 0,25-25,-25 0,24-25,-24 0,-24 0,24-24,0-1,0 1,0-1,0 0,24 1,-24 24,25 0,0-25,25 50,-26-49,26 49,0-25,-1 0,1 0</inkml:trace>
  <inkml:trace contextRef="#ctx0" brushRef="#br0" timeOffset="56226.216">15081 6077,'-25'0,"25"0,-24 25,-1 0,25 24,-25 1,0 24,-24 1,24 24,0-25,25 50,-25-49,25 24,0-24,25-1,0-24,24-26</inkml:trace>
  <inkml:trace contextRef="#ctx0" brushRef="#br0" timeOffset="56651.2403">16793 5804,'-50'0,"50"0,0 0,0 25,25 0,25 25,-26 24,26 0,-25 26,0-26,-1 50,-24-50,0 26,0-1,-24-25,-1 1,0-26,0 1,0-25,1-25,-1 25</inkml:trace>
  <inkml:trace contextRef="#ctx0" brushRef="#br0" timeOffset="57696.3">10616 7789,'0'0,"0"0,0 0,0 0,25 0,-25 0,25 0,0 0,0 0,-1 0,1 0,25 0,-1 24,1-24,24 0,1 0,-1 0,1 0,24 0,0 0,25 0,-25 0,25 0,0 0,25-24,-25 24,25 0,25-25,-25 25,24 0,1-25,-1 25,1 0,0-25,-1 25,1 0,0-25,-26 1,26 24,0 0,-1-25,-24 25,25-25,-25 25,-1 0,1-25,0 25,0-25,-25 25,0-24,0 24,-25 0,25-25,-24 25,-26 0,0 0,1-25,-26 25,-24 0,0 0,0 0,-25 0,0 0,0 0,0 0,0 0,0 0,0 0,0 0,-25 0,0 0,25 0,-49 0</inkml:trace>
  <inkml:trace contextRef="#ctx0" brushRef="#br0" timeOffset="83245.7614">4093 9128,'0'25,"0"-25,0 0,0 25,-25 0,25 24,0-24,0 25,0-1,-25 1,25-25,25 24,-25-24,0 25,0-26,0-24,0 0,0 0,0-24,0-1,0-25</inkml:trace>
  <inkml:trace contextRef="#ctx0" brushRef="#br0" timeOffset="83390.7697">4018 8756,'0'0,"-24"-25,24 25,0 0,0 0,24 0</inkml:trace>
  <inkml:trace contextRef="#ctx0" brushRef="#br0" timeOffset="83786.7919">4713 8434,'25'-25,"-25"0,-25 0,0 0,0 1,0 24,-24-25,24 25,-25 0,26 0,-1 25,0-1,25 1,-25 25,25-1,0 26,0-1,0 25,0 1,25-1,-25 25,25 0,-25-25,0 25,0-25,25 25,-25-24,0-1,0-25,0 1,0-26,0 1,-25-25,25-25,0 0</inkml:trace>
  <inkml:trace contextRef="#ctx0" brushRef="#br0" timeOffset="83957.8021">4341 9277,'0'0,"0"0,0 0,25 0,-1 25,1-25,25 0,-1 0,-24-25,0 0,25 0</inkml:trace>
  <inkml:trace contextRef="#ctx0" brushRef="#br0" timeOffset="85825.909">5457 8458,'0'0,"0"0,0 0,0 0,0 0,-25 25,25-25,0 25,0 0,0 24,0 1,0 0,0-1,0 26,0-26,0 26,0-26,0 1,0 0,0-1,0 1,0-25,0-1,0 1,0-25,0 0,0 0,0 0,0 0,0-25,0 1,0-1,25 0,-25 0,0 0,25 25,-25-24,0-1,0 25,25 0,-25 0,24 0,-24 25,25-25,0 24,0 1,-25 0,25 25,-1-26,-24 26,25-25,-25 0,-25-1,25 1,-24 0,-1-25,0 25,0-25,0 0,-24 0,49-25,-50 25,50-25,-25 25,50-25,-25 25,0-24,25 24</inkml:trace>
  <inkml:trace contextRef="#ctx0" brushRef="#br0" timeOffset="86033.9209">5804 9327,'0'24,"0"-24,0 0,0 0,0 0,0 0,0 0,0 0,0 0,0 0,0-24,0 24</inkml:trace>
  <inkml:trace contextRef="#ctx0" brushRef="#br0" timeOffset="86513.9481">6028 8954,'0'0,"24"-24,-24 24,25 0,-25 0,25 0,-25 0,25 24,-25-24,25 50,-1-50,-24 50,25-1,0-24,-25 0,25 25,-25-26,0 1,0-25,0 0,0 0,-25 0,0 0,0-25,1 25,-1-24,-25 24,25 0,1 0,-1 0,0 24,25 1,0 0,0 0,25 0,-25-1,25 1,-1-25,1 25,25-50,-25 25,-1-25,1 1</inkml:trace>
  <inkml:trace contextRef="#ctx0" brushRef="#br0" timeOffset="86746.9616">6300 8458,'0'0,"0"0,0 50,0-25,0 49,0 1,0-1,0 25,0-24,25-1,-25 1,0-1,25-24,-25-26,25-24,0 0,-1-24</inkml:trace>
  <inkml:trace contextRef="#ctx0" brushRef="#br0" timeOffset="86962.974">6573 8508,'0'-74,"0"24,0 0,-25 50,25 25,0 0,-24 49,24 1,0-1,-25 25,25 1,-25-1,25 0,0-24,0-26,0 1,0-25,0-1,25-24,-25-24</inkml:trace>
  <inkml:trace contextRef="#ctx0" brushRef="#br0" timeOffset="87774.0204">6623 9004,'0'0,"0"25,-25 25,25-26,-25 26,25 0,0-1,0-24,0 0,0 0,25-25,0 0,0 0,-1 0,1 0,0-50,-25 25,0-24,0 24,0-25,0 1,0-1,0 25,0 0,0 0,0 1,0 24,0 0,0 0,0 49,0-24,0-25,0 50,25-25,-25 24,25-24,-25 0,24 0,-24-1,25-24,-25 0,25 0,-25-24,25 24,-25-25,0 0,0 25,0 0,25 0,-25 0,0 0,25 25,-25 0,24-1,1-24,0 25,-25-25,25 0,0-25,-25 25,0-24,24-1,-48 0,24-25,0 1,0-1,0 25,0-24,0-1,0 25,0 0,0 25,24-24,-24 24,0 0,0 0,0 24,-24-24,24 25,0-25,24 50,-24-25,25-1,25 26,-25-25,24 0,-24 24,0-24,-25 0,0 0,0-25,0 25,-25-25,0 24,0-24,1-24,-1 24,25-25,0 0,0 0</inkml:trace>
  <inkml:trace contextRef="#ctx0" brushRef="#br0" timeOffset="88484.061">7392 9302,'0'0,"0"0,0 0,0-25,0 0,0 0,0-24,0-1,0 1,0-26,0 1,0 24,0 0,0-24,0 49,0 0,0 25,0 0,0 25,0 0,25 0,-25 24,24-24,1-25,0 25,0-25,0-25,-1 0,1 1,0-51,0 26,0-26,-1 1,-24-1,25 1,-25 24,0 1,0-1,0 50,0 25,0 25,-25-1,25 50,0-24,0 49,0-25,0 0,0 0,0 1,0-26,0-49,0 25,0-26,0-24,0 0,25 0</inkml:trace>
  <inkml:trace contextRef="#ctx0" brushRef="#br0" timeOffset="89080.0951">7789 9079,'0'0,"0"0,0 24,0 1,0 0,0 0,0 24,0-49,24 25,-24-25,0 0,25 0,0-25,-25 1,0-26,0 25,0 0,0-24,-25-1,25 50,0-50,0 26,0 24,0 0,0 0,25 24,-25 26,0-25,25 0,0 24,-25-24,24 0,1 0,-25 0,25-25,-25 0,0 0,0-25,0 0,0 25,0-25,0 0,0 1,0 24,25-25,-25 25,25-25,0 25,-1-25,26 0,-25 0,0 1,-1-1,-24-25,25 25,-25 1,25-26,-50 50,25 0,-25 0,25 25,-24 24,-1 1,25 24,0-24,0 25,0-26,0 1,0-1,25-24,-1 0,-24 0</inkml:trace>
  <inkml:trace contextRef="#ctx0" brushRef="#br0" timeOffset="89671.1289">8632 8210,'0'0,"-25"25,25-25,0 50,-25-1,1 1,24 24,-25 1,0 49,25 0,-25-25,25 25,0 0,0-25,25 1,-25-26,25 0,-25-24,25-25,-25 24,0-49,24 0,-24 0,0-24</inkml:trace>
  <inkml:trace contextRef="#ctx0" brushRef="#br0" timeOffset="90129.1551">8855 9054,'0'0,"0"0,0-25,0 0,-25 25,25 0,-24-25,24 0,-25 25,25 0,-25 0,0 25,25 0,0 0,-25 0,25 24,0 1,0 0,0-26,25 26,-25-25,0 0,25-1,0-24,-25 0,49 0</inkml:trace>
  <inkml:trace contextRef="#ctx0" brushRef="#br0" timeOffset="90619.1831">8954 9178,'0'0,"0"0,0 0,-24 0,24 25,0-1,0 1,0 0,0 0,0-25,24 25,-24-25,25 0,0 0,-25-25,0 25,25-25,-25 25,0 0,25-25,-25 25,25-25,-1 1,1-1,0 0,0-25,0 1,-1-1,1-24,0-1,-25 1,0-25,0 24,-25-24,25 49,-25-24,25 24,-24 26,-1 24,25 0,0 24,0 1,-25 50,25-1,0 25,0 0,0 1,-25-1,25 0,25 0,-25-24,0-1,25-24,-25-1,25-24,-1 0,1-25,0-25</inkml:trace>
  <inkml:trace contextRef="#ctx0" brushRef="#br0" timeOffset="90940.2015">9401 8210,'0'0,"25"0,0 25,-25 25,24 24,-24 1,25 24,0 25,-25 0,0 0,25-25,-25 25,0-25,0-24,0-26,0 1,0-25,25 0,-25-25,0-25</inkml:trace>
  <inkml:trace contextRef="#ctx0" brushRef="#br0" timeOffset="91174.2147">9798 8830,'25'0,"-25"25,24-25,1 0,0 0,0 0,0 0,-1 0,1 0,0 0,0 0,0-25,0 25,-25 0,24 0</inkml:trace>
  <inkml:trace contextRef="#ctx0" brushRef="#br0" timeOffset="91396.2276">9823 9054,'0'25,"0"-1,0-24,0 0,24 25,1-25,-25 0,25 0,0 0,-25 0,25 0,-1 0,1 0</inkml:trace>
  <inkml:trace contextRef="#ctx0" brushRef="#br0" timeOffset="91650.2417">10195 8905,'25'0,"-1"0,1-25,0 25,0 0,0 0,-25 0,24 0,-24 0,0 0,25-25,-25 25,25 0,-25 0</inkml:trace>
  <inkml:trace contextRef="#ctx0" brushRef="#br0" timeOffset="91819.2518">10170 9079,'0'24,"0"1,0 0,25-25,0 0,-25 0,49 0,-24 0,0-25,0 0,24 1</inkml:trace>
  <inkml:trace contextRef="#ctx0" brushRef="#br0" timeOffset="92305.2796">10691 9327,'0'0,"0"-50,0 0,0-24,-25 24,25-49,-25 25,0-1,1 1,-1-1,25 26,-25-26,25 51,0-26,25 50,-25-25,49 0,-24 25,25-24,-1-1,1 25,0-25,-26 25,26-25,0 25,-26 0</inkml:trace>
  <inkml:trace contextRef="#ctx0" brushRef="#br0" timeOffset="92841.3101">10666 8781,'0'49,"0"-24,0 0,25-25,0 0,-1 0,1-25,0 25,25 0,-26-25,1 25,0-24,0 24,0 0,-25 0,24 0,1 24,-25-24,25 25,-25-25,25 25,0 0,-1 24,1-24,-25 0,0 25,25-1,-25 1,0 0,0-26,0 26,0-25,0-25,0 0,0 25,0-25,0-25,0 0,-25 25,0-25,1 0,-1 1,0 24,0 0,0 0,1 0,24 24,-25 26,25-25,0 0,0-1,25-24,-1 25,1-25,0 0,25 0,-26-25,1 1,0-26,25 0</inkml:trace>
  <inkml:trace contextRef="#ctx0" brushRef="#br0" timeOffset="93106.3254">11361 8359,'0'-25,"0"25,-25 25,25 25,0-1,-25 1,25 24,0 1,0-1,-25 25,25-24,-25 24,25-24,0-1,0-24,0-1,0 1,0-50,25 25,0-25,0-25,0 0</inkml:trace>
  <inkml:trace contextRef="#ctx0" brushRef="#br0" timeOffset="93627.3552">11410 9203,'25'-50,"25"0,-50 1,24 24,-24 0,0 0,-24 0,-1 25,0 0,0 25,25 0,-25 25,25-25,0 24,0 1,25-1,0 1,-25-25,0 0,25-1,-25-24,0 0,-25 25,25-25,0 0,-25-25,25 25,-25 0,25 0,0 0,25-24,0 24,-25 0,25 0,0-25,-1 0,1 0,25 0,-25 1,-1-26,1 25,0-24,0-1,0 25,-25-25,24 1,-24-1,-24 25,24 25,-25-24,25 48,-25 1,0 0,0 0,1 49,24-24,0 24,0-24,0 24,0 1,24-50,1 24,-25 1,25-25,0-1,0-24,-1-24</inkml:trace>
  <inkml:trace contextRef="#ctx0" brushRef="#br0" timeOffset="94498.405">12080 8533,'0'0,"-25"25,25-25,0 0,-25 24,25 1,0-25,0 25,0 0,25 0,-25-25,25 0,-25 0,25 0,-1-25,-24 25,25-25,-25 0,0 0,0 1,-25 24,25-25,-24 25,-1 25,25-25,-25 24,25 1,-25 0,25 0,0 0,0-25,25 24,-25-24,0 0,25 0,-25 0,25 0,-25-24,0 24,0 0,0 0,0-25,0 25</inkml:trace>
  <inkml:trace contextRef="#ctx0" brushRef="#br0" timeOffset="95032.4354">12080 9054,'0'0,"0"0,0 0,0 0,0 0,0-25,0 25,0 25,0-25,0 25,0-1,25-24,-25 25,24-25,-24 25,25-25,0 0,-25 0,0-25,25 25,-25-25,-25 1,25-1,0 25,-25-25,0 25,1-25,-1 50,25-25,-25 25,25-25,0 25,0-1,0 1,25 0,0-25,-1 0,1 0,0 0,0 0,0 0,-25 0,0 0,0 0,-25-25,25 25,-25 0,25 0,0 0,0 0,0 0</inkml:trace>
  <inkml:trace contextRef="#ctx0" brushRef="#br0" timeOffset="95925.4864">12526 9327,'0'0,"0"0,0 0,0 49,0-49,0 25,0 0,0 24,0-24,0 25,0-25,0 24,-24-24,24 0,24 0,-24 24,0-49,25 25,0-25,25 0,-26 0,26-25,0 25,24-25,-24 1,49 24,-25-25,25 0,-24 25,24 0,25 0,-25-25,25 25,0 0,0 0,0 0,0 0,0 0,25 25,0-25,-25 0,25 25,0-25,0 25,-1-25,1 24,25 1,-25 0,0 0,-25-25,24 0,1 25,-25-25,0 0,-24 24,-1-24,-25 0,1 0,-26 0,1 0,-25 0,-1 0,-24-24,0 24,25 0,-25 0,0 0,0 0,0-25,0 25,0-25,0 0,0-24,0 24,0 0,0 0,0 0,-25 1,25-1,-24 0,24 0,0 0,0 1</inkml:trace>
  <inkml:trace contextRef="#ctx0" brushRef="#br0" timeOffset="110609.3265">13221 8508,'0'0,"0"0,0 0,0 0,0-25,0 25,-25-25,0 1,0 24,25-25,-49 25,49-25,-50 25,25 0,1 0,-1 0,-25 25,50-25,-25 25,25-25,25 24,-25 1,50 0,-25 0,24 0,1-1,-1 1,-24 0,0 0,0 0,0-1,0-24,-25 25,0 0,0-25,-25 25,0 0,0-25,0 24,0 1,1-25,-1 0,-25 0,50 0,-25 0,1-25,24 25,-25-24,25 24,0-25,0 0,25 25,-25-25</inkml:trace>
  <inkml:trace contextRef="#ctx0" brushRef="#br0" timeOffset="111124.356">13469 8533,'0'0,"0"-25,0 25,0 0,0 0,-25-25,25 25,0-25,0 25,0 0,-25 0,25 0,-24 0,24 0,-25 25,0 0,25-25,-25 50,25-26,0 26,0-25,0 0,0 24,25-24,-25 0,25 0,0-1,-1-24,1 0,0 25,0-50,-25 25,25-24</inkml:trace>
  <inkml:trace contextRef="#ctx0" brushRef="#br0" timeOffset="111712.3896">13667 8657,'-24'0,"-1"0,25 25,-50-25,50 24,-25 1,1 0,24 25,-25-26,25 1,25 0,-25 0,24 0,1-25,0 24,0-24,0 0,-1-24,1-1,0 25,-25-25,0 0,0 0,0-24,0-1,-25 25,0 1,25-26,-24 25,24 0,-25 1,25-1,0 0,0 25,0 0,25 0,-25 0,24 0,1 0,0 25,-25 0,25-1,0 26,-1-25,-24 0,25-1,0 26,-25-25,25 0,-25-25,0 24,0-24,0 0,0-24,0-1,25 0,-25-25,0 26,0-1,24-25,-24 25,25 1,-25-26,25 50,0-25,0 25,-25-25</inkml:trace>
  <inkml:trace contextRef="#ctx0" brushRef="#br0" timeOffset="112110.4119">14139 8781,'24'0,"1"0,0-25,-25 25,25-25,0 0,-25 1,24-1,-24 0,-24 0,24 0,0 1,-25-1,0 25,0 0,0 0,1 25,-1-1,0 26,0-25,25 24,0 1,0-25,0 24,0-24,25 0,0 0,-25 0,25-25,-1 0,1 0,0-25,0 25</inkml:trace>
  <inkml:trace contextRef="#ctx0" brushRef="#br0" timeOffset="112456.4321">14486 8508,'0'0,"0"0,0 0,-25 0,0 0,25 25,-24 0,-1-1,0 1,25 0,0 0,0 0,25-1,24 1,-24 25,25-25,-25-1,24 1,-24 0,0 0,0 0,-25-25,0 24,-25-24,0 0,0 25,-24-25,24 0,0 25,-25-25,50 0</inkml:trace>
  <inkml:trace contextRef="#ctx0" brushRef="#br0" timeOffset="113111.4696">14932 7937,'0'0,"-24"0,-1 0,25 0,-25 0,0 0,0 0,1 0,-1 0,0 25,0-25,0 25,25-25,-24 0,24 25,0 0,0 24,0-24,0 25,24-25,-24 24,0 26,0-26,0 1,0 49,0-25,0 1,0-1,-24 25,24-24,0 24,-25-24,25-1,0-24,-25 24,25-24,0-26,25 1,-25 0,25 0,-25 0,24-25,1 24,-25-24,25 0,0 25,0-25,-25 25,24-25,-24 0,25 0,-25 0,25-25,-25 25,0-25,25 25</inkml:trace>
  <inkml:trace contextRef="#ctx0" brushRef="#br0" timeOffset="113547.4944">14957 8657,'0'0,"0"-25,0 25,-25 0,25 0,0 0,-24 0,-1 0,25 0,-25 25,0 0,25-25,-25 24,25 26,0 0,0-26,0 26,0-25,0 24,0-24,25 0,-25-25,25 0,0 0,0 0,-1-25,1 0</inkml:trace>
  <inkml:trace contextRef="#ctx0" brushRef="#br0" timeOffset="114223.5332">15106 8706,'0'0,"-25"0,25 0,-25 25,1-25,-1 50,25-25,0-1,-25 1,50 0,-25 0,25 0,-1-1,1-24,0 0,0 0,0-24,-1 24,-24-25,0 0,0 0,0 0,-24 1,24-1,-25 0,25 0,0 25,0 0,0 0,25-25,-1 25,-24 0,50-24,-50 24,50 0,-50-25,24 0,1 0,0 0,-25 1,0-1,0 0,25-25,-25 1,0-1,25 1,-25-1,0 0,0 1,0 24,0-25,-25 26,25-1,0 0,-25 0,25 25,0 0,0 25,-25 0,25 0,-25 24,25 1,-24 24,24 1,0-1,0 0,0 1,0-1,0 1,24-26,-24 26,25-51,0 1,-25 0,0 0,0-25,25 0,-25 0,25 0,-25-25,0 0,0 0</inkml:trace>
  <inkml:trace contextRef="#ctx0" brushRef="#br0" timeOffset="114821.5674">15602 8012,'0'0,"25"0,-25 0,25 0,-25 0,25-25,-25 25,24 0,-24 0,25 0,-25 0,0 0,25 25,-25 0,0 0,0 24,0 1,-25 24,25 1,0-1,0 25,0 0,0 1,25-26,-25 25,25-24,-25-1,0-24,25 24,-50-24,25-25,0 24,-25-24,0-25,0 25,1-25,-1 0,0 25,25-25,-25 0,0 0,25 0,0-25,0 25,0-25,0 0</inkml:trace>
  <inkml:trace contextRef="#ctx0" brushRef="#br0" timeOffset="115112.5841">15949 8384,'0'0,"0"0,0 0,25 0,-25 0,25 0,0 0,0 0,-1 0,1 0,0 0,0 0,-25-25,25 25,-25 0,0 0,0 0</inkml:trace>
  <inkml:trace contextRef="#ctx0" brushRef="#br0" timeOffset="115346.5975">15974 8558,'0'0,"0"0,0 24,25-24,0 0,-25 0,25 25,-25-25,24 25,1-25,0 25,0-25,0 0,-1 0,-24 0,25 0,-25 0</inkml:trace>
  <inkml:trace contextRef="#ctx0" brushRef="#br0" timeOffset="115660.6154">16470 8508,'0'0,"25"0,0 0,0 0,-25 0,25 0,-25 0,24 0,-24 0,0 0,25 0,-25 0,0 0,0 0,0 0,25-25</inkml:trace>
  <inkml:trace contextRef="#ctx0" brushRef="#br0" timeOffset="116082.6396">16966 8012,'0'-25,"0"25,0 0,25 0,-25 25,0-25,0 50,0-26,0 26,0 0,0-1,0 26,-25-26,25 26,25-1,-25-24,0-1,0 26,0-51,0 26,25-25,-25 0,0-1,0 1,0 0,0-25,0 0,0 25,0-25,0 0,25 0,-25 0,0-25,0 25,25 0</inkml:trace>
  <inkml:trace contextRef="#ctx0" brushRef="#br0" timeOffset="122831.0255">15180 6548,'0'-24,"0"24,-24 0,24 0,-25 0,25 0,0 0,-25 0,25 0,-25 0,25 0,0 0,0 0,0 24,0 1,0-25,0 50,25-25,0-1,-25 1,25 0,-1 25,1-26,0 1,0 0,-25 0,25-25,-25 0,0 0,0 25,-25-25,0 0,25 0,-50-25,26 25,-1 0,0 0,0 0,0-25,25 25,-24-25</inkml:trace>
  <inkml:trace contextRef="#ctx0" brushRef="#br0" timeOffset="123251.0496">15304 6697,'0'0,"25"0,0-25,0 25,0-24,-25-1,0 0,25 0,-25 25,-25-25,25 1,0 24,0 0,-25 0,0 0,25 0,-25 24,0 1,25 0,0 25,0-26,0 26,0-25,0 24,0-24,25 0,-25 0,25-25,0 25,-25-50,25 25,-25 0</inkml:trace>
  <inkml:trace contextRef="#ctx0" brushRef="#br0" timeOffset="123624.0709">15503 6127,'-25'-25,"25"25,0 0,0 25,0-25,0 25,0 24,25-24,-25 25,0-1,0 1,0 24,25 1,-25-26,0 1,0-1,0-24,0 0,0 0,0 0,0-25,0 0</inkml:trace>
  <inkml:trace contextRef="#ctx0" brushRef="#br0" timeOffset="124022.0937">15801 5879,'24'-25,"-48"0,24 0,0 0,-25 1,0 24,25 24,-25 1,0 0,1 0,-1 25,25-1,-25 26,25-1,0 0,0 26,0-26,0 25,25-24,0 24,-25-25,24 25,-24-24,25-25,0 24,-25-24,0-26,25 26,-25 0,0-26,0-24,0 0</inkml:trace>
  <inkml:trace contextRef="#ctx0" brushRef="#br0" timeOffset="124202.104">15652 6747,'25'-25,"-25"25,24 0,-24 0,25 0,0 0,-25-25,25 25,0 0,-25-25</inkml:trace>
  <inkml:trace contextRef="#ctx0" brushRef="#br0" timeOffset="124396.1151">15974 6697,'-25'0,"25"50,0-50,0 25,0-1,0-24,0 0,-24 0,24 0,24-49,-24 49,25-50</inkml:trace>
  <inkml:trace contextRef="#ctx0" brushRef="#br0" timeOffset="124886.1431">16173 6499,'-25'25,"25"-25,0 24,-25 1,25 0,-25-25,25 25,0 0,25-25,-25 24,25-24,0-24,-25 24,24 0,1-25,-25 0,0 25,25-25,-25 0,-25 1,25 24,-25-25,25 0,-24 0,-1 0,25 1,-25 24,25-25,0 25,0-25,0 25,25 0,-25 0,25 0,-1 0,-24 0,25 25,0 0,0-25,24 49,-49-49,25 25,0 0,0 0,-25-1,25-24,0 25,-25-25,24 0,-24 0,25-25</inkml:trace>
  <inkml:trace contextRef="#ctx0" brushRef="#br0" timeOffset="125122.1566">16570 6201,'0'0,"0"0,0 0,-25 25,25 0,0 24,-25-24,0 25,25-1,0 1,-25 0,1-26,24 26,0 0,0-26,-25 1,25 0,0-25,0 0</inkml:trace>
  <inkml:trace contextRef="#ctx0" brushRef="#br0" timeOffset="126188.2176">16346 6648,'0'0,"0"0,0 0,0 0,0 0,0 0,0 0,0 0,0 0,0 0,0 0,0 0,0 0,0 0,0-25,0 25,25 0,-25 0,25 0,-25 0,0 0,25 0,-25 0,25 0,-25 0,0 0,0 0,24 0,-24 0,25 0,-25 0,0 0,0 0,25 0,-25 0,25 25,-25-25,0 0,0 0,25 0,-25 24,0-24,24 0,-24 0,25 25,-25-25,0 0,25 0,-25 0,0 25,0-25,25 0,-25 0,0 0,0 25,0-25,0 0,0 0,0 0,0 0,0 0</inkml:trace>
  <inkml:trace contextRef="#ctx0" brushRef="#br0" timeOffset="126732.2487">17016 5482,'0'-25,"0"0,0 25,0 0,0 0,0 25,0 0,0 0,0 24,0-24,0 25,0 24,25-24,-25-1,25 1,-25-25,0 0,0-25,0 0</inkml:trace>
  <inkml:trace contextRef="#ctx0" brushRef="#br0" timeOffset="127238.2776">17140 5556,'-25'25,"25"0,0 24,0 1,25-25,-25 0,0-1,25-24,0 0,-1 0,1 0,0-24,-25-1,25 0,-25 25,0-25,0 0,-25 1,25-1,0 25,-25 0,25-25,0 25,-25 0,25 0,25 25,-25-25,25 25,0-1,0-24,-1 25,1 0,25-25,-25 25,-1-25,1 0,0-25,0 25,0-25,0 0,-25 1,24-26,-24 25,-24 0,24-24,-25 24,0 0,-25 0,25 25,1 0,-1 0,0 25,25-25,-25 25,25 25</inkml:trace>
  <inkml:trace contextRef="#ctx0" brushRef="#br0" timeOffset="128047.3239">17711 6970,'-25'-25,"0"25,25-24,-25 24,0-25,1 25,24 0,-25 0,0 0,25 0,0 25,0-1,0 1,0 0,25 25,0-26,-1 1,1 0,0 0,25-25,-26 0,1 0,0-25,0 25,0-50,-25 26,0-1,0 0,0 0,-25-24,25 24,-50 25,50-25,-49 50,24-25,0 0,25 25,-25-1,25 1</inkml:trace>
  <inkml:trace contextRef="#ctx0" brushRef="#br0" timeOffset="143969.2346">3870 6375,'-25'0,"25"0,-25 0,0 0,0-25,-24 25,24-25,0 0,0-24,0 24,1 0,-1 25,25 0,-25 0,25 0,0 25,0 0,0 49,-25-24,25 49,0 0,25 25,-25 0,0 0,0 50,0-25,-25 24,0 26,25-26,-24 1,-1 0,0 24,-25-24,26-1,-1 1,0 0,0-25,25 24,-25-24,25-25,0 25,0-25,0-25,25-24,-25-26,0 1,25-1,-25-24,0-25,0 0,25 0,-25 0,25 0,-1 0,-24 0,25 0,0 0,-25 0,25-25,-25 1,0-26,-25 0</inkml:trace>
  <inkml:trace contextRef="#ctx0" brushRef="#br0" timeOffset="144837.2842">2307 7962,'0'0,"25"25,-25 0,0 0,0 0,-25-1,50 26,-25-25,0-25,0 25,0-1,24-24,1 0,-25-24,25-1,25 0,-26-25,26 1,-25-1,24-24,26 24,-25-24,-1-1,26 26,-26-26,1 26,-1-1,-24 25,0-24,0 24,-25 25,0 0,25-25,-25 25,0 0,0 0,0 0,0 0,0 0,0 0,0 0,0 0,0 0,0 0,0 0,0 0,0 0,0 0,0 0,0 25,0-25,0 0,-25 0,25 0,0-25</inkml:trace>
  <inkml:trace contextRef="#ctx0" brushRef="#br0" timeOffset="146236.3639">3423 11261,'0'25,"0"-25,25 0,0 0,-1 0,1 0,25 0,-25 0,24-49,1 24,-25 0,0-25,-1 25,-24 1,0-1,0-25,-24 50,-1-25,-25 25,25 25,-24 0,-1 0,0 24,1 1,-1 25,25-1,1 0,-1-24,25 24,0 1,25-26,-1 1,1 0,0-26,25 1,-26-25,26 0,0 0,-26 0,1-25,25 1,-25-26,0 0,-1 1</inkml:trace>
  <inkml:trace contextRef="#ctx0" brushRef="#br0" timeOffset="146568.3829">3894 10492,'0'-24,"0"24,-24 0,24 0,-25 24,25 1,0 25,-25-1,25 26,0 24,0-25,0 26,0-1,0-25,0 26,-25-26,25 0,0-24,0 0,0-26,0 26,0-50,0 0,25-25,-25-24,0 24</inkml:trace>
  <inkml:trace contextRef="#ctx0" brushRef="#br0" timeOffset="147248.4221">4093 10964,'0'-25,"-25"0,25 50,-25-25,0 25,1-25,-26 24,25 26,0-25,25 24,0-24,25 25,0 0,25-1,-26-24,1 0,0 0,25-1,-50 1,0 0,0-25,0 0,-25 0,0 0,0 25,0-25,1 0,-1 0,0 0,25 0,0 0,0 0,0 0,0 0,0 0,25 0,0 0,-1-25,1 25,0 0,-25-25,50 0,-26 1,1-1,0 0,0 0,0 0,-1 1,1-1,-25-25,25 25,-25 0,0-24,-25 24,25 0,0 25,-25-25,25 25,-24 25,-1 0,25 0,0 0,0 24,0 1,25 0,-25-1,24-24,-24 25,25-1,0-24,0 0,-25 0,25-25,-1 24,-24-24,0 0,25 0,-25 0,25-24</inkml:trace>
  <inkml:trace contextRef="#ctx0" brushRef="#br0" timeOffset="147704.4482">4762 10641,'-24'0,"24"0,-25 25,0-25,25 25,-25 0,25-1,-25 1,25-25,0 0,25 25,0-25,-25 0,25 0,0-25,-25 25,0-25,0 1,0 24,0-25,-25 25,0 0,25 0,-25 0,0 0,1 25,-1-25,25 24,0-24,0 25,0 0,25-25</inkml:trace>
  <inkml:trace contextRef="#ctx0" brushRef="#br0" timeOffset="148271.4803">4812 11038,'0'0,"0"0,0-25,0 25,0 0,0 0,0 0,0 25,-25 0,25-25,0 25,0-1,0-24,25 25,-25-25,0 0,25 0,-25 0,0 0,25 0,-25 0,0-25,0 25,-25 0,25 0,-25 0,25 0,0 25,0-25,-25 0,25 0,25 0,-25 0,25 0,-25 0,25 0,-25 0,0-25,0 25,-25 0,0 0,0 0,0 0,1 25,24-25,-25 0,0 0,25 25,0-25,0 0,0 0,0 0,0 0,0 0,0 0,0 0,0-25,0 25</inkml:trace>
  <inkml:trace contextRef="#ctx0" brushRef="#br0" timeOffset="150531.6099">3175 10468,'0'0,"-25"0,25 24,-25-24,25 0,-24 0,-1 25,-25-25,25 0,1 0,-1 25,-25-25,1 0,24 0,0 0,0 0,0 0,25 0,0 0,-24 0,24 0,0 0,0 25,0-25,0 25,0-1,24 1,-24 25,0-1,25 26,-25-1,0 1,0 24,25-25,-25 26,25-1,-25 25,0-25,25 25,-25 0,0 0,0 0,0 0,-25 0,25 25,0-25,-25 25,25-25,0 25,0-25,0 0,-25 0,25 0,0 0,0-25,0 25,0-25,0 0,0 1,0-1,25 0,-25 0,0 1,0-26,25 25,-25 0,0-24,25 24,-25-25,0 26,24-26,-24 0,0 26,0-26,0 25,0-24,0 24,-24-25,24 1,0-1,0 1,-25-1,25 0,-25 1,25-1,0-24,0 24,0 1,0-26,-25 1,25 0,0-1,0 1,0-1,0-24,0 25,0-25,0 24,0-24,0 0,0 24,0-24,0 25,0-25,0-1,0 1,0 0,0 0,0 0,0-25,0 0,0 24,0-24,0 0,0 0,0 0,0 0,0 0,0 0,0 0,0 0,0 0,0-24,0 24,25-25,-25 25,25-25,0 25,-25-25,24 0,1 25,0-24,0 24,24-25,-24 0,25 0,-25 25,-1-25,26 25,-25 0,24 0,-24 0,0 0,25 0,-26 25,1-25,0 25,0 0,0 0,-1-25,-24 24,25-24,-25 0,0 0,25 0,-25 0,0 0,0 0,0 0,0 0,0 0,0 0,0 0,0-24,-25-1,25-25</inkml:trace>
  <inkml:trace contextRef="#ctx0" brushRef="#br0" timeOffset="166250.509">6102 10964,'0'-25,"0"25,0 0,0 0,0 0,-25 25,25-25,0 0,0 24,0 1,0 0,0 25,0-1,0-24,0 25,0-1,0 1,0 0,0-26,0 26,0-25,-25 0,25-1,0-24,0 25,0-25,0 0,0 0,0 0,0 0,0 0,0-25,0 1,25-1,-25 25,0-25,0 25,0-25,0 25,0 0,25-25,-25 25,25 0,-25 0,25 0,-1 0,1 0,0 25,0-25,0 25,-1-25,1 25,0-25,-25 25,25-1,-25 1,0-25,0 25,0 0,-25 0,25-25,-25 0,0 24,25-24,-24 25,-1-25,0 0,0 25,0-25,25 0,-24-25,-1 25,25 0,0 0,0 0,-25 0,25 0,0-25,0 25,25 0,-25-24</inkml:trace>
  <inkml:trace contextRef="#ctx0" brushRef="#br0" timeOffset="166485.5223">6548 11609,'25'24,"-25"-24,0 25,0-25,0 0,0 0,0 0,0 0,0 0,-25 25,25-25,0 0,0 0,25-25,-25 0</inkml:trace>
  <inkml:trace contextRef="#ctx0" brushRef="#br0" timeOffset="167028.5533">6821 11286,'0'0,"0"-25,25 25,-25-24,25 24,-25 0,25 0,-25 24,0-24,25 25,-1 0,1 25,0-26,-25 26,25-25,0 0,-25-1,0 1,0 0,0-25,0 0,0 0,0-25,-25 25,0-25,0 25,0-24,1 24,-1-25,0 25,25 0,-25 25,0-25,25 24,0 1,0 0,0 0,0-25,0 25,25-25,-25 24,25-24,-25 0,25 0,0-24,-1 24,-24 0</inkml:trace>
  <inkml:trace contextRef="#ctx0" brushRef="#br0" timeOffset="167433.5767">7193 11485,'25'-25,"-25"0,-25 25,25-25,-24 25,24-25,-25 25,0 0,0 0,25 25,-25 0,25 0,0 0,0-1,25 26,0-50,-25 25,50-25,-26 0,1-25,0 0,0 0,0-24,-25 24,24-49,-24 24,0-24,-24-1,24 25,0-24,-25 0,25 24,-25 0,0 26,25-1,0 25,0 0,0 0,0 0,25 25</inkml:trace>
  <inkml:trace contextRef="#ctx0" brushRef="#br0" timeOffset="167842.6001">7516 11261,'0'0,"-25"25,25-25,-25 25,0 0,25 0,-24-1,24 26,0-50,24 25,-24 0,25-25,25 0,-25-25,-1 0,1 0,0-24,0-1,-25-24,0-1,0 1,-25-1,25 1,-25-1,0 26,1-26,-1 51,0-1,25 0,0 25,0 25,25 0,-25-1</inkml:trace>
  <inkml:trace contextRef="#ctx0" brushRef="#br0" timeOffset="168645.646">7813 11435,'0'0,"0"0,0 0,0 0,0 0,0 0,0 0,0 0,0-25,0 0,25 1,-25-26,0 25,25-24,-25-1,0 0,0 25,0-24,0 24,0 25,0 0,0 0,0 0,25 0,-25 50,0-50,25 49,-25-49,0 25,24 0,1-25,0 0,-25 0,25-25,0 0,0 0,-1-24,-24-1,25 1,0 24,-25-25,0 25,0 1,0 24,0 0,0 24,0 26,0 0,0-1,0 26,0-1,0 1,0-26,0 1,0-1,0-24,25 0,-25-25,25 0,-25-25,24 25</inkml:trace>
  <inkml:trace contextRef="#ctx0" brushRef="#br0" timeOffset="169401.6892">8310 11212,'0'0,"-25"-25,25 50,-25 0,25-1,-25 1,25 25,0-25,0 24,25-24,0 0,0 0,-1-25,1 0,0 0,0-25,0 0,-25 0,0 0,0-24,0-1,-25 25,0-24,25-1,-25 25,25 0,0 1,0 24,0 0,0 0,0 24,25 1,-25 0,25 0,0 25,-1-26,1 1,0 0,0-25,0 25,-1-25,-24 0,0 0,25-25,-50 0,1 0,24 1,-25-1,0 0,0 0,25 0,-25 25,25 0,0 0,25-25,-25 25,25 25,25-25,-26 0,1-25,25 25,-25 0,24-24,-24-1,0 0,-25 0,25-24,-25 24,0-25,0 25,0-24,-25 24,25 0,-50 25,50 0,-25 25,1 0,24 24,-25 1,25 0,0 24,25 0,-1 1,-24-25,25-1,-25 26,25-51,0 26,-25-50,25 25,-25-25,24 25,-24-25,25 0,-25-25</inkml:trace>
  <inkml:trace contextRef="#ctx0" brushRef="#br0" timeOffset="185446.6069">6375 16545,'0'0,"25"0,-25 0,0 0,0 0,0 0,-25 25,0-25,25 24,0 26,0 0,0-26,-25 26,25 24,0-24,0 0,0 24,-25-24,25-1,0 1,0-25,0-1,0 1,0 0,0-25,0 0,0 0,0-25,0 0,0 1,25-1,-25-25,25 25,0-24,0 24,-1 0,26 25,-25-25,0 25,24 0,-24 25,0-25,0 25,-1-25,1 25,-25-25,0 0,0 25,-25-1,1-24,-1 25,0-25,0 25,-24-25,24 25,-25-25,25 25,1-25,24 0,0 24,-25-24,25 0,25 0,-25 0</inkml:trace>
  <inkml:trace contextRef="#ctx0" brushRef="#br0" timeOffset="185604.616">6623 17115,'0'0,"0"0,25 25,-25-25,0 25,-25 0,25-25,0 24,0-24,0 0,0 0,25-24,-25-1</inkml:trace>
  <inkml:trace contextRef="#ctx0" brushRef="#br0" timeOffset="186371.6599">7119 16520,'0'0,"0"-25,0 25,0 0,0 0,0 25,-25 0,25 24,0 1,0 0,0-1,0 26,0-26,0 26,0-26,0 1,25-25,-25-1,0 1,0-25,0 0,0-25,-25 1,25-1,-25 25,25-50,-24 25,24 1,-50-1,50 25,-50 0,26 25,-1-25,25 24,-25 1,25 0,-25 0,25 0,0 24,0-24,25 0,-25 0,25-1,0-24,-1 0,26 0,-25 0,0 0,24 0,1-24,-25-1,24 0,1 0,-25-24,-1 24</inkml:trace>
  <inkml:trace contextRef="#ctx0" brushRef="#br0" timeOffset="186703.6788">7342 16966,'0'25,"0"-25,0 25,0-25,25 0,-25 0,25 0,-25 0,25 0,-1 0,-24 0,0-25,0 0,-24 25,-1-24,25 24,-25 0,0 0,0 24,1 1,-1 0,25 0,0 24,-25 1,25 0,25-26,-25 1,0 0,25 0,-1 0,1-25,0-25,0 25,0-25,-1-25</inkml:trace>
  <inkml:trace contextRef="#ctx0" brushRef="#br0" timeOffset="186977.6943">7615 16545,'0'0,"0"0,0 0,0 25,0 24,0-24,0 25,0 24,0-24,-25 24,25 0,0 1,0-26,0 26,25-50,-25-1,0 26,0-50,0 0,0-25,25 0,-25 1</inkml:trace>
  <inkml:trace contextRef="#ctx0" brushRef="#br0" timeOffset="187735.7379">7789 17140,'24'25,"-48"0,24-1,0-24,0 0,0 0,0 0,0 25,0-25,0 0,0-25,0 25,0-24,0-26,0 0,24 1,-24-1,0-24,25 24,-25-24,25-1,-25 1,25 0,-25 24,25 0,-25 26,0-1,0 25,0 0,24 49,-24 1,0 0,0 24,25 0,0 1,-25-26,0 1,25-25,0 0,-25-25,25-25,-1 0,1 0,0 0,-25-24,0 24,25-25,-25 26,0-1,0 25,0 0,-25 25,25-1,0 26,0 0,0-1,0 26,0-1,-25-24,50 24,-50-49,50 0,-25-1,0-24</inkml:trace>
  <inkml:trace contextRef="#ctx0" brushRef="#br0" timeOffset="188461.7794">8285 16991,'0'50,"0"-50,-25 49,25-24,0 25,0-25,25-1,0-24,-25 25,24-25,1-25,0 25,-25-24,25-1,-25 0,0 0,0-24,0 24,-25 0,25 0,0 0,0 1,0-1,0 25,25 0,-25 0,25 0,-25 25,24-25,1 24,-25-24,25 0,0 0,-25 25,25-50,-25 25,0 0,0 0,0 0,0-24,0 24,0 0,0 0,0 0,0 0,0 0,24-25,1 50,-25-25,25 0,0 0,24 0,-24-25,25 25,-25 0,-1-25,1 0,25 25,-50-25,25 1,-25-1,0 0,0-25,0 26,0-1,-25-25,0 25,0 25,25 0,-25 0,1 0,-1 50,25-25,0 24,-25 1,25 24,25-24,-25 0,0 24,25-49,-1 24,-24-24,0 0,0-25,25 0,-25-25</inkml:trace>
  <inkml:trace contextRef="#ctx0" brushRef="#br0" timeOffset="188991.8093">9252 16421,'0'-25,"0"25,0 0,0 25,0-25,-25 25,25 24,-49-24,49 25,-25 24,0-24,0 24,25 25,0-24,0-1,0-24,0 24,25-49,-25 24,25-24,0-25,-25 25</inkml:trace>
  <inkml:trace contextRef="#ctx0" brushRef="#br0" timeOffset="189358.8307">9575 16768,'0'0,"0"0,-50 0,50 0,-25 0,0 0,25 25,-24 0,24-1,-25 1,25 0,-25 25,25-26,0 26,25-25,-25-25,0 25,25-1,-25-24</inkml:trace>
  <inkml:trace contextRef="#ctx0" brushRef="#br0" timeOffset="189979.8662">9649 17016,'0'0,"0"0,0 25,0-25,0 0,0 25,0-1,0-24,0 25,25 0,0-25,-1 0,1 0,0 0,0-25,0 0,-25 25,0-24,0-1,0 0,0 0,0 0,0 1,-25-1,0 25,25-25,0 25,0 0,0 0,25 0,0 0,-1 0,1-25,0 25,0-25,0 1,-1-1,1 0,-25-25,25 26,0-1,-25-25,0 25,0-24,0-1,0 25,-25 1,25-1,-25 0,0 50,25 0,-24-1,24 26,0 0,0 24,0 0,0 1,0-1,24 1,-24-26,25 1,-25-1,0 1,25-25,0 0,-25-25,25 0,0-25</inkml:trace>
  <inkml:trace contextRef="#ctx0" brushRef="#br0" timeOffset="190267.8823">10319 16594,'0'25,"0"-25,25 50,-25-25,24 24,1 1,-25 24,25-24,-25 24,0 1,0-1,-25-24,0-1,25 1,-24-25,24 24,-25-24,25-25,0 0,25 0</inkml:trace>
  <inkml:trace contextRef="#ctx0" brushRef="#br0" timeOffset="216669.3928">9178 11212,'0'0,"0"25,0-25,0 0,0 0,0 0,0 0,0 0,0 0,-25 0,25-25,25 25,-25-25</inkml:trace>
  <inkml:trace contextRef="#ctx0" brushRef="#br0" timeOffset="216848.403">9401 11212,'0'25,"0"-1,0 1,0-25,0 0,0 0,0 0,25-25,-25 25,25-24</inkml:trace>
  <inkml:trace contextRef="#ctx0" brushRef="#br0" timeOffset="216970.41">9599 11212,'25'25,"0"-25,-25 0,0 24,25-24,-25 0,0 0,25-24,-25-1</inkml:trace>
  <inkml:trace contextRef="#ctx0" brushRef="#br0" timeOffset="217104.4177">10046 11137,'0'0,"25"0,0 0,-25 0,0 0,24 0</inkml:trace>
  <inkml:trace contextRef="#ctx0" brushRef="#br0" timeOffset="225675.9079">6375 12849,'0'25,"0"-25,-25 0,25 0,0 0,-25 24,25-24,-25 25,25-25,-24 0,24 25,-25 0,25 0,-25-1,25 1,-25 0,25 0,-25-25,25 49,0-24,0 0,-24 0,24 0,0-25,24 25,-24-1,0-24,25 25,0-25,-25 25,25-25,0 0,-1 25,1-25,0 0,0 0,0 0,-1 0,-24 0,50 0,-50 0,25-25,0 25,-25 0,24-25,1 0,-25 25,25-24,-25-1,0 0,25 0,-25-25,0 26,0-1,0-25,0 25,0-24,0 24,-25 0,25 0,-25 1,25-1,-25 25,1-25,24 25,-25 0,0 0,0 25,0-25,25 25,-24-25,24 24,0 1,0-25,0 25</inkml:trace>
  <inkml:trace contextRef="#ctx0" brushRef="#br0" timeOffset="226451.9523">6821 12923,'0'0,"0"0,0 0,0 25,0-25,0 0,0 0,0 25,0 0,0-1,0 1,0 0,0 0,0 24,0-24,0 25,0 0,0-1,0 26,0-26,0 1,0-1,0 1,0 0,0-1,0-24,0 0,0 0,0-1,0-24,0 25,0-25,0 0,0 0,0 0</inkml:trace>
  <inkml:trace contextRef="#ctx0" brushRef="#br0" timeOffset="227386.0057">6796 12898,'0'0,"0"0,0 0,0 0,25 0,-25 0,0-24,25 24,-25 0,25 0,-25-25,25 25,-25 0,25 0,-1 0,1-25,0 25,0 0,0 0,-25 0,24 25,1-25,0 25,-25-25,25 24,0 1,-25-25,0 25,24-25,-24 25,0-25,0 25,0-25,0 24,0 1,0-25,-24 25,24 0,-25-25,25 0,-25 25,25-25,-25 24,0-24,1 25,24-25,-25 0,0 0,0 25,0-25,1 0,24 0,-25 0,25 0,-25 0,25 0,0 0,0 0,-25 0,25 0,-25 0,25 0,0 0,0 0</inkml:trace>
  <inkml:trace contextRef="#ctx0" brushRef="#br0" timeOffset="228158.0499">7541 12650,'24'0,"-24"0,0 0,25 0,0 0,-25 25,25-25,0 0,-1 0,1 0,0 0,25 0,-26 0,-24 25,25-25,0 0,0 0,-25 0,25 0,-25 0,0 0,0-25</inkml:trace>
  <inkml:trace contextRef="#ctx0" brushRef="#br0" timeOffset="228656.0784">7541 12874,'0'0,"24"0,-24-25,0 25,0 0,25 0,-25 0,25 0,0 0,-25 25,25-25,-1 0,1 0,0 0,-25 0,0 0,25 0,-25 0,0 0,0 0,0 0,0 0,0 0,0 0,25 0,-25 0,0 0,0 0</inkml:trace>
  <inkml:trace contextRef="#ctx0" brushRef="#br0" timeOffset="238142.621">8384 12452,'0'0,"0"0,0 0,0 25,0-25,0 49,0-49,0 50,0-25,0 24,0 1,25 0,-25-1,25 1,-25 24,0-24,24 24,-24-24,0-1,0 1,0 0,0-25,0 24,0-24,0 0,0 0,0-1,0-24,0 0,0 0,0-24</inkml:trace>
  <inkml:trace contextRef="#ctx0" brushRef="#br0" timeOffset="238576.6458">8086 12675,'0'-25,"0"1,0-1,0 25,0-50,25 25,0 1,0-26,0 25,24 0,1 1,-1 24,1-25,24 25,-24 25,0-1,-1 1,1 25,-25-1,-1 1,1-25,-25 49,-25-49,25 25,-24-26,-26 26,25-25,-24 0,24-1,-25 1,25-25,1 0,24 0,-25 0,25 0,0 0,25 0,-25 0,24 0</inkml:trace>
  <inkml:trace contextRef="#ctx0" brushRef="#br0" timeOffset="239022.6713">8905 12378,'0'0,"0"0,0 24,0 1,0 0,0 0,0 24,0 1,0 24,0 1,0-26,25 51,-25-51,0 26,0-1,0 0,24-24,-24 0,0-1,0-24,0 25,0-25,0-1,0-24,0 0,0 0,25-24</inkml:trace>
  <inkml:trace contextRef="#ctx0" brushRef="#br0" timeOffset="239899.7215">9128 12849,'0'0,"25"0,-25-25,25 25,-25 0,25 0,-1-25,-24 25,25 25,0-25,0 25,-25 0,49 24,-49-24,25 25,0-1,0-24,0 25,-25-26,24 1,-24 0,0 0,0-25,0 0,0 0,-24-25,24 0,-50 0,25 1,0-1,-24 0,24 0,0 0,-24 25,24 0,0 25,0 0,25 25,0-26,0 26,0 0,50-25,-50 24,49-24,-24 0,0-25,0 0,0 0,-1 0,1-25,0 0,0-24,0 24</inkml:trace>
  <inkml:trace contextRef="#ctx0" brushRef="#br0" timeOffset="240963.7823">9649 12799,'0'0,"-25"25,25 0,0-25,0 25,-25 24,25-24,-24 0,24 24,0 1,24-25,1 24,-25-24,25 0,0 0,0 0,-1-25,1 0,0 0,0 0,0-25,-1 0,1 0,0-24,0-1,-25 0,25 1,-25-1,0 25,0-24,0 24,0 0,0 0,0 25,24 0,-24 0,0 25,0 0,0 0,25 24,-25 26,25-1,0 1,0 49,0-25,-25 0,24 0,-24-24,25 24,-25-25,0-24,-25 0,1-1,-1-49,0 0,0 0,0-25,-24-24,49-1,-25 1,25-1,0-24,0 24,25 0,-1 1,1-1,25 1,-25-1,24 0,-24 1,0-1,25-24,-50 24,24 0,-24-24,0 49,0-24,-24 24,24 0,-25 25,0 0,25 25,-25 0,25 24,0-24,0 25,0-1,25 1,-25-1,25-24,-25 25,25-25,-25-25,24 25,-24-1,25-24,-25 25,25 0,-25-25,25 25,0 0,-25-25,24 0,1 0,-25 0,0-25,25 0,-25 0,-25-24,25 24,0-50,0 26,0-1,0 0,0-24,0 49,25 0,0-24,-25 49,49-25,-49 0,25 25,25-25,-25 25,-1-24,1-1,25-25</inkml:trace>
  <inkml:trace contextRef="#ctx0" brushRef="#br0" timeOffset="241535.8151">11261 11981,'0'-25,"0"25,0 0,-24 25,-1 24,25 1,-25-1,0 26,25 24,-25 0,0 25,25-24,0 24,0-25,0 0,25 0,-25-24,25-1,25-24,-25 24,-1-24,1-1,0-49,0 50,0-50,-25 25,24-25,-24 0,0 0,0-25,0 0,0 0,0 1</inkml:trace>
  <inkml:trace contextRef="#ctx0" brushRef="#br0" timeOffset="242565.874">19248 11881,'0'0,"0"0,25 0,-25 0,0 25,0 0,0-25,0 25,25 0,-25 24,25 1,0-1,-1 26,1-1,0 1,0 24,0-25,-1 26,-24-1,0 0,0 0,-49-24,49 24,-25-25,-25 1,26-26,-1 1,0 0,0-26,0 26,25-25,0-25,0 25,0-25,0 0,0 0,0 0,0 0,0 0,0 24,0-24,0 0,0 0,0 0,0 0,0 0,0 0,0 0,0-24</inkml:trace>
  <inkml:trace contextRef="#ctx0" brushRef="#br0" timeOffset="243947.953">11906 13395,'0'0,"-25"-25,25 25,0 0,0 0,0 0,0 0,0 0,0 0,0 0,25 0,-25 25,25-25,0 0,0 0,-1 24,26-24,0 0,-1 0,26 0,-26 0,26 0,-26 0,26 0,-1 0,1-24,-1 24,0 0,1 0,-1 0,1-25,-1 25,0 0,1 0,-1-25,1 25,-1 0,-24 0,24-25,-24 25,24 0,-24 0,24 0,1 0,-26-25,26 25,-1 0,-24 0,24-24,-24 24,24-25,-24 25,-1 0,1 0,0-25,-26 25,1 0,0 0,0 0,0 0,-25-25,0 25,0 0,0 0,0 0,0 0,-25 0,0-25</inkml:trace>
  <inkml:trace contextRef="#ctx0" brushRef="#br0" timeOffset="244692.9956">12105 13667,'0'0,"0"0,-25 0,25 0,0 25,-25-25,25 0,-25 25,0-25,25 25,-24-25,-1 25,0-25,25 24,0 1,-25 0,25 0,0 0,25-1,0 1,-25-25,49 0,-24 25,0-25,0-25,24 25</inkml:trace>
  <inkml:trace contextRef="#ctx0" brushRef="#br0" timeOffset="245091.0184">12254 13593,'0'0,"0"0,0 25,0 0,0-1,0 1,0 0,24 0,-24 0,0-1,25-24,-25 25,0-25,0 0,25 0,0-25,-25 25,25-24,-25 24,24 0,-24 0,25 0,-25 0,25 0,-25 24,0 1,25 0,-25-25,25 0,-25 25,24-25</inkml:trace>
  <inkml:trace contextRef="#ctx0" brushRef="#br0" timeOffset="245392.0356">12650 13767,'25'0,"-25"0,25-25,-25 25,25 0,-25-25,25 25,-25-25,0 0,0 25,-50 0,50 0,-25 0,25 25,-25 0,1 0,-1 0,25-1,0 1,-25 0,50-25,-25 0,25 25,-25-25,24 0</inkml:trace>
  <inkml:trace contextRef="#ctx0" brushRef="#br0" timeOffset="245594.0472">12874 13667,'0'0,"0"0,-25 0,25 25,-25-25,0 25,25 0,0 0,0-1,0 1,0-25,25 25,0-25,-25 0,25 0,-25 0</inkml:trace>
  <inkml:trace contextRef="#ctx0" brushRef="#br0" timeOffset="245823.0603">13047 13469,'0'0,"0"25,0 0,0-1,0 1,0 0,0 25,0-1,0-24,0 25,0-50,0 49,0-49,-25 25,25-25</inkml:trace>
  <inkml:trace contextRef="#ctx0" brushRef="#br0" timeOffset="246136.0782">13122 13692,'0'25,"-25"-25,25 0,-25 25,0-25,25 0,-25 25,25-25,-24 0,24 24,0-24,0 0,0 0,0 25,0-25,0 0,0 25,24-25,-24 0,25 0,-25 0,25-25,0 25,0 0,-1 0,1 0</inkml:trace>
  <inkml:trace contextRef="#ctx0" brushRef="#br0" timeOffset="246847.1189">13246 13692,'0'25,"0"-25,25 0,-25 0,24 0,1 0,-25 0,25-25,-25 25,25-25,-25 1,0 24,0-25,0 25,0 0,-25 0,25 0,-25 25,25-25,-25 24,25 26,0-25,0 0,0-1,0-24,25 25,0 0,-25-25,25 0,0 0,-1-25,-24 25,25 0,-25-25,25 25,0 0,-25 0,0 0,25 25,-25-25,24 0,-24 25,25-50,-25 25,25-25,-25 1,25 24,-25-25,0-25,0 25,0 1,25-1,-1 25,-24-25,25 25,25 0,-25 0,-1-25,26 25</inkml:trace>
  <inkml:trace contextRef="#ctx0" brushRef="#br0" timeOffset="247215.1399">14808 13444,'0'50,"0"-25,0 24,0-24,0 25,-24-26,24 1,-25 0,25 0</inkml:trace>
  <inkml:trace contextRef="#ctx0" brushRef="#br0" timeOffset="248859.2339">15180 13568,'25'25,"-25"-25,0 0,0 25,0 0,0-1,0 1,0 25,0-25,0-1,0 1,0 0,25 25,-25-26,0-24,0 25,0-25,-25 0,25 0</inkml:trace>
  <inkml:trace contextRef="#ctx0" brushRef="#br0" timeOffset="249093.2473">15056 13767,'25'0,"0"0,0 0,0 24,-1-24,1 0,0 0,0 0,0 0,-1 0,-24 0,25 0,0-24,-25 24</inkml:trace>
  <inkml:trace contextRef="#ctx0" brushRef="#br0" timeOffset="249249.2562">15429 13767,'0'0,"0"24,0 1,0 0,0 0,0-25,0 25,0-25,0 24,0-24,0 0,0-24</inkml:trace>
  <inkml:trace contextRef="#ctx0" brushRef="#br0" timeOffset="249774.2863">15627 13692,'0'0,"0"0,0 0,0 0,0 0,-25 25,25-25,-25 0,25 0,-24 25,24-25,0 0,-25 25,25-25,25 0,-1 0,-24 0,0 24,25-24,-25 0,0 25,0-25,-25 25,25-25,0 25,0-25,0 25,0-1,0-24,25 25,0-25,-25 0,25 0,0 0,-25-25</inkml:trace>
  <inkml:trace contextRef="#ctx0" brushRef="#br0" timeOffset="250249.3134">15850 13345,'0'0,"-25"25,25 0,0-1,-24 26,24 0,0-1,-25 1,25-1,-25 1,25-25,0 0,0-1,0-24,0 0,25 0,-25 0,25-24,-1 24,1 0,0 0,0 0,0 0,-1 0,1 0,0 24,-25-24,0 25,0-25,0 25,-25-25,25 0,-25 25,1-25,-1 0,25 0,-25-25,25 25,-25 0,25 0,0 0,0 0</inkml:trace>
  <inkml:trace contextRef="#ctx0" brushRef="#br0" timeOffset="250886.3499">15974 13891,'0'0,"0"0,25-50,-25 50,0-25,0 0,0 1,0 24,0-25,0 25,0 0,25-25,-25 25,0 0,25 25,-1-25,1 0,0 0,0 0,0 0,-1 0,-24-25,25 25,-25-25,0 0,0 1,0-1,0 25,0 0,-25-25,25 50,0-25,-24 25,24-1,-25 26,25-25,0 0,0 24,0-24,25 0,-25 0,0-1,0-24,24 0,-24 0,25 0,-25-24,25-1,0 0,-25 0,25 0,-1 1,-24 24,0-25,25 25,-25 0,0 0,25 0,-25 25,25-25,-25 24,25 1,-25 0,25 0,-25 0,0-25,0 24,0-24,-25 0,0 0,25 0,-50 0,50 0,-25-24,25 24,-24-25</inkml:trace>
  <inkml:trace contextRef="#ctx0" brushRef="#br0" timeOffset="251130.3638">16495 13444,'0'-25,"0"25,0 0,0 0,0 25,0 25,0-25,0 24,0 1,0-1,0 1,0 0,0-26,0 1,0 0,0-25,0 0</inkml:trace>
  <inkml:trace contextRef="#ctx0" brushRef="#br0" timeOffset="251328.3752">16619 13692,'0'0,"0"0,0 25,0-25,-25 25,1 0,24-25,0 24,0 1,0-25,24 25,1-25,-25 0,25 0,0-25,0 0</inkml:trace>
  <inkml:trace contextRef="#ctx0" brushRef="#br0" timeOffset="251684.3955">17041 13593,'25'25,"-25"0,0-1,0 1,0 0,0 25,0-26,0 1,0 25,0-50</inkml:trace>
  <inkml:trace contextRef="#ctx0" brushRef="#br0" timeOffset="252699.4536">17438 13742,'0'0,"0"25,0-25,0 24,0 1,0 25,0-1,0 1,0 0,0 24,0-24,0 24,0-24,0-26,0 1</inkml:trace>
  <inkml:trace contextRef="#ctx0" brushRef="#br0" timeOffset="252932.4669">17363 13891,'25'-25,"-25"0,25 0,0 25,-25 0,49 0,-49 25,25 0,0 0,-25-1,0 1,25 0,-50-25,25 25,0 0,-25-25,0 0</inkml:trace>
  <inkml:trace contextRef="#ctx0" brushRef="#br0" timeOffset="253219.4833">17735 13519,'0'24,"0"1,0 0,-24 25,24-1,0 1,0-25,-25-1,25 26,0-25,-25 0,25-25</inkml:trace>
  <inkml:trace contextRef="#ctx0" brushRef="#br0" timeOffset="253421.4949">17785 13742,'25'25,"-25"-25,0 24,0 1,25 0,-25 0,24 0,1-25,0 24,-25-24,25 0,0-24,-25-1</inkml:trace>
  <inkml:trace contextRef="#ctx0" brushRef="#br0" timeOffset="253741.5132">18008 13692,'0'25,"0"0,0 0,0-25,0 24,0 1,0 25,0-1,0-24,-25 50,25-26,0 1,0-1,0 1,0 0,-24-26,24 1,0 0,0 0,0-25</inkml:trace>
  <inkml:trace contextRef="#ctx0" brushRef="#br0" timeOffset="254888.5788">15081 13246,'25'0,"-25"0,0-25,25 25,0 0,-1 0,1 0,0 0,25 0,-26 0,51 0,-25 0,-1 0,50 0,-24 0,-1-25,1 25,24 0,-25-25,1 25,24-25,-25 25,-24 0,24 0,-24-24,-25 24,24 0,-24 0,0 0,0 0,-25 0,0 0,0 0,0 0,0 0,0 0,25-25,-25 25,0 0,0 0</inkml:trace>
  <inkml:trace contextRef="#ctx0" brushRef="#br0" timeOffset="255616.6204">17413 13122,'0'24,"-25"-24,25 0,0 0,0 0,0 0,0 0,0 0,25 0,-25 0,25 0,24 0,-24 0,25 0,-1 0,26 0,-1 0,1 0,24 25,0-25,-25 0,26 0,-1 25,0-25,0 0,-24 0,24 0,-49 0,24 0,-24-25,-1 25,-24 0,-25 0,25 0,0-25,-25 25,0 0,0 0,0 0,0 0,0 0,0 0,0 0,-25 25,25-25</inkml:trace>
  <inkml:trace contextRef="#ctx0" brushRef="#br0" timeOffset="273787.6596">23242 868,'25'-49,"-25"49,0 0,0 0,0 0,25-25,-25 25,0 0,0 0,0 0,0 0,0 0,0 0,0 0,0 0,-25 49,25-49,-25 50,25-50,-74 50,74-50,-50 74,50-74,-74 50,74-50,-50 49,50-49,0 0,0 0,-25 50,25-50,0 0,0 0,25 74,0-49,0-25,-1 25,26 24,-25-24,0 0,-1 25,26-26,-25 1,0 0,-25 0,24 0,-24-1,0 1,0-25,0 0,0 0,25 0,-25-25,0 1</inkml:trace>
  <inkml:trace contextRef="#ctx0" brushRef="#br0" timeOffset="274396.6946">23143 1215,'0'0,"0"0,0 0,0 0,0 0,0 0,25-24,-25 24,74-25,-49 25,24 0,26 0,-26-25,26 25,-1 0,25 0,-24-25,24 25,-24 0,24 0,-25-25,-24 25,-1 0,1 0,-50 0,74 0,-74 0,25 0,-25 0,0 0,50 0,-50 0,0 0,49 0,-49 0,0 0,0 0,50 0,-50 0,0 0,0 0,0 0,0 0,0 0,0 0,0 0,0 0,0 0,0 0,0 0,0 0,0 0,0 0,0 0,0 0,0 0,0 0,0 0,0 0,0 0,0 0,0 0</inkml:trace>
  <inkml:trace contextRef="#ctx0" brushRef="#br0" timeOffset="278354.921">23242 2555,'0'0,"0"0,0 0,0 0,0 0,0 0,0 0,-25 25,0-25,25 0,-24 24,-1-24,0 25,-25 0,26 0,-1 25,0-26,-25-24,50 25,-24 0,24 0,-25 0,25-1,0 1,25 0,-25 0,24 0,1-1,0 1,0 0,0 0,-1 0,1-1,0 1,0 0,-25 0,25 0,-25-25,0 24,0-24,24 0,-24 0,25 0,-25 0</inkml:trace>
  <inkml:trace contextRef="#ctx0" brushRef="#br0" timeOffset="278942.9546">23068 3001,'0'0,"0"0,0 0,25 25,-25-25,25-25,-25 25,25 0,0-24,-1 24,1 0,0 0,0-25,24 25,-24 0,25 25,24-25,-24 0,24 0,-24 0,24 24,1-24,-1 0,1 0,-1 0,-24 0,-1 0,1 0,-1 0,1 25,-50-25,74 0,-74 0,25 0,-25 0,0 0,50 0,-50 0,0 0,0 0,0 0,0 0,0 0,0 0,0 0,0 0,0 0,0 0,0 0,0 0,0 0,0 0,0 0,0 0,0 0,0 0,0 0,0 0</inkml:trace>
  <inkml:trace contextRef="#ctx0" brushRef="#br0" timeOffset="286056.3615">12105 12378,'-25'0,"0"0,0 24,0 1,-24 0,24 25,0-1,25 26,0-1,0 0,25-24,0 24,24-49,1 0,0-25,-1-25,1 0,0-24,-26-1,26-24,-25-1,-25 1,0 0,0-1,-50 1,25 24,-24 25,-1 25,0 0,-24 0,49 25,-24 0,24 25,25-26,0 1,0 0,49-25</inkml:trace>
  <inkml:trace contextRef="#ctx0" brushRef="#br0" timeOffset="286525.3883">12204 11559,'0'-25,"0"0,0 25,-25 0,25 25,0 0,0 0,0 24,25 26,0-1,0 1,24 24,-24-25,25 25,-26-24,26-1,-25-24,0 0,-1-26,-24 1,0-25</inkml:trace>
  <inkml:trace contextRef="#ctx0" brushRef="#br0" timeOffset="286980.4143">12055 12229,'0'0,"0"0,25-50,0 0,-25-24,24 0,1-26,-25 1,25 0,-25 25,0-26,0 26,0 24,0 26,0 24,0 0,25 49,0 1,-25 24,25 25,24 1,-24-1,0 25,24-50,-49 1,25-51,0 1,0-50,-25 1,0-26,25 0,-25-24,0 24,0 1,0-1,24 50,-24 0,25 0,0 25,0 0,0 0,-1-1,1-24,25 0,-25 0,-1-24</inkml:trace>
  <inkml:trace contextRef="#ctx0" brushRef="#br0" timeOffset="287444.4409">12799 11609,'0'0,"0"0,25 0,-25 0,25-25,-25 25,0-25,0 0,0 0,0 1,0-1,-25 25,0 0,25 25,-25-25,1 49,24-24,0 25,0-26,24 26,-24-25,25 24,0-24,0-25,0 25,-1-25,1 0,0 0,0 0,0 0,-25 0,49-25,-49 25,25 0,-25-25,0 1,0-1,0-25,-25 25,25 1,-25-26,1 0,24 26,0-26,24 25,-24-24,25 24,25-25,-1 1,-24 24,25-25,0 25</inkml:trace>
  <inkml:trace contextRef="#ctx0" brushRef="#br0" timeOffset="287849.4641">12898 12601,'-24'-25,"-1"0,0 25,0 0,-24 25,24 0,0 0,25 24,0 1,0-1,25 1,0 0,24-26,1 1,-25-25,49 0,-24-25,-1-24,-24-1</inkml:trace>
  <inkml:trace contextRef="#ctx0" brushRef="#br0" timeOffset="288671.5111">12923 12055,'-25'0,"25"25,0 0,25-1,0 26,0 25,0-26,-1 26,1-1,0-24,0-1,0-24,-25 0,24-25,-24-25,25 0,-25-24,0-1,0 25,0-24,0 24,25 0,-25 25,25 0,0 25,0-25,-1 25,1-25,0 0,25-25,-26 25,1-50,0 50,0-49,-25-1,0 25,0-25,0 26,0-26,0 0,-25 26,25-1,0 0,-25 0,25 25,0-25,0 1,0-1,0 0,-25 0,25 25,-24 0,24 0,-25 0,0 25,25 25,0-1,0 1,25-25,0 24,-25 1,49-1,-24-49,0 25,0-25,24-25,-24 25,0-49,0-1,-1-24,1 24,-25-24,25 24,-25-24,0 24,-25 1,0 24,25 25,-24 0,-1 25,25-25,-25 49,25 1,0-1,0-24,25 25,0-25,-1-1,1 1,0-50,25 25,-26-24,1-26,0 25,0-24</inkml:trace>
  <inkml:trace contextRef="#ctx0" brushRef="#br0" timeOffset="288902.5243">13568 10864,'0'0,"0"0,0 50,25 0,0-26,0 51,-1-1,26 26,-25-1,24 0,1 0,-25-24,24 24,-49-50,25-24,0 25,0-50,-25-25</inkml:trace>
  <inkml:trace contextRef="#ctx0" brushRef="#br0" timeOffset="289446.5554">13965 11286,'-25'0,"0"25,25 25,0-1,-24-24,24 0,0 0,0-1,24-24,-24 0,50-24,-25-1,0 0,24 25,-24-50,-25 26,0-1,25 0,-25 0,0 25,-25 0,25 25,0-25,0 50,25-26,0 1,-25 0,49 0,-24 0,0-1,0-24,-1 0,-24 0,25-24,-50 24,25-25,-24 0,24 25,-25-25,0 0,0 1,25-1,0 25,-25-25,25 0,0 0,25-24,-25-1,0 0,0 1,25-26,-25 1,25 24,0-24,-1 24,1-24,-25 49,25-24,0-1,-25 25,25 0</inkml:trace>
  <inkml:trace contextRef="#ctx0" brushRef="#br0" timeOffset="289942.5838">13370 12675,'25'0,"24"-49,1 24,-1-50,1 1,24 0,1-26,-1 1,1 0,-1-25,0 49,-24-24,24 25,-24 24,0 1,-1-1,-24 25,0 25,-25-25,25 25</inkml:trace>
  <inkml:trace contextRef="#ctx0" brushRef="#br0" timeOffset="294116.8225">15205 12278,'-25'0,"25"0,-49 0,24 0,0 25,0-25,-24 25,49 0,-25 24,25-24,25 0,0-25,-1 25,26 0,0-1,-1 1,1 0,-1 0,1-25,-50 49,25-24,-25 25,0-25,-25-1,25 26,-50-25,50 0,-24-25,-1 0,0-25,0 0,25 0,-25 0</inkml:trace>
  <inkml:trace contextRef="#ctx0" brushRef="#br0" timeOffset="294419.8399">15329 12526,'25'-24,"0"-1,0 0,0 25,-1-50,-24 26,0-1,25 0,-25 0,-25 0,25 1,-24-1,24 0,-25 25,25 0,-25 0,25 25,0 0,0-1,25 26,-25-25,25 24,-1 1,1-25,0 24,0-24,24-25,-49 0,25 0,0-25,0 1,-25-26</inkml:trace>
  <inkml:trace contextRef="#ctx0" brushRef="#br0" timeOffset="294698.8556">15379 11435,'-25'0,"25"0,0 25,0 0,0 24,25 1,0-1,0 26,-1-1,1 25,25-24,-25-1,24 1,-24-26,0 26,0-26,-1-24,1 0,0-25,-25 0,25-25,-25 0</inkml:trace>
  <inkml:trace contextRef="#ctx0" brushRef="#br0" timeOffset="295174.883">15577 11063,'-24'0,"24"0,-25-25,25 25,-25-25,0 50,0-25,25 0,-24 25,-1 0,25-1,25 26,-1 0,1 24,0 1,25 24,-1 0,26 25,-26-25,26 25,-26 0,26-25,-26 26,1-51,-25 25,24-49,-24-1,0 1,-25-25,0-25</inkml:trace>
  <inkml:trace contextRef="#ctx0" brushRef="#br0" timeOffset="295329.8919">15825 11956,'0'0,"25"0,-25 0,25-25,0 25,-25-25,25 0,-1-24</inkml:trace>
  <inkml:trace contextRef="#ctx0" brushRef="#br0" timeOffset="295461.8995">16222 11708,'25'25,"0"-25,-25 24,0-24,0 0,0-24</inkml:trace>
  <inkml:trace contextRef="#ctx0" brushRef="#br0" timeOffset="295809.9194">15900 10765,'0'0,"-25"-25,25 25,0 0,0 25,25 0,0 0,-25 24,49 1,1 0,-25 24,24 25,1-49,-1 24,1 1,-25-26,0 1,24 0,-49-26,25 1,0-25,-25-25</inkml:trace>
  <inkml:trace contextRef="#ctx0" brushRef="#br0" timeOffset="296008.9307">16049 11237,'-25'0,"25"0,0 0,0 0,25 0,-1-25,1 0,25-25,-1 25,-24 1,25-26,-50 0,25 26,-1-26,-24 0</inkml:trace>
  <inkml:trace contextRef="#ctx0" brushRef="#br0" timeOffset="296475.9575">16073 10492,'0'0,"0"0,0 25,25 0,0 25,0-1,0 26,24-1,-24-24,25 24,-1-24,-24 24,0-24,0-26,0 1,-1-25,-24 0,0 0,25 0,-25-25,0-24,0 24,0-25,0 26,25-1,0 0,-25 25,25-25,24 50,-24-25,0 25,0 0,-1-1,-24 1,25 0,-25 25,-25-26,25 1,-24 0,-1 0,0-25,0 25,0-25,1 0,24 0,-25-25,0 0,25 0,-25 0</inkml:trace>
  <inkml:trace contextRef="#ctx0" brushRef="#br0" timeOffset="296945.9843">16545 10145,'0'0,"0"0,0 0,0 25,0-25,0 25,0 24,25-24,-25 25,49-1,-24 1,0 0,0-1,-1 26,26-26,-25 1,0-1,-1-24,1 0,0 0,-25 0,25-25,-25 0,0 0,0 0</inkml:trace>
  <inkml:trace contextRef="#ctx0" brushRef="#br0" timeOffset="297143.9957">16545 10542,'-25'-25,"25"0,25 25,-25-24,25-1,-1 0,1-25,0 26,0-1,0 0,-1-25,1 1,-25-1,25 1</inkml:trace>
  <inkml:trace contextRef="#ctx0" brushRef="#br0" timeOffset="329232.831">17562 12303,'-25'0,"25"-25,-25 25,0-24,25 24,-49 0,24 0,0 0,0 24,25-24,-25 25,25-25,0 25,25 0,0 24,0-24,24 0,1 0,0 0,-1 24,1-24,-25 0,0 0,-25 24,0-24,0 25,-25-26,0 1,0-25,0 25,1-25,-1 0,0 0,25-25,-25 0</inkml:trace>
  <inkml:trace contextRef="#ctx0" brushRef="#br0" timeOffset="329578.8506">17760 12526,'0'0,"25"0,0-24,-25-1,0 0,25 0,-25-24,0 24,0-25,-25 25,25 1,-25-1,0 25,25 0,-49 0,49 25,-25-1,25 26,0 0,0-1,25 1,-25-1,49 1,-24-25,0 0,0-1,-1 1,1-25,25 0,-25-25,-1 1,-24-1</inkml:trace>
  <inkml:trace contextRef="#ctx0" brushRef="#br0" timeOffset="329902.8694">17760 11609,'0'0,"-25"-25,25 25,0 0,0 25,0-1,25 1,-25 25,25 24,0-24,0 24,-1-24,1 24,25 1,-25-26,-1 1,26 0,-50-1,25-49,0 25,-25 0,24-25,-24 0</inkml:trace>
  <inkml:trace contextRef="#ctx0" brushRef="#br0" timeOffset="330267.8902">18033 11261,'-25'-49,"0"24,-24 25,49-25,-50 25,50 0,0 25,0 25,0-26,25 26,0 24,0 1,-1 24,26 0,-25 0,24 25,1-24,-25 24,24-25,-24 0,0-24,25-1,-26 0,1-24,0 0,-25-26,25 1,-25-25,0 0,0 0</inkml:trace>
  <inkml:trace contextRef="#ctx0" brushRef="#br0" timeOffset="330446.9005">18058 12129,'0'-24,"0"24,0-25,25 25,-1-25,1 25,0-25,25 0,-26 1,-24-1,50 0,-50 0</inkml:trace>
  <inkml:trace contextRef="#ctx0" brushRef="#br0" timeOffset="330913.9272">18529 12005,'0'25,"25"-25,-25 0,0 25,0-25,0 0,-25 0,25 0,0 0,0-25,0 25,-25-25,25 1,25 24</inkml:trace>
  <inkml:trace contextRef="#ctx0" brushRef="#br0" timeOffset="331303.9495">18752 12402,'0'-49,"-24"-1,-1 1,0-51,0 26,0-50,1 25,-1 24,0-24,0 25,25 24,25 0,0 50,0 0,-1 25,26 0,-25 0,24 24,-49 1,25 0,0-1,-25 1,-25-25,25-1,-25 1,1 0,-1-25</inkml:trace>
  <inkml:trace contextRef="#ctx0" brushRef="#br0" timeOffset="331570.9648">18504 11013,'0'-25,"0"25,0 0,0 0,0 25,0 0,25 25,-25-1,25 26,0-1,0 1,-1-1,1 0,0 1,0-26,-25 1,25-25,-1 0,-24-25</inkml:trace>
  <inkml:trace contextRef="#ctx0" brushRef="#br0" timeOffset="332057.9926">18802 11509,'0'0,"0"25,25-25,-25 25,0 0,25 0,-25-25,24 0,1 24,-25-24,25 25,-25-25,25 0,-25 0,25 0,-25-25,24 25,1 0,-25-24,0 24,25-25,-25 0,0 0,0 0,0 1,0-26,-25 25,25 0,0 1,0 24,0 0,0 24,0 1,25 0,0 25,24 24,-24-24,0 24,0 0,24-24,-24 24,-25 1,0-26,0 1,0 0,-25-26,25 1,-24-25,-1 0,25 0,-25-25,25 1,-25-1,25-50</inkml:trace>
  <inkml:trace contextRef="#ctx0" brushRef="#br0" timeOffset="332281.0054">19273 11336,'25'-25,"0"25,0 0,-25-25,24 25,1 0,0-25,0 25,-25-24,25-1,-25 0,24 0,-24 0,0 25,25-49</inkml:trace>
  <inkml:trace contextRef="#ctx0" brushRef="#br0" timeOffset="332556.0211">19621 10765,'0'0,"0"25,24 0,1-25,-25 49,25 1,0 0,-25-1,25 1,-1 24,1-24,-25 0,0-1,25-24,-25 0,25 0,-25-1,0-24,0 0,0 0,0-24,0 24,0-50,0 25</inkml:trace>
  <inkml:trace contextRef="#ctx0" brushRef="#br0" timeOffset="333889.0974">20935 12750,'0'0,"25"-50,-25 25,25-49,-25 24,25-24,-1-25,1 24,-25-24,0 0,25 24,-25 1,0 24,0 1,0 24,0 25,25 49,0 1,-1 24,26 26,-25-26,24 50,1-49,24 24,-24-25,0 1,-26-26,26-24,-50 0,0 0,0-25,-25 0,-24-25,-26 0,1 0,-25 0,-25 1,24-1,-24 25,25 0,25 0,-1-25,50 25,1 0,24 0,49-50,1 26,24-26,26 25,-1-49,0 24,0 1,0-1,-24 25,-26 0,1 0,0 50,-50 0,-25 25,0 24,-25 1,-24 24,24 0,-24 25,0-25,-1 0,1-24,24-1,1-24,24-25,0-1,25-24,25-24,0-1</inkml:trace>
  <inkml:trace contextRef="#ctx0" brushRef="#br0" timeOffset="334556.1355">21679 12774,'25'-24,"-25"-1,25 0,0-49,-25 24,25-24,-25-1,0-24,0 0,0-1,-25 26,25-25,0 49,0 1,-25-1,25 50,0 0,25 50,0 24,-1-24,26 49,0 0,24 0,0 1,-24-26,0 25,24-49,-24 24,-26-49,1 0,-25 0,0-25,-25-25,-24 0,-26 0,1-24,-25 24,24-25,-24 1,25 24,24 0,25 0,0 0,25 1,25-1,25 0,24 0,-24 0,24-24,26-1,-51 25,26 0,-51 1,1-1,0 25,-25 25,-25-1,25 51,-49-1,-1-24,0 49,1-24,-26 24,51-25,-26 1,0-26,26 1,-1-25,25-1,0-24,0 0,0-24,25-1,-1 0,-24-25</inkml:trace>
  <inkml:trace contextRef="#ctx0" brushRef="#br0" timeOffset="350975.0746">6350 14660,'0'0,"0"0,0 0,0 0,0 0,0 0,0 0,0 0,0 0,0 0,0 0,0 0,0 0,0 0,0 0,0 0,0 0,0 0,0 0,-25 0,25 0,-25 0,25 0,0 24,-24 1,-1-25,25 25,0 0,-25 0,25 24,0-24,0 0,0 24,0 1,0-25,0 24,25-24,0 0,-1 0,1 0,0-1,0-24,24 25,-24-25,0-25,25 25,-26-24,26-1,-50 0,50 0,-50-24,24 24,-24-25,0 1,0-1,0 0,-24 26,24-26,-25 50,0-25,25 0,-25 25,0 25,1-25,24 25,-25 0,0 0,25-1,-25 1,25 0,25-25</inkml:trace>
  <inkml:trace contextRef="#ctx0" brushRef="#br0" timeOffset="351761.1196">6772 14784,'0'24,"0"1,0 0,0 0,24 0,-24-1,25 26,-25-25,0 24,25-24,-25 0,25 0,-25 24,0-49,0 25,0-25,-25 0,25 0,0 0,-25-25,25 1,0-26,-25 0,1 1,24-1,0 1,0-1,0 0,0 1,24 24,1-25,-25 26,25 24,0-25,0 25,0 25,-1-25,1 24,0 1,0 0,0-25,-25 25,0 0,0-1,0-24,0 25,-25 0,0-25,0 25,0-25,-24 0,49 0,-25 0,25 0,0 0,0 0</inkml:trace>
  <inkml:trace contextRef="#ctx0" brushRef="#br0" timeOffset="352339.1516">7392 14585,'0'0,"0"0,0 0,0 0,-25 0,0 0,0 0,1 0,-1 0,25 25,-25-25,0 25,25-25,0 25,25-1,0 1,-25 0,25 0,-1 0,1-1,-25 1,25 0,-25 0,0 0,0-1,0 1,-25 0,25-25,-25 25,1-25,-1 0,0 0,0 0,25 0,-25 0,1 0,24 0,0 0,0 0,0 0</inkml:trace>
  <inkml:trace contextRef="#ctx0" brushRef="#br0" timeOffset="352764.1766">7714 14585,'25'0,"-25"0,0 0,-25-25,25 25,-25 0,25 0,-24 0,-1 25,25 0,-25 0,0 0,25 24,-25-24,25 25,0-1,-24 1,48-1,-24-24,0 25,25-25,0-1,-25 1,25-25,0 0,-1 25,-24-25,25 0,0 0,0-25,0 25,-1-25,1 25,0-24</inkml:trace>
  <inkml:trace contextRef="#ctx0" brushRef="#br0" timeOffset="353021.1916">8012 14684,'0'0,"-25"0,25 0,0 0,25 0,0 0,-25 25,25-25,-1 0,1 0,0 0,0 0,0 0,-1 0,1-25,0 25,-25-24,25 24</inkml:trace>
  <inkml:trace contextRef="#ctx0" brushRef="#br0" timeOffset="353300.2076">8086 14808,'0'25,"0"-25,0 0,0 0,25 25,-25-25,25 0,-25 25,25-25,-25 0,25 0,-1 0,-24 0,25 0,0 0,25-25,-26 0</inkml:trace>
  <inkml:trace contextRef="#ctx0" brushRef="#br0" timeOffset="354088.2526">9277 14412,'-25'0,"25"-25,-25 25,25 0,-24 0,-1 0,-25 25,25-1,1 26,-26 0,25-1,0 1,0 24,1 1,24-1,0-24,24 24,1-24,0-26,25 1,-1-25,1 0,24-25,-24 25,0-49,-1-1,1 1,-25-1,-1-24,1 24,-25-24,-25 24,25 0,-24 1,-26-1,25 25,0 1,-24-1,24 25,0 0,0 0,25 0,0 0,0 25,0-25</inkml:trace>
  <inkml:trace contextRef="#ctx0" brushRef="#br0" timeOffset="354697.2875">9624 14635,'0'25,"0"24,0-24,0 25,0-1,25 26,-25 24,0-25,0 50,0-25,0 1,0-1,0 0,0-24,0-1,-25-24,25-1,0-24,-25-25,1 0,24-25,0-24,0-1,-25-24,25-26,0 1,25 0,-25-25,0 0,0 25,24-25,1 24,-25 26,25 0,-25 24,0 0,25 26,0-1,-1 0,1 25,0 25,0-25,0 25,-1-1,1 1,0 0,-25 25,0-26,0 26,-25-50,25 25,-25 0,1-1,-1-24,0 0,0 25,25-50,-25 50,1-50,24 25,0-24,0 24,24 0</inkml:trace>
  <inkml:trace contextRef="#ctx0" brushRef="#br0" timeOffset="354944.3016">9947 14808,'0'0,"0"0,0 0,24 0,-24 0,0 0,0 0,0 0,0 0,0 0,0 0,0 0,0 25,0-25,25-25,-25 1,0-1</inkml:trace>
  <inkml:trace contextRef="#ctx0" brushRef="#br0" timeOffset="355443.3302">10517 14560,'-25'-24,"25"-1,-24 0,-1 25,0 0,0-25,-24 50,24-25,0 25,25 0,0 24,0-24,0 25,25-1,0 1,-1-1,1 1,0-25,0 24,-25-24,0 0,0 0,0 0,-25-25,0 0,0 24,1-24,-1 0,0-24,25 24,-25-25,25 25,0-25,25 25</inkml:trace>
  <inkml:trace contextRef="#ctx0" brushRef="#br0" timeOffset="355765.3476">10815 14610,'25'-25,"-25"25,0 0,0 0,-25 25,0-25,0 25,0 0,25 24,-24-24,-1 25,25 24,0-49,-25 24,50 1,-25 0,0-26,25 1,-1 0,-24-25,25 25,0-50,25 0,-26 0</inkml:trace>
  <inkml:trace contextRef="#ctx0" brushRef="#br0" timeOffset="356332.381">11038 14759,'-25'0,"0"25,25-1,-24 1,24 25,-25-25,25 24,0 1,25-25,-25-1,24 26,1-50,0 25,0-25,0 0,-1-25,1 25,-25-25,25 0,-25-24,0-1,-25 1,25 24,0-25,-25 25,25-24,0 24,-24 25,24 0,0 0,24 25,1-25,-25 49,25-24,-25 0,50 25,-50-26,25 26,-1-25,1 24,-25-49,25 25,-25-25,0 0,0 0,0-25,0 1,0-1,0-25,0 1,-25-1,25 25,0-24,0-1,0 50,0-25,0 0,25 25,-25-24,25 24,-25 0,25 0,-1-25,1 25</inkml:trace>
  <inkml:trace contextRef="#ctx0" brushRef="#br0" timeOffset="356712.4028">11435 14858,'-25'25,"25"-25,0 0,25 0,0 0,0 0,-1 0,1 0,0 0,0-25,0 0,-25 25,24-25,-24 1,0-1,0 0,-24 25,24-25,-25 25,0 0,0 25,0-25,1 50,-1-1,0-24,25 25,-25-1,25 1,0-1,0-24,25 25,-25-50,25 25,0-25</inkml:trace>
  <inkml:trace contextRef="#ctx0" brushRef="#br0" timeOffset="357031.421">11832 14759,'-25'0,"0"0,0 0,1 0,-1 0,0 0,0 25,25-1,0 1,25 0,0 0,0 0,-1-1,1 26,0-25,0 0,-25-1,25-24,-50 25,25 0,-25-25,0 0,25 0,-25-25,25 25,-24-25,24 25,0-24</inkml:trace>
  <inkml:trace contextRef="#ctx0" brushRef="#br0" timeOffset="357498.4476">12005 15230,'0'0,"0"-25,0 0,0 1,0-26,0 0,0 26,0-51,0 1,-24 24,24 1,-25-1,25-24,-25 49,25-25,-25 25,25 1,-25 24,25 0,25-25,0 25,0 0,0 0,-1 0,1-25,25 25,-25 0,-1-25,26 25,-25-25,0 25,-25 0</inkml:trace>
  <inkml:trace contextRef="#ctx0" brushRef="#br0" timeOffset="357691.4586">11931 14759,'0'25,"25"-1,0-24,24 0,-24 0,0 0,24 0,-24-24,0 24,0-25,0 25,0-25,-25 25</inkml:trace>
  <inkml:trace contextRef="#ctx0" brushRef="#br0" timeOffset="358233.4898">12303 14858,'0'25,"-25"-25,25 25,-24-1,24-24,-25 25,25 25,0-25,0-1,0-24,25 25,-1-25,1 0,25 0,-50-25,49 25,-49-24,0-26,25 25,-25-24,-25 24,25 0,0 0,0 0,0 25,0 0,0 0,0 0,0 50,25-25,-25 0,25 24,0-24,-25 25,25-26,-25 1,0-25,0 0,0 0,24-25,-24 25,-24-49,24 24,0-25,0 26,0-1,24 0,-24 0,25 0,0 25,0-24,0 24,-1 0,26-25,-25 25</inkml:trace>
  <inkml:trace contextRef="#ctx0" brushRef="#br0" timeOffset="358600.5108">13122 14511,'0'25,"-25"-1,25 1,-25 0,25 25,-25-1,25 1,0 49,0-49,0 24,0 0,0-24,0 0,25-1,0-24,-25-25,49 0</inkml:trace>
  <inkml:trace contextRef="#ctx0" brushRef="#br0" timeOffset="359169.5433">13543 14412,'0'0,"-24"0,24 0,0 0,0 24,0 26,-25-25,25 49,0-24,25 24,-25-24,0-1,0 26,0-50,0 24,0-24,0 0,0-25,0 0,0 0,0 0,0-25,24 0,-24 25,25-25,-25 1,25-1,0 25,-25 0,25 0,-1 25,-24-1,25 1,0 0,-25 0,0 0,25-1,-25 1,-25-25,25 25,-25-25,0 25,1-25,-1 0,-25 0,25-25,1 25,24 0,-25-25,25 25,0 0,0-25,0 25</inkml:trace>
  <inkml:trace contextRef="#ctx0" brushRef="#br0" timeOffset="359588.5673">13990 14337,'-25'0,"25"0,-25 25,50 0,-25 0,0 24,25 26,0-26,24 26,-24-1,0 25,0-49,24 49,-49-25,25-24,-25 0,0-1,-25 1,25-25,-25 24,1-24,-1 0,0 0,0-25,25 25,0-25,0 0,0 0</inkml:trace>
  <inkml:trace contextRef="#ctx0" brushRef="#br0" timeOffset="362920.7576">7367 14114,'0'0,"-25"-25,0 25,25 0,-24-25,-1 25,-25-25,25 25,-24 0,-26-24,26 24,-26 0,1 24,-1-24,1 25,0-25,-1 25,-24-25,25 0,24 25,-49-25,49 25,1-25,-26 24,26-24,24 25,-25-25,25 0,1 25,24-25,-25 25,0-25,25 25,0-25,0 24,25 26,-25 0,25-25,-25 49,0 0,0 1,0-1,0 25,0-24,-25 24,25 0,0 0,-25 1,25-1,0-25,0 1,25-1,-25-24,25-1,-25 1,24-25,-24 0,25-1,-25 1,25 0,0-25,-25 25,25-25,-25 0,0 25,24-25,1 0,0 0,0 0,0 0,-1-25,26 25,-25 0,24-25,1 25,0-25,24 25,-24-25,24 1,-24-1,24 25,0-25,1 25,-1-25,1 0,24 1,-25-1,1 25,-1-25,25 0,-24 25,-1-25,1 25,-1 0,0 0,1-24,-26 24,51 0,-51-25,26 25,-1 0,1-25,-1 25,-24 0,24 0,-24 0,24 0,0 0,-24 0,24 0,1 0,-1 0,-24 0,49 0,-24 0,-1 0,0 0,1 0,-1 0,1 25,-1-25,0 0,1 0,24 25,-25-25,1 0,24 24,0-24,1 0,-1 0,-25 25,25-25,1 25,-1-25,0 25,0-25,25 25,-49-1,49-24,-25 25,0-25,25 25,-25-25,1 25,-1-25,0 25,25-25,-49 0,49 24,-25-24,0 0,0 25,0-25,1 0,-1 0,-25 25,25-25,-24 0,24 25,-24-25,24 0,-25 25,1-1,-1-24,0 25,26 0,-51-25,26 25,-1-25,0 0,-24 0,24 0,-24-25,0 25,-1-25,-24-24,25 24,-25 0,-1-25,1 1,0 24,0-49,0-1,-25 26,24-26,-24 1,25 24,-25-24,0-1,25 1,-25-1,0 26,0-26,0 26,0-26,0 1,0 24,-25 1,25-1,0-24,-25 24,25 1,-24-1,24 0,-25 25,0 1,25-26,-25 25,0 0,1 1,-1-1,0 0,0 25,0-25,1 25,-1-25,0 25,0 0,0 0,-24 0,24 0,0 0,0 0,-24 25,-1-25,25 0,-24 25,-1-25,25 0,-24 0,-1 0,0 0,1 25,24-25,-25 0,1 0,-1 0,1 0,24-25,-25 25,1 0,24 0,-25 0,1 0,24-25,-25 25,25 0,-24 0,-1-25,0 25,1 0,-1 0,1-24,-1 24,-24 0,24 0,0 0,-24 0,24-25,1 25,-26 25,26-25,-26 0,1 0,-1 0,1 24,24-24,-24 0,-25 0,49 0,-24 25,-25-25,24 0,-24 0,25 0,-26 0,1 0,25 0,-1 0,-24 0,25-25,-1 25,1 0,-1-24,-24 24,50-25,-26 25,1-25,-1 25,1-25,0 25,-1 0,1-25,-1 25,1-24,-1 24,1-25,0 25,-26 0,26-25,0 25,-1 0,1 0,-25 0,24 0,1 0,-1 0,1 0,-1 0,-24 25,50-25,-26 0,-24 25,25-25,-1 24,1-24,-1 25,-24-25,25 25,-1-25,-24 25,25 0,24-25,-49 24,49 1,-24-25,24 25,-24-25,24 0,1 25,-1-25,0 25,26-25,-1 24,0-24,0 0,0 0,25 0,-24 0,24-24</inkml:trace>
  <inkml:trace contextRef="#ctx0" brushRef="#br0" timeOffset="405533.1952">16743 17537,'0'-25,"0"25,0-25,-25 0,25 1,-24-1,-1 25,0 0,0 0,0 0,1 25,-1-1,-25 1,50-25,-49 50,49-50,-50 50,50-50,0 0,0 49,0-49,50 25,-50-25,74 50,-24-50,-26 24,26 1,-50-25,74 25,-74-25,0 0,25 74,-25-74,0 0,-49 25,49-25,-50 50,50-50,-74 0,74 0,-75 25,75-25,-49-25,49 25,-50 0,50 0,0 0,0 0,0 0</inkml:trace>
  <inkml:trace contextRef="#ctx0" brushRef="#br0" timeOffset="405985.221">16966 17512,'0'0,"0"0,0 0,-24 0,24 0,0 0,0 0,-25 25,25-25,0 0,-50 25,50-25,-49 74,49-74,-25 75,25-75,-25 99,25-50,0-49,0 75,0-75,25 74,-25-74,49 25,-49-25,50 0,-50 0,50-50,-50 50,74-74,-24 49</inkml:trace>
  <inkml:trace contextRef="#ctx0" brushRef="#br0" timeOffset="406542.2526">17264 17636,'0'0,"0"0,-25 0,25 0,-74 25,74-25,-50 74,50-74,-25 75,25-75,25 49,-25-49,25 50,-25-50,99 0,-74 0,25-25,-50 25,74-25,-74 25,25-49,-25 49,25-50,-50 1,25 24,-25 0,0-25,0 26,1-1,-1 0,0 25,25 0,0 0,0 0,0 0,0 0,50 25,-50-25,49 25,-49-25,75 74,-75-74,74 50,-74-50,50 0,-50 0,0 0,0 0,0-25,0 0,-25 0,25-24,-25-1,0 0,25 1,0-1,0 0,0 26,25-1,0 25,0-25,0 25,-1 25,1-25,0 0,0 0</inkml:trace>
  <inkml:trace contextRef="#ctx0" brushRef="#br0" timeOffset="406876.272">17884 17388,'25'0,"0"0,24 0,-24 25,0-25,0 0,-25-25,25 25,-1 0,-24 0,0-25,25 25,-50-25,25 25,0-24,-24-1,-1 25,0 0,-25 0,26 25,-1-1,0 1,0 25,25-50,0 99,0-99,0 75,0-75,25 74,-25-74,25 50,-25-50,49 24,-49-24,50 0,-50 0</inkml:trace>
  <inkml:trace contextRef="#ctx0" brushRef="#br0" timeOffset="407232.2924">18405 17314,'0'0,"0"0,0 0,-50 0,26 24,-1-24,0 25,-25 0,50 0,-24 0,24-25,24 74,-24-74,75 75,-50-51,24 1,1 0,-1 0,-49-25,50 25,-50-25,0 0,0 49,0-49,-74 25,24 0,0-25,26 0,24 0,-50 0,50 0,0 0,0-75</inkml:trace>
  <inkml:trace contextRef="#ctx0" brushRef="#br0" timeOffset="407834.3268">19248 16768,'-24'0,"-1"0,0 0,-25 0,1 0,-1 0,1 0,-1 0,25 0,-24 0,24 0,0 0,25 0,0 25,0 0,0 24,0-24,0 49,25 1,-25-1,0 25,-25 1,25-1,0 0,-25 0,25-24,0-1,0 1,0-26,0 1,0-50,25 99,-25-99,50 50,-50-50,49 49,-49-49,25 50,-25-50,0 0,50 25,-50-25,0 0,49-25</inkml:trace>
  <inkml:trace contextRef="#ctx0" brushRef="#br0" timeOffset="408156.3452">19348 17338,'-25'-24,"25"24,-25-25,-25 25,26 25,-26-25,0 49,26-24,-26 25,25-1,0 1,25 0,0 24,25-24,-25-50,50 74,-50-74,49 50,1-26,-50-24,74-24,-74 24</inkml:trace>
  <inkml:trace contextRef="#ctx0" brushRef="#br0" timeOffset="408820.3832">19546 17587,'0'0,"0"0,0 0,0 0,0 0,-50 49,50-49,0 0,-49 75,49-75,-25 49,25-49,25 50,-25-50,25 49,-25-49,74 0,-74 0,75-49,-75 49,74-50,-49 1,-25 24,0-25,0 25,0 1,-25-26,0 50,25-25,-25 25,25 0,25-25,0 25,0 0,24-25,1 1,0-26,-1 25,1-24,-1-26,1 26,-25-26,-25 1,25-1,-50-24,0 50,25-26,-50 1,26 24,-1 25,0 1,0 24,0 24,1 26,-1 0,25 49,0 0,0 25,0 0,0 0,25 0,-25 0,24-25,1 1,0-26,-25-24,0-50,50 49,-50-49,24 25,-24-25,0 0,50-50,-50 50</inkml:trace>
  <inkml:trace contextRef="#ctx0" brushRef="#br0" timeOffset="409300.4106">20166 16867,'0'0,"0"0,0 0,0-25,25 25,0-24,0 24,-1 0,1 0,-25 24,25 1,0 25,-25 24,25 1,-1 24,1 0,-25 0,25 0,0 1,0-1,-1-25,1 26,-25-51,0 1,0-50,-25 99,25-99,-49 50,-1-50,1 0,24 0,25 0,-75 0,75 0,-49 0,49 0,0 0,25-50</inkml:trace>
  <inkml:trace contextRef="#ctx0" brushRef="#br0" timeOffset="409592.4273">20737 17190,'0'0,"0"0,25 24,-1-24,1 0,0 0,25 25,-1-25,1 0,-1 0,-24 0,25 0,-1 0,-24 0,0 0</inkml:trace>
  <inkml:trace contextRef="#ctx0" brushRef="#br0" timeOffset="409788.4386">20886 17462,'0'25,"0"0,0-25,49 25,-24-25,0 0,0 0,-1 0,26 0,-25 0,24 0,1-25</inkml:trace>
  <inkml:trace contextRef="#ctx0" brushRef="#br0" timeOffset="410400.4736">23912 16371,'0'-25,"0"0,25-24,-25 24,0 25,49-50,-49 50,75-24,-26 24,1 0,-1 24,1 1,0-25,-1 50,-24 24,0 1,-25 24,0 0,-25 0,0 25,-24 0,-1-24,0 24,1-25,-1 0,1-25,24 1,0-25,0-1,25-49,-25 75,25-75,0 0,0 0</inkml:trace>
  <inkml:trace contextRef="#ctx0" brushRef="#br0" timeOffset="410933.5041">23986 18107,'0'0,"0"0,0 0,0 0,0 0,0 0,0 0,0 0,0-49,0 49,0 0,0 0,0 0,0 0,0 0,0 0,0 0,0 0,0 0,0 0,0 0,0 0,0 0,0 0,0 0,0 0,25-50,-25 50,0 0,0 0,0 0,0 0,0 0,0 0,0 0,0 0,0 0,0 0,0 0,0 0,0 0,0 0,0 0,0 0,0 0,0 0</inkml:trace>
  <inkml:trace contextRef="#ctx0" brushRef="#br0" timeOffset="413977.6776">15726 17562,'25'25,"-25"-25,0 0,0 0,0 0,0 0,0 0,0 0,0 0,0 0,0 0,0 0,-50 24,26-24,-1-24,-25-1,1 0,-26 0,1-25,-26 26,26-26,-25 25,-25-24,25-1,-25 0,0 26,-25-26,25 25,-25-24,0-1,0 0,0 1,1-1,-1 25,25-24,-25-1,25 1,0 24,0 0,-25-25,50 26,-25-1,0 0,25 0,-1 0,1 1,0-1,24 25,-24-25,25 0,24 25,1 0,-1 0,25 0,-24 0,49 0,-25 0,25 0,0 0,0 0,0 0,0 0,0 0,0 0,0 0,0 0,0 0,0 0,0 0,0 25,0-25,0 0,0 0,0 0,0 0,0 0,0 0,0 0,0 0,0 0,0 0,0 0,0 0,0 0,0 0,0 0,0 0,0 0,0 0,0 0,0 0,0 0,0 0,0 0,0 0,0 0,0 0,0 0,0 0,0 0,0 0,0 0,0 0,0 25,0 0,25-1,-25 1,0 0,24 0,1 24,0-24,0 25,-25-25,25-1,-1 1,-24 0,25 0,-25 0,25-25,-25 0,0 0,0 0,-25-25,25 0,-25 0,1-24,-1-1,-25 0,25 1,-24-1,-1 1,25-26,-24 50,24-24,0 24,0-25,1 50,-1-25,25 1,0-1,0 25,-25 0,25 0,25 0,-25 25,25-25,-1 24,26-24,0 25,-26-25,26 0,0 0,24 0,-24 0,-1-25,1 1,-1 24,-24-25,0 25,0 0,-25 0,0 0,0-25,0 25,0 0,0 0,0 0,0 0,0 0,0 0,0 0,0 0,0 25,0 0,0-25,-25 24,25 1,-25 25,25-1,-25 1,25 0,-24-1,-1 26,25-50,-25 24,0 1,25-25,0-1,-25 1,25-25,0 0,0 0,0 0,0 0,0-25,0 1,0-1,25-25,-25 1,0-1,0 0,0 1,0-1,0 0,0 26,0-1,0 25,0 0,0 25,-25-1,25 26,-24-25,24 0,-25 0,25-1,0 1,0-25,0 0,0 0,0-25,25-24,-25 24,0 0,24 0,-24 0,0 1,25-1,-25 25,-25-25,25 25,-24 25,-1 0,25-25,-50 24,25-24,1 25,-1-25,0 0,-25 0,26 0,24-25,-25 25,0 0,25-24,0 24,0 0,0 0,0 24,25-24,0 0,24 25,-24-25,25 0,-26 0,26 0,-25 0,0 0,-25 0,24 0,-24 0,0 0,0-25,-24 25,-1-24,25-1,-50 25,25-25,1 0,-1 25,0 0,25 0,-25 25,50-25,-25 25,25 0,0-25,24 24,1-24,-25 25,24-25,-24 0,0 0,0 0,-1-25,-24 25,0 0,0 0,0 0,-24 25,-1 0,0-25,-25 50,26-25,-1 24,0-24,0 0,25 0,0-1,0-24,0 0,0-24,25-1,0-25</inkml:trace>
  <inkml:trace contextRef="#ctx0" brushRef="#br0" timeOffset="416908.8456">16570 15304,'0'0,"0"0,-25 0,25 0,-25 25,0-25,-24 25,24 0,-25 0,0 0,-24 24,24 1,-24-1,0 26,-1-26,1 1,-25 24,24-24,1 0,-25-1,24-24,-24 25,24-26,-24 1,25 0,-25 0,24-25,-24 25,0-25,24 0,-24 24,25-24,-1 0,-24 25,25-25,-1 0,1 0,-1 25,1-25,0 25,-1-25,1 25,24-25,-24 0,24 0,1 0,24 0,-25 0,1-25,-1 25,25-25,-24 25,24 0,-25 0,0-25,26 25,-26 0,25 0,-24 0,24 0,-25 0,50 0,-49 0,49 0,-25 0,0 0,25 0,-25 0,25 0,0 0,-25 0,25 0,0 0,0 0,0 0,0 0,0 0,0 0,0 0,0 0,0 0,0 0,0 0,0 0,0 0,-24-25,24 25,0 0,0 0,0 0,0 0,0 0,0 0,0 0,0 0,24 0,-24 0,25-24,-25-1,25 0,0 0,0 0,-1 1,1-1,25-25,-25 25,-25 25,24-24,1 24,-25-25,0 25,0 0,0 0,0 25,0-25,0 24,-25-24,1 25,24-25,-25 25,-25 0,25-25,1 25,-26-1,25-24,-24 25,-1 0,25 0,0-25,1 0,24 25,-25-25,25 0,0 24,0-24,25 25,-25-25,24 0,1 25,0 0,0 0,0-1,24 26,-24-50,0 25,0 0,-1 0,1-1,0 1,0 0,0-25,-25 25,0-25,0 0,24 0,-24 0,0 0,0 0,25 0,-25 0,0 0,0-25,0-25,-25 26,25-26,0 0,0-24,-24 24,24 1,0-26,0 50,0-24,0 24,-25 0,25 25,0 0,0 0,0 0,0 25,0 25,-25-26,0 1,25 25,-25-25,1 24,-1-24,25 0,-25-25,25 25,0-25,-25 0,25 0,0-25,25 25,-25-25,0 25,0-25,25 25,-25-25,0 25,0 0,0-24,0 24,-25-25,25 25,-25 0,25 0,-25-25,25 25,-24 0,24 0,0 0,0 25,0-25,24 0,-24 0,25 25,-25-25,25 0,0 0,-25-25,25 25,-25 0,0 0,0 0,0 0,0 0,0 25,0-25,0 24,0-24,0 25,0-25,0 25,0-25,0 0,24 25,-24-25,25 0,-25 0,0-25,0 25,0 0,0 0,0 0,0 0,0 0,0 25,0 0,0-1,25-24,-25 25,25 0,-25-25,0 25,0-25,25 0,-25 0,0 0,0 0,0 0,0-25,0 25,-25-25,25 25,0-25,0 25,-25 0,25 0,0 0,0 25,0-25,0 25,0-25,0 25,0-25,0 0,25 25,-25-25,0 0,0-25,0 25,0-25,-25 25,25-25,0 25,-25 0,25 0,0 0,0 0,0 25,0-25,0 25,25-25,0 0</inkml:trace>
  <inkml:trace contextRef="#ctx0" brushRef="#br0" timeOffset="436111.9442">21406 16917,'0'0,"-24"-25,24 25,0 0,0 0,0 0,0 25,0 0,0 24,0-24,0 25,24 24,-24 0,0-24,0 24,0-24,0 24,0-24,0-25,0-25,0 74,0-74,0 0,0 75,0-75,0 0,0 0,25 0,-25-25</inkml:trace>
  <inkml:trace contextRef="#ctx0" brushRef="#br0" timeOffset="436465.9644">21530 17289,'0'0,"0"0,0 0,0 25,0 24,0-24,25 25,-25-1,25 1,-25-50,74 74,-49-49,25-25,0 0,-26-25,26 1,-25-26,0 25,-1-49,-24 24,-24-24,24-1,-25 1,0 24,-25 1,1 24,-1 0,25 0,-24 50,49 0,-25-25,0 49,25-24,25 0,0 0,-25 0</inkml:trace>
  <inkml:trace contextRef="#ctx0" brushRef="#br0" timeOffset="436810.9842">21952 17314,'0'74,"0"-24,0-1,25 1,-25-50,50 74,-50-74,74 50,-74-50,74 0,-49-25,25 0,-50-24,25-1,-25 0,0-24,-25 0,25-1,-50 26,1-26,24 26,0 24,-25 0,26 0,24 25,0 0,0 25,24-25,1 25</inkml:trace>
  <inkml:trace contextRef="#ctx0" brushRef="#br0" timeOffset="437046.9977">22448 17338,'25'0,"0"25,-25-25,25 25,-1-25,1 0,0 0,-25 25,25-25,-25-25,49 25</inkml:trace>
  <inkml:trace contextRef="#ctx0" brushRef="#br0" timeOffset="437843.0432">22845 17611,'0'0,"0"0,0-24,0 24,0-25,0 0,25 0,-25 0,0 0,0-24,25 24,-25-25,0 1,0-1,0 25,0 25,0-24,0 24,0 0,25 24,-25 1,0 25,24-25,-24 24,0-24,25 0,-25 24,25-49,-25 25,0-25,25-25,-25 25,25-49,-25 24,0-25,24 26,-24-26,0 25,0 0,0 1,0 24,0 24,0-24,0 50,25 0,0-26,-25 26,25-25,-25 24,25-24,-25 0,24 0,-24-25,25 0</inkml:trace>
  <inkml:trace contextRef="#ctx0" brushRef="#br0" timeOffset="438481.0797">23292 17239,'0'-25,"0"25,-25-24,25-1,0 25,25-25,-25 25,0 0,0-25,0 25,0 25,24 0,1 0,-25-1,0 1,25 0,0 25,-25-26,25 26,-25-25,24 0,-24-1,25 1,-25-25,0 0,0 25,0-25,0 0,0 0,0 0,0-25,0 25,-25-25,25 25,-24-24,24 24,0-25,-25 0,0 25,25-25,-25 25,0-25,1 25,-1 0,25 0,-25 25,25 0,-25-25,25 25,0 24,0-24,0-25,25 50,-25-25,25-25,-25 0,25 25,-25-25,24 0,1-25,-25 0,25 25,0-50,-25 25</inkml:trace>
  <inkml:trace contextRef="#ctx0" brushRef="#br0" timeOffset="438714.093">23540 17115,'0'0,"-25"0,25 25,0 0,0 0,0-1,0 1,25 25,-25-1,0-24,24 0,1 0,-25 0,25-1,-25-24,25 0,-25-24,25-1</inkml:trace>
  <inkml:trace contextRef="#ctx0" brushRef="#br0" timeOffset="438933.1055">23763 16966,'0'0,"0"25,-25-25,0 50,0-1,25 1,-49 24,24 1,-25-1,26 1,-1-1,-25-24,25-1,25-49,-24 75,24-75</inkml:trace>
  <inkml:trace contextRef="#ctx0" brushRef="#br0" timeOffset="440541.1975">16545 16148,'0'25,"0"-25,0 0,25-25,-25 0,0-25,24 1,-24-26,25 1,-25 0,0-1,25 1,0 24,-25 25,0 1,25 48,-25 1,24 25,-24 24,0 1,25-1,-25-24,25 24,-25-49,25 0,-25-25,25-50,-1 25,1-24,-25-26,25 26,-25-1,0 0,0 1,0 49,0 0,0 25,25 24,-25 1,0 24,25 1,-25 24,0-25,24 1,-24-26,25-24,0 0,0-25,0 0,-25-50,24 1,1-26,0 1,-25-25,25-1,0 26,-25-25,24 49,-24 1,25 24,-25 0,25 75,0-26,0 51,-25-1,24 1,1 24,0-25,0 1,0-26,-25 1,24-25,1-1,-25-24,0 0,-25-24,1-1,-1 0,-25-25,1 26,-1-1,0 0,26 25,-26 0,25 25,0 24,1-24,24 25,24-1,1 1,0-25,0 0,24-1,-24-48,25 24,-1-50,1 25,0-49</inkml:trace>
  <inkml:trace contextRef="#ctx0" brushRef="#br0" timeOffset="440729.2083">17611 15602,'25'-25,"-25"25,0 0,25 25,-25 0,25 25,0 24,-1-49,1 24,25 1,-25 0,-25-26,49 1,-24-25,0 0,0-25,-1 1</inkml:trace>
  <inkml:trace contextRef="#ctx0" brushRef="#br0" timeOffset="440897.2179">17934 15404,'-50'25,"25"24,1 26,-1-1,-25 25,50-24,-49 24,49-25,-25-24,25-1,0-24,25-25</inkml:trace>
  <inkml:trace contextRef="#ctx0" brushRef="#br0" timeOffset="441409.2472">18331 15577,'-25'0,"25"25,-25 0,0 0,0 0,1 24,-1-24,25 0,-25 0,50-1,0-24,-1 0,26-24,0-26,-26 0,26 1,0-26,-1-24,-24 25,0-50,0 49,-25-49,0 25,-25 0,0 24,25 1,-25 49,0 0,1 25,24 25,0 25,0 24,0 50,0 0,0 25,0 25,24-25,-24 24,25-24,-25 0,25-25,-25-25,0 0,25-24,-25-50,25-1,-25-24,0 0,0-49</inkml:trace>
  <inkml:trace contextRef="#ctx0" brushRef="#br0" timeOffset="442166.2905">19075 15404,'0'0,"0"0,-25 0,0 0,0 25,1-1,-1 26,25 0,-25-1,25 1,0-1,25-24,0 0,24-25,-24 0,0-25,24-24,-24 24,-25-50,25 51,0-51,-25 26,-25-1,25 0,-25 1,25-1,0 25,0 25,0 0,0 25,0 0,50 49,-50 1,49 24,-24 0,25 25,-25 0,24-25,-24 1,0-26,-25 0,25-49,-25 0,0-25,-25 0,25-50,-25-24,0 0,0-50,1 0,-1 0,0 0,25-25,-25 49,50 1,-25 50,25-1,0 50,24 0,-24 25,0 24,0 1,-1 0,1 24,-25-24,0-25,0 24,-25-24,25 0,-49-50,49 25,-25-25,25 25</inkml:trace>
  <inkml:trace contextRef="#ctx0" brushRef="#br0" timeOffset="442555.3126">19844 15156,'0'0,"0"-25,-25 25,0 0,25 0,-25 0,-24 0,49 0,-25 25,0-1,25 1,25 0,0 25,0-26,-1 26,1 0,-25-25,25-1,-25 26,0-25,0 0,-25-25,25 24,-25-48,25 24,-49-25,49 0,0-25</inkml:trace>
  <inkml:trace contextRef="#ctx0" brushRef="#br0" timeOffset="442829.3284">20191 15081,'0'0,"0"0,0-25,0 25,-25 25,0 0,1 0,24 24,-25 1,25 0,0-1,25 26,-1-50,1 24,0-24,25 25,-1-50,-24 24,0-24,0 0,-1-24,1-26</inkml:trace>
</inkml:ink>
</file>

<file path=ppt/ink/ink62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1-17T21:44:19.599"/>
    </inkml:context>
    <inkml:brush xml:id="br0">
      <inkml:brushProperty name="width" value="0.05292" units="cm"/>
      <inkml:brushProperty name="height" value="0.05292" units="cm"/>
      <inkml:brushProperty name="fitToCurve" value="1"/>
    </inkml:brush>
  </inkml:definitions>
  <inkml:trace contextRef="#ctx0" brushRef="#br0">295 98 62,'-15'-12'39,"4"12"0,-10-2-1,6 14-26,-15-8-7,4 9-1,-4 2-2,1 9 0,-1 5 0,1 11-1,2 8 0,7 13-1,10 12 0,8 10 0,14 7 0,12 5-1,12 0 1,14-6-1,10-13 1,12-14-1,5-21 1,6-22 0,0-24 0,-2-22 0,-5-28 0,-6-19 1,-9-19 0,-13-13 0,-15-9 1,-14 0 0,-19 1 1,-15 7 0,-19 15 0,-16 18 0,-15 24-2,-13 24 0,-7 28-4,-14 15-36,10 32-3,-3 13-1,11 18-1</inkml:trace>
</inkml:ink>
</file>

<file path=ppt/ink/ink63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1-17T21:44:17.025"/>
    </inkml:context>
    <inkml:brush xml:id="br0">
      <inkml:brushProperty name="width" value="0.05292" units="cm"/>
      <inkml:brushProperty name="height" value="0.05292" units="cm"/>
      <inkml:brushProperty name="fitToCurve" value="1"/>
    </inkml:brush>
  </inkml:definitions>
  <inkml:trace contextRef="#ctx0" brushRef="#br0">37 220 33,'1'-35'34,"2"0"3,-6 0-1,8 11-12,-15-12-8,13 17-6,-10-4-2,7 23-2,-4-13-1,2 25-1,-1 9-1,0 12-1,0 14-1,-1 9-1,1 10 0,0 14 0,-1 2 0,4 4 0,0-1 0,2-3 0,2-6 0,0-3 0,1-8 0,0-11 0,0-7 0,-1-12-1,0-8 1,-1-8-2,-1-9 2,-2-10-4,3-12-3,-9-15-31,9 0-1,-5-16 0,7-2-2</inkml:trace>
  <inkml:trace contextRef="#ctx0" brushRef="#br0" timeOffset="375">225 300 80,'0'0'39,"-1"28"-1,-9-5 1,-1 15-30,-5 6-6,4 13-3,1 10 0,3 4-1,7 4 0,6 0 1,13-3-1,8-6 1,11-13-1,4-16 0,7-15 1,3-19-1,1-16 2,3-18-1,-7-16 0,-5-11 1,-6-9 1,-9-7-1,-13-2 1,-11 3-1,-17 3 1,-12 8 1,-13 8-2,-9 13 2,-8 11-2,-2 15 0,0 11-2,3 5-1,13 11-2,3-4-6,24 14-8,1-15-22,24 4 1,7-18-1,20 5 3</inkml:trace>
  <inkml:trace contextRef="#ctx0" brushRef="#br0" timeOffset="702">604 333 52,'51'26'34,"-7"12"-1,-2 25-9,-14 3-9,7 22-5,-10-1-3,6 6-4,-1-6-1,5-9-1,2-19 1,5-19 0,0-28 1,8-17 1,-2-27 0,2-14 2,-11-23 0,-1-5-1,-14-13 0,-10-1-1,-19-4 0,-20 5 0,-22 8-1,-15 15 0,-16 18-2,-9 13-5,5 31-36,-14 15-2,7 26-2,1 16-2,88-55 46</inkml:trace>
</inkml:ink>
</file>

<file path=ppt/ink/ink64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1-17T21:44:14.872"/>
    </inkml:context>
    <inkml:brush xml:id="br0">
      <inkml:brushProperty name="width" value="0.05292" units="cm"/>
      <inkml:brushProperty name="height" value="0.05292" units="cm"/>
      <inkml:brushProperty name="fitToCurve" value="1"/>
    </inkml:brush>
  </inkml:definitions>
  <inkml:trace contextRef="#ctx0" brushRef="#br0">874 491 37,'0'0'17,"19"13"1,-19-13 1,13 1-4,-13-1-3,8-10 0,-11-3-2,3 13-3,-5-25-1,2 9-1,-13-8 1,4 2-2,-13-8 2,2 3-2,-10-7-1,0 2 0,-6-2-1,-1 2 0,-4 1-1,1 2 0,-2 2 1,2 2-1,0 3 0,4 5 0,-1-4 0,2 9 0,-1 0 0,3 5 0,0 4 0,3 4 0,0 4 0,2 4 0,2 8-1,3 3 1,1 3-1,3 4 0,5 2 0,1 4 1,5 4-2,5 0 1,5 2 0,6 1 0,6 4 0,6-2 0,5 4-1,2-3 0,6 5 1,1-1 0,4 4 0,-1 2-1,0 1 1,1 6 0,2 3 0,2 5 0,3-1 0,-1 2-1,4 1 1,1 1 0,4 0 1,0-2-2,1 0 2,0-2-1,0-2 0,2-1 0,-2-1 0,0-1 0,3 0 0,0-3 0,3 0 0,3 1 0,2 3 0,1 1 0,6 0 1,-1 1-1,3-1 0,5 1-1,3 2 2,0-2-1,3-2 0,1 0 0,1 5 0,4 1 1,1 6-1,1 0 1,1 2-1,3 4-1,-1 3 1,2 5 0,-2 2-1,1 3 1,0-2-1,-2 1 1,0-2-1,-5-5 1,3-4-1,-3-8 1,-3-10-1,-2-9 1,-5-10-1,-5-9 1,-5-13-1,-5-10 1,-9-13 1,-3-12-1,-7-11 0,-6-12 0,-9-12 1,-7-9 0,-7-11 0,-8-6 1,-8-11-2,-8-5 1,-11-6 0,-8-3 1,-7-5-1,-9-3-1,-7-3 1,-10 0-1,-7-1 1,-6 3 0,-9-4 0,-7-2-2,-7 1 2,-9 0-2,-7 2 1,-5 1 0,-6-4-1,-7-4 0,-1 2 1,-1-2-1,-3 0 0,2-2 1,1-6 0,2 0 0,4 3 0,4 2 1,5 7-1,6 7 1,8 6-1,9 9 0,11 15-1,7 2-4,26 12-34,-2 6 1,18 10-1,12 7-2</inkml:trace>
</inkml:ink>
</file>

<file path=ppt/ink/ink65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1-17T21:44:22.080"/>
    </inkml:context>
    <inkml:brush xml:id="br0">
      <inkml:brushProperty name="width" value="0.05292" units="cm"/>
      <inkml:brushProperty name="height" value="0.05292" units="cm"/>
      <inkml:brushProperty name="fitToCurve" value="1"/>
    </inkml:brush>
  </inkml:definitions>
  <inkml:trace contextRef="#ctx0" brushRef="#br0">229 89 79,'0'0'40,"0"-18"0,0 18 0,-20-19-32,5 10-3,-2-3-2,-3 4-1,-2-1 0,5 4-1,-2 0 0,6 1-1,13 4 0,-7 10 0,18 3 0,10 5-1,12 6 0,3 6 1,8 3-1,2 5 1,-2 1 0,-5-1 0,-11 2 0,-11 3 0,-15 1 0,-12-1 1,-13 2-1,-10-1-1,-7-3 0,-10-7-3,1-5-2,-12-18-31,15-6-4,-3-17 1,10-11 0</inkml:trace>
</inkml:ink>
</file>

<file path=ppt/ink/ink66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1-17T21:44:22.423"/>
    </inkml:context>
    <inkml:brush xml:id="br0">
      <inkml:brushProperty name="width" value="0.05292" units="cm"/>
      <inkml:brushProperty name="height" value="0.05292" units="cm"/>
      <inkml:brushProperty name="fitToCurve" value="1"/>
    </inkml:brush>
  </inkml:definitions>
  <inkml:trace contextRef="#ctx0" brushRef="#br0">0 144 83,'46'-21'42,"0"-2"-2,5 11 1,-14-7-33,10 8-3,1 0-7,-10-3-5,8 9-29,-17-7-4,0 6 1,-6-4-1</inkml:trace>
</inkml:ink>
</file>

<file path=ppt/ink/ink67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1-17T21:44:22.641"/>
    </inkml:context>
    <inkml:brush xml:id="br0">
      <inkml:brushProperty name="width" value="0.05292" units="cm"/>
      <inkml:brushProperty name="height" value="0.05292" units="cm"/>
      <inkml:brushProperty name="fitToCurve" value="1"/>
    </inkml:brush>
  </inkml:definitions>
  <inkml:trace contextRef="#ctx0" brushRef="#br0">264 53 86,'-9'4'39,"-1"6"-2,-11-3 2,1 12-35,-5 5-2,2 10-2,1 7-1,9 6 1,8 6-1,9 1 2,11-5-1,15-6 1,10-13 0,11-14 0,8-17 0,3-17 0,-1-17 0,-3-9 0,-10-8 1,-8-4 0,-19-4 0,-16 2 1,-23 5-1,-18 8 1,-16 11-2,-11 12-2,-7 19-5,-13 5-8,7 27-27,-4 10 0,12 21-1,4 7 0</inkml:trace>
</inkml:ink>
</file>

<file path=ppt/ink/ink68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1-17T21:44:23.031"/>
    </inkml:context>
    <inkml:brush xml:id="br0">
      <inkml:brushProperty name="width" value="0.05292" units="cm"/>
      <inkml:brushProperty name="height" value="0.05292" units="cm"/>
      <inkml:brushProperty name="fitToCurve" value="1"/>
    </inkml:brush>
  </inkml:definitions>
  <inkml:trace contextRef="#ctx0" brushRef="#br0">271 67 103,'-26'-24'40,"-11"-2"1,3 23-12,-6-11-28,3 12-1,8 17 0,11 11 0,13 11-1,13 10 1,10 8-1,10 6 1,5 7 0,2 4 0,0-2 0,-4 3 1,-11-5 0,-5 0 0,-12-6-1,-7-7 2,-11-9-2,-3-11-1,-8-10-1,-8-21-4,4-1-15,-11-32-20,8-7 1,-6-23-1,8-8 1</inkml:trace>
</inkml:ink>
</file>

<file path=ppt/ink/ink69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1-17T21:44:23.312"/>
    </inkml:context>
    <inkml:brush xml:id="br0">
      <inkml:brushProperty name="width" value="0.05292" units="cm"/>
      <inkml:brushProperty name="height" value="0.05292" units="cm"/>
      <inkml:brushProperty name="fitToCurve" value="1"/>
    </inkml:brush>
  </inkml:definitions>
  <inkml:trace contextRef="#ctx0" brushRef="#br0">0 356 65,'31'-48'40,"6"3"-2,11 13 0,0-3-27,8 10-10,3 4-5,-4-4-1,5 9-1,-8-4 0,2 7 0,-13-1 1,0 5 2,-7 7 3,-5 5 2,-1 15 2,-9 11-1,-1 21 2,-5 15-1,3 21-1,-3 13-1,4 11-1,1 1 0,6-3-1,3-11 1,8-15 0,-1-25 1,5-21 1,-1-33 0,2-20 0,-7-27 2,-4-16-1,-12-20 1,-10-16-1,-16-15 1,-12-1-2,-14 5 1,-8 12-2,-11 15-1,-3 12-1,1 30-20,-3 5-21,11 20-1,5-9-2,14-7 1</inkml:trace>
</inkml:ink>
</file>

<file path=ppt/ink/ink7.xml><?xml version="1.0" encoding="utf-8"?>
<inkml:ink xmlns:inkml="http://www.w3.org/2003/InkML">
  <inkml:definitions>
    <inkml:context xml:id="ctx0">
      <inkml:inkSource xml:id="inkSrc0">
        <inkml:traceFormat>
          <inkml:channel name="X" type="integer" max="27760" units="cm"/>
          <inkml:channel name="Y" type="integer" max="15694" units="cm"/>
          <inkml:channel name="F" type="integer" max="255" units="dev"/>
          <inkml:channel name="T" type="integer" max="2.14748E9" units="dev"/>
        </inkml:traceFormat>
        <inkml:channelProperties>
          <inkml:channelProperty channel="X" name="resolution" value="1000" units="1/cm"/>
          <inkml:channelProperty channel="Y" name="resolution" value="1000.25494" units="1/cm"/>
          <inkml:channelProperty channel="F" name="resolution" value="0" units="1/dev"/>
          <inkml:channelProperty channel="T" name="resolution" value="1" units="1/dev"/>
        </inkml:channelProperties>
      </inkml:inkSource>
      <inkml:timestamp xml:id="ts0" timeString="2018-11-29T16:49:14.754"/>
    </inkml:context>
    <inkml:brush xml:id="br0">
      <inkml:brushProperty name="width" value="0.05292" units="cm"/>
      <inkml:brushProperty name="height" value="0.05292" units="cm"/>
      <inkml:brushProperty name="color" value="#FF0000"/>
    </inkml:brush>
  </inkml:definitions>
  <inkml:trace contextRef="#ctx0" brushRef="#br0">22162 8581 181 0,'0'0'34'0,"0"0"0"15,-7-101-35-15,7 101 1 16,0 0 1-16,-11-12-1 16,11 12 1-16,-4-11-1 15,4 11 0-15,0 0 1 16,-6-14 0-16,6 14-1 0,0 0 0 15,-10-12 0-15,10 12 0 16,0 0-1-16,0 0 1 16,0 0 0-16,0 0 0 15,0 0 0-15,0 0 0 16,8 15-1-16,-8-15 1 16,14 12 0-16,-14-12 0 15,24 18 1-15,-11-8-1 16,5 8 0-16,3-1 0 15,1 5 1-15,4 1 0 16,3 1 0-16,0 3 0 16,2-1-1-16,-1-1 0 15,1-2 0-15,-3-2 0 0,-4-4 0 16,-2 0 0-16,-6 0 0 16,-2-5-1-1,-5 1 1-15,-9-13 1 16,13 20-1-16,-13-20 0 0,3 12 0 15,-3-12 0-15,0 0 0 16,0 0 0-16,-11-3 0 16,1-14-34-16,10 17-1 15,-14-24 0-15,14 24 0 16,-5-36 0-16</inkml:trace>
  <inkml:trace contextRef="#ctx0" brushRef="#br0" timeOffset="471.3377">22527 8338 183 0,'3'-20'34'0,"3"10"2"15,-5-5-37-15,-1 15 1 16,0 0 0-16,-12 1 1 16,-2 14 0-16,-3 8-1 15,-3 7 0-15,-2 4 1 16,-5 13-2-16,0 1 2 15,-2-1-1-15,-2 5 0 16,1 1-1-16,-1-2 2 16,-1 0-1-16,1-1 0 15,1-7 0-15,3-3 0 16,5-7 0-16,3-6 0 16,3-9 0-16,6-3-1 15,4-4 1-15,6-11 0 0,0 0 1 16,0 0-1-16,0 0 0 15,17-12-35-15,-14-10 0 16,16 12-2-16,-14-27 1 16,15 16-1-16</inkml:trace>
  <inkml:trace contextRef="#ctx0" brushRef="#br0" timeOffset="6350.0386">21629 8566 187 0,'-5'-21'34'0,"5"21"0"15,-2-20-35-15,2 20 1 16,-11-24 0-16,4 11 0 16,7 13-1-16,-9-13 1 15,9 13-1-15,-13-10 1 16,13 10 0-1,0 0 0-15,-15 14 0 0,9-2 0 16,-1 5 0-16,0 7 1 16,1 5 0-16,1 9-1 15,3 6 1-15,3-2-2 16,4-2 2-16,5 1-1 0,4-8 0 16,3-1 0-16,3-9-1 15,2-5 1 1,1-8 1-16,-1-5-1 15,0-3 0-15,-1-3 0 0,-2-4 0 16,-1-10 0-16,0 0 0 16,-5-11 0-16,0-6 0 15,-2-2 0-15,-2-6 0 16,-3-6 0-16,-4 1 0 16,-2 3 0-16,-2 3-1 15,-8 10 1-15,-4 7 0 16,-8 16 0-16,-6 8 0 0,-8 59-33 15,-11-41-1 1,12 21-2-16,-17-11 1 16,18 19-1-16</inkml:trace>
  <inkml:trace contextRef="#ctx0" brushRef="#br0" timeOffset="14871.705">21569 7877 183 0,'0'0'37'16,"1"13"-2"-16,-1-13-35 16,5 21 0-16,-4-7 0 15,2 2 0-15,-3 1 0 16,1 1 0-16,-2 3-1 15,1-1 1-15,0 3 0 16,3 1 0-16,1 1 0 0,3 3 0 16,3 1-1-16,4 4 1 15,2-4 0-15,4 4 0 16,1-4 0 0,3-4 0-16,-2-2 1 0,0-3-1 15,-1-7 0-15,-4-3 1 16,-1-5-1-16,-5-5-1 15,-11 0 1-15,13-58-35 16,0 54 0-16,-22-24 0 16,18 16-1-16,-22-22 0 15</inkml:trace>
  <inkml:trace contextRef="#ctx0" brushRef="#br0" timeOffset="15242.9736">21868 7869 185 0,'0'0'36'15,"-19"21"-3"-15,1-8-33 31,0 8 0-31,-4 1 0 0,-2 2 0 16,-4 4 0-16,-2 5 0 0,0-2-1 16,-2 0 1-16,3 0 0 15,-2 2-1-15,3-1 1 16,3-2 0 0,3 0 0-16,2-5 0 0,6-1 0 15,1-2 0-15,5-4 0 16,2-6 1-16,6-12-1 15,0 13-2-15,11-11-33 16,-13-22 0-16,20 10 0 16,-14-26-1-16,21 11 1 15</inkml:trace>
  <inkml:trace contextRef="#ctx0" brushRef="#br0" timeOffset="17232.1278">21791 7224 180 0,'0'0'35'0,"3"-16"0"16,-105 6-36-16,96-3 1 15,-7 1 0-15,-3-3 0 16,-6-2 0-16,-5 0 0 15,-3-2 1-15,-5 2-1 16,-4-3-1-16,-3 1 0 16,-1-2 0-16,-2-3 1 15,0-3 0-15,2 4-1 16,-2-4 1-16,0-3 0 16,1 0 0-16,1-1 0 15,0 1 0-15,2 1 0 16,0 3 0-16,-1-3 0 15,1 3 1-15,0 4-1 0,2 3 1 16,0 2-2-16,2 3 1 16,-2 1 0-16,2 4 0 15,1 2 0-15,0 3 0 16,4 2-1-16,-1-4 1 16,0 7 1-16,2 3-1 15,3 0-1-15,2 2 2 16,4 2-1-16,2-2 0 15,1 2 0-15,3 8 0 16,3-5 0-16,0 1 0 16,0 5 0-16,1 0 0 15,0 0 0-15,-1 4 0 16,-1 3-1-16,-2-2 1 0,3 3 0 16,-1 0 0-16,2-1 0 15,0 3 1-15,2 1-1 16,1-1 0-16,1-1 1 0,5 4-1 15,-1-3 0-15,3 0 0 16,1-4 0-16,2 2-1 16,3 2 2-16,1-4-1 15,3 0 0-15,-1-1 0 16,3 1 0-16,1-1 0 16,-1 5-1-16,2-3 1 15,-1 0-1-15,1 5 1 16,1-2 0-16,1 3 0 15,1-2-1-15,1 1 1 16,3-1 0-16,1-1 0 16,1-2 0-16,1 0 0 15,0-2 0-15,3-1 1 0,-1 1-1 16,3 0 0-16,-1 2 2 16,0 1-2-16,0 2 1 15,-1-3 0-15,2 3 0 16,-1-1-1-16,1-2 0 15,0 1 1-15,1-3-2 16,1 0 1-16,3-1 0 16,0 2 0-16,3 4 0 15,-2-3 0-15,0 1-1 16,-1 3 1-16,-1-2-1 16,1 3 1-16,-3 5 0 15,3-4-1-15,-2 0 3 16,2 1-2-16,-2 1 0 0,2-2 0 15,3 3 0-15,-2-1 0 16,-1-3-1 0,0 2 2-16,1 1-3 15,-2-3 3-15,3 1-1 0,1 1 1 16,-2-3-1-16,1-1 1 16,4 1 0-16,3-1-1 15,-1-4 0-15,1 4 0 16,-1-3 0-16,1 1 0 15,-1 2 0-15,1-4 0 16,-4 1-1-16,-2-1 2 16,3 5-1-16,-2-1-1 15,1 2 1-15,1-2 0 0,-1 0 0 16,2 4 0 0,0-4-1-16,2 2 1 15,-7 2-1-15,7-6 2 16,-5 2-2-16,1-1 1 0,0-3 0 15,-1 1 0-15,-2-4-1 16,-1-2 2-16,2-6-1 16,-6-1 1-16,3-2-1 15,-5-4 0-15,1-3 0 16,-3-3 0-16,0-2 1 16,-2-4-1-16,-2-6 0 15,0-1-1-15,-4-9 1 16,1-3 0-16,-6-3 1 15,2-3-1-15,-4-7 0 16,-3-1 0-16,0-2 0 16,-5-1 0-16,0-2 0 15,-3-5 0-15,-1 0 0 0,-3-2 0 16,-3 1 0-16,-2-1-1 16,0 2 2-16,-2 2-1 15,-2 2 0-15,1 5 0 16,-3 2-1-16,-2 3 1 15,0 2 0-15,-3 1 0 16,-1-2 0-16,-4 0 0 16,2-6 0-16,-6 1 0 15,-2-6 0-15,-2 1 0 16,-2 0 1-16,-4 0-1 16,-2-3 0-16,-3 3 1 15,-1 1-1-15,-2 1 1 0,-2 0-1 16,-1-4-1-16,0-1 1 15,-4 1 0-15,-2 1-1 16,-5-1 0-16,-4 1 0 16,-3-1 1-16,-3-4-1 15,1 3 1-15,-3-2 0 16,5 0 0-16,2-3 0 16,5 4 1-16,4-5-35 15,2 22-1-15,-28-8-1 16,-9 23-2-16,-43-6 1 15</inkml:trace>
  <inkml:trace contextRef="#ctx0" brushRef="#br0" timeOffset="53461.2005">8691 16898 176 0,'-5'-17'34'0,"6"6"-3"16,-1 11-30-16,-8-19 2 16,8 19-3-16,-13-22 0 15,13 22 1-15,-12-26 0 16,7 14-1-16,2-3 0 0,1 0 1 15,2 15-2-15,-1-15 2 16,1 15 0-16,0-18-2 16,0 18 2-16,0 0-1 15,0 0 1-15,0 0-1 16,16 0 0-16,-16 0 0 16,16 4 0-16,-5 4 1 15,0-3-1-15,1 7 0 16,1 3-1-16,3 10 1 15,0-3 0-15,7 8 0 16,1 4 0-16,0 0 2 16,0 12-2-16,1-7-1 0,-2 3 2 15,-3-10-1-15,-2 11 0 16,-7-10 0-16,-1-7 1 16,-4-4-2-16,-1-7 1 15,-5-15 1-15,0 0 0 16,0 0-3-16,15-6-32 15,-21-21 0-15,19 1-2 16,-17-19 0-16,17 8 0 16</inkml:trace>
  <inkml:trace contextRef="#ctx0" brushRef="#br0" timeOffset="53851.8149">9017 16681 178 0,'-13'-11'35'0,"16"25"0"15,19-11-34-15,-36 3-1 16,2-3 0-16,-2 14 0 15,-1-1-1-15,-1 2 2 16,-2 15-2-16,3-4 1 16,-3 9 0-16,1 4 1 0,-2 8 0 15,1-3-2-15,1 6 1 16,1-1 0 0,3-5 1-16,-2-8 2 15,4-1-3-15,3-7 0 0,-1-10-1 16,4-7 2-16,9 11-35 15,-16-30-1-15,12 5-1 16,1-23-3-16,13 5 1 16</inkml:trace>
  <inkml:trace contextRef="#ctx0" brushRef="#br0" timeOffset="70117.3671">8907 16292 178 0,'0'0'35'16,"-21"-6"-1"-16,-81 2-33 16,102 4-1-16,-15 3 1 15,15-3 0-15,-16-1-1 16,16 1 0-16,-13 7 0 16,13-7 0-16,-14-2 0 15,14 2 0-15,-13 1 0 16,13-1 0-16,-15-4 0 15,15 4-1-15,-18-2 1 16,18 2 0-16,-22 12 1 16,6-5 0-16,0 4-1 15,0 7-1-15,-1 2 2 0,1 4-1 16,3 3 1-16,2 4-2 16,4 8 2-1,7-7-2-15,6 8 2 16,7-5-1-16,7-10 0 0,6-2 0 15,6-6-1-15,5-8 2 16,5-13-2-16,5-3 2 16,-2-10-2-16,-1-7 1 15,-1 7-1-15,-4-6 1 16,-5-10 0-16,-6-4 0 16,-11 0-1-16,-7 3 0 15,-8-10 2-15,-10 2-2 16,-12-3 1-16,-14 2 0 15,-12 9 0-15,-12 20 0 0,-9 3-33 16,-2 27-1-16,-23-6-2 16,14 34 0-1,-16-16 0-15</inkml:trace>
  <inkml:trace contextRef="#ctx0" brushRef="#br0" timeOffset="79097.5259">9421 16870 180 0,'13'29'35'0,"-10"-8"-1"15,-5 11-33-15,1 4-1 16,0 0 1-16,1 8 0 16,4 9-1-16,4-7 0 0,6 0 0 15,3 1 0-15,3-7 0 16,4-12 0-16,0-1 0 15,0-12-2-15,8-3-31 16,-22-30-2-16,14-10 0 16,-23-25 0-16,18 0 0 15</inkml:trace>
  <inkml:trace contextRef="#ctx0" brushRef="#br0" timeOffset="79316.2666">9670 16767 156 0,'-21'25'35'0,"14"30"0"16,-28-7-10-16,5 12-23 15,-6 16-1-15,-3 0-2 16,-1 6 0-16,2-14 2 16,3 11 0-16,11-26-35 15,11 19-1-15,-9-17-1 16,24-30-1-16,-15-22-1 15</inkml:trace>
</inkml:ink>
</file>

<file path=ppt/ink/ink70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1-17T21:45:20.424"/>
    </inkml:context>
    <inkml:brush xml:id="br0">
      <inkml:brushProperty name="width" value="0.05292" units="cm"/>
      <inkml:brushProperty name="height" value="0.05292" units="cm"/>
      <inkml:brushProperty name="fitToCurve" value="1"/>
    </inkml:brush>
  </inkml:definitions>
  <inkml:trace contextRef="#ctx0" brushRef="#br0">449 293 111,'0'0'40,"-4"11"0,4-11-7,0 0-26,-12 17-4,7-2 0,-3 8-2,1 7 0,-1 8 0,1 7 0,0 6 0,1 5-1,2 2 1,1 0-1,0-5 0,1-7 0,1-4-2,0-13-2,3 0-5,-14-20-30,12-9-3,-11-5 3,4-9-3</inkml:trace>
  <inkml:trace contextRef="#ctx0" brushRef="#br0" timeOffset="280">-1 369 106,'-5'-21'39,"15"5"2,8-6-2,21 3-33,4-4-3,10 2-2,9 1 0,4 1-1,5 4 0,4 5 0,-3 7 0,1 5 0,-5 5 0,-4 7 0,-10 3-1,-7 4 1,-12 1-1,-12 1 1,-13 1 0,-16-2-1,-14-1 1,-12 1 0,-9-2-1,-10-1 1,-2-2-1,-3-3 0,5-1-2,4-7-2,14 8-2,2-17-5,31 3-26,-13 5-1,13-5 2,23-13-1</inkml:trace>
  <inkml:trace contextRef="#ctx0" brushRef="#br0" timeOffset="748">998-11 58,'9'0'35,"-9"0"0,0 0-1,5 15-9,-5-15-17,-6 17-3,1-4 0,5 8-2,-4 3 1,4 8 0,-3 5-1,2 8-1,-1 2 1,1 7-1,-3 4-1,0 1 1,-2-1-2,0-2 2,-1-5-2,0-5 0,-2-4 1,3-9-1,1-8 0,0-6-3,4-4 0,1-15-6,0 0-28,3-12-3,4-1 2,-3-10-2</inkml:trace>
  <inkml:trace contextRef="#ctx0" brushRef="#br0" timeOffset="1170">1180 388 100,'15'-6'38,"5"3"2,-4-8-2,7 6-31,-8-6-3,3 5-2,-4 1 0,2 4-1,-2 6 0,2 3-1,-2 7 1,-2 5-1,-1 5 0,-2 2 1,0 1-1,-2 0 0,-3-5 0,-3-1 0,0-5 0,-1-5 0,0-12-1,-2 13 1,2-13-1,-12-2 1,-1-4-1,-3-3 0,-6-4 0,-4-1 1,-4-1 0,-1 3-1,-4 4 1,2 5 0,3 6-1,3 6 1,4 8 0,6 5 0,7 4 0,6 2 0,8 0 0,4-3 1,6-3-1,4-4 0,2-4 0,2-5 1,2-4-1,-4-8-2,5 1-3,-7-12-5,7 3-28,-6-7-1,4 0 1,-3-6-2</inkml:trace>
  <inkml:trace contextRef="#ctx0" brushRef="#br0" timeOffset="1653">1450 341 82,'0'0'39,"3"12"-1,8 4 2,-1-6-20,9 11-16,-2 1-1,6 5-1,1-2-1,1 0 0,0-3-1,-4-4 0,2-2-4,-7-12-3,10-1-30,-11-9-3,2-4 2,-5-10-2</inkml:trace>
  <inkml:trace contextRef="#ctx0" brushRef="#br0" timeOffset="1872">1830 258 94,'0'0'38,"5"14"1,-13 5-1,5 13-29,-11 3-4,3 12 0,-7 4-2,0 8-1,-5 4 0,2 2-1,1 1 0,1-6-3,1 2 0,1-13-4,14 1-31,-9-14-3,10-6 1,-2-17-1</inkml:trace>
  <inkml:trace contextRef="#ctx0" brushRef="#br0" timeOffset="2121">1879 574 76,'16'1'38,"9"0"0,1-9 1,7 1-15,-1-12-18,8-1-2,-5-7-1,1 0-1,-5-4 1,-3 2-2,-9-1 1,-5 2 0,-9 4-2,-7 7 0,-8 4 0,-8 6 0,-5 10-1,-4 9 1,-3 6 0,0 8-1,-1 8 1,7 4 0,4 3 0,9 1 0,5-2 0,10-5 1,5-2-1,5-7 0,7-8 0,2-4 1,4-9-1,0-4 0,1-4 0,-4-1 1,-1-2-1,0 0 0,-4 3 0,-2 3-1,-2 6 1,-2 1 0,2 1-1,-1 2 2,1 0-1,1-2 0,-2-3 1,0-5 0,-4-6 0,2-4-1,-7-5 1,-2-6 0,-4-6 0,-4-5-1,1-4 1,-3 0 0,2-2-1,3 3 1,4 0 0,6 5-1,5 5 1,9 7 0,5 4-1,7 3 1,3 5 0,4-2-1,0 4 0,0 0 0,-1-1-1,-5-3-1,-1 4-5,-16-9-23,6 6-11,-9-3-1,2 0 1,-8-7-2</inkml:trace>
</inkml:ink>
</file>

<file path=ppt/ink/ink71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1-17T21:46:21.295"/>
    </inkml:context>
    <inkml:brush xml:id="br0">
      <inkml:brushProperty name="width" value="0.05292" units="cm"/>
      <inkml:brushProperty name="height" value="0.05292" units="cm"/>
      <inkml:brushProperty name="fitToCurve" value="1"/>
    </inkml:brush>
  </inkml:definitions>
  <inkml:trace contextRef="#ctx0" brushRef="#br0">383 857 93,'23'-3'42,"-8"-8"1,2 2-2,-21-6-34,9-1-3,-6-3-1,-2 1-1,-5-3 0,-7 2 0,-4 2 0,-7 2-1,-6 7 1,-5 5-1,-6 7 0,0 5 0,0 5 0,4 10-1,7 6 0,12 7 0,16 6 0,15 7 0,20 5-2,12 7 1,14 8-1,7 1 1,4-2 0,1 3 1,-13-5-1,-9-3 0,-17-6 2,-17-3-1,-19-10 1,-18-1-1,-14-9 2,-14-9-1,-6-4 0,-6-11 1,-6-5-1,6-10 1,4-8-1,10-6-1,9-2-3,8-12-5,31 9-22,-2-22-15,25 5 3,4-10-2,20 4-1</inkml:trace>
  <inkml:trace contextRef="#ctx0" brushRef="#br0" timeOffset="437">705 1171 93,'38'0'43,"2"4"-1,-14-15 1,3 10-34,-12-16-5,0-3-1,-9-6-1,0-2-1,-7-3 1,-4-2-1,-9-3 0,-1 3 0,-11 5 0,-3 7-1,-10 11 0,-5 10 1,-5 12-1,-1 18-1,4 14 0,1 13 1,11 14-1,7 8 2,16 6-1,12-1 0,12-2-1,14-9 2,8-8-1,8-11 0,2-14 0,0-10 0,0-14-2,-3-12-3,-1-6-5,-17-24-34,10-2 1,-11-23-2,8-3 1</inkml:trace>
  <inkml:trace contextRef="#ctx0" brushRef="#br0" timeOffset="827">1009 328 100,'-11'-16'42,"11"16"1,-7 16-2,16 10-35,-10 13-3,1 16-2,3 17-1,-2 14 0,1 14 0,2 10 1,-1 3-1,2-1 0,1-2 0,0-6 0,-1-16 0,2-6-1,0-14 0,-1-16-3,3-7-3,-10-29-24,14-4-12,-5-23 1,13-10-1</inkml:trace>
  <inkml:trace contextRef="#ctx0" brushRef="#br0" timeOffset="1092">1678 368 88,'22'-89'44,"-25"4"0,-7 20-2,-21 9-24,-6 17-14,-9 13-2,-6 17 0,-3 14-2,0 18 1,5 20-1,4 17 1,7 19-2,10 16 2,11 18-1,6 18 0,8 14 0,9 14 0,8 6 0,5 7-1,7-1 2,2-4-2,0 1 1,0-17 0,-3-8 0,-3-13 0,-3-16 0,-5-21 0,-3-13-2,-4-16-1,0-20-3,-9-17-8,8-13-29,-15-30-4,6-14 5,-13-21-4</inkml:trace>
  <inkml:trace contextRef="#ctx0" brushRef="#br0" timeOffset="1420">1181 1795 81,'-15'-49'43,"22"22"-1,6 3 2,21 17-26,6-6-13,8 0-2,5 1-1,5-2-3,2 2-3,-8-8-4,11 6-34,-21-10-1,3 4 0,-12-12-1</inkml:trace>
  <inkml:trace contextRef="#ctx0" brushRef="#br0" timeOffset="1732">2034 1496 86,'10'-3'39,"2"5"2,-12-2 0,0 0-36,0 0-1,0 0-2,0 0-1,0 0 0,-10 11-1,10-11 2,0 0-1,0 0 0,12 0 1,-12 0-1,10-2 1,-10 2 0,0 0 0,7 16-1,-11-6 1,4-10-2,-8 18 0,8-18 0,-4 15-2,4-15-3,10-3-9,-4-21-28,17 1-1,-1-12 0,13-1 0</inkml:trace>
  <inkml:trace contextRef="#ctx0" brushRef="#br0" timeOffset="2153">2844 1027 86,'0'-25'43,"-10"-6"1,8 14-2,-15-6-27,3 6-11,-7 8-3,-4 10 1,-5 7-2,-3 16 0,1 11 0,3 12 0,8 12-1,8 10 1,14 5-1,12 1 1,14-4-1,14-14 1,11-8 0,7-11 0,5-16 0,3-16 0,-1-15 0,-7-14 0,-8-10 0,-10-10 0,-15-11 1,-12-13 0,-18-8-1,-15-7 1,-13 0 0,-6 5 1,-8 4-2,0 10 1,0 10-1,6 14-1,10 14-3,5 6-1,25 19-11,-10-12-26,27 11-2,0-11 1,17 10 1</inkml:trace>
  <inkml:trace contextRef="#ctx0" brushRef="#br0" timeOffset="2512">3191 717 87,'32'24'41,"8"15"1,-11 2-1,17 20-30,-9 3-5,5 8-3,3 3-1,1 5-1,3-3 0,2-2 0,0-8-2,-3-12-1,-1-9-2,-9-18-3,10-5-33,-21-29-4,3-10 3,-15-24-3</inkml:trace>
  <inkml:trace contextRef="#ctx0" brushRef="#br0" timeOffset="2730">3844 512 103,'-4'-16'43,"-10"20"1,3 36-1,-7 12-37,-7 20-3,-6 13-1,-6 17-1,-8 10 0,-2 4-1,0-2 0,1-5-3,5-8-2,-1-27-11,18-8-27,-4-31-2,18-18 2,1-38-2</inkml:trace>
</inkml:ink>
</file>

<file path=ppt/ink/ink72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1-17T21:47:01.028"/>
    </inkml:context>
    <inkml:brush xml:id="br0">
      <inkml:brushProperty name="width" value="0.05292" units="cm"/>
      <inkml:brushProperty name="height" value="0.05292" units="cm"/>
      <inkml:brushProperty name="fitToCurve" value="1"/>
    </inkml:brush>
  </inkml:definitions>
  <inkml:trace contextRef="#ctx0" brushRef="#br0">0 1 85,'0'0'40,"0"0"-2,0 0 2,0 0-39,0 0-4,12-2-4,-12 2-30,0 0-1,0 0-3,18 22 3</inkml:trace>
</inkml:ink>
</file>

<file path=ppt/ink/ink73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1-17T21:47:20.887"/>
    </inkml:context>
    <inkml:brush xml:id="br0">
      <inkml:brushProperty name="width" value="0.05292" units="cm"/>
      <inkml:brushProperty name="height" value="0.05292" units="cm"/>
      <inkml:brushProperty name="fitToCurve" value="1"/>
    </inkml:brush>
  </inkml:definitions>
  <inkml:trace contextRef="#ctx0" brushRef="#br0">58 1709 94,'0'0'42,"-14"13"-1,11 21 0,-9 6-35,8 14-3,3 6-1,8 4-2,9 3 0,10-11 0,13-20 0,12-24 1,12-29-2,8-28 2,9-29-1,4-25 0,2-25 1,-5-22-1,-6-18 1,-15-14-1,-13-7 1,-17-4 0,-19 4 1,-21 10-1,-16 14 1,-14 23-1,-10 25 0,-6 30 2,-6 34-2,-2 29-1,4 34 1,7 32 0,5 30-2,8 25 2,9 31-1,10 24-1,14 27 0,12 20 1,15 15 0,10 10-1,7 7 1,6-1-1,5-7 1,0-7 0,-3-19 0,-6-24 0,-11-21 0,-7-22-1,-10-25 1,-8-23-3,-6-22-1,-10-27-2,1-15-7,-19-31-25,12-16-6,-9-39 2,5-20-1</inkml:trace>
  <inkml:trace contextRef="#ctx0" brushRef="#br0" timeOffset="530">47 1135 95,'-16'0'45,"-2"3"0,13 14-2,-4-9-29,9-8-15,7 25-14,-7-25-27,29-11-2,7-17 0,27-8-1</inkml:trace>
</inkml:ink>
</file>

<file path=ppt/ink/ink74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1-17T21:47:00.092"/>
    </inkml:context>
    <inkml:brush xml:id="br0">
      <inkml:brushProperty name="width" value="0.05292" units="cm"/>
      <inkml:brushProperty name="height" value="0.05292" units="cm"/>
      <inkml:brushProperty name="fitToCurve" value="1"/>
    </inkml:brush>
  </inkml:definitions>
  <inkml:trace contextRef="#ctx0" brushRef="#br0">1441 812 64,'0'0'39,"-11"-6"0,1 1 1,10 5-28,0 0-5,0 0-2,-9 4-1,9-4 0,0 0-1,0 0-1,0 0 0,0 0-1,0 0 0,-11 10-1,7 0 0,-3 6-1,4 6 0,-3 6 0,2 7 1,0 6-2,1 3 2,1 2-1,3-2 1,3-2-1,1-2 1,4-9 0,3-6-1,4-10 1,5-8 0,3-10 0,1-7 0,2-11 0,1-7 0,-1-5 0,-2-4 1,-3 1-1,-4 4 0,-4 5-1,-4 7 1,-10 20 0,15-4-1,-11 18 0,1 11-1,3 6 1,3 2-1,5 3 1,4 1-1,4-5 1,5-9 0,4-5 1,6-9 0,-4-7 0,-1-6 1,-2-6 1,-5-9 0,-5-3 0,-9-8 0,-9-5 0,-10-6 0,-5 2 0,-8-3 0,-4 3-1,-2 5-1,0 6 0,0 6-2,2 6-1,13 16-11,-6-8-28,16 8 1,0 0-1,19-3 1</inkml:trace>
  <inkml:trace contextRef="#ctx0" brushRef="#br0" timeOffset="687">2210 1008 77,'2'18'39,"-4"-6"1,6 5-1,-9-2-35,9 5-3,0 4 0,1 2-1,0 3 0,1 0 0,-1 1 0,1-5 0,1-3-3,-6-10-3,7 0-33,-8-12 0,0 0-1,3-16 2</inkml:trace>
  <inkml:trace contextRef="#ctx0" brushRef="#br0" timeOffset="1108">2413 1257 83,'6'16'41,"-6"-16"0,0 0-4,2-24-29,2-3-3,-3-11-1,3-3-1,0-3-1,1 2-1,-2 6 0,0 7-1,3 15-1,-6 14 0,17 8-1,-7 13 1,5 8-2,3 3 1,6 2 0,0 1 1,2-6-1,-1-4 1,-2-6 1,-2-6 0,-6-5 0,-4-7 0,-11-1 0,5-15 0,-11-2-1,-5-5 0,1 0 0,-2-4-2,5 1-1,-1-6-4,15 15-9,-5-9-22,17 8 0,1-4 0,11 7 1</inkml:trace>
  <inkml:trace contextRef="#ctx0" brushRef="#br0" timeOffset="1420">2843 911 4,'35'-8'38,"-12"-4"0,2 8 2,-13-6-1,1 13-12,-21-15-13,8 12-7,-18-5-3,-2 4-2,-2 0 0,-2 0-1,2 2-1,2 4-1,7 3 1,8 3-1,12 3 1,6 4-2,10 3 1,6 2 0,4 3 0,-2 3 1,-1 0 0,-7 0 0,-9 1-1,-9-1 2,-9-3-1,-9 0 0,-8-7 0,-3-3 0,-1-6 0,2-3 0,4-5-1,4-6-1,15 4-2,-4-13-4,27 13-32,-5-8 1,16 9-1,0-7 2</inkml:trace>
  <inkml:trace contextRef="#ctx0" brushRef="#br0" timeOffset="1794">3339 1250 61,'21'-4'36,"-10"-13"1,-2-3 0,-17-18-24,8 1-8,-11-15 0,-2-3 0,-8-9 0,-3-1 0,-6-2 0,1 4-1,-1 3-1,3 10 0,3 7-1,5 8-2,6 10 0,11 7 0,12 6 0,11 1-1,13 2 1,13-4-2,12 0 0,8-5-1,12 0-1,-3-8-5,12 8-33,-17-6 2,0 4-1,-17-1 1</inkml:trace>
  <inkml:trace contextRef="#ctx0" brushRef="#br0" timeOffset="2153">3316 927 85,'23'15'40,"16"-3"-1,4-16-1,15-9-36,-1 4-9,-5-16-5,12 17-9,-19-20-5,15 21-6,-15-10-6,2 10 2</inkml:trace>
  <inkml:trace contextRef="#ctx0" brushRef="#br0" timeOffset="2293">3924 894 34,'-22'33'28,"-9"1"0,-3 6-9,5 9-7,0-5-5,11 4-2,1-12 2,22 7 0,2-19-1,22 2 2,3-22 1,19 1 0,1-22 0,13 2-2,-5-17-2,2-4-1,-8-8 0,-5-1 0,-15-5-1,-12-1 1,-15 0-2,-10 7 1,-12 7-1,-5 5 0,-3 7-1,-2 4 1,4 10-2,5 7 0,16 4 0,-10 19-1,19 3 1,7 11-2,7 8 2,6 12-2,6 8 1,4 2-1,5 3 1,-3-6-1,-1-5 1,-4-10 0,-5-10 0,-8-12 1,-4-16 0,-7-10 1,-7-17 0,-2-9 1,-7-13 0,0-7 0,1-5 0,2 1-1,2 5 0,5 6 0,7 9-1,4 9 0,10 13-1,5 5-1,10 9-9,-7-14-30,15 2-2,-1-13 1,6-5-1</inkml:trace>
  <inkml:trace contextRef="#ctx0" brushRef="#br0" timeOffset="6334">-3 104 96,'4'-35'41,"6"14"2,-9-4-10,6 12-27,-5 3-2,-2 10-1,0 0-1,-2 10 0,2 7-1,1 7 0,1 9 0,1 8-2,-1 11 1,3 11-1,-1 5 1,3 6 0,0 2-1,0 3 1,-1-5 0,2 1 0,1-9 0,0-5 0,0-6 1,-1-7-1,0-11 0,0-7 0,-3-8 2,0-7-2,-2-5 1,-3-10 0,0 0 0,0 0 0,0 0 0,4-15 0,-5-2 0,0 0-1,0-7 1,2-3-1,3-2 0,0-2 0,4 3 0,2-1 0,5 2 0,2 1 1,4 1-2,2 2 1,3 2 0,3 2 0,2 5 0,0 7 0,1 7 0,1 8 0,0 12-1,-1 7 1,0 7 0,-5 3-2,-2 5 1,-4 2 0,-5-2 1,-6 0-2,-8-3 2,-8-2-1,-9-2 1,-6-3 0,-7-2 0,-9-6 0,-4-4 1,-2-7-1,-1-5 1,1-6-1,4-6 1,4-4-1,5-3 0,9-2-1,4 2-1,7-4-1,10 3-2,3-5-4,20 19-15,-3-17-19,15 10 1,0-9 0,15 6 0</inkml:trace>
  <inkml:trace contextRef="#ctx0" brushRef="#br0" timeOffset="7161">1001 1029 69,'0'0'40,"5"13"-2,-5-13 1,0 0-29,0 0-5,-11 0-2,11 0-1,-15 9 0,6-1-2,-2 7 1,0 1 0,1 5-1,0 1 0,3 1-1,3-1 1,3-1 0,4-2 0,4-7 0,4-6 1,4-4 0,0-5 0,3-4 0,-1-5 0,-2-3 0,-5-5 1,-2 3-1,-4 0 0,-5 5-1,-3 2 1,-6 5-1,-1 6 1,-1 5-1,1 4-1,0 2 0,4 2 0,4-4 1,4 0-1,-1-10 1,21 3-1,-6-10 1,2-4 0,0-1 1,-4-5 0,-3 2 0,-8-1 0,-7 4 0,-8 3 1,-3 6-2,-5 5 0,0-1-1,2 7-2,-1-15-10,20 7-29,0 0 1,15-15-3,8-9 3</inkml:trace>
  <inkml:trace contextRef="#ctx0" brushRef="#br0" timeOffset="8159">5255 200 64,'0'0'40,"-8"-19"0,8 19-2,-9-11-21,9 11-8,0 0-4,0 0-2,-11 20-1,5 0-1,-5 7 0,-2 12-2,-4 10 1,-3 12 0,-4 12 0,-1 9 1,2 4-1,2 5 1,3 2 0,5-2-1,4-6 2,8-5-1,5-11 0,10-7 0,1-10 0,6-10 0,2-8 0,1-9 0,-2-3-1,1-10 1,-4-2-2,-2-5 0,-2-3-1,-3-7-4,8 8-15,-9-19-21,8 1 0,-3-11-1,12-1 1</inkml:trace>
  <inkml:trace contextRef="#ctx0" brushRef="#br0" timeOffset="8923">8216 52 103,'21'17'42,"3"1"0,15 20-13,2-1-26,5 15-2,4 11 0,-4 14-2,-2 11 1,-11 8-1,-8 3 2,-10 5-1,-12-2 2,-9-5-1,-9-9 0,-4-8 0,-7-15 1,1-7-2,-1-10 0,2-12 0,4-7 0,3-10-1,8 1-3,-4-17-11,13-3-28,0 0-1,-18-16 0,18 16 44</inkml:trace>
  <inkml:trace contextRef="#ctx0" brushRef="#br0" timeOffset="17207">5535 723 57,'-2'-14'41,"-11"-8"-3,3 7 2,-9-4-18,-1 10-19,-4 5-2,0 8-1,3 8 0,3 7-1,9 8 0,7 8 1,10 2 0,8 3-1,11 5 1,4 0-1,3 2 1,-1-1-1,-5-1 2,-5-3-2,-9-1 1,-9-5 0,-10-7 1,-8-2-1,-8-9 0,-5-4 1,-5-8-2,-6-7-1,4 0-2,-4-21-10,12 13-25,1-12 1,10 5-2,3-9 3</inkml:trace>
  <inkml:trace contextRef="#ctx0" brushRef="#br0" timeOffset="17550">5708 993 86,'31'-5'40,"1"3"-2,-14-17-6,2 9-27,-7-9-3,-2 0 0,-7-3-2,-4 0 2,-4 1-2,-7 2 1,-4 3 0,-5 7 0,-4 8-1,1 11 0,-4 7 0,3 10-1,3 8 2,7 9-2,9 9 1,7 2-1,11 1 1,4-3-1,10-5 1,4-5 0,4-9-1,1-12-1,0-7-5,-11-17-33,7-5 1,-8-19-1,3-5 0</inkml:trace>
  <inkml:trace contextRef="#ctx0" brushRef="#br0" timeOffset="17925">6242 318 94,'0'0'41,"0"0"1,-5 11-7,0 5-31,1 11-2,-3 11-2,0 11 1,0 12 0,0 11-1,-2 5 1,2 6 0,0-1-1,2-4 0,0-6 0,2-9-2,3-7-1,-2-17-4,15-1-33,-9-24-2,10-9 1,-1-23-1</inkml:trace>
  <inkml:trace contextRef="#ctx0" brushRef="#br0" timeOffset="18174">6619 309 89,'19'-76'41,"-19"6"2,-4 24-3,-17 2-34,-6 17-2,-7 12-2,-4 11 0,1 10-1,3 14 0,1 17 0,8 13-1,4 17 0,9 16 0,2 12 0,7 16-1,0 11 1,6 10-1,2 4 0,0 6 1,2-4-1,-3-7 0,4-6 0,-5-13-1,5-9-1,-7-20-2,6-4-11,-9-40-26,5-14 1,-3-25-1,-2-21 2</inkml:trace>
  <inkml:trace contextRef="#ctx0" brushRef="#br0" timeOffset="18486">6271 1017 104,'20'-1'40,"-5"-1"3,11 16-14,-3-11-28,0-5-5,8 16-15,-9-17-22,6 6 0,-8-8-1,8 7 1</inkml:trace>
  <inkml:trace contextRef="#ctx0" brushRef="#br0" timeOffset="18658">6829 1261 61,'9'17'41,"2"-2"-2,-11-15 1,14 6-18,-14-6-26,-3-21-33,11 9-3,-5-9 0,10 2 0</inkml:trace>
  <inkml:trace contextRef="#ctx0" brushRef="#br0" timeOffset="18814">7262 915 80,'7'-11'42,"-20"0"-2,-3 11 0,-20 1-34,1 9-3,-5 11-1,1 9-3,5 9 1,9 7-1,10 3 1,13 1 0,13-5 0,12-6 0,16-13 0,9-11 0,8-16 0,2-13 0,0-12 0,-3-11 1,-7-9-1,-9-10 2,-14-7-1,-9-4 1,-14-3-1,-8 4 1,-8 3 0,0 9 0,-3 9-1,4 13 0,6 18-1,7 14 1,13 27-1,10 13 0,12 13 0,7 13 0,9 8 0,7 5 0,4-1 0,1-3-1,-2-7 1,-5-11-2,-7-7-2,-7-22-4,3-3-28,-20-24-7,-1-6 1,-13-23 0</inkml:trace>
  <inkml:trace contextRef="#ctx0" brushRef="#br0" timeOffset="19266">7952 587 67,'0'0'43,"-23"5"-1,13 34 1,-13 8-19,1 25-21,-4 15 1,-7 13-3,-5 11-1,-1 3 1,-1-1-2,0-8-1,5-3-4,-7-32-20,15-2-17,-2-23 1,8-14-3,-3-25 0</inkml:trace>
  <inkml:trace contextRef="#ctx0" brushRef="#br0" timeOffset="21996">8894 544 80,'2'16'42,"-2"-16"-1,24 4 1,-12-6-35,11-1-4,3 1-1,2-5-2,-1 5 0,1-4-2,0 4-1,-7-8-5,10 6-34,-15-7 2,-1 7-2,-10-5 2</inkml:trace>
  <inkml:trace contextRef="#ctx0" brushRef="#br0" timeOffset="22199">8917 756 80,'-7'29'43,"4"-15"-2,15 0 2,-12-14-35,28 1-3,-5-5-2,4 0-2,3-4 0,1-3-1,1 0-3,-4-3-1,5 8-9,-10-12-29,5 3 1,-10-8-2,7 6 2</inkml:trace>
  <inkml:trace contextRef="#ctx0" brushRef="#br0" timeOffset="22449">9388 537 104,'0'0'41,"28"11"1,-13-26-12,8 11-29,4-3-2,-1-1-2,2 3-1,-8-6-5,9 9-29,-17-9-3,-2 13 0,-10-2 1</inkml:trace>
  <inkml:trace contextRef="#ctx0" brushRef="#br0" timeOffset="22620">9398 687 83,'0'21'41,"16"-1"-1,-2-16 0,10 0-37,5-8-4,1-11-4,11 9-11,-5-19-25,4 3 2,-5-7-2,6 5 2</inkml:trace>
  <inkml:trace contextRef="#ctx0" brushRef="#br0" timeOffset="22792">9948 602 69,'1'36'41,"-6"0"-1,5 9 1,-7-8-24,6 19-14,-1 1-1,-1 4-1,3 1-1,0-2-1,1 0-2,0-15-7,8 1-31,-9-21 1,4-7-2,-4-18 1</inkml:trace>
  <inkml:trace contextRef="#ctx0" brushRef="#br0" timeOffset="23010">9579 548 89,'6'-18'42,"28"8"1,12-9-2,23 1-36,10-3-3,10 0-1,7 1-2,-6-1-2,-5 9-2,-17-6-5,-3 16-32,-25 1 1,-8 13 0,-17 5 1</inkml:trace>
  <inkml:trace contextRef="#ctx0" brushRef="#br0" timeOffset="23213">10287 1216 69,'9'28'41,"-9"-28"-1,13-9 1,-16-29-28,8 0-7,-5-14-1,4-5-1,-1-5-1,4 5 0,-1 3-1,3 9 1,2 8-3,5 9 2,0 10-2,1 9-1,-2 11 0,-2 5 1,-4 9-1,-4 4 0,-5 5 1,-4 4-2,-2 6 2,-2 1-2,2 3 2,3-1-1,4-2 1,6-3-1,6-3 1,8-8 0,4-9 1,4-6-1,2-12 1,2-8-1,-1-9 1,-1-3 0,-2-10 0,-3-3 1,-6-1-1,-1 3 0,-5 5-1,-3 5 2,-4 5-2,-4 10 0,-3 11 0,2 14 0,-2 8-1,2 6 0,2 3 1,3 1-2,2 3 2,3-5-2,2-6 2,2-10-1,1-7 1,0-10 1,-2-5-1,0-7 1,-4-9 0,0-4 0,-4 0 0,-1 1 1,-1 5-2,-3 5 1,-2 5-2,0 12 1,0 0 0,11 21 0,0-2 0,3 2-1,7 1 1,4-1-1,10-5 1,2-5 0,3-8 0,7-9 0,-2-4 0,2-8 0,-5-7 0,-4-5 1,-5-10 0,-8-4 0,-6 1-1,-10 0 2,-8 3-1,-8 6 0,-8 9 0,-4 9-1,-6 17 0,0 12 1,3 11-1,3 8 0,6 7 0,8 5-1,8 2 1,8-2 0,5-3-1,4-8-1,0-5-1,-1-18-6,7 1-7,-19-26-28,13-3 1,-7-14-1,8-2 1</inkml:trace>
  <inkml:trace contextRef="#ctx0" brushRef="#br0" timeOffset="24383">11976 446 95,'0'0'42,"-7"10"1,7-10-2,-12 6-34,12-6-7,0 0-2,0 0-5,1 10-9,-1-10-26,0 0 0,0 0-1,1 11 2</inkml:trace>
  <inkml:trace contextRef="#ctx0" brushRef="#br0" timeOffset="24523">11994 698 89,'3'29'40,"5"-2"1,-5-10-4,6-8-35,0 3-22,-9-12-20,1-13 0,-6-2-2,3-1 2</inkml:trace>
  <inkml:trace contextRef="#ctx0" brushRef="#br0" timeOffset="24945">11068 1744 49,'20'30'39,"-4"2"-1,1 5-2,-8-12-15,2 10-19,-4-11 1,-1 3 0,-5-12 0,-2-5 1,1-10 0,-15-17 0,2-9 1,4-5-1,-6-11 0,3-4-1,-2-10-1,6-4 0,3-3-1,4 7-1,7 1-1,3 4-2,11 14-3,0-8-8,15 21-28,-8 3 0,7 14-1,-6 0 1</inkml:trace>
  <inkml:trace contextRef="#ctx0" brushRef="#br0" timeOffset="25257">11353 1659 96,'21'11'40,"7"-4"3,-6-22-14,2 3-24,-5-8-2,-2 0-2,-6-5 0,-6 5 0,-6 6 0,-6 3-1,-7 13 0,-1 6 0,-4 8 1,1 11-1,1 9 0,5 4 0,4-1 0,5 5 0,7-7-1,4-5 0,6-8-2,1-21-5,15 0-25,-11-26-10,9-4 2,-3-16-1</inkml:trace>
  <inkml:trace contextRef="#ctx0" brushRef="#br0" timeOffset="25506">11692 1281 71,'1'-40'43,"2"16"-2,-8 8 2,5 32-21,-7-2-17,4 16-2,1 10-2,1 12 0,2 10-1,3 2 0,2 3-1,3-9-1,2-7 0,-1-6-2,2-11 1,-7-18-3,-5-16 1,0 0 1,6-18 0,-13-3 3,-3-5 0,1-4 2,-2-5 2,4 2 1,-2 2-1,12 6 2,3 0-1,9 7 0,5 2-1,6 7 0,0 5-1,1 10-1,-1 5 0,-3 5-1,-7 4 1,-2 1-2,-6 6 1,-1 1-1,1-1 2,2-2-2,2-8 2,3-1-1,4-10 1,2-2-1,0-8-1,-2-5 1,-3-6 0,-4-8-1,-5-10 1,-4-2 0,-7 1-1,-3 1 1,1 1-1,-3 6 0,5 3 0,-1 11 0,5 12-1,2 15 0,6 7 0,0 3 0,3 3 0,2 1 1,-1 0 1,2-1 0,-2-10 1,-3-4 0,1-11 1,-10-3 0,12-15 1,-6-3-1,-3-8 0,5-4 0,-3-2 0,5-2 0,1 3-1,1 2 1,2 5-2,0 5 0,4 8-1,-1 3-1,6 8-1,-8 0-3,5 11-2,-7-8-4,11 19-5,-24-22-2,31 38 2,-31-26 3,16 14 7,-13-2 6,1-6 4,1 9 4,-11-18 7,18 15 5,-25-25-1,26 16-2,-13-15-4,0 0-5,3-24-1,7 4 0,-1-10-2,2-2-1,6-8-1,-2 3 0,1 0-1,-1 4 0,-3 11-1,-2 9 0,-10 13-1,13 9 0,-10 10 0,0 2 0,10 4 0,0-1 0,8-3 1,4-6 0,5-9 0,2-8 0,-2-7 1,0-9-1,-9-8-1,-5-18-5,-1 5-9,-22-28-18,5 4-13,2 63 46</inkml:trace>
  <inkml:trace contextRef="#ctx0" brushRef="#br0" timeOffset="31309">13185 735 71,'-14'-6'42,"-4"-2"-1,8 4 2,-12-12-28,22 16-8,-17-6-3,17 6 0,-10 1-2,10-1-1,2 25 0,3 0 0,5 11-1,1 12 0,0 11 0,7 9 0,-3 10 0,2 2-1,-1 0 1,-4 3 0,-2-5-1,-4-2 1,0-8 0,-6-5-2,4-8 0,-5-11-3,4 4-12,3-28-26,-6-20 1,10-1-3,0-20 3</inkml:trace>
  <inkml:trace contextRef="#ctx0" brushRef="#br0" timeOffset="31637">13618 800 82,'19'-56'44,"-19"56"-3,-12 0 0,-7 17-28,-7 22-12,-1 15-1,4 13-2,-8 16 0,9 7 0,0 8 0,11-2 0,6-7 1,13-8 0,13-15 2,8-16 1,15-18-1,10-16 1,7-20 0,10-18 0,2-13 1,3-16-1,-5-12-2,-8-8 1,-10-12 2,-19-2-1,-16-4 0,-20 7 1,-17 1-1,-12 10 1,-14 6 0,3 12-1,-9 11-2,10 11 0,41 31 1,-66-38-1,66 38-1,-44-16 0,44 16-1,0 0 1,0 0-1,0 0 1,0 0-1,0 0 0,55 7 0,-55-7 1,61 37-1,-61-37 1,61 80 0,-37-24-1,-1 13 1,-3 6-1,4 7 0,1-4 0,1-4 0,4-12 0,2-8 0,11-17 1,-1-12 1,5-15 1,2-18 0,-3-13 1,-3-16 1,-6-8-1,2-17 1,-14-6 1,-13-9-1,-3-8 0,-19-2 0,-7 4 1,-2 2-2,-10 9 1,-10 9 0,-4 10-2,43 53 1,-84-67-4,84 67 0,-64-9-4,64 9-12,-37 45-28,37-45-1,-18 62 1,18-62-1</inkml:trace>
</inkml:ink>
</file>

<file path=ppt/ink/ink75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1-17T21:48:03.694"/>
    </inkml:context>
    <inkml:brush xml:id="br0">
      <inkml:brushProperty name="width" value="0.05292" units="cm"/>
      <inkml:brushProperty name="height" value="0.05292" units="cm"/>
      <inkml:brushProperty name="fitToCurve" value="1"/>
    </inkml:brush>
  </inkml:definitions>
  <inkml:trace contextRef="#ctx0" brushRef="#br0">0 16 98,'20'29'39,"-11"-8"-5,-11-8-34,2-13-41,-13 3 1,13-3-3</inkml:trace>
  <inkml:trace contextRef="#ctx0" brushRef="#br0" timeOffset="40872">5386 0 78,'0'0'42,"7"15"-4,-7-15 0,0 0-38,0 0-37,0 0-1,0 0-3,-10-9 2</inkml:trace>
</inkml:ink>
</file>

<file path=ppt/ink/ink76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1-17T21:48:02.477"/>
    </inkml:context>
    <inkml:brush xml:id="br0">
      <inkml:brushProperty name="width" value="0.05292" units="cm"/>
      <inkml:brushProperty name="height" value="0.05292" units="cm"/>
      <inkml:brushProperty name="fitToCurve" value="1"/>
    </inkml:brush>
  </inkml:definitions>
  <inkml:trace contextRef="#ctx0" brushRef="#br0">-11 1188 63,'-6'12'43,"6"-12"-1,0 0 1,0 0-17,13 15-24,1-4-1,6 5-1,6-1 0,8 0 1,6-6-1,7-10 0,5-14 0,4-13 0,2-16 0,-1-17 1,-2-20-1,-6-16 1,-8-18-2,-10-6 2,-15-8-1,-13 4 1,-14 3-1,-9 10 0,-11 21 0,-5 17 0,-1 28 1,-1 27-1,4 33 1,4 29 0,5 34-1,6 33 1,7 25-1,6 23 1,4 13-1,7 9 2,5-3-2,6-8 2,5-12-2,1-22 2,2-17 1,-1-23-3,0-17 3,-6-23-5,-17-55 2,23 59-6,-23-59-34,9-25-4,-14-24-2,-15-26 0</inkml:trace>
  <inkml:trace contextRef="#ctx0" brushRef="#br0" timeOffset="437">110 565 99,'-18'-28'43,"18"28"-1,-16 11-1,12 6-40,6 9-5,-2-26-35,14 26-4,6-25 1,19-3 0</inkml:trace>
</inkml:ink>
</file>

<file path=ppt/ink/ink77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1-17T21:48:03.226"/>
    </inkml:context>
    <inkml:brush xml:id="br0">
      <inkml:brushProperty name="width" value="0.05292" units="cm"/>
      <inkml:brushProperty name="height" value="0.05292" units="cm"/>
      <inkml:brushProperty name="fitToCurve" value="1"/>
    </inkml:brush>
  </inkml:definitions>
  <inkml:trace contextRef="#ctx0" brushRef="#br0">-2 136 75,'6'-50'41,"-1"1"-1,14 25-1,-12 10-27,17 18-10,0 19 0,3 28-2,1 21 1,2 14 0,1 19-1,-3 3 0,-3 7 1,-3-1 1,-7-8-2,-3-15 2,-6-11-2,-3-18 2,-4-15 0,0-12 1,-3-23-2,4-12-1,-4-17 2,4-17-4,4-10 3,8-7-4,8 0 3,6 0-3,9 9 3,6 7-2,5 10 1,4 15 1,-2 14-1,-6 9 1,-8 8-1,-8 7 3,-13 9-2,-11-1 1,-11 6-1,-9-4 2,-7-1-2,-5-4 2,-3-9-2,0-4 0,3-10-3,1-5-6,13-3-34,1-9 2,16-2-1,3-10 0</inkml:trace>
</inkml:ink>
</file>

<file path=ppt/ink/ink78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1-17T21:48:04.006"/>
    </inkml:context>
    <inkml:brush xml:id="br0">
      <inkml:brushProperty name="width" value="0.05292" units="cm"/>
      <inkml:brushProperty name="height" value="0.05292" units="cm"/>
      <inkml:brushProperty name="fitToCurve" value="1"/>
    </inkml:brush>
  </inkml:definitions>
  <inkml:trace contextRef="#ctx0" brushRef="#br0">41 779 71,'0'0'38,"0"0"0,2 11 0,-4 5-33,-7 7-4,1 6 1,-1 7-2,2 2 2,1-1-1,5-3 1,1-6 0,5-3 1,3-11-1,5-7 1,0-12-1,3-5 0,0-4-1,0-5 0,-1 3 0,2 0-2,0 5 1,3 7-1,1 6 0,4 5 0,2 4-1,5 2 1,5-6 1,2-3 0,-1-8 1,0-10-2,-4-4 2,-4-8-1,-8-5 1,-6-1-1,-10-2 1,-7 1-3,-4 1-1,-7 3-2,8 6-2,-7-8-4,17 20-2,-8-13-1,24 21 2,-8-6 4,17 13 4,1 4 6,-1 2 3,8 16 5,-13-9 3,12 18 2,-18-9-3,8 14-1,-15-6-5,2 0-3,-6 2-4,-5-8-3,8 1-37,-15-11 3,5-8-5,-2-10 1</inkml:trace>
  <inkml:trace contextRef="#ctx0" brushRef="#br0" timeOffset="546">793 522 73,'-1'-15'37,"1"15"-6,9-3-32,-3 14-28,0-1-8,-1 0-1</inkml:trace>
  <inkml:trace contextRef="#ctx0" brushRef="#br0" timeOffset="686">1051 899 80,'17'2'42,"-10"-14"-2,3-1 1,-19-14-31,10 3-7,-4-2-1,0 2-1,-2 4 0,1 3-2,1 7 1,3 10-1,0 0 0,0 0-1,16 19 1,-5-8 0,0 0 1,3 0 0,-2-5 0,1-5 0,-1-3 1,1-7-2,-3-3 1,-1-12-1,1-2-1,0-4 1,1 0-1,-4 3 1,5 0-1,-5 8 2,0 2-1,-7 17 2,14-3 0,-14 3 0,8 21 0,-3-4 0,-3 4 0,4 1-1,5-1 1,2 2-1,5-3 0,5-1-1,6-1 1,1-4-2,3 3 2,-3-3 0,-3 2 0,-7-2 0,-9 4 1,-8-1 2,-10 1-2,-5-1 2,-9-4-2,-1 0 1,-2-5-1,-2-3-2,3-6 0,0-10-4,11 3-3,-11-8-36,23 0 4,-3-8-3,14 6 3</inkml:trace>
  <inkml:trace contextRef="#ctx0" brushRef="#br0" timeOffset="1294">2048 864 63,'4'-11'42,"-21"-8"-2,-1-2 3,-17-19-22,1 2-14,-8-9-3,-1-1-1,1-9 0,6 6 0,5-3-1,7 6 0,12 4-1,11-1-1,11 8 0,13 3 0,7 5-2,8 0 2,8 1-2,5 1 0,5 3-2,-3 2 0,8 6-5,-15-5-32,11 11-1,-13-3 0,1 15 1</inkml:trace>
  <inkml:trace contextRef="#ctx0" brushRef="#br0" timeOffset="1591">2063 522 85,'-28'25'41,"14"-1"0,0-15 1,16 0-33,-2-9-6,13-8-3,3 1-1,0-3-3,7 4-1,-2-6-4,12 12-2,-13-15-10,15 19-19,-11-5 2,7 21 10,-18-12 11,8 16 10,-13 3 4,-5 0 7,3 12 9,-12-6 20,4 4 0,-4-13-9,16 11-9,-11-16-3,16 1-5,-3-10 0,11-3-1,-8-11 0,8-2-1,-9-8 0,2-1 0,-9-7-2,-5-3 0,-9-6-1,-6-2 1,-8-3-1,0 4 0,-3 0-2,4 7 2,0 0-2,8 8 1,12 17-1,0 0-2,22 11 1,2 11 0,10 10 0,2 2-1,6 7 0,-1 1 0,-2-1 1,-4-2 2,-5-7-1,-6-8 1,-6-8 0,-7-8 0,-11-8 0,13-16-1,-11-3 1,0-9-2,2-8 1,4-2 0,3-5 0,4 3 1,7 0-2,3 7 1,8 5-4,2 1-3,17 17-33,-8-9-2,9 9 0,0-7 1</inkml:trace>
  <inkml:trace contextRef="#ctx0" brushRef="#br0" timeOffset="2324">3462 0 93,'-15'30'42,"6"27"1,-8 7-2,10 10-36,-8 25-2,3 5-2,2 11 0,8-1 0,7 0-1,7-18 0,12-8-4,4-20-23,23-13-17,4-24 3,19-17-3,9-18 1</inkml:trace>
  <inkml:trace contextRef="#ctx0" brushRef="#br0" timeOffset="2761">6731 242 90,'9'-12'41,"-2"1"2,11 27-3,0 4-36,8 20-1,2 10-2,0 17 0,2 15 0,0 9 0,-3 10-1,-3-6 2,-7-4-2,-8-14 1,-2-2-1,-5-18 0,-3-11-2,-3-15 1,-2-13-4,-9-12-9,5-5-30,-11-10 2,2-8-2,-11-4 1</inkml:trace>
  <inkml:trace contextRef="#ctx0" brushRef="#br0" timeOffset="3198">4056 1454 72,'-25'52'39,"25"-52"1,51 15 3,-8-27-20,25 4-20,17-4 0,19-1-2,17-1 0,13 0 3,10-2 0,4 3-4,2 2 0,-3 1 2,-11 4-3,-10-2 3,-14 6-2,-19-3-1,-17 3-5,-22-2 3,-11-1-4,-27 4-11,-16 1-26,0 0 0,-23 0 1,-8-4 1</inkml:trace>
  <inkml:trace contextRef="#ctx0" brushRef="#br0" timeOffset="3572">4184 1604 68,'0'0'45,"0"0"-3,0 0 3,-42 50-39,42-50-2,0 0-1,44 21-4,-44-21 4,70 3 0,-20-5-1,16-4 0,12-1 0,13-6 1,7 0-2,13-7 1,10 4-3,6-5 1,6 0 1,-1 4-1,0-2-1,-1 6 0,-7-1 0,-12 5 1,-15-1-2,-17 4 4,-19 0-5,-19 0 2,-42 6-1,0 0-16,0 0-24,0 0 0,0 0 2,-67-25-3</inkml:trace>
  <inkml:trace contextRef="#ctx0" brushRef="#br0" timeOffset="4524">6161 1120 67,'0'0'40,"9"11"-1,-9-11 2,11-6-31,-11 6-5,0 0-2,0 0-1,0 0 0,0 0 0,0 0-1,0 0 0,0 0 0,0 0-1,0 0 1,0 0-1,0 0 0,0 0 0,0 0 0,0 0 1,0 0 0,-5 12-1,5-12 0,0 0 1,-10 14-1,10-14-1,0 0-1,0 0-5,-9-7-21,16-5-14,-1-5 1,9 0-1,-2-14-1</inkml:trace>
  <inkml:trace contextRef="#ctx0" brushRef="#br0" timeOffset="5194">6431 1118 73,'17'8'40,"-17"-8"1,10 0-1,-10 0-34,0 0-1,0 0-2,0 0-1,0 0-1,0 0 1,0 0-1,0 0 0,0 0 0,0 0 0,9-2-1,-9 2 1,0 0-1,0 0 2,0 0-2,0 0 1,8 10-1,-8-10-7,0 0-35,0 0 0,0 0-2,7-18 0</inkml:trace>
  <inkml:trace contextRef="#ctx0" brushRef="#br0" timeOffset="38859">3911 825 37,'-8'-10'38,"3"1"0,5 9-7,-11-17-10,11 17-6,-5-12-6,5 12-3,-14-10-2,14 10-2,-22-8 0,10 3-1,-2 2 0,-2 0 0,3 1-1,0 2 1,2-1-1,2 3 1,9-2-1,-14 8-1,12 3 0,1 1 1,4 7-1,2-2 0,5 7 0,0 0 2,1 2-2,2 0 3,-3-1-3,-1-1 2,-4-2-1,-4-4 1,-4 0-1,-4-4 0,-2 1 0,-4-5 0,-1-3 0,-2-2 1,0-3-1,-2 0-1,4-5-1,-3-1-3,17 4-6,-21-8-29,21 8 0,-4-15 0,4 15 0</inkml:trace>
  <inkml:trace contextRef="#ctx0" brushRef="#br0" timeOffset="39312">4065 976 28,'34'1'36,"-6"-9"2,0-1-2,-5-14-18,5 9-9,-14-5-3,3 4-2,-10-2-1,-3 3-1,-7 2 0,-2 3 0,-10 2 0,-1 3 0,-5 4-1,1 5-2,-2 3 2,3 6-1,3 4 0,1 6 2,6 4-3,3 0 2,5 3-1,3-4 2,4 2-3,4-3 3,1-4-2,3-3 0,2-5 0,-1-6-2,6-2-2,-10-6-22,11-4-12,-4-6 0,1-6-2,-4-13 0</inkml:trace>
  <inkml:trace contextRef="#ctx0" brushRef="#br0" timeOffset="39702">4399 498 67,'13'13'37,"-13"-13"0,11 26 0,-10-9-32,4 12-1,-2 4-1,1 8-1,0 5 0,0 3 1,-2 2-1,1 0 0,-3-2 0,3-8-1,-2-5 0,0-7-1,1-4-2,-3-7-3,7 0-4,-6-18-30,0 16-1,0-16 0,12-4 0</inkml:trace>
  <inkml:trace contextRef="#ctx0" brushRef="#br0" timeOffset="40045">4814 433 66,'-6'-24'40,"2"11"-1,-9-6 0,13 19-29,-22-15-5,8 14-3,-2 8 0,2 3-1,0 10-1,3 5 1,2 6-1,1 5 1,3 6-1,3 9 0,1 4 0,2 5 2,1 5-2,2 0 2,2 4-3,0-5 2,1-4-2,-1-10 2,2-2-5,-3-12-1,7 2-14,-8-15-22,3-13 1,-7-10-1,0 0 2</inkml:trace>
  <inkml:trace contextRef="#ctx0" brushRef="#br0" timeOffset="40341">4660 934 66,'0'0'41,"10"-17"-1,4 19 0,-3-5-35,5 1-3,1 4-4,-4-6-14,5 5-22,-6-7-1,2 3 0,-6-6-1</inkml:trace>
  <inkml:trace contextRef="#ctx0" brushRef="#br0" timeOffset="40840">5208 948 66,'0'0'40,"-14"-3"-4,3 12 0,-9-6-30,7 9-2,-3 4-3,5 0 0,3 3 0,5-2 0,7 2-2,6-4 1,4-2-1,5-7 2,3-6-1,3-2 2,-1-8-1,1-1 1,-5-7 1,-3-1-1,-5-3 0,-3 2 0,-7-1-1,-6 1-1,-2 5 1,-6-1-3,3 7-1,-4 0-2,13 9 0,-14-4-4,23 19-19,-4-3-10,11 7-3,1 3 4</inkml:trace>
  <inkml:trace contextRef="#ctx0" brushRef="#br0" timeOffset="41246">5459 1512 51,'3'-37'47,"-8"-11"-5,4-9 5,-7-9-25,6 3-16,-6-4-2,4 3-5,1 5 3,3 8-3,2 10 2,4 11-3,4 8 1,4 8-1,4 13 1,6 8 1,2 8-1,-1 7 1,-1 4-1,-1 1 2,-4 5-2,-6-2 2,-4 2-1,-11-4 1,-6-9-1,-4-1 1,-4-5-1,-2-3-1,-3-7 1,0-4-3,3-2 0,0-6-2,18 9-2,-18-7-3,18 7-13,9 7-17,5 5-1,1 2 3,8 6 0</inkml:trace>
  <inkml:trace contextRef="#ctx0" brushRef="#br0" timeOffset="41605">5711 1439 74,'0'0'39,"0"0"3,0 0 0,-27-13-31,13-17-7,6-5 2,-3-8-1,2-4 0,1-10-2,4 3-2,1-4-3,3 11 0,2 3 2,4 7-2,6 8 2,3 9-2,7 14 1,3 3-1,5 11 0,0 2 2,1 7-2,-1 1 2,-4 2-1,-4-1 1,-7-3 0,-10-1-1,-7 0 0,-8-4 1,-5-3 0,-8-4 0,-1 0-1,-5-6 0,4 3-3,-4-9-3,17 4-33,-6-10-3,11 2 1,3-6-1</inkml:trace>
  <inkml:trace contextRef="#ctx0" brushRef="#br0" timeOffset="42229">6087 642 68,'3'-33'42,"0"6"-1,-13-5-1,0 10-31,-10 1-5,-1 7-1,-5 8-2,-2 6-1,-2 10 0,0 9 0,5 12 0,2 9-1,5 5 1,9 6 0,6 4-1,7 1 2,8-1-1,8-3 0,4-9-1,5-9 3,0-4-2,-1-6 1,-2-8-1,-1-6-2,-2-6-1,-8-3-1,5-3-4,-17-9-24,13-5-6,-8-11-5,5 0 4</inkml:trace>
  <inkml:trace contextRef="#ctx0" brushRef="#br0" timeOffset="42572">6255 515 54,'2'-10'39,"-2"10"-1,0 0 1,-9 0-26,14 21-7,-6 5-3,3 10-2,-1 6 0,1 9-1,1 6 1,0 2 0,-2 1-1,0-7 1,0-7-1,-1-9 2,0-7-2,2-11 2,-1-7-1,-1-12-1,0 0 1,14-21 0,-9 3 0,1-5-1,-1 1 1,0 1-1,-2 4 1,0 7 0,-3 10 0,1 9 1,0 8-2,2 7 2,-1 2-2,2 4 2,2 1-3,0-4 0,4 0-3,-2-12 0,7 2-4,-11-5-29,13-6-5,-7-10 1,6-5 0</inkml:trace>
  <inkml:trace contextRef="#ctx0" brushRef="#br0" timeOffset="43009">6511 625 65,'0'0'40,"9"4"-1,-9-4 1,-8 28-30,-4-9-6,4 11-2,-1 3-1,1 10 1,2 6-2,5-3 1,4 3-1,5-4 1,2-1-1,2-10 1,3-3-4,-2-13 0,8-4-3,-21-14-16,28 1-19,-14-11 2,4-5-2,-4-9-1</inkml:trace>
  <inkml:trace contextRef="#ctx0" brushRef="#br0" timeOffset="43305">6738 595 81,'0'0'40,"0"0"-1,0 0-10,0 0-22,15 15-3,-5 2-1,4 7-2,1 8 0,2 5-1,0 8 1,1 4 0,-5 5-1,-5-7 1,-3-1-1,-3-5 2,-4-7-1,-3-4-1,1-7-4,-9-11-23,13-12-15,0 0 1,0 0-3</inkml:trace>
  <inkml:trace contextRef="#ctx0" brushRef="#br0" timeOffset="47190">7364 549 73,'-4'14'41,"4"-14"-2,0 18 2,0-18-34,13 8-3,0-3-2,5 0-1,3 2-1,5-3 0,4-1-2,-2-6-4,11 14-13,-11-16-23,4 4 3,-7-5-2,-1 5 2</inkml:trace>
  <inkml:trace contextRef="#ctx0" brushRef="#br0" timeOffset="47424">7504 980 47,'8'31'41,"3"-11"-5,8-6 3,-2-18-23,1-8-34,4 1-17,-3-14-4,3-1 2,-3-8-3</inkml:trace>
  <inkml:trace contextRef="#ctx0" brushRef="#br0" timeOffset="47595">7867 705 68,'20'21'39,"-1"-6"-2,4-3-1,0-8-37,-4-6-30,10 1-5,-9-10-3,1 6 1</inkml:trace>
  <inkml:trace contextRef="#ctx0" brushRef="#br0" timeOffset="47751">7938 917 58,'12'16'38,"10"-2"2,-2-9-2,14-6-30,-10 2-13,0-10-33,0 1 3,-6-10-6,2 2 4</inkml:trace>
  <inkml:trace contextRef="#ctx0" brushRef="#br0" timeOffset="47985">8204 960 63,'-5'32'40,"1"-2"-5,7 0 5,-1-4-36,7 4-4,3-2-1,-2 0-1,3-2-1,-6-6-3,5-1-4,-12-19-11,1 11-15,-1-23-1,3 1 21,-14-14 11,-1-9 7,-3-5 4,-13-14 5,11 6 12,-18-6 17,5 9-2,-12-6-15,21 11-14,-5 5-4,13 7-2,11 1-1,13 9 0,10-3 0,14 1-1,7-5-1,5 1 1,6-1-3,-2-4-1,5 17-12,-9-17-26,-5 14 0,-13-2 0,-2 14 0</inkml:trace>
  <inkml:trace contextRef="#ctx0" brushRef="#br0" timeOffset="48391">8524 1082 79,'7'18'41,"-7"-18"1,0 0-1,-2-23-35,4-5-4,-2-5 0,2-3-3,-2 0 1,5 0-1,-2 2 1,4 8-1,3 11 1,1 12-1,3 10 0,2 6 1,3 9-2,-3 5 3,4 6-2,-3-1 2,-1-1-2,-5-2 1,0-5 0,-4-4 1,-2-7-1,-5-13 0,6 11 0,-6-11 0,0 0 0,0 0 0,0 0 0,0 0 0,0 0 0,0 0 1,0 0-1,10 4 0,-10-4 0,12-3 0,-3-2 0,4-1 0,2-3 0,5-2-1,0-2 1,2-5 0,0 0 0,-1-1-1,-2-2 1,-2 2 0,-3 2 0,-5 0-1,-2 2 1,-3 5-1,-4 10 0,3-15 1,-3 15 0,0 0-1,0 0 0,0 19 1,2-7 0,2 7 1,3-2-1,1 3 1,1-3-1,2-3 2,1-4-2,1-5 1,0-4-1,2-9-1,-1-4 1,3-5 0,-1-4 0,1-3-1,0-2 2,-2 0-2,-2 0 2,1 3-1,-3 4 1,-1 4-1,-10 15 0,19-8 0,-7 16-1,1 5 1,4 6 0,1 3 1,5 0-1,3 2 1,1-7-1,0-4 0,0-8-1,1-8 1,-3-5 0,-2-12-2,-4-4 2,-3-4-1,-6-7 1,-6 1 2,-5-1-1,-4 4 0,-4 5 0,-2 10 0,-3 14-1,0 9 1,2 16-1,4 9-1,4 8 0,4 7 1,5 5-2,2-3-7,18-6-33,-4-10 4,11-5-4,1-10 3</inkml:trace>
</inkml:ink>
</file>

<file path=ppt/ink/ink79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1-17T21:48:53.504"/>
    </inkml:context>
    <inkml:brush xml:id="br0">
      <inkml:brushProperty name="width" value="0.05292" units="cm"/>
      <inkml:brushProperty name="height" value="0.05292" units="cm"/>
      <inkml:brushProperty name="fitToCurve" value="1"/>
    </inkml:brush>
  </inkml:definitions>
  <inkml:trace contextRef="#ctx0" brushRef="#br0">0 307 77,'9'5'42,"2"8"-2,-9 3 0,-1 11-36,-1-27-3,-2 84 0,4-35 0,2 1-5,6 0 3,8-5 0,-18-45 1,55 61-3,-55-61 4,82 9 1,-34-23-1,10-13 3,-1-12-3,-1-9 2,-1-12-1,-6-6 3,-8-10-3,-10 1-4,-13-3 3,-15 7-2,-20 9 3,-10 11-3,-17 18 3,-8 17-4,-7 27 2,-6 17-8,12 27-35,2 9 4,16 11-6,10-2 4</inkml:trace>
</inkml:ink>
</file>

<file path=ppt/ink/ink8.xml><?xml version="1.0" encoding="utf-8"?>
<inkml:ink xmlns:inkml="http://www.w3.org/2003/InkML">
  <inkml:definitions>
    <inkml:context xml:id="ctx0">
      <inkml:inkSource xml:id="inkSrc0">
        <inkml:traceFormat>
          <inkml:channel name="X" type="integer" max="27760" units="cm"/>
          <inkml:channel name="Y" type="integer" max="15694" units="cm"/>
          <inkml:channel name="F" type="integer" max="255" units="dev"/>
          <inkml:channel name="T" type="integer" max="2.14748E9" units="dev"/>
        </inkml:traceFormat>
        <inkml:channelProperties>
          <inkml:channelProperty channel="X" name="resolution" value="1000" units="1/cm"/>
          <inkml:channelProperty channel="Y" name="resolution" value="1000.25494" units="1/cm"/>
          <inkml:channelProperty channel="F" name="resolution" value="0" units="1/dev"/>
          <inkml:channelProperty channel="T" name="resolution" value="1" units="1/dev"/>
        </inkml:channelProperties>
      </inkml:inkSource>
      <inkml:timestamp xml:id="ts0" timeString="2018-11-29T16:52:33.896"/>
    </inkml:context>
    <inkml:brush xml:id="br0">
      <inkml:brushProperty name="width" value="0.05292" units="cm"/>
      <inkml:brushProperty name="height" value="0.05292" units="cm"/>
      <inkml:brushProperty name="color" value="#FF0000"/>
    </inkml:brush>
  </inkml:definitions>
  <inkml:trace contextRef="#ctx0" brushRef="#br0">17437 3938 174 0,'-31'-23'34'16,"-17"-10"1"-16,-9 1-37 15,-8-3 3-15,-8-6-2 16,-11 0 2-16,-9-4-1 16,-10 0 0-16,-13 0 0 15,-12 0 0-15,-9 4 0 16,-16 1-1-16,-17 6 2 16,-19 6-1-16,-15 8 0 0,-21 9 0 15,-8 11 0-15,-11 15 0 16,-10 9 1-16,-3 14-1 15,2 12-1-15,9 13 2 16,8 10-1-16,22 8 0 16,23 5 0-16,29 5 0 15,32 7-1-15,38 3 1 16,40 1 0-16,43 0 0 16,51 0-1-16,45-7 1 15,43-5 0-15,41-10-1 16,41-10 2-16,37-8-2 15,36-11 0-15,25-13 0 16,22-9 1-16,17-15-1 0,11-8 1 16,5-13 0-16,-1-10-1 15,-8-13 1-15,-20-13 0 16,-29-9 1-16,-34-12-1 16,-40-5 1-16,-48-13 0 15,-52-9-1-15,-54-11 1 31,-55-1 0-31,-58-4-1 16,-46 3 1-16,-41 5-1 16,-36 11 0-16,-21 14 0 0,-7 11-33 15,1 41-1-15,-14-5 0 16,32 45-2-16,-1-1 0 16</inkml:trace>
  <inkml:trace contextRef="#ctx0" brushRef="#br0" timeOffset="874.9665">16657 11007 170 0,'-83'-42'36'15,"8"14"0"-15,-9-4-36 16,-12 2-1-16,-12 1 2 15,-19 6-1-15,-18 2 1 16,-15 6-1-16,-14 14 1 16,-15 16-2-16,-7 9 2 15,-6 15-1-15,1 11 0 16,6 15 0-16,11 14 0 16,16 11 1-16,19 11-2 15,29 3 1-15,29 5 0 16,30 5 0-16,33 2 0 15,35-9 0-15,40-8 0 16,33-10 0-16,38-17 0 0,34-13 0 16,33-18 0-16,33-22 0 15,31-21 0-15,18-23 0 16,22-22 0 0,8-17 0-16,2-16 0 0,-11-16 0 15,-20-13-1-15,-28-13 1 16,-43-3 0-16,-40 2 0 15,-54 0 0-15,-45 6 0 16,-52 9 1-16,-46 14 0 16,-42 20-1-16,-33 20 0 15,-13 31-33-15,-36 6-2 16,9 46-1-16,-18 5 0 16,28 46 0-16</inkml:trace>
  <inkml:trace contextRef="#ctx0" brushRef="#br0" timeOffset="1749.936">17281 16872 176 0,'-60'-58'36'0,"-4"-1"0"15,-12 8-35-15,-13-6-1 16,-15 10 0-16,-19 4-1 15,-16 6 0-15,-16 17 3 16,-10 15-3-16,-17 11 1 16,-10 1 0-16,-4 24 1 15,-1 9-1-15,7 15 0 16,12 4 0-16,14 11-2 0,21-6 1 16,31 15 0-16,30 14 1 15,37-4 0-15,33 0 0 16,41 1 0-16,36 8 2 15,40 2-1-15,34-1 1 16,33 1 1-16,28-19-4 16,27-3 3-16,21-20-2 15,18-5 1-15,14-22-2 16,10-12 2-16,4-32-1 16,-1-16 0-16,-7-16 0 15,-19-19 0-15,-16-6 0 16,-31-19 0-16,-36-18 0 15,-51-24 0-15,-58 9 0 0,-67-26 0 16,-72 6 0-16,-76 3-2 16,-82-24-34-16,-64 60 0 15,-89 6-3 1,-39 50 1-16,-55 9-1 0</inkml:trace>
  <inkml:trace contextRef="#ctx0" brushRef="#br0" timeOffset="28186.072">14729 6302 173 0,'0'0'34'16,"0"0"-1"-16,16-11-34 15,0 5 1-15,4 4 0 16,6 1 0-16,5 1 0 15,2 0 0-15,6 2 0 16,3 3 0-16,2-1 0 16,3-2 0-16,0 3 0 15,3-3 0-15,2-1 0 0,0 2 1 16,2-2-1-16,-2 4 0 16,1-5 0-16,2 6 0 15,0-2 0 1,-1-2 0-16,3 4 0 15,1-1-1-15,1 0 1 16,2-3 0-16,4 4 0 16,3-3 0-16,3 0 1 15,4 2-1-15,5-5 0 16,-2-1 0-16,1 2 0 16,2-1 0-16,-6-1 0 15,-3 2 0-15,-3-3 0 16,-7 3 0-16,-6-1 1 15,-2 1-2-15,-5-2 1 16,-4 0 1-16,-2 2-1 16,-1-2 0-16,-3 5 1 15,-2-6-1-15,-2 6-1 0,-3 1 2 16,-3 1-2-16,-2 0 2 16,-5-1-1-16,-5-4 0 15,-5 3 1-15,-12-4-2 16,27 18-32-16,-32-33-2 15,16 12 1-15,-19-20-2 16,16 12 0-16</inkml:trace>
  <inkml:trace contextRef="#ctx0" brushRef="#br0" timeOffset="39537.6971">13384 6108 170 0,'-4'21'35'15,"-21"-25"0"-15,105 9-38 0,-102-4 3 16,-7 5 0-16,-5-3 0 15,-7-9 1-15,-4-1-1 16,-5-6 0-16,-3 0 0 16,-5-9 0-16,2-6 1 15,-3-10-1-15,2-11 0 16,2-12-1-16,4-10 1 16,6-10 0-16,9-15 0 15,8-9 1-15,14-15-2 16,17-7 2-16,22-12-1 15,20-5 0-15,24-11 0 16,24-8 2-16,27-2-2 0,24-5-1 16,27 4 2-16,17-3 0 15,19 6-2-15,21 2 2 16,19 13-1 0,12 1-1-16,18 9 2 15,13 8-2-15,14 3 0 0,12 13 0 16,16 9 2-16,9 13-2 15,6 3 1-15,4 14 0 16,-4 11 0-16,-7 9 3 16,-14 22-3-16,-20 10 2 15,-24 16-2-15,-30 11 0 16,-35 17 0-16,-35 18 0 16,-36 15-1-16,-27 18-1 0,-31 7 2 15,-25 11 0-15,-23 6 0 31,-15 2 1-31,-15 4-1 0,-12 5 2 16,-4-7-2-16,-8-7 2 0,-5-3-2 16,0-10-1-16,-2-6 1 15,2-5 0-15,4-12 0 16,4-13-1-16,4-7 1 16,2-8-1-16,4-10 1 15,2-4-1-15,1-4 1 16,-2-11 0-16,10 11-1 15,-10-11 2-15,0 0-1 16,12 12-1-16,-12-12 1 16,9 12 0-16,-9-12 0 15,9 17 0-15,-9-17 0 16,11 14 1-16,-11-14-1 16,11 11 1-16,-11-11-1 0,0 0 0 15,0 0 0-15,10 11 1 16,-10-11-1-16,0 0-1 15,-7 14 1 1,7-14 0-16,-12 13 0 0,12-13 0 16,-13 1 0-16,13-1 0 15,-12-13 1-15,6-1-1 16,1-7 1-16,-2-6-1 16,-2-8 0-16,0-1 0 15,-4-4 0-15,-1 3-1 16,-5-2 1-16,1 5 0 15,0 6 1-15,0 10-1 16,0 11-1-16,5 10 1 0,3 14-1 16,4 10 1-16,5 9 0 15,1 4 0-15,2 11-1 16,1-1 1 0,0 2 0-16,1 0 0 0,-1-10 1 15,0-5-1-15,2-10 0 16,2-9 1-16,7-13-1 15,5-12 0-15,8-14 0 16,9-12 0-16,3-5 0 16,0-7 0-16,0 3 0 15,-4 2 0-15,-4 4 1 16,-7 8-1-16,-6 9 0 16,-5 8-5-16,4 18-28 0,-17-7-1 15,16 8-2 1,-16-8 1-16,19 24-1 15</inkml:trace>
  <inkml:trace contextRef="#ctx0" brushRef="#br0" timeOffset="40303.2932">20396 4974 177 0,'0'0'34'0,"-15"3"1"15,26 2-37-15,8-2 2 16,9 6 0-16,8-3 0 15,7-1 0-15,6 1 0 16,5-4 0-16,1-1 0 16,0-1 1-16,-3-1-1 15,-6-2 0-15,-5-1 0 16,-7-5 0-16,-7 5 0 16,-7-3 0-16,-5 1-1 15,-3-11-33-15,-1 20-1 16,-22-20 0-16,11 17 1 15,-23-7-1-15</inkml:trace>
  <inkml:trace contextRef="#ctx0" brushRef="#br0" timeOffset="40537.6599">20562 5207 175 0,'1'22'35'15,"-1"-22"-1"-15,-72-11-36 16,105 5 2-16,8-3 1 16,4-4-1-16,4 2 0 15,-2 2 0-15,-1 0 0 16,-5 7 0-16,-11 2 1 0,-5-1-1 16,-5 5 0-16,38 11-34 15,-58-15 0 1,7 12-2-16,-19-17 1 15,14 17 0-15</inkml:trace>
  <inkml:trace contextRef="#ctx0" brushRef="#br0" timeOffset="42726.6445">20392 5239 175 0,'-22'27'35'16,"-11"-9"0"-1,1-4-37-15,-6 2 2 16,-4-5 0-16,-5 0-1 16,-5-6 1-16,-5-4 0 15,-8-1 0-15,-4-5 0 0,-3-2 0 16,-5-4 0-16,-3-2 0 16,-1-4 0-16,-2-3 0 15,2-3-1-15,4 0 2 16,4 4-1-16,5-4 0 15,3 1 1-15,6 0-1 16,6 3 0-16,5 2 0 16,4 3 0-16,3 6 0 15,2 0-1-15,1 11 2 16,1 4-2-16,2 9 1 16,-1 5 0-16,1 5 0 15,0 5 0-15,3-2 0 0,4-3 0 16,2-1 0-16,5-7 0 15,5-4 0-15,16-14-1 16,-3 14-33-16,-3-32 0 16,24 9-1-16,-12-21-1 15,25 12 0-15</inkml:trace>
  <inkml:trace contextRef="#ctx0" brushRef="#br0" timeOffset="43523.4922">20434 5436 174 0,'-12'34'36'0,"9"25"-1"0,-17 89-34 15,-4-92-2-15,-7 1 1 16,-4 1 0-16,-5 1 0 16,-5-4 0-1,-4 0-1-15,-1-3 2 0,-1-2-1 16,-2-5 0-16,5-3 1 15,-4-2-1-15,1-2 0 16,-1-3 1-16,1-2-1 16,-1-6 0-16,-3-8-1 15,-2-3 1-15,-7-3 0 16,0-1 0-16,-4-7 0 16,-4 6 0-16,-1-10 0 0,-5 5 0 15,1 2 1-15,0 0-2 16,2 4 1-1,1-3 0-15,4 7 0 16,4-4-1-16,5 5 2 16,8 1-1-16,6 1-1 0,7 1 2 15,9-1-2-15,8-1 1 16,7-5-1-16,-1-12-33 16,24 13-2-16,-7-14 1 15,0 0-1-15,1-23-1 16</inkml:trace>
  <inkml:trace contextRef="#ctx0" brushRef="#br0" timeOffset="44954.5056">19587 5868 179 0,'-18'14'35'16,"10"6"0"-16,12-6-37 15,11 2 2-15,14-5 0 16,15-3 0-16,16 0 0 0,15-7 0 16,17-1 1-16,12-4-1 15,7-1-1-15,5-3 1 16,1 1 0-16,-1-1 0 16,-6 4 0-16,-9 2 0 15,-8 6 0-15,-12 2 0 16,-9 1 0-16,-11 5 0 15,-9-2-1-15,-13 1 1 16,-8 0 0-16,-9-4-1 16,-8-3 2-16,-14-4-1 15,7-12 0-15,-14-6 0 16,-8-3 0-16,-9-6 1 16,-7-3-2-16,-3 2 1 0,-5 0-1 15,1 9 1-15,3 2 0 16,9 12 0-16,13 7 0 15,13-2 0 1,36 27 0-16,11-8 0 0,17 0 0 16,13 4 0-16,4 3 0 15,-1-3 0-15,-6 3 1 16,-17-1-1-16,-20 0 0 16,-25-1 0-16,-24 5 0 15,-22-5 1-15,-14-3 0 16,-14-3-1-16,-8-9 0 15,-8 9-34-15,-11-33-1 0,13 10 0 16,-25-25 0-16,6 13-3 16</inkml:trace>
  <inkml:trace contextRef="#ctx0" brushRef="#br0" timeOffset="46079.4663">22443 5540 179 0,'0'0'35'16,"-7"-11"1"-16,-19 0-38 15,-9 5 2-15,-12 0 0 16,-5-1-1-16,-3-2 2 16,1 6-2-16,7-2 1 15,9 3-1-15,10 6 1 16,12 0 0-16,10 10-1 16,6 15 1-16,3 8 0 15,0 16 0-15,-6 19 0 16,-3 13-1-16,-5 10 1 0,-3 5 1 15,-2 1-1-15,4-4 1 16,4-3-1-16,8-14 1 16,9-13-1-16,10-8 1 15,11-15-1-15,1-5 0 16,3-14 0-16,1-8 0 16,-6-4 0-16,-1-4 0 15,-6-4 0-15,-6-7 0 16,-4-5-1-16,-8-13-33 15,16 12-1-15,-11-27-1 16,23 6 1-16,-9-26-2 16</inkml:trace>
  <inkml:trace contextRef="#ctx0" brushRef="#br0" timeOffset="46558.6046">23506 5358 179 0,'28'-7'36'0,"11"7"-1"16,0 2-36-16,0 4 1 15,-3 12 0-15,-6 11-1 16,-4 11 1-16,-4 15 0 16,-6 14 0-16,-2 16 0 15,2 14 0-15,1 5 0 0,2 3-1 16,0-4 2-1,2-1-1-15,-4-11 0 16,-2-11 0-16,-8-9 0 16,-11-14 1-16,-9-9-1 0,-15-11 0 15,-14-8 0-15,-8-11 0 16,-3-4 1-16,-4-4 0 16,4-14-4-16,-2-6-32 15,27 13-1-15,-3-20 0 16,31 17 0-16,0-20-2 15</inkml:trace>
  <inkml:trace contextRef="#ctx0" brushRef="#br0" timeOffset="50091.3896">20024 7526 180 0,'-77'45'35'0,"12"0"0"16,21-10-37-16,9-8 2 15,13 3-1-15,10-2 1 16,10-1 0-16,16-3 1 15,13-1-1-15,15-3 1 16,12 0 0-16,17 2-1 16,6-6 2-16,12-1-2 15,6 1 0-15,2-3 0 16,-1 2 0-16,-4 0 1 0,-5-2-2 16,-8-2 1-16,-9 2 1 15,-11-6-1-15,-9 2 0 16,-11-9 0-16,-6-6 0 15,-10-3 0-15,-6-5 0 16,-2-4 0-16,-4-9-1 16,-3 1 2-16,-3-8-1 15,-3-3-1-15,-5-2 0 16,-5-1 1-16,-9-1 0 16,-5 3-1-16,-3 2 0 15,-2 4 0-15,2 7 1 16,4 10 0-16,5 10 0 15,16 5 0-15,9 17 0 0,13 5 1 16,9 13 0-16,5 5-1 16,2 6 1-16,-4 4-1 15,-7 8 0-15,-16 3 0 16,-15 6 0-16,-18 0 0 16,-12-5-1-16,-8-1 1 15,-4-4 0-15,-1-6 0 16,7-12 0-16,10 47-31 15,2-77-4-15,35 3 0 16,0-31-1-16,37 5 1 16</inkml:trace>
  <inkml:trace contextRef="#ctx0" brushRef="#br0" timeOffset="50538.2452">21929 7781 181 0,'-2'-11'36'16,"-13"-9"-1"-16,-2-90-36 15,-6 95 0-15,-5 7 1 0,-4 3-1 16,-1 3 1-16,2 4 0 16,5 10 0-16,6 14 1 15,4 10-1-15,4 20 1 16,3 11 0-16,-2 20 0 16,-3 14-1-16,-2 14 0 15,-4 10 1-15,-3-1-2 16,5 1 1-16,1-10 0 15,10-5 1-15,9-16-2 16,13-16 2-16,13-10-1 16,10-15-1-16,9-14 1 15,7-11 0-15,2-12 1 16,-1-6-2-16,-4-6 2 0,-2-5-2 16,-36-21-34-16,41 14 0 15,-18-23-1-15,20 7 0 16,-12-21 0-16</inkml:trace>
  <inkml:trace contextRef="#ctx0" brushRef="#br0" timeOffset="50920.7193">23397 7850 185 0,'25'-11'36'16,"8"9"-2"-16,-6 2-34 16,0 2 0-1,-4 8 0-15,-3 10-1 0,-7 16 1 16,-7 18 0-16,-6 19 0 16,-8 16 0-16,0 15 0 15,1 14 0-15,-3 4 0 16,4 6 0-16,2-6 0 15,4-10 0-15,3-11 0 16,4-14 0-16,-7-9 0 16,-4-16 0-16,-6-12-1 15,-5-18 2-15,-9-10-1 0,-5-13 0 16,-5-11 0-16,-4-6 1 16,0-5-1-1,3 2-35-15,-4-12 0 16,23 19-1-1,-9-17 1-15,25 21-2 0</inkml:trace>
  <inkml:trace contextRef="#ctx0" brushRef="#br0" timeOffset="61628.2462">22649 5166 178 0,'5'12'35'15,"-5"-12"0"-15,6 18-37 16,3-5 3-16,-9-13 0 16,13 19-1-16,-10-3 0 15,-6 4 0-15,-4 5 0 16,-5 5 0-16,-8 9-1 15,1 2 2-15,-3 6-2 16,2 3 1-16,4 0 0 16,7 0 0-16,7-4 0 0,7-11 1 15,10 0-1-15,6-6 0 16,5-1 0-16,2-3 0 16,5-3 0-16,0-4 1 15,2-1-1-15,0 0 0 16,-2-5 0-16,2-1 1 15,-3-3-1-15,0-3 0 16,-3-4 1-16,-3-2-2 16,-4-5 2-16,-4-12-35 15,6 14 0-15,-22-20-2 16,14 8 1-16,-20-19 0 16</inkml:trace>
  <inkml:trace contextRef="#ctx0" brushRef="#br0" timeOffset="61940.7338">23129 5001 183 0,'0'0'35'0,"-1"32"0"15,-3 21-37-15,-2 25 1 16,-3 16 1-16,-2 20-1 15,-1 16 1-15,-1 5 0 16,-2 6 0-16,1-2 0 16,-1 1 1-16,3-11-1 0,1-12 0 15,3-10 0-15,2-17 0 16,1-11 0-16,0-16 0 16,2-12-1-16,0-13 2 15,1-12-1-15,0-6 0 16,5-7-35-16,-3-13 0 15,5-11 0-15,-6-8-2 16,17 14-1-16</inkml:trace>
  <inkml:trace contextRef="#ctx0" brushRef="#br0" timeOffset="70321.2617">21685 9794 183 0,'27'21'36'15,"17"-6"-1"-15,35-15-36 16,26-10 1-16,27-3 0 16,21-3 1-16,15-5-2 0,11 2 2 15,3-3 0-15,-5 5-2 16,-10 2 1-16,-15 11 1 16,-25 1-2-16,-26 3 1 15,-23 1 0-15,-42-8-36 16,-11 20 1-16,-38-19-1 15,-9 17 1-15,-42-17-2 16</inkml:trace>
  <inkml:trace contextRef="#ctx0" brushRef="#br0" timeOffset="70577.025">22001 10102 188 0,'86'-27'35'0,"39"-5"-3"15,25-11-32-15,21-6 0 0,11-1 0 16,2 8 0-16,-2-1 0 16,-8 14-1-16,-17 10 1 15,-20 8 0-15,-25 11 0 16,-28 8 0-16,-23 7 0 15,24 6-34-15,-85-21-2 16,19 8 0-16,-36-43-1 16,11-5 0-16</inkml:trace>
  <inkml:trace contextRef="#ctx0" brushRef="#br0" timeOffset="71139.505">23472 6740 181 0,'-20'30'35'0,"19"-4"0"16,16-14-36-16,12-8 0 15,14-9 1-15,13-4 0 16,11-4 0 0,11-5 0-16,6 1 0 0,4-3 0 15,-2-1 0-15,-1-1 0 16,-10 4 0-16,-1 13-34 16,-30-16-2-16,-2 24 1 15,-34-14-1-15,-4 25 0 16</inkml:trace>
  <inkml:trace contextRef="#ctx0" brushRef="#br0" timeOffset="71326.9996">23771 6946 182 0,'49'-3'36'15,"11"-14"-1"-15,114-5-37 0,-91 0 3 16,0-4-2-16,0-20-34 15,6 24 0-15,-31-18-2 16,10 17 1-16,-31-16-2 16</inkml:trace>
  <inkml:trace contextRef="#ctx0" brushRef="#br0" timeOffset="101645.6215">23634 4681 180 0,'-85'-36'35'16,"-26"-2"-2"0,-13-86-34-16,-17 101 0 15,-21 0 1-15,-19-3 0 0,-17 4-1 16,-19 2 0-16,-17 0 0 15,-24 1 1-15,-21 1-1 16,-19 3 1-16,-16 0 0 16,-22 7 1-16,-20 1-2 15,-19 2 1-15,-20 2 0 16,-18 7 0-16,-14 7 0 16,-15 2-1-16,-12 8 1 15,-5 8 0-15,-5 4-1 0,5 13 1 16,5 7 0-1,17 4-1-15,10 10 1 16,18 5 0-16,14 14 0 16,19 7-1-16,29 8 1 0,25 5 0 15,35 1 0-15,35 5 0 16,42 1 0-16,41 4 0 16,50-7 0-16,40 1 0 15,42-2 0-15,45-3 0 16,41 3 0-16,36-2-1 15,39-4 1-15,38-1-1 16,37-5 1-16,35-7 0 16,40-8 0-16,31-3-1 15,34-8 1-15,36-8 1 16,75-5 0-16,-19-8-1 16,27-4 1-16,61-5 0 15,-21-2 0-15,18-5 0 0,42-5 0 16,-32-3 0-16,-47-3 0 15,35-6 0-15,-13 0-1 16,-15 0 1-16,-14-9 0 16,-24-7 0-16,-58-4-1 15,12-3 1-15,-27-13-1 16,-19-5 1-16,-30-12-1 16,-64-18 1-16,11-11-2 15,-29-15 2-15,-34-15-1 16,-33-17 0-16,-39-11 0 15,-38-13 0-15,-43-16 0 16,-41-11 0-16,-50-3 0 0,-42-3 0 16,-37-3 0-16,-33 6 0 15,-32-2 0-15,-21-30-32 16,-8 65-2-16,-36-1-2 16,6 35 0-16,-29 1-1 15</inkml:trace>
  <inkml:trace contextRef="#ctx0" brushRef="#br0" timeOffset="103174.7476">13060 6940 165 0,'-37'-2'35'0,"13"17"0"16,-27-16-32-16,8 7-3 15,2 1 0-15,-2 5 0 16,0 2 1-16,0 4 0 15,1 4 0-15,-1 4-1 0,3 9 0 16,0 13 0-16,-2 6 1 16,1 12-2-1,3 8 1-15,3 10-1 16,2 7 0-16,4 6 0 16,10 7 1-16,7-1 0 0,13-1 0 15,14 3 0-15,13-2 1 16,13-2-1-16,18-4 1 15,12-1-1-15,13-6 0 16,13-3 0-16,15 4 0 16,7 0 0-16,11-2 0 15,5-2 0-15,11-3 0 16,13 2 1-16,10-6 0 0,6-5 0 16,10-4-1-1,10-8 1-15,8-4 0 16,9 0 0-16,9 0 0 15,2-7-1-15,8 2 0 0,4-2 1 16,6-4-2-16,-2-1 1 16,4-1 1-16,-1-9-1 15,-4-1-1-15,-3-6 1 16,1 0 0-16,-8-3 0 16,-8 0 0-16,0-1 0 15,-9 1-1-15,-4 1 1 16,-8 0 0-16,-7 6 1 15,-9-1-1-15,-11 9 1 0,-11 4-1 16,-14 4 0-16,-17 10 1 16,-14 3-1-16,-15 7 1 15,-16 10-1-15,-18 9 1 16,-14 4-2-16,-13 9 2 16,-14 12 0-16,-9 4 0 15,-8 9-1-15,-4 5 2 16,-3 4-2-16,0 2 0 15,-4 0 0-15,2-2 0 0,0-11 0 16,0 0 0 0,-1-12 0-16,-3-13 0 15,1-12 0-15,-3-15 0 16,0-13 0-16,0-19 0 16,-1-17 0-16,7-24 0 15,-11-30-27-15,11 30-8 16,-4-50 0-16,10 17 0 15,-19-24 0-15</inkml:trace>
  <inkml:trace contextRef="#ctx0" brushRef="#br0" timeOffset="103471.6127">19691 12356 189 0,'-14'40'35'0,"20"29"-4"16,-2-6-31-16,0 6 0 15,3 5 0-15,5-6 0 16,5-2 0-16,8-12 0 0,9-16 0 16,11-19 0-16,10-15 0 15,13-21 0-15,8-16 0 16,1-6 0-1,2-15 0-15,-3-3 0 0,-9 36-26 16,-18-48-9-16,-3 20 0 16,-34-10 0-16,-3 25-1 15</inkml:trace>
  <inkml:trace contextRef="#ctx0" brushRef="#br0" timeOffset="104022.5861">18685 12907 185 0,'-4'20'35'0,"-19"-11"0"15,2 14-35-15,-4 2 0 16,-2 8-1-16,1 4 1 16,2 4 0-16,7 0 0 15,8-1 0-15,8-3 0 16,11-5 0-16,9-1 1 15,8-7-1-15,8-5 0 0,4-4 0 16,3-6 0-16,1-5 0 16,-2-5 0-16,-2-5 0 15,-3-5 0-15,-5-7 0 16,1 3-31-16,-16-21-4 16,17 13 0-16,-20-23-2 15,17 13 2-15</inkml:trace>
  <inkml:trace contextRef="#ctx0" brushRef="#br0" timeOffset="104288.2018">19114 12703 187 0,'-19'44'35'16,"17"27"-2"-16,-8 7-33 15,1 6 0-15,2 9 0 16,3 3 0-16,3 6 0 16,1-3 0-16,1-1 0 15,4-3 0-15,-1-10 0 0,2-9 0 16,1-12 0 0,4-19-31-16,5 0-5 15,-14-31 1-15,17 3-1 16,-20-31-2-16</inkml:trace>
  <inkml:trace contextRef="#ctx0" brushRef="#br0" timeOffset="115631.0782">15205 13954 172 0,'-43'-18'35'16,"-13"-10"0"-16,5 3-35 15,-5 0 0-15,-8 5 0 16,-4 5 0-16,-7 8 1 0,-6 4-2 16,-6 7 1-1,-3 8 1-15,-6 5-1 16,-1 8 0-16,-3 7 0 16,1 5 0-16,1 5 0 0,4 10 1 15,5 5-1-15,4 8 0 16,3 3 0-16,9 3 0 15,8 1-1-15,5 4 2 16,9 3-1-16,5-3-1 16,5 6 1-16,10-3 0 15,6-1 0-15,8 2 0 16,10-2 0-16,7-4-1 16,11-3 1-16,8 0 0 15,13-11 1-15,11-4-1 16,12-2 0-1,9-11 0-15,12-5 1 16,9-2-1-16,11-9 0 16,5-8 0-16,8-2 0 0,0-4-1 15,6-9 1-15,4 5 0 16,1-7 0-16,0-2-1 16,3 3 2-16,1 2-1 15,-2-1 0-15,5 6 1 16,-1 4-1-16,1-1-1 15,-1-1 1-15,5 3 1 16,-2-1-2-16,7 1 1 16,5-8 1-16,1-2-1 15,3-6 1-15,-1-2 0 16,3 4 0-16,-3-7-1 16,-4 3 0-16,-9-1 1 0,-9 0-1 15,-5 2 1-15,-10 3-1 16,-2-3 0-16,-4-4 0 15,-2 1 0-15,0-2 0 16,-1-3 0-16,-3-2 1 16,-2-8-1-16,-7 2 1 15,-5-4 0-15,-10-1 0 16,-10 0-1-16,-10-7 1 16,-5-4 0-16,-8-5-1 15,-7 0 0-15,-7-9 0 16,-3-7 0-16,-6-2 0 15,-4-10 0-15,-5 2 0 16,-5-1-1-16,-5 3 1 0,-5 0 0 16,-5 2 0-16,-7 4-1 15,-3 2 1-15,-8 7 0 16,-4-2 0-16,-10 0 0 16,-2-4 1-16,-10-3-1 15,-8 1-1-15,-7-4 1 16,-9 5 0-16,-7-4-1 15,-2 5 1-15,-9-1-1 16,-5 8 0-16,-6 4 1 16,-5 3 0-16,-7 6-1 15,0 4 1-15,-7 3-1 16,-6 5 1-16,-1 5-1 16,-5 3 1-16,1 5 0 0,-2 2-1 15,10-2 2-15,4 5-2 16,9 0 1-1,8 1 0-15,11 2-1 16,14 2 1-16,13-1 0 0,8 4 0 16,12-9-34-16,15 17 0 15,-11-16 0-15,29 13-1 16,-11-18 0-16</inkml:trace>
  <inkml:trace contextRef="#ctx0" brushRef="#br0" timeOffset="117195.3764">22909 9326 178 0,'0'0'35'15,"21"33"1"-15,-8-24-32 16,17 10-4-16,4 2 0 0,9 3 0 16,4 1 0-16,8 9 0 15,4 4-1-15,4 7 1 16,2 6-1-16,2 4 0 15,1 10 1-15,2 8 1 16,-2 5-1-16,-2 6 1 16,-2 0 0-16,-2 6-1 15,-6 4 1-15,-5 6-1 16,-8 4 1-16,-4 2-2 16,-14 6 2-16,-11 3-1 15,-10 10 0-15,-14 2 0 16,-11 5 0-16,-9 1 0 15,-8 3 0-15,-12 5 0 0,-1-3 0 16,-4-4 0-16,-5 2 0 16,1 0 0-1,-2 2 0-15,0 2 0 16,-3-4 0-16,-2-3 0 0,0 1-1 16,0 3 1-16,2-10-1 15,1-1 1-15,4-3-1 16,3-11 0-16,4-7 1 15,7-6-1-15,4-11 1 16,6-10 0-16,4-9 1 16,7-11-2-16,4-16 1 15,6-8 0-15,5-10-1 16,1-8 0-16,4-4 1 0,4-12-1 16,0 0 2-1,0 0-1-15,0 0 0 16,-11 0 0-16,11 0-1 0,-13-22 2 15,-1 1-1-15,2 1 1 16,-5-7-1-16,0-2 1 16,0-4 0-16,0-1 1 15,2-1-1-15,2 3 0 16,4 3-2-16,-1 5 1 16,7 6 0-16,3 18 0 15,0 0 0-15,-7 22-2 16,3 15 3-16,-5 14-2 0,-3 12 1 15,-4 9 0-15,-1 7 0 16,2-5-1-16,3-12 2 16,3-10-2-16,16-12 1 15,11-14 1-15,19-23-1 16,13-14 0-16,14-20 1 16,9-5-1-16,9-4 0 15,5-4 0-15,0-3 0 16,-3-7-34-16,1 23-1 15,-31-13-1-15,-6 23-1 16,-44-9-1-16</inkml:trace>
  <inkml:trace contextRef="#ctx0" brushRef="#br0" timeOffset="128272.6856">19603 14292 186 0,'0'36'36'16,"-15"-2"-3"-16,-4 7-33 15,-11-3 0 1,-5 3 0-16,-4 7 0 16,-1 3 0-16,3 2 0 0,6 4 0 15,12-2 0-15,16 5 0 16,17 0 0-16,20-4 0 15,16-4 0-15,20-6 0 16,10-7 0-16,13-9 0 16,5-8 0-16,0-11 0 15,-4-11 0-15,-6-7 0 16,-8-5 0-16,-5-7-33 16,-27-29-2-16,4 7-1 15,-28-25 1-15,7 7-2 16</inkml:trace>
  <inkml:trace contextRef="#ctx0" brushRef="#br0" timeOffset="128553.9304">20342 13923 188 0,'-7'50'36'0,"-11"16"-5"16,-1 25-31-16,-7 122 0 15,-9-77 0-15,0 18 0 16,-2 13 0-16,3 3 0 16,4 4 0-16,3 2 0 15,7-9 0-15,7-8 0 16,6-24-1-16,4-12 1 16,2-23-1-16,3-16 1 0,2-17 0 15,-5-31-34-15,11 1-1 16,-23-44-1-16,13 7-1 15,-25-32-1-15</inkml:trace>
</inkml:ink>
</file>

<file path=ppt/ink/ink80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1-17T21:45:13.653"/>
    </inkml:context>
    <inkml:brush xml:id="br0">
      <inkml:brushProperty name="width" value="0.05292" units="cm"/>
      <inkml:brushProperty name="height" value="0.05292" units="cm"/>
      <inkml:brushProperty name="fitToCurve" value="1"/>
    </inkml:brush>
  </inkml:definitions>
  <inkml:trace contextRef="#ctx0" brushRef="#br0">2 3924 59,'0'0'35,"9"5"-1,-9-5 1,0 0-13,0 0-14,0 0-2,0 0-1,0 0 0,0 0-2,0 0 1,0 0-1,0 0-1,0 0 0,0 0-1,0 0 0,0 0 0,0 0-1,1 12 1,-1-12-2,1 13 1,-1-13 0,4 18-1,0-5 1,0 0 0,2 1-1,0 1 1,1 0 0,0 1 0,2-1 0,0 2 0,1-3 0,1 1 0,0-1 0,1 1 0,4 1 0,-1-1 1,2 0-1,3 1 0,2 0 0,3 1 0,4-2 1,2 2-1,4-3 0,2 2 0,3-1 0,4 0 1,1 1-1,1-1 0,4 0 1,1 0-1,3-2 1,5 2-1,3-4 0,3-2 0,5-1 0,3-2 0,5-4 1,3-1-1,6-1 0,2-5 1,2 2 0,2-4 0,2 1 0,2-1 0,2 1-1,2-1 1,-2-1 0,0 0-1,3 0 1,-2-1-1,1 0 1,-2 0-1,2 1 1,-3 0-1,0 1 0,0 4 0,-3-1 0,0 3 0,2 0 0,-1 1 0,-1 2 0,-1-3 0,4 3 0,-3-3 1,4 0-1,-1-1 0,1 0 0,-1-4 1,2-4-1,-4 0 1,-1-4-1,0-5 0,-2-3 0,-2-6 1,-2-5-1,-2-5 1,-3-4-1,-2-9 1,-4-4-1,-3-10 1,-3-6-1,-2-4 1,-3-7-1,-2-5 0,-4-4 0,-2-6 1,-4-3-2,-3-2 2,-4-2-1,-7-3 0,-5-2 0,-7-1 0,-5-4 0,-6 2 0,-7-2 1,-7 1-1,-7-1 1,-3-2-1,-7-1 1,-8 0 0,-4 3-1,-7-1 0,-3 0 0,-6 0 2,-3 1-4,-8 6 2,-5 2 0,-4 2-1,-6 4 1,-5 4 0,-4 6 0,-8 1 0,-6 7 0,-6 2 1,-2 5-2,-6 7 2,-3 4-1,-7 5 0,-6 9 0,0 6-1,-4 8 2,-1 6-2,-5 14 2,-4 0-2,-1 10 1,2 10 0,0 3 0,-4 10 1,1 5-1,2 8 2,2 3-2,4 8 0,3 6 0,3 0 0,6 7 0,10 2 0,10 4 0,7 1 0,10 2 0,11 1 0,9-1 0,11 6-2,8-2 2,6 3 0,5 4 2,5-1-2,2 3 0,5 1 0,1 5 0,1 2 0,2 6 0,1 1 0,1 4 0,2 5 0,1 3 0,-1 4 0,0 4 0,3 1 0,-4 2 0,0 1 0,3 0 0,0 2 0,2 1 0,0-1 0,2-4 0,3-2 0,2-4 0,4-4 0,0-1 0,4-5 0,2-5 0,1-5 0,4-5 0,-2-4 0,3-2 0,-2-8 0,1-7 0,-3-5 0,0-6 0,-2-4 0,-2-5 0,-2-6 0,-2-3 0,0-5 0,-2-2 0,0-7 0,-1-1 0,-1-4 0,0-1 0,-1-3 0,-1-9 0,2 13 0,-2-13 0,0 0 0,2 10 0,-2-10 0,0 0 0,0 0 0,0 0 0,0 0 0,0 0 0,0 0 0,0 0 0,0 0 0,0 0 0,0 0 0,0 0 0,0 0 0,-3-14-8,3 14-16,-11-15-18,1-4-2,-7-12 0,1-2 0</inkml:trace>
</inkml:ink>
</file>

<file path=ppt/ink/ink81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1-17T21:46:24.368"/>
    </inkml:context>
    <inkml:brush xml:id="br0">
      <inkml:brushProperty name="width" value="0.05292" units="cm"/>
      <inkml:brushProperty name="height" value="0.05292" units="cm"/>
      <inkml:brushProperty name="fitToCurve" value="1"/>
    </inkml:brush>
  </inkml:definitions>
  <inkml:trace contextRef="#ctx0" brushRef="#br0">6303 585 114,'-46'-50'42,"-29"-8"0,-13 12-3,-25-10-39,-21 5-1,-19 3-1,-22 5 1,-19 5 0,-19 9 0,-18 6 1,-15 8 0,-16 14 0,-15 9 1,-11 14-1,-12 12 1,-4 14-1,-5 13 1,2 11-2,3 18 2,8 14-1,10 16 0,13 17 0,15 16 1,25 18-1,22 18 1,24 16-1,27 10 0,26 15 0,31 11 0,29 8 2,28 6-2,23 6 2,32 2 0,25 4 0,34 4-2,22-4-1,33-6 3,22-9-4,30-14 2,27-14-3,24-21 2,28-24-1,20-35-1,27-22 2,15-26 0,26-25-1,16-26 1,11-22 1,7-28 1,8-17 1,2-20 2,-4-21-5,-5-20 0,-12-27 1,-13-18 0,-21-39 1,-18-24-2,-34-40-1,-28-28 3,-38-31 2,-35-27 0,-47-27-1,-40-17 1,-48-9-1,-46-5 1,-52 6-1,-45 7 0,-47 14 0,-40 23-2,-30 28 0,-29 33 0,-15 47 0,-15 41-9,20 65-12,3 40-23,22 55-2,23 42 1,32 48-1</inkml:trace>
</inkml:ink>
</file>

<file path=ppt/ink/ink82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1-17T21:49:34.891"/>
    </inkml:context>
    <inkml:brush xml:id="br0">
      <inkml:brushProperty name="width" value="0.05292" units="cm"/>
      <inkml:brushProperty name="height" value="0.05292" units="cm"/>
      <inkml:brushProperty name="fitToCurve" value="1"/>
    </inkml:brush>
  </inkml:definitions>
  <inkml:trace contextRef="#ctx0" brushRef="#br0">2059 504 79,'-12'-23'40,"4"7"0,-8-5 1,11 7-29,-18-1-4,4 6-4,-8 8-1,-5 7 0,-5 9-1,-2 8 0,2 3-2,3 6 2,5 2-2,7 4 1,11-4 0,13-2-2,11-1 1,9-8 0,7 2-1,3-5 1,0-2 0,-1-3 0,-6 0 0,-8 2 1,-12-1 0,-9 4-1,-12 2 2,-9 7-1,-6 3 0,-7 0-1,-2 0-1,-3-8-2,6-2-4,-5-22-20,14-2-15,1-23 2,14-9-2,1-17 2</inkml:trace>
  <inkml:trace contextRef="#ctx0" brushRef="#br0" timeOffset="328">1684 471 86,'46'-45'39,"0"6"0,12 11 1,-4-2-24,8 12-10,-2-4-3,-2 2-2,-7 1-1,-3-5-1,-7 0 0,-9-3-2,-4 0-1,-12-4-2,0 11-3,-15-6-4,10 20-3,-20-5 0,12 20 1,-17-1 4,7 21 4,-9 7 5,0 10 5,0 16 6,-10 0 2,11 19 2,-11-6 0,15 12-2,-4-16-4,15-1-1,3-15-1,14-10 0,7-22-2,14-18 0,5-20 0,8-14 0,-2-14 0,3-6-1,-4-10-1,-7-2 1,-11 0-1,-14 4 1,-13-1-1,-13 5 0,-13 8-1,-9 7 0,-5 11-1,-4 3-2,7 15-3,-1-4-6,21 17-26,14-4-4,12 9 3,15-5-3</inkml:trace>
  <inkml:trace contextRef="#ctx0" brushRef="#br0" timeOffset="874">3551 527 96,'-13'28'37,"-12"-9"2,0 0-2,-1-6-35,0 0-2,2-4 1,7 3 1,7 0-1,13-3 0,6 3 0,9-2 1,1 2-2,2 3 1,1-1 0,-4 5-1,-6-2 1,-8 5 0,-10 2-2,-10-1 0,-3 8-3,-15-12-6,5 7-27,-12-14-2,7-2 0,-2-16-1</inkml:trace>
  <inkml:trace contextRef="#ctx0" brushRef="#br0" timeOffset="1155">3448 417 97,'48'-10'38,"4"1"0,-2-7 0,6-1-35,-4-6-4,-2-5 0,-3 0-1,-6-5-2,1 5-2,-12-6-1,1 11-2,-15-3-1,1 16 1,-15 0 1,-2 10 2,-6 15 3,-6 9 4,-2 12 2,-6 7 3,5 16 2,-8 4 1,13 13 0,-4-6-2,13 5 0,2-13-2,12-4 0,5-18-1,11-11-1,5-18 0,7-13-1,2-18 1,5-9-2,-3-11 2,-1-6-2,-8-8 1,-6-2 0,-14-9-1,-11 3 0,-15 2 0,-10 7 0,-12 7-1,-8 7-1,-5 12-1,-2 4-1,7 16-3,-1-2-7,24 14-26,0-4-3,20 9 3,-3-10-2</inkml:trace>
  <inkml:trace contextRef="#ctx0" brushRef="#br0" timeOffset="1779">4680 605 109,'0'0'38,"0"0"1,0 0-11,15-9-26,-5 8-1,6 0 0,5-2 0,8-1 0,8-3 0,14 1 1,13-4-1,14 2 0,17 0-1,16 0 1,16-1 0,16 5 0,18-2 0,9 1 0,11 1 0,6 0 0,2 1-1,-2-2 2,-2 4-2,-7-1 1,-12 3-1,-11 0 1,-16 0-1,-19 2 1,-17-2-1,-15 1 1,-19-1-1,-16 0 1,-16 0-1,-11-1 1,-11 0-1,-15 0 1,0 0 0,-1-12-1,-10 3 1,-4-2 0,-3-7-1,-4 0 0,-4-7 1,-5-2-1,-6-5 0,-6-3 0,-7 0 0,-9 1 0,-5 2 0,-3 1 0,2 3 0,4 8 0,9 2 1,10 9-1,15 2 0,27 7 0,10 3-1,25 5 1,19 7-1,15 3 1,12 7 0,13 3 0,7 5 0,0 3 0,-4-3 1,-8 4-1,-11-3 1,-15 5-1,-18 1 1,-19 2 0,-23 4 0,-17 3 0,-21 5 0,-15 2 0,-10 1 0,-8 1 1,-3-6-2,1-5 0,8-9 0,8-7 0,12-6 0,11-13-2,13-8 0,16-14-2,25 3-11,-1-21-26,30 0-4,7-11 2,18-3-2</inkml:trace>
  <inkml:trace contextRef="#ctx0" brushRef="#br0" timeOffset="16209">906 147 70,'7'-11'38,"-7"11"-1,-4-9 1,4 9-14,-14-10-20,5 2-2,-7-5 1,-1 2-2,-6-5 1,-3 4-1,-4-3 1,-5 2 0,-6 0-1,-3 4 1,-4 4-1,-1 3 0,0 2-1,4 1 1,2 2 0,4 0-1,5 0 1,4 1-1,7-4 1,2 2-1,3 2 0,3 2 0,1 5 0,2 5 0,1 10 0,-1 6 0,2 9 0,-1 8 0,-1 6 0,0 10 1,-3 5-2,0 5 2,-1 5-1,1-1 0,-3 4 1,2-3-1,0 3 1,4-8-1,1-2 0,5-6 1,4-9 0,3-4-1,11-11 0,9-8 1,14-12-1,12-9 1,16-10 0,13-9 0,12-4-1,12-7 1,6-1-1,-3-3 0,-6 2 1,-6 2-1,-15 3 0,-16 7 0,-15 0-1,-19 4-1,-14 10-2,-12-8-8,-10 7-27,-9-5-3,4 4 2,-4-11-2</inkml:trace>
  <inkml:trace contextRef="#ctx0" brushRef="#br0" timeOffset="17035">716 118 97,'16'8'39,"4"-6"1,1-6-2,15 1-33,-2-5 0,11 1-3,3 0-1,4-2 0,1 1-1,-1 2 0,0-3 1,0 5-1,-5 2 1,-7 2-1,-5 3 0,-4 3 1,-6 6-1,-4 3 0,-3 7 0,-5 5 0,-2 6 1,0 8-1,-2 4 1,-3 9 0,-3 2-1,-1 3 1,-3 2-1,-2-1 1,-4 0-1,0-4 0,-3-2 0,1-6 0,2-8 0,-2-5 0,1-8 0,0-6 1,2-6-1,1-5 0,5-10 1,-18 7-1,4-3 1,-2-3 0,-4 3 1,-3 2-2,-1-2 2,-4 5-1,5-4 0,2 6 0,2-3-1,6-1-1,13-7-2,-16 4-11,16-4-27,0 0-1,-3 10-1,3-10 0</inkml:trace>
  <inkml:trace contextRef="#ctx0" brushRef="#br0" timeOffset="26006">257 798 87,'15'10'40,"-15"-10"0,0 0 1,0 0-21,0 0-15,0 0-1,10 2-1,-10-2-1,16-4-1,-5 2 0,5 0-1,1 0 1,6-1-1,1 2 0,-1 0 0,-1-1 0,-2 0-1,-1-1-1,-5-5-2,6 9-23,-14-13-13,4 2-2,-7-7 1,6 4-1</inkml:trace>
  <inkml:trace contextRef="#ctx0" brushRef="#br0" timeOffset="26474">801 290 102,'12'-6'38,"-12"6"2,0 0-11,4 10-21,1 2-3,-8-2 0,6 7-2,-6 5 0,4 6 0,-2 5-1,1 5 0,-3 5-1,1 3 0,-1-1 0,0-2 0,0 0 1,1-2-1,-2-5 0,2-4 0,-1-5 0,2-3 0,-1-3-1,0-2 0,1-5 0,0-1 0,1-3 0,0-10 0,-2 13 1,2-13-2,1 10 1,-1-10-2,1 9 1,-1-9-3,6 19-2,-6-19-20,7 12-16,-7-12 1,14 16 0,-14-16 0</inkml:trace>
</inkml:ink>
</file>

<file path=ppt/ink/ink83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1-17T21:52:40.719"/>
    </inkml:context>
    <inkml:brush xml:id="br0">
      <inkml:brushProperty name="width" value="0.05292" units="cm"/>
      <inkml:brushProperty name="height" value="0.05292" units="cm"/>
      <inkml:brushProperty name="fitToCurve" value="1"/>
    </inkml:brush>
  </inkml:definitions>
  <inkml:trace contextRef="#ctx0" brushRef="#br0">-7 599 89,'4'10'41,"-4"-10"2,17 14-1,-2-17-19,8 6-19,12-4-1,7 2-1,6-2 0,3-1-1,3-3 0,0 0-2,-2 1 0,-5-5-2,-2 3-2,-13-14-12,3 6-24,-10-15-2,2 1 2,-9-14-2</inkml:trace>
  <inkml:trace contextRef="#ctx0" brushRef="#br0" timeOffset="265">901 0 115,'2'35'41,"3"19"1,-10-6-4,1 22-34,-1 8-1,-1 7 0,-3 5-1,0 1 0,0-2-1,1-3 1,-1-11 0,4-7-2,0-5 0,3-11 0,3-9 0,2-12-2,5-4-4,-8-27-11,24 19-25,-9-18-2,6-5 1,-8-4-1</inkml:trace>
</inkml:ink>
</file>

<file path=ppt/ink/ink84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1-17T21:52:52.356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119 722 97,'-12'15'40,"0"5"0,-7-6-1,8-1-35,-6-2-1,6 1-1,5-3-1,6-9 0,19 12-1,5-13 0,9 1 0,4 1 0,4-4 0,2 5 1,-3-2-1,-5 7 1,-8 3 0,-8 9-1,-13 5 1,-7 6 0,-10 6-2,-7 1 1,-6 5-2,-12-11-5,7 1-31,-15-11-3,4-10 3,-8-13-3</inkml:trace>
  <inkml:trace contextRef="#ctx0" brushRef="#br0" timeOffset="297">0 648 105,'48'-52'39,"-4"-3"2,5 7-3,-13 0-34,3 1-3,-3 5-2,-7 0-3,-1 14-4,-17-9-30,5 9-2,-10-5 1,2 6-1</inkml:trace>
  <inkml:trace contextRef="#ctx0" brushRef="#br0" timeOffset="437">320 224 69,'6'60'36,"1"3"1,8 7 1,-1-7-22,11 9-9,-2-13-3,8-7 0,-1-15-2,8-19 1,0-18-1,2-18-1,0-16 1,-1-10 1,-5-10-1,-4-3 0,-8-6 0,-12 6 0,-13-1 0,-11 8 0,-14 10 0,-8 8-2,-9 12 0,-4 9 0,1 15-3,-4 0-11,13 16-25,2-2-3,17-2 1,7-3-2</inkml:trace>
  <inkml:trace contextRef="#ctx0" brushRef="#br0" timeOffset="6038">1267 620 105,'6'-13'40,"-6"13"-1,-21 12-9,2 10-28,3 10 0,5 5-1,2 9-1,9 1 1,8 1-2,5-2 1,4-3 0,1-1 1,-4-6-1,-5 0 0,-8-4 0,-9-6-3,-3 10-12,-12-18-23,-2-3 0,-8-16-1,4-6 0</inkml:trace>
  <inkml:trace contextRef="#ctx0" brushRef="#br0" timeOffset="6272">1009 724 95,'20'-47'39,"12"11"2,-3 0-3,13 9-32,-9-5-3,4 5-1,-5-2-1,-3 3-2,-5 2 0,-3 2-2,0 8 1,-3 3-1,2 15 0,-3 10 1,1 13 1,0 10 0,5 7 1,1 8 0,4-1 2,2 3-1,1-8 1,4-9-1,0-8 0,1-14 0,-2-11 1,-2-14-1,-4-11 0,-3-6 0,-8-10 0,-6-1 1,-12-10-1,-13 0 0,-13 2 0,-8 4 0,-8 6 0,-3 4-1,0 9-1,0 3-1,11 13-2,8 1-5,27 6-29,0 0-2,36 6 1,2-8-1</inkml:trace>
  <inkml:trace contextRef="#ctx0" brushRef="#br0" timeOffset="6771">2235 432 102,'-26'-2'38,"9"11"2,-11-4-3,2 7-35,4 7 0,3 1-2,7 8 1,10 2-1,13 3 1,12 0 0,9-1 0,7 3-1,3-2 0,0 4 1,-6 0 0,-6 2-1,-15 1 0,-9-3 0,-11 3-1,-10-6-2,-4-1-3,-14-21-21,8-1-13,-7-22 1,9-13-1,-4-20 2</inkml:trace>
  <inkml:trace contextRef="#ctx0" brushRef="#br0" timeOffset="7005">2127 527 72,'17'-37'38,"-1"7"0,10 12 2,-1-3-22,8 14-12,-2-2-2,3 5-2,-1 5-1,1 6 0,-3 6-1,0 8 0,-4 7 1,-3 8-1,-1 3 0,0 5 0,3-1 0,0-5 0,2-5 0,2-9 0,1-9 1,3-8 0,-1-11 0,-3-10 0,-4-8 1,-6-3 0,-8-12-1,-8 1 1,-13-11 0,-10-2-2,-12 2 1,-6 2 0,-4 7-1,-3 0-1,4 13-2,4 2 0,13 15-7,4-5-29,19 13-2,20-16 1,14 10-1</inkml:trace>
  <inkml:trace contextRef="#ctx0" brushRef="#br0" timeOffset="7598">3226 265 92,'-33'-6'40,"-3"-5"0,11 11-1,-3-3-32,10 12-1,1 7-1,10 17-1,6 4-1,8 18 1,6 7-2,8 16 1,4 10-2,7 7 1,1 0-1,-1-1 0,-2-2 0,-2-8-1,-5-7 1,-5-11-1,-2-16 1,-7-8-1,-2-13 2,-3-11-2,-4-18-3,0 0 0,-2-12-2,-7-26-5,9 0-31,-13-21-2,6-3 1,-5-19 0</inkml:trace>
  <inkml:trace contextRef="#ctx0" brushRef="#br0" timeOffset="7894">3369 435 90,'6'-22'38,"-10"10"0,3 26 1,-13 10-29,9 25-4,-1 9-2,4 18-1,2 9-1,7 5 0,5-1 1,5-4-2,7-13 0,6-11-1,4-15 0,4-19 0,2-18 1,0-14-1,0-18 0,-3-13 2,-6-11-2,-8-15 1,-12-8-1,-11-9 1,-17-6 0,-11-3-1,-11 5 0,-8 4 0,-2 9 0,-3 12 0,5 10 0,4 16 0,9 14-1,7 10 0,11 12-1,16-4-2,-4 26-3,4-26-13,31 29-22,-4-16 1,18 3 1,-3-6-1</inkml:trace>
  <inkml:trace contextRef="#ctx0" brushRef="#br0" timeOffset="8284">3819 453 95,'-10'30'38,"-7"1"1,5 12-1,-2 3-34,7 8-1,4 3 0,11 1-1,7-3 0,11-5 0,6-8-1,6-9 0,3-15 0,2-9 0,1-19 1,-2-12-1,-5-14 0,-4-11 0,-9-9 0,-8-12 0,-13-9 1,-12-6-1,-12-5 1,-13 0-1,-11 0 1,-5 9-1,-4 3 0,0 19-1,0 11 0,7 12 0,7 17-2,8 9-1,15 17-3,4-10-9,19 18-26,9-10-1,20 11 0,6-4 0</inkml:trace>
  <inkml:trace contextRef="#ctx0" brushRef="#br0" timeOffset="8846">4591 707 101,'-3'-10'40,"-10"2"2,13 8-2,-24 10-31,10 1-7,3 11-2,2 4 1,5 8-2,6 2 2,9 1-2,5 3 2,6-2-1,1 1 1,1-5-1,-4-2 0,-5-1 1,-7-1-1,-8 1 0,-10-5-2,-8-1 1,-7-6-3,-1-3-1,-11-22-7,14-2-27,-12-14-2,9-10 1,2-15 1,15 1 23,-5-14 9,14 0 5,9 10 10,-4-4 27,18 9 4,-1 2-1,11 14 2,-9-5-24,13 20-6,-10-3-4,2 5-3,-6 4-1,-2 2 0,-5 5-2,-6 2 0,-4 8 0,-3 6 0,-2 9-1,-1 8 2,2 5-1,2 11 0,3 0 0,4 4 0,5-3 0,4-5 0,5-4-1,3-9 1,2-6 0,2-10 0,-1-10 0,-1-5 0,-4-12 1,-4-4 0,-7-11-1,-6-5 1,-10-5 0,-8-6-1,-11 1 2,-5-2-1,-8 6 0,-3 1-1,0 8 1,1 6 0,5 4-1,5 8 0,7 3-2,4 1-1,14 7-4,0 0-33,13-12-1,7 1 1,17 5-1</inkml:trace>
</inkml:ink>
</file>

<file path=ppt/ink/ink85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1-17T21:53:01.935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65 242 99,'-6'11'39,"3"2"0,3-13-1,0 0-35,1 10-2,8-3 0,8 5 0,7 3 0,6 5-1,5 5 1,1 0 0,1 5 1,-7 0-1,-3 2 0,-12 1 0,-8-2-2,-12-1 2,-9-6-4,-5-1 0,-7-14-3,5 2-20,-11-17-14,5-7 0,-5-17 1,6-10 0</inkml:trace>
  <inkml:trace contextRef="#ctx0" brushRef="#br0" timeOffset="249">0 141 95,'17'-22'38,"3"2"2,14 8-2,-1-2-33,9 8-2,-1-3-1,1 3 0,-5 2-1,-3 2-1,-4 5-1,-8 5 1,-2 8 0,-4 8 0,0 7-1,-1 10 1,6 2 0,3 6 1,3-1-2,4-1 2,5-6-2,3-8 2,2-8-1,0-11 0,-4-12 1,-1-7 0,-6-16 1,-5-4-1,-11-13 1,-7-5 0,-11-7 0,-10-6-1,-13 1 1,-8 5 0,-12 6-1,-1 10 0,-5 6 0,1 13-3,5 12-1,-1 3-21,20 17-17,5-2-2,19 7 1,8 1-2</inkml:trace>
</inkml:ink>
</file>

<file path=ppt/ink/ink86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1-17T21:53:23.666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7334 461 71,'0'0'39,"16"-3"0,-16 3 0,0 0-30,0 0-5,0 0-1,0 0 0,0 0-1,-17-8 0,2 1-1,-8-4 0,-7-2 0,-10-1-1,-11-3-1,-11 2 1,-10 0 0,-9-2-1,-10 1 1,-11-2 0,-10 1 1,-11-3-1,-11 2 0,-13 0 1,-11 0-1,-11-1 0,-11 2 0,-12 3 0,-11 1 1,-7 4-1,-8 1 0,-4 1 1,-8 4 0,-5 2-1,-4 2 1,0 0 0,1 1 0,4-1 0,8-2-1,7-1 2,14-3-2,12-3 2,16-2-1,16-4 1,14 3-1,14-8 0,13 5 0,14-3 0,10 5-1,9 0 1,9 2-2,6 7 1,5 4-1,4 11 1,3 7-1,0 14 1,0 10 0,-3 15-1,-2 13 1,-2 12 1,-3 15-1,-4 11 0,1 10 0,-4 10 1,4 7-1,4 5 1,2 3 0,6-4-1,8-3 1,10-4 0,6-6-1,9-11 0,9-9 1,7-10-1,9-8 0,9-4 0,7-9 0,7-5 1,10-5 0,11-4 0,9-3-1,13-6 1,9-2 0,13-6-1,13-1 1,11-5-1,13-3 0,13-2 1,8-1-1,11 0 0,9-4 1,9-3 0,7 1 0,9-7 0,4 2-1,6-5 1,8-3 0,2 0 0,6-2-2,4 2 1,2-4 0,1 2-1,4-1 1,3 0 0,-1 1 0,1-5 0,2 2 1,-2-4-1,4 3 0,2-4 0,1-1 1,1 1-1,2-1 0,0 0-1,1-1 2,0-1-2,3 2 2,1-3-1,-1 3 0,1-2 0,-2-1-1,1 2 1,-2-1 0,-4 7-1,-7-4 0,-9 4 1,-11 0-1,-14 1 0,-14 2 1,-20-2 0,-15 0-1,-20-4 1,-16-1 1,-18-1-1,-20-4 0,-15-3 1,-12-9-1,-14-7 1,-9-9-1,-11-12 1,-9-10-1,-11-18-1,-4-12 0,-8-18 1,-4-9-1,-4-13 0,-6-8 1,-1-9 0,-4-6 0,-4-1 1,0-4 0,-8-3-1,-5 1 1,-9 0-1,-7 6 0,-16 1 0,-18 9 0,-16 10 0,-28 16-1,-26 24 1,-32 20 0,-26 31 0,-26 24 1,-17 26-2,-14 20-2,-4 27-8,-13-6-16,16 8-17,7-10 0,286-55 44</inkml:trace>
</inkml:ink>
</file>

<file path=ppt/ink/ink87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1-17T21:53:38.564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33 352 92,'0'0'40,"-18"-1"1,18 1-2,-19-5-26,19 5-6,0 0-2,0 0-2,0 0-1,10 4-1,5-3 0,8 1-1,5-2 0,4 0 1,4 0-2,2-5 0,0 3-4,-8-8-4,8 4-31,-17-9 0,2 3-1,-12-10 0</inkml:trace>
  <inkml:trace contextRef="#ctx0" brushRef="#br0" timeOffset="265">498 0 82,'0'0'40,"0"0"0,6 14 0,-4 10-13,-4-5-22,4 12-1,-2 6-2,3 5-1,-1 5 0,2 2 0,2-1 0,0-1-1,-1-5 0,0-6 1,-1-7-1,0-3 0,-2-5 1,0-5-2,0-5 0,-2-11-2,3 13-3,-11-24-34,17 6-1,-5-15 0,10-1-1</inkml:trace>
</inkml:ink>
</file>

<file path=ppt/ink/ink88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1-17T21:54:05.240"/>
    </inkml:context>
    <inkml:brush xml:id="br0">
      <inkml:brushProperty name="width" value="0.05292" units="cm"/>
      <inkml:brushProperty name="height" value="0.05292" units="cm"/>
      <inkml:brushProperty name="fitToCurve" value="1"/>
    </inkml:brush>
  </inkml:definitions>
  <inkml:trace contextRef="#ctx0" brushRef="#br0">81 308 107,'-2'-11'39,"-10"2"1,-1 16-3,-4-1-35,2 9-1,2 4-1,5 9 0,7 2 0,9 4 0,9 2-1,3 1 1,5-1 0,0-1 0,-2-3 0,-5-2 0,-8 0-3,-9-8-3,0 1-31,-13-9-2,-1-5 1,-9-12-2</inkml:trace>
  <inkml:trace contextRef="#ctx0" brushRef="#br0" timeOffset="249">9 279 97,'35'-31'40,"-1"-2"0,7 6-2,-5-6-29,2 4-8,-2 3-2,-6-2-1,-3 8-2,-6-3 0,0 10-2,-7-1 1,3 12 0,-7 4 1,0 14 1,-6 6 0,3 13 1,-4 7 1,0 7 2,-1 5 0,0 0 2,2 2 0,-2-8 0,7-5 1,-4-12-1,7-5 1,0-16-1,6-9 0,-1-13 0,3-9-1,-1-9 0,-1 0 1,-2-8-1,-4-1 0,-9-3 0,-5 5 1,-9 2-1,-3 7 0,-7 3-2,-2 6 0,1 8-2,-3 3-1,9 16-7,-5-5-30,17 8-1,4-11 3,4 19-2</inkml:trace>
</inkml:ink>
</file>

<file path=ppt/ink/ink89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1-17T21:54:06.285"/>
    </inkml:context>
    <inkml:brush xml:id="br0">
      <inkml:brushProperty name="width" value="0.05292" units="cm"/>
      <inkml:brushProperty name="height" value="0.05292" units="cm"/>
      <inkml:brushProperty name="fitToCurve" value="1"/>
    </inkml:brush>
  </inkml:definitions>
  <inkml:trace contextRef="#ctx0" brushRef="#br0">139 171 96,'-3'-16'41,"3"16"1,-10-21-1,10 21-29,-26-8-9,9 7-1,-2 6 0,1 6-2,4 8 0,6 6-2,9 6 2,5 5-1,7 4 1,4 3 0,2 2 0,4-1 0,-6 1 0,-3-4 0,-6-3 1,-4-5-1,-4-5-1,-4-6 0,-1-5-2,-11-17-6,16 0-30,-23-27-1,12-2 0,-6-17-1</inkml:trace>
  <inkml:trace contextRef="#ctx0" brushRef="#br0" timeOffset="281">-3 126 73,'3'-21'39,"10"13"-1,1 2 0,8 13-12,-5-8-21,11 2-3,-3-1 0,2-1-2,-2 0 0,-2-1 0,-3-1-1,-5 2-2,1 8 1,-7 5-1,2 9 1,-1 7-1,2 9 1,1 8-1,3 7 2,1 1-1,2 1 2,3-3-1,1-7 1,2-8 0,1-11 1,2-12 0,-2-14 0,3-11 1,-4-14 0,0-8 1,-6-10 0,-3-2 0,-12-11 1,-6 1-1,-13-4 0,-6 9-1,-8 2-2,-5 6-1,2 12-5,-8 2-32,17 14-1,5 1-1,18 14 0</inkml:trace>
</inkml:ink>
</file>

<file path=ppt/ink/ink9.xml><?xml version="1.0" encoding="utf-8"?>
<inkml:ink xmlns:inkml="http://www.w3.org/2003/InkML">
  <inkml:definitions>
    <inkml:context xml:id="ctx0">
      <inkml:inkSource xml:id="inkSrc0">
        <inkml:traceFormat>
          <inkml:channel name="X" type="integer" max="27760" units="cm"/>
          <inkml:channel name="Y" type="integer" max="15694" units="cm"/>
          <inkml:channel name="F" type="integer" max="255" units="dev"/>
          <inkml:channel name="T" type="integer" max="2.14748E9" units="dev"/>
        </inkml:traceFormat>
        <inkml:channelProperties>
          <inkml:channelProperty channel="X" name="resolution" value="1000" units="1/cm"/>
          <inkml:channelProperty channel="Y" name="resolution" value="1000.25494" units="1/cm"/>
          <inkml:channelProperty channel="F" name="resolution" value="0" units="1/dev"/>
          <inkml:channelProperty channel="T" name="resolution" value="1" units="1/dev"/>
        </inkml:channelProperties>
      </inkml:inkSource>
      <inkml:timestamp xml:id="ts0" timeString="2018-11-29T16:55:51.822"/>
    </inkml:context>
    <inkml:brush xml:id="br0">
      <inkml:brushProperty name="width" value="0.05292" units="cm"/>
      <inkml:brushProperty name="height" value="0.05292" units="cm"/>
      <inkml:brushProperty name="color" value="#FF0000"/>
    </inkml:brush>
  </inkml:definitions>
  <inkml:trace contextRef="#ctx0" brushRef="#br0">10708 2707 165 0,'-12'-46'35'16,"-2"2"1"0,-17 0-38-16,-9 8 1 15,-10 10 2-15,-9 13-2 0,-4 11 1 16,0 13 0-16,2 10-1 16,6 15 1-16,11 18 0 15,13 14-1-15,10 15 3 16,14 10-2-16,10 12 1 15,10 8-2-15,4 4 3 16,3 8-3-16,1-2 3 16,-4-4-2-16,-3-6-1 0,-6-5 1 15,-7-5 1 1,-7-10 0-16,-7-5-1 16,-8-12 0-16,-7-11 0 15,-6 23-33-15,-16-54-1 0,13 0-2 16,-21-35 0-16,16 1 0 15</inkml:trace>
  <inkml:trace contextRef="#ctx0" brushRef="#br0" timeOffset="545.742">9842 3529 167 0,'63'-57'35'0,"30"31"0"16,-4 9-36-1,0 11 1-15,-5 10 1 16,-13 9-1-16,-9 9 0 16,-14 12 1-16,-11 7-1 0,-6 5 1 15,-5 4-1-15,3-1-2 16,-3-7 2-16,13-3-1 16,-1-10 1-16,13-11 0 15,-2-13 1-15,1-7-1 16,-1-15 0-16,-13-10 2 15,-4-11-3 1,-20-11 2-16,-9-10-1 0,-24-4 0 16,-3-2 0-16,-15 2-1 15,-9 4 1-15,0 9 0 16,2 14 0-16,6 14 0 16,10 21 0-16,15 11-1 15,13 21 2-15,17 14-1 0,18 13 0 16,11 4 1-16,12 3-1 15,9-3 0-15,4-11 1 16,-2-6 0 0,-3-22-1-16,-8-15 1 0,-8-20 0 15,-12-12 0-15,-11-18-1 16,-12-10 1-16,-8-7-1 16,-5-3 0-16,-2 2 0 15,-1 3 0-15,4 14-1 16,5 5 0-16,9 19 1 15,9 10 1-15,9 10-1 16,10 5 0-16,8 45-34 16,-2-58-2-16,24 11 1 0,-13-25-1 15,26 9 0 1</inkml:trace>
  <inkml:trace contextRef="#ctx0" brushRef="#br0" timeOffset="1206.6751">12854 3090 178 0,'-36'-3'36'0,"-4"17"-1"15,-17 56-34-15,-98 70-1 16,94-84-3-16,4 15 3 16,8 5-1-16,10 5 1 15,12-2-1-15,17-10-4 16,9-14-30-16,38 1 1 16,-4-35-1-16,37-2 0 0,-7-34-1 15</inkml:trace>
  <inkml:trace contextRef="#ctx0" brushRef="#br0" timeOffset="1691.0364">12916 3765 178 0,'-33'36'35'0,"27"25"-2"16,10-21-35-16,17-8 2 15,14-16-1-15,12-13 0 16,3-16 2-16,1-12-1 15,-6-12 1-15,-6-9 0 16,-11-11-1-16,-7-5 0 0,-10-2 1 16,-3-4 0-16,0 2-3 15,0 0 3 1,7-1-1-16,3-2-1 16,8-7 2-16,3-1-2 0,0-8 2 15,0-6-2-15,-5-2 2 16,-5 0-1-16,-4 9 0 15,-6 4-1-15,-7 25 1 16,-3 13 0-16,-4 29-1 16,-2 25 1-16,-1 30 1 15,1 27 1-15,0 22-3 16,-2 28 2-16,2 12-2 16,0 14 2-16,3-1-2 15,4-4 1-15,2-14-1 16,4-14-1-16,5-16 2 15,5-21 0-15,1-19 1 16,4-16-2-16,2-17 1 0,-8-23-35 16,19 4 1-16,-17-32-1 15,22 5 0-15,-18-28-1 16</inkml:trace>
  <inkml:trace contextRef="#ctx0" brushRef="#br0" timeOffset="1909.7786">14526 3753 177 0,'-7'71'35'16,"-13"-17"-1"-16,8-10-37 15,-6-15-31-15,17 0-1 16,1-29 0-16,6-16 0 16,2-32-2-16</inkml:trace>
  <inkml:trace contextRef="#ctx0" brushRef="#br0" timeOffset="2064.0056">14678 2740 175 0,'39'37'2'15,"-60"-15"-3"-15,30 16-36 16,-17-21 1-16,22 30 1 0</inkml:trace>
  <inkml:trace contextRef="#ctx0" brushRef="#br0" timeOffset="2360.8702">14680 3949 178 0,'29'-31'35'0,"-4"-14"1"15,3 5-38-15,-2 11 2 16,-1 13 0-16,0 16 0 15,0 14-1-15,0 6 1 0,1 10-1 16,1-4 0-16,1-2 1 16,5-9-1-16,-3-13 1 15,3-15 0-15,-2-17 0 16,-1-18 1-16,-2-20-1 16,-4-13-1-16,7 3-33 15,-19-20 1-15,20 24-1 16,-18-21-1-16,24 40 1 15</inkml:trace>
  <inkml:trace contextRef="#ctx0" brushRef="#br0" timeOffset="2720.2321">16164 3808 172 0,'-14'-10'35'0,"14"10"0"15,24 40-35-15,-6-103 0 16,7-17 0-16,4-11 1 15,5-11-1-15,5-4 3 0,3 6-3 16,4 12 2-16,-1 9-2 16,7 14 0-16,-2 16 0 15,-5 14-32 1,11 45-2-16,-23 1-2 0,13 37 1 16,-27-4-2-16</inkml:trace>
  <inkml:trace contextRef="#ctx0" brushRef="#br0" timeOffset="3048.346">16671 3865 177 0,'33'-33'36'16,"-11"-49"-1"-16,105-11-37 16,-96-1 2-1,0 5 0-15,-4 8 0 16,1 10 0-16,1 28 0 15,7 26-1-15,4 26 1 0,3 23 0 16,4 18 0-16,8 10 0 16,0 11 0-16,0 0 0 15,-7 0 0-15,-11-1-1 16,-11-12 1-16,-19-13 0 16,-18-16 0-16,-25-13 0 15,-22-16 0-15,-17-11 0 16,-14-15 0-16,-8-21 0 15,-3 1-2-15,-1-16-31 16,30 22-1-16,3-17-1 16,40 25 1-16,6-13-1 15</inkml:trace>
  <inkml:trace contextRef="#ctx0" brushRef="#br0" timeOffset="3911.3998">17520 3552 175 0,'41'-23'36'0,"0"0"-1"16,-13-7-34-16,-2 0-3 15,-4 1 2-15,-1 12 0 16,2 12 0-16,1 14 0 16,3 17 0-16,4 16 0 15,2 1-1-15,2 5 1 16,0 1 0-16,1-9-1 0,-5-12 2 15,-1-13-2-15,-7-16 1 16,-6-24 0-16,-7-15 1 16,-8-19-1-16,-3-21 0 15,-1-10 0-15,-1-10-1 16,2 0 1-16,2 3-1 16,8 12 1-16,4 15-1 15,7 18 1-15,6 17-1 16,4 24 0-16,-1 18 4 15,-1 19-3-15,-5 22 3 16,-4 13-3-16,-8 11 1 16,-5 8-1-16,-5 7 1 15,0-3-1-15,2-5-2 0,3-7 2 16,5-19-1-16,5-11 1 16,4-16 0-16,5-19 1 15,-2-15-1-15,-2-17 0 16,-5-13 0-16,-8-15 1 15,-5-7-2-15,-7-10 1 16,-3 5 1-16,-2 8-1 16,-2 10 2-16,1 16-2 15,10 31 0-15,-7 12 0 16,12 37 1-16,1 33-1 16,1 25-2-16,1 27 2 15,-2 21-2-15,-3 14 2 16,0 7 0-16,-7-1 0 0,-4-10 0 15,-5-21 0-15,-5-14 0 16,-3-35 0-16,-3-26-1 16,-5-34 1-1,-2-32-1-15,2-33 1 0,9-27 0 16,10-20-1-16,14-20 1 16,16-11 0-16,16-9 0 15,20-4 0-15,18 0 1 0,11 3-1 16,4-4 1-16,0 1-2 15,-2-1 1-15,-11 0 0 16,-15 10 1-16,-20 8-1 16,-18 14 0-16,-15 17-1 15,-17 32 3-15,-13 27-1 16,-10 33-2-16,-2 27 1 16,5 22-1-16,7 23 1 15,10 14 0-15,11 6 0 16,9-9-1-16,13-10 1 15,12-17 1-15,7 38-34 16,-2-87-2-16,18-9 0 16,-13-45 0-16,15-6-1 0</inkml:trace>
  <inkml:trace contextRef="#ctx0" brushRef="#br0" timeOffset="4157.2474">19810 2388 175 0,'-10'76'36'0,"-19"21"0"16,-5 19-35-16,-3 12-2 15,-3 14 0-15,6 1 0 16,8 4 1-16,9-13 1 15,61-8-35-15,-46-39-3 16,26-4 2-16,-7-44-1 16,26-11 0-16</inkml:trace>
  <inkml:trace contextRef="#ctx0" brushRef="#br0" timeOffset="4594.7342">20236 2717 168 0,'-8'55'38'0,"-27"-4"-3"16,17 34-32-16,-11 5-3 16,-4 5 0-16,2 0 1 15,2-8 0-15,10-7-1 16,6-8-2-16,12-25 2 15,8-11 0-15,13-26 1 16,9-18-1-16,7-17 0 16,4-12 0-16,1-7 0 0,1-7-1 15,-3 7 1-15,-6 4 0 16,-5 18 0-16,-4 19 0 16,0 14 0-16,-2 17 0 15,2 8 0-15,5 5 0 16,7-1 0-16,5-2-1 15,3-14 1-15,3-8 0 16,-1-17 0-16,-1-16 0 16,-7-18 0-16,-11-16 1 15,-13-12-1-15,-11-13-1 16,-10 1 1-16,-11-38-31 16,3 44-2-16,-23-22-3 15,22 25 2-15,-12-16-3 0</inkml:trace>
  <inkml:trace contextRef="#ctx0" brushRef="#br0" timeOffset="4829.1024">21001 2288 179 0,'59'77'34'0,"9"32"-1"15,-7 24-32-15,-4 13 0 16,-10 19-3-16,-11 9 2 15,-10 4-2-15,-15-4 2 16,-11-10 1-16,-7-16-1 16,-4-18-1-16,-1-13 1 0,3-38-34 15,17 10 0-15,-19-38-1 16,18 5-1 0,-25-33-2-16</inkml:trace>
  <inkml:trace contextRef="#ctx0" brushRef="#br0" timeOffset="12653.1206">10419 13826 170 0,'-22'-66'37'16,"-7"9"-1"-16,-14 4-37 16,-13 7 0-16,-6 12 1 15,-4 10 0-15,-3 9 0 16,-3 15 0-16,-1 13 0 0,1 15 0 16,10 19 0-1,8 12 0-15,9 15 0 16,10 7 0-16,10 16 0 15,9 11 1-15,13 9-2 0,6 9 2 16,7 10-2-16,4 11 2 16,-3 3-1-16,-5 15 0 15,-5 6 0-15,-8 2 2 16,-11 0-1-16,-5-3-1 16,-13-5 1-16,-8-12-1 15,-5-9 0-15,-1-18 1 16,-5-27-1-16,0-15-1 15,0-23-33-15,15-3-1 16,-18-43 0-16,22-1 0 16,-13-50 0-16</inkml:trace>
  <inkml:trace contextRef="#ctx0" brushRef="#br0" timeOffset="13231.2236">8997 15357 177 0,'79'-46'36'0,"12"-2"-1"16,25-3-36-16,11-3 0 15,11 2 0-15,2 9 1 16,-7 9 0-16,-13 10-1 16,-22 23 2-16,-21 18-3 15,-28 22 2-15,-23 21 0 16,-21 18 0-16,-15 12 0 15,-8 1-1-15,-2 4 1 0,3-6 0 16,11-14 0-16,14-16 0 16,13-14-1-16,12-24 1 15,10-17 0-15,2-20 0 16,-1-19 1-16,-4-16-1 16,-8-13 1-16,-15-8-1 15,-11-10 0-15,-14 2 0 16,-13 1 0-16,-10 8 1 15,-4 11-2-15,0 13 1 16,2 10-1-16,7 20 2 16,10 17-1-16,14 20 0 15,11 14 0-15,15 14-1 16,10 14 1-16,11-2 0 0,6 3 0 16,3-7 0-16,-2-11 0 15,-3-17 0-15,-5-20 1 16,-6-20 0-16,-7-24-1 15,-7-13 0-15,-1-17 0 16,-3-11 0-16,0-6 0 16,5 3 0-16,3 6 0 15,2 15-1-15,7 12 1 16,2 18 0-16,1 15 0 16,2 22-1-16,4 6-33 15,4 22-2-15,-22-12 0 16,20 20 0-16,-19-21 1 0</inkml:trace>
  <inkml:trace contextRef="#ctx0" brushRef="#br0" timeOffset="13996.8216">11919 14933 173 0,'0'0'36'0,"-16"6"-2"15,-17 13-36-15,-11 18 3 0,-6 11-2 16,0 14 1-16,-1 13 1 16,6 7-1-16,7 0 0 15,14-8 0 1,11-3 0-16,18-13-1 0,16-17 0 15,17-21 1-15,16-23-1 16,13-19 1-16,11-15 1 16,6-13-1-16,3-6 0 15,-7-3 1-15,-11 4 0 16,-16 15 0-16,-15 16 0 16,-21 19-1-16,-13 19 1 15,-13 18-2-15,-6 14 2 16,0 5-2-16,6 7 1 0,11-8-1 15,12-10 0-15,18-14 0 16,12-19 1 0,8-19-1-16,8-19 1 15,1-14 0-15,-3-10 0 0,-7-7 0 16,-6-1 1-16,-10 1-1 16,-5 1 1-16,-7 2-1 15,0 1 1-15,0 3 0 16,4-8 0-16,6-1 0 15,4-8-1-15,7-12 0 16,0-8 0-16,0-6 0 16,-5-7 0-16,-5 3-1 15,-9 1 0-15,-6 9 1 16,-14 14-1-16,-7 14 2 16,-6 19-1-16,-8 21 0 15,-6 26 0-15,-1 24 0 16,-4 23 1-16,-2 28 0 0,3 19-1 15,-2 25 0-15,6 17 0 16,7 12 1-16,7 4-1 16,10-1 1-16,10-9-1 15,7-13-1-15,6-14-1 16,2-21 2-16,0-21 0 16,0-24-1-16,-1-35-34 15,8 2 1-15,-21-34-1 16,20 4 0-16,-18-32 0 15</inkml:trace>
  <inkml:trace contextRef="#ctx0" brushRef="#br0" timeOffset="14231.1882">13656 15242 178 0,'22'49'35'0,"-17"-16"0"15,11 9-36-15,1 5 0 16,0 1 1-16,-1-6 0 16,1-5 0-16,33-7-34 15,-50-30-1-15,24 4 0 0,-22-35-1 16,16 1 1-16</inkml:trace>
  <inkml:trace contextRef="#ctx0" brushRef="#br0" timeOffset="14387.4303">13867 14621 175 0,'-7'-29'36'15,"7"29"0"-15,-10-15-34 16,10 15-3-16,-5 17-5 15,14 11-28-15,-14-12-2 16,21 26 1-16,-13-13-2 16,22 32 2-16</inkml:trace>
  <inkml:trace contextRef="#ctx0" brushRef="#br0" timeOffset="14715.5425">14066 15400 177 0,'15'-30'36'16,"-10"-9"-2"-16,1-5-34 16,0 8 1-16,1 4-1 15,3 15-1-15,1 23 1 16,4 20 0-16,4 21 0 16,8 13 0-16,6 9 0 15,7-3 0-15,5-4 0 0,5-9 0 16,3-19 0-16,-2-21 0 15,-1-19 0-15,-8-23 0 16,-8-20 1 0,-11-12-2-16,-11-17 2 0,-8-10-1 15,-9-7 0-15,-1 2 0 16,-3 20-33-16,-2-20-2 16,25 28-1-16,-8-10 1 15,34 34-1-15</inkml:trace>
  <inkml:trace contextRef="#ctx0" brushRef="#br0" timeOffset="15280.2637">15585 14065 175 0,'-20'12'37'16,"-7"-5"-2"-16,-20-8-34 15,-3 2 0-15,-3 3-2 16,2-2 1-16,7 6 0 16,12 1 0-16,11 9 0 15,13 14 0-15,8 18 0 16,6 15 0-16,4 22 0 15,-5 24 0-15,-3 14-1 16,-6 23 2-16,-4 4-1 0,-2 3 0 16,0-4 0-16,5-10 0 15,9-8-1-15,14-24 1 16,17-16 0-16,12-22 0 16,12-18 0-16,7-18-1 15,3-7 2-15,0-21-1 16,-1-11 0-16,-12-11 0 15,-16-17-35-15,12 10 0 16,-18-22-1-16,21 17 0 16,-5-34-1-16</inkml:trace>
  <inkml:trace contextRef="#ctx0" brushRef="#br0" timeOffset="15936.5121">23328 13980 184 0,'57'-17'36'16,"1"-9"-1"-16,8-95-35 0,1 103 0 15,-6 4 0-15,-10 12 0 16,-11 19 0-1,-13 24 0-15,-11 24 0 16,-16 28 0-16,-10 30 0 0,-6 25 0 16,-4 16 0-16,-2 10 0 15,0 5 0-15,3-6 0 16,5-9 0-16,1-19 0 16,5-22-1-16,-2-18 1 15,-2-19-1-15,-5-23 1 16,-5-20-2-16,-7-18 3 15,-9-15-1-15,-5-8 0 16,-3-9 0-16,-3-11 0 16,0 1-34-16,-8-20 0 15,16 17-1-15,-17-22 0 16,15 22-2-16</inkml:trace>
  <inkml:trace contextRef="#ctx0" brushRef="#br0" timeOffset="16796.2842">16007 14292 176 0,'-12'12'36'0,"-15"-18"-1"15,27 6-34-15,0 0-1 16,29-10 0-16,4 0 0 15,11 6 0-15,11-5 1 0,7 4-1 16,5 3 0 0,-3-1 0-16,-8 7 1 0,-11 6-2 15,-19 3 1-15,-19 11 0 16,-20 8 0-16,-14 4 0 16,-11 4-1-16,-5 6 1 15,7 3 1-15,4-2-2 16,15 3 2-16,18-5-1 15,20-1 0-15,13 6 0 16,10-10 1-16,5 1-1 16,-7-7-1-16,-3 2 1 15,-14-3 0-15,-17-6 0 16,-20-4 0-16,-16-12 0 0,-15 2 0 16,-9-4-1-16,-8-5 1 15,0-5 0-15,3-2 0 16,6-4 0-16,10-5 0 15,11-2 0-15,30 14-35 16,-6-29 0-16,27 25 0 16,-6-21-1-16,31 21 0 15</inkml:trace>
  <inkml:trace contextRef="#ctx0" brushRef="#br0" timeOffset="17015.0278">16729 15252 179 0,'19'42'36'16,"-13"28"-2"-16,-2-35-33 0,-3 7-1 16,-5 2 0-16,-3 0-1 15,-3-3 1-15,-2 3 0 16,-4 20-36-16,-8-52 0 15,17 15 0-15,-15-34 0 16,22 7 0-16</inkml:trace>
  <inkml:trace contextRef="#ctx0" brushRef="#br0" timeOffset="17390.0134">17081 14274 180 0,'29'10'36'16,"-2"-8"0"-16,11 4-35 15,3 7-1-15,5-6 0 16,1 14 1-16,-4 2-1 0,-6 15 0 15,-13 4 0 1,-7 15 0-16,-16 8 0 16,-14 5-1-16,-13 15 1 15,-13-6-1-15,-6-4 2 0,-4-2-1 16,5-6 0-16,2-16-1 16,9-14 2-16,11-11-2 15,22-26 2-15,0 0-2 16,0 0 0-16,-9-16-34 15,51 3 0-15,-12-16 0 16,26 19 0-16,-13-16-1 16</inkml:trace>
  <inkml:trace contextRef="#ctx0" brushRef="#br0" timeOffset="17561.9048">17579 15240 182 0,'-4'58'35'16,"2"3"1"-16,-12-9-36 0,0 1-1 15,-3-8 1-15,-2 0-1 16,5-4 1-16,-1-8-1 16,-15-17-34-16,32 13-1 15,-2-29 0-15,0 0 0 16,7-13 0-16</inkml:trace>
  <inkml:trace contextRef="#ctx0" brushRef="#br0" timeOffset="18376.7863">17869 14430 182 0,'-23'16'36'15,"16"24"0"-15,-5-8-35 16,2 5-1-16,6 0 0 16,7 3 0-16,8-5 0 15,6-4-1-15,7-1 2 16,4-6-2-16,4-7 2 16,2-6-1-16,3-10 0 15,-2-7 0-15,12-3-35 0,-19-25 0 16,17 4-2-1,-16-23 1-15,15 9-1 16</inkml:trace>
  <inkml:trace contextRef="#ctx0" brushRef="#br0" timeOffset="18642.4019">18287 14196 179 0,'1'65'36'0,"-6"6"-1"16,5 15-31-16,0-1-4 15,-3 6 0-15,-1 0 0 16,-1 0 1-16,-1-4-1 16,-4-10 0-16,5-7 0 15,-2-11 0-15,3-12 0 0,3-14 0 16,4-15-34-16,8 5-2 15,-11-23 0-15,20 0 0 16,-17-17 0-16</inkml:trace>
  <inkml:trace contextRef="#ctx0" brushRef="#br0" timeOffset="19046.8465">17122 15152 178 0,'30'19'37'16,"-7"-10"-2"-1,4-3-33-15,0 0-2 16,-2-4 0-16,-3-11-35 16,6 12 1-16,-22-22-2 0,14 17 0 15,-20-20-1-15</inkml:trace>
  <inkml:trace contextRef="#ctx0" brushRef="#br0" timeOffset="19406.1879">18562 15391 182 0,'8'50'36'0,"10"17"0"15,-20-20-37-15,2-47-32 16,-6 39-4-16,-15-25 0 0,21 6 0 16,-16-32 2-16</inkml:trace>
  <inkml:trace contextRef="#ctx0" brushRef="#br0" timeOffset="20046.8125">18990 14383 184 0,'-11'34'37'16,"18"30"-3"-16,-7-8-34 15,0 9 0-15,0 5 0 16,3 0 0-16,-1-6 0 15,1-3 0-15,0-7 0 16,-17-24-33-16,31 7-3 0,-17-37-1 16,20 24 0-16,-16-38 1 15</inkml:trace>
  <inkml:trace contextRef="#ctx0" brushRef="#br0" timeOffset="20203.0571">19179 15367 185 0,'-22'71'35'0,"16"10"0"16,-11-31-36-16,0-7 0 15,5-7-2-15,-18-18-32 16,38 11-1-16,-8-29 0 0,19 6 0 16,-8-33-1-16</inkml:trace>
  <inkml:trace contextRef="#ctx0" brushRef="#br0" timeOffset="20515.5254">19713 14354 186 0,'-26'8'36'15,"19"30"-3"-15,-1 4-33 0,10 12 0 16,7 5 0-16,12 13 0 16,6 4 0-16,5 4 0 15,-1 4 0-15,-4 7 0 16,-7-6 0-16,-12-5 0 16,-9-7 0-16,-11-16 0 15,-13-12 0-15,-4-60-31 16,5 36-4-16,-20-44-2 15,23-2 2-15,-12-41-1 16</inkml:trace>
  <inkml:trace contextRef="#ctx0" brushRef="#br0" timeOffset="20671.772">19838 14368 186 0,'22'-36'36'0,"19"25"-3"15,-15 5-33-15,5 3 0 0,2-4 0 16,-6-5-35-16,23 22-1 16,-15-16 0-16,20 20 0 15,-16-9-1-15</inkml:trace>
  <inkml:trace contextRef="#ctx0" brushRef="#br0" timeOffset="20843.6368">20186 15546 179 0,'-22'97'36'16,"-2"-20"-2"-16,12 67-32 0,-3-112-37 16,25 7-1-16,-10-39 0 15,13 12 0-15,-6-36-2 16</inkml:trace>
  <inkml:trace contextRef="#ctx0" brushRef="#br0" timeOffset="21265.5208">20850 14619 187 0,'-16'50'36'0,"-28"-6"-4"16,5 18-32-16,0 14 0 16,6 9 0-16,13 0 0 15,13-1 0-15,17-11 0 16,17-16 0-16,18-21 0 15,15-22 0-15,10-29 0 16,5-21 0-16,-2-23 0 16,-5-16 0-16,-9-11 0 15,-13-9 0-15,-21-7 0 0,-16 3 0 16,-18 5-1-16,-13 7 0 16,-12 14 1-16,-6 11 0 15,-4 17 1-15,-3 22-2 16,16 27-34-16,-10-5 0 15,29 30 0-15,-4-7-1 16,31 25-1-16</inkml:trace>
  <inkml:trace contextRef="#ctx0" brushRef="#br0" timeOffset="21468.6146">21531 15332 185 0,'3'79'35'0,"-6"-3"0"16,-14-15-37-16,-6-5 0 15,-6 0 1-15,-2-5-1 16,-9-16-32-16,23 9-2 16,-14-38 0-16,24 9 0 15,-10-34-1-15</inkml:trace>
  <inkml:trace contextRef="#ctx0" brushRef="#br0" timeOffset="21921.7192">22177 14295 180 0,'-11'33'37'16,"-4"24"-1"-16,-5 12-36 16,-7 13 1-16,-3 9 0 15,2 6-1-15,6 15 0 16,8-8 0-16,8-1 0 16,13-11 0-16,12-8 0 15,14-17 0-15,13-14 0 16,7-20 0-16,8-23 0 0,4-14 0 15,-2-14 0-15,0-16 0 16,-12-11 0 0,-5-8 0-16,-9-4 0 15,-13 1 0-15,-11 1 0 0,-17 9 0 16,-11 12 0-16,-10 13 0 16,-10 15 0-16,-7 17 0 15,-3 16 0-15,-1 14 0 16,2 13 0-16,7 8 0 15,2 3 0-15,6-3 0 16,-1-10-35-16,16 11-2 16,-13-31 1-16,16 4-3 15,-18-32 1-15</inkml:trace>
  <inkml:trace contextRef="#ctx0" brushRef="#br0" timeOffset="50017.7948">9864 10145 169 0,'0'0'36'16,"0"0"-1"-16,-33 4-30 15,12-3-6-15,-3-1 1 16,-6 0 1-16,-4-1-2 15,0 0 0-15,-1 1 1 16,-2-4 0-16,-1-1-1 16,-2 0 2-16,-4 0-1 15,-1-3-1-15,-4-2 2 16,-2 1-1-16,-5-2 0 16,-1 0 0-16,-2 1 1 15,-2 3-1-15,-1-3 1 16,3 2-2-16,-1-2 1 15,1 1 0-15,-1-3 0 0,1 6 0 16,-4-5 0-16,-2 1 1 16,-6 2-1-16,-4 2 1 15,-4 0-1-15,-2 3 0 16,0-1 1-16,-2 0-2 16,1 3 1-16,2-1 0 15,6-1-1-15,1 3 1 16,7 0-1-16,0-3 1 15,2 6-1-15,6-8 1 16,1 7 0-16,3 1-1 16,0 3 2-16,5-5-2 15,0 0 1-15,2 4 0 16,0 1 0-16,2 4-1 0,1-3 1 16,4-3 0-16,2 0 1 15,4 3-1-15,2 6 0 16,9-3 0-16,4 2 1 15,3 5 0-15,6 4-1 16,5 5 1-16,3 6-2 16,0 4 1-16,4 8 0 15,-2 12 0-15,-3 5 0 16,1 4-1-16,-1 2 1 16,-2 3 1-16,3 3 0 15,1 5-1-15,6-2 1 16,6-8-1-16,9-5 1 0,9-4-1 15,7 0 0-15,13-3 0 16,12-8 0-16,13-1 0 16,14-13 0-16,12 2 0 15,15-6 0-15,13 1 0 16,15-5 1-16,13-1-1 16,14 1 0-16,7-4 1 15,6 3-1-15,4-7 0 16,2-4 0-16,-1-4 1 15,-4-8-1-15,-6-15 0 16,-9-15 0-16,-8-11 0 16,-13-13 0-16,-14-11-1 15,-16-11 1-15,-16-5 0 0,-19-6-1 16,-21 0 1-16,-21 6 0 16,-19 4 0-16,-19 9-1 15,-48 8-33 1,25 35-3-16,-25-2 1 0,7 33-1 15,-18 2-2-15</inkml:trace>
  <inkml:trace contextRef="#ctx0" brushRef="#br0" timeOffset="54531.3155">3910 10469 177 0,'1'26'36'0,"-1"-1"-1"0,9 2-34 16,4 12-1-16,2 1 0 16,0 0-1-16,3 9 2 15,-3-5-2 1,-1 1 1-16,-2-3-1 15,-3-6 1-15,-1-14-34 0,6 9-1 16,-14-31-1-16,4 20 1 16,-11-37-1-16</inkml:trace>
  <inkml:trace contextRef="#ctx0" brushRef="#br0" timeOffset="54703.1796">4136 10417 170 0,'12'22'36'0,"-18"4"0"16,18 26-30-16,-11 0-5 15,4 15-1-15,-1-7 0 0,-9-12-36 16,23 8 1-16,-18-25-1 16,22 1 0-16,-22-32 1 15</inkml:trace>
  <inkml:trace contextRef="#ctx0" brushRef="#br0" timeOffset="54987.1638">4413 10404 177 0,'-13'17'35'0,"20"0"0"15,-12 16-36-15,-3-12-34 16,17 15 0-16,-9-36 0 0,16 17 0 15,-4-27 34 1,12 5 1-16,-8-11 0 16,12 15 1-16,-5 6 34 15,-3 3 0-15,3 20 0 16,-9 11 0-16,2 23-69 16,-18-7-2-16,13 16 0 15,-20-14-1-15,13 11 1 16</inkml:trace>
  <inkml:trace contextRef="#ctx0" brushRef="#br0" timeOffset="57329.1918">5055 9308 176 0,'0'0'36'15,"12"-4"0"-15,-110 11-36 0,96 9 0 16,-4 7 1 0,3 5-2-16,-3 7 1 15,4 5 0-15,5 3 0 16,-1 8 0-16,5-1 0 0,3-3-1 15,1-3 1-15,1-8 0 16,0-4 0-16,0-9 0 16,-3-5 0-16,2-17-1 15,-22-12-33-15,24 4 0 16,-15-25-2-16,14 9 1 16,-16-28-1-16</inkml:trace>
  <inkml:trace contextRef="#ctx0" brushRef="#br0" timeOffset="57657.3002">5141 9368 147 0,'15'32'35'0,"-21"-4"1"15,12 6-7-15,-12 30-29 0,0 1 0 16,0 1 0-16,0-5 0 16,2-10 0-16,3-19 0 15,7-11 0-15,6-24 0 16,5-18-1-16,6-10 1 15,7-14 0-15,-1-10 0 16,0-8-1-16,-1 0 1 16,-3 6 1-16,-6 9-1 15,-4 13 1-15,-7 17-2 16,-8 18 2-16,4 24-1 16,-6 21 0-16,0 12 0 15,1 11 0-15,4 10 0 16,0-8 0-16,5-1 0 0,4-10-1 15,-6-23-34-15,23-3 0 16,-14-37-1-16,19-3 1 16,-16-34-1-16</inkml:trace>
  <inkml:trace contextRef="#ctx0" brushRef="#br0" timeOffset="58441.0095">5670 8528 169 0,'-6'-44'34'15,"11"-15"-2"-15,-14 14-32 16,-4-4 0-16,-7-1-1 15,-7 1 1-15,-7-3 0 16,-6 2 1-16,-5 4-2 16,-3 1 1-16,-4 6 0 15,-2 7 0-15,-1 6-1 0,0 13 2 16,0 4-1-16,3 9-1 16,2 9 2-16,3 10-1 15,3 18 0 1,6 15 0-16,4 16 0 0,5 13-1 15,8 20 2-15,5 23 0 0,7 23 0 16,4 19-1-16,2 12 1 16,6 13 2-16,3 13-2 15,-1 0 1-15,0 9-1 16,-1-8-1-16,1-5 0 16,-3-1 2-16,-1-10-1 15,-2-5-1-15,-3-9 0 0,1 0 0 16,2-10 0-1,1-6 1-15,5-7-1 16,2-16 0-16,9-6-1 16,9-15 0-16,4-15 2 0,8-18-1 15,5-16 0-15,7-17 0 16,2-21 0-16,6-14-1 16,4-25 2-16,2-26-1 15,5-16 0-15,3-25-1 16,6-15 1-16,-1-21 0 15,3-23 0-15,0-21 0 16,-2-16-1-16,-7-5 1 16,-8-22 0-16,-11 0 0 15,-14-10-1-15,-11-6 1 16,-15 4 1-16,-15 4-2 16,-13 8 1-16,-11 6-2 15,-8 18 1-15,-8 11 0 0,-8 17 1 16,-5 16 0-16,-2 24 0 15,-3 17 0-15,0 16 0 16,2 17-1-16,1 17 1 16,10 11 0-16,16 24-34 15,-8 0-2-15,23 27-1 16,-8-4 1-16,23 31-1 16</inkml:trace>
</inkml:ink>
</file>

<file path=ppt/ink/ink90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1-17T21:54:07.221"/>
    </inkml:context>
    <inkml:brush xml:id="br0">
      <inkml:brushProperty name="width" value="0.05292" units="cm"/>
      <inkml:brushProperty name="height" value="0.05292" units="cm"/>
      <inkml:brushProperty name="fitToCurve" value="1"/>
    </inkml:brush>
  </inkml:definitions>
  <inkml:trace contextRef="#ctx0" brushRef="#br0">85 48 106,'0'0'39,"-14"13"2,-1-1-3,8 10-34,-3 7-3,2 7-2,5 6 1,4 7-1,7 0 0,3 4 0,4-4 1,3-2 0,-3-3-1,-3-3 1,-5-3-1,-6-9-1,-1 1-6,-14-16-30,4-2-1,-6-17 0,3-7 0</inkml:trace>
  <inkml:trace contextRef="#ctx0" brushRef="#br0" timeOffset="218">0 134 100,'25'-31'38,"9"13"2,0-7-9,7 12-26,-4-1-4,-1 3-2,0 4-2,-7-4-3,4 12 0,-11-5-1,5 15 0,-13-3 1,6 15 0,-11 2 1,3 12 4,-4 8 1,-5 0 4,4 9 0,-7-8 1,10 5 0,-7-13 1,9 1-1,-5-19 0,8-5-1,-3-17 0,6-8-1,-5-13-1,3-6 1,-6-9-1,-3-5 1,-8-8-1,-6 1 0,-10 1-1,-4 4 1,-4 6-3,-3 5-2,6 14-3,-3-2-25,25 22-9,0 0 1,18 1 0</inkml:trace>
</inkml:ink>
</file>

<file path=ppt/ink/ink91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1-17T21:54:07.892"/>
    </inkml:context>
    <inkml:brush xml:id="br0">
      <inkml:brushProperty name="width" value="0.05292" units="cm"/>
      <inkml:brushProperty name="height" value="0.05292" units="cm"/>
      <inkml:brushProperty name="fitToCurve" value="1"/>
    </inkml:brush>
  </inkml:definitions>
  <inkml:trace contextRef="#ctx0" brushRef="#br0">141 192 106,'-8'-20'40,"-3"7"1,-10-5-2,1 7-35,-4 3-2,2 8-2,2 11 0,8 8 0,10 9 0,10 5 0,10 7-1,4 2 0,7 2 1,0 3 0,-2-1 0,-5 2-1,-9-3 1,-10-3-1,-11 0-1,-10-10-4,4 4-32,-14-23-2,5-6 1,-2-22-1</inkml:trace>
  <inkml:trace contextRef="#ctx0" brushRef="#br0" timeOffset="265">101 58 101,'29'-21'38,"-4"5"-1,1 5-3,-3 7-35,-4-7-10,13 17-13,-13-8-14,9 4 0,-4-5 0,2 7 2</inkml:trace>
  <inkml:trace contextRef="#ctx0" brushRef="#br0" timeOffset="405">516 154 56,'4'24'34,"-4"-2"1,-4-5-2,3 8-15,-16-15-7,8 8-4,-12-11-1,6 7-2,-5-4 0,4 5-2,-1-1 1,6 5-1,0 4-1,8 1 0,5 4-1,5-2-1,6 0 1,4-2 1,7-6-1,5-3 0,2-10 1,2-6-1,0-9 0,1-6 1,-4-6-1,-4-5 1,-5-5 0,-8-3 0,-8-3 0,-12-1 0,-9-2-1,-10 3 0,-4 2-2,-7 0-1,7 15-10,-5-5-27,14 11 2,5-1 0,16 16-1</inkml:trace>
</inkml:ink>
</file>

<file path=ppt/ink/ink92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1-17T21:54:08.750"/>
    </inkml:context>
    <inkml:brush xml:id="br0">
      <inkml:brushProperty name="width" value="0.05292" units="cm"/>
      <inkml:brushProperty name="height" value="0.05292" units="cm"/>
      <inkml:brushProperty name="fitToCurve" value="1"/>
    </inkml:brush>
  </inkml:definitions>
  <inkml:trace contextRef="#ctx0" brushRef="#br0">233 125 98,'-22'1'39,"-10"-7"0,0 4-1,-4 0-36,2 5-1,4 7 0,4 6-2,11 9 2,10 8-2,11 5 2,7 9-1,7 4 0,0 3 0,-2 2 0,-3-2 1,-5-2-3,-9-11-2,4 0-32,-16-18-3,2-9 1,-4-19-1</inkml:trace>
  <inkml:trace contextRef="#ctx0" brushRef="#br0" timeOffset="234">70 152 96,'13'-48'38,"9"13"1,0 2-3,11 17-30,-4 3-4,4 7-1,-3 6 0,-2 3-1,-3 6-1,-6 4 1,-2 9-1,-6 6 1,-2 7-1,-5 8 0,0 4 0,0 9 0,2 2 1,2 2-1,3-1 1,1-7-1,5-3 1,1-11 0,3-11 0,3-12 1,0-15 0,0-11 0,0-14 0,-4-7 0,-4-11 2,-4-7-2,-10-7 1,-7-2 1,-11 0-2,-7 1 1,-5 5-2,-3 7 0,-1 6-1,-1 7-4,16 19-33,-2 0-2,19 14 1,0 0-2</inkml:trace>
</inkml:ink>
</file>

<file path=ppt/ink/ink93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1-17T21:54:09.452"/>
    </inkml:context>
    <inkml:brush xml:id="br0">
      <inkml:brushProperty name="width" value="0.05292" units="cm"/>
      <inkml:brushProperty name="height" value="0.05292" units="cm"/>
      <inkml:brushProperty name="fitToCurve" value="1"/>
    </inkml:brush>
  </inkml:definitions>
  <inkml:trace contextRef="#ctx0" brushRef="#br0">192 113 97,'-31'1'39,"-6"-3"-1,4 5 0,5 2-38,2 5 0,9 11-1,9 7 0,9 5 1,7 6-1,7 4 1,2 6 0,0 1 0,-1 2 1,-7-3-1,-6-3 0,-8-2-2,-10-14-9,-1 1-26,-6-17-1,3-7 1,-3-18-2</inkml:trace>
  <inkml:trace contextRef="#ctx0" brushRef="#br0" timeOffset="234">82 71 94,'45'-26'38,"-1"5"0,3 11 0,-11 0-33,4 7-4,-4 4-1,-6 6-1,-8 8 1,-6 7-1,-9 11 1,-6 8-1,-4 10 1,-2 9-1,-1 3 1,3 2 0,5-6 1,8-4 0,5-14 0,9-13 0,6-16 1,6-16 0,3-16 1,2-13-1,-5-12 1,-3-9 0,-13-9 0,-5-3 0,-15-1-1,-10 9 0,-12 8-1,-11 11-1,-7 18-3,-10 8-10,4 29-28,-3 8-1,10 19 0,2 3-2</inkml:trace>
</inkml:ink>
</file>

<file path=ppt/ink/ink94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1-17T21:54:03.399"/>
    </inkml:context>
    <inkml:brush xml:id="br0">
      <inkml:brushProperty name="width" value="0.05292" units="cm"/>
      <inkml:brushProperty name="height" value="0.05292" units="cm"/>
      <inkml:brushProperty name="fitToCurve" value="1"/>
    </inkml:brush>
  </inkml:definitions>
  <inkml:trace contextRef="#ctx0" brushRef="#br0">236 0 78,'-11'5'38,"8"6"-2,-3-1 1,-1 14-23,-3-6-9,0 9-4,-2 5 2,2 9-2,-3-3 1,4 7 1,-3-6-2,6-1 1,1-4-1,1-7 1,1-8-1,3-5 2,0-14 0,0 0-1,5-17 1,3-6-1,0-13 1,5-5-1,-1-8 0,3-5-1,-2-1-1,1 5 0,-3 9 0,-3 12 0,-1 18 0,-7 11 1,-3 34-1,-5 17 0,-3 16 0,-5 12 1,0 9 0,-1 3-2,0-3 1,2-9 0,6-11 0,2-17 0,6-14 0,4-15 0,7-20 1,6-18 0,2-19-1,5-15 1,1-20 0,4-13-1,2-7 1,1-3 1,-6 8-2,-3 11 0,-4 11 0,-5 23 0,-7 24 0,-7 25 0,-7 18 0,-5 15 0,-3 10 0,1-2 0,-1 10 0,5-10 0,3-7 0,7-13 0,10-13 0,6-14 0,8-11 0,3-8 0,2-13 0,0-3 0,-3 1 0,-2 2 0,-5 12 0,-9 10 0,-8 20 0,-8 11 0,-6 17 0,-2 7 0,-1 3 0,3 0 0,3-7 0,2-9 0,11-12 0,6-13 0,8-15 0,11-13 0,6-11 0,0-11 0,2-8 0,-4-1 0,-4-3 0,-5 7 0,-4 6 0,-10 14 0,-9 25 0,0 0 0,-12 29 0,-1 12 0,0 10 0,0 2 0,3 11-3,1-9-5,17 9-22,-6-18-11,14 1-2,-4-10 1,11 2-1</inkml:trace>
  <inkml:trace contextRef="#ctx0" brushRef="#br0" timeOffset="20358">151 130 90,'0'0'39,"6"12"-1,-6-12 2,9 12-27,-9-12-9,-6 26 0,-2-4-1,-2 10-1,-7 4 1,-1 11-1,-6-2 0,2 2-1,0-3-1,4-7 0,3-8 1,9-12-1,6-17 1,18-9 0,4-15 0,7-11 0,8-10 1,2-7-1,1-7 1,1-2-2,-5 4 1,-4 5 0,-9 12-1,-6 6 2,-7 19-2,-10 15 0,-8 24 0,-10 19 0,-6 13 0,-5 9 0,0 1 0,1 0 0,3-8 0,6-12 0,11-18 0,8-28 0,22-6 0,4-19 0,5-14 0,4-5 0,4-7 0,-2 0 0,-5 4 0,-7 7 0,-9 14 0,-10 16 0,-11 25 0,-12 18 0,-8 19 0,-7 16 0,-2 6 0,-2 6 0,6-4 0,7-10 0,12-13 0,11-18 0,12-15 0,13-24 0,13-12 0,7-11 0,5-11 0,1-6 0,2-4 0,-6 3 0,-7 1 0,-8 14 0,-13 12 0,-19 18 0,-3 16 0,-17 19 0,-11 13 0,-8 7 0,2 4 0,-3-1 0,8-10 0,8-11 0,16-20 0,8-17 0,30-23 0,7-14 0,8-11 0,5-9 0,2-5 0,-3-4 0,-4 4 0,-11 14 0,-9 4 0,-13 22 0,-12 22 0,-8 13 0,-11 21 0,-4 16 0,-3 9 0,-2 0 0,2 5 0,3-8 0,7-11 0,3-13 0,9-15 0,-3-29-7,18-7-19,-12-32-17,7-22-1,-6-35 1,3-25 0</inkml:trace>
</inkml:ink>
</file>

<file path=ppt/ink/ink95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1-17T21:54:24.958"/>
    </inkml:context>
    <inkml:brush xml:id="br0">
      <inkml:brushProperty name="width" value="0.05292" units="cm"/>
      <inkml:brushProperty name="height" value="0.05292" units="cm"/>
      <inkml:brushProperty name="fitToCurve" value="1"/>
    </inkml:brush>
  </inkml:definitions>
  <inkml:trace contextRef="#ctx0" brushRef="#br0">142 2813 56,'-7'11'38,"7"-11"0,-10 10 0,-2-18-22,12 8-3,-7-10-4,9-5-2,-8-9-1,7-8-3,-4-8 0,1-11-2,0-12 1,0-8-1,-1-6 0,-3-7 0,-2-4 0,-3-2-1,-2-2 1,-1 4-1,1 6 1,2 3-1,-1 10-1,9 8 1,3 7 1,5 8-1,11 5 1,9 8-1,11 7-1,9 6 1,12 1 1,9 5-1,11 5 0,6 3 0,5 6 0,2 4 0,-1 5 1,-3 4-1,-7 4 0,-7 5 0,-10 8 0,-10 8 1,-11 8 0,-11 8-1,-10 9 1,-7 5 0,-9 10-1,-4 4 0,-4 4 0,-3 3 1,-2-4-1,2 1 0,0-7 1,2-5-1,0-7 0,4-7 0,1-9 0,1-9-1,2-8 0,-2-13-2,2-2-1,-3-19-5,0 0-30,-2-21-4,1-12 3,-10-19-2</inkml:trace>
  <inkml:trace contextRef="#ctx0" brushRef="#br0" timeOffset="827">625 857 90,'-10'-10'40,"10"10"0,-26 1 0,11 13-32,-7-4-5,0 7 0,-5 6-2,2 5 0,2 5 0,7 3-1,3 1-1,8 0 1,6-5 0,6-4-1,11-10 0,5-10-2,9-10 0,0-13-2,10-5 1,-6-11-2,7 3 0,-9-7 1,2 8 1,-13 5 0,-3 12 3,-11 13 2,-7 14 0,-3 14 1,-7 5 0,4 7 0,0-1 0,7-1 1,3-12-1,11-8 0,4-18 0,6-8 0,-1-16 1,2-1 0,-5-6 1,-3 5-1,-7 0 0,-3 5-1,-6 5 0,0 3 0,-4 10-1,4-21-1,1 4 1,3-7-2,1-11 1,5-7 0,-1-12-1,3-5 1,-3-9 0,0-5 0,-5-6 0,-5 2 0,-6 2 0,-6 8 0,-1 4 1,-5 12-2,0 14 2,-4 15-1,3 16 0,0 18 1,4 14-1,4 18 0,5 17 0,6 9 0,4 10 1,5 6 0,8-4 0,4 0 0,3-10 0,0-10-1,0-11-1,0-14 0,1-12-3,-6-23-6,14-6-29,-13-23-2,9-6 1,-6-24-2</inkml:trace>
  <inkml:trace contextRef="#ctx0" brushRef="#br0" timeOffset="1513">1444 0 92,'0'0'38,"13"34"4,4 17-1,-9 14-36,12 20 0,-2 5-1,6 9-1,-3-3 0,2-5 0,-5-8-2,0-13 0,-4-14-1,-3-17-1,-1-9-4,-10-30-24,11 9-13,-9-23 1,4-9-3,-8-11 1</inkml:trace>
</inkml:ink>
</file>

<file path=ppt/ink/ink96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1-17T21:54:20.465"/>
    </inkml:context>
    <inkml:brush xml:id="br0">
      <inkml:brushProperty name="width" value="0.05292" units="cm"/>
      <inkml:brushProperty name="height" value="0.05292" units="cm"/>
      <inkml:brushProperty name="fitToCurve" value="1"/>
    </inkml:brush>
  </inkml:definitions>
  <inkml:trace contextRef="#ctx0" brushRef="#br0">31 2146 76,'0'0'39,"-17"-3"0,17 3-4,-13-13-24,16 3-5,-1-7-2,11 3-1,7-5-1,9 5 0,5-5 0,9 5-1,2 3 1,4 4-1,-3 4 0,-1 3 0,-5 5-1,-5 2 0,-4 5-2,-9-2-1,0 12-10,-12-14-27,4 6-1,-14-14 1,16 9-2</inkml:trace>
  <inkml:trace contextRef="#ctx0" brushRef="#br0" timeOffset="312">623 1813 96,'2'-9'41,"-6"-5"0,6 23-5,-2-9-33,-1 18-1,2 7 0,4 12 0,1 7-1,3 12-1,-2 8 1,4-1 0,0 0 1,0-2-1,-1-4-1,0-2 1,-5-9 0,0-8-1,-3-5 1,-1-7-2,0-3 1,-1-7-2,1-2 0,-1-14-4,5 21-11,-5-21-27,0 0 4,4-9-4,-4 9 3</inkml:trace>
  <inkml:trace contextRef="#ctx0" brushRef="#br0" timeOffset="32417">1583 1949 41,'0'0'38,"8"-9"0,-8 9 0,1-15-17,-1 15-13,0 0-3,0 0-2,-15-6 0,15 6 0,-16-1-1,16 1-1,-16 0 1,16 0-1,-16 2 0,16-2 0,-15 4-1,15-4 1,-18 8-1,8-1 0,-2 0 0,-2 2 0,0 5 0,-3 0 0,1 6 0,-2-1-1,2 3 2,-2 4-1,0-2 0,3 4 0,2 2 0,3 0 0,2-2 0,4 1 0,4 1 0,3-4 0,5 1-1,1-4 2,3-4-1,1 0 0,2-1 0,1 2 0,-1-6 0,1 4 0,0-2 0,1 2-1,1 1 1,0-5-2,3 2 2,0-8-1,2 2 1,1-4 0,2-3 0,1 0 0,-1-6 0,1 1 1,-2-5-1,0-1 1,0-6-1,-3-3 2,1-4-2,-3-4 2,1-2-1,-1-3 1,-5-5-1,0 1 0,-5-3 1,-2 0-1,-5-3 0,-2 1 0,-5 0 1,-4 0-1,-1 6 0,-5 1 0,0 8-1,-6 8 1,-3 8-1,-6 7-3,-2 26-12,-9-3-27,-11 15 1,-13 1-2,-4-1 0</inkml:trace>
  <inkml:trace contextRef="#ctx0" brushRef="#br0" timeOffset="38096">2846 2011 78,'0'0'41,"10"-7"-1,-17-4 1,7 11-33,-16-13-5,0 7 0,-5-2-2,-4 3 1,-7-1-1,-1 5 1,-4 2-1,0 2-1,0 6 1,1 2 0,4 9-1,3 2 0,7 14 0,7 4 0,7 6 0,8 7 1,7 4-2,7 6 1,6 0 0,5-4-1,6-3 1,1-7-2,4-6 2,0-11-2,2-8 2,1-16-1,3-13 1,1-10 0,1-17 0,-3-10 1,-3-12 0,-4-5 0,-8-9 0,-8-3 0,-12-1-1,-12 4 2,-14 6-2,-8 9 0,-6 10 0,-3 11 0,-2 13-2,-1 11 0,8 14-2,0-7-12,23 19-25,2-8 0,18 6-1,7-13 2</inkml:trace>
  <inkml:trace contextRef="#ctx0" brushRef="#br0" timeOffset="38798">3765 2007 72,'5'-10'39,"-9"0"-1,4 10-1,-13-11-30,13 11-2,-14-13-2,5 7 0,-3 0-1,2 3 0,-3-3 0,0 5-1,-3-4 1,2 4-1,-2-2-1,0 4 1,0 5-1,1 3 0,0 6 0,1 8 0,6 10 1,1 10-2,6 6 1,3 7 0,8 2 1,4 5-1,5-1-1,4-6 0,4-5 1,3-15-1,2-5 0,3-9 1,1-17 0,1-10 0,0-14 1,1-6 0,-4-13-1,0-5 2,-6-13-2,-5-7 1,-10 1-1,-6-3 1,-11-2-1,-8 6 1,-8 6 0,-7 9 0,-5 7-1,-4 16 1,-1 9-1,-1 12 0,6 9-1,2 4 0,7 6-2,1-3-3,19 19-34,-4-20-1,14 4 1,2-12-3</inkml:trace>
  <inkml:trace contextRef="#ctx0" brushRef="#br0" timeOffset="39640">4693 1795 62,'14'9'39,"-14"-9"-1,0 0 1,0 0-30,0 0-4,-10-6-1,10 6-1,-15-8 0,2 3-1,-3 3 0,-3 5-1,-4 5 0,-2-3-1,-1 7 1,0 1-1,3 0 0,2 3 1,3-3-1,2-2 0,5-2-1,3 2 1,3 5 0,0 2-1,2 6 2,2 4-2,1 4 1,0 5 0,3 3 0,1-2 0,1-6 0,1-2 0,1-8 0,1-5 1,2-6-1,0-8 0,2-3 1,1-5-1,0 2 1,-1-3-1,1 2 1,4 0-1,2 3 0,4 5 1,3 1-1,4 6 0,4 2 0,3 5 0,1 2-1,0 2 1,-5 4-1,-2-2 1,-9 2-1,-3 3 1,-11 0-1,-8 2 1,-8-2 0,-6 2 0,-8-2 0,-8-2 0,-4-1 1,-8-6-1,2-1 1,-2-6-1,1 0 1,4-6-1,4-3 1,5 0 0,6-5-1,6 0-1,5 0 0,11 1-1,-5-10-4,2-5-24,16 4-11,-3-10 1,11 2-1</inkml:trace>
  <inkml:trace contextRef="#ctx0" brushRef="#br0" timeOffset="40358">4986 2123 70,'-3'-10'40,"-7"-7"0,10 17 0,-28-23-32,17 17-3,-5-1-2,3 6-1,-2 2-1,3 7-1,3 9 1,3 7-1,3 10 0,7 5-1,4 6 1,6 2-1,7 1 1,5 4 0,4-7-1,3-9-1,1-8 1,2-7 0,0-5 1,-4-10-2,1-10 2,-2-12 0,-1-6 0,-3-9 2,-3-7-1,-5-6 1,-7-12-1,-5-2 2,-10 0-1,-8-1 0,-13 1 0,-6 5 0,-6 6 0,-2 5-1,-3 14 0,1 9-1,2 9 1,3 11-1,6 7-1,6 6-2,6 4 0,1-3-6,20 7-33,-7-6 2,13 3-2,1-12 1</inkml:trace>
  <inkml:trace contextRef="#ctx0" brushRef="#br0" timeOffset="41060">5151 466 62,'-5'-43'39,"1"4"-2,-6-5 1,6 9-29,-11-5-6,0 2-2,-3 2 0,-5 2-2,-4 5 1,-3 4 0,-2 5 0,-3 3 0,-2 7 0,-3 7 0,0 7 0,-2 9 0,0 10 0,2 9 0,0 13 0,0 9 0,3 11 0,2 11-1,3 10 1,3 8-1,2 7 1,2 3 0,4 4 0,2 0-1,1 3 1,2 2 0,1-4 0,-4 0 0,1 4 0,1-1 0,-2 1 0,2 4 1,-2-4-1,1-3 1,2-1-1,5 1-1,0-8 1,4 1 1,3-5-2,2-8 2,4-4-1,4-3 1,3-7-1,6-5 2,5-4-3,4-9 4,5-7-3,4-4-1,5-5 2,4-8-2,4-6 1,5-6-1,3-8 2,4-7-4,1-7 5,3-5 1,1-9-1,1-4 1,1-7-4,-2-10 1,0-9 0,-1-7 0,0-7-3,0-10 0,-5-14 0,-1-5 0,-5-16 4,-2-4 0,-8-21 1,-2-6-1,-11-16 1,-3-5 0,-11-14 0,-5-6 1,-8-3-2,-5-1 1,-9 4-1,-5 2 1,-5 8-1,-7 10 1,-3 13-1,-4 13 0,-6 13 0,0 15 0,-2 18-1,-1 15-1,4 16-1,0 12-3,12 25-11,0 5-23,12 19-1,5 6 0,15 17 0</inkml:trace>
  <inkml:trace contextRef="#ctx0" brushRef="#br0" timeOffset="42089">5772 2231 37,'4'-18'32,"-4"-4"0,2 2-2,-2 20-22,0-25-1,0 25-1,-1-13 0,1 13-1,0 0 2,-11 18-2,-1-9 0,3 12-1,-4-1-1,-1 4-2,0 4 1,1 1-1,5 2-1,5-3 1,7 0-1,10 3 0,6 1 0,10 0-1,8-1 1,4 0-1,3-1 1,2-1-1,-3-1 1,-2-5 0,-6-3 1,-4-3-1,-4-4 1,-1-2 0,-6-8 1,4-2 0,-2-10 0,0-7 0,-2-6 0,0-10 0,-4-9 0,-5-7 1,-5-8-1,-8-8 0,-9-6-2,-7 5 2,-8-1-1,-2 9 1,-9 7-1,-2 12-1,-3 13 0,-2 17 1,3 17-1,2 14 0,2 12-1,2 9 0,7 6-2,4 2-1,16 11-8,0-14-31,15 4 3,1-16-3,17-5 2</inkml:trace>
  <inkml:trace contextRef="#ctx0" brushRef="#br0" timeOffset="42698">6956 2303 80,'12'1'40,"-12"-1"0,0 0 0,-10-4-36,-1 9-2,-2 5-1,-1 9-1,2 6 0,2 11 1,3 3-2,8 5 0,11 3 1,5-2-1,9-3 1,8-8 0,7-6 0,4-12 0,4-11 0,1-8 1,-1-13 1,-2-6-1,-4-13 0,-6-4 1,-8-7-1,-7-3 0,-12-4 0,-9-2 1,-14-1-1,-10 6 1,-8 6-1,-7 12 0,-8 7 0,-1 14-2,1 16-5,-8 2-34,18 23-2,1-1 0,10 11-2</inkml:trace>
</inkml:ink>
</file>

<file path=ppt/ink/ink97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1-17T21:55:57.607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5747 561 34,'0'0'34,"0"0"2,0 0-3,12-60-16,-12 60-4,0 0-4,0 0-2,-48-61-1,48 61-1,0 0-2,-45-56 3,45 56-4,-25-42 0,25 42 0,-33-42-2,14 24 1,3 0-1,-4 0 0,0-1 0,-3 0 0,0 2 0,-3-3-1,4 2 2,-6-2 0,-1 4 0,-1-1 0,1 4 0,-2 0 0,-3 4 0,-3 1 0,0 1 0,-4 1 0,0 1 0,-6 0-1,-1 2 1,-3 0-1,3 0 0,-3 1 1,-1 1 0,0 0-1,-6 2 1,0 0 0,-1 1 0,-2-1 0,-1 1 1,-6 0-2,1 1 0,-8-1 0,2 1 0,-5 0 0,-3 2 0,-3-2 0,-5 5 0,0-2 0,-1 2 1,-3-2-1,1 5 0,-1-2 1,3 3-1,-1 2-1,5 1 2,1 3-1,2 1 0,2 4 0,2 1 0,4 3 0,1 0 0,5 4 0,2 1 0,3 4 0,4 4 0,6 4 1,0 5-1,5 5 1,2 2-1,3 8 0,0 6 1,4 3-1,2 2 0,1 3 0,2 3 0,3 3 1,3 4-1,5-2 0,1 3 1,4 1-1,3 2 0,3 4 0,2 0 0,4 6 0,0 1 0,4 0 0,0 1 0,4 0 0,3 2 0,2-2 0,4-2 0,3-4 0,7-4 0,4 1 0,7-5 0,4 2 1,5-5-1,8-5 1,7-1 0,5-8 0,7-1 0,10-11-1,10 0 1,7-9 0,13-7 0,9-6 0,8-8-1,13-3 1,10-10 0,5-4 0,7-8-1,5-10 0,6-2 1,6-11-2,1-5 2,1-9-2,-3-6 1,3-7 0,-9-9 0,-1-5 0,-9-13 0,-7-7 1,-10-5 0,-4-13 0,-6-6 0,-7-12 0,-11-8 1,-11-9-2,-21-7 0,-8-7 0,-23-8 0,-20 0 0,-25-4 0,-21 4 0,-12 1 0,-15 5 0,-6 9 0,-14 6 0,-3 11 0,-3 12 0,-1 14 0,5 18-4,-2 12-1,4 27-2,4 8-6,12 41-23,-6 11-8,3 30 0,-1 19 1</inkml:trace>
  <inkml:trace contextRef="#ctx0" brushRef="#br0" timeOffset="5132">4825 5203 71,'13'18'40,"-4"-6"0,2 2 1,-11-14-35,10 11 2,-10-11-3,7-10 1,-11-7-2,-3-2-2,-4-7 0,4-5-1,-5-8-1,6 1 1,1-2 0,0 1-1,8-2 0,8 3 2,5 3-3,-2 1 0,11 8-1,-1 0-3,8 11-1,-1-6-4,9 20-1,-9-9-2,7 18 0,-4-8 5,-1 10 3,-4-3 4,-1 0 3,-3 5 5,-6-13 3,3 10 1,-6-17-1,2 8-1,-6-11-3,4 2-1,-8-10-2,-1 2 0,-7-7-1,-4 4 0,-3 1-1,-5 5 0,-3 7-1,-2 6 1,-1 11-1,0 11 1,2 10-1,5 7 0,-1 4 0,6 5 0,3-2 0,4 1-1,6-6 1,3-5-3,8-4 1,-2-13-2,10-5 1,0-11-1,3-3 0,0-9 1,0-6 0,-2-7 1,-4-3 1,-6 3 2,-2 1-1,-5 7 1,-3 5 0,-7 10 0,0 0 0,2 10 0,-3 4-1,2 3 1,3-4 0,-4-13 3,0 0-1,45 18 1,-45-18 0,48-21 1,-48 21 0,50-42 0,-50 42-1,35-63-2,-35 63 0,7-87-1,-17 32 1,2-2-1,-8-4-1,-5 0 1,5 5-1,-1 7-2,17 49 1,-30-68-2,30 68-1,0 0 0,0 0-7,0 0-31,-1 65-2,1-65 3,3 92-2</inkml:trace>
  <inkml:trace contextRef="#ctx0" brushRef="#br0" timeOffset="6037">5094 5438 103,'0'0'42,"20"0"1,-3-22-7,11 11-30,8-12-1,8 1-2,7-5-1,4-2 0,1 3 0,-1 0-1,1 3 0,1 1-1,-5 5 1,-4 3-1,-48 14-1,66-13-1,-66 13-1,43-1-2,-43 1-1,0 0-3,5 47-10,-5-47-23,-23 44 1,23-44 0,-59 56 0</inkml:trace>
  <inkml:trace contextRef="#ctx0" brushRef="#br0" timeOffset="6271">5445 5457 67,'-38'18'38,"7"-7"1,6 7-7,-2-21-14,18 12-6,9-9-4,0 0 0,17-17-3,7 10 0,-24 7 0,70-29-2,-23 13 1,7 1-2,6 1 0,-1 0-1,-1 5 1,-4 2-1,-4 0-1,-50 7-1,73-6 1,-73 6-1,0 0-1,45 1-2,-45-1-4,0 0-23,0 0-14,0 0 1,0 0-1,0 0 1</inkml:trace>
  <inkml:trace contextRef="#ctx0" brushRef="#br0" timeOffset="692485">12 1176 69,'0'0'38,"0"0"-1,-8-12-1,8 12-26,0 0-4,0 0-1,0 0-2,1 13 1,-3-3-2,2 5 0,-1 5 0,1 6 0,1 7-1,2 3 0,0 2 0,2 2 0,1-1 0,-1 0-1,0-2 0,-1-6 1,0-6-1,-1-3 0,-2-5 0,0-5 0,-1-12 0,0 12 0,0-12-1,0-9-1,1-2-1,-2-10-1,6 0-1,-7-14-5,14 6-4,-15-21-4,18 12 4,-12-16 3,14 9 5,-7-4 2,5 4 3,1 10 5,-9-3 7,11 22 2,-16-6 1,12 22-5,-14 0-2,8 19-1,-8 3-2,3 12 0,-4 6-1,3 7 0,-1 2-1,1 2 0,-1-2-2,2-3 2,0-5-2,1-9 0,1-7 0,-1-5 0,0-6-1,-4-14 0,6 10 0,-6-10-1,8-15-2,-8-5 0,9-1-3,-10-17-1,10 1-1,-10-20-2,10 4 2,-9-14 3,5 3 4,-1 3 3,-3 1 3,7 18 1,-10 1 3,10 25 1,-8 16-1,6 10-2,-3 18-1,3 16-3,0 7 0,0 7 0,1 2 0,1 0-1,0-7-1,-1-8 2,-2-10-3,2-12 1,2-14 0,3-12-1,1-13 1,3-13-2,4-10 2,3-11-1,4-10 0,-1-4 1,-1-3 1,-3 6 0,-2 6 0,-3 13 0,-6 13 1,-1 20 0,-4 18 0,0 19 0,-4 17 0,-1 11 0,-2 9-1,0 4 1,-1-4-1,-1-1 0,1-8-1,-3-9 1,3-9-2,-1-10-1,3-7-2,0-21-12,-3 12-25,3-12 1,-1-11-1,-2-7 1</inkml:trace>
</inkml:ink>
</file>

<file path=ppt/ink/ink98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1-17T21:55:59.104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37 715 78,'-7'30'39,"2"7"-1,-5-4 0,3 2-26,0-4-8,10 6 0,-1-9-1,11-2 0,2-7 0,9-10 1,4-8-2,7-9 1,1-9 0,5-7-1,-5-8 0,3-2 0,-5-9 0,-3 1-1,-4-4 1,-7 4-1,-5 4 0,-5 7-1,-2 8 0,-3 11 0,-5 12-1,18 21 1,-3 14-1,8 14 1,6 11-2,5 12 2,5 7 0,-2 5 0,0 1-1,-8-5 1,-7-2 0,-12-5 1,-13-3-1,-9-12-1,-13-7 1,-5-10-1,-9-11 1,-2-8-1,-7-16 1,1-13 0,2-8-1,2-11 0,7-4-2,2-11 0,13 1-4,0-20-6,21 8-28,3-10-1,18 0 1,5-8-1</inkml:trace>
  <inkml:trace contextRef="#ctx0" brushRef="#br0" timeOffset="468">672 644 96,'23'-26'39,"0"18"1,-13 10-1,5 14-32,-18 5-5,1 7 0,4 2-2,5-1 1,10-4 0,11-6-1,7-9 1,12-5 0,3-10 0,5-3 0,-6-8 1,-3-1-1,-9-6 1,-13 0-1,-8-4 0,-19-2 0,-9-2 0,-8-1 0,-4 4 0,0 3-1,-4 3 0,8 6 0,2 8-1,18 8 1,0 16-1,14 6 1,15 5-1,3 2 0,12 3 0,3-3 2,6-5-1,1-5 0,-6-8 1,-1-8 0,-8-9 0,-5-4 0,-6-10 1,-12-1-1,-6-6 0,-11-6 0,-6-3-1,-7-6 0,-4 4 0,-1-1 0,-2 6-2,1 1-1,2 8-1,4 3-3,14 21-15,2-13-20,8 11 0,-10 2 0,28-4 0</inkml:trace>
  <inkml:trace contextRef="#ctx0" brushRef="#br0" timeOffset="1404">1107 630 56,'4'-13'39,"-4"13"-1,9-22 2,-9 22-17,-1-16-14,1 16-1,-4-14-3,4 14-1,-12-10-1,12 10-1,-21-9-1,7 7 1,-8-1-1,-4 3-1,-2 1 1,-5 3 0,0 5-1,-3-2-1,4 7 0,0-4-1,7 8-2,0-14-12,9 11-23,3-5-2,9 0 1,4-10-1</inkml:trace>
  <inkml:trace contextRef="#ctx0" brushRef="#br0" timeOffset="2606">1998 414 80,'-2'-29'40,"-9"-2"-1,-3 10 0,-7-2-32,-1 15-3,-1 4-2,2 14 0,0 10-1,1 10 0,5 5-1,4 4 0,5 6 0,7-5 0,5 0-1,5-9 1,3-8 0,4-11 1,1-8-1,3-8 1,-2-10 0,-20 14 2,39-47 0,-27 14-3,-12 33 3,22-76-1,-22 76 0,9-64 0,-10 38-1,1 26-1,0 0 0,0 0 2,0 0-1,0 0-1,10 52 0,-10-52 0,7 67 1,-7-67-1,13 64-1,-13-64 1,22 43 0,-22-43 0,0 0-1,41 23 1,-41-23 0,0 0 0,48-18 0,-48 18-1,0 0 1,0 0 0,47-43-1,-47 43 1,0 0 0,40-51 0,-40 51 0,16-48 0,-16 48 0,1-68 1,-1 68-1,-12-75 1,12 75-1,-22-61 0,22 61 0,-20-42 0,20 42 0,0 0-1,0 0-1,0 0 1,0 0 0,54 22 0,-54-22 0,56 33-1,-56-33 2,63 33-2,-63-33 2,65 15 0,-65-15 0,67-7 1,-67 7-1,61-33 2,-61 33-2,41-61 2,-41 61-2,19-81 2,-19 81-2,-10-78 0,10 78 0,-27-49 1,27 49-1,0 0 1,-51 21-1,51-21 0,-19 80 0,13-31 0,3 5 0,2 1-2,9 2-1,0-13-8,8 3-30,-16-47-3,11 76 2,-11-76-2</inkml:trace>
</inkml:ink>
</file>

<file path=ppt/ink/ink99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1-17T22:04:00.974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  <inkml:brush xml:id="br1">
      <inkml:brushProperty name="width" value="0.05292" units="cm"/>
      <inkml:brushProperty name="height" value="0.05292" units="cm"/>
      <inkml:brushProperty name="fitToCurve" value="1"/>
    </inkml:brush>
  </inkml:definitions>
  <inkml:trace contextRef="#ctx0" brushRef="#br0">3068 8230 91,'0'0'37,"-12"11"1,12-11 0,0 0-34,13 10-1,1-8-1,5 3 0,7-2 0,8 3 0,5-3-1,8 2 1,6-1-2,11 0 0,8 1 1,10-2-1,7 1-1,13 0 2,8-3-1,10 4 0,7-3 0,4 2 1,4 0-1,9 2 1,2 1 0,1 0 0,1 1 0,3-1-1,-1 0 1,3-1 0,-2-4-1,-1-1 1,2-3-1,-2-2 0,2-4 1,-1-1-1,3 0 0,0-2 0,4 1 0,0 2 1,-1-2-1,1 2 1,-4 0-1,-1 2 0,-3-1 1,0-2-1,-4 0 1,-3-2-1,0 1 0,-1-4 0,0-2 0,-2-1 0,-4-2-1,-2 2 2,-2-2-2,-2 2 1,-3 0 0,-3 3 0,-5 3 0,-4 0-1,1 2 1,-6 1 0,-3 4 0,-7 0 0,-7 2 0,-4 1 0,-7-2 0,-5 2 0,-8-1 1,-8-1-1,-5 0 0,-9 2-1,-5 0 1,-7-1 0,-9 3 0,-3 0 0,-9-1-1,-3 2 2,-11-2-1,0 0 0,10-2 0,-10 2 0,0 0 0,-13-14 1,13 14-1,-20-19-1,6 8 1,-3-1 0,-7-3 0,2 0 1,-7-2-1,0 1 0,-2-2 0,-3 0 0,2 2 0,-2-2 0,0 8 0,0-3-1,1 8 1,-2-2 0,3 7-1,2 0 1,1 2 0,3 1 0,4-2 1,4 2-1,6 0 0,12-3 0,-8 13 0,14-3 0,7 1 0,9 4 0,7 3 1,7 0-1,8 3 0,4 1 0,7-2 1,1 0-1,2 1 0,-1 0 0,1 0-1,-3 5 1,-4-1 0,-3-1-1,-7 1 1,-3 1 0,-8-3 0,-2 1 1,-7-3 0,-3-2 1,-7-1-2,-2 2 1,-7 0 0,-5 0 0,-5 3 0,-9 1-1,-7-1 1,-6 4-1,-10-3 2,-6 5-2,-4-2 1,-3 1 1,-4-2-1,1 1-1,3 0 1,3-4-1,5-2 0,4-8-1,6-5-1,2-13-3,7-5-4,-10-25-22,14 2-13,-12-15 0,-1-4 0,-18-6 2</inkml:trace>
  <inkml:trace contextRef="#ctx0" brushRef="#br1" timeOffset="213314">3744 5238 74,'7'-20'39,"4"5"-1,-7 0 2,-4 15-29,9-15-7,-9 15-1,0 0 0,0 16-1,-4-2-1,-2 4 0,0-1 0,1 2-1,-2 1 1,2-5-1,0 1 1,0-6-1,5-10 2,0 0-1,0 0 1,0 0-1,6-17 0,-1 5 1,-2-9-1,2 0 0,-2 0-1,0-1 0,-1 5 1,0 3 0,-2 14-1,0 0 0,0 0 0,-14 26 0,4 0 1,-3 7-1,-1 4-1,-4 2 1,2 3 0,1-8 0,2-3-1,3-7 1,3-6 0,5-4 0,2-14 0,10 4 1,4-15 0,1-5-1,3-7 1,3-4-1,-1-6 1,3-5-1,-2-2 1,-1-1-2,-5 6 1,-2 7 0,-5 5 0,1 11 0,-9 12 0,2 14 0,-5 12 0,-5 7 0,-2 11 0,-2 3 0,-2 5 0,0-4 0,2-5-1,2-5 2,2-8-2,3-9 1,6-10 1,-1-11-1,15 0 0,1-13 1,2-6-2,5-11 1,2-7 0,3-9 0,0-10 0,-2-4 0,-1-5 0,-5 8 0,-4 3 1,-3 12-1,-5 9 1,-5 16-1,-3 17 0,-10 28 0,-3 14-1,-4 7 2,-8 13-2,-2 5 1,-1 5 0,-1-2 1,4-10-1,2-7 0,5-11 0,5-10 0,8-10 0,6-11-1,-1-11 1,19-3 0,1-11 0,2-9 0,3-11 1,3-7-1,1-11 0,2-4 0,-2-4 1,-5 3-2,-4 6 2,-3 9-2,-6 12 1,-3 14 0,-8 16-1,-4 18 1,-8 14 0,-4 12 0,-2 4 0,-4 6 1,-1 2-1,0-3 0,2-8 0,5-7 0,3-5 0,6-11-1,5-6 1,2-16 0,17 5 0,-1-15 0,7-8 0,4-7 1,4-12-1,4-8 1,0-6-1,1-6-1,-5 6 2,-2 3-2,-7 8 1,-6 12 0,-8 17 1,-8 11-1,-4 28 0,-8 9 1,-6 6-1,-1 6 1,-3 4-1,1-6 0,6-4 0,1-8 0,6-7 0,4-11-1,4-17 1,16 10 1,0-19-1,5-3 1,1-10-1,5-8 0,1-7 0,0-5 0,-4 2 1,-3 4-2,-7 5 1,-5 8 0,-5 14 0,-4 9 0,-16 26 0,1 6 0,-1 5 0,-3 3 0,2 1 0,0-6 0,6-3 0,3-8-1,6-10 1,2-14 0,0 0 1,19 2-1,-5-13 0,1-2 1,2-10-1,-1-3 0,0-2 0,-2-1 0,-4 5 0,-3 4-1,-4 7 1,-3 13-1,-12 13 1,0 11 0,-4 8-1,0 6 2,0 1-1,1 1 0,-1 0 0,5-8 0,5-4 0,0-7 0,5-4-1,-1-7 0,2-10-1,0 11 0,0-11-3,-2-18-7,11 11-16,-14-14-13,5 0-1,-12-3 1,-2 3 0</inkml:trace>
  <inkml:trace contextRef="#ctx0" brushRef="#br0" timeOffset="218681">3687 4174 54,'4'-15'36,"2"4"1,-5-2 0,-1 13-18,1-13-13,-1 13 0,0 0-1,0 0-2,1-10 0,-1 10-1,0 0-1,0 0 0,2 15 0,2-1-1,0 4 1,0 7-1,1 6 2,1 6-2,-1 5 1,3 2-1,-3 2 2,1 0-1,-2-1-1,0-3 1,0-5-1,-1-4 1,-1-5 0,1-4 0,-2-6-1,-1-2 0,0-4 0,0-12 0,-1 17 0,1-17-1,0 0-1,0 0 0,0 0-2,0 0-3,0 0-15,1-26-18,3 6 1,-4-10-1,6-2 1</inkml:trace>
  <inkml:trace contextRef="#ctx0" brushRef="#br0" timeOffset="219102">3888 4155 67,'0'0'37,"11"-16"-1,-11 16 3,0 0-32,0 0-2,0 0 0,0 0-1,0 0-1,0 0-1,1 16 2,1 0-3,-1 7 1,3 6-2,0 9 2,1 6-1,0 5 0,2 2 0,0 0 0,-1-2 0,-1-4 0,0-4 0,-1-9 0,1-3-1,-3-5 0,1-5 0,-2-3 0,0-5 0,0-1 0,-1-10-1,0 0 0,0 0-1,0 0-1,-5-13-2,8 4-5,-12-13-30,11 0 0,-3-13 0,6 1 1</inkml:trace>
  <inkml:trace contextRef="#ctx0" brushRef="#br0" timeOffset="219461">4050 4123 64,'7'-22'38,"-6"3"-1,-1 19 2,-4-18-29,4 18-4,1 13-1,1 6-2,-3 2 0,4 11-1,-3 6 1,4 8-2,-3 8 1,2 1-2,0 4 1,1-2 1,-2-3-2,2-4 2,-2-5-2,2-8 1,-1-8-1,1-2 0,-2-9 1,1-3-1,-2-4 0,-1-11-1,3 12 1,-3-12-1,0 0-1,0 0-1,0-15-2,-5 0-3,13 2-31,-12-9 0,5-1 0,-5-7 0</inkml:trace>
  <inkml:trace contextRef="#ctx0" brushRef="#br0" timeOffset="219820">4177 4042 63,'6'-13'36,"-6"13"1,0 0 1,17 15-28,-18 1-4,5 14-2,-3 0 2,9 12-2,-6 0 0,5 8-2,-2 0 1,4-2-3,-3-1 2,1-4-1,-1-4 0,0-4 0,-1-6-1,-2-4 1,-1-3 0,1-3-1,-2-6 1,1-1-1,-3-3 0,-1-9 0,2 11 0,-2-11 0,0 0 0,1 10 1,-1-10-2,0 0 0,0 0-1,0 0-2,0 0-7,0 0-29,0 0 0,0 0-1,0 0 1</inkml:trace>
  <inkml:trace contextRef="#ctx0" brushRef="#br0" timeOffset="220756">3651 2922 74,'-6'-19'39,"3"-1"-1,-11-8 2,2 3-29,-10-10-7,1 2 0,-10-8 0,-2-2 0,-7-4-1,-4-4-1,-8-4 0,-3-4-2,-5-5 0,-6-4 1,-3-5-2,-3-5 1,-6-7 0,-1-2 0,-4-10 0,-1 0 0,-5-8 0,-3-4-1,-3-3 2,0-1-1,-5-1-1,-1 2 1,-1 3-1,-2-3 1,-2 8 0,-1 2 0,-1 8 0,-2-1 0,1 6 1,-4 4 0,1 7-1,0 11 1,5 4-1,2 9 0,6 13 1,4 7-1,4 18 0,6 7 1,7 12-1,5 6 0,8 13 1,5 11-1,6 9-2,8 14 2,9 6-1,8 12 0,9 8 0,9 10 0,7 9 0,9 2 0,7 5 1,10 10-1,7 4 0,7 5 1,6 1 0,6 7 0,6-2 0,2 8 1,4-3 0,6-5 0,1-3 1,5-3-1,1-4 0,8-8 0,1-2 0,4-10 0,5 1-1,-1-6 1,5-3 0,2-3 0,2-2-1,0 2 1,-1-2-1,2-1 0,-2 1 1,3-1-1,0 4-1,0-1 1,1 1 1,0-3-1,2-1 0,-1 2 0,3-4 1,1 1-1,-3-5 1,-2-1-1,-1 2 0,0-4 1,-3-2-1,1-4 0,-3 1 1,-2-9-2,-1 0 2,-4-4-1,-2-11 0,-1-1 0,-4-3-1,-5-10 1,-5-6 0,-4-4 0,-10-5 1,-5-8-1,-8 0-1,-8-6 1,-7-6 1,-8-1 0,-5-8-1,-4-5 1,-4-8-1,-2-8 0,-4-7 1,-1-10-1,-2-8 0,-3-8 0,-1-6-1,-4-6 1,-1-6-1,-2-5 1,-3-9 0,-1-5 0,-5-7-1,-1-5 1,-5-7 1,-3-6-1,-3-2 0,-4-6 0,-4 5 0,-1 0 2,-3 1-2,-2 4 1,0 6-1,-3 8 1,1 5 0,-1 11 0,-1 7 0,1 10-1,1 14 0,0 8-1,6 14 0,0 7-2,8 21-3,-2 6-7,26 29-30,-9 7 0,12 14-1,4 20 0,3-66 44</inkml:trace>
</inkml:ink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8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034" name="Rectangle 2"/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0"/>
            <a:ext cx="3170238" cy="4794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6661" tIns="48331" rIns="96661" bIns="48331" numCol="1" anchor="t" anchorCtr="0" compatLnSpc="1">
            <a:prstTxWarp prst="textNoShape">
              <a:avLst/>
            </a:prstTxWarp>
          </a:bodyPr>
          <a:lstStyle>
            <a:lvl1pPr>
              <a:defRPr sz="1300">
                <a:latin typeface="Arial" charset="0"/>
                <a:ea typeface="ＭＳ Ｐゴシック" pitchFamily="1" charset="-128"/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4035" name="Rectangle 3"/>
          <p:cNvSpPr>
            <a:spLocks noGrp="1" noChangeArrowheads="1"/>
          </p:cNvSpPr>
          <p:nvPr>
            <p:ph type="dt" idx="1"/>
          </p:nvPr>
        </p:nvSpPr>
        <p:spPr bwMode="auto">
          <a:xfrm>
            <a:off x="4144963" y="0"/>
            <a:ext cx="3170237" cy="4794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6661" tIns="48331" rIns="96661" bIns="48331" numCol="1" anchor="t" anchorCtr="0" compatLnSpc="1">
            <a:prstTxWarp prst="textNoShape">
              <a:avLst/>
            </a:prstTxWarp>
          </a:bodyPr>
          <a:lstStyle>
            <a:lvl1pPr algn="r">
              <a:defRPr sz="1300">
                <a:latin typeface="Arial" charset="0"/>
                <a:ea typeface="ＭＳ Ｐゴシック" pitchFamily="1" charset="-128"/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35172" name="Rectangle 4"/>
          <p:cNvSpPr>
            <a:spLocks noGrp="1" noRot="1" noChangeAspect="1" noChangeArrowheads="1" noTextEdit="1"/>
          </p:cNvSpPr>
          <p:nvPr>
            <p:ph type="sldImg" idx="2"/>
          </p:nvPr>
        </p:nvSpPr>
        <p:spPr bwMode="auto">
          <a:xfrm>
            <a:off x="1257300" y="720725"/>
            <a:ext cx="4800600" cy="3600450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4037" name="Rectangle 5"/>
          <p:cNvSpPr>
            <a:spLocks noGrp="1" noChangeArrowheads="1"/>
          </p:cNvSpPr>
          <p:nvPr>
            <p:ph type="body" sz="quarter" idx="3"/>
          </p:nvPr>
        </p:nvSpPr>
        <p:spPr bwMode="auto">
          <a:xfrm>
            <a:off x="974725" y="4560888"/>
            <a:ext cx="5365750" cy="43195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6661" tIns="48331" rIns="96661" bIns="48331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noProof="0" smtClean="0"/>
              <a:t>Click to edit Master text styles</a:t>
            </a:r>
          </a:p>
          <a:p>
            <a:pPr lvl="1"/>
            <a:r>
              <a:rPr lang="en-US" noProof="0" smtClean="0"/>
              <a:t>Second level</a:t>
            </a:r>
          </a:p>
          <a:p>
            <a:pPr lvl="2"/>
            <a:r>
              <a:rPr lang="en-US" noProof="0" smtClean="0"/>
              <a:t>Third level</a:t>
            </a:r>
          </a:p>
          <a:p>
            <a:pPr lvl="3"/>
            <a:r>
              <a:rPr lang="en-US" noProof="0" smtClean="0"/>
              <a:t>Fourth level</a:t>
            </a:r>
          </a:p>
          <a:p>
            <a:pPr lvl="4"/>
            <a:r>
              <a:rPr lang="en-US" noProof="0" smtClean="0"/>
              <a:t>Fifth level</a:t>
            </a:r>
          </a:p>
        </p:txBody>
      </p:sp>
      <p:sp>
        <p:nvSpPr>
          <p:cNvPr id="44038" name="Rectangle 6"/>
          <p:cNvSpPr>
            <a:spLocks noGrp="1" noChangeArrowheads="1"/>
          </p:cNvSpPr>
          <p:nvPr>
            <p:ph type="ftr" sz="quarter" idx="4"/>
          </p:nvPr>
        </p:nvSpPr>
        <p:spPr bwMode="auto">
          <a:xfrm>
            <a:off x="0" y="9121775"/>
            <a:ext cx="3170238" cy="4794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6661" tIns="48331" rIns="96661" bIns="48331" numCol="1" anchor="b" anchorCtr="0" compatLnSpc="1">
            <a:prstTxWarp prst="textNoShape">
              <a:avLst/>
            </a:prstTxWarp>
          </a:bodyPr>
          <a:lstStyle>
            <a:lvl1pPr>
              <a:defRPr sz="1300">
                <a:latin typeface="Arial" charset="0"/>
                <a:ea typeface="ＭＳ Ｐゴシック" pitchFamily="1" charset="-128"/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4039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xfrm>
            <a:off x="4144963" y="9121775"/>
            <a:ext cx="3170237" cy="4794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6661" tIns="48331" rIns="96661" bIns="48331" numCol="1" anchor="b" anchorCtr="0" compatLnSpc="1">
            <a:prstTxWarp prst="textNoShape">
              <a:avLst/>
            </a:prstTxWarp>
          </a:bodyPr>
          <a:lstStyle>
            <a:lvl1pPr algn="r">
              <a:defRPr sz="1300">
                <a:ea typeface="ＭＳ Ｐゴシック" pitchFamily="34" charset="-128"/>
              </a:defRPr>
            </a:lvl1pPr>
          </a:lstStyle>
          <a:p>
            <a:pPr>
              <a:defRPr/>
            </a:pPr>
            <a:fld id="{7362F0B7-0017-4741-BDC4-1E5127E56A9A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12069687"/>
      </p:ext>
    </p:extLst>
  </p:cSld>
  <p:clrMap bg1="lt1" tx1="dk1" bg2="lt2" tx2="dk2" accent1="accent1" accent2="accent2" accent3="accent3" accent4="accent4" accent5="accent5" accent6="accent6" hlink="hlink" folHlink="folHlink"/>
  <p:notesStyle>
    <a:lvl1pPr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charset="0"/>
        <a:ea typeface="MS PGothic" pitchFamily="34" charset="-128"/>
        <a:cs typeface="ＭＳ Ｐゴシック" pitchFamily="-106" charset="-128"/>
      </a:defRPr>
    </a:lvl1pPr>
    <a:lvl2pPr marL="4572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charset="0"/>
        <a:ea typeface="MS PGothic" pitchFamily="34" charset="-128"/>
        <a:cs typeface="+mn-cs"/>
      </a:defRPr>
    </a:lvl2pPr>
    <a:lvl3pPr marL="9144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charset="0"/>
        <a:ea typeface="MS PGothic" pitchFamily="34" charset="-128"/>
        <a:cs typeface="+mn-cs"/>
      </a:defRPr>
    </a:lvl3pPr>
    <a:lvl4pPr marL="13716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charset="0"/>
        <a:ea typeface="MS PGothic" pitchFamily="34" charset="-128"/>
        <a:cs typeface="+mn-cs"/>
      </a:defRPr>
    </a:lvl4pPr>
    <a:lvl5pPr marL="18288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charset="0"/>
        <a:ea typeface="MS PGothic" pitchFamily="34" charset="-128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3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2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3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9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0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1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2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3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4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5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6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7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6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7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8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9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0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1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0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4.xml"/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7218" name="Rectangle 1031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fld id="{5716659F-092C-4043-9422-8A5A41743F7A}" type="slidenum">
              <a:rPr lang="en-US" sz="1300" smtClean="0"/>
              <a:pPr/>
              <a:t>13</a:t>
            </a:fld>
            <a:endParaRPr lang="en-US" sz="1300" smtClean="0"/>
          </a:p>
        </p:txBody>
      </p:sp>
      <p:sp>
        <p:nvSpPr>
          <p:cNvPr id="13721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37220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731838" y="4560888"/>
            <a:ext cx="5851525" cy="4319587"/>
          </a:xfrm>
          <a:solidFill>
            <a:srgbClr val="FFFFFF"/>
          </a:solidFill>
          <a:ln>
            <a:solidFill>
              <a:srgbClr val="000000"/>
            </a:solidFill>
          </a:ln>
        </p:spPr>
        <p:txBody>
          <a:bodyPr lIns="95143" tIns="47572" rIns="95143" bIns="47572"/>
          <a:lstStyle/>
          <a:p>
            <a:pPr eaLnBrk="1" hangingPunct="1"/>
            <a:endParaRPr lang="en-US" smtClean="0">
              <a:latin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19960888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7218" name="Rectangle 1031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5716659F-092C-4043-9422-8A5A41743F7A}" type="slidenum">
              <a:rPr kumimoji="0" lang="en-US" sz="13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MS PGothic" pitchFamily="34" charset="-128"/>
                <a:cs typeface="+mn-cs"/>
              </a:rPr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26</a:t>
            </a:fld>
            <a:endParaRPr kumimoji="0" lang="en-US" sz="1300" b="0" i="0" u="none" strike="noStrike" kern="1200" cap="none" spc="0" normalizeH="0" baseline="0" noProof="0" smtClean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13721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37220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731838" y="4560888"/>
            <a:ext cx="5851525" cy="4319587"/>
          </a:xfrm>
          <a:solidFill>
            <a:srgbClr val="FFFFFF"/>
          </a:solidFill>
          <a:ln>
            <a:solidFill>
              <a:srgbClr val="000000"/>
            </a:solidFill>
          </a:ln>
        </p:spPr>
        <p:txBody>
          <a:bodyPr lIns="95143" tIns="47572" rIns="95143" bIns="47572"/>
          <a:lstStyle/>
          <a:p>
            <a:pPr eaLnBrk="1" hangingPunct="1"/>
            <a:endParaRPr lang="en-US" smtClean="0">
              <a:latin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649653127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7218" name="Rectangle 1031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5716659F-092C-4043-9422-8A5A41743F7A}" type="slidenum">
              <a:rPr kumimoji="0" lang="en-US" sz="13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MS PGothic" pitchFamily="34" charset="-128"/>
                <a:cs typeface="+mn-cs"/>
              </a:rPr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27</a:t>
            </a:fld>
            <a:endParaRPr kumimoji="0" lang="en-US" sz="1300" b="0" i="0" u="none" strike="noStrike" kern="1200" cap="none" spc="0" normalizeH="0" baseline="0" noProof="0" smtClean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13721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37220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731838" y="4560888"/>
            <a:ext cx="5851525" cy="4319587"/>
          </a:xfrm>
          <a:solidFill>
            <a:srgbClr val="FFFFFF"/>
          </a:solidFill>
          <a:ln>
            <a:solidFill>
              <a:srgbClr val="000000"/>
            </a:solidFill>
          </a:ln>
        </p:spPr>
        <p:txBody>
          <a:bodyPr lIns="95143" tIns="47572" rIns="95143" bIns="47572"/>
          <a:lstStyle/>
          <a:p>
            <a:pPr eaLnBrk="1" hangingPunct="1"/>
            <a:endParaRPr lang="en-US" smtClean="0">
              <a:latin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945371101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7218" name="Rectangle 1031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5716659F-092C-4043-9422-8A5A41743F7A}" type="slidenum">
              <a:rPr kumimoji="0" lang="en-US" sz="13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MS PGothic" pitchFamily="34" charset="-128"/>
                <a:cs typeface="+mn-cs"/>
              </a:rPr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28</a:t>
            </a:fld>
            <a:endParaRPr kumimoji="0" lang="en-US" sz="1300" b="0" i="0" u="none" strike="noStrike" kern="1200" cap="none" spc="0" normalizeH="0" baseline="0" noProof="0" smtClean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13721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37220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731838" y="4560888"/>
            <a:ext cx="5851525" cy="4319587"/>
          </a:xfrm>
          <a:solidFill>
            <a:srgbClr val="FFFFFF"/>
          </a:solidFill>
          <a:ln>
            <a:solidFill>
              <a:srgbClr val="000000"/>
            </a:solidFill>
          </a:ln>
        </p:spPr>
        <p:txBody>
          <a:bodyPr lIns="95143" tIns="47572" rIns="95143" bIns="47572"/>
          <a:lstStyle/>
          <a:p>
            <a:pPr eaLnBrk="1" hangingPunct="1"/>
            <a:endParaRPr lang="en-US" smtClean="0">
              <a:latin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292208965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7218" name="Rectangle 1031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5716659F-092C-4043-9422-8A5A41743F7A}" type="slidenum">
              <a:rPr kumimoji="0" lang="en-US" sz="13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MS PGothic" pitchFamily="34" charset="-128"/>
                <a:cs typeface="+mn-cs"/>
              </a:rPr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30</a:t>
            </a:fld>
            <a:endParaRPr kumimoji="0" lang="en-US" sz="1300" b="0" i="0" u="none" strike="noStrike" kern="1200" cap="none" spc="0" normalizeH="0" baseline="0" noProof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13721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37220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731838" y="4560888"/>
            <a:ext cx="5851525" cy="4319587"/>
          </a:xfrm>
          <a:solidFill>
            <a:srgbClr val="FFFFFF"/>
          </a:solidFill>
          <a:ln>
            <a:solidFill>
              <a:srgbClr val="000000"/>
            </a:solidFill>
          </a:ln>
        </p:spPr>
        <p:txBody>
          <a:bodyPr lIns="95143" tIns="47572" rIns="95143" bIns="47572"/>
          <a:lstStyle/>
          <a:p>
            <a:pPr eaLnBrk="1" hangingPunct="1"/>
            <a:endParaRPr lang="en-US" smtClean="0">
              <a:latin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626561239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7218" name="Rectangle 1031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5716659F-092C-4043-9422-8A5A41743F7A}" type="slidenum">
              <a:rPr kumimoji="0" lang="en-US" sz="13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MS PGothic" pitchFamily="34" charset="-128"/>
                <a:cs typeface="+mn-cs"/>
              </a:rPr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31</a:t>
            </a:fld>
            <a:endParaRPr kumimoji="0" lang="en-US" sz="1300" b="0" i="0" u="none" strike="noStrike" kern="1200" cap="none" spc="0" normalizeH="0" baseline="0" noProof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13721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37220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731838" y="4560888"/>
            <a:ext cx="5851525" cy="4319587"/>
          </a:xfrm>
          <a:solidFill>
            <a:srgbClr val="FFFFFF"/>
          </a:solidFill>
          <a:ln>
            <a:solidFill>
              <a:srgbClr val="000000"/>
            </a:solidFill>
          </a:ln>
        </p:spPr>
        <p:txBody>
          <a:bodyPr lIns="95143" tIns="47572" rIns="95143" bIns="47572"/>
          <a:lstStyle/>
          <a:p>
            <a:pPr eaLnBrk="1" hangingPunct="1"/>
            <a:endParaRPr lang="en-US" smtClean="0">
              <a:latin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213863884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7218" name="Rectangle 1031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5716659F-092C-4043-9422-8A5A41743F7A}" type="slidenum">
              <a:rPr kumimoji="0" lang="en-US" sz="13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MS PGothic" pitchFamily="34" charset="-128"/>
                <a:cs typeface="+mn-cs"/>
              </a:rPr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32</a:t>
            </a:fld>
            <a:endParaRPr kumimoji="0" lang="en-US" sz="1300" b="0" i="0" u="none" strike="noStrike" kern="1200" cap="none" spc="0" normalizeH="0" baseline="0" noProof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13721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37220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731838" y="4560888"/>
            <a:ext cx="5851525" cy="4319587"/>
          </a:xfrm>
          <a:solidFill>
            <a:srgbClr val="FFFFFF"/>
          </a:solidFill>
          <a:ln>
            <a:solidFill>
              <a:srgbClr val="000000"/>
            </a:solidFill>
          </a:ln>
        </p:spPr>
        <p:txBody>
          <a:bodyPr lIns="95143" tIns="47572" rIns="95143" bIns="47572"/>
          <a:lstStyle/>
          <a:p>
            <a:pPr eaLnBrk="1" hangingPunct="1"/>
            <a:endParaRPr lang="en-US" smtClean="0">
              <a:latin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61718779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7218" name="Rectangle 1031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5716659F-092C-4043-9422-8A5A41743F7A}" type="slidenum">
              <a:rPr kumimoji="0" lang="en-US" sz="13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MS PGothic" pitchFamily="34" charset="-128"/>
                <a:cs typeface="+mn-cs"/>
              </a:rPr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33</a:t>
            </a:fld>
            <a:endParaRPr kumimoji="0" lang="en-US" sz="1300" b="0" i="0" u="none" strike="noStrike" kern="1200" cap="none" spc="0" normalizeH="0" baseline="0" noProof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13721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37220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731838" y="4560888"/>
            <a:ext cx="5851525" cy="4319587"/>
          </a:xfrm>
          <a:solidFill>
            <a:srgbClr val="FFFFFF"/>
          </a:solidFill>
          <a:ln>
            <a:solidFill>
              <a:srgbClr val="000000"/>
            </a:solidFill>
          </a:ln>
        </p:spPr>
        <p:txBody>
          <a:bodyPr lIns="95143" tIns="47572" rIns="95143" bIns="47572"/>
          <a:lstStyle/>
          <a:p>
            <a:pPr eaLnBrk="1" hangingPunct="1"/>
            <a:endParaRPr lang="en-US" smtClean="0">
              <a:latin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972417798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7218" name="Rectangle 1031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5716659F-092C-4043-9422-8A5A41743F7A}" type="slidenum">
              <a:rPr kumimoji="0" lang="en-US" sz="13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MS PGothic" pitchFamily="34" charset="-128"/>
                <a:cs typeface="+mn-cs"/>
              </a:rPr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87</a:t>
            </a:fld>
            <a:endParaRPr kumimoji="0" lang="en-US" sz="1300" b="0" i="0" u="none" strike="noStrike" kern="1200" cap="none" spc="0" normalizeH="0" baseline="0" noProof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13721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37220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731838" y="4560888"/>
            <a:ext cx="5851525" cy="4319587"/>
          </a:xfrm>
          <a:solidFill>
            <a:srgbClr val="FFFFFF"/>
          </a:solidFill>
          <a:ln>
            <a:solidFill>
              <a:srgbClr val="000000"/>
            </a:solidFill>
          </a:ln>
        </p:spPr>
        <p:txBody>
          <a:bodyPr lIns="95143" tIns="47572" rIns="95143" bIns="47572"/>
          <a:lstStyle/>
          <a:p>
            <a:pPr eaLnBrk="1" hangingPunct="1"/>
            <a:endParaRPr lang="en-US" smtClean="0">
              <a:latin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232295912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926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fld id="{C07FAB2F-2317-40DE-A91C-CF6B33C2BDF3}" type="slidenum">
              <a:rPr lang="en-US" sz="1300" smtClean="0"/>
              <a:pPr/>
              <a:t>93</a:t>
            </a:fld>
            <a:endParaRPr lang="en-US" sz="1300" smtClean="0"/>
          </a:p>
        </p:txBody>
      </p:sp>
      <p:sp>
        <p:nvSpPr>
          <p:cNvPr id="139267" name="Rectangle 1026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39268" name="Rectangle 1027"/>
          <p:cNvSpPr>
            <a:spLocks noGrp="1" noChangeArrowheads="1"/>
          </p:cNvSpPr>
          <p:nvPr>
            <p:ph type="body" idx="1"/>
          </p:nvPr>
        </p:nvSpPr>
        <p:spPr>
          <a:xfrm>
            <a:off x="731838" y="4560888"/>
            <a:ext cx="5851525" cy="4319587"/>
          </a:xfrm>
          <a:solidFill>
            <a:srgbClr val="FFFFFF"/>
          </a:solidFill>
          <a:ln>
            <a:solidFill>
              <a:srgbClr val="000000"/>
            </a:solidFill>
          </a:ln>
        </p:spPr>
        <p:txBody>
          <a:bodyPr lIns="95143" tIns="47572" rIns="95143" bIns="47572"/>
          <a:lstStyle/>
          <a:p>
            <a:pPr eaLnBrk="1" hangingPunct="1"/>
            <a:endParaRPr lang="en-US" smtClean="0">
              <a:latin typeface="Arial" pitchFamily="34" charset="0"/>
            </a:endParaRPr>
          </a:p>
        </p:txBody>
      </p:sp>
    </p:spTree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926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fld id="{C07FAB2F-2317-40DE-A91C-CF6B33C2BDF3}" type="slidenum">
              <a:rPr lang="en-US" sz="1300" smtClean="0"/>
              <a:pPr/>
              <a:t>121</a:t>
            </a:fld>
            <a:endParaRPr lang="en-US" sz="1300" smtClean="0"/>
          </a:p>
        </p:txBody>
      </p:sp>
      <p:sp>
        <p:nvSpPr>
          <p:cNvPr id="139267" name="Rectangle 1026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39268" name="Rectangle 1027"/>
          <p:cNvSpPr>
            <a:spLocks noGrp="1" noChangeArrowheads="1"/>
          </p:cNvSpPr>
          <p:nvPr>
            <p:ph type="body" idx="1"/>
          </p:nvPr>
        </p:nvSpPr>
        <p:spPr>
          <a:xfrm>
            <a:off x="731838" y="4560888"/>
            <a:ext cx="5851525" cy="4319587"/>
          </a:xfrm>
          <a:solidFill>
            <a:srgbClr val="FFFFFF"/>
          </a:solidFill>
          <a:ln>
            <a:solidFill>
              <a:srgbClr val="000000"/>
            </a:solidFill>
          </a:ln>
        </p:spPr>
        <p:txBody>
          <a:bodyPr lIns="95143" tIns="47572" rIns="95143" bIns="47572"/>
          <a:lstStyle/>
          <a:p>
            <a:pPr eaLnBrk="1" hangingPunct="1"/>
            <a:endParaRPr lang="en-US" smtClean="0">
              <a:latin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483071065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7218" name="Rectangle 1031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fld id="{5716659F-092C-4043-9422-8A5A41743F7A}" type="slidenum">
              <a:rPr lang="en-US" sz="1300" smtClean="0"/>
              <a:pPr/>
              <a:t>14</a:t>
            </a:fld>
            <a:endParaRPr lang="en-US" sz="1300" smtClean="0"/>
          </a:p>
        </p:txBody>
      </p:sp>
      <p:sp>
        <p:nvSpPr>
          <p:cNvPr id="13721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37220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731838" y="4560888"/>
            <a:ext cx="5851525" cy="4319587"/>
          </a:xfrm>
          <a:solidFill>
            <a:srgbClr val="FFFFFF"/>
          </a:solidFill>
          <a:ln>
            <a:solidFill>
              <a:srgbClr val="000000"/>
            </a:solidFill>
          </a:ln>
        </p:spPr>
        <p:txBody>
          <a:bodyPr lIns="95143" tIns="47572" rIns="95143" bIns="47572"/>
          <a:lstStyle/>
          <a:p>
            <a:pPr eaLnBrk="1" hangingPunct="1"/>
            <a:endParaRPr lang="en-US" smtClean="0">
              <a:latin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966841241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926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fld id="{C07FAB2F-2317-40DE-A91C-CF6B33C2BDF3}" type="slidenum">
              <a:rPr lang="en-US" sz="1300" smtClean="0"/>
              <a:pPr/>
              <a:t>122</a:t>
            </a:fld>
            <a:endParaRPr lang="en-US" sz="1300" smtClean="0"/>
          </a:p>
        </p:txBody>
      </p:sp>
      <p:sp>
        <p:nvSpPr>
          <p:cNvPr id="139267" name="Rectangle 1026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39268" name="Rectangle 1027"/>
          <p:cNvSpPr>
            <a:spLocks noGrp="1" noChangeArrowheads="1"/>
          </p:cNvSpPr>
          <p:nvPr>
            <p:ph type="body" idx="1"/>
          </p:nvPr>
        </p:nvSpPr>
        <p:spPr>
          <a:xfrm>
            <a:off x="731838" y="4560888"/>
            <a:ext cx="5851525" cy="4319587"/>
          </a:xfrm>
          <a:solidFill>
            <a:srgbClr val="FFFFFF"/>
          </a:solidFill>
          <a:ln>
            <a:solidFill>
              <a:srgbClr val="000000"/>
            </a:solidFill>
          </a:ln>
        </p:spPr>
        <p:txBody>
          <a:bodyPr lIns="95143" tIns="47572" rIns="95143" bIns="47572"/>
          <a:lstStyle/>
          <a:p>
            <a:pPr eaLnBrk="1" hangingPunct="1"/>
            <a:endParaRPr lang="en-US" smtClean="0">
              <a:latin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062213073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926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fld id="{C07FAB2F-2317-40DE-A91C-CF6B33C2BDF3}" type="slidenum">
              <a:rPr lang="en-US" sz="1300" smtClean="0"/>
              <a:pPr/>
              <a:t>123</a:t>
            </a:fld>
            <a:endParaRPr lang="en-US" sz="1300" smtClean="0"/>
          </a:p>
        </p:txBody>
      </p:sp>
      <p:sp>
        <p:nvSpPr>
          <p:cNvPr id="139267" name="Rectangle 1026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39268" name="Rectangle 1027"/>
          <p:cNvSpPr>
            <a:spLocks noGrp="1" noChangeArrowheads="1"/>
          </p:cNvSpPr>
          <p:nvPr>
            <p:ph type="body" idx="1"/>
          </p:nvPr>
        </p:nvSpPr>
        <p:spPr>
          <a:xfrm>
            <a:off x="731838" y="4560888"/>
            <a:ext cx="5851525" cy="4319587"/>
          </a:xfrm>
          <a:solidFill>
            <a:srgbClr val="FFFFFF"/>
          </a:solidFill>
          <a:ln>
            <a:solidFill>
              <a:srgbClr val="000000"/>
            </a:solidFill>
          </a:ln>
        </p:spPr>
        <p:txBody>
          <a:bodyPr lIns="95143" tIns="47572" rIns="95143" bIns="47572"/>
          <a:lstStyle/>
          <a:p>
            <a:pPr eaLnBrk="1" hangingPunct="1"/>
            <a:endParaRPr lang="en-US" smtClean="0">
              <a:latin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748379030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029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fld id="{5D51564E-744B-48F6-B769-177B959F3CD6}" type="slidenum">
              <a:rPr lang="en-US" sz="1300" smtClean="0"/>
              <a:pPr/>
              <a:t>169</a:t>
            </a:fld>
            <a:endParaRPr lang="en-US" sz="1300" smtClean="0"/>
          </a:p>
        </p:txBody>
      </p:sp>
      <p:sp>
        <p:nvSpPr>
          <p:cNvPr id="14029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40292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731838" y="4560888"/>
            <a:ext cx="5851525" cy="4319587"/>
          </a:xfrm>
          <a:solidFill>
            <a:srgbClr val="FFFFFF"/>
          </a:solidFill>
          <a:ln>
            <a:solidFill>
              <a:srgbClr val="000000"/>
            </a:solidFill>
          </a:ln>
        </p:spPr>
        <p:txBody>
          <a:bodyPr lIns="95143" tIns="47572" rIns="95143" bIns="47572"/>
          <a:lstStyle/>
          <a:p>
            <a:pPr eaLnBrk="1" hangingPunct="1"/>
            <a:endParaRPr lang="en-US" smtClean="0">
              <a:latin typeface="Arial" pitchFamily="34" charset="0"/>
            </a:endParaRPr>
          </a:p>
        </p:txBody>
      </p:sp>
    </p:spTree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131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fld id="{181945B9-B2D8-4C79-B361-7087AFF0E8C8}" type="slidenum">
              <a:rPr lang="en-US" sz="1300" smtClean="0"/>
              <a:pPr/>
              <a:t>170</a:t>
            </a:fld>
            <a:endParaRPr lang="en-US" sz="1300" smtClean="0"/>
          </a:p>
        </p:txBody>
      </p:sp>
      <p:sp>
        <p:nvSpPr>
          <p:cNvPr id="14131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41316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731838" y="4560888"/>
            <a:ext cx="5851525" cy="4319587"/>
          </a:xfrm>
          <a:solidFill>
            <a:srgbClr val="FFFFFF"/>
          </a:solidFill>
          <a:ln>
            <a:solidFill>
              <a:srgbClr val="000000"/>
            </a:solidFill>
          </a:ln>
        </p:spPr>
        <p:txBody>
          <a:bodyPr lIns="95143" tIns="47572" rIns="95143" bIns="47572"/>
          <a:lstStyle/>
          <a:p>
            <a:pPr eaLnBrk="1" hangingPunct="1"/>
            <a:endParaRPr lang="en-US" smtClean="0">
              <a:latin typeface="Arial" pitchFamily="34" charset="0"/>
            </a:endParaRPr>
          </a:p>
        </p:txBody>
      </p:sp>
    </p:spTree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233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fld id="{560AC461-47A5-4A23-B2C3-EA957DF27903}" type="slidenum">
              <a:rPr lang="en-US" sz="1300" smtClean="0"/>
              <a:pPr/>
              <a:t>171</a:t>
            </a:fld>
            <a:endParaRPr lang="en-US" sz="1300" smtClean="0"/>
          </a:p>
        </p:txBody>
      </p:sp>
      <p:sp>
        <p:nvSpPr>
          <p:cNvPr id="14233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42340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731838" y="4560888"/>
            <a:ext cx="5851525" cy="4319587"/>
          </a:xfrm>
          <a:solidFill>
            <a:srgbClr val="FFFFFF"/>
          </a:solidFill>
          <a:ln>
            <a:solidFill>
              <a:srgbClr val="000000"/>
            </a:solidFill>
          </a:ln>
        </p:spPr>
        <p:txBody>
          <a:bodyPr lIns="95143" tIns="47572" rIns="95143" bIns="47572"/>
          <a:lstStyle/>
          <a:p>
            <a:pPr eaLnBrk="1" hangingPunct="1"/>
            <a:endParaRPr lang="en-US" smtClean="0">
              <a:latin typeface="Arial" pitchFamily="34" charset="0"/>
            </a:endParaRPr>
          </a:p>
        </p:txBody>
      </p:sp>
    </p:spTree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36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fld id="{AA1482AE-233E-4C75-822E-0D9E7FA8936F}" type="slidenum">
              <a:rPr lang="en-US" sz="1300" smtClean="0"/>
              <a:pPr/>
              <a:t>172</a:t>
            </a:fld>
            <a:endParaRPr lang="en-US" sz="1300" smtClean="0"/>
          </a:p>
        </p:txBody>
      </p:sp>
      <p:sp>
        <p:nvSpPr>
          <p:cNvPr id="14336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43364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731838" y="4560888"/>
            <a:ext cx="5851525" cy="4319587"/>
          </a:xfrm>
          <a:solidFill>
            <a:srgbClr val="FFFFFF"/>
          </a:solidFill>
          <a:ln>
            <a:solidFill>
              <a:srgbClr val="000000"/>
            </a:solidFill>
          </a:ln>
        </p:spPr>
        <p:txBody>
          <a:bodyPr lIns="95143" tIns="47572" rIns="95143" bIns="47572"/>
          <a:lstStyle/>
          <a:p>
            <a:pPr eaLnBrk="1" hangingPunct="1"/>
            <a:endParaRPr lang="en-US" smtClean="0">
              <a:latin typeface="Arial" pitchFamily="34" charset="0"/>
            </a:endParaRPr>
          </a:p>
        </p:txBody>
      </p:sp>
    </p:spTree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438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fld id="{E0D2B973-B5A0-4E4D-8ED8-8D52095AA1E9}" type="slidenum">
              <a:rPr lang="en-US" sz="1300" smtClean="0"/>
              <a:pPr/>
              <a:t>173</a:t>
            </a:fld>
            <a:endParaRPr lang="en-US" sz="1300" smtClean="0"/>
          </a:p>
        </p:txBody>
      </p:sp>
      <p:sp>
        <p:nvSpPr>
          <p:cNvPr id="14438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44388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731838" y="4560888"/>
            <a:ext cx="5851525" cy="4319587"/>
          </a:xfrm>
          <a:solidFill>
            <a:srgbClr val="FFFFFF"/>
          </a:solidFill>
          <a:ln>
            <a:solidFill>
              <a:srgbClr val="000000"/>
            </a:solidFill>
          </a:ln>
        </p:spPr>
        <p:txBody>
          <a:bodyPr lIns="95143" tIns="47572" rIns="95143" bIns="47572"/>
          <a:lstStyle/>
          <a:p>
            <a:pPr eaLnBrk="1" hangingPunct="1"/>
            <a:endParaRPr lang="en-US" smtClean="0">
              <a:latin typeface="Arial" pitchFamily="34" charset="0"/>
            </a:endParaRPr>
          </a:p>
        </p:txBody>
      </p:sp>
    </p:spTree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541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fld id="{73E3D374-44E9-4A8C-BCD3-0A2D4AE9E1BA}" type="slidenum">
              <a:rPr lang="en-US" sz="1300" smtClean="0"/>
              <a:pPr/>
              <a:t>174</a:t>
            </a:fld>
            <a:endParaRPr lang="en-US" sz="1300" smtClean="0"/>
          </a:p>
        </p:txBody>
      </p:sp>
      <p:sp>
        <p:nvSpPr>
          <p:cNvPr id="14541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45412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731838" y="4560888"/>
            <a:ext cx="5851525" cy="4319587"/>
          </a:xfrm>
          <a:solidFill>
            <a:srgbClr val="FFFFFF"/>
          </a:solidFill>
          <a:ln>
            <a:solidFill>
              <a:srgbClr val="000000"/>
            </a:solidFill>
          </a:ln>
        </p:spPr>
        <p:txBody>
          <a:bodyPr lIns="95143" tIns="47572" rIns="95143" bIns="47572"/>
          <a:lstStyle/>
          <a:p>
            <a:pPr eaLnBrk="1" hangingPunct="1"/>
            <a:endParaRPr lang="en-US" smtClean="0">
              <a:latin typeface="Arial" pitchFamily="34" charset="0"/>
            </a:endParaRPr>
          </a:p>
        </p:txBody>
      </p:sp>
    </p:spTree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643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fld id="{08879A7F-1A4B-40B6-9019-B72B4D7876FA}" type="slidenum">
              <a:rPr lang="en-US" sz="1300" smtClean="0"/>
              <a:pPr/>
              <a:t>175</a:t>
            </a:fld>
            <a:endParaRPr lang="en-US" sz="1300" smtClean="0"/>
          </a:p>
        </p:txBody>
      </p:sp>
      <p:sp>
        <p:nvSpPr>
          <p:cNvPr id="14643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46436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731838" y="4560888"/>
            <a:ext cx="5851525" cy="4319587"/>
          </a:xfrm>
          <a:solidFill>
            <a:srgbClr val="FFFFFF"/>
          </a:solidFill>
          <a:ln>
            <a:solidFill>
              <a:srgbClr val="000000"/>
            </a:solidFill>
          </a:ln>
        </p:spPr>
        <p:txBody>
          <a:bodyPr lIns="95143" tIns="47572" rIns="95143" bIns="47572"/>
          <a:lstStyle/>
          <a:p>
            <a:pPr eaLnBrk="1" hangingPunct="1"/>
            <a:endParaRPr lang="en-US" smtClean="0">
              <a:latin typeface="Arial" pitchFamily="34" charset="0"/>
            </a:endParaRPr>
          </a:p>
        </p:txBody>
      </p:sp>
    </p:spTree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745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fld id="{BB035F74-9F70-411E-8CE3-5313F31C6BC2}" type="slidenum">
              <a:rPr lang="en-US" sz="1300" smtClean="0"/>
              <a:pPr/>
              <a:t>176</a:t>
            </a:fld>
            <a:endParaRPr lang="en-US" sz="1300" smtClean="0"/>
          </a:p>
        </p:txBody>
      </p:sp>
      <p:sp>
        <p:nvSpPr>
          <p:cNvPr id="14745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47460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731838" y="4560888"/>
            <a:ext cx="5851525" cy="4319587"/>
          </a:xfrm>
          <a:solidFill>
            <a:srgbClr val="FFFFFF"/>
          </a:solidFill>
          <a:ln>
            <a:solidFill>
              <a:srgbClr val="000000"/>
            </a:solidFill>
          </a:ln>
        </p:spPr>
        <p:txBody>
          <a:bodyPr lIns="95143" tIns="47572" rIns="95143" bIns="47572"/>
          <a:lstStyle/>
          <a:p>
            <a:pPr eaLnBrk="1" hangingPunct="1"/>
            <a:endParaRPr lang="en-US" smtClean="0">
              <a:latin typeface="Arial" pitchFamily="34" charset="0"/>
            </a:endParaRPr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7218" name="Rectangle 1031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fld id="{5716659F-092C-4043-9422-8A5A41743F7A}" type="slidenum">
              <a:rPr lang="en-US" sz="1300" smtClean="0"/>
              <a:pPr/>
              <a:t>15</a:t>
            </a:fld>
            <a:endParaRPr lang="en-US" sz="1300" smtClean="0"/>
          </a:p>
        </p:txBody>
      </p:sp>
      <p:sp>
        <p:nvSpPr>
          <p:cNvPr id="13721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37220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731838" y="4560888"/>
            <a:ext cx="5851525" cy="4319587"/>
          </a:xfrm>
          <a:solidFill>
            <a:srgbClr val="FFFFFF"/>
          </a:solidFill>
          <a:ln>
            <a:solidFill>
              <a:srgbClr val="000000"/>
            </a:solidFill>
          </a:ln>
        </p:spPr>
        <p:txBody>
          <a:bodyPr lIns="95143" tIns="47572" rIns="95143" bIns="47572"/>
          <a:lstStyle/>
          <a:p>
            <a:pPr eaLnBrk="1" hangingPunct="1"/>
            <a:endParaRPr lang="en-US" smtClean="0">
              <a:latin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857394574"/>
      </p:ext>
    </p:extLst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848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fld id="{76BA49C1-ED22-4B13-B0ED-192F01CBD24C}" type="slidenum">
              <a:rPr lang="en-US" sz="1300" smtClean="0"/>
              <a:pPr/>
              <a:t>177</a:t>
            </a:fld>
            <a:endParaRPr lang="en-US" sz="1300" smtClean="0"/>
          </a:p>
        </p:txBody>
      </p:sp>
      <p:sp>
        <p:nvSpPr>
          <p:cNvPr id="14848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48484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731838" y="4560888"/>
            <a:ext cx="5851525" cy="4319587"/>
          </a:xfrm>
          <a:solidFill>
            <a:srgbClr val="FFFFFF"/>
          </a:solidFill>
          <a:ln>
            <a:solidFill>
              <a:srgbClr val="000000"/>
            </a:solidFill>
          </a:ln>
        </p:spPr>
        <p:txBody>
          <a:bodyPr lIns="95143" tIns="47572" rIns="95143" bIns="47572"/>
          <a:lstStyle/>
          <a:p>
            <a:pPr eaLnBrk="1" hangingPunct="1"/>
            <a:endParaRPr lang="en-US" smtClean="0">
              <a:latin typeface="Arial" pitchFamily="34" charset="0"/>
            </a:endParaRPr>
          </a:p>
        </p:txBody>
      </p:sp>
    </p:spTree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950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fld id="{A0D3DA65-000C-4CC1-87A9-721A8C3B9B49}" type="slidenum">
              <a:rPr lang="en-US" sz="1300" smtClean="0"/>
              <a:pPr/>
              <a:t>186</a:t>
            </a:fld>
            <a:endParaRPr lang="en-US" sz="1300" smtClean="0"/>
          </a:p>
        </p:txBody>
      </p:sp>
      <p:sp>
        <p:nvSpPr>
          <p:cNvPr id="14950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49508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731838" y="4560888"/>
            <a:ext cx="5851525" cy="4319587"/>
          </a:xfrm>
          <a:solidFill>
            <a:srgbClr val="FFFFFF"/>
          </a:solidFill>
          <a:ln>
            <a:solidFill>
              <a:srgbClr val="000000"/>
            </a:solidFill>
          </a:ln>
        </p:spPr>
        <p:txBody>
          <a:bodyPr lIns="95143" tIns="47572" rIns="95143" bIns="47572"/>
          <a:lstStyle/>
          <a:p>
            <a:pPr eaLnBrk="1" hangingPunct="1"/>
            <a:endParaRPr lang="en-US" smtClean="0">
              <a:latin typeface="Arial" pitchFamily="34" charset="0"/>
            </a:endParaRPr>
          </a:p>
        </p:txBody>
      </p:sp>
    </p:spTree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053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fld id="{F2805A2D-86BE-4388-BA4E-4998B622C748}" type="slidenum">
              <a:rPr lang="en-US" sz="1300" smtClean="0"/>
              <a:pPr/>
              <a:t>187</a:t>
            </a:fld>
            <a:endParaRPr lang="en-US" sz="1300" smtClean="0"/>
          </a:p>
        </p:txBody>
      </p:sp>
      <p:sp>
        <p:nvSpPr>
          <p:cNvPr id="15053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50532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731838" y="4560888"/>
            <a:ext cx="5851525" cy="4319587"/>
          </a:xfrm>
          <a:solidFill>
            <a:srgbClr val="FFFFFF"/>
          </a:solidFill>
          <a:ln>
            <a:solidFill>
              <a:srgbClr val="000000"/>
            </a:solidFill>
          </a:ln>
        </p:spPr>
        <p:txBody>
          <a:bodyPr lIns="95143" tIns="47572" rIns="95143" bIns="47572"/>
          <a:lstStyle/>
          <a:p>
            <a:pPr eaLnBrk="1" hangingPunct="1"/>
            <a:endParaRPr lang="en-US" smtClean="0">
              <a:latin typeface="Arial" pitchFamily="34" charset="0"/>
            </a:endParaRPr>
          </a:p>
        </p:txBody>
      </p:sp>
    </p:spTree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155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fld id="{2E78E938-9A42-4B92-AE41-2981FC7FF67E}" type="slidenum">
              <a:rPr lang="en-US" sz="1300" smtClean="0"/>
              <a:pPr/>
              <a:t>188</a:t>
            </a:fld>
            <a:endParaRPr lang="en-US" sz="1300" smtClean="0"/>
          </a:p>
        </p:txBody>
      </p:sp>
      <p:sp>
        <p:nvSpPr>
          <p:cNvPr id="15155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51556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731838" y="4560888"/>
            <a:ext cx="5851525" cy="4319587"/>
          </a:xfrm>
          <a:solidFill>
            <a:srgbClr val="FFFFFF"/>
          </a:solidFill>
          <a:ln>
            <a:solidFill>
              <a:srgbClr val="000000"/>
            </a:solidFill>
          </a:ln>
        </p:spPr>
        <p:txBody>
          <a:bodyPr lIns="95143" tIns="47572" rIns="95143" bIns="47572"/>
          <a:lstStyle/>
          <a:p>
            <a:pPr eaLnBrk="1" hangingPunct="1"/>
            <a:endParaRPr lang="en-US" smtClean="0">
              <a:latin typeface="Arial" pitchFamily="34" charset="0"/>
            </a:endParaRPr>
          </a:p>
        </p:txBody>
      </p:sp>
    </p:spTree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257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fld id="{0D4A8EAD-C6BE-46E2-9779-92E5B02451DE}" type="slidenum">
              <a:rPr lang="en-US" sz="1300" smtClean="0"/>
              <a:pPr/>
              <a:t>189</a:t>
            </a:fld>
            <a:endParaRPr lang="en-US" sz="1300" smtClean="0"/>
          </a:p>
        </p:txBody>
      </p:sp>
      <p:sp>
        <p:nvSpPr>
          <p:cNvPr id="15257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52580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731838" y="4560888"/>
            <a:ext cx="5851525" cy="4319587"/>
          </a:xfrm>
          <a:solidFill>
            <a:srgbClr val="FFFFFF"/>
          </a:solidFill>
          <a:ln>
            <a:solidFill>
              <a:srgbClr val="000000"/>
            </a:solidFill>
          </a:ln>
        </p:spPr>
        <p:txBody>
          <a:bodyPr lIns="95143" tIns="47572" rIns="95143" bIns="47572"/>
          <a:lstStyle/>
          <a:p>
            <a:pPr eaLnBrk="1" hangingPunct="1"/>
            <a:endParaRPr lang="en-US" smtClean="0">
              <a:latin typeface="Arial" pitchFamily="34" charset="0"/>
            </a:endParaRPr>
          </a:p>
        </p:txBody>
      </p:sp>
    </p:spTree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60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fld id="{A7212DBE-7FD2-4615-97C3-C9A1390A75C3}" type="slidenum">
              <a:rPr lang="en-US" sz="1300" smtClean="0"/>
              <a:pPr/>
              <a:t>190</a:t>
            </a:fld>
            <a:endParaRPr lang="en-US" sz="1300" smtClean="0"/>
          </a:p>
        </p:txBody>
      </p:sp>
      <p:sp>
        <p:nvSpPr>
          <p:cNvPr id="15360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53604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731838" y="4560888"/>
            <a:ext cx="5851525" cy="4319587"/>
          </a:xfrm>
          <a:solidFill>
            <a:srgbClr val="FFFFFF"/>
          </a:solidFill>
          <a:ln>
            <a:solidFill>
              <a:srgbClr val="000000"/>
            </a:solidFill>
          </a:ln>
        </p:spPr>
        <p:txBody>
          <a:bodyPr lIns="95143" tIns="47572" rIns="95143" bIns="47572"/>
          <a:lstStyle/>
          <a:p>
            <a:pPr eaLnBrk="1" hangingPunct="1"/>
            <a:endParaRPr lang="en-US" smtClean="0">
              <a:latin typeface="Arial" pitchFamily="34" charset="0"/>
            </a:endParaRPr>
          </a:p>
        </p:txBody>
      </p:sp>
    </p:spTree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462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fld id="{9F792729-7098-4840-9A72-974AF5B15835}" type="slidenum">
              <a:rPr lang="en-US" sz="1300" smtClean="0"/>
              <a:pPr/>
              <a:t>191</a:t>
            </a:fld>
            <a:endParaRPr lang="en-US" sz="1300" smtClean="0"/>
          </a:p>
        </p:txBody>
      </p:sp>
      <p:sp>
        <p:nvSpPr>
          <p:cNvPr id="15462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54628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731838" y="4560888"/>
            <a:ext cx="5851525" cy="4319587"/>
          </a:xfrm>
          <a:solidFill>
            <a:srgbClr val="FFFFFF"/>
          </a:solidFill>
          <a:ln>
            <a:solidFill>
              <a:srgbClr val="000000"/>
            </a:solidFill>
          </a:ln>
        </p:spPr>
        <p:txBody>
          <a:bodyPr lIns="95143" tIns="47572" rIns="95143" bIns="47572"/>
          <a:lstStyle/>
          <a:p>
            <a:pPr eaLnBrk="1" hangingPunct="1"/>
            <a:endParaRPr lang="en-US" smtClean="0">
              <a:latin typeface="Arial" pitchFamily="34" charset="0"/>
            </a:endParaRPr>
          </a:p>
        </p:txBody>
      </p:sp>
    </p:spTree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5650" name="Rectangle 1031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fld id="{89A221C1-97F6-4982-BFDF-7C945A1E0839}" type="slidenum">
              <a:rPr lang="en-US" sz="1300" smtClean="0"/>
              <a:pPr/>
              <a:t>210</a:t>
            </a:fld>
            <a:endParaRPr lang="en-US" sz="1300" smtClean="0"/>
          </a:p>
        </p:txBody>
      </p:sp>
      <p:sp>
        <p:nvSpPr>
          <p:cNvPr id="15565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55652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731838" y="4560888"/>
            <a:ext cx="5851525" cy="4319587"/>
          </a:xfrm>
          <a:solidFill>
            <a:srgbClr val="FFFFFF"/>
          </a:solidFill>
          <a:ln>
            <a:solidFill>
              <a:srgbClr val="000000"/>
            </a:solidFill>
          </a:ln>
        </p:spPr>
        <p:txBody>
          <a:bodyPr lIns="95143" tIns="47572" rIns="95143" bIns="47572"/>
          <a:lstStyle/>
          <a:p>
            <a:pPr eaLnBrk="1" hangingPunct="1"/>
            <a:endParaRPr lang="en-US" smtClean="0">
              <a:latin typeface="Arial" pitchFamily="34" charset="0"/>
            </a:endParaRPr>
          </a:p>
        </p:txBody>
      </p:sp>
    </p:spTree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667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fld id="{83D33CCF-4B97-4768-A9C1-2AA861FBE4D8}" type="slidenum">
              <a:rPr lang="en-US" sz="1300" smtClean="0"/>
              <a:pPr/>
              <a:t>214</a:t>
            </a:fld>
            <a:endParaRPr lang="en-US" sz="1300" smtClean="0"/>
          </a:p>
        </p:txBody>
      </p:sp>
      <p:sp>
        <p:nvSpPr>
          <p:cNvPr id="156675" name="Rectangle 1026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56676" name="Rectangle 1027"/>
          <p:cNvSpPr>
            <a:spLocks noGrp="1" noChangeArrowheads="1"/>
          </p:cNvSpPr>
          <p:nvPr>
            <p:ph type="body" idx="1"/>
          </p:nvPr>
        </p:nvSpPr>
        <p:spPr>
          <a:xfrm>
            <a:off x="731838" y="4560888"/>
            <a:ext cx="5851525" cy="4319587"/>
          </a:xfrm>
          <a:solidFill>
            <a:srgbClr val="FFFFFF"/>
          </a:solidFill>
          <a:ln>
            <a:solidFill>
              <a:srgbClr val="000000"/>
            </a:solidFill>
          </a:ln>
        </p:spPr>
        <p:txBody>
          <a:bodyPr lIns="95143" tIns="47572" rIns="95143" bIns="47572"/>
          <a:lstStyle/>
          <a:p>
            <a:pPr eaLnBrk="1" hangingPunct="1"/>
            <a:endParaRPr lang="en-US" smtClean="0">
              <a:latin typeface="Arial" pitchFamily="34" charset="0"/>
            </a:endParaRPr>
          </a:p>
        </p:txBody>
      </p:sp>
    </p:spTree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824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02983A81-D906-4E57-A1F4-40204E320CC9}" type="slidenum">
              <a:rPr kumimoji="0" lang="en-US" sz="13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MS PGothic" pitchFamily="34" charset="-128"/>
                <a:cs typeface="+mn-cs"/>
              </a:rPr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243</a:t>
            </a:fld>
            <a:endParaRPr kumimoji="0" lang="en-US" sz="1300" b="0" i="0" u="none" strike="noStrike" kern="1200" cap="none" spc="0" normalizeH="0" baseline="0" noProof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138243" name="Rectangle 1026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38244" name="Rectangle 1027"/>
          <p:cNvSpPr>
            <a:spLocks noGrp="1" noChangeArrowheads="1"/>
          </p:cNvSpPr>
          <p:nvPr>
            <p:ph type="body" idx="1"/>
          </p:nvPr>
        </p:nvSpPr>
        <p:spPr>
          <a:xfrm>
            <a:off x="731838" y="4560888"/>
            <a:ext cx="5851525" cy="4319587"/>
          </a:xfrm>
          <a:solidFill>
            <a:srgbClr val="FFFFFF"/>
          </a:solidFill>
          <a:ln>
            <a:solidFill>
              <a:srgbClr val="000000"/>
            </a:solidFill>
          </a:ln>
        </p:spPr>
        <p:txBody>
          <a:bodyPr lIns="95143" tIns="47572" rIns="95143" bIns="47572"/>
          <a:lstStyle/>
          <a:p>
            <a:pPr eaLnBrk="1" hangingPunct="1"/>
            <a:endParaRPr lang="en-US" smtClean="0">
              <a:latin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274164986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7218" name="Rectangle 1031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fld id="{5716659F-092C-4043-9422-8A5A41743F7A}" type="slidenum">
              <a:rPr lang="en-US" sz="1300" smtClean="0"/>
              <a:pPr/>
              <a:t>16</a:t>
            </a:fld>
            <a:endParaRPr lang="en-US" sz="1300" smtClean="0"/>
          </a:p>
        </p:txBody>
      </p:sp>
      <p:sp>
        <p:nvSpPr>
          <p:cNvPr id="13721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37220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731838" y="4560888"/>
            <a:ext cx="5851525" cy="4319587"/>
          </a:xfrm>
          <a:solidFill>
            <a:srgbClr val="FFFFFF"/>
          </a:solidFill>
          <a:ln>
            <a:solidFill>
              <a:srgbClr val="000000"/>
            </a:solidFill>
          </a:ln>
        </p:spPr>
        <p:txBody>
          <a:bodyPr lIns="95143" tIns="47572" rIns="95143" bIns="47572"/>
          <a:lstStyle/>
          <a:p>
            <a:pPr eaLnBrk="1" hangingPunct="1"/>
            <a:endParaRPr lang="en-US" smtClean="0">
              <a:latin typeface="Arial" pitchFamily="34" charset="0"/>
            </a:endParaRPr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7218" name="Rectangle 1031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fld id="{5716659F-092C-4043-9422-8A5A41743F7A}" type="slidenum">
              <a:rPr lang="en-US" sz="1300" smtClean="0"/>
              <a:pPr/>
              <a:t>17</a:t>
            </a:fld>
            <a:endParaRPr lang="en-US" sz="1300" smtClean="0"/>
          </a:p>
        </p:txBody>
      </p:sp>
      <p:sp>
        <p:nvSpPr>
          <p:cNvPr id="13721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37220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731838" y="4560888"/>
            <a:ext cx="5851525" cy="4319587"/>
          </a:xfrm>
          <a:solidFill>
            <a:srgbClr val="FFFFFF"/>
          </a:solidFill>
          <a:ln>
            <a:solidFill>
              <a:srgbClr val="000000"/>
            </a:solidFill>
          </a:ln>
        </p:spPr>
        <p:txBody>
          <a:bodyPr lIns="95143" tIns="47572" rIns="95143" bIns="47572"/>
          <a:lstStyle/>
          <a:p>
            <a:pPr eaLnBrk="1" hangingPunct="1"/>
            <a:endParaRPr lang="en-US" smtClean="0">
              <a:latin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178989632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7218" name="Rectangle 1031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5716659F-092C-4043-9422-8A5A41743F7A}" type="slidenum">
              <a:rPr kumimoji="0" lang="en-US" sz="13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MS PGothic" pitchFamily="34" charset="-128"/>
                <a:cs typeface="+mn-cs"/>
              </a:rPr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20</a:t>
            </a:fld>
            <a:endParaRPr kumimoji="0" lang="en-US" sz="1300" b="0" i="0" u="none" strike="noStrike" kern="1200" cap="none" spc="0" normalizeH="0" baseline="0" noProof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13721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37220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731838" y="4560888"/>
            <a:ext cx="5851525" cy="4319587"/>
          </a:xfrm>
          <a:solidFill>
            <a:srgbClr val="FFFFFF"/>
          </a:solidFill>
          <a:ln>
            <a:solidFill>
              <a:srgbClr val="000000"/>
            </a:solidFill>
          </a:ln>
        </p:spPr>
        <p:txBody>
          <a:bodyPr lIns="95143" tIns="47572" rIns="95143" bIns="47572"/>
          <a:lstStyle/>
          <a:p>
            <a:pPr eaLnBrk="1" hangingPunct="1"/>
            <a:endParaRPr lang="en-US" smtClean="0">
              <a:latin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455212458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7218" name="Rectangle 1031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5716659F-092C-4043-9422-8A5A41743F7A}" type="slidenum">
              <a:rPr kumimoji="0" lang="en-US" sz="13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MS PGothic" pitchFamily="34" charset="-128"/>
                <a:cs typeface="+mn-cs"/>
              </a:rPr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21</a:t>
            </a:fld>
            <a:endParaRPr kumimoji="0" lang="en-US" sz="1300" b="0" i="0" u="none" strike="noStrike" kern="1200" cap="none" spc="0" normalizeH="0" baseline="0" noProof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13721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37220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731838" y="4560888"/>
            <a:ext cx="5851525" cy="4319587"/>
          </a:xfrm>
          <a:solidFill>
            <a:srgbClr val="FFFFFF"/>
          </a:solidFill>
          <a:ln>
            <a:solidFill>
              <a:srgbClr val="000000"/>
            </a:solidFill>
          </a:ln>
        </p:spPr>
        <p:txBody>
          <a:bodyPr lIns="95143" tIns="47572" rIns="95143" bIns="47572"/>
          <a:lstStyle/>
          <a:p>
            <a:pPr eaLnBrk="1" hangingPunct="1"/>
            <a:endParaRPr lang="en-US" smtClean="0">
              <a:latin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659779695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7218" name="Rectangle 1031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5716659F-092C-4043-9422-8A5A41743F7A}" type="slidenum">
              <a:rPr kumimoji="0" lang="en-US" sz="13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MS PGothic" pitchFamily="34" charset="-128"/>
                <a:cs typeface="+mn-cs"/>
              </a:rPr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22</a:t>
            </a:fld>
            <a:endParaRPr kumimoji="0" lang="en-US" sz="1300" b="0" i="0" u="none" strike="noStrike" kern="1200" cap="none" spc="0" normalizeH="0" baseline="0" noProof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13721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37220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731838" y="4560888"/>
            <a:ext cx="5851525" cy="4319587"/>
          </a:xfrm>
          <a:solidFill>
            <a:srgbClr val="FFFFFF"/>
          </a:solidFill>
          <a:ln>
            <a:solidFill>
              <a:srgbClr val="000000"/>
            </a:solidFill>
          </a:ln>
        </p:spPr>
        <p:txBody>
          <a:bodyPr lIns="95143" tIns="47572" rIns="95143" bIns="47572"/>
          <a:lstStyle/>
          <a:p>
            <a:pPr eaLnBrk="1" hangingPunct="1"/>
            <a:endParaRPr lang="en-US" smtClean="0">
              <a:latin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132635812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7218" name="Rectangle 1031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5716659F-092C-4043-9422-8A5A41743F7A}" type="slidenum">
              <a:rPr kumimoji="0" lang="en-US" sz="13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MS PGothic" pitchFamily="34" charset="-128"/>
                <a:cs typeface="+mn-cs"/>
              </a:rPr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23</a:t>
            </a:fld>
            <a:endParaRPr kumimoji="0" lang="en-US" sz="1300" b="0" i="0" u="none" strike="noStrike" kern="1200" cap="none" spc="0" normalizeH="0" baseline="0" noProof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13721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37220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731838" y="4560888"/>
            <a:ext cx="5851525" cy="4319587"/>
          </a:xfrm>
          <a:solidFill>
            <a:srgbClr val="FFFFFF"/>
          </a:solidFill>
          <a:ln>
            <a:solidFill>
              <a:srgbClr val="000000"/>
            </a:solidFill>
          </a:ln>
        </p:spPr>
        <p:txBody>
          <a:bodyPr lIns="95143" tIns="47572" rIns="95143" bIns="47572"/>
          <a:lstStyle/>
          <a:p>
            <a:pPr eaLnBrk="1" hangingPunct="1"/>
            <a:endParaRPr lang="en-US" smtClean="0">
              <a:latin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48858854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F52EBE1-ED61-4332-A460-24DF0DBA213B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62170622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4D72803-E4B5-4BCE-80D1-A7B568AC21C4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35954818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515100" y="609600"/>
            <a:ext cx="1943100" cy="54864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85800" y="609600"/>
            <a:ext cx="5676900" cy="54864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8416FF2-CBDF-437C-A03B-36157435AD7F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89803178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3087EC5-5691-453C-BC91-114680703D3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45458068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pPr>
              <a:defRPr/>
            </a:pPr>
            <a:fld id="{5EB08BBC-0A5B-4445-84F9-DF8A7032CE08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9158737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099E7D3-BE8D-4A11-97D7-0184532DD0E1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0238251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FF1C682-E0EF-4FEE-9B98-01111A584726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11354104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3087EC5-5691-453C-BC91-114680703D3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49973785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pPr>
              <a:defRPr/>
            </a:pPr>
            <a:fld id="{5EB08BBC-0A5B-4445-84F9-DF8A7032CE0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67167628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30BA81C-4D3A-448A-983B-2A1DE1580DA6}" type="datetimeFigureOut">
              <a:rPr lang="en-US" smtClean="0"/>
              <a:t>11/16/2019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C998AA2-242E-4CCA-B784-0A60DB8D4361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77110799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C840DD5-2756-42C1-943A-011EF4BFF5DA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01274634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6892AC1-E919-4DA9-8266-0B3B3121512C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81944556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1874724-5347-48F9-B7BA-95AA2A013986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40750337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4237E00-888F-47D0-96F9-E5EA857EC351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23529135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88537DC-EF88-4EB2-8025-60CAA037BF5E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00241745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260F97F-3A50-431D-A484-A715B13BDFB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18985803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9ACA35E-F7E2-4DEE-B3EE-5B53CF0B9EBD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93694055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E022FB6-A54A-4B57-BE2A-E9298899F249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04370241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29C374A-7BD9-4EC2-AE5F-33B87B83DC97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10449083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DA22707-15B2-454C-87B6-3D7B9E51B1A4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82436613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4B9DD76-F031-4D04-B83B-337369987E9F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12513681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BA75BE4-9E9D-4DEF-A4AB-79BCC83C3FFA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09902826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087B754-E455-4404-97AD-A21ECA19E22E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35945815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C840DD5-2756-42C1-943A-011EF4BFF5D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74605798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1874724-5347-48F9-B7BA-95AA2A01398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09767664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4237E00-888F-47D0-96F9-E5EA857EC351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58642214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88537DC-EF88-4EB2-8025-60CAA037BF5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26863085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260F97F-3A50-431D-A484-A715B13BDFB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92479726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9ACA35E-F7E2-4DEE-B3EE-5B53CF0B9EBD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90414882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E022FB6-A54A-4B57-BE2A-E9298899F249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78525420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29C374A-7BD9-4EC2-AE5F-33B87B83DC9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00596144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DA22707-15B2-454C-87B6-3D7B9E51B1A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79416599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4B9DD76-F031-4D04-B83B-337369987E9F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29911161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85800" y="1981200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981200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F8E44F1-D5E0-4FC0-BA67-BFE8A8DE6214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90484957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BA75BE4-9E9D-4DEF-A4AB-79BCC83C3FF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43296108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73B18A0-B87C-4070-A035-944E41DD81DE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59902223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D72014A-B5F1-4462-93A3-460D75B42BCC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5574748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1E3D276-74C8-44C4-A988-B93490DCF408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64020730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41178C5-8763-4E69-9ED4-7AB87D839CA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17908048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5AC02AC-16AF-4E86-8C6E-56B738891D3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99564880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3" Type="http://schemas.openxmlformats.org/officeDocument/2006/relationships/theme" Target="../theme/theme2.xml"/><Relationship Id="rId2" Type="http://schemas.openxmlformats.org/officeDocument/2006/relationships/slideLayout" Target="../slideLayouts/slideLayout13.xml"/><Relationship Id="rId1" Type="http://schemas.openxmlformats.org/officeDocument/2006/relationships/slideLayout" Target="../slideLayouts/slideLayout12.xml"/></Relationships>
</file>

<file path=ppt/slideMasters/_rels/slideMaster3.xml.rels><?xml version="1.0" encoding="UTF-8" standalone="yes"?>
<Relationships xmlns="http://schemas.openxmlformats.org/package/2006/relationships"><Relationship Id="rId2" Type="http://schemas.openxmlformats.org/officeDocument/2006/relationships/theme" Target="../theme/theme3.xml"/><Relationship Id="rId1" Type="http://schemas.openxmlformats.org/officeDocument/2006/relationships/slideLayout" Target="../slideLayouts/slideLayout14.xml"/></Relationships>
</file>

<file path=ppt/slideMasters/_rels/slideMaster4.xml.rels><?xml version="1.0" encoding="UTF-8" standalone="yes"?>
<Relationships xmlns="http://schemas.openxmlformats.org/package/2006/relationships"><Relationship Id="rId3" Type="http://schemas.openxmlformats.org/officeDocument/2006/relationships/theme" Target="../theme/theme4.xml"/><Relationship Id="rId2" Type="http://schemas.openxmlformats.org/officeDocument/2006/relationships/slideLayout" Target="../slideLayouts/slideLayout16.xml"/><Relationship Id="rId1" Type="http://schemas.openxmlformats.org/officeDocument/2006/relationships/slideLayout" Target="../slideLayouts/slideLayout15.xml"/></Relationships>
</file>

<file path=ppt/slideMasters/_rels/slideMaster5.xml.rels><?xml version="1.0" encoding="UTF-8" standalone="yes"?>
<Relationships xmlns="http://schemas.openxmlformats.org/package/2006/relationships"><Relationship Id="rId3" Type="http://schemas.openxmlformats.org/officeDocument/2006/relationships/theme" Target="../theme/theme5.xml"/><Relationship Id="rId2" Type="http://schemas.openxmlformats.org/officeDocument/2006/relationships/slideLayout" Target="../slideLayouts/slideLayout18.xml"/><Relationship Id="rId1" Type="http://schemas.openxmlformats.org/officeDocument/2006/relationships/slideLayout" Target="../slideLayouts/slideLayout17.xml"/></Relationships>
</file>

<file path=ppt/slideMasters/_rels/slideMaster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6.xml"/><Relationship Id="rId3" Type="http://schemas.openxmlformats.org/officeDocument/2006/relationships/slideLayout" Target="../slideLayouts/slideLayout21.xml"/><Relationship Id="rId7" Type="http://schemas.openxmlformats.org/officeDocument/2006/relationships/slideLayout" Target="../slideLayouts/slideLayout25.xml"/><Relationship Id="rId12" Type="http://schemas.openxmlformats.org/officeDocument/2006/relationships/theme" Target="../theme/theme6.xml"/><Relationship Id="rId2" Type="http://schemas.openxmlformats.org/officeDocument/2006/relationships/slideLayout" Target="../slideLayouts/slideLayout20.xml"/><Relationship Id="rId1" Type="http://schemas.openxmlformats.org/officeDocument/2006/relationships/slideLayout" Target="../slideLayouts/slideLayout19.xml"/><Relationship Id="rId6" Type="http://schemas.openxmlformats.org/officeDocument/2006/relationships/slideLayout" Target="../slideLayouts/slideLayout24.xml"/><Relationship Id="rId11" Type="http://schemas.openxmlformats.org/officeDocument/2006/relationships/slideLayout" Target="../slideLayouts/slideLayout29.xml"/><Relationship Id="rId5" Type="http://schemas.openxmlformats.org/officeDocument/2006/relationships/slideLayout" Target="../slideLayouts/slideLayout23.xml"/><Relationship Id="rId10" Type="http://schemas.openxmlformats.org/officeDocument/2006/relationships/slideLayout" Target="../slideLayouts/slideLayout28.xml"/><Relationship Id="rId4" Type="http://schemas.openxmlformats.org/officeDocument/2006/relationships/slideLayout" Target="../slideLayouts/slideLayout22.xml"/><Relationship Id="rId9" Type="http://schemas.openxmlformats.org/officeDocument/2006/relationships/slideLayout" Target="../slideLayouts/slideLayout27.xml"/></Relationships>
</file>

<file path=ppt/slideMasters/_rels/slideMaster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7.xml"/><Relationship Id="rId3" Type="http://schemas.openxmlformats.org/officeDocument/2006/relationships/slideLayout" Target="../slideLayouts/slideLayout32.xml"/><Relationship Id="rId7" Type="http://schemas.openxmlformats.org/officeDocument/2006/relationships/slideLayout" Target="../slideLayouts/slideLayout36.xml"/><Relationship Id="rId12" Type="http://schemas.openxmlformats.org/officeDocument/2006/relationships/theme" Target="../theme/theme7.xml"/><Relationship Id="rId2" Type="http://schemas.openxmlformats.org/officeDocument/2006/relationships/slideLayout" Target="../slideLayouts/slideLayout31.xml"/><Relationship Id="rId1" Type="http://schemas.openxmlformats.org/officeDocument/2006/relationships/slideLayout" Target="../slideLayouts/slideLayout30.xml"/><Relationship Id="rId6" Type="http://schemas.openxmlformats.org/officeDocument/2006/relationships/slideLayout" Target="../slideLayouts/slideLayout35.xml"/><Relationship Id="rId11" Type="http://schemas.openxmlformats.org/officeDocument/2006/relationships/slideLayout" Target="../slideLayouts/slideLayout40.xml"/><Relationship Id="rId5" Type="http://schemas.openxmlformats.org/officeDocument/2006/relationships/slideLayout" Target="../slideLayouts/slideLayout34.xml"/><Relationship Id="rId10" Type="http://schemas.openxmlformats.org/officeDocument/2006/relationships/slideLayout" Target="../slideLayouts/slideLayout39.xml"/><Relationship Id="rId4" Type="http://schemas.openxmlformats.org/officeDocument/2006/relationships/slideLayout" Target="../slideLayouts/slideLayout33.xml"/><Relationship Id="rId9" Type="http://schemas.openxmlformats.org/officeDocument/2006/relationships/slideLayout" Target="../slideLayouts/slideLayout38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609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981200"/>
            <a:ext cx="7772400" cy="411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>
                <a:latin typeface="Arial" charset="0"/>
                <a:ea typeface="ＭＳ Ｐゴシック" pitchFamily="1" charset="-128"/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400">
                <a:latin typeface="Arial" charset="0"/>
                <a:ea typeface="ＭＳ Ｐゴシック" pitchFamily="1" charset="-128"/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>
                <a:ea typeface="ＭＳ Ｐゴシック" pitchFamily="34" charset="-128"/>
              </a:defRPr>
            </a:lvl1pPr>
          </a:lstStyle>
          <a:p>
            <a:pPr>
              <a:defRPr/>
            </a:pPr>
            <a:fld id="{0046C191-E36F-4982-9F82-0FB69FC29B4B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828" r:id="rId1"/>
    <p:sldLayoutId id="2147483829" r:id="rId2"/>
    <p:sldLayoutId id="2147483830" r:id="rId3"/>
    <p:sldLayoutId id="2147483831" r:id="rId4"/>
    <p:sldLayoutId id="2147483832" r:id="rId5"/>
    <p:sldLayoutId id="2147483833" r:id="rId6"/>
    <p:sldLayoutId id="2147483834" r:id="rId7"/>
    <p:sldLayoutId id="2147483835" r:id="rId8"/>
    <p:sldLayoutId id="2147483836" r:id="rId9"/>
    <p:sldLayoutId id="2147483837" r:id="rId10"/>
    <p:sldLayoutId id="2147483838" r:id="rId1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MS PGothic" pitchFamily="34" charset="-128"/>
          <a:cs typeface="ＭＳ Ｐゴシック" pitchFamily="-106" charset="-128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ea typeface="MS PGothic" pitchFamily="34" charset="-128"/>
          <a:cs typeface="ＭＳ Ｐゴシック" pitchFamily="-106" charset="-128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ea typeface="MS PGothic" pitchFamily="34" charset="-128"/>
          <a:cs typeface="ＭＳ Ｐゴシック" pitchFamily="-106" charset="-128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ea typeface="MS PGothic" pitchFamily="34" charset="-128"/>
          <a:cs typeface="ＭＳ Ｐゴシック" pitchFamily="-106" charset="-128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ea typeface="MS PGothic" pitchFamily="34" charset="-128"/>
          <a:cs typeface="ＭＳ Ｐゴシック" pitchFamily="-106" charset="-128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ea typeface="ＭＳ Ｐゴシック" pitchFamily="1" charset="-128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ea typeface="ＭＳ Ｐゴシック" pitchFamily="1" charset="-128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ea typeface="ＭＳ Ｐゴシック" pitchFamily="1" charset="-128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ea typeface="ＭＳ Ｐゴシック" pitchFamily="1" charset="-128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MS PGothic" pitchFamily="34" charset="-128"/>
          <a:cs typeface="ＭＳ Ｐゴシック" pitchFamily="-106" charset="-128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  <a:ea typeface="MS PGothic" pitchFamily="34" charset="-128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  <a:ea typeface="MS PGothic" pitchFamily="34" charset="-128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  <a:ea typeface="MS PGothic" pitchFamily="34" charset="-128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MS PGothic" pitchFamily="34" charset="-128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+mn-ea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+mn-ea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+mn-ea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+mn-ea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609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2051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981200"/>
            <a:ext cx="7772400" cy="411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>
                <a:solidFill>
                  <a:srgbClr val="000000"/>
                </a:solidFill>
                <a:latin typeface="Arial" pitchFamily="-106" charset="0"/>
                <a:ea typeface="ＭＳ Ｐゴシック" pitchFamily="-106" charset="-128"/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400">
                <a:solidFill>
                  <a:srgbClr val="000000"/>
                </a:solidFill>
                <a:latin typeface="Arial" pitchFamily="-106" charset="0"/>
                <a:ea typeface="ＭＳ Ｐゴシック" pitchFamily="-106" charset="-128"/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>
                <a:solidFill>
                  <a:srgbClr val="000000"/>
                </a:solidFill>
                <a:ea typeface="ＭＳ Ｐゴシック" pitchFamily="34" charset="-128"/>
              </a:defRPr>
            </a:lvl1pPr>
          </a:lstStyle>
          <a:p>
            <a:pPr>
              <a:defRPr/>
            </a:pPr>
            <a:fld id="{A32BBF83-0467-4002-8373-CC6FDC93B1D6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839" r:id="rId1"/>
    <p:sldLayoutId id="2147483842" r:id="rId2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MS PGothic" pitchFamily="34" charset="-128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-106" charset="0"/>
          <a:ea typeface="MS PGothic" pitchFamily="34" charset="-128"/>
          <a:cs typeface="ＭＳ Ｐゴシック" pitchFamily="-106" charset="-128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-106" charset="0"/>
          <a:ea typeface="MS PGothic" pitchFamily="34" charset="-128"/>
          <a:cs typeface="ＭＳ Ｐゴシック" pitchFamily="-106" charset="-128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-106" charset="0"/>
          <a:ea typeface="MS PGothic" pitchFamily="34" charset="-128"/>
          <a:cs typeface="ＭＳ Ｐゴシック" pitchFamily="-106" charset="-128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-106" charset="0"/>
          <a:ea typeface="MS PGothic" pitchFamily="34" charset="-128"/>
          <a:cs typeface="ＭＳ Ｐゴシック" pitchFamily="-106" charset="-128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-106" charset="0"/>
          <a:ea typeface="ＭＳ Ｐゴシック" pitchFamily="-106" charset="-128"/>
          <a:cs typeface="ＭＳ Ｐゴシック" pitchFamily="-106" charset="-128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-106" charset="0"/>
          <a:ea typeface="ＭＳ Ｐゴシック" pitchFamily="-106" charset="-128"/>
          <a:cs typeface="ＭＳ Ｐゴシック" pitchFamily="-106" charset="-128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-106" charset="0"/>
          <a:ea typeface="ＭＳ Ｐゴシック" pitchFamily="-106" charset="-128"/>
          <a:cs typeface="ＭＳ Ｐゴシック" pitchFamily="-106" charset="-128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-106" charset="0"/>
          <a:ea typeface="ＭＳ Ｐゴシック" pitchFamily="-106" charset="-128"/>
          <a:cs typeface="ＭＳ Ｐゴシック" pitchFamily="-106" charset="-128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MS PGothic" pitchFamily="34" charset="-128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  <a:ea typeface="MS PGothic" pitchFamily="34" charset="-128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  <a:ea typeface="MS PGothic" pitchFamily="34" charset="-128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  <a:ea typeface="MS PGothic" pitchFamily="34" charset="-128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MS PGothic" pitchFamily="34" charset="-128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+mn-ea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+mn-ea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+mn-ea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+mn-ea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609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4099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981200"/>
            <a:ext cx="7772400" cy="411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>
                <a:solidFill>
                  <a:srgbClr val="000000"/>
                </a:solidFill>
                <a:latin typeface="Arial" charset="0"/>
                <a:ea typeface="ＭＳ Ｐゴシック" pitchFamily="1" charset="-128"/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400">
                <a:solidFill>
                  <a:srgbClr val="000000"/>
                </a:solidFill>
                <a:latin typeface="Arial" charset="0"/>
                <a:ea typeface="ＭＳ Ｐゴシック" pitchFamily="1" charset="-128"/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>
                <a:solidFill>
                  <a:srgbClr val="000000"/>
                </a:solidFill>
                <a:ea typeface="ＭＳ Ｐゴシック" pitchFamily="34" charset="-128"/>
              </a:defRPr>
            </a:lvl1pPr>
          </a:lstStyle>
          <a:p>
            <a:pPr>
              <a:defRPr/>
            </a:pPr>
            <a:fld id="{B8E6863E-B432-448E-B059-03280C76C849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841" r:id="rId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MS PGothic" pitchFamily="34" charset="-128"/>
          <a:cs typeface="ＭＳ Ｐゴシック" pitchFamily="-106" charset="-128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ea typeface="MS PGothic" pitchFamily="34" charset="-128"/>
          <a:cs typeface="ＭＳ Ｐゴシック" pitchFamily="-106" charset="-128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ea typeface="MS PGothic" pitchFamily="34" charset="-128"/>
          <a:cs typeface="ＭＳ Ｐゴシック" pitchFamily="-106" charset="-128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ea typeface="MS PGothic" pitchFamily="34" charset="-128"/>
          <a:cs typeface="ＭＳ Ｐゴシック" pitchFamily="-106" charset="-128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ea typeface="MS PGothic" pitchFamily="34" charset="-128"/>
          <a:cs typeface="ＭＳ Ｐゴシック" pitchFamily="-106" charset="-128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ea typeface="ＭＳ Ｐゴシック" pitchFamily="1" charset="-128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ea typeface="ＭＳ Ｐゴシック" pitchFamily="1" charset="-128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ea typeface="ＭＳ Ｐゴシック" pitchFamily="1" charset="-128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ea typeface="ＭＳ Ｐゴシック" pitchFamily="1" charset="-128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MS PGothic" pitchFamily="34" charset="-128"/>
          <a:cs typeface="ＭＳ Ｐゴシック" pitchFamily="-106" charset="-128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  <a:ea typeface="MS PGothic" pitchFamily="34" charset="-128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  <a:ea typeface="MS PGothic" pitchFamily="34" charset="-128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  <a:ea typeface="MS PGothic" pitchFamily="34" charset="-128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MS PGothic" pitchFamily="34" charset="-128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+mn-ea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+mn-ea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+mn-ea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+mn-ea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609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title style</a:t>
            </a:r>
          </a:p>
        </p:txBody>
      </p:sp>
      <p:sp>
        <p:nvSpPr>
          <p:cNvPr id="2051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981200"/>
            <a:ext cx="7772400" cy="411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text styles</a:t>
            </a:r>
          </a:p>
          <a:p>
            <a:pPr lvl="1"/>
            <a:r>
              <a:rPr lang="en-US" altLang="en-US" smtClean="0"/>
              <a:t>Second level</a:t>
            </a:r>
          </a:p>
          <a:p>
            <a:pPr lvl="2"/>
            <a:r>
              <a:rPr lang="en-US" altLang="en-US" smtClean="0"/>
              <a:t>Third level</a:t>
            </a:r>
          </a:p>
          <a:p>
            <a:pPr lvl="3"/>
            <a:r>
              <a:rPr lang="en-US" altLang="en-US" smtClean="0"/>
              <a:t>Fourth level</a:t>
            </a:r>
          </a:p>
          <a:p>
            <a:pPr lvl="4"/>
            <a:r>
              <a:rPr lang="en-US" altLang="en-US" smtClean="0"/>
              <a:t>Fifth level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spcBef>
                <a:spcPct val="0"/>
              </a:spcBef>
              <a:defRPr sz="1400">
                <a:solidFill>
                  <a:srgbClr val="000000"/>
                </a:solidFill>
                <a:latin typeface="+mn-lt"/>
                <a:ea typeface="ＭＳ Ｐゴシック" pitchFamily="-108" charset="-128"/>
                <a:cs typeface="ＭＳ Ｐゴシック" pitchFamily="-108" charset="-128"/>
              </a:defRPr>
            </a:lvl1pPr>
          </a:lstStyle>
          <a:p>
            <a:pPr eaLnBrk="0" hangingPunct="0">
              <a:defRPr/>
            </a:pPr>
            <a:endParaRPr lang="en-US"/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spcBef>
                <a:spcPct val="0"/>
              </a:spcBef>
              <a:defRPr sz="1400">
                <a:solidFill>
                  <a:srgbClr val="000000"/>
                </a:solidFill>
                <a:latin typeface="+mn-lt"/>
                <a:ea typeface="ＭＳ Ｐゴシック" pitchFamily="-108" charset="-128"/>
                <a:cs typeface="ＭＳ Ｐゴシック" pitchFamily="-108" charset="-128"/>
              </a:defRPr>
            </a:lvl1pPr>
          </a:lstStyle>
          <a:p>
            <a:pPr eaLnBrk="0" hangingPunct="0">
              <a:defRPr/>
            </a:pPr>
            <a:endParaRPr lang="en-US"/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spcBef>
                <a:spcPct val="0"/>
              </a:spcBef>
              <a:defRPr sz="1400">
                <a:solidFill>
                  <a:srgbClr val="000000"/>
                </a:solidFill>
                <a:latin typeface="Arial" pitchFamily="34" charset="0"/>
              </a:defRPr>
            </a:lvl1pPr>
          </a:lstStyle>
          <a:p>
            <a:pPr eaLnBrk="0" hangingPunct="0">
              <a:defRPr/>
            </a:pPr>
            <a:fld id="{3ED61297-60F9-4982-BD14-F6F1842EA679}" type="slidenum">
              <a:rPr lang="en-US">
                <a:ea typeface="ＭＳ Ｐゴシック" pitchFamily="34" charset="-128"/>
              </a:rPr>
              <a:pPr eaLnBrk="0" hangingPunct="0">
                <a:defRPr/>
              </a:pPr>
              <a:t>‹#›</a:t>
            </a:fld>
            <a:endParaRPr lang="en-US">
              <a:ea typeface="ＭＳ Ｐゴシック" pitchFamily="34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313869013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83" r:id="rId1"/>
    <p:sldLayoutId id="2147483913" r:id="rId2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-108" charset="0"/>
          <a:ea typeface="ＭＳ Ｐゴシック" pitchFamily="-108" charset="-128"/>
          <a:cs typeface="ＭＳ Ｐゴシック" pitchFamily="-108" charset="-128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-108" charset="0"/>
          <a:ea typeface="ＭＳ Ｐゴシック" pitchFamily="-108" charset="-128"/>
          <a:cs typeface="ＭＳ Ｐゴシック" pitchFamily="-108" charset="-128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-108" charset="0"/>
          <a:ea typeface="ＭＳ Ｐゴシック" pitchFamily="-108" charset="-128"/>
          <a:cs typeface="ＭＳ Ｐゴシック" pitchFamily="-108" charset="-128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-108" charset="0"/>
          <a:ea typeface="ＭＳ Ｐゴシック" pitchFamily="-108" charset="-128"/>
          <a:cs typeface="ＭＳ Ｐゴシック" pitchFamily="-108" charset="-128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-108" charset="0"/>
          <a:ea typeface="ＭＳ Ｐゴシック" pitchFamily="-108" charset="-128"/>
          <a:cs typeface="ＭＳ Ｐゴシック" pitchFamily="-108" charset="-128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-108" charset="0"/>
          <a:ea typeface="ＭＳ Ｐゴシック" pitchFamily="-108" charset="-128"/>
          <a:cs typeface="ＭＳ Ｐゴシック" pitchFamily="-108" charset="-128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-108" charset="0"/>
          <a:ea typeface="ＭＳ Ｐゴシック" pitchFamily="-108" charset="-128"/>
          <a:cs typeface="ＭＳ Ｐゴシック" pitchFamily="-108" charset="-128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-108" charset="0"/>
          <a:ea typeface="ＭＳ Ｐゴシック" pitchFamily="-108" charset="-128"/>
          <a:cs typeface="ＭＳ Ｐゴシック" pitchFamily="-108" charset="-128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  <a:ea typeface="+mn-ea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  <a:ea typeface="+mn-ea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  <a:ea typeface="+mn-ea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+mn-ea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+mn-ea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+mn-ea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+mn-ea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+mn-ea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609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2051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981200"/>
            <a:ext cx="7772400" cy="411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>
                <a:solidFill>
                  <a:srgbClr val="000000"/>
                </a:solidFill>
                <a:latin typeface="Arial" pitchFamily="-106" charset="0"/>
                <a:ea typeface="ＭＳ Ｐゴシック" pitchFamily="-106" charset="-128"/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400">
                <a:solidFill>
                  <a:srgbClr val="000000"/>
                </a:solidFill>
                <a:latin typeface="Arial" pitchFamily="-106" charset="0"/>
                <a:ea typeface="ＭＳ Ｐゴシック" pitchFamily="-106" charset="-128"/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>
                <a:solidFill>
                  <a:srgbClr val="000000"/>
                </a:solidFill>
                <a:ea typeface="ＭＳ Ｐゴシック" pitchFamily="34" charset="-128"/>
              </a:defRPr>
            </a:lvl1pPr>
          </a:lstStyle>
          <a:p>
            <a:pPr>
              <a:defRPr/>
            </a:pPr>
            <a:fld id="{A32BBF83-0467-4002-8373-CC6FDC93B1D6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4081830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86" r:id="rId1"/>
    <p:sldLayoutId id="2147483912" r:id="rId2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MS PGothic" pitchFamily="34" charset="-128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-106" charset="0"/>
          <a:ea typeface="MS PGothic" pitchFamily="34" charset="-128"/>
          <a:cs typeface="ＭＳ Ｐゴシック" pitchFamily="-106" charset="-128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-106" charset="0"/>
          <a:ea typeface="MS PGothic" pitchFamily="34" charset="-128"/>
          <a:cs typeface="ＭＳ Ｐゴシック" pitchFamily="-106" charset="-128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-106" charset="0"/>
          <a:ea typeface="MS PGothic" pitchFamily="34" charset="-128"/>
          <a:cs typeface="ＭＳ Ｐゴシック" pitchFamily="-106" charset="-128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-106" charset="0"/>
          <a:ea typeface="MS PGothic" pitchFamily="34" charset="-128"/>
          <a:cs typeface="ＭＳ Ｐゴシック" pitchFamily="-106" charset="-128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-106" charset="0"/>
          <a:ea typeface="ＭＳ Ｐゴシック" pitchFamily="-106" charset="-128"/>
          <a:cs typeface="ＭＳ Ｐゴシック" pitchFamily="-106" charset="-128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-106" charset="0"/>
          <a:ea typeface="ＭＳ Ｐゴシック" pitchFamily="-106" charset="-128"/>
          <a:cs typeface="ＭＳ Ｐゴシック" pitchFamily="-106" charset="-128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-106" charset="0"/>
          <a:ea typeface="ＭＳ Ｐゴシック" pitchFamily="-106" charset="-128"/>
          <a:cs typeface="ＭＳ Ｐゴシック" pitchFamily="-106" charset="-128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-106" charset="0"/>
          <a:ea typeface="ＭＳ Ｐゴシック" pitchFamily="-106" charset="-128"/>
          <a:cs typeface="ＭＳ Ｐゴシック" pitchFamily="-106" charset="-128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MS PGothic" pitchFamily="34" charset="-128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  <a:ea typeface="MS PGothic" pitchFamily="34" charset="-128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  <a:ea typeface="MS PGothic" pitchFamily="34" charset="-128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  <a:ea typeface="MS PGothic" pitchFamily="34" charset="-128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MS PGothic" pitchFamily="34" charset="-128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+mn-ea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+mn-ea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+mn-ea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+mn-ea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title style</a:t>
            </a: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text styles</a:t>
            </a:r>
          </a:p>
          <a:p>
            <a:pPr lvl="1"/>
            <a:r>
              <a:rPr lang="en-US" altLang="en-US" smtClean="0"/>
              <a:t>Second level</a:t>
            </a:r>
          </a:p>
          <a:p>
            <a:pPr lvl="2"/>
            <a:r>
              <a:rPr lang="en-US" altLang="en-US" smtClean="0"/>
              <a:t>Third level</a:t>
            </a:r>
          </a:p>
          <a:p>
            <a:pPr lvl="3"/>
            <a:r>
              <a:rPr lang="en-US" altLang="en-US" smtClean="0"/>
              <a:t>Fourth level</a:t>
            </a:r>
          </a:p>
          <a:p>
            <a:pPr lvl="4"/>
            <a:r>
              <a:rPr lang="en-US" altLang="en-US" smtClean="0"/>
              <a:t>Fifth level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>
                <a:latin typeface="+mn-lt"/>
                <a:ea typeface="+mn-ea"/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400">
                <a:latin typeface="+mn-lt"/>
                <a:ea typeface="+mn-ea"/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>
                <a:latin typeface="Arial" pitchFamily="34" charset="0"/>
              </a:defRPr>
            </a:lvl1pPr>
          </a:lstStyle>
          <a:p>
            <a:pPr>
              <a:defRPr/>
            </a:pPr>
            <a:fld id="{D4446CF5-3FDA-4B70-936D-D061781FEB10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5861168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89" r:id="rId1"/>
    <p:sldLayoutId id="2147483890" r:id="rId2"/>
    <p:sldLayoutId id="2147483891" r:id="rId3"/>
    <p:sldLayoutId id="2147483892" r:id="rId4"/>
    <p:sldLayoutId id="2147483893" r:id="rId5"/>
    <p:sldLayoutId id="2147483894" r:id="rId6"/>
    <p:sldLayoutId id="2147483895" r:id="rId7"/>
    <p:sldLayoutId id="2147483896" r:id="rId8"/>
    <p:sldLayoutId id="2147483897" r:id="rId9"/>
    <p:sldLayoutId id="2147483898" r:id="rId10"/>
    <p:sldLayoutId id="2147483899" r:id="rId1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MS PGothic" pitchFamily="34" charset="-128"/>
          <a:cs typeface="ＭＳ Ｐゴシック" pitchFamily="-106" charset="-128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-106" charset="0"/>
          <a:ea typeface="MS PGothic" pitchFamily="34" charset="-128"/>
          <a:cs typeface="ＭＳ Ｐゴシック" pitchFamily="-106" charset="-128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-106" charset="0"/>
          <a:ea typeface="MS PGothic" pitchFamily="34" charset="-128"/>
          <a:cs typeface="ＭＳ Ｐゴシック" pitchFamily="-106" charset="-128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-106" charset="0"/>
          <a:ea typeface="MS PGothic" pitchFamily="34" charset="-128"/>
          <a:cs typeface="ＭＳ Ｐゴシック" pitchFamily="-106" charset="-128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-106" charset="0"/>
          <a:ea typeface="MS PGothic" pitchFamily="34" charset="-128"/>
          <a:cs typeface="ＭＳ Ｐゴシック" pitchFamily="-106" charset="-128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-106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-106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-106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-106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MS PGothic" pitchFamily="34" charset="-128"/>
          <a:cs typeface="ＭＳ Ｐゴシック" pitchFamily="-106" charset="-128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  <a:ea typeface="MS PGothic" pitchFamily="34" charset="-128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  <a:ea typeface="MS PGothic" pitchFamily="34" charset="-128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  <a:ea typeface="MS PGothic" pitchFamily="34" charset="-128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MS PGothic" pitchFamily="34" charset="-128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ＭＳ Ｐゴシック" pitchFamily="-106" charset="-128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ＭＳ Ｐゴシック" pitchFamily="-106" charset="-128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ＭＳ Ｐゴシック" pitchFamily="-106" charset="-128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ＭＳ Ｐゴシック" pitchFamily="-106" charset="-128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7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title style</a:t>
            </a: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text styles</a:t>
            </a:r>
          </a:p>
          <a:p>
            <a:pPr lvl="1"/>
            <a:r>
              <a:rPr lang="en-US" altLang="en-US" smtClean="0"/>
              <a:t>Second level</a:t>
            </a:r>
          </a:p>
          <a:p>
            <a:pPr lvl="2"/>
            <a:r>
              <a:rPr lang="en-US" altLang="en-US" smtClean="0"/>
              <a:t>Third level</a:t>
            </a:r>
          </a:p>
          <a:p>
            <a:pPr lvl="3"/>
            <a:r>
              <a:rPr lang="en-US" altLang="en-US" smtClean="0"/>
              <a:t>Fourth level</a:t>
            </a:r>
          </a:p>
          <a:p>
            <a:pPr lvl="4"/>
            <a:r>
              <a:rPr lang="en-US" altLang="en-US" smtClean="0"/>
              <a:t>Fifth level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>
                <a:latin typeface="+mn-lt"/>
                <a:ea typeface="+mn-ea"/>
                <a:cs typeface="+mn-cs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400">
                <a:latin typeface="+mn-lt"/>
                <a:ea typeface="+mn-ea"/>
                <a:cs typeface="+mn-cs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>
                <a:latin typeface="Arial" pitchFamily="34" charset="0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D4446CF5-3FDA-4B70-936D-D061781FEB10}" type="slidenum">
              <a:rPr lang="en-US">
                <a:solidFill>
                  <a:srgbClr val="000000"/>
                </a:solidFill>
                <a:ea typeface="MS PGothic" pitchFamily="34" charset="-128"/>
              </a:rPr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‹#›</a:t>
            </a:fld>
            <a:endParaRPr lang="en-US">
              <a:solidFill>
                <a:srgbClr val="000000"/>
              </a:solidFill>
              <a:ea typeface="MS PGothic" pitchFamily="34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221848919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901" r:id="rId1"/>
    <p:sldLayoutId id="2147483902" r:id="rId2"/>
    <p:sldLayoutId id="2147483903" r:id="rId3"/>
    <p:sldLayoutId id="2147483904" r:id="rId4"/>
    <p:sldLayoutId id="2147483905" r:id="rId5"/>
    <p:sldLayoutId id="2147483906" r:id="rId6"/>
    <p:sldLayoutId id="2147483907" r:id="rId7"/>
    <p:sldLayoutId id="2147483908" r:id="rId8"/>
    <p:sldLayoutId id="2147483909" r:id="rId9"/>
    <p:sldLayoutId id="2147483910" r:id="rId10"/>
    <p:sldLayoutId id="2147483911" r:id="rId1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MS PGothic" pitchFamily="34" charset="-128"/>
          <a:cs typeface="ＭＳ Ｐゴシック" pitchFamily="-106" charset="-128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-106" charset="0"/>
          <a:ea typeface="MS PGothic" pitchFamily="34" charset="-128"/>
          <a:cs typeface="ＭＳ Ｐゴシック" pitchFamily="-106" charset="-128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-106" charset="0"/>
          <a:ea typeface="MS PGothic" pitchFamily="34" charset="-128"/>
          <a:cs typeface="ＭＳ Ｐゴシック" pitchFamily="-106" charset="-128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-106" charset="0"/>
          <a:ea typeface="MS PGothic" pitchFamily="34" charset="-128"/>
          <a:cs typeface="ＭＳ Ｐゴシック" pitchFamily="-106" charset="-128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-106" charset="0"/>
          <a:ea typeface="MS PGothic" pitchFamily="34" charset="-128"/>
          <a:cs typeface="ＭＳ Ｐゴシック" pitchFamily="-106" charset="-128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-106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-106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-106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-106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MS PGothic" pitchFamily="34" charset="-128"/>
          <a:cs typeface="ＭＳ Ｐゴシック" pitchFamily="-106" charset="-128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  <a:ea typeface="MS PGothic" pitchFamily="34" charset="-128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  <a:ea typeface="MS PGothic" pitchFamily="34" charset="-128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  <a:ea typeface="MS PGothic" pitchFamily="34" charset="-128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MS PGothic" pitchFamily="34" charset="-128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ＭＳ Ｐゴシック" pitchFamily="-106" charset="-128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ＭＳ Ｐゴシック" pitchFamily="-106" charset="-128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ＭＳ Ｐゴシック" pitchFamily="-106" charset="-128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ＭＳ Ｐゴシック" pitchFamily="-106" charset="-128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8" Type="http://schemas.openxmlformats.org/officeDocument/2006/relationships/tags" Target="../tags/tag8.xml"/><Relationship Id="rId13" Type="http://schemas.openxmlformats.org/officeDocument/2006/relationships/tags" Target="../tags/tag13.xml"/><Relationship Id="rId18" Type="http://schemas.openxmlformats.org/officeDocument/2006/relationships/image" Target="../media/image3.PNG"/><Relationship Id="rId3" Type="http://schemas.openxmlformats.org/officeDocument/2006/relationships/tags" Target="../tags/tag3.xml"/><Relationship Id="rId7" Type="http://schemas.openxmlformats.org/officeDocument/2006/relationships/tags" Target="../tags/tag7.xml"/><Relationship Id="rId12" Type="http://schemas.openxmlformats.org/officeDocument/2006/relationships/tags" Target="../tags/tag12.xml"/><Relationship Id="rId17" Type="http://schemas.openxmlformats.org/officeDocument/2006/relationships/image" Target="../media/image2.PNG"/><Relationship Id="rId2" Type="http://schemas.openxmlformats.org/officeDocument/2006/relationships/tags" Target="../tags/tag2.xml"/><Relationship Id="rId16" Type="http://schemas.openxmlformats.org/officeDocument/2006/relationships/image" Target="../media/image1.png"/><Relationship Id="rId1" Type="http://schemas.openxmlformats.org/officeDocument/2006/relationships/tags" Target="../tags/tag1.xml"/><Relationship Id="rId6" Type="http://schemas.openxmlformats.org/officeDocument/2006/relationships/tags" Target="../tags/tag6.xml"/><Relationship Id="rId11" Type="http://schemas.openxmlformats.org/officeDocument/2006/relationships/tags" Target="../tags/tag11.xml"/><Relationship Id="rId5" Type="http://schemas.openxmlformats.org/officeDocument/2006/relationships/tags" Target="../tags/tag5.xml"/><Relationship Id="rId15" Type="http://schemas.openxmlformats.org/officeDocument/2006/relationships/slideLayout" Target="../slideLayouts/slideLayout12.xml"/><Relationship Id="rId10" Type="http://schemas.openxmlformats.org/officeDocument/2006/relationships/tags" Target="../tags/tag10.xml"/><Relationship Id="rId4" Type="http://schemas.openxmlformats.org/officeDocument/2006/relationships/tags" Target="../tags/tag4.xml"/><Relationship Id="rId9" Type="http://schemas.openxmlformats.org/officeDocument/2006/relationships/tags" Target="../tags/tag9.xml"/><Relationship Id="rId14" Type="http://schemas.openxmlformats.org/officeDocument/2006/relationships/tags" Target="../tags/tag14.xml"/></Relationships>
</file>

<file path=ppt/slides/_rels/slide10.xml.rels><?xml version="1.0" encoding="UTF-8" standalone="yes"?>
<Relationships xmlns="http://schemas.openxmlformats.org/package/2006/relationships"><Relationship Id="rId8" Type="http://schemas.openxmlformats.org/officeDocument/2006/relationships/tags" Target="../tags/tag36.xml"/><Relationship Id="rId13" Type="http://schemas.openxmlformats.org/officeDocument/2006/relationships/tags" Target="../tags/tag41.xml"/><Relationship Id="rId3" Type="http://schemas.openxmlformats.org/officeDocument/2006/relationships/tags" Target="../tags/tag31.xml"/><Relationship Id="rId7" Type="http://schemas.openxmlformats.org/officeDocument/2006/relationships/tags" Target="../tags/tag35.xml"/><Relationship Id="rId12" Type="http://schemas.openxmlformats.org/officeDocument/2006/relationships/tags" Target="../tags/tag40.xml"/><Relationship Id="rId2" Type="http://schemas.openxmlformats.org/officeDocument/2006/relationships/tags" Target="../tags/tag30.xml"/><Relationship Id="rId1" Type="http://schemas.openxmlformats.org/officeDocument/2006/relationships/tags" Target="../tags/tag29.xml"/><Relationship Id="rId6" Type="http://schemas.openxmlformats.org/officeDocument/2006/relationships/tags" Target="../tags/tag34.xml"/><Relationship Id="rId11" Type="http://schemas.openxmlformats.org/officeDocument/2006/relationships/tags" Target="../tags/tag39.xml"/><Relationship Id="rId5" Type="http://schemas.openxmlformats.org/officeDocument/2006/relationships/tags" Target="../tags/tag33.xml"/><Relationship Id="rId15" Type="http://schemas.openxmlformats.org/officeDocument/2006/relationships/slideLayout" Target="../slideLayouts/slideLayout13.xml"/><Relationship Id="rId10" Type="http://schemas.openxmlformats.org/officeDocument/2006/relationships/tags" Target="../tags/tag38.xml"/><Relationship Id="rId4" Type="http://schemas.openxmlformats.org/officeDocument/2006/relationships/tags" Target="../tags/tag32.xml"/><Relationship Id="rId9" Type="http://schemas.openxmlformats.org/officeDocument/2006/relationships/tags" Target="../tags/tag37.xml"/><Relationship Id="rId14" Type="http://schemas.openxmlformats.org/officeDocument/2006/relationships/tags" Target="../tags/tag42.xml"/></Relationships>
</file>

<file path=ppt/slides/_rels/slide10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6.png"/><Relationship Id="rId1" Type="http://schemas.openxmlformats.org/officeDocument/2006/relationships/slideLayout" Target="../slideLayouts/slideLayout14.xml"/></Relationships>
</file>

<file path=ppt/slides/_rels/slide10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6.png"/><Relationship Id="rId1" Type="http://schemas.openxmlformats.org/officeDocument/2006/relationships/slideLayout" Target="../slideLayouts/slideLayout14.xml"/></Relationships>
</file>

<file path=ppt/slides/_rels/slide10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.PNG"/><Relationship Id="rId2" Type="http://schemas.openxmlformats.org/officeDocument/2006/relationships/image" Target="../media/image36.png"/><Relationship Id="rId1" Type="http://schemas.openxmlformats.org/officeDocument/2006/relationships/slideLayout" Target="../slideLayouts/slideLayout14.xml"/></Relationships>
</file>

<file path=ppt/slides/_rels/slide10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3.jpeg"/><Relationship Id="rId2" Type="http://schemas.openxmlformats.org/officeDocument/2006/relationships/image" Target="../media/image36.png"/><Relationship Id="rId1" Type="http://schemas.openxmlformats.org/officeDocument/2006/relationships/slideLayout" Target="../slideLayouts/slideLayout14.xml"/><Relationship Id="rId4" Type="http://schemas.openxmlformats.org/officeDocument/2006/relationships/image" Target="../media/image44.png"/></Relationships>
</file>

<file path=ppt/slides/_rels/slide10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05.xml.rels><?xml version="1.0" encoding="UTF-8" standalone="yes"?>
<Relationships xmlns="http://schemas.openxmlformats.org/package/2006/relationships"><Relationship Id="rId2" Type="http://schemas.openxmlformats.org/officeDocument/2006/relationships/image" Target="../media/image51.PNG"/><Relationship Id="rId1" Type="http://schemas.openxmlformats.org/officeDocument/2006/relationships/slideLayout" Target="../slideLayouts/slideLayout7.xml"/></Relationships>
</file>

<file path=ppt/slides/_rels/slide10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0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08.xml.rels><?xml version="1.0" encoding="UTF-8" standalone="yes"?>
<Relationships xmlns="http://schemas.openxmlformats.org/package/2006/relationships"><Relationship Id="rId8" Type="http://schemas.openxmlformats.org/officeDocument/2006/relationships/tags" Target="../tags/tag326.xml"/><Relationship Id="rId13" Type="http://schemas.openxmlformats.org/officeDocument/2006/relationships/tags" Target="../tags/tag331.xml"/><Relationship Id="rId18" Type="http://schemas.openxmlformats.org/officeDocument/2006/relationships/image" Target="../media/image210.emf"/><Relationship Id="rId3" Type="http://schemas.openxmlformats.org/officeDocument/2006/relationships/tags" Target="../tags/tag321.xml"/><Relationship Id="rId7" Type="http://schemas.openxmlformats.org/officeDocument/2006/relationships/tags" Target="../tags/tag325.xml"/><Relationship Id="rId12" Type="http://schemas.openxmlformats.org/officeDocument/2006/relationships/tags" Target="../tags/tag330.xml"/><Relationship Id="rId17" Type="http://schemas.openxmlformats.org/officeDocument/2006/relationships/customXml" Target="../ink/ink34.xml"/><Relationship Id="rId2" Type="http://schemas.openxmlformats.org/officeDocument/2006/relationships/tags" Target="../tags/tag320.xml"/><Relationship Id="rId16" Type="http://schemas.openxmlformats.org/officeDocument/2006/relationships/image" Target="../media/image52.png"/><Relationship Id="rId1" Type="http://schemas.openxmlformats.org/officeDocument/2006/relationships/tags" Target="../tags/tag319.xml"/><Relationship Id="rId6" Type="http://schemas.openxmlformats.org/officeDocument/2006/relationships/tags" Target="../tags/tag324.xml"/><Relationship Id="rId11" Type="http://schemas.openxmlformats.org/officeDocument/2006/relationships/tags" Target="../tags/tag329.xml"/><Relationship Id="rId5" Type="http://schemas.openxmlformats.org/officeDocument/2006/relationships/tags" Target="../tags/tag323.xml"/><Relationship Id="rId15" Type="http://schemas.openxmlformats.org/officeDocument/2006/relationships/slideLayout" Target="../slideLayouts/slideLayout7.xml"/><Relationship Id="rId10" Type="http://schemas.openxmlformats.org/officeDocument/2006/relationships/tags" Target="../tags/tag328.xml"/><Relationship Id="rId4" Type="http://schemas.openxmlformats.org/officeDocument/2006/relationships/tags" Target="../tags/tag322.xml"/><Relationship Id="rId9" Type="http://schemas.openxmlformats.org/officeDocument/2006/relationships/tags" Target="../tags/tag327.xml"/><Relationship Id="rId14" Type="http://schemas.openxmlformats.org/officeDocument/2006/relationships/tags" Target="../tags/tag332.xml"/></Relationships>
</file>

<file path=ppt/slides/_rels/slide109.xml.rels><?xml version="1.0" encoding="UTF-8" standalone="yes"?>
<Relationships xmlns="http://schemas.openxmlformats.org/package/2006/relationships"><Relationship Id="rId8" Type="http://schemas.openxmlformats.org/officeDocument/2006/relationships/tags" Target="../tags/tag340.xml"/><Relationship Id="rId13" Type="http://schemas.openxmlformats.org/officeDocument/2006/relationships/tags" Target="../tags/tag345.xml"/><Relationship Id="rId3" Type="http://schemas.openxmlformats.org/officeDocument/2006/relationships/tags" Target="../tags/tag335.xml"/><Relationship Id="rId7" Type="http://schemas.openxmlformats.org/officeDocument/2006/relationships/tags" Target="../tags/tag339.xml"/><Relationship Id="rId12" Type="http://schemas.openxmlformats.org/officeDocument/2006/relationships/tags" Target="../tags/tag344.xml"/><Relationship Id="rId2" Type="http://schemas.openxmlformats.org/officeDocument/2006/relationships/tags" Target="../tags/tag334.xml"/><Relationship Id="rId16" Type="http://schemas.openxmlformats.org/officeDocument/2006/relationships/image" Target="../media/image53.png"/><Relationship Id="rId1" Type="http://schemas.openxmlformats.org/officeDocument/2006/relationships/tags" Target="../tags/tag333.xml"/><Relationship Id="rId6" Type="http://schemas.openxmlformats.org/officeDocument/2006/relationships/tags" Target="../tags/tag338.xml"/><Relationship Id="rId11" Type="http://schemas.openxmlformats.org/officeDocument/2006/relationships/tags" Target="../tags/tag343.xml"/><Relationship Id="rId5" Type="http://schemas.openxmlformats.org/officeDocument/2006/relationships/tags" Target="../tags/tag337.xml"/><Relationship Id="rId15" Type="http://schemas.openxmlformats.org/officeDocument/2006/relationships/slideLayout" Target="../slideLayouts/slideLayout7.xml"/><Relationship Id="rId10" Type="http://schemas.openxmlformats.org/officeDocument/2006/relationships/tags" Target="../tags/tag342.xml"/><Relationship Id="rId4" Type="http://schemas.openxmlformats.org/officeDocument/2006/relationships/tags" Target="../tags/tag336.xml"/><Relationship Id="rId9" Type="http://schemas.openxmlformats.org/officeDocument/2006/relationships/tags" Target="../tags/tag341.xml"/><Relationship Id="rId14" Type="http://schemas.openxmlformats.org/officeDocument/2006/relationships/tags" Target="../tags/tag346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png"/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12.xml"/><Relationship Id="rId5" Type="http://schemas.openxmlformats.org/officeDocument/2006/relationships/image" Target="../media/image18.png"/><Relationship Id="rId4" Type="http://schemas.openxmlformats.org/officeDocument/2006/relationships/image" Target="../media/image17.png"/></Relationships>
</file>

<file path=ppt/slides/_rels/slide110.xml.rels><?xml version="1.0" encoding="UTF-8" standalone="yes"?>
<Relationships xmlns="http://schemas.openxmlformats.org/package/2006/relationships"><Relationship Id="rId8" Type="http://schemas.openxmlformats.org/officeDocument/2006/relationships/tags" Target="../tags/tag354.xml"/><Relationship Id="rId13" Type="http://schemas.openxmlformats.org/officeDocument/2006/relationships/tags" Target="../tags/tag359.xml"/><Relationship Id="rId3" Type="http://schemas.openxmlformats.org/officeDocument/2006/relationships/tags" Target="../tags/tag349.xml"/><Relationship Id="rId7" Type="http://schemas.openxmlformats.org/officeDocument/2006/relationships/tags" Target="../tags/tag353.xml"/><Relationship Id="rId12" Type="http://schemas.openxmlformats.org/officeDocument/2006/relationships/tags" Target="../tags/tag358.xml"/><Relationship Id="rId17" Type="http://schemas.openxmlformats.org/officeDocument/2006/relationships/image" Target="../media/image221.emf"/><Relationship Id="rId2" Type="http://schemas.openxmlformats.org/officeDocument/2006/relationships/tags" Target="../tags/tag348.xml"/><Relationship Id="rId16" Type="http://schemas.openxmlformats.org/officeDocument/2006/relationships/customXml" Target="../ink/ink35.xml"/><Relationship Id="rId1" Type="http://schemas.openxmlformats.org/officeDocument/2006/relationships/tags" Target="../tags/tag347.xml"/><Relationship Id="rId6" Type="http://schemas.openxmlformats.org/officeDocument/2006/relationships/tags" Target="../tags/tag352.xml"/><Relationship Id="rId11" Type="http://schemas.openxmlformats.org/officeDocument/2006/relationships/tags" Target="../tags/tag357.xml"/><Relationship Id="rId5" Type="http://schemas.openxmlformats.org/officeDocument/2006/relationships/tags" Target="../tags/tag351.xml"/><Relationship Id="rId15" Type="http://schemas.openxmlformats.org/officeDocument/2006/relationships/slideLayout" Target="../slideLayouts/slideLayout7.xml"/><Relationship Id="rId10" Type="http://schemas.openxmlformats.org/officeDocument/2006/relationships/tags" Target="../tags/tag356.xml"/><Relationship Id="rId4" Type="http://schemas.openxmlformats.org/officeDocument/2006/relationships/tags" Target="../tags/tag350.xml"/><Relationship Id="rId9" Type="http://schemas.openxmlformats.org/officeDocument/2006/relationships/tags" Target="../tags/tag355.xml"/><Relationship Id="rId14" Type="http://schemas.openxmlformats.org/officeDocument/2006/relationships/tags" Target="../tags/tag360.xml"/></Relationships>
</file>

<file path=ppt/slides/_rels/slide111.xml.rels><?xml version="1.0" encoding="UTF-8" standalone="yes"?>
<Relationships xmlns="http://schemas.openxmlformats.org/package/2006/relationships"><Relationship Id="rId8" Type="http://schemas.openxmlformats.org/officeDocument/2006/relationships/tags" Target="../tags/tag368.xml"/><Relationship Id="rId13" Type="http://schemas.openxmlformats.org/officeDocument/2006/relationships/tags" Target="../tags/tag373.xml"/><Relationship Id="rId3" Type="http://schemas.openxmlformats.org/officeDocument/2006/relationships/tags" Target="../tags/tag363.xml"/><Relationship Id="rId7" Type="http://schemas.openxmlformats.org/officeDocument/2006/relationships/tags" Target="../tags/tag367.xml"/><Relationship Id="rId12" Type="http://schemas.openxmlformats.org/officeDocument/2006/relationships/tags" Target="../tags/tag372.xml"/><Relationship Id="rId17" Type="http://schemas.openxmlformats.org/officeDocument/2006/relationships/image" Target="../media/image231.emf"/><Relationship Id="rId2" Type="http://schemas.openxmlformats.org/officeDocument/2006/relationships/tags" Target="../tags/tag362.xml"/><Relationship Id="rId16" Type="http://schemas.openxmlformats.org/officeDocument/2006/relationships/customXml" Target="../ink/ink36.xml"/><Relationship Id="rId1" Type="http://schemas.openxmlformats.org/officeDocument/2006/relationships/tags" Target="../tags/tag361.xml"/><Relationship Id="rId6" Type="http://schemas.openxmlformats.org/officeDocument/2006/relationships/tags" Target="../tags/tag366.xml"/><Relationship Id="rId11" Type="http://schemas.openxmlformats.org/officeDocument/2006/relationships/tags" Target="../tags/tag371.xml"/><Relationship Id="rId5" Type="http://schemas.openxmlformats.org/officeDocument/2006/relationships/tags" Target="../tags/tag365.xml"/><Relationship Id="rId15" Type="http://schemas.openxmlformats.org/officeDocument/2006/relationships/slideLayout" Target="../slideLayouts/slideLayout7.xml"/><Relationship Id="rId10" Type="http://schemas.openxmlformats.org/officeDocument/2006/relationships/tags" Target="../tags/tag370.xml"/><Relationship Id="rId4" Type="http://schemas.openxmlformats.org/officeDocument/2006/relationships/tags" Target="../tags/tag364.xml"/><Relationship Id="rId9" Type="http://schemas.openxmlformats.org/officeDocument/2006/relationships/tags" Target="../tags/tag369.xml"/><Relationship Id="rId14" Type="http://schemas.openxmlformats.org/officeDocument/2006/relationships/tags" Target="../tags/tag374.xml"/></Relationships>
</file>

<file path=ppt/slides/_rels/slide112.xml.rels><?xml version="1.0" encoding="UTF-8" standalone="yes"?>
<Relationships xmlns="http://schemas.openxmlformats.org/package/2006/relationships"><Relationship Id="rId8" Type="http://schemas.openxmlformats.org/officeDocument/2006/relationships/tags" Target="../tags/tag382.xml"/><Relationship Id="rId13" Type="http://schemas.openxmlformats.org/officeDocument/2006/relationships/tags" Target="../tags/tag387.xml"/><Relationship Id="rId3" Type="http://schemas.openxmlformats.org/officeDocument/2006/relationships/tags" Target="../tags/tag377.xml"/><Relationship Id="rId7" Type="http://schemas.openxmlformats.org/officeDocument/2006/relationships/tags" Target="../tags/tag381.xml"/><Relationship Id="rId12" Type="http://schemas.openxmlformats.org/officeDocument/2006/relationships/tags" Target="../tags/tag386.xml"/><Relationship Id="rId17" Type="http://schemas.openxmlformats.org/officeDocument/2006/relationships/image" Target="../media/image24.emf"/><Relationship Id="rId2" Type="http://schemas.openxmlformats.org/officeDocument/2006/relationships/tags" Target="../tags/tag376.xml"/><Relationship Id="rId16" Type="http://schemas.openxmlformats.org/officeDocument/2006/relationships/customXml" Target="../ink/ink37.xml"/><Relationship Id="rId1" Type="http://schemas.openxmlformats.org/officeDocument/2006/relationships/tags" Target="../tags/tag375.xml"/><Relationship Id="rId6" Type="http://schemas.openxmlformats.org/officeDocument/2006/relationships/tags" Target="../tags/tag380.xml"/><Relationship Id="rId11" Type="http://schemas.openxmlformats.org/officeDocument/2006/relationships/tags" Target="../tags/tag385.xml"/><Relationship Id="rId5" Type="http://schemas.openxmlformats.org/officeDocument/2006/relationships/tags" Target="../tags/tag379.xml"/><Relationship Id="rId15" Type="http://schemas.openxmlformats.org/officeDocument/2006/relationships/slideLayout" Target="../slideLayouts/slideLayout7.xml"/><Relationship Id="rId10" Type="http://schemas.openxmlformats.org/officeDocument/2006/relationships/tags" Target="../tags/tag384.xml"/><Relationship Id="rId4" Type="http://schemas.openxmlformats.org/officeDocument/2006/relationships/tags" Target="../tags/tag378.xml"/><Relationship Id="rId9" Type="http://schemas.openxmlformats.org/officeDocument/2006/relationships/tags" Target="../tags/tag383.xml"/><Relationship Id="rId14" Type="http://schemas.openxmlformats.org/officeDocument/2006/relationships/tags" Target="../tags/tag388.xml"/></Relationships>
</file>

<file path=ppt/slides/_rels/slide113.xml.rels><?xml version="1.0" encoding="UTF-8" standalone="yes"?>
<Relationships xmlns="http://schemas.openxmlformats.org/package/2006/relationships"><Relationship Id="rId8" Type="http://schemas.openxmlformats.org/officeDocument/2006/relationships/tags" Target="../tags/tag396.xml"/><Relationship Id="rId13" Type="http://schemas.openxmlformats.org/officeDocument/2006/relationships/tags" Target="../tags/tag401.xml"/><Relationship Id="rId3" Type="http://schemas.openxmlformats.org/officeDocument/2006/relationships/tags" Target="../tags/tag391.xml"/><Relationship Id="rId7" Type="http://schemas.openxmlformats.org/officeDocument/2006/relationships/tags" Target="../tags/tag395.xml"/><Relationship Id="rId12" Type="http://schemas.openxmlformats.org/officeDocument/2006/relationships/tags" Target="../tags/tag400.xml"/><Relationship Id="rId17" Type="http://schemas.openxmlformats.org/officeDocument/2006/relationships/image" Target="../media/image251.emf"/><Relationship Id="rId2" Type="http://schemas.openxmlformats.org/officeDocument/2006/relationships/tags" Target="../tags/tag390.xml"/><Relationship Id="rId16" Type="http://schemas.openxmlformats.org/officeDocument/2006/relationships/customXml" Target="../ink/ink38.xml"/><Relationship Id="rId1" Type="http://schemas.openxmlformats.org/officeDocument/2006/relationships/tags" Target="../tags/tag389.xml"/><Relationship Id="rId6" Type="http://schemas.openxmlformats.org/officeDocument/2006/relationships/tags" Target="../tags/tag394.xml"/><Relationship Id="rId11" Type="http://schemas.openxmlformats.org/officeDocument/2006/relationships/tags" Target="../tags/tag399.xml"/><Relationship Id="rId5" Type="http://schemas.openxmlformats.org/officeDocument/2006/relationships/tags" Target="../tags/tag393.xml"/><Relationship Id="rId15" Type="http://schemas.openxmlformats.org/officeDocument/2006/relationships/slideLayout" Target="../slideLayouts/slideLayout7.xml"/><Relationship Id="rId10" Type="http://schemas.openxmlformats.org/officeDocument/2006/relationships/tags" Target="../tags/tag398.xml"/><Relationship Id="rId4" Type="http://schemas.openxmlformats.org/officeDocument/2006/relationships/tags" Target="../tags/tag392.xml"/><Relationship Id="rId9" Type="http://schemas.openxmlformats.org/officeDocument/2006/relationships/tags" Target="../tags/tag397.xml"/><Relationship Id="rId14" Type="http://schemas.openxmlformats.org/officeDocument/2006/relationships/tags" Target="../tags/tag402.xml"/></Relationships>
</file>

<file path=ppt/slides/_rels/slide1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1.emf"/><Relationship Id="rId2" Type="http://schemas.openxmlformats.org/officeDocument/2006/relationships/customXml" Target="../ink/ink39.xml"/><Relationship Id="rId1" Type="http://schemas.openxmlformats.org/officeDocument/2006/relationships/slideLayout" Target="../slideLayouts/slideLayout7.xml"/></Relationships>
</file>

<file path=ppt/slides/_rels/slide1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1.emf"/><Relationship Id="rId2" Type="http://schemas.openxmlformats.org/officeDocument/2006/relationships/customXml" Target="../ink/ink40.xml"/><Relationship Id="rId1" Type="http://schemas.openxmlformats.org/officeDocument/2006/relationships/slideLayout" Target="../slideLayouts/slideLayout7.xml"/></Relationships>
</file>

<file path=ppt/slides/_rels/slide1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1.emf"/><Relationship Id="rId2" Type="http://schemas.openxmlformats.org/officeDocument/2006/relationships/customXml" Target="../ink/ink41.xml"/><Relationship Id="rId1" Type="http://schemas.openxmlformats.org/officeDocument/2006/relationships/slideLayout" Target="../slideLayouts/slideLayout7.xml"/></Relationships>
</file>

<file path=ppt/slides/_rels/slide1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1.emf"/><Relationship Id="rId2" Type="http://schemas.openxmlformats.org/officeDocument/2006/relationships/customXml" Target="../ink/ink42.xml"/><Relationship Id="rId1" Type="http://schemas.openxmlformats.org/officeDocument/2006/relationships/slideLayout" Target="../slideLayouts/slideLayout7.xml"/></Relationships>
</file>

<file path=ppt/slides/_rels/slide1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1.emf"/><Relationship Id="rId2" Type="http://schemas.openxmlformats.org/officeDocument/2006/relationships/customXml" Target="../ink/ink43.xml"/><Relationship Id="rId1" Type="http://schemas.openxmlformats.org/officeDocument/2006/relationships/slideLayout" Target="../slideLayouts/slideLayout7.xml"/></Relationships>
</file>

<file path=ppt/slides/_rels/slide1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0.emf"/><Relationship Id="rId2" Type="http://schemas.openxmlformats.org/officeDocument/2006/relationships/customXml" Target="../ink/ink44.xml"/><Relationship Id="rId1" Type="http://schemas.openxmlformats.org/officeDocument/2006/relationships/slideLayout" Target="../slideLayouts/slideLayout7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Layout" Target="../slideLayouts/slideLayout12.xml"/></Relationships>
</file>

<file path=ppt/slides/_rels/slide1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0.emf"/><Relationship Id="rId2" Type="http://schemas.openxmlformats.org/officeDocument/2006/relationships/customXml" Target="../ink/ink45.xml"/><Relationship Id="rId1" Type="http://schemas.openxmlformats.org/officeDocument/2006/relationships/slideLayout" Target="../slideLayouts/slideLayout7.xml"/></Relationships>
</file>

<file path=ppt/slides/_rels/slide1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4.jpg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55.png"/></Relationships>
</file>

<file path=ppt/slides/_rels/slide1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4.jpg"/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1.xml"/></Relationships>
</file>

<file path=ppt/slides/_rels/slide1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4.jpg"/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1.xml"/></Relationships>
</file>

<file path=ppt/slides/_rels/slide1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56.png"/><Relationship Id="rId1" Type="http://schemas.openxmlformats.org/officeDocument/2006/relationships/slideLayout" Target="../slideLayouts/slideLayout7.xml"/></Relationships>
</file>

<file path=ppt/slides/_rels/slide1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57.png"/><Relationship Id="rId1" Type="http://schemas.openxmlformats.org/officeDocument/2006/relationships/slideLayout" Target="../slideLayouts/slideLayout7.xml"/></Relationships>
</file>

<file path=ppt/slides/_rels/slide1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58.png"/><Relationship Id="rId1" Type="http://schemas.openxmlformats.org/officeDocument/2006/relationships/slideLayout" Target="../slideLayouts/slideLayout7.xml"/></Relationships>
</file>

<file path=ppt/slides/_rels/slide1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0.emf"/><Relationship Id="rId2" Type="http://schemas.openxmlformats.org/officeDocument/2006/relationships/customXml" Target="../ink/ink46.xml"/><Relationship Id="rId1" Type="http://schemas.openxmlformats.org/officeDocument/2006/relationships/slideLayout" Target="../slideLayouts/slideLayout7.xml"/></Relationships>
</file>

<file path=ppt/slides/_rels/slide1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0.emf"/><Relationship Id="rId2" Type="http://schemas.openxmlformats.org/officeDocument/2006/relationships/customXml" Target="../ink/ink47.xml"/><Relationship Id="rId1" Type="http://schemas.openxmlformats.org/officeDocument/2006/relationships/slideLayout" Target="../slideLayouts/slideLayout7.xml"/></Relationships>
</file>

<file path=ppt/slides/_rels/slide13.xml.rels><?xml version="1.0" encoding="UTF-8" standalone="yes"?>
<Relationships xmlns="http://schemas.openxmlformats.org/package/2006/relationships"><Relationship Id="rId8" Type="http://schemas.openxmlformats.org/officeDocument/2006/relationships/tags" Target="../tags/tag50.xml"/><Relationship Id="rId13" Type="http://schemas.openxmlformats.org/officeDocument/2006/relationships/tags" Target="../tags/tag55.xml"/><Relationship Id="rId18" Type="http://schemas.openxmlformats.org/officeDocument/2006/relationships/tags" Target="../tags/tag60.xml"/><Relationship Id="rId3" Type="http://schemas.openxmlformats.org/officeDocument/2006/relationships/tags" Target="../tags/tag45.xml"/><Relationship Id="rId21" Type="http://schemas.openxmlformats.org/officeDocument/2006/relationships/notesSlide" Target="../notesSlides/notesSlide1.xml"/><Relationship Id="rId7" Type="http://schemas.openxmlformats.org/officeDocument/2006/relationships/tags" Target="../tags/tag49.xml"/><Relationship Id="rId12" Type="http://schemas.openxmlformats.org/officeDocument/2006/relationships/tags" Target="../tags/tag54.xml"/><Relationship Id="rId17" Type="http://schemas.openxmlformats.org/officeDocument/2006/relationships/tags" Target="../tags/tag59.xml"/><Relationship Id="rId2" Type="http://schemas.openxmlformats.org/officeDocument/2006/relationships/tags" Target="../tags/tag44.xml"/><Relationship Id="rId16" Type="http://schemas.openxmlformats.org/officeDocument/2006/relationships/tags" Target="../tags/tag58.xml"/><Relationship Id="rId20" Type="http://schemas.openxmlformats.org/officeDocument/2006/relationships/slideLayout" Target="../slideLayouts/slideLayout13.xml"/><Relationship Id="rId1" Type="http://schemas.openxmlformats.org/officeDocument/2006/relationships/tags" Target="../tags/tag43.xml"/><Relationship Id="rId6" Type="http://schemas.openxmlformats.org/officeDocument/2006/relationships/tags" Target="../tags/tag48.xml"/><Relationship Id="rId11" Type="http://schemas.openxmlformats.org/officeDocument/2006/relationships/tags" Target="../tags/tag53.xml"/><Relationship Id="rId5" Type="http://schemas.openxmlformats.org/officeDocument/2006/relationships/tags" Target="../tags/tag47.xml"/><Relationship Id="rId15" Type="http://schemas.openxmlformats.org/officeDocument/2006/relationships/tags" Target="../tags/tag57.xml"/><Relationship Id="rId10" Type="http://schemas.openxmlformats.org/officeDocument/2006/relationships/tags" Target="../tags/tag52.xml"/><Relationship Id="rId19" Type="http://schemas.openxmlformats.org/officeDocument/2006/relationships/tags" Target="../tags/tag61.xml"/><Relationship Id="rId4" Type="http://schemas.openxmlformats.org/officeDocument/2006/relationships/tags" Target="../tags/tag46.xml"/><Relationship Id="rId9" Type="http://schemas.openxmlformats.org/officeDocument/2006/relationships/tags" Target="../tags/tag51.xml"/><Relationship Id="rId14" Type="http://schemas.openxmlformats.org/officeDocument/2006/relationships/tags" Target="../tags/tag56.xml"/></Relationships>
</file>

<file path=ppt/slides/_rels/slide130.xml.rels><?xml version="1.0" encoding="UTF-8" standalone="yes"?>
<Relationships xmlns="http://schemas.openxmlformats.org/package/2006/relationships"><Relationship Id="rId8" Type="http://schemas.openxmlformats.org/officeDocument/2006/relationships/tags" Target="../tags/tag410.xml"/><Relationship Id="rId13" Type="http://schemas.openxmlformats.org/officeDocument/2006/relationships/tags" Target="../tags/tag415.xml"/><Relationship Id="rId18" Type="http://schemas.openxmlformats.org/officeDocument/2006/relationships/image" Target="../media/image1210.emf"/><Relationship Id="rId3" Type="http://schemas.openxmlformats.org/officeDocument/2006/relationships/tags" Target="../tags/tag405.xml"/><Relationship Id="rId7" Type="http://schemas.openxmlformats.org/officeDocument/2006/relationships/tags" Target="../tags/tag409.xml"/><Relationship Id="rId12" Type="http://schemas.openxmlformats.org/officeDocument/2006/relationships/tags" Target="../tags/tag414.xml"/><Relationship Id="rId17" Type="http://schemas.openxmlformats.org/officeDocument/2006/relationships/customXml" Target="../ink/ink48.xml"/><Relationship Id="rId2" Type="http://schemas.openxmlformats.org/officeDocument/2006/relationships/tags" Target="../tags/tag404.xml"/><Relationship Id="rId16" Type="http://schemas.openxmlformats.org/officeDocument/2006/relationships/image" Target="../media/image52.png"/><Relationship Id="rId1" Type="http://schemas.openxmlformats.org/officeDocument/2006/relationships/tags" Target="../tags/tag403.xml"/><Relationship Id="rId6" Type="http://schemas.openxmlformats.org/officeDocument/2006/relationships/tags" Target="../tags/tag408.xml"/><Relationship Id="rId11" Type="http://schemas.openxmlformats.org/officeDocument/2006/relationships/tags" Target="../tags/tag413.xml"/><Relationship Id="rId5" Type="http://schemas.openxmlformats.org/officeDocument/2006/relationships/tags" Target="../tags/tag407.xml"/><Relationship Id="rId15" Type="http://schemas.openxmlformats.org/officeDocument/2006/relationships/slideLayout" Target="../slideLayouts/slideLayout7.xml"/><Relationship Id="rId10" Type="http://schemas.openxmlformats.org/officeDocument/2006/relationships/tags" Target="../tags/tag412.xml"/><Relationship Id="rId4" Type="http://schemas.openxmlformats.org/officeDocument/2006/relationships/tags" Target="../tags/tag406.xml"/><Relationship Id="rId9" Type="http://schemas.openxmlformats.org/officeDocument/2006/relationships/tags" Target="../tags/tag411.xml"/><Relationship Id="rId14" Type="http://schemas.openxmlformats.org/officeDocument/2006/relationships/tags" Target="../tags/tag416.xml"/></Relationships>
</file>

<file path=ppt/slides/_rels/slide131.xml.rels><?xml version="1.0" encoding="UTF-8" standalone="yes"?>
<Relationships xmlns="http://schemas.openxmlformats.org/package/2006/relationships"><Relationship Id="rId8" Type="http://schemas.openxmlformats.org/officeDocument/2006/relationships/tags" Target="../tags/tag424.xml"/><Relationship Id="rId13" Type="http://schemas.openxmlformats.org/officeDocument/2006/relationships/tags" Target="../tags/tag429.xml"/><Relationship Id="rId3" Type="http://schemas.openxmlformats.org/officeDocument/2006/relationships/tags" Target="../tags/tag419.xml"/><Relationship Id="rId7" Type="http://schemas.openxmlformats.org/officeDocument/2006/relationships/tags" Target="../tags/tag423.xml"/><Relationship Id="rId12" Type="http://schemas.openxmlformats.org/officeDocument/2006/relationships/tags" Target="../tags/tag428.xml"/><Relationship Id="rId17" Type="http://schemas.openxmlformats.org/officeDocument/2006/relationships/image" Target="../media/image151.emf"/><Relationship Id="rId2" Type="http://schemas.openxmlformats.org/officeDocument/2006/relationships/tags" Target="../tags/tag418.xml"/><Relationship Id="rId16" Type="http://schemas.openxmlformats.org/officeDocument/2006/relationships/customXml" Target="../ink/ink49.xml"/><Relationship Id="rId1" Type="http://schemas.openxmlformats.org/officeDocument/2006/relationships/tags" Target="../tags/tag417.xml"/><Relationship Id="rId6" Type="http://schemas.openxmlformats.org/officeDocument/2006/relationships/tags" Target="../tags/tag422.xml"/><Relationship Id="rId11" Type="http://schemas.openxmlformats.org/officeDocument/2006/relationships/tags" Target="../tags/tag427.xml"/><Relationship Id="rId5" Type="http://schemas.openxmlformats.org/officeDocument/2006/relationships/tags" Target="../tags/tag421.xml"/><Relationship Id="rId15" Type="http://schemas.openxmlformats.org/officeDocument/2006/relationships/slideLayout" Target="../slideLayouts/slideLayout7.xml"/><Relationship Id="rId10" Type="http://schemas.openxmlformats.org/officeDocument/2006/relationships/tags" Target="../tags/tag426.xml"/><Relationship Id="rId4" Type="http://schemas.openxmlformats.org/officeDocument/2006/relationships/tags" Target="../tags/tag420.xml"/><Relationship Id="rId9" Type="http://schemas.openxmlformats.org/officeDocument/2006/relationships/tags" Target="../tags/tag425.xml"/><Relationship Id="rId14" Type="http://schemas.openxmlformats.org/officeDocument/2006/relationships/tags" Target="../tags/tag430.xml"/></Relationships>
</file>

<file path=ppt/slides/_rels/slide132.xml.rels><?xml version="1.0" encoding="UTF-8" standalone="yes"?>
<Relationships xmlns="http://schemas.openxmlformats.org/package/2006/relationships"><Relationship Id="rId8" Type="http://schemas.openxmlformats.org/officeDocument/2006/relationships/tags" Target="../tags/tag438.xml"/><Relationship Id="rId13" Type="http://schemas.openxmlformats.org/officeDocument/2006/relationships/tags" Target="../tags/tag443.xml"/><Relationship Id="rId3" Type="http://schemas.openxmlformats.org/officeDocument/2006/relationships/tags" Target="../tags/tag433.xml"/><Relationship Id="rId7" Type="http://schemas.openxmlformats.org/officeDocument/2006/relationships/tags" Target="../tags/tag437.xml"/><Relationship Id="rId12" Type="http://schemas.openxmlformats.org/officeDocument/2006/relationships/tags" Target="../tags/tag442.xml"/><Relationship Id="rId17" Type="http://schemas.openxmlformats.org/officeDocument/2006/relationships/image" Target="../media/image160.emf"/><Relationship Id="rId2" Type="http://schemas.openxmlformats.org/officeDocument/2006/relationships/tags" Target="../tags/tag432.xml"/><Relationship Id="rId16" Type="http://schemas.openxmlformats.org/officeDocument/2006/relationships/customXml" Target="../ink/ink50.xml"/><Relationship Id="rId1" Type="http://schemas.openxmlformats.org/officeDocument/2006/relationships/tags" Target="../tags/tag431.xml"/><Relationship Id="rId6" Type="http://schemas.openxmlformats.org/officeDocument/2006/relationships/tags" Target="../tags/tag436.xml"/><Relationship Id="rId11" Type="http://schemas.openxmlformats.org/officeDocument/2006/relationships/tags" Target="../tags/tag441.xml"/><Relationship Id="rId5" Type="http://schemas.openxmlformats.org/officeDocument/2006/relationships/tags" Target="../tags/tag435.xml"/><Relationship Id="rId15" Type="http://schemas.openxmlformats.org/officeDocument/2006/relationships/slideLayout" Target="../slideLayouts/slideLayout7.xml"/><Relationship Id="rId10" Type="http://schemas.openxmlformats.org/officeDocument/2006/relationships/tags" Target="../tags/tag440.xml"/><Relationship Id="rId4" Type="http://schemas.openxmlformats.org/officeDocument/2006/relationships/tags" Target="../tags/tag434.xml"/><Relationship Id="rId9" Type="http://schemas.openxmlformats.org/officeDocument/2006/relationships/tags" Target="../tags/tag439.xml"/><Relationship Id="rId14" Type="http://schemas.openxmlformats.org/officeDocument/2006/relationships/tags" Target="../tags/tag444.xml"/></Relationships>
</file>

<file path=ppt/slides/_rels/slide133.xml.rels><?xml version="1.0" encoding="UTF-8" standalone="yes"?>
<Relationships xmlns="http://schemas.openxmlformats.org/package/2006/relationships"><Relationship Id="rId8" Type="http://schemas.openxmlformats.org/officeDocument/2006/relationships/tags" Target="../tags/tag452.xml"/><Relationship Id="rId13" Type="http://schemas.openxmlformats.org/officeDocument/2006/relationships/tags" Target="../tags/tag457.xml"/><Relationship Id="rId3" Type="http://schemas.openxmlformats.org/officeDocument/2006/relationships/tags" Target="../tags/tag447.xml"/><Relationship Id="rId7" Type="http://schemas.openxmlformats.org/officeDocument/2006/relationships/tags" Target="../tags/tag451.xml"/><Relationship Id="rId12" Type="http://schemas.openxmlformats.org/officeDocument/2006/relationships/tags" Target="../tags/tag456.xml"/><Relationship Id="rId17" Type="http://schemas.openxmlformats.org/officeDocument/2006/relationships/image" Target="../media/image170.emf"/><Relationship Id="rId2" Type="http://schemas.openxmlformats.org/officeDocument/2006/relationships/tags" Target="../tags/tag446.xml"/><Relationship Id="rId16" Type="http://schemas.openxmlformats.org/officeDocument/2006/relationships/customXml" Target="../ink/ink51.xml"/><Relationship Id="rId1" Type="http://schemas.openxmlformats.org/officeDocument/2006/relationships/tags" Target="../tags/tag445.xml"/><Relationship Id="rId6" Type="http://schemas.openxmlformats.org/officeDocument/2006/relationships/tags" Target="../tags/tag450.xml"/><Relationship Id="rId11" Type="http://schemas.openxmlformats.org/officeDocument/2006/relationships/tags" Target="../tags/tag455.xml"/><Relationship Id="rId5" Type="http://schemas.openxmlformats.org/officeDocument/2006/relationships/tags" Target="../tags/tag449.xml"/><Relationship Id="rId15" Type="http://schemas.openxmlformats.org/officeDocument/2006/relationships/slideLayout" Target="../slideLayouts/slideLayout7.xml"/><Relationship Id="rId10" Type="http://schemas.openxmlformats.org/officeDocument/2006/relationships/tags" Target="../tags/tag454.xml"/><Relationship Id="rId4" Type="http://schemas.openxmlformats.org/officeDocument/2006/relationships/tags" Target="../tags/tag448.xml"/><Relationship Id="rId9" Type="http://schemas.openxmlformats.org/officeDocument/2006/relationships/tags" Target="../tags/tag453.xml"/><Relationship Id="rId14" Type="http://schemas.openxmlformats.org/officeDocument/2006/relationships/tags" Target="../tags/tag458.xml"/></Relationships>
</file>

<file path=ppt/slides/_rels/slide134.xml.rels><?xml version="1.0" encoding="UTF-8" standalone="yes"?>
<Relationships xmlns="http://schemas.openxmlformats.org/package/2006/relationships"><Relationship Id="rId8" Type="http://schemas.openxmlformats.org/officeDocument/2006/relationships/tags" Target="../tags/tag466.xml"/><Relationship Id="rId13" Type="http://schemas.openxmlformats.org/officeDocument/2006/relationships/tags" Target="../tags/tag471.xml"/><Relationship Id="rId3" Type="http://schemas.openxmlformats.org/officeDocument/2006/relationships/tags" Target="../tags/tag461.xml"/><Relationship Id="rId7" Type="http://schemas.openxmlformats.org/officeDocument/2006/relationships/tags" Target="../tags/tag465.xml"/><Relationship Id="rId12" Type="http://schemas.openxmlformats.org/officeDocument/2006/relationships/tags" Target="../tags/tag470.xml"/><Relationship Id="rId17" Type="http://schemas.openxmlformats.org/officeDocument/2006/relationships/image" Target="../media/image180.emf"/><Relationship Id="rId2" Type="http://schemas.openxmlformats.org/officeDocument/2006/relationships/tags" Target="../tags/tag460.xml"/><Relationship Id="rId16" Type="http://schemas.openxmlformats.org/officeDocument/2006/relationships/customXml" Target="../ink/ink52.xml"/><Relationship Id="rId1" Type="http://schemas.openxmlformats.org/officeDocument/2006/relationships/tags" Target="../tags/tag459.xml"/><Relationship Id="rId6" Type="http://schemas.openxmlformats.org/officeDocument/2006/relationships/tags" Target="../tags/tag464.xml"/><Relationship Id="rId11" Type="http://schemas.openxmlformats.org/officeDocument/2006/relationships/tags" Target="../tags/tag469.xml"/><Relationship Id="rId5" Type="http://schemas.openxmlformats.org/officeDocument/2006/relationships/tags" Target="../tags/tag463.xml"/><Relationship Id="rId15" Type="http://schemas.openxmlformats.org/officeDocument/2006/relationships/slideLayout" Target="../slideLayouts/slideLayout7.xml"/><Relationship Id="rId10" Type="http://schemas.openxmlformats.org/officeDocument/2006/relationships/tags" Target="../tags/tag468.xml"/><Relationship Id="rId4" Type="http://schemas.openxmlformats.org/officeDocument/2006/relationships/tags" Target="../tags/tag462.xml"/><Relationship Id="rId9" Type="http://schemas.openxmlformats.org/officeDocument/2006/relationships/tags" Target="../tags/tag467.xml"/><Relationship Id="rId14" Type="http://schemas.openxmlformats.org/officeDocument/2006/relationships/tags" Target="../tags/tag472.xml"/></Relationships>
</file>

<file path=ppt/slides/_rels/slide1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0.emf"/><Relationship Id="rId2" Type="http://schemas.openxmlformats.org/officeDocument/2006/relationships/customXml" Target="../ink/ink53.xml"/><Relationship Id="rId1" Type="http://schemas.openxmlformats.org/officeDocument/2006/relationships/slideLayout" Target="../slideLayouts/slideLayout7.xml"/></Relationships>
</file>

<file path=ppt/slides/_rels/slide1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1.emf"/><Relationship Id="rId2" Type="http://schemas.openxmlformats.org/officeDocument/2006/relationships/customXml" Target="../ink/ink54.xml"/><Relationship Id="rId1" Type="http://schemas.openxmlformats.org/officeDocument/2006/relationships/slideLayout" Target="../slideLayouts/slideLayout7.xml"/></Relationships>
</file>

<file path=ppt/slides/_rels/slide1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0.emf"/><Relationship Id="rId2" Type="http://schemas.openxmlformats.org/officeDocument/2006/relationships/customXml" Target="../ink/ink55.xml"/><Relationship Id="rId1" Type="http://schemas.openxmlformats.org/officeDocument/2006/relationships/slideLayout" Target="../slideLayouts/slideLayout7.xml"/></Relationships>
</file>

<file path=ppt/slides/_rels/slide138.xml.rels><?xml version="1.0" encoding="UTF-8" standalone="yes"?>
<Relationships xmlns="http://schemas.openxmlformats.org/package/2006/relationships"><Relationship Id="rId3" Type="http://schemas.openxmlformats.org/officeDocument/2006/relationships/customXml" Target="../ink/ink56.xml"/><Relationship Id="rId2" Type="http://schemas.openxmlformats.org/officeDocument/2006/relationships/image" Target="../media/image52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1010.emf"/></Relationships>
</file>

<file path=ppt/slides/_rels/slide139.xml.rels><?xml version="1.0" encoding="UTF-8" standalone="yes"?>
<Relationships xmlns="http://schemas.openxmlformats.org/package/2006/relationships"><Relationship Id="rId8" Type="http://schemas.openxmlformats.org/officeDocument/2006/relationships/tags" Target="../tags/tag480.xml"/><Relationship Id="rId13" Type="http://schemas.openxmlformats.org/officeDocument/2006/relationships/tags" Target="../tags/tag485.xml"/><Relationship Id="rId3" Type="http://schemas.openxmlformats.org/officeDocument/2006/relationships/tags" Target="../tags/tag475.xml"/><Relationship Id="rId7" Type="http://schemas.openxmlformats.org/officeDocument/2006/relationships/tags" Target="../tags/tag479.xml"/><Relationship Id="rId12" Type="http://schemas.openxmlformats.org/officeDocument/2006/relationships/tags" Target="../tags/tag484.xml"/><Relationship Id="rId17" Type="http://schemas.openxmlformats.org/officeDocument/2006/relationships/image" Target="../media/image1110.emf"/><Relationship Id="rId2" Type="http://schemas.openxmlformats.org/officeDocument/2006/relationships/tags" Target="../tags/tag474.xml"/><Relationship Id="rId16" Type="http://schemas.openxmlformats.org/officeDocument/2006/relationships/customXml" Target="../ink/ink57.xml"/><Relationship Id="rId1" Type="http://schemas.openxmlformats.org/officeDocument/2006/relationships/tags" Target="../tags/tag473.xml"/><Relationship Id="rId6" Type="http://schemas.openxmlformats.org/officeDocument/2006/relationships/tags" Target="../tags/tag478.xml"/><Relationship Id="rId11" Type="http://schemas.openxmlformats.org/officeDocument/2006/relationships/tags" Target="../tags/tag483.xml"/><Relationship Id="rId5" Type="http://schemas.openxmlformats.org/officeDocument/2006/relationships/tags" Target="../tags/tag477.xml"/><Relationship Id="rId15" Type="http://schemas.openxmlformats.org/officeDocument/2006/relationships/slideLayout" Target="../slideLayouts/slideLayout7.xml"/><Relationship Id="rId10" Type="http://schemas.openxmlformats.org/officeDocument/2006/relationships/tags" Target="../tags/tag482.xml"/><Relationship Id="rId4" Type="http://schemas.openxmlformats.org/officeDocument/2006/relationships/tags" Target="../tags/tag476.xml"/><Relationship Id="rId9" Type="http://schemas.openxmlformats.org/officeDocument/2006/relationships/tags" Target="../tags/tag481.xml"/><Relationship Id="rId14" Type="http://schemas.openxmlformats.org/officeDocument/2006/relationships/tags" Target="../tags/tag486.xml"/></Relationships>
</file>

<file path=ppt/slides/_rels/slide14.xml.rels><?xml version="1.0" encoding="UTF-8" standalone="yes"?>
<Relationships xmlns="http://schemas.openxmlformats.org/package/2006/relationships"><Relationship Id="rId8" Type="http://schemas.openxmlformats.org/officeDocument/2006/relationships/tags" Target="../tags/tag69.xml"/><Relationship Id="rId13" Type="http://schemas.openxmlformats.org/officeDocument/2006/relationships/tags" Target="../tags/tag74.xml"/><Relationship Id="rId18" Type="http://schemas.openxmlformats.org/officeDocument/2006/relationships/tags" Target="../tags/tag79.xml"/><Relationship Id="rId3" Type="http://schemas.openxmlformats.org/officeDocument/2006/relationships/tags" Target="../tags/tag64.xml"/><Relationship Id="rId21" Type="http://schemas.openxmlformats.org/officeDocument/2006/relationships/notesSlide" Target="../notesSlides/notesSlide2.xml"/><Relationship Id="rId7" Type="http://schemas.openxmlformats.org/officeDocument/2006/relationships/tags" Target="../tags/tag68.xml"/><Relationship Id="rId12" Type="http://schemas.openxmlformats.org/officeDocument/2006/relationships/tags" Target="../tags/tag73.xml"/><Relationship Id="rId17" Type="http://schemas.openxmlformats.org/officeDocument/2006/relationships/tags" Target="../tags/tag78.xml"/><Relationship Id="rId2" Type="http://schemas.openxmlformats.org/officeDocument/2006/relationships/tags" Target="../tags/tag63.xml"/><Relationship Id="rId16" Type="http://schemas.openxmlformats.org/officeDocument/2006/relationships/tags" Target="../tags/tag77.xml"/><Relationship Id="rId20" Type="http://schemas.openxmlformats.org/officeDocument/2006/relationships/slideLayout" Target="../slideLayouts/slideLayout13.xml"/><Relationship Id="rId1" Type="http://schemas.openxmlformats.org/officeDocument/2006/relationships/tags" Target="../tags/tag62.xml"/><Relationship Id="rId6" Type="http://schemas.openxmlformats.org/officeDocument/2006/relationships/tags" Target="../tags/tag67.xml"/><Relationship Id="rId11" Type="http://schemas.openxmlformats.org/officeDocument/2006/relationships/tags" Target="../tags/tag72.xml"/><Relationship Id="rId5" Type="http://schemas.openxmlformats.org/officeDocument/2006/relationships/tags" Target="../tags/tag66.xml"/><Relationship Id="rId15" Type="http://schemas.openxmlformats.org/officeDocument/2006/relationships/tags" Target="../tags/tag76.xml"/><Relationship Id="rId23" Type="http://schemas.openxmlformats.org/officeDocument/2006/relationships/image" Target="../media/image20.emf"/><Relationship Id="rId10" Type="http://schemas.openxmlformats.org/officeDocument/2006/relationships/tags" Target="../tags/tag71.xml"/><Relationship Id="rId19" Type="http://schemas.openxmlformats.org/officeDocument/2006/relationships/tags" Target="../tags/tag80.xml"/><Relationship Id="rId4" Type="http://schemas.openxmlformats.org/officeDocument/2006/relationships/tags" Target="../tags/tag65.xml"/><Relationship Id="rId9" Type="http://schemas.openxmlformats.org/officeDocument/2006/relationships/tags" Target="../tags/tag70.xml"/><Relationship Id="rId14" Type="http://schemas.openxmlformats.org/officeDocument/2006/relationships/tags" Target="../tags/tag75.xml"/><Relationship Id="rId22" Type="http://schemas.openxmlformats.org/officeDocument/2006/relationships/customXml" Target="../ink/ink1.xml"/></Relationships>
</file>

<file path=ppt/slides/_rels/slide140.xml.rels><?xml version="1.0" encoding="UTF-8" standalone="yes"?>
<Relationships xmlns="http://schemas.openxmlformats.org/package/2006/relationships"><Relationship Id="rId8" Type="http://schemas.openxmlformats.org/officeDocument/2006/relationships/tags" Target="../tags/tag494.xml"/><Relationship Id="rId13" Type="http://schemas.openxmlformats.org/officeDocument/2006/relationships/tags" Target="../tags/tag499.xml"/><Relationship Id="rId3" Type="http://schemas.openxmlformats.org/officeDocument/2006/relationships/tags" Target="../tags/tag489.xml"/><Relationship Id="rId7" Type="http://schemas.openxmlformats.org/officeDocument/2006/relationships/tags" Target="../tags/tag493.xml"/><Relationship Id="rId12" Type="http://schemas.openxmlformats.org/officeDocument/2006/relationships/tags" Target="../tags/tag498.xml"/><Relationship Id="rId17" Type="http://schemas.openxmlformats.org/officeDocument/2006/relationships/image" Target="../media/image130.emf"/><Relationship Id="rId2" Type="http://schemas.openxmlformats.org/officeDocument/2006/relationships/tags" Target="../tags/tag488.xml"/><Relationship Id="rId16" Type="http://schemas.openxmlformats.org/officeDocument/2006/relationships/customXml" Target="../ink/ink58.xml"/><Relationship Id="rId1" Type="http://schemas.openxmlformats.org/officeDocument/2006/relationships/tags" Target="../tags/tag487.xml"/><Relationship Id="rId6" Type="http://schemas.openxmlformats.org/officeDocument/2006/relationships/tags" Target="../tags/tag492.xml"/><Relationship Id="rId11" Type="http://schemas.openxmlformats.org/officeDocument/2006/relationships/tags" Target="../tags/tag497.xml"/><Relationship Id="rId5" Type="http://schemas.openxmlformats.org/officeDocument/2006/relationships/tags" Target="../tags/tag491.xml"/><Relationship Id="rId15" Type="http://schemas.openxmlformats.org/officeDocument/2006/relationships/slideLayout" Target="../slideLayouts/slideLayout7.xml"/><Relationship Id="rId10" Type="http://schemas.openxmlformats.org/officeDocument/2006/relationships/tags" Target="../tags/tag496.xml"/><Relationship Id="rId4" Type="http://schemas.openxmlformats.org/officeDocument/2006/relationships/tags" Target="../tags/tag490.xml"/><Relationship Id="rId9" Type="http://schemas.openxmlformats.org/officeDocument/2006/relationships/tags" Target="../tags/tag495.xml"/><Relationship Id="rId14" Type="http://schemas.openxmlformats.org/officeDocument/2006/relationships/tags" Target="../tags/tag500.xml"/></Relationships>
</file>

<file path=ppt/slides/_rels/slide141.xml.rels><?xml version="1.0" encoding="UTF-8" standalone="yes"?>
<Relationships xmlns="http://schemas.openxmlformats.org/package/2006/relationships"><Relationship Id="rId8" Type="http://schemas.openxmlformats.org/officeDocument/2006/relationships/tags" Target="../tags/tag508.xml"/><Relationship Id="rId13" Type="http://schemas.openxmlformats.org/officeDocument/2006/relationships/tags" Target="../tags/tag513.xml"/><Relationship Id="rId3" Type="http://schemas.openxmlformats.org/officeDocument/2006/relationships/tags" Target="../tags/tag503.xml"/><Relationship Id="rId7" Type="http://schemas.openxmlformats.org/officeDocument/2006/relationships/tags" Target="../tags/tag507.xml"/><Relationship Id="rId12" Type="http://schemas.openxmlformats.org/officeDocument/2006/relationships/tags" Target="../tags/tag512.xml"/><Relationship Id="rId17" Type="http://schemas.openxmlformats.org/officeDocument/2006/relationships/image" Target="../media/image140.emf"/><Relationship Id="rId2" Type="http://schemas.openxmlformats.org/officeDocument/2006/relationships/tags" Target="../tags/tag502.xml"/><Relationship Id="rId16" Type="http://schemas.openxmlformats.org/officeDocument/2006/relationships/customXml" Target="../ink/ink59.xml"/><Relationship Id="rId1" Type="http://schemas.openxmlformats.org/officeDocument/2006/relationships/tags" Target="../tags/tag501.xml"/><Relationship Id="rId6" Type="http://schemas.openxmlformats.org/officeDocument/2006/relationships/tags" Target="../tags/tag506.xml"/><Relationship Id="rId11" Type="http://schemas.openxmlformats.org/officeDocument/2006/relationships/tags" Target="../tags/tag511.xml"/><Relationship Id="rId5" Type="http://schemas.openxmlformats.org/officeDocument/2006/relationships/tags" Target="../tags/tag505.xml"/><Relationship Id="rId15" Type="http://schemas.openxmlformats.org/officeDocument/2006/relationships/slideLayout" Target="../slideLayouts/slideLayout7.xml"/><Relationship Id="rId10" Type="http://schemas.openxmlformats.org/officeDocument/2006/relationships/tags" Target="../tags/tag510.xml"/><Relationship Id="rId4" Type="http://schemas.openxmlformats.org/officeDocument/2006/relationships/tags" Target="../tags/tag504.xml"/><Relationship Id="rId9" Type="http://schemas.openxmlformats.org/officeDocument/2006/relationships/tags" Target="../tags/tag509.xml"/><Relationship Id="rId14" Type="http://schemas.openxmlformats.org/officeDocument/2006/relationships/tags" Target="../tags/tag514.xml"/></Relationships>
</file>

<file path=ppt/slides/_rels/slide1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0.emf"/><Relationship Id="rId2" Type="http://schemas.openxmlformats.org/officeDocument/2006/relationships/customXml" Target="../ink/ink60.xml"/><Relationship Id="rId1" Type="http://schemas.openxmlformats.org/officeDocument/2006/relationships/slideLayout" Target="../slideLayouts/slideLayout7.xml"/></Relationships>
</file>

<file path=ppt/slides/_rels/slide1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0.emf"/><Relationship Id="rId2" Type="http://schemas.openxmlformats.org/officeDocument/2006/relationships/customXml" Target="../ink/ink61.xml"/><Relationship Id="rId1" Type="http://schemas.openxmlformats.org/officeDocument/2006/relationships/slideLayout" Target="../slideLayouts/slideLayout7.xml"/></Relationships>
</file>

<file path=ppt/slides/_rels/slide1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59.png"/><Relationship Id="rId1" Type="http://schemas.openxmlformats.org/officeDocument/2006/relationships/slideLayout" Target="../slideLayouts/slideLayout7.xml"/></Relationships>
</file>

<file path=ppt/slides/_rels/slide145.xml.rels><?xml version="1.0" encoding="UTF-8" standalone="yes"?>
<Relationships xmlns="http://schemas.openxmlformats.org/package/2006/relationships"><Relationship Id="rId8" Type="http://schemas.openxmlformats.org/officeDocument/2006/relationships/customXml" Target="../ink/ink65.xml"/><Relationship Id="rId13" Type="http://schemas.openxmlformats.org/officeDocument/2006/relationships/image" Target="../media/image300.emf"/><Relationship Id="rId3" Type="http://schemas.openxmlformats.org/officeDocument/2006/relationships/image" Target="../media/image250.emf"/><Relationship Id="rId7" Type="http://schemas.openxmlformats.org/officeDocument/2006/relationships/image" Target="../media/image270.emf"/><Relationship Id="rId12" Type="http://schemas.openxmlformats.org/officeDocument/2006/relationships/customXml" Target="../ink/ink67.xml"/><Relationship Id="rId17" Type="http://schemas.openxmlformats.org/officeDocument/2006/relationships/image" Target="../media/image320.emf"/><Relationship Id="rId2" Type="http://schemas.openxmlformats.org/officeDocument/2006/relationships/customXml" Target="../ink/ink62.xml"/><Relationship Id="rId16" Type="http://schemas.openxmlformats.org/officeDocument/2006/relationships/customXml" Target="../ink/ink69.xml"/><Relationship Id="rId1" Type="http://schemas.openxmlformats.org/officeDocument/2006/relationships/slideLayout" Target="../slideLayouts/slideLayout7.xml"/><Relationship Id="rId6" Type="http://schemas.openxmlformats.org/officeDocument/2006/relationships/customXml" Target="../ink/ink64.xml"/><Relationship Id="rId11" Type="http://schemas.openxmlformats.org/officeDocument/2006/relationships/image" Target="../media/image290.emf"/><Relationship Id="rId5" Type="http://schemas.openxmlformats.org/officeDocument/2006/relationships/image" Target="../media/image260.emf"/><Relationship Id="rId15" Type="http://schemas.openxmlformats.org/officeDocument/2006/relationships/image" Target="../media/image310.emf"/><Relationship Id="rId10" Type="http://schemas.openxmlformats.org/officeDocument/2006/relationships/customXml" Target="../ink/ink66.xml"/><Relationship Id="rId4" Type="http://schemas.openxmlformats.org/officeDocument/2006/relationships/customXml" Target="../ink/ink63.xml"/><Relationship Id="rId9" Type="http://schemas.openxmlformats.org/officeDocument/2006/relationships/image" Target="../media/image280.emf"/><Relationship Id="rId14" Type="http://schemas.openxmlformats.org/officeDocument/2006/relationships/customXml" Target="../ink/ink68.xml"/></Relationships>
</file>

<file path=ppt/slides/_rels/slide146.xml.rels><?xml version="1.0" encoding="UTF-8" standalone="yes"?>
<Relationships xmlns="http://schemas.openxmlformats.org/package/2006/relationships"><Relationship Id="rId8" Type="http://schemas.openxmlformats.org/officeDocument/2006/relationships/image" Target="../media/image350.emf"/><Relationship Id="rId13" Type="http://schemas.openxmlformats.org/officeDocument/2006/relationships/customXml" Target="../ink/ink75.xml"/><Relationship Id="rId18" Type="http://schemas.openxmlformats.org/officeDocument/2006/relationships/image" Target="../media/image400.emf"/><Relationship Id="rId26" Type="http://schemas.openxmlformats.org/officeDocument/2006/relationships/image" Target="../media/image440.emf"/><Relationship Id="rId3" Type="http://schemas.openxmlformats.org/officeDocument/2006/relationships/customXml" Target="../ink/ink70.xml"/><Relationship Id="rId21" Type="http://schemas.openxmlformats.org/officeDocument/2006/relationships/customXml" Target="../ink/ink79.xml"/><Relationship Id="rId7" Type="http://schemas.openxmlformats.org/officeDocument/2006/relationships/customXml" Target="../ink/ink72.xml"/><Relationship Id="rId12" Type="http://schemas.openxmlformats.org/officeDocument/2006/relationships/image" Target="../media/image370.emf"/><Relationship Id="rId17" Type="http://schemas.openxmlformats.org/officeDocument/2006/relationships/customXml" Target="../ink/ink77.xml"/><Relationship Id="rId25" Type="http://schemas.openxmlformats.org/officeDocument/2006/relationships/customXml" Target="../ink/ink81.xml"/><Relationship Id="rId2" Type="http://schemas.openxmlformats.org/officeDocument/2006/relationships/image" Target="../media/image52.png"/><Relationship Id="rId16" Type="http://schemas.openxmlformats.org/officeDocument/2006/relationships/image" Target="../media/image390.emf"/><Relationship Id="rId20" Type="http://schemas.openxmlformats.org/officeDocument/2006/relationships/image" Target="../media/image410.emf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340.emf"/><Relationship Id="rId11" Type="http://schemas.openxmlformats.org/officeDocument/2006/relationships/customXml" Target="../ink/ink74.xml"/><Relationship Id="rId24" Type="http://schemas.openxmlformats.org/officeDocument/2006/relationships/image" Target="../media/image430.emf"/><Relationship Id="rId5" Type="http://schemas.openxmlformats.org/officeDocument/2006/relationships/customXml" Target="../ink/ink71.xml"/><Relationship Id="rId15" Type="http://schemas.openxmlformats.org/officeDocument/2006/relationships/customXml" Target="../ink/ink76.xml"/><Relationship Id="rId23" Type="http://schemas.openxmlformats.org/officeDocument/2006/relationships/customXml" Target="../ink/ink80.xml"/><Relationship Id="rId10" Type="http://schemas.openxmlformats.org/officeDocument/2006/relationships/image" Target="../media/image360.emf"/><Relationship Id="rId19" Type="http://schemas.openxmlformats.org/officeDocument/2006/relationships/customXml" Target="../ink/ink78.xml"/><Relationship Id="rId4" Type="http://schemas.openxmlformats.org/officeDocument/2006/relationships/image" Target="../media/image330.emf"/><Relationship Id="rId9" Type="http://schemas.openxmlformats.org/officeDocument/2006/relationships/customXml" Target="../ink/ink73.xml"/><Relationship Id="rId14" Type="http://schemas.openxmlformats.org/officeDocument/2006/relationships/image" Target="../media/image380.emf"/><Relationship Id="rId22" Type="http://schemas.openxmlformats.org/officeDocument/2006/relationships/image" Target="../media/image420.emf"/></Relationships>
</file>

<file path=ppt/slides/_rels/slide147.xml.rels><?xml version="1.0" encoding="UTF-8" standalone="yes"?>
<Relationships xmlns="http://schemas.openxmlformats.org/package/2006/relationships"><Relationship Id="rId8" Type="http://schemas.openxmlformats.org/officeDocument/2006/relationships/tags" Target="../tags/tag522.xml"/><Relationship Id="rId13" Type="http://schemas.openxmlformats.org/officeDocument/2006/relationships/tags" Target="../tags/tag527.xml"/><Relationship Id="rId3" Type="http://schemas.openxmlformats.org/officeDocument/2006/relationships/tags" Target="../tags/tag517.xml"/><Relationship Id="rId7" Type="http://schemas.openxmlformats.org/officeDocument/2006/relationships/tags" Target="../tags/tag521.xml"/><Relationship Id="rId12" Type="http://schemas.openxmlformats.org/officeDocument/2006/relationships/tags" Target="../tags/tag526.xml"/><Relationship Id="rId17" Type="http://schemas.openxmlformats.org/officeDocument/2006/relationships/image" Target="../media/image450.emf"/><Relationship Id="rId2" Type="http://schemas.openxmlformats.org/officeDocument/2006/relationships/tags" Target="../tags/tag516.xml"/><Relationship Id="rId16" Type="http://schemas.openxmlformats.org/officeDocument/2006/relationships/customXml" Target="../ink/ink82.xml"/><Relationship Id="rId1" Type="http://schemas.openxmlformats.org/officeDocument/2006/relationships/tags" Target="../tags/tag515.xml"/><Relationship Id="rId6" Type="http://schemas.openxmlformats.org/officeDocument/2006/relationships/tags" Target="../tags/tag520.xml"/><Relationship Id="rId11" Type="http://schemas.openxmlformats.org/officeDocument/2006/relationships/tags" Target="../tags/tag525.xml"/><Relationship Id="rId5" Type="http://schemas.openxmlformats.org/officeDocument/2006/relationships/tags" Target="../tags/tag519.xml"/><Relationship Id="rId15" Type="http://schemas.openxmlformats.org/officeDocument/2006/relationships/slideLayout" Target="../slideLayouts/slideLayout7.xml"/><Relationship Id="rId10" Type="http://schemas.openxmlformats.org/officeDocument/2006/relationships/tags" Target="../tags/tag524.xml"/><Relationship Id="rId4" Type="http://schemas.openxmlformats.org/officeDocument/2006/relationships/tags" Target="../tags/tag518.xml"/><Relationship Id="rId9" Type="http://schemas.openxmlformats.org/officeDocument/2006/relationships/tags" Target="../tags/tag523.xml"/><Relationship Id="rId14" Type="http://schemas.openxmlformats.org/officeDocument/2006/relationships/tags" Target="../tags/tag528.xml"/></Relationships>
</file>

<file path=ppt/slides/_rels/slide148.xml.rels><?xml version="1.0" encoding="UTF-8" standalone="yes"?>
<Relationships xmlns="http://schemas.openxmlformats.org/package/2006/relationships"><Relationship Id="rId8" Type="http://schemas.openxmlformats.org/officeDocument/2006/relationships/tags" Target="../tags/tag536.xml"/><Relationship Id="rId13" Type="http://schemas.openxmlformats.org/officeDocument/2006/relationships/tags" Target="../tags/tag541.xml"/><Relationship Id="rId18" Type="http://schemas.openxmlformats.org/officeDocument/2006/relationships/customXml" Target="../ink/ink84.xml"/><Relationship Id="rId3" Type="http://schemas.openxmlformats.org/officeDocument/2006/relationships/tags" Target="../tags/tag531.xml"/><Relationship Id="rId21" Type="http://schemas.openxmlformats.org/officeDocument/2006/relationships/image" Target="../media/image480.emf"/><Relationship Id="rId7" Type="http://schemas.openxmlformats.org/officeDocument/2006/relationships/tags" Target="../tags/tag535.xml"/><Relationship Id="rId12" Type="http://schemas.openxmlformats.org/officeDocument/2006/relationships/tags" Target="../tags/tag540.xml"/><Relationship Id="rId17" Type="http://schemas.openxmlformats.org/officeDocument/2006/relationships/image" Target="../media/image460.emf"/><Relationship Id="rId2" Type="http://schemas.openxmlformats.org/officeDocument/2006/relationships/tags" Target="../tags/tag530.xml"/><Relationship Id="rId16" Type="http://schemas.openxmlformats.org/officeDocument/2006/relationships/customXml" Target="../ink/ink83.xml"/><Relationship Id="rId20" Type="http://schemas.openxmlformats.org/officeDocument/2006/relationships/customXml" Target="../ink/ink85.xml"/><Relationship Id="rId1" Type="http://schemas.openxmlformats.org/officeDocument/2006/relationships/tags" Target="../tags/tag529.xml"/><Relationship Id="rId6" Type="http://schemas.openxmlformats.org/officeDocument/2006/relationships/tags" Target="../tags/tag534.xml"/><Relationship Id="rId11" Type="http://schemas.openxmlformats.org/officeDocument/2006/relationships/tags" Target="../tags/tag539.xml"/><Relationship Id="rId5" Type="http://schemas.openxmlformats.org/officeDocument/2006/relationships/tags" Target="../tags/tag533.xml"/><Relationship Id="rId15" Type="http://schemas.openxmlformats.org/officeDocument/2006/relationships/slideLayout" Target="../slideLayouts/slideLayout7.xml"/><Relationship Id="rId23" Type="http://schemas.openxmlformats.org/officeDocument/2006/relationships/image" Target="../media/image490.emf"/><Relationship Id="rId10" Type="http://schemas.openxmlformats.org/officeDocument/2006/relationships/tags" Target="../tags/tag538.xml"/><Relationship Id="rId19" Type="http://schemas.openxmlformats.org/officeDocument/2006/relationships/image" Target="../media/image470.emf"/><Relationship Id="rId4" Type="http://schemas.openxmlformats.org/officeDocument/2006/relationships/tags" Target="../tags/tag532.xml"/><Relationship Id="rId9" Type="http://schemas.openxmlformats.org/officeDocument/2006/relationships/tags" Target="../tags/tag537.xml"/><Relationship Id="rId14" Type="http://schemas.openxmlformats.org/officeDocument/2006/relationships/tags" Target="../tags/tag542.xml"/><Relationship Id="rId22" Type="http://schemas.openxmlformats.org/officeDocument/2006/relationships/customXml" Target="../ink/ink86.xml"/></Relationships>
</file>

<file path=ppt/slides/_rels/slide149.xml.rels><?xml version="1.0" encoding="UTF-8" standalone="yes"?>
<Relationships xmlns="http://schemas.openxmlformats.org/package/2006/relationships"><Relationship Id="rId8" Type="http://schemas.openxmlformats.org/officeDocument/2006/relationships/tags" Target="../tags/tag550.xml"/><Relationship Id="rId13" Type="http://schemas.openxmlformats.org/officeDocument/2006/relationships/tags" Target="../tags/tag555.xml"/><Relationship Id="rId18" Type="http://schemas.openxmlformats.org/officeDocument/2006/relationships/customXml" Target="../ink/ink88.xml"/><Relationship Id="rId26" Type="http://schemas.openxmlformats.org/officeDocument/2006/relationships/customXml" Target="../ink/ink92.xml"/><Relationship Id="rId3" Type="http://schemas.openxmlformats.org/officeDocument/2006/relationships/tags" Target="../tags/tag545.xml"/><Relationship Id="rId21" Type="http://schemas.openxmlformats.org/officeDocument/2006/relationships/image" Target="../media/image520.emf"/><Relationship Id="rId34" Type="http://schemas.openxmlformats.org/officeDocument/2006/relationships/customXml" Target="../ink/ink96.xml"/><Relationship Id="rId7" Type="http://schemas.openxmlformats.org/officeDocument/2006/relationships/tags" Target="../tags/tag549.xml"/><Relationship Id="rId12" Type="http://schemas.openxmlformats.org/officeDocument/2006/relationships/tags" Target="../tags/tag554.xml"/><Relationship Id="rId17" Type="http://schemas.openxmlformats.org/officeDocument/2006/relationships/image" Target="../media/image500.emf"/><Relationship Id="rId25" Type="http://schemas.openxmlformats.org/officeDocument/2006/relationships/image" Target="../media/image54.emf"/><Relationship Id="rId33" Type="http://schemas.openxmlformats.org/officeDocument/2006/relationships/image" Target="../media/image580.emf"/><Relationship Id="rId2" Type="http://schemas.openxmlformats.org/officeDocument/2006/relationships/tags" Target="../tags/tag544.xml"/><Relationship Id="rId16" Type="http://schemas.openxmlformats.org/officeDocument/2006/relationships/customXml" Target="../ink/ink87.xml"/><Relationship Id="rId20" Type="http://schemas.openxmlformats.org/officeDocument/2006/relationships/customXml" Target="../ink/ink89.xml"/><Relationship Id="rId29" Type="http://schemas.openxmlformats.org/officeDocument/2006/relationships/image" Target="../media/image560.emf"/><Relationship Id="rId1" Type="http://schemas.openxmlformats.org/officeDocument/2006/relationships/tags" Target="../tags/tag543.xml"/><Relationship Id="rId6" Type="http://schemas.openxmlformats.org/officeDocument/2006/relationships/tags" Target="../tags/tag548.xml"/><Relationship Id="rId11" Type="http://schemas.openxmlformats.org/officeDocument/2006/relationships/tags" Target="../tags/tag553.xml"/><Relationship Id="rId24" Type="http://schemas.openxmlformats.org/officeDocument/2006/relationships/customXml" Target="../ink/ink91.xml"/><Relationship Id="rId32" Type="http://schemas.openxmlformats.org/officeDocument/2006/relationships/customXml" Target="../ink/ink95.xml"/><Relationship Id="rId5" Type="http://schemas.openxmlformats.org/officeDocument/2006/relationships/tags" Target="../tags/tag547.xml"/><Relationship Id="rId15" Type="http://schemas.openxmlformats.org/officeDocument/2006/relationships/slideLayout" Target="../slideLayouts/slideLayout7.xml"/><Relationship Id="rId23" Type="http://schemas.openxmlformats.org/officeDocument/2006/relationships/image" Target="../media/image530.emf"/><Relationship Id="rId28" Type="http://schemas.openxmlformats.org/officeDocument/2006/relationships/customXml" Target="../ink/ink93.xml"/><Relationship Id="rId10" Type="http://schemas.openxmlformats.org/officeDocument/2006/relationships/tags" Target="../tags/tag552.xml"/><Relationship Id="rId19" Type="http://schemas.openxmlformats.org/officeDocument/2006/relationships/image" Target="../media/image51.emf"/><Relationship Id="rId31" Type="http://schemas.openxmlformats.org/officeDocument/2006/relationships/image" Target="../media/image57.emf"/><Relationship Id="rId4" Type="http://schemas.openxmlformats.org/officeDocument/2006/relationships/tags" Target="../tags/tag546.xml"/><Relationship Id="rId9" Type="http://schemas.openxmlformats.org/officeDocument/2006/relationships/tags" Target="../tags/tag551.xml"/><Relationship Id="rId14" Type="http://schemas.openxmlformats.org/officeDocument/2006/relationships/tags" Target="../tags/tag556.xml"/><Relationship Id="rId22" Type="http://schemas.openxmlformats.org/officeDocument/2006/relationships/customXml" Target="../ink/ink90.xml"/><Relationship Id="rId27" Type="http://schemas.openxmlformats.org/officeDocument/2006/relationships/image" Target="../media/image55.emf"/><Relationship Id="rId30" Type="http://schemas.openxmlformats.org/officeDocument/2006/relationships/customXml" Target="../ink/ink94.xml"/><Relationship Id="rId35" Type="http://schemas.openxmlformats.org/officeDocument/2006/relationships/image" Target="../media/image590.emf"/></Relationships>
</file>

<file path=ppt/slides/_rels/slide15.xml.rels><?xml version="1.0" encoding="UTF-8" standalone="yes"?>
<Relationships xmlns="http://schemas.openxmlformats.org/package/2006/relationships"><Relationship Id="rId8" Type="http://schemas.openxmlformats.org/officeDocument/2006/relationships/tags" Target="../tags/tag88.xml"/><Relationship Id="rId13" Type="http://schemas.openxmlformats.org/officeDocument/2006/relationships/tags" Target="../tags/tag93.xml"/><Relationship Id="rId18" Type="http://schemas.openxmlformats.org/officeDocument/2006/relationships/tags" Target="../tags/tag98.xml"/><Relationship Id="rId3" Type="http://schemas.openxmlformats.org/officeDocument/2006/relationships/tags" Target="../tags/tag83.xml"/><Relationship Id="rId21" Type="http://schemas.openxmlformats.org/officeDocument/2006/relationships/slideLayout" Target="../slideLayouts/slideLayout13.xml"/><Relationship Id="rId7" Type="http://schemas.openxmlformats.org/officeDocument/2006/relationships/tags" Target="../tags/tag87.xml"/><Relationship Id="rId12" Type="http://schemas.openxmlformats.org/officeDocument/2006/relationships/tags" Target="../tags/tag92.xml"/><Relationship Id="rId17" Type="http://schemas.openxmlformats.org/officeDocument/2006/relationships/tags" Target="../tags/tag97.xml"/><Relationship Id="rId2" Type="http://schemas.openxmlformats.org/officeDocument/2006/relationships/tags" Target="../tags/tag82.xml"/><Relationship Id="rId16" Type="http://schemas.openxmlformats.org/officeDocument/2006/relationships/tags" Target="../tags/tag96.xml"/><Relationship Id="rId20" Type="http://schemas.openxmlformats.org/officeDocument/2006/relationships/tags" Target="../tags/tag100.xml"/><Relationship Id="rId1" Type="http://schemas.openxmlformats.org/officeDocument/2006/relationships/tags" Target="../tags/tag81.xml"/><Relationship Id="rId6" Type="http://schemas.openxmlformats.org/officeDocument/2006/relationships/tags" Target="../tags/tag86.xml"/><Relationship Id="rId11" Type="http://schemas.openxmlformats.org/officeDocument/2006/relationships/tags" Target="../tags/tag91.xml"/><Relationship Id="rId5" Type="http://schemas.openxmlformats.org/officeDocument/2006/relationships/tags" Target="../tags/tag85.xml"/><Relationship Id="rId15" Type="http://schemas.openxmlformats.org/officeDocument/2006/relationships/tags" Target="../tags/tag95.xml"/><Relationship Id="rId10" Type="http://schemas.openxmlformats.org/officeDocument/2006/relationships/tags" Target="../tags/tag90.xml"/><Relationship Id="rId19" Type="http://schemas.openxmlformats.org/officeDocument/2006/relationships/tags" Target="../tags/tag99.xml"/><Relationship Id="rId4" Type="http://schemas.openxmlformats.org/officeDocument/2006/relationships/tags" Target="../tags/tag84.xml"/><Relationship Id="rId9" Type="http://schemas.openxmlformats.org/officeDocument/2006/relationships/tags" Target="../tags/tag89.xml"/><Relationship Id="rId14" Type="http://schemas.openxmlformats.org/officeDocument/2006/relationships/tags" Target="../tags/tag94.xml"/><Relationship Id="rId22" Type="http://schemas.openxmlformats.org/officeDocument/2006/relationships/notesSlide" Target="../notesSlides/notesSlide3.xml"/></Relationships>
</file>

<file path=ppt/slides/_rels/slide1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51.xml.rels><?xml version="1.0" encoding="UTF-8" standalone="yes"?>
<Relationships xmlns="http://schemas.openxmlformats.org/package/2006/relationships"><Relationship Id="rId13" Type="http://schemas.openxmlformats.org/officeDocument/2006/relationships/image" Target="../media/image65.emf"/><Relationship Id="rId18" Type="http://schemas.openxmlformats.org/officeDocument/2006/relationships/customXml" Target="../ink/ink105.xml"/><Relationship Id="rId26" Type="http://schemas.openxmlformats.org/officeDocument/2006/relationships/customXml" Target="../ink/ink109.xml"/><Relationship Id="rId39" Type="http://schemas.openxmlformats.org/officeDocument/2006/relationships/image" Target="../media/image78.emf"/><Relationship Id="rId3" Type="http://schemas.openxmlformats.org/officeDocument/2006/relationships/image" Target="../media/image60.emf"/><Relationship Id="rId21" Type="http://schemas.openxmlformats.org/officeDocument/2006/relationships/image" Target="../media/image690.emf"/><Relationship Id="rId34" Type="http://schemas.openxmlformats.org/officeDocument/2006/relationships/customXml" Target="../ink/ink113.xml"/><Relationship Id="rId42" Type="http://schemas.openxmlformats.org/officeDocument/2006/relationships/customXml" Target="../ink/ink117.xml"/><Relationship Id="rId47" Type="http://schemas.openxmlformats.org/officeDocument/2006/relationships/image" Target="../media/image82.emf"/><Relationship Id="rId50" Type="http://schemas.openxmlformats.org/officeDocument/2006/relationships/customXml" Target="../ink/ink121.xml"/><Relationship Id="rId7" Type="http://schemas.openxmlformats.org/officeDocument/2006/relationships/image" Target="../media/image62.emf"/><Relationship Id="rId12" Type="http://schemas.openxmlformats.org/officeDocument/2006/relationships/customXml" Target="../ink/ink102.xml"/><Relationship Id="rId17" Type="http://schemas.openxmlformats.org/officeDocument/2006/relationships/image" Target="../media/image67.emf"/><Relationship Id="rId25" Type="http://schemas.openxmlformats.org/officeDocument/2006/relationships/image" Target="../media/image71.emf"/><Relationship Id="rId33" Type="http://schemas.openxmlformats.org/officeDocument/2006/relationships/image" Target="../media/image75.emf"/><Relationship Id="rId38" Type="http://schemas.openxmlformats.org/officeDocument/2006/relationships/customXml" Target="../ink/ink115.xml"/><Relationship Id="rId46" Type="http://schemas.openxmlformats.org/officeDocument/2006/relationships/customXml" Target="../ink/ink119.xml"/><Relationship Id="rId2" Type="http://schemas.openxmlformats.org/officeDocument/2006/relationships/customXml" Target="../ink/ink97.xml"/><Relationship Id="rId16" Type="http://schemas.openxmlformats.org/officeDocument/2006/relationships/customXml" Target="../ink/ink104.xml"/><Relationship Id="rId20" Type="http://schemas.openxmlformats.org/officeDocument/2006/relationships/customXml" Target="../ink/ink106.xml"/><Relationship Id="rId29" Type="http://schemas.openxmlformats.org/officeDocument/2006/relationships/image" Target="../media/image73.emf"/><Relationship Id="rId41" Type="http://schemas.openxmlformats.org/officeDocument/2006/relationships/image" Target="../media/image79.emf"/><Relationship Id="rId1" Type="http://schemas.openxmlformats.org/officeDocument/2006/relationships/slideLayout" Target="../slideLayouts/slideLayout7.xml"/><Relationship Id="rId6" Type="http://schemas.openxmlformats.org/officeDocument/2006/relationships/customXml" Target="../ink/ink99.xml"/><Relationship Id="rId11" Type="http://schemas.openxmlformats.org/officeDocument/2006/relationships/image" Target="../media/image640.emf"/><Relationship Id="rId24" Type="http://schemas.openxmlformats.org/officeDocument/2006/relationships/customXml" Target="../ink/ink108.xml"/><Relationship Id="rId32" Type="http://schemas.openxmlformats.org/officeDocument/2006/relationships/customXml" Target="../ink/ink112.xml"/><Relationship Id="rId37" Type="http://schemas.openxmlformats.org/officeDocument/2006/relationships/image" Target="../media/image77.emf"/><Relationship Id="rId40" Type="http://schemas.openxmlformats.org/officeDocument/2006/relationships/customXml" Target="../ink/ink116.xml"/><Relationship Id="rId45" Type="http://schemas.openxmlformats.org/officeDocument/2006/relationships/image" Target="../media/image81.emf"/><Relationship Id="rId5" Type="http://schemas.openxmlformats.org/officeDocument/2006/relationships/image" Target="../media/image61.emf"/><Relationship Id="rId15" Type="http://schemas.openxmlformats.org/officeDocument/2006/relationships/image" Target="../media/image660.emf"/><Relationship Id="rId23" Type="http://schemas.openxmlformats.org/officeDocument/2006/relationships/image" Target="../media/image70.emf"/><Relationship Id="rId28" Type="http://schemas.openxmlformats.org/officeDocument/2006/relationships/customXml" Target="../ink/ink110.xml"/><Relationship Id="rId36" Type="http://schemas.openxmlformats.org/officeDocument/2006/relationships/customXml" Target="../ink/ink114.xml"/><Relationship Id="rId49" Type="http://schemas.openxmlformats.org/officeDocument/2006/relationships/image" Target="../media/image83.emf"/><Relationship Id="rId10" Type="http://schemas.openxmlformats.org/officeDocument/2006/relationships/customXml" Target="../ink/ink101.xml"/><Relationship Id="rId19" Type="http://schemas.openxmlformats.org/officeDocument/2006/relationships/image" Target="../media/image68.emf"/><Relationship Id="rId31" Type="http://schemas.openxmlformats.org/officeDocument/2006/relationships/image" Target="../media/image74.emf"/><Relationship Id="rId44" Type="http://schemas.openxmlformats.org/officeDocument/2006/relationships/customXml" Target="../ink/ink118.xml"/><Relationship Id="rId4" Type="http://schemas.openxmlformats.org/officeDocument/2006/relationships/customXml" Target="../ink/ink98.xml"/><Relationship Id="rId9" Type="http://schemas.openxmlformats.org/officeDocument/2006/relationships/image" Target="../media/image630.emf"/><Relationship Id="rId14" Type="http://schemas.openxmlformats.org/officeDocument/2006/relationships/customXml" Target="../ink/ink103.xml"/><Relationship Id="rId22" Type="http://schemas.openxmlformats.org/officeDocument/2006/relationships/customXml" Target="../ink/ink107.xml"/><Relationship Id="rId27" Type="http://schemas.openxmlformats.org/officeDocument/2006/relationships/image" Target="../media/image72.emf"/><Relationship Id="rId30" Type="http://schemas.openxmlformats.org/officeDocument/2006/relationships/customXml" Target="../ink/ink111.xml"/><Relationship Id="rId35" Type="http://schemas.openxmlformats.org/officeDocument/2006/relationships/image" Target="../media/image76.emf"/><Relationship Id="rId43" Type="http://schemas.openxmlformats.org/officeDocument/2006/relationships/image" Target="../media/image80.emf"/><Relationship Id="rId48" Type="http://schemas.openxmlformats.org/officeDocument/2006/relationships/customXml" Target="../ink/ink120.xml"/><Relationship Id="rId8" Type="http://schemas.openxmlformats.org/officeDocument/2006/relationships/customXml" Target="../ink/ink100.xml"/><Relationship Id="rId51" Type="http://schemas.openxmlformats.org/officeDocument/2006/relationships/image" Target="../media/image84.emf"/></Relationships>
</file>

<file path=ppt/slides/_rels/slide1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53.xml.rels><?xml version="1.0" encoding="UTF-8" standalone="yes"?>
<Relationships xmlns="http://schemas.openxmlformats.org/package/2006/relationships"><Relationship Id="rId13" Type="http://schemas.openxmlformats.org/officeDocument/2006/relationships/image" Target="../media/image90.emf"/><Relationship Id="rId18" Type="http://schemas.openxmlformats.org/officeDocument/2006/relationships/customXml" Target="../ink/ink130.xml"/><Relationship Id="rId26" Type="http://schemas.openxmlformats.org/officeDocument/2006/relationships/customXml" Target="../ink/ink134.xml"/><Relationship Id="rId39" Type="http://schemas.openxmlformats.org/officeDocument/2006/relationships/image" Target="../media/image103.emf"/><Relationship Id="rId21" Type="http://schemas.openxmlformats.org/officeDocument/2006/relationships/image" Target="../media/image94.emf"/><Relationship Id="rId34" Type="http://schemas.openxmlformats.org/officeDocument/2006/relationships/customXml" Target="../ink/ink138.xml"/><Relationship Id="rId42" Type="http://schemas.openxmlformats.org/officeDocument/2006/relationships/customXml" Target="../ink/ink142.xml"/><Relationship Id="rId47" Type="http://schemas.openxmlformats.org/officeDocument/2006/relationships/image" Target="../media/image107.emf"/><Relationship Id="rId50" Type="http://schemas.openxmlformats.org/officeDocument/2006/relationships/customXml" Target="../ink/ink146.xml"/><Relationship Id="rId55" Type="http://schemas.openxmlformats.org/officeDocument/2006/relationships/image" Target="../media/image111.emf"/><Relationship Id="rId63" Type="http://schemas.openxmlformats.org/officeDocument/2006/relationships/image" Target="../media/image115.emf"/><Relationship Id="rId68" Type="http://schemas.openxmlformats.org/officeDocument/2006/relationships/customXml" Target="../ink/ink155.xml"/><Relationship Id="rId7" Type="http://schemas.openxmlformats.org/officeDocument/2006/relationships/image" Target="../media/image87.emf"/><Relationship Id="rId71" Type="http://schemas.openxmlformats.org/officeDocument/2006/relationships/image" Target="../media/image119.emf"/><Relationship Id="rId2" Type="http://schemas.openxmlformats.org/officeDocument/2006/relationships/customXml" Target="../ink/ink122.xml"/><Relationship Id="rId16" Type="http://schemas.openxmlformats.org/officeDocument/2006/relationships/customXml" Target="../ink/ink129.xml"/><Relationship Id="rId29" Type="http://schemas.openxmlformats.org/officeDocument/2006/relationships/image" Target="../media/image98.emf"/><Relationship Id="rId11" Type="http://schemas.openxmlformats.org/officeDocument/2006/relationships/image" Target="../media/image89.emf"/><Relationship Id="rId24" Type="http://schemas.openxmlformats.org/officeDocument/2006/relationships/customXml" Target="../ink/ink133.xml"/><Relationship Id="rId32" Type="http://schemas.openxmlformats.org/officeDocument/2006/relationships/customXml" Target="../ink/ink137.xml"/><Relationship Id="rId37" Type="http://schemas.openxmlformats.org/officeDocument/2006/relationships/image" Target="../media/image102.emf"/><Relationship Id="rId40" Type="http://schemas.openxmlformats.org/officeDocument/2006/relationships/customXml" Target="../ink/ink141.xml"/><Relationship Id="rId45" Type="http://schemas.openxmlformats.org/officeDocument/2006/relationships/image" Target="../media/image106.emf"/><Relationship Id="rId53" Type="http://schemas.openxmlformats.org/officeDocument/2006/relationships/image" Target="../media/image110.emf"/><Relationship Id="rId58" Type="http://schemas.openxmlformats.org/officeDocument/2006/relationships/customXml" Target="../ink/ink150.xml"/><Relationship Id="rId66" Type="http://schemas.openxmlformats.org/officeDocument/2006/relationships/customXml" Target="../ink/ink154.xml"/><Relationship Id="rId74" Type="http://schemas.openxmlformats.org/officeDocument/2006/relationships/customXml" Target="../ink/ink158.xml"/><Relationship Id="rId5" Type="http://schemas.openxmlformats.org/officeDocument/2006/relationships/image" Target="../media/image86.emf"/><Relationship Id="rId15" Type="http://schemas.openxmlformats.org/officeDocument/2006/relationships/image" Target="../media/image91.emf"/><Relationship Id="rId23" Type="http://schemas.openxmlformats.org/officeDocument/2006/relationships/image" Target="../media/image95.emf"/><Relationship Id="rId28" Type="http://schemas.openxmlformats.org/officeDocument/2006/relationships/customXml" Target="../ink/ink135.xml"/><Relationship Id="rId36" Type="http://schemas.openxmlformats.org/officeDocument/2006/relationships/customXml" Target="../ink/ink139.xml"/><Relationship Id="rId49" Type="http://schemas.openxmlformats.org/officeDocument/2006/relationships/image" Target="../media/image108.emf"/><Relationship Id="rId57" Type="http://schemas.openxmlformats.org/officeDocument/2006/relationships/image" Target="../media/image112.emf"/><Relationship Id="rId61" Type="http://schemas.openxmlformats.org/officeDocument/2006/relationships/image" Target="../media/image114.emf"/><Relationship Id="rId10" Type="http://schemas.openxmlformats.org/officeDocument/2006/relationships/customXml" Target="../ink/ink126.xml"/><Relationship Id="rId19" Type="http://schemas.openxmlformats.org/officeDocument/2006/relationships/image" Target="../media/image93.emf"/><Relationship Id="rId31" Type="http://schemas.openxmlformats.org/officeDocument/2006/relationships/image" Target="../media/image99.emf"/><Relationship Id="rId44" Type="http://schemas.openxmlformats.org/officeDocument/2006/relationships/customXml" Target="../ink/ink143.xml"/><Relationship Id="rId52" Type="http://schemas.openxmlformats.org/officeDocument/2006/relationships/customXml" Target="../ink/ink147.xml"/><Relationship Id="rId60" Type="http://schemas.openxmlformats.org/officeDocument/2006/relationships/customXml" Target="../ink/ink151.xml"/><Relationship Id="rId65" Type="http://schemas.openxmlformats.org/officeDocument/2006/relationships/image" Target="../media/image116.emf"/><Relationship Id="rId73" Type="http://schemas.openxmlformats.org/officeDocument/2006/relationships/image" Target="../media/image120.emf"/><Relationship Id="rId4" Type="http://schemas.openxmlformats.org/officeDocument/2006/relationships/customXml" Target="../ink/ink123.xml"/><Relationship Id="rId9" Type="http://schemas.openxmlformats.org/officeDocument/2006/relationships/image" Target="../media/image88.emf"/><Relationship Id="rId14" Type="http://schemas.openxmlformats.org/officeDocument/2006/relationships/customXml" Target="../ink/ink128.xml"/><Relationship Id="rId22" Type="http://schemas.openxmlformats.org/officeDocument/2006/relationships/customXml" Target="../ink/ink132.xml"/><Relationship Id="rId27" Type="http://schemas.openxmlformats.org/officeDocument/2006/relationships/image" Target="../media/image97.emf"/><Relationship Id="rId30" Type="http://schemas.openxmlformats.org/officeDocument/2006/relationships/customXml" Target="../ink/ink136.xml"/><Relationship Id="rId35" Type="http://schemas.openxmlformats.org/officeDocument/2006/relationships/image" Target="../media/image101.emf"/><Relationship Id="rId43" Type="http://schemas.openxmlformats.org/officeDocument/2006/relationships/image" Target="../media/image105.emf"/><Relationship Id="rId48" Type="http://schemas.openxmlformats.org/officeDocument/2006/relationships/customXml" Target="../ink/ink145.xml"/><Relationship Id="rId56" Type="http://schemas.openxmlformats.org/officeDocument/2006/relationships/customXml" Target="../ink/ink149.xml"/><Relationship Id="rId64" Type="http://schemas.openxmlformats.org/officeDocument/2006/relationships/customXml" Target="../ink/ink153.xml"/><Relationship Id="rId69" Type="http://schemas.openxmlformats.org/officeDocument/2006/relationships/image" Target="../media/image118.emf"/><Relationship Id="rId8" Type="http://schemas.openxmlformats.org/officeDocument/2006/relationships/customXml" Target="../ink/ink125.xml"/><Relationship Id="rId51" Type="http://schemas.openxmlformats.org/officeDocument/2006/relationships/image" Target="../media/image109.emf"/><Relationship Id="rId72" Type="http://schemas.openxmlformats.org/officeDocument/2006/relationships/customXml" Target="../ink/ink157.xml"/><Relationship Id="rId3" Type="http://schemas.openxmlformats.org/officeDocument/2006/relationships/image" Target="../media/image85.emf"/><Relationship Id="rId12" Type="http://schemas.openxmlformats.org/officeDocument/2006/relationships/customXml" Target="../ink/ink127.xml"/><Relationship Id="rId17" Type="http://schemas.openxmlformats.org/officeDocument/2006/relationships/image" Target="../media/image92.emf"/><Relationship Id="rId25" Type="http://schemas.openxmlformats.org/officeDocument/2006/relationships/image" Target="../media/image96.emf"/><Relationship Id="rId33" Type="http://schemas.openxmlformats.org/officeDocument/2006/relationships/image" Target="../media/image100.emf"/><Relationship Id="rId38" Type="http://schemas.openxmlformats.org/officeDocument/2006/relationships/customXml" Target="../ink/ink140.xml"/><Relationship Id="rId46" Type="http://schemas.openxmlformats.org/officeDocument/2006/relationships/customXml" Target="../ink/ink144.xml"/><Relationship Id="rId59" Type="http://schemas.openxmlformats.org/officeDocument/2006/relationships/image" Target="../media/image113.emf"/><Relationship Id="rId67" Type="http://schemas.openxmlformats.org/officeDocument/2006/relationships/image" Target="../media/image117.emf"/><Relationship Id="rId20" Type="http://schemas.openxmlformats.org/officeDocument/2006/relationships/customXml" Target="../ink/ink131.xml"/><Relationship Id="rId41" Type="http://schemas.openxmlformats.org/officeDocument/2006/relationships/image" Target="../media/image104.emf"/><Relationship Id="rId54" Type="http://schemas.openxmlformats.org/officeDocument/2006/relationships/customXml" Target="../ink/ink148.xml"/><Relationship Id="rId62" Type="http://schemas.openxmlformats.org/officeDocument/2006/relationships/customXml" Target="../ink/ink152.xml"/><Relationship Id="rId70" Type="http://schemas.openxmlformats.org/officeDocument/2006/relationships/customXml" Target="../ink/ink156.xml"/><Relationship Id="rId75" Type="http://schemas.openxmlformats.org/officeDocument/2006/relationships/image" Target="../media/image121.emf"/><Relationship Id="rId1" Type="http://schemas.openxmlformats.org/officeDocument/2006/relationships/slideLayout" Target="../slideLayouts/slideLayout7.xml"/><Relationship Id="rId6" Type="http://schemas.openxmlformats.org/officeDocument/2006/relationships/customXml" Target="../ink/ink124.xml"/></Relationships>
</file>

<file path=ppt/slides/_rels/slide1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55.xml.rels><?xml version="1.0" encoding="UTF-8" standalone="yes"?>
<Relationships xmlns="http://schemas.openxmlformats.org/package/2006/relationships"><Relationship Id="rId8" Type="http://schemas.openxmlformats.org/officeDocument/2006/relationships/image" Target="../media/image350.emf"/><Relationship Id="rId13" Type="http://schemas.openxmlformats.org/officeDocument/2006/relationships/customXml" Target="../ink/ink164.xml"/><Relationship Id="rId18" Type="http://schemas.openxmlformats.org/officeDocument/2006/relationships/image" Target="../media/image400.emf"/><Relationship Id="rId26" Type="http://schemas.openxmlformats.org/officeDocument/2006/relationships/image" Target="../media/image123.emf"/><Relationship Id="rId3" Type="http://schemas.openxmlformats.org/officeDocument/2006/relationships/customXml" Target="../ink/ink159.xml"/><Relationship Id="rId21" Type="http://schemas.openxmlformats.org/officeDocument/2006/relationships/customXml" Target="../ink/ink168.xml"/><Relationship Id="rId7" Type="http://schemas.openxmlformats.org/officeDocument/2006/relationships/customXml" Target="../ink/ink161.xml"/><Relationship Id="rId12" Type="http://schemas.openxmlformats.org/officeDocument/2006/relationships/image" Target="../media/image370.emf"/><Relationship Id="rId17" Type="http://schemas.openxmlformats.org/officeDocument/2006/relationships/customXml" Target="../ink/ink166.xml"/><Relationship Id="rId25" Type="http://schemas.openxmlformats.org/officeDocument/2006/relationships/customXml" Target="../ink/ink170.xml"/><Relationship Id="rId2" Type="http://schemas.openxmlformats.org/officeDocument/2006/relationships/image" Target="../media/image52.png"/><Relationship Id="rId16" Type="http://schemas.openxmlformats.org/officeDocument/2006/relationships/image" Target="../media/image122.emf"/><Relationship Id="rId20" Type="http://schemas.openxmlformats.org/officeDocument/2006/relationships/image" Target="../media/image410.emf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340.emf"/><Relationship Id="rId11" Type="http://schemas.openxmlformats.org/officeDocument/2006/relationships/customXml" Target="../ink/ink163.xml"/><Relationship Id="rId24" Type="http://schemas.openxmlformats.org/officeDocument/2006/relationships/image" Target="../media/image430.emf"/><Relationship Id="rId5" Type="http://schemas.openxmlformats.org/officeDocument/2006/relationships/customXml" Target="../ink/ink160.xml"/><Relationship Id="rId15" Type="http://schemas.openxmlformats.org/officeDocument/2006/relationships/customXml" Target="../ink/ink165.xml"/><Relationship Id="rId23" Type="http://schemas.openxmlformats.org/officeDocument/2006/relationships/customXml" Target="../ink/ink169.xml"/><Relationship Id="rId10" Type="http://schemas.openxmlformats.org/officeDocument/2006/relationships/image" Target="../media/image360.emf"/><Relationship Id="rId19" Type="http://schemas.openxmlformats.org/officeDocument/2006/relationships/customXml" Target="../ink/ink167.xml"/><Relationship Id="rId4" Type="http://schemas.openxmlformats.org/officeDocument/2006/relationships/image" Target="../media/image330.emf"/><Relationship Id="rId9" Type="http://schemas.openxmlformats.org/officeDocument/2006/relationships/customXml" Target="../ink/ink162.xml"/><Relationship Id="rId14" Type="http://schemas.openxmlformats.org/officeDocument/2006/relationships/image" Target="../media/image380.emf"/><Relationship Id="rId22" Type="http://schemas.openxmlformats.org/officeDocument/2006/relationships/image" Target="../media/image420.emf"/></Relationships>
</file>

<file path=ppt/slides/_rels/slide156.xml.rels><?xml version="1.0" encoding="UTF-8" standalone="yes"?>
<Relationships xmlns="http://schemas.openxmlformats.org/package/2006/relationships"><Relationship Id="rId8" Type="http://schemas.openxmlformats.org/officeDocument/2006/relationships/tags" Target="../tags/tag564.xml"/><Relationship Id="rId13" Type="http://schemas.openxmlformats.org/officeDocument/2006/relationships/tags" Target="../tags/tag569.xml"/><Relationship Id="rId3" Type="http://schemas.openxmlformats.org/officeDocument/2006/relationships/tags" Target="../tags/tag559.xml"/><Relationship Id="rId7" Type="http://schemas.openxmlformats.org/officeDocument/2006/relationships/tags" Target="../tags/tag563.xml"/><Relationship Id="rId12" Type="http://schemas.openxmlformats.org/officeDocument/2006/relationships/tags" Target="../tags/tag568.xml"/><Relationship Id="rId17" Type="http://schemas.openxmlformats.org/officeDocument/2006/relationships/image" Target="../media/image450.emf"/><Relationship Id="rId2" Type="http://schemas.openxmlformats.org/officeDocument/2006/relationships/tags" Target="../tags/tag558.xml"/><Relationship Id="rId16" Type="http://schemas.openxmlformats.org/officeDocument/2006/relationships/customXml" Target="../ink/ink171.xml"/><Relationship Id="rId1" Type="http://schemas.openxmlformats.org/officeDocument/2006/relationships/tags" Target="../tags/tag557.xml"/><Relationship Id="rId6" Type="http://schemas.openxmlformats.org/officeDocument/2006/relationships/tags" Target="../tags/tag562.xml"/><Relationship Id="rId11" Type="http://schemas.openxmlformats.org/officeDocument/2006/relationships/tags" Target="../tags/tag567.xml"/><Relationship Id="rId5" Type="http://schemas.openxmlformats.org/officeDocument/2006/relationships/tags" Target="../tags/tag561.xml"/><Relationship Id="rId15" Type="http://schemas.openxmlformats.org/officeDocument/2006/relationships/slideLayout" Target="../slideLayouts/slideLayout7.xml"/><Relationship Id="rId10" Type="http://schemas.openxmlformats.org/officeDocument/2006/relationships/tags" Target="../tags/tag566.xml"/><Relationship Id="rId4" Type="http://schemas.openxmlformats.org/officeDocument/2006/relationships/tags" Target="../tags/tag560.xml"/><Relationship Id="rId9" Type="http://schemas.openxmlformats.org/officeDocument/2006/relationships/tags" Target="../tags/tag565.xml"/><Relationship Id="rId14" Type="http://schemas.openxmlformats.org/officeDocument/2006/relationships/tags" Target="../tags/tag570.xml"/></Relationships>
</file>

<file path=ppt/slides/_rels/slide157.xml.rels><?xml version="1.0" encoding="UTF-8" standalone="yes"?>
<Relationships xmlns="http://schemas.openxmlformats.org/package/2006/relationships"><Relationship Id="rId8" Type="http://schemas.openxmlformats.org/officeDocument/2006/relationships/tags" Target="../tags/tag578.xml"/><Relationship Id="rId13" Type="http://schemas.openxmlformats.org/officeDocument/2006/relationships/tags" Target="../tags/tag583.xml"/><Relationship Id="rId18" Type="http://schemas.openxmlformats.org/officeDocument/2006/relationships/customXml" Target="../ink/ink173.xml"/><Relationship Id="rId3" Type="http://schemas.openxmlformats.org/officeDocument/2006/relationships/tags" Target="../tags/tag573.xml"/><Relationship Id="rId21" Type="http://schemas.openxmlformats.org/officeDocument/2006/relationships/image" Target="../media/image480.emf"/><Relationship Id="rId7" Type="http://schemas.openxmlformats.org/officeDocument/2006/relationships/tags" Target="../tags/tag577.xml"/><Relationship Id="rId12" Type="http://schemas.openxmlformats.org/officeDocument/2006/relationships/tags" Target="../tags/tag582.xml"/><Relationship Id="rId17" Type="http://schemas.openxmlformats.org/officeDocument/2006/relationships/image" Target="../media/image460.emf"/><Relationship Id="rId2" Type="http://schemas.openxmlformats.org/officeDocument/2006/relationships/tags" Target="../tags/tag572.xml"/><Relationship Id="rId16" Type="http://schemas.openxmlformats.org/officeDocument/2006/relationships/customXml" Target="../ink/ink172.xml"/><Relationship Id="rId20" Type="http://schemas.openxmlformats.org/officeDocument/2006/relationships/customXml" Target="../ink/ink174.xml"/><Relationship Id="rId1" Type="http://schemas.openxmlformats.org/officeDocument/2006/relationships/tags" Target="../tags/tag571.xml"/><Relationship Id="rId6" Type="http://schemas.openxmlformats.org/officeDocument/2006/relationships/tags" Target="../tags/tag576.xml"/><Relationship Id="rId11" Type="http://schemas.openxmlformats.org/officeDocument/2006/relationships/tags" Target="../tags/tag581.xml"/><Relationship Id="rId5" Type="http://schemas.openxmlformats.org/officeDocument/2006/relationships/tags" Target="../tags/tag575.xml"/><Relationship Id="rId15" Type="http://schemas.openxmlformats.org/officeDocument/2006/relationships/slideLayout" Target="../slideLayouts/slideLayout7.xml"/><Relationship Id="rId23" Type="http://schemas.openxmlformats.org/officeDocument/2006/relationships/image" Target="../media/image490.emf"/><Relationship Id="rId10" Type="http://schemas.openxmlformats.org/officeDocument/2006/relationships/tags" Target="../tags/tag580.xml"/><Relationship Id="rId19" Type="http://schemas.openxmlformats.org/officeDocument/2006/relationships/image" Target="../media/image470.emf"/><Relationship Id="rId4" Type="http://schemas.openxmlformats.org/officeDocument/2006/relationships/tags" Target="../tags/tag574.xml"/><Relationship Id="rId9" Type="http://schemas.openxmlformats.org/officeDocument/2006/relationships/tags" Target="../tags/tag579.xml"/><Relationship Id="rId14" Type="http://schemas.openxmlformats.org/officeDocument/2006/relationships/tags" Target="../tags/tag584.xml"/><Relationship Id="rId22" Type="http://schemas.openxmlformats.org/officeDocument/2006/relationships/customXml" Target="../ink/ink175.xml"/></Relationships>
</file>

<file path=ppt/slides/_rels/slide158.xml.rels><?xml version="1.0" encoding="UTF-8" standalone="yes"?>
<Relationships xmlns="http://schemas.openxmlformats.org/package/2006/relationships"><Relationship Id="rId8" Type="http://schemas.openxmlformats.org/officeDocument/2006/relationships/tags" Target="../tags/tag592.xml"/><Relationship Id="rId13" Type="http://schemas.openxmlformats.org/officeDocument/2006/relationships/tags" Target="../tags/tag597.xml"/><Relationship Id="rId18" Type="http://schemas.openxmlformats.org/officeDocument/2006/relationships/customXml" Target="../ink/ink177.xml"/><Relationship Id="rId26" Type="http://schemas.openxmlformats.org/officeDocument/2006/relationships/customXml" Target="../ink/ink181.xml"/><Relationship Id="rId3" Type="http://schemas.openxmlformats.org/officeDocument/2006/relationships/tags" Target="../tags/tag587.xml"/><Relationship Id="rId21" Type="http://schemas.openxmlformats.org/officeDocument/2006/relationships/image" Target="../media/image520.emf"/><Relationship Id="rId34" Type="http://schemas.openxmlformats.org/officeDocument/2006/relationships/customXml" Target="../ink/ink185.xml"/><Relationship Id="rId7" Type="http://schemas.openxmlformats.org/officeDocument/2006/relationships/tags" Target="../tags/tag591.xml"/><Relationship Id="rId12" Type="http://schemas.openxmlformats.org/officeDocument/2006/relationships/tags" Target="../tags/tag596.xml"/><Relationship Id="rId17" Type="http://schemas.openxmlformats.org/officeDocument/2006/relationships/image" Target="../media/image500.emf"/><Relationship Id="rId25" Type="http://schemas.openxmlformats.org/officeDocument/2006/relationships/image" Target="../media/image125.emf"/><Relationship Id="rId33" Type="http://schemas.openxmlformats.org/officeDocument/2006/relationships/image" Target="../media/image580.emf"/><Relationship Id="rId2" Type="http://schemas.openxmlformats.org/officeDocument/2006/relationships/tags" Target="../tags/tag586.xml"/><Relationship Id="rId16" Type="http://schemas.openxmlformats.org/officeDocument/2006/relationships/customXml" Target="../ink/ink176.xml"/><Relationship Id="rId20" Type="http://schemas.openxmlformats.org/officeDocument/2006/relationships/customXml" Target="../ink/ink178.xml"/><Relationship Id="rId29" Type="http://schemas.openxmlformats.org/officeDocument/2006/relationships/image" Target="../media/image560.emf"/><Relationship Id="rId1" Type="http://schemas.openxmlformats.org/officeDocument/2006/relationships/tags" Target="../tags/tag585.xml"/><Relationship Id="rId6" Type="http://schemas.openxmlformats.org/officeDocument/2006/relationships/tags" Target="../tags/tag590.xml"/><Relationship Id="rId11" Type="http://schemas.openxmlformats.org/officeDocument/2006/relationships/tags" Target="../tags/tag595.xml"/><Relationship Id="rId24" Type="http://schemas.openxmlformats.org/officeDocument/2006/relationships/customXml" Target="../ink/ink180.xml"/><Relationship Id="rId32" Type="http://schemas.openxmlformats.org/officeDocument/2006/relationships/customXml" Target="../ink/ink184.xml"/><Relationship Id="rId5" Type="http://schemas.openxmlformats.org/officeDocument/2006/relationships/tags" Target="../tags/tag589.xml"/><Relationship Id="rId15" Type="http://schemas.openxmlformats.org/officeDocument/2006/relationships/slideLayout" Target="../slideLayouts/slideLayout7.xml"/><Relationship Id="rId23" Type="http://schemas.openxmlformats.org/officeDocument/2006/relationships/image" Target="../media/image530.emf"/><Relationship Id="rId28" Type="http://schemas.openxmlformats.org/officeDocument/2006/relationships/customXml" Target="../ink/ink182.xml"/><Relationship Id="rId10" Type="http://schemas.openxmlformats.org/officeDocument/2006/relationships/tags" Target="../tags/tag594.xml"/><Relationship Id="rId19" Type="http://schemas.openxmlformats.org/officeDocument/2006/relationships/image" Target="../media/image124.emf"/><Relationship Id="rId31" Type="http://schemas.openxmlformats.org/officeDocument/2006/relationships/image" Target="../media/image126.emf"/><Relationship Id="rId4" Type="http://schemas.openxmlformats.org/officeDocument/2006/relationships/tags" Target="../tags/tag588.xml"/><Relationship Id="rId9" Type="http://schemas.openxmlformats.org/officeDocument/2006/relationships/tags" Target="../tags/tag593.xml"/><Relationship Id="rId14" Type="http://schemas.openxmlformats.org/officeDocument/2006/relationships/tags" Target="../tags/tag598.xml"/><Relationship Id="rId22" Type="http://schemas.openxmlformats.org/officeDocument/2006/relationships/customXml" Target="../ink/ink179.xml"/><Relationship Id="rId27" Type="http://schemas.openxmlformats.org/officeDocument/2006/relationships/image" Target="../media/image55.emf"/><Relationship Id="rId30" Type="http://schemas.openxmlformats.org/officeDocument/2006/relationships/customXml" Target="../ink/ink183.xml"/><Relationship Id="rId35" Type="http://schemas.openxmlformats.org/officeDocument/2006/relationships/image" Target="../media/image590.emf"/></Relationships>
</file>

<file path=ppt/slides/_rels/slide1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6.xml.rels><?xml version="1.0" encoding="UTF-8" standalone="yes"?>
<Relationships xmlns="http://schemas.openxmlformats.org/package/2006/relationships"><Relationship Id="rId8" Type="http://schemas.openxmlformats.org/officeDocument/2006/relationships/tags" Target="../tags/tag108.xml"/><Relationship Id="rId13" Type="http://schemas.openxmlformats.org/officeDocument/2006/relationships/tags" Target="../tags/tag113.xml"/><Relationship Id="rId18" Type="http://schemas.openxmlformats.org/officeDocument/2006/relationships/slideLayout" Target="../slideLayouts/slideLayout13.xml"/><Relationship Id="rId3" Type="http://schemas.openxmlformats.org/officeDocument/2006/relationships/tags" Target="../tags/tag103.xml"/><Relationship Id="rId7" Type="http://schemas.openxmlformats.org/officeDocument/2006/relationships/tags" Target="../tags/tag107.xml"/><Relationship Id="rId12" Type="http://schemas.openxmlformats.org/officeDocument/2006/relationships/tags" Target="../tags/tag112.xml"/><Relationship Id="rId17" Type="http://schemas.openxmlformats.org/officeDocument/2006/relationships/tags" Target="../tags/tag117.xml"/><Relationship Id="rId2" Type="http://schemas.openxmlformats.org/officeDocument/2006/relationships/tags" Target="../tags/tag102.xml"/><Relationship Id="rId16" Type="http://schemas.openxmlformats.org/officeDocument/2006/relationships/tags" Target="../tags/tag116.xml"/><Relationship Id="rId1" Type="http://schemas.openxmlformats.org/officeDocument/2006/relationships/tags" Target="../tags/tag101.xml"/><Relationship Id="rId6" Type="http://schemas.openxmlformats.org/officeDocument/2006/relationships/tags" Target="../tags/tag106.xml"/><Relationship Id="rId11" Type="http://schemas.openxmlformats.org/officeDocument/2006/relationships/tags" Target="../tags/tag111.xml"/><Relationship Id="rId5" Type="http://schemas.openxmlformats.org/officeDocument/2006/relationships/tags" Target="../tags/tag105.xml"/><Relationship Id="rId15" Type="http://schemas.openxmlformats.org/officeDocument/2006/relationships/tags" Target="../tags/tag115.xml"/><Relationship Id="rId10" Type="http://schemas.openxmlformats.org/officeDocument/2006/relationships/tags" Target="../tags/tag110.xml"/><Relationship Id="rId19" Type="http://schemas.openxmlformats.org/officeDocument/2006/relationships/notesSlide" Target="../notesSlides/notesSlide4.xml"/><Relationship Id="rId4" Type="http://schemas.openxmlformats.org/officeDocument/2006/relationships/tags" Target="../tags/tag104.xml"/><Relationship Id="rId9" Type="http://schemas.openxmlformats.org/officeDocument/2006/relationships/tags" Target="../tags/tag109.xml"/><Relationship Id="rId14" Type="http://schemas.openxmlformats.org/officeDocument/2006/relationships/tags" Target="../tags/tag114.xml"/></Relationships>
</file>

<file path=ppt/slides/_rels/slide160.xml.rels><?xml version="1.0" encoding="UTF-8" standalone="yes"?>
<Relationships xmlns="http://schemas.openxmlformats.org/package/2006/relationships"><Relationship Id="rId13" Type="http://schemas.openxmlformats.org/officeDocument/2006/relationships/image" Target="../media/image65.emf"/><Relationship Id="rId18" Type="http://schemas.openxmlformats.org/officeDocument/2006/relationships/customXml" Target="../ink/ink194.xml"/><Relationship Id="rId26" Type="http://schemas.openxmlformats.org/officeDocument/2006/relationships/customXml" Target="../ink/ink198.xml"/><Relationship Id="rId39" Type="http://schemas.openxmlformats.org/officeDocument/2006/relationships/image" Target="../media/image78.emf"/><Relationship Id="rId3" Type="http://schemas.openxmlformats.org/officeDocument/2006/relationships/image" Target="../media/image127.emf"/><Relationship Id="rId21" Type="http://schemas.openxmlformats.org/officeDocument/2006/relationships/image" Target="../media/image690.emf"/><Relationship Id="rId34" Type="http://schemas.openxmlformats.org/officeDocument/2006/relationships/customXml" Target="../ink/ink202.xml"/><Relationship Id="rId42" Type="http://schemas.openxmlformats.org/officeDocument/2006/relationships/customXml" Target="../ink/ink206.xml"/><Relationship Id="rId47" Type="http://schemas.openxmlformats.org/officeDocument/2006/relationships/image" Target="../media/image82.emf"/><Relationship Id="rId50" Type="http://schemas.openxmlformats.org/officeDocument/2006/relationships/customXml" Target="../ink/ink210.xml"/><Relationship Id="rId7" Type="http://schemas.openxmlformats.org/officeDocument/2006/relationships/image" Target="../media/image62.emf"/><Relationship Id="rId12" Type="http://schemas.openxmlformats.org/officeDocument/2006/relationships/customXml" Target="../ink/ink191.xml"/><Relationship Id="rId17" Type="http://schemas.openxmlformats.org/officeDocument/2006/relationships/image" Target="../media/image67.emf"/><Relationship Id="rId25" Type="http://schemas.openxmlformats.org/officeDocument/2006/relationships/image" Target="../media/image71.emf"/><Relationship Id="rId33" Type="http://schemas.openxmlformats.org/officeDocument/2006/relationships/image" Target="../media/image75.emf"/><Relationship Id="rId38" Type="http://schemas.openxmlformats.org/officeDocument/2006/relationships/customXml" Target="../ink/ink204.xml"/><Relationship Id="rId46" Type="http://schemas.openxmlformats.org/officeDocument/2006/relationships/customXml" Target="../ink/ink208.xml"/><Relationship Id="rId2" Type="http://schemas.openxmlformats.org/officeDocument/2006/relationships/customXml" Target="../ink/ink186.xml"/><Relationship Id="rId16" Type="http://schemas.openxmlformats.org/officeDocument/2006/relationships/customXml" Target="../ink/ink193.xml"/><Relationship Id="rId20" Type="http://schemas.openxmlformats.org/officeDocument/2006/relationships/customXml" Target="../ink/ink195.xml"/><Relationship Id="rId29" Type="http://schemas.openxmlformats.org/officeDocument/2006/relationships/image" Target="../media/image128.emf"/><Relationship Id="rId41" Type="http://schemas.openxmlformats.org/officeDocument/2006/relationships/image" Target="../media/image79.emf"/><Relationship Id="rId1" Type="http://schemas.openxmlformats.org/officeDocument/2006/relationships/slideLayout" Target="../slideLayouts/slideLayout7.xml"/><Relationship Id="rId6" Type="http://schemas.openxmlformats.org/officeDocument/2006/relationships/customXml" Target="../ink/ink188.xml"/><Relationship Id="rId11" Type="http://schemas.openxmlformats.org/officeDocument/2006/relationships/image" Target="../media/image640.emf"/><Relationship Id="rId24" Type="http://schemas.openxmlformats.org/officeDocument/2006/relationships/customXml" Target="../ink/ink197.xml"/><Relationship Id="rId32" Type="http://schemas.openxmlformats.org/officeDocument/2006/relationships/customXml" Target="../ink/ink201.xml"/><Relationship Id="rId37" Type="http://schemas.openxmlformats.org/officeDocument/2006/relationships/image" Target="../media/image129.emf"/><Relationship Id="rId40" Type="http://schemas.openxmlformats.org/officeDocument/2006/relationships/customXml" Target="../ink/ink205.xml"/><Relationship Id="rId45" Type="http://schemas.openxmlformats.org/officeDocument/2006/relationships/image" Target="../media/image81.emf"/><Relationship Id="rId5" Type="http://schemas.openxmlformats.org/officeDocument/2006/relationships/image" Target="../media/image61.emf"/><Relationship Id="rId15" Type="http://schemas.openxmlformats.org/officeDocument/2006/relationships/image" Target="../media/image660.emf"/><Relationship Id="rId23" Type="http://schemas.openxmlformats.org/officeDocument/2006/relationships/image" Target="../media/image70.emf"/><Relationship Id="rId28" Type="http://schemas.openxmlformats.org/officeDocument/2006/relationships/customXml" Target="../ink/ink199.xml"/><Relationship Id="rId36" Type="http://schemas.openxmlformats.org/officeDocument/2006/relationships/customXml" Target="../ink/ink203.xml"/><Relationship Id="rId49" Type="http://schemas.openxmlformats.org/officeDocument/2006/relationships/image" Target="../media/image83.emf"/><Relationship Id="rId10" Type="http://schemas.openxmlformats.org/officeDocument/2006/relationships/customXml" Target="../ink/ink190.xml"/><Relationship Id="rId19" Type="http://schemas.openxmlformats.org/officeDocument/2006/relationships/image" Target="../media/image68.emf"/><Relationship Id="rId31" Type="http://schemas.openxmlformats.org/officeDocument/2006/relationships/image" Target="../media/image74.emf"/><Relationship Id="rId44" Type="http://schemas.openxmlformats.org/officeDocument/2006/relationships/customXml" Target="../ink/ink207.xml"/><Relationship Id="rId4" Type="http://schemas.openxmlformats.org/officeDocument/2006/relationships/customXml" Target="../ink/ink187.xml"/><Relationship Id="rId9" Type="http://schemas.openxmlformats.org/officeDocument/2006/relationships/image" Target="../media/image630.emf"/><Relationship Id="rId14" Type="http://schemas.openxmlformats.org/officeDocument/2006/relationships/customXml" Target="../ink/ink192.xml"/><Relationship Id="rId22" Type="http://schemas.openxmlformats.org/officeDocument/2006/relationships/customXml" Target="../ink/ink196.xml"/><Relationship Id="rId27" Type="http://schemas.openxmlformats.org/officeDocument/2006/relationships/image" Target="../media/image72.emf"/><Relationship Id="rId30" Type="http://schemas.openxmlformats.org/officeDocument/2006/relationships/customXml" Target="../ink/ink200.xml"/><Relationship Id="rId35" Type="http://schemas.openxmlformats.org/officeDocument/2006/relationships/image" Target="../media/image76.emf"/><Relationship Id="rId43" Type="http://schemas.openxmlformats.org/officeDocument/2006/relationships/image" Target="../media/image80.emf"/><Relationship Id="rId48" Type="http://schemas.openxmlformats.org/officeDocument/2006/relationships/customXml" Target="../ink/ink209.xml"/><Relationship Id="rId8" Type="http://schemas.openxmlformats.org/officeDocument/2006/relationships/customXml" Target="../ink/ink189.xml"/><Relationship Id="rId51" Type="http://schemas.openxmlformats.org/officeDocument/2006/relationships/image" Target="../media/image84.emf"/></Relationships>
</file>

<file path=ppt/slides/_rels/slide16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6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6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6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6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6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6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69.xml.rels><?xml version="1.0" encoding="UTF-8" standalone="yes"?>
<Relationships xmlns="http://schemas.openxmlformats.org/package/2006/relationships"><Relationship Id="rId13" Type="http://schemas.openxmlformats.org/officeDocument/2006/relationships/tags" Target="../tags/tag611.xml"/><Relationship Id="rId18" Type="http://schemas.openxmlformats.org/officeDocument/2006/relationships/tags" Target="../tags/tag616.xml"/><Relationship Id="rId26" Type="http://schemas.openxmlformats.org/officeDocument/2006/relationships/tags" Target="../tags/tag624.xml"/><Relationship Id="rId39" Type="http://schemas.openxmlformats.org/officeDocument/2006/relationships/tags" Target="../tags/tag637.xml"/><Relationship Id="rId3" Type="http://schemas.openxmlformats.org/officeDocument/2006/relationships/tags" Target="../tags/tag601.xml"/><Relationship Id="rId21" Type="http://schemas.openxmlformats.org/officeDocument/2006/relationships/tags" Target="../tags/tag619.xml"/><Relationship Id="rId34" Type="http://schemas.openxmlformats.org/officeDocument/2006/relationships/tags" Target="../tags/tag632.xml"/><Relationship Id="rId42" Type="http://schemas.openxmlformats.org/officeDocument/2006/relationships/tags" Target="../tags/tag640.xml"/><Relationship Id="rId47" Type="http://schemas.openxmlformats.org/officeDocument/2006/relationships/tags" Target="../tags/tag645.xml"/><Relationship Id="rId50" Type="http://schemas.openxmlformats.org/officeDocument/2006/relationships/tags" Target="../tags/tag648.xml"/><Relationship Id="rId7" Type="http://schemas.openxmlformats.org/officeDocument/2006/relationships/tags" Target="../tags/tag605.xml"/><Relationship Id="rId12" Type="http://schemas.openxmlformats.org/officeDocument/2006/relationships/tags" Target="../tags/tag610.xml"/><Relationship Id="rId17" Type="http://schemas.openxmlformats.org/officeDocument/2006/relationships/tags" Target="../tags/tag615.xml"/><Relationship Id="rId25" Type="http://schemas.openxmlformats.org/officeDocument/2006/relationships/tags" Target="../tags/tag623.xml"/><Relationship Id="rId33" Type="http://schemas.openxmlformats.org/officeDocument/2006/relationships/tags" Target="../tags/tag631.xml"/><Relationship Id="rId38" Type="http://schemas.openxmlformats.org/officeDocument/2006/relationships/tags" Target="../tags/tag636.xml"/><Relationship Id="rId46" Type="http://schemas.openxmlformats.org/officeDocument/2006/relationships/tags" Target="../tags/tag644.xml"/><Relationship Id="rId2" Type="http://schemas.openxmlformats.org/officeDocument/2006/relationships/tags" Target="../tags/tag600.xml"/><Relationship Id="rId16" Type="http://schemas.openxmlformats.org/officeDocument/2006/relationships/tags" Target="../tags/tag614.xml"/><Relationship Id="rId20" Type="http://schemas.openxmlformats.org/officeDocument/2006/relationships/tags" Target="../tags/tag618.xml"/><Relationship Id="rId29" Type="http://schemas.openxmlformats.org/officeDocument/2006/relationships/tags" Target="../tags/tag627.xml"/><Relationship Id="rId41" Type="http://schemas.openxmlformats.org/officeDocument/2006/relationships/tags" Target="../tags/tag639.xml"/><Relationship Id="rId1" Type="http://schemas.openxmlformats.org/officeDocument/2006/relationships/tags" Target="../tags/tag599.xml"/><Relationship Id="rId6" Type="http://schemas.openxmlformats.org/officeDocument/2006/relationships/tags" Target="../tags/tag604.xml"/><Relationship Id="rId11" Type="http://schemas.openxmlformats.org/officeDocument/2006/relationships/tags" Target="../tags/tag609.xml"/><Relationship Id="rId24" Type="http://schemas.openxmlformats.org/officeDocument/2006/relationships/tags" Target="../tags/tag622.xml"/><Relationship Id="rId32" Type="http://schemas.openxmlformats.org/officeDocument/2006/relationships/tags" Target="../tags/tag630.xml"/><Relationship Id="rId37" Type="http://schemas.openxmlformats.org/officeDocument/2006/relationships/tags" Target="../tags/tag635.xml"/><Relationship Id="rId40" Type="http://schemas.openxmlformats.org/officeDocument/2006/relationships/tags" Target="../tags/tag638.xml"/><Relationship Id="rId45" Type="http://schemas.openxmlformats.org/officeDocument/2006/relationships/tags" Target="../tags/tag643.xml"/><Relationship Id="rId53" Type="http://schemas.openxmlformats.org/officeDocument/2006/relationships/notesSlide" Target="../notesSlides/notesSlide22.xml"/><Relationship Id="rId5" Type="http://schemas.openxmlformats.org/officeDocument/2006/relationships/tags" Target="../tags/tag603.xml"/><Relationship Id="rId15" Type="http://schemas.openxmlformats.org/officeDocument/2006/relationships/tags" Target="../tags/tag613.xml"/><Relationship Id="rId23" Type="http://schemas.openxmlformats.org/officeDocument/2006/relationships/tags" Target="../tags/tag621.xml"/><Relationship Id="rId28" Type="http://schemas.openxmlformats.org/officeDocument/2006/relationships/tags" Target="../tags/tag626.xml"/><Relationship Id="rId36" Type="http://schemas.openxmlformats.org/officeDocument/2006/relationships/tags" Target="../tags/tag634.xml"/><Relationship Id="rId49" Type="http://schemas.openxmlformats.org/officeDocument/2006/relationships/tags" Target="../tags/tag647.xml"/><Relationship Id="rId10" Type="http://schemas.openxmlformats.org/officeDocument/2006/relationships/tags" Target="../tags/tag608.xml"/><Relationship Id="rId19" Type="http://schemas.openxmlformats.org/officeDocument/2006/relationships/tags" Target="../tags/tag617.xml"/><Relationship Id="rId31" Type="http://schemas.openxmlformats.org/officeDocument/2006/relationships/tags" Target="../tags/tag629.xml"/><Relationship Id="rId44" Type="http://schemas.openxmlformats.org/officeDocument/2006/relationships/tags" Target="../tags/tag642.xml"/><Relationship Id="rId52" Type="http://schemas.openxmlformats.org/officeDocument/2006/relationships/slideLayout" Target="../slideLayouts/slideLayout7.xml"/><Relationship Id="rId4" Type="http://schemas.openxmlformats.org/officeDocument/2006/relationships/tags" Target="../tags/tag602.xml"/><Relationship Id="rId9" Type="http://schemas.openxmlformats.org/officeDocument/2006/relationships/tags" Target="../tags/tag607.xml"/><Relationship Id="rId14" Type="http://schemas.openxmlformats.org/officeDocument/2006/relationships/tags" Target="../tags/tag612.xml"/><Relationship Id="rId22" Type="http://schemas.openxmlformats.org/officeDocument/2006/relationships/tags" Target="../tags/tag620.xml"/><Relationship Id="rId27" Type="http://schemas.openxmlformats.org/officeDocument/2006/relationships/tags" Target="../tags/tag625.xml"/><Relationship Id="rId30" Type="http://schemas.openxmlformats.org/officeDocument/2006/relationships/tags" Target="../tags/tag628.xml"/><Relationship Id="rId35" Type="http://schemas.openxmlformats.org/officeDocument/2006/relationships/tags" Target="../tags/tag633.xml"/><Relationship Id="rId43" Type="http://schemas.openxmlformats.org/officeDocument/2006/relationships/tags" Target="../tags/tag641.xml"/><Relationship Id="rId48" Type="http://schemas.openxmlformats.org/officeDocument/2006/relationships/tags" Target="../tags/tag646.xml"/><Relationship Id="rId8" Type="http://schemas.openxmlformats.org/officeDocument/2006/relationships/tags" Target="../tags/tag606.xml"/><Relationship Id="rId51" Type="http://schemas.openxmlformats.org/officeDocument/2006/relationships/tags" Target="../tags/tag649.xml"/></Relationships>
</file>

<file path=ppt/slides/_rels/slide17.xml.rels><?xml version="1.0" encoding="UTF-8" standalone="yes"?>
<Relationships xmlns="http://schemas.openxmlformats.org/package/2006/relationships"><Relationship Id="rId8" Type="http://schemas.openxmlformats.org/officeDocument/2006/relationships/tags" Target="../tags/tag125.xml"/><Relationship Id="rId13" Type="http://schemas.openxmlformats.org/officeDocument/2006/relationships/tags" Target="../tags/tag130.xml"/><Relationship Id="rId18" Type="http://schemas.openxmlformats.org/officeDocument/2006/relationships/slideLayout" Target="../slideLayouts/slideLayout13.xml"/><Relationship Id="rId3" Type="http://schemas.openxmlformats.org/officeDocument/2006/relationships/tags" Target="../tags/tag120.xml"/><Relationship Id="rId7" Type="http://schemas.openxmlformats.org/officeDocument/2006/relationships/tags" Target="../tags/tag124.xml"/><Relationship Id="rId12" Type="http://schemas.openxmlformats.org/officeDocument/2006/relationships/tags" Target="../tags/tag129.xml"/><Relationship Id="rId17" Type="http://schemas.openxmlformats.org/officeDocument/2006/relationships/tags" Target="../tags/tag134.xml"/><Relationship Id="rId2" Type="http://schemas.openxmlformats.org/officeDocument/2006/relationships/tags" Target="../tags/tag119.xml"/><Relationship Id="rId16" Type="http://schemas.openxmlformats.org/officeDocument/2006/relationships/tags" Target="../tags/tag133.xml"/><Relationship Id="rId1" Type="http://schemas.openxmlformats.org/officeDocument/2006/relationships/tags" Target="../tags/tag118.xml"/><Relationship Id="rId6" Type="http://schemas.openxmlformats.org/officeDocument/2006/relationships/tags" Target="../tags/tag123.xml"/><Relationship Id="rId11" Type="http://schemas.openxmlformats.org/officeDocument/2006/relationships/tags" Target="../tags/tag128.xml"/><Relationship Id="rId5" Type="http://schemas.openxmlformats.org/officeDocument/2006/relationships/tags" Target="../tags/tag122.xml"/><Relationship Id="rId15" Type="http://schemas.openxmlformats.org/officeDocument/2006/relationships/tags" Target="../tags/tag132.xml"/><Relationship Id="rId10" Type="http://schemas.openxmlformats.org/officeDocument/2006/relationships/tags" Target="../tags/tag127.xml"/><Relationship Id="rId19" Type="http://schemas.openxmlformats.org/officeDocument/2006/relationships/notesSlide" Target="../notesSlides/notesSlide5.xml"/><Relationship Id="rId4" Type="http://schemas.openxmlformats.org/officeDocument/2006/relationships/tags" Target="../tags/tag121.xml"/><Relationship Id="rId9" Type="http://schemas.openxmlformats.org/officeDocument/2006/relationships/tags" Target="../tags/tag126.xml"/><Relationship Id="rId14" Type="http://schemas.openxmlformats.org/officeDocument/2006/relationships/tags" Target="../tags/tag131.xml"/></Relationships>
</file>

<file path=ppt/slides/_rels/slide170.xml.rels><?xml version="1.0" encoding="UTF-8" standalone="yes"?>
<Relationships xmlns="http://schemas.openxmlformats.org/package/2006/relationships"><Relationship Id="rId13" Type="http://schemas.openxmlformats.org/officeDocument/2006/relationships/tags" Target="../tags/tag662.xml"/><Relationship Id="rId18" Type="http://schemas.openxmlformats.org/officeDocument/2006/relationships/tags" Target="../tags/tag667.xml"/><Relationship Id="rId26" Type="http://schemas.openxmlformats.org/officeDocument/2006/relationships/tags" Target="../tags/tag675.xml"/><Relationship Id="rId39" Type="http://schemas.openxmlformats.org/officeDocument/2006/relationships/tags" Target="../tags/tag688.xml"/><Relationship Id="rId21" Type="http://schemas.openxmlformats.org/officeDocument/2006/relationships/tags" Target="../tags/tag670.xml"/><Relationship Id="rId34" Type="http://schemas.openxmlformats.org/officeDocument/2006/relationships/tags" Target="../tags/tag683.xml"/><Relationship Id="rId42" Type="http://schemas.openxmlformats.org/officeDocument/2006/relationships/tags" Target="../tags/tag691.xml"/><Relationship Id="rId47" Type="http://schemas.openxmlformats.org/officeDocument/2006/relationships/tags" Target="../tags/tag696.xml"/><Relationship Id="rId50" Type="http://schemas.openxmlformats.org/officeDocument/2006/relationships/tags" Target="../tags/tag699.xml"/><Relationship Id="rId55" Type="http://schemas.openxmlformats.org/officeDocument/2006/relationships/slideLayout" Target="../slideLayouts/slideLayout7.xml"/><Relationship Id="rId7" Type="http://schemas.openxmlformats.org/officeDocument/2006/relationships/tags" Target="../tags/tag656.xml"/><Relationship Id="rId12" Type="http://schemas.openxmlformats.org/officeDocument/2006/relationships/tags" Target="../tags/tag661.xml"/><Relationship Id="rId17" Type="http://schemas.openxmlformats.org/officeDocument/2006/relationships/tags" Target="../tags/tag666.xml"/><Relationship Id="rId25" Type="http://schemas.openxmlformats.org/officeDocument/2006/relationships/tags" Target="../tags/tag674.xml"/><Relationship Id="rId33" Type="http://schemas.openxmlformats.org/officeDocument/2006/relationships/tags" Target="../tags/tag682.xml"/><Relationship Id="rId38" Type="http://schemas.openxmlformats.org/officeDocument/2006/relationships/tags" Target="../tags/tag687.xml"/><Relationship Id="rId46" Type="http://schemas.openxmlformats.org/officeDocument/2006/relationships/tags" Target="../tags/tag695.xml"/><Relationship Id="rId2" Type="http://schemas.openxmlformats.org/officeDocument/2006/relationships/tags" Target="../tags/tag651.xml"/><Relationship Id="rId16" Type="http://schemas.openxmlformats.org/officeDocument/2006/relationships/tags" Target="../tags/tag665.xml"/><Relationship Id="rId20" Type="http://schemas.openxmlformats.org/officeDocument/2006/relationships/tags" Target="../tags/tag669.xml"/><Relationship Id="rId29" Type="http://schemas.openxmlformats.org/officeDocument/2006/relationships/tags" Target="../tags/tag678.xml"/><Relationship Id="rId41" Type="http://schemas.openxmlformats.org/officeDocument/2006/relationships/tags" Target="../tags/tag690.xml"/><Relationship Id="rId54" Type="http://schemas.openxmlformats.org/officeDocument/2006/relationships/tags" Target="../tags/tag703.xml"/><Relationship Id="rId1" Type="http://schemas.openxmlformats.org/officeDocument/2006/relationships/tags" Target="../tags/tag650.xml"/><Relationship Id="rId6" Type="http://schemas.openxmlformats.org/officeDocument/2006/relationships/tags" Target="../tags/tag655.xml"/><Relationship Id="rId11" Type="http://schemas.openxmlformats.org/officeDocument/2006/relationships/tags" Target="../tags/tag660.xml"/><Relationship Id="rId24" Type="http://schemas.openxmlformats.org/officeDocument/2006/relationships/tags" Target="../tags/tag673.xml"/><Relationship Id="rId32" Type="http://schemas.openxmlformats.org/officeDocument/2006/relationships/tags" Target="../tags/tag681.xml"/><Relationship Id="rId37" Type="http://schemas.openxmlformats.org/officeDocument/2006/relationships/tags" Target="../tags/tag686.xml"/><Relationship Id="rId40" Type="http://schemas.openxmlformats.org/officeDocument/2006/relationships/tags" Target="../tags/tag689.xml"/><Relationship Id="rId45" Type="http://schemas.openxmlformats.org/officeDocument/2006/relationships/tags" Target="../tags/tag694.xml"/><Relationship Id="rId53" Type="http://schemas.openxmlformats.org/officeDocument/2006/relationships/tags" Target="../tags/tag702.xml"/><Relationship Id="rId5" Type="http://schemas.openxmlformats.org/officeDocument/2006/relationships/tags" Target="../tags/tag654.xml"/><Relationship Id="rId15" Type="http://schemas.openxmlformats.org/officeDocument/2006/relationships/tags" Target="../tags/tag664.xml"/><Relationship Id="rId23" Type="http://schemas.openxmlformats.org/officeDocument/2006/relationships/tags" Target="../tags/tag672.xml"/><Relationship Id="rId28" Type="http://schemas.openxmlformats.org/officeDocument/2006/relationships/tags" Target="../tags/tag677.xml"/><Relationship Id="rId36" Type="http://schemas.openxmlformats.org/officeDocument/2006/relationships/tags" Target="../tags/tag685.xml"/><Relationship Id="rId49" Type="http://schemas.openxmlformats.org/officeDocument/2006/relationships/tags" Target="../tags/tag698.xml"/><Relationship Id="rId10" Type="http://schemas.openxmlformats.org/officeDocument/2006/relationships/tags" Target="../tags/tag659.xml"/><Relationship Id="rId19" Type="http://schemas.openxmlformats.org/officeDocument/2006/relationships/tags" Target="../tags/tag668.xml"/><Relationship Id="rId31" Type="http://schemas.openxmlformats.org/officeDocument/2006/relationships/tags" Target="../tags/tag680.xml"/><Relationship Id="rId44" Type="http://schemas.openxmlformats.org/officeDocument/2006/relationships/tags" Target="../tags/tag693.xml"/><Relationship Id="rId52" Type="http://schemas.openxmlformats.org/officeDocument/2006/relationships/tags" Target="../tags/tag701.xml"/><Relationship Id="rId4" Type="http://schemas.openxmlformats.org/officeDocument/2006/relationships/tags" Target="../tags/tag653.xml"/><Relationship Id="rId9" Type="http://schemas.openxmlformats.org/officeDocument/2006/relationships/tags" Target="../tags/tag658.xml"/><Relationship Id="rId14" Type="http://schemas.openxmlformats.org/officeDocument/2006/relationships/tags" Target="../tags/tag663.xml"/><Relationship Id="rId22" Type="http://schemas.openxmlformats.org/officeDocument/2006/relationships/tags" Target="../tags/tag671.xml"/><Relationship Id="rId27" Type="http://schemas.openxmlformats.org/officeDocument/2006/relationships/tags" Target="../tags/tag676.xml"/><Relationship Id="rId30" Type="http://schemas.openxmlformats.org/officeDocument/2006/relationships/tags" Target="../tags/tag679.xml"/><Relationship Id="rId35" Type="http://schemas.openxmlformats.org/officeDocument/2006/relationships/tags" Target="../tags/tag684.xml"/><Relationship Id="rId43" Type="http://schemas.openxmlformats.org/officeDocument/2006/relationships/tags" Target="../tags/tag692.xml"/><Relationship Id="rId48" Type="http://schemas.openxmlformats.org/officeDocument/2006/relationships/tags" Target="../tags/tag697.xml"/><Relationship Id="rId56" Type="http://schemas.openxmlformats.org/officeDocument/2006/relationships/notesSlide" Target="../notesSlides/notesSlide23.xml"/><Relationship Id="rId8" Type="http://schemas.openxmlformats.org/officeDocument/2006/relationships/tags" Target="../tags/tag657.xml"/><Relationship Id="rId51" Type="http://schemas.openxmlformats.org/officeDocument/2006/relationships/tags" Target="../tags/tag700.xml"/><Relationship Id="rId3" Type="http://schemas.openxmlformats.org/officeDocument/2006/relationships/tags" Target="../tags/tag652.xml"/></Relationships>
</file>

<file path=ppt/slides/_rels/slide171.xml.rels><?xml version="1.0" encoding="UTF-8" standalone="yes"?>
<Relationships xmlns="http://schemas.openxmlformats.org/package/2006/relationships"><Relationship Id="rId13" Type="http://schemas.openxmlformats.org/officeDocument/2006/relationships/tags" Target="../tags/tag716.xml"/><Relationship Id="rId18" Type="http://schemas.openxmlformats.org/officeDocument/2006/relationships/tags" Target="../tags/tag721.xml"/><Relationship Id="rId26" Type="http://schemas.openxmlformats.org/officeDocument/2006/relationships/tags" Target="../tags/tag729.xml"/><Relationship Id="rId39" Type="http://schemas.openxmlformats.org/officeDocument/2006/relationships/tags" Target="../tags/tag742.xml"/><Relationship Id="rId21" Type="http://schemas.openxmlformats.org/officeDocument/2006/relationships/tags" Target="../tags/tag724.xml"/><Relationship Id="rId34" Type="http://schemas.openxmlformats.org/officeDocument/2006/relationships/tags" Target="../tags/tag737.xml"/><Relationship Id="rId42" Type="http://schemas.openxmlformats.org/officeDocument/2006/relationships/tags" Target="../tags/tag745.xml"/><Relationship Id="rId47" Type="http://schemas.openxmlformats.org/officeDocument/2006/relationships/tags" Target="../tags/tag750.xml"/><Relationship Id="rId50" Type="http://schemas.openxmlformats.org/officeDocument/2006/relationships/tags" Target="../tags/tag753.xml"/><Relationship Id="rId55" Type="http://schemas.openxmlformats.org/officeDocument/2006/relationships/slideLayout" Target="../slideLayouts/slideLayout7.xml"/><Relationship Id="rId7" Type="http://schemas.openxmlformats.org/officeDocument/2006/relationships/tags" Target="../tags/tag710.xml"/><Relationship Id="rId12" Type="http://schemas.openxmlformats.org/officeDocument/2006/relationships/tags" Target="../tags/tag715.xml"/><Relationship Id="rId17" Type="http://schemas.openxmlformats.org/officeDocument/2006/relationships/tags" Target="../tags/tag720.xml"/><Relationship Id="rId25" Type="http://schemas.openxmlformats.org/officeDocument/2006/relationships/tags" Target="../tags/tag728.xml"/><Relationship Id="rId33" Type="http://schemas.openxmlformats.org/officeDocument/2006/relationships/tags" Target="../tags/tag736.xml"/><Relationship Id="rId38" Type="http://schemas.openxmlformats.org/officeDocument/2006/relationships/tags" Target="../tags/tag741.xml"/><Relationship Id="rId46" Type="http://schemas.openxmlformats.org/officeDocument/2006/relationships/tags" Target="../tags/tag749.xml"/><Relationship Id="rId2" Type="http://schemas.openxmlformats.org/officeDocument/2006/relationships/tags" Target="../tags/tag705.xml"/><Relationship Id="rId16" Type="http://schemas.openxmlformats.org/officeDocument/2006/relationships/tags" Target="../tags/tag719.xml"/><Relationship Id="rId20" Type="http://schemas.openxmlformats.org/officeDocument/2006/relationships/tags" Target="../tags/tag723.xml"/><Relationship Id="rId29" Type="http://schemas.openxmlformats.org/officeDocument/2006/relationships/tags" Target="../tags/tag732.xml"/><Relationship Id="rId41" Type="http://schemas.openxmlformats.org/officeDocument/2006/relationships/tags" Target="../tags/tag744.xml"/><Relationship Id="rId54" Type="http://schemas.openxmlformats.org/officeDocument/2006/relationships/tags" Target="../tags/tag757.xml"/><Relationship Id="rId1" Type="http://schemas.openxmlformats.org/officeDocument/2006/relationships/tags" Target="../tags/tag704.xml"/><Relationship Id="rId6" Type="http://schemas.openxmlformats.org/officeDocument/2006/relationships/tags" Target="../tags/tag709.xml"/><Relationship Id="rId11" Type="http://schemas.openxmlformats.org/officeDocument/2006/relationships/tags" Target="../tags/tag714.xml"/><Relationship Id="rId24" Type="http://schemas.openxmlformats.org/officeDocument/2006/relationships/tags" Target="../tags/tag727.xml"/><Relationship Id="rId32" Type="http://schemas.openxmlformats.org/officeDocument/2006/relationships/tags" Target="../tags/tag735.xml"/><Relationship Id="rId37" Type="http://schemas.openxmlformats.org/officeDocument/2006/relationships/tags" Target="../tags/tag740.xml"/><Relationship Id="rId40" Type="http://schemas.openxmlformats.org/officeDocument/2006/relationships/tags" Target="../tags/tag743.xml"/><Relationship Id="rId45" Type="http://schemas.openxmlformats.org/officeDocument/2006/relationships/tags" Target="../tags/tag748.xml"/><Relationship Id="rId53" Type="http://schemas.openxmlformats.org/officeDocument/2006/relationships/tags" Target="../tags/tag756.xml"/><Relationship Id="rId5" Type="http://schemas.openxmlformats.org/officeDocument/2006/relationships/tags" Target="../tags/tag708.xml"/><Relationship Id="rId15" Type="http://schemas.openxmlformats.org/officeDocument/2006/relationships/tags" Target="../tags/tag718.xml"/><Relationship Id="rId23" Type="http://schemas.openxmlformats.org/officeDocument/2006/relationships/tags" Target="../tags/tag726.xml"/><Relationship Id="rId28" Type="http://schemas.openxmlformats.org/officeDocument/2006/relationships/tags" Target="../tags/tag731.xml"/><Relationship Id="rId36" Type="http://schemas.openxmlformats.org/officeDocument/2006/relationships/tags" Target="../tags/tag739.xml"/><Relationship Id="rId49" Type="http://schemas.openxmlformats.org/officeDocument/2006/relationships/tags" Target="../tags/tag752.xml"/><Relationship Id="rId10" Type="http://schemas.openxmlformats.org/officeDocument/2006/relationships/tags" Target="../tags/tag713.xml"/><Relationship Id="rId19" Type="http://schemas.openxmlformats.org/officeDocument/2006/relationships/tags" Target="../tags/tag722.xml"/><Relationship Id="rId31" Type="http://schemas.openxmlformats.org/officeDocument/2006/relationships/tags" Target="../tags/tag734.xml"/><Relationship Id="rId44" Type="http://schemas.openxmlformats.org/officeDocument/2006/relationships/tags" Target="../tags/tag747.xml"/><Relationship Id="rId52" Type="http://schemas.openxmlformats.org/officeDocument/2006/relationships/tags" Target="../tags/tag755.xml"/><Relationship Id="rId4" Type="http://schemas.openxmlformats.org/officeDocument/2006/relationships/tags" Target="../tags/tag707.xml"/><Relationship Id="rId9" Type="http://schemas.openxmlformats.org/officeDocument/2006/relationships/tags" Target="../tags/tag712.xml"/><Relationship Id="rId14" Type="http://schemas.openxmlformats.org/officeDocument/2006/relationships/tags" Target="../tags/tag717.xml"/><Relationship Id="rId22" Type="http://schemas.openxmlformats.org/officeDocument/2006/relationships/tags" Target="../tags/tag725.xml"/><Relationship Id="rId27" Type="http://schemas.openxmlformats.org/officeDocument/2006/relationships/tags" Target="../tags/tag730.xml"/><Relationship Id="rId30" Type="http://schemas.openxmlformats.org/officeDocument/2006/relationships/tags" Target="../tags/tag733.xml"/><Relationship Id="rId35" Type="http://schemas.openxmlformats.org/officeDocument/2006/relationships/tags" Target="../tags/tag738.xml"/><Relationship Id="rId43" Type="http://schemas.openxmlformats.org/officeDocument/2006/relationships/tags" Target="../tags/tag746.xml"/><Relationship Id="rId48" Type="http://schemas.openxmlformats.org/officeDocument/2006/relationships/tags" Target="../tags/tag751.xml"/><Relationship Id="rId56" Type="http://schemas.openxmlformats.org/officeDocument/2006/relationships/notesSlide" Target="../notesSlides/notesSlide24.xml"/><Relationship Id="rId8" Type="http://schemas.openxmlformats.org/officeDocument/2006/relationships/tags" Target="../tags/tag711.xml"/><Relationship Id="rId51" Type="http://schemas.openxmlformats.org/officeDocument/2006/relationships/tags" Target="../tags/tag754.xml"/><Relationship Id="rId3" Type="http://schemas.openxmlformats.org/officeDocument/2006/relationships/tags" Target="../tags/tag706.xml"/></Relationships>
</file>

<file path=ppt/slides/_rels/slide17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7.xml"/><Relationship Id="rId3" Type="http://schemas.openxmlformats.org/officeDocument/2006/relationships/tags" Target="../tags/tag760.xml"/><Relationship Id="rId7" Type="http://schemas.openxmlformats.org/officeDocument/2006/relationships/tags" Target="../tags/tag764.xml"/><Relationship Id="rId2" Type="http://schemas.openxmlformats.org/officeDocument/2006/relationships/tags" Target="../tags/tag759.xml"/><Relationship Id="rId1" Type="http://schemas.openxmlformats.org/officeDocument/2006/relationships/tags" Target="../tags/tag758.xml"/><Relationship Id="rId6" Type="http://schemas.openxmlformats.org/officeDocument/2006/relationships/tags" Target="../tags/tag763.xml"/><Relationship Id="rId5" Type="http://schemas.openxmlformats.org/officeDocument/2006/relationships/tags" Target="../tags/tag762.xml"/><Relationship Id="rId4" Type="http://schemas.openxmlformats.org/officeDocument/2006/relationships/tags" Target="../tags/tag761.xml"/><Relationship Id="rId9" Type="http://schemas.openxmlformats.org/officeDocument/2006/relationships/notesSlide" Target="../notesSlides/notesSlide25.xml"/></Relationships>
</file>

<file path=ppt/slides/_rels/slide17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7.xml"/><Relationship Id="rId3" Type="http://schemas.openxmlformats.org/officeDocument/2006/relationships/tags" Target="../tags/tag767.xml"/><Relationship Id="rId7" Type="http://schemas.openxmlformats.org/officeDocument/2006/relationships/tags" Target="../tags/tag771.xml"/><Relationship Id="rId2" Type="http://schemas.openxmlformats.org/officeDocument/2006/relationships/tags" Target="../tags/tag766.xml"/><Relationship Id="rId1" Type="http://schemas.openxmlformats.org/officeDocument/2006/relationships/tags" Target="../tags/tag765.xml"/><Relationship Id="rId6" Type="http://schemas.openxmlformats.org/officeDocument/2006/relationships/tags" Target="../tags/tag770.xml"/><Relationship Id="rId5" Type="http://schemas.openxmlformats.org/officeDocument/2006/relationships/tags" Target="../tags/tag769.xml"/><Relationship Id="rId4" Type="http://schemas.openxmlformats.org/officeDocument/2006/relationships/tags" Target="../tags/tag768.xml"/><Relationship Id="rId9" Type="http://schemas.openxmlformats.org/officeDocument/2006/relationships/notesSlide" Target="../notesSlides/notesSlide26.xml"/></Relationships>
</file>

<file path=ppt/slides/_rels/slide174.xml.rels><?xml version="1.0" encoding="UTF-8" standalone="yes"?>
<Relationships xmlns="http://schemas.openxmlformats.org/package/2006/relationships"><Relationship Id="rId8" Type="http://schemas.openxmlformats.org/officeDocument/2006/relationships/tags" Target="../tags/tag779.xml"/><Relationship Id="rId13" Type="http://schemas.openxmlformats.org/officeDocument/2006/relationships/tags" Target="../tags/tag784.xml"/><Relationship Id="rId18" Type="http://schemas.openxmlformats.org/officeDocument/2006/relationships/tags" Target="../tags/tag789.xml"/><Relationship Id="rId3" Type="http://schemas.openxmlformats.org/officeDocument/2006/relationships/tags" Target="../tags/tag774.xml"/><Relationship Id="rId21" Type="http://schemas.openxmlformats.org/officeDocument/2006/relationships/tags" Target="../tags/tag792.xml"/><Relationship Id="rId7" Type="http://schemas.openxmlformats.org/officeDocument/2006/relationships/tags" Target="../tags/tag778.xml"/><Relationship Id="rId12" Type="http://schemas.openxmlformats.org/officeDocument/2006/relationships/tags" Target="../tags/tag783.xml"/><Relationship Id="rId17" Type="http://schemas.openxmlformats.org/officeDocument/2006/relationships/tags" Target="../tags/tag788.xml"/><Relationship Id="rId2" Type="http://schemas.openxmlformats.org/officeDocument/2006/relationships/tags" Target="../tags/tag773.xml"/><Relationship Id="rId16" Type="http://schemas.openxmlformats.org/officeDocument/2006/relationships/tags" Target="../tags/tag787.xml"/><Relationship Id="rId20" Type="http://schemas.openxmlformats.org/officeDocument/2006/relationships/tags" Target="../tags/tag791.xml"/><Relationship Id="rId1" Type="http://schemas.openxmlformats.org/officeDocument/2006/relationships/tags" Target="../tags/tag772.xml"/><Relationship Id="rId6" Type="http://schemas.openxmlformats.org/officeDocument/2006/relationships/tags" Target="../tags/tag777.xml"/><Relationship Id="rId11" Type="http://schemas.openxmlformats.org/officeDocument/2006/relationships/tags" Target="../tags/tag782.xml"/><Relationship Id="rId5" Type="http://schemas.openxmlformats.org/officeDocument/2006/relationships/tags" Target="../tags/tag776.xml"/><Relationship Id="rId15" Type="http://schemas.openxmlformats.org/officeDocument/2006/relationships/tags" Target="../tags/tag786.xml"/><Relationship Id="rId23" Type="http://schemas.openxmlformats.org/officeDocument/2006/relationships/notesSlide" Target="../notesSlides/notesSlide27.xml"/><Relationship Id="rId10" Type="http://schemas.openxmlformats.org/officeDocument/2006/relationships/tags" Target="../tags/tag781.xml"/><Relationship Id="rId19" Type="http://schemas.openxmlformats.org/officeDocument/2006/relationships/tags" Target="../tags/tag790.xml"/><Relationship Id="rId4" Type="http://schemas.openxmlformats.org/officeDocument/2006/relationships/tags" Target="../tags/tag775.xml"/><Relationship Id="rId9" Type="http://schemas.openxmlformats.org/officeDocument/2006/relationships/tags" Target="../tags/tag780.xml"/><Relationship Id="rId14" Type="http://schemas.openxmlformats.org/officeDocument/2006/relationships/tags" Target="../tags/tag785.xml"/><Relationship Id="rId22" Type="http://schemas.openxmlformats.org/officeDocument/2006/relationships/slideLayout" Target="../slideLayouts/slideLayout7.xml"/></Relationships>
</file>

<file path=ppt/slides/_rels/slide175.xml.rels><?xml version="1.0" encoding="UTF-8" standalone="yes"?>
<Relationships xmlns="http://schemas.openxmlformats.org/package/2006/relationships"><Relationship Id="rId8" Type="http://schemas.openxmlformats.org/officeDocument/2006/relationships/tags" Target="../tags/tag800.xml"/><Relationship Id="rId13" Type="http://schemas.openxmlformats.org/officeDocument/2006/relationships/tags" Target="../tags/tag805.xml"/><Relationship Id="rId18" Type="http://schemas.openxmlformats.org/officeDocument/2006/relationships/tags" Target="../tags/tag810.xml"/><Relationship Id="rId3" Type="http://schemas.openxmlformats.org/officeDocument/2006/relationships/tags" Target="../tags/tag795.xml"/><Relationship Id="rId21" Type="http://schemas.openxmlformats.org/officeDocument/2006/relationships/tags" Target="../tags/tag813.xml"/><Relationship Id="rId7" Type="http://schemas.openxmlformats.org/officeDocument/2006/relationships/tags" Target="../tags/tag799.xml"/><Relationship Id="rId12" Type="http://schemas.openxmlformats.org/officeDocument/2006/relationships/tags" Target="../tags/tag804.xml"/><Relationship Id="rId17" Type="http://schemas.openxmlformats.org/officeDocument/2006/relationships/tags" Target="../tags/tag809.xml"/><Relationship Id="rId2" Type="http://schemas.openxmlformats.org/officeDocument/2006/relationships/tags" Target="../tags/tag794.xml"/><Relationship Id="rId16" Type="http://schemas.openxmlformats.org/officeDocument/2006/relationships/tags" Target="../tags/tag808.xml"/><Relationship Id="rId20" Type="http://schemas.openxmlformats.org/officeDocument/2006/relationships/tags" Target="../tags/tag812.xml"/><Relationship Id="rId1" Type="http://schemas.openxmlformats.org/officeDocument/2006/relationships/tags" Target="../tags/tag793.xml"/><Relationship Id="rId6" Type="http://schemas.openxmlformats.org/officeDocument/2006/relationships/tags" Target="../tags/tag798.xml"/><Relationship Id="rId11" Type="http://schemas.openxmlformats.org/officeDocument/2006/relationships/tags" Target="../tags/tag803.xml"/><Relationship Id="rId24" Type="http://schemas.openxmlformats.org/officeDocument/2006/relationships/notesSlide" Target="../notesSlides/notesSlide28.xml"/><Relationship Id="rId5" Type="http://schemas.openxmlformats.org/officeDocument/2006/relationships/tags" Target="../tags/tag797.xml"/><Relationship Id="rId15" Type="http://schemas.openxmlformats.org/officeDocument/2006/relationships/tags" Target="../tags/tag807.xml"/><Relationship Id="rId23" Type="http://schemas.openxmlformats.org/officeDocument/2006/relationships/slideLayout" Target="../slideLayouts/slideLayout7.xml"/><Relationship Id="rId10" Type="http://schemas.openxmlformats.org/officeDocument/2006/relationships/tags" Target="../tags/tag802.xml"/><Relationship Id="rId19" Type="http://schemas.openxmlformats.org/officeDocument/2006/relationships/tags" Target="../tags/tag811.xml"/><Relationship Id="rId4" Type="http://schemas.openxmlformats.org/officeDocument/2006/relationships/tags" Target="../tags/tag796.xml"/><Relationship Id="rId9" Type="http://schemas.openxmlformats.org/officeDocument/2006/relationships/tags" Target="../tags/tag801.xml"/><Relationship Id="rId14" Type="http://schemas.openxmlformats.org/officeDocument/2006/relationships/tags" Target="../tags/tag806.xml"/><Relationship Id="rId22" Type="http://schemas.openxmlformats.org/officeDocument/2006/relationships/tags" Target="../tags/tag814.xml"/></Relationships>
</file>

<file path=ppt/slides/_rels/slide176.xml.rels><?xml version="1.0" encoding="UTF-8" standalone="yes"?>
<Relationships xmlns="http://schemas.openxmlformats.org/package/2006/relationships"><Relationship Id="rId13" Type="http://schemas.openxmlformats.org/officeDocument/2006/relationships/tags" Target="../tags/tag827.xml"/><Relationship Id="rId18" Type="http://schemas.openxmlformats.org/officeDocument/2006/relationships/tags" Target="../tags/tag832.xml"/><Relationship Id="rId26" Type="http://schemas.openxmlformats.org/officeDocument/2006/relationships/tags" Target="../tags/tag840.xml"/><Relationship Id="rId39" Type="http://schemas.openxmlformats.org/officeDocument/2006/relationships/tags" Target="../tags/tag853.xml"/><Relationship Id="rId3" Type="http://schemas.openxmlformats.org/officeDocument/2006/relationships/tags" Target="../tags/tag817.xml"/><Relationship Id="rId21" Type="http://schemas.openxmlformats.org/officeDocument/2006/relationships/tags" Target="../tags/tag835.xml"/><Relationship Id="rId34" Type="http://schemas.openxmlformats.org/officeDocument/2006/relationships/tags" Target="../tags/tag848.xml"/><Relationship Id="rId42" Type="http://schemas.openxmlformats.org/officeDocument/2006/relationships/tags" Target="../tags/tag856.xml"/><Relationship Id="rId47" Type="http://schemas.openxmlformats.org/officeDocument/2006/relationships/tags" Target="../tags/tag861.xml"/><Relationship Id="rId50" Type="http://schemas.openxmlformats.org/officeDocument/2006/relationships/slideLayout" Target="../slideLayouts/slideLayout7.xml"/><Relationship Id="rId7" Type="http://schemas.openxmlformats.org/officeDocument/2006/relationships/tags" Target="../tags/tag821.xml"/><Relationship Id="rId12" Type="http://schemas.openxmlformats.org/officeDocument/2006/relationships/tags" Target="../tags/tag826.xml"/><Relationship Id="rId17" Type="http://schemas.openxmlformats.org/officeDocument/2006/relationships/tags" Target="../tags/tag831.xml"/><Relationship Id="rId25" Type="http://schemas.openxmlformats.org/officeDocument/2006/relationships/tags" Target="../tags/tag839.xml"/><Relationship Id="rId33" Type="http://schemas.openxmlformats.org/officeDocument/2006/relationships/tags" Target="../tags/tag847.xml"/><Relationship Id="rId38" Type="http://schemas.openxmlformats.org/officeDocument/2006/relationships/tags" Target="../tags/tag852.xml"/><Relationship Id="rId46" Type="http://schemas.openxmlformats.org/officeDocument/2006/relationships/tags" Target="../tags/tag860.xml"/><Relationship Id="rId2" Type="http://schemas.openxmlformats.org/officeDocument/2006/relationships/tags" Target="../tags/tag816.xml"/><Relationship Id="rId16" Type="http://schemas.openxmlformats.org/officeDocument/2006/relationships/tags" Target="../tags/tag830.xml"/><Relationship Id="rId20" Type="http://schemas.openxmlformats.org/officeDocument/2006/relationships/tags" Target="../tags/tag834.xml"/><Relationship Id="rId29" Type="http://schemas.openxmlformats.org/officeDocument/2006/relationships/tags" Target="../tags/tag843.xml"/><Relationship Id="rId41" Type="http://schemas.openxmlformats.org/officeDocument/2006/relationships/tags" Target="../tags/tag855.xml"/><Relationship Id="rId1" Type="http://schemas.openxmlformats.org/officeDocument/2006/relationships/tags" Target="../tags/tag815.xml"/><Relationship Id="rId6" Type="http://schemas.openxmlformats.org/officeDocument/2006/relationships/tags" Target="../tags/tag820.xml"/><Relationship Id="rId11" Type="http://schemas.openxmlformats.org/officeDocument/2006/relationships/tags" Target="../tags/tag825.xml"/><Relationship Id="rId24" Type="http://schemas.openxmlformats.org/officeDocument/2006/relationships/tags" Target="../tags/tag838.xml"/><Relationship Id="rId32" Type="http://schemas.openxmlformats.org/officeDocument/2006/relationships/tags" Target="../tags/tag846.xml"/><Relationship Id="rId37" Type="http://schemas.openxmlformats.org/officeDocument/2006/relationships/tags" Target="../tags/tag851.xml"/><Relationship Id="rId40" Type="http://schemas.openxmlformats.org/officeDocument/2006/relationships/tags" Target="../tags/tag854.xml"/><Relationship Id="rId45" Type="http://schemas.openxmlformats.org/officeDocument/2006/relationships/tags" Target="../tags/tag859.xml"/><Relationship Id="rId5" Type="http://schemas.openxmlformats.org/officeDocument/2006/relationships/tags" Target="../tags/tag819.xml"/><Relationship Id="rId15" Type="http://schemas.openxmlformats.org/officeDocument/2006/relationships/tags" Target="../tags/tag829.xml"/><Relationship Id="rId23" Type="http://schemas.openxmlformats.org/officeDocument/2006/relationships/tags" Target="../tags/tag837.xml"/><Relationship Id="rId28" Type="http://schemas.openxmlformats.org/officeDocument/2006/relationships/tags" Target="../tags/tag842.xml"/><Relationship Id="rId36" Type="http://schemas.openxmlformats.org/officeDocument/2006/relationships/tags" Target="../tags/tag850.xml"/><Relationship Id="rId49" Type="http://schemas.openxmlformats.org/officeDocument/2006/relationships/tags" Target="../tags/tag863.xml"/><Relationship Id="rId10" Type="http://schemas.openxmlformats.org/officeDocument/2006/relationships/tags" Target="../tags/tag824.xml"/><Relationship Id="rId19" Type="http://schemas.openxmlformats.org/officeDocument/2006/relationships/tags" Target="../tags/tag833.xml"/><Relationship Id="rId31" Type="http://schemas.openxmlformats.org/officeDocument/2006/relationships/tags" Target="../tags/tag845.xml"/><Relationship Id="rId44" Type="http://schemas.openxmlformats.org/officeDocument/2006/relationships/tags" Target="../tags/tag858.xml"/><Relationship Id="rId4" Type="http://schemas.openxmlformats.org/officeDocument/2006/relationships/tags" Target="../tags/tag818.xml"/><Relationship Id="rId9" Type="http://schemas.openxmlformats.org/officeDocument/2006/relationships/tags" Target="../tags/tag823.xml"/><Relationship Id="rId14" Type="http://schemas.openxmlformats.org/officeDocument/2006/relationships/tags" Target="../tags/tag828.xml"/><Relationship Id="rId22" Type="http://schemas.openxmlformats.org/officeDocument/2006/relationships/tags" Target="../tags/tag836.xml"/><Relationship Id="rId27" Type="http://schemas.openxmlformats.org/officeDocument/2006/relationships/tags" Target="../tags/tag841.xml"/><Relationship Id="rId30" Type="http://schemas.openxmlformats.org/officeDocument/2006/relationships/tags" Target="../tags/tag844.xml"/><Relationship Id="rId35" Type="http://schemas.openxmlformats.org/officeDocument/2006/relationships/tags" Target="../tags/tag849.xml"/><Relationship Id="rId43" Type="http://schemas.openxmlformats.org/officeDocument/2006/relationships/tags" Target="../tags/tag857.xml"/><Relationship Id="rId48" Type="http://schemas.openxmlformats.org/officeDocument/2006/relationships/tags" Target="../tags/tag862.xml"/><Relationship Id="rId8" Type="http://schemas.openxmlformats.org/officeDocument/2006/relationships/tags" Target="../tags/tag822.xml"/><Relationship Id="rId51" Type="http://schemas.openxmlformats.org/officeDocument/2006/relationships/notesSlide" Target="../notesSlides/notesSlide29.xml"/></Relationships>
</file>

<file path=ppt/slides/_rels/slide177.xml.rels><?xml version="1.0" encoding="UTF-8" standalone="yes"?>
<Relationships xmlns="http://schemas.openxmlformats.org/package/2006/relationships"><Relationship Id="rId13" Type="http://schemas.openxmlformats.org/officeDocument/2006/relationships/tags" Target="../tags/tag876.xml"/><Relationship Id="rId18" Type="http://schemas.openxmlformats.org/officeDocument/2006/relationships/tags" Target="../tags/tag881.xml"/><Relationship Id="rId26" Type="http://schemas.openxmlformats.org/officeDocument/2006/relationships/tags" Target="../tags/tag889.xml"/><Relationship Id="rId39" Type="http://schemas.openxmlformats.org/officeDocument/2006/relationships/tags" Target="../tags/tag902.xml"/><Relationship Id="rId3" Type="http://schemas.openxmlformats.org/officeDocument/2006/relationships/tags" Target="../tags/tag866.xml"/><Relationship Id="rId21" Type="http://schemas.openxmlformats.org/officeDocument/2006/relationships/tags" Target="../tags/tag884.xml"/><Relationship Id="rId34" Type="http://schemas.openxmlformats.org/officeDocument/2006/relationships/tags" Target="../tags/tag897.xml"/><Relationship Id="rId42" Type="http://schemas.openxmlformats.org/officeDocument/2006/relationships/tags" Target="../tags/tag905.xml"/><Relationship Id="rId47" Type="http://schemas.openxmlformats.org/officeDocument/2006/relationships/tags" Target="../tags/tag910.xml"/><Relationship Id="rId50" Type="http://schemas.openxmlformats.org/officeDocument/2006/relationships/notesSlide" Target="../notesSlides/notesSlide30.xml"/><Relationship Id="rId7" Type="http://schemas.openxmlformats.org/officeDocument/2006/relationships/tags" Target="../tags/tag870.xml"/><Relationship Id="rId12" Type="http://schemas.openxmlformats.org/officeDocument/2006/relationships/tags" Target="../tags/tag875.xml"/><Relationship Id="rId17" Type="http://schemas.openxmlformats.org/officeDocument/2006/relationships/tags" Target="../tags/tag880.xml"/><Relationship Id="rId25" Type="http://schemas.openxmlformats.org/officeDocument/2006/relationships/tags" Target="../tags/tag888.xml"/><Relationship Id="rId33" Type="http://schemas.openxmlformats.org/officeDocument/2006/relationships/tags" Target="../tags/tag896.xml"/><Relationship Id="rId38" Type="http://schemas.openxmlformats.org/officeDocument/2006/relationships/tags" Target="../tags/tag901.xml"/><Relationship Id="rId46" Type="http://schemas.openxmlformats.org/officeDocument/2006/relationships/tags" Target="../tags/tag909.xml"/><Relationship Id="rId2" Type="http://schemas.openxmlformats.org/officeDocument/2006/relationships/tags" Target="../tags/tag865.xml"/><Relationship Id="rId16" Type="http://schemas.openxmlformats.org/officeDocument/2006/relationships/tags" Target="../tags/tag879.xml"/><Relationship Id="rId20" Type="http://schemas.openxmlformats.org/officeDocument/2006/relationships/tags" Target="../tags/tag883.xml"/><Relationship Id="rId29" Type="http://schemas.openxmlformats.org/officeDocument/2006/relationships/tags" Target="../tags/tag892.xml"/><Relationship Id="rId41" Type="http://schemas.openxmlformats.org/officeDocument/2006/relationships/tags" Target="../tags/tag904.xml"/><Relationship Id="rId1" Type="http://schemas.openxmlformats.org/officeDocument/2006/relationships/tags" Target="../tags/tag864.xml"/><Relationship Id="rId6" Type="http://schemas.openxmlformats.org/officeDocument/2006/relationships/tags" Target="../tags/tag869.xml"/><Relationship Id="rId11" Type="http://schemas.openxmlformats.org/officeDocument/2006/relationships/tags" Target="../tags/tag874.xml"/><Relationship Id="rId24" Type="http://schemas.openxmlformats.org/officeDocument/2006/relationships/tags" Target="../tags/tag887.xml"/><Relationship Id="rId32" Type="http://schemas.openxmlformats.org/officeDocument/2006/relationships/tags" Target="../tags/tag895.xml"/><Relationship Id="rId37" Type="http://schemas.openxmlformats.org/officeDocument/2006/relationships/tags" Target="../tags/tag900.xml"/><Relationship Id="rId40" Type="http://schemas.openxmlformats.org/officeDocument/2006/relationships/tags" Target="../tags/tag903.xml"/><Relationship Id="rId45" Type="http://schemas.openxmlformats.org/officeDocument/2006/relationships/tags" Target="../tags/tag908.xml"/><Relationship Id="rId5" Type="http://schemas.openxmlformats.org/officeDocument/2006/relationships/tags" Target="../tags/tag868.xml"/><Relationship Id="rId15" Type="http://schemas.openxmlformats.org/officeDocument/2006/relationships/tags" Target="../tags/tag878.xml"/><Relationship Id="rId23" Type="http://schemas.openxmlformats.org/officeDocument/2006/relationships/tags" Target="../tags/tag886.xml"/><Relationship Id="rId28" Type="http://schemas.openxmlformats.org/officeDocument/2006/relationships/tags" Target="../tags/tag891.xml"/><Relationship Id="rId36" Type="http://schemas.openxmlformats.org/officeDocument/2006/relationships/tags" Target="../tags/tag899.xml"/><Relationship Id="rId49" Type="http://schemas.openxmlformats.org/officeDocument/2006/relationships/slideLayout" Target="../slideLayouts/slideLayout1.xml"/><Relationship Id="rId10" Type="http://schemas.openxmlformats.org/officeDocument/2006/relationships/tags" Target="../tags/tag873.xml"/><Relationship Id="rId19" Type="http://schemas.openxmlformats.org/officeDocument/2006/relationships/tags" Target="../tags/tag882.xml"/><Relationship Id="rId31" Type="http://schemas.openxmlformats.org/officeDocument/2006/relationships/tags" Target="../tags/tag894.xml"/><Relationship Id="rId44" Type="http://schemas.openxmlformats.org/officeDocument/2006/relationships/tags" Target="../tags/tag907.xml"/><Relationship Id="rId4" Type="http://schemas.openxmlformats.org/officeDocument/2006/relationships/tags" Target="../tags/tag867.xml"/><Relationship Id="rId9" Type="http://schemas.openxmlformats.org/officeDocument/2006/relationships/tags" Target="../tags/tag872.xml"/><Relationship Id="rId14" Type="http://schemas.openxmlformats.org/officeDocument/2006/relationships/tags" Target="../tags/tag877.xml"/><Relationship Id="rId22" Type="http://schemas.openxmlformats.org/officeDocument/2006/relationships/tags" Target="../tags/tag885.xml"/><Relationship Id="rId27" Type="http://schemas.openxmlformats.org/officeDocument/2006/relationships/tags" Target="../tags/tag890.xml"/><Relationship Id="rId30" Type="http://schemas.openxmlformats.org/officeDocument/2006/relationships/tags" Target="../tags/tag893.xml"/><Relationship Id="rId35" Type="http://schemas.openxmlformats.org/officeDocument/2006/relationships/tags" Target="../tags/tag898.xml"/><Relationship Id="rId43" Type="http://schemas.openxmlformats.org/officeDocument/2006/relationships/tags" Target="../tags/tag906.xml"/><Relationship Id="rId48" Type="http://schemas.openxmlformats.org/officeDocument/2006/relationships/tags" Target="../tags/tag911.xml"/><Relationship Id="rId8" Type="http://schemas.openxmlformats.org/officeDocument/2006/relationships/tags" Target="../tags/tag871.xml"/></Relationships>
</file>

<file path=ppt/slides/_rels/slide17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7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emf"/><Relationship Id="rId2" Type="http://schemas.openxmlformats.org/officeDocument/2006/relationships/customXml" Target="../ink/ink2.xml"/><Relationship Id="rId1" Type="http://schemas.openxmlformats.org/officeDocument/2006/relationships/slideLayout" Target="../slideLayouts/slideLayout13.xml"/></Relationships>
</file>

<file path=ppt/slides/_rels/slide18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8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8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8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8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8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86.xml.rels><?xml version="1.0" encoding="UTF-8" standalone="yes"?>
<Relationships xmlns="http://schemas.openxmlformats.org/package/2006/relationships"><Relationship Id="rId8" Type="http://schemas.openxmlformats.org/officeDocument/2006/relationships/tags" Target="../tags/tag919.xml"/><Relationship Id="rId13" Type="http://schemas.openxmlformats.org/officeDocument/2006/relationships/tags" Target="../tags/tag924.xml"/><Relationship Id="rId18" Type="http://schemas.openxmlformats.org/officeDocument/2006/relationships/tags" Target="../tags/tag929.xml"/><Relationship Id="rId26" Type="http://schemas.openxmlformats.org/officeDocument/2006/relationships/tags" Target="../tags/tag937.xml"/><Relationship Id="rId39" Type="http://schemas.openxmlformats.org/officeDocument/2006/relationships/tags" Target="../tags/tag950.xml"/><Relationship Id="rId3" Type="http://schemas.openxmlformats.org/officeDocument/2006/relationships/tags" Target="../tags/tag914.xml"/><Relationship Id="rId21" Type="http://schemas.openxmlformats.org/officeDocument/2006/relationships/tags" Target="../tags/tag932.xml"/><Relationship Id="rId34" Type="http://schemas.openxmlformats.org/officeDocument/2006/relationships/tags" Target="../tags/tag945.xml"/><Relationship Id="rId42" Type="http://schemas.openxmlformats.org/officeDocument/2006/relationships/tags" Target="../tags/tag953.xml"/><Relationship Id="rId7" Type="http://schemas.openxmlformats.org/officeDocument/2006/relationships/tags" Target="../tags/tag918.xml"/><Relationship Id="rId12" Type="http://schemas.openxmlformats.org/officeDocument/2006/relationships/tags" Target="../tags/tag923.xml"/><Relationship Id="rId17" Type="http://schemas.openxmlformats.org/officeDocument/2006/relationships/tags" Target="../tags/tag928.xml"/><Relationship Id="rId25" Type="http://schemas.openxmlformats.org/officeDocument/2006/relationships/tags" Target="../tags/tag936.xml"/><Relationship Id="rId33" Type="http://schemas.openxmlformats.org/officeDocument/2006/relationships/tags" Target="../tags/tag944.xml"/><Relationship Id="rId38" Type="http://schemas.openxmlformats.org/officeDocument/2006/relationships/tags" Target="../tags/tag949.xml"/><Relationship Id="rId46" Type="http://schemas.openxmlformats.org/officeDocument/2006/relationships/notesSlide" Target="../notesSlides/notesSlide31.xml"/><Relationship Id="rId2" Type="http://schemas.openxmlformats.org/officeDocument/2006/relationships/tags" Target="../tags/tag913.xml"/><Relationship Id="rId16" Type="http://schemas.openxmlformats.org/officeDocument/2006/relationships/tags" Target="../tags/tag927.xml"/><Relationship Id="rId20" Type="http://schemas.openxmlformats.org/officeDocument/2006/relationships/tags" Target="../tags/tag931.xml"/><Relationship Id="rId29" Type="http://schemas.openxmlformats.org/officeDocument/2006/relationships/tags" Target="../tags/tag940.xml"/><Relationship Id="rId41" Type="http://schemas.openxmlformats.org/officeDocument/2006/relationships/tags" Target="../tags/tag952.xml"/><Relationship Id="rId1" Type="http://schemas.openxmlformats.org/officeDocument/2006/relationships/tags" Target="../tags/tag912.xml"/><Relationship Id="rId6" Type="http://schemas.openxmlformats.org/officeDocument/2006/relationships/tags" Target="../tags/tag917.xml"/><Relationship Id="rId11" Type="http://schemas.openxmlformats.org/officeDocument/2006/relationships/tags" Target="../tags/tag922.xml"/><Relationship Id="rId24" Type="http://schemas.openxmlformats.org/officeDocument/2006/relationships/tags" Target="../tags/tag935.xml"/><Relationship Id="rId32" Type="http://schemas.openxmlformats.org/officeDocument/2006/relationships/tags" Target="../tags/tag943.xml"/><Relationship Id="rId37" Type="http://schemas.openxmlformats.org/officeDocument/2006/relationships/tags" Target="../tags/tag948.xml"/><Relationship Id="rId40" Type="http://schemas.openxmlformats.org/officeDocument/2006/relationships/tags" Target="../tags/tag951.xml"/><Relationship Id="rId45" Type="http://schemas.openxmlformats.org/officeDocument/2006/relationships/slideLayout" Target="../slideLayouts/slideLayout7.xml"/><Relationship Id="rId5" Type="http://schemas.openxmlformats.org/officeDocument/2006/relationships/tags" Target="../tags/tag916.xml"/><Relationship Id="rId15" Type="http://schemas.openxmlformats.org/officeDocument/2006/relationships/tags" Target="../tags/tag926.xml"/><Relationship Id="rId23" Type="http://schemas.openxmlformats.org/officeDocument/2006/relationships/tags" Target="../tags/tag934.xml"/><Relationship Id="rId28" Type="http://schemas.openxmlformats.org/officeDocument/2006/relationships/tags" Target="../tags/tag939.xml"/><Relationship Id="rId36" Type="http://schemas.openxmlformats.org/officeDocument/2006/relationships/tags" Target="../tags/tag947.xml"/><Relationship Id="rId10" Type="http://schemas.openxmlformats.org/officeDocument/2006/relationships/tags" Target="../tags/tag921.xml"/><Relationship Id="rId19" Type="http://schemas.openxmlformats.org/officeDocument/2006/relationships/tags" Target="../tags/tag930.xml"/><Relationship Id="rId31" Type="http://schemas.openxmlformats.org/officeDocument/2006/relationships/tags" Target="../tags/tag942.xml"/><Relationship Id="rId44" Type="http://schemas.openxmlformats.org/officeDocument/2006/relationships/tags" Target="../tags/tag955.xml"/><Relationship Id="rId4" Type="http://schemas.openxmlformats.org/officeDocument/2006/relationships/tags" Target="../tags/tag915.xml"/><Relationship Id="rId9" Type="http://schemas.openxmlformats.org/officeDocument/2006/relationships/tags" Target="../tags/tag920.xml"/><Relationship Id="rId14" Type="http://schemas.openxmlformats.org/officeDocument/2006/relationships/tags" Target="../tags/tag925.xml"/><Relationship Id="rId22" Type="http://schemas.openxmlformats.org/officeDocument/2006/relationships/tags" Target="../tags/tag933.xml"/><Relationship Id="rId27" Type="http://schemas.openxmlformats.org/officeDocument/2006/relationships/tags" Target="../tags/tag938.xml"/><Relationship Id="rId30" Type="http://schemas.openxmlformats.org/officeDocument/2006/relationships/tags" Target="../tags/tag941.xml"/><Relationship Id="rId35" Type="http://schemas.openxmlformats.org/officeDocument/2006/relationships/tags" Target="../tags/tag946.xml"/><Relationship Id="rId43" Type="http://schemas.openxmlformats.org/officeDocument/2006/relationships/tags" Target="../tags/tag954.xml"/></Relationships>
</file>

<file path=ppt/slides/_rels/slide187.xml.rels><?xml version="1.0" encoding="UTF-8" standalone="yes"?>
<Relationships xmlns="http://schemas.openxmlformats.org/package/2006/relationships"><Relationship Id="rId3" Type="http://schemas.openxmlformats.org/officeDocument/2006/relationships/tags" Target="../tags/tag958.xml"/><Relationship Id="rId2" Type="http://schemas.openxmlformats.org/officeDocument/2006/relationships/tags" Target="../tags/tag957.xml"/><Relationship Id="rId1" Type="http://schemas.openxmlformats.org/officeDocument/2006/relationships/tags" Target="../tags/tag956.xml"/><Relationship Id="rId6" Type="http://schemas.openxmlformats.org/officeDocument/2006/relationships/notesSlide" Target="../notesSlides/notesSlide32.xml"/><Relationship Id="rId5" Type="http://schemas.openxmlformats.org/officeDocument/2006/relationships/slideLayout" Target="../slideLayouts/slideLayout7.xml"/><Relationship Id="rId4" Type="http://schemas.openxmlformats.org/officeDocument/2006/relationships/tags" Target="../tags/tag959.xml"/></Relationships>
</file>

<file path=ppt/slides/_rels/slide188.xml.rels><?xml version="1.0" encoding="UTF-8" standalone="yes"?>
<Relationships xmlns="http://schemas.openxmlformats.org/package/2006/relationships"><Relationship Id="rId8" Type="http://schemas.openxmlformats.org/officeDocument/2006/relationships/tags" Target="../tags/tag967.xml"/><Relationship Id="rId13" Type="http://schemas.openxmlformats.org/officeDocument/2006/relationships/tags" Target="../tags/tag972.xml"/><Relationship Id="rId18" Type="http://schemas.openxmlformats.org/officeDocument/2006/relationships/tags" Target="../tags/tag977.xml"/><Relationship Id="rId26" Type="http://schemas.openxmlformats.org/officeDocument/2006/relationships/tags" Target="../tags/tag985.xml"/><Relationship Id="rId39" Type="http://schemas.openxmlformats.org/officeDocument/2006/relationships/tags" Target="../tags/tag998.xml"/><Relationship Id="rId3" Type="http://schemas.openxmlformats.org/officeDocument/2006/relationships/tags" Target="../tags/tag962.xml"/><Relationship Id="rId21" Type="http://schemas.openxmlformats.org/officeDocument/2006/relationships/tags" Target="../tags/tag980.xml"/><Relationship Id="rId34" Type="http://schemas.openxmlformats.org/officeDocument/2006/relationships/tags" Target="../tags/tag993.xml"/><Relationship Id="rId42" Type="http://schemas.openxmlformats.org/officeDocument/2006/relationships/tags" Target="../tags/tag1001.xml"/><Relationship Id="rId47" Type="http://schemas.openxmlformats.org/officeDocument/2006/relationships/image" Target="../media/image60.png"/><Relationship Id="rId7" Type="http://schemas.openxmlformats.org/officeDocument/2006/relationships/tags" Target="../tags/tag966.xml"/><Relationship Id="rId12" Type="http://schemas.openxmlformats.org/officeDocument/2006/relationships/tags" Target="../tags/tag971.xml"/><Relationship Id="rId17" Type="http://schemas.openxmlformats.org/officeDocument/2006/relationships/tags" Target="../tags/tag976.xml"/><Relationship Id="rId25" Type="http://schemas.openxmlformats.org/officeDocument/2006/relationships/tags" Target="../tags/tag984.xml"/><Relationship Id="rId33" Type="http://schemas.openxmlformats.org/officeDocument/2006/relationships/tags" Target="../tags/tag992.xml"/><Relationship Id="rId38" Type="http://schemas.openxmlformats.org/officeDocument/2006/relationships/tags" Target="../tags/tag997.xml"/><Relationship Id="rId46" Type="http://schemas.openxmlformats.org/officeDocument/2006/relationships/notesSlide" Target="../notesSlides/notesSlide33.xml"/><Relationship Id="rId2" Type="http://schemas.openxmlformats.org/officeDocument/2006/relationships/tags" Target="../tags/tag961.xml"/><Relationship Id="rId16" Type="http://schemas.openxmlformats.org/officeDocument/2006/relationships/tags" Target="../tags/tag975.xml"/><Relationship Id="rId20" Type="http://schemas.openxmlformats.org/officeDocument/2006/relationships/tags" Target="../tags/tag979.xml"/><Relationship Id="rId29" Type="http://schemas.openxmlformats.org/officeDocument/2006/relationships/tags" Target="../tags/tag988.xml"/><Relationship Id="rId41" Type="http://schemas.openxmlformats.org/officeDocument/2006/relationships/tags" Target="../tags/tag1000.xml"/><Relationship Id="rId1" Type="http://schemas.openxmlformats.org/officeDocument/2006/relationships/tags" Target="../tags/tag960.xml"/><Relationship Id="rId6" Type="http://schemas.openxmlformats.org/officeDocument/2006/relationships/tags" Target="../tags/tag965.xml"/><Relationship Id="rId11" Type="http://schemas.openxmlformats.org/officeDocument/2006/relationships/tags" Target="../tags/tag970.xml"/><Relationship Id="rId24" Type="http://schemas.openxmlformats.org/officeDocument/2006/relationships/tags" Target="../tags/tag983.xml"/><Relationship Id="rId32" Type="http://schemas.openxmlformats.org/officeDocument/2006/relationships/tags" Target="../tags/tag991.xml"/><Relationship Id="rId37" Type="http://schemas.openxmlformats.org/officeDocument/2006/relationships/tags" Target="../tags/tag996.xml"/><Relationship Id="rId40" Type="http://schemas.openxmlformats.org/officeDocument/2006/relationships/tags" Target="../tags/tag999.xml"/><Relationship Id="rId45" Type="http://schemas.openxmlformats.org/officeDocument/2006/relationships/slideLayout" Target="../slideLayouts/slideLayout7.xml"/><Relationship Id="rId5" Type="http://schemas.openxmlformats.org/officeDocument/2006/relationships/tags" Target="../tags/tag964.xml"/><Relationship Id="rId15" Type="http://schemas.openxmlformats.org/officeDocument/2006/relationships/tags" Target="../tags/tag974.xml"/><Relationship Id="rId23" Type="http://schemas.openxmlformats.org/officeDocument/2006/relationships/tags" Target="../tags/tag982.xml"/><Relationship Id="rId28" Type="http://schemas.openxmlformats.org/officeDocument/2006/relationships/tags" Target="../tags/tag987.xml"/><Relationship Id="rId36" Type="http://schemas.openxmlformats.org/officeDocument/2006/relationships/tags" Target="../tags/tag995.xml"/><Relationship Id="rId10" Type="http://schemas.openxmlformats.org/officeDocument/2006/relationships/tags" Target="../tags/tag969.xml"/><Relationship Id="rId19" Type="http://schemas.openxmlformats.org/officeDocument/2006/relationships/tags" Target="../tags/tag978.xml"/><Relationship Id="rId31" Type="http://schemas.openxmlformats.org/officeDocument/2006/relationships/tags" Target="../tags/tag990.xml"/><Relationship Id="rId44" Type="http://schemas.openxmlformats.org/officeDocument/2006/relationships/tags" Target="../tags/tag1003.xml"/><Relationship Id="rId4" Type="http://schemas.openxmlformats.org/officeDocument/2006/relationships/tags" Target="../tags/tag963.xml"/><Relationship Id="rId9" Type="http://schemas.openxmlformats.org/officeDocument/2006/relationships/tags" Target="../tags/tag968.xml"/><Relationship Id="rId14" Type="http://schemas.openxmlformats.org/officeDocument/2006/relationships/tags" Target="../tags/tag973.xml"/><Relationship Id="rId22" Type="http://schemas.openxmlformats.org/officeDocument/2006/relationships/tags" Target="../tags/tag981.xml"/><Relationship Id="rId27" Type="http://schemas.openxmlformats.org/officeDocument/2006/relationships/tags" Target="../tags/tag986.xml"/><Relationship Id="rId30" Type="http://schemas.openxmlformats.org/officeDocument/2006/relationships/tags" Target="../tags/tag989.xml"/><Relationship Id="rId35" Type="http://schemas.openxmlformats.org/officeDocument/2006/relationships/tags" Target="../tags/tag994.xml"/><Relationship Id="rId43" Type="http://schemas.openxmlformats.org/officeDocument/2006/relationships/tags" Target="../tags/tag1002.xml"/></Relationships>
</file>

<file path=ppt/slides/_rels/slide189.xml.rels><?xml version="1.0" encoding="UTF-8" standalone="yes"?>
<Relationships xmlns="http://schemas.openxmlformats.org/package/2006/relationships"><Relationship Id="rId3" Type="http://schemas.openxmlformats.org/officeDocument/2006/relationships/tags" Target="../tags/tag1006.xml"/><Relationship Id="rId2" Type="http://schemas.openxmlformats.org/officeDocument/2006/relationships/tags" Target="../tags/tag1005.xml"/><Relationship Id="rId1" Type="http://schemas.openxmlformats.org/officeDocument/2006/relationships/tags" Target="../tags/tag1004.xml"/><Relationship Id="rId6" Type="http://schemas.openxmlformats.org/officeDocument/2006/relationships/notesSlide" Target="../notesSlides/notesSlide34.xml"/><Relationship Id="rId5" Type="http://schemas.openxmlformats.org/officeDocument/2006/relationships/slideLayout" Target="../slideLayouts/slideLayout7.xml"/><Relationship Id="rId4" Type="http://schemas.openxmlformats.org/officeDocument/2006/relationships/tags" Target="../tags/tag1007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emf"/><Relationship Id="rId2" Type="http://schemas.openxmlformats.org/officeDocument/2006/relationships/customXml" Target="../ink/ink3.xml"/><Relationship Id="rId1" Type="http://schemas.openxmlformats.org/officeDocument/2006/relationships/slideLayout" Target="../slideLayouts/slideLayout7.xml"/></Relationships>
</file>

<file path=ppt/slides/_rels/slide190.xml.rels><?xml version="1.0" encoding="UTF-8" standalone="yes"?>
<Relationships xmlns="http://schemas.openxmlformats.org/package/2006/relationships"><Relationship Id="rId3" Type="http://schemas.openxmlformats.org/officeDocument/2006/relationships/tags" Target="../tags/tag1010.xml"/><Relationship Id="rId2" Type="http://schemas.openxmlformats.org/officeDocument/2006/relationships/tags" Target="../tags/tag1009.xml"/><Relationship Id="rId1" Type="http://schemas.openxmlformats.org/officeDocument/2006/relationships/tags" Target="../tags/tag1008.xml"/><Relationship Id="rId6" Type="http://schemas.openxmlformats.org/officeDocument/2006/relationships/notesSlide" Target="../notesSlides/notesSlide35.xml"/><Relationship Id="rId5" Type="http://schemas.openxmlformats.org/officeDocument/2006/relationships/slideLayout" Target="../slideLayouts/slideLayout7.xml"/><Relationship Id="rId4" Type="http://schemas.openxmlformats.org/officeDocument/2006/relationships/tags" Target="../tags/tag1011.xml"/></Relationships>
</file>

<file path=ppt/slides/_rels/slide191.xml.rels><?xml version="1.0" encoding="UTF-8" standalone="yes"?>
<Relationships xmlns="http://schemas.openxmlformats.org/package/2006/relationships"><Relationship Id="rId8" Type="http://schemas.openxmlformats.org/officeDocument/2006/relationships/tags" Target="../tags/tag1019.xml"/><Relationship Id="rId13" Type="http://schemas.openxmlformats.org/officeDocument/2006/relationships/tags" Target="../tags/tag1024.xml"/><Relationship Id="rId18" Type="http://schemas.openxmlformats.org/officeDocument/2006/relationships/tags" Target="../tags/tag1029.xml"/><Relationship Id="rId3" Type="http://schemas.openxmlformats.org/officeDocument/2006/relationships/tags" Target="../tags/tag1014.xml"/><Relationship Id="rId21" Type="http://schemas.openxmlformats.org/officeDocument/2006/relationships/slideLayout" Target="../slideLayouts/slideLayout7.xml"/><Relationship Id="rId7" Type="http://schemas.openxmlformats.org/officeDocument/2006/relationships/tags" Target="../tags/tag1018.xml"/><Relationship Id="rId12" Type="http://schemas.openxmlformats.org/officeDocument/2006/relationships/tags" Target="../tags/tag1023.xml"/><Relationship Id="rId17" Type="http://schemas.openxmlformats.org/officeDocument/2006/relationships/tags" Target="../tags/tag1028.xml"/><Relationship Id="rId2" Type="http://schemas.openxmlformats.org/officeDocument/2006/relationships/tags" Target="../tags/tag1013.xml"/><Relationship Id="rId16" Type="http://schemas.openxmlformats.org/officeDocument/2006/relationships/tags" Target="../tags/tag1027.xml"/><Relationship Id="rId20" Type="http://schemas.openxmlformats.org/officeDocument/2006/relationships/tags" Target="../tags/tag1031.xml"/><Relationship Id="rId1" Type="http://schemas.openxmlformats.org/officeDocument/2006/relationships/tags" Target="../tags/tag1012.xml"/><Relationship Id="rId6" Type="http://schemas.openxmlformats.org/officeDocument/2006/relationships/tags" Target="../tags/tag1017.xml"/><Relationship Id="rId11" Type="http://schemas.openxmlformats.org/officeDocument/2006/relationships/tags" Target="../tags/tag1022.xml"/><Relationship Id="rId5" Type="http://schemas.openxmlformats.org/officeDocument/2006/relationships/tags" Target="../tags/tag1016.xml"/><Relationship Id="rId15" Type="http://schemas.openxmlformats.org/officeDocument/2006/relationships/tags" Target="../tags/tag1026.xml"/><Relationship Id="rId10" Type="http://schemas.openxmlformats.org/officeDocument/2006/relationships/tags" Target="../tags/tag1021.xml"/><Relationship Id="rId19" Type="http://schemas.openxmlformats.org/officeDocument/2006/relationships/tags" Target="../tags/tag1030.xml"/><Relationship Id="rId4" Type="http://schemas.openxmlformats.org/officeDocument/2006/relationships/tags" Target="../tags/tag1015.xml"/><Relationship Id="rId9" Type="http://schemas.openxmlformats.org/officeDocument/2006/relationships/tags" Target="../tags/tag1020.xml"/><Relationship Id="rId14" Type="http://schemas.openxmlformats.org/officeDocument/2006/relationships/tags" Target="../tags/tag1025.xml"/><Relationship Id="rId22" Type="http://schemas.openxmlformats.org/officeDocument/2006/relationships/notesSlide" Target="../notesSlides/notesSlide36.xml"/></Relationships>
</file>

<file path=ppt/slides/_rels/slide192.xml.rels><?xml version="1.0" encoding="UTF-8" standalone="yes"?>
<Relationships xmlns="http://schemas.openxmlformats.org/package/2006/relationships"><Relationship Id="rId8" Type="http://schemas.openxmlformats.org/officeDocument/2006/relationships/tags" Target="../tags/tag1039.xml"/><Relationship Id="rId13" Type="http://schemas.openxmlformats.org/officeDocument/2006/relationships/tags" Target="../tags/tag1044.xml"/><Relationship Id="rId3" Type="http://schemas.openxmlformats.org/officeDocument/2006/relationships/tags" Target="../tags/tag1034.xml"/><Relationship Id="rId7" Type="http://schemas.openxmlformats.org/officeDocument/2006/relationships/tags" Target="../tags/tag1038.xml"/><Relationship Id="rId12" Type="http://schemas.openxmlformats.org/officeDocument/2006/relationships/tags" Target="../tags/tag1043.xml"/><Relationship Id="rId2" Type="http://schemas.openxmlformats.org/officeDocument/2006/relationships/tags" Target="../tags/tag1033.xml"/><Relationship Id="rId1" Type="http://schemas.openxmlformats.org/officeDocument/2006/relationships/tags" Target="../tags/tag1032.xml"/><Relationship Id="rId6" Type="http://schemas.openxmlformats.org/officeDocument/2006/relationships/tags" Target="../tags/tag1037.xml"/><Relationship Id="rId11" Type="http://schemas.openxmlformats.org/officeDocument/2006/relationships/tags" Target="../tags/tag1042.xml"/><Relationship Id="rId5" Type="http://schemas.openxmlformats.org/officeDocument/2006/relationships/tags" Target="../tags/tag1036.xml"/><Relationship Id="rId15" Type="http://schemas.openxmlformats.org/officeDocument/2006/relationships/slideLayout" Target="../slideLayouts/slideLayout7.xml"/><Relationship Id="rId10" Type="http://schemas.openxmlformats.org/officeDocument/2006/relationships/tags" Target="../tags/tag1041.xml"/><Relationship Id="rId4" Type="http://schemas.openxmlformats.org/officeDocument/2006/relationships/tags" Target="../tags/tag1035.xml"/><Relationship Id="rId9" Type="http://schemas.openxmlformats.org/officeDocument/2006/relationships/tags" Target="../tags/tag1040.xml"/><Relationship Id="rId14" Type="http://schemas.openxmlformats.org/officeDocument/2006/relationships/tags" Target="../tags/tag1045.xml"/></Relationships>
</file>

<file path=ppt/slides/_rels/slide193.xml.rels><?xml version="1.0" encoding="UTF-8" standalone="yes"?>
<Relationships xmlns="http://schemas.openxmlformats.org/package/2006/relationships"><Relationship Id="rId8" Type="http://schemas.openxmlformats.org/officeDocument/2006/relationships/tags" Target="../tags/tag1053.xml"/><Relationship Id="rId13" Type="http://schemas.openxmlformats.org/officeDocument/2006/relationships/tags" Target="../tags/tag1058.xml"/><Relationship Id="rId18" Type="http://schemas.openxmlformats.org/officeDocument/2006/relationships/slideLayout" Target="../slideLayouts/slideLayout1.xml"/><Relationship Id="rId3" Type="http://schemas.openxmlformats.org/officeDocument/2006/relationships/tags" Target="../tags/tag1048.xml"/><Relationship Id="rId7" Type="http://schemas.openxmlformats.org/officeDocument/2006/relationships/tags" Target="../tags/tag1052.xml"/><Relationship Id="rId12" Type="http://schemas.openxmlformats.org/officeDocument/2006/relationships/tags" Target="../tags/tag1057.xml"/><Relationship Id="rId17" Type="http://schemas.openxmlformats.org/officeDocument/2006/relationships/tags" Target="../tags/tag1062.xml"/><Relationship Id="rId2" Type="http://schemas.openxmlformats.org/officeDocument/2006/relationships/tags" Target="../tags/tag1047.xml"/><Relationship Id="rId16" Type="http://schemas.openxmlformats.org/officeDocument/2006/relationships/tags" Target="../tags/tag1061.xml"/><Relationship Id="rId20" Type="http://schemas.openxmlformats.org/officeDocument/2006/relationships/image" Target="../media/image62.png"/><Relationship Id="rId1" Type="http://schemas.openxmlformats.org/officeDocument/2006/relationships/tags" Target="../tags/tag1046.xml"/><Relationship Id="rId6" Type="http://schemas.openxmlformats.org/officeDocument/2006/relationships/tags" Target="../tags/tag1051.xml"/><Relationship Id="rId11" Type="http://schemas.openxmlformats.org/officeDocument/2006/relationships/tags" Target="../tags/tag1056.xml"/><Relationship Id="rId5" Type="http://schemas.openxmlformats.org/officeDocument/2006/relationships/tags" Target="../tags/tag1050.xml"/><Relationship Id="rId15" Type="http://schemas.openxmlformats.org/officeDocument/2006/relationships/tags" Target="../tags/tag1060.xml"/><Relationship Id="rId10" Type="http://schemas.openxmlformats.org/officeDocument/2006/relationships/tags" Target="../tags/tag1055.xml"/><Relationship Id="rId19" Type="http://schemas.openxmlformats.org/officeDocument/2006/relationships/image" Target="../media/image61.png"/><Relationship Id="rId4" Type="http://schemas.openxmlformats.org/officeDocument/2006/relationships/tags" Target="../tags/tag1049.xml"/><Relationship Id="rId9" Type="http://schemas.openxmlformats.org/officeDocument/2006/relationships/tags" Target="../tags/tag1054.xml"/><Relationship Id="rId14" Type="http://schemas.openxmlformats.org/officeDocument/2006/relationships/tags" Target="../tags/tag1059.xml"/></Relationships>
</file>

<file path=ppt/slides/_rels/slide194.xml.rels><?xml version="1.0" encoding="UTF-8" standalone="yes"?>
<Relationships xmlns="http://schemas.openxmlformats.org/package/2006/relationships"><Relationship Id="rId2" Type="http://schemas.openxmlformats.org/officeDocument/2006/relationships/image" Target="../media/image63.png"/><Relationship Id="rId1" Type="http://schemas.openxmlformats.org/officeDocument/2006/relationships/slideLayout" Target="../slideLayouts/slideLayout1.xml"/></Relationships>
</file>

<file path=ppt/slides/_rels/slide195.xml.rels><?xml version="1.0" encoding="UTF-8" standalone="yes"?>
<Relationships xmlns="http://schemas.openxmlformats.org/package/2006/relationships"><Relationship Id="rId2" Type="http://schemas.openxmlformats.org/officeDocument/2006/relationships/image" Target="../media/image64.png"/><Relationship Id="rId1" Type="http://schemas.openxmlformats.org/officeDocument/2006/relationships/slideLayout" Target="../slideLayouts/slideLayout1.xml"/></Relationships>
</file>

<file path=ppt/slides/_rels/slide19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97.xml.rels><?xml version="1.0" encoding="UTF-8" standalone="yes"?>
<Relationships xmlns="http://schemas.openxmlformats.org/package/2006/relationships"><Relationship Id="rId2" Type="http://schemas.openxmlformats.org/officeDocument/2006/relationships/image" Target="../media/image65.png"/><Relationship Id="rId1" Type="http://schemas.openxmlformats.org/officeDocument/2006/relationships/slideLayout" Target="../slideLayouts/slideLayout1.xml"/></Relationships>
</file>

<file path=ppt/slides/_rels/slide198.xml.rels><?xml version="1.0" encoding="UTF-8" standalone="yes"?>
<Relationships xmlns="http://schemas.openxmlformats.org/package/2006/relationships"><Relationship Id="rId2" Type="http://schemas.openxmlformats.org/officeDocument/2006/relationships/image" Target="../media/image66.png"/><Relationship Id="rId1" Type="http://schemas.openxmlformats.org/officeDocument/2006/relationships/slideLayout" Target="../slideLayouts/slideLayout1.xml"/></Relationships>
</file>

<file path=ppt/slides/_rels/slide199.xml.rels><?xml version="1.0" encoding="UTF-8" standalone="yes"?>
<Relationships xmlns="http://schemas.openxmlformats.org/package/2006/relationships"><Relationship Id="rId2" Type="http://schemas.openxmlformats.org/officeDocument/2006/relationships/image" Target="../media/image67.png"/><Relationship Id="rId1" Type="http://schemas.openxmlformats.org/officeDocument/2006/relationships/slideLayout" Target="../slideLayouts/slideLayout1.xml"/></Relationships>
</file>

<file path=ppt/slides/_rels/slide2.xml.rels><?xml version="1.0" encoding="UTF-8" standalone="yes"?>
<Relationships xmlns="http://schemas.openxmlformats.org/package/2006/relationships"><Relationship Id="rId8" Type="http://schemas.openxmlformats.org/officeDocument/2006/relationships/tags" Target="../tags/tag22.xml"/><Relationship Id="rId13" Type="http://schemas.openxmlformats.org/officeDocument/2006/relationships/tags" Target="../tags/tag27.xml"/><Relationship Id="rId3" Type="http://schemas.openxmlformats.org/officeDocument/2006/relationships/tags" Target="../tags/tag17.xml"/><Relationship Id="rId7" Type="http://schemas.openxmlformats.org/officeDocument/2006/relationships/tags" Target="../tags/tag21.xml"/><Relationship Id="rId12" Type="http://schemas.openxmlformats.org/officeDocument/2006/relationships/tags" Target="../tags/tag26.xml"/><Relationship Id="rId2" Type="http://schemas.openxmlformats.org/officeDocument/2006/relationships/tags" Target="../tags/tag16.xml"/><Relationship Id="rId16" Type="http://schemas.openxmlformats.org/officeDocument/2006/relationships/image" Target="../media/image4.png"/><Relationship Id="rId1" Type="http://schemas.openxmlformats.org/officeDocument/2006/relationships/tags" Target="../tags/tag15.xml"/><Relationship Id="rId6" Type="http://schemas.openxmlformats.org/officeDocument/2006/relationships/tags" Target="../tags/tag20.xml"/><Relationship Id="rId11" Type="http://schemas.openxmlformats.org/officeDocument/2006/relationships/tags" Target="../tags/tag25.xml"/><Relationship Id="rId5" Type="http://schemas.openxmlformats.org/officeDocument/2006/relationships/tags" Target="../tags/tag19.xml"/><Relationship Id="rId15" Type="http://schemas.openxmlformats.org/officeDocument/2006/relationships/slideLayout" Target="../slideLayouts/slideLayout12.xml"/><Relationship Id="rId10" Type="http://schemas.openxmlformats.org/officeDocument/2006/relationships/tags" Target="../tags/tag24.xml"/><Relationship Id="rId4" Type="http://schemas.openxmlformats.org/officeDocument/2006/relationships/tags" Target="../tags/tag18.xml"/><Relationship Id="rId9" Type="http://schemas.openxmlformats.org/officeDocument/2006/relationships/tags" Target="../tags/tag23.xml"/><Relationship Id="rId14" Type="http://schemas.openxmlformats.org/officeDocument/2006/relationships/tags" Target="../tags/tag28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3.xml"/><Relationship Id="rId2" Type="http://schemas.openxmlformats.org/officeDocument/2006/relationships/tags" Target="../tags/tag136.xml"/><Relationship Id="rId1" Type="http://schemas.openxmlformats.org/officeDocument/2006/relationships/tags" Target="../tags/tag135.xml"/><Relationship Id="rId4" Type="http://schemas.openxmlformats.org/officeDocument/2006/relationships/notesSlide" Target="../notesSlides/notesSlide6.xml"/></Relationships>
</file>

<file path=ppt/slides/_rels/slide200.xml.rels><?xml version="1.0" encoding="UTF-8" standalone="yes"?>
<Relationships xmlns="http://schemas.openxmlformats.org/package/2006/relationships"><Relationship Id="rId2" Type="http://schemas.openxmlformats.org/officeDocument/2006/relationships/image" Target="../media/image68.png"/><Relationship Id="rId1" Type="http://schemas.openxmlformats.org/officeDocument/2006/relationships/slideLayout" Target="../slideLayouts/slideLayout1.xml"/></Relationships>
</file>

<file path=ppt/slides/_rels/slide201.xml.rels><?xml version="1.0" encoding="UTF-8" standalone="yes"?>
<Relationships xmlns="http://schemas.openxmlformats.org/package/2006/relationships"><Relationship Id="rId8" Type="http://schemas.openxmlformats.org/officeDocument/2006/relationships/tags" Target="../tags/tag1070.xml"/><Relationship Id="rId13" Type="http://schemas.openxmlformats.org/officeDocument/2006/relationships/tags" Target="../tags/tag1075.xml"/><Relationship Id="rId18" Type="http://schemas.openxmlformats.org/officeDocument/2006/relationships/slideLayout" Target="../slideLayouts/slideLayout1.xml"/><Relationship Id="rId3" Type="http://schemas.openxmlformats.org/officeDocument/2006/relationships/tags" Target="../tags/tag1065.xml"/><Relationship Id="rId7" Type="http://schemas.openxmlformats.org/officeDocument/2006/relationships/tags" Target="../tags/tag1069.xml"/><Relationship Id="rId12" Type="http://schemas.openxmlformats.org/officeDocument/2006/relationships/tags" Target="../tags/tag1074.xml"/><Relationship Id="rId17" Type="http://schemas.openxmlformats.org/officeDocument/2006/relationships/tags" Target="../tags/tag1079.xml"/><Relationship Id="rId2" Type="http://schemas.openxmlformats.org/officeDocument/2006/relationships/tags" Target="../tags/tag1064.xml"/><Relationship Id="rId16" Type="http://schemas.openxmlformats.org/officeDocument/2006/relationships/tags" Target="../tags/tag1078.xml"/><Relationship Id="rId20" Type="http://schemas.openxmlformats.org/officeDocument/2006/relationships/image" Target="../media/image62.png"/><Relationship Id="rId1" Type="http://schemas.openxmlformats.org/officeDocument/2006/relationships/tags" Target="../tags/tag1063.xml"/><Relationship Id="rId6" Type="http://schemas.openxmlformats.org/officeDocument/2006/relationships/tags" Target="../tags/tag1068.xml"/><Relationship Id="rId11" Type="http://schemas.openxmlformats.org/officeDocument/2006/relationships/tags" Target="../tags/tag1073.xml"/><Relationship Id="rId5" Type="http://schemas.openxmlformats.org/officeDocument/2006/relationships/tags" Target="../tags/tag1067.xml"/><Relationship Id="rId15" Type="http://schemas.openxmlformats.org/officeDocument/2006/relationships/tags" Target="../tags/tag1077.xml"/><Relationship Id="rId10" Type="http://schemas.openxmlformats.org/officeDocument/2006/relationships/tags" Target="../tags/tag1072.xml"/><Relationship Id="rId19" Type="http://schemas.openxmlformats.org/officeDocument/2006/relationships/image" Target="../media/image61.png"/><Relationship Id="rId4" Type="http://schemas.openxmlformats.org/officeDocument/2006/relationships/tags" Target="../tags/tag1066.xml"/><Relationship Id="rId9" Type="http://schemas.openxmlformats.org/officeDocument/2006/relationships/tags" Target="../tags/tag1071.xml"/><Relationship Id="rId14" Type="http://schemas.openxmlformats.org/officeDocument/2006/relationships/tags" Target="../tags/tag1076.xml"/></Relationships>
</file>

<file path=ppt/slides/_rels/slide202.xml.rels><?xml version="1.0" encoding="UTF-8" standalone="yes"?>
<Relationships xmlns="http://schemas.openxmlformats.org/package/2006/relationships"><Relationship Id="rId2" Type="http://schemas.openxmlformats.org/officeDocument/2006/relationships/image" Target="../media/image69.png"/><Relationship Id="rId1" Type="http://schemas.openxmlformats.org/officeDocument/2006/relationships/slideLayout" Target="../slideLayouts/slideLayout1.xml"/></Relationships>
</file>

<file path=ppt/slides/_rels/slide203.xml.rels><?xml version="1.0" encoding="UTF-8" standalone="yes"?>
<Relationships xmlns="http://schemas.openxmlformats.org/package/2006/relationships"><Relationship Id="rId3" Type="http://schemas.openxmlformats.org/officeDocument/2006/relationships/image" Target="../media/image70.png"/><Relationship Id="rId2" Type="http://schemas.openxmlformats.org/officeDocument/2006/relationships/image" Target="../media/image69.png"/><Relationship Id="rId1" Type="http://schemas.openxmlformats.org/officeDocument/2006/relationships/slideLayout" Target="../slideLayouts/slideLayout1.xml"/></Relationships>
</file>

<file path=ppt/slides/_rels/slide204.xml.rels><?xml version="1.0" encoding="UTF-8" standalone="yes"?>
<Relationships xmlns="http://schemas.openxmlformats.org/package/2006/relationships"><Relationship Id="rId2" Type="http://schemas.openxmlformats.org/officeDocument/2006/relationships/image" Target="../media/image71.png"/><Relationship Id="rId1" Type="http://schemas.openxmlformats.org/officeDocument/2006/relationships/slideLayout" Target="../slideLayouts/slideLayout1.xml"/></Relationships>
</file>

<file path=ppt/slides/_rels/slide205.xml.rels><?xml version="1.0" encoding="UTF-8" standalone="yes"?>
<Relationships xmlns="http://schemas.openxmlformats.org/package/2006/relationships"><Relationship Id="rId2" Type="http://schemas.openxmlformats.org/officeDocument/2006/relationships/image" Target="../media/image71.png"/><Relationship Id="rId1" Type="http://schemas.openxmlformats.org/officeDocument/2006/relationships/slideLayout" Target="../slideLayouts/slideLayout1.xml"/></Relationships>
</file>

<file path=ppt/slides/_rels/slide20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0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08.xml.rels><?xml version="1.0" encoding="UTF-8" standalone="yes"?>
<Relationships xmlns="http://schemas.openxmlformats.org/package/2006/relationships"><Relationship Id="rId8" Type="http://schemas.openxmlformats.org/officeDocument/2006/relationships/tags" Target="../tags/tag1087.xml"/><Relationship Id="rId13" Type="http://schemas.openxmlformats.org/officeDocument/2006/relationships/tags" Target="../tags/tag1092.xml"/><Relationship Id="rId3" Type="http://schemas.openxmlformats.org/officeDocument/2006/relationships/tags" Target="../tags/tag1082.xml"/><Relationship Id="rId7" Type="http://schemas.openxmlformats.org/officeDocument/2006/relationships/tags" Target="../tags/tag1086.xml"/><Relationship Id="rId12" Type="http://schemas.openxmlformats.org/officeDocument/2006/relationships/tags" Target="../tags/tag1091.xml"/><Relationship Id="rId2" Type="http://schemas.openxmlformats.org/officeDocument/2006/relationships/tags" Target="../tags/tag1081.xml"/><Relationship Id="rId16" Type="http://schemas.openxmlformats.org/officeDocument/2006/relationships/image" Target="../media/image72.png"/><Relationship Id="rId1" Type="http://schemas.openxmlformats.org/officeDocument/2006/relationships/tags" Target="../tags/tag1080.xml"/><Relationship Id="rId6" Type="http://schemas.openxmlformats.org/officeDocument/2006/relationships/tags" Target="../tags/tag1085.xml"/><Relationship Id="rId11" Type="http://schemas.openxmlformats.org/officeDocument/2006/relationships/tags" Target="../tags/tag1090.xml"/><Relationship Id="rId5" Type="http://schemas.openxmlformats.org/officeDocument/2006/relationships/tags" Target="../tags/tag1084.xml"/><Relationship Id="rId15" Type="http://schemas.openxmlformats.org/officeDocument/2006/relationships/slideLayout" Target="../slideLayouts/slideLayout1.xml"/><Relationship Id="rId10" Type="http://schemas.openxmlformats.org/officeDocument/2006/relationships/tags" Target="../tags/tag1089.xml"/><Relationship Id="rId4" Type="http://schemas.openxmlformats.org/officeDocument/2006/relationships/tags" Target="../tags/tag1083.xml"/><Relationship Id="rId9" Type="http://schemas.openxmlformats.org/officeDocument/2006/relationships/tags" Target="../tags/tag1088.xml"/><Relationship Id="rId14" Type="http://schemas.openxmlformats.org/officeDocument/2006/relationships/tags" Target="../tags/tag1093.xml"/></Relationships>
</file>

<file path=ppt/slides/_rels/slide209.xml.rels><?xml version="1.0" encoding="UTF-8" standalone="yes"?>
<Relationships xmlns="http://schemas.openxmlformats.org/package/2006/relationships"><Relationship Id="rId8" Type="http://schemas.openxmlformats.org/officeDocument/2006/relationships/tags" Target="../tags/tag1101.xml"/><Relationship Id="rId13" Type="http://schemas.openxmlformats.org/officeDocument/2006/relationships/tags" Target="../tags/tag1106.xml"/><Relationship Id="rId18" Type="http://schemas.openxmlformats.org/officeDocument/2006/relationships/tags" Target="../tags/tag1111.xml"/><Relationship Id="rId3" Type="http://schemas.openxmlformats.org/officeDocument/2006/relationships/tags" Target="../tags/tag1096.xml"/><Relationship Id="rId21" Type="http://schemas.openxmlformats.org/officeDocument/2006/relationships/tags" Target="../tags/tag1114.xml"/><Relationship Id="rId7" Type="http://schemas.openxmlformats.org/officeDocument/2006/relationships/tags" Target="../tags/tag1100.xml"/><Relationship Id="rId12" Type="http://schemas.openxmlformats.org/officeDocument/2006/relationships/tags" Target="../tags/tag1105.xml"/><Relationship Id="rId17" Type="http://schemas.openxmlformats.org/officeDocument/2006/relationships/tags" Target="../tags/tag1110.xml"/><Relationship Id="rId2" Type="http://schemas.openxmlformats.org/officeDocument/2006/relationships/tags" Target="../tags/tag1095.xml"/><Relationship Id="rId16" Type="http://schemas.openxmlformats.org/officeDocument/2006/relationships/tags" Target="../tags/tag1109.xml"/><Relationship Id="rId20" Type="http://schemas.openxmlformats.org/officeDocument/2006/relationships/tags" Target="../tags/tag1113.xml"/><Relationship Id="rId1" Type="http://schemas.openxmlformats.org/officeDocument/2006/relationships/tags" Target="../tags/tag1094.xml"/><Relationship Id="rId6" Type="http://schemas.openxmlformats.org/officeDocument/2006/relationships/tags" Target="../tags/tag1099.xml"/><Relationship Id="rId11" Type="http://schemas.openxmlformats.org/officeDocument/2006/relationships/tags" Target="../tags/tag1104.xml"/><Relationship Id="rId24" Type="http://schemas.openxmlformats.org/officeDocument/2006/relationships/slideLayout" Target="../slideLayouts/slideLayout7.xml"/><Relationship Id="rId5" Type="http://schemas.openxmlformats.org/officeDocument/2006/relationships/tags" Target="../tags/tag1098.xml"/><Relationship Id="rId15" Type="http://schemas.openxmlformats.org/officeDocument/2006/relationships/tags" Target="../tags/tag1108.xml"/><Relationship Id="rId23" Type="http://schemas.openxmlformats.org/officeDocument/2006/relationships/tags" Target="../tags/tag1116.xml"/><Relationship Id="rId10" Type="http://schemas.openxmlformats.org/officeDocument/2006/relationships/tags" Target="../tags/tag1103.xml"/><Relationship Id="rId19" Type="http://schemas.openxmlformats.org/officeDocument/2006/relationships/tags" Target="../tags/tag1112.xml"/><Relationship Id="rId4" Type="http://schemas.openxmlformats.org/officeDocument/2006/relationships/tags" Target="../tags/tag1097.xml"/><Relationship Id="rId9" Type="http://schemas.openxmlformats.org/officeDocument/2006/relationships/tags" Target="../tags/tag1102.xml"/><Relationship Id="rId14" Type="http://schemas.openxmlformats.org/officeDocument/2006/relationships/tags" Target="../tags/tag1107.xml"/><Relationship Id="rId22" Type="http://schemas.openxmlformats.org/officeDocument/2006/relationships/tags" Target="../tags/tag1115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3.xml"/><Relationship Id="rId2" Type="http://schemas.openxmlformats.org/officeDocument/2006/relationships/tags" Target="../tags/tag138.xml"/><Relationship Id="rId1" Type="http://schemas.openxmlformats.org/officeDocument/2006/relationships/tags" Target="../tags/tag137.xml"/><Relationship Id="rId4" Type="http://schemas.openxmlformats.org/officeDocument/2006/relationships/notesSlide" Target="../notesSlides/notesSlide7.xml"/></Relationships>
</file>

<file path=ppt/slides/_rels/slide210.xml.rels><?xml version="1.0" encoding="UTF-8" standalone="yes"?>
<Relationships xmlns="http://schemas.openxmlformats.org/package/2006/relationships"><Relationship Id="rId8" Type="http://schemas.openxmlformats.org/officeDocument/2006/relationships/tags" Target="../tags/tag1124.xml"/><Relationship Id="rId13" Type="http://schemas.openxmlformats.org/officeDocument/2006/relationships/tags" Target="../tags/tag1129.xml"/><Relationship Id="rId18" Type="http://schemas.openxmlformats.org/officeDocument/2006/relationships/tags" Target="../tags/tag1134.xml"/><Relationship Id="rId3" Type="http://schemas.openxmlformats.org/officeDocument/2006/relationships/tags" Target="../tags/tag1119.xml"/><Relationship Id="rId21" Type="http://schemas.openxmlformats.org/officeDocument/2006/relationships/tags" Target="../tags/tag1137.xml"/><Relationship Id="rId7" Type="http://schemas.openxmlformats.org/officeDocument/2006/relationships/tags" Target="../tags/tag1123.xml"/><Relationship Id="rId12" Type="http://schemas.openxmlformats.org/officeDocument/2006/relationships/tags" Target="../tags/tag1128.xml"/><Relationship Id="rId17" Type="http://schemas.openxmlformats.org/officeDocument/2006/relationships/tags" Target="../tags/tag1133.xml"/><Relationship Id="rId2" Type="http://schemas.openxmlformats.org/officeDocument/2006/relationships/tags" Target="../tags/tag1118.xml"/><Relationship Id="rId16" Type="http://schemas.openxmlformats.org/officeDocument/2006/relationships/tags" Target="../tags/tag1132.xml"/><Relationship Id="rId20" Type="http://schemas.openxmlformats.org/officeDocument/2006/relationships/tags" Target="../tags/tag1136.xml"/><Relationship Id="rId1" Type="http://schemas.openxmlformats.org/officeDocument/2006/relationships/tags" Target="../tags/tag1117.xml"/><Relationship Id="rId6" Type="http://schemas.openxmlformats.org/officeDocument/2006/relationships/tags" Target="../tags/tag1122.xml"/><Relationship Id="rId11" Type="http://schemas.openxmlformats.org/officeDocument/2006/relationships/tags" Target="../tags/tag1127.xml"/><Relationship Id="rId5" Type="http://schemas.openxmlformats.org/officeDocument/2006/relationships/tags" Target="../tags/tag1121.xml"/><Relationship Id="rId15" Type="http://schemas.openxmlformats.org/officeDocument/2006/relationships/tags" Target="../tags/tag1131.xml"/><Relationship Id="rId23" Type="http://schemas.openxmlformats.org/officeDocument/2006/relationships/notesSlide" Target="../notesSlides/notesSlide37.xml"/><Relationship Id="rId10" Type="http://schemas.openxmlformats.org/officeDocument/2006/relationships/tags" Target="../tags/tag1126.xml"/><Relationship Id="rId19" Type="http://schemas.openxmlformats.org/officeDocument/2006/relationships/tags" Target="../tags/tag1135.xml"/><Relationship Id="rId4" Type="http://schemas.openxmlformats.org/officeDocument/2006/relationships/tags" Target="../tags/tag1120.xml"/><Relationship Id="rId9" Type="http://schemas.openxmlformats.org/officeDocument/2006/relationships/tags" Target="../tags/tag1125.xml"/><Relationship Id="rId14" Type="http://schemas.openxmlformats.org/officeDocument/2006/relationships/tags" Target="../tags/tag1130.xml"/><Relationship Id="rId22" Type="http://schemas.openxmlformats.org/officeDocument/2006/relationships/slideLayout" Target="../slideLayouts/slideLayout7.xml"/></Relationships>
</file>

<file path=ppt/slides/_rels/slide2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9.jpeg"/><Relationship Id="rId1" Type="http://schemas.openxmlformats.org/officeDocument/2006/relationships/slideLayout" Target="../slideLayouts/slideLayout7.xml"/></Relationships>
</file>

<file path=ppt/slides/_rels/slide2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73.png"/><Relationship Id="rId2" Type="http://schemas.openxmlformats.org/officeDocument/2006/relationships/notesSlide" Target="../notesSlides/notesSlide38.xml"/><Relationship Id="rId1" Type="http://schemas.openxmlformats.org/officeDocument/2006/relationships/slideLayout" Target="../slideLayouts/slideLayout1.xml"/></Relationships>
</file>

<file path=ppt/slides/_rels/slide215.xml.rels><?xml version="1.0" encoding="UTF-8" standalone="yes"?>
<Relationships xmlns="http://schemas.openxmlformats.org/package/2006/relationships"><Relationship Id="rId8" Type="http://schemas.openxmlformats.org/officeDocument/2006/relationships/tags" Target="../tags/tag1145.xml"/><Relationship Id="rId13" Type="http://schemas.openxmlformats.org/officeDocument/2006/relationships/tags" Target="../tags/tag1150.xml"/><Relationship Id="rId3" Type="http://schemas.openxmlformats.org/officeDocument/2006/relationships/tags" Target="../tags/tag1140.xml"/><Relationship Id="rId7" Type="http://schemas.openxmlformats.org/officeDocument/2006/relationships/tags" Target="../tags/tag1144.xml"/><Relationship Id="rId12" Type="http://schemas.openxmlformats.org/officeDocument/2006/relationships/tags" Target="../tags/tag1149.xml"/><Relationship Id="rId2" Type="http://schemas.openxmlformats.org/officeDocument/2006/relationships/tags" Target="../tags/tag1139.xml"/><Relationship Id="rId1" Type="http://schemas.openxmlformats.org/officeDocument/2006/relationships/tags" Target="../tags/tag1138.xml"/><Relationship Id="rId6" Type="http://schemas.openxmlformats.org/officeDocument/2006/relationships/tags" Target="../tags/tag1143.xml"/><Relationship Id="rId11" Type="http://schemas.openxmlformats.org/officeDocument/2006/relationships/tags" Target="../tags/tag1148.xml"/><Relationship Id="rId5" Type="http://schemas.openxmlformats.org/officeDocument/2006/relationships/tags" Target="../tags/tag1142.xml"/><Relationship Id="rId15" Type="http://schemas.openxmlformats.org/officeDocument/2006/relationships/slideLayout" Target="../slideLayouts/slideLayout7.xml"/><Relationship Id="rId10" Type="http://schemas.openxmlformats.org/officeDocument/2006/relationships/tags" Target="../tags/tag1147.xml"/><Relationship Id="rId4" Type="http://schemas.openxmlformats.org/officeDocument/2006/relationships/tags" Target="../tags/tag1141.xml"/><Relationship Id="rId9" Type="http://schemas.openxmlformats.org/officeDocument/2006/relationships/tags" Target="../tags/tag1146.xml"/><Relationship Id="rId14" Type="http://schemas.openxmlformats.org/officeDocument/2006/relationships/tags" Target="../tags/tag1151.xml"/></Relationships>
</file>

<file path=ppt/slides/_rels/slide2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52.png"/><Relationship Id="rId1" Type="http://schemas.openxmlformats.org/officeDocument/2006/relationships/slideLayout" Target="../slideLayouts/slideLayout7.xml"/></Relationships>
</file>

<file path=ppt/slides/_rels/slide219.xml.rels><?xml version="1.0" encoding="UTF-8" standalone="yes"?>
<Relationships xmlns="http://schemas.openxmlformats.org/package/2006/relationships"><Relationship Id="rId8" Type="http://schemas.openxmlformats.org/officeDocument/2006/relationships/tags" Target="../tags/tag1159.xml"/><Relationship Id="rId13" Type="http://schemas.openxmlformats.org/officeDocument/2006/relationships/tags" Target="../tags/tag1164.xml"/><Relationship Id="rId3" Type="http://schemas.openxmlformats.org/officeDocument/2006/relationships/tags" Target="../tags/tag1154.xml"/><Relationship Id="rId7" Type="http://schemas.openxmlformats.org/officeDocument/2006/relationships/tags" Target="../tags/tag1158.xml"/><Relationship Id="rId12" Type="http://schemas.openxmlformats.org/officeDocument/2006/relationships/tags" Target="../tags/tag1163.xml"/><Relationship Id="rId2" Type="http://schemas.openxmlformats.org/officeDocument/2006/relationships/tags" Target="../tags/tag1153.xml"/><Relationship Id="rId1" Type="http://schemas.openxmlformats.org/officeDocument/2006/relationships/tags" Target="../tags/tag1152.xml"/><Relationship Id="rId6" Type="http://schemas.openxmlformats.org/officeDocument/2006/relationships/tags" Target="../tags/tag1157.xml"/><Relationship Id="rId11" Type="http://schemas.openxmlformats.org/officeDocument/2006/relationships/tags" Target="../tags/tag1162.xml"/><Relationship Id="rId5" Type="http://schemas.openxmlformats.org/officeDocument/2006/relationships/tags" Target="../tags/tag1156.xml"/><Relationship Id="rId15" Type="http://schemas.openxmlformats.org/officeDocument/2006/relationships/slideLayout" Target="../slideLayouts/slideLayout7.xml"/><Relationship Id="rId10" Type="http://schemas.openxmlformats.org/officeDocument/2006/relationships/tags" Target="../tags/tag1161.xml"/><Relationship Id="rId4" Type="http://schemas.openxmlformats.org/officeDocument/2006/relationships/tags" Target="../tags/tag1155.xml"/><Relationship Id="rId9" Type="http://schemas.openxmlformats.org/officeDocument/2006/relationships/tags" Target="../tags/tag1160.xml"/><Relationship Id="rId14" Type="http://schemas.openxmlformats.org/officeDocument/2006/relationships/tags" Target="../tags/tag1165.xml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3.xml"/><Relationship Id="rId2" Type="http://schemas.openxmlformats.org/officeDocument/2006/relationships/tags" Target="../tags/tag140.xml"/><Relationship Id="rId1" Type="http://schemas.openxmlformats.org/officeDocument/2006/relationships/tags" Target="../tags/tag139.xml"/><Relationship Id="rId6" Type="http://schemas.openxmlformats.org/officeDocument/2006/relationships/image" Target="../media/image23.emf"/><Relationship Id="rId5" Type="http://schemas.openxmlformats.org/officeDocument/2006/relationships/customXml" Target="../ink/ink4.xml"/><Relationship Id="rId4" Type="http://schemas.openxmlformats.org/officeDocument/2006/relationships/notesSlide" Target="../notesSlides/notesSlide8.xml"/></Relationships>
</file>

<file path=ppt/slides/_rels/slide220.xml.rels><?xml version="1.0" encoding="UTF-8" standalone="yes"?>
<Relationships xmlns="http://schemas.openxmlformats.org/package/2006/relationships"><Relationship Id="rId8" Type="http://schemas.openxmlformats.org/officeDocument/2006/relationships/tags" Target="../tags/tag1173.xml"/><Relationship Id="rId13" Type="http://schemas.openxmlformats.org/officeDocument/2006/relationships/tags" Target="../tags/tag1178.xml"/><Relationship Id="rId3" Type="http://schemas.openxmlformats.org/officeDocument/2006/relationships/tags" Target="../tags/tag1168.xml"/><Relationship Id="rId7" Type="http://schemas.openxmlformats.org/officeDocument/2006/relationships/tags" Target="../tags/tag1172.xml"/><Relationship Id="rId12" Type="http://schemas.openxmlformats.org/officeDocument/2006/relationships/tags" Target="../tags/tag1177.xml"/><Relationship Id="rId2" Type="http://schemas.openxmlformats.org/officeDocument/2006/relationships/tags" Target="../tags/tag1167.xml"/><Relationship Id="rId1" Type="http://schemas.openxmlformats.org/officeDocument/2006/relationships/tags" Target="../tags/tag1166.xml"/><Relationship Id="rId6" Type="http://schemas.openxmlformats.org/officeDocument/2006/relationships/tags" Target="../tags/tag1171.xml"/><Relationship Id="rId11" Type="http://schemas.openxmlformats.org/officeDocument/2006/relationships/tags" Target="../tags/tag1176.xml"/><Relationship Id="rId5" Type="http://schemas.openxmlformats.org/officeDocument/2006/relationships/tags" Target="../tags/tag1170.xml"/><Relationship Id="rId15" Type="http://schemas.openxmlformats.org/officeDocument/2006/relationships/slideLayout" Target="../slideLayouts/slideLayout7.xml"/><Relationship Id="rId10" Type="http://schemas.openxmlformats.org/officeDocument/2006/relationships/tags" Target="../tags/tag1175.xml"/><Relationship Id="rId4" Type="http://schemas.openxmlformats.org/officeDocument/2006/relationships/tags" Target="../tags/tag1169.xml"/><Relationship Id="rId9" Type="http://schemas.openxmlformats.org/officeDocument/2006/relationships/tags" Target="../tags/tag1174.xml"/><Relationship Id="rId14" Type="http://schemas.openxmlformats.org/officeDocument/2006/relationships/tags" Target="../tags/tag1179.xml"/></Relationships>
</file>

<file path=ppt/slides/_rels/slide221.xml.rels><?xml version="1.0" encoding="UTF-8" standalone="yes"?>
<Relationships xmlns="http://schemas.openxmlformats.org/package/2006/relationships"><Relationship Id="rId8" Type="http://schemas.openxmlformats.org/officeDocument/2006/relationships/tags" Target="../tags/tag1187.xml"/><Relationship Id="rId13" Type="http://schemas.openxmlformats.org/officeDocument/2006/relationships/tags" Target="../tags/tag1192.xml"/><Relationship Id="rId3" Type="http://schemas.openxmlformats.org/officeDocument/2006/relationships/tags" Target="../tags/tag1182.xml"/><Relationship Id="rId7" Type="http://schemas.openxmlformats.org/officeDocument/2006/relationships/tags" Target="../tags/tag1186.xml"/><Relationship Id="rId12" Type="http://schemas.openxmlformats.org/officeDocument/2006/relationships/tags" Target="../tags/tag1191.xml"/><Relationship Id="rId2" Type="http://schemas.openxmlformats.org/officeDocument/2006/relationships/tags" Target="../tags/tag1181.xml"/><Relationship Id="rId1" Type="http://schemas.openxmlformats.org/officeDocument/2006/relationships/tags" Target="../tags/tag1180.xml"/><Relationship Id="rId6" Type="http://schemas.openxmlformats.org/officeDocument/2006/relationships/tags" Target="../tags/tag1185.xml"/><Relationship Id="rId11" Type="http://schemas.openxmlformats.org/officeDocument/2006/relationships/tags" Target="../tags/tag1190.xml"/><Relationship Id="rId5" Type="http://schemas.openxmlformats.org/officeDocument/2006/relationships/tags" Target="../tags/tag1184.xml"/><Relationship Id="rId15" Type="http://schemas.openxmlformats.org/officeDocument/2006/relationships/slideLayout" Target="../slideLayouts/slideLayout7.xml"/><Relationship Id="rId10" Type="http://schemas.openxmlformats.org/officeDocument/2006/relationships/tags" Target="../tags/tag1189.xml"/><Relationship Id="rId4" Type="http://schemas.openxmlformats.org/officeDocument/2006/relationships/tags" Target="../tags/tag1183.xml"/><Relationship Id="rId9" Type="http://schemas.openxmlformats.org/officeDocument/2006/relationships/tags" Target="../tags/tag1188.xml"/><Relationship Id="rId14" Type="http://schemas.openxmlformats.org/officeDocument/2006/relationships/tags" Target="../tags/tag1193.xml"/></Relationships>
</file>

<file path=ppt/slides/_rels/slide2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3.xml.rels><?xml version="1.0" encoding="UTF-8" standalone="yes"?>
<Relationships xmlns="http://schemas.openxmlformats.org/package/2006/relationships"><Relationship Id="rId8" Type="http://schemas.openxmlformats.org/officeDocument/2006/relationships/tags" Target="../tags/tag148.xml"/><Relationship Id="rId13" Type="http://schemas.openxmlformats.org/officeDocument/2006/relationships/tags" Target="../tags/tag153.xml"/><Relationship Id="rId18" Type="http://schemas.openxmlformats.org/officeDocument/2006/relationships/notesSlide" Target="../notesSlides/notesSlide9.xml"/><Relationship Id="rId3" Type="http://schemas.openxmlformats.org/officeDocument/2006/relationships/tags" Target="../tags/tag143.xml"/><Relationship Id="rId7" Type="http://schemas.openxmlformats.org/officeDocument/2006/relationships/tags" Target="../tags/tag147.xml"/><Relationship Id="rId12" Type="http://schemas.openxmlformats.org/officeDocument/2006/relationships/tags" Target="../tags/tag152.xml"/><Relationship Id="rId17" Type="http://schemas.openxmlformats.org/officeDocument/2006/relationships/slideLayout" Target="../slideLayouts/slideLayout13.xml"/><Relationship Id="rId2" Type="http://schemas.openxmlformats.org/officeDocument/2006/relationships/tags" Target="../tags/tag142.xml"/><Relationship Id="rId16" Type="http://schemas.openxmlformats.org/officeDocument/2006/relationships/tags" Target="../tags/tag156.xml"/><Relationship Id="rId1" Type="http://schemas.openxmlformats.org/officeDocument/2006/relationships/tags" Target="../tags/tag141.xml"/><Relationship Id="rId6" Type="http://schemas.openxmlformats.org/officeDocument/2006/relationships/tags" Target="../tags/tag146.xml"/><Relationship Id="rId11" Type="http://schemas.openxmlformats.org/officeDocument/2006/relationships/tags" Target="../tags/tag151.xml"/><Relationship Id="rId5" Type="http://schemas.openxmlformats.org/officeDocument/2006/relationships/tags" Target="../tags/tag145.xml"/><Relationship Id="rId15" Type="http://schemas.openxmlformats.org/officeDocument/2006/relationships/tags" Target="../tags/tag155.xml"/><Relationship Id="rId10" Type="http://schemas.openxmlformats.org/officeDocument/2006/relationships/tags" Target="../tags/tag150.xml"/><Relationship Id="rId4" Type="http://schemas.openxmlformats.org/officeDocument/2006/relationships/tags" Target="../tags/tag144.xml"/><Relationship Id="rId9" Type="http://schemas.openxmlformats.org/officeDocument/2006/relationships/tags" Target="../tags/tag149.xml"/><Relationship Id="rId14" Type="http://schemas.openxmlformats.org/officeDocument/2006/relationships/tags" Target="../tags/tag154.xml"/></Relationships>
</file>

<file path=ppt/slides/_rels/slide2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74.png"/><Relationship Id="rId1" Type="http://schemas.openxmlformats.org/officeDocument/2006/relationships/slideLayout" Target="../slideLayouts/slideLayout7.xml"/></Relationships>
</file>

<file path=ppt/slides/_rels/slide2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.png"/><Relationship Id="rId1" Type="http://schemas.openxmlformats.org/officeDocument/2006/relationships/slideLayout" Target="../slideLayouts/slideLayout7.xml"/></Relationships>
</file>

<file path=ppt/slides/_rels/slide2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8.png"/><Relationship Id="rId1" Type="http://schemas.openxmlformats.org/officeDocument/2006/relationships/slideLayout" Target="../slideLayouts/slideLayout7.xml"/></Relationships>
</file>

<file path=ppt/slides/_rels/slide2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35.xml.rels><?xml version="1.0" encoding="UTF-8" standalone="yes"?>
<Relationships xmlns="http://schemas.openxmlformats.org/package/2006/relationships"><Relationship Id="rId8" Type="http://schemas.openxmlformats.org/officeDocument/2006/relationships/tags" Target="../tags/tag1201.xml"/><Relationship Id="rId13" Type="http://schemas.openxmlformats.org/officeDocument/2006/relationships/tags" Target="../tags/tag1206.xml"/><Relationship Id="rId3" Type="http://schemas.openxmlformats.org/officeDocument/2006/relationships/tags" Target="../tags/tag1196.xml"/><Relationship Id="rId7" Type="http://schemas.openxmlformats.org/officeDocument/2006/relationships/tags" Target="../tags/tag1200.xml"/><Relationship Id="rId12" Type="http://schemas.openxmlformats.org/officeDocument/2006/relationships/tags" Target="../tags/tag1205.xml"/><Relationship Id="rId2" Type="http://schemas.openxmlformats.org/officeDocument/2006/relationships/tags" Target="../tags/tag1195.xml"/><Relationship Id="rId1" Type="http://schemas.openxmlformats.org/officeDocument/2006/relationships/tags" Target="../tags/tag1194.xml"/><Relationship Id="rId6" Type="http://schemas.openxmlformats.org/officeDocument/2006/relationships/tags" Target="../tags/tag1199.xml"/><Relationship Id="rId11" Type="http://schemas.openxmlformats.org/officeDocument/2006/relationships/tags" Target="../tags/tag1204.xml"/><Relationship Id="rId5" Type="http://schemas.openxmlformats.org/officeDocument/2006/relationships/tags" Target="../tags/tag1198.xml"/><Relationship Id="rId15" Type="http://schemas.openxmlformats.org/officeDocument/2006/relationships/slideLayout" Target="../slideLayouts/slideLayout7.xml"/><Relationship Id="rId10" Type="http://schemas.openxmlformats.org/officeDocument/2006/relationships/tags" Target="../tags/tag1203.xml"/><Relationship Id="rId4" Type="http://schemas.openxmlformats.org/officeDocument/2006/relationships/tags" Target="../tags/tag1197.xml"/><Relationship Id="rId9" Type="http://schemas.openxmlformats.org/officeDocument/2006/relationships/tags" Target="../tags/tag1202.xml"/><Relationship Id="rId14" Type="http://schemas.openxmlformats.org/officeDocument/2006/relationships/tags" Target="../tags/tag1207.xml"/></Relationships>
</file>

<file path=ppt/slides/_rels/slide236.xml.rels><?xml version="1.0" encoding="UTF-8" standalone="yes"?>
<Relationships xmlns="http://schemas.openxmlformats.org/package/2006/relationships"><Relationship Id="rId8" Type="http://schemas.openxmlformats.org/officeDocument/2006/relationships/tags" Target="../tags/tag1215.xml"/><Relationship Id="rId13" Type="http://schemas.openxmlformats.org/officeDocument/2006/relationships/tags" Target="../tags/tag1220.xml"/><Relationship Id="rId3" Type="http://schemas.openxmlformats.org/officeDocument/2006/relationships/tags" Target="../tags/tag1210.xml"/><Relationship Id="rId7" Type="http://schemas.openxmlformats.org/officeDocument/2006/relationships/tags" Target="../tags/tag1214.xml"/><Relationship Id="rId12" Type="http://schemas.openxmlformats.org/officeDocument/2006/relationships/tags" Target="../tags/tag1219.xml"/><Relationship Id="rId17" Type="http://schemas.openxmlformats.org/officeDocument/2006/relationships/image" Target="../media/image191.emf"/><Relationship Id="rId2" Type="http://schemas.openxmlformats.org/officeDocument/2006/relationships/tags" Target="../tags/tag1209.xml"/><Relationship Id="rId16" Type="http://schemas.openxmlformats.org/officeDocument/2006/relationships/customXml" Target="../ink/ink211.xml"/><Relationship Id="rId1" Type="http://schemas.openxmlformats.org/officeDocument/2006/relationships/tags" Target="../tags/tag1208.xml"/><Relationship Id="rId6" Type="http://schemas.openxmlformats.org/officeDocument/2006/relationships/tags" Target="../tags/tag1213.xml"/><Relationship Id="rId11" Type="http://schemas.openxmlformats.org/officeDocument/2006/relationships/tags" Target="../tags/tag1218.xml"/><Relationship Id="rId5" Type="http://schemas.openxmlformats.org/officeDocument/2006/relationships/tags" Target="../tags/tag1212.xml"/><Relationship Id="rId15" Type="http://schemas.openxmlformats.org/officeDocument/2006/relationships/slideLayout" Target="../slideLayouts/slideLayout7.xml"/><Relationship Id="rId10" Type="http://schemas.openxmlformats.org/officeDocument/2006/relationships/tags" Target="../tags/tag1217.xml"/><Relationship Id="rId4" Type="http://schemas.openxmlformats.org/officeDocument/2006/relationships/tags" Target="../tags/tag1211.xml"/><Relationship Id="rId9" Type="http://schemas.openxmlformats.org/officeDocument/2006/relationships/tags" Target="../tags/tag1216.xml"/><Relationship Id="rId14" Type="http://schemas.openxmlformats.org/officeDocument/2006/relationships/tags" Target="../tags/tag1221.xml"/></Relationships>
</file>

<file path=ppt/slides/_rels/slide237.xml.rels><?xml version="1.0" encoding="UTF-8" standalone="yes"?>
<Relationships xmlns="http://schemas.openxmlformats.org/package/2006/relationships"><Relationship Id="rId8" Type="http://schemas.openxmlformats.org/officeDocument/2006/relationships/tags" Target="../tags/tag1229.xml"/><Relationship Id="rId13" Type="http://schemas.openxmlformats.org/officeDocument/2006/relationships/tags" Target="../tags/tag1234.xml"/><Relationship Id="rId18" Type="http://schemas.openxmlformats.org/officeDocument/2006/relationships/tags" Target="../tags/tag1239.xml"/><Relationship Id="rId26" Type="http://schemas.openxmlformats.org/officeDocument/2006/relationships/image" Target="../media/image211.emf"/><Relationship Id="rId3" Type="http://schemas.openxmlformats.org/officeDocument/2006/relationships/tags" Target="../tags/tag1224.xml"/><Relationship Id="rId21" Type="http://schemas.openxmlformats.org/officeDocument/2006/relationships/tags" Target="../tags/tag1242.xml"/><Relationship Id="rId7" Type="http://schemas.openxmlformats.org/officeDocument/2006/relationships/tags" Target="../tags/tag1228.xml"/><Relationship Id="rId12" Type="http://schemas.openxmlformats.org/officeDocument/2006/relationships/tags" Target="../tags/tag1233.xml"/><Relationship Id="rId17" Type="http://schemas.openxmlformats.org/officeDocument/2006/relationships/tags" Target="../tags/tag1238.xml"/><Relationship Id="rId25" Type="http://schemas.openxmlformats.org/officeDocument/2006/relationships/customXml" Target="../ink/ink212.xml"/><Relationship Id="rId2" Type="http://schemas.openxmlformats.org/officeDocument/2006/relationships/tags" Target="../tags/tag1223.xml"/><Relationship Id="rId16" Type="http://schemas.openxmlformats.org/officeDocument/2006/relationships/tags" Target="../tags/tag1237.xml"/><Relationship Id="rId20" Type="http://schemas.openxmlformats.org/officeDocument/2006/relationships/tags" Target="../tags/tag1241.xml"/><Relationship Id="rId1" Type="http://schemas.openxmlformats.org/officeDocument/2006/relationships/tags" Target="../tags/tag1222.xml"/><Relationship Id="rId6" Type="http://schemas.openxmlformats.org/officeDocument/2006/relationships/tags" Target="../tags/tag1227.xml"/><Relationship Id="rId11" Type="http://schemas.openxmlformats.org/officeDocument/2006/relationships/tags" Target="../tags/tag1232.xml"/><Relationship Id="rId24" Type="http://schemas.openxmlformats.org/officeDocument/2006/relationships/slideLayout" Target="../slideLayouts/slideLayout7.xml"/><Relationship Id="rId5" Type="http://schemas.openxmlformats.org/officeDocument/2006/relationships/tags" Target="../tags/tag1226.xml"/><Relationship Id="rId15" Type="http://schemas.openxmlformats.org/officeDocument/2006/relationships/tags" Target="../tags/tag1236.xml"/><Relationship Id="rId23" Type="http://schemas.openxmlformats.org/officeDocument/2006/relationships/tags" Target="../tags/tag1244.xml"/><Relationship Id="rId10" Type="http://schemas.openxmlformats.org/officeDocument/2006/relationships/tags" Target="../tags/tag1231.xml"/><Relationship Id="rId19" Type="http://schemas.openxmlformats.org/officeDocument/2006/relationships/tags" Target="../tags/tag1240.xml"/><Relationship Id="rId4" Type="http://schemas.openxmlformats.org/officeDocument/2006/relationships/tags" Target="../tags/tag1225.xml"/><Relationship Id="rId9" Type="http://schemas.openxmlformats.org/officeDocument/2006/relationships/tags" Target="../tags/tag1230.xml"/><Relationship Id="rId14" Type="http://schemas.openxmlformats.org/officeDocument/2006/relationships/tags" Target="../tags/tag1235.xml"/><Relationship Id="rId22" Type="http://schemas.openxmlformats.org/officeDocument/2006/relationships/tags" Target="../tags/tag1243.xml"/></Relationships>
</file>

<file path=ppt/slides/_rels/slide238.xml.rels><?xml version="1.0" encoding="UTF-8" standalone="yes"?>
<Relationships xmlns="http://schemas.openxmlformats.org/package/2006/relationships"><Relationship Id="rId8" Type="http://schemas.openxmlformats.org/officeDocument/2006/relationships/tags" Target="../tags/tag1252.xml"/><Relationship Id="rId13" Type="http://schemas.openxmlformats.org/officeDocument/2006/relationships/tags" Target="../tags/tag1257.xml"/><Relationship Id="rId18" Type="http://schemas.openxmlformats.org/officeDocument/2006/relationships/image" Target="../media/image252.emf"/><Relationship Id="rId3" Type="http://schemas.openxmlformats.org/officeDocument/2006/relationships/tags" Target="../tags/tag1247.xml"/><Relationship Id="rId7" Type="http://schemas.openxmlformats.org/officeDocument/2006/relationships/tags" Target="../tags/tag1251.xml"/><Relationship Id="rId12" Type="http://schemas.openxmlformats.org/officeDocument/2006/relationships/tags" Target="../tags/tag1256.xml"/><Relationship Id="rId17" Type="http://schemas.openxmlformats.org/officeDocument/2006/relationships/customXml" Target="../ink/ink213.xml"/><Relationship Id="rId2" Type="http://schemas.openxmlformats.org/officeDocument/2006/relationships/tags" Target="../tags/tag1246.xml"/><Relationship Id="rId16" Type="http://schemas.openxmlformats.org/officeDocument/2006/relationships/image" Target="../media/image52.png"/><Relationship Id="rId1" Type="http://schemas.openxmlformats.org/officeDocument/2006/relationships/tags" Target="../tags/tag1245.xml"/><Relationship Id="rId6" Type="http://schemas.openxmlformats.org/officeDocument/2006/relationships/tags" Target="../tags/tag1250.xml"/><Relationship Id="rId11" Type="http://schemas.openxmlformats.org/officeDocument/2006/relationships/tags" Target="../tags/tag1255.xml"/><Relationship Id="rId5" Type="http://schemas.openxmlformats.org/officeDocument/2006/relationships/tags" Target="../tags/tag1249.xml"/><Relationship Id="rId15" Type="http://schemas.openxmlformats.org/officeDocument/2006/relationships/slideLayout" Target="../slideLayouts/slideLayout7.xml"/><Relationship Id="rId10" Type="http://schemas.openxmlformats.org/officeDocument/2006/relationships/tags" Target="../tags/tag1254.xml"/><Relationship Id="rId4" Type="http://schemas.openxmlformats.org/officeDocument/2006/relationships/tags" Target="../tags/tag1248.xml"/><Relationship Id="rId9" Type="http://schemas.openxmlformats.org/officeDocument/2006/relationships/tags" Target="../tags/tag1253.xml"/><Relationship Id="rId14" Type="http://schemas.openxmlformats.org/officeDocument/2006/relationships/tags" Target="../tags/tag1258.xml"/></Relationships>
</file>

<file path=ppt/slides/_rels/slide2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emf"/><Relationship Id="rId2" Type="http://schemas.openxmlformats.org/officeDocument/2006/relationships/customXml" Target="../ink/ink214.xml"/><Relationship Id="rId1" Type="http://schemas.openxmlformats.org/officeDocument/2006/relationships/slideLayout" Target="../slideLayouts/slideLayout7.xml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customXml" Target="../ink/ink5.xml"/><Relationship Id="rId2" Type="http://schemas.openxmlformats.org/officeDocument/2006/relationships/image" Target="../media/image19.png"/><Relationship Id="rId1" Type="http://schemas.openxmlformats.org/officeDocument/2006/relationships/slideLayout" Target="../slideLayouts/slideLayout12.xml"/><Relationship Id="rId4" Type="http://schemas.openxmlformats.org/officeDocument/2006/relationships/image" Target="../media/image25.emf"/></Relationships>
</file>

<file path=ppt/slides/_rels/slide2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1.emf"/><Relationship Id="rId2" Type="http://schemas.openxmlformats.org/officeDocument/2006/relationships/customXml" Target="../ink/ink215.xml"/><Relationship Id="rId1" Type="http://schemas.openxmlformats.org/officeDocument/2006/relationships/slideLayout" Target="../slideLayouts/slideLayout7.xml"/></Relationships>
</file>

<file path=ppt/slides/_rels/slide2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png"/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18.png"/><Relationship Id="rId4" Type="http://schemas.openxmlformats.org/officeDocument/2006/relationships/image" Target="../media/image17.png"/></Relationships>
</file>

<file path=ppt/slides/_rels/slide2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73.png"/><Relationship Id="rId2" Type="http://schemas.openxmlformats.org/officeDocument/2006/relationships/notesSlide" Target="../notesSlides/notesSlide39.xml"/><Relationship Id="rId1" Type="http://schemas.openxmlformats.org/officeDocument/2006/relationships/slideLayout" Target="../slideLayouts/slideLayout1.xml"/></Relationships>
</file>

<file path=ppt/slides/_rels/slide2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2.emf"/><Relationship Id="rId2" Type="http://schemas.openxmlformats.org/officeDocument/2006/relationships/customXml" Target="../ink/ink216.xml"/><Relationship Id="rId1" Type="http://schemas.openxmlformats.org/officeDocument/2006/relationships/slideLayout" Target="../slideLayouts/slideLayout7.xml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image" Target="../media/image19.png"/><Relationship Id="rId1" Type="http://schemas.openxmlformats.org/officeDocument/2006/relationships/slideLayout" Target="../slideLayouts/slideLayout12.xml"/></Relationships>
</file>

<file path=ppt/slides/_rels/slide26.xml.rels><?xml version="1.0" encoding="UTF-8" standalone="yes"?>
<Relationships xmlns="http://schemas.openxmlformats.org/package/2006/relationships"><Relationship Id="rId8" Type="http://schemas.openxmlformats.org/officeDocument/2006/relationships/tags" Target="../tags/tag164.xml"/><Relationship Id="rId13" Type="http://schemas.openxmlformats.org/officeDocument/2006/relationships/image" Target="../media/image27.emf"/><Relationship Id="rId3" Type="http://schemas.openxmlformats.org/officeDocument/2006/relationships/tags" Target="../tags/tag159.xml"/><Relationship Id="rId7" Type="http://schemas.openxmlformats.org/officeDocument/2006/relationships/tags" Target="../tags/tag163.xml"/><Relationship Id="rId12" Type="http://schemas.openxmlformats.org/officeDocument/2006/relationships/customXml" Target="../ink/ink6.xml"/><Relationship Id="rId2" Type="http://schemas.openxmlformats.org/officeDocument/2006/relationships/tags" Target="../tags/tag158.xml"/><Relationship Id="rId1" Type="http://schemas.openxmlformats.org/officeDocument/2006/relationships/tags" Target="../tags/tag157.xml"/><Relationship Id="rId6" Type="http://schemas.openxmlformats.org/officeDocument/2006/relationships/tags" Target="../tags/tag162.xml"/><Relationship Id="rId11" Type="http://schemas.openxmlformats.org/officeDocument/2006/relationships/notesSlide" Target="../notesSlides/notesSlide10.xml"/><Relationship Id="rId5" Type="http://schemas.openxmlformats.org/officeDocument/2006/relationships/tags" Target="../tags/tag161.xml"/><Relationship Id="rId10" Type="http://schemas.openxmlformats.org/officeDocument/2006/relationships/slideLayout" Target="../slideLayouts/slideLayout17.xml"/><Relationship Id="rId4" Type="http://schemas.openxmlformats.org/officeDocument/2006/relationships/tags" Target="../tags/tag160.xml"/><Relationship Id="rId9" Type="http://schemas.openxmlformats.org/officeDocument/2006/relationships/tags" Target="../tags/tag165.xml"/></Relationships>
</file>

<file path=ppt/slides/_rels/slide27.xml.rels><?xml version="1.0" encoding="UTF-8" standalone="yes"?>
<Relationships xmlns="http://schemas.openxmlformats.org/package/2006/relationships"><Relationship Id="rId8" Type="http://schemas.openxmlformats.org/officeDocument/2006/relationships/tags" Target="../tags/tag173.xml"/><Relationship Id="rId13" Type="http://schemas.openxmlformats.org/officeDocument/2006/relationships/image" Target="../media/image28.emf"/><Relationship Id="rId3" Type="http://schemas.openxmlformats.org/officeDocument/2006/relationships/tags" Target="../tags/tag168.xml"/><Relationship Id="rId7" Type="http://schemas.openxmlformats.org/officeDocument/2006/relationships/tags" Target="../tags/tag172.xml"/><Relationship Id="rId12" Type="http://schemas.openxmlformats.org/officeDocument/2006/relationships/customXml" Target="../ink/ink7.xml"/><Relationship Id="rId2" Type="http://schemas.openxmlformats.org/officeDocument/2006/relationships/tags" Target="../tags/tag167.xml"/><Relationship Id="rId1" Type="http://schemas.openxmlformats.org/officeDocument/2006/relationships/tags" Target="../tags/tag166.xml"/><Relationship Id="rId6" Type="http://schemas.openxmlformats.org/officeDocument/2006/relationships/tags" Target="../tags/tag171.xml"/><Relationship Id="rId11" Type="http://schemas.openxmlformats.org/officeDocument/2006/relationships/notesSlide" Target="../notesSlides/notesSlide11.xml"/><Relationship Id="rId5" Type="http://schemas.openxmlformats.org/officeDocument/2006/relationships/tags" Target="../tags/tag170.xml"/><Relationship Id="rId10" Type="http://schemas.openxmlformats.org/officeDocument/2006/relationships/slideLayout" Target="../slideLayouts/slideLayout17.xml"/><Relationship Id="rId4" Type="http://schemas.openxmlformats.org/officeDocument/2006/relationships/tags" Target="../tags/tag169.xml"/><Relationship Id="rId9" Type="http://schemas.openxmlformats.org/officeDocument/2006/relationships/tags" Target="../tags/tag174.xml"/></Relationships>
</file>

<file path=ppt/slides/_rels/slide28.xml.rels><?xml version="1.0" encoding="UTF-8" standalone="yes"?>
<Relationships xmlns="http://schemas.openxmlformats.org/package/2006/relationships"><Relationship Id="rId8" Type="http://schemas.openxmlformats.org/officeDocument/2006/relationships/tags" Target="../tags/tag182.xml"/><Relationship Id="rId3" Type="http://schemas.openxmlformats.org/officeDocument/2006/relationships/tags" Target="../tags/tag177.xml"/><Relationship Id="rId7" Type="http://schemas.openxmlformats.org/officeDocument/2006/relationships/tags" Target="../tags/tag181.xml"/><Relationship Id="rId2" Type="http://schemas.openxmlformats.org/officeDocument/2006/relationships/tags" Target="../tags/tag176.xml"/><Relationship Id="rId1" Type="http://schemas.openxmlformats.org/officeDocument/2006/relationships/tags" Target="../tags/tag175.xml"/><Relationship Id="rId6" Type="http://schemas.openxmlformats.org/officeDocument/2006/relationships/tags" Target="../tags/tag180.xml"/><Relationship Id="rId11" Type="http://schemas.openxmlformats.org/officeDocument/2006/relationships/notesSlide" Target="../notesSlides/notesSlide12.xml"/><Relationship Id="rId5" Type="http://schemas.openxmlformats.org/officeDocument/2006/relationships/tags" Target="../tags/tag179.xml"/><Relationship Id="rId10" Type="http://schemas.openxmlformats.org/officeDocument/2006/relationships/slideLayout" Target="../slideLayouts/slideLayout17.xml"/><Relationship Id="rId4" Type="http://schemas.openxmlformats.org/officeDocument/2006/relationships/tags" Target="../tags/tag178.xml"/><Relationship Id="rId9" Type="http://schemas.openxmlformats.org/officeDocument/2006/relationships/tags" Target="../tags/tag183.xml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.emf"/><Relationship Id="rId2" Type="http://schemas.openxmlformats.org/officeDocument/2006/relationships/customXml" Target="../ink/ink8.xml"/><Relationship Id="rId1" Type="http://schemas.openxmlformats.org/officeDocument/2006/relationships/slideLayout" Target="../slideLayouts/slideLayout18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2.xml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7.xml"/><Relationship Id="rId2" Type="http://schemas.openxmlformats.org/officeDocument/2006/relationships/tags" Target="../tags/tag185.xml"/><Relationship Id="rId1" Type="http://schemas.openxmlformats.org/officeDocument/2006/relationships/tags" Target="../tags/tag184.xml"/><Relationship Id="rId6" Type="http://schemas.openxmlformats.org/officeDocument/2006/relationships/image" Target="../media/image30.emf"/><Relationship Id="rId5" Type="http://schemas.openxmlformats.org/officeDocument/2006/relationships/customXml" Target="../ink/ink9.xml"/><Relationship Id="rId4" Type="http://schemas.openxmlformats.org/officeDocument/2006/relationships/notesSlide" Target="../notesSlides/notesSlide13.xml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7.xml"/><Relationship Id="rId2" Type="http://schemas.openxmlformats.org/officeDocument/2006/relationships/tags" Target="../tags/tag187.xml"/><Relationship Id="rId1" Type="http://schemas.openxmlformats.org/officeDocument/2006/relationships/tags" Target="../tags/tag186.xml"/><Relationship Id="rId4" Type="http://schemas.openxmlformats.org/officeDocument/2006/relationships/notesSlide" Target="../notesSlides/notesSlide14.xml"/></Relationships>
</file>

<file path=ppt/slides/_rels/slide32.xml.rels><?xml version="1.0" encoding="UTF-8" standalone="yes"?>
<Relationships xmlns="http://schemas.openxmlformats.org/package/2006/relationships"><Relationship Id="rId8" Type="http://schemas.openxmlformats.org/officeDocument/2006/relationships/tags" Target="../tags/tag195.xml"/><Relationship Id="rId13" Type="http://schemas.openxmlformats.org/officeDocument/2006/relationships/tags" Target="../tags/tag200.xml"/><Relationship Id="rId18" Type="http://schemas.openxmlformats.org/officeDocument/2006/relationships/slideLayout" Target="../slideLayouts/slideLayout17.xml"/><Relationship Id="rId3" Type="http://schemas.openxmlformats.org/officeDocument/2006/relationships/tags" Target="../tags/tag190.xml"/><Relationship Id="rId7" Type="http://schemas.openxmlformats.org/officeDocument/2006/relationships/tags" Target="../tags/tag194.xml"/><Relationship Id="rId12" Type="http://schemas.openxmlformats.org/officeDocument/2006/relationships/tags" Target="../tags/tag199.xml"/><Relationship Id="rId17" Type="http://schemas.openxmlformats.org/officeDocument/2006/relationships/tags" Target="../tags/tag204.xml"/><Relationship Id="rId2" Type="http://schemas.openxmlformats.org/officeDocument/2006/relationships/tags" Target="../tags/tag189.xml"/><Relationship Id="rId16" Type="http://schemas.openxmlformats.org/officeDocument/2006/relationships/tags" Target="../tags/tag203.xml"/><Relationship Id="rId1" Type="http://schemas.openxmlformats.org/officeDocument/2006/relationships/tags" Target="../tags/tag188.xml"/><Relationship Id="rId6" Type="http://schemas.openxmlformats.org/officeDocument/2006/relationships/tags" Target="../tags/tag193.xml"/><Relationship Id="rId11" Type="http://schemas.openxmlformats.org/officeDocument/2006/relationships/tags" Target="../tags/tag198.xml"/><Relationship Id="rId5" Type="http://schemas.openxmlformats.org/officeDocument/2006/relationships/tags" Target="../tags/tag192.xml"/><Relationship Id="rId15" Type="http://schemas.openxmlformats.org/officeDocument/2006/relationships/tags" Target="../tags/tag202.xml"/><Relationship Id="rId10" Type="http://schemas.openxmlformats.org/officeDocument/2006/relationships/tags" Target="../tags/tag197.xml"/><Relationship Id="rId19" Type="http://schemas.openxmlformats.org/officeDocument/2006/relationships/notesSlide" Target="../notesSlides/notesSlide15.xml"/><Relationship Id="rId4" Type="http://schemas.openxmlformats.org/officeDocument/2006/relationships/tags" Target="../tags/tag191.xml"/><Relationship Id="rId9" Type="http://schemas.openxmlformats.org/officeDocument/2006/relationships/tags" Target="../tags/tag196.xml"/><Relationship Id="rId14" Type="http://schemas.openxmlformats.org/officeDocument/2006/relationships/tags" Target="../tags/tag201.xml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7.xml"/><Relationship Id="rId2" Type="http://schemas.openxmlformats.org/officeDocument/2006/relationships/tags" Target="../tags/tag206.xml"/><Relationship Id="rId1" Type="http://schemas.openxmlformats.org/officeDocument/2006/relationships/tags" Target="../tags/tag205.xml"/><Relationship Id="rId6" Type="http://schemas.openxmlformats.org/officeDocument/2006/relationships/image" Target="../media/image31.emf"/><Relationship Id="rId5" Type="http://schemas.openxmlformats.org/officeDocument/2006/relationships/customXml" Target="../ink/ink10.xml"/><Relationship Id="rId4" Type="http://schemas.openxmlformats.org/officeDocument/2006/relationships/notesSlide" Target="../notesSlides/notesSlide16.xml"/></Relationships>
</file>

<file path=ppt/slides/_rels/slide34.xml.rels><?xml version="1.0" encoding="UTF-8" standalone="yes"?>
<Relationships xmlns="http://schemas.openxmlformats.org/package/2006/relationships"><Relationship Id="rId3" Type="http://schemas.openxmlformats.org/officeDocument/2006/relationships/customXml" Target="../ink/ink11.xml"/><Relationship Id="rId2" Type="http://schemas.openxmlformats.org/officeDocument/2006/relationships/image" Target="../media/image18.png"/><Relationship Id="rId1" Type="http://schemas.openxmlformats.org/officeDocument/2006/relationships/slideLayout" Target="../slideLayouts/slideLayout12.xml"/><Relationship Id="rId4" Type="http://schemas.openxmlformats.org/officeDocument/2006/relationships/image" Target="../media/image32.emf"/></Relationships>
</file>

<file path=ppt/slides/_rels/slide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png"/><Relationship Id="rId1" Type="http://schemas.openxmlformats.org/officeDocument/2006/relationships/slideLayout" Target="../slideLayouts/slideLayout13.xml"/></Relationships>
</file>

<file path=ppt/slides/_rels/slide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png"/><Relationship Id="rId7" Type="http://schemas.openxmlformats.org/officeDocument/2006/relationships/image" Target="../media/image38.emf"/><Relationship Id="rId2" Type="http://schemas.openxmlformats.org/officeDocument/2006/relationships/image" Target="../media/image22.png"/><Relationship Id="rId1" Type="http://schemas.openxmlformats.org/officeDocument/2006/relationships/slideLayout" Target="../slideLayouts/slideLayout13.xml"/><Relationship Id="rId6" Type="http://schemas.openxmlformats.org/officeDocument/2006/relationships/customXml" Target="../ink/ink12.xml"/><Relationship Id="rId5" Type="http://schemas.openxmlformats.org/officeDocument/2006/relationships/image" Target="../media/image25.png"/><Relationship Id="rId4" Type="http://schemas.openxmlformats.org/officeDocument/2006/relationships/image" Target="../media/image24.png"/></Relationships>
</file>

<file path=ppt/slides/_rels/slide38.xml.rels><?xml version="1.0" encoding="UTF-8" standalone="yes"?>
<Relationships xmlns="http://schemas.openxmlformats.org/package/2006/relationships"><Relationship Id="rId8" Type="http://schemas.openxmlformats.org/officeDocument/2006/relationships/image" Target="../media/image40.emf"/><Relationship Id="rId3" Type="http://schemas.openxmlformats.org/officeDocument/2006/relationships/image" Target="../media/image23.png"/><Relationship Id="rId7" Type="http://schemas.openxmlformats.org/officeDocument/2006/relationships/customXml" Target="../ink/ink13.xml"/><Relationship Id="rId2" Type="http://schemas.openxmlformats.org/officeDocument/2006/relationships/image" Target="../media/image22.png"/><Relationship Id="rId1" Type="http://schemas.openxmlformats.org/officeDocument/2006/relationships/slideLayout" Target="../slideLayouts/slideLayout13.xml"/><Relationship Id="rId6" Type="http://schemas.openxmlformats.org/officeDocument/2006/relationships/image" Target="../media/image26.PNG"/><Relationship Id="rId5" Type="http://schemas.openxmlformats.org/officeDocument/2006/relationships/image" Target="../media/image25.png"/><Relationship Id="rId4" Type="http://schemas.openxmlformats.org/officeDocument/2006/relationships/image" Target="../media/image24.png"/></Relationships>
</file>

<file path=ppt/slides/_rels/slide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png"/><Relationship Id="rId7" Type="http://schemas.openxmlformats.org/officeDocument/2006/relationships/image" Target="../media/image27.PNG"/><Relationship Id="rId2" Type="http://schemas.openxmlformats.org/officeDocument/2006/relationships/image" Target="../media/image22.png"/><Relationship Id="rId1" Type="http://schemas.openxmlformats.org/officeDocument/2006/relationships/slideLayout" Target="../slideLayouts/slideLayout13.xml"/><Relationship Id="rId6" Type="http://schemas.openxmlformats.org/officeDocument/2006/relationships/image" Target="../media/image26.PNG"/><Relationship Id="rId5" Type="http://schemas.openxmlformats.org/officeDocument/2006/relationships/image" Target="../media/image25.png"/><Relationship Id="rId4" Type="http://schemas.openxmlformats.org/officeDocument/2006/relationships/image" Target="../media/image24.png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JPG"/><Relationship Id="rId1" Type="http://schemas.openxmlformats.org/officeDocument/2006/relationships/slideLayout" Target="../slideLayouts/slideLayout12.xml"/></Relationships>
</file>

<file path=ppt/slides/_rels/slide40.xml.rels><?xml version="1.0" encoding="UTF-8" standalone="yes"?>
<Relationships xmlns="http://schemas.openxmlformats.org/package/2006/relationships"><Relationship Id="rId8" Type="http://schemas.openxmlformats.org/officeDocument/2006/relationships/image" Target="../media/image28.PNG"/><Relationship Id="rId3" Type="http://schemas.openxmlformats.org/officeDocument/2006/relationships/image" Target="../media/image23.png"/><Relationship Id="rId7" Type="http://schemas.openxmlformats.org/officeDocument/2006/relationships/image" Target="../media/image27.PNG"/><Relationship Id="rId2" Type="http://schemas.openxmlformats.org/officeDocument/2006/relationships/image" Target="../media/image22.png"/><Relationship Id="rId1" Type="http://schemas.openxmlformats.org/officeDocument/2006/relationships/slideLayout" Target="../slideLayouts/slideLayout13.xml"/><Relationship Id="rId6" Type="http://schemas.openxmlformats.org/officeDocument/2006/relationships/image" Target="../media/image26.PNG"/><Relationship Id="rId5" Type="http://schemas.openxmlformats.org/officeDocument/2006/relationships/image" Target="../media/image25.png"/><Relationship Id="rId4" Type="http://schemas.openxmlformats.org/officeDocument/2006/relationships/image" Target="../media/image24.png"/></Relationships>
</file>

<file path=ppt/slides/_rels/slide41.xml.rels><?xml version="1.0" encoding="UTF-8" standalone="yes"?>
<Relationships xmlns="http://schemas.openxmlformats.org/package/2006/relationships"><Relationship Id="rId8" Type="http://schemas.openxmlformats.org/officeDocument/2006/relationships/tags" Target="../tags/tag214.xml"/><Relationship Id="rId13" Type="http://schemas.openxmlformats.org/officeDocument/2006/relationships/tags" Target="../tags/tag219.xml"/><Relationship Id="rId3" Type="http://schemas.openxmlformats.org/officeDocument/2006/relationships/tags" Target="../tags/tag209.xml"/><Relationship Id="rId7" Type="http://schemas.openxmlformats.org/officeDocument/2006/relationships/tags" Target="../tags/tag213.xml"/><Relationship Id="rId12" Type="http://schemas.openxmlformats.org/officeDocument/2006/relationships/tags" Target="../tags/tag218.xml"/><Relationship Id="rId17" Type="http://schemas.openxmlformats.org/officeDocument/2006/relationships/image" Target="../media/image43.emf"/><Relationship Id="rId2" Type="http://schemas.openxmlformats.org/officeDocument/2006/relationships/tags" Target="../tags/tag208.xml"/><Relationship Id="rId16" Type="http://schemas.openxmlformats.org/officeDocument/2006/relationships/customXml" Target="../ink/ink14.xml"/><Relationship Id="rId1" Type="http://schemas.openxmlformats.org/officeDocument/2006/relationships/tags" Target="../tags/tag207.xml"/><Relationship Id="rId6" Type="http://schemas.openxmlformats.org/officeDocument/2006/relationships/tags" Target="../tags/tag212.xml"/><Relationship Id="rId11" Type="http://schemas.openxmlformats.org/officeDocument/2006/relationships/tags" Target="../tags/tag217.xml"/><Relationship Id="rId5" Type="http://schemas.openxmlformats.org/officeDocument/2006/relationships/tags" Target="../tags/tag211.xml"/><Relationship Id="rId15" Type="http://schemas.openxmlformats.org/officeDocument/2006/relationships/slideLayout" Target="../slideLayouts/slideLayout13.xml"/><Relationship Id="rId10" Type="http://schemas.openxmlformats.org/officeDocument/2006/relationships/tags" Target="../tags/tag216.xml"/><Relationship Id="rId4" Type="http://schemas.openxmlformats.org/officeDocument/2006/relationships/tags" Target="../tags/tag210.xml"/><Relationship Id="rId9" Type="http://schemas.openxmlformats.org/officeDocument/2006/relationships/tags" Target="../tags/tag215.xml"/><Relationship Id="rId14" Type="http://schemas.openxmlformats.org/officeDocument/2006/relationships/tags" Target="../tags/tag220.xml"/></Relationships>
</file>

<file path=ppt/slides/_rels/slide42.xml.rels><?xml version="1.0" encoding="UTF-8" standalone="yes"?>
<Relationships xmlns="http://schemas.openxmlformats.org/package/2006/relationships"><Relationship Id="rId8" Type="http://schemas.openxmlformats.org/officeDocument/2006/relationships/tags" Target="../tags/tag228.xml"/><Relationship Id="rId13" Type="http://schemas.openxmlformats.org/officeDocument/2006/relationships/tags" Target="../tags/tag233.xml"/><Relationship Id="rId18" Type="http://schemas.openxmlformats.org/officeDocument/2006/relationships/tags" Target="../tags/tag238.xml"/><Relationship Id="rId3" Type="http://schemas.openxmlformats.org/officeDocument/2006/relationships/tags" Target="../tags/tag223.xml"/><Relationship Id="rId21" Type="http://schemas.openxmlformats.org/officeDocument/2006/relationships/tags" Target="../tags/tag241.xml"/><Relationship Id="rId7" Type="http://schemas.openxmlformats.org/officeDocument/2006/relationships/tags" Target="../tags/tag227.xml"/><Relationship Id="rId12" Type="http://schemas.openxmlformats.org/officeDocument/2006/relationships/tags" Target="../tags/tag232.xml"/><Relationship Id="rId17" Type="http://schemas.openxmlformats.org/officeDocument/2006/relationships/tags" Target="../tags/tag237.xml"/><Relationship Id="rId2" Type="http://schemas.openxmlformats.org/officeDocument/2006/relationships/tags" Target="../tags/tag222.xml"/><Relationship Id="rId16" Type="http://schemas.openxmlformats.org/officeDocument/2006/relationships/tags" Target="../tags/tag236.xml"/><Relationship Id="rId20" Type="http://schemas.openxmlformats.org/officeDocument/2006/relationships/tags" Target="../tags/tag240.xml"/><Relationship Id="rId1" Type="http://schemas.openxmlformats.org/officeDocument/2006/relationships/tags" Target="../tags/tag221.xml"/><Relationship Id="rId6" Type="http://schemas.openxmlformats.org/officeDocument/2006/relationships/tags" Target="../tags/tag226.xml"/><Relationship Id="rId11" Type="http://schemas.openxmlformats.org/officeDocument/2006/relationships/tags" Target="../tags/tag231.xml"/><Relationship Id="rId24" Type="http://schemas.openxmlformats.org/officeDocument/2006/relationships/slideLayout" Target="../slideLayouts/slideLayout13.xml"/><Relationship Id="rId5" Type="http://schemas.openxmlformats.org/officeDocument/2006/relationships/tags" Target="../tags/tag225.xml"/><Relationship Id="rId15" Type="http://schemas.openxmlformats.org/officeDocument/2006/relationships/tags" Target="../tags/tag235.xml"/><Relationship Id="rId23" Type="http://schemas.openxmlformats.org/officeDocument/2006/relationships/tags" Target="../tags/tag243.xml"/><Relationship Id="rId10" Type="http://schemas.openxmlformats.org/officeDocument/2006/relationships/tags" Target="../tags/tag230.xml"/><Relationship Id="rId19" Type="http://schemas.openxmlformats.org/officeDocument/2006/relationships/tags" Target="../tags/tag239.xml"/><Relationship Id="rId4" Type="http://schemas.openxmlformats.org/officeDocument/2006/relationships/tags" Target="../tags/tag224.xml"/><Relationship Id="rId9" Type="http://schemas.openxmlformats.org/officeDocument/2006/relationships/tags" Target="../tags/tag229.xml"/><Relationship Id="rId14" Type="http://schemas.openxmlformats.org/officeDocument/2006/relationships/tags" Target="../tags/tag234.xml"/><Relationship Id="rId22" Type="http://schemas.openxmlformats.org/officeDocument/2006/relationships/tags" Target="../tags/tag242.xml"/></Relationships>
</file>

<file path=ppt/slides/_rels/slide43.xml.rels><?xml version="1.0" encoding="UTF-8" standalone="yes"?>
<Relationships xmlns="http://schemas.openxmlformats.org/package/2006/relationships"><Relationship Id="rId8" Type="http://schemas.openxmlformats.org/officeDocument/2006/relationships/tags" Target="../tags/tag251.xml"/><Relationship Id="rId13" Type="http://schemas.openxmlformats.org/officeDocument/2006/relationships/tags" Target="../tags/tag256.xml"/><Relationship Id="rId3" Type="http://schemas.openxmlformats.org/officeDocument/2006/relationships/tags" Target="../tags/tag246.xml"/><Relationship Id="rId7" Type="http://schemas.openxmlformats.org/officeDocument/2006/relationships/tags" Target="../tags/tag250.xml"/><Relationship Id="rId12" Type="http://schemas.openxmlformats.org/officeDocument/2006/relationships/tags" Target="../tags/tag255.xml"/><Relationship Id="rId17" Type="http://schemas.openxmlformats.org/officeDocument/2006/relationships/image" Target="../media/image44.emf"/><Relationship Id="rId2" Type="http://schemas.openxmlformats.org/officeDocument/2006/relationships/tags" Target="../tags/tag245.xml"/><Relationship Id="rId16" Type="http://schemas.openxmlformats.org/officeDocument/2006/relationships/customXml" Target="../ink/ink15.xml"/><Relationship Id="rId1" Type="http://schemas.openxmlformats.org/officeDocument/2006/relationships/tags" Target="../tags/tag244.xml"/><Relationship Id="rId6" Type="http://schemas.openxmlformats.org/officeDocument/2006/relationships/tags" Target="../tags/tag249.xml"/><Relationship Id="rId11" Type="http://schemas.openxmlformats.org/officeDocument/2006/relationships/tags" Target="../tags/tag254.xml"/><Relationship Id="rId5" Type="http://schemas.openxmlformats.org/officeDocument/2006/relationships/tags" Target="../tags/tag248.xml"/><Relationship Id="rId15" Type="http://schemas.openxmlformats.org/officeDocument/2006/relationships/slideLayout" Target="../slideLayouts/slideLayout13.xml"/><Relationship Id="rId10" Type="http://schemas.openxmlformats.org/officeDocument/2006/relationships/tags" Target="../tags/tag253.xml"/><Relationship Id="rId4" Type="http://schemas.openxmlformats.org/officeDocument/2006/relationships/tags" Target="../tags/tag247.xml"/><Relationship Id="rId9" Type="http://schemas.openxmlformats.org/officeDocument/2006/relationships/tags" Target="../tags/tag252.xml"/><Relationship Id="rId14" Type="http://schemas.openxmlformats.org/officeDocument/2006/relationships/tags" Target="../tags/tag257.xml"/></Relationships>
</file>

<file path=ppt/slides/_rels/slide44.xml.rels><?xml version="1.0" encoding="UTF-8" standalone="yes"?>
<Relationships xmlns="http://schemas.openxmlformats.org/package/2006/relationships"><Relationship Id="rId8" Type="http://schemas.openxmlformats.org/officeDocument/2006/relationships/tags" Target="../tags/tag265.xml"/><Relationship Id="rId13" Type="http://schemas.openxmlformats.org/officeDocument/2006/relationships/tags" Target="../tags/tag270.xml"/><Relationship Id="rId3" Type="http://schemas.openxmlformats.org/officeDocument/2006/relationships/tags" Target="../tags/tag260.xml"/><Relationship Id="rId7" Type="http://schemas.openxmlformats.org/officeDocument/2006/relationships/tags" Target="../tags/tag264.xml"/><Relationship Id="rId12" Type="http://schemas.openxmlformats.org/officeDocument/2006/relationships/tags" Target="../tags/tag269.xml"/><Relationship Id="rId17" Type="http://schemas.openxmlformats.org/officeDocument/2006/relationships/image" Target="../media/image45.emf"/><Relationship Id="rId2" Type="http://schemas.openxmlformats.org/officeDocument/2006/relationships/tags" Target="../tags/tag259.xml"/><Relationship Id="rId16" Type="http://schemas.openxmlformats.org/officeDocument/2006/relationships/customXml" Target="../ink/ink16.xml"/><Relationship Id="rId1" Type="http://schemas.openxmlformats.org/officeDocument/2006/relationships/tags" Target="../tags/tag258.xml"/><Relationship Id="rId6" Type="http://schemas.openxmlformats.org/officeDocument/2006/relationships/tags" Target="../tags/tag263.xml"/><Relationship Id="rId11" Type="http://schemas.openxmlformats.org/officeDocument/2006/relationships/tags" Target="../tags/tag268.xml"/><Relationship Id="rId5" Type="http://schemas.openxmlformats.org/officeDocument/2006/relationships/tags" Target="../tags/tag262.xml"/><Relationship Id="rId15" Type="http://schemas.openxmlformats.org/officeDocument/2006/relationships/slideLayout" Target="../slideLayouts/slideLayout13.xml"/><Relationship Id="rId10" Type="http://schemas.openxmlformats.org/officeDocument/2006/relationships/tags" Target="../tags/tag267.xml"/><Relationship Id="rId4" Type="http://schemas.openxmlformats.org/officeDocument/2006/relationships/tags" Target="../tags/tag261.xml"/><Relationship Id="rId9" Type="http://schemas.openxmlformats.org/officeDocument/2006/relationships/tags" Target="../tags/tag266.xml"/><Relationship Id="rId14" Type="http://schemas.openxmlformats.org/officeDocument/2006/relationships/tags" Target="../tags/tag271.xml"/></Relationships>
</file>

<file path=ppt/slides/_rels/slide45.xml.rels><?xml version="1.0" encoding="UTF-8" standalone="yes"?>
<Relationships xmlns="http://schemas.openxmlformats.org/package/2006/relationships"><Relationship Id="rId8" Type="http://schemas.openxmlformats.org/officeDocument/2006/relationships/tags" Target="../tags/tag279.xml"/><Relationship Id="rId13" Type="http://schemas.openxmlformats.org/officeDocument/2006/relationships/tags" Target="../tags/tag284.xml"/><Relationship Id="rId3" Type="http://schemas.openxmlformats.org/officeDocument/2006/relationships/tags" Target="../tags/tag274.xml"/><Relationship Id="rId7" Type="http://schemas.openxmlformats.org/officeDocument/2006/relationships/tags" Target="../tags/tag278.xml"/><Relationship Id="rId12" Type="http://schemas.openxmlformats.org/officeDocument/2006/relationships/tags" Target="../tags/tag283.xml"/><Relationship Id="rId17" Type="http://schemas.openxmlformats.org/officeDocument/2006/relationships/image" Target="../media/image46.emf"/><Relationship Id="rId2" Type="http://schemas.openxmlformats.org/officeDocument/2006/relationships/tags" Target="../tags/tag273.xml"/><Relationship Id="rId16" Type="http://schemas.openxmlformats.org/officeDocument/2006/relationships/customXml" Target="../ink/ink17.xml"/><Relationship Id="rId1" Type="http://schemas.openxmlformats.org/officeDocument/2006/relationships/tags" Target="../tags/tag272.xml"/><Relationship Id="rId6" Type="http://schemas.openxmlformats.org/officeDocument/2006/relationships/tags" Target="../tags/tag277.xml"/><Relationship Id="rId11" Type="http://schemas.openxmlformats.org/officeDocument/2006/relationships/tags" Target="../tags/tag282.xml"/><Relationship Id="rId5" Type="http://schemas.openxmlformats.org/officeDocument/2006/relationships/tags" Target="../tags/tag276.xml"/><Relationship Id="rId15" Type="http://schemas.openxmlformats.org/officeDocument/2006/relationships/slideLayout" Target="../slideLayouts/slideLayout13.xml"/><Relationship Id="rId10" Type="http://schemas.openxmlformats.org/officeDocument/2006/relationships/tags" Target="../tags/tag281.xml"/><Relationship Id="rId4" Type="http://schemas.openxmlformats.org/officeDocument/2006/relationships/tags" Target="../tags/tag275.xml"/><Relationship Id="rId9" Type="http://schemas.openxmlformats.org/officeDocument/2006/relationships/tags" Target="../tags/tag280.xml"/><Relationship Id="rId14" Type="http://schemas.openxmlformats.org/officeDocument/2006/relationships/tags" Target="../tags/tag285.xml"/></Relationships>
</file>

<file path=ppt/slides/_rels/slide46.xml.rels><?xml version="1.0" encoding="UTF-8" standalone="yes"?>
<Relationships xmlns="http://schemas.openxmlformats.org/package/2006/relationships"><Relationship Id="rId8" Type="http://schemas.openxmlformats.org/officeDocument/2006/relationships/tags" Target="../tags/tag293.xml"/><Relationship Id="rId13" Type="http://schemas.openxmlformats.org/officeDocument/2006/relationships/tags" Target="../tags/tag298.xml"/><Relationship Id="rId3" Type="http://schemas.openxmlformats.org/officeDocument/2006/relationships/tags" Target="../tags/tag288.xml"/><Relationship Id="rId7" Type="http://schemas.openxmlformats.org/officeDocument/2006/relationships/tags" Target="../tags/tag292.xml"/><Relationship Id="rId12" Type="http://schemas.openxmlformats.org/officeDocument/2006/relationships/tags" Target="../tags/tag297.xml"/><Relationship Id="rId17" Type="http://schemas.openxmlformats.org/officeDocument/2006/relationships/image" Target="../media/image47.emf"/><Relationship Id="rId2" Type="http://schemas.openxmlformats.org/officeDocument/2006/relationships/tags" Target="../tags/tag287.xml"/><Relationship Id="rId16" Type="http://schemas.openxmlformats.org/officeDocument/2006/relationships/customXml" Target="../ink/ink18.xml"/><Relationship Id="rId1" Type="http://schemas.openxmlformats.org/officeDocument/2006/relationships/tags" Target="../tags/tag286.xml"/><Relationship Id="rId6" Type="http://schemas.openxmlformats.org/officeDocument/2006/relationships/tags" Target="../tags/tag291.xml"/><Relationship Id="rId11" Type="http://schemas.openxmlformats.org/officeDocument/2006/relationships/tags" Target="../tags/tag296.xml"/><Relationship Id="rId5" Type="http://schemas.openxmlformats.org/officeDocument/2006/relationships/tags" Target="../tags/tag290.xml"/><Relationship Id="rId15" Type="http://schemas.openxmlformats.org/officeDocument/2006/relationships/slideLayout" Target="../slideLayouts/slideLayout13.xml"/><Relationship Id="rId10" Type="http://schemas.openxmlformats.org/officeDocument/2006/relationships/tags" Target="../tags/tag295.xml"/><Relationship Id="rId4" Type="http://schemas.openxmlformats.org/officeDocument/2006/relationships/tags" Target="../tags/tag289.xml"/><Relationship Id="rId9" Type="http://schemas.openxmlformats.org/officeDocument/2006/relationships/tags" Target="../tags/tag294.xml"/><Relationship Id="rId14" Type="http://schemas.openxmlformats.org/officeDocument/2006/relationships/tags" Target="../tags/tag299.xml"/></Relationships>
</file>

<file path=ppt/slides/_rels/slide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8.emf"/><Relationship Id="rId2" Type="http://schemas.openxmlformats.org/officeDocument/2006/relationships/customXml" Target="../ink/ink19.xml"/><Relationship Id="rId1" Type="http://schemas.openxmlformats.org/officeDocument/2006/relationships/slideLayout" Target="../slideLayouts/slideLayout7.xml"/></Relationships>
</file>

<file path=ppt/slides/_rels/slide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9.emf"/><Relationship Id="rId2" Type="http://schemas.openxmlformats.org/officeDocument/2006/relationships/customXml" Target="../ink/ink20.xml"/><Relationship Id="rId1" Type="http://schemas.openxmlformats.org/officeDocument/2006/relationships/slideLayout" Target="../slideLayouts/slideLayout7.xml"/></Relationships>
</file>

<file path=ppt/slides/_rels/slide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.emf"/><Relationship Id="rId2" Type="http://schemas.openxmlformats.org/officeDocument/2006/relationships/customXml" Target="../ink/ink21.xml"/><Relationship Id="rId1" Type="http://schemas.openxmlformats.org/officeDocument/2006/relationships/slideLayout" Target="../slideLayouts/slideLayout7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JPG"/><Relationship Id="rId2" Type="http://schemas.openxmlformats.org/officeDocument/2006/relationships/image" Target="../media/image6.JPG"/><Relationship Id="rId1" Type="http://schemas.openxmlformats.org/officeDocument/2006/relationships/slideLayout" Target="../slideLayouts/slideLayout12.xml"/><Relationship Id="rId4" Type="http://schemas.openxmlformats.org/officeDocument/2006/relationships/image" Target="../media/image8.jpeg"/></Relationships>
</file>

<file path=ppt/slides/_rels/slide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54.xml.rels><?xml version="1.0" encoding="UTF-8" standalone="yes"?>
<Relationships xmlns="http://schemas.openxmlformats.org/package/2006/relationships"><Relationship Id="rId3" Type="http://schemas.openxmlformats.org/officeDocument/2006/relationships/customXml" Target="../ink/ink22.xml"/><Relationship Id="rId2" Type="http://schemas.openxmlformats.org/officeDocument/2006/relationships/image" Target="../media/image29.jpeg"/><Relationship Id="rId1" Type="http://schemas.openxmlformats.org/officeDocument/2006/relationships/slideLayout" Target="../slideLayouts/slideLayout13.xml"/><Relationship Id="rId4" Type="http://schemas.openxmlformats.org/officeDocument/2006/relationships/image" Target="../media/image52.emf"/></Relationships>
</file>

<file path=ppt/slides/_rels/slide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png"/><Relationship Id="rId1" Type="http://schemas.openxmlformats.org/officeDocument/2006/relationships/slideLayout" Target="../slideLayouts/slideLayout7.xml"/></Relationships>
</file>

<file path=ppt/slides/_rels/slide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Layout" Target="../slideLayouts/slideLayout15.xml"/></Relationships>
</file>

<file path=ppt/slides/_rels/slide59.xml.rels><?xml version="1.0" encoding="UTF-8" standalone="yes"?>
<Relationships xmlns="http://schemas.openxmlformats.org/package/2006/relationships"><Relationship Id="rId8" Type="http://schemas.openxmlformats.org/officeDocument/2006/relationships/customXml" Target="../ink/ink23.xml"/><Relationship Id="rId3" Type="http://schemas.openxmlformats.org/officeDocument/2006/relationships/image" Target="../media/image32.png"/><Relationship Id="rId7" Type="http://schemas.openxmlformats.org/officeDocument/2006/relationships/image" Target="../media/image35.png"/><Relationship Id="rId2" Type="http://schemas.openxmlformats.org/officeDocument/2006/relationships/image" Target="../media/image31.png"/><Relationship Id="rId1" Type="http://schemas.openxmlformats.org/officeDocument/2006/relationships/slideLayout" Target="../slideLayouts/slideLayout15.xml"/><Relationship Id="rId6" Type="http://schemas.openxmlformats.org/officeDocument/2006/relationships/image" Target="../media/image18.png"/><Relationship Id="rId5" Type="http://schemas.openxmlformats.org/officeDocument/2006/relationships/image" Target="../media/image34.png"/><Relationship Id="rId4" Type="http://schemas.openxmlformats.org/officeDocument/2006/relationships/image" Target="../media/image33.png"/><Relationship Id="rId9" Type="http://schemas.openxmlformats.org/officeDocument/2006/relationships/image" Target="../media/image59.emf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jpeg"/><Relationship Id="rId2" Type="http://schemas.openxmlformats.org/officeDocument/2006/relationships/image" Target="../media/image9.JPG"/><Relationship Id="rId1" Type="http://schemas.openxmlformats.org/officeDocument/2006/relationships/slideLayout" Target="../slideLayouts/slideLayout12.xml"/></Relationships>
</file>

<file path=ppt/slides/_rels/slide6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.xml"/></Relationships>
</file>

<file path=ppt/slides/_rels/slide6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.xml"/></Relationships>
</file>

<file path=ppt/slides/_rels/slide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6.png"/><Relationship Id="rId1" Type="http://schemas.openxmlformats.org/officeDocument/2006/relationships/slideLayout" Target="../slideLayouts/slideLayout15.xml"/></Relationships>
</file>

<file path=ppt/slides/_rels/slide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6.png"/><Relationship Id="rId1" Type="http://schemas.openxmlformats.org/officeDocument/2006/relationships/slideLayout" Target="../slideLayouts/slideLayout15.xml"/></Relationships>
</file>

<file path=ppt/slides/_rels/slide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.png"/><Relationship Id="rId1" Type="http://schemas.openxmlformats.org/officeDocument/2006/relationships/slideLayout" Target="../slideLayouts/slideLayout15.xml"/></Relationships>
</file>

<file path=ppt/slides/_rels/slide65.xml.rels><?xml version="1.0" encoding="UTF-8" standalone="yes"?>
<Relationships xmlns="http://schemas.openxmlformats.org/package/2006/relationships"><Relationship Id="rId3" Type="http://schemas.openxmlformats.org/officeDocument/2006/relationships/customXml" Target="../ink/ink24.xml"/><Relationship Id="rId2" Type="http://schemas.openxmlformats.org/officeDocument/2006/relationships/image" Target="../media/image38.png"/><Relationship Id="rId1" Type="http://schemas.openxmlformats.org/officeDocument/2006/relationships/slideLayout" Target="../slideLayouts/slideLayout15.xml"/><Relationship Id="rId4" Type="http://schemas.openxmlformats.org/officeDocument/2006/relationships/image" Target="../media/image63.emf"/></Relationships>
</file>

<file path=ppt/slides/_rels/slide66.xml.rels><?xml version="1.0" encoding="UTF-8" standalone="yes"?>
<Relationships xmlns="http://schemas.openxmlformats.org/package/2006/relationships"><Relationship Id="rId3" Type="http://schemas.openxmlformats.org/officeDocument/2006/relationships/customXml" Target="../ink/ink25.xml"/><Relationship Id="rId2" Type="http://schemas.openxmlformats.org/officeDocument/2006/relationships/image" Target="../media/image36.png"/><Relationship Id="rId1" Type="http://schemas.openxmlformats.org/officeDocument/2006/relationships/slideLayout" Target="../slideLayouts/slideLayout15.xml"/><Relationship Id="rId4" Type="http://schemas.openxmlformats.org/officeDocument/2006/relationships/image" Target="../media/image64.emf"/></Relationships>
</file>

<file path=ppt/slides/_rels/slide6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image" Target="../media/image19.png"/><Relationship Id="rId1" Type="http://schemas.openxmlformats.org/officeDocument/2006/relationships/slideLayout" Target="../slideLayouts/slideLayout16.xml"/></Relationships>
</file>

<file path=ppt/slides/_rels/slide6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image" Target="../media/image19.png"/><Relationship Id="rId1" Type="http://schemas.openxmlformats.org/officeDocument/2006/relationships/slideLayout" Target="../slideLayouts/slideLayout16.xml"/><Relationship Id="rId4" Type="http://schemas.openxmlformats.org/officeDocument/2006/relationships/image" Target="../media/image39.PNG"/></Relationships>
</file>

<file path=ppt/slides/_rels/slide6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0.PNG"/><Relationship Id="rId2" Type="http://schemas.openxmlformats.org/officeDocument/2006/relationships/image" Target="../media/image36.png"/><Relationship Id="rId1" Type="http://schemas.openxmlformats.org/officeDocument/2006/relationships/slideLayout" Target="../slideLayouts/slideLayout15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JPG"/><Relationship Id="rId1" Type="http://schemas.openxmlformats.org/officeDocument/2006/relationships/slideLayout" Target="../slideLayouts/slideLayout12.xml"/></Relationships>
</file>

<file path=ppt/slides/_rels/slide7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0.PNG"/><Relationship Id="rId2" Type="http://schemas.openxmlformats.org/officeDocument/2006/relationships/image" Target="../media/image36.png"/><Relationship Id="rId1" Type="http://schemas.openxmlformats.org/officeDocument/2006/relationships/slideLayout" Target="../slideLayouts/slideLayout15.xml"/><Relationship Id="rId4" Type="http://schemas.openxmlformats.org/officeDocument/2006/relationships/image" Target="../media/image41.PNG"/></Relationships>
</file>

<file path=ppt/slides/_rels/slide7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2.PNG"/><Relationship Id="rId2" Type="http://schemas.openxmlformats.org/officeDocument/2006/relationships/image" Target="../media/image36.png"/><Relationship Id="rId1" Type="http://schemas.openxmlformats.org/officeDocument/2006/relationships/slideLayout" Target="../slideLayouts/slideLayout15.xml"/><Relationship Id="rId5" Type="http://schemas.openxmlformats.org/officeDocument/2006/relationships/image" Target="../media/image69.emf"/><Relationship Id="rId4" Type="http://schemas.openxmlformats.org/officeDocument/2006/relationships/customXml" Target="../ink/ink26.xml"/></Relationships>
</file>

<file path=ppt/slides/_rels/slide7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3.jpeg"/><Relationship Id="rId2" Type="http://schemas.openxmlformats.org/officeDocument/2006/relationships/image" Target="../media/image36.png"/><Relationship Id="rId1" Type="http://schemas.openxmlformats.org/officeDocument/2006/relationships/slideLayout" Target="../slideLayouts/slideLayout15.xml"/><Relationship Id="rId4" Type="http://schemas.openxmlformats.org/officeDocument/2006/relationships/image" Target="../media/image44.png"/></Relationships>
</file>

<file path=ppt/slides/_rels/slide7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5.png"/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20.xml"/><Relationship Id="rId5" Type="http://schemas.openxmlformats.org/officeDocument/2006/relationships/image" Target="../media/image4.png"/><Relationship Id="rId4" Type="http://schemas.openxmlformats.org/officeDocument/2006/relationships/image" Target="../media/image1.png"/></Relationships>
</file>

<file path=ppt/slides/_rels/slide7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5.png"/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20.xml"/><Relationship Id="rId5" Type="http://schemas.openxmlformats.org/officeDocument/2006/relationships/image" Target="../media/image4.png"/><Relationship Id="rId4" Type="http://schemas.openxmlformats.org/officeDocument/2006/relationships/image" Target="../media/image1.png"/></Relationships>
</file>

<file path=ppt/slides/_rels/slide7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9.xml"/></Relationships>
</file>

<file path=ppt/slides/_rels/slide76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19.xml"/><Relationship Id="rId1" Type="http://schemas.openxmlformats.org/officeDocument/2006/relationships/tags" Target="../tags/tag300.xml"/></Relationships>
</file>

<file path=ppt/slides/_rels/slide77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19.xml"/><Relationship Id="rId1" Type="http://schemas.openxmlformats.org/officeDocument/2006/relationships/tags" Target="../tags/tag301.xml"/></Relationships>
</file>

<file path=ppt/slides/_rels/slide78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19.xml"/><Relationship Id="rId1" Type="http://schemas.openxmlformats.org/officeDocument/2006/relationships/tags" Target="../tags/tag302.xml"/></Relationships>
</file>

<file path=ppt/slides/_rels/slide7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6.gif"/><Relationship Id="rId1" Type="http://schemas.openxmlformats.org/officeDocument/2006/relationships/slideLayout" Target="../slideLayouts/slideLayout19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JPG"/><Relationship Id="rId2" Type="http://schemas.openxmlformats.org/officeDocument/2006/relationships/image" Target="../media/image11.JPG"/><Relationship Id="rId1" Type="http://schemas.openxmlformats.org/officeDocument/2006/relationships/slideLayout" Target="../slideLayouts/slideLayout12.xml"/><Relationship Id="rId4" Type="http://schemas.openxmlformats.org/officeDocument/2006/relationships/image" Target="../media/image13.PNG"/></Relationships>
</file>

<file path=ppt/slides/_rels/slide8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7.png"/><Relationship Id="rId1" Type="http://schemas.openxmlformats.org/officeDocument/2006/relationships/slideLayout" Target="../slideLayouts/slideLayout19.xml"/></Relationships>
</file>

<file path=ppt/slides/_rels/slide8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9.xml"/></Relationships>
</file>

<file path=ppt/slides/_rels/slide8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8.jpeg"/><Relationship Id="rId1" Type="http://schemas.openxmlformats.org/officeDocument/2006/relationships/slideLayout" Target="../slideLayouts/slideLayout30.xml"/></Relationships>
</file>

<file path=ppt/slides/_rels/slide8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8.jpeg"/><Relationship Id="rId1" Type="http://schemas.openxmlformats.org/officeDocument/2006/relationships/slideLayout" Target="../slideLayouts/slideLayout30.xml"/></Relationships>
</file>

<file path=ppt/slides/_rels/slide8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.xml"/></Relationships>
</file>

<file path=ppt/slides/_rels/slide8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9.xml"/></Relationships>
</file>

<file path=ppt/slides/_rels/slide8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.xml"/></Relationships>
</file>

<file path=ppt/slides/_rels/slide87.xml.rels><?xml version="1.0" encoding="UTF-8" standalone="yes"?>
<Relationships xmlns="http://schemas.openxmlformats.org/package/2006/relationships"><Relationship Id="rId8" Type="http://schemas.openxmlformats.org/officeDocument/2006/relationships/tags" Target="../tags/tag310.xml"/><Relationship Id="rId13" Type="http://schemas.openxmlformats.org/officeDocument/2006/relationships/tags" Target="../tags/tag315.xml"/><Relationship Id="rId18" Type="http://schemas.openxmlformats.org/officeDocument/2006/relationships/notesSlide" Target="../notesSlides/notesSlide17.xml"/><Relationship Id="rId3" Type="http://schemas.openxmlformats.org/officeDocument/2006/relationships/tags" Target="../tags/tag305.xml"/><Relationship Id="rId7" Type="http://schemas.openxmlformats.org/officeDocument/2006/relationships/tags" Target="../tags/tag309.xml"/><Relationship Id="rId12" Type="http://schemas.openxmlformats.org/officeDocument/2006/relationships/tags" Target="../tags/tag314.xml"/><Relationship Id="rId17" Type="http://schemas.openxmlformats.org/officeDocument/2006/relationships/slideLayout" Target="../slideLayouts/slideLayout13.xml"/><Relationship Id="rId2" Type="http://schemas.openxmlformats.org/officeDocument/2006/relationships/tags" Target="../tags/tag304.xml"/><Relationship Id="rId16" Type="http://schemas.openxmlformats.org/officeDocument/2006/relationships/tags" Target="../tags/tag318.xml"/><Relationship Id="rId20" Type="http://schemas.openxmlformats.org/officeDocument/2006/relationships/image" Target="../media/image402.emf"/><Relationship Id="rId1" Type="http://schemas.openxmlformats.org/officeDocument/2006/relationships/tags" Target="../tags/tag303.xml"/><Relationship Id="rId6" Type="http://schemas.openxmlformats.org/officeDocument/2006/relationships/tags" Target="../tags/tag308.xml"/><Relationship Id="rId11" Type="http://schemas.openxmlformats.org/officeDocument/2006/relationships/tags" Target="../tags/tag313.xml"/><Relationship Id="rId5" Type="http://schemas.openxmlformats.org/officeDocument/2006/relationships/tags" Target="../tags/tag307.xml"/><Relationship Id="rId15" Type="http://schemas.openxmlformats.org/officeDocument/2006/relationships/tags" Target="../tags/tag317.xml"/><Relationship Id="rId10" Type="http://schemas.openxmlformats.org/officeDocument/2006/relationships/tags" Target="../tags/tag312.xml"/><Relationship Id="rId19" Type="http://schemas.openxmlformats.org/officeDocument/2006/relationships/customXml" Target="../ink/ink27.xml"/><Relationship Id="rId4" Type="http://schemas.openxmlformats.org/officeDocument/2006/relationships/tags" Target="../tags/tag306.xml"/><Relationship Id="rId9" Type="http://schemas.openxmlformats.org/officeDocument/2006/relationships/tags" Target="../tags/tag311.xml"/><Relationship Id="rId14" Type="http://schemas.openxmlformats.org/officeDocument/2006/relationships/tags" Target="../tags/tag316.xml"/></Relationships>
</file>

<file path=ppt/slides/_rels/slide8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91.emf"/><Relationship Id="rId2" Type="http://schemas.openxmlformats.org/officeDocument/2006/relationships/customXml" Target="../ink/ink28.xml"/><Relationship Id="rId1" Type="http://schemas.openxmlformats.org/officeDocument/2006/relationships/slideLayout" Target="../slideLayouts/slideLayout7.xml"/></Relationships>
</file>

<file path=ppt/slides/_rels/slide8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01.emf"/><Relationship Id="rId2" Type="http://schemas.openxmlformats.org/officeDocument/2006/relationships/customXml" Target="../ink/ink29.xml"/><Relationship Id="rId1" Type="http://schemas.openxmlformats.org/officeDocument/2006/relationships/slideLayout" Target="../slideLayouts/slideLayout7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12.xml"/></Relationships>
</file>

<file path=ppt/slides/_rels/slide9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2.emf"/><Relationship Id="rId2" Type="http://schemas.openxmlformats.org/officeDocument/2006/relationships/customXml" Target="../ink/ink30.xml"/><Relationship Id="rId1" Type="http://schemas.openxmlformats.org/officeDocument/2006/relationships/slideLayout" Target="../slideLayouts/slideLayout7.xml"/></Relationships>
</file>

<file path=ppt/slides/_rels/slide9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21.emf"/><Relationship Id="rId2" Type="http://schemas.openxmlformats.org/officeDocument/2006/relationships/customXml" Target="../ink/ink31.xml"/><Relationship Id="rId1" Type="http://schemas.openxmlformats.org/officeDocument/2006/relationships/slideLayout" Target="../slideLayouts/slideLayout14.xml"/></Relationships>
</file>

<file path=ppt/slides/_rels/slide9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9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9.jpeg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1.xml"/></Relationships>
</file>

<file path=ppt/slides/_rels/slide9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41.emf"/><Relationship Id="rId2" Type="http://schemas.openxmlformats.org/officeDocument/2006/relationships/customXml" Target="../ink/ink32.xml"/><Relationship Id="rId1" Type="http://schemas.openxmlformats.org/officeDocument/2006/relationships/slideLayout" Target="../slideLayouts/slideLayout7.xml"/></Relationships>
</file>

<file path=ppt/slides/_rels/slide9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51.emf"/><Relationship Id="rId2" Type="http://schemas.openxmlformats.org/officeDocument/2006/relationships/customXml" Target="../ink/ink33.xml"/><Relationship Id="rId1" Type="http://schemas.openxmlformats.org/officeDocument/2006/relationships/slideLayout" Target="../slideLayouts/slideLayout7.xml"/></Relationships>
</file>

<file path=ppt/slides/_rels/slide9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9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.png"/><Relationship Id="rId1" Type="http://schemas.openxmlformats.org/officeDocument/2006/relationships/slideLayout" Target="../slideLayouts/slideLayout14.xml"/></Relationships>
</file>

<file path=ppt/slides/_rels/slide9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8.png"/><Relationship Id="rId1" Type="http://schemas.openxmlformats.org/officeDocument/2006/relationships/slideLayout" Target="../slideLayouts/slideLayout14.xml"/></Relationships>
</file>

<file path=ppt/slides/_rels/slide9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6.png"/><Relationship Id="rId1" Type="http://schemas.openxmlformats.org/officeDocument/2006/relationships/slideLayout" Target="../slideLayouts/slideLayout14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6" name="Text Box 49"/>
          <p:cNvSpPr txBox="1">
            <a:spLocks noChangeArrowheads="1"/>
          </p:cNvSpPr>
          <p:nvPr/>
        </p:nvSpPr>
        <p:spPr bwMode="auto">
          <a:xfrm>
            <a:off x="381000" y="304800"/>
            <a:ext cx="4419600" cy="701675"/>
          </a:xfrm>
          <a:prstGeom prst="rect">
            <a:avLst/>
          </a:prstGeom>
          <a:solidFill>
            <a:srgbClr val="FFCC99"/>
          </a:solidFill>
          <a:ln>
            <a:noFill/>
          </a:ln>
          <a:extLst/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4000" i="1" dirty="0">
                <a:solidFill>
                  <a:srgbClr val="000000"/>
                </a:solidFill>
                <a:latin typeface="Cambria" pitchFamily="18" charset="0"/>
              </a:rPr>
              <a:t>Intelligent  </a:t>
            </a:r>
            <a:r>
              <a:rPr lang="en-US" sz="4000" dirty="0">
                <a:solidFill>
                  <a:srgbClr val="000000"/>
                </a:solidFill>
                <a:latin typeface="Cambria" pitchFamily="18" charset="0"/>
              </a:rPr>
              <a:t>CS 5 </a:t>
            </a:r>
            <a:r>
              <a:rPr lang="en-US" sz="4000" i="1" dirty="0">
                <a:solidFill>
                  <a:srgbClr val="000000"/>
                </a:solidFill>
                <a:latin typeface="Cambria" pitchFamily="18" charset="0"/>
              </a:rPr>
              <a:t>?</a:t>
            </a:r>
          </a:p>
        </p:txBody>
      </p:sp>
      <p:sp>
        <p:nvSpPr>
          <p:cNvPr id="6151" name="Oval 103"/>
          <p:cNvSpPr>
            <a:spLocks noChangeArrowheads="1"/>
          </p:cNvSpPr>
          <p:nvPr/>
        </p:nvSpPr>
        <p:spPr bwMode="auto">
          <a:xfrm>
            <a:off x="474663" y="435133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6152" name="Oval 104"/>
          <p:cNvSpPr>
            <a:spLocks noChangeArrowheads="1"/>
          </p:cNvSpPr>
          <p:nvPr/>
        </p:nvSpPr>
        <p:spPr bwMode="auto">
          <a:xfrm>
            <a:off x="474663" y="471328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6153" name="Oval 105"/>
          <p:cNvSpPr>
            <a:spLocks noChangeArrowheads="1"/>
          </p:cNvSpPr>
          <p:nvPr/>
        </p:nvSpPr>
        <p:spPr bwMode="auto">
          <a:xfrm>
            <a:off x="474663" y="507682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6154" name="Oval 106"/>
          <p:cNvSpPr>
            <a:spLocks noChangeArrowheads="1"/>
          </p:cNvSpPr>
          <p:nvPr/>
        </p:nvSpPr>
        <p:spPr bwMode="auto">
          <a:xfrm>
            <a:off x="474663" y="5440363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6155" name="Oval 107"/>
          <p:cNvSpPr>
            <a:spLocks noChangeArrowheads="1"/>
          </p:cNvSpPr>
          <p:nvPr/>
        </p:nvSpPr>
        <p:spPr bwMode="auto">
          <a:xfrm>
            <a:off x="474663" y="580390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6156" name="Oval 108"/>
          <p:cNvSpPr>
            <a:spLocks noChangeArrowheads="1"/>
          </p:cNvSpPr>
          <p:nvPr/>
        </p:nvSpPr>
        <p:spPr bwMode="auto">
          <a:xfrm>
            <a:off x="474663" y="6167438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6157" name="Oval 109"/>
          <p:cNvSpPr>
            <a:spLocks noChangeArrowheads="1"/>
          </p:cNvSpPr>
          <p:nvPr/>
        </p:nvSpPr>
        <p:spPr bwMode="auto">
          <a:xfrm>
            <a:off x="855663" y="435133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6158" name="Oval 110"/>
          <p:cNvSpPr>
            <a:spLocks noChangeArrowheads="1"/>
          </p:cNvSpPr>
          <p:nvPr/>
        </p:nvSpPr>
        <p:spPr bwMode="auto">
          <a:xfrm>
            <a:off x="855663" y="471328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6159" name="Oval 111"/>
          <p:cNvSpPr>
            <a:spLocks noChangeArrowheads="1"/>
          </p:cNvSpPr>
          <p:nvPr/>
        </p:nvSpPr>
        <p:spPr bwMode="auto">
          <a:xfrm>
            <a:off x="855663" y="507682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6160" name="Oval 112"/>
          <p:cNvSpPr>
            <a:spLocks noChangeArrowheads="1"/>
          </p:cNvSpPr>
          <p:nvPr/>
        </p:nvSpPr>
        <p:spPr bwMode="auto">
          <a:xfrm>
            <a:off x="855663" y="5440363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6161" name="Oval 113"/>
          <p:cNvSpPr>
            <a:spLocks noChangeArrowheads="1"/>
          </p:cNvSpPr>
          <p:nvPr/>
        </p:nvSpPr>
        <p:spPr bwMode="auto">
          <a:xfrm>
            <a:off x="855663" y="5803900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6162" name="Oval 115"/>
          <p:cNvSpPr>
            <a:spLocks noChangeArrowheads="1"/>
          </p:cNvSpPr>
          <p:nvPr/>
        </p:nvSpPr>
        <p:spPr bwMode="auto">
          <a:xfrm>
            <a:off x="1236663" y="435133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6163" name="Oval 116"/>
          <p:cNvSpPr>
            <a:spLocks noChangeArrowheads="1"/>
          </p:cNvSpPr>
          <p:nvPr/>
        </p:nvSpPr>
        <p:spPr bwMode="auto">
          <a:xfrm>
            <a:off x="1236663" y="471328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6164" name="Oval 117"/>
          <p:cNvSpPr>
            <a:spLocks noChangeArrowheads="1"/>
          </p:cNvSpPr>
          <p:nvPr/>
        </p:nvSpPr>
        <p:spPr bwMode="auto">
          <a:xfrm>
            <a:off x="1236663" y="507682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6165" name="Oval 118"/>
          <p:cNvSpPr>
            <a:spLocks noChangeArrowheads="1"/>
          </p:cNvSpPr>
          <p:nvPr/>
        </p:nvSpPr>
        <p:spPr bwMode="auto">
          <a:xfrm>
            <a:off x="1236663" y="5440363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6166" name="Oval 119"/>
          <p:cNvSpPr>
            <a:spLocks noChangeArrowheads="1"/>
          </p:cNvSpPr>
          <p:nvPr/>
        </p:nvSpPr>
        <p:spPr bwMode="auto">
          <a:xfrm>
            <a:off x="1236663" y="580390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6167" name="Oval 121"/>
          <p:cNvSpPr>
            <a:spLocks noChangeArrowheads="1"/>
          </p:cNvSpPr>
          <p:nvPr/>
        </p:nvSpPr>
        <p:spPr bwMode="auto">
          <a:xfrm>
            <a:off x="1617663" y="435133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6168" name="Oval 122"/>
          <p:cNvSpPr>
            <a:spLocks noChangeArrowheads="1"/>
          </p:cNvSpPr>
          <p:nvPr/>
        </p:nvSpPr>
        <p:spPr bwMode="auto">
          <a:xfrm>
            <a:off x="1617663" y="471328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6169" name="Oval 123"/>
          <p:cNvSpPr>
            <a:spLocks noChangeArrowheads="1"/>
          </p:cNvSpPr>
          <p:nvPr/>
        </p:nvSpPr>
        <p:spPr bwMode="auto">
          <a:xfrm>
            <a:off x="1617663" y="507682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6170" name="Oval 124"/>
          <p:cNvSpPr>
            <a:spLocks noChangeArrowheads="1"/>
          </p:cNvSpPr>
          <p:nvPr/>
        </p:nvSpPr>
        <p:spPr bwMode="auto">
          <a:xfrm>
            <a:off x="1617663" y="5440363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6171" name="Oval 125"/>
          <p:cNvSpPr>
            <a:spLocks noChangeArrowheads="1"/>
          </p:cNvSpPr>
          <p:nvPr/>
        </p:nvSpPr>
        <p:spPr bwMode="auto">
          <a:xfrm>
            <a:off x="1617663" y="5803900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6172" name="Oval 127"/>
          <p:cNvSpPr>
            <a:spLocks noChangeArrowheads="1"/>
          </p:cNvSpPr>
          <p:nvPr/>
        </p:nvSpPr>
        <p:spPr bwMode="auto">
          <a:xfrm>
            <a:off x="1998663" y="435133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6173" name="Oval 128"/>
          <p:cNvSpPr>
            <a:spLocks noChangeArrowheads="1"/>
          </p:cNvSpPr>
          <p:nvPr/>
        </p:nvSpPr>
        <p:spPr bwMode="auto">
          <a:xfrm>
            <a:off x="1998663" y="471328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6174" name="Oval 129"/>
          <p:cNvSpPr>
            <a:spLocks noChangeArrowheads="1"/>
          </p:cNvSpPr>
          <p:nvPr/>
        </p:nvSpPr>
        <p:spPr bwMode="auto">
          <a:xfrm>
            <a:off x="1998663" y="507682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6175" name="Oval 130"/>
          <p:cNvSpPr>
            <a:spLocks noChangeArrowheads="1"/>
          </p:cNvSpPr>
          <p:nvPr/>
        </p:nvSpPr>
        <p:spPr bwMode="auto">
          <a:xfrm>
            <a:off x="1998663" y="5440363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6176" name="Oval 132"/>
          <p:cNvSpPr>
            <a:spLocks noChangeArrowheads="1"/>
          </p:cNvSpPr>
          <p:nvPr/>
        </p:nvSpPr>
        <p:spPr bwMode="auto">
          <a:xfrm>
            <a:off x="1998663" y="6167438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6177" name="Oval 133"/>
          <p:cNvSpPr>
            <a:spLocks noChangeArrowheads="1"/>
          </p:cNvSpPr>
          <p:nvPr/>
        </p:nvSpPr>
        <p:spPr bwMode="auto">
          <a:xfrm>
            <a:off x="2379663" y="435133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6178" name="Oval 134"/>
          <p:cNvSpPr>
            <a:spLocks noChangeArrowheads="1"/>
          </p:cNvSpPr>
          <p:nvPr/>
        </p:nvSpPr>
        <p:spPr bwMode="auto">
          <a:xfrm>
            <a:off x="2379663" y="471328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6179" name="Oval 135"/>
          <p:cNvSpPr>
            <a:spLocks noChangeArrowheads="1"/>
          </p:cNvSpPr>
          <p:nvPr/>
        </p:nvSpPr>
        <p:spPr bwMode="auto">
          <a:xfrm>
            <a:off x="2379663" y="507682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6180" name="Oval 136"/>
          <p:cNvSpPr>
            <a:spLocks noChangeArrowheads="1"/>
          </p:cNvSpPr>
          <p:nvPr/>
        </p:nvSpPr>
        <p:spPr bwMode="auto">
          <a:xfrm>
            <a:off x="2379663" y="5440363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6181" name="Oval 137"/>
          <p:cNvSpPr>
            <a:spLocks noChangeArrowheads="1"/>
          </p:cNvSpPr>
          <p:nvPr/>
        </p:nvSpPr>
        <p:spPr bwMode="auto">
          <a:xfrm>
            <a:off x="2379663" y="580390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6182" name="Oval 139"/>
          <p:cNvSpPr>
            <a:spLocks noChangeArrowheads="1"/>
          </p:cNvSpPr>
          <p:nvPr/>
        </p:nvSpPr>
        <p:spPr bwMode="auto">
          <a:xfrm>
            <a:off x="2760663" y="435133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6183" name="Oval 140"/>
          <p:cNvSpPr>
            <a:spLocks noChangeArrowheads="1"/>
          </p:cNvSpPr>
          <p:nvPr/>
        </p:nvSpPr>
        <p:spPr bwMode="auto">
          <a:xfrm>
            <a:off x="2760663" y="471328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6184" name="Oval 141"/>
          <p:cNvSpPr>
            <a:spLocks noChangeArrowheads="1"/>
          </p:cNvSpPr>
          <p:nvPr/>
        </p:nvSpPr>
        <p:spPr bwMode="auto">
          <a:xfrm>
            <a:off x="2760663" y="507682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6185" name="Oval 142"/>
          <p:cNvSpPr>
            <a:spLocks noChangeArrowheads="1"/>
          </p:cNvSpPr>
          <p:nvPr/>
        </p:nvSpPr>
        <p:spPr bwMode="auto">
          <a:xfrm>
            <a:off x="2760663" y="5440363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6186" name="Oval 143"/>
          <p:cNvSpPr>
            <a:spLocks noChangeArrowheads="1"/>
          </p:cNvSpPr>
          <p:nvPr/>
        </p:nvSpPr>
        <p:spPr bwMode="auto">
          <a:xfrm>
            <a:off x="2760663" y="580390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6187" name="Oval 144"/>
          <p:cNvSpPr>
            <a:spLocks noChangeArrowheads="1"/>
          </p:cNvSpPr>
          <p:nvPr/>
        </p:nvSpPr>
        <p:spPr bwMode="auto">
          <a:xfrm>
            <a:off x="2760663" y="616743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6188" name="Rectangle 145"/>
          <p:cNvSpPr>
            <a:spLocks noChangeArrowheads="1"/>
          </p:cNvSpPr>
          <p:nvPr/>
        </p:nvSpPr>
        <p:spPr bwMode="auto">
          <a:xfrm>
            <a:off x="414338" y="4267200"/>
            <a:ext cx="2714625" cy="2278063"/>
          </a:xfrm>
          <a:prstGeom prst="rect">
            <a:avLst/>
          </a:prstGeom>
          <a:noFill/>
          <a:ln w="28575">
            <a:solidFill>
              <a:srgbClr val="008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6189" name="Text Box 146"/>
          <p:cNvSpPr txBox="1">
            <a:spLocks noChangeArrowheads="1"/>
          </p:cNvSpPr>
          <p:nvPr/>
        </p:nvSpPr>
        <p:spPr bwMode="auto">
          <a:xfrm>
            <a:off x="3492321" y="4495800"/>
            <a:ext cx="1981200" cy="1938992"/>
          </a:xfrm>
          <a:prstGeom prst="rect">
            <a:avLst/>
          </a:prstGeom>
          <a:noFill/>
          <a:ln w="1905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2000" dirty="0">
                <a:solidFill>
                  <a:srgbClr val="000000"/>
                </a:solidFill>
                <a:latin typeface="Cambria" panose="02040503050406030204" pitchFamily="18" charset="0"/>
              </a:rPr>
              <a:t>    X to move.</a:t>
            </a:r>
          </a:p>
          <a:p>
            <a:pPr algn="ctr">
              <a:spcBef>
                <a:spcPct val="50000"/>
              </a:spcBef>
            </a:pPr>
            <a:r>
              <a:rPr lang="en-US" sz="2000" dirty="0">
                <a:solidFill>
                  <a:srgbClr val="000000"/>
                </a:solidFill>
                <a:latin typeface="Cambria" panose="02040503050406030204" pitchFamily="18" charset="0"/>
              </a:rPr>
              <a:t>Is there a way to </a:t>
            </a:r>
            <a:r>
              <a:rPr lang="en-US" sz="2000" i="1" dirty="0" smtClean="0">
                <a:solidFill>
                  <a:srgbClr val="000000"/>
                </a:solidFill>
                <a:latin typeface="Cambria" panose="02040503050406030204" pitchFamily="18" charset="0"/>
              </a:rPr>
              <a:t>ensure</a:t>
            </a:r>
            <a:r>
              <a:rPr lang="en-US" sz="2000" dirty="0" smtClean="0">
                <a:solidFill>
                  <a:srgbClr val="000000"/>
                </a:solidFill>
                <a:latin typeface="Cambria" panose="02040503050406030204" pitchFamily="18" charset="0"/>
              </a:rPr>
              <a:t> a win?</a:t>
            </a:r>
          </a:p>
          <a:p>
            <a:pPr algn="ctr">
              <a:spcBef>
                <a:spcPct val="50000"/>
              </a:spcBef>
            </a:pPr>
            <a:r>
              <a:rPr lang="en-US" sz="2000" dirty="0" smtClean="0">
                <a:solidFill>
                  <a:srgbClr val="000000"/>
                </a:solidFill>
                <a:latin typeface="Cambria" panose="02040503050406030204" pitchFamily="18" charset="0"/>
              </a:rPr>
              <a:t>If so,  </a:t>
            </a:r>
            <a:r>
              <a:rPr lang="en-US" sz="2000" b="1" i="1" dirty="0" smtClean="0">
                <a:solidFill>
                  <a:srgbClr val="000000"/>
                </a:solidFill>
                <a:latin typeface="Cambria" panose="02040503050406030204" pitchFamily="18" charset="0"/>
              </a:rPr>
              <a:t>how far ahead</a:t>
            </a:r>
            <a:r>
              <a:rPr lang="en-US" sz="2000" dirty="0" smtClean="0">
                <a:solidFill>
                  <a:srgbClr val="000000"/>
                </a:solidFill>
                <a:latin typeface="Cambria" panose="02040503050406030204" pitchFamily="18" charset="0"/>
              </a:rPr>
              <a:t>? </a:t>
            </a:r>
            <a:endParaRPr lang="en-US" sz="2000" dirty="0">
              <a:solidFill>
                <a:srgbClr val="000000"/>
              </a:solidFill>
              <a:latin typeface="Cambria" panose="02040503050406030204" pitchFamily="18" charset="0"/>
            </a:endParaRPr>
          </a:p>
        </p:txBody>
      </p:sp>
      <p:sp>
        <p:nvSpPr>
          <p:cNvPr id="6190" name="Text Box 147"/>
          <p:cNvSpPr txBox="1">
            <a:spLocks noChangeArrowheads="1"/>
          </p:cNvSpPr>
          <p:nvPr/>
        </p:nvSpPr>
        <p:spPr bwMode="auto">
          <a:xfrm>
            <a:off x="5791200" y="4459288"/>
            <a:ext cx="3048000" cy="22463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lnSpc>
                <a:spcPct val="30000"/>
              </a:lnSpc>
              <a:spcBef>
                <a:spcPct val="50000"/>
              </a:spcBef>
            </a:pPr>
            <a:r>
              <a:rPr lang="en-US" b="1">
                <a:solidFill>
                  <a:srgbClr val="333399"/>
                </a:solidFill>
                <a:latin typeface="Courier New" pitchFamily="49" charset="0"/>
              </a:rPr>
              <a:t>| | | | | | | |</a:t>
            </a:r>
          </a:p>
          <a:p>
            <a:pPr>
              <a:lnSpc>
                <a:spcPct val="30000"/>
              </a:lnSpc>
              <a:spcBef>
                <a:spcPct val="50000"/>
              </a:spcBef>
            </a:pPr>
            <a:r>
              <a:rPr lang="en-US" b="1">
                <a:solidFill>
                  <a:srgbClr val="333399"/>
                </a:solidFill>
                <a:latin typeface="Courier New" pitchFamily="49" charset="0"/>
              </a:rPr>
              <a:t>| | | | | | | |</a:t>
            </a:r>
          </a:p>
          <a:p>
            <a:pPr>
              <a:lnSpc>
                <a:spcPct val="30000"/>
              </a:lnSpc>
              <a:spcBef>
                <a:spcPct val="50000"/>
              </a:spcBef>
            </a:pPr>
            <a:r>
              <a:rPr lang="en-US" b="1">
                <a:solidFill>
                  <a:srgbClr val="333399"/>
                </a:solidFill>
                <a:latin typeface="Courier New" pitchFamily="49" charset="0"/>
              </a:rPr>
              <a:t>| | | | | | | |</a:t>
            </a:r>
          </a:p>
          <a:p>
            <a:pPr>
              <a:lnSpc>
                <a:spcPct val="30000"/>
              </a:lnSpc>
              <a:spcBef>
                <a:spcPct val="50000"/>
              </a:spcBef>
            </a:pPr>
            <a:r>
              <a:rPr lang="en-US" b="1">
                <a:solidFill>
                  <a:srgbClr val="333399"/>
                </a:solidFill>
                <a:latin typeface="Courier New" pitchFamily="49" charset="0"/>
              </a:rPr>
              <a:t>| | | |X| | | |</a:t>
            </a:r>
          </a:p>
          <a:p>
            <a:pPr>
              <a:lnSpc>
                <a:spcPct val="30000"/>
              </a:lnSpc>
              <a:spcBef>
                <a:spcPct val="50000"/>
              </a:spcBef>
            </a:pPr>
            <a:r>
              <a:rPr lang="en-US" b="1">
                <a:solidFill>
                  <a:srgbClr val="333399"/>
                </a:solidFill>
                <a:latin typeface="Courier New" pitchFamily="49" charset="0"/>
              </a:rPr>
              <a:t>| |X| |X|O| | |</a:t>
            </a:r>
          </a:p>
          <a:p>
            <a:pPr>
              <a:lnSpc>
                <a:spcPct val="30000"/>
              </a:lnSpc>
              <a:spcBef>
                <a:spcPct val="50000"/>
              </a:spcBef>
            </a:pPr>
            <a:r>
              <a:rPr lang="en-US" b="1">
                <a:solidFill>
                  <a:srgbClr val="333399"/>
                </a:solidFill>
                <a:latin typeface="Courier New" pitchFamily="49" charset="0"/>
              </a:rPr>
              <a:t>|X|O|O|O|X|O| |</a:t>
            </a:r>
          </a:p>
          <a:p>
            <a:pPr>
              <a:lnSpc>
                <a:spcPct val="30000"/>
              </a:lnSpc>
              <a:spcBef>
                <a:spcPct val="50000"/>
              </a:spcBef>
            </a:pPr>
            <a:r>
              <a:rPr lang="en-US" b="1">
                <a:solidFill>
                  <a:srgbClr val="333399"/>
                </a:solidFill>
                <a:latin typeface="Courier New" pitchFamily="49" charset="0"/>
              </a:rPr>
              <a:t>---------------</a:t>
            </a:r>
          </a:p>
          <a:p>
            <a:pPr>
              <a:lnSpc>
                <a:spcPct val="30000"/>
              </a:lnSpc>
              <a:spcBef>
                <a:spcPct val="50000"/>
              </a:spcBef>
            </a:pPr>
            <a:r>
              <a:rPr lang="en-US" b="1">
                <a:solidFill>
                  <a:srgbClr val="333399"/>
                </a:solidFill>
                <a:latin typeface="Courier New" pitchFamily="49" charset="0"/>
              </a:rPr>
              <a:t> 0 1 2 3 4 5 6</a:t>
            </a:r>
          </a:p>
        </p:txBody>
      </p:sp>
      <p:grpSp>
        <p:nvGrpSpPr>
          <p:cNvPr id="6191" name="Group 152"/>
          <p:cNvGrpSpPr>
            <a:grpSpLocks/>
          </p:cNvGrpSpPr>
          <p:nvPr>
            <p:custDataLst>
              <p:tags r:id="rId1"/>
            </p:custDataLst>
          </p:nvPr>
        </p:nvGrpSpPr>
        <p:grpSpPr bwMode="auto">
          <a:xfrm>
            <a:off x="2795588" y="6170613"/>
            <a:ext cx="236537" cy="257175"/>
            <a:chOff x="2928" y="1051"/>
            <a:chExt cx="840" cy="957"/>
          </a:xfrm>
        </p:grpSpPr>
        <p:sp>
          <p:nvSpPr>
            <p:cNvPr id="6200" name="Freeform 153"/>
            <p:cNvSpPr>
              <a:spLocks/>
            </p:cNvSpPr>
            <p:nvPr>
              <p:custDataLst>
                <p:tags r:id="rId2"/>
              </p:custDataLst>
            </p:nvPr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40 w 1048"/>
                <a:gd name="T1" fmla="*/ 21 h 250"/>
                <a:gd name="T2" fmla="*/ 70 w 1048"/>
                <a:gd name="T3" fmla="*/ 83 h 250"/>
                <a:gd name="T4" fmla="*/ 73 w 1048"/>
                <a:gd name="T5" fmla="*/ 111 h 250"/>
                <a:gd name="T6" fmla="*/ 76 w 1048"/>
                <a:gd name="T7" fmla="*/ 128 h 250"/>
                <a:gd name="T8" fmla="*/ 80 w 1048"/>
                <a:gd name="T9" fmla="*/ 169 h 250"/>
                <a:gd name="T10" fmla="*/ 56 w 1048"/>
                <a:gd name="T11" fmla="*/ 238 h 250"/>
                <a:gd name="T12" fmla="*/ 6 w 1048"/>
                <a:gd name="T13" fmla="*/ 218 h 250"/>
                <a:gd name="T14" fmla="*/ 0 w 1048"/>
                <a:gd name="T15" fmla="*/ 197 h 250"/>
                <a:gd name="T16" fmla="*/ 2 w 1048"/>
                <a:gd name="T17" fmla="*/ 163 h 250"/>
                <a:gd name="T18" fmla="*/ 7 w 1048"/>
                <a:gd name="T19" fmla="*/ 125 h 250"/>
                <a:gd name="T20" fmla="*/ 15 w 1048"/>
                <a:gd name="T21" fmla="*/ 76 h 250"/>
                <a:gd name="T22" fmla="*/ 22 w 1048"/>
                <a:gd name="T23" fmla="*/ 55 h 250"/>
                <a:gd name="T24" fmla="*/ 25 w 1048"/>
                <a:gd name="T25" fmla="*/ 28 h 250"/>
                <a:gd name="T26" fmla="*/ 29 w 1048"/>
                <a:gd name="T27" fmla="*/ 14 h 250"/>
                <a:gd name="T28" fmla="*/ 38 w 1048"/>
                <a:gd name="T29" fmla="*/ 28 h 250"/>
                <a:gd name="T30" fmla="*/ 40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201" name="Oval 154"/>
            <p:cNvSpPr>
              <a:spLocks noChangeArrowheads="1"/>
            </p:cNvSpPr>
            <p:nvPr>
              <p:custDataLst>
                <p:tags r:id="rId3"/>
              </p:custDataLst>
            </p:nvPr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202" name="Oval 155"/>
            <p:cNvSpPr>
              <a:spLocks noChangeArrowheads="1"/>
            </p:cNvSpPr>
            <p:nvPr>
              <p:custDataLst>
                <p:tags r:id="rId4"/>
              </p:custDataLst>
            </p:nvPr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203" name="Oval 156"/>
            <p:cNvSpPr>
              <a:spLocks noChangeArrowheads="1"/>
            </p:cNvSpPr>
            <p:nvPr>
              <p:custDataLst>
                <p:tags r:id="rId5"/>
              </p:custDataLst>
            </p:nvPr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204" name="Oval 157"/>
            <p:cNvSpPr>
              <a:spLocks noChangeArrowheads="1"/>
            </p:cNvSpPr>
            <p:nvPr>
              <p:custDataLst>
                <p:tags r:id="rId6"/>
              </p:custDataLst>
            </p:nvPr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205" name="Oval 158"/>
            <p:cNvSpPr>
              <a:spLocks noChangeArrowheads="1"/>
            </p:cNvSpPr>
            <p:nvPr>
              <p:custDataLst>
                <p:tags r:id="rId7"/>
              </p:custDataLst>
            </p:nvPr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206" name="Oval 159"/>
            <p:cNvSpPr>
              <a:spLocks noChangeArrowheads="1"/>
            </p:cNvSpPr>
            <p:nvPr>
              <p:custDataLst>
                <p:tags r:id="rId8"/>
              </p:custDataLst>
            </p:nvPr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207" name="Oval 160"/>
            <p:cNvSpPr>
              <a:spLocks noChangeArrowheads="1"/>
            </p:cNvSpPr>
            <p:nvPr>
              <p:custDataLst>
                <p:tags r:id="rId9"/>
              </p:custDataLst>
            </p:nvPr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208" name="AutoShape 161"/>
            <p:cNvSpPr>
              <a:spLocks noChangeArrowheads="1"/>
            </p:cNvSpPr>
            <p:nvPr>
              <p:custDataLst>
                <p:tags r:id="rId10"/>
              </p:custDataLst>
            </p:nvPr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209" name="Freeform 162"/>
            <p:cNvSpPr>
              <a:spLocks/>
            </p:cNvSpPr>
            <p:nvPr>
              <p:custDataLst>
                <p:tags r:id="rId11"/>
              </p:custDataLst>
            </p:nvPr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210" name="Freeform 163"/>
            <p:cNvSpPr>
              <a:spLocks/>
            </p:cNvSpPr>
            <p:nvPr>
              <p:custDataLst>
                <p:tags r:id="rId12"/>
              </p:custDataLst>
            </p:nvPr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211" name="Freeform 164"/>
            <p:cNvSpPr>
              <a:spLocks/>
            </p:cNvSpPr>
            <p:nvPr>
              <p:custDataLst>
                <p:tags r:id="rId13"/>
              </p:custDataLst>
            </p:nvPr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212" name="Freeform 165"/>
            <p:cNvSpPr>
              <a:spLocks/>
            </p:cNvSpPr>
            <p:nvPr>
              <p:custDataLst>
                <p:tags r:id="rId14"/>
              </p:custDataLst>
            </p:nvPr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6192" name="Oval 166" descr="Dark vertical"/>
          <p:cNvSpPr>
            <a:spLocks noChangeArrowheads="1"/>
          </p:cNvSpPr>
          <p:nvPr/>
        </p:nvSpPr>
        <p:spPr bwMode="auto">
          <a:xfrm>
            <a:off x="865188" y="6175375"/>
            <a:ext cx="304800" cy="304800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6193" name="Oval 167" descr="Dark vertical"/>
          <p:cNvSpPr>
            <a:spLocks noChangeArrowheads="1"/>
          </p:cNvSpPr>
          <p:nvPr/>
        </p:nvSpPr>
        <p:spPr bwMode="auto">
          <a:xfrm>
            <a:off x="1246188" y="6175375"/>
            <a:ext cx="304800" cy="304800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6194" name="Oval 168" descr="Dark vertical"/>
          <p:cNvSpPr>
            <a:spLocks noChangeArrowheads="1"/>
          </p:cNvSpPr>
          <p:nvPr/>
        </p:nvSpPr>
        <p:spPr bwMode="auto">
          <a:xfrm>
            <a:off x="1627188" y="6175375"/>
            <a:ext cx="304800" cy="304800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6195" name="Oval 169" descr="Dark vertical"/>
          <p:cNvSpPr>
            <a:spLocks noChangeArrowheads="1"/>
          </p:cNvSpPr>
          <p:nvPr/>
        </p:nvSpPr>
        <p:spPr bwMode="auto">
          <a:xfrm>
            <a:off x="1998663" y="5816600"/>
            <a:ext cx="304800" cy="304800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6196" name="Oval 170" descr="Dark vertical"/>
          <p:cNvSpPr>
            <a:spLocks noChangeArrowheads="1"/>
          </p:cNvSpPr>
          <p:nvPr/>
        </p:nvSpPr>
        <p:spPr bwMode="auto">
          <a:xfrm>
            <a:off x="2379663" y="6161088"/>
            <a:ext cx="304800" cy="304800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6197" name="Oval 171"/>
          <p:cNvSpPr>
            <a:spLocks noChangeArrowheads="1"/>
          </p:cNvSpPr>
          <p:nvPr/>
        </p:nvSpPr>
        <p:spPr bwMode="auto">
          <a:xfrm>
            <a:off x="3725863" y="4622442"/>
            <a:ext cx="169862" cy="169863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pic>
        <p:nvPicPr>
          <p:cNvPr id="2" name="Picture 1"/>
          <p:cNvPicPr>
            <a:picLocks noChangeAspect="1"/>
          </p:cNvPicPr>
          <p:nvPr/>
        </p:nvPicPr>
        <p:blipFill rotWithShape="1">
          <a:blip r:embed="rId1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2198" r="20232"/>
          <a:stretch/>
        </p:blipFill>
        <p:spPr>
          <a:xfrm>
            <a:off x="474663" y="1333991"/>
            <a:ext cx="2286000" cy="2621583"/>
          </a:xfrm>
          <a:prstGeom prst="rect">
            <a:avLst/>
          </a:prstGeom>
        </p:spPr>
      </p:pic>
      <p:sp>
        <p:nvSpPr>
          <p:cNvPr id="74" name="Rectangle 73"/>
          <p:cNvSpPr/>
          <p:nvPr/>
        </p:nvSpPr>
        <p:spPr>
          <a:xfrm>
            <a:off x="63843" y="6574937"/>
            <a:ext cx="3251886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200" b="1" dirty="0" err="1" smtClean="0">
                <a:solidFill>
                  <a:schemeClr val="bg1">
                    <a:lumMod val="75000"/>
                  </a:schemeClr>
                </a:solidFill>
                <a:latin typeface="Calibri" panose="020F0502020204030204" pitchFamily="34" charset="0"/>
              </a:rPr>
              <a:t>b.playGame</a:t>
            </a:r>
            <a:r>
              <a:rPr lang="en-US" sz="1200" b="1" dirty="0" smtClean="0">
                <a:solidFill>
                  <a:schemeClr val="bg1">
                    <a:lumMod val="75000"/>
                  </a:schemeClr>
                </a:solidFill>
                <a:latin typeface="Calibri" panose="020F0502020204030204" pitchFamily="34" charset="0"/>
              </a:rPr>
              <a:t>( 'human', o0rn ),  x3rn vs. 'human'</a:t>
            </a:r>
            <a:endParaRPr lang="en-US" sz="1200" b="1" dirty="0">
              <a:solidFill>
                <a:schemeClr val="bg1">
                  <a:lumMod val="75000"/>
                </a:schemeClr>
              </a:solidFill>
              <a:latin typeface="Calibri" panose="020F0502020204030204" pitchFamily="34" charset="0"/>
            </a:endParaRPr>
          </a:p>
        </p:txBody>
      </p:sp>
      <p:sp>
        <p:nvSpPr>
          <p:cNvPr id="6199" name="Text Box 148"/>
          <p:cNvSpPr txBox="1">
            <a:spLocks noChangeArrowheads="1"/>
          </p:cNvSpPr>
          <p:nvPr/>
        </p:nvSpPr>
        <p:spPr bwMode="auto">
          <a:xfrm>
            <a:off x="3492321" y="2908985"/>
            <a:ext cx="5041256" cy="1015663"/>
          </a:xfrm>
          <a:prstGeom prst="rect">
            <a:avLst/>
          </a:prstGeom>
          <a:solidFill>
            <a:schemeClr val="bg1">
              <a:lumMod val="95000"/>
            </a:schemeClr>
          </a:solidFill>
          <a:ln w="38100">
            <a:solidFill>
              <a:schemeClr val="bg1">
                <a:lumMod val="75000"/>
              </a:schemeClr>
            </a:solidFill>
          </a:ln>
          <a:extLst/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dirty="0" smtClean="0">
                <a:latin typeface="Cambria" pitchFamily="18" charset="0"/>
              </a:rPr>
              <a:t>Hw11 </a:t>
            </a:r>
            <a:r>
              <a:rPr lang="en-US" dirty="0">
                <a:latin typeface="Cambria" pitchFamily="18" charset="0"/>
              </a:rPr>
              <a:t>due </a:t>
            </a:r>
            <a:r>
              <a:rPr lang="en-US" b="1" dirty="0" smtClean="0">
                <a:solidFill>
                  <a:srgbClr val="0B04FF"/>
                </a:solidFill>
                <a:latin typeface="Cambria" pitchFamily="18" charset="0"/>
              </a:rPr>
              <a:t>Monday </a:t>
            </a:r>
            <a:r>
              <a:rPr lang="en-US" dirty="0" smtClean="0">
                <a:solidFill>
                  <a:srgbClr val="0B04FF"/>
                </a:solidFill>
                <a:latin typeface="Cambria" pitchFamily="18" charset="0"/>
              </a:rPr>
              <a:t> </a:t>
            </a:r>
            <a:r>
              <a:rPr lang="en-US" dirty="0" smtClean="0">
                <a:latin typeface="Cambria" pitchFamily="18" charset="0"/>
              </a:rPr>
              <a:t>@ 11:59pm</a:t>
            </a:r>
          </a:p>
          <a:p>
            <a:pPr algn="ctr">
              <a:spcBef>
                <a:spcPct val="50000"/>
              </a:spcBef>
            </a:pPr>
            <a:r>
              <a:rPr lang="en-US" b="1" dirty="0" smtClean="0">
                <a:latin typeface="Cambria" pitchFamily="18" charset="0"/>
              </a:rPr>
              <a:t>Office hours </a:t>
            </a:r>
            <a:r>
              <a:rPr lang="en-US" b="1" u="sng" dirty="0" smtClean="0">
                <a:solidFill>
                  <a:srgbClr val="FF0000"/>
                </a:solidFill>
                <a:latin typeface="Cambria" pitchFamily="18" charset="0"/>
              </a:rPr>
              <a:t>Friday</a:t>
            </a:r>
            <a:r>
              <a:rPr lang="en-US" b="1" dirty="0" smtClean="0">
                <a:latin typeface="Cambria" pitchFamily="18" charset="0"/>
              </a:rPr>
              <a:t>:  </a:t>
            </a:r>
            <a:r>
              <a:rPr lang="en-US" dirty="0" smtClean="0">
                <a:latin typeface="Cambria" pitchFamily="18" charset="0"/>
              </a:rPr>
              <a:t>2:3</a:t>
            </a:r>
            <a:r>
              <a:rPr lang="en-US" dirty="0" smtClean="0">
                <a:latin typeface="Cambria" pitchFamily="18" charset="0"/>
              </a:rPr>
              <a:t>0-4:30</a:t>
            </a:r>
            <a:endParaRPr lang="en-US" dirty="0">
              <a:latin typeface="Cambria" pitchFamily="18" charset="0"/>
            </a:endParaRPr>
          </a:p>
        </p:txBody>
      </p:sp>
      <p:pic>
        <p:nvPicPr>
          <p:cNvPr id="4" name="Picture 3"/>
          <p:cNvPicPr>
            <a:picLocks noChangeAspect="1"/>
          </p:cNvPicPr>
          <p:nvPr/>
        </p:nvPicPr>
        <p:blipFill>
          <a:blip r:embed="rId1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120781" y="1339202"/>
            <a:ext cx="2809009" cy="1375503"/>
          </a:xfrm>
          <a:prstGeom prst="rect">
            <a:avLst/>
          </a:prstGeom>
        </p:spPr>
      </p:pic>
      <p:pic>
        <p:nvPicPr>
          <p:cNvPr id="5" name="Picture 4"/>
          <p:cNvPicPr>
            <a:picLocks noChangeAspect="1"/>
          </p:cNvPicPr>
          <p:nvPr/>
        </p:nvPicPr>
        <p:blipFill>
          <a:blip r:embed="rId1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248400" y="152400"/>
            <a:ext cx="2355734" cy="2532690"/>
          </a:xfrm>
          <a:prstGeom prst="rect">
            <a:avLst/>
          </a:prstGeom>
        </p:spPr>
      </p:pic>
      <p:sp>
        <p:nvSpPr>
          <p:cNvPr id="68" name="Text Box 49"/>
          <p:cNvSpPr txBox="1">
            <a:spLocks noChangeArrowheads="1"/>
          </p:cNvSpPr>
          <p:nvPr/>
        </p:nvSpPr>
        <p:spPr bwMode="auto">
          <a:xfrm rot="21040283">
            <a:off x="7658383" y="2143511"/>
            <a:ext cx="1389063" cy="461665"/>
          </a:xfrm>
          <a:prstGeom prst="rect">
            <a:avLst/>
          </a:prstGeom>
          <a:solidFill>
            <a:srgbClr val="CCFFCC"/>
          </a:solidFill>
          <a:ln>
            <a:noFill/>
          </a:ln>
          <a:extLst/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200" i="1" dirty="0" smtClean="0">
                <a:solidFill>
                  <a:srgbClr val="000000"/>
                </a:solidFill>
                <a:latin typeface="Cambria" pitchFamily="18" charset="0"/>
              </a:rPr>
              <a:t>Happy December birthdays!</a:t>
            </a:r>
            <a:endParaRPr lang="en-US" sz="1200" i="1" dirty="0">
              <a:solidFill>
                <a:srgbClr val="000000"/>
              </a:solidFill>
              <a:latin typeface="Cambria" pitchFamily="18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66" name="Text Box 5"/>
          <p:cNvSpPr txBox="1">
            <a:spLocks noChangeArrowheads="1"/>
          </p:cNvSpPr>
          <p:nvPr/>
        </p:nvSpPr>
        <p:spPr bwMode="auto">
          <a:xfrm>
            <a:off x="230188" y="205582"/>
            <a:ext cx="7620000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sz="4000" dirty="0" smtClean="0">
                <a:solidFill>
                  <a:srgbClr val="000000"/>
                </a:solidFill>
                <a:latin typeface="Cambria" panose="02040503050406030204" pitchFamily="18" charset="0"/>
              </a:rPr>
              <a:t>F</a:t>
            </a:r>
            <a:r>
              <a:rPr kumimoji="0" lang="en-US" sz="4000" b="0" i="0" u="none" strike="noStrike" kern="1200" cap="none" spc="0" normalizeH="0" baseline="0" noProof="0" dirty="0" err="1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MS PGothic" pitchFamily="34" charset="-128"/>
                <a:cs typeface="+mn-cs"/>
              </a:rPr>
              <a:t>inal</a:t>
            </a:r>
            <a:r>
              <a:rPr kumimoji="0" lang="en-US" sz="40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MS PGothic" pitchFamily="34" charset="-128"/>
                <a:cs typeface="+mn-cs"/>
              </a:rPr>
              <a:t>-project</a:t>
            </a:r>
            <a:r>
              <a:rPr lang="en-US" sz="4000" dirty="0" smtClean="0">
                <a:solidFill>
                  <a:srgbClr val="000000"/>
                </a:solidFill>
                <a:latin typeface="Cambria" panose="02040503050406030204" pitchFamily="18" charset="0"/>
              </a:rPr>
              <a:t> timeline</a:t>
            </a:r>
            <a:r>
              <a:rPr lang="en-US" sz="4000" noProof="0" dirty="0" smtClean="0">
                <a:solidFill>
                  <a:srgbClr val="000000"/>
                </a:solidFill>
                <a:latin typeface="Cambria" panose="02040503050406030204" pitchFamily="18" charset="0"/>
              </a:rPr>
              <a:t>:</a:t>
            </a:r>
            <a:endParaRPr kumimoji="0" lang="en-US" sz="4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mbria" panose="02040503050406030204" pitchFamily="18" charset="0"/>
              <a:ea typeface="MS PGothic" pitchFamily="34" charset="-128"/>
              <a:cs typeface="+mn-cs"/>
            </a:endParaRPr>
          </a:p>
        </p:txBody>
      </p:sp>
      <p:sp>
        <p:nvSpPr>
          <p:cNvPr id="40" name="Text Box 5"/>
          <p:cNvSpPr txBox="1">
            <a:spLocks noChangeArrowheads="1"/>
          </p:cNvSpPr>
          <p:nvPr/>
        </p:nvSpPr>
        <p:spPr bwMode="auto">
          <a:xfrm>
            <a:off x="1295399" y="4984497"/>
            <a:ext cx="7001301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sz="3200" dirty="0">
                <a:solidFill>
                  <a:srgbClr val="000000"/>
                </a:solidFill>
                <a:latin typeface="Cambria" panose="02040503050406030204" pitchFamily="18" charset="0"/>
              </a:rPr>
              <a:t>A</a:t>
            </a:r>
            <a:r>
              <a:rPr kumimoji="0" lang="en-US" sz="3200" b="0" u="none" strike="noStrike" kern="1200" cap="none" spc="0" normalizeH="0" noProof="0" dirty="0" err="1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MS PGothic" pitchFamily="34" charset="-128"/>
                <a:cs typeface="+mn-cs"/>
              </a:rPr>
              <a:t>ll</a:t>
            </a:r>
            <a:r>
              <a:rPr kumimoji="0" lang="en-US" sz="3200" b="0" i="0" u="none" strike="noStrike" kern="1200" cap="none" spc="0" normalizeH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MS PGothic" pitchFamily="34" charset="-128"/>
                <a:cs typeface="+mn-cs"/>
              </a:rPr>
              <a:t> use nested data: 2d    </a:t>
            </a:r>
            <a:r>
              <a:rPr lang="en-US" sz="1800" dirty="0" smtClean="0">
                <a:solidFill>
                  <a:srgbClr val="000000"/>
                </a:solidFill>
                <a:latin typeface="Cambria" panose="02040503050406030204" pitchFamily="18" charset="0"/>
              </a:rPr>
              <a:t>... </a:t>
            </a:r>
            <a:r>
              <a:rPr kumimoji="0" lang="en-US" sz="1800" b="0" i="0" u="none" strike="noStrike" kern="1200" cap="none" spc="0" normalizeH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MS PGothic" pitchFamily="34" charset="-128"/>
                <a:cs typeface="+mn-cs"/>
              </a:rPr>
              <a:t>or, perhaps, </a:t>
            </a:r>
            <a:r>
              <a:rPr kumimoji="0" lang="en-US" sz="1800" b="0" i="0" u="sng" strike="noStrike" kern="1200" cap="none" spc="0" normalizeH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MS PGothic" pitchFamily="34" charset="-128"/>
                <a:cs typeface="+mn-cs"/>
              </a:rPr>
              <a:t>3</a:t>
            </a:r>
            <a:r>
              <a:rPr kumimoji="0" lang="en-US" sz="1800" b="0" i="0" u="none" strike="noStrike" kern="1200" cap="none" spc="0" normalizeH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MS PGothic" pitchFamily="34" charset="-128"/>
                <a:cs typeface="+mn-cs"/>
              </a:rPr>
              <a:t>d!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mbria" panose="02040503050406030204" pitchFamily="18" charset="0"/>
              <a:ea typeface="MS PGothic" pitchFamily="34" charset="-128"/>
              <a:cs typeface="+mn-cs"/>
            </a:endParaRPr>
          </a:p>
        </p:txBody>
      </p:sp>
      <p:sp>
        <p:nvSpPr>
          <p:cNvPr id="41" name="Text Box 5"/>
          <p:cNvSpPr txBox="1">
            <a:spLocks noChangeArrowheads="1"/>
          </p:cNvSpPr>
          <p:nvPr/>
        </p:nvSpPr>
        <p:spPr bwMode="auto">
          <a:xfrm>
            <a:off x="1295400" y="4266239"/>
            <a:ext cx="6172200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sz="3200" dirty="0">
                <a:solidFill>
                  <a:srgbClr val="000000"/>
                </a:solidFill>
                <a:latin typeface="Cambria" panose="02040503050406030204" pitchFamily="18" charset="0"/>
              </a:rPr>
              <a:t>A</a:t>
            </a:r>
            <a:r>
              <a:rPr kumimoji="0" lang="en-US" sz="3200" b="0" u="none" strike="noStrike" kern="1200" cap="none" spc="0" normalizeH="0" noProof="0" dirty="0" err="1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MS PGothic" pitchFamily="34" charset="-128"/>
                <a:cs typeface="+mn-cs"/>
              </a:rPr>
              <a:t>ll</a:t>
            </a:r>
            <a:r>
              <a:rPr kumimoji="0" lang="en-US" sz="3200" b="0" i="0" u="none" strike="noStrike" kern="1200" cap="none" spc="0" normalizeH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MS PGothic" pitchFamily="34" charset="-128"/>
                <a:cs typeface="+mn-cs"/>
              </a:rPr>
              <a:t> use objects + classes</a:t>
            </a:r>
            <a:endParaRPr kumimoji="0" lang="en-US" sz="3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mbria" panose="02040503050406030204" pitchFamily="18" charset="0"/>
              <a:ea typeface="MS PGothic" pitchFamily="34" charset="-128"/>
              <a:cs typeface="+mn-cs"/>
            </a:endParaRPr>
          </a:p>
        </p:txBody>
      </p:sp>
      <p:sp>
        <p:nvSpPr>
          <p:cNvPr id="42" name="Text Box 5"/>
          <p:cNvSpPr txBox="1">
            <a:spLocks noChangeArrowheads="1"/>
          </p:cNvSpPr>
          <p:nvPr/>
        </p:nvSpPr>
        <p:spPr bwMode="auto">
          <a:xfrm>
            <a:off x="1328351" y="5739825"/>
            <a:ext cx="6825050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sz="3200" dirty="0">
                <a:solidFill>
                  <a:srgbClr val="000000"/>
                </a:solidFill>
                <a:latin typeface="Cambria" panose="02040503050406030204" pitchFamily="18" charset="0"/>
              </a:rPr>
              <a:t>A</a:t>
            </a:r>
            <a:r>
              <a:rPr kumimoji="0" lang="en-US" sz="3200" b="0" u="none" strike="noStrike" kern="1200" cap="none" spc="0" normalizeH="0" noProof="0" dirty="0" err="1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MS PGothic" pitchFamily="34" charset="-128"/>
                <a:cs typeface="+mn-cs"/>
              </a:rPr>
              <a:t>ll</a:t>
            </a:r>
            <a:r>
              <a:rPr kumimoji="0" lang="en-US" sz="3200" b="0" i="0" u="none" strike="noStrike" kern="1200" cap="none" spc="0" normalizeH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MS PGothic" pitchFamily="34" charset="-128"/>
                <a:cs typeface="+mn-cs"/>
              </a:rPr>
              <a:t> are open-ended </a:t>
            </a:r>
            <a:r>
              <a:rPr kumimoji="0" lang="en-US" sz="3200" b="0" i="1" u="none" strike="noStrike" kern="1200" cap="none" spc="0" normalizeH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MS PGothic" pitchFamily="34" charset="-128"/>
                <a:cs typeface="+mn-cs"/>
              </a:rPr>
              <a:t>somehow</a:t>
            </a:r>
            <a:r>
              <a:rPr kumimoji="0" lang="en-US" sz="3200" b="0" i="0" u="none" strike="noStrike" kern="1200" cap="none" spc="0" normalizeH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MS PGothic" pitchFamily="34" charset="-128"/>
                <a:cs typeface="+mn-cs"/>
              </a:rPr>
              <a:t>... </a:t>
            </a:r>
            <a:endParaRPr kumimoji="0" lang="en-US" sz="3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mbria" panose="02040503050406030204" pitchFamily="18" charset="0"/>
              <a:ea typeface="MS PGothic" pitchFamily="34" charset="-128"/>
              <a:cs typeface="+mn-cs"/>
            </a:endParaRPr>
          </a:p>
        </p:txBody>
      </p:sp>
      <p:sp>
        <p:nvSpPr>
          <p:cNvPr id="8" name="Text Box 5"/>
          <p:cNvSpPr txBox="1">
            <a:spLocks noChangeArrowheads="1"/>
          </p:cNvSpPr>
          <p:nvPr/>
        </p:nvSpPr>
        <p:spPr bwMode="auto">
          <a:xfrm>
            <a:off x="2438401" y="1674674"/>
            <a:ext cx="5867400" cy="1815882"/>
          </a:xfrm>
          <a:prstGeom prst="rect">
            <a:avLst/>
          </a:prstGeom>
          <a:solidFill>
            <a:srgbClr val="FFEAD5"/>
          </a:solidFill>
          <a:ln>
            <a:noFill/>
          </a:ln>
          <a:extLst/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 smtClean="0">
                <a:ln>
                  <a:noFill/>
                </a:ln>
                <a:solidFill>
                  <a:srgbClr val="CC3300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Start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:            Mon.</a:t>
            </a:r>
            <a:r>
              <a:rPr kumimoji="0" lang="en-US" sz="2800" b="0" i="0" u="none" strike="noStrike" kern="1200" cap="none" spc="0" normalizeH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 12/3   (2-3 functions)</a:t>
            </a:r>
            <a:endParaRPr kumimoji="0" lang="en-US" sz="2800" b="0" i="0" u="none" strike="noStrike" kern="1200" cap="none" spc="0" normalizeH="0" baseline="0" noProof="0" dirty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 pitchFamily="34" charset="0"/>
              <a:cs typeface="Calibri" panose="020F0502020204030204" pitchFamily="34" charset="0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sz="2800" b="1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Milestone</a:t>
            </a:r>
            <a:r>
              <a:rPr lang="en-US" sz="2800" dirty="0" smtClean="0">
                <a:solidFill>
                  <a:srgbClr val="00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:    Mon.  12/10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Final</a:t>
            </a:r>
            <a:r>
              <a:rPr kumimoji="0" lang="en-US" sz="2800" b="0" i="0" u="none" strike="noStrike" kern="1200" cap="none" spc="0" normalizeH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:               Fri.  12/14</a:t>
            </a: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685800" y="2052243"/>
            <a:ext cx="1445591" cy="954107"/>
          </a:xfrm>
          <a:prstGeom prst="rect">
            <a:avLst/>
          </a:prstGeom>
          <a:solidFill>
            <a:srgbClr val="CCECFF"/>
          </a:solidFill>
        </p:spPr>
        <p:txBody>
          <a:bodyPr wrap="square" rtlCol="0">
            <a:spAutoFit/>
          </a:bodyPr>
          <a:lstStyle/>
          <a:p>
            <a:r>
              <a:rPr lang="en-US" sz="2800" dirty="0" smtClean="0">
                <a:latin typeface="Calibri" panose="020F0502020204030204" pitchFamily="34" charset="0"/>
                <a:cs typeface="Calibri" panose="020F0502020204030204" pitchFamily="34" charset="0"/>
              </a:rPr>
              <a:t>Progress + Dates:</a:t>
            </a:r>
            <a:endParaRPr lang="en-US" sz="2800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24" name="Text Box 66"/>
          <p:cNvSpPr txBox="1">
            <a:spLocks noChangeArrowheads="1"/>
          </p:cNvSpPr>
          <p:nvPr/>
        </p:nvSpPr>
        <p:spPr bwMode="auto">
          <a:xfrm>
            <a:off x="7467600" y="5562600"/>
            <a:ext cx="1316869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400" dirty="0" smtClean="0">
                <a:solidFill>
                  <a:srgbClr val="008000"/>
                </a:solidFill>
                <a:latin typeface="Calibri" pitchFamily="34" charset="0"/>
              </a:rPr>
              <a:t>3's the right d!</a:t>
            </a:r>
            <a:endParaRPr lang="en-US" sz="1400" dirty="0">
              <a:solidFill>
                <a:srgbClr val="008000"/>
              </a:solidFill>
              <a:latin typeface="Calibri" pitchFamily="34" charset="0"/>
            </a:endParaRPr>
          </a:p>
        </p:txBody>
      </p:sp>
      <p:grpSp>
        <p:nvGrpSpPr>
          <p:cNvPr id="10" name="Group 52"/>
          <p:cNvGrpSpPr>
            <a:grpSpLocks/>
          </p:cNvGrpSpPr>
          <p:nvPr>
            <p:custDataLst>
              <p:tags r:id="rId1"/>
            </p:custDataLst>
          </p:nvPr>
        </p:nvGrpSpPr>
        <p:grpSpPr bwMode="auto">
          <a:xfrm>
            <a:off x="8534400" y="5664191"/>
            <a:ext cx="444500" cy="538163"/>
            <a:chOff x="2928" y="1051"/>
            <a:chExt cx="840" cy="957"/>
          </a:xfrm>
        </p:grpSpPr>
        <p:sp>
          <p:nvSpPr>
            <p:cNvPr id="11" name="Freeform 53"/>
            <p:cNvSpPr>
              <a:spLocks/>
            </p:cNvSpPr>
            <p:nvPr>
              <p:custDataLst>
                <p:tags r:id="rId2"/>
              </p:custDataLst>
            </p:nvPr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15 w 1048"/>
                <a:gd name="T1" fmla="*/ 21 h 250"/>
                <a:gd name="T2" fmla="*/ 25 w 1048"/>
                <a:gd name="T3" fmla="*/ 83 h 250"/>
                <a:gd name="T4" fmla="*/ 26 w 1048"/>
                <a:gd name="T5" fmla="*/ 111 h 250"/>
                <a:gd name="T6" fmla="*/ 28 w 1048"/>
                <a:gd name="T7" fmla="*/ 125 h 250"/>
                <a:gd name="T8" fmla="*/ 29 w 1048"/>
                <a:gd name="T9" fmla="*/ 165 h 250"/>
                <a:gd name="T10" fmla="*/ 20 w 1048"/>
                <a:gd name="T11" fmla="*/ 234 h 250"/>
                <a:gd name="T12" fmla="*/ 2 w 1048"/>
                <a:gd name="T13" fmla="*/ 214 h 250"/>
                <a:gd name="T14" fmla="*/ 0 w 1048"/>
                <a:gd name="T15" fmla="*/ 193 h 250"/>
                <a:gd name="T16" fmla="*/ 2 w 1048"/>
                <a:gd name="T17" fmla="*/ 159 h 250"/>
                <a:gd name="T18" fmla="*/ 2 w 1048"/>
                <a:gd name="T19" fmla="*/ 125 h 250"/>
                <a:gd name="T20" fmla="*/ 5 w 1048"/>
                <a:gd name="T21" fmla="*/ 76 h 250"/>
                <a:gd name="T22" fmla="*/ 8 w 1048"/>
                <a:gd name="T23" fmla="*/ 55 h 250"/>
                <a:gd name="T24" fmla="*/ 9 w 1048"/>
                <a:gd name="T25" fmla="*/ 28 h 250"/>
                <a:gd name="T26" fmla="*/ 10 w 1048"/>
                <a:gd name="T27" fmla="*/ 14 h 250"/>
                <a:gd name="T28" fmla="*/ 13 w 1048"/>
                <a:gd name="T29" fmla="*/ 28 h 250"/>
                <a:gd name="T30" fmla="*/ 15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" name="Oval 54"/>
            <p:cNvSpPr>
              <a:spLocks noChangeArrowheads="1"/>
            </p:cNvSpPr>
            <p:nvPr>
              <p:custDataLst>
                <p:tags r:id="rId3"/>
              </p:custDataLst>
            </p:nvPr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" name="Oval 55"/>
            <p:cNvSpPr>
              <a:spLocks noChangeArrowheads="1"/>
            </p:cNvSpPr>
            <p:nvPr>
              <p:custDataLst>
                <p:tags r:id="rId4"/>
              </p:custDataLst>
            </p:nvPr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" name="Oval 56"/>
            <p:cNvSpPr>
              <a:spLocks noChangeArrowheads="1"/>
            </p:cNvSpPr>
            <p:nvPr>
              <p:custDataLst>
                <p:tags r:id="rId5"/>
              </p:custDataLst>
            </p:nvPr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" name="Oval 57"/>
            <p:cNvSpPr>
              <a:spLocks noChangeArrowheads="1"/>
            </p:cNvSpPr>
            <p:nvPr>
              <p:custDataLst>
                <p:tags r:id="rId6"/>
              </p:custDataLst>
            </p:nvPr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" name="Oval 58"/>
            <p:cNvSpPr>
              <a:spLocks noChangeArrowheads="1"/>
            </p:cNvSpPr>
            <p:nvPr>
              <p:custDataLst>
                <p:tags r:id="rId7"/>
              </p:custDataLst>
            </p:nvPr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" name="Oval 59"/>
            <p:cNvSpPr>
              <a:spLocks noChangeArrowheads="1"/>
            </p:cNvSpPr>
            <p:nvPr>
              <p:custDataLst>
                <p:tags r:id="rId8"/>
              </p:custDataLst>
            </p:nvPr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" name="Oval 60"/>
            <p:cNvSpPr>
              <a:spLocks noChangeArrowheads="1"/>
            </p:cNvSpPr>
            <p:nvPr>
              <p:custDataLst>
                <p:tags r:id="rId9"/>
              </p:custDataLst>
            </p:nvPr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9" name="AutoShape 61"/>
            <p:cNvSpPr>
              <a:spLocks noChangeArrowheads="1"/>
            </p:cNvSpPr>
            <p:nvPr>
              <p:custDataLst>
                <p:tags r:id="rId10"/>
              </p:custDataLst>
            </p:nvPr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0" name="Freeform 62"/>
            <p:cNvSpPr>
              <a:spLocks/>
            </p:cNvSpPr>
            <p:nvPr>
              <p:custDataLst>
                <p:tags r:id="rId11"/>
              </p:custDataLst>
            </p:nvPr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" name="Freeform 63"/>
            <p:cNvSpPr>
              <a:spLocks/>
            </p:cNvSpPr>
            <p:nvPr>
              <p:custDataLst>
                <p:tags r:id="rId12"/>
              </p:custDataLst>
            </p:nvPr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" name="Freeform 64"/>
            <p:cNvSpPr>
              <a:spLocks/>
            </p:cNvSpPr>
            <p:nvPr>
              <p:custDataLst>
                <p:tags r:id="rId13"/>
              </p:custDataLst>
            </p:nvPr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" name="Freeform 65"/>
            <p:cNvSpPr>
              <a:spLocks/>
            </p:cNvSpPr>
            <p:nvPr>
              <p:custDataLst>
                <p:tags r:id="rId14"/>
              </p:custDataLst>
            </p:nvPr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149128995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867" name="Text Box 9"/>
          <p:cNvSpPr txBox="1">
            <a:spLocks noChangeArrowheads="1"/>
          </p:cNvSpPr>
          <p:nvPr/>
        </p:nvSpPr>
        <p:spPr bwMode="auto">
          <a:xfrm>
            <a:off x="6934200" y="2072512"/>
            <a:ext cx="1937198" cy="1384995"/>
          </a:xfrm>
          <a:prstGeom prst="rect">
            <a:avLst/>
          </a:prstGeom>
          <a:solidFill>
            <a:srgbClr val="CCECFF"/>
          </a:solidFill>
          <a:ln>
            <a:noFill/>
          </a:ln>
          <a:extLst/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2800" dirty="0" smtClean="0">
                <a:solidFill>
                  <a:srgbClr val="CC3300"/>
                </a:solidFill>
                <a:latin typeface="Calibri" panose="020F0502020204030204" pitchFamily="34" charset="0"/>
              </a:rPr>
              <a:t>(Games</a:t>
            </a:r>
            <a:r>
              <a:rPr lang="en-US" sz="2800" dirty="0">
                <a:solidFill>
                  <a:srgbClr val="CC3300"/>
                </a:solidFill>
                <a:latin typeface="Calibri" panose="020F0502020204030204" pitchFamily="34" charset="0"/>
              </a:rPr>
              <a:t>'</a:t>
            </a:r>
            <a:r>
              <a:rPr lang="en-US" altLang="ja-JP" sz="2800" dirty="0">
                <a:solidFill>
                  <a:srgbClr val="CC3300"/>
                </a:solidFill>
                <a:latin typeface="Calibri" panose="020F0502020204030204" pitchFamily="34" charset="0"/>
              </a:rPr>
              <a:t> Branching </a:t>
            </a:r>
            <a:r>
              <a:rPr lang="en-US" altLang="ja-JP" sz="2800" dirty="0" smtClean="0">
                <a:solidFill>
                  <a:srgbClr val="CC3300"/>
                </a:solidFill>
                <a:latin typeface="Calibri" panose="020F0502020204030204" pitchFamily="34" charset="0"/>
              </a:rPr>
              <a:t>Factors)</a:t>
            </a:r>
            <a:endParaRPr lang="en-US" sz="2800" dirty="0">
              <a:solidFill>
                <a:srgbClr val="CC3300"/>
              </a:solidFill>
              <a:latin typeface="Calibri" panose="020F0502020204030204" pitchFamily="34" charset="0"/>
            </a:endParaRPr>
          </a:p>
        </p:txBody>
      </p:sp>
      <p:grpSp>
        <p:nvGrpSpPr>
          <p:cNvPr id="6" name="Group 5"/>
          <p:cNvGrpSpPr/>
          <p:nvPr/>
        </p:nvGrpSpPr>
        <p:grpSpPr>
          <a:xfrm>
            <a:off x="304800" y="76200"/>
            <a:ext cx="6400800" cy="6629400"/>
            <a:chOff x="-533400" y="838200"/>
            <a:chExt cx="6172200" cy="6355724"/>
          </a:xfrm>
        </p:grpSpPr>
        <p:pic>
          <p:nvPicPr>
            <p:cNvPr id="4" name="Picture 3"/>
            <p:cNvPicPr>
              <a:picLocks noChangeAspect="1"/>
            </p:cNvPicPr>
            <p:nvPr/>
          </p:nvPicPr>
          <p:blipFill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10417" b="40276"/>
            <a:stretch/>
          </p:blipFill>
          <p:spPr>
            <a:xfrm>
              <a:off x="-533400" y="965916"/>
              <a:ext cx="6172200" cy="6228008"/>
            </a:xfrm>
            <a:prstGeom prst="rect">
              <a:avLst/>
            </a:prstGeom>
          </p:spPr>
        </p:pic>
        <p:sp>
          <p:nvSpPr>
            <p:cNvPr id="2" name="Rectangle 1"/>
            <p:cNvSpPr/>
            <p:nvPr/>
          </p:nvSpPr>
          <p:spPr bwMode="auto">
            <a:xfrm>
              <a:off x="990600" y="838200"/>
              <a:ext cx="3505200" cy="363826"/>
            </a:xfrm>
            <a:prstGeom prst="rect">
              <a:avLst/>
            </a:prstGeom>
            <a:solidFill>
              <a:schemeClr val="bg1"/>
            </a:solidFill>
            <a:ln w="9525" cap="flat" cmpd="sng" algn="ctr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  <a:ea typeface="ＭＳ Ｐゴシック" pitchFamily="1" charset="-128"/>
              </a:endParaRPr>
            </a:p>
          </p:txBody>
        </p:sp>
      </p:grpSp>
      <p:pic>
        <p:nvPicPr>
          <p:cNvPr id="5" name="Picture 4"/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4674" t="939" r="23787" b="87603"/>
          <a:stretch/>
        </p:blipFill>
        <p:spPr>
          <a:xfrm>
            <a:off x="5690317" y="427788"/>
            <a:ext cx="3181081" cy="1447263"/>
          </a:xfrm>
          <a:prstGeom prst="rect">
            <a:avLst/>
          </a:prstGeom>
          <a:ln>
            <a:solidFill>
              <a:schemeClr val="tx1"/>
            </a:solidFill>
          </a:ln>
        </p:spPr>
      </p:pic>
      <p:cxnSp>
        <p:nvCxnSpPr>
          <p:cNvPr id="7" name="Straight Arrow Connector 6"/>
          <p:cNvCxnSpPr/>
          <p:nvPr/>
        </p:nvCxnSpPr>
        <p:spPr bwMode="auto">
          <a:xfrm>
            <a:off x="7848600" y="3733800"/>
            <a:ext cx="0" cy="2743200"/>
          </a:xfrm>
          <a:prstGeom prst="straightConnector1">
            <a:avLst/>
          </a:prstGeom>
          <a:solidFill>
            <a:schemeClr val="accent1"/>
          </a:solidFill>
          <a:ln w="76200" cap="flat" cmpd="sng" algn="ctr">
            <a:solidFill>
              <a:srgbClr val="0B04FF"/>
            </a:solidFill>
            <a:prstDash val="solid"/>
            <a:round/>
            <a:headEnd type="none" w="med" len="med"/>
            <a:tailEnd type="triangle"/>
          </a:ln>
          <a:effectLst/>
        </p:spPr>
      </p:cxnSp>
    </p:spTree>
    <p:extLst>
      <p:ext uri="{BB962C8B-B14F-4D97-AF65-F5344CB8AC3E}">
        <p14:creationId xmlns:p14="http://schemas.microsoft.com/office/powerpoint/2010/main" val="83670667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/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50589" b="1"/>
          <a:stretch/>
        </p:blipFill>
        <p:spPr>
          <a:xfrm>
            <a:off x="231820" y="247919"/>
            <a:ext cx="6397580" cy="6469017"/>
          </a:xfrm>
          <a:prstGeom prst="rect">
            <a:avLst/>
          </a:prstGeom>
        </p:spPr>
      </p:pic>
      <p:sp>
        <p:nvSpPr>
          <p:cNvPr id="5" name="Text Box 9"/>
          <p:cNvSpPr txBox="1">
            <a:spLocks noChangeArrowheads="1"/>
          </p:cNvSpPr>
          <p:nvPr/>
        </p:nvSpPr>
        <p:spPr bwMode="auto">
          <a:xfrm>
            <a:off x="6858000" y="3482427"/>
            <a:ext cx="1937198" cy="1384995"/>
          </a:xfrm>
          <a:prstGeom prst="rect">
            <a:avLst/>
          </a:prstGeom>
          <a:solidFill>
            <a:srgbClr val="CCECFF"/>
          </a:solidFill>
          <a:ln>
            <a:noFill/>
          </a:ln>
          <a:extLst/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2800" dirty="0" smtClean="0">
                <a:solidFill>
                  <a:srgbClr val="CC3300"/>
                </a:solidFill>
                <a:latin typeface="Calibri" panose="020F0502020204030204" pitchFamily="34" charset="0"/>
              </a:rPr>
              <a:t>(Games</a:t>
            </a:r>
            <a:r>
              <a:rPr lang="en-US" sz="2800" dirty="0">
                <a:solidFill>
                  <a:srgbClr val="CC3300"/>
                </a:solidFill>
                <a:latin typeface="Calibri" panose="020F0502020204030204" pitchFamily="34" charset="0"/>
              </a:rPr>
              <a:t>'</a:t>
            </a:r>
            <a:r>
              <a:rPr lang="en-US" altLang="ja-JP" sz="2800" dirty="0">
                <a:solidFill>
                  <a:srgbClr val="CC3300"/>
                </a:solidFill>
                <a:latin typeface="Calibri" panose="020F0502020204030204" pitchFamily="34" charset="0"/>
              </a:rPr>
              <a:t> Branching </a:t>
            </a:r>
            <a:r>
              <a:rPr lang="en-US" altLang="ja-JP" sz="2800" dirty="0" smtClean="0">
                <a:solidFill>
                  <a:srgbClr val="CC3300"/>
                </a:solidFill>
                <a:latin typeface="Calibri" panose="020F0502020204030204" pitchFamily="34" charset="0"/>
              </a:rPr>
              <a:t>Factors)</a:t>
            </a:r>
            <a:endParaRPr lang="en-US" sz="2800" dirty="0">
              <a:solidFill>
                <a:srgbClr val="CC3300"/>
              </a:solidFill>
              <a:latin typeface="Calibri" panose="020F0502020204030204" pitchFamily="34" charset="0"/>
            </a:endParaRPr>
          </a:p>
        </p:txBody>
      </p:sp>
      <p:pic>
        <p:nvPicPr>
          <p:cNvPr id="6" name="Picture 5"/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4674" t="939" r="23787" b="87603"/>
          <a:stretch/>
        </p:blipFill>
        <p:spPr>
          <a:xfrm>
            <a:off x="5810519" y="5029200"/>
            <a:ext cx="3181081" cy="1447263"/>
          </a:xfrm>
          <a:prstGeom prst="rect">
            <a:avLst/>
          </a:prstGeom>
          <a:ln>
            <a:solidFill>
              <a:schemeClr val="tx1"/>
            </a:solidFill>
          </a:ln>
        </p:spPr>
      </p:pic>
      <p:sp>
        <p:nvSpPr>
          <p:cNvPr id="4" name="Down Arrow 3"/>
          <p:cNvSpPr/>
          <p:nvPr/>
        </p:nvSpPr>
        <p:spPr bwMode="auto">
          <a:xfrm rot="6582415">
            <a:off x="4057502" y="3035940"/>
            <a:ext cx="457200" cy="685800"/>
          </a:xfrm>
          <a:prstGeom prst="downArrow">
            <a:avLst/>
          </a:prstGeom>
          <a:solidFill>
            <a:srgbClr val="FF9900"/>
          </a:solidFill>
          <a:ln w="9525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charset="0"/>
              <a:ea typeface="ＭＳ Ｐゴシック" pitchFamily="1" charset="-128"/>
            </a:endParaRPr>
          </a:p>
        </p:txBody>
      </p:sp>
      <p:sp>
        <p:nvSpPr>
          <p:cNvPr id="7" name="Down Arrow 6"/>
          <p:cNvSpPr/>
          <p:nvPr/>
        </p:nvSpPr>
        <p:spPr bwMode="auto">
          <a:xfrm rot="3926319">
            <a:off x="5175024" y="5265348"/>
            <a:ext cx="457200" cy="685800"/>
          </a:xfrm>
          <a:prstGeom prst="downArrow">
            <a:avLst/>
          </a:prstGeom>
          <a:solidFill>
            <a:srgbClr val="FF9900"/>
          </a:solidFill>
          <a:ln w="9525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charset="0"/>
              <a:ea typeface="ＭＳ Ｐゴシック" pitchFamily="1" charset="-128"/>
            </a:endParaRPr>
          </a:p>
        </p:txBody>
      </p:sp>
      <p:cxnSp>
        <p:nvCxnSpPr>
          <p:cNvPr id="9" name="Straight Arrow Connector 8"/>
          <p:cNvCxnSpPr/>
          <p:nvPr/>
        </p:nvCxnSpPr>
        <p:spPr bwMode="auto">
          <a:xfrm>
            <a:off x="7696200" y="533400"/>
            <a:ext cx="0" cy="2743200"/>
          </a:xfrm>
          <a:prstGeom prst="straightConnector1">
            <a:avLst/>
          </a:prstGeom>
          <a:solidFill>
            <a:schemeClr val="accent1"/>
          </a:solidFill>
          <a:ln w="76200" cap="flat" cmpd="sng" algn="ctr">
            <a:solidFill>
              <a:srgbClr val="0B04FF"/>
            </a:solidFill>
            <a:prstDash val="solid"/>
            <a:round/>
            <a:headEnd type="none" w="med" len="med"/>
            <a:tailEnd type="triangle"/>
          </a:ln>
          <a:effectLst/>
        </p:spPr>
      </p:cxnSp>
    </p:spTree>
    <p:extLst>
      <p:ext uri="{BB962C8B-B14F-4D97-AF65-F5344CB8AC3E}">
        <p14:creationId xmlns:p14="http://schemas.microsoft.com/office/powerpoint/2010/main" val="167975299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/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50589" b="1"/>
          <a:stretch/>
        </p:blipFill>
        <p:spPr>
          <a:xfrm>
            <a:off x="231820" y="247919"/>
            <a:ext cx="6397580" cy="6469017"/>
          </a:xfrm>
          <a:prstGeom prst="rect">
            <a:avLst/>
          </a:prstGeom>
        </p:spPr>
      </p:pic>
      <p:sp>
        <p:nvSpPr>
          <p:cNvPr id="5" name="Text Box 9"/>
          <p:cNvSpPr txBox="1">
            <a:spLocks noChangeArrowheads="1"/>
          </p:cNvSpPr>
          <p:nvPr/>
        </p:nvSpPr>
        <p:spPr bwMode="auto">
          <a:xfrm>
            <a:off x="6858000" y="3482427"/>
            <a:ext cx="1937198" cy="1384995"/>
          </a:xfrm>
          <a:prstGeom prst="rect">
            <a:avLst/>
          </a:prstGeom>
          <a:solidFill>
            <a:srgbClr val="CCECFF"/>
          </a:solidFill>
          <a:ln>
            <a:noFill/>
          </a:ln>
          <a:extLst/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2800" dirty="0" smtClean="0">
                <a:solidFill>
                  <a:srgbClr val="CC3300"/>
                </a:solidFill>
                <a:latin typeface="Calibri" panose="020F0502020204030204" pitchFamily="34" charset="0"/>
              </a:rPr>
              <a:t>(Games</a:t>
            </a:r>
            <a:r>
              <a:rPr lang="en-US" sz="2800" dirty="0">
                <a:solidFill>
                  <a:srgbClr val="CC3300"/>
                </a:solidFill>
                <a:latin typeface="Calibri" panose="020F0502020204030204" pitchFamily="34" charset="0"/>
              </a:rPr>
              <a:t>'</a:t>
            </a:r>
            <a:r>
              <a:rPr lang="en-US" altLang="ja-JP" sz="2800" dirty="0">
                <a:solidFill>
                  <a:srgbClr val="CC3300"/>
                </a:solidFill>
                <a:latin typeface="Calibri" panose="020F0502020204030204" pitchFamily="34" charset="0"/>
              </a:rPr>
              <a:t> Branching </a:t>
            </a:r>
            <a:r>
              <a:rPr lang="en-US" altLang="ja-JP" sz="2800" dirty="0" smtClean="0">
                <a:solidFill>
                  <a:srgbClr val="CC3300"/>
                </a:solidFill>
                <a:latin typeface="Calibri" panose="020F0502020204030204" pitchFamily="34" charset="0"/>
              </a:rPr>
              <a:t>Factors)</a:t>
            </a:r>
            <a:endParaRPr lang="en-US" sz="2800" dirty="0">
              <a:solidFill>
                <a:srgbClr val="CC3300"/>
              </a:solidFill>
              <a:latin typeface="Calibri" panose="020F0502020204030204" pitchFamily="34" charset="0"/>
            </a:endParaRPr>
          </a:p>
        </p:txBody>
      </p:sp>
      <p:pic>
        <p:nvPicPr>
          <p:cNvPr id="6" name="Picture 5"/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4674" t="939" r="23787" b="87603"/>
          <a:stretch/>
        </p:blipFill>
        <p:spPr>
          <a:xfrm>
            <a:off x="5810519" y="5029200"/>
            <a:ext cx="3181081" cy="1447263"/>
          </a:xfrm>
          <a:prstGeom prst="rect">
            <a:avLst/>
          </a:prstGeom>
          <a:ln>
            <a:solidFill>
              <a:schemeClr val="tx1"/>
            </a:solidFill>
          </a:ln>
        </p:spPr>
      </p:pic>
      <p:pic>
        <p:nvPicPr>
          <p:cNvPr id="2" name="Picture 1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90600" y="462580"/>
            <a:ext cx="7297168" cy="6039693"/>
          </a:xfrm>
          <a:prstGeom prst="rect">
            <a:avLst/>
          </a:prstGeom>
          <a:ln w="76200">
            <a:solidFill>
              <a:schemeClr val="bg1"/>
            </a:solidFill>
          </a:ln>
        </p:spPr>
      </p:pic>
      <p:sp>
        <p:nvSpPr>
          <p:cNvPr id="7" name="Down Arrow 6"/>
          <p:cNvSpPr/>
          <p:nvPr/>
        </p:nvSpPr>
        <p:spPr bwMode="auto">
          <a:xfrm rot="6582415">
            <a:off x="3295502" y="6257857"/>
            <a:ext cx="457200" cy="685800"/>
          </a:xfrm>
          <a:prstGeom prst="downArrow">
            <a:avLst/>
          </a:prstGeom>
          <a:solidFill>
            <a:srgbClr val="FF9900"/>
          </a:solidFill>
          <a:ln w="9525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charset="0"/>
              <a:ea typeface="ＭＳ Ｐゴシック" pitchFamily="1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3184731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/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90895" r="21087" b="5465"/>
          <a:stretch/>
        </p:blipFill>
        <p:spPr>
          <a:xfrm>
            <a:off x="231820" y="5525038"/>
            <a:ext cx="5048518" cy="476518"/>
          </a:xfrm>
          <a:prstGeom prst="rect">
            <a:avLst/>
          </a:prstGeom>
        </p:spPr>
      </p:pic>
      <p:pic>
        <p:nvPicPr>
          <p:cNvPr id="6" name="Picture 5"/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4674" t="939" r="23787" b="87603"/>
          <a:stretch/>
        </p:blipFill>
        <p:spPr>
          <a:xfrm>
            <a:off x="5810519" y="5029200"/>
            <a:ext cx="3181081" cy="1447263"/>
          </a:xfrm>
          <a:prstGeom prst="rect">
            <a:avLst/>
          </a:prstGeom>
          <a:ln>
            <a:solidFill>
              <a:schemeClr val="tx1"/>
            </a:solidFill>
          </a:ln>
        </p:spPr>
      </p:pic>
      <p:pic>
        <p:nvPicPr>
          <p:cNvPr id="1026" name="Picture 2" descr="http://www.picpak.net/calvin/oldsite/images/first.jp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73564" y="381000"/>
            <a:ext cx="8641836" cy="2819400"/>
          </a:xfrm>
          <a:prstGeom prst="rect">
            <a:avLst/>
          </a:prstGeom>
          <a:noFill/>
          <a:ln w="38100">
            <a:solidFill>
              <a:srgbClr val="CC3300"/>
            </a:solidFill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050" name="Picture 2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200" y="3598437"/>
            <a:ext cx="3619500" cy="2962275"/>
          </a:xfrm>
          <a:prstGeom prst="rect">
            <a:avLst/>
          </a:prstGeom>
          <a:noFill/>
          <a:ln w="38100">
            <a:solidFill>
              <a:srgbClr val="CC33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</p:pic>
      <p:sp>
        <p:nvSpPr>
          <p:cNvPr id="2" name="Down Arrow 1"/>
          <p:cNvSpPr/>
          <p:nvPr/>
        </p:nvSpPr>
        <p:spPr bwMode="auto">
          <a:xfrm rot="1860578">
            <a:off x="4381500" y="4546174"/>
            <a:ext cx="685800" cy="1066800"/>
          </a:xfrm>
          <a:prstGeom prst="downArrow">
            <a:avLst/>
          </a:prstGeom>
          <a:solidFill>
            <a:srgbClr val="FFCC99"/>
          </a:solidFill>
          <a:ln w="9525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charset="0"/>
              <a:ea typeface="ＭＳ Ｐゴシック" pitchFamily="1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71654944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938" name="Rectangle 7"/>
          <p:cNvSpPr>
            <a:spLocks noChangeArrowheads="1"/>
          </p:cNvSpPr>
          <p:nvPr/>
        </p:nvSpPr>
        <p:spPr bwMode="auto">
          <a:xfrm>
            <a:off x="5421313" y="152400"/>
            <a:ext cx="3316287" cy="901700"/>
          </a:xfrm>
          <a:prstGeom prst="rect">
            <a:avLst/>
          </a:prstGeom>
          <a:solidFill>
            <a:srgbClr val="CCFFCC"/>
          </a:solidFill>
          <a:ln>
            <a:noFill/>
          </a:ln>
          <a:extLst/>
        </p:spPr>
        <p:txBody>
          <a:bodyPr/>
          <a:lstStyle/>
          <a:p>
            <a:endParaRPr lang="en-US"/>
          </a:p>
        </p:txBody>
      </p:sp>
      <p:sp>
        <p:nvSpPr>
          <p:cNvPr id="39939" name="Text Box 3"/>
          <p:cNvSpPr txBox="1">
            <a:spLocks noChangeArrowheads="1"/>
          </p:cNvSpPr>
          <p:nvPr/>
        </p:nvSpPr>
        <p:spPr bwMode="auto">
          <a:xfrm>
            <a:off x="5906160" y="2667000"/>
            <a:ext cx="2856840" cy="1077218"/>
          </a:xfrm>
          <a:prstGeom prst="rect">
            <a:avLst/>
          </a:prstGeom>
          <a:solidFill>
            <a:srgbClr val="CCECFF"/>
          </a:solidFill>
          <a:ln>
            <a:noFill/>
          </a:ln>
          <a:extLst/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600" dirty="0" smtClean="0">
                <a:latin typeface="Calibri" panose="020F0502020204030204" pitchFamily="34" charset="0"/>
              </a:rPr>
              <a:t>First, how could you create </a:t>
            </a:r>
            <a:r>
              <a:rPr lang="en-US" sz="1600" b="1" dirty="0" err="1" smtClean="0">
                <a:solidFill>
                  <a:srgbClr val="CC33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bestLocList</a:t>
            </a:r>
            <a:r>
              <a:rPr lang="en-US" sz="1600" dirty="0" smtClean="0">
                <a:latin typeface="Calibri" panose="020F0502020204030204" pitchFamily="34" charset="0"/>
              </a:rPr>
              <a:t>, a list of all of the column #s (indices) of the </a:t>
            </a:r>
            <a:r>
              <a:rPr lang="en-US" sz="1600" b="1" i="1" dirty="0" smtClean="0">
                <a:latin typeface="Calibri" panose="020F0502020204030204" pitchFamily="34" charset="0"/>
              </a:rPr>
              <a:t>highest</a:t>
            </a:r>
            <a:r>
              <a:rPr lang="en-US" sz="1600" dirty="0" smtClean="0">
                <a:latin typeface="Calibri" panose="020F0502020204030204" pitchFamily="34" charset="0"/>
              </a:rPr>
              <a:t> </a:t>
            </a:r>
            <a:r>
              <a:rPr lang="en-US" sz="1600" dirty="0">
                <a:latin typeface="Calibri" panose="020F0502020204030204" pitchFamily="34" charset="0"/>
              </a:rPr>
              <a:t>score inside the list </a:t>
            </a:r>
            <a:r>
              <a:rPr lang="en-US" sz="1600" b="1" dirty="0" smtClean="0">
                <a:latin typeface="Calibri" panose="020F0502020204030204" pitchFamily="34" charset="0"/>
              </a:rPr>
              <a:t>S</a:t>
            </a:r>
            <a:endParaRPr lang="en-US" sz="1600" dirty="0">
              <a:latin typeface="Calibri" panose="020F0502020204030204" pitchFamily="34" charset="0"/>
            </a:endParaRPr>
          </a:p>
        </p:txBody>
      </p:sp>
      <p:sp>
        <p:nvSpPr>
          <p:cNvPr id="39940" name="Rectangle 5"/>
          <p:cNvSpPr>
            <a:spLocks noChangeArrowheads="1"/>
          </p:cNvSpPr>
          <p:nvPr/>
        </p:nvSpPr>
        <p:spPr bwMode="auto">
          <a:xfrm>
            <a:off x="152400" y="431800"/>
            <a:ext cx="7240588" cy="127419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>
              <a:lnSpc>
                <a:spcPct val="80000"/>
              </a:lnSpc>
            </a:pPr>
            <a:r>
              <a:rPr lang="en-US" b="1" dirty="0" err="1">
                <a:solidFill>
                  <a:srgbClr val="F38D0F"/>
                </a:solidFill>
                <a:latin typeface="Courier New" pitchFamily="49" charset="0"/>
              </a:rPr>
              <a:t>def</a:t>
            </a:r>
            <a:r>
              <a:rPr lang="en-US" b="1" dirty="0">
                <a:latin typeface="Courier New" pitchFamily="49" charset="0"/>
              </a:rPr>
              <a:t> </a:t>
            </a:r>
            <a:r>
              <a:rPr lang="en-US" b="1" dirty="0" err="1">
                <a:solidFill>
                  <a:srgbClr val="0B04FF"/>
                </a:solidFill>
                <a:latin typeface="Courier New" pitchFamily="49" charset="0"/>
              </a:rPr>
              <a:t>tiebreakMove</a:t>
            </a:r>
            <a:r>
              <a:rPr lang="en-US" b="1" dirty="0">
                <a:latin typeface="Courier New" pitchFamily="49" charset="0"/>
              </a:rPr>
              <a:t>(self, S):</a:t>
            </a:r>
          </a:p>
          <a:p>
            <a:pPr>
              <a:lnSpc>
                <a:spcPct val="80000"/>
              </a:lnSpc>
            </a:pPr>
            <a:endParaRPr lang="en-US" b="1" dirty="0">
              <a:latin typeface="Courier New" pitchFamily="49" charset="0"/>
            </a:endParaRPr>
          </a:p>
          <a:p>
            <a:pPr>
              <a:lnSpc>
                <a:spcPct val="80000"/>
              </a:lnSpc>
            </a:pPr>
            <a:endParaRPr lang="en-US" b="1" dirty="0">
              <a:latin typeface="Courier New" pitchFamily="49" charset="0"/>
            </a:endParaRPr>
          </a:p>
          <a:p>
            <a:pPr>
              <a:lnSpc>
                <a:spcPct val="80000"/>
              </a:lnSpc>
            </a:pPr>
            <a:r>
              <a:rPr lang="en-US" b="1" dirty="0">
                <a:latin typeface="Courier New" pitchFamily="49" charset="0"/>
              </a:rPr>
              <a:t>  </a:t>
            </a:r>
            <a:r>
              <a:rPr lang="en-US" b="1" dirty="0" smtClean="0">
                <a:solidFill>
                  <a:srgbClr val="F38D0F"/>
                </a:solidFill>
                <a:latin typeface="Courier New" pitchFamily="49" charset="0"/>
              </a:rPr>
              <a:t>if</a:t>
            </a:r>
            <a:r>
              <a:rPr lang="en-US" b="1" dirty="0" smtClean="0">
                <a:latin typeface="Courier New" pitchFamily="49" charset="0"/>
              </a:rPr>
              <a:t> </a:t>
            </a:r>
            <a:r>
              <a:rPr lang="en-US" b="1" dirty="0" err="1">
                <a:latin typeface="Courier New" pitchFamily="49" charset="0"/>
              </a:rPr>
              <a:t>self.tbt</a:t>
            </a:r>
            <a:r>
              <a:rPr lang="en-US" b="1" dirty="0">
                <a:latin typeface="Courier New" pitchFamily="49" charset="0"/>
              </a:rPr>
              <a:t> == </a:t>
            </a:r>
            <a:r>
              <a:rPr lang="en-US" b="1" dirty="0">
                <a:solidFill>
                  <a:srgbClr val="06961A"/>
                </a:solidFill>
                <a:latin typeface="Courier New" pitchFamily="49" charset="0"/>
              </a:rPr>
              <a:t>'LEFT'</a:t>
            </a:r>
            <a:r>
              <a:rPr lang="en-US" b="1" dirty="0">
                <a:latin typeface="Courier New" pitchFamily="49" charset="0"/>
              </a:rPr>
              <a:t>:  </a:t>
            </a:r>
          </a:p>
        </p:txBody>
      </p:sp>
      <p:sp>
        <p:nvSpPr>
          <p:cNvPr id="39941" name="Text Box 6"/>
          <p:cNvSpPr txBox="1">
            <a:spLocks noChangeArrowheads="1"/>
          </p:cNvSpPr>
          <p:nvPr/>
        </p:nvSpPr>
        <p:spPr bwMode="auto">
          <a:xfrm>
            <a:off x="76200" y="6468908"/>
            <a:ext cx="693420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dirty="0">
                <a:latin typeface="Cambria" panose="02040503050406030204" pitchFamily="18" charset="0"/>
              </a:rPr>
              <a:t>How would  </a:t>
            </a:r>
            <a:r>
              <a:rPr lang="en-US" sz="1600" b="1" dirty="0">
                <a:latin typeface="Cambria" panose="02040503050406030204" pitchFamily="18" charset="0"/>
              </a:rPr>
              <a:t>'RANDOM'</a:t>
            </a:r>
            <a:r>
              <a:rPr lang="en-US" sz="1600" dirty="0">
                <a:latin typeface="Cambria" panose="02040503050406030204" pitchFamily="18" charset="0"/>
              </a:rPr>
              <a:t> and </a:t>
            </a:r>
            <a:r>
              <a:rPr lang="en-US" sz="1600" b="1" dirty="0">
                <a:latin typeface="Cambria" panose="02040503050406030204" pitchFamily="18" charset="0"/>
              </a:rPr>
              <a:t>'RIGHT' </a:t>
            </a:r>
            <a:r>
              <a:rPr lang="en-US" sz="1600" dirty="0">
                <a:latin typeface="Cambria" panose="02040503050406030204" pitchFamily="18" charset="0"/>
              </a:rPr>
              <a:t>work differently?</a:t>
            </a:r>
          </a:p>
        </p:txBody>
      </p:sp>
      <p:sp>
        <p:nvSpPr>
          <p:cNvPr id="39943" name="Rectangle 5"/>
          <p:cNvSpPr>
            <a:spLocks noChangeArrowheads="1"/>
          </p:cNvSpPr>
          <p:nvPr/>
        </p:nvSpPr>
        <p:spPr bwMode="auto">
          <a:xfrm>
            <a:off x="5486400" y="533400"/>
            <a:ext cx="32718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b="1"/>
              <a:t>S = [-1,0,50,50,0,0,50]</a:t>
            </a:r>
            <a:endParaRPr lang="en-US"/>
          </a:p>
        </p:txBody>
      </p:sp>
      <p:sp>
        <p:nvSpPr>
          <p:cNvPr id="39944" name="Rectangle 6"/>
          <p:cNvSpPr>
            <a:spLocks noChangeArrowheads="1"/>
          </p:cNvSpPr>
          <p:nvPr/>
        </p:nvSpPr>
        <p:spPr bwMode="auto">
          <a:xfrm>
            <a:off x="6705600" y="177800"/>
            <a:ext cx="1016625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800" dirty="0">
                <a:latin typeface="Cambria" panose="02040503050406030204" pitchFamily="18" charset="0"/>
              </a:rPr>
              <a:t>Suppose</a:t>
            </a:r>
          </a:p>
        </p:txBody>
      </p:sp>
      <p:sp>
        <p:nvSpPr>
          <p:cNvPr id="39945" name="Rectangle 8"/>
          <p:cNvSpPr>
            <a:spLocks noChangeArrowheads="1"/>
          </p:cNvSpPr>
          <p:nvPr/>
        </p:nvSpPr>
        <p:spPr bwMode="auto">
          <a:xfrm>
            <a:off x="6248400" y="1063625"/>
            <a:ext cx="284163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400" b="1"/>
              <a:t>0</a:t>
            </a:r>
            <a:endParaRPr lang="en-US" sz="1400"/>
          </a:p>
        </p:txBody>
      </p:sp>
      <p:sp>
        <p:nvSpPr>
          <p:cNvPr id="39946" name="Rectangle 9"/>
          <p:cNvSpPr>
            <a:spLocks noChangeArrowheads="1"/>
          </p:cNvSpPr>
          <p:nvPr/>
        </p:nvSpPr>
        <p:spPr bwMode="auto">
          <a:xfrm>
            <a:off x="6523038" y="1063625"/>
            <a:ext cx="284162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400" b="1"/>
              <a:t>1</a:t>
            </a:r>
            <a:endParaRPr lang="en-US" sz="1400"/>
          </a:p>
        </p:txBody>
      </p:sp>
      <p:sp>
        <p:nvSpPr>
          <p:cNvPr id="39947" name="Rectangle 10"/>
          <p:cNvSpPr>
            <a:spLocks noChangeArrowheads="1"/>
          </p:cNvSpPr>
          <p:nvPr/>
        </p:nvSpPr>
        <p:spPr bwMode="auto">
          <a:xfrm>
            <a:off x="6904575" y="1063625"/>
            <a:ext cx="284162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400" b="1" dirty="0"/>
              <a:t>2</a:t>
            </a:r>
            <a:endParaRPr lang="en-US" sz="1400" dirty="0"/>
          </a:p>
        </p:txBody>
      </p:sp>
      <p:sp>
        <p:nvSpPr>
          <p:cNvPr id="39948" name="Rectangle 11"/>
          <p:cNvSpPr>
            <a:spLocks noChangeArrowheads="1"/>
          </p:cNvSpPr>
          <p:nvPr/>
        </p:nvSpPr>
        <p:spPr bwMode="auto">
          <a:xfrm>
            <a:off x="7297738" y="1063625"/>
            <a:ext cx="284162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400" b="1" dirty="0"/>
              <a:t>3</a:t>
            </a:r>
            <a:endParaRPr lang="en-US" sz="1400" dirty="0"/>
          </a:p>
        </p:txBody>
      </p:sp>
      <p:sp>
        <p:nvSpPr>
          <p:cNvPr id="39949" name="Rectangle 12"/>
          <p:cNvSpPr>
            <a:spLocks noChangeArrowheads="1"/>
          </p:cNvSpPr>
          <p:nvPr/>
        </p:nvSpPr>
        <p:spPr bwMode="auto">
          <a:xfrm>
            <a:off x="7653338" y="1063625"/>
            <a:ext cx="284162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400" b="1"/>
              <a:t>4</a:t>
            </a:r>
            <a:endParaRPr lang="en-US" sz="1400"/>
          </a:p>
        </p:txBody>
      </p:sp>
      <p:sp>
        <p:nvSpPr>
          <p:cNvPr id="39950" name="Rectangle 13"/>
          <p:cNvSpPr>
            <a:spLocks noChangeArrowheads="1"/>
          </p:cNvSpPr>
          <p:nvPr/>
        </p:nvSpPr>
        <p:spPr bwMode="auto">
          <a:xfrm>
            <a:off x="7896225" y="1063625"/>
            <a:ext cx="284163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400" b="1"/>
              <a:t>5</a:t>
            </a:r>
            <a:endParaRPr lang="en-US" sz="1400"/>
          </a:p>
        </p:txBody>
      </p:sp>
      <p:sp>
        <p:nvSpPr>
          <p:cNvPr id="39951" name="Rectangle 14"/>
          <p:cNvSpPr>
            <a:spLocks noChangeArrowheads="1"/>
          </p:cNvSpPr>
          <p:nvPr/>
        </p:nvSpPr>
        <p:spPr bwMode="auto">
          <a:xfrm>
            <a:off x="8237538" y="1063625"/>
            <a:ext cx="284162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400" b="1"/>
              <a:t>6</a:t>
            </a:r>
            <a:endParaRPr lang="en-US" sz="1400"/>
          </a:p>
        </p:txBody>
      </p:sp>
      <p:sp>
        <p:nvSpPr>
          <p:cNvPr id="39952" name="Rectangle 15"/>
          <p:cNvSpPr>
            <a:spLocks noChangeArrowheads="1"/>
          </p:cNvSpPr>
          <p:nvPr/>
        </p:nvSpPr>
        <p:spPr bwMode="auto">
          <a:xfrm>
            <a:off x="5410200" y="1066800"/>
            <a:ext cx="442913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400" b="1"/>
              <a:t>col</a:t>
            </a:r>
            <a:endParaRPr lang="en-US" sz="1400"/>
          </a:p>
        </p:txBody>
      </p:sp>
      <p:sp>
        <p:nvSpPr>
          <p:cNvPr id="17" name="Text Box 3"/>
          <p:cNvSpPr txBox="1">
            <a:spLocks noChangeArrowheads="1"/>
          </p:cNvSpPr>
          <p:nvPr/>
        </p:nvSpPr>
        <p:spPr bwMode="auto">
          <a:xfrm>
            <a:off x="6030449" y="4953000"/>
            <a:ext cx="2557463" cy="1077218"/>
          </a:xfrm>
          <a:prstGeom prst="rect">
            <a:avLst/>
          </a:prstGeom>
          <a:solidFill>
            <a:srgbClr val="FFCC99"/>
          </a:solidFill>
          <a:ln>
            <a:noFill/>
          </a:ln>
          <a:extLst/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600" dirty="0" smtClean="0">
                <a:latin typeface="Calibri" panose="020F0502020204030204" pitchFamily="34" charset="0"/>
              </a:rPr>
              <a:t>Then, how could you return the </a:t>
            </a:r>
            <a:r>
              <a:rPr lang="en-US" sz="1600" b="1" i="1" dirty="0" smtClean="0">
                <a:latin typeface="Calibri" panose="020F0502020204030204" pitchFamily="34" charset="0"/>
              </a:rPr>
              <a:t>leftmost </a:t>
            </a:r>
            <a:r>
              <a:rPr lang="en-US" sz="1600" dirty="0" smtClean="0">
                <a:latin typeface="Calibri" panose="020F0502020204030204" pitchFamily="34" charset="0"/>
              </a:rPr>
              <a:t>out of all of those column numbers that are in </a:t>
            </a:r>
            <a:r>
              <a:rPr lang="en-US" sz="1600" b="1" dirty="0" err="1" smtClean="0">
                <a:solidFill>
                  <a:srgbClr val="CC33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bestLocList</a:t>
            </a:r>
            <a:r>
              <a:rPr lang="en-US" sz="1600" dirty="0" smtClean="0">
                <a:latin typeface="Calibri" panose="020F0502020204030204" pitchFamily="34" charset="0"/>
              </a:rPr>
              <a:t> ? </a:t>
            </a:r>
            <a:endParaRPr lang="en-US" sz="1600" dirty="0">
              <a:latin typeface="Calibri" panose="020F0502020204030204" pitchFamily="34" charset="0"/>
            </a:endParaRPr>
          </a:p>
        </p:txBody>
      </p:sp>
      <p:sp>
        <p:nvSpPr>
          <p:cNvPr id="2" name="TextBox 1"/>
          <p:cNvSpPr txBox="1"/>
          <p:nvPr/>
        </p:nvSpPr>
        <p:spPr>
          <a:xfrm>
            <a:off x="1077052" y="1625958"/>
            <a:ext cx="270456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latin typeface="Courier New" panose="02070309020205020404" pitchFamily="49" charset="0"/>
                <a:cs typeface="Courier New" panose="02070309020205020404" pitchFamily="49" charset="0"/>
              </a:rPr>
              <a:t>best = max(S)</a:t>
            </a:r>
            <a:endParaRPr lang="en-US" b="1" dirty="0">
              <a:latin typeface="Courier New" panose="02070309020205020404" pitchFamily="49" charset="0"/>
              <a:cs typeface="Courier New" panose="02070309020205020404" pitchFamily="49" charset="0"/>
            </a:endParaRPr>
          </a:p>
        </p:txBody>
      </p:sp>
      <p:sp>
        <p:nvSpPr>
          <p:cNvPr id="19" name="TextBox 18"/>
          <p:cNvSpPr txBox="1"/>
          <p:nvPr/>
        </p:nvSpPr>
        <p:spPr>
          <a:xfrm>
            <a:off x="1077052" y="2016505"/>
            <a:ext cx="3329669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err="1" smtClean="0">
                <a:solidFill>
                  <a:srgbClr val="CC33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bestLocList</a:t>
            </a:r>
            <a:r>
              <a:rPr lang="en-US" b="1" dirty="0" smtClean="0">
                <a:solidFill>
                  <a:srgbClr val="CC33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 </a:t>
            </a:r>
            <a:r>
              <a:rPr lang="en-US" b="1" dirty="0" smtClean="0">
                <a:latin typeface="Courier New" panose="02070309020205020404" pitchFamily="49" charset="0"/>
                <a:cs typeface="Courier New" panose="02070309020205020404" pitchFamily="49" charset="0"/>
              </a:rPr>
              <a:t>= []</a:t>
            </a:r>
            <a:endParaRPr lang="en-US" b="1" dirty="0">
              <a:latin typeface="Courier New" panose="02070309020205020404" pitchFamily="49" charset="0"/>
              <a:cs typeface="Courier New" panose="02070309020205020404" pitchFamily="49" charset="0"/>
            </a:endParaRPr>
          </a:p>
        </p:txBody>
      </p:sp>
      <p:sp>
        <p:nvSpPr>
          <p:cNvPr id="3" name="Right Arrow 2"/>
          <p:cNvSpPr/>
          <p:nvPr/>
        </p:nvSpPr>
        <p:spPr bwMode="auto">
          <a:xfrm rot="10800000">
            <a:off x="4968505" y="2900809"/>
            <a:ext cx="992981" cy="609600"/>
          </a:xfrm>
          <a:prstGeom prst="rightArrow">
            <a:avLst/>
          </a:prstGeom>
          <a:solidFill>
            <a:srgbClr val="CCECFF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charset="0"/>
              <a:ea typeface="ＭＳ Ｐゴシック" pitchFamily="1" charset="-128"/>
            </a:endParaRPr>
          </a:p>
        </p:txBody>
      </p:sp>
      <p:sp>
        <p:nvSpPr>
          <p:cNvPr id="21" name="Right Arrow 20"/>
          <p:cNvSpPr/>
          <p:nvPr/>
        </p:nvSpPr>
        <p:spPr bwMode="auto">
          <a:xfrm rot="10800000">
            <a:off x="5103019" y="5105401"/>
            <a:ext cx="992981" cy="609600"/>
          </a:xfrm>
          <a:prstGeom prst="rightArrow">
            <a:avLst/>
          </a:prstGeom>
          <a:solidFill>
            <a:srgbClr val="FFCC99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charset="0"/>
              <a:ea typeface="ＭＳ Ｐゴシック" pitchFamily="1" charset="-128"/>
            </a:endParaRPr>
          </a:p>
        </p:txBody>
      </p:sp>
      <p:sp>
        <p:nvSpPr>
          <p:cNvPr id="4" name="Rectangle 3"/>
          <p:cNvSpPr/>
          <p:nvPr/>
        </p:nvSpPr>
        <p:spPr>
          <a:xfrm>
            <a:off x="6290632" y="3744218"/>
            <a:ext cx="2123658" cy="3231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500" dirty="0">
                <a:latin typeface="Calibri" panose="020F0502020204030204" pitchFamily="34" charset="0"/>
              </a:rPr>
              <a:t>H</a:t>
            </a:r>
            <a:r>
              <a:rPr lang="en-US" sz="1500" dirty="0" smtClean="0">
                <a:latin typeface="Calibri" panose="020F0502020204030204" pitchFamily="34" charset="0"/>
              </a:rPr>
              <a:t>int:   use a </a:t>
            </a:r>
            <a:r>
              <a:rPr lang="en-US" sz="1500" b="1" dirty="0" smtClean="0">
                <a:latin typeface="Courier New" panose="02070309020205020404" pitchFamily="49" charset="0"/>
                <a:cs typeface="Courier New" panose="02070309020205020404" pitchFamily="49" charset="0"/>
              </a:rPr>
              <a:t>for</a:t>
            </a:r>
            <a:r>
              <a:rPr lang="en-US" sz="1500" dirty="0" smtClean="0">
                <a:latin typeface="Calibri" panose="020F0502020204030204" pitchFamily="34" charset="0"/>
              </a:rPr>
              <a:t> or a LC!</a:t>
            </a:r>
            <a:endParaRPr lang="en-US" sz="1500" dirty="0"/>
          </a:p>
        </p:txBody>
      </p:sp>
      <p:sp>
        <p:nvSpPr>
          <p:cNvPr id="22" name="TextBox 21"/>
          <p:cNvSpPr txBox="1"/>
          <p:nvPr/>
        </p:nvSpPr>
        <p:spPr>
          <a:xfrm>
            <a:off x="1066800" y="2967335"/>
            <a:ext cx="3657600" cy="461665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rgbClr val="C00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for  </a:t>
            </a:r>
            <a:endParaRPr lang="en-US" b="1" dirty="0">
              <a:solidFill>
                <a:srgbClr val="C00000"/>
              </a:solidFill>
              <a:latin typeface="Courier New" panose="02070309020205020404" pitchFamily="49" charset="0"/>
              <a:cs typeface="Courier New" panose="02070309020205020404" pitchFamily="49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85800" y="533400"/>
            <a:ext cx="7940967" cy="5105400"/>
          </a:xfrm>
          <a:prstGeom prst="rect">
            <a:avLst/>
          </a:prstGeom>
          <a:ln w="38100">
            <a:solidFill>
              <a:srgbClr val="FF9900"/>
            </a:solidFill>
          </a:ln>
        </p:spPr>
      </p:pic>
      <p:sp>
        <p:nvSpPr>
          <p:cNvPr id="3" name="Text Box 46"/>
          <p:cNvSpPr txBox="1">
            <a:spLocks noChangeArrowheads="1"/>
          </p:cNvSpPr>
          <p:nvPr/>
        </p:nvSpPr>
        <p:spPr bwMode="auto">
          <a:xfrm>
            <a:off x="423388" y="5943600"/>
            <a:ext cx="8443940" cy="584775"/>
          </a:xfrm>
          <a:prstGeom prst="rect">
            <a:avLst/>
          </a:prstGeom>
          <a:solidFill>
            <a:srgbClr val="FFEAD5"/>
          </a:solidFill>
          <a:ln>
            <a:noFill/>
          </a:ln>
          <a:extLst/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3200" dirty="0">
                <a:latin typeface="Candara" panose="020E0502030303020204" pitchFamily="34" charset="0"/>
              </a:rPr>
              <a:t>Good </a:t>
            </a:r>
            <a:r>
              <a:rPr lang="en-US" sz="3200" dirty="0" smtClean="0">
                <a:latin typeface="Candara" panose="020E0502030303020204" pitchFamily="34" charset="0"/>
              </a:rPr>
              <a:t>luck on hw#11 ~ </a:t>
            </a:r>
            <a:r>
              <a:rPr lang="en-US" sz="3200" i="1" dirty="0" smtClean="0">
                <a:solidFill>
                  <a:srgbClr val="CC3300"/>
                </a:solidFill>
                <a:latin typeface="Candara" panose="020E0502030303020204" pitchFamily="34" charset="0"/>
              </a:rPr>
              <a:t>against your own program</a:t>
            </a:r>
            <a:endParaRPr lang="en-US" sz="3200" i="1" dirty="0">
              <a:latin typeface="Candara" panose="020E0502030303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52300040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52593827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9" name="Rectangle 1177"/>
          <p:cNvSpPr>
            <a:spLocks noChangeArrowheads="1"/>
          </p:cNvSpPr>
          <p:nvPr/>
        </p:nvSpPr>
        <p:spPr bwMode="auto">
          <a:xfrm>
            <a:off x="7288213" y="1122363"/>
            <a:ext cx="1690687" cy="1108075"/>
          </a:xfrm>
          <a:prstGeom prst="rect">
            <a:avLst/>
          </a:prstGeom>
          <a:solidFill>
            <a:srgbClr val="CCECFF"/>
          </a:solidFill>
          <a:ln>
            <a:noFill/>
          </a:ln>
          <a:extLst/>
        </p:spPr>
        <p:txBody>
          <a:bodyPr wrap="none" anchor="ctr"/>
          <a:lstStyle/>
          <a:p>
            <a:endParaRPr lang="en-US"/>
          </a:p>
        </p:txBody>
      </p:sp>
      <p:sp>
        <p:nvSpPr>
          <p:cNvPr id="23555" name="Oval 1026"/>
          <p:cNvSpPr>
            <a:spLocks noChangeArrowheads="1"/>
          </p:cNvSpPr>
          <p:nvPr/>
        </p:nvSpPr>
        <p:spPr bwMode="auto">
          <a:xfrm>
            <a:off x="4403725" y="704850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3556" name="Oval 1027" descr="Dark vertical"/>
          <p:cNvSpPr>
            <a:spLocks noChangeArrowheads="1"/>
          </p:cNvSpPr>
          <p:nvPr/>
        </p:nvSpPr>
        <p:spPr bwMode="auto">
          <a:xfrm>
            <a:off x="4403725" y="1066800"/>
            <a:ext cx="304800" cy="304800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3557" name="Oval 1028"/>
          <p:cNvSpPr>
            <a:spLocks noChangeArrowheads="1"/>
          </p:cNvSpPr>
          <p:nvPr/>
        </p:nvSpPr>
        <p:spPr bwMode="auto">
          <a:xfrm>
            <a:off x="4403725" y="1430338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3558" name="Oval 1029"/>
          <p:cNvSpPr>
            <a:spLocks noChangeArrowheads="1"/>
          </p:cNvSpPr>
          <p:nvPr/>
        </p:nvSpPr>
        <p:spPr bwMode="auto">
          <a:xfrm>
            <a:off x="4403725" y="1793875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3559" name="Oval 1030"/>
          <p:cNvSpPr>
            <a:spLocks noChangeArrowheads="1"/>
          </p:cNvSpPr>
          <p:nvPr/>
        </p:nvSpPr>
        <p:spPr bwMode="auto">
          <a:xfrm>
            <a:off x="4403725" y="2157413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3560" name="Oval 1031" descr="Dark vertical"/>
          <p:cNvSpPr>
            <a:spLocks noChangeArrowheads="1"/>
          </p:cNvSpPr>
          <p:nvPr/>
        </p:nvSpPr>
        <p:spPr bwMode="auto">
          <a:xfrm>
            <a:off x="4403725" y="2520950"/>
            <a:ext cx="304800" cy="304800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3561" name="Oval 1032"/>
          <p:cNvSpPr>
            <a:spLocks noChangeArrowheads="1"/>
          </p:cNvSpPr>
          <p:nvPr/>
        </p:nvSpPr>
        <p:spPr bwMode="auto">
          <a:xfrm>
            <a:off x="4784725" y="70485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3562" name="Oval 1033"/>
          <p:cNvSpPr>
            <a:spLocks noChangeArrowheads="1"/>
          </p:cNvSpPr>
          <p:nvPr/>
        </p:nvSpPr>
        <p:spPr bwMode="auto">
          <a:xfrm>
            <a:off x="4784725" y="106680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3563" name="Oval 1035" descr="Dark vertical"/>
          <p:cNvSpPr>
            <a:spLocks noChangeArrowheads="1"/>
          </p:cNvSpPr>
          <p:nvPr/>
        </p:nvSpPr>
        <p:spPr bwMode="auto">
          <a:xfrm>
            <a:off x="4784725" y="1793875"/>
            <a:ext cx="304800" cy="304800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3564" name="Oval 1036"/>
          <p:cNvSpPr>
            <a:spLocks noChangeArrowheads="1"/>
          </p:cNvSpPr>
          <p:nvPr/>
        </p:nvSpPr>
        <p:spPr bwMode="auto">
          <a:xfrm>
            <a:off x="4784725" y="2157413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3565" name="Oval 1037" descr="Dark vertical"/>
          <p:cNvSpPr>
            <a:spLocks noChangeArrowheads="1"/>
          </p:cNvSpPr>
          <p:nvPr/>
        </p:nvSpPr>
        <p:spPr bwMode="auto">
          <a:xfrm>
            <a:off x="4784725" y="2520950"/>
            <a:ext cx="304800" cy="304800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3566" name="Oval 1038"/>
          <p:cNvSpPr>
            <a:spLocks noChangeArrowheads="1"/>
          </p:cNvSpPr>
          <p:nvPr/>
        </p:nvSpPr>
        <p:spPr bwMode="auto">
          <a:xfrm>
            <a:off x="5165725" y="70485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3567" name="Oval 1039"/>
          <p:cNvSpPr>
            <a:spLocks noChangeArrowheads="1"/>
          </p:cNvSpPr>
          <p:nvPr/>
        </p:nvSpPr>
        <p:spPr bwMode="auto">
          <a:xfrm>
            <a:off x="5165725" y="106680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3568" name="Oval 1040"/>
          <p:cNvSpPr>
            <a:spLocks noChangeArrowheads="1"/>
          </p:cNvSpPr>
          <p:nvPr/>
        </p:nvSpPr>
        <p:spPr bwMode="auto">
          <a:xfrm>
            <a:off x="5165725" y="143033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3569" name="Oval 1042"/>
          <p:cNvSpPr>
            <a:spLocks noChangeArrowheads="1"/>
          </p:cNvSpPr>
          <p:nvPr/>
        </p:nvSpPr>
        <p:spPr bwMode="auto">
          <a:xfrm>
            <a:off x="5165725" y="2157413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3570" name="Oval 1043" descr="Dark vertical"/>
          <p:cNvSpPr>
            <a:spLocks noChangeArrowheads="1"/>
          </p:cNvSpPr>
          <p:nvPr/>
        </p:nvSpPr>
        <p:spPr bwMode="auto">
          <a:xfrm>
            <a:off x="5165725" y="2520950"/>
            <a:ext cx="304800" cy="304800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3571" name="Oval 1044"/>
          <p:cNvSpPr>
            <a:spLocks noChangeArrowheads="1"/>
          </p:cNvSpPr>
          <p:nvPr/>
        </p:nvSpPr>
        <p:spPr bwMode="auto">
          <a:xfrm>
            <a:off x="5546725" y="70485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3572" name="Oval 1045"/>
          <p:cNvSpPr>
            <a:spLocks noChangeArrowheads="1"/>
          </p:cNvSpPr>
          <p:nvPr/>
        </p:nvSpPr>
        <p:spPr bwMode="auto">
          <a:xfrm>
            <a:off x="5546725" y="106680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3573" name="Oval 1046"/>
          <p:cNvSpPr>
            <a:spLocks noChangeArrowheads="1"/>
          </p:cNvSpPr>
          <p:nvPr/>
        </p:nvSpPr>
        <p:spPr bwMode="auto">
          <a:xfrm>
            <a:off x="5546725" y="179387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3574" name="Oval 1047"/>
          <p:cNvSpPr>
            <a:spLocks noChangeArrowheads="1"/>
          </p:cNvSpPr>
          <p:nvPr/>
        </p:nvSpPr>
        <p:spPr bwMode="auto">
          <a:xfrm>
            <a:off x="5546725" y="2157413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3575" name="Oval 1048"/>
          <p:cNvSpPr>
            <a:spLocks noChangeArrowheads="1"/>
          </p:cNvSpPr>
          <p:nvPr/>
        </p:nvSpPr>
        <p:spPr bwMode="auto">
          <a:xfrm>
            <a:off x="5546725" y="252095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3576" name="Oval 1049"/>
          <p:cNvSpPr>
            <a:spLocks noChangeArrowheads="1"/>
          </p:cNvSpPr>
          <p:nvPr/>
        </p:nvSpPr>
        <p:spPr bwMode="auto">
          <a:xfrm>
            <a:off x="5927725" y="70485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3577" name="Oval 1050"/>
          <p:cNvSpPr>
            <a:spLocks noChangeArrowheads="1"/>
          </p:cNvSpPr>
          <p:nvPr/>
        </p:nvSpPr>
        <p:spPr bwMode="auto">
          <a:xfrm>
            <a:off x="5927725" y="106680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3578" name="Oval 1051"/>
          <p:cNvSpPr>
            <a:spLocks noChangeArrowheads="1"/>
          </p:cNvSpPr>
          <p:nvPr/>
        </p:nvSpPr>
        <p:spPr bwMode="auto">
          <a:xfrm>
            <a:off x="5927725" y="143033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3579" name="Oval 1052"/>
          <p:cNvSpPr>
            <a:spLocks noChangeArrowheads="1"/>
          </p:cNvSpPr>
          <p:nvPr/>
        </p:nvSpPr>
        <p:spPr bwMode="auto">
          <a:xfrm>
            <a:off x="5927725" y="179387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3580" name="Oval 1053"/>
          <p:cNvSpPr>
            <a:spLocks noChangeArrowheads="1"/>
          </p:cNvSpPr>
          <p:nvPr/>
        </p:nvSpPr>
        <p:spPr bwMode="auto">
          <a:xfrm>
            <a:off x="5927725" y="2157413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3581" name="Oval 1054"/>
          <p:cNvSpPr>
            <a:spLocks noChangeArrowheads="1"/>
          </p:cNvSpPr>
          <p:nvPr/>
        </p:nvSpPr>
        <p:spPr bwMode="auto">
          <a:xfrm>
            <a:off x="5927725" y="252095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3582" name="Oval 1055"/>
          <p:cNvSpPr>
            <a:spLocks noChangeArrowheads="1"/>
          </p:cNvSpPr>
          <p:nvPr/>
        </p:nvSpPr>
        <p:spPr bwMode="auto">
          <a:xfrm>
            <a:off x="6308725" y="70485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3583" name="Oval 1056"/>
          <p:cNvSpPr>
            <a:spLocks noChangeArrowheads="1"/>
          </p:cNvSpPr>
          <p:nvPr/>
        </p:nvSpPr>
        <p:spPr bwMode="auto">
          <a:xfrm>
            <a:off x="6308725" y="106680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3584" name="Oval 1057"/>
          <p:cNvSpPr>
            <a:spLocks noChangeArrowheads="1"/>
          </p:cNvSpPr>
          <p:nvPr/>
        </p:nvSpPr>
        <p:spPr bwMode="auto">
          <a:xfrm>
            <a:off x="6308725" y="143033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3585" name="Oval 1058"/>
          <p:cNvSpPr>
            <a:spLocks noChangeArrowheads="1"/>
          </p:cNvSpPr>
          <p:nvPr/>
        </p:nvSpPr>
        <p:spPr bwMode="auto">
          <a:xfrm>
            <a:off x="6308725" y="179387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3586" name="Oval 1059"/>
          <p:cNvSpPr>
            <a:spLocks noChangeArrowheads="1"/>
          </p:cNvSpPr>
          <p:nvPr/>
        </p:nvSpPr>
        <p:spPr bwMode="auto">
          <a:xfrm>
            <a:off x="6308725" y="2157413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3587" name="Oval 1060"/>
          <p:cNvSpPr>
            <a:spLocks noChangeArrowheads="1"/>
          </p:cNvSpPr>
          <p:nvPr/>
        </p:nvSpPr>
        <p:spPr bwMode="auto">
          <a:xfrm>
            <a:off x="6308725" y="252095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3588" name="Oval 1061"/>
          <p:cNvSpPr>
            <a:spLocks noChangeArrowheads="1"/>
          </p:cNvSpPr>
          <p:nvPr/>
        </p:nvSpPr>
        <p:spPr bwMode="auto">
          <a:xfrm>
            <a:off x="6689725" y="70485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3589" name="Oval 1062"/>
          <p:cNvSpPr>
            <a:spLocks noChangeArrowheads="1"/>
          </p:cNvSpPr>
          <p:nvPr/>
        </p:nvSpPr>
        <p:spPr bwMode="auto">
          <a:xfrm>
            <a:off x="6689725" y="106680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3590" name="Oval 1063"/>
          <p:cNvSpPr>
            <a:spLocks noChangeArrowheads="1"/>
          </p:cNvSpPr>
          <p:nvPr/>
        </p:nvSpPr>
        <p:spPr bwMode="auto">
          <a:xfrm>
            <a:off x="6689725" y="143033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3591" name="Oval 1064"/>
          <p:cNvSpPr>
            <a:spLocks noChangeArrowheads="1"/>
          </p:cNvSpPr>
          <p:nvPr/>
        </p:nvSpPr>
        <p:spPr bwMode="auto">
          <a:xfrm>
            <a:off x="6689725" y="1793875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3592" name="Oval 1065"/>
          <p:cNvSpPr>
            <a:spLocks noChangeArrowheads="1"/>
          </p:cNvSpPr>
          <p:nvPr/>
        </p:nvSpPr>
        <p:spPr bwMode="auto">
          <a:xfrm>
            <a:off x="6689725" y="2157413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3593" name="Oval 1066"/>
          <p:cNvSpPr>
            <a:spLocks noChangeArrowheads="1"/>
          </p:cNvSpPr>
          <p:nvPr/>
        </p:nvSpPr>
        <p:spPr bwMode="auto">
          <a:xfrm>
            <a:off x="6689725" y="2520950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3594" name="Rectangle 1067"/>
          <p:cNvSpPr>
            <a:spLocks noChangeArrowheads="1"/>
          </p:cNvSpPr>
          <p:nvPr/>
        </p:nvSpPr>
        <p:spPr bwMode="auto">
          <a:xfrm>
            <a:off x="4343400" y="620713"/>
            <a:ext cx="2714625" cy="2278062"/>
          </a:xfrm>
          <a:prstGeom prst="rect">
            <a:avLst/>
          </a:prstGeom>
          <a:noFill/>
          <a:ln w="28575">
            <a:solidFill>
              <a:srgbClr val="008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595" name="Rectangle 1068"/>
          <p:cNvSpPr>
            <a:spLocks noChangeArrowheads="1"/>
          </p:cNvSpPr>
          <p:nvPr/>
        </p:nvSpPr>
        <p:spPr bwMode="auto">
          <a:xfrm>
            <a:off x="3859213" y="560388"/>
            <a:ext cx="458787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sz="3600" b="1">
                <a:latin typeface="Courier New" pitchFamily="49" charset="0"/>
              </a:rPr>
              <a:t>b</a:t>
            </a:r>
          </a:p>
        </p:txBody>
      </p:sp>
      <p:sp>
        <p:nvSpPr>
          <p:cNvPr id="23596" name="Oval 1069"/>
          <p:cNvSpPr>
            <a:spLocks noChangeArrowheads="1"/>
          </p:cNvSpPr>
          <p:nvPr/>
        </p:nvSpPr>
        <p:spPr bwMode="auto">
          <a:xfrm>
            <a:off x="5546725" y="143033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3597" name="Text Box 1070"/>
          <p:cNvSpPr txBox="1">
            <a:spLocks noChangeArrowheads="1"/>
          </p:cNvSpPr>
          <p:nvPr/>
        </p:nvSpPr>
        <p:spPr bwMode="auto">
          <a:xfrm>
            <a:off x="188152" y="3378558"/>
            <a:ext cx="2386884" cy="5693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1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ts val="0"/>
              </a:spcBef>
            </a:pPr>
            <a:r>
              <a:rPr lang="en-US" sz="1500" b="1" dirty="0" err="1" smtClean="0">
                <a:latin typeface="Courier New" panose="02070309020205020404" pitchFamily="49" charset="0"/>
                <a:cs typeface="Courier New" panose="02070309020205020404" pitchFamily="49" charset="0"/>
              </a:rPr>
              <a:t>scoresFor</a:t>
            </a:r>
            <a:r>
              <a:rPr lang="en-US" sz="1500" b="1" dirty="0" smtClean="0">
                <a:latin typeface="Courier New" panose="02070309020205020404" pitchFamily="49" charset="0"/>
                <a:cs typeface="Courier New" panose="02070309020205020404" pitchFamily="49" charset="0"/>
              </a:rPr>
              <a:t>(b)</a:t>
            </a:r>
            <a:r>
              <a:rPr lang="en-US" sz="1500" dirty="0" smtClean="0">
                <a:latin typeface="Calibri" panose="020F0502020204030204" pitchFamily="34" charset="0"/>
              </a:rPr>
              <a:t> </a:t>
            </a:r>
          </a:p>
          <a:p>
            <a:pPr algn="ctr">
              <a:spcBef>
                <a:spcPts val="0"/>
              </a:spcBef>
            </a:pPr>
            <a:r>
              <a:rPr lang="en-US" sz="1600" dirty="0" smtClean="0">
                <a:latin typeface="Calibri" panose="020F0502020204030204" pitchFamily="34" charset="0"/>
              </a:rPr>
              <a:t>ox == 'O'</a:t>
            </a:r>
            <a:r>
              <a:rPr lang="en-US" sz="1600" b="1" dirty="0" smtClean="0">
                <a:latin typeface="Calibri" panose="020F0502020204030204" pitchFamily="34" charset="0"/>
              </a:rPr>
              <a:t> </a:t>
            </a:r>
            <a:r>
              <a:rPr lang="en-US" sz="1600" dirty="0" smtClean="0">
                <a:latin typeface="Calibri" panose="020F0502020204030204" pitchFamily="34" charset="0"/>
              </a:rPr>
              <a:t>and </a:t>
            </a:r>
            <a:r>
              <a:rPr lang="en-US" sz="1600" b="1" dirty="0" smtClean="0">
                <a:latin typeface="Calibri" panose="020F0502020204030204" pitchFamily="34" charset="0"/>
              </a:rPr>
              <a:t>ply == 0</a:t>
            </a:r>
            <a:endParaRPr lang="en-US" sz="1600" b="1" dirty="0">
              <a:latin typeface="Calibri" panose="020F0502020204030204" pitchFamily="34" charset="0"/>
            </a:endParaRPr>
          </a:p>
        </p:txBody>
      </p:sp>
      <p:sp>
        <p:nvSpPr>
          <p:cNvPr id="23598" name="Text Box 1071"/>
          <p:cNvSpPr txBox="1">
            <a:spLocks noChangeArrowheads="1"/>
          </p:cNvSpPr>
          <p:nvPr/>
        </p:nvSpPr>
        <p:spPr bwMode="auto">
          <a:xfrm>
            <a:off x="2963863" y="3144838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400" b="1"/>
              <a:t>col 0</a:t>
            </a:r>
          </a:p>
        </p:txBody>
      </p:sp>
      <p:sp>
        <p:nvSpPr>
          <p:cNvPr id="23599" name="Text Box 1072"/>
          <p:cNvSpPr txBox="1">
            <a:spLocks noChangeArrowheads="1"/>
          </p:cNvSpPr>
          <p:nvPr/>
        </p:nvSpPr>
        <p:spPr bwMode="auto">
          <a:xfrm>
            <a:off x="3789363" y="3144838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400" b="1"/>
              <a:t>col 1</a:t>
            </a:r>
          </a:p>
        </p:txBody>
      </p:sp>
      <p:sp>
        <p:nvSpPr>
          <p:cNvPr id="23600" name="Text Box 1073"/>
          <p:cNvSpPr txBox="1">
            <a:spLocks noChangeArrowheads="1"/>
          </p:cNvSpPr>
          <p:nvPr/>
        </p:nvSpPr>
        <p:spPr bwMode="auto">
          <a:xfrm>
            <a:off x="4614863" y="3144838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400" b="1"/>
              <a:t>col 2</a:t>
            </a:r>
          </a:p>
        </p:txBody>
      </p:sp>
      <p:sp>
        <p:nvSpPr>
          <p:cNvPr id="23601" name="Text Box 1074"/>
          <p:cNvSpPr txBox="1">
            <a:spLocks noChangeArrowheads="1"/>
          </p:cNvSpPr>
          <p:nvPr/>
        </p:nvSpPr>
        <p:spPr bwMode="auto">
          <a:xfrm>
            <a:off x="5440363" y="3144838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400" b="1"/>
              <a:t>col 3</a:t>
            </a:r>
          </a:p>
        </p:txBody>
      </p:sp>
      <p:sp>
        <p:nvSpPr>
          <p:cNvPr id="23602" name="Text Box 1075"/>
          <p:cNvSpPr txBox="1">
            <a:spLocks noChangeArrowheads="1"/>
          </p:cNvSpPr>
          <p:nvPr/>
        </p:nvSpPr>
        <p:spPr bwMode="auto">
          <a:xfrm>
            <a:off x="6265863" y="3144838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400" b="1"/>
              <a:t>col 4</a:t>
            </a:r>
          </a:p>
        </p:txBody>
      </p:sp>
      <p:sp>
        <p:nvSpPr>
          <p:cNvPr id="23603" name="Text Box 1076"/>
          <p:cNvSpPr txBox="1">
            <a:spLocks noChangeArrowheads="1"/>
          </p:cNvSpPr>
          <p:nvPr/>
        </p:nvSpPr>
        <p:spPr bwMode="auto">
          <a:xfrm>
            <a:off x="7091363" y="3144838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400" b="1"/>
              <a:t>col 5</a:t>
            </a:r>
          </a:p>
        </p:txBody>
      </p:sp>
      <p:sp>
        <p:nvSpPr>
          <p:cNvPr id="23604" name="Text Box 1077"/>
          <p:cNvSpPr txBox="1">
            <a:spLocks noChangeArrowheads="1"/>
          </p:cNvSpPr>
          <p:nvPr/>
        </p:nvSpPr>
        <p:spPr bwMode="auto">
          <a:xfrm>
            <a:off x="7916863" y="3144838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400" b="1"/>
              <a:t>col 6</a:t>
            </a:r>
          </a:p>
        </p:txBody>
      </p:sp>
      <p:sp>
        <p:nvSpPr>
          <p:cNvPr id="8269" name="Rectangle 1078"/>
          <p:cNvSpPr>
            <a:spLocks noChangeArrowheads="1"/>
          </p:cNvSpPr>
          <p:nvPr/>
        </p:nvSpPr>
        <p:spPr bwMode="auto">
          <a:xfrm>
            <a:off x="2995613" y="3449638"/>
            <a:ext cx="525462" cy="457200"/>
          </a:xfrm>
          <a:prstGeom prst="rect">
            <a:avLst/>
          </a:prstGeom>
          <a:solidFill>
            <a:schemeClr val="bg1">
              <a:lumMod val="95000"/>
            </a:schemeClr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>
              <a:defRPr/>
            </a:pPr>
            <a:endParaRPr lang="en-US"/>
          </a:p>
        </p:txBody>
      </p:sp>
      <p:sp>
        <p:nvSpPr>
          <p:cNvPr id="23606" name="Rectangle 1079"/>
          <p:cNvSpPr>
            <a:spLocks noChangeArrowheads="1"/>
          </p:cNvSpPr>
          <p:nvPr/>
        </p:nvSpPr>
        <p:spPr bwMode="auto">
          <a:xfrm>
            <a:off x="7948613" y="3449638"/>
            <a:ext cx="525462" cy="45720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607" name="Rectangle 1080"/>
          <p:cNvSpPr>
            <a:spLocks noChangeArrowheads="1"/>
          </p:cNvSpPr>
          <p:nvPr/>
        </p:nvSpPr>
        <p:spPr bwMode="auto">
          <a:xfrm>
            <a:off x="7123113" y="3449638"/>
            <a:ext cx="525462" cy="45720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608" name="Rectangle 1081"/>
          <p:cNvSpPr>
            <a:spLocks noChangeArrowheads="1"/>
          </p:cNvSpPr>
          <p:nvPr/>
        </p:nvSpPr>
        <p:spPr bwMode="auto">
          <a:xfrm>
            <a:off x="6297613" y="3449638"/>
            <a:ext cx="525462" cy="45720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609" name="Rectangle 1082"/>
          <p:cNvSpPr>
            <a:spLocks noChangeArrowheads="1"/>
          </p:cNvSpPr>
          <p:nvPr/>
        </p:nvSpPr>
        <p:spPr bwMode="auto">
          <a:xfrm>
            <a:off x="5472113" y="3449638"/>
            <a:ext cx="525462" cy="45720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610" name="Rectangle 1083"/>
          <p:cNvSpPr>
            <a:spLocks noChangeArrowheads="1"/>
          </p:cNvSpPr>
          <p:nvPr/>
        </p:nvSpPr>
        <p:spPr bwMode="auto">
          <a:xfrm>
            <a:off x="4646613" y="3449638"/>
            <a:ext cx="525462" cy="45720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275" name="Rectangle 1084"/>
          <p:cNvSpPr>
            <a:spLocks noChangeArrowheads="1"/>
          </p:cNvSpPr>
          <p:nvPr/>
        </p:nvSpPr>
        <p:spPr bwMode="auto">
          <a:xfrm>
            <a:off x="3821113" y="3449638"/>
            <a:ext cx="525462" cy="457200"/>
          </a:xfrm>
          <a:prstGeom prst="rect">
            <a:avLst/>
          </a:prstGeom>
          <a:solidFill>
            <a:schemeClr val="bg1">
              <a:lumMod val="95000"/>
            </a:schemeClr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>
              <a:defRPr/>
            </a:pPr>
            <a:endParaRPr lang="en-US"/>
          </a:p>
        </p:txBody>
      </p:sp>
      <p:sp>
        <p:nvSpPr>
          <p:cNvPr id="23613" name="Text Box 1086"/>
          <p:cNvSpPr txBox="1">
            <a:spLocks noChangeArrowheads="1"/>
          </p:cNvSpPr>
          <p:nvPr/>
        </p:nvSpPr>
        <p:spPr bwMode="auto">
          <a:xfrm>
            <a:off x="2955925" y="4041775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400" b="1"/>
              <a:t>col 0</a:t>
            </a:r>
          </a:p>
        </p:txBody>
      </p:sp>
      <p:sp>
        <p:nvSpPr>
          <p:cNvPr id="23614" name="Text Box 1087"/>
          <p:cNvSpPr txBox="1">
            <a:spLocks noChangeArrowheads="1"/>
          </p:cNvSpPr>
          <p:nvPr/>
        </p:nvSpPr>
        <p:spPr bwMode="auto">
          <a:xfrm>
            <a:off x="3781425" y="4041775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400" b="1"/>
              <a:t>col 1</a:t>
            </a:r>
          </a:p>
        </p:txBody>
      </p:sp>
      <p:sp>
        <p:nvSpPr>
          <p:cNvPr id="23615" name="Text Box 1088"/>
          <p:cNvSpPr txBox="1">
            <a:spLocks noChangeArrowheads="1"/>
          </p:cNvSpPr>
          <p:nvPr/>
        </p:nvSpPr>
        <p:spPr bwMode="auto">
          <a:xfrm>
            <a:off x="4606925" y="4041775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400" b="1"/>
              <a:t>col 2</a:t>
            </a:r>
          </a:p>
        </p:txBody>
      </p:sp>
      <p:sp>
        <p:nvSpPr>
          <p:cNvPr id="23616" name="Text Box 1089"/>
          <p:cNvSpPr txBox="1">
            <a:spLocks noChangeArrowheads="1"/>
          </p:cNvSpPr>
          <p:nvPr/>
        </p:nvSpPr>
        <p:spPr bwMode="auto">
          <a:xfrm>
            <a:off x="5432425" y="4041775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400" b="1"/>
              <a:t>col 3</a:t>
            </a:r>
          </a:p>
        </p:txBody>
      </p:sp>
      <p:sp>
        <p:nvSpPr>
          <p:cNvPr id="23617" name="Text Box 1090"/>
          <p:cNvSpPr txBox="1">
            <a:spLocks noChangeArrowheads="1"/>
          </p:cNvSpPr>
          <p:nvPr/>
        </p:nvSpPr>
        <p:spPr bwMode="auto">
          <a:xfrm>
            <a:off x="6257925" y="4041775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400" b="1"/>
              <a:t>col 4</a:t>
            </a:r>
          </a:p>
        </p:txBody>
      </p:sp>
      <p:sp>
        <p:nvSpPr>
          <p:cNvPr id="23618" name="Text Box 1091"/>
          <p:cNvSpPr txBox="1">
            <a:spLocks noChangeArrowheads="1"/>
          </p:cNvSpPr>
          <p:nvPr/>
        </p:nvSpPr>
        <p:spPr bwMode="auto">
          <a:xfrm>
            <a:off x="7083425" y="4041775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400" b="1"/>
              <a:t>col 5</a:t>
            </a:r>
          </a:p>
        </p:txBody>
      </p:sp>
      <p:sp>
        <p:nvSpPr>
          <p:cNvPr id="23619" name="Text Box 1092"/>
          <p:cNvSpPr txBox="1">
            <a:spLocks noChangeArrowheads="1"/>
          </p:cNvSpPr>
          <p:nvPr/>
        </p:nvSpPr>
        <p:spPr bwMode="auto">
          <a:xfrm>
            <a:off x="7908925" y="4041775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400" b="1"/>
              <a:t>col 6</a:t>
            </a:r>
          </a:p>
        </p:txBody>
      </p:sp>
      <p:sp>
        <p:nvSpPr>
          <p:cNvPr id="8284" name="Rectangle 1093"/>
          <p:cNvSpPr>
            <a:spLocks noChangeArrowheads="1"/>
          </p:cNvSpPr>
          <p:nvPr/>
        </p:nvSpPr>
        <p:spPr bwMode="auto">
          <a:xfrm>
            <a:off x="2987675" y="4346575"/>
            <a:ext cx="525463" cy="457200"/>
          </a:xfrm>
          <a:prstGeom prst="rect">
            <a:avLst/>
          </a:prstGeom>
          <a:solidFill>
            <a:schemeClr val="bg1">
              <a:lumMod val="95000"/>
            </a:schemeClr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>
              <a:defRPr/>
            </a:pPr>
            <a:endParaRPr lang="en-US"/>
          </a:p>
        </p:txBody>
      </p:sp>
      <p:sp>
        <p:nvSpPr>
          <p:cNvPr id="23621" name="Rectangle 1094"/>
          <p:cNvSpPr>
            <a:spLocks noChangeArrowheads="1"/>
          </p:cNvSpPr>
          <p:nvPr/>
        </p:nvSpPr>
        <p:spPr bwMode="auto">
          <a:xfrm>
            <a:off x="7940675" y="4346575"/>
            <a:ext cx="525463" cy="45720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622" name="Rectangle 1095"/>
          <p:cNvSpPr>
            <a:spLocks noChangeArrowheads="1"/>
          </p:cNvSpPr>
          <p:nvPr/>
        </p:nvSpPr>
        <p:spPr bwMode="auto">
          <a:xfrm>
            <a:off x="7115175" y="4346575"/>
            <a:ext cx="525463" cy="45720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623" name="Rectangle 1096"/>
          <p:cNvSpPr>
            <a:spLocks noChangeArrowheads="1"/>
          </p:cNvSpPr>
          <p:nvPr/>
        </p:nvSpPr>
        <p:spPr bwMode="auto">
          <a:xfrm>
            <a:off x="6289675" y="4346575"/>
            <a:ext cx="525463" cy="45720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624" name="Rectangle 1097"/>
          <p:cNvSpPr>
            <a:spLocks noChangeArrowheads="1"/>
          </p:cNvSpPr>
          <p:nvPr/>
        </p:nvSpPr>
        <p:spPr bwMode="auto">
          <a:xfrm>
            <a:off x="5464175" y="4346575"/>
            <a:ext cx="525463" cy="45720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625" name="Rectangle 1098"/>
          <p:cNvSpPr>
            <a:spLocks noChangeArrowheads="1"/>
          </p:cNvSpPr>
          <p:nvPr/>
        </p:nvSpPr>
        <p:spPr bwMode="auto">
          <a:xfrm>
            <a:off x="4638675" y="4346575"/>
            <a:ext cx="525463" cy="45720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290" name="Rectangle 1099"/>
          <p:cNvSpPr>
            <a:spLocks noChangeArrowheads="1"/>
          </p:cNvSpPr>
          <p:nvPr/>
        </p:nvSpPr>
        <p:spPr bwMode="auto">
          <a:xfrm>
            <a:off x="3813175" y="4346575"/>
            <a:ext cx="525463" cy="457200"/>
          </a:xfrm>
          <a:prstGeom prst="rect">
            <a:avLst/>
          </a:prstGeom>
          <a:solidFill>
            <a:schemeClr val="bg1">
              <a:lumMod val="95000"/>
            </a:schemeClr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>
              <a:defRPr/>
            </a:pPr>
            <a:endParaRPr lang="en-US"/>
          </a:p>
        </p:txBody>
      </p:sp>
      <p:sp>
        <p:nvSpPr>
          <p:cNvPr id="23628" name="Text Box 1101"/>
          <p:cNvSpPr txBox="1">
            <a:spLocks noChangeArrowheads="1"/>
          </p:cNvSpPr>
          <p:nvPr/>
        </p:nvSpPr>
        <p:spPr bwMode="auto">
          <a:xfrm>
            <a:off x="2955925" y="4999038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400" b="1"/>
              <a:t>col 0</a:t>
            </a:r>
          </a:p>
        </p:txBody>
      </p:sp>
      <p:sp>
        <p:nvSpPr>
          <p:cNvPr id="23629" name="Text Box 1102"/>
          <p:cNvSpPr txBox="1">
            <a:spLocks noChangeArrowheads="1"/>
          </p:cNvSpPr>
          <p:nvPr/>
        </p:nvSpPr>
        <p:spPr bwMode="auto">
          <a:xfrm>
            <a:off x="3781425" y="4999038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400" b="1"/>
              <a:t>col 1</a:t>
            </a:r>
          </a:p>
        </p:txBody>
      </p:sp>
      <p:sp>
        <p:nvSpPr>
          <p:cNvPr id="23630" name="Text Box 1103"/>
          <p:cNvSpPr txBox="1">
            <a:spLocks noChangeArrowheads="1"/>
          </p:cNvSpPr>
          <p:nvPr/>
        </p:nvSpPr>
        <p:spPr bwMode="auto">
          <a:xfrm>
            <a:off x="4606925" y="4999038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400" b="1"/>
              <a:t>col 2</a:t>
            </a:r>
          </a:p>
        </p:txBody>
      </p:sp>
      <p:sp>
        <p:nvSpPr>
          <p:cNvPr id="23631" name="Text Box 1104"/>
          <p:cNvSpPr txBox="1">
            <a:spLocks noChangeArrowheads="1"/>
          </p:cNvSpPr>
          <p:nvPr/>
        </p:nvSpPr>
        <p:spPr bwMode="auto">
          <a:xfrm>
            <a:off x="5432425" y="4999038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400" b="1"/>
              <a:t>col 3</a:t>
            </a:r>
          </a:p>
        </p:txBody>
      </p:sp>
      <p:sp>
        <p:nvSpPr>
          <p:cNvPr id="23632" name="Text Box 1105"/>
          <p:cNvSpPr txBox="1">
            <a:spLocks noChangeArrowheads="1"/>
          </p:cNvSpPr>
          <p:nvPr/>
        </p:nvSpPr>
        <p:spPr bwMode="auto">
          <a:xfrm>
            <a:off x="6257925" y="4999038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400" b="1"/>
              <a:t>col 4</a:t>
            </a:r>
          </a:p>
        </p:txBody>
      </p:sp>
      <p:sp>
        <p:nvSpPr>
          <p:cNvPr id="23633" name="Text Box 1106"/>
          <p:cNvSpPr txBox="1">
            <a:spLocks noChangeArrowheads="1"/>
          </p:cNvSpPr>
          <p:nvPr/>
        </p:nvSpPr>
        <p:spPr bwMode="auto">
          <a:xfrm>
            <a:off x="7083425" y="4999038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400" b="1"/>
              <a:t>col 5</a:t>
            </a:r>
          </a:p>
        </p:txBody>
      </p:sp>
      <p:sp>
        <p:nvSpPr>
          <p:cNvPr id="23634" name="Text Box 1107"/>
          <p:cNvSpPr txBox="1">
            <a:spLocks noChangeArrowheads="1"/>
          </p:cNvSpPr>
          <p:nvPr/>
        </p:nvSpPr>
        <p:spPr bwMode="auto">
          <a:xfrm>
            <a:off x="7908925" y="4999038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400" b="1"/>
              <a:t>col 6</a:t>
            </a:r>
          </a:p>
        </p:txBody>
      </p:sp>
      <p:sp>
        <p:nvSpPr>
          <p:cNvPr id="8299" name="Rectangle 1108"/>
          <p:cNvSpPr>
            <a:spLocks noChangeArrowheads="1"/>
          </p:cNvSpPr>
          <p:nvPr/>
        </p:nvSpPr>
        <p:spPr bwMode="auto">
          <a:xfrm>
            <a:off x="2987675" y="5303838"/>
            <a:ext cx="525463" cy="457200"/>
          </a:xfrm>
          <a:prstGeom prst="rect">
            <a:avLst/>
          </a:prstGeom>
          <a:solidFill>
            <a:schemeClr val="bg1">
              <a:lumMod val="95000"/>
            </a:schemeClr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>
              <a:defRPr/>
            </a:pPr>
            <a:endParaRPr lang="en-US"/>
          </a:p>
        </p:txBody>
      </p:sp>
      <p:sp>
        <p:nvSpPr>
          <p:cNvPr id="23636" name="Rectangle 1109"/>
          <p:cNvSpPr>
            <a:spLocks noChangeArrowheads="1"/>
          </p:cNvSpPr>
          <p:nvPr/>
        </p:nvSpPr>
        <p:spPr bwMode="auto">
          <a:xfrm>
            <a:off x="7940675" y="5303838"/>
            <a:ext cx="525463" cy="45720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637" name="Rectangle 1110"/>
          <p:cNvSpPr>
            <a:spLocks noChangeArrowheads="1"/>
          </p:cNvSpPr>
          <p:nvPr/>
        </p:nvSpPr>
        <p:spPr bwMode="auto">
          <a:xfrm>
            <a:off x="7115175" y="5303838"/>
            <a:ext cx="525463" cy="45720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638" name="Rectangle 1111"/>
          <p:cNvSpPr>
            <a:spLocks noChangeArrowheads="1"/>
          </p:cNvSpPr>
          <p:nvPr/>
        </p:nvSpPr>
        <p:spPr bwMode="auto">
          <a:xfrm>
            <a:off x="6289675" y="5303838"/>
            <a:ext cx="525463" cy="45720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639" name="Rectangle 1112"/>
          <p:cNvSpPr>
            <a:spLocks noChangeArrowheads="1"/>
          </p:cNvSpPr>
          <p:nvPr/>
        </p:nvSpPr>
        <p:spPr bwMode="auto">
          <a:xfrm>
            <a:off x="5464175" y="5303838"/>
            <a:ext cx="525463" cy="45720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640" name="Rectangle 1113"/>
          <p:cNvSpPr>
            <a:spLocks noChangeArrowheads="1"/>
          </p:cNvSpPr>
          <p:nvPr/>
        </p:nvSpPr>
        <p:spPr bwMode="auto">
          <a:xfrm>
            <a:off x="4638675" y="5303838"/>
            <a:ext cx="525463" cy="45720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305" name="Rectangle 1114"/>
          <p:cNvSpPr>
            <a:spLocks noChangeArrowheads="1"/>
          </p:cNvSpPr>
          <p:nvPr/>
        </p:nvSpPr>
        <p:spPr bwMode="auto">
          <a:xfrm>
            <a:off x="3813175" y="5303838"/>
            <a:ext cx="525463" cy="457200"/>
          </a:xfrm>
          <a:prstGeom prst="rect">
            <a:avLst/>
          </a:prstGeom>
          <a:solidFill>
            <a:schemeClr val="bg1">
              <a:lumMod val="95000"/>
            </a:schemeClr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>
              <a:defRPr/>
            </a:pPr>
            <a:endParaRPr lang="en-US"/>
          </a:p>
        </p:txBody>
      </p:sp>
      <p:sp>
        <p:nvSpPr>
          <p:cNvPr id="23643" name="Text Box 1116"/>
          <p:cNvSpPr txBox="1">
            <a:spLocks noChangeArrowheads="1"/>
          </p:cNvSpPr>
          <p:nvPr/>
        </p:nvSpPr>
        <p:spPr bwMode="auto">
          <a:xfrm>
            <a:off x="2955925" y="5946775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400" b="1"/>
              <a:t>col 0</a:t>
            </a:r>
          </a:p>
        </p:txBody>
      </p:sp>
      <p:sp>
        <p:nvSpPr>
          <p:cNvPr id="23644" name="Text Box 1117"/>
          <p:cNvSpPr txBox="1">
            <a:spLocks noChangeArrowheads="1"/>
          </p:cNvSpPr>
          <p:nvPr/>
        </p:nvSpPr>
        <p:spPr bwMode="auto">
          <a:xfrm>
            <a:off x="3781425" y="5946775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400" b="1"/>
              <a:t>col 1</a:t>
            </a:r>
          </a:p>
        </p:txBody>
      </p:sp>
      <p:sp>
        <p:nvSpPr>
          <p:cNvPr id="23645" name="Text Box 1118"/>
          <p:cNvSpPr txBox="1">
            <a:spLocks noChangeArrowheads="1"/>
          </p:cNvSpPr>
          <p:nvPr/>
        </p:nvSpPr>
        <p:spPr bwMode="auto">
          <a:xfrm>
            <a:off x="4606925" y="5946775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400" b="1"/>
              <a:t>col 2</a:t>
            </a:r>
          </a:p>
        </p:txBody>
      </p:sp>
      <p:sp>
        <p:nvSpPr>
          <p:cNvPr id="23646" name="Text Box 1119"/>
          <p:cNvSpPr txBox="1">
            <a:spLocks noChangeArrowheads="1"/>
          </p:cNvSpPr>
          <p:nvPr/>
        </p:nvSpPr>
        <p:spPr bwMode="auto">
          <a:xfrm>
            <a:off x="5432425" y="5946775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400" b="1"/>
              <a:t>col 3</a:t>
            </a:r>
          </a:p>
        </p:txBody>
      </p:sp>
      <p:sp>
        <p:nvSpPr>
          <p:cNvPr id="23647" name="Text Box 1120"/>
          <p:cNvSpPr txBox="1">
            <a:spLocks noChangeArrowheads="1"/>
          </p:cNvSpPr>
          <p:nvPr/>
        </p:nvSpPr>
        <p:spPr bwMode="auto">
          <a:xfrm>
            <a:off x="6257925" y="5946775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400" b="1"/>
              <a:t>col 4</a:t>
            </a:r>
          </a:p>
        </p:txBody>
      </p:sp>
      <p:sp>
        <p:nvSpPr>
          <p:cNvPr id="23648" name="Text Box 1121"/>
          <p:cNvSpPr txBox="1">
            <a:spLocks noChangeArrowheads="1"/>
          </p:cNvSpPr>
          <p:nvPr/>
        </p:nvSpPr>
        <p:spPr bwMode="auto">
          <a:xfrm>
            <a:off x="7083425" y="5946775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400" b="1"/>
              <a:t>col 5</a:t>
            </a:r>
          </a:p>
        </p:txBody>
      </p:sp>
      <p:sp>
        <p:nvSpPr>
          <p:cNvPr id="23649" name="Text Box 1122"/>
          <p:cNvSpPr txBox="1">
            <a:spLocks noChangeArrowheads="1"/>
          </p:cNvSpPr>
          <p:nvPr/>
        </p:nvSpPr>
        <p:spPr bwMode="auto">
          <a:xfrm>
            <a:off x="7908925" y="5946775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400" b="1"/>
              <a:t>col 6</a:t>
            </a:r>
          </a:p>
        </p:txBody>
      </p:sp>
      <p:sp>
        <p:nvSpPr>
          <p:cNvPr id="8314" name="Rectangle 1123"/>
          <p:cNvSpPr>
            <a:spLocks noChangeArrowheads="1"/>
          </p:cNvSpPr>
          <p:nvPr/>
        </p:nvSpPr>
        <p:spPr bwMode="auto">
          <a:xfrm>
            <a:off x="2987675" y="6251575"/>
            <a:ext cx="525463" cy="457200"/>
          </a:xfrm>
          <a:prstGeom prst="rect">
            <a:avLst/>
          </a:prstGeom>
          <a:solidFill>
            <a:schemeClr val="bg1">
              <a:lumMod val="95000"/>
            </a:schemeClr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>
              <a:defRPr/>
            </a:pPr>
            <a:endParaRPr lang="en-US"/>
          </a:p>
        </p:txBody>
      </p:sp>
      <p:sp>
        <p:nvSpPr>
          <p:cNvPr id="23651" name="Rectangle 1124"/>
          <p:cNvSpPr>
            <a:spLocks noChangeArrowheads="1"/>
          </p:cNvSpPr>
          <p:nvPr/>
        </p:nvSpPr>
        <p:spPr bwMode="auto">
          <a:xfrm>
            <a:off x="7940675" y="6251575"/>
            <a:ext cx="525463" cy="45720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652" name="Rectangle 1125"/>
          <p:cNvSpPr>
            <a:spLocks noChangeArrowheads="1"/>
          </p:cNvSpPr>
          <p:nvPr/>
        </p:nvSpPr>
        <p:spPr bwMode="auto">
          <a:xfrm>
            <a:off x="7115175" y="6251575"/>
            <a:ext cx="525463" cy="45720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653" name="Rectangle 1126"/>
          <p:cNvSpPr>
            <a:spLocks noChangeArrowheads="1"/>
          </p:cNvSpPr>
          <p:nvPr/>
        </p:nvSpPr>
        <p:spPr bwMode="auto">
          <a:xfrm>
            <a:off x="6289675" y="6251575"/>
            <a:ext cx="525463" cy="45720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654" name="Rectangle 1127"/>
          <p:cNvSpPr>
            <a:spLocks noChangeArrowheads="1"/>
          </p:cNvSpPr>
          <p:nvPr/>
        </p:nvSpPr>
        <p:spPr bwMode="auto">
          <a:xfrm>
            <a:off x="5464175" y="6251575"/>
            <a:ext cx="525463" cy="45720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655" name="Rectangle 1128"/>
          <p:cNvSpPr>
            <a:spLocks noChangeArrowheads="1"/>
          </p:cNvSpPr>
          <p:nvPr/>
        </p:nvSpPr>
        <p:spPr bwMode="auto">
          <a:xfrm>
            <a:off x="4638675" y="6251575"/>
            <a:ext cx="525463" cy="45720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320" name="Rectangle 1129"/>
          <p:cNvSpPr>
            <a:spLocks noChangeArrowheads="1"/>
          </p:cNvSpPr>
          <p:nvPr/>
        </p:nvSpPr>
        <p:spPr bwMode="auto">
          <a:xfrm>
            <a:off x="3813175" y="6251575"/>
            <a:ext cx="525463" cy="457200"/>
          </a:xfrm>
          <a:prstGeom prst="rect">
            <a:avLst/>
          </a:prstGeom>
          <a:solidFill>
            <a:schemeClr val="bg1">
              <a:lumMod val="95000"/>
            </a:schemeClr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>
              <a:defRPr/>
            </a:pPr>
            <a:endParaRPr lang="en-US"/>
          </a:p>
        </p:txBody>
      </p:sp>
      <p:sp>
        <p:nvSpPr>
          <p:cNvPr id="23657" name="Text Box 1130"/>
          <p:cNvSpPr txBox="1">
            <a:spLocks noChangeArrowheads="1"/>
          </p:cNvSpPr>
          <p:nvPr/>
        </p:nvSpPr>
        <p:spPr bwMode="auto">
          <a:xfrm>
            <a:off x="7497763" y="106362"/>
            <a:ext cx="1273175" cy="731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4200" i="1" dirty="0">
                <a:latin typeface="Cambria" panose="02040503050406030204" pitchFamily="18" charset="0"/>
              </a:rPr>
              <a:t>Quiz</a:t>
            </a:r>
          </a:p>
        </p:txBody>
      </p:sp>
      <p:sp>
        <p:nvSpPr>
          <p:cNvPr id="23658" name="Oval 1131" descr="Dark vertical"/>
          <p:cNvSpPr>
            <a:spLocks noChangeArrowheads="1"/>
          </p:cNvSpPr>
          <p:nvPr/>
        </p:nvSpPr>
        <p:spPr bwMode="auto">
          <a:xfrm>
            <a:off x="4784725" y="1430338"/>
            <a:ext cx="304800" cy="304800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3659" name="Oval 1132" descr="Dark vertical"/>
          <p:cNvSpPr>
            <a:spLocks noChangeArrowheads="1"/>
          </p:cNvSpPr>
          <p:nvPr/>
        </p:nvSpPr>
        <p:spPr bwMode="auto">
          <a:xfrm>
            <a:off x="5165725" y="1793875"/>
            <a:ext cx="304800" cy="304800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3661" name="Oval 1134" descr="Dark vertical"/>
          <p:cNvSpPr>
            <a:spLocks noChangeArrowheads="1"/>
          </p:cNvSpPr>
          <p:nvPr/>
        </p:nvSpPr>
        <p:spPr bwMode="auto">
          <a:xfrm>
            <a:off x="7604125" y="1212850"/>
            <a:ext cx="304800" cy="304800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3663" name="Rectangle 1136"/>
          <p:cNvSpPr>
            <a:spLocks noChangeArrowheads="1"/>
          </p:cNvSpPr>
          <p:nvPr/>
        </p:nvSpPr>
        <p:spPr bwMode="auto">
          <a:xfrm>
            <a:off x="8080375" y="1143000"/>
            <a:ext cx="7334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b="1">
                <a:latin typeface="Courier New" pitchFamily="49" charset="0"/>
              </a:rPr>
              <a:t>'O'</a:t>
            </a:r>
          </a:p>
        </p:txBody>
      </p:sp>
      <p:sp>
        <p:nvSpPr>
          <p:cNvPr id="23664" name="Line 1137"/>
          <p:cNvSpPr>
            <a:spLocks noChangeShapeType="1"/>
          </p:cNvSpPr>
          <p:nvPr/>
        </p:nvSpPr>
        <p:spPr bwMode="auto">
          <a:xfrm flipV="1">
            <a:off x="3386138" y="2919413"/>
            <a:ext cx="1166812" cy="22383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665" name="Line 1138"/>
          <p:cNvSpPr>
            <a:spLocks noChangeShapeType="1"/>
          </p:cNvSpPr>
          <p:nvPr/>
        </p:nvSpPr>
        <p:spPr bwMode="auto">
          <a:xfrm flipV="1">
            <a:off x="4089400" y="2921000"/>
            <a:ext cx="863600" cy="2635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666" name="Line 1139"/>
          <p:cNvSpPr>
            <a:spLocks noChangeShapeType="1"/>
          </p:cNvSpPr>
          <p:nvPr/>
        </p:nvSpPr>
        <p:spPr bwMode="auto">
          <a:xfrm flipV="1">
            <a:off x="4903788" y="2928938"/>
            <a:ext cx="409575" cy="2476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667" name="Line 1140"/>
          <p:cNvSpPr>
            <a:spLocks noChangeShapeType="1"/>
          </p:cNvSpPr>
          <p:nvPr/>
        </p:nvSpPr>
        <p:spPr bwMode="auto">
          <a:xfrm flipH="1" flipV="1">
            <a:off x="5697538" y="2936875"/>
            <a:ext cx="22225" cy="25558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668" name="Line 1141"/>
          <p:cNvSpPr>
            <a:spLocks noChangeShapeType="1"/>
          </p:cNvSpPr>
          <p:nvPr/>
        </p:nvSpPr>
        <p:spPr bwMode="auto">
          <a:xfrm flipH="1" flipV="1">
            <a:off x="6081713" y="2952750"/>
            <a:ext cx="461962" cy="2476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669" name="Line 1142"/>
          <p:cNvSpPr>
            <a:spLocks noChangeShapeType="1"/>
          </p:cNvSpPr>
          <p:nvPr/>
        </p:nvSpPr>
        <p:spPr bwMode="auto">
          <a:xfrm flipH="1" flipV="1">
            <a:off x="6537325" y="2960688"/>
            <a:ext cx="828675" cy="22383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670" name="Line 1143"/>
          <p:cNvSpPr>
            <a:spLocks noChangeShapeType="1"/>
          </p:cNvSpPr>
          <p:nvPr/>
        </p:nvSpPr>
        <p:spPr bwMode="auto">
          <a:xfrm flipH="1" flipV="1">
            <a:off x="6888163" y="2944813"/>
            <a:ext cx="1325562" cy="23971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671" name="Text Box 1176"/>
          <p:cNvSpPr txBox="1">
            <a:spLocks noChangeArrowheads="1"/>
          </p:cNvSpPr>
          <p:nvPr/>
        </p:nvSpPr>
        <p:spPr bwMode="auto">
          <a:xfrm>
            <a:off x="7366000" y="1635125"/>
            <a:ext cx="1538288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400" dirty="0">
                <a:latin typeface="Times New Roman" pitchFamily="18" charset="0"/>
              </a:rPr>
              <a:t>you, </a:t>
            </a:r>
            <a:r>
              <a:rPr lang="en-US" sz="1400" b="1" dirty="0">
                <a:latin typeface="Courier New" pitchFamily="49" charset="0"/>
              </a:rPr>
              <a:t>self</a:t>
            </a:r>
            <a:r>
              <a:rPr lang="en-US" sz="1400" dirty="0">
                <a:latin typeface="Times New Roman" pitchFamily="18" charset="0"/>
              </a:rPr>
              <a:t>, are playing </a:t>
            </a:r>
            <a:r>
              <a:rPr lang="en-US" sz="1400" b="1" dirty="0">
                <a:latin typeface="Courier New" pitchFamily="49" charset="0"/>
              </a:rPr>
              <a:t>'O'</a:t>
            </a:r>
          </a:p>
        </p:txBody>
      </p:sp>
      <p:sp>
        <p:nvSpPr>
          <p:cNvPr id="23678" name="Rectangle 1"/>
          <p:cNvSpPr>
            <a:spLocks noChangeArrowheads="1"/>
          </p:cNvSpPr>
          <p:nvPr/>
        </p:nvSpPr>
        <p:spPr bwMode="auto">
          <a:xfrm>
            <a:off x="257175" y="401638"/>
            <a:ext cx="3292889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600" dirty="0">
                <a:solidFill>
                  <a:srgbClr val="000000"/>
                </a:solidFill>
                <a:latin typeface="Calibri" pitchFamily="34" charset="0"/>
              </a:rPr>
              <a:t>Name(s) _______________________</a:t>
            </a:r>
            <a:endParaRPr lang="en-US" sz="1600" dirty="0"/>
          </a:p>
        </p:txBody>
      </p:sp>
      <p:sp>
        <p:nvSpPr>
          <p:cNvPr id="23680" name="Oval 1108" descr="Dark vertical"/>
          <p:cNvSpPr>
            <a:spLocks noChangeArrowheads="1"/>
          </p:cNvSpPr>
          <p:nvPr/>
        </p:nvSpPr>
        <p:spPr bwMode="auto">
          <a:xfrm>
            <a:off x="4405313" y="127000"/>
            <a:ext cx="304800" cy="304800"/>
          </a:xfrm>
          <a:prstGeom prst="ellipse">
            <a:avLst/>
          </a:prstGeom>
          <a:pattFill prst="dkVert">
            <a:fgClr>
              <a:srgbClr val="CD0329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3681" name="Oval 1108" descr="Dark vertical"/>
          <p:cNvSpPr>
            <a:spLocks noChangeArrowheads="1"/>
          </p:cNvSpPr>
          <p:nvPr/>
        </p:nvSpPr>
        <p:spPr bwMode="auto">
          <a:xfrm>
            <a:off x="4786313" y="127000"/>
            <a:ext cx="304800" cy="304800"/>
          </a:xfrm>
          <a:prstGeom prst="ellipse">
            <a:avLst/>
          </a:prstGeom>
          <a:pattFill prst="dkVert">
            <a:fgClr>
              <a:srgbClr val="CD0329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3682" name="Oval 1108" descr="Dark vertical"/>
          <p:cNvSpPr>
            <a:spLocks noChangeArrowheads="1"/>
          </p:cNvSpPr>
          <p:nvPr/>
        </p:nvSpPr>
        <p:spPr bwMode="auto">
          <a:xfrm>
            <a:off x="5167313" y="127000"/>
            <a:ext cx="304800" cy="304800"/>
          </a:xfrm>
          <a:prstGeom prst="ellipse">
            <a:avLst/>
          </a:prstGeom>
          <a:pattFill prst="dkVert">
            <a:fgClr>
              <a:srgbClr val="CD0329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3683" name="Oval 1108" descr="Dark vertical"/>
          <p:cNvSpPr>
            <a:spLocks noChangeArrowheads="1"/>
          </p:cNvSpPr>
          <p:nvPr/>
        </p:nvSpPr>
        <p:spPr bwMode="auto">
          <a:xfrm>
            <a:off x="6694488" y="127000"/>
            <a:ext cx="304800" cy="304800"/>
          </a:xfrm>
          <a:prstGeom prst="ellipse">
            <a:avLst/>
          </a:prstGeom>
          <a:pattFill prst="dkVert">
            <a:fgClr>
              <a:srgbClr val="CD0329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3684" name="Oval 1108" descr="Dark vertical"/>
          <p:cNvSpPr>
            <a:spLocks noChangeArrowheads="1"/>
          </p:cNvSpPr>
          <p:nvPr/>
        </p:nvSpPr>
        <p:spPr bwMode="auto">
          <a:xfrm>
            <a:off x="5549900" y="127000"/>
            <a:ext cx="304800" cy="304800"/>
          </a:xfrm>
          <a:prstGeom prst="ellipse">
            <a:avLst/>
          </a:prstGeom>
          <a:pattFill prst="dkVert">
            <a:fgClr>
              <a:srgbClr val="CD0329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3685" name="Oval 1108" descr="Dark vertical"/>
          <p:cNvSpPr>
            <a:spLocks noChangeArrowheads="1"/>
          </p:cNvSpPr>
          <p:nvPr/>
        </p:nvSpPr>
        <p:spPr bwMode="auto">
          <a:xfrm>
            <a:off x="5930900" y="127000"/>
            <a:ext cx="304800" cy="304800"/>
          </a:xfrm>
          <a:prstGeom prst="ellipse">
            <a:avLst/>
          </a:prstGeom>
          <a:pattFill prst="dkVert">
            <a:fgClr>
              <a:srgbClr val="CD0329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3686" name="Oval 1108" descr="Dark vertical"/>
          <p:cNvSpPr>
            <a:spLocks noChangeArrowheads="1"/>
          </p:cNvSpPr>
          <p:nvPr/>
        </p:nvSpPr>
        <p:spPr bwMode="auto">
          <a:xfrm>
            <a:off x="6313488" y="127000"/>
            <a:ext cx="304800" cy="304800"/>
          </a:xfrm>
          <a:prstGeom prst="ellipse">
            <a:avLst/>
          </a:prstGeom>
          <a:pattFill prst="dkVert">
            <a:fgClr>
              <a:srgbClr val="CD0329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3687" name="Line 1121"/>
          <p:cNvSpPr>
            <a:spLocks noChangeShapeType="1"/>
          </p:cNvSpPr>
          <p:nvPr/>
        </p:nvSpPr>
        <p:spPr bwMode="auto">
          <a:xfrm flipH="1">
            <a:off x="6838950" y="384175"/>
            <a:ext cx="6350" cy="244475"/>
          </a:xfrm>
          <a:prstGeom prst="line">
            <a:avLst/>
          </a:prstGeom>
          <a:noFill/>
          <a:ln w="952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688" name="Line 1121"/>
          <p:cNvSpPr>
            <a:spLocks noChangeShapeType="1"/>
          </p:cNvSpPr>
          <p:nvPr/>
        </p:nvSpPr>
        <p:spPr bwMode="auto">
          <a:xfrm flipH="1">
            <a:off x="4541838" y="384175"/>
            <a:ext cx="6350" cy="244475"/>
          </a:xfrm>
          <a:prstGeom prst="line">
            <a:avLst/>
          </a:prstGeom>
          <a:noFill/>
          <a:ln w="952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689" name="Line 1121"/>
          <p:cNvSpPr>
            <a:spLocks noChangeShapeType="1"/>
          </p:cNvSpPr>
          <p:nvPr/>
        </p:nvSpPr>
        <p:spPr bwMode="auto">
          <a:xfrm flipH="1">
            <a:off x="4924425" y="384175"/>
            <a:ext cx="6350" cy="244475"/>
          </a:xfrm>
          <a:prstGeom prst="line">
            <a:avLst/>
          </a:prstGeom>
          <a:noFill/>
          <a:ln w="952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690" name="Line 1121"/>
          <p:cNvSpPr>
            <a:spLocks noChangeShapeType="1"/>
          </p:cNvSpPr>
          <p:nvPr/>
        </p:nvSpPr>
        <p:spPr bwMode="auto">
          <a:xfrm flipH="1">
            <a:off x="5307013" y="384175"/>
            <a:ext cx="6350" cy="244475"/>
          </a:xfrm>
          <a:prstGeom prst="line">
            <a:avLst/>
          </a:prstGeom>
          <a:noFill/>
          <a:ln w="952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691" name="Line 1121"/>
          <p:cNvSpPr>
            <a:spLocks noChangeShapeType="1"/>
          </p:cNvSpPr>
          <p:nvPr/>
        </p:nvSpPr>
        <p:spPr bwMode="auto">
          <a:xfrm flipH="1">
            <a:off x="5689600" y="384175"/>
            <a:ext cx="6350" cy="244475"/>
          </a:xfrm>
          <a:prstGeom prst="line">
            <a:avLst/>
          </a:prstGeom>
          <a:noFill/>
          <a:ln w="952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692" name="Line 1121"/>
          <p:cNvSpPr>
            <a:spLocks noChangeShapeType="1"/>
          </p:cNvSpPr>
          <p:nvPr/>
        </p:nvSpPr>
        <p:spPr bwMode="auto">
          <a:xfrm flipH="1">
            <a:off x="6072188" y="384175"/>
            <a:ext cx="6350" cy="244475"/>
          </a:xfrm>
          <a:prstGeom prst="line">
            <a:avLst/>
          </a:prstGeom>
          <a:noFill/>
          <a:ln w="952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693" name="Line 1121"/>
          <p:cNvSpPr>
            <a:spLocks noChangeShapeType="1"/>
          </p:cNvSpPr>
          <p:nvPr/>
        </p:nvSpPr>
        <p:spPr bwMode="auto">
          <a:xfrm flipH="1">
            <a:off x="6456363" y="384175"/>
            <a:ext cx="6350" cy="244475"/>
          </a:xfrm>
          <a:prstGeom prst="line">
            <a:avLst/>
          </a:prstGeom>
          <a:noFill/>
          <a:ln w="952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3" name="Text Box 1070"/>
          <p:cNvSpPr txBox="1">
            <a:spLocks noChangeArrowheads="1"/>
          </p:cNvSpPr>
          <p:nvPr/>
        </p:nvSpPr>
        <p:spPr bwMode="auto">
          <a:xfrm>
            <a:off x="188152" y="4285838"/>
            <a:ext cx="2386884" cy="5693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1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ts val="0"/>
              </a:spcBef>
            </a:pPr>
            <a:r>
              <a:rPr lang="en-US" sz="1500" b="1" dirty="0" err="1" smtClean="0">
                <a:latin typeface="Courier New" panose="02070309020205020404" pitchFamily="49" charset="0"/>
                <a:cs typeface="Courier New" panose="02070309020205020404" pitchFamily="49" charset="0"/>
              </a:rPr>
              <a:t>scoresFor</a:t>
            </a:r>
            <a:r>
              <a:rPr lang="en-US" sz="1500" b="1" dirty="0" smtClean="0">
                <a:latin typeface="Courier New" panose="02070309020205020404" pitchFamily="49" charset="0"/>
                <a:cs typeface="Courier New" panose="02070309020205020404" pitchFamily="49" charset="0"/>
              </a:rPr>
              <a:t>(b)</a:t>
            </a:r>
            <a:r>
              <a:rPr lang="en-US" sz="1500" dirty="0" smtClean="0">
                <a:latin typeface="Calibri" panose="020F0502020204030204" pitchFamily="34" charset="0"/>
              </a:rPr>
              <a:t> </a:t>
            </a:r>
          </a:p>
          <a:p>
            <a:pPr algn="ctr">
              <a:spcBef>
                <a:spcPts val="0"/>
              </a:spcBef>
            </a:pPr>
            <a:r>
              <a:rPr lang="en-US" sz="1600" dirty="0" smtClean="0">
                <a:latin typeface="Calibri" panose="020F0502020204030204" pitchFamily="34" charset="0"/>
              </a:rPr>
              <a:t>ox == 'O' and </a:t>
            </a:r>
            <a:r>
              <a:rPr lang="en-US" sz="1600" b="1" dirty="0" smtClean="0">
                <a:latin typeface="Calibri" panose="020F0502020204030204" pitchFamily="34" charset="0"/>
              </a:rPr>
              <a:t>ply == 1</a:t>
            </a:r>
            <a:endParaRPr lang="en-US" sz="1600" b="1" dirty="0">
              <a:latin typeface="Calibri" panose="020F0502020204030204" pitchFamily="34" charset="0"/>
            </a:endParaRPr>
          </a:p>
        </p:txBody>
      </p:sp>
      <p:sp>
        <p:nvSpPr>
          <p:cNvPr id="144" name="Text Box 1070"/>
          <p:cNvSpPr txBox="1">
            <a:spLocks noChangeArrowheads="1"/>
          </p:cNvSpPr>
          <p:nvPr/>
        </p:nvSpPr>
        <p:spPr bwMode="auto">
          <a:xfrm>
            <a:off x="188152" y="5193118"/>
            <a:ext cx="2386884" cy="5693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1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ts val="0"/>
              </a:spcBef>
            </a:pPr>
            <a:r>
              <a:rPr lang="en-US" sz="1500" b="1" dirty="0" err="1" smtClean="0">
                <a:latin typeface="Courier New" panose="02070309020205020404" pitchFamily="49" charset="0"/>
                <a:cs typeface="Courier New" panose="02070309020205020404" pitchFamily="49" charset="0"/>
              </a:rPr>
              <a:t>scoresFor</a:t>
            </a:r>
            <a:r>
              <a:rPr lang="en-US" sz="1500" b="1" dirty="0" smtClean="0">
                <a:latin typeface="Courier New" panose="02070309020205020404" pitchFamily="49" charset="0"/>
                <a:cs typeface="Courier New" panose="02070309020205020404" pitchFamily="49" charset="0"/>
              </a:rPr>
              <a:t>(b)</a:t>
            </a:r>
            <a:r>
              <a:rPr lang="en-US" sz="1500" dirty="0" smtClean="0">
                <a:latin typeface="Calibri" panose="020F0502020204030204" pitchFamily="34" charset="0"/>
              </a:rPr>
              <a:t> </a:t>
            </a:r>
          </a:p>
          <a:p>
            <a:pPr algn="ctr">
              <a:spcBef>
                <a:spcPts val="0"/>
              </a:spcBef>
            </a:pPr>
            <a:r>
              <a:rPr lang="en-US" sz="1600" dirty="0" smtClean="0">
                <a:latin typeface="Calibri" panose="020F0502020204030204" pitchFamily="34" charset="0"/>
              </a:rPr>
              <a:t>ox == 'O'</a:t>
            </a:r>
            <a:r>
              <a:rPr lang="en-US" sz="1600" b="1" dirty="0" smtClean="0">
                <a:latin typeface="Calibri" panose="020F0502020204030204" pitchFamily="34" charset="0"/>
              </a:rPr>
              <a:t> </a:t>
            </a:r>
            <a:r>
              <a:rPr lang="en-US" sz="1600" dirty="0" smtClean="0">
                <a:latin typeface="Calibri" panose="020F0502020204030204" pitchFamily="34" charset="0"/>
              </a:rPr>
              <a:t>and </a:t>
            </a:r>
            <a:r>
              <a:rPr lang="en-US" sz="1600" b="1" dirty="0" smtClean="0">
                <a:latin typeface="Calibri" panose="020F0502020204030204" pitchFamily="34" charset="0"/>
              </a:rPr>
              <a:t>ply == 2</a:t>
            </a:r>
            <a:endParaRPr lang="en-US" sz="1600" b="1" dirty="0">
              <a:latin typeface="Calibri" panose="020F0502020204030204" pitchFamily="34" charset="0"/>
            </a:endParaRPr>
          </a:p>
        </p:txBody>
      </p:sp>
      <p:sp>
        <p:nvSpPr>
          <p:cNvPr id="145" name="Text Box 1070"/>
          <p:cNvSpPr txBox="1">
            <a:spLocks noChangeArrowheads="1"/>
          </p:cNvSpPr>
          <p:nvPr/>
        </p:nvSpPr>
        <p:spPr bwMode="auto">
          <a:xfrm>
            <a:off x="188152" y="6100399"/>
            <a:ext cx="2386884" cy="5693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1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ts val="0"/>
              </a:spcBef>
            </a:pPr>
            <a:r>
              <a:rPr lang="en-US" sz="1500" b="1" dirty="0" err="1" smtClean="0">
                <a:latin typeface="Courier New" panose="02070309020205020404" pitchFamily="49" charset="0"/>
                <a:cs typeface="Courier New" panose="02070309020205020404" pitchFamily="49" charset="0"/>
              </a:rPr>
              <a:t>scoresFor</a:t>
            </a:r>
            <a:r>
              <a:rPr lang="en-US" sz="1500" b="1" dirty="0" smtClean="0">
                <a:latin typeface="Courier New" panose="02070309020205020404" pitchFamily="49" charset="0"/>
                <a:cs typeface="Courier New" panose="02070309020205020404" pitchFamily="49" charset="0"/>
              </a:rPr>
              <a:t>(b)</a:t>
            </a:r>
            <a:r>
              <a:rPr lang="en-US" sz="1500" dirty="0" smtClean="0">
                <a:latin typeface="Calibri" panose="020F0502020204030204" pitchFamily="34" charset="0"/>
              </a:rPr>
              <a:t> </a:t>
            </a:r>
          </a:p>
          <a:p>
            <a:pPr algn="ctr">
              <a:spcBef>
                <a:spcPts val="0"/>
              </a:spcBef>
            </a:pPr>
            <a:r>
              <a:rPr lang="en-US" sz="1600" dirty="0" smtClean="0">
                <a:latin typeface="Calibri" panose="020F0502020204030204" pitchFamily="34" charset="0"/>
              </a:rPr>
              <a:t>ox == 'O' and </a:t>
            </a:r>
            <a:r>
              <a:rPr lang="en-US" sz="1600" b="1" dirty="0" smtClean="0">
                <a:latin typeface="Calibri" panose="020F0502020204030204" pitchFamily="34" charset="0"/>
              </a:rPr>
              <a:t>ply == 3</a:t>
            </a:r>
            <a:endParaRPr lang="en-US" sz="1600" b="1" dirty="0">
              <a:latin typeface="Calibri" panose="020F0502020204030204" pitchFamily="34" charset="0"/>
            </a:endParaRPr>
          </a:p>
        </p:txBody>
      </p:sp>
      <p:sp>
        <p:nvSpPr>
          <p:cNvPr id="140" name="Rectangle 1180"/>
          <p:cNvSpPr>
            <a:spLocks noChangeArrowheads="1"/>
          </p:cNvSpPr>
          <p:nvPr/>
        </p:nvSpPr>
        <p:spPr bwMode="auto">
          <a:xfrm>
            <a:off x="401637" y="1570981"/>
            <a:ext cx="2798763" cy="785812"/>
          </a:xfrm>
          <a:prstGeom prst="rect">
            <a:avLst/>
          </a:prstGeom>
          <a:solidFill>
            <a:srgbClr val="FFEAD5"/>
          </a:solidFill>
          <a:ln>
            <a:noFill/>
          </a:ln>
          <a:extLst/>
        </p:spPr>
        <p:txBody>
          <a:bodyPr>
            <a:spAutoFit/>
          </a:bodyPr>
          <a:lstStyle/>
          <a:p>
            <a:pPr algn="ctr"/>
            <a:r>
              <a:rPr lang="en-US" sz="1500" b="1" i="1" dirty="0">
                <a:latin typeface="Calibri" pitchFamily="34" charset="0"/>
              </a:rPr>
              <a:t>The same move</a:t>
            </a:r>
            <a:r>
              <a:rPr lang="en-US" sz="1500" dirty="0">
                <a:latin typeface="Calibri" pitchFamily="34" charset="0"/>
              </a:rPr>
              <a:t> </a:t>
            </a:r>
            <a:r>
              <a:rPr lang="en-US" sz="1500" b="1" i="1" dirty="0">
                <a:latin typeface="Calibri" pitchFamily="34" charset="0"/>
              </a:rPr>
              <a:t>is evaluated at each ply... </a:t>
            </a:r>
            <a:r>
              <a:rPr lang="en-US" sz="1500" dirty="0">
                <a:latin typeface="Calibri" pitchFamily="34" charset="0"/>
              </a:rPr>
              <a:t>it's just evaluated farther into the future!</a:t>
            </a:r>
          </a:p>
        </p:txBody>
      </p:sp>
      <p:sp>
        <p:nvSpPr>
          <p:cNvPr id="141" name="Rectangle 148"/>
          <p:cNvSpPr>
            <a:spLocks noChangeArrowheads="1"/>
          </p:cNvSpPr>
          <p:nvPr/>
        </p:nvSpPr>
        <p:spPr bwMode="auto">
          <a:xfrm>
            <a:off x="606425" y="914400"/>
            <a:ext cx="2347913" cy="5539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/>
            <a:r>
              <a:rPr lang="en-US" sz="1500" dirty="0">
                <a:latin typeface="Calibri" pitchFamily="34" charset="0"/>
              </a:rPr>
              <a:t>Fill in the </a:t>
            </a:r>
            <a:r>
              <a:rPr lang="en-US" sz="1500" dirty="0" smtClean="0">
                <a:latin typeface="Calibri" pitchFamily="34" charset="0"/>
              </a:rPr>
              <a:t>list of scores returned by </a:t>
            </a:r>
            <a:r>
              <a:rPr lang="en-US" sz="1500" b="1" dirty="0" err="1" smtClean="0">
                <a:latin typeface="Courier New" panose="02070309020205020404" pitchFamily="49" charset="0"/>
                <a:cs typeface="Courier New" panose="02070309020205020404" pitchFamily="49" charset="0"/>
              </a:rPr>
              <a:t>scoresFor</a:t>
            </a:r>
            <a:endParaRPr lang="en-US" sz="1500" b="1" dirty="0">
              <a:latin typeface="Courier New" panose="02070309020205020404" pitchFamily="49" charset="0"/>
              <a:cs typeface="Courier New" panose="02070309020205020404" pitchFamily="49" charset="0"/>
            </a:endParaRPr>
          </a:p>
        </p:txBody>
      </p:sp>
      <p:sp>
        <p:nvSpPr>
          <p:cNvPr id="142" name="Rectangle 1181"/>
          <p:cNvSpPr>
            <a:spLocks noChangeArrowheads="1"/>
          </p:cNvSpPr>
          <p:nvPr/>
        </p:nvSpPr>
        <p:spPr bwMode="auto">
          <a:xfrm>
            <a:off x="685800" y="2395021"/>
            <a:ext cx="2281394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000" dirty="0">
                <a:solidFill>
                  <a:schemeClr val="bg1">
                    <a:lumMod val="50000"/>
                  </a:schemeClr>
                </a:solidFill>
                <a:latin typeface="Calibri" panose="020F0502020204030204" pitchFamily="34" charset="0"/>
              </a:rPr>
              <a:t>Each row is different in at least 1 score…</a:t>
            </a:r>
          </a:p>
        </p:txBody>
      </p:sp>
      <p:sp>
        <p:nvSpPr>
          <p:cNvPr id="146" name="Rectangle 1135"/>
          <p:cNvSpPr>
            <a:spLocks noChangeArrowheads="1"/>
          </p:cNvSpPr>
          <p:nvPr/>
        </p:nvSpPr>
        <p:spPr bwMode="auto">
          <a:xfrm>
            <a:off x="7237412" y="2306638"/>
            <a:ext cx="7334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b="1" dirty="0">
                <a:latin typeface="Courier New" pitchFamily="49" charset="0"/>
              </a:rPr>
              <a:t>'X'</a:t>
            </a:r>
          </a:p>
        </p:txBody>
      </p:sp>
      <p:sp>
        <p:nvSpPr>
          <p:cNvPr id="147" name="Line 1143"/>
          <p:cNvSpPr>
            <a:spLocks noChangeShapeType="1"/>
          </p:cNvSpPr>
          <p:nvPr/>
        </p:nvSpPr>
        <p:spPr bwMode="auto">
          <a:xfrm flipV="1">
            <a:off x="6888163" y="2535239"/>
            <a:ext cx="400050" cy="13811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298524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ounded Rectangle 1"/>
          <p:cNvSpPr/>
          <p:nvPr/>
        </p:nvSpPr>
        <p:spPr bwMode="auto">
          <a:xfrm>
            <a:off x="533400" y="2884868"/>
            <a:ext cx="8095445" cy="2873062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charset="0"/>
              <a:ea typeface="ＭＳ Ｐゴシック" pitchFamily="1" charset="-128"/>
            </a:endParaRPr>
          </a:p>
        </p:txBody>
      </p:sp>
      <p:sp>
        <p:nvSpPr>
          <p:cNvPr id="16386" name="Text Box 1029"/>
          <p:cNvSpPr txBox="1">
            <a:spLocks noChangeArrowheads="1"/>
          </p:cNvSpPr>
          <p:nvPr/>
        </p:nvSpPr>
        <p:spPr bwMode="auto">
          <a:xfrm>
            <a:off x="914400" y="228600"/>
            <a:ext cx="731520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3600" b="1">
                <a:latin typeface="Courier New" pitchFamily="49" charset="0"/>
              </a:rPr>
              <a:t>scoreBoard(self,b)</a:t>
            </a:r>
          </a:p>
        </p:txBody>
      </p:sp>
      <p:sp>
        <p:nvSpPr>
          <p:cNvPr id="16387" name="Text Box 1115"/>
          <p:cNvSpPr txBox="1">
            <a:spLocks noChangeArrowheads="1"/>
          </p:cNvSpPr>
          <p:nvPr/>
        </p:nvSpPr>
        <p:spPr bwMode="auto">
          <a:xfrm>
            <a:off x="762000" y="1143000"/>
            <a:ext cx="5562600" cy="384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dirty="0">
                <a:latin typeface="Cambria" panose="02040503050406030204" pitchFamily="18" charset="0"/>
              </a:rPr>
              <a:t>Assigns a </a:t>
            </a:r>
            <a:r>
              <a:rPr lang="en-US" i="1" dirty="0">
                <a:latin typeface="Cambria" panose="02040503050406030204" pitchFamily="18" charset="0"/>
              </a:rPr>
              <a:t>score</a:t>
            </a:r>
            <a:r>
              <a:rPr lang="en-US" dirty="0">
                <a:latin typeface="Cambria" panose="02040503050406030204" pitchFamily="18" charset="0"/>
              </a:rPr>
              <a:t> to any board, </a:t>
            </a:r>
            <a:r>
              <a:rPr lang="en-US" b="1" dirty="0">
                <a:latin typeface="Cambria" panose="02040503050406030204" pitchFamily="18" charset="0"/>
              </a:rPr>
              <a:t>b</a:t>
            </a:r>
            <a:endParaRPr lang="en-US" dirty="0">
              <a:latin typeface="Cambria" panose="02040503050406030204" pitchFamily="18" charset="0"/>
            </a:endParaRPr>
          </a:p>
        </p:txBody>
      </p:sp>
      <p:sp>
        <p:nvSpPr>
          <p:cNvPr id="16388" name="Text Box 1137"/>
          <p:cNvSpPr txBox="1">
            <a:spLocks noChangeArrowheads="1"/>
          </p:cNvSpPr>
          <p:nvPr/>
        </p:nvSpPr>
        <p:spPr bwMode="auto">
          <a:xfrm>
            <a:off x="838200" y="3238586"/>
            <a:ext cx="457200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b="1" dirty="0" err="1" smtClean="0">
                <a:solidFill>
                  <a:srgbClr val="FF9900"/>
                </a:solidFill>
                <a:latin typeface="Courier New" pitchFamily="49" charset="0"/>
              </a:rPr>
              <a:t>def</a:t>
            </a:r>
            <a:r>
              <a:rPr lang="en-US" b="1" dirty="0" smtClean="0">
                <a:latin typeface="Courier New" pitchFamily="49" charset="0"/>
              </a:rPr>
              <a:t> </a:t>
            </a:r>
            <a:r>
              <a:rPr lang="en-US" b="1" dirty="0" err="1" smtClean="0">
                <a:latin typeface="Courier New" pitchFamily="49" charset="0"/>
              </a:rPr>
              <a:t>scoreBoard</a:t>
            </a:r>
            <a:r>
              <a:rPr lang="en-US" b="1" dirty="0" smtClean="0">
                <a:latin typeface="Courier New" pitchFamily="49" charset="0"/>
              </a:rPr>
              <a:t>(self</a:t>
            </a:r>
            <a:r>
              <a:rPr lang="en-US" b="1" dirty="0">
                <a:latin typeface="Courier New" pitchFamily="49" charset="0"/>
              </a:rPr>
              <a:t>, b)</a:t>
            </a:r>
          </a:p>
        </p:txBody>
      </p:sp>
      <p:sp>
        <p:nvSpPr>
          <p:cNvPr id="16390" name="Text Box 1140"/>
          <p:cNvSpPr txBox="1">
            <a:spLocks noChangeArrowheads="1"/>
          </p:cNvSpPr>
          <p:nvPr/>
        </p:nvSpPr>
        <p:spPr bwMode="auto">
          <a:xfrm>
            <a:off x="3124200" y="6045200"/>
            <a:ext cx="2879725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600">
                <a:latin typeface="Cambria" panose="02040503050406030204" pitchFamily="18" charset="0"/>
              </a:rPr>
              <a:t>What methods that already exist will come in handy?</a:t>
            </a:r>
          </a:p>
        </p:txBody>
      </p:sp>
      <p:sp>
        <p:nvSpPr>
          <p:cNvPr id="16391" name="Text Box 1142"/>
          <p:cNvSpPr txBox="1">
            <a:spLocks noChangeArrowheads="1"/>
          </p:cNvSpPr>
          <p:nvPr/>
        </p:nvSpPr>
        <p:spPr bwMode="auto">
          <a:xfrm>
            <a:off x="6772275" y="6048375"/>
            <a:ext cx="1762125" cy="584200"/>
          </a:xfrm>
          <a:prstGeom prst="rect">
            <a:avLst/>
          </a:prstGeom>
          <a:solidFill>
            <a:srgbClr val="FFEAD5"/>
          </a:solidFill>
          <a:ln>
            <a:solidFill>
              <a:srgbClr val="CC3300"/>
            </a:solidFill>
          </a:ln>
          <a:extLst/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600" i="1" dirty="0">
                <a:latin typeface="Cambria" panose="02040503050406030204" pitchFamily="18" charset="0"/>
              </a:rPr>
              <a:t>This isn't looking very far ahead !</a:t>
            </a:r>
          </a:p>
        </p:txBody>
      </p:sp>
      <p:sp>
        <p:nvSpPr>
          <p:cNvPr id="16392" name="Text Box 1143"/>
          <p:cNvSpPr txBox="1">
            <a:spLocks noChangeArrowheads="1"/>
          </p:cNvSpPr>
          <p:nvPr/>
        </p:nvSpPr>
        <p:spPr bwMode="auto">
          <a:xfrm>
            <a:off x="381000" y="6048375"/>
            <a:ext cx="2171700" cy="58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600">
                <a:latin typeface="Cambria" panose="02040503050406030204" pitchFamily="18" charset="0"/>
              </a:rPr>
              <a:t>How can there be no </a:t>
            </a:r>
            <a:r>
              <a:rPr lang="en-US" sz="1600" b="1">
                <a:latin typeface="Cambria" panose="02040503050406030204" pitchFamily="18" charset="0"/>
              </a:rPr>
              <a:t>'X'</a:t>
            </a:r>
            <a:r>
              <a:rPr lang="en-US" sz="1600">
                <a:latin typeface="Cambria" panose="02040503050406030204" pitchFamily="18" charset="0"/>
              </a:rPr>
              <a:t> or </a:t>
            </a:r>
            <a:r>
              <a:rPr lang="en-US" sz="1600" b="1">
                <a:latin typeface="Cambria" panose="02040503050406030204" pitchFamily="18" charset="0"/>
              </a:rPr>
              <a:t>'O'</a:t>
            </a:r>
            <a:r>
              <a:rPr lang="en-US" sz="1600">
                <a:latin typeface="Cambria" panose="02040503050406030204" pitchFamily="18" charset="0"/>
              </a:rPr>
              <a:t> input?</a:t>
            </a:r>
          </a:p>
        </p:txBody>
      </p:sp>
      <p:pic>
        <p:nvPicPr>
          <p:cNvPr id="16393" name="Picture 1145" descr="Picture 2"/>
          <p:cNvPicPr>
            <a:picLocks noChangeAspect="1" noChangeArrowheads="1"/>
          </p:cNvPicPr>
          <p:nvPr/>
        </p:nvPicPr>
        <p:blipFill rotWithShape="1"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310" t="4283" r="2462" b="2403"/>
          <a:stretch/>
        </p:blipFill>
        <p:spPr bwMode="auto">
          <a:xfrm>
            <a:off x="5562600" y="2743200"/>
            <a:ext cx="1039624" cy="828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6394" name="Freeform 1146"/>
          <p:cNvSpPr>
            <a:spLocks/>
          </p:cNvSpPr>
          <p:nvPr/>
        </p:nvSpPr>
        <p:spPr bwMode="auto">
          <a:xfrm>
            <a:off x="4878387" y="2919499"/>
            <a:ext cx="679450" cy="374650"/>
          </a:xfrm>
          <a:custGeom>
            <a:avLst/>
            <a:gdLst>
              <a:gd name="T0" fmla="*/ 2147483647 w 428"/>
              <a:gd name="T1" fmla="*/ 2147483647 h 236"/>
              <a:gd name="T2" fmla="*/ 2147483647 w 428"/>
              <a:gd name="T3" fmla="*/ 0 h 236"/>
              <a:gd name="T4" fmla="*/ 2147483647 w 428"/>
              <a:gd name="T5" fmla="*/ 2147483647 h 236"/>
              <a:gd name="T6" fmla="*/ 2147483647 w 428"/>
              <a:gd name="T7" fmla="*/ 2147483647 h 236"/>
              <a:gd name="T8" fmla="*/ 0 w 428"/>
              <a:gd name="T9" fmla="*/ 2147483647 h 23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28"/>
              <a:gd name="T16" fmla="*/ 0 h 236"/>
              <a:gd name="T17" fmla="*/ 428 w 428"/>
              <a:gd name="T18" fmla="*/ 236 h 2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28" h="236">
                <a:moveTo>
                  <a:pt x="428" y="130"/>
                </a:moveTo>
                <a:cubicBezTo>
                  <a:pt x="405" y="38"/>
                  <a:pt x="331" y="8"/>
                  <a:pt x="246" y="0"/>
                </a:cubicBezTo>
                <a:cubicBezTo>
                  <a:pt x="192" y="6"/>
                  <a:pt x="169" y="9"/>
                  <a:pt x="126" y="20"/>
                </a:cubicBezTo>
                <a:cubicBezTo>
                  <a:pt x="107" y="38"/>
                  <a:pt x="96" y="55"/>
                  <a:pt x="75" y="70"/>
                </a:cubicBezTo>
                <a:cubicBezTo>
                  <a:pt x="51" y="116"/>
                  <a:pt x="0" y="181"/>
                  <a:pt x="0" y="236"/>
                </a:cubicBezTo>
              </a:path>
            </a:pathLst>
          </a:custGeom>
          <a:noFill/>
          <a:ln w="19050">
            <a:solidFill>
              <a:srgbClr val="06961A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403" name="Rectangle 142"/>
          <p:cNvSpPr>
            <a:spLocks noChangeArrowheads="1"/>
          </p:cNvSpPr>
          <p:nvPr/>
        </p:nvSpPr>
        <p:spPr bwMode="auto">
          <a:xfrm>
            <a:off x="762000" y="1857375"/>
            <a:ext cx="1755352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dirty="0" smtClean="0">
                <a:latin typeface="Cambria" panose="02040503050406030204" pitchFamily="18" charset="0"/>
              </a:rPr>
              <a:t>Our system</a:t>
            </a:r>
            <a:r>
              <a:rPr lang="en-US" dirty="0">
                <a:latin typeface="Cambria" panose="02040503050406030204" pitchFamily="18" charset="0"/>
              </a:rPr>
              <a:t>:</a:t>
            </a:r>
          </a:p>
        </p:txBody>
      </p:sp>
      <p:grpSp>
        <p:nvGrpSpPr>
          <p:cNvPr id="21" name="Group 32"/>
          <p:cNvGrpSpPr>
            <a:grpSpLocks/>
          </p:cNvGrpSpPr>
          <p:nvPr>
            <p:custDataLst>
              <p:tags r:id="rId1"/>
            </p:custDataLst>
          </p:nvPr>
        </p:nvGrpSpPr>
        <p:grpSpPr bwMode="auto">
          <a:xfrm>
            <a:off x="4176304" y="3007169"/>
            <a:ext cx="236537" cy="257175"/>
            <a:chOff x="2928" y="1051"/>
            <a:chExt cx="840" cy="957"/>
          </a:xfrm>
        </p:grpSpPr>
        <p:sp>
          <p:nvSpPr>
            <p:cNvPr id="22" name="Freeform 33"/>
            <p:cNvSpPr>
              <a:spLocks/>
            </p:cNvSpPr>
            <p:nvPr>
              <p:custDataLst>
                <p:tags r:id="rId2"/>
              </p:custDataLst>
            </p:nvPr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24 w 1048"/>
                <a:gd name="T1" fmla="*/ 21 h 250"/>
                <a:gd name="T2" fmla="*/ 42 w 1048"/>
                <a:gd name="T3" fmla="*/ 83 h 250"/>
                <a:gd name="T4" fmla="*/ 43 w 1048"/>
                <a:gd name="T5" fmla="*/ 111 h 250"/>
                <a:gd name="T6" fmla="*/ 46 w 1048"/>
                <a:gd name="T7" fmla="*/ 126 h 250"/>
                <a:gd name="T8" fmla="*/ 48 w 1048"/>
                <a:gd name="T9" fmla="*/ 167 h 250"/>
                <a:gd name="T10" fmla="*/ 33 w 1048"/>
                <a:gd name="T11" fmla="*/ 236 h 250"/>
                <a:gd name="T12" fmla="*/ 4 w 1048"/>
                <a:gd name="T13" fmla="*/ 216 h 250"/>
                <a:gd name="T14" fmla="*/ 0 w 1048"/>
                <a:gd name="T15" fmla="*/ 195 h 250"/>
                <a:gd name="T16" fmla="*/ 2 w 1048"/>
                <a:gd name="T17" fmla="*/ 161 h 250"/>
                <a:gd name="T18" fmla="*/ 4 w 1048"/>
                <a:gd name="T19" fmla="*/ 125 h 250"/>
                <a:gd name="T20" fmla="*/ 9 w 1048"/>
                <a:gd name="T21" fmla="*/ 76 h 250"/>
                <a:gd name="T22" fmla="*/ 13 w 1048"/>
                <a:gd name="T23" fmla="*/ 55 h 250"/>
                <a:gd name="T24" fmla="*/ 15 w 1048"/>
                <a:gd name="T25" fmla="*/ 28 h 250"/>
                <a:gd name="T26" fmla="*/ 17 w 1048"/>
                <a:gd name="T27" fmla="*/ 14 h 250"/>
                <a:gd name="T28" fmla="*/ 22 w 1048"/>
                <a:gd name="T29" fmla="*/ 28 h 250"/>
                <a:gd name="T30" fmla="*/ 24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3" name="Oval 34"/>
            <p:cNvSpPr>
              <a:spLocks noChangeArrowheads="1"/>
            </p:cNvSpPr>
            <p:nvPr>
              <p:custDataLst>
                <p:tags r:id="rId3"/>
              </p:custDataLst>
            </p:nvPr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4" name="Oval 35"/>
            <p:cNvSpPr>
              <a:spLocks noChangeArrowheads="1"/>
            </p:cNvSpPr>
            <p:nvPr>
              <p:custDataLst>
                <p:tags r:id="rId4"/>
              </p:custDataLst>
            </p:nvPr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5" name="Oval 36"/>
            <p:cNvSpPr>
              <a:spLocks noChangeArrowheads="1"/>
            </p:cNvSpPr>
            <p:nvPr>
              <p:custDataLst>
                <p:tags r:id="rId5"/>
              </p:custDataLst>
            </p:nvPr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6" name="Oval 37"/>
            <p:cNvSpPr>
              <a:spLocks noChangeArrowheads="1"/>
            </p:cNvSpPr>
            <p:nvPr>
              <p:custDataLst>
                <p:tags r:id="rId6"/>
              </p:custDataLst>
            </p:nvPr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7" name="Oval 38"/>
            <p:cNvSpPr>
              <a:spLocks noChangeArrowheads="1"/>
            </p:cNvSpPr>
            <p:nvPr>
              <p:custDataLst>
                <p:tags r:id="rId7"/>
              </p:custDataLst>
            </p:nvPr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8" name="Oval 39"/>
            <p:cNvSpPr>
              <a:spLocks noChangeArrowheads="1"/>
            </p:cNvSpPr>
            <p:nvPr>
              <p:custDataLst>
                <p:tags r:id="rId8"/>
              </p:custDataLst>
            </p:nvPr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9" name="Oval 40"/>
            <p:cNvSpPr>
              <a:spLocks noChangeArrowheads="1"/>
            </p:cNvSpPr>
            <p:nvPr>
              <p:custDataLst>
                <p:tags r:id="rId9"/>
              </p:custDataLst>
            </p:nvPr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0" name="AutoShape 41"/>
            <p:cNvSpPr>
              <a:spLocks noChangeArrowheads="1"/>
            </p:cNvSpPr>
            <p:nvPr>
              <p:custDataLst>
                <p:tags r:id="rId10"/>
              </p:custDataLst>
            </p:nvPr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1" name="Freeform 42"/>
            <p:cNvSpPr>
              <a:spLocks/>
            </p:cNvSpPr>
            <p:nvPr>
              <p:custDataLst>
                <p:tags r:id="rId11"/>
              </p:custDataLst>
            </p:nvPr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2" name="Freeform 43"/>
            <p:cNvSpPr>
              <a:spLocks/>
            </p:cNvSpPr>
            <p:nvPr>
              <p:custDataLst>
                <p:tags r:id="rId12"/>
              </p:custDataLst>
            </p:nvPr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" name="Freeform 44"/>
            <p:cNvSpPr>
              <a:spLocks/>
            </p:cNvSpPr>
            <p:nvPr>
              <p:custDataLst>
                <p:tags r:id="rId13"/>
              </p:custDataLst>
            </p:nvPr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" name="Freeform 45"/>
            <p:cNvSpPr>
              <a:spLocks/>
            </p:cNvSpPr>
            <p:nvPr>
              <p:custDataLst>
                <p:tags r:id="rId14"/>
              </p:custDataLst>
            </p:nvPr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35" name="Text Box 46"/>
          <p:cNvSpPr txBox="1">
            <a:spLocks noChangeArrowheads="1"/>
          </p:cNvSpPr>
          <p:nvPr/>
        </p:nvSpPr>
        <p:spPr bwMode="auto">
          <a:xfrm>
            <a:off x="3348951" y="2830689"/>
            <a:ext cx="842049" cy="230832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95000"/>
              </a:schemeClr>
            </a:solidFill>
          </a:ln>
          <a:extLst/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900" dirty="0" smtClean="0">
                <a:latin typeface="Calibri" panose="020F0502020204030204" pitchFamily="34" charset="0"/>
              </a:rPr>
              <a:t>Who's </a:t>
            </a:r>
            <a:r>
              <a:rPr lang="en-US" sz="900" dirty="0" smtClean="0">
                <a:latin typeface="Courier New" panose="02070309020205020404" pitchFamily="49" charset="0"/>
                <a:cs typeface="Courier New" panose="02070309020205020404" pitchFamily="49" charset="0"/>
              </a:rPr>
              <a:t>self</a:t>
            </a:r>
            <a:r>
              <a:rPr lang="en-US" sz="900" dirty="0" smtClean="0">
                <a:latin typeface="Calibri" panose="020F0502020204030204" pitchFamily="34" charset="0"/>
              </a:rPr>
              <a:t>?</a:t>
            </a:r>
            <a:endParaRPr lang="en-US" sz="900" dirty="0">
              <a:latin typeface="Calibri" panose="020F0502020204030204" pitchFamily="34" charset="0"/>
            </a:endParaRPr>
          </a:p>
        </p:txBody>
      </p:sp>
      <p:sp>
        <p:nvSpPr>
          <p:cNvPr id="36" name="Rectangle 90"/>
          <p:cNvSpPr>
            <a:spLocks noChangeArrowheads="1"/>
          </p:cNvSpPr>
          <p:nvPr/>
        </p:nvSpPr>
        <p:spPr bwMode="auto">
          <a:xfrm>
            <a:off x="2718516" y="1663521"/>
            <a:ext cx="5291138" cy="849313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  <a:extLst/>
        </p:spPr>
        <p:txBody>
          <a:bodyPr wrap="none" anchor="ctr"/>
          <a:lstStyle/>
          <a:p>
            <a:endParaRPr lang="en-US">
              <a:solidFill>
                <a:srgbClr val="008000"/>
              </a:solidFill>
            </a:endParaRPr>
          </a:p>
        </p:txBody>
      </p:sp>
      <p:sp>
        <p:nvSpPr>
          <p:cNvPr id="37" name="Text Box 138"/>
          <p:cNvSpPr txBox="1">
            <a:spLocks noChangeArrowheads="1"/>
          </p:cNvSpPr>
          <p:nvPr/>
        </p:nvSpPr>
        <p:spPr bwMode="auto">
          <a:xfrm>
            <a:off x="2828054" y="1779409"/>
            <a:ext cx="105092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2000" b="1" dirty="0"/>
              <a:t>100.0</a:t>
            </a:r>
          </a:p>
        </p:txBody>
      </p:sp>
      <p:sp>
        <p:nvSpPr>
          <p:cNvPr id="38" name="Text Box 140"/>
          <p:cNvSpPr txBox="1">
            <a:spLocks noChangeArrowheads="1"/>
          </p:cNvSpPr>
          <p:nvPr/>
        </p:nvSpPr>
        <p:spPr bwMode="auto">
          <a:xfrm>
            <a:off x="4814017" y="1779409"/>
            <a:ext cx="121126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2000" b="1"/>
              <a:t> 50.0</a:t>
            </a:r>
          </a:p>
        </p:txBody>
      </p:sp>
      <p:sp>
        <p:nvSpPr>
          <p:cNvPr id="39" name="Text Box 141"/>
          <p:cNvSpPr txBox="1">
            <a:spLocks noChangeArrowheads="1"/>
          </p:cNvSpPr>
          <p:nvPr/>
        </p:nvSpPr>
        <p:spPr bwMode="auto">
          <a:xfrm>
            <a:off x="6960317" y="1779409"/>
            <a:ext cx="7620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2000" b="1"/>
              <a:t>0.0</a:t>
            </a:r>
          </a:p>
        </p:txBody>
      </p:sp>
      <p:sp>
        <p:nvSpPr>
          <p:cNvPr id="40" name="Rectangle 152"/>
          <p:cNvSpPr>
            <a:spLocks noChangeArrowheads="1"/>
          </p:cNvSpPr>
          <p:nvPr/>
        </p:nvSpPr>
        <p:spPr bwMode="auto">
          <a:xfrm>
            <a:off x="2888379" y="2103259"/>
            <a:ext cx="1031051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600" b="1"/>
              <a:t>for a win</a:t>
            </a:r>
          </a:p>
        </p:txBody>
      </p:sp>
      <p:sp>
        <p:nvSpPr>
          <p:cNvPr id="41" name="Rectangle 153"/>
          <p:cNvSpPr>
            <a:spLocks noChangeArrowheads="1"/>
          </p:cNvSpPr>
          <p:nvPr/>
        </p:nvSpPr>
        <p:spPr bwMode="auto">
          <a:xfrm>
            <a:off x="6799979" y="2104847"/>
            <a:ext cx="1098378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600" b="1"/>
              <a:t>for a loss</a:t>
            </a:r>
          </a:p>
        </p:txBody>
      </p:sp>
      <p:sp>
        <p:nvSpPr>
          <p:cNvPr id="42" name="Rectangle 154"/>
          <p:cNvSpPr>
            <a:spLocks noChangeArrowheads="1"/>
          </p:cNvSpPr>
          <p:nvPr/>
        </p:nvSpPr>
        <p:spPr bwMode="auto">
          <a:xfrm>
            <a:off x="4545729" y="2104847"/>
            <a:ext cx="1827744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600" b="1"/>
              <a:t>for anything else</a:t>
            </a:r>
          </a:p>
        </p:txBody>
      </p:sp>
      <p:sp>
        <p:nvSpPr>
          <p:cNvPr id="43" name="Text Box 1137"/>
          <p:cNvSpPr txBox="1">
            <a:spLocks noChangeArrowheads="1"/>
          </p:cNvSpPr>
          <p:nvPr/>
        </p:nvSpPr>
        <p:spPr bwMode="auto">
          <a:xfrm>
            <a:off x="1371601" y="3773060"/>
            <a:ext cx="6641205" cy="4572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  <a:extLst/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b="1" dirty="0" smtClean="0">
                <a:solidFill>
                  <a:srgbClr val="FF9900"/>
                </a:solidFill>
                <a:latin typeface="Courier New" pitchFamily="49" charset="0"/>
              </a:rPr>
              <a:t>if</a:t>
            </a:r>
            <a:r>
              <a:rPr lang="en-US" b="1" dirty="0" smtClean="0">
                <a:latin typeface="Courier New" pitchFamily="49" charset="0"/>
              </a:rPr>
              <a:t> </a:t>
            </a:r>
            <a:r>
              <a:rPr lang="en-US" b="1" dirty="0" err="1" smtClean="0">
                <a:latin typeface="Courier New" pitchFamily="49" charset="0"/>
              </a:rPr>
              <a:t>b.winsFor</a:t>
            </a:r>
            <a:r>
              <a:rPr lang="en-US" b="1" dirty="0" smtClean="0">
                <a:latin typeface="Courier New" pitchFamily="49" charset="0"/>
              </a:rPr>
              <a:t>(           ): return</a:t>
            </a:r>
            <a:endParaRPr lang="en-US" b="1" dirty="0">
              <a:latin typeface="Courier New" pitchFamily="49" charset="0"/>
            </a:endParaRPr>
          </a:p>
        </p:txBody>
      </p:sp>
      <p:sp>
        <p:nvSpPr>
          <p:cNvPr id="44" name="Text Box 1137"/>
          <p:cNvSpPr txBox="1">
            <a:spLocks noChangeArrowheads="1"/>
          </p:cNvSpPr>
          <p:nvPr/>
        </p:nvSpPr>
        <p:spPr bwMode="auto">
          <a:xfrm>
            <a:off x="1371600" y="4436032"/>
            <a:ext cx="7040451" cy="461665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  <a:extLst/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b="1" dirty="0" err="1" smtClean="0">
                <a:solidFill>
                  <a:srgbClr val="FF9900"/>
                </a:solidFill>
                <a:latin typeface="Courier New" pitchFamily="49" charset="0"/>
              </a:rPr>
              <a:t>elif</a:t>
            </a:r>
            <a:r>
              <a:rPr lang="en-US" b="1" dirty="0" smtClean="0">
                <a:latin typeface="Courier New" pitchFamily="49" charset="0"/>
              </a:rPr>
              <a:t> </a:t>
            </a:r>
            <a:r>
              <a:rPr lang="en-US" b="1" dirty="0" err="1" smtClean="0">
                <a:latin typeface="Courier New" pitchFamily="49" charset="0"/>
              </a:rPr>
              <a:t>b.winsFor</a:t>
            </a:r>
            <a:r>
              <a:rPr lang="en-US" b="1" dirty="0" smtClean="0">
                <a:latin typeface="Courier New" pitchFamily="49" charset="0"/>
              </a:rPr>
              <a:t>(           ): return </a:t>
            </a:r>
            <a:endParaRPr lang="en-US" b="1" dirty="0">
              <a:latin typeface="Courier New" pitchFamily="49" charset="0"/>
            </a:endParaRPr>
          </a:p>
        </p:txBody>
      </p:sp>
      <p:sp>
        <p:nvSpPr>
          <p:cNvPr id="4" name="Rounded Rectangle 3"/>
          <p:cNvSpPr/>
          <p:nvPr/>
        </p:nvSpPr>
        <p:spPr bwMode="auto">
          <a:xfrm>
            <a:off x="3896852" y="3773060"/>
            <a:ext cx="1871770" cy="457200"/>
          </a:xfrm>
          <a:prstGeom prst="roundRect">
            <a:avLst/>
          </a:prstGeom>
          <a:solidFill>
            <a:schemeClr val="bg1"/>
          </a:solidFill>
          <a:ln w="9525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charset="0"/>
              <a:ea typeface="ＭＳ Ｐゴシック" pitchFamily="1" charset="-128"/>
            </a:endParaRPr>
          </a:p>
        </p:txBody>
      </p:sp>
      <p:sp>
        <p:nvSpPr>
          <p:cNvPr id="45" name="Rounded Rectangle 44"/>
          <p:cNvSpPr/>
          <p:nvPr/>
        </p:nvSpPr>
        <p:spPr bwMode="auto">
          <a:xfrm>
            <a:off x="4283827" y="4434037"/>
            <a:ext cx="1871770" cy="457200"/>
          </a:xfrm>
          <a:prstGeom prst="roundRect">
            <a:avLst/>
          </a:prstGeom>
          <a:solidFill>
            <a:schemeClr val="bg1"/>
          </a:solidFill>
          <a:ln w="9525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charset="0"/>
              <a:ea typeface="ＭＳ Ｐゴシック" pitchFamily="1" charset="-128"/>
            </a:endParaRPr>
          </a:p>
        </p:txBody>
      </p:sp>
      <p:sp>
        <p:nvSpPr>
          <p:cNvPr id="46" name="Text Box 1137"/>
          <p:cNvSpPr txBox="1">
            <a:spLocks noChangeArrowheads="1"/>
          </p:cNvSpPr>
          <p:nvPr/>
        </p:nvSpPr>
        <p:spPr bwMode="auto">
          <a:xfrm>
            <a:off x="1393763" y="5100935"/>
            <a:ext cx="7040451" cy="461665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  <a:extLst/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b="1" dirty="0" smtClean="0">
                <a:solidFill>
                  <a:srgbClr val="FF9900"/>
                </a:solidFill>
                <a:latin typeface="Courier New" pitchFamily="49" charset="0"/>
              </a:rPr>
              <a:t>else</a:t>
            </a:r>
            <a:r>
              <a:rPr lang="en-US" b="1" dirty="0" smtClean="0">
                <a:latin typeface="Courier New" pitchFamily="49" charset="0"/>
              </a:rPr>
              <a:t>: return </a:t>
            </a:r>
            <a:endParaRPr lang="en-US" b="1" dirty="0">
              <a:latin typeface="Courier New" pitchFamily="49" charset="0"/>
            </a:endParaRPr>
          </a:p>
        </p:txBody>
      </p:sp>
      <p:sp>
        <p:nvSpPr>
          <p:cNvPr id="47" name="Rounded Rectangle 46"/>
          <p:cNvSpPr/>
          <p:nvPr/>
        </p:nvSpPr>
        <p:spPr bwMode="auto">
          <a:xfrm>
            <a:off x="3873335" y="5105400"/>
            <a:ext cx="1871770" cy="457200"/>
          </a:xfrm>
          <a:prstGeom prst="roundRect">
            <a:avLst/>
          </a:prstGeom>
          <a:solidFill>
            <a:schemeClr val="bg1"/>
          </a:solidFill>
          <a:ln w="9525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charset="0"/>
              <a:ea typeface="ＭＳ Ｐゴシック" pitchFamily="1" charset="-128"/>
            </a:endParaRPr>
          </a:p>
        </p:txBody>
      </p:sp>
      <p:sp>
        <p:nvSpPr>
          <p:cNvPr id="48" name="Rounded Rectangle 47"/>
          <p:cNvSpPr/>
          <p:nvPr/>
        </p:nvSpPr>
        <p:spPr bwMode="auto">
          <a:xfrm>
            <a:off x="7959791" y="4434037"/>
            <a:ext cx="904520" cy="457200"/>
          </a:xfrm>
          <a:prstGeom prst="roundRect">
            <a:avLst/>
          </a:prstGeom>
          <a:solidFill>
            <a:schemeClr val="bg1"/>
          </a:solidFill>
          <a:ln w="9525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charset="0"/>
              <a:ea typeface="ＭＳ Ｐゴシック" pitchFamily="1" charset="-128"/>
            </a:endParaRPr>
          </a:p>
        </p:txBody>
      </p:sp>
      <p:sp>
        <p:nvSpPr>
          <p:cNvPr id="49" name="Rounded Rectangle 48"/>
          <p:cNvSpPr/>
          <p:nvPr/>
        </p:nvSpPr>
        <p:spPr bwMode="auto">
          <a:xfrm>
            <a:off x="7660810" y="3790319"/>
            <a:ext cx="1121946" cy="457200"/>
          </a:xfrm>
          <a:prstGeom prst="roundRect">
            <a:avLst/>
          </a:prstGeom>
          <a:solidFill>
            <a:schemeClr val="bg1"/>
          </a:solidFill>
          <a:ln w="9525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charset="0"/>
              <a:ea typeface="ＭＳ Ｐゴシック" pitchFamily="1" charset="-128"/>
            </a:endParaRPr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3" name="Ink 2"/>
              <p14:cNvContentPartPr/>
              <p14:nvPr/>
            </p14:nvContentPartPr>
            <p14:xfrm>
              <a:off x="1847880" y="181080"/>
              <a:ext cx="7439400" cy="5600880"/>
            </p14:xfrm>
          </p:contentPart>
        </mc:Choice>
        <mc:Fallback xmlns="">
          <p:pic>
            <p:nvPicPr>
              <p:cNvPr id="3" name="Ink 2"/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1838520" y="171720"/>
                <a:ext cx="7458120" cy="56196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82445001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Picture 2"/>
          <p:cNvPicPr>
            <a:picLocks noChangeAspect="1" noChangeArrowheads="1"/>
          </p:cNvPicPr>
          <p:nvPr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24194" y="382825"/>
            <a:ext cx="8086406" cy="5105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0963" name="Text Box 79"/>
          <p:cNvSpPr txBox="1">
            <a:spLocks noChangeArrowheads="1"/>
          </p:cNvSpPr>
          <p:nvPr/>
        </p:nvSpPr>
        <p:spPr bwMode="auto">
          <a:xfrm>
            <a:off x="299742" y="4146251"/>
            <a:ext cx="3184525" cy="276999"/>
          </a:xfrm>
          <a:prstGeom prst="rect">
            <a:avLst/>
          </a:prstGeom>
          <a:solidFill>
            <a:srgbClr val="CCFFCC"/>
          </a:solidFill>
          <a:ln>
            <a:noFill/>
          </a:ln>
          <a:extLst/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200" dirty="0">
                <a:latin typeface="Calibri" pitchFamily="34" charset="0"/>
              </a:rPr>
              <a:t>http://crisco.seas.harvard.edu/projects/C4.html</a:t>
            </a:r>
          </a:p>
        </p:txBody>
      </p:sp>
      <p:grpSp>
        <p:nvGrpSpPr>
          <p:cNvPr id="40964" name="Group 32"/>
          <p:cNvGrpSpPr>
            <a:grpSpLocks/>
          </p:cNvGrpSpPr>
          <p:nvPr>
            <p:custDataLst>
              <p:tags r:id="rId1"/>
            </p:custDataLst>
          </p:nvPr>
        </p:nvGrpSpPr>
        <p:grpSpPr bwMode="auto">
          <a:xfrm>
            <a:off x="6629400" y="3363975"/>
            <a:ext cx="428625" cy="530225"/>
            <a:chOff x="2928" y="1051"/>
            <a:chExt cx="840" cy="957"/>
          </a:xfrm>
        </p:grpSpPr>
        <p:sp>
          <p:nvSpPr>
            <p:cNvPr id="40969" name="Freeform 33"/>
            <p:cNvSpPr>
              <a:spLocks/>
            </p:cNvSpPr>
            <p:nvPr>
              <p:custDataLst>
                <p:tags r:id="rId2"/>
              </p:custDataLst>
            </p:nvPr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24 w 1048"/>
                <a:gd name="T1" fmla="*/ 21 h 250"/>
                <a:gd name="T2" fmla="*/ 42 w 1048"/>
                <a:gd name="T3" fmla="*/ 83 h 250"/>
                <a:gd name="T4" fmla="*/ 43 w 1048"/>
                <a:gd name="T5" fmla="*/ 111 h 250"/>
                <a:gd name="T6" fmla="*/ 46 w 1048"/>
                <a:gd name="T7" fmla="*/ 126 h 250"/>
                <a:gd name="T8" fmla="*/ 48 w 1048"/>
                <a:gd name="T9" fmla="*/ 167 h 250"/>
                <a:gd name="T10" fmla="*/ 33 w 1048"/>
                <a:gd name="T11" fmla="*/ 236 h 250"/>
                <a:gd name="T12" fmla="*/ 4 w 1048"/>
                <a:gd name="T13" fmla="*/ 216 h 250"/>
                <a:gd name="T14" fmla="*/ 0 w 1048"/>
                <a:gd name="T15" fmla="*/ 195 h 250"/>
                <a:gd name="T16" fmla="*/ 2 w 1048"/>
                <a:gd name="T17" fmla="*/ 161 h 250"/>
                <a:gd name="T18" fmla="*/ 4 w 1048"/>
                <a:gd name="T19" fmla="*/ 125 h 250"/>
                <a:gd name="T20" fmla="*/ 9 w 1048"/>
                <a:gd name="T21" fmla="*/ 76 h 250"/>
                <a:gd name="T22" fmla="*/ 13 w 1048"/>
                <a:gd name="T23" fmla="*/ 55 h 250"/>
                <a:gd name="T24" fmla="*/ 15 w 1048"/>
                <a:gd name="T25" fmla="*/ 28 h 250"/>
                <a:gd name="T26" fmla="*/ 17 w 1048"/>
                <a:gd name="T27" fmla="*/ 14 h 250"/>
                <a:gd name="T28" fmla="*/ 22 w 1048"/>
                <a:gd name="T29" fmla="*/ 28 h 250"/>
                <a:gd name="T30" fmla="*/ 24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0970" name="Oval 34"/>
            <p:cNvSpPr>
              <a:spLocks noChangeArrowheads="1"/>
            </p:cNvSpPr>
            <p:nvPr>
              <p:custDataLst>
                <p:tags r:id="rId3"/>
              </p:custDataLst>
            </p:nvPr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0971" name="Oval 35"/>
            <p:cNvSpPr>
              <a:spLocks noChangeArrowheads="1"/>
            </p:cNvSpPr>
            <p:nvPr>
              <p:custDataLst>
                <p:tags r:id="rId4"/>
              </p:custDataLst>
            </p:nvPr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0972" name="Oval 36"/>
            <p:cNvSpPr>
              <a:spLocks noChangeArrowheads="1"/>
            </p:cNvSpPr>
            <p:nvPr>
              <p:custDataLst>
                <p:tags r:id="rId5"/>
              </p:custDataLst>
            </p:nvPr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0973" name="Oval 37"/>
            <p:cNvSpPr>
              <a:spLocks noChangeArrowheads="1"/>
            </p:cNvSpPr>
            <p:nvPr>
              <p:custDataLst>
                <p:tags r:id="rId6"/>
              </p:custDataLst>
            </p:nvPr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0974" name="Oval 38"/>
            <p:cNvSpPr>
              <a:spLocks noChangeArrowheads="1"/>
            </p:cNvSpPr>
            <p:nvPr>
              <p:custDataLst>
                <p:tags r:id="rId7"/>
              </p:custDataLst>
            </p:nvPr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0975" name="Oval 39"/>
            <p:cNvSpPr>
              <a:spLocks noChangeArrowheads="1"/>
            </p:cNvSpPr>
            <p:nvPr>
              <p:custDataLst>
                <p:tags r:id="rId8"/>
              </p:custDataLst>
            </p:nvPr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0976" name="Oval 40"/>
            <p:cNvSpPr>
              <a:spLocks noChangeArrowheads="1"/>
            </p:cNvSpPr>
            <p:nvPr>
              <p:custDataLst>
                <p:tags r:id="rId9"/>
              </p:custDataLst>
            </p:nvPr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0977" name="AutoShape 41"/>
            <p:cNvSpPr>
              <a:spLocks noChangeArrowheads="1"/>
            </p:cNvSpPr>
            <p:nvPr>
              <p:custDataLst>
                <p:tags r:id="rId10"/>
              </p:custDataLst>
            </p:nvPr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0978" name="Freeform 42"/>
            <p:cNvSpPr>
              <a:spLocks/>
            </p:cNvSpPr>
            <p:nvPr>
              <p:custDataLst>
                <p:tags r:id="rId11"/>
              </p:custDataLst>
            </p:nvPr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979" name="Freeform 43"/>
            <p:cNvSpPr>
              <a:spLocks/>
            </p:cNvSpPr>
            <p:nvPr>
              <p:custDataLst>
                <p:tags r:id="rId12"/>
              </p:custDataLst>
            </p:nvPr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980" name="Freeform 44"/>
            <p:cNvSpPr>
              <a:spLocks/>
            </p:cNvSpPr>
            <p:nvPr>
              <p:custDataLst>
                <p:tags r:id="rId13"/>
              </p:custDataLst>
            </p:nvPr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981" name="Freeform 45"/>
            <p:cNvSpPr>
              <a:spLocks/>
            </p:cNvSpPr>
            <p:nvPr>
              <p:custDataLst>
                <p:tags r:id="rId14"/>
              </p:custDataLst>
            </p:nvPr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40966" name="Rectangle 1"/>
          <p:cNvSpPr>
            <a:spLocks noChangeArrowheads="1"/>
          </p:cNvSpPr>
          <p:nvPr/>
        </p:nvSpPr>
        <p:spPr bwMode="auto">
          <a:xfrm>
            <a:off x="423388" y="3735625"/>
            <a:ext cx="2976562" cy="461963"/>
          </a:xfrm>
          <a:prstGeom prst="rect">
            <a:avLst/>
          </a:prstGeom>
          <a:solidFill>
            <a:srgbClr val="CCFFCC"/>
          </a:solidFill>
          <a:ln>
            <a:noFill/>
          </a:ln>
          <a:extLst/>
        </p:spPr>
        <p:txBody>
          <a:bodyPr wrap="none">
            <a:spAutoFit/>
          </a:bodyPr>
          <a:lstStyle/>
          <a:p>
            <a:pPr algn="ctr"/>
            <a:r>
              <a:rPr lang="en-US" dirty="0">
                <a:latin typeface="Calibri" pitchFamily="34" charset="0"/>
              </a:rPr>
              <a:t>Looking for a game… ?</a:t>
            </a:r>
            <a:endParaRPr lang="en-US" dirty="0"/>
          </a:p>
        </p:txBody>
      </p:sp>
      <p:sp>
        <p:nvSpPr>
          <p:cNvPr id="2" name="TextBox 1"/>
          <p:cNvSpPr txBox="1"/>
          <p:nvPr/>
        </p:nvSpPr>
        <p:spPr>
          <a:xfrm>
            <a:off x="7096253" y="3265209"/>
            <a:ext cx="958369" cy="369332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r>
              <a:rPr lang="en-US" sz="900" dirty="0" smtClean="0">
                <a:solidFill>
                  <a:srgbClr val="00B050"/>
                </a:solidFill>
                <a:latin typeface="Candara" panose="020E0502030303020204" pitchFamily="34" charset="0"/>
              </a:rPr>
              <a:t>This game is tearing me up!</a:t>
            </a:r>
            <a:endParaRPr lang="en-US" sz="900" dirty="0">
              <a:solidFill>
                <a:srgbClr val="00B050"/>
              </a:solidFill>
              <a:latin typeface="Candara" panose="020E0502030303020204" pitchFamily="34" charset="0"/>
            </a:endParaRPr>
          </a:p>
        </p:txBody>
      </p:sp>
      <p:sp>
        <p:nvSpPr>
          <p:cNvPr id="21" name="Text Box 46"/>
          <p:cNvSpPr txBox="1">
            <a:spLocks noChangeArrowheads="1"/>
          </p:cNvSpPr>
          <p:nvPr/>
        </p:nvSpPr>
        <p:spPr bwMode="auto">
          <a:xfrm>
            <a:off x="423388" y="5943600"/>
            <a:ext cx="8443940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3200" dirty="0">
                <a:latin typeface="Candara" panose="020E0502030303020204" pitchFamily="34" charset="0"/>
              </a:rPr>
              <a:t>Good </a:t>
            </a:r>
            <a:r>
              <a:rPr lang="en-US" sz="3200" dirty="0" smtClean="0">
                <a:latin typeface="Candara" panose="020E0502030303020204" pitchFamily="34" charset="0"/>
              </a:rPr>
              <a:t>luck on hw#11 ~ </a:t>
            </a:r>
            <a:r>
              <a:rPr lang="en-US" sz="3200" i="1" dirty="0" smtClean="0">
                <a:solidFill>
                  <a:srgbClr val="CC3300"/>
                </a:solidFill>
                <a:latin typeface="Candara" panose="020E0502030303020204" pitchFamily="34" charset="0"/>
              </a:rPr>
              <a:t>against your own program</a:t>
            </a:r>
            <a:endParaRPr lang="en-US" sz="3200" i="1" dirty="0">
              <a:latin typeface="Candara" panose="020E0502030303020204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" name="Picture 6" descr="Picture 12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35550" y="4038600"/>
            <a:ext cx="3911600" cy="2667000"/>
          </a:xfrm>
          <a:prstGeom prst="rect">
            <a:avLst/>
          </a:prstGeom>
          <a:noFill/>
          <a:ln w="38100">
            <a:solidFill>
              <a:schemeClr val="bg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1" name="Picture 8" descr="Picture 10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2286000" y="2097088"/>
            <a:ext cx="3924300" cy="2516187"/>
          </a:xfrm>
          <a:prstGeom prst="rect">
            <a:avLst/>
          </a:prstGeom>
          <a:noFill/>
          <a:ln w="38100">
            <a:solidFill>
              <a:schemeClr val="bg1"/>
            </a:solidFill>
            <a:miter lim="800000"/>
            <a:headEnd/>
            <a:tailEnd/>
          </a:ln>
        </p:spPr>
      </p:pic>
      <p:sp>
        <p:nvSpPr>
          <p:cNvPr id="22" name="Rectangle 21"/>
          <p:cNvSpPr>
            <a:spLocks noChangeArrowheads="1"/>
          </p:cNvSpPr>
          <p:nvPr/>
        </p:nvSpPr>
        <p:spPr bwMode="auto">
          <a:xfrm>
            <a:off x="3087196" y="2816225"/>
            <a:ext cx="2480936" cy="1077218"/>
          </a:xfrm>
          <a:prstGeom prst="rect">
            <a:avLst/>
          </a:prstGeom>
          <a:solidFill>
            <a:srgbClr val="CCFFCC"/>
          </a:solidFill>
          <a:ln w="12700">
            <a:solidFill>
              <a:schemeClr val="bg1"/>
            </a:solidFill>
            <a:round/>
            <a:headEnd/>
            <a:tailEnd/>
          </a:ln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6400" b="0" i="0" u="none" strike="noStrike" kern="1200" cap="none" spc="0" normalizeH="0" baseline="0" noProof="0" dirty="0" err="1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MS PGothic" pitchFamily="34" charset="-128"/>
                <a:cs typeface="+mn-cs"/>
              </a:rPr>
              <a:t>TextID</a:t>
            </a:r>
            <a:endParaRPr kumimoji="0" lang="en-US" altLang="en-US" sz="6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mbria" panose="02040503050406030204" pitchFamily="18" charset="0"/>
              <a:ea typeface="MS PGothic" pitchFamily="34" charset="-128"/>
              <a:cs typeface="+mn-cs"/>
            </a:endParaRPr>
          </a:p>
        </p:txBody>
      </p:sp>
      <p:sp>
        <p:nvSpPr>
          <p:cNvPr id="23" name="Rectangle 13"/>
          <p:cNvSpPr>
            <a:spLocks noChangeArrowheads="1"/>
          </p:cNvSpPr>
          <p:nvPr/>
        </p:nvSpPr>
        <p:spPr bwMode="auto">
          <a:xfrm>
            <a:off x="5453918" y="4833938"/>
            <a:ext cx="3073278" cy="1077218"/>
          </a:xfrm>
          <a:prstGeom prst="rect">
            <a:avLst/>
          </a:prstGeom>
          <a:solidFill>
            <a:srgbClr val="FCD4C8"/>
          </a:solidFill>
          <a:ln w="12700">
            <a:solidFill>
              <a:schemeClr val="bg1"/>
            </a:solidFill>
            <a:round/>
            <a:headEnd/>
            <a:tailEnd/>
          </a:ln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6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MS PGothic" pitchFamily="34" charset="-128"/>
                <a:cs typeface="+mn-cs"/>
              </a:rPr>
              <a:t>Picobot</a:t>
            </a:r>
            <a:r>
              <a:rPr kumimoji="0" lang="en-US" altLang="en-US" sz="6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MS PGothic" pitchFamily="34" charset="-128"/>
                <a:cs typeface="+mn-cs"/>
              </a:rPr>
              <a:t>!</a:t>
            </a:r>
          </a:p>
        </p:txBody>
      </p:sp>
      <p:pic>
        <p:nvPicPr>
          <p:cNvPr id="24" name="Picture 6" descr="pool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8600" y="160338"/>
            <a:ext cx="3448050" cy="2506662"/>
          </a:xfrm>
          <a:prstGeom prst="rect">
            <a:avLst/>
          </a:prstGeom>
          <a:noFill/>
          <a:ln w="38100">
            <a:solidFill>
              <a:schemeClr val="bg1">
                <a:lumMod val="85000"/>
              </a:schemeClr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5" name="Rectangle 10"/>
          <p:cNvSpPr>
            <a:spLocks noChangeArrowheads="1"/>
          </p:cNvSpPr>
          <p:nvPr/>
        </p:nvSpPr>
        <p:spPr bwMode="auto">
          <a:xfrm>
            <a:off x="934031" y="874713"/>
            <a:ext cx="2226059" cy="1077218"/>
          </a:xfrm>
          <a:prstGeom prst="rect">
            <a:avLst/>
          </a:prstGeom>
          <a:solidFill>
            <a:srgbClr val="CCECFF"/>
          </a:solidFill>
          <a:ln w="12700">
            <a:solidFill>
              <a:schemeClr val="bg1"/>
            </a:solidFill>
            <a:round/>
            <a:headEnd/>
            <a:tailEnd/>
          </a:ln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6400" b="0" i="0" u="none" strike="noStrike" kern="1200" cap="none" spc="0" normalizeH="0" baseline="0" noProof="0" dirty="0" err="1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MS PGothic" pitchFamily="34" charset="-128"/>
                <a:cs typeface="+mn-cs"/>
              </a:rPr>
              <a:t>VPool</a:t>
            </a:r>
            <a:endParaRPr kumimoji="0" lang="en-US" altLang="en-US" sz="6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mbria" panose="02040503050406030204" pitchFamily="18" charset="0"/>
              <a:ea typeface="MS PGothic" pitchFamily="34" charset="-128"/>
              <a:cs typeface="+mn-cs"/>
            </a:endParaRPr>
          </a:p>
        </p:txBody>
      </p:sp>
      <p:pic>
        <p:nvPicPr>
          <p:cNvPr id="15" name="Picture 14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09130" y="4398056"/>
            <a:ext cx="2372540" cy="2372540"/>
          </a:xfrm>
          <a:prstGeom prst="rect">
            <a:avLst/>
          </a:prstGeom>
        </p:spPr>
      </p:pic>
      <p:sp>
        <p:nvSpPr>
          <p:cNvPr id="16" name="Rectangle 15"/>
          <p:cNvSpPr>
            <a:spLocks noChangeArrowheads="1"/>
          </p:cNvSpPr>
          <p:nvPr/>
        </p:nvSpPr>
        <p:spPr bwMode="auto">
          <a:xfrm>
            <a:off x="213352" y="3644723"/>
            <a:ext cx="2060179" cy="1077218"/>
          </a:xfrm>
          <a:prstGeom prst="rect">
            <a:avLst/>
          </a:prstGeom>
          <a:solidFill>
            <a:srgbClr val="FFCCFF"/>
          </a:solidFill>
          <a:ln w="12700">
            <a:solidFill>
              <a:schemeClr val="bg1"/>
            </a:solidFill>
            <a:round/>
            <a:headEnd/>
            <a:tailEnd/>
          </a:ln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6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MS PGothic" pitchFamily="34" charset="-128"/>
                <a:cs typeface="+mn-cs"/>
              </a:rPr>
              <a:t>C4 AI</a:t>
            </a:r>
            <a:endParaRPr kumimoji="0" lang="en-US" altLang="en-US" sz="6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mbria" panose="02040503050406030204" pitchFamily="18" charset="0"/>
              <a:ea typeface="MS PGothic" pitchFamily="34" charset="-128"/>
              <a:cs typeface="+mn-cs"/>
            </a:endParaRPr>
          </a:p>
        </p:txBody>
      </p:sp>
      <p:sp>
        <p:nvSpPr>
          <p:cNvPr id="19" name="Text Box 5"/>
          <p:cNvSpPr txBox="1">
            <a:spLocks noChangeArrowheads="1"/>
          </p:cNvSpPr>
          <p:nvPr/>
        </p:nvSpPr>
        <p:spPr bwMode="auto">
          <a:xfrm>
            <a:off x="4088411" y="351493"/>
            <a:ext cx="2103354" cy="523220"/>
          </a:xfrm>
          <a:prstGeom prst="rect">
            <a:avLst/>
          </a:prstGeom>
          <a:solidFill>
            <a:srgbClr val="FF9900"/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50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1" i="1" u="none" strike="noStrike" kern="120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Cambria" panose="02040503050406030204" pitchFamily="18" charset="0"/>
                <a:ea typeface="MS PGothic" pitchFamily="34" charset="-128"/>
                <a:cs typeface="+mn-cs"/>
              </a:rPr>
              <a:t>hw11pr3</a:t>
            </a: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effectLst/>
              <a:uLnTx/>
              <a:uFillTx/>
              <a:latin typeface="Cambria" panose="02040503050406030204" pitchFamily="18" charset="0"/>
              <a:ea typeface="MS PGothic" pitchFamily="34" charset="-128"/>
              <a:cs typeface="+mn-cs"/>
            </a:endParaRPr>
          </a:p>
        </p:txBody>
      </p:sp>
      <p:sp>
        <p:nvSpPr>
          <p:cNvPr id="17" name="Text Box 5"/>
          <p:cNvSpPr txBox="1">
            <a:spLocks noChangeArrowheads="1"/>
          </p:cNvSpPr>
          <p:nvPr/>
        </p:nvSpPr>
        <p:spPr bwMode="auto">
          <a:xfrm>
            <a:off x="6418382" y="566500"/>
            <a:ext cx="2528768" cy="2677656"/>
          </a:xfrm>
          <a:prstGeom prst="rect">
            <a:avLst/>
          </a:prstGeom>
          <a:solidFill>
            <a:schemeClr val="bg1"/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9pPr>
          </a:lstStyle>
          <a:p>
            <a:pPr lvl="0" algn="ctr" eaLnBrk="1" fontAlgn="auto" hangingPunct="1">
              <a:spcBef>
                <a:spcPct val="50000"/>
              </a:spcBef>
              <a:spcAft>
                <a:spcPts val="0"/>
              </a:spcAft>
              <a:defRPr/>
            </a:pPr>
            <a:r>
              <a:rPr lang="en-US" altLang="en-US" sz="2800" dirty="0" smtClean="0">
                <a:latin typeface="Consolas" panose="020B0609020204030204" pitchFamily="49" charset="0"/>
              </a:rPr>
              <a:t>starter.py</a:t>
            </a:r>
            <a:r>
              <a:rPr lang="en-US" altLang="en-US" sz="2800" b="1" i="1" dirty="0" smtClean="0">
                <a:latin typeface="Cambria" panose="02040503050406030204" pitchFamily="18" charset="0"/>
              </a:rPr>
              <a:t> and </a:t>
            </a:r>
            <a:r>
              <a:rPr lang="en-US" altLang="en-US" sz="2800" dirty="0" smtClean="0">
                <a:latin typeface="Consolas" panose="020B0609020204030204" pitchFamily="49" charset="0"/>
              </a:rPr>
              <a:t>starter.txt</a:t>
            </a:r>
            <a:r>
              <a:rPr lang="en-US" altLang="en-US" sz="2800" b="1" i="1" dirty="0" smtClean="0">
                <a:latin typeface="Cambria" panose="02040503050406030204" pitchFamily="18" charset="0"/>
              </a:rPr>
              <a:t> are due as problem #3 this week!</a:t>
            </a: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effectLst/>
              <a:uLnTx/>
              <a:uFillTx/>
              <a:latin typeface="Cambria" panose="02040503050406030204" pitchFamily="18" charset="0"/>
              <a:ea typeface="MS PGothic" pitchFamily="34" charset="-128"/>
              <a:cs typeface="+mn-cs"/>
            </a:endParaRPr>
          </a:p>
        </p:txBody>
      </p:sp>
      <p:sp>
        <p:nvSpPr>
          <p:cNvPr id="3" name="Right Arrow 2"/>
          <p:cNvSpPr/>
          <p:nvPr/>
        </p:nvSpPr>
        <p:spPr bwMode="auto">
          <a:xfrm rot="1654964">
            <a:off x="5928389" y="711413"/>
            <a:ext cx="526752" cy="416011"/>
          </a:xfrm>
          <a:prstGeom prst="rightArrow">
            <a:avLst/>
          </a:prstGeom>
          <a:solidFill>
            <a:srgbClr val="FF9900"/>
          </a:solidFill>
          <a:ln w="9525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itchFamily="-106" charset="0"/>
              <a:ea typeface="ＭＳ Ｐゴシック" pitchFamily="-106" charset="-128"/>
              <a:cs typeface="ＭＳ Ｐゴシック" pitchFamily="-106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147654169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34" name="Rounded Rectangle 3"/>
          <p:cNvSpPr>
            <a:spLocks noChangeArrowheads="1"/>
          </p:cNvSpPr>
          <p:nvPr/>
        </p:nvSpPr>
        <p:spPr bwMode="auto">
          <a:xfrm>
            <a:off x="901700" y="2948464"/>
            <a:ext cx="2895600" cy="1298575"/>
          </a:xfrm>
          <a:prstGeom prst="roundRect">
            <a:avLst>
              <a:gd name="adj" fmla="val 16667"/>
            </a:avLst>
          </a:prstGeom>
          <a:solidFill>
            <a:srgbClr val="CC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435" name="Text Box 1029"/>
          <p:cNvSpPr txBox="1">
            <a:spLocks noChangeArrowheads="1"/>
          </p:cNvSpPr>
          <p:nvPr/>
        </p:nvSpPr>
        <p:spPr bwMode="auto">
          <a:xfrm>
            <a:off x="914400" y="228600"/>
            <a:ext cx="731520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3600" b="1" dirty="0" err="1" smtClean="0">
                <a:latin typeface="Courier New" panose="02070309020205020404" pitchFamily="49" charset="0"/>
                <a:cs typeface="Courier New" panose="02070309020205020404" pitchFamily="49" charset="0"/>
              </a:rPr>
              <a:t>scoresFor</a:t>
            </a:r>
            <a:r>
              <a:rPr lang="en-US" sz="3600" dirty="0" smtClean="0">
                <a:latin typeface="Cambria" pitchFamily="18" charset="0"/>
              </a:rPr>
              <a:t> at </a:t>
            </a:r>
            <a:r>
              <a:rPr lang="en-US" sz="3600" dirty="0">
                <a:latin typeface="Cambria" pitchFamily="18" charset="0"/>
              </a:rPr>
              <a:t>0 </a:t>
            </a:r>
            <a:r>
              <a:rPr lang="en-US" sz="3600" dirty="0" smtClean="0">
                <a:latin typeface="Cambria" pitchFamily="18" charset="0"/>
              </a:rPr>
              <a:t>ply…</a:t>
            </a:r>
            <a:endParaRPr lang="en-US" sz="3600" dirty="0">
              <a:latin typeface="Cambria" pitchFamily="18" charset="0"/>
            </a:endParaRPr>
          </a:p>
        </p:txBody>
      </p:sp>
      <p:sp>
        <p:nvSpPr>
          <p:cNvPr id="18436" name="Text Box 1044"/>
          <p:cNvSpPr txBox="1">
            <a:spLocks noChangeArrowheads="1"/>
          </p:cNvSpPr>
          <p:nvPr/>
        </p:nvSpPr>
        <p:spPr bwMode="auto">
          <a:xfrm>
            <a:off x="1120775" y="3067527"/>
            <a:ext cx="2355850" cy="1060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2100">
                <a:latin typeface="Calibri" pitchFamily="34" charset="0"/>
              </a:rPr>
              <a:t>0 ply is a Zen-like approach: </a:t>
            </a:r>
            <a:r>
              <a:rPr lang="en-US" sz="2100" b="1" i="1">
                <a:latin typeface="Calibri" pitchFamily="34" charset="0"/>
              </a:rPr>
              <a:t>exist only in the present</a:t>
            </a:r>
            <a:endParaRPr lang="en-US" sz="2100">
              <a:latin typeface="Calibri" pitchFamily="34" charset="0"/>
            </a:endParaRPr>
          </a:p>
        </p:txBody>
      </p:sp>
      <p:sp>
        <p:nvSpPr>
          <p:cNvPr id="18437" name="Rectangle 1046"/>
          <p:cNvSpPr>
            <a:spLocks noChangeArrowheads="1"/>
          </p:cNvSpPr>
          <p:nvPr/>
        </p:nvSpPr>
        <p:spPr bwMode="auto">
          <a:xfrm>
            <a:off x="5448300" y="3333750"/>
            <a:ext cx="2835275" cy="32385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/>
            <a:r>
              <a:rPr lang="en-US" sz="1500">
                <a:latin typeface="Times" charset="0"/>
              </a:rPr>
              <a:t> </a:t>
            </a:r>
            <a:r>
              <a:rPr lang="en-US" sz="1500" b="1" i="1">
                <a:solidFill>
                  <a:srgbClr val="06961A"/>
                </a:solidFill>
                <a:latin typeface="Calibri" pitchFamily="34" charset="0"/>
              </a:rPr>
              <a:t>0-ply means 0 moves are made!</a:t>
            </a:r>
            <a:r>
              <a:rPr lang="en-US" sz="1500">
                <a:solidFill>
                  <a:srgbClr val="06961A"/>
                </a:solidFill>
                <a:latin typeface="Calibri" pitchFamily="34" charset="0"/>
              </a:rPr>
              <a:t> </a:t>
            </a:r>
          </a:p>
        </p:txBody>
      </p:sp>
      <p:grpSp>
        <p:nvGrpSpPr>
          <p:cNvPr id="18438" name="Group 1088"/>
          <p:cNvGrpSpPr>
            <a:grpSpLocks/>
          </p:cNvGrpSpPr>
          <p:nvPr>
            <p:custDataLst>
              <p:tags r:id="rId1"/>
            </p:custDataLst>
          </p:nvPr>
        </p:nvGrpSpPr>
        <p:grpSpPr bwMode="auto">
          <a:xfrm>
            <a:off x="366713" y="5681663"/>
            <a:ext cx="531812" cy="615950"/>
            <a:chOff x="2928" y="1051"/>
            <a:chExt cx="840" cy="957"/>
          </a:xfrm>
        </p:grpSpPr>
        <p:sp>
          <p:nvSpPr>
            <p:cNvPr id="18522" name="Freeform 1089"/>
            <p:cNvSpPr>
              <a:spLocks/>
            </p:cNvSpPr>
            <p:nvPr>
              <p:custDataLst>
                <p:tags r:id="rId2"/>
              </p:custDataLst>
            </p:nvPr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24 w 1048"/>
                <a:gd name="T1" fmla="*/ 21 h 250"/>
                <a:gd name="T2" fmla="*/ 42 w 1048"/>
                <a:gd name="T3" fmla="*/ 83 h 250"/>
                <a:gd name="T4" fmla="*/ 43 w 1048"/>
                <a:gd name="T5" fmla="*/ 111 h 250"/>
                <a:gd name="T6" fmla="*/ 46 w 1048"/>
                <a:gd name="T7" fmla="*/ 126 h 250"/>
                <a:gd name="T8" fmla="*/ 48 w 1048"/>
                <a:gd name="T9" fmla="*/ 167 h 250"/>
                <a:gd name="T10" fmla="*/ 33 w 1048"/>
                <a:gd name="T11" fmla="*/ 236 h 250"/>
                <a:gd name="T12" fmla="*/ 4 w 1048"/>
                <a:gd name="T13" fmla="*/ 216 h 250"/>
                <a:gd name="T14" fmla="*/ 0 w 1048"/>
                <a:gd name="T15" fmla="*/ 195 h 250"/>
                <a:gd name="T16" fmla="*/ 2 w 1048"/>
                <a:gd name="T17" fmla="*/ 161 h 250"/>
                <a:gd name="T18" fmla="*/ 4 w 1048"/>
                <a:gd name="T19" fmla="*/ 125 h 250"/>
                <a:gd name="T20" fmla="*/ 9 w 1048"/>
                <a:gd name="T21" fmla="*/ 76 h 250"/>
                <a:gd name="T22" fmla="*/ 13 w 1048"/>
                <a:gd name="T23" fmla="*/ 55 h 250"/>
                <a:gd name="T24" fmla="*/ 15 w 1048"/>
                <a:gd name="T25" fmla="*/ 28 h 250"/>
                <a:gd name="T26" fmla="*/ 17 w 1048"/>
                <a:gd name="T27" fmla="*/ 14 h 250"/>
                <a:gd name="T28" fmla="*/ 22 w 1048"/>
                <a:gd name="T29" fmla="*/ 28 h 250"/>
                <a:gd name="T30" fmla="*/ 24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523" name="Oval 1090"/>
            <p:cNvSpPr>
              <a:spLocks noChangeArrowheads="1"/>
            </p:cNvSpPr>
            <p:nvPr>
              <p:custDataLst>
                <p:tags r:id="rId3"/>
              </p:custDataLst>
            </p:nvPr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524" name="Oval 1091"/>
            <p:cNvSpPr>
              <a:spLocks noChangeArrowheads="1"/>
            </p:cNvSpPr>
            <p:nvPr>
              <p:custDataLst>
                <p:tags r:id="rId4"/>
              </p:custDataLst>
            </p:nvPr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525" name="Oval 1092"/>
            <p:cNvSpPr>
              <a:spLocks noChangeArrowheads="1"/>
            </p:cNvSpPr>
            <p:nvPr>
              <p:custDataLst>
                <p:tags r:id="rId5"/>
              </p:custDataLst>
            </p:nvPr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526" name="Oval 1093"/>
            <p:cNvSpPr>
              <a:spLocks noChangeArrowheads="1"/>
            </p:cNvSpPr>
            <p:nvPr>
              <p:custDataLst>
                <p:tags r:id="rId6"/>
              </p:custDataLst>
            </p:nvPr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527" name="Oval 1094"/>
            <p:cNvSpPr>
              <a:spLocks noChangeArrowheads="1"/>
            </p:cNvSpPr>
            <p:nvPr>
              <p:custDataLst>
                <p:tags r:id="rId7"/>
              </p:custDataLst>
            </p:nvPr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528" name="Oval 1095"/>
            <p:cNvSpPr>
              <a:spLocks noChangeArrowheads="1"/>
            </p:cNvSpPr>
            <p:nvPr>
              <p:custDataLst>
                <p:tags r:id="rId8"/>
              </p:custDataLst>
            </p:nvPr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529" name="Oval 1096"/>
            <p:cNvSpPr>
              <a:spLocks noChangeArrowheads="1"/>
            </p:cNvSpPr>
            <p:nvPr>
              <p:custDataLst>
                <p:tags r:id="rId9"/>
              </p:custDataLst>
            </p:nvPr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530" name="AutoShape 1097"/>
            <p:cNvSpPr>
              <a:spLocks noChangeArrowheads="1"/>
            </p:cNvSpPr>
            <p:nvPr>
              <p:custDataLst>
                <p:tags r:id="rId10"/>
              </p:custDataLst>
            </p:nvPr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531" name="Freeform 1098"/>
            <p:cNvSpPr>
              <a:spLocks/>
            </p:cNvSpPr>
            <p:nvPr>
              <p:custDataLst>
                <p:tags r:id="rId11"/>
              </p:custDataLst>
            </p:nvPr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532" name="Freeform 1099"/>
            <p:cNvSpPr>
              <a:spLocks/>
            </p:cNvSpPr>
            <p:nvPr>
              <p:custDataLst>
                <p:tags r:id="rId12"/>
              </p:custDataLst>
            </p:nvPr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533" name="Freeform 1100"/>
            <p:cNvSpPr>
              <a:spLocks/>
            </p:cNvSpPr>
            <p:nvPr>
              <p:custDataLst>
                <p:tags r:id="rId13"/>
              </p:custDataLst>
            </p:nvPr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534" name="Freeform 1101"/>
            <p:cNvSpPr>
              <a:spLocks/>
            </p:cNvSpPr>
            <p:nvPr>
              <p:custDataLst>
                <p:tags r:id="rId14"/>
              </p:custDataLst>
            </p:nvPr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8439" name="Text Box 1110"/>
          <p:cNvSpPr txBox="1">
            <a:spLocks noChangeArrowheads="1"/>
          </p:cNvSpPr>
          <p:nvPr/>
        </p:nvSpPr>
        <p:spPr bwMode="auto">
          <a:xfrm>
            <a:off x="771525" y="5762625"/>
            <a:ext cx="704850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000">
                <a:solidFill>
                  <a:srgbClr val="06961A"/>
                </a:solidFill>
                <a:latin typeface="Comic Sans MS" pitchFamily="66" charset="0"/>
              </a:rPr>
              <a:t>0 ply!</a:t>
            </a:r>
          </a:p>
        </p:txBody>
      </p:sp>
      <p:sp>
        <p:nvSpPr>
          <p:cNvPr id="18440" name="Text Box 1112"/>
          <p:cNvSpPr txBox="1">
            <a:spLocks noChangeArrowheads="1"/>
          </p:cNvSpPr>
          <p:nvPr/>
        </p:nvSpPr>
        <p:spPr bwMode="auto">
          <a:xfrm>
            <a:off x="76200" y="6326188"/>
            <a:ext cx="3200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000" b="1">
                <a:latin typeface="Courier New" pitchFamily="49" charset="0"/>
              </a:rPr>
              <a:t>o0.scoreBoard( b42 )</a:t>
            </a:r>
          </a:p>
        </p:txBody>
      </p:sp>
      <p:sp>
        <p:nvSpPr>
          <p:cNvPr id="18441" name="Text Box 1114"/>
          <p:cNvSpPr txBox="1">
            <a:spLocks noChangeArrowheads="1"/>
          </p:cNvSpPr>
          <p:nvPr/>
        </p:nvSpPr>
        <p:spPr bwMode="auto">
          <a:xfrm>
            <a:off x="2135188" y="5510213"/>
            <a:ext cx="2895600" cy="738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2100" dirty="0">
                <a:latin typeface="Calibri" pitchFamily="34" charset="0"/>
              </a:rPr>
              <a:t>We </a:t>
            </a:r>
            <a:r>
              <a:rPr lang="en-US" sz="2100" dirty="0" smtClean="0">
                <a:latin typeface="Calibri" pitchFamily="34" charset="0"/>
              </a:rPr>
              <a:t>still use</a:t>
            </a:r>
            <a:r>
              <a:rPr lang="en-US" sz="2100" b="1" dirty="0" smtClean="0">
                <a:latin typeface="Courier New" pitchFamily="49" charset="0"/>
                <a:cs typeface="Courier New" pitchFamily="49" charset="0"/>
              </a:rPr>
              <a:t> </a:t>
            </a:r>
            <a:r>
              <a:rPr lang="en-US" sz="2100" b="1" dirty="0">
                <a:latin typeface="Courier New" pitchFamily="49" charset="0"/>
                <a:cs typeface="Courier New" pitchFamily="49" charset="0"/>
              </a:rPr>
              <a:t>-1 </a:t>
            </a:r>
            <a:r>
              <a:rPr lang="en-US" sz="2100" dirty="0">
                <a:latin typeface="Calibri" pitchFamily="34" charset="0"/>
              </a:rPr>
              <a:t>as the score into a full column.</a:t>
            </a:r>
          </a:p>
        </p:txBody>
      </p:sp>
      <p:sp>
        <p:nvSpPr>
          <p:cNvPr id="18443" name="Oval 1050"/>
          <p:cNvSpPr>
            <a:spLocks noChangeArrowheads="1"/>
          </p:cNvSpPr>
          <p:nvPr/>
        </p:nvSpPr>
        <p:spPr bwMode="auto">
          <a:xfrm>
            <a:off x="5548313" y="3733800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8444" name="Oval 1051" descr="Dark vertical"/>
          <p:cNvSpPr>
            <a:spLocks noChangeArrowheads="1"/>
          </p:cNvSpPr>
          <p:nvPr/>
        </p:nvSpPr>
        <p:spPr bwMode="auto">
          <a:xfrm>
            <a:off x="5548313" y="4095750"/>
            <a:ext cx="304800" cy="304800"/>
          </a:xfrm>
          <a:prstGeom prst="ellipse">
            <a:avLst/>
          </a:prstGeom>
          <a:pattFill prst="dkVert">
            <a:fgClr>
              <a:srgbClr val="CD0329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8445" name="Oval 1052"/>
          <p:cNvSpPr>
            <a:spLocks noChangeArrowheads="1"/>
          </p:cNvSpPr>
          <p:nvPr/>
        </p:nvSpPr>
        <p:spPr bwMode="auto">
          <a:xfrm>
            <a:off x="5548313" y="4459288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8446" name="Oval 1053" descr="Dark vertical"/>
          <p:cNvSpPr>
            <a:spLocks noChangeArrowheads="1"/>
          </p:cNvSpPr>
          <p:nvPr/>
        </p:nvSpPr>
        <p:spPr bwMode="auto">
          <a:xfrm>
            <a:off x="5548313" y="4822825"/>
            <a:ext cx="304800" cy="304800"/>
          </a:xfrm>
          <a:prstGeom prst="ellipse">
            <a:avLst/>
          </a:prstGeom>
          <a:pattFill prst="dkVert">
            <a:fgClr>
              <a:srgbClr val="CD0329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8447" name="Oval 1054"/>
          <p:cNvSpPr>
            <a:spLocks noChangeArrowheads="1"/>
          </p:cNvSpPr>
          <p:nvPr/>
        </p:nvSpPr>
        <p:spPr bwMode="auto">
          <a:xfrm>
            <a:off x="5548313" y="5186363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8448" name="Oval 1055"/>
          <p:cNvSpPr>
            <a:spLocks noChangeArrowheads="1"/>
          </p:cNvSpPr>
          <p:nvPr/>
        </p:nvSpPr>
        <p:spPr bwMode="auto">
          <a:xfrm>
            <a:off x="5548313" y="5549900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8449" name="Oval 1056"/>
          <p:cNvSpPr>
            <a:spLocks noChangeArrowheads="1"/>
          </p:cNvSpPr>
          <p:nvPr/>
        </p:nvSpPr>
        <p:spPr bwMode="auto">
          <a:xfrm>
            <a:off x="5929313" y="373380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8450" name="Oval 1057"/>
          <p:cNvSpPr>
            <a:spLocks noChangeArrowheads="1"/>
          </p:cNvSpPr>
          <p:nvPr/>
        </p:nvSpPr>
        <p:spPr bwMode="auto">
          <a:xfrm>
            <a:off x="5929313" y="409575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8451" name="Oval 1058"/>
          <p:cNvSpPr>
            <a:spLocks noChangeArrowheads="1"/>
          </p:cNvSpPr>
          <p:nvPr/>
        </p:nvSpPr>
        <p:spPr bwMode="auto">
          <a:xfrm>
            <a:off x="5929313" y="445928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8452" name="Oval 1059"/>
          <p:cNvSpPr>
            <a:spLocks noChangeArrowheads="1"/>
          </p:cNvSpPr>
          <p:nvPr/>
        </p:nvSpPr>
        <p:spPr bwMode="auto">
          <a:xfrm>
            <a:off x="5929313" y="482282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8453" name="Oval 1060"/>
          <p:cNvSpPr>
            <a:spLocks noChangeArrowheads="1"/>
          </p:cNvSpPr>
          <p:nvPr/>
        </p:nvSpPr>
        <p:spPr bwMode="auto">
          <a:xfrm>
            <a:off x="5929313" y="5186363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8454" name="Oval 1061"/>
          <p:cNvSpPr>
            <a:spLocks noChangeArrowheads="1"/>
          </p:cNvSpPr>
          <p:nvPr/>
        </p:nvSpPr>
        <p:spPr bwMode="auto">
          <a:xfrm>
            <a:off x="6310313" y="373380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8455" name="Oval 1062"/>
          <p:cNvSpPr>
            <a:spLocks noChangeArrowheads="1"/>
          </p:cNvSpPr>
          <p:nvPr/>
        </p:nvSpPr>
        <p:spPr bwMode="auto">
          <a:xfrm>
            <a:off x="6310313" y="409575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8456" name="Oval 1063"/>
          <p:cNvSpPr>
            <a:spLocks noChangeArrowheads="1"/>
          </p:cNvSpPr>
          <p:nvPr/>
        </p:nvSpPr>
        <p:spPr bwMode="auto">
          <a:xfrm>
            <a:off x="6310313" y="445928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8457" name="Oval 1064"/>
          <p:cNvSpPr>
            <a:spLocks noChangeArrowheads="1"/>
          </p:cNvSpPr>
          <p:nvPr/>
        </p:nvSpPr>
        <p:spPr bwMode="auto">
          <a:xfrm>
            <a:off x="6310313" y="482282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8458" name="Oval 1065"/>
          <p:cNvSpPr>
            <a:spLocks noChangeArrowheads="1"/>
          </p:cNvSpPr>
          <p:nvPr/>
        </p:nvSpPr>
        <p:spPr bwMode="auto">
          <a:xfrm>
            <a:off x="7069138" y="518477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8459" name="Oval 1066"/>
          <p:cNvSpPr>
            <a:spLocks noChangeArrowheads="1"/>
          </p:cNvSpPr>
          <p:nvPr/>
        </p:nvSpPr>
        <p:spPr bwMode="auto">
          <a:xfrm>
            <a:off x="6691313" y="373380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8460" name="Oval 1067"/>
          <p:cNvSpPr>
            <a:spLocks noChangeArrowheads="1"/>
          </p:cNvSpPr>
          <p:nvPr/>
        </p:nvSpPr>
        <p:spPr bwMode="auto">
          <a:xfrm>
            <a:off x="6691313" y="409575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8461" name="Oval 1068"/>
          <p:cNvSpPr>
            <a:spLocks noChangeArrowheads="1"/>
          </p:cNvSpPr>
          <p:nvPr/>
        </p:nvSpPr>
        <p:spPr bwMode="auto">
          <a:xfrm>
            <a:off x="6691313" y="445928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8462" name="Oval 1069"/>
          <p:cNvSpPr>
            <a:spLocks noChangeArrowheads="1"/>
          </p:cNvSpPr>
          <p:nvPr/>
        </p:nvSpPr>
        <p:spPr bwMode="auto">
          <a:xfrm>
            <a:off x="6691313" y="482282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8463" name="Oval 1070"/>
          <p:cNvSpPr>
            <a:spLocks noChangeArrowheads="1"/>
          </p:cNvSpPr>
          <p:nvPr/>
        </p:nvSpPr>
        <p:spPr bwMode="auto">
          <a:xfrm>
            <a:off x="6691313" y="5186363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8464" name="Oval 1071"/>
          <p:cNvSpPr>
            <a:spLocks noChangeArrowheads="1"/>
          </p:cNvSpPr>
          <p:nvPr/>
        </p:nvSpPr>
        <p:spPr bwMode="auto">
          <a:xfrm>
            <a:off x="7072313" y="373380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8465" name="Oval 1072"/>
          <p:cNvSpPr>
            <a:spLocks noChangeArrowheads="1"/>
          </p:cNvSpPr>
          <p:nvPr/>
        </p:nvSpPr>
        <p:spPr bwMode="auto">
          <a:xfrm>
            <a:off x="7072313" y="409575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8466" name="Oval 1073"/>
          <p:cNvSpPr>
            <a:spLocks noChangeArrowheads="1"/>
          </p:cNvSpPr>
          <p:nvPr/>
        </p:nvSpPr>
        <p:spPr bwMode="auto">
          <a:xfrm>
            <a:off x="7072313" y="445928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8467" name="Oval 1074"/>
          <p:cNvSpPr>
            <a:spLocks noChangeArrowheads="1"/>
          </p:cNvSpPr>
          <p:nvPr/>
        </p:nvSpPr>
        <p:spPr bwMode="auto">
          <a:xfrm>
            <a:off x="7072313" y="482282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8468" name="Oval 1075"/>
          <p:cNvSpPr>
            <a:spLocks noChangeArrowheads="1"/>
          </p:cNvSpPr>
          <p:nvPr/>
        </p:nvSpPr>
        <p:spPr bwMode="auto">
          <a:xfrm>
            <a:off x="7072313" y="554990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8469" name="Oval 1076"/>
          <p:cNvSpPr>
            <a:spLocks noChangeArrowheads="1"/>
          </p:cNvSpPr>
          <p:nvPr/>
        </p:nvSpPr>
        <p:spPr bwMode="auto">
          <a:xfrm>
            <a:off x="7453313" y="373380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8470" name="Oval 1077"/>
          <p:cNvSpPr>
            <a:spLocks noChangeArrowheads="1"/>
          </p:cNvSpPr>
          <p:nvPr/>
        </p:nvSpPr>
        <p:spPr bwMode="auto">
          <a:xfrm>
            <a:off x="7453313" y="409575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8471" name="Oval 1078"/>
          <p:cNvSpPr>
            <a:spLocks noChangeArrowheads="1"/>
          </p:cNvSpPr>
          <p:nvPr/>
        </p:nvSpPr>
        <p:spPr bwMode="auto">
          <a:xfrm>
            <a:off x="7453313" y="445928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8472" name="Oval 1079"/>
          <p:cNvSpPr>
            <a:spLocks noChangeArrowheads="1"/>
          </p:cNvSpPr>
          <p:nvPr/>
        </p:nvSpPr>
        <p:spPr bwMode="auto">
          <a:xfrm>
            <a:off x="7453313" y="482282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8473" name="Oval 1080"/>
          <p:cNvSpPr>
            <a:spLocks noChangeArrowheads="1"/>
          </p:cNvSpPr>
          <p:nvPr/>
        </p:nvSpPr>
        <p:spPr bwMode="auto">
          <a:xfrm>
            <a:off x="7453313" y="5186363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8474" name="Oval 1081"/>
          <p:cNvSpPr>
            <a:spLocks noChangeArrowheads="1"/>
          </p:cNvSpPr>
          <p:nvPr/>
        </p:nvSpPr>
        <p:spPr bwMode="auto">
          <a:xfrm>
            <a:off x="7834313" y="373380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8475" name="Oval 1082"/>
          <p:cNvSpPr>
            <a:spLocks noChangeArrowheads="1"/>
          </p:cNvSpPr>
          <p:nvPr/>
        </p:nvSpPr>
        <p:spPr bwMode="auto">
          <a:xfrm>
            <a:off x="7834313" y="409575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8476" name="Oval 1083"/>
          <p:cNvSpPr>
            <a:spLocks noChangeArrowheads="1"/>
          </p:cNvSpPr>
          <p:nvPr/>
        </p:nvSpPr>
        <p:spPr bwMode="auto">
          <a:xfrm>
            <a:off x="7834313" y="445928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8477" name="Oval 1084"/>
          <p:cNvSpPr>
            <a:spLocks noChangeArrowheads="1"/>
          </p:cNvSpPr>
          <p:nvPr/>
        </p:nvSpPr>
        <p:spPr bwMode="auto">
          <a:xfrm>
            <a:off x="7834313" y="482282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8478" name="Oval 1085"/>
          <p:cNvSpPr>
            <a:spLocks noChangeArrowheads="1"/>
          </p:cNvSpPr>
          <p:nvPr/>
        </p:nvSpPr>
        <p:spPr bwMode="auto">
          <a:xfrm>
            <a:off x="7834313" y="5186363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8479" name="Oval 1086"/>
          <p:cNvSpPr>
            <a:spLocks noChangeArrowheads="1"/>
          </p:cNvSpPr>
          <p:nvPr/>
        </p:nvSpPr>
        <p:spPr bwMode="auto">
          <a:xfrm>
            <a:off x="7834313" y="5549900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8480" name="Rectangle 1087"/>
          <p:cNvSpPr>
            <a:spLocks noChangeArrowheads="1"/>
          </p:cNvSpPr>
          <p:nvPr/>
        </p:nvSpPr>
        <p:spPr bwMode="auto">
          <a:xfrm>
            <a:off x="5487988" y="3649663"/>
            <a:ext cx="2714625" cy="2278062"/>
          </a:xfrm>
          <a:prstGeom prst="rect">
            <a:avLst/>
          </a:prstGeom>
          <a:noFill/>
          <a:ln w="28575">
            <a:solidFill>
              <a:srgbClr val="008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481" name="Oval 1102" descr="Dark vertical"/>
          <p:cNvSpPr>
            <a:spLocks noChangeArrowheads="1"/>
          </p:cNvSpPr>
          <p:nvPr/>
        </p:nvSpPr>
        <p:spPr bwMode="auto">
          <a:xfrm>
            <a:off x="5938838" y="5557838"/>
            <a:ext cx="304800" cy="304800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8482" name="Oval 1103" descr="Dark vertical"/>
          <p:cNvSpPr>
            <a:spLocks noChangeArrowheads="1"/>
          </p:cNvSpPr>
          <p:nvPr/>
        </p:nvSpPr>
        <p:spPr bwMode="auto">
          <a:xfrm>
            <a:off x="6319838" y="5557838"/>
            <a:ext cx="304800" cy="304800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8483" name="Oval 1104" descr="Dark vertical"/>
          <p:cNvSpPr>
            <a:spLocks noChangeArrowheads="1"/>
          </p:cNvSpPr>
          <p:nvPr/>
        </p:nvSpPr>
        <p:spPr bwMode="auto">
          <a:xfrm>
            <a:off x="6700838" y="5557838"/>
            <a:ext cx="304800" cy="304800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8484" name="Oval 1105" descr="Dark vertical"/>
          <p:cNvSpPr>
            <a:spLocks noChangeArrowheads="1"/>
          </p:cNvSpPr>
          <p:nvPr/>
        </p:nvSpPr>
        <p:spPr bwMode="auto">
          <a:xfrm>
            <a:off x="6313488" y="5189538"/>
            <a:ext cx="304800" cy="304800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8485" name="Oval 1106"/>
          <p:cNvSpPr>
            <a:spLocks noChangeArrowheads="1"/>
          </p:cNvSpPr>
          <p:nvPr/>
        </p:nvSpPr>
        <p:spPr bwMode="auto">
          <a:xfrm>
            <a:off x="7453313" y="5543550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8486" name="Oval 1108" descr="Dark vertical"/>
          <p:cNvSpPr>
            <a:spLocks noChangeArrowheads="1"/>
          </p:cNvSpPr>
          <p:nvPr/>
        </p:nvSpPr>
        <p:spPr bwMode="auto">
          <a:xfrm>
            <a:off x="4878388" y="4106863"/>
            <a:ext cx="304800" cy="304800"/>
          </a:xfrm>
          <a:prstGeom prst="ellipse">
            <a:avLst/>
          </a:prstGeom>
          <a:pattFill prst="dkVert">
            <a:fgClr>
              <a:srgbClr val="CD0329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8487" name="Text Box 1109"/>
          <p:cNvSpPr txBox="1">
            <a:spLocks noChangeArrowheads="1"/>
          </p:cNvSpPr>
          <p:nvPr/>
        </p:nvSpPr>
        <p:spPr bwMode="auto">
          <a:xfrm>
            <a:off x="4652963" y="4487863"/>
            <a:ext cx="758825" cy="554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500" b="1">
                <a:latin typeface="Calibri" pitchFamily="34" charset="0"/>
              </a:rPr>
              <a:t>to move</a:t>
            </a:r>
          </a:p>
        </p:txBody>
      </p:sp>
      <p:sp>
        <p:nvSpPr>
          <p:cNvPr id="18488" name="Line 1115"/>
          <p:cNvSpPr>
            <a:spLocks noChangeShapeType="1"/>
          </p:cNvSpPr>
          <p:nvPr/>
        </p:nvSpPr>
        <p:spPr bwMode="auto">
          <a:xfrm flipH="1">
            <a:off x="6070600" y="2895600"/>
            <a:ext cx="1588" cy="473075"/>
          </a:xfrm>
          <a:prstGeom prst="line">
            <a:avLst/>
          </a:prstGeom>
          <a:noFill/>
          <a:ln w="952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489" name="Line 1116"/>
          <p:cNvSpPr>
            <a:spLocks noChangeShapeType="1"/>
          </p:cNvSpPr>
          <p:nvPr/>
        </p:nvSpPr>
        <p:spPr bwMode="auto">
          <a:xfrm flipH="1">
            <a:off x="5688013" y="2911475"/>
            <a:ext cx="0" cy="457200"/>
          </a:xfrm>
          <a:prstGeom prst="line">
            <a:avLst/>
          </a:prstGeom>
          <a:noFill/>
          <a:ln w="952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490" name="Line 1117"/>
          <p:cNvSpPr>
            <a:spLocks noChangeShapeType="1"/>
          </p:cNvSpPr>
          <p:nvPr/>
        </p:nvSpPr>
        <p:spPr bwMode="auto">
          <a:xfrm flipH="1">
            <a:off x="6470650" y="2895600"/>
            <a:ext cx="1588" cy="473075"/>
          </a:xfrm>
          <a:prstGeom prst="line">
            <a:avLst/>
          </a:prstGeom>
          <a:noFill/>
          <a:ln w="952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491" name="Line 1118"/>
          <p:cNvSpPr>
            <a:spLocks noChangeShapeType="1"/>
          </p:cNvSpPr>
          <p:nvPr/>
        </p:nvSpPr>
        <p:spPr bwMode="auto">
          <a:xfrm flipH="1">
            <a:off x="6851650" y="2895600"/>
            <a:ext cx="1588" cy="473075"/>
          </a:xfrm>
          <a:prstGeom prst="line">
            <a:avLst/>
          </a:prstGeom>
          <a:noFill/>
          <a:ln w="952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492" name="Line 1119"/>
          <p:cNvSpPr>
            <a:spLocks noChangeShapeType="1"/>
          </p:cNvSpPr>
          <p:nvPr/>
        </p:nvSpPr>
        <p:spPr bwMode="auto">
          <a:xfrm flipH="1">
            <a:off x="7232650" y="2895600"/>
            <a:ext cx="1588" cy="473075"/>
          </a:xfrm>
          <a:prstGeom prst="line">
            <a:avLst/>
          </a:prstGeom>
          <a:noFill/>
          <a:ln w="952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493" name="Line 1120"/>
          <p:cNvSpPr>
            <a:spLocks noChangeShapeType="1"/>
          </p:cNvSpPr>
          <p:nvPr/>
        </p:nvSpPr>
        <p:spPr bwMode="auto">
          <a:xfrm flipH="1">
            <a:off x="7613650" y="2895600"/>
            <a:ext cx="1588" cy="473075"/>
          </a:xfrm>
          <a:prstGeom prst="line">
            <a:avLst/>
          </a:prstGeom>
          <a:noFill/>
          <a:ln w="952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494" name="Line 1121"/>
          <p:cNvSpPr>
            <a:spLocks noChangeShapeType="1"/>
          </p:cNvSpPr>
          <p:nvPr/>
        </p:nvSpPr>
        <p:spPr bwMode="auto">
          <a:xfrm flipH="1">
            <a:off x="7980363" y="2895600"/>
            <a:ext cx="1587" cy="473075"/>
          </a:xfrm>
          <a:prstGeom prst="line">
            <a:avLst/>
          </a:prstGeom>
          <a:noFill/>
          <a:ln w="952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495" name="Line 1116"/>
          <p:cNvSpPr>
            <a:spLocks noChangeShapeType="1"/>
          </p:cNvSpPr>
          <p:nvPr/>
        </p:nvSpPr>
        <p:spPr bwMode="auto">
          <a:xfrm>
            <a:off x="4800600" y="5762625"/>
            <a:ext cx="611188" cy="0"/>
          </a:xfrm>
          <a:prstGeom prst="line">
            <a:avLst/>
          </a:prstGeom>
          <a:noFill/>
          <a:ln w="952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496" name="Text Box 1112"/>
          <p:cNvSpPr txBox="1">
            <a:spLocks noChangeArrowheads="1"/>
          </p:cNvSpPr>
          <p:nvPr/>
        </p:nvSpPr>
        <p:spPr bwMode="auto">
          <a:xfrm>
            <a:off x="76200" y="6503988"/>
            <a:ext cx="3200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000" b="1">
                <a:latin typeface="Courier New" pitchFamily="49" charset="0"/>
              </a:rPr>
              <a:t>o0.scoresFor( b42 )</a:t>
            </a:r>
          </a:p>
        </p:txBody>
      </p:sp>
      <p:sp>
        <p:nvSpPr>
          <p:cNvPr id="18497" name="Oval 1108" descr="Dark vertical"/>
          <p:cNvSpPr>
            <a:spLocks noChangeArrowheads="1"/>
          </p:cNvSpPr>
          <p:nvPr/>
        </p:nvSpPr>
        <p:spPr bwMode="auto">
          <a:xfrm>
            <a:off x="5535613" y="2514600"/>
            <a:ext cx="304800" cy="304800"/>
          </a:xfrm>
          <a:prstGeom prst="ellipse">
            <a:avLst/>
          </a:prstGeom>
          <a:pattFill prst="dkVert">
            <a:fgClr>
              <a:srgbClr val="CD0329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8498" name="Oval 1108" descr="Dark vertical"/>
          <p:cNvSpPr>
            <a:spLocks noChangeArrowheads="1"/>
          </p:cNvSpPr>
          <p:nvPr/>
        </p:nvSpPr>
        <p:spPr bwMode="auto">
          <a:xfrm>
            <a:off x="5916613" y="2514600"/>
            <a:ext cx="304800" cy="304800"/>
          </a:xfrm>
          <a:prstGeom prst="ellipse">
            <a:avLst/>
          </a:prstGeom>
          <a:pattFill prst="dkVert">
            <a:fgClr>
              <a:srgbClr val="CD0329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8499" name="Oval 1108" descr="Dark vertical"/>
          <p:cNvSpPr>
            <a:spLocks noChangeArrowheads="1"/>
          </p:cNvSpPr>
          <p:nvPr/>
        </p:nvSpPr>
        <p:spPr bwMode="auto">
          <a:xfrm>
            <a:off x="6299200" y="2514600"/>
            <a:ext cx="304800" cy="304800"/>
          </a:xfrm>
          <a:prstGeom prst="ellipse">
            <a:avLst/>
          </a:prstGeom>
          <a:pattFill prst="dkVert">
            <a:fgClr>
              <a:srgbClr val="CD0329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8500" name="Oval 1108" descr="Dark vertical"/>
          <p:cNvSpPr>
            <a:spLocks noChangeArrowheads="1"/>
          </p:cNvSpPr>
          <p:nvPr/>
        </p:nvSpPr>
        <p:spPr bwMode="auto">
          <a:xfrm>
            <a:off x="7824788" y="2514600"/>
            <a:ext cx="304800" cy="304800"/>
          </a:xfrm>
          <a:prstGeom prst="ellipse">
            <a:avLst/>
          </a:prstGeom>
          <a:pattFill prst="dkVert">
            <a:fgClr>
              <a:srgbClr val="CD0329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8501" name="Oval 1108" descr="Dark vertical"/>
          <p:cNvSpPr>
            <a:spLocks noChangeArrowheads="1"/>
          </p:cNvSpPr>
          <p:nvPr/>
        </p:nvSpPr>
        <p:spPr bwMode="auto">
          <a:xfrm>
            <a:off x="6680200" y="2514600"/>
            <a:ext cx="304800" cy="304800"/>
          </a:xfrm>
          <a:prstGeom prst="ellipse">
            <a:avLst/>
          </a:prstGeom>
          <a:pattFill prst="dkVert">
            <a:fgClr>
              <a:srgbClr val="CD0329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8502" name="Oval 1108" descr="Dark vertical"/>
          <p:cNvSpPr>
            <a:spLocks noChangeArrowheads="1"/>
          </p:cNvSpPr>
          <p:nvPr/>
        </p:nvSpPr>
        <p:spPr bwMode="auto">
          <a:xfrm>
            <a:off x="7062788" y="2514600"/>
            <a:ext cx="304800" cy="304800"/>
          </a:xfrm>
          <a:prstGeom prst="ellipse">
            <a:avLst/>
          </a:prstGeom>
          <a:pattFill prst="dkVert">
            <a:fgClr>
              <a:srgbClr val="CD0329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8503" name="Oval 1108" descr="Dark vertical"/>
          <p:cNvSpPr>
            <a:spLocks noChangeArrowheads="1"/>
          </p:cNvSpPr>
          <p:nvPr/>
        </p:nvSpPr>
        <p:spPr bwMode="auto">
          <a:xfrm>
            <a:off x="7443788" y="2514600"/>
            <a:ext cx="304800" cy="304800"/>
          </a:xfrm>
          <a:prstGeom prst="ellipse">
            <a:avLst/>
          </a:prstGeom>
          <a:pattFill prst="dkVert">
            <a:fgClr>
              <a:srgbClr val="CD0329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8504" name="Rectangle 2"/>
          <p:cNvSpPr>
            <a:spLocks noChangeArrowheads="1"/>
          </p:cNvSpPr>
          <p:nvPr/>
        </p:nvSpPr>
        <p:spPr bwMode="auto">
          <a:xfrm>
            <a:off x="5481638" y="1770063"/>
            <a:ext cx="357187" cy="592137"/>
          </a:xfrm>
          <a:prstGeom prst="rect">
            <a:avLst/>
          </a:prstGeom>
          <a:noFill/>
          <a:ln w="952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505" name="Rectangle 92"/>
          <p:cNvSpPr>
            <a:spLocks noChangeArrowheads="1"/>
          </p:cNvSpPr>
          <p:nvPr/>
        </p:nvSpPr>
        <p:spPr bwMode="auto">
          <a:xfrm>
            <a:off x="5875338" y="1770063"/>
            <a:ext cx="358775" cy="592137"/>
          </a:xfrm>
          <a:prstGeom prst="rect">
            <a:avLst/>
          </a:prstGeom>
          <a:noFill/>
          <a:ln w="952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506" name="Rectangle 93"/>
          <p:cNvSpPr>
            <a:spLocks noChangeArrowheads="1"/>
          </p:cNvSpPr>
          <p:nvPr/>
        </p:nvSpPr>
        <p:spPr bwMode="auto">
          <a:xfrm>
            <a:off x="6269038" y="1770063"/>
            <a:ext cx="358775" cy="592137"/>
          </a:xfrm>
          <a:prstGeom prst="rect">
            <a:avLst/>
          </a:prstGeom>
          <a:noFill/>
          <a:ln w="952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507" name="Rectangle 94"/>
          <p:cNvSpPr>
            <a:spLocks noChangeArrowheads="1"/>
          </p:cNvSpPr>
          <p:nvPr/>
        </p:nvSpPr>
        <p:spPr bwMode="auto">
          <a:xfrm>
            <a:off x="6662738" y="1770063"/>
            <a:ext cx="358775" cy="592137"/>
          </a:xfrm>
          <a:prstGeom prst="rect">
            <a:avLst/>
          </a:prstGeom>
          <a:noFill/>
          <a:ln w="952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508" name="Rectangle 95"/>
          <p:cNvSpPr>
            <a:spLocks noChangeArrowheads="1"/>
          </p:cNvSpPr>
          <p:nvPr/>
        </p:nvSpPr>
        <p:spPr bwMode="auto">
          <a:xfrm>
            <a:off x="7058025" y="1770063"/>
            <a:ext cx="357188" cy="592137"/>
          </a:xfrm>
          <a:prstGeom prst="rect">
            <a:avLst/>
          </a:prstGeom>
          <a:noFill/>
          <a:ln w="952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509" name="Rectangle 96"/>
          <p:cNvSpPr>
            <a:spLocks noChangeArrowheads="1"/>
          </p:cNvSpPr>
          <p:nvPr/>
        </p:nvSpPr>
        <p:spPr bwMode="auto">
          <a:xfrm>
            <a:off x="7451725" y="1770063"/>
            <a:ext cx="358775" cy="592137"/>
          </a:xfrm>
          <a:prstGeom prst="rect">
            <a:avLst/>
          </a:prstGeom>
          <a:noFill/>
          <a:ln w="952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510" name="Rectangle 97"/>
          <p:cNvSpPr>
            <a:spLocks noChangeArrowheads="1"/>
          </p:cNvSpPr>
          <p:nvPr/>
        </p:nvSpPr>
        <p:spPr bwMode="auto">
          <a:xfrm>
            <a:off x="7845425" y="1770063"/>
            <a:ext cx="358775" cy="592137"/>
          </a:xfrm>
          <a:prstGeom prst="rect">
            <a:avLst/>
          </a:prstGeom>
          <a:noFill/>
          <a:ln w="952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512" name="Text Box 1111"/>
          <p:cNvSpPr txBox="1">
            <a:spLocks noChangeArrowheads="1"/>
          </p:cNvSpPr>
          <p:nvPr/>
        </p:nvSpPr>
        <p:spPr bwMode="auto">
          <a:xfrm>
            <a:off x="5372100" y="1230313"/>
            <a:ext cx="2582863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b="1"/>
              <a:t>0-ply scores for </a:t>
            </a:r>
          </a:p>
        </p:txBody>
      </p:sp>
      <p:sp>
        <p:nvSpPr>
          <p:cNvPr id="18513" name="Oval 1108" descr="Dark vertical"/>
          <p:cNvSpPr>
            <a:spLocks noChangeArrowheads="1"/>
          </p:cNvSpPr>
          <p:nvPr/>
        </p:nvSpPr>
        <p:spPr bwMode="auto">
          <a:xfrm>
            <a:off x="7864475" y="1308100"/>
            <a:ext cx="304800" cy="304800"/>
          </a:xfrm>
          <a:prstGeom prst="ellipse">
            <a:avLst/>
          </a:prstGeom>
          <a:pattFill prst="dkVert">
            <a:fgClr>
              <a:srgbClr val="CD0329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8514" name="Rectangle 5"/>
          <p:cNvSpPr>
            <a:spLocks noChangeArrowheads="1"/>
          </p:cNvSpPr>
          <p:nvPr/>
        </p:nvSpPr>
        <p:spPr bwMode="auto">
          <a:xfrm>
            <a:off x="5507038" y="2781300"/>
            <a:ext cx="36195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3200">
                <a:solidFill>
                  <a:srgbClr val="06961A"/>
                </a:solidFill>
                <a:latin typeface="Calibri" pitchFamily="34" charset="0"/>
              </a:rPr>
              <a:t>x</a:t>
            </a:r>
            <a:endParaRPr lang="en-US" sz="3200"/>
          </a:p>
        </p:txBody>
      </p:sp>
      <p:sp>
        <p:nvSpPr>
          <p:cNvPr id="18515" name="Rectangle 104"/>
          <p:cNvSpPr>
            <a:spLocks noChangeArrowheads="1"/>
          </p:cNvSpPr>
          <p:nvPr/>
        </p:nvSpPr>
        <p:spPr bwMode="auto">
          <a:xfrm>
            <a:off x="5889625" y="2781300"/>
            <a:ext cx="36195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3200">
                <a:solidFill>
                  <a:srgbClr val="06961A"/>
                </a:solidFill>
                <a:latin typeface="Calibri" pitchFamily="34" charset="0"/>
              </a:rPr>
              <a:t>x</a:t>
            </a:r>
            <a:endParaRPr lang="en-US" sz="3200"/>
          </a:p>
        </p:txBody>
      </p:sp>
      <p:sp>
        <p:nvSpPr>
          <p:cNvPr id="18516" name="Rectangle 105"/>
          <p:cNvSpPr>
            <a:spLocks noChangeArrowheads="1"/>
          </p:cNvSpPr>
          <p:nvPr/>
        </p:nvSpPr>
        <p:spPr bwMode="auto">
          <a:xfrm>
            <a:off x="6297613" y="2781300"/>
            <a:ext cx="363537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3200">
                <a:solidFill>
                  <a:srgbClr val="06961A"/>
                </a:solidFill>
                <a:latin typeface="Calibri" pitchFamily="34" charset="0"/>
              </a:rPr>
              <a:t>x</a:t>
            </a:r>
            <a:endParaRPr lang="en-US" sz="3200"/>
          </a:p>
        </p:txBody>
      </p:sp>
      <p:sp>
        <p:nvSpPr>
          <p:cNvPr id="18517" name="Rectangle 106"/>
          <p:cNvSpPr>
            <a:spLocks noChangeArrowheads="1"/>
          </p:cNvSpPr>
          <p:nvPr/>
        </p:nvSpPr>
        <p:spPr bwMode="auto">
          <a:xfrm>
            <a:off x="6667500" y="2781300"/>
            <a:ext cx="363538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3200">
                <a:solidFill>
                  <a:srgbClr val="06961A"/>
                </a:solidFill>
                <a:latin typeface="Calibri" pitchFamily="34" charset="0"/>
              </a:rPr>
              <a:t>x</a:t>
            </a:r>
            <a:endParaRPr lang="en-US" sz="3200"/>
          </a:p>
        </p:txBody>
      </p:sp>
      <p:sp>
        <p:nvSpPr>
          <p:cNvPr id="18518" name="Rectangle 107"/>
          <p:cNvSpPr>
            <a:spLocks noChangeArrowheads="1"/>
          </p:cNvSpPr>
          <p:nvPr/>
        </p:nvSpPr>
        <p:spPr bwMode="auto">
          <a:xfrm>
            <a:off x="7051675" y="2781300"/>
            <a:ext cx="36195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3200">
                <a:solidFill>
                  <a:srgbClr val="06961A"/>
                </a:solidFill>
                <a:latin typeface="Calibri" pitchFamily="34" charset="0"/>
              </a:rPr>
              <a:t>x</a:t>
            </a:r>
            <a:endParaRPr lang="en-US" sz="3200"/>
          </a:p>
        </p:txBody>
      </p:sp>
      <p:sp>
        <p:nvSpPr>
          <p:cNvPr id="18519" name="Rectangle 108"/>
          <p:cNvSpPr>
            <a:spLocks noChangeArrowheads="1"/>
          </p:cNvSpPr>
          <p:nvPr/>
        </p:nvSpPr>
        <p:spPr bwMode="auto">
          <a:xfrm>
            <a:off x="7434263" y="2781300"/>
            <a:ext cx="36195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3200">
                <a:solidFill>
                  <a:srgbClr val="06961A"/>
                </a:solidFill>
                <a:latin typeface="Calibri" pitchFamily="34" charset="0"/>
              </a:rPr>
              <a:t>x</a:t>
            </a:r>
            <a:endParaRPr lang="en-US" sz="3200"/>
          </a:p>
        </p:txBody>
      </p:sp>
      <p:sp>
        <p:nvSpPr>
          <p:cNvPr id="18520" name="Rectangle 109"/>
          <p:cNvSpPr>
            <a:spLocks noChangeArrowheads="1"/>
          </p:cNvSpPr>
          <p:nvPr/>
        </p:nvSpPr>
        <p:spPr bwMode="auto">
          <a:xfrm>
            <a:off x="7804150" y="2781300"/>
            <a:ext cx="36195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3200">
                <a:solidFill>
                  <a:srgbClr val="06961A"/>
                </a:solidFill>
                <a:latin typeface="Calibri" pitchFamily="34" charset="0"/>
              </a:rPr>
              <a:t>x</a:t>
            </a:r>
            <a:endParaRPr lang="en-US" sz="3200"/>
          </a:p>
        </p:txBody>
      </p:sp>
      <p:sp>
        <p:nvSpPr>
          <p:cNvPr id="103" name="Oval 1108" descr="Dark vertical"/>
          <p:cNvSpPr>
            <a:spLocks noChangeArrowheads="1"/>
          </p:cNvSpPr>
          <p:nvPr/>
        </p:nvSpPr>
        <p:spPr bwMode="auto">
          <a:xfrm>
            <a:off x="1992489" y="2137045"/>
            <a:ext cx="142516" cy="142516"/>
          </a:xfrm>
          <a:prstGeom prst="ellipse">
            <a:avLst/>
          </a:prstGeom>
          <a:pattFill prst="dkVert">
            <a:fgClr>
              <a:srgbClr val="CD0329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4" name="Text Box 1114"/>
          <p:cNvSpPr txBox="1">
            <a:spLocks noChangeArrowheads="1"/>
          </p:cNvSpPr>
          <p:nvPr/>
        </p:nvSpPr>
        <p:spPr bwMode="auto">
          <a:xfrm>
            <a:off x="762000" y="1676400"/>
            <a:ext cx="3113882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2100" dirty="0">
                <a:latin typeface="Calibri" pitchFamily="34" charset="0"/>
              </a:rPr>
              <a:t>What </a:t>
            </a:r>
            <a:r>
              <a:rPr lang="en-US" sz="2100" dirty="0" smtClean="0">
                <a:latin typeface="Calibri" pitchFamily="34" charset="0"/>
              </a:rPr>
              <a:t>should </a:t>
            </a:r>
            <a:r>
              <a:rPr lang="en-US" sz="2100" b="1" dirty="0" err="1" smtClean="0">
                <a:latin typeface="Courier New" panose="02070309020205020404" pitchFamily="49" charset="0"/>
                <a:cs typeface="Courier New" panose="02070309020205020404" pitchFamily="49" charset="0"/>
              </a:rPr>
              <a:t>scoresFor</a:t>
            </a:r>
            <a:r>
              <a:rPr lang="en-US" sz="2100" b="1" dirty="0" smtClean="0">
                <a:latin typeface="Courier New" panose="02070309020205020404" pitchFamily="49" charset="0"/>
                <a:cs typeface="Courier New" panose="02070309020205020404" pitchFamily="49" charset="0"/>
              </a:rPr>
              <a:t> </a:t>
            </a:r>
            <a:r>
              <a:rPr lang="en-US" sz="2100" dirty="0" smtClean="0">
                <a:latin typeface="Calibri" pitchFamily="34" charset="0"/>
              </a:rPr>
              <a:t>return for       with </a:t>
            </a:r>
            <a:r>
              <a:rPr lang="en-US" sz="2100" b="1" dirty="0" smtClean="0">
                <a:latin typeface="Calibri" pitchFamily="34" charset="0"/>
              </a:rPr>
              <a:t>ply == 0</a:t>
            </a:r>
            <a:endParaRPr lang="en-US" sz="2100" b="1" i="1" dirty="0">
              <a:latin typeface="Calibri" pitchFamily="34" charset="0"/>
            </a:endParaRPr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" name="Ink 1"/>
              <p14:cNvContentPartPr/>
              <p14:nvPr/>
            </p14:nvContentPartPr>
            <p14:xfrm>
              <a:off x="5286600" y="438120"/>
              <a:ext cx="3191040" cy="1819800"/>
            </p14:xfrm>
          </p:contentPart>
        </mc:Choice>
        <mc:Fallback xmlns="">
          <p:pic>
            <p:nvPicPr>
              <p:cNvPr id="2" name="Ink 1"/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277240" y="428760"/>
                <a:ext cx="3209760" cy="18385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75600711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58" name="Rounded Rectangle 83"/>
          <p:cNvSpPr>
            <a:spLocks noChangeArrowheads="1"/>
          </p:cNvSpPr>
          <p:nvPr/>
        </p:nvSpPr>
        <p:spPr bwMode="auto">
          <a:xfrm>
            <a:off x="901700" y="3124200"/>
            <a:ext cx="2895600" cy="1298575"/>
          </a:xfrm>
          <a:prstGeom prst="roundRect">
            <a:avLst>
              <a:gd name="adj" fmla="val 16667"/>
            </a:avLst>
          </a:prstGeom>
          <a:solidFill>
            <a:srgbClr val="CC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19459" name="Group 1088"/>
          <p:cNvGrpSpPr>
            <a:grpSpLocks/>
          </p:cNvGrpSpPr>
          <p:nvPr>
            <p:custDataLst>
              <p:tags r:id="rId1"/>
            </p:custDataLst>
          </p:nvPr>
        </p:nvGrpSpPr>
        <p:grpSpPr bwMode="auto">
          <a:xfrm>
            <a:off x="366713" y="5681663"/>
            <a:ext cx="531812" cy="615950"/>
            <a:chOff x="2928" y="1051"/>
            <a:chExt cx="840" cy="957"/>
          </a:xfrm>
        </p:grpSpPr>
        <p:sp>
          <p:nvSpPr>
            <p:cNvPr id="19536" name="Freeform 1089"/>
            <p:cNvSpPr>
              <a:spLocks/>
            </p:cNvSpPr>
            <p:nvPr>
              <p:custDataLst>
                <p:tags r:id="rId2"/>
              </p:custDataLst>
            </p:nvPr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24 w 1048"/>
                <a:gd name="T1" fmla="*/ 21 h 250"/>
                <a:gd name="T2" fmla="*/ 42 w 1048"/>
                <a:gd name="T3" fmla="*/ 83 h 250"/>
                <a:gd name="T4" fmla="*/ 43 w 1048"/>
                <a:gd name="T5" fmla="*/ 111 h 250"/>
                <a:gd name="T6" fmla="*/ 46 w 1048"/>
                <a:gd name="T7" fmla="*/ 126 h 250"/>
                <a:gd name="T8" fmla="*/ 48 w 1048"/>
                <a:gd name="T9" fmla="*/ 167 h 250"/>
                <a:gd name="T10" fmla="*/ 33 w 1048"/>
                <a:gd name="T11" fmla="*/ 236 h 250"/>
                <a:gd name="T12" fmla="*/ 4 w 1048"/>
                <a:gd name="T13" fmla="*/ 216 h 250"/>
                <a:gd name="T14" fmla="*/ 0 w 1048"/>
                <a:gd name="T15" fmla="*/ 195 h 250"/>
                <a:gd name="T16" fmla="*/ 2 w 1048"/>
                <a:gd name="T17" fmla="*/ 161 h 250"/>
                <a:gd name="T18" fmla="*/ 4 w 1048"/>
                <a:gd name="T19" fmla="*/ 125 h 250"/>
                <a:gd name="T20" fmla="*/ 9 w 1048"/>
                <a:gd name="T21" fmla="*/ 76 h 250"/>
                <a:gd name="T22" fmla="*/ 13 w 1048"/>
                <a:gd name="T23" fmla="*/ 55 h 250"/>
                <a:gd name="T24" fmla="*/ 15 w 1048"/>
                <a:gd name="T25" fmla="*/ 28 h 250"/>
                <a:gd name="T26" fmla="*/ 17 w 1048"/>
                <a:gd name="T27" fmla="*/ 14 h 250"/>
                <a:gd name="T28" fmla="*/ 22 w 1048"/>
                <a:gd name="T29" fmla="*/ 28 h 250"/>
                <a:gd name="T30" fmla="*/ 24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9537" name="Oval 1090"/>
            <p:cNvSpPr>
              <a:spLocks noChangeArrowheads="1"/>
            </p:cNvSpPr>
            <p:nvPr>
              <p:custDataLst>
                <p:tags r:id="rId3"/>
              </p:custDataLst>
            </p:nvPr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9538" name="Oval 1091"/>
            <p:cNvSpPr>
              <a:spLocks noChangeArrowheads="1"/>
            </p:cNvSpPr>
            <p:nvPr>
              <p:custDataLst>
                <p:tags r:id="rId4"/>
              </p:custDataLst>
            </p:nvPr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9539" name="Oval 1092"/>
            <p:cNvSpPr>
              <a:spLocks noChangeArrowheads="1"/>
            </p:cNvSpPr>
            <p:nvPr>
              <p:custDataLst>
                <p:tags r:id="rId5"/>
              </p:custDataLst>
            </p:nvPr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9540" name="Oval 1093"/>
            <p:cNvSpPr>
              <a:spLocks noChangeArrowheads="1"/>
            </p:cNvSpPr>
            <p:nvPr>
              <p:custDataLst>
                <p:tags r:id="rId6"/>
              </p:custDataLst>
            </p:nvPr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9541" name="Oval 1094"/>
            <p:cNvSpPr>
              <a:spLocks noChangeArrowheads="1"/>
            </p:cNvSpPr>
            <p:nvPr>
              <p:custDataLst>
                <p:tags r:id="rId7"/>
              </p:custDataLst>
            </p:nvPr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9542" name="Oval 1095"/>
            <p:cNvSpPr>
              <a:spLocks noChangeArrowheads="1"/>
            </p:cNvSpPr>
            <p:nvPr>
              <p:custDataLst>
                <p:tags r:id="rId8"/>
              </p:custDataLst>
            </p:nvPr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9543" name="Oval 1096"/>
            <p:cNvSpPr>
              <a:spLocks noChangeArrowheads="1"/>
            </p:cNvSpPr>
            <p:nvPr>
              <p:custDataLst>
                <p:tags r:id="rId9"/>
              </p:custDataLst>
            </p:nvPr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9544" name="AutoShape 1097"/>
            <p:cNvSpPr>
              <a:spLocks noChangeArrowheads="1"/>
            </p:cNvSpPr>
            <p:nvPr>
              <p:custDataLst>
                <p:tags r:id="rId10"/>
              </p:custDataLst>
            </p:nvPr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9545" name="Freeform 1098"/>
            <p:cNvSpPr>
              <a:spLocks/>
            </p:cNvSpPr>
            <p:nvPr>
              <p:custDataLst>
                <p:tags r:id="rId11"/>
              </p:custDataLst>
            </p:nvPr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546" name="Freeform 1099"/>
            <p:cNvSpPr>
              <a:spLocks/>
            </p:cNvSpPr>
            <p:nvPr>
              <p:custDataLst>
                <p:tags r:id="rId12"/>
              </p:custDataLst>
            </p:nvPr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547" name="Freeform 1100"/>
            <p:cNvSpPr>
              <a:spLocks/>
            </p:cNvSpPr>
            <p:nvPr>
              <p:custDataLst>
                <p:tags r:id="rId13"/>
              </p:custDataLst>
            </p:nvPr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548" name="Freeform 1101"/>
            <p:cNvSpPr>
              <a:spLocks/>
            </p:cNvSpPr>
            <p:nvPr>
              <p:custDataLst>
                <p:tags r:id="rId14"/>
              </p:custDataLst>
            </p:nvPr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9460" name="Text Box 1110"/>
          <p:cNvSpPr txBox="1">
            <a:spLocks noChangeArrowheads="1"/>
          </p:cNvSpPr>
          <p:nvPr/>
        </p:nvSpPr>
        <p:spPr bwMode="auto">
          <a:xfrm>
            <a:off x="771525" y="5762625"/>
            <a:ext cx="98107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000" dirty="0" smtClean="0">
                <a:solidFill>
                  <a:srgbClr val="06961A"/>
                </a:solidFill>
                <a:latin typeface="Comic Sans MS" pitchFamily="66" charset="0"/>
              </a:rPr>
              <a:t> I </a:t>
            </a:r>
            <a:r>
              <a:rPr lang="en-US" sz="1000" dirty="0">
                <a:solidFill>
                  <a:srgbClr val="06961A"/>
                </a:solidFill>
                <a:latin typeface="Comic Sans MS" pitchFamily="66" charset="0"/>
              </a:rPr>
              <a:t>try 1 ply!</a:t>
            </a:r>
          </a:p>
        </p:txBody>
      </p:sp>
      <p:sp>
        <p:nvSpPr>
          <p:cNvPr id="19461" name="Text Box 1112"/>
          <p:cNvSpPr txBox="1">
            <a:spLocks noChangeArrowheads="1"/>
          </p:cNvSpPr>
          <p:nvPr/>
        </p:nvSpPr>
        <p:spPr bwMode="auto">
          <a:xfrm>
            <a:off x="76200" y="6324600"/>
            <a:ext cx="3200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000" b="1">
                <a:latin typeface="Courier New" pitchFamily="49" charset="0"/>
              </a:rPr>
              <a:t>o1.scoresFor( b42 )</a:t>
            </a:r>
          </a:p>
        </p:txBody>
      </p:sp>
      <p:sp>
        <p:nvSpPr>
          <p:cNvPr id="19462" name="Text Box 1049"/>
          <p:cNvSpPr txBox="1">
            <a:spLocks noChangeArrowheads="1"/>
          </p:cNvSpPr>
          <p:nvPr/>
        </p:nvSpPr>
        <p:spPr bwMode="auto">
          <a:xfrm>
            <a:off x="969963" y="3243263"/>
            <a:ext cx="2790825" cy="1062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2100">
                <a:latin typeface="Calibri" pitchFamily="34" charset="0"/>
              </a:rPr>
              <a:t>A 1-ply lookahead player will "see" an impending victory.</a:t>
            </a:r>
          </a:p>
        </p:txBody>
      </p:sp>
      <p:sp>
        <p:nvSpPr>
          <p:cNvPr id="19465" name="Rectangle 1046"/>
          <p:cNvSpPr>
            <a:spLocks noChangeArrowheads="1"/>
          </p:cNvSpPr>
          <p:nvPr/>
        </p:nvSpPr>
        <p:spPr bwMode="auto">
          <a:xfrm>
            <a:off x="5448300" y="3333750"/>
            <a:ext cx="2835275" cy="32385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/>
            <a:r>
              <a:rPr lang="en-US" sz="1500">
                <a:latin typeface="Times" charset="0"/>
              </a:rPr>
              <a:t> </a:t>
            </a:r>
            <a:r>
              <a:rPr lang="en-US" sz="1500" b="1" i="1">
                <a:solidFill>
                  <a:srgbClr val="06961A"/>
                </a:solidFill>
                <a:latin typeface="Calibri" pitchFamily="34" charset="0"/>
              </a:rPr>
              <a:t>1-ply means 1 move is made!</a:t>
            </a:r>
            <a:r>
              <a:rPr lang="en-US" sz="1500">
                <a:solidFill>
                  <a:srgbClr val="06961A"/>
                </a:solidFill>
                <a:latin typeface="Calibri" pitchFamily="34" charset="0"/>
              </a:rPr>
              <a:t> </a:t>
            </a:r>
          </a:p>
        </p:txBody>
      </p:sp>
      <p:sp>
        <p:nvSpPr>
          <p:cNvPr id="19466" name="Text Box 1111"/>
          <p:cNvSpPr txBox="1">
            <a:spLocks noChangeArrowheads="1"/>
          </p:cNvSpPr>
          <p:nvPr/>
        </p:nvSpPr>
        <p:spPr bwMode="auto">
          <a:xfrm>
            <a:off x="5359400" y="1230313"/>
            <a:ext cx="2582863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b="1"/>
              <a:t>1-ply scores for </a:t>
            </a:r>
          </a:p>
        </p:txBody>
      </p:sp>
      <p:sp>
        <p:nvSpPr>
          <p:cNvPr id="19467" name="Oval 1050"/>
          <p:cNvSpPr>
            <a:spLocks noChangeArrowheads="1"/>
          </p:cNvSpPr>
          <p:nvPr/>
        </p:nvSpPr>
        <p:spPr bwMode="auto">
          <a:xfrm>
            <a:off x="5548313" y="3733800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9468" name="Oval 1051" descr="Dark vertical"/>
          <p:cNvSpPr>
            <a:spLocks noChangeArrowheads="1"/>
          </p:cNvSpPr>
          <p:nvPr/>
        </p:nvSpPr>
        <p:spPr bwMode="auto">
          <a:xfrm>
            <a:off x="5548313" y="4095750"/>
            <a:ext cx="304800" cy="304800"/>
          </a:xfrm>
          <a:prstGeom prst="ellipse">
            <a:avLst/>
          </a:prstGeom>
          <a:pattFill prst="dkVert">
            <a:fgClr>
              <a:srgbClr val="CD0329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9469" name="Oval 1052"/>
          <p:cNvSpPr>
            <a:spLocks noChangeArrowheads="1"/>
          </p:cNvSpPr>
          <p:nvPr/>
        </p:nvSpPr>
        <p:spPr bwMode="auto">
          <a:xfrm>
            <a:off x="5548313" y="4459288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9470" name="Oval 1053" descr="Dark vertical"/>
          <p:cNvSpPr>
            <a:spLocks noChangeArrowheads="1"/>
          </p:cNvSpPr>
          <p:nvPr/>
        </p:nvSpPr>
        <p:spPr bwMode="auto">
          <a:xfrm>
            <a:off x="5548313" y="4822825"/>
            <a:ext cx="304800" cy="304800"/>
          </a:xfrm>
          <a:prstGeom prst="ellipse">
            <a:avLst/>
          </a:prstGeom>
          <a:pattFill prst="dkVert">
            <a:fgClr>
              <a:srgbClr val="CD0329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9471" name="Oval 1054"/>
          <p:cNvSpPr>
            <a:spLocks noChangeArrowheads="1"/>
          </p:cNvSpPr>
          <p:nvPr/>
        </p:nvSpPr>
        <p:spPr bwMode="auto">
          <a:xfrm>
            <a:off x="5548313" y="5186363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9472" name="Oval 1055"/>
          <p:cNvSpPr>
            <a:spLocks noChangeArrowheads="1"/>
          </p:cNvSpPr>
          <p:nvPr/>
        </p:nvSpPr>
        <p:spPr bwMode="auto">
          <a:xfrm>
            <a:off x="5548313" y="5549900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9473" name="Oval 1056"/>
          <p:cNvSpPr>
            <a:spLocks noChangeArrowheads="1"/>
          </p:cNvSpPr>
          <p:nvPr/>
        </p:nvSpPr>
        <p:spPr bwMode="auto">
          <a:xfrm>
            <a:off x="5929313" y="373380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9474" name="Oval 1057"/>
          <p:cNvSpPr>
            <a:spLocks noChangeArrowheads="1"/>
          </p:cNvSpPr>
          <p:nvPr/>
        </p:nvSpPr>
        <p:spPr bwMode="auto">
          <a:xfrm>
            <a:off x="5929313" y="409575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9475" name="Oval 1058"/>
          <p:cNvSpPr>
            <a:spLocks noChangeArrowheads="1"/>
          </p:cNvSpPr>
          <p:nvPr/>
        </p:nvSpPr>
        <p:spPr bwMode="auto">
          <a:xfrm>
            <a:off x="5929313" y="445928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9476" name="Oval 1059"/>
          <p:cNvSpPr>
            <a:spLocks noChangeArrowheads="1"/>
          </p:cNvSpPr>
          <p:nvPr/>
        </p:nvSpPr>
        <p:spPr bwMode="auto">
          <a:xfrm>
            <a:off x="5929313" y="482282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9477" name="Oval 1060"/>
          <p:cNvSpPr>
            <a:spLocks noChangeArrowheads="1"/>
          </p:cNvSpPr>
          <p:nvPr/>
        </p:nvSpPr>
        <p:spPr bwMode="auto">
          <a:xfrm>
            <a:off x="5929313" y="5186363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9478" name="Oval 1061"/>
          <p:cNvSpPr>
            <a:spLocks noChangeArrowheads="1"/>
          </p:cNvSpPr>
          <p:nvPr/>
        </p:nvSpPr>
        <p:spPr bwMode="auto">
          <a:xfrm>
            <a:off x="6310313" y="373380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9479" name="Oval 1062"/>
          <p:cNvSpPr>
            <a:spLocks noChangeArrowheads="1"/>
          </p:cNvSpPr>
          <p:nvPr/>
        </p:nvSpPr>
        <p:spPr bwMode="auto">
          <a:xfrm>
            <a:off x="6310313" y="409575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9480" name="Oval 1063"/>
          <p:cNvSpPr>
            <a:spLocks noChangeArrowheads="1"/>
          </p:cNvSpPr>
          <p:nvPr/>
        </p:nvSpPr>
        <p:spPr bwMode="auto">
          <a:xfrm>
            <a:off x="6310313" y="445928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9481" name="Oval 1064"/>
          <p:cNvSpPr>
            <a:spLocks noChangeArrowheads="1"/>
          </p:cNvSpPr>
          <p:nvPr/>
        </p:nvSpPr>
        <p:spPr bwMode="auto">
          <a:xfrm>
            <a:off x="6310313" y="482282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9482" name="Oval 1065"/>
          <p:cNvSpPr>
            <a:spLocks noChangeArrowheads="1"/>
          </p:cNvSpPr>
          <p:nvPr/>
        </p:nvSpPr>
        <p:spPr bwMode="auto">
          <a:xfrm>
            <a:off x="7069138" y="518477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9483" name="Oval 1066"/>
          <p:cNvSpPr>
            <a:spLocks noChangeArrowheads="1"/>
          </p:cNvSpPr>
          <p:nvPr/>
        </p:nvSpPr>
        <p:spPr bwMode="auto">
          <a:xfrm>
            <a:off x="6691313" y="373380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9484" name="Oval 1067"/>
          <p:cNvSpPr>
            <a:spLocks noChangeArrowheads="1"/>
          </p:cNvSpPr>
          <p:nvPr/>
        </p:nvSpPr>
        <p:spPr bwMode="auto">
          <a:xfrm>
            <a:off x="6691313" y="409575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9485" name="Oval 1068"/>
          <p:cNvSpPr>
            <a:spLocks noChangeArrowheads="1"/>
          </p:cNvSpPr>
          <p:nvPr/>
        </p:nvSpPr>
        <p:spPr bwMode="auto">
          <a:xfrm>
            <a:off x="6691313" y="445928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9486" name="Oval 1069"/>
          <p:cNvSpPr>
            <a:spLocks noChangeArrowheads="1"/>
          </p:cNvSpPr>
          <p:nvPr/>
        </p:nvSpPr>
        <p:spPr bwMode="auto">
          <a:xfrm>
            <a:off x="6691313" y="482282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9487" name="Oval 1070"/>
          <p:cNvSpPr>
            <a:spLocks noChangeArrowheads="1"/>
          </p:cNvSpPr>
          <p:nvPr/>
        </p:nvSpPr>
        <p:spPr bwMode="auto">
          <a:xfrm>
            <a:off x="6691313" y="5186363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9488" name="Oval 1071"/>
          <p:cNvSpPr>
            <a:spLocks noChangeArrowheads="1"/>
          </p:cNvSpPr>
          <p:nvPr/>
        </p:nvSpPr>
        <p:spPr bwMode="auto">
          <a:xfrm>
            <a:off x="7072313" y="373380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9489" name="Oval 1072"/>
          <p:cNvSpPr>
            <a:spLocks noChangeArrowheads="1"/>
          </p:cNvSpPr>
          <p:nvPr/>
        </p:nvSpPr>
        <p:spPr bwMode="auto">
          <a:xfrm>
            <a:off x="7072313" y="409575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9490" name="Oval 1073"/>
          <p:cNvSpPr>
            <a:spLocks noChangeArrowheads="1"/>
          </p:cNvSpPr>
          <p:nvPr/>
        </p:nvSpPr>
        <p:spPr bwMode="auto">
          <a:xfrm>
            <a:off x="7072313" y="445928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9491" name="Oval 1074"/>
          <p:cNvSpPr>
            <a:spLocks noChangeArrowheads="1"/>
          </p:cNvSpPr>
          <p:nvPr/>
        </p:nvSpPr>
        <p:spPr bwMode="auto">
          <a:xfrm>
            <a:off x="7072313" y="482282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9492" name="Oval 1075"/>
          <p:cNvSpPr>
            <a:spLocks noChangeArrowheads="1"/>
          </p:cNvSpPr>
          <p:nvPr/>
        </p:nvSpPr>
        <p:spPr bwMode="auto">
          <a:xfrm>
            <a:off x="7072313" y="554990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9493" name="Oval 1076"/>
          <p:cNvSpPr>
            <a:spLocks noChangeArrowheads="1"/>
          </p:cNvSpPr>
          <p:nvPr/>
        </p:nvSpPr>
        <p:spPr bwMode="auto">
          <a:xfrm>
            <a:off x="7453313" y="373380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9494" name="Oval 1077"/>
          <p:cNvSpPr>
            <a:spLocks noChangeArrowheads="1"/>
          </p:cNvSpPr>
          <p:nvPr/>
        </p:nvSpPr>
        <p:spPr bwMode="auto">
          <a:xfrm>
            <a:off x="7453313" y="409575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9495" name="Oval 1078"/>
          <p:cNvSpPr>
            <a:spLocks noChangeArrowheads="1"/>
          </p:cNvSpPr>
          <p:nvPr/>
        </p:nvSpPr>
        <p:spPr bwMode="auto">
          <a:xfrm>
            <a:off x="7453313" y="445928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9496" name="Oval 1079"/>
          <p:cNvSpPr>
            <a:spLocks noChangeArrowheads="1"/>
          </p:cNvSpPr>
          <p:nvPr/>
        </p:nvSpPr>
        <p:spPr bwMode="auto">
          <a:xfrm>
            <a:off x="7453313" y="482282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9497" name="Oval 1080"/>
          <p:cNvSpPr>
            <a:spLocks noChangeArrowheads="1"/>
          </p:cNvSpPr>
          <p:nvPr/>
        </p:nvSpPr>
        <p:spPr bwMode="auto">
          <a:xfrm>
            <a:off x="7453313" y="5186363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9498" name="Oval 1081"/>
          <p:cNvSpPr>
            <a:spLocks noChangeArrowheads="1"/>
          </p:cNvSpPr>
          <p:nvPr/>
        </p:nvSpPr>
        <p:spPr bwMode="auto">
          <a:xfrm>
            <a:off x="7834313" y="373380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9499" name="Oval 1082"/>
          <p:cNvSpPr>
            <a:spLocks noChangeArrowheads="1"/>
          </p:cNvSpPr>
          <p:nvPr/>
        </p:nvSpPr>
        <p:spPr bwMode="auto">
          <a:xfrm>
            <a:off x="7834313" y="409575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9500" name="Oval 1083"/>
          <p:cNvSpPr>
            <a:spLocks noChangeArrowheads="1"/>
          </p:cNvSpPr>
          <p:nvPr/>
        </p:nvSpPr>
        <p:spPr bwMode="auto">
          <a:xfrm>
            <a:off x="7834313" y="445928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9501" name="Oval 1084"/>
          <p:cNvSpPr>
            <a:spLocks noChangeArrowheads="1"/>
          </p:cNvSpPr>
          <p:nvPr/>
        </p:nvSpPr>
        <p:spPr bwMode="auto">
          <a:xfrm>
            <a:off x="7834313" y="482282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9502" name="Oval 1085"/>
          <p:cNvSpPr>
            <a:spLocks noChangeArrowheads="1"/>
          </p:cNvSpPr>
          <p:nvPr/>
        </p:nvSpPr>
        <p:spPr bwMode="auto">
          <a:xfrm>
            <a:off x="7834313" y="5186363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9503" name="Oval 1086"/>
          <p:cNvSpPr>
            <a:spLocks noChangeArrowheads="1"/>
          </p:cNvSpPr>
          <p:nvPr/>
        </p:nvSpPr>
        <p:spPr bwMode="auto">
          <a:xfrm>
            <a:off x="7834313" y="5549900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9504" name="Rectangle 1087"/>
          <p:cNvSpPr>
            <a:spLocks noChangeArrowheads="1"/>
          </p:cNvSpPr>
          <p:nvPr/>
        </p:nvSpPr>
        <p:spPr bwMode="auto">
          <a:xfrm>
            <a:off x="5487988" y="3649663"/>
            <a:ext cx="2714625" cy="2278062"/>
          </a:xfrm>
          <a:prstGeom prst="rect">
            <a:avLst/>
          </a:prstGeom>
          <a:noFill/>
          <a:ln w="28575">
            <a:solidFill>
              <a:srgbClr val="008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505" name="Oval 1102" descr="Dark vertical"/>
          <p:cNvSpPr>
            <a:spLocks noChangeArrowheads="1"/>
          </p:cNvSpPr>
          <p:nvPr/>
        </p:nvSpPr>
        <p:spPr bwMode="auto">
          <a:xfrm>
            <a:off x="5938838" y="5557838"/>
            <a:ext cx="304800" cy="304800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9506" name="Oval 1103" descr="Dark vertical"/>
          <p:cNvSpPr>
            <a:spLocks noChangeArrowheads="1"/>
          </p:cNvSpPr>
          <p:nvPr/>
        </p:nvSpPr>
        <p:spPr bwMode="auto">
          <a:xfrm>
            <a:off x="6319838" y="5557838"/>
            <a:ext cx="304800" cy="304800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9507" name="Oval 1104" descr="Dark vertical"/>
          <p:cNvSpPr>
            <a:spLocks noChangeArrowheads="1"/>
          </p:cNvSpPr>
          <p:nvPr/>
        </p:nvSpPr>
        <p:spPr bwMode="auto">
          <a:xfrm>
            <a:off x="6700838" y="5557838"/>
            <a:ext cx="304800" cy="304800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9508" name="Oval 1105" descr="Dark vertical"/>
          <p:cNvSpPr>
            <a:spLocks noChangeArrowheads="1"/>
          </p:cNvSpPr>
          <p:nvPr/>
        </p:nvSpPr>
        <p:spPr bwMode="auto">
          <a:xfrm>
            <a:off x="6313488" y="5189538"/>
            <a:ext cx="304800" cy="304800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9509" name="Oval 1106"/>
          <p:cNvSpPr>
            <a:spLocks noChangeArrowheads="1"/>
          </p:cNvSpPr>
          <p:nvPr/>
        </p:nvSpPr>
        <p:spPr bwMode="auto">
          <a:xfrm>
            <a:off x="7453313" y="5543550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9510" name="Oval 1108" descr="Dark vertical"/>
          <p:cNvSpPr>
            <a:spLocks noChangeArrowheads="1"/>
          </p:cNvSpPr>
          <p:nvPr/>
        </p:nvSpPr>
        <p:spPr bwMode="auto">
          <a:xfrm>
            <a:off x="4878388" y="4106863"/>
            <a:ext cx="304800" cy="304800"/>
          </a:xfrm>
          <a:prstGeom prst="ellipse">
            <a:avLst/>
          </a:prstGeom>
          <a:pattFill prst="dkVert">
            <a:fgClr>
              <a:srgbClr val="CD0329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9511" name="Text Box 1109"/>
          <p:cNvSpPr txBox="1">
            <a:spLocks noChangeArrowheads="1"/>
          </p:cNvSpPr>
          <p:nvPr/>
        </p:nvSpPr>
        <p:spPr bwMode="auto">
          <a:xfrm>
            <a:off x="4652963" y="4487863"/>
            <a:ext cx="758825" cy="554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500" b="1">
                <a:latin typeface="Calibri" pitchFamily="34" charset="0"/>
              </a:rPr>
              <a:t>to move</a:t>
            </a:r>
          </a:p>
        </p:txBody>
      </p:sp>
      <p:sp>
        <p:nvSpPr>
          <p:cNvPr id="19512" name="Line 1115"/>
          <p:cNvSpPr>
            <a:spLocks noChangeShapeType="1"/>
          </p:cNvSpPr>
          <p:nvPr/>
        </p:nvSpPr>
        <p:spPr bwMode="auto">
          <a:xfrm flipH="1">
            <a:off x="6070600" y="2895600"/>
            <a:ext cx="1588" cy="473075"/>
          </a:xfrm>
          <a:prstGeom prst="line">
            <a:avLst/>
          </a:prstGeom>
          <a:noFill/>
          <a:ln w="952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513" name="Line 1116"/>
          <p:cNvSpPr>
            <a:spLocks noChangeShapeType="1"/>
          </p:cNvSpPr>
          <p:nvPr/>
        </p:nvSpPr>
        <p:spPr bwMode="auto">
          <a:xfrm flipH="1">
            <a:off x="5688013" y="2911475"/>
            <a:ext cx="0" cy="457200"/>
          </a:xfrm>
          <a:prstGeom prst="line">
            <a:avLst/>
          </a:prstGeom>
          <a:noFill/>
          <a:ln w="952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514" name="Line 1117"/>
          <p:cNvSpPr>
            <a:spLocks noChangeShapeType="1"/>
          </p:cNvSpPr>
          <p:nvPr/>
        </p:nvSpPr>
        <p:spPr bwMode="auto">
          <a:xfrm flipH="1">
            <a:off x="6470650" y="2895600"/>
            <a:ext cx="1588" cy="473075"/>
          </a:xfrm>
          <a:prstGeom prst="line">
            <a:avLst/>
          </a:prstGeom>
          <a:noFill/>
          <a:ln w="952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515" name="Line 1118"/>
          <p:cNvSpPr>
            <a:spLocks noChangeShapeType="1"/>
          </p:cNvSpPr>
          <p:nvPr/>
        </p:nvSpPr>
        <p:spPr bwMode="auto">
          <a:xfrm flipH="1">
            <a:off x="6851650" y="2895600"/>
            <a:ext cx="1588" cy="473075"/>
          </a:xfrm>
          <a:prstGeom prst="line">
            <a:avLst/>
          </a:prstGeom>
          <a:noFill/>
          <a:ln w="952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516" name="Line 1119"/>
          <p:cNvSpPr>
            <a:spLocks noChangeShapeType="1"/>
          </p:cNvSpPr>
          <p:nvPr/>
        </p:nvSpPr>
        <p:spPr bwMode="auto">
          <a:xfrm flipH="1">
            <a:off x="7232650" y="2895600"/>
            <a:ext cx="1588" cy="473075"/>
          </a:xfrm>
          <a:prstGeom prst="line">
            <a:avLst/>
          </a:prstGeom>
          <a:noFill/>
          <a:ln w="952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517" name="Line 1120"/>
          <p:cNvSpPr>
            <a:spLocks noChangeShapeType="1"/>
          </p:cNvSpPr>
          <p:nvPr/>
        </p:nvSpPr>
        <p:spPr bwMode="auto">
          <a:xfrm flipH="1">
            <a:off x="7613650" y="2895600"/>
            <a:ext cx="1588" cy="473075"/>
          </a:xfrm>
          <a:prstGeom prst="line">
            <a:avLst/>
          </a:prstGeom>
          <a:noFill/>
          <a:ln w="952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518" name="Line 1121"/>
          <p:cNvSpPr>
            <a:spLocks noChangeShapeType="1"/>
          </p:cNvSpPr>
          <p:nvPr/>
        </p:nvSpPr>
        <p:spPr bwMode="auto">
          <a:xfrm flipH="1">
            <a:off x="7980363" y="2895600"/>
            <a:ext cx="1587" cy="473075"/>
          </a:xfrm>
          <a:prstGeom prst="line">
            <a:avLst/>
          </a:prstGeom>
          <a:noFill/>
          <a:ln w="952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519" name="Oval 1108" descr="Dark vertical"/>
          <p:cNvSpPr>
            <a:spLocks noChangeArrowheads="1"/>
          </p:cNvSpPr>
          <p:nvPr/>
        </p:nvSpPr>
        <p:spPr bwMode="auto">
          <a:xfrm>
            <a:off x="5535613" y="2514600"/>
            <a:ext cx="304800" cy="304800"/>
          </a:xfrm>
          <a:prstGeom prst="ellipse">
            <a:avLst/>
          </a:prstGeom>
          <a:pattFill prst="dkVert">
            <a:fgClr>
              <a:srgbClr val="CD0329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9520" name="Oval 1108" descr="Dark vertical"/>
          <p:cNvSpPr>
            <a:spLocks noChangeArrowheads="1"/>
          </p:cNvSpPr>
          <p:nvPr/>
        </p:nvSpPr>
        <p:spPr bwMode="auto">
          <a:xfrm>
            <a:off x="5916613" y="2514600"/>
            <a:ext cx="304800" cy="304800"/>
          </a:xfrm>
          <a:prstGeom prst="ellipse">
            <a:avLst/>
          </a:prstGeom>
          <a:pattFill prst="dkVert">
            <a:fgClr>
              <a:srgbClr val="CD0329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9521" name="Oval 1108" descr="Dark vertical"/>
          <p:cNvSpPr>
            <a:spLocks noChangeArrowheads="1"/>
          </p:cNvSpPr>
          <p:nvPr/>
        </p:nvSpPr>
        <p:spPr bwMode="auto">
          <a:xfrm>
            <a:off x="6299200" y="2514600"/>
            <a:ext cx="304800" cy="304800"/>
          </a:xfrm>
          <a:prstGeom prst="ellipse">
            <a:avLst/>
          </a:prstGeom>
          <a:pattFill prst="dkVert">
            <a:fgClr>
              <a:srgbClr val="CD0329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9522" name="Oval 1108" descr="Dark vertical"/>
          <p:cNvSpPr>
            <a:spLocks noChangeArrowheads="1"/>
          </p:cNvSpPr>
          <p:nvPr/>
        </p:nvSpPr>
        <p:spPr bwMode="auto">
          <a:xfrm>
            <a:off x="7824788" y="2514600"/>
            <a:ext cx="304800" cy="304800"/>
          </a:xfrm>
          <a:prstGeom prst="ellipse">
            <a:avLst/>
          </a:prstGeom>
          <a:pattFill prst="dkVert">
            <a:fgClr>
              <a:srgbClr val="CD0329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9523" name="Oval 1108" descr="Dark vertical"/>
          <p:cNvSpPr>
            <a:spLocks noChangeArrowheads="1"/>
          </p:cNvSpPr>
          <p:nvPr/>
        </p:nvSpPr>
        <p:spPr bwMode="auto">
          <a:xfrm>
            <a:off x="6680200" y="2514600"/>
            <a:ext cx="304800" cy="304800"/>
          </a:xfrm>
          <a:prstGeom prst="ellipse">
            <a:avLst/>
          </a:prstGeom>
          <a:pattFill prst="dkVert">
            <a:fgClr>
              <a:srgbClr val="CD0329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9524" name="Oval 1108" descr="Dark vertical"/>
          <p:cNvSpPr>
            <a:spLocks noChangeArrowheads="1"/>
          </p:cNvSpPr>
          <p:nvPr/>
        </p:nvSpPr>
        <p:spPr bwMode="auto">
          <a:xfrm>
            <a:off x="7062788" y="2514600"/>
            <a:ext cx="304800" cy="304800"/>
          </a:xfrm>
          <a:prstGeom prst="ellipse">
            <a:avLst/>
          </a:prstGeom>
          <a:pattFill prst="dkVert">
            <a:fgClr>
              <a:srgbClr val="CD0329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9525" name="Oval 1108" descr="Dark vertical"/>
          <p:cNvSpPr>
            <a:spLocks noChangeArrowheads="1"/>
          </p:cNvSpPr>
          <p:nvPr/>
        </p:nvSpPr>
        <p:spPr bwMode="auto">
          <a:xfrm>
            <a:off x="7443788" y="2514600"/>
            <a:ext cx="304800" cy="304800"/>
          </a:xfrm>
          <a:prstGeom prst="ellipse">
            <a:avLst/>
          </a:prstGeom>
          <a:pattFill prst="dkVert">
            <a:fgClr>
              <a:srgbClr val="CD0329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9526" name="Rectangle 147"/>
          <p:cNvSpPr>
            <a:spLocks noChangeArrowheads="1"/>
          </p:cNvSpPr>
          <p:nvPr/>
        </p:nvSpPr>
        <p:spPr bwMode="auto">
          <a:xfrm>
            <a:off x="5481638" y="1770063"/>
            <a:ext cx="357187" cy="592137"/>
          </a:xfrm>
          <a:prstGeom prst="rect">
            <a:avLst/>
          </a:prstGeom>
          <a:noFill/>
          <a:ln w="952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527" name="Rectangle 148"/>
          <p:cNvSpPr>
            <a:spLocks noChangeArrowheads="1"/>
          </p:cNvSpPr>
          <p:nvPr/>
        </p:nvSpPr>
        <p:spPr bwMode="auto">
          <a:xfrm>
            <a:off x="5875338" y="1770063"/>
            <a:ext cx="358775" cy="592137"/>
          </a:xfrm>
          <a:prstGeom prst="rect">
            <a:avLst/>
          </a:prstGeom>
          <a:noFill/>
          <a:ln w="952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528" name="Rectangle 149"/>
          <p:cNvSpPr>
            <a:spLocks noChangeArrowheads="1"/>
          </p:cNvSpPr>
          <p:nvPr/>
        </p:nvSpPr>
        <p:spPr bwMode="auto">
          <a:xfrm>
            <a:off x="6269038" y="1770063"/>
            <a:ext cx="358775" cy="592137"/>
          </a:xfrm>
          <a:prstGeom prst="rect">
            <a:avLst/>
          </a:prstGeom>
          <a:noFill/>
          <a:ln w="952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529" name="Rectangle 150"/>
          <p:cNvSpPr>
            <a:spLocks noChangeArrowheads="1"/>
          </p:cNvSpPr>
          <p:nvPr/>
        </p:nvSpPr>
        <p:spPr bwMode="auto">
          <a:xfrm>
            <a:off x="6662738" y="1770063"/>
            <a:ext cx="358775" cy="592137"/>
          </a:xfrm>
          <a:prstGeom prst="rect">
            <a:avLst/>
          </a:prstGeom>
          <a:noFill/>
          <a:ln w="952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530" name="Rectangle 151"/>
          <p:cNvSpPr>
            <a:spLocks noChangeArrowheads="1"/>
          </p:cNvSpPr>
          <p:nvPr/>
        </p:nvSpPr>
        <p:spPr bwMode="auto">
          <a:xfrm>
            <a:off x="7058025" y="1770063"/>
            <a:ext cx="357188" cy="592137"/>
          </a:xfrm>
          <a:prstGeom prst="rect">
            <a:avLst/>
          </a:prstGeom>
          <a:noFill/>
          <a:ln w="952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531" name="Rectangle 152"/>
          <p:cNvSpPr>
            <a:spLocks noChangeArrowheads="1"/>
          </p:cNvSpPr>
          <p:nvPr/>
        </p:nvSpPr>
        <p:spPr bwMode="auto">
          <a:xfrm>
            <a:off x="7451725" y="1770063"/>
            <a:ext cx="358775" cy="592137"/>
          </a:xfrm>
          <a:prstGeom prst="rect">
            <a:avLst/>
          </a:prstGeom>
          <a:noFill/>
          <a:ln w="952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532" name="Rectangle 153"/>
          <p:cNvSpPr>
            <a:spLocks noChangeArrowheads="1"/>
          </p:cNvSpPr>
          <p:nvPr/>
        </p:nvSpPr>
        <p:spPr bwMode="auto">
          <a:xfrm>
            <a:off x="7845425" y="1770063"/>
            <a:ext cx="358775" cy="592137"/>
          </a:xfrm>
          <a:prstGeom prst="rect">
            <a:avLst/>
          </a:prstGeom>
          <a:noFill/>
          <a:ln w="952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533" name="Oval 1108" descr="Dark vertical"/>
          <p:cNvSpPr>
            <a:spLocks noChangeArrowheads="1"/>
          </p:cNvSpPr>
          <p:nvPr/>
        </p:nvSpPr>
        <p:spPr bwMode="auto">
          <a:xfrm>
            <a:off x="7851775" y="1308100"/>
            <a:ext cx="304800" cy="304800"/>
          </a:xfrm>
          <a:prstGeom prst="ellipse">
            <a:avLst/>
          </a:prstGeom>
          <a:pattFill prst="dkVert">
            <a:fgClr>
              <a:srgbClr val="CD0329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9534" name="Rectangle 1"/>
          <p:cNvSpPr>
            <a:spLocks noChangeArrowheads="1"/>
          </p:cNvSpPr>
          <p:nvPr/>
        </p:nvSpPr>
        <p:spPr bwMode="auto">
          <a:xfrm rot="20901651">
            <a:off x="2866046" y="4299487"/>
            <a:ext cx="1041400" cy="323850"/>
          </a:xfrm>
          <a:prstGeom prst="rect">
            <a:avLst/>
          </a:prstGeom>
          <a:solidFill>
            <a:schemeClr val="bg1"/>
          </a:solidFill>
          <a:ln>
            <a:noFill/>
          </a:ln>
          <a:extLst/>
        </p:spPr>
        <p:txBody>
          <a:bodyPr wrap="none">
            <a:spAutoFit/>
          </a:bodyPr>
          <a:lstStyle/>
          <a:p>
            <a:r>
              <a:rPr lang="en-US" sz="1500" b="1" dirty="0">
                <a:solidFill>
                  <a:srgbClr val="06961A"/>
                </a:solidFill>
                <a:latin typeface="Cambria" panose="02040503050406030204" pitchFamily="18" charset="0"/>
              </a:rPr>
              <a:t>"Gotcha!"</a:t>
            </a:r>
          </a:p>
        </p:txBody>
      </p:sp>
      <p:sp>
        <p:nvSpPr>
          <p:cNvPr id="94" name="Text Box 1029"/>
          <p:cNvSpPr txBox="1">
            <a:spLocks noChangeArrowheads="1"/>
          </p:cNvSpPr>
          <p:nvPr/>
        </p:nvSpPr>
        <p:spPr bwMode="auto">
          <a:xfrm>
            <a:off x="914400" y="228600"/>
            <a:ext cx="731520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3600" b="1" dirty="0" err="1" smtClean="0">
                <a:latin typeface="Courier New" panose="02070309020205020404" pitchFamily="49" charset="0"/>
                <a:cs typeface="Courier New" panose="02070309020205020404" pitchFamily="49" charset="0"/>
              </a:rPr>
              <a:t>scoresFor</a:t>
            </a:r>
            <a:r>
              <a:rPr lang="en-US" sz="3600" dirty="0" smtClean="0">
                <a:latin typeface="Cambria" pitchFamily="18" charset="0"/>
              </a:rPr>
              <a:t> at </a:t>
            </a:r>
            <a:r>
              <a:rPr lang="en-US" sz="3600" dirty="0">
                <a:latin typeface="Cambria" pitchFamily="18" charset="0"/>
              </a:rPr>
              <a:t>1</a:t>
            </a:r>
            <a:r>
              <a:rPr lang="en-US" sz="3600" dirty="0" smtClean="0">
                <a:latin typeface="Cambria" pitchFamily="18" charset="0"/>
              </a:rPr>
              <a:t> ply…</a:t>
            </a:r>
            <a:endParaRPr lang="en-US" sz="3600" dirty="0">
              <a:latin typeface="Cambria" pitchFamily="18" charset="0"/>
            </a:endParaRPr>
          </a:p>
        </p:txBody>
      </p:sp>
      <p:sp>
        <p:nvSpPr>
          <p:cNvPr id="95" name="Oval 1108" descr="Dark vertical"/>
          <p:cNvSpPr>
            <a:spLocks noChangeArrowheads="1"/>
          </p:cNvSpPr>
          <p:nvPr/>
        </p:nvSpPr>
        <p:spPr bwMode="auto">
          <a:xfrm>
            <a:off x="1992489" y="2137045"/>
            <a:ext cx="142516" cy="142516"/>
          </a:xfrm>
          <a:prstGeom prst="ellipse">
            <a:avLst/>
          </a:prstGeom>
          <a:pattFill prst="dkVert">
            <a:fgClr>
              <a:srgbClr val="CD0329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96" name="Text Box 1114"/>
          <p:cNvSpPr txBox="1">
            <a:spLocks noChangeArrowheads="1"/>
          </p:cNvSpPr>
          <p:nvPr/>
        </p:nvSpPr>
        <p:spPr bwMode="auto">
          <a:xfrm>
            <a:off x="762000" y="1676400"/>
            <a:ext cx="3113882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2100" dirty="0">
                <a:latin typeface="Calibri" pitchFamily="34" charset="0"/>
              </a:rPr>
              <a:t>What </a:t>
            </a:r>
            <a:r>
              <a:rPr lang="en-US" sz="2100" dirty="0" smtClean="0">
                <a:latin typeface="Calibri" pitchFamily="34" charset="0"/>
              </a:rPr>
              <a:t>should </a:t>
            </a:r>
            <a:r>
              <a:rPr lang="en-US" sz="2100" b="1" dirty="0" err="1" smtClean="0">
                <a:latin typeface="Courier New" panose="02070309020205020404" pitchFamily="49" charset="0"/>
                <a:cs typeface="Courier New" panose="02070309020205020404" pitchFamily="49" charset="0"/>
              </a:rPr>
              <a:t>scoresFor</a:t>
            </a:r>
            <a:r>
              <a:rPr lang="en-US" sz="2100" b="1" dirty="0" smtClean="0">
                <a:latin typeface="Courier New" panose="02070309020205020404" pitchFamily="49" charset="0"/>
                <a:cs typeface="Courier New" panose="02070309020205020404" pitchFamily="49" charset="0"/>
              </a:rPr>
              <a:t> </a:t>
            </a:r>
            <a:r>
              <a:rPr lang="en-US" sz="2100" dirty="0" smtClean="0">
                <a:latin typeface="Calibri" pitchFamily="34" charset="0"/>
              </a:rPr>
              <a:t>return for       with </a:t>
            </a:r>
            <a:r>
              <a:rPr lang="en-US" sz="2100" b="1" dirty="0" smtClean="0">
                <a:latin typeface="Calibri" pitchFamily="34" charset="0"/>
              </a:rPr>
              <a:t>ply == 1</a:t>
            </a:r>
            <a:endParaRPr lang="en-US" sz="2100" b="1" i="1" dirty="0">
              <a:latin typeface="Calibri" pitchFamily="34" charset="0"/>
            </a:endParaRPr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" name="Ink 1"/>
              <p14:cNvContentPartPr/>
              <p14:nvPr/>
            </p14:nvContentPartPr>
            <p14:xfrm>
              <a:off x="5381640" y="457200"/>
              <a:ext cx="3210480" cy="5943960"/>
            </p14:xfrm>
          </p:contentPart>
        </mc:Choice>
        <mc:Fallback xmlns="">
          <p:pic>
            <p:nvPicPr>
              <p:cNvPr id="2" name="Ink 1"/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372280" y="447840"/>
                <a:ext cx="3229200" cy="59626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27089367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82" name="Rounded Rectangle 83"/>
          <p:cNvSpPr>
            <a:spLocks noChangeArrowheads="1"/>
          </p:cNvSpPr>
          <p:nvPr/>
        </p:nvSpPr>
        <p:spPr bwMode="auto">
          <a:xfrm>
            <a:off x="901700" y="3124200"/>
            <a:ext cx="2895600" cy="1639888"/>
          </a:xfrm>
          <a:prstGeom prst="roundRect">
            <a:avLst>
              <a:gd name="adj" fmla="val 16667"/>
            </a:avLst>
          </a:prstGeom>
          <a:solidFill>
            <a:srgbClr val="CC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483" name="Text Box 1049"/>
          <p:cNvSpPr txBox="1">
            <a:spLocks noChangeArrowheads="1"/>
          </p:cNvSpPr>
          <p:nvPr/>
        </p:nvSpPr>
        <p:spPr bwMode="auto">
          <a:xfrm>
            <a:off x="969963" y="3243263"/>
            <a:ext cx="2790825" cy="1385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2100">
                <a:latin typeface="Calibri" pitchFamily="34" charset="0"/>
              </a:rPr>
              <a:t>A 2-ply lookahead player will see a way to win or block the opponent's win</a:t>
            </a:r>
          </a:p>
        </p:txBody>
      </p:sp>
      <p:sp>
        <p:nvSpPr>
          <p:cNvPr id="20486" name="Rectangle 1046"/>
          <p:cNvSpPr>
            <a:spLocks noChangeArrowheads="1"/>
          </p:cNvSpPr>
          <p:nvPr/>
        </p:nvSpPr>
        <p:spPr bwMode="auto">
          <a:xfrm>
            <a:off x="5448300" y="3883025"/>
            <a:ext cx="2835275" cy="32385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/>
            <a:r>
              <a:rPr lang="en-US" sz="1500">
                <a:latin typeface="Times" charset="0"/>
              </a:rPr>
              <a:t> </a:t>
            </a:r>
            <a:r>
              <a:rPr lang="en-US" sz="1500" b="1" i="1">
                <a:solidFill>
                  <a:srgbClr val="06961A"/>
                </a:solidFill>
                <a:latin typeface="Calibri" pitchFamily="34" charset="0"/>
              </a:rPr>
              <a:t>2-ply means 2 moves are made!</a:t>
            </a:r>
            <a:r>
              <a:rPr lang="en-US" sz="1500">
                <a:solidFill>
                  <a:srgbClr val="06961A"/>
                </a:solidFill>
                <a:latin typeface="Calibri" pitchFamily="34" charset="0"/>
              </a:rPr>
              <a:t> </a:t>
            </a:r>
          </a:p>
        </p:txBody>
      </p:sp>
      <p:sp>
        <p:nvSpPr>
          <p:cNvPr id="20487" name="Text Box 1111"/>
          <p:cNvSpPr txBox="1">
            <a:spLocks noChangeArrowheads="1"/>
          </p:cNvSpPr>
          <p:nvPr/>
        </p:nvSpPr>
        <p:spPr bwMode="auto">
          <a:xfrm>
            <a:off x="5359400" y="1447800"/>
            <a:ext cx="2582863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b="1"/>
              <a:t>2-ply scores for </a:t>
            </a:r>
          </a:p>
        </p:txBody>
      </p:sp>
      <p:sp>
        <p:nvSpPr>
          <p:cNvPr id="20488" name="Oval 1050"/>
          <p:cNvSpPr>
            <a:spLocks noChangeArrowheads="1"/>
          </p:cNvSpPr>
          <p:nvPr/>
        </p:nvSpPr>
        <p:spPr bwMode="auto">
          <a:xfrm>
            <a:off x="5548313" y="4283075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0489" name="Oval 1051" descr="Dark vertical"/>
          <p:cNvSpPr>
            <a:spLocks noChangeArrowheads="1"/>
          </p:cNvSpPr>
          <p:nvPr/>
        </p:nvSpPr>
        <p:spPr bwMode="auto">
          <a:xfrm>
            <a:off x="5548313" y="4645025"/>
            <a:ext cx="304800" cy="304800"/>
          </a:xfrm>
          <a:prstGeom prst="ellipse">
            <a:avLst/>
          </a:prstGeom>
          <a:pattFill prst="dkVert">
            <a:fgClr>
              <a:srgbClr val="CD0329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0490" name="Oval 1052"/>
          <p:cNvSpPr>
            <a:spLocks noChangeArrowheads="1"/>
          </p:cNvSpPr>
          <p:nvPr/>
        </p:nvSpPr>
        <p:spPr bwMode="auto">
          <a:xfrm>
            <a:off x="5548313" y="5008563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0491" name="Oval 1053" descr="Dark vertical"/>
          <p:cNvSpPr>
            <a:spLocks noChangeArrowheads="1"/>
          </p:cNvSpPr>
          <p:nvPr/>
        </p:nvSpPr>
        <p:spPr bwMode="auto">
          <a:xfrm>
            <a:off x="5548313" y="5372100"/>
            <a:ext cx="304800" cy="304800"/>
          </a:xfrm>
          <a:prstGeom prst="ellipse">
            <a:avLst/>
          </a:prstGeom>
          <a:pattFill prst="dkVert">
            <a:fgClr>
              <a:srgbClr val="CD0329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0492" name="Oval 1054"/>
          <p:cNvSpPr>
            <a:spLocks noChangeArrowheads="1"/>
          </p:cNvSpPr>
          <p:nvPr/>
        </p:nvSpPr>
        <p:spPr bwMode="auto">
          <a:xfrm>
            <a:off x="5548313" y="5735638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0493" name="Oval 1055"/>
          <p:cNvSpPr>
            <a:spLocks noChangeArrowheads="1"/>
          </p:cNvSpPr>
          <p:nvPr/>
        </p:nvSpPr>
        <p:spPr bwMode="auto">
          <a:xfrm>
            <a:off x="5548313" y="6099175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0494" name="Oval 1056"/>
          <p:cNvSpPr>
            <a:spLocks noChangeArrowheads="1"/>
          </p:cNvSpPr>
          <p:nvPr/>
        </p:nvSpPr>
        <p:spPr bwMode="auto">
          <a:xfrm>
            <a:off x="5929313" y="428307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0495" name="Oval 1057"/>
          <p:cNvSpPr>
            <a:spLocks noChangeArrowheads="1"/>
          </p:cNvSpPr>
          <p:nvPr/>
        </p:nvSpPr>
        <p:spPr bwMode="auto">
          <a:xfrm>
            <a:off x="5929313" y="464502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0496" name="Oval 1058"/>
          <p:cNvSpPr>
            <a:spLocks noChangeArrowheads="1"/>
          </p:cNvSpPr>
          <p:nvPr/>
        </p:nvSpPr>
        <p:spPr bwMode="auto">
          <a:xfrm>
            <a:off x="5929313" y="5008563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0497" name="Oval 1059"/>
          <p:cNvSpPr>
            <a:spLocks noChangeArrowheads="1"/>
          </p:cNvSpPr>
          <p:nvPr/>
        </p:nvSpPr>
        <p:spPr bwMode="auto">
          <a:xfrm>
            <a:off x="5929313" y="537210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0498" name="Oval 1060"/>
          <p:cNvSpPr>
            <a:spLocks noChangeArrowheads="1"/>
          </p:cNvSpPr>
          <p:nvPr/>
        </p:nvSpPr>
        <p:spPr bwMode="auto">
          <a:xfrm>
            <a:off x="5929313" y="5735638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0499" name="Oval 1061"/>
          <p:cNvSpPr>
            <a:spLocks noChangeArrowheads="1"/>
          </p:cNvSpPr>
          <p:nvPr/>
        </p:nvSpPr>
        <p:spPr bwMode="auto">
          <a:xfrm>
            <a:off x="6310313" y="428307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0500" name="Oval 1062"/>
          <p:cNvSpPr>
            <a:spLocks noChangeArrowheads="1"/>
          </p:cNvSpPr>
          <p:nvPr/>
        </p:nvSpPr>
        <p:spPr bwMode="auto">
          <a:xfrm>
            <a:off x="6310313" y="464502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0501" name="Oval 1063"/>
          <p:cNvSpPr>
            <a:spLocks noChangeArrowheads="1"/>
          </p:cNvSpPr>
          <p:nvPr/>
        </p:nvSpPr>
        <p:spPr bwMode="auto">
          <a:xfrm>
            <a:off x="6310313" y="5008563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0502" name="Oval 1064"/>
          <p:cNvSpPr>
            <a:spLocks noChangeArrowheads="1"/>
          </p:cNvSpPr>
          <p:nvPr/>
        </p:nvSpPr>
        <p:spPr bwMode="auto">
          <a:xfrm>
            <a:off x="6310313" y="537210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0503" name="Oval 1065"/>
          <p:cNvSpPr>
            <a:spLocks noChangeArrowheads="1"/>
          </p:cNvSpPr>
          <p:nvPr/>
        </p:nvSpPr>
        <p:spPr bwMode="auto">
          <a:xfrm>
            <a:off x="7069138" y="573405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0504" name="Oval 1066"/>
          <p:cNvSpPr>
            <a:spLocks noChangeArrowheads="1"/>
          </p:cNvSpPr>
          <p:nvPr/>
        </p:nvSpPr>
        <p:spPr bwMode="auto">
          <a:xfrm>
            <a:off x="6691313" y="428307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0505" name="Oval 1067"/>
          <p:cNvSpPr>
            <a:spLocks noChangeArrowheads="1"/>
          </p:cNvSpPr>
          <p:nvPr/>
        </p:nvSpPr>
        <p:spPr bwMode="auto">
          <a:xfrm>
            <a:off x="6691313" y="464502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0506" name="Oval 1068"/>
          <p:cNvSpPr>
            <a:spLocks noChangeArrowheads="1"/>
          </p:cNvSpPr>
          <p:nvPr/>
        </p:nvSpPr>
        <p:spPr bwMode="auto">
          <a:xfrm>
            <a:off x="6691313" y="5008563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0507" name="Oval 1069"/>
          <p:cNvSpPr>
            <a:spLocks noChangeArrowheads="1"/>
          </p:cNvSpPr>
          <p:nvPr/>
        </p:nvSpPr>
        <p:spPr bwMode="auto">
          <a:xfrm>
            <a:off x="6691313" y="537210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0508" name="Oval 1070"/>
          <p:cNvSpPr>
            <a:spLocks noChangeArrowheads="1"/>
          </p:cNvSpPr>
          <p:nvPr/>
        </p:nvSpPr>
        <p:spPr bwMode="auto">
          <a:xfrm>
            <a:off x="6691313" y="573563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0509" name="Oval 1071"/>
          <p:cNvSpPr>
            <a:spLocks noChangeArrowheads="1"/>
          </p:cNvSpPr>
          <p:nvPr/>
        </p:nvSpPr>
        <p:spPr bwMode="auto">
          <a:xfrm>
            <a:off x="7072313" y="428307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0510" name="Oval 1072"/>
          <p:cNvSpPr>
            <a:spLocks noChangeArrowheads="1"/>
          </p:cNvSpPr>
          <p:nvPr/>
        </p:nvSpPr>
        <p:spPr bwMode="auto">
          <a:xfrm>
            <a:off x="7072313" y="464502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0511" name="Oval 1073"/>
          <p:cNvSpPr>
            <a:spLocks noChangeArrowheads="1"/>
          </p:cNvSpPr>
          <p:nvPr/>
        </p:nvSpPr>
        <p:spPr bwMode="auto">
          <a:xfrm>
            <a:off x="7072313" y="5008563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0512" name="Oval 1074"/>
          <p:cNvSpPr>
            <a:spLocks noChangeArrowheads="1"/>
          </p:cNvSpPr>
          <p:nvPr/>
        </p:nvSpPr>
        <p:spPr bwMode="auto">
          <a:xfrm>
            <a:off x="7072313" y="537210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0513" name="Oval 1075"/>
          <p:cNvSpPr>
            <a:spLocks noChangeArrowheads="1"/>
          </p:cNvSpPr>
          <p:nvPr/>
        </p:nvSpPr>
        <p:spPr bwMode="auto">
          <a:xfrm>
            <a:off x="7072313" y="609917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0514" name="Oval 1076"/>
          <p:cNvSpPr>
            <a:spLocks noChangeArrowheads="1"/>
          </p:cNvSpPr>
          <p:nvPr/>
        </p:nvSpPr>
        <p:spPr bwMode="auto">
          <a:xfrm>
            <a:off x="7453313" y="428307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0515" name="Oval 1077"/>
          <p:cNvSpPr>
            <a:spLocks noChangeArrowheads="1"/>
          </p:cNvSpPr>
          <p:nvPr/>
        </p:nvSpPr>
        <p:spPr bwMode="auto">
          <a:xfrm>
            <a:off x="7453313" y="464502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0516" name="Oval 1078"/>
          <p:cNvSpPr>
            <a:spLocks noChangeArrowheads="1"/>
          </p:cNvSpPr>
          <p:nvPr/>
        </p:nvSpPr>
        <p:spPr bwMode="auto">
          <a:xfrm>
            <a:off x="7453313" y="5008563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0517" name="Oval 1079"/>
          <p:cNvSpPr>
            <a:spLocks noChangeArrowheads="1"/>
          </p:cNvSpPr>
          <p:nvPr/>
        </p:nvSpPr>
        <p:spPr bwMode="auto">
          <a:xfrm>
            <a:off x="7453313" y="537210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0518" name="Oval 1080"/>
          <p:cNvSpPr>
            <a:spLocks noChangeArrowheads="1"/>
          </p:cNvSpPr>
          <p:nvPr/>
        </p:nvSpPr>
        <p:spPr bwMode="auto">
          <a:xfrm>
            <a:off x="7453313" y="573563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0519" name="Oval 1081"/>
          <p:cNvSpPr>
            <a:spLocks noChangeArrowheads="1"/>
          </p:cNvSpPr>
          <p:nvPr/>
        </p:nvSpPr>
        <p:spPr bwMode="auto">
          <a:xfrm>
            <a:off x="7834313" y="428307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0520" name="Oval 1082"/>
          <p:cNvSpPr>
            <a:spLocks noChangeArrowheads="1"/>
          </p:cNvSpPr>
          <p:nvPr/>
        </p:nvSpPr>
        <p:spPr bwMode="auto">
          <a:xfrm>
            <a:off x="7834313" y="464502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0521" name="Oval 1083"/>
          <p:cNvSpPr>
            <a:spLocks noChangeArrowheads="1"/>
          </p:cNvSpPr>
          <p:nvPr/>
        </p:nvSpPr>
        <p:spPr bwMode="auto">
          <a:xfrm>
            <a:off x="7834313" y="5008563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0522" name="Oval 1084"/>
          <p:cNvSpPr>
            <a:spLocks noChangeArrowheads="1"/>
          </p:cNvSpPr>
          <p:nvPr/>
        </p:nvSpPr>
        <p:spPr bwMode="auto">
          <a:xfrm>
            <a:off x="7834313" y="537210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0523" name="Oval 1085"/>
          <p:cNvSpPr>
            <a:spLocks noChangeArrowheads="1"/>
          </p:cNvSpPr>
          <p:nvPr/>
        </p:nvSpPr>
        <p:spPr bwMode="auto">
          <a:xfrm>
            <a:off x="7834313" y="573563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0524" name="Oval 1086"/>
          <p:cNvSpPr>
            <a:spLocks noChangeArrowheads="1"/>
          </p:cNvSpPr>
          <p:nvPr/>
        </p:nvSpPr>
        <p:spPr bwMode="auto">
          <a:xfrm>
            <a:off x="7834313" y="6099175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0525" name="Rectangle 1087"/>
          <p:cNvSpPr>
            <a:spLocks noChangeArrowheads="1"/>
          </p:cNvSpPr>
          <p:nvPr/>
        </p:nvSpPr>
        <p:spPr bwMode="auto">
          <a:xfrm>
            <a:off x="5487988" y="4198938"/>
            <a:ext cx="2714625" cy="2278062"/>
          </a:xfrm>
          <a:prstGeom prst="rect">
            <a:avLst/>
          </a:prstGeom>
          <a:noFill/>
          <a:ln w="28575">
            <a:solidFill>
              <a:srgbClr val="008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526" name="Oval 1102" descr="Dark vertical"/>
          <p:cNvSpPr>
            <a:spLocks noChangeArrowheads="1"/>
          </p:cNvSpPr>
          <p:nvPr/>
        </p:nvSpPr>
        <p:spPr bwMode="auto">
          <a:xfrm>
            <a:off x="5938838" y="6107113"/>
            <a:ext cx="304800" cy="304800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0527" name="Oval 1103" descr="Dark vertical"/>
          <p:cNvSpPr>
            <a:spLocks noChangeArrowheads="1"/>
          </p:cNvSpPr>
          <p:nvPr/>
        </p:nvSpPr>
        <p:spPr bwMode="auto">
          <a:xfrm>
            <a:off x="6319838" y="6107113"/>
            <a:ext cx="304800" cy="304800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0528" name="Oval 1104" descr="Dark vertical"/>
          <p:cNvSpPr>
            <a:spLocks noChangeArrowheads="1"/>
          </p:cNvSpPr>
          <p:nvPr/>
        </p:nvSpPr>
        <p:spPr bwMode="auto">
          <a:xfrm>
            <a:off x="6700838" y="6107113"/>
            <a:ext cx="304800" cy="304800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0529" name="Oval 1105" descr="Dark vertical"/>
          <p:cNvSpPr>
            <a:spLocks noChangeArrowheads="1"/>
          </p:cNvSpPr>
          <p:nvPr/>
        </p:nvSpPr>
        <p:spPr bwMode="auto">
          <a:xfrm>
            <a:off x="6313488" y="5738813"/>
            <a:ext cx="304800" cy="304800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0530" name="Oval 1106"/>
          <p:cNvSpPr>
            <a:spLocks noChangeArrowheads="1"/>
          </p:cNvSpPr>
          <p:nvPr/>
        </p:nvSpPr>
        <p:spPr bwMode="auto">
          <a:xfrm>
            <a:off x="7453313" y="6092825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0531" name="Oval 1108" descr="Dark vertical"/>
          <p:cNvSpPr>
            <a:spLocks noChangeArrowheads="1"/>
          </p:cNvSpPr>
          <p:nvPr/>
        </p:nvSpPr>
        <p:spPr bwMode="auto">
          <a:xfrm>
            <a:off x="4878388" y="4656138"/>
            <a:ext cx="304800" cy="304800"/>
          </a:xfrm>
          <a:prstGeom prst="ellipse">
            <a:avLst/>
          </a:prstGeom>
          <a:pattFill prst="dkVert">
            <a:fgClr>
              <a:srgbClr val="CD0329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0532" name="Text Box 1109"/>
          <p:cNvSpPr txBox="1">
            <a:spLocks noChangeArrowheads="1"/>
          </p:cNvSpPr>
          <p:nvPr/>
        </p:nvSpPr>
        <p:spPr bwMode="auto">
          <a:xfrm>
            <a:off x="4652963" y="5037138"/>
            <a:ext cx="758825" cy="554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500" b="1">
                <a:latin typeface="Calibri" pitchFamily="34" charset="0"/>
              </a:rPr>
              <a:t>to move</a:t>
            </a:r>
          </a:p>
        </p:txBody>
      </p:sp>
      <p:sp>
        <p:nvSpPr>
          <p:cNvPr id="20533" name="Line 1121"/>
          <p:cNvSpPr>
            <a:spLocks noChangeShapeType="1"/>
          </p:cNvSpPr>
          <p:nvPr/>
        </p:nvSpPr>
        <p:spPr bwMode="auto">
          <a:xfrm flipH="1">
            <a:off x="7980363" y="3673475"/>
            <a:ext cx="6350" cy="244475"/>
          </a:xfrm>
          <a:prstGeom prst="line">
            <a:avLst/>
          </a:prstGeom>
          <a:noFill/>
          <a:ln w="952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534" name="Oval 1108" descr="Dark vertical"/>
          <p:cNvSpPr>
            <a:spLocks noChangeArrowheads="1"/>
          </p:cNvSpPr>
          <p:nvPr/>
        </p:nvSpPr>
        <p:spPr bwMode="auto">
          <a:xfrm>
            <a:off x="5535613" y="3317875"/>
            <a:ext cx="304800" cy="304800"/>
          </a:xfrm>
          <a:prstGeom prst="ellipse">
            <a:avLst/>
          </a:prstGeom>
          <a:pattFill prst="dkVert">
            <a:fgClr>
              <a:srgbClr val="CD0329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0535" name="Oval 1108" descr="Dark vertical"/>
          <p:cNvSpPr>
            <a:spLocks noChangeArrowheads="1"/>
          </p:cNvSpPr>
          <p:nvPr/>
        </p:nvSpPr>
        <p:spPr bwMode="auto">
          <a:xfrm>
            <a:off x="5916613" y="3317875"/>
            <a:ext cx="304800" cy="304800"/>
          </a:xfrm>
          <a:prstGeom prst="ellipse">
            <a:avLst/>
          </a:prstGeom>
          <a:pattFill prst="dkVert">
            <a:fgClr>
              <a:srgbClr val="CD0329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0536" name="Oval 1108" descr="Dark vertical"/>
          <p:cNvSpPr>
            <a:spLocks noChangeArrowheads="1"/>
          </p:cNvSpPr>
          <p:nvPr/>
        </p:nvSpPr>
        <p:spPr bwMode="auto">
          <a:xfrm>
            <a:off x="6299200" y="3317875"/>
            <a:ext cx="304800" cy="304800"/>
          </a:xfrm>
          <a:prstGeom prst="ellipse">
            <a:avLst/>
          </a:prstGeom>
          <a:pattFill prst="dkVert">
            <a:fgClr>
              <a:srgbClr val="CD0329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0537" name="Oval 1108" descr="Dark vertical"/>
          <p:cNvSpPr>
            <a:spLocks noChangeArrowheads="1"/>
          </p:cNvSpPr>
          <p:nvPr/>
        </p:nvSpPr>
        <p:spPr bwMode="auto">
          <a:xfrm>
            <a:off x="7824788" y="3317875"/>
            <a:ext cx="304800" cy="304800"/>
          </a:xfrm>
          <a:prstGeom prst="ellipse">
            <a:avLst/>
          </a:prstGeom>
          <a:pattFill prst="dkVert">
            <a:fgClr>
              <a:srgbClr val="CD0329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0538" name="Oval 1108" descr="Dark vertical"/>
          <p:cNvSpPr>
            <a:spLocks noChangeArrowheads="1"/>
          </p:cNvSpPr>
          <p:nvPr/>
        </p:nvSpPr>
        <p:spPr bwMode="auto">
          <a:xfrm>
            <a:off x="6680200" y="3317875"/>
            <a:ext cx="304800" cy="304800"/>
          </a:xfrm>
          <a:prstGeom prst="ellipse">
            <a:avLst/>
          </a:prstGeom>
          <a:pattFill prst="dkVert">
            <a:fgClr>
              <a:srgbClr val="CD0329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0539" name="Oval 1108" descr="Dark vertical"/>
          <p:cNvSpPr>
            <a:spLocks noChangeArrowheads="1"/>
          </p:cNvSpPr>
          <p:nvPr/>
        </p:nvSpPr>
        <p:spPr bwMode="auto">
          <a:xfrm>
            <a:off x="7062788" y="3317875"/>
            <a:ext cx="304800" cy="304800"/>
          </a:xfrm>
          <a:prstGeom prst="ellipse">
            <a:avLst/>
          </a:prstGeom>
          <a:pattFill prst="dkVert">
            <a:fgClr>
              <a:srgbClr val="CD0329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0540" name="Oval 1108" descr="Dark vertical"/>
          <p:cNvSpPr>
            <a:spLocks noChangeArrowheads="1"/>
          </p:cNvSpPr>
          <p:nvPr/>
        </p:nvSpPr>
        <p:spPr bwMode="auto">
          <a:xfrm>
            <a:off x="7443788" y="3317875"/>
            <a:ext cx="304800" cy="304800"/>
          </a:xfrm>
          <a:prstGeom prst="ellipse">
            <a:avLst/>
          </a:prstGeom>
          <a:pattFill prst="dkVert">
            <a:fgClr>
              <a:srgbClr val="CD0329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0541" name="Rectangle 147"/>
          <p:cNvSpPr>
            <a:spLocks noChangeArrowheads="1"/>
          </p:cNvSpPr>
          <p:nvPr/>
        </p:nvSpPr>
        <p:spPr bwMode="auto">
          <a:xfrm>
            <a:off x="5481638" y="2003425"/>
            <a:ext cx="357187" cy="592138"/>
          </a:xfrm>
          <a:prstGeom prst="rect">
            <a:avLst/>
          </a:prstGeom>
          <a:noFill/>
          <a:ln w="952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42" name="Rectangle 148"/>
          <p:cNvSpPr>
            <a:spLocks noChangeArrowheads="1"/>
          </p:cNvSpPr>
          <p:nvPr/>
        </p:nvSpPr>
        <p:spPr bwMode="auto">
          <a:xfrm>
            <a:off x="5875338" y="2003425"/>
            <a:ext cx="358775" cy="592138"/>
          </a:xfrm>
          <a:prstGeom prst="rect">
            <a:avLst/>
          </a:prstGeom>
          <a:noFill/>
          <a:ln w="952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43" name="Rectangle 149"/>
          <p:cNvSpPr>
            <a:spLocks noChangeArrowheads="1"/>
          </p:cNvSpPr>
          <p:nvPr/>
        </p:nvSpPr>
        <p:spPr bwMode="auto">
          <a:xfrm>
            <a:off x="6269038" y="2003425"/>
            <a:ext cx="358775" cy="592138"/>
          </a:xfrm>
          <a:prstGeom prst="rect">
            <a:avLst/>
          </a:prstGeom>
          <a:noFill/>
          <a:ln w="952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44" name="Rectangle 150"/>
          <p:cNvSpPr>
            <a:spLocks noChangeArrowheads="1"/>
          </p:cNvSpPr>
          <p:nvPr/>
        </p:nvSpPr>
        <p:spPr bwMode="auto">
          <a:xfrm>
            <a:off x="6662738" y="2003425"/>
            <a:ext cx="358775" cy="592138"/>
          </a:xfrm>
          <a:prstGeom prst="rect">
            <a:avLst/>
          </a:prstGeom>
          <a:noFill/>
          <a:ln w="952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45" name="Rectangle 151"/>
          <p:cNvSpPr>
            <a:spLocks noChangeArrowheads="1"/>
          </p:cNvSpPr>
          <p:nvPr/>
        </p:nvSpPr>
        <p:spPr bwMode="auto">
          <a:xfrm>
            <a:off x="7058025" y="2003425"/>
            <a:ext cx="357188" cy="592138"/>
          </a:xfrm>
          <a:prstGeom prst="rect">
            <a:avLst/>
          </a:prstGeom>
          <a:noFill/>
          <a:ln w="952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46" name="Rectangle 152"/>
          <p:cNvSpPr>
            <a:spLocks noChangeArrowheads="1"/>
          </p:cNvSpPr>
          <p:nvPr/>
        </p:nvSpPr>
        <p:spPr bwMode="auto">
          <a:xfrm>
            <a:off x="7451725" y="2003425"/>
            <a:ext cx="358775" cy="592138"/>
          </a:xfrm>
          <a:prstGeom prst="rect">
            <a:avLst/>
          </a:prstGeom>
          <a:noFill/>
          <a:ln w="952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47" name="Rectangle 153"/>
          <p:cNvSpPr>
            <a:spLocks noChangeArrowheads="1"/>
          </p:cNvSpPr>
          <p:nvPr/>
        </p:nvSpPr>
        <p:spPr bwMode="auto">
          <a:xfrm>
            <a:off x="7845425" y="2003425"/>
            <a:ext cx="358775" cy="592138"/>
          </a:xfrm>
          <a:prstGeom prst="rect">
            <a:avLst/>
          </a:prstGeom>
          <a:noFill/>
          <a:ln w="952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48" name="Oval 1108" descr="Dark vertical"/>
          <p:cNvSpPr>
            <a:spLocks noChangeArrowheads="1"/>
          </p:cNvSpPr>
          <p:nvPr/>
        </p:nvSpPr>
        <p:spPr bwMode="auto">
          <a:xfrm>
            <a:off x="7851775" y="1525588"/>
            <a:ext cx="304800" cy="304800"/>
          </a:xfrm>
          <a:prstGeom prst="ellipse">
            <a:avLst/>
          </a:prstGeom>
          <a:pattFill prst="dkVert">
            <a:fgClr>
              <a:srgbClr val="CD0329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grpSp>
        <p:nvGrpSpPr>
          <p:cNvPr id="20549" name="Group 50"/>
          <p:cNvGrpSpPr>
            <a:grpSpLocks/>
          </p:cNvGrpSpPr>
          <p:nvPr>
            <p:custDataLst>
              <p:tags r:id="rId1"/>
            </p:custDataLst>
          </p:nvPr>
        </p:nvGrpSpPr>
        <p:grpSpPr bwMode="auto">
          <a:xfrm>
            <a:off x="647700" y="5710238"/>
            <a:ext cx="531813" cy="615950"/>
            <a:chOff x="2928" y="1051"/>
            <a:chExt cx="840" cy="957"/>
          </a:xfrm>
        </p:grpSpPr>
        <p:sp>
          <p:nvSpPr>
            <p:cNvPr id="20594" name="Freeform 51"/>
            <p:cNvSpPr>
              <a:spLocks/>
            </p:cNvSpPr>
            <p:nvPr>
              <p:custDataLst>
                <p:tags r:id="rId2"/>
              </p:custDataLst>
            </p:nvPr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24 w 1048"/>
                <a:gd name="T1" fmla="*/ 21 h 250"/>
                <a:gd name="T2" fmla="*/ 42 w 1048"/>
                <a:gd name="T3" fmla="*/ 83 h 250"/>
                <a:gd name="T4" fmla="*/ 43 w 1048"/>
                <a:gd name="T5" fmla="*/ 111 h 250"/>
                <a:gd name="T6" fmla="*/ 46 w 1048"/>
                <a:gd name="T7" fmla="*/ 126 h 250"/>
                <a:gd name="T8" fmla="*/ 48 w 1048"/>
                <a:gd name="T9" fmla="*/ 167 h 250"/>
                <a:gd name="T10" fmla="*/ 33 w 1048"/>
                <a:gd name="T11" fmla="*/ 236 h 250"/>
                <a:gd name="T12" fmla="*/ 4 w 1048"/>
                <a:gd name="T13" fmla="*/ 216 h 250"/>
                <a:gd name="T14" fmla="*/ 0 w 1048"/>
                <a:gd name="T15" fmla="*/ 195 h 250"/>
                <a:gd name="T16" fmla="*/ 2 w 1048"/>
                <a:gd name="T17" fmla="*/ 161 h 250"/>
                <a:gd name="T18" fmla="*/ 4 w 1048"/>
                <a:gd name="T19" fmla="*/ 125 h 250"/>
                <a:gd name="T20" fmla="*/ 9 w 1048"/>
                <a:gd name="T21" fmla="*/ 76 h 250"/>
                <a:gd name="T22" fmla="*/ 13 w 1048"/>
                <a:gd name="T23" fmla="*/ 55 h 250"/>
                <a:gd name="T24" fmla="*/ 15 w 1048"/>
                <a:gd name="T25" fmla="*/ 28 h 250"/>
                <a:gd name="T26" fmla="*/ 17 w 1048"/>
                <a:gd name="T27" fmla="*/ 14 h 250"/>
                <a:gd name="T28" fmla="*/ 22 w 1048"/>
                <a:gd name="T29" fmla="*/ 28 h 250"/>
                <a:gd name="T30" fmla="*/ 24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0595" name="Oval 52"/>
            <p:cNvSpPr>
              <a:spLocks noChangeArrowheads="1"/>
            </p:cNvSpPr>
            <p:nvPr>
              <p:custDataLst>
                <p:tags r:id="rId3"/>
              </p:custDataLst>
            </p:nvPr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0596" name="Oval 53"/>
            <p:cNvSpPr>
              <a:spLocks noChangeArrowheads="1"/>
            </p:cNvSpPr>
            <p:nvPr>
              <p:custDataLst>
                <p:tags r:id="rId4"/>
              </p:custDataLst>
            </p:nvPr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0597" name="Oval 54"/>
            <p:cNvSpPr>
              <a:spLocks noChangeArrowheads="1"/>
            </p:cNvSpPr>
            <p:nvPr>
              <p:custDataLst>
                <p:tags r:id="rId5"/>
              </p:custDataLst>
            </p:nvPr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0598" name="Oval 55"/>
            <p:cNvSpPr>
              <a:spLocks noChangeArrowheads="1"/>
            </p:cNvSpPr>
            <p:nvPr>
              <p:custDataLst>
                <p:tags r:id="rId6"/>
              </p:custDataLst>
            </p:nvPr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0599" name="Oval 56"/>
            <p:cNvSpPr>
              <a:spLocks noChangeArrowheads="1"/>
            </p:cNvSpPr>
            <p:nvPr>
              <p:custDataLst>
                <p:tags r:id="rId7"/>
              </p:custDataLst>
            </p:nvPr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0600" name="Oval 57"/>
            <p:cNvSpPr>
              <a:spLocks noChangeArrowheads="1"/>
            </p:cNvSpPr>
            <p:nvPr>
              <p:custDataLst>
                <p:tags r:id="rId8"/>
              </p:custDataLst>
            </p:nvPr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0601" name="Oval 58"/>
            <p:cNvSpPr>
              <a:spLocks noChangeArrowheads="1"/>
            </p:cNvSpPr>
            <p:nvPr>
              <p:custDataLst>
                <p:tags r:id="rId9"/>
              </p:custDataLst>
            </p:nvPr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0602" name="AutoShape 59"/>
            <p:cNvSpPr>
              <a:spLocks noChangeArrowheads="1"/>
            </p:cNvSpPr>
            <p:nvPr>
              <p:custDataLst>
                <p:tags r:id="rId10"/>
              </p:custDataLst>
            </p:nvPr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0603" name="Freeform 60"/>
            <p:cNvSpPr>
              <a:spLocks/>
            </p:cNvSpPr>
            <p:nvPr>
              <p:custDataLst>
                <p:tags r:id="rId11"/>
              </p:custDataLst>
            </p:nvPr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604" name="Freeform 61"/>
            <p:cNvSpPr>
              <a:spLocks/>
            </p:cNvSpPr>
            <p:nvPr>
              <p:custDataLst>
                <p:tags r:id="rId12"/>
              </p:custDataLst>
            </p:nvPr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605" name="Freeform 62"/>
            <p:cNvSpPr>
              <a:spLocks/>
            </p:cNvSpPr>
            <p:nvPr>
              <p:custDataLst>
                <p:tags r:id="rId13"/>
              </p:custDataLst>
            </p:nvPr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606" name="Freeform 63"/>
            <p:cNvSpPr>
              <a:spLocks/>
            </p:cNvSpPr>
            <p:nvPr>
              <p:custDataLst>
                <p:tags r:id="rId14"/>
              </p:custDataLst>
            </p:nvPr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0550" name="Text Box 71"/>
          <p:cNvSpPr txBox="1">
            <a:spLocks noChangeArrowheads="1"/>
          </p:cNvSpPr>
          <p:nvPr/>
        </p:nvSpPr>
        <p:spPr bwMode="auto">
          <a:xfrm>
            <a:off x="211138" y="6329363"/>
            <a:ext cx="13716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000">
                <a:solidFill>
                  <a:srgbClr val="06961A"/>
                </a:solidFill>
                <a:latin typeface="Comic Sans MS" pitchFamily="66" charset="0"/>
              </a:rPr>
              <a:t>What about 3-ply?</a:t>
            </a:r>
          </a:p>
        </p:txBody>
      </p:sp>
      <p:sp>
        <p:nvSpPr>
          <p:cNvPr id="20551" name="Rectangle 169"/>
          <p:cNvSpPr>
            <a:spLocks noChangeArrowheads="1"/>
          </p:cNvSpPr>
          <p:nvPr/>
        </p:nvSpPr>
        <p:spPr bwMode="auto">
          <a:xfrm rot="21157495">
            <a:off x="1917246" y="4602504"/>
            <a:ext cx="2054024" cy="323165"/>
          </a:xfrm>
          <a:prstGeom prst="rect">
            <a:avLst/>
          </a:prstGeom>
          <a:solidFill>
            <a:schemeClr val="bg1"/>
          </a:solidFill>
          <a:ln>
            <a:noFill/>
          </a:ln>
          <a:extLst/>
        </p:spPr>
        <p:txBody>
          <a:bodyPr wrap="none">
            <a:spAutoFit/>
          </a:bodyPr>
          <a:lstStyle/>
          <a:p>
            <a:r>
              <a:rPr lang="en-US" sz="1500" b="1" dirty="0">
                <a:solidFill>
                  <a:srgbClr val="06961A"/>
                </a:solidFill>
                <a:latin typeface="Cambria" panose="02040503050406030204" pitchFamily="18" charset="0"/>
              </a:rPr>
              <a:t>"Gotcha!" + "Uh Oh…"</a:t>
            </a:r>
          </a:p>
        </p:txBody>
      </p:sp>
      <p:sp>
        <p:nvSpPr>
          <p:cNvPr id="20552" name="Line 1121"/>
          <p:cNvSpPr>
            <a:spLocks noChangeShapeType="1"/>
          </p:cNvSpPr>
          <p:nvPr/>
        </p:nvSpPr>
        <p:spPr bwMode="auto">
          <a:xfrm flipH="1">
            <a:off x="5683250" y="3673475"/>
            <a:ext cx="6350" cy="244475"/>
          </a:xfrm>
          <a:prstGeom prst="line">
            <a:avLst/>
          </a:prstGeom>
          <a:noFill/>
          <a:ln w="952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553" name="Line 1121"/>
          <p:cNvSpPr>
            <a:spLocks noChangeShapeType="1"/>
          </p:cNvSpPr>
          <p:nvPr/>
        </p:nvSpPr>
        <p:spPr bwMode="auto">
          <a:xfrm flipH="1">
            <a:off x="6065838" y="3673475"/>
            <a:ext cx="6350" cy="244475"/>
          </a:xfrm>
          <a:prstGeom prst="line">
            <a:avLst/>
          </a:prstGeom>
          <a:noFill/>
          <a:ln w="952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554" name="Line 1121"/>
          <p:cNvSpPr>
            <a:spLocks noChangeShapeType="1"/>
          </p:cNvSpPr>
          <p:nvPr/>
        </p:nvSpPr>
        <p:spPr bwMode="auto">
          <a:xfrm flipH="1">
            <a:off x="6448425" y="3673475"/>
            <a:ext cx="6350" cy="244475"/>
          </a:xfrm>
          <a:prstGeom prst="line">
            <a:avLst/>
          </a:prstGeom>
          <a:noFill/>
          <a:ln w="952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555" name="Line 1121"/>
          <p:cNvSpPr>
            <a:spLocks noChangeShapeType="1"/>
          </p:cNvSpPr>
          <p:nvPr/>
        </p:nvSpPr>
        <p:spPr bwMode="auto">
          <a:xfrm flipH="1">
            <a:off x="6831013" y="3673475"/>
            <a:ext cx="6350" cy="244475"/>
          </a:xfrm>
          <a:prstGeom prst="line">
            <a:avLst/>
          </a:prstGeom>
          <a:noFill/>
          <a:ln w="952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556" name="Line 1121"/>
          <p:cNvSpPr>
            <a:spLocks noChangeShapeType="1"/>
          </p:cNvSpPr>
          <p:nvPr/>
        </p:nvSpPr>
        <p:spPr bwMode="auto">
          <a:xfrm flipH="1">
            <a:off x="7215188" y="3673475"/>
            <a:ext cx="6350" cy="244475"/>
          </a:xfrm>
          <a:prstGeom prst="line">
            <a:avLst/>
          </a:prstGeom>
          <a:noFill/>
          <a:ln w="952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557" name="Line 1121"/>
          <p:cNvSpPr>
            <a:spLocks noChangeShapeType="1"/>
          </p:cNvSpPr>
          <p:nvPr/>
        </p:nvSpPr>
        <p:spPr bwMode="auto">
          <a:xfrm flipH="1">
            <a:off x="7597775" y="3673475"/>
            <a:ext cx="6350" cy="244475"/>
          </a:xfrm>
          <a:prstGeom prst="line">
            <a:avLst/>
          </a:prstGeom>
          <a:noFill/>
          <a:ln w="952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558" name="Oval 1108" descr="Dark vertical"/>
          <p:cNvSpPr>
            <a:spLocks noChangeArrowheads="1"/>
          </p:cNvSpPr>
          <p:nvPr/>
        </p:nvSpPr>
        <p:spPr bwMode="auto">
          <a:xfrm>
            <a:off x="5532438" y="2681288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0559" name="Oval 1108" descr="Dark vertical"/>
          <p:cNvSpPr>
            <a:spLocks noChangeArrowheads="1"/>
          </p:cNvSpPr>
          <p:nvPr/>
        </p:nvSpPr>
        <p:spPr bwMode="auto">
          <a:xfrm>
            <a:off x="5915025" y="2681288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0560" name="Oval 1108" descr="Dark vertical"/>
          <p:cNvSpPr>
            <a:spLocks noChangeArrowheads="1"/>
          </p:cNvSpPr>
          <p:nvPr/>
        </p:nvSpPr>
        <p:spPr bwMode="auto">
          <a:xfrm>
            <a:off x="6296025" y="2681288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0561" name="Oval 1108" descr="Dark vertical"/>
          <p:cNvSpPr>
            <a:spLocks noChangeArrowheads="1"/>
          </p:cNvSpPr>
          <p:nvPr/>
        </p:nvSpPr>
        <p:spPr bwMode="auto">
          <a:xfrm>
            <a:off x="7823200" y="2681288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0562" name="Oval 1108" descr="Dark vertical"/>
          <p:cNvSpPr>
            <a:spLocks noChangeArrowheads="1"/>
          </p:cNvSpPr>
          <p:nvPr/>
        </p:nvSpPr>
        <p:spPr bwMode="auto">
          <a:xfrm>
            <a:off x="6678613" y="2681288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0563" name="Oval 1108" descr="Dark vertical"/>
          <p:cNvSpPr>
            <a:spLocks noChangeArrowheads="1"/>
          </p:cNvSpPr>
          <p:nvPr/>
        </p:nvSpPr>
        <p:spPr bwMode="auto">
          <a:xfrm>
            <a:off x="7059613" y="2681288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0564" name="Oval 1108" descr="Dark vertical"/>
          <p:cNvSpPr>
            <a:spLocks noChangeArrowheads="1"/>
          </p:cNvSpPr>
          <p:nvPr/>
        </p:nvSpPr>
        <p:spPr bwMode="auto">
          <a:xfrm>
            <a:off x="7440613" y="2681288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0565" name="Line 1121"/>
          <p:cNvSpPr>
            <a:spLocks noChangeShapeType="1"/>
          </p:cNvSpPr>
          <p:nvPr/>
        </p:nvSpPr>
        <p:spPr bwMode="auto">
          <a:xfrm flipH="1">
            <a:off x="7981950" y="3025775"/>
            <a:ext cx="6350" cy="244475"/>
          </a:xfrm>
          <a:prstGeom prst="line">
            <a:avLst/>
          </a:prstGeom>
          <a:noFill/>
          <a:ln w="952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566" name="Line 1121"/>
          <p:cNvSpPr>
            <a:spLocks noChangeShapeType="1"/>
          </p:cNvSpPr>
          <p:nvPr/>
        </p:nvSpPr>
        <p:spPr bwMode="auto">
          <a:xfrm flipH="1">
            <a:off x="5684838" y="3025775"/>
            <a:ext cx="6350" cy="244475"/>
          </a:xfrm>
          <a:prstGeom prst="line">
            <a:avLst/>
          </a:prstGeom>
          <a:noFill/>
          <a:ln w="952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567" name="Line 1121"/>
          <p:cNvSpPr>
            <a:spLocks noChangeShapeType="1"/>
          </p:cNvSpPr>
          <p:nvPr/>
        </p:nvSpPr>
        <p:spPr bwMode="auto">
          <a:xfrm flipH="1">
            <a:off x="6067425" y="3025775"/>
            <a:ext cx="6350" cy="244475"/>
          </a:xfrm>
          <a:prstGeom prst="line">
            <a:avLst/>
          </a:prstGeom>
          <a:noFill/>
          <a:ln w="952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568" name="Line 1121"/>
          <p:cNvSpPr>
            <a:spLocks noChangeShapeType="1"/>
          </p:cNvSpPr>
          <p:nvPr/>
        </p:nvSpPr>
        <p:spPr bwMode="auto">
          <a:xfrm flipH="1">
            <a:off x="6450013" y="3025775"/>
            <a:ext cx="6350" cy="244475"/>
          </a:xfrm>
          <a:prstGeom prst="line">
            <a:avLst/>
          </a:prstGeom>
          <a:noFill/>
          <a:ln w="952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569" name="Line 1121"/>
          <p:cNvSpPr>
            <a:spLocks noChangeShapeType="1"/>
          </p:cNvSpPr>
          <p:nvPr/>
        </p:nvSpPr>
        <p:spPr bwMode="auto">
          <a:xfrm flipH="1">
            <a:off x="6832600" y="3025775"/>
            <a:ext cx="6350" cy="244475"/>
          </a:xfrm>
          <a:prstGeom prst="line">
            <a:avLst/>
          </a:prstGeom>
          <a:noFill/>
          <a:ln w="952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570" name="Line 1121"/>
          <p:cNvSpPr>
            <a:spLocks noChangeShapeType="1"/>
          </p:cNvSpPr>
          <p:nvPr/>
        </p:nvSpPr>
        <p:spPr bwMode="auto">
          <a:xfrm flipH="1">
            <a:off x="7215188" y="3025775"/>
            <a:ext cx="6350" cy="244475"/>
          </a:xfrm>
          <a:prstGeom prst="line">
            <a:avLst/>
          </a:prstGeom>
          <a:noFill/>
          <a:ln w="952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571" name="Line 1121"/>
          <p:cNvSpPr>
            <a:spLocks noChangeShapeType="1"/>
          </p:cNvSpPr>
          <p:nvPr/>
        </p:nvSpPr>
        <p:spPr bwMode="auto">
          <a:xfrm flipH="1">
            <a:off x="7599363" y="3025775"/>
            <a:ext cx="6350" cy="244475"/>
          </a:xfrm>
          <a:prstGeom prst="line">
            <a:avLst/>
          </a:prstGeom>
          <a:noFill/>
          <a:ln w="952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572" name="Line 1121"/>
          <p:cNvSpPr>
            <a:spLocks noChangeShapeType="1"/>
          </p:cNvSpPr>
          <p:nvPr/>
        </p:nvSpPr>
        <p:spPr bwMode="auto">
          <a:xfrm>
            <a:off x="5700713" y="3025775"/>
            <a:ext cx="354012" cy="244475"/>
          </a:xfrm>
          <a:prstGeom prst="line">
            <a:avLst/>
          </a:prstGeom>
          <a:noFill/>
          <a:ln w="952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573" name="Line 1121"/>
          <p:cNvSpPr>
            <a:spLocks noChangeShapeType="1"/>
          </p:cNvSpPr>
          <p:nvPr/>
        </p:nvSpPr>
        <p:spPr bwMode="auto">
          <a:xfrm>
            <a:off x="5700713" y="3025775"/>
            <a:ext cx="747712" cy="244475"/>
          </a:xfrm>
          <a:prstGeom prst="line">
            <a:avLst/>
          </a:prstGeom>
          <a:noFill/>
          <a:ln w="952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574" name="Line 1121"/>
          <p:cNvSpPr>
            <a:spLocks noChangeShapeType="1"/>
          </p:cNvSpPr>
          <p:nvPr/>
        </p:nvSpPr>
        <p:spPr bwMode="auto">
          <a:xfrm>
            <a:off x="6097588" y="3032125"/>
            <a:ext cx="354012" cy="244475"/>
          </a:xfrm>
          <a:prstGeom prst="line">
            <a:avLst/>
          </a:prstGeom>
          <a:noFill/>
          <a:ln w="952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575" name="Line 1121"/>
          <p:cNvSpPr>
            <a:spLocks noChangeShapeType="1"/>
          </p:cNvSpPr>
          <p:nvPr/>
        </p:nvSpPr>
        <p:spPr bwMode="auto">
          <a:xfrm>
            <a:off x="6097588" y="3032125"/>
            <a:ext cx="747712" cy="244475"/>
          </a:xfrm>
          <a:prstGeom prst="line">
            <a:avLst/>
          </a:prstGeom>
          <a:noFill/>
          <a:ln w="952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576" name="Line 1121"/>
          <p:cNvSpPr>
            <a:spLocks noChangeShapeType="1"/>
          </p:cNvSpPr>
          <p:nvPr/>
        </p:nvSpPr>
        <p:spPr bwMode="auto">
          <a:xfrm>
            <a:off x="6465888" y="3022600"/>
            <a:ext cx="354012" cy="244475"/>
          </a:xfrm>
          <a:prstGeom prst="line">
            <a:avLst/>
          </a:prstGeom>
          <a:noFill/>
          <a:ln w="952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577" name="Line 1121"/>
          <p:cNvSpPr>
            <a:spLocks noChangeShapeType="1"/>
          </p:cNvSpPr>
          <p:nvPr/>
        </p:nvSpPr>
        <p:spPr bwMode="auto">
          <a:xfrm>
            <a:off x="6465888" y="3022600"/>
            <a:ext cx="747712" cy="244475"/>
          </a:xfrm>
          <a:prstGeom prst="line">
            <a:avLst/>
          </a:prstGeom>
          <a:noFill/>
          <a:ln w="952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578" name="Line 1121"/>
          <p:cNvSpPr>
            <a:spLocks noChangeShapeType="1"/>
          </p:cNvSpPr>
          <p:nvPr/>
        </p:nvSpPr>
        <p:spPr bwMode="auto">
          <a:xfrm>
            <a:off x="6832600" y="3022600"/>
            <a:ext cx="352425" cy="244475"/>
          </a:xfrm>
          <a:prstGeom prst="line">
            <a:avLst/>
          </a:prstGeom>
          <a:noFill/>
          <a:ln w="952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579" name="Line 1121"/>
          <p:cNvSpPr>
            <a:spLocks noChangeShapeType="1"/>
          </p:cNvSpPr>
          <p:nvPr/>
        </p:nvSpPr>
        <p:spPr bwMode="auto">
          <a:xfrm>
            <a:off x="6832600" y="3022600"/>
            <a:ext cx="747713" cy="244475"/>
          </a:xfrm>
          <a:prstGeom prst="line">
            <a:avLst/>
          </a:prstGeom>
          <a:noFill/>
          <a:ln w="952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580" name="Line 1121"/>
          <p:cNvSpPr>
            <a:spLocks noChangeShapeType="1"/>
          </p:cNvSpPr>
          <p:nvPr/>
        </p:nvSpPr>
        <p:spPr bwMode="auto">
          <a:xfrm>
            <a:off x="7242175" y="3009900"/>
            <a:ext cx="352425" cy="244475"/>
          </a:xfrm>
          <a:prstGeom prst="line">
            <a:avLst/>
          </a:prstGeom>
          <a:noFill/>
          <a:ln w="952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581" name="Line 1121"/>
          <p:cNvSpPr>
            <a:spLocks noChangeShapeType="1"/>
          </p:cNvSpPr>
          <p:nvPr/>
        </p:nvSpPr>
        <p:spPr bwMode="auto">
          <a:xfrm>
            <a:off x="7242175" y="3009900"/>
            <a:ext cx="747713" cy="244475"/>
          </a:xfrm>
          <a:prstGeom prst="line">
            <a:avLst/>
          </a:prstGeom>
          <a:noFill/>
          <a:ln w="952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582" name="Line 1121"/>
          <p:cNvSpPr>
            <a:spLocks noChangeShapeType="1"/>
          </p:cNvSpPr>
          <p:nvPr/>
        </p:nvSpPr>
        <p:spPr bwMode="auto">
          <a:xfrm flipH="1">
            <a:off x="5664200" y="3044825"/>
            <a:ext cx="352425" cy="244475"/>
          </a:xfrm>
          <a:prstGeom prst="line">
            <a:avLst/>
          </a:prstGeom>
          <a:noFill/>
          <a:ln w="952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583" name="Line 1121"/>
          <p:cNvSpPr>
            <a:spLocks noChangeShapeType="1"/>
          </p:cNvSpPr>
          <p:nvPr/>
        </p:nvSpPr>
        <p:spPr bwMode="auto">
          <a:xfrm flipH="1">
            <a:off x="5664200" y="3044825"/>
            <a:ext cx="747713" cy="244475"/>
          </a:xfrm>
          <a:prstGeom prst="line">
            <a:avLst/>
          </a:prstGeom>
          <a:noFill/>
          <a:ln w="952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584" name="Line 1121"/>
          <p:cNvSpPr>
            <a:spLocks noChangeShapeType="1"/>
          </p:cNvSpPr>
          <p:nvPr/>
        </p:nvSpPr>
        <p:spPr bwMode="auto">
          <a:xfrm flipH="1">
            <a:off x="6072188" y="3022600"/>
            <a:ext cx="354012" cy="244475"/>
          </a:xfrm>
          <a:prstGeom prst="line">
            <a:avLst/>
          </a:prstGeom>
          <a:noFill/>
          <a:ln w="952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585" name="Line 1121"/>
          <p:cNvSpPr>
            <a:spLocks noChangeShapeType="1"/>
          </p:cNvSpPr>
          <p:nvPr/>
        </p:nvSpPr>
        <p:spPr bwMode="auto">
          <a:xfrm flipH="1">
            <a:off x="6072188" y="3022600"/>
            <a:ext cx="747712" cy="244475"/>
          </a:xfrm>
          <a:prstGeom prst="line">
            <a:avLst/>
          </a:prstGeom>
          <a:noFill/>
          <a:ln w="952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586" name="Line 1121"/>
          <p:cNvSpPr>
            <a:spLocks noChangeShapeType="1"/>
          </p:cNvSpPr>
          <p:nvPr/>
        </p:nvSpPr>
        <p:spPr bwMode="auto">
          <a:xfrm flipH="1">
            <a:off x="6491288" y="3009900"/>
            <a:ext cx="354012" cy="244475"/>
          </a:xfrm>
          <a:prstGeom prst="line">
            <a:avLst/>
          </a:prstGeom>
          <a:noFill/>
          <a:ln w="952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587" name="Line 1121"/>
          <p:cNvSpPr>
            <a:spLocks noChangeShapeType="1"/>
          </p:cNvSpPr>
          <p:nvPr/>
        </p:nvSpPr>
        <p:spPr bwMode="auto">
          <a:xfrm flipH="1">
            <a:off x="6491288" y="3009900"/>
            <a:ext cx="747712" cy="244475"/>
          </a:xfrm>
          <a:prstGeom prst="line">
            <a:avLst/>
          </a:prstGeom>
          <a:noFill/>
          <a:ln w="952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588" name="Line 1121"/>
          <p:cNvSpPr>
            <a:spLocks noChangeShapeType="1"/>
          </p:cNvSpPr>
          <p:nvPr/>
        </p:nvSpPr>
        <p:spPr bwMode="auto">
          <a:xfrm flipH="1">
            <a:off x="6872288" y="3022600"/>
            <a:ext cx="354012" cy="244475"/>
          </a:xfrm>
          <a:prstGeom prst="line">
            <a:avLst/>
          </a:prstGeom>
          <a:noFill/>
          <a:ln w="952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589" name="Line 1121"/>
          <p:cNvSpPr>
            <a:spLocks noChangeShapeType="1"/>
          </p:cNvSpPr>
          <p:nvPr/>
        </p:nvSpPr>
        <p:spPr bwMode="auto">
          <a:xfrm flipH="1">
            <a:off x="6872288" y="3022600"/>
            <a:ext cx="747712" cy="244475"/>
          </a:xfrm>
          <a:prstGeom prst="line">
            <a:avLst/>
          </a:prstGeom>
          <a:noFill/>
          <a:ln w="952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590" name="Line 1121"/>
          <p:cNvSpPr>
            <a:spLocks noChangeShapeType="1"/>
          </p:cNvSpPr>
          <p:nvPr/>
        </p:nvSpPr>
        <p:spPr bwMode="auto">
          <a:xfrm flipH="1">
            <a:off x="7253288" y="3035300"/>
            <a:ext cx="354012" cy="244475"/>
          </a:xfrm>
          <a:prstGeom prst="line">
            <a:avLst/>
          </a:prstGeom>
          <a:noFill/>
          <a:ln w="952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591" name="Line 1121"/>
          <p:cNvSpPr>
            <a:spLocks noChangeShapeType="1"/>
          </p:cNvSpPr>
          <p:nvPr/>
        </p:nvSpPr>
        <p:spPr bwMode="auto">
          <a:xfrm flipH="1">
            <a:off x="7253288" y="3035300"/>
            <a:ext cx="747712" cy="244475"/>
          </a:xfrm>
          <a:prstGeom prst="line">
            <a:avLst/>
          </a:prstGeom>
          <a:noFill/>
          <a:ln w="952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592" name="Line 1121"/>
          <p:cNvSpPr>
            <a:spLocks noChangeShapeType="1"/>
          </p:cNvSpPr>
          <p:nvPr/>
        </p:nvSpPr>
        <p:spPr bwMode="auto">
          <a:xfrm>
            <a:off x="7621588" y="3032125"/>
            <a:ext cx="341312" cy="222250"/>
          </a:xfrm>
          <a:prstGeom prst="line">
            <a:avLst/>
          </a:prstGeom>
          <a:noFill/>
          <a:ln w="952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7" name="Text Box 1029"/>
          <p:cNvSpPr txBox="1">
            <a:spLocks noChangeArrowheads="1"/>
          </p:cNvSpPr>
          <p:nvPr/>
        </p:nvSpPr>
        <p:spPr bwMode="auto">
          <a:xfrm>
            <a:off x="914400" y="228600"/>
            <a:ext cx="731520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3600" b="1" dirty="0" err="1" smtClean="0">
                <a:latin typeface="Courier New" panose="02070309020205020404" pitchFamily="49" charset="0"/>
                <a:cs typeface="Courier New" panose="02070309020205020404" pitchFamily="49" charset="0"/>
              </a:rPr>
              <a:t>scoresFor</a:t>
            </a:r>
            <a:r>
              <a:rPr lang="en-US" sz="3600" dirty="0" smtClean="0">
                <a:latin typeface="Cambria" pitchFamily="18" charset="0"/>
              </a:rPr>
              <a:t> at </a:t>
            </a:r>
            <a:r>
              <a:rPr lang="en-US" sz="3600" dirty="0">
                <a:latin typeface="Cambria" pitchFamily="18" charset="0"/>
              </a:rPr>
              <a:t>2</a:t>
            </a:r>
            <a:r>
              <a:rPr lang="en-US" sz="3600" dirty="0" smtClean="0">
                <a:latin typeface="Cambria" pitchFamily="18" charset="0"/>
              </a:rPr>
              <a:t> ply…</a:t>
            </a:r>
            <a:endParaRPr lang="en-US" sz="3600" dirty="0">
              <a:latin typeface="Cambria" pitchFamily="18" charset="0"/>
            </a:endParaRPr>
          </a:p>
        </p:txBody>
      </p:sp>
      <p:sp>
        <p:nvSpPr>
          <p:cNvPr id="130" name="Oval 1108" descr="Dark vertical"/>
          <p:cNvSpPr>
            <a:spLocks noChangeArrowheads="1"/>
          </p:cNvSpPr>
          <p:nvPr/>
        </p:nvSpPr>
        <p:spPr bwMode="auto">
          <a:xfrm>
            <a:off x="2023533" y="2137045"/>
            <a:ext cx="142516" cy="142516"/>
          </a:xfrm>
          <a:prstGeom prst="ellipse">
            <a:avLst/>
          </a:prstGeom>
          <a:pattFill prst="dkVert">
            <a:fgClr>
              <a:srgbClr val="CD0329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31" name="Text Box 1114"/>
          <p:cNvSpPr txBox="1">
            <a:spLocks noChangeArrowheads="1"/>
          </p:cNvSpPr>
          <p:nvPr/>
        </p:nvSpPr>
        <p:spPr bwMode="auto">
          <a:xfrm>
            <a:off x="762000" y="1676400"/>
            <a:ext cx="3113882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2100" dirty="0">
                <a:latin typeface="Calibri" pitchFamily="34" charset="0"/>
              </a:rPr>
              <a:t>What </a:t>
            </a:r>
            <a:r>
              <a:rPr lang="en-US" sz="2100" dirty="0" smtClean="0">
                <a:latin typeface="Calibri" pitchFamily="34" charset="0"/>
              </a:rPr>
              <a:t>should </a:t>
            </a:r>
            <a:r>
              <a:rPr lang="en-US" sz="2100" b="1" dirty="0" err="1" smtClean="0">
                <a:latin typeface="Courier New" panose="02070309020205020404" pitchFamily="49" charset="0"/>
                <a:cs typeface="Courier New" panose="02070309020205020404" pitchFamily="49" charset="0"/>
              </a:rPr>
              <a:t>scoresFor</a:t>
            </a:r>
            <a:r>
              <a:rPr lang="en-US" sz="2100" b="1" dirty="0" smtClean="0">
                <a:latin typeface="Courier New" panose="02070309020205020404" pitchFamily="49" charset="0"/>
                <a:cs typeface="Courier New" panose="02070309020205020404" pitchFamily="49" charset="0"/>
              </a:rPr>
              <a:t> </a:t>
            </a:r>
            <a:r>
              <a:rPr lang="en-US" sz="2100" dirty="0" smtClean="0">
                <a:latin typeface="Calibri" pitchFamily="34" charset="0"/>
              </a:rPr>
              <a:t>return for      with </a:t>
            </a:r>
            <a:r>
              <a:rPr lang="en-US" sz="2100" b="1" dirty="0" smtClean="0">
                <a:latin typeface="Calibri" pitchFamily="34" charset="0"/>
              </a:rPr>
              <a:t>ply == 2</a:t>
            </a:r>
            <a:endParaRPr lang="en-US" sz="2100" b="1" i="1" dirty="0">
              <a:latin typeface="Calibri" pitchFamily="34" charset="0"/>
            </a:endParaRPr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" name="Ink 2"/>
              <p14:cNvContentPartPr/>
              <p14:nvPr/>
            </p14:nvContentPartPr>
            <p14:xfrm>
              <a:off x="5400720" y="1924200"/>
              <a:ext cx="2753280" cy="590760"/>
            </p14:xfrm>
          </p:contentPart>
        </mc:Choice>
        <mc:Fallback xmlns="">
          <p:pic>
            <p:nvPicPr>
              <p:cNvPr id="3" name="Ink 2"/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391360" y="1914840"/>
                <a:ext cx="2772000" cy="6094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33152893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507" name="Group 50"/>
          <p:cNvGrpSpPr>
            <a:grpSpLocks/>
          </p:cNvGrpSpPr>
          <p:nvPr>
            <p:custDataLst>
              <p:tags r:id="rId1"/>
            </p:custDataLst>
          </p:nvPr>
        </p:nvGrpSpPr>
        <p:grpSpPr bwMode="auto">
          <a:xfrm>
            <a:off x="647700" y="5710238"/>
            <a:ext cx="531813" cy="615950"/>
            <a:chOff x="2928" y="1051"/>
            <a:chExt cx="840" cy="957"/>
          </a:xfrm>
        </p:grpSpPr>
        <p:sp>
          <p:nvSpPr>
            <p:cNvPr id="21619" name="Freeform 51"/>
            <p:cNvSpPr>
              <a:spLocks/>
            </p:cNvSpPr>
            <p:nvPr>
              <p:custDataLst>
                <p:tags r:id="rId2"/>
              </p:custDataLst>
            </p:nvPr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24 w 1048"/>
                <a:gd name="T1" fmla="*/ 21 h 250"/>
                <a:gd name="T2" fmla="*/ 42 w 1048"/>
                <a:gd name="T3" fmla="*/ 83 h 250"/>
                <a:gd name="T4" fmla="*/ 43 w 1048"/>
                <a:gd name="T5" fmla="*/ 111 h 250"/>
                <a:gd name="T6" fmla="*/ 46 w 1048"/>
                <a:gd name="T7" fmla="*/ 126 h 250"/>
                <a:gd name="T8" fmla="*/ 48 w 1048"/>
                <a:gd name="T9" fmla="*/ 167 h 250"/>
                <a:gd name="T10" fmla="*/ 33 w 1048"/>
                <a:gd name="T11" fmla="*/ 236 h 250"/>
                <a:gd name="T12" fmla="*/ 4 w 1048"/>
                <a:gd name="T13" fmla="*/ 216 h 250"/>
                <a:gd name="T14" fmla="*/ 0 w 1048"/>
                <a:gd name="T15" fmla="*/ 195 h 250"/>
                <a:gd name="T16" fmla="*/ 2 w 1048"/>
                <a:gd name="T17" fmla="*/ 161 h 250"/>
                <a:gd name="T18" fmla="*/ 4 w 1048"/>
                <a:gd name="T19" fmla="*/ 125 h 250"/>
                <a:gd name="T20" fmla="*/ 9 w 1048"/>
                <a:gd name="T21" fmla="*/ 76 h 250"/>
                <a:gd name="T22" fmla="*/ 13 w 1048"/>
                <a:gd name="T23" fmla="*/ 55 h 250"/>
                <a:gd name="T24" fmla="*/ 15 w 1048"/>
                <a:gd name="T25" fmla="*/ 28 h 250"/>
                <a:gd name="T26" fmla="*/ 17 w 1048"/>
                <a:gd name="T27" fmla="*/ 14 h 250"/>
                <a:gd name="T28" fmla="*/ 22 w 1048"/>
                <a:gd name="T29" fmla="*/ 28 h 250"/>
                <a:gd name="T30" fmla="*/ 24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1620" name="Oval 52"/>
            <p:cNvSpPr>
              <a:spLocks noChangeArrowheads="1"/>
            </p:cNvSpPr>
            <p:nvPr>
              <p:custDataLst>
                <p:tags r:id="rId3"/>
              </p:custDataLst>
            </p:nvPr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1621" name="Oval 53"/>
            <p:cNvSpPr>
              <a:spLocks noChangeArrowheads="1"/>
            </p:cNvSpPr>
            <p:nvPr>
              <p:custDataLst>
                <p:tags r:id="rId4"/>
              </p:custDataLst>
            </p:nvPr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1622" name="Oval 54"/>
            <p:cNvSpPr>
              <a:spLocks noChangeArrowheads="1"/>
            </p:cNvSpPr>
            <p:nvPr>
              <p:custDataLst>
                <p:tags r:id="rId5"/>
              </p:custDataLst>
            </p:nvPr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1623" name="Oval 55"/>
            <p:cNvSpPr>
              <a:spLocks noChangeArrowheads="1"/>
            </p:cNvSpPr>
            <p:nvPr>
              <p:custDataLst>
                <p:tags r:id="rId6"/>
              </p:custDataLst>
            </p:nvPr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1624" name="Oval 56"/>
            <p:cNvSpPr>
              <a:spLocks noChangeArrowheads="1"/>
            </p:cNvSpPr>
            <p:nvPr>
              <p:custDataLst>
                <p:tags r:id="rId7"/>
              </p:custDataLst>
            </p:nvPr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1625" name="Oval 57"/>
            <p:cNvSpPr>
              <a:spLocks noChangeArrowheads="1"/>
            </p:cNvSpPr>
            <p:nvPr>
              <p:custDataLst>
                <p:tags r:id="rId8"/>
              </p:custDataLst>
            </p:nvPr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1626" name="Oval 58"/>
            <p:cNvSpPr>
              <a:spLocks noChangeArrowheads="1"/>
            </p:cNvSpPr>
            <p:nvPr>
              <p:custDataLst>
                <p:tags r:id="rId9"/>
              </p:custDataLst>
            </p:nvPr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1627" name="AutoShape 59"/>
            <p:cNvSpPr>
              <a:spLocks noChangeArrowheads="1"/>
            </p:cNvSpPr>
            <p:nvPr>
              <p:custDataLst>
                <p:tags r:id="rId10"/>
              </p:custDataLst>
            </p:nvPr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1628" name="Freeform 60"/>
            <p:cNvSpPr>
              <a:spLocks/>
            </p:cNvSpPr>
            <p:nvPr>
              <p:custDataLst>
                <p:tags r:id="rId11"/>
              </p:custDataLst>
            </p:nvPr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629" name="Freeform 61"/>
            <p:cNvSpPr>
              <a:spLocks/>
            </p:cNvSpPr>
            <p:nvPr>
              <p:custDataLst>
                <p:tags r:id="rId12"/>
              </p:custDataLst>
            </p:nvPr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630" name="Freeform 62"/>
            <p:cNvSpPr>
              <a:spLocks/>
            </p:cNvSpPr>
            <p:nvPr>
              <p:custDataLst>
                <p:tags r:id="rId13"/>
              </p:custDataLst>
            </p:nvPr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631" name="Freeform 63"/>
            <p:cNvSpPr>
              <a:spLocks/>
            </p:cNvSpPr>
            <p:nvPr>
              <p:custDataLst>
                <p:tags r:id="rId14"/>
              </p:custDataLst>
            </p:nvPr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1508" name="Text Box 71"/>
          <p:cNvSpPr txBox="1">
            <a:spLocks noChangeArrowheads="1"/>
          </p:cNvSpPr>
          <p:nvPr/>
        </p:nvSpPr>
        <p:spPr bwMode="auto">
          <a:xfrm>
            <a:off x="211138" y="6329363"/>
            <a:ext cx="13716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000">
                <a:solidFill>
                  <a:srgbClr val="06961A"/>
                </a:solidFill>
                <a:latin typeface="Comic Sans MS" pitchFamily="66" charset="0"/>
              </a:rPr>
              <a:t>What about 3-ply?</a:t>
            </a:r>
          </a:p>
        </p:txBody>
      </p:sp>
      <p:sp>
        <p:nvSpPr>
          <p:cNvPr id="21510" name="Oval 1108" descr="Dark vertical"/>
          <p:cNvSpPr>
            <a:spLocks noChangeArrowheads="1"/>
          </p:cNvSpPr>
          <p:nvPr/>
        </p:nvSpPr>
        <p:spPr bwMode="auto">
          <a:xfrm>
            <a:off x="6796088" y="393700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1514" name="Rectangle 1046"/>
          <p:cNvSpPr>
            <a:spLocks noChangeArrowheads="1"/>
          </p:cNvSpPr>
          <p:nvPr/>
        </p:nvSpPr>
        <p:spPr bwMode="auto">
          <a:xfrm>
            <a:off x="5448300" y="3883025"/>
            <a:ext cx="2835275" cy="32385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/>
            <a:r>
              <a:rPr lang="en-US" sz="1500">
                <a:latin typeface="Times" charset="0"/>
              </a:rPr>
              <a:t> </a:t>
            </a:r>
            <a:r>
              <a:rPr lang="en-US" sz="1500" b="1" i="1">
                <a:solidFill>
                  <a:srgbClr val="06961A"/>
                </a:solidFill>
                <a:latin typeface="Calibri" pitchFamily="34" charset="0"/>
              </a:rPr>
              <a:t>2-ply means 2 moves are made!</a:t>
            </a:r>
            <a:r>
              <a:rPr lang="en-US" sz="1500">
                <a:solidFill>
                  <a:srgbClr val="06961A"/>
                </a:solidFill>
                <a:latin typeface="Calibri" pitchFamily="34" charset="0"/>
              </a:rPr>
              <a:t> </a:t>
            </a:r>
          </a:p>
        </p:txBody>
      </p:sp>
      <p:sp>
        <p:nvSpPr>
          <p:cNvPr id="21515" name="Text Box 1111"/>
          <p:cNvSpPr txBox="1">
            <a:spLocks noChangeArrowheads="1"/>
          </p:cNvSpPr>
          <p:nvPr/>
        </p:nvSpPr>
        <p:spPr bwMode="auto">
          <a:xfrm>
            <a:off x="5359400" y="1447800"/>
            <a:ext cx="2582863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b="1"/>
              <a:t>2-ply scores for </a:t>
            </a:r>
          </a:p>
        </p:txBody>
      </p:sp>
      <p:sp>
        <p:nvSpPr>
          <p:cNvPr id="21516" name="Oval 1050"/>
          <p:cNvSpPr>
            <a:spLocks noChangeArrowheads="1"/>
          </p:cNvSpPr>
          <p:nvPr/>
        </p:nvSpPr>
        <p:spPr bwMode="auto">
          <a:xfrm>
            <a:off x="5548313" y="4283075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1517" name="Oval 1051" descr="Dark vertical"/>
          <p:cNvSpPr>
            <a:spLocks noChangeArrowheads="1"/>
          </p:cNvSpPr>
          <p:nvPr/>
        </p:nvSpPr>
        <p:spPr bwMode="auto">
          <a:xfrm>
            <a:off x="5548313" y="4645025"/>
            <a:ext cx="304800" cy="304800"/>
          </a:xfrm>
          <a:prstGeom prst="ellipse">
            <a:avLst/>
          </a:prstGeom>
          <a:pattFill prst="dkVert">
            <a:fgClr>
              <a:srgbClr val="CD0329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1518" name="Oval 1052"/>
          <p:cNvSpPr>
            <a:spLocks noChangeArrowheads="1"/>
          </p:cNvSpPr>
          <p:nvPr/>
        </p:nvSpPr>
        <p:spPr bwMode="auto">
          <a:xfrm>
            <a:off x="5548313" y="5008563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1519" name="Oval 1053" descr="Dark vertical"/>
          <p:cNvSpPr>
            <a:spLocks noChangeArrowheads="1"/>
          </p:cNvSpPr>
          <p:nvPr/>
        </p:nvSpPr>
        <p:spPr bwMode="auto">
          <a:xfrm>
            <a:off x="5548313" y="5372100"/>
            <a:ext cx="304800" cy="304800"/>
          </a:xfrm>
          <a:prstGeom prst="ellipse">
            <a:avLst/>
          </a:prstGeom>
          <a:pattFill prst="dkVert">
            <a:fgClr>
              <a:srgbClr val="CD0329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1520" name="Oval 1054"/>
          <p:cNvSpPr>
            <a:spLocks noChangeArrowheads="1"/>
          </p:cNvSpPr>
          <p:nvPr/>
        </p:nvSpPr>
        <p:spPr bwMode="auto">
          <a:xfrm>
            <a:off x="5548313" y="5735638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1521" name="Oval 1055"/>
          <p:cNvSpPr>
            <a:spLocks noChangeArrowheads="1"/>
          </p:cNvSpPr>
          <p:nvPr/>
        </p:nvSpPr>
        <p:spPr bwMode="auto">
          <a:xfrm>
            <a:off x="5548313" y="6099175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1522" name="Oval 1056"/>
          <p:cNvSpPr>
            <a:spLocks noChangeArrowheads="1"/>
          </p:cNvSpPr>
          <p:nvPr/>
        </p:nvSpPr>
        <p:spPr bwMode="auto">
          <a:xfrm>
            <a:off x="5929313" y="428307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1523" name="Oval 1057"/>
          <p:cNvSpPr>
            <a:spLocks noChangeArrowheads="1"/>
          </p:cNvSpPr>
          <p:nvPr/>
        </p:nvSpPr>
        <p:spPr bwMode="auto">
          <a:xfrm>
            <a:off x="5929313" y="464502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1524" name="Oval 1058"/>
          <p:cNvSpPr>
            <a:spLocks noChangeArrowheads="1"/>
          </p:cNvSpPr>
          <p:nvPr/>
        </p:nvSpPr>
        <p:spPr bwMode="auto">
          <a:xfrm>
            <a:off x="5929313" y="5008563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1525" name="Oval 1059"/>
          <p:cNvSpPr>
            <a:spLocks noChangeArrowheads="1"/>
          </p:cNvSpPr>
          <p:nvPr/>
        </p:nvSpPr>
        <p:spPr bwMode="auto">
          <a:xfrm>
            <a:off x="5929313" y="537210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1526" name="Oval 1060"/>
          <p:cNvSpPr>
            <a:spLocks noChangeArrowheads="1"/>
          </p:cNvSpPr>
          <p:nvPr/>
        </p:nvSpPr>
        <p:spPr bwMode="auto">
          <a:xfrm>
            <a:off x="5929313" y="5735638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1527" name="Oval 1061"/>
          <p:cNvSpPr>
            <a:spLocks noChangeArrowheads="1"/>
          </p:cNvSpPr>
          <p:nvPr/>
        </p:nvSpPr>
        <p:spPr bwMode="auto">
          <a:xfrm>
            <a:off x="6310313" y="428307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1528" name="Oval 1062"/>
          <p:cNvSpPr>
            <a:spLocks noChangeArrowheads="1"/>
          </p:cNvSpPr>
          <p:nvPr/>
        </p:nvSpPr>
        <p:spPr bwMode="auto">
          <a:xfrm>
            <a:off x="6310313" y="464502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1529" name="Oval 1063"/>
          <p:cNvSpPr>
            <a:spLocks noChangeArrowheads="1"/>
          </p:cNvSpPr>
          <p:nvPr/>
        </p:nvSpPr>
        <p:spPr bwMode="auto">
          <a:xfrm>
            <a:off x="6310313" y="5008563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1530" name="Oval 1064"/>
          <p:cNvSpPr>
            <a:spLocks noChangeArrowheads="1"/>
          </p:cNvSpPr>
          <p:nvPr/>
        </p:nvSpPr>
        <p:spPr bwMode="auto">
          <a:xfrm>
            <a:off x="6310313" y="537210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1531" name="Oval 1065"/>
          <p:cNvSpPr>
            <a:spLocks noChangeArrowheads="1"/>
          </p:cNvSpPr>
          <p:nvPr/>
        </p:nvSpPr>
        <p:spPr bwMode="auto">
          <a:xfrm>
            <a:off x="7069138" y="573405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1532" name="Oval 1066"/>
          <p:cNvSpPr>
            <a:spLocks noChangeArrowheads="1"/>
          </p:cNvSpPr>
          <p:nvPr/>
        </p:nvSpPr>
        <p:spPr bwMode="auto">
          <a:xfrm>
            <a:off x="6691313" y="428307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1533" name="Oval 1067"/>
          <p:cNvSpPr>
            <a:spLocks noChangeArrowheads="1"/>
          </p:cNvSpPr>
          <p:nvPr/>
        </p:nvSpPr>
        <p:spPr bwMode="auto">
          <a:xfrm>
            <a:off x="6691313" y="464502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1534" name="Oval 1068"/>
          <p:cNvSpPr>
            <a:spLocks noChangeArrowheads="1"/>
          </p:cNvSpPr>
          <p:nvPr/>
        </p:nvSpPr>
        <p:spPr bwMode="auto">
          <a:xfrm>
            <a:off x="6691313" y="5008563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1535" name="Oval 1069"/>
          <p:cNvSpPr>
            <a:spLocks noChangeArrowheads="1"/>
          </p:cNvSpPr>
          <p:nvPr/>
        </p:nvSpPr>
        <p:spPr bwMode="auto">
          <a:xfrm>
            <a:off x="6691313" y="537210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1536" name="Oval 1070"/>
          <p:cNvSpPr>
            <a:spLocks noChangeArrowheads="1"/>
          </p:cNvSpPr>
          <p:nvPr/>
        </p:nvSpPr>
        <p:spPr bwMode="auto">
          <a:xfrm>
            <a:off x="6691313" y="573563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1537" name="Oval 1071"/>
          <p:cNvSpPr>
            <a:spLocks noChangeArrowheads="1"/>
          </p:cNvSpPr>
          <p:nvPr/>
        </p:nvSpPr>
        <p:spPr bwMode="auto">
          <a:xfrm>
            <a:off x="7072313" y="428307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1538" name="Oval 1072"/>
          <p:cNvSpPr>
            <a:spLocks noChangeArrowheads="1"/>
          </p:cNvSpPr>
          <p:nvPr/>
        </p:nvSpPr>
        <p:spPr bwMode="auto">
          <a:xfrm>
            <a:off x="7072313" y="464502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1539" name="Oval 1073"/>
          <p:cNvSpPr>
            <a:spLocks noChangeArrowheads="1"/>
          </p:cNvSpPr>
          <p:nvPr/>
        </p:nvSpPr>
        <p:spPr bwMode="auto">
          <a:xfrm>
            <a:off x="7072313" y="5008563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1540" name="Oval 1074"/>
          <p:cNvSpPr>
            <a:spLocks noChangeArrowheads="1"/>
          </p:cNvSpPr>
          <p:nvPr/>
        </p:nvSpPr>
        <p:spPr bwMode="auto">
          <a:xfrm>
            <a:off x="7072313" y="537210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1541" name="Oval 1075"/>
          <p:cNvSpPr>
            <a:spLocks noChangeArrowheads="1"/>
          </p:cNvSpPr>
          <p:nvPr/>
        </p:nvSpPr>
        <p:spPr bwMode="auto">
          <a:xfrm>
            <a:off x="7072313" y="609917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1542" name="Oval 1076"/>
          <p:cNvSpPr>
            <a:spLocks noChangeArrowheads="1"/>
          </p:cNvSpPr>
          <p:nvPr/>
        </p:nvSpPr>
        <p:spPr bwMode="auto">
          <a:xfrm>
            <a:off x="7453313" y="428307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1543" name="Oval 1077"/>
          <p:cNvSpPr>
            <a:spLocks noChangeArrowheads="1"/>
          </p:cNvSpPr>
          <p:nvPr/>
        </p:nvSpPr>
        <p:spPr bwMode="auto">
          <a:xfrm>
            <a:off x="7453313" y="464502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1544" name="Oval 1078"/>
          <p:cNvSpPr>
            <a:spLocks noChangeArrowheads="1"/>
          </p:cNvSpPr>
          <p:nvPr/>
        </p:nvSpPr>
        <p:spPr bwMode="auto">
          <a:xfrm>
            <a:off x="7453313" y="5008563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1545" name="Oval 1079"/>
          <p:cNvSpPr>
            <a:spLocks noChangeArrowheads="1"/>
          </p:cNvSpPr>
          <p:nvPr/>
        </p:nvSpPr>
        <p:spPr bwMode="auto">
          <a:xfrm>
            <a:off x="7453313" y="537210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1546" name="Oval 1080"/>
          <p:cNvSpPr>
            <a:spLocks noChangeArrowheads="1"/>
          </p:cNvSpPr>
          <p:nvPr/>
        </p:nvSpPr>
        <p:spPr bwMode="auto">
          <a:xfrm>
            <a:off x="7453313" y="573563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1547" name="Oval 1081"/>
          <p:cNvSpPr>
            <a:spLocks noChangeArrowheads="1"/>
          </p:cNvSpPr>
          <p:nvPr/>
        </p:nvSpPr>
        <p:spPr bwMode="auto">
          <a:xfrm>
            <a:off x="7834313" y="428307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1548" name="Oval 1082"/>
          <p:cNvSpPr>
            <a:spLocks noChangeArrowheads="1"/>
          </p:cNvSpPr>
          <p:nvPr/>
        </p:nvSpPr>
        <p:spPr bwMode="auto">
          <a:xfrm>
            <a:off x="7834313" y="464502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1549" name="Oval 1083"/>
          <p:cNvSpPr>
            <a:spLocks noChangeArrowheads="1"/>
          </p:cNvSpPr>
          <p:nvPr/>
        </p:nvSpPr>
        <p:spPr bwMode="auto">
          <a:xfrm>
            <a:off x="7834313" y="5008563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1550" name="Oval 1084"/>
          <p:cNvSpPr>
            <a:spLocks noChangeArrowheads="1"/>
          </p:cNvSpPr>
          <p:nvPr/>
        </p:nvSpPr>
        <p:spPr bwMode="auto">
          <a:xfrm>
            <a:off x="7834313" y="537210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1551" name="Oval 1085"/>
          <p:cNvSpPr>
            <a:spLocks noChangeArrowheads="1"/>
          </p:cNvSpPr>
          <p:nvPr/>
        </p:nvSpPr>
        <p:spPr bwMode="auto">
          <a:xfrm>
            <a:off x="7834313" y="573563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1552" name="Oval 1086"/>
          <p:cNvSpPr>
            <a:spLocks noChangeArrowheads="1"/>
          </p:cNvSpPr>
          <p:nvPr/>
        </p:nvSpPr>
        <p:spPr bwMode="auto">
          <a:xfrm>
            <a:off x="7834313" y="6099175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1553" name="Rectangle 1087"/>
          <p:cNvSpPr>
            <a:spLocks noChangeArrowheads="1"/>
          </p:cNvSpPr>
          <p:nvPr/>
        </p:nvSpPr>
        <p:spPr bwMode="auto">
          <a:xfrm>
            <a:off x="5487988" y="4198938"/>
            <a:ext cx="2714625" cy="2278062"/>
          </a:xfrm>
          <a:prstGeom prst="rect">
            <a:avLst/>
          </a:prstGeom>
          <a:noFill/>
          <a:ln w="28575">
            <a:solidFill>
              <a:srgbClr val="008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554" name="Oval 1102" descr="Dark vertical"/>
          <p:cNvSpPr>
            <a:spLocks noChangeArrowheads="1"/>
          </p:cNvSpPr>
          <p:nvPr/>
        </p:nvSpPr>
        <p:spPr bwMode="auto">
          <a:xfrm>
            <a:off x="5938838" y="6107113"/>
            <a:ext cx="304800" cy="304800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1555" name="Oval 1103" descr="Dark vertical"/>
          <p:cNvSpPr>
            <a:spLocks noChangeArrowheads="1"/>
          </p:cNvSpPr>
          <p:nvPr/>
        </p:nvSpPr>
        <p:spPr bwMode="auto">
          <a:xfrm>
            <a:off x="6319838" y="6107113"/>
            <a:ext cx="304800" cy="304800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1556" name="Oval 1104" descr="Dark vertical"/>
          <p:cNvSpPr>
            <a:spLocks noChangeArrowheads="1"/>
          </p:cNvSpPr>
          <p:nvPr/>
        </p:nvSpPr>
        <p:spPr bwMode="auto">
          <a:xfrm>
            <a:off x="6700838" y="6107113"/>
            <a:ext cx="304800" cy="304800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1557" name="Oval 1105" descr="Dark vertical"/>
          <p:cNvSpPr>
            <a:spLocks noChangeArrowheads="1"/>
          </p:cNvSpPr>
          <p:nvPr/>
        </p:nvSpPr>
        <p:spPr bwMode="auto">
          <a:xfrm>
            <a:off x="6313488" y="5738813"/>
            <a:ext cx="304800" cy="304800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1558" name="Oval 1106"/>
          <p:cNvSpPr>
            <a:spLocks noChangeArrowheads="1"/>
          </p:cNvSpPr>
          <p:nvPr/>
        </p:nvSpPr>
        <p:spPr bwMode="auto">
          <a:xfrm>
            <a:off x="7453313" y="6092825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1559" name="Oval 1108" descr="Dark vertical"/>
          <p:cNvSpPr>
            <a:spLocks noChangeArrowheads="1"/>
          </p:cNvSpPr>
          <p:nvPr/>
        </p:nvSpPr>
        <p:spPr bwMode="auto">
          <a:xfrm>
            <a:off x="4878388" y="4656138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1560" name="Text Box 1109"/>
          <p:cNvSpPr txBox="1">
            <a:spLocks noChangeArrowheads="1"/>
          </p:cNvSpPr>
          <p:nvPr/>
        </p:nvSpPr>
        <p:spPr bwMode="auto">
          <a:xfrm>
            <a:off x="4652963" y="5037138"/>
            <a:ext cx="758825" cy="554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500" b="1">
                <a:latin typeface="Calibri" pitchFamily="34" charset="0"/>
              </a:rPr>
              <a:t>to move</a:t>
            </a:r>
          </a:p>
        </p:txBody>
      </p:sp>
      <p:sp>
        <p:nvSpPr>
          <p:cNvPr id="21561" name="Line 1121"/>
          <p:cNvSpPr>
            <a:spLocks noChangeShapeType="1"/>
          </p:cNvSpPr>
          <p:nvPr/>
        </p:nvSpPr>
        <p:spPr bwMode="auto">
          <a:xfrm flipH="1">
            <a:off x="7980363" y="3673475"/>
            <a:ext cx="6350" cy="244475"/>
          </a:xfrm>
          <a:prstGeom prst="line">
            <a:avLst/>
          </a:prstGeom>
          <a:noFill/>
          <a:ln w="952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562" name="Oval 1108" descr="Dark vertical"/>
          <p:cNvSpPr>
            <a:spLocks noChangeArrowheads="1"/>
          </p:cNvSpPr>
          <p:nvPr/>
        </p:nvSpPr>
        <p:spPr bwMode="auto">
          <a:xfrm>
            <a:off x="5535613" y="3317875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1563" name="Oval 1108" descr="Dark vertical"/>
          <p:cNvSpPr>
            <a:spLocks noChangeArrowheads="1"/>
          </p:cNvSpPr>
          <p:nvPr/>
        </p:nvSpPr>
        <p:spPr bwMode="auto">
          <a:xfrm>
            <a:off x="5916613" y="3317875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1564" name="Oval 1108" descr="Dark vertical"/>
          <p:cNvSpPr>
            <a:spLocks noChangeArrowheads="1"/>
          </p:cNvSpPr>
          <p:nvPr/>
        </p:nvSpPr>
        <p:spPr bwMode="auto">
          <a:xfrm>
            <a:off x="6299200" y="3317875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1565" name="Oval 1108" descr="Dark vertical"/>
          <p:cNvSpPr>
            <a:spLocks noChangeArrowheads="1"/>
          </p:cNvSpPr>
          <p:nvPr/>
        </p:nvSpPr>
        <p:spPr bwMode="auto">
          <a:xfrm>
            <a:off x="7824788" y="3317875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1566" name="Oval 1108" descr="Dark vertical"/>
          <p:cNvSpPr>
            <a:spLocks noChangeArrowheads="1"/>
          </p:cNvSpPr>
          <p:nvPr/>
        </p:nvSpPr>
        <p:spPr bwMode="auto">
          <a:xfrm>
            <a:off x="6680200" y="3317875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1567" name="Oval 1108" descr="Dark vertical"/>
          <p:cNvSpPr>
            <a:spLocks noChangeArrowheads="1"/>
          </p:cNvSpPr>
          <p:nvPr/>
        </p:nvSpPr>
        <p:spPr bwMode="auto">
          <a:xfrm>
            <a:off x="7062788" y="3317875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1568" name="Oval 1108" descr="Dark vertical"/>
          <p:cNvSpPr>
            <a:spLocks noChangeArrowheads="1"/>
          </p:cNvSpPr>
          <p:nvPr/>
        </p:nvSpPr>
        <p:spPr bwMode="auto">
          <a:xfrm>
            <a:off x="7443788" y="3317875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1569" name="Rectangle 229"/>
          <p:cNvSpPr>
            <a:spLocks noChangeArrowheads="1"/>
          </p:cNvSpPr>
          <p:nvPr/>
        </p:nvSpPr>
        <p:spPr bwMode="auto">
          <a:xfrm>
            <a:off x="5481638" y="2003425"/>
            <a:ext cx="357187" cy="592138"/>
          </a:xfrm>
          <a:prstGeom prst="rect">
            <a:avLst/>
          </a:prstGeom>
          <a:noFill/>
          <a:ln w="952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570" name="Rectangle 230"/>
          <p:cNvSpPr>
            <a:spLocks noChangeArrowheads="1"/>
          </p:cNvSpPr>
          <p:nvPr/>
        </p:nvSpPr>
        <p:spPr bwMode="auto">
          <a:xfrm>
            <a:off x="5875338" y="2003425"/>
            <a:ext cx="358775" cy="592138"/>
          </a:xfrm>
          <a:prstGeom prst="rect">
            <a:avLst/>
          </a:prstGeom>
          <a:noFill/>
          <a:ln w="952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571" name="Rectangle 231"/>
          <p:cNvSpPr>
            <a:spLocks noChangeArrowheads="1"/>
          </p:cNvSpPr>
          <p:nvPr/>
        </p:nvSpPr>
        <p:spPr bwMode="auto">
          <a:xfrm>
            <a:off x="6269038" y="2003425"/>
            <a:ext cx="358775" cy="592138"/>
          </a:xfrm>
          <a:prstGeom prst="rect">
            <a:avLst/>
          </a:prstGeom>
          <a:noFill/>
          <a:ln w="952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572" name="Rectangle 232"/>
          <p:cNvSpPr>
            <a:spLocks noChangeArrowheads="1"/>
          </p:cNvSpPr>
          <p:nvPr/>
        </p:nvSpPr>
        <p:spPr bwMode="auto">
          <a:xfrm>
            <a:off x="6662738" y="2003425"/>
            <a:ext cx="358775" cy="592138"/>
          </a:xfrm>
          <a:prstGeom prst="rect">
            <a:avLst/>
          </a:prstGeom>
          <a:noFill/>
          <a:ln w="952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573" name="Rectangle 233"/>
          <p:cNvSpPr>
            <a:spLocks noChangeArrowheads="1"/>
          </p:cNvSpPr>
          <p:nvPr/>
        </p:nvSpPr>
        <p:spPr bwMode="auto">
          <a:xfrm>
            <a:off x="7058025" y="2003425"/>
            <a:ext cx="357188" cy="592138"/>
          </a:xfrm>
          <a:prstGeom prst="rect">
            <a:avLst/>
          </a:prstGeom>
          <a:noFill/>
          <a:ln w="952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574" name="Rectangle 234"/>
          <p:cNvSpPr>
            <a:spLocks noChangeArrowheads="1"/>
          </p:cNvSpPr>
          <p:nvPr/>
        </p:nvSpPr>
        <p:spPr bwMode="auto">
          <a:xfrm>
            <a:off x="7451725" y="2003425"/>
            <a:ext cx="358775" cy="592138"/>
          </a:xfrm>
          <a:prstGeom prst="rect">
            <a:avLst/>
          </a:prstGeom>
          <a:noFill/>
          <a:ln w="952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575" name="Rectangle 235"/>
          <p:cNvSpPr>
            <a:spLocks noChangeArrowheads="1"/>
          </p:cNvSpPr>
          <p:nvPr/>
        </p:nvSpPr>
        <p:spPr bwMode="auto">
          <a:xfrm>
            <a:off x="7845425" y="2003425"/>
            <a:ext cx="358775" cy="592138"/>
          </a:xfrm>
          <a:prstGeom prst="rect">
            <a:avLst/>
          </a:prstGeom>
          <a:noFill/>
          <a:ln w="952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576" name="Oval 1108" descr="Dark vertical"/>
          <p:cNvSpPr>
            <a:spLocks noChangeArrowheads="1"/>
          </p:cNvSpPr>
          <p:nvPr/>
        </p:nvSpPr>
        <p:spPr bwMode="auto">
          <a:xfrm>
            <a:off x="7851775" y="1525588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1577" name="Line 1121"/>
          <p:cNvSpPr>
            <a:spLocks noChangeShapeType="1"/>
          </p:cNvSpPr>
          <p:nvPr/>
        </p:nvSpPr>
        <p:spPr bwMode="auto">
          <a:xfrm flipH="1">
            <a:off x="5683250" y="3673475"/>
            <a:ext cx="6350" cy="244475"/>
          </a:xfrm>
          <a:prstGeom prst="line">
            <a:avLst/>
          </a:prstGeom>
          <a:noFill/>
          <a:ln w="952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578" name="Line 1121"/>
          <p:cNvSpPr>
            <a:spLocks noChangeShapeType="1"/>
          </p:cNvSpPr>
          <p:nvPr/>
        </p:nvSpPr>
        <p:spPr bwMode="auto">
          <a:xfrm flipH="1">
            <a:off x="6065838" y="3673475"/>
            <a:ext cx="6350" cy="244475"/>
          </a:xfrm>
          <a:prstGeom prst="line">
            <a:avLst/>
          </a:prstGeom>
          <a:noFill/>
          <a:ln w="952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579" name="Line 1121"/>
          <p:cNvSpPr>
            <a:spLocks noChangeShapeType="1"/>
          </p:cNvSpPr>
          <p:nvPr/>
        </p:nvSpPr>
        <p:spPr bwMode="auto">
          <a:xfrm flipH="1">
            <a:off x="6448425" y="3673475"/>
            <a:ext cx="6350" cy="244475"/>
          </a:xfrm>
          <a:prstGeom prst="line">
            <a:avLst/>
          </a:prstGeom>
          <a:noFill/>
          <a:ln w="952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580" name="Line 1121"/>
          <p:cNvSpPr>
            <a:spLocks noChangeShapeType="1"/>
          </p:cNvSpPr>
          <p:nvPr/>
        </p:nvSpPr>
        <p:spPr bwMode="auto">
          <a:xfrm flipH="1">
            <a:off x="6831013" y="3673475"/>
            <a:ext cx="6350" cy="244475"/>
          </a:xfrm>
          <a:prstGeom prst="line">
            <a:avLst/>
          </a:prstGeom>
          <a:noFill/>
          <a:ln w="952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581" name="Line 1121"/>
          <p:cNvSpPr>
            <a:spLocks noChangeShapeType="1"/>
          </p:cNvSpPr>
          <p:nvPr/>
        </p:nvSpPr>
        <p:spPr bwMode="auto">
          <a:xfrm flipH="1">
            <a:off x="7215188" y="3673475"/>
            <a:ext cx="6350" cy="244475"/>
          </a:xfrm>
          <a:prstGeom prst="line">
            <a:avLst/>
          </a:prstGeom>
          <a:noFill/>
          <a:ln w="952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582" name="Line 1121"/>
          <p:cNvSpPr>
            <a:spLocks noChangeShapeType="1"/>
          </p:cNvSpPr>
          <p:nvPr/>
        </p:nvSpPr>
        <p:spPr bwMode="auto">
          <a:xfrm flipH="1">
            <a:off x="7597775" y="3673475"/>
            <a:ext cx="6350" cy="244475"/>
          </a:xfrm>
          <a:prstGeom prst="line">
            <a:avLst/>
          </a:prstGeom>
          <a:noFill/>
          <a:ln w="952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583" name="Line 1121"/>
          <p:cNvSpPr>
            <a:spLocks noChangeShapeType="1"/>
          </p:cNvSpPr>
          <p:nvPr/>
        </p:nvSpPr>
        <p:spPr bwMode="auto">
          <a:xfrm flipH="1">
            <a:off x="7981950" y="3025775"/>
            <a:ext cx="6350" cy="244475"/>
          </a:xfrm>
          <a:prstGeom prst="line">
            <a:avLst/>
          </a:prstGeom>
          <a:noFill/>
          <a:ln w="952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584" name="Line 1121"/>
          <p:cNvSpPr>
            <a:spLocks noChangeShapeType="1"/>
          </p:cNvSpPr>
          <p:nvPr/>
        </p:nvSpPr>
        <p:spPr bwMode="auto">
          <a:xfrm flipH="1">
            <a:off x="5684838" y="3025775"/>
            <a:ext cx="6350" cy="244475"/>
          </a:xfrm>
          <a:prstGeom prst="line">
            <a:avLst/>
          </a:prstGeom>
          <a:noFill/>
          <a:ln w="952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585" name="Line 1121"/>
          <p:cNvSpPr>
            <a:spLocks noChangeShapeType="1"/>
          </p:cNvSpPr>
          <p:nvPr/>
        </p:nvSpPr>
        <p:spPr bwMode="auto">
          <a:xfrm flipH="1">
            <a:off x="6067425" y="3025775"/>
            <a:ext cx="6350" cy="244475"/>
          </a:xfrm>
          <a:prstGeom prst="line">
            <a:avLst/>
          </a:prstGeom>
          <a:noFill/>
          <a:ln w="952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586" name="Line 1121"/>
          <p:cNvSpPr>
            <a:spLocks noChangeShapeType="1"/>
          </p:cNvSpPr>
          <p:nvPr/>
        </p:nvSpPr>
        <p:spPr bwMode="auto">
          <a:xfrm flipH="1">
            <a:off x="6450013" y="3025775"/>
            <a:ext cx="6350" cy="244475"/>
          </a:xfrm>
          <a:prstGeom prst="line">
            <a:avLst/>
          </a:prstGeom>
          <a:noFill/>
          <a:ln w="952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587" name="Line 1121"/>
          <p:cNvSpPr>
            <a:spLocks noChangeShapeType="1"/>
          </p:cNvSpPr>
          <p:nvPr/>
        </p:nvSpPr>
        <p:spPr bwMode="auto">
          <a:xfrm flipH="1">
            <a:off x="6832600" y="3025775"/>
            <a:ext cx="6350" cy="244475"/>
          </a:xfrm>
          <a:prstGeom prst="line">
            <a:avLst/>
          </a:prstGeom>
          <a:noFill/>
          <a:ln w="952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588" name="Line 1121"/>
          <p:cNvSpPr>
            <a:spLocks noChangeShapeType="1"/>
          </p:cNvSpPr>
          <p:nvPr/>
        </p:nvSpPr>
        <p:spPr bwMode="auto">
          <a:xfrm flipH="1">
            <a:off x="7215188" y="3025775"/>
            <a:ext cx="6350" cy="244475"/>
          </a:xfrm>
          <a:prstGeom prst="line">
            <a:avLst/>
          </a:prstGeom>
          <a:noFill/>
          <a:ln w="952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589" name="Line 1121"/>
          <p:cNvSpPr>
            <a:spLocks noChangeShapeType="1"/>
          </p:cNvSpPr>
          <p:nvPr/>
        </p:nvSpPr>
        <p:spPr bwMode="auto">
          <a:xfrm flipH="1">
            <a:off x="7599363" y="3025775"/>
            <a:ext cx="6350" cy="244475"/>
          </a:xfrm>
          <a:prstGeom prst="line">
            <a:avLst/>
          </a:prstGeom>
          <a:noFill/>
          <a:ln w="952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590" name="Line 1121"/>
          <p:cNvSpPr>
            <a:spLocks noChangeShapeType="1"/>
          </p:cNvSpPr>
          <p:nvPr/>
        </p:nvSpPr>
        <p:spPr bwMode="auto">
          <a:xfrm>
            <a:off x="5700713" y="3025775"/>
            <a:ext cx="354012" cy="244475"/>
          </a:xfrm>
          <a:prstGeom prst="line">
            <a:avLst/>
          </a:prstGeom>
          <a:noFill/>
          <a:ln w="952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591" name="Line 1121"/>
          <p:cNvSpPr>
            <a:spLocks noChangeShapeType="1"/>
          </p:cNvSpPr>
          <p:nvPr/>
        </p:nvSpPr>
        <p:spPr bwMode="auto">
          <a:xfrm>
            <a:off x="5700713" y="3025775"/>
            <a:ext cx="747712" cy="244475"/>
          </a:xfrm>
          <a:prstGeom prst="line">
            <a:avLst/>
          </a:prstGeom>
          <a:noFill/>
          <a:ln w="952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592" name="Line 1121"/>
          <p:cNvSpPr>
            <a:spLocks noChangeShapeType="1"/>
          </p:cNvSpPr>
          <p:nvPr/>
        </p:nvSpPr>
        <p:spPr bwMode="auto">
          <a:xfrm>
            <a:off x="6097588" y="3032125"/>
            <a:ext cx="354012" cy="244475"/>
          </a:xfrm>
          <a:prstGeom prst="line">
            <a:avLst/>
          </a:prstGeom>
          <a:noFill/>
          <a:ln w="952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593" name="Line 1121"/>
          <p:cNvSpPr>
            <a:spLocks noChangeShapeType="1"/>
          </p:cNvSpPr>
          <p:nvPr/>
        </p:nvSpPr>
        <p:spPr bwMode="auto">
          <a:xfrm>
            <a:off x="6097588" y="3032125"/>
            <a:ext cx="747712" cy="244475"/>
          </a:xfrm>
          <a:prstGeom prst="line">
            <a:avLst/>
          </a:prstGeom>
          <a:noFill/>
          <a:ln w="952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594" name="Line 1121"/>
          <p:cNvSpPr>
            <a:spLocks noChangeShapeType="1"/>
          </p:cNvSpPr>
          <p:nvPr/>
        </p:nvSpPr>
        <p:spPr bwMode="auto">
          <a:xfrm>
            <a:off x="6465888" y="3022600"/>
            <a:ext cx="354012" cy="244475"/>
          </a:xfrm>
          <a:prstGeom prst="line">
            <a:avLst/>
          </a:prstGeom>
          <a:noFill/>
          <a:ln w="952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595" name="Line 1121"/>
          <p:cNvSpPr>
            <a:spLocks noChangeShapeType="1"/>
          </p:cNvSpPr>
          <p:nvPr/>
        </p:nvSpPr>
        <p:spPr bwMode="auto">
          <a:xfrm>
            <a:off x="6465888" y="3022600"/>
            <a:ext cx="747712" cy="244475"/>
          </a:xfrm>
          <a:prstGeom prst="line">
            <a:avLst/>
          </a:prstGeom>
          <a:noFill/>
          <a:ln w="952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596" name="Line 1121"/>
          <p:cNvSpPr>
            <a:spLocks noChangeShapeType="1"/>
          </p:cNvSpPr>
          <p:nvPr/>
        </p:nvSpPr>
        <p:spPr bwMode="auto">
          <a:xfrm>
            <a:off x="6832600" y="3022600"/>
            <a:ext cx="352425" cy="244475"/>
          </a:xfrm>
          <a:prstGeom prst="line">
            <a:avLst/>
          </a:prstGeom>
          <a:noFill/>
          <a:ln w="952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597" name="Line 1121"/>
          <p:cNvSpPr>
            <a:spLocks noChangeShapeType="1"/>
          </p:cNvSpPr>
          <p:nvPr/>
        </p:nvSpPr>
        <p:spPr bwMode="auto">
          <a:xfrm>
            <a:off x="6832600" y="3022600"/>
            <a:ext cx="747713" cy="244475"/>
          </a:xfrm>
          <a:prstGeom prst="line">
            <a:avLst/>
          </a:prstGeom>
          <a:noFill/>
          <a:ln w="952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598" name="Line 1121"/>
          <p:cNvSpPr>
            <a:spLocks noChangeShapeType="1"/>
          </p:cNvSpPr>
          <p:nvPr/>
        </p:nvSpPr>
        <p:spPr bwMode="auto">
          <a:xfrm>
            <a:off x="7242175" y="3009900"/>
            <a:ext cx="352425" cy="244475"/>
          </a:xfrm>
          <a:prstGeom prst="line">
            <a:avLst/>
          </a:prstGeom>
          <a:noFill/>
          <a:ln w="952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599" name="Line 1121"/>
          <p:cNvSpPr>
            <a:spLocks noChangeShapeType="1"/>
          </p:cNvSpPr>
          <p:nvPr/>
        </p:nvSpPr>
        <p:spPr bwMode="auto">
          <a:xfrm>
            <a:off x="7242175" y="3009900"/>
            <a:ext cx="747713" cy="244475"/>
          </a:xfrm>
          <a:prstGeom prst="line">
            <a:avLst/>
          </a:prstGeom>
          <a:noFill/>
          <a:ln w="952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600" name="Line 1121"/>
          <p:cNvSpPr>
            <a:spLocks noChangeShapeType="1"/>
          </p:cNvSpPr>
          <p:nvPr/>
        </p:nvSpPr>
        <p:spPr bwMode="auto">
          <a:xfrm flipH="1">
            <a:off x="5664200" y="3044825"/>
            <a:ext cx="352425" cy="244475"/>
          </a:xfrm>
          <a:prstGeom prst="line">
            <a:avLst/>
          </a:prstGeom>
          <a:noFill/>
          <a:ln w="952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601" name="Line 1121"/>
          <p:cNvSpPr>
            <a:spLocks noChangeShapeType="1"/>
          </p:cNvSpPr>
          <p:nvPr/>
        </p:nvSpPr>
        <p:spPr bwMode="auto">
          <a:xfrm flipH="1">
            <a:off x="5664200" y="3044825"/>
            <a:ext cx="747713" cy="244475"/>
          </a:xfrm>
          <a:prstGeom prst="line">
            <a:avLst/>
          </a:prstGeom>
          <a:noFill/>
          <a:ln w="952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602" name="Line 1121"/>
          <p:cNvSpPr>
            <a:spLocks noChangeShapeType="1"/>
          </p:cNvSpPr>
          <p:nvPr/>
        </p:nvSpPr>
        <p:spPr bwMode="auto">
          <a:xfrm flipH="1">
            <a:off x="6072188" y="3022600"/>
            <a:ext cx="354012" cy="244475"/>
          </a:xfrm>
          <a:prstGeom prst="line">
            <a:avLst/>
          </a:prstGeom>
          <a:noFill/>
          <a:ln w="952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603" name="Line 1121"/>
          <p:cNvSpPr>
            <a:spLocks noChangeShapeType="1"/>
          </p:cNvSpPr>
          <p:nvPr/>
        </p:nvSpPr>
        <p:spPr bwMode="auto">
          <a:xfrm flipH="1">
            <a:off x="6072188" y="3022600"/>
            <a:ext cx="747712" cy="244475"/>
          </a:xfrm>
          <a:prstGeom prst="line">
            <a:avLst/>
          </a:prstGeom>
          <a:noFill/>
          <a:ln w="952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604" name="Line 1121"/>
          <p:cNvSpPr>
            <a:spLocks noChangeShapeType="1"/>
          </p:cNvSpPr>
          <p:nvPr/>
        </p:nvSpPr>
        <p:spPr bwMode="auto">
          <a:xfrm flipH="1">
            <a:off x="6491288" y="3009900"/>
            <a:ext cx="354012" cy="244475"/>
          </a:xfrm>
          <a:prstGeom prst="line">
            <a:avLst/>
          </a:prstGeom>
          <a:noFill/>
          <a:ln w="952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605" name="Line 1121"/>
          <p:cNvSpPr>
            <a:spLocks noChangeShapeType="1"/>
          </p:cNvSpPr>
          <p:nvPr/>
        </p:nvSpPr>
        <p:spPr bwMode="auto">
          <a:xfrm flipH="1">
            <a:off x="6491288" y="3009900"/>
            <a:ext cx="747712" cy="244475"/>
          </a:xfrm>
          <a:prstGeom prst="line">
            <a:avLst/>
          </a:prstGeom>
          <a:noFill/>
          <a:ln w="952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606" name="Line 1121"/>
          <p:cNvSpPr>
            <a:spLocks noChangeShapeType="1"/>
          </p:cNvSpPr>
          <p:nvPr/>
        </p:nvSpPr>
        <p:spPr bwMode="auto">
          <a:xfrm flipH="1">
            <a:off x="6872288" y="3022600"/>
            <a:ext cx="354012" cy="244475"/>
          </a:xfrm>
          <a:prstGeom prst="line">
            <a:avLst/>
          </a:prstGeom>
          <a:noFill/>
          <a:ln w="952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607" name="Line 1121"/>
          <p:cNvSpPr>
            <a:spLocks noChangeShapeType="1"/>
          </p:cNvSpPr>
          <p:nvPr/>
        </p:nvSpPr>
        <p:spPr bwMode="auto">
          <a:xfrm flipH="1">
            <a:off x="6872288" y="3022600"/>
            <a:ext cx="747712" cy="244475"/>
          </a:xfrm>
          <a:prstGeom prst="line">
            <a:avLst/>
          </a:prstGeom>
          <a:noFill/>
          <a:ln w="952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608" name="Line 1121"/>
          <p:cNvSpPr>
            <a:spLocks noChangeShapeType="1"/>
          </p:cNvSpPr>
          <p:nvPr/>
        </p:nvSpPr>
        <p:spPr bwMode="auto">
          <a:xfrm flipH="1">
            <a:off x="7253288" y="3035300"/>
            <a:ext cx="354012" cy="244475"/>
          </a:xfrm>
          <a:prstGeom prst="line">
            <a:avLst/>
          </a:prstGeom>
          <a:noFill/>
          <a:ln w="952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609" name="Line 1121"/>
          <p:cNvSpPr>
            <a:spLocks noChangeShapeType="1"/>
          </p:cNvSpPr>
          <p:nvPr/>
        </p:nvSpPr>
        <p:spPr bwMode="auto">
          <a:xfrm flipH="1">
            <a:off x="7253288" y="3035300"/>
            <a:ext cx="747712" cy="244475"/>
          </a:xfrm>
          <a:prstGeom prst="line">
            <a:avLst/>
          </a:prstGeom>
          <a:noFill/>
          <a:ln w="952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610" name="Line 1121"/>
          <p:cNvSpPr>
            <a:spLocks noChangeShapeType="1"/>
          </p:cNvSpPr>
          <p:nvPr/>
        </p:nvSpPr>
        <p:spPr bwMode="auto">
          <a:xfrm>
            <a:off x="7621588" y="3032125"/>
            <a:ext cx="341312" cy="222250"/>
          </a:xfrm>
          <a:prstGeom prst="line">
            <a:avLst/>
          </a:prstGeom>
          <a:noFill/>
          <a:ln w="952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611" name="Oval 1108" descr="Dark vertical"/>
          <p:cNvSpPr>
            <a:spLocks noChangeArrowheads="1"/>
          </p:cNvSpPr>
          <p:nvPr/>
        </p:nvSpPr>
        <p:spPr bwMode="auto">
          <a:xfrm>
            <a:off x="5537200" y="2665413"/>
            <a:ext cx="304800" cy="304800"/>
          </a:xfrm>
          <a:prstGeom prst="ellipse">
            <a:avLst/>
          </a:prstGeom>
          <a:pattFill prst="dkVert">
            <a:fgClr>
              <a:srgbClr val="CD0329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1612" name="Oval 1108" descr="Dark vertical"/>
          <p:cNvSpPr>
            <a:spLocks noChangeArrowheads="1"/>
          </p:cNvSpPr>
          <p:nvPr/>
        </p:nvSpPr>
        <p:spPr bwMode="auto">
          <a:xfrm>
            <a:off x="5918200" y="2665413"/>
            <a:ext cx="304800" cy="304800"/>
          </a:xfrm>
          <a:prstGeom prst="ellipse">
            <a:avLst/>
          </a:prstGeom>
          <a:pattFill prst="dkVert">
            <a:fgClr>
              <a:srgbClr val="CD0329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1613" name="Oval 1108" descr="Dark vertical"/>
          <p:cNvSpPr>
            <a:spLocks noChangeArrowheads="1"/>
          </p:cNvSpPr>
          <p:nvPr/>
        </p:nvSpPr>
        <p:spPr bwMode="auto">
          <a:xfrm>
            <a:off x="6300788" y="2665413"/>
            <a:ext cx="304800" cy="304800"/>
          </a:xfrm>
          <a:prstGeom prst="ellipse">
            <a:avLst/>
          </a:prstGeom>
          <a:pattFill prst="dkVert">
            <a:fgClr>
              <a:srgbClr val="CD0329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1614" name="Oval 1108" descr="Dark vertical"/>
          <p:cNvSpPr>
            <a:spLocks noChangeArrowheads="1"/>
          </p:cNvSpPr>
          <p:nvPr/>
        </p:nvSpPr>
        <p:spPr bwMode="auto">
          <a:xfrm>
            <a:off x="7826375" y="2665413"/>
            <a:ext cx="304800" cy="304800"/>
          </a:xfrm>
          <a:prstGeom prst="ellipse">
            <a:avLst/>
          </a:prstGeom>
          <a:pattFill prst="dkVert">
            <a:fgClr>
              <a:srgbClr val="CD0329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1615" name="Oval 1108" descr="Dark vertical"/>
          <p:cNvSpPr>
            <a:spLocks noChangeArrowheads="1"/>
          </p:cNvSpPr>
          <p:nvPr/>
        </p:nvSpPr>
        <p:spPr bwMode="auto">
          <a:xfrm>
            <a:off x="6681788" y="2665413"/>
            <a:ext cx="304800" cy="304800"/>
          </a:xfrm>
          <a:prstGeom prst="ellipse">
            <a:avLst/>
          </a:prstGeom>
          <a:pattFill prst="dkVert">
            <a:fgClr>
              <a:srgbClr val="CD0329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1616" name="Oval 1108" descr="Dark vertical"/>
          <p:cNvSpPr>
            <a:spLocks noChangeArrowheads="1"/>
          </p:cNvSpPr>
          <p:nvPr/>
        </p:nvSpPr>
        <p:spPr bwMode="auto">
          <a:xfrm>
            <a:off x="7062788" y="2665413"/>
            <a:ext cx="304800" cy="304800"/>
          </a:xfrm>
          <a:prstGeom prst="ellipse">
            <a:avLst/>
          </a:prstGeom>
          <a:pattFill prst="dkVert">
            <a:fgClr>
              <a:srgbClr val="CD0329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1617" name="Oval 1108" descr="Dark vertical"/>
          <p:cNvSpPr>
            <a:spLocks noChangeArrowheads="1"/>
          </p:cNvSpPr>
          <p:nvPr/>
        </p:nvSpPr>
        <p:spPr bwMode="auto">
          <a:xfrm>
            <a:off x="7445375" y="2665413"/>
            <a:ext cx="304800" cy="304800"/>
          </a:xfrm>
          <a:prstGeom prst="ellipse">
            <a:avLst/>
          </a:prstGeom>
          <a:pattFill prst="dkVert">
            <a:fgClr>
              <a:srgbClr val="CD0329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8" name="Rounded Rectangle 83"/>
          <p:cNvSpPr>
            <a:spLocks noChangeArrowheads="1"/>
          </p:cNvSpPr>
          <p:nvPr/>
        </p:nvSpPr>
        <p:spPr bwMode="auto">
          <a:xfrm>
            <a:off x="901700" y="3124200"/>
            <a:ext cx="2895600" cy="1639888"/>
          </a:xfrm>
          <a:prstGeom prst="roundRect">
            <a:avLst>
              <a:gd name="adj" fmla="val 16667"/>
            </a:avLst>
          </a:prstGeom>
          <a:solidFill>
            <a:srgbClr val="CC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9" name="Text Box 1049"/>
          <p:cNvSpPr txBox="1">
            <a:spLocks noChangeArrowheads="1"/>
          </p:cNvSpPr>
          <p:nvPr/>
        </p:nvSpPr>
        <p:spPr bwMode="auto">
          <a:xfrm>
            <a:off x="969963" y="3243263"/>
            <a:ext cx="2790825" cy="1385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2100">
                <a:latin typeface="Calibri" pitchFamily="34" charset="0"/>
              </a:rPr>
              <a:t>A 2-ply lookahead player will see a way to win or block the opponent's win</a:t>
            </a:r>
          </a:p>
        </p:txBody>
      </p:sp>
      <p:sp>
        <p:nvSpPr>
          <p:cNvPr id="130" name="Rectangle 169"/>
          <p:cNvSpPr>
            <a:spLocks noChangeArrowheads="1"/>
          </p:cNvSpPr>
          <p:nvPr/>
        </p:nvSpPr>
        <p:spPr bwMode="auto">
          <a:xfrm rot="21157495">
            <a:off x="1917246" y="4602504"/>
            <a:ext cx="2054024" cy="323165"/>
          </a:xfrm>
          <a:prstGeom prst="rect">
            <a:avLst/>
          </a:prstGeom>
          <a:solidFill>
            <a:schemeClr val="bg1"/>
          </a:solidFill>
          <a:ln>
            <a:noFill/>
          </a:ln>
          <a:extLst/>
        </p:spPr>
        <p:txBody>
          <a:bodyPr wrap="none">
            <a:spAutoFit/>
          </a:bodyPr>
          <a:lstStyle/>
          <a:p>
            <a:r>
              <a:rPr lang="en-US" sz="1500" b="1" dirty="0">
                <a:solidFill>
                  <a:srgbClr val="06961A"/>
                </a:solidFill>
                <a:latin typeface="Cambria" panose="02040503050406030204" pitchFamily="18" charset="0"/>
              </a:rPr>
              <a:t>"Gotcha!" + "Uh Oh…"</a:t>
            </a:r>
          </a:p>
        </p:txBody>
      </p:sp>
      <p:sp>
        <p:nvSpPr>
          <p:cNvPr id="131" name="Text Box 1114"/>
          <p:cNvSpPr txBox="1">
            <a:spLocks noChangeArrowheads="1"/>
          </p:cNvSpPr>
          <p:nvPr/>
        </p:nvSpPr>
        <p:spPr bwMode="auto">
          <a:xfrm>
            <a:off x="762000" y="1676400"/>
            <a:ext cx="3113882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2100" dirty="0">
                <a:latin typeface="Calibri" pitchFamily="34" charset="0"/>
              </a:rPr>
              <a:t>What </a:t>
            </a:r>
            <a:r>
              <a:rPr lang="en-US" sz="2100" dirty="0" smtClean="0">
                <a:latin typeface="Calibri" pitchFamily="34" charset="0"/>
              </a:rPr>
              <a:t>should </a:t>
            </a:r>
            <a:r>
              <a:rPr lang="en-US" sz="2100" b="1" dirty="0" err="1" smtClean="0">
                <a:latin typeface="Courier New" panose="02070309020205020404" pitchFamily="49" charset="0"/>
                <a:cs typeface="Courier New" panose="02070309020205020404" pitchFamily="49" charset="0"/>
              </a:rPr>
              <a:t>scoresFor</a:t>
            </a:r>
            <a:r>
              <a:rPr lang="en-US" sz="2100" b="1" dirty="0" smtClean="0">
                <a:latin typeface="Courier New" panose="02070309020205020404" pitchFamily="49" charset="0"/>
                <a:cs typeface="Courier New" panose="02070309020205020404" pitchFamily="49" charset="0"/>
              </a:rPr>
              <a:t> </a:t>
            </a:r>
            <a:r>
              <a:rPr lang="en-US" sz="2100" dirty="0" smtClean="0">
                <a:latin typeface="Calibri" pitchFamily="34" charset="0"/>
              </a:rPr>
              <a:t>return for       with </a:t>
            </a:r>
            <a:r>
              <a:rPr lang="en-US" sz="2100" b="1" dirty="0" smtClean="0">
                <a:latin typeface="Calibri" pitchFamily="34" charset="0"/>
              </a:rPr>
              <a:t>ply == 2</a:t>
            </a:r>
            <a:endParaRPr lang="en-US" sz="2100" b="1" i="1" dirty="0">
              <a:latin typeface="Calibri" pitchFamily="34" charset="0"/>
            </a:endParaRPr>
          </a:p>
        </p:txBody>
      </p:sp>
      <p:sp>
        <p:nvSpPr>
          <p:cNvPr id="132" name="Oval 1108" descr="Dark vertical"/>
          <p:cNvSpPr>
            <a:spLocks noChangeArrowheads="1"/>
          </p:cNvSpPr>
          <p:nvPr/>
        </p:nvSpPr>
        <p:spPr bwMode="auto">
          <a:xfrm>
            <a:off x="2003778" y="2145405"/>
            <a:ext cx="152400" cy="1524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33" name="Text Box 1029"/>
          <p:cNvSpPr txBox="1">
            <a:spLocks noChangeArrowheads="1"/>
          </p:cNvSpPr>
          <p:nvPr/>
        </p:nvSpPr>
        <p:spPr bwMode="auto">
          <a:xfrm>
            <a:off x="609600" y="228600"/>
            <a:ext cx="731520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3600" b="1" dirty="0" err="1" smtClean="0">
                <a:latin typeface="Courier New" panose="02070309020205020404" pitchFamily="49" charset="0"/>
                <a:cs typeface="Courier New" panose="02070309020205020404" pitchFamily="49" charset="0"/>
              </a:rPr>
              <a:t>scoresFor</a:t>
            </a:r>
            <a:r>
              <a:rPr lang="en-US" sz="3600" dirty="0" smtClean="0">
                <a:latin typeface="Cambria" pitchFamily="18" charset="0"/>
              </a:rPr>
              <a:t> at </a:t>
            </a:r>
            <a:r>
              <a:rPr lang="en-US" sz="3600" dirty="0">
                <a:latin typeface="Cambria" pitchFamily="18" charset="0"/>
              </a:rPr>
              <a:t>2</a:t>
            </a:r>
            <a:r>
              <a:rPr lang="en-US" sz="3600" dirty="0" smtClean="0">
                <a:latin typeface="Cambria" pitchFamily="18" charset="0"/>
              </a:rPr>
              <a:t> ply for</a:t>
            </a:r>
            <a:endParaRPr lang="en-US" sz="3600" dirty="0">
              <a:latin typeface="Cambria" pitchFamily="18" charset="0"/>
            </a:endParaRPr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" name="Ink 1"/>
              <p14:cNvContentPartPr/>
              <p14:nvPr/>
            </p14:nvContentPartPr>
            <p14:xfrm>
              <a:off x="5410440" y="485640"/>
              <a:ext cx="3457800" cy="5896440"/>
            </p14:xfrm>
          </p:contentPart>
        </mc:Choice>
        <mc:Fallback xmlns="">
          <p:pic>
            <p:nvPicPr>
              <p:cNvPr id="2" name="Ink 1"/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401080" y="476280"/>
                <a:ext cx="3476520" cy="59151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93111635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9" name="Rectangle 1177"/>
          <p:cNvSpPr>
            <a:spLocks noChangeArrowheads="1"/>
          </p:cNvSpPr>
          <p:nvPr/>
        </p:nvSpPr>
        <p:spPr bwMode="auto">
          <a:xfrm>
            <a:off x="7288213" y="1122363"/>
            <a:ext cx="1690687" cy="1108075"/>
          </a:xfrm>
          <a:prstGeom prst="rect">
            <a:avLst/>
          </a:prstGeom>
          <a:solidFill>
            <a:srgbClr val="CCECFF"/>
          </a:solidFill>
          <a:ln>
            <a:noFill/>
          </a:ln>
          <a:extLst/>
        </p:spPr>
        <p:txBody>
          <a:bodyPr wrap="none" anchor="ctr"/>
          <a:lstStyle/>
          <a:p>
            <a:endParaRPr lang="en-US"/>
          </a:p>
        </p:txBody>
      </p:sp>
      <p:sp>
        <p:nvSpPr>
          <p:cNvPr id="23555" name="Oval 1026"/>
          <p:cNvSpPr>
            <a:spLocks noChangeArrowheads="1"/>
          </p:cNvSpPr>
          <p:nvPr/>
        </p:nvSpPr>
        <p:spPr bwMode="auto">
          <a:xfrm>
            <a:off x="4403725" y="704850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3556" name="Oval 1027" descr="Dark vertical"/>
          <p:cNvSpPr>
            <a:spLocks noChangeArrowheads="1"/>
          </p:cNvSpPr>
          <p:nvPr/>
        </p:nvSpPr>
        <p:spPr bwMode="auto">
          <a:xfrm>
            <a:off x="4403725" y="1066800"/>
            <a:ext cx="304800" cy="304800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3557" name="Oval 1028"/>
          <p:cNvSpPr>
            <a:spLocks noChangeArrowheads="1"/>
          </p:cNvSpPr>
          <p:nvPr/>
        </p:nvSpPr>
        <p:spPr bwMode="auto">
          <a:xfrm>
            <a:off x="4403725" y="1430338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3558" name="Oval 1029"/>
          <p:cNvSpPr>
            <a:spLocks noChangeArrowheads="1"/>
          </p:cNvSpPr>
          <p:nvPr/>
        </p:nvSpPr>
        <p:spPr bwMode="auto">
          <a:xfrm>
            <a:off x="4403725" y="1793875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3559" name="Oval 1030"/>
          <p:cNvSpPr>
            <a:spLocks noChangeArrowheads="1"/>
          </p:cNvSpPr>
          <p:nvPr/>
        </p:nvSpPr>
        <p:spPr bwMode="auto">
          <a:xfrm>
            <a:off x="4403725" y="2157413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3560" name="Oval 1031" descr="Dark vertical"/>
          <p:cNvSpPr>
            <a:spLocks noChangeArrowheads="1"/>
          </p:cNvSpPr>
          <p:nvPr/>
        </p:nvSpPr>
        <p:spPr bwMode="auto">
          <a:xfrm>
            <a:off x="4403725" y="2520950"/>
            <a:ext cx="304800" cy="304800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3561" name="Oval 1032"/>
          <p:cNvSpPr>
            <a:spLocks noChangeArrowheads="1"/>
          </p:cNvSpPr>
          <p:nvPr/>
        </p:nvSpPr>
        <p:spPr bwMode="auto">
          <a:xfrm>
            <a:off x="4784725" y="70485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3562" name="Oval 1033"/>
          <p:cNvSpPr>
            <a:spLocks noChangeArrowheads="1"/>
          </p:cNvSpPr>
          <p:nvPr/>
        </p:nvSpPr>
        <p:spPr bwMode="auto">
          <a:xfrm>
            <a:off x="4784725" y="106680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3563" name="Oval 1035" descr="Dark vertical"/>
          <p:cNvSpPr>
            <a:spLocks noChangeArrowheads="1"/>
          </p:cNvSpPr>
          <p:nvPr/>
        </p:nvSpPr>
        <p:spPr bwMode="auto">
          <a:xfrm>
            <a:off x="4784725" y="1793875"/>
            <a:ext cx="304800" cy="304800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3564" name="Oval 1036"/>
          <p:cNvSpPr>
            <a:spLocks noChangeArrowheads="1"/>
          </p:cNvSpPr>
          <p:nvPr/>
        </p:nvSpPr>
        <p:spPr bwMode="auto">
          <a:xfrm>
            <a:off x="4784725" y="2157413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3565" name="Oval 1037" descr="Dark vertical"/>
          <p:cNvSpPr>
            <a:spLocks noChangeArrowheads="1"/>
          </p:cNvSpPr>
          <p:nvPr/>
        </p:nvSpPr>
        <p:spPr bwMode="auto">
          <a:xfrm>
            <a:off x="4784725" y="2520950"/>
            <a:ext cx="304800" cy="304800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3566" name="Oval 1038"/>
          <p:cNvSpPr>
            <a:spLocks noChangeArrowheads="1"/>
          </p:cNvSpPr>
          <p:nvPr/>
        </p:nvSpPr>
        <p:spPr bwMode="auto">
          <a:xfrm>
            <a:off x="5165725" y="70485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3567" name="Oval 1039"/>
          <p:cNvSpPr>
            <a:spLocks noChangeArrowheads="1"/>
          </p:cNvSpPr>
          <p:nvPr/>
        </p:nvSpPr>
        <p:spPr bwMode="auto">
          <a:xfrm>
            <a:off x="5165725" y="106680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3568" name="Oval 1040"/>
          <p:cNvSpPr>
            <a:spLocks noChangeArrowheads="1"/>
          </p:cNvSpPr>
          <p:nvPr/>
        </p:nvSpPr>
        <p:spPr bwMode="auto">
          <a:xfrm>
            <a:off x="5165725" y="143033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3569" name="Oval 1042"/>
          <p:cNvSpPr>
            <a:spLocks noChangeArrowheads="1"/>
          </p:cNvSpPr>
          <p:nvPr/>
        </p:nvSpPr>
        <p:spPr bwMode="auto">
          <a:xfrm>
            <a:off x="5165725" y="2157413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3570" name="Oval 1043" descr="Dark vertical"/>
          <p:cNvSpPr>
            <a:spLocks noChangeArrowheads="1"/>
          </p:cNvSpPr>
          <p:nvPr/>
        </p:nvSpPr>
        <p:spPr bwMode="auto">
          <a:xfrm>
            <a:off x="5165725" y="2520950"/>
            <a:ext cx="304800" cy="304800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3571" name="Oval 1044"/>
          <p:cNvSpPr>
            <a:spLocks noChangeArrowheads="1"/>
          </p:cNvSpPr>
          <p:nvPr/>
        </p:nvSpPr>
        <p:spPr bwMode="auto">
          <a:xfrm>
            <a:off x="5546725" y="70485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3572" name="Oval 1045"/>
          <p:cNvSpPr>
            <a:spLocks noChangeArrowheads="1"/>
          </p:cNvSpPr>
          <p:nvPr/>
        </p:nvSpPr>
        <p:spPr bwMode="auto">
          <a:xfrm>
            <a:off x="5546725" y="106680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3573" name="Oval 1046"/>
          <p:cNvSpPr>
            <a:spLocks noChangeArrowheads="1"/>
          </p:cNvSpPr>
          <p:nvPr/>
        </p:nvSpPr>
        <p:spPr bwMode="auto">
          <a:xfrm>
            <a:off x="5546725" y="179387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3574" name="Oval 1047"/>
          <p:cNvSpPr>
            <a:spLocks noChangeArrowheads="1"/>
          </p:cNvSpPr>
          <p:nvPr/>
        </p:nvSpPr>
        <p:spPr bwMode="auto">
          <a:xfrm>
            <a:off x="5546725" y="2157413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3575" name="Oval 1048"/>
          <p:cNvSpPr>
            <a:spLocks noChangeArrowheads="1"/>
          </p:cNvSpPr>
          <p:nvPr/>
        </p:nvSpPr>
        <p:spPr bwMode="auto">
          <a:xfrm>
            <a:off x="5546725" y="252095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3576" name="Oval 1049"/>
          <p:cNvSpPr>
            <a:spLocks noChangeArrowheads="1"/>
          </p:cNvSpPr>
          <p:nvPr/>
        </p:nvSpPr>
        <p:spPr bwMode="auto">
          <a:xfrm>
            <a:off x="5927725" y="70485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3577" name="Oval 1050"/>
          <p:cNvSpPr>
            <a:spLocks noChangeArrowheads="1"/>
          </p:cNvSpPr>
          <p:nvPr/>
        </p:nvSpPr>
        <p:spPr bwMode="auto">
          <a:xfrm>
            <a:off x="5927725" y="106680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3578" name="Oval 1051"/>
          <p:cNvSpPr>
            <a:spLocks noChangeArrowheads="1"/>
          </p:cNvSpPr>
          <p:nvPr/>
        </p:nvSpPr>
        <p:spPr bwMode="auto">
          <a:xfrm>
            <a:off x="5927725" y="143033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3579" name="Oval 1052"/>
          <p:cNvSpPr>
            <a:spLocks noChangeArrowheads="1"/>
          </p:cNvSpPr>
          <p:nvPr/>
        </p:nvSpPr>
        <p:spPr bwMode="auto">
          <a:xfrm>
            <a:off x="5927725" y="179387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3580" name="Oval 1053"/>
          <p:cNvSpPr>
            <a:spLocks noChangeArrowheads="1"/>
          </p:cNvSpPr>
          <p:nvPr/>
        </p:nvSpPr>
        <p:spPr bwMode="auto">
          <a:xfrm>
            <a:off x="5927725" y="2157413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3581" name="Oval 1054"/>
          <p:cNvSpPr>
            <a:spLocks noChangeArrowheads="1"/>
          </p:cNvSpPr>
          <p:nvPr/>
        </p:nvSpPr>
        <p:spPr bwMode="auto">
          <a:xfrm>
            <a:off x="5927725" y="252095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3582" name="Oval 1055"/>
          <p:cNvSpPr>
            <a:spLocks noChangeArrowheads="1"/>
          </p:cNvSpPr>
          <p:nvPr/>
        </p:nvSpPr>
        <p:spPr bwMode="auto">
          <a:xfrm>
            <a:off x="6308725" y="70485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3583" name="Oval 1056"/>
          <p:cNvSpPr>
            <a:spLocks noChangeArrowheads="1"/>
          </p:cNvSpPr>
          <p:nvPr/>
        </p:nvSpPr>
        <p:spPr bwMode="auto">
          <a:xfrm>
            <a:off x="6308725" y="106680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3584" name="Oval 1057"/>
          <p:cNvSpPr>
            <a:spLocks noChangeArrowheads="1"/>
          </p:cNvSpPr>
          <p:nvPr/>
        </p:nvSpPr>
        <p:spPr bwMode="auto">
          <a:xfrm>
            <a:off x="6308725" y="143033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3585" name="Oval 1058"/>
          <p:cNvSpPr>
            <a:spLocks noChangeArrowheads="1"/>
          </p:cNvSpPr>
          <p:nvPr/>
        </p:nvSpPr>
        <p:spPr bwMode="auto">
          <a:xfrm>
            <a:off x="6308725" y="179387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3586" name="Oval 1059"/>
          <p:cNvSpPr>
            <a:spLocks noChangeArrowheads="1"/>
          </p:cNvSpPr>
          <p:nvPr/>
        </p:nvSpPr>
        <p:spPr bwMode="auto">
          <a:xfrm>
            <a:off x="6308725" y="2157413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3587" name="Oval 1060"/>
          <p:cNvSpPr>
            <a:spLocks noChangeArrowheads="1"/>
          </p:cNvSpPr>
          <p:nvPr/>
        </p:nvSpPr>
        <p:spPr bwMode="auto">
          <a:xfrm>
            <a:off x="6308725" y="252095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3588" name="Oval 1061"/>
          <p:cNvSpPr>
            <a:spLocks noChangeArrowheads="1"/>
          </p:cNvSpPr>
          <p:nvPr/>
        </p:nvSpPr>
        <p:spPr bwMode="auto">
          <a:xfrm>
            <a:off x="6689725" y="70485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3589" name="Oval 1062"/>
          <p:cNvSpPr>
            <a:spLocks noChangeArrowheads="1"/>
          </p:cNvSpPr>
          <p:nvPr/>
        </p:nvSpPr>
        <p:spPr bwMode="auto">
          <a:xfrm>
            <a:off x="6689725" y="106680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3590" name="Oval 1063"/>
          <p:cNvSpPr>
            <a:spLocks noChangeArrowheads="1"/>
          </p:cNvSpPr>
          <p:nvPr/>
        </p:nvSpPr>
        <p:spPr bwMode="auto">
          <a:xfrm>
            <a:off x="6689725" y="143033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3591" name="Oval 1064"/>
          <p:cNvSpPr>
            <a:spLocks noChangeArrowheads="1"/>
          </p:cNvSpPr>
          <p:nvPr/>
        </p:nvSpPr>
        <p:spPr bwMode="auto">
          <a:xfrm>
            <a:off x="6689725" y="1793875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3592" name="Oval 1065"/>
          <p:cNvSpPr>
            <a:spLocks noChangeArrowheads="1"/>
          </p:cNvSpPr>
          <p:nvPr/>
        </p:nvSpPr>
        <p:spPr bwMode="auto">
          <a:xfrm>
            <a:off x="6689725" y="2157413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3593" name="Oval 1066"/>
          <p:cNvSpPr>
            <a:spLocks noChangeArrowheads="1"/>
          </p:cNvSpPr>
          <p:nvPr/>
        </p:nvSpPr>
        <p:spPr bwMode="auto">
          <a:xfrm>
            <a:off x="6689725" y="2520950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3594" name="Rectangle 1067"/>
          <p:cNvSpPr>
            <a:spLocks noChangeArrowheads="1"/>
          </p:cNvSpPr>
          <p:nvPr/>
        </p:nvSpPr>
        <p:spPr bwMode="auto">
          <a:xfrm>
            <a:off x="4343400" y="620713"/>
            <a:ext cx="2714625" cy="2278062"/>
          </a:xfrm>
          <a:prstGeom prst="rect">
            <a:avLst/>
          </a:prstGeom>
          <a:noFill/>
          <a:ln w="28575">
            <a:solidFill>
              <a:srgbClr val="008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595" name="Rectangle 1068"/>
          <p:cNvSpPr>
            <a:spLocks noChangeArrowheads="1"/>
          </p:cNvSpPr>
          <p:nvPr/>
        </p:nvSpPr>
        <p:spPr bwMode="auto">
          <a:xfrm>
            <a:off x="3859213" y="560388"/>
            <a:ext cx="458787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sz="3600" b="1">
                <a:latin typeface="Courier New" pitchFamily="49" charset="0"/>
              </a:rPr>
              <a:t>b</a:t>
            </a:r>
          </a:p>
        </p:txBody>
      </p:sp>
      <p:sp>
        <p:nvSpPr>
          <p:cNvPr id="23596" name="Oval 1069"/>
          <p:cNvSpPr>
            <a:spLocks noChangeArrowheads="1"/>
          </p:cNvSpPr>
          <p:nvPr/>
        </p:nvSpPr>
        <p:spPr bwMode="auto">
          <a:xfrm>
            <a:off x="5546725" y="143033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3597" name="Text Box 1070"/>
          <p:cNvSpPr txBox="1">
            <a:spLocks noChangeArrowheads="1"/>
          </p:cNvSpPr>
          <p:nvPr/>
        </p:nvSpPr>
        <p:spPr bwMode="auto">
          <a:xfrm>
            <a:off x="188152" y="3378558"/>
            <a:ext cx="2386884" cy="5693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1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ts val="0"/>
              </a:spcBef>
            </a:pPr>
            <a:r>
              <a:rPr lang="en-US" sz="1500" b="1" dirty="0" err="1" smtClean="0">
                <a:latin typeface="Courier New" panose="02070309020205020404" pitchFamily="49" charset="0"/>
                <a:cs typeface="Courier New" panose="02070309020205020404" pitchFamily="49" charset="0"/>
              </a:rPr>
              <a:t>scoresFor</a:t>
            </a:r>
            <a:r>
              <a:rPr lang="en-US" sz="1500" b="1" dirty="0" smtClean="0">
                <a:latin typeface="Courier New" panose="02070309020205020404" pitchFamily="49" charset="0"/>
                <a:cs typeface="Courier New" panose="02070309020205020404" pitchFamily="49" charset="0"/>
              </a:rPr>
              <a:t>(b)</a:t>
            </a:r>
            <a:r>
              <a:rPr lang="en-US" sz="1500" dirty="0" smtClean="0">
                <a:latin typeface="Calibri" panose="020F0502020204030204" pitchFamily="34" charset="0"/>
              </a:rPr>
              <a:t> </a:t>
            </a:r>
          </a:p>
          <a:p>
            <a:pPr algn="ctr">
              <a:spcBef>
                <a:spcPts val="0"/>
              </a:spcBef>
            </a:pPr>
            <a:r>
              <a:rPr lang="en-US" sz="1600" dirty="0" smtClean="0">
                <a:latin typeface="Calibri" panose="020F0502020204030204" pitchFamily="34" charset="0"/>
              </a:rPr>
              <a:t>ox == 'O'</a:t>
            </a:r>
            <a:r>
              <a:rPr lang="en-US" sz="1600" b="1" dirty="0" smtClean="0">
                <a:latin typeface="Calibri" panose="020F0502020204030204" pitchFamily="34" charset="0"/>
              </a:rPr>
              <a:t> </a:t>
            </a:r>
            <a:r>
              <a:rPr lang="en-US" sz="1600" dirty="0" smtClean="0">
                <a:latin typeface="Calibri" panose="020F0502020204030204" pitchFamily="34" charset="0"/>
              </a:rPr>
              <a:t>and </a:t>
            </a:r>
            <a:r>
              <a:rPr lang="en-US" sz="1600" b="1" dirty="0" smtClean="0">
                <a:latin typeface="Calibri" panose="020F0502020204030204" pitchFamily="34" charset="0"/>
              </a:rPr>
              <a:t>ply == 0</a:t>
            </a:r>
            <a:endParaRPr lang="en-US" sz="1600" b="1" dirty="0">
              <a:latin typeface="Calibri" panose="020F0502020204030204" pitchFamily="34" charset="0"/>
            </a:endParaRPr>
          </a:p>
        </p:txBody>
      </p:sp>
      <p:sp>
        <p:nvSpPr>
          <p:cNvPr id="23598" name="Text Box 1071"/>
          <p:cNvSpPr txBox="1">
            <a:spLocks noChangeArrowheads="1"/>
          </p:cNvSpPr>
          <p:nvPr/>
        </p:nvSpPr>
        <p:spPr bwMode="auto">
          <a:xfrm>
            <a:off x="2963863" y="3144838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400" b="1"/>
              <a:t>col 0</a:t>
            </a:r>
          </a:p>
        </p:txBody>
      </p:sp>
      <p:sp>
        <p:nvSpPr>
          <p:cNvPr id="23599" name="Text Box 1072"/>
          <p:cNvSpPr txBox="1">
            <a:spLocks noChangeArrowheads="1"/>
          </p:cNvSpPr>
          <p:nvPr/>
        </p:nvSpPr>
        <p:spPr bwMode="auto">
          <a:xfrm>
            <a:off x="3789363" y="3144838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400" b="1"/>
              <a:t>col 1</a:t>
            </a:r>
          </a:p>
        </p:txBody>
      </p:sp>
      <p:sp>
        <p:nvSpPr>
          <p:cNvPr id="23600" name="Text Box 1073"/>
          <p:cNvSpPr txBox="1">
            <a:spLocks noChangeArrowheads="1"/>
          </p:cNvSpPr>
          <p:nvPr/>
        </p:nvSpPr>
        <p:spPr bwMode="auto">
          <a:xfrm>
            <a:off x="4614863" y="3144838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400" b="1"/>
              <a:t>col 2</a:t>
            </a:r>
          </a:p>
        </p:txBody>
      </p:sp>
      <p:sp>
        <p:nvSpPr>
          <p:cNvPr id="23601" name="Text Box 1074"/>
          <p:cNvSpPr txBox="1">
            <a:spLocks noChangeArrowheads="1"/>
          </p:cNvSpPr>
          <p:nvPr/>
        </p:nvSpPr>
        <p:spPr bwMode="auto">
          <a:xfrm>
            <a:off x="5440363" y="3144838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400" b="1"/>
              <a:t>col 3</a:t>
            </a:r>
          </a:p>
        </p:txBody>
      </p:sp>
      <p:sp>
        <p:nvSpPr>
          <p:cNvPr id="23602" name="Text Box 1075"/>
          <p:cNvSpPr txBox="1">
            <a:spLocks noChangeArrowheads="1"/>
          </p:cNvSpPr>
          <p:nvPr/>
        </p:nvSpPr>
        <p:spPr bwMode="auto">
          <a:xfrm>
            <a:off x="6265863" y="3144838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400" b="1"/>
              <a:t>col 4</a:t>
            </a:r>
          </a:p>
        </p:txBody>
      </p:sp>
      <p:sp>
        <p:nvSpPr>
          <p:cNvPr id="23603" name="Text Box 1076"/>
          <p:cNvSpPr txBox="1">
            <a:spLocks noChangeArrowheads="1"/>
          </p:cNvSpPr>
          <p:nvPr/>
        </p:nvSpPr>
        <p:spPr bwMode="auto">
          <a:xfrm>
            <a:off x="7091363" y="3144838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400" b="1"/>
              <a:t>col 5</a:t>
            </a:r>
          </a:p>
        </p:txBody>
      </p:sp>
      <p:sp>
        <p:nvSpPr>
          <p:cNvPr id="23604" name="Text Box 1077"/>
          <p:cNvSpPr txBox="1">
            <a:spLocks noChangeArrowheads="1"/>
          </p:cNvSpPr>
          <p:nvPr/>
        </p:nvSpPr>
        <p:spPr bwMode="auto">
          <a:xfrm>
            <a:off x="7916863" y="3144838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400" b="1"/>
              <a:t>col 6</a:t>
            </a:r>
          </a:p>
        </p:txBody>
      </p:sp>
      <p:sp>
        <p:nvSpPr>
          <p:cNvPr id="8269" name="Rectangle 1078"/>
          <p:cNvSpPr>
            <a:spLocks noChangeArrowheads="1"/>
          </p:cNvSpPr>
          <p:nvPr/>
        </p:nvSpPr>
        <p:spPr bwMode="auto">
          <a:xfrm>
            <a:off x="2995613" y="3449638"/>
            <a:ext cx="525462" cy="457200"/>
          </a:xfrm>
          <a:prstGeom prst="rect">
            <a:avLst/>
          </a:prstGeom>
          <a:solidFill>
            <a:schemeClr val="bg1">
              <a:lumMod val="95000"/>
            </a:schemeClr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>
              <a:defRPr/>
            </a:pPr>
            <a:endParaRPr lang="en-US"/>
          </a:p>
        </p:txBody>
      </p:sp>
      <p:sp>
        <p:nvSpPr>
          <p:cNvPr id="23606" name="Rectangle 1079"/>
          <p:cNvSpPr>
            <a:spLocks noChangeArrowheads="1"/>
          </p:cNvSpPr>
          <p:nvPr/>
        </p:nvSpPr>
        <p:spPr bwMode="auto">
          <a:xfrm>
            <a:off x="7948613" y="3449638"/>
            <a:ext cx="525462" cy="45720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607" name="Rectangle 1080"/>
          <p:cNvSpPr>
            <a:spLocks noChangeArrowheads="1"/>
          </p:cNvSpPr>
          <p:nvPr/>
        </p:nvSpPr>
        <p:spPr bwMode="auto">
          <a:xfrm>
            <a:off x="7123113" y="3449638"/>
            <a:ext cx="525462" cy="45720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608" name="Rectangle 1081"/>
          <p:cNvSpPr>
            <a:spLocks noChangeArrowheads="1"/>
          </p:cNvSpPr>
          <p:nvPr/>
        </p:nvSpPr>
        <p:spPr bwMode="auto">
          <a:xfrm>
            <a:off x="6297613" y="3449638"/>
            <a:ext cx="525462" cy="45720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609" name="Rectangle 1082"/>
          <p:cNvSpPr>
            <a:spLocks noChangeArrowheads="1"/>
          </p:cNvSpPr>
          <p:nvPr/>
        </p:nvSpPr>
        <p:spPr bwMode="auto">
          <a:xfrm>
            <a:off x="5472113" y="3449638"/>
            <a:ext cx="525462" cy="45720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610" name="Rectangle 1083"/>
          <p:cNvSpPr>
            <a:spLocks noChangeArrowheads="1"/>
          </p:cNvSpPr>
          <p:nvPr/>
        </p:nvSpPr>
        <p:spPr bwMode="auto">
          <a:xfrm>
            <a:off x="4646613" y="3449638"/>
            <a:ext cx="525462" cy="45720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275" name="Rectangle 1084"/>
          <p:cNvSpPr>
            <a:spLocks noChangeArrowheads="1"/>
          </p:cNvSpPr>
          <p:nvPr/>
        </p:nvSpPr>
        <p:spPr bwMode="auto">
          <a:xfrm>
            <a:off x="3821113" y="3449638"/>
            <a:ext cx="525462" cy="457200"/>
          </a:xfrm>
          <a:prstGeom prst="rect">
            <a:avLst/>
          </a:prstGeom>
          <a:solidFill>
            <a:schemeClr val="bg1">
              <a:lumMod val="95000"/>
            </a:schemeClr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>
              <a:defRPr/>
            </a:pPr>
            <a:endParaRPr lang="en-US"/>
          </a:p>
        </p:txBody>
      </p:sp>
      <p:sp>
        <p:nvSpPr>
          <p:cNvPr id="23613" name="Text Box 1086"/>
          <p:cNvSpPr txBox="1">
            <a:spLocks noChangeArrowheads="1"/>
          </p:cNvSpPr>
          <p:nvPr/>
        </p:nvSpPr>
        <p:spPr bwMode="auto">
          <a:xfrm>
            <a:off x="2955925" y="4041775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400" b="1"/>
              <a:t>col 0</a:t>
            </a:r>
          </a:p>
        </p:txBody>
      </p:sp>
      <p:sp>
        <p:nvSpPr>
          <p:cNvPr id="23614" name="Text Box 1087"/>
          <p:cNvSpPr txBox="1">
            <a:spLocks noChangeArrowheads="1"/>
          </p:cNvSpPr>
          <p:nvPr/>
        </p:nvSpPr>
        <p:spPr bwMode="auto">
          <a:xfrm>
            <a:off x="3781425" y="4041775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400" b="1"/>
              <a:t>col 1</a:t>
            </a:r>
          </a:p>
        </p:txBody>
      </p:sp>
      <p:sp>
        <p:nvSpPr>
          <p:cNvPr id="23615" name="Text Box 1088"/>
          <p:cNvSpPr txBox="1">
            <a:spLocks noChangeArrowheads="1"/>
          </p:cNvSpPr>
          <p:nvPr/>
        </p:nvSpPr>
        <p:spPr bwMode="auto">
          <a:xfrm>
            <a:off x="4606925" y="4041775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400" b="1"/>
              <a:t>col 2</a:t>
            </a:r>
          </a:p>
        </p:txBody>
      </p:sp>
      <p:sp>
        <p:nvSpPr>
          <p:cNvPr id="23616" name="Text Box 1089"/>
          <p:cNvSpPr txBox="1">
            <a:spLocks noChangeArrowheads="1"/>
          </p:cNvSpPr>
          <p:nvPr/>
        </p:nvSpPr>
        <p:spPr bwMode="auto">
          <a:xfrm>
            <a:off x="5432425" y="4041775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400" b="1"/>
              <a:t>col 3</a:t>
            </a:r>
          </a:p>
        </p:txBody>
      </p:sp>
      <p:sp>
        <p:nvSpPr>
          <p:cNvPr id="23617" name="Text Box 1090"/>
          <p:cNvSpPr txBox="1">
            <a:spLocks noChangeArrowheads="1"/>
          </p:cNvSpPr>
          <p:nvPr/>
        </p:nvSpPr>
        <p:spPr bwMode="auto">
          <a:xfrm>
            <a:off x="6257925" y="4041775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400" b="1"/>
              <a:t>col 4</a:t>
            </a:r>
          </a:p>
        </p:txBody>
      </p:sp>
      <p:sp>
        <p:nvSpPr>
          <p:cNvPr id="23618" name="Text Box 1091"/>
          <p:cNvSpPr txBox="1">
            <a:spLocks noChangeArrowheads="1"/>
          </p:cNvSpPr>
          <p:nvPr/>
        </p:nvSpPr>
        <p:spPr bwMode="auto">
          <a:xfrm>
            <a:off x="7083425" y="4041775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400" b="1"/>
              <a:t>col 5</a:t>
            </a:r>
          </a:p>
        </p:txBody>
      </p:sp>
      <p:sp>
        <p:nvSpPr>
          <p:cNvPr id="23619" name="Text Box 1092"/>
          <p:cNvSpPr txBox="1">
            <a:spLocks noChangeArrowheads="1"/>
          </p:cNvSpPr>
          <p:nvPr/>
        </p:nvSpPr>
        <p:spPr bwMode="auto">
          <a:xfrm>
            <a:off x="7908925" y="4041775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400" b="1"/>
              <a:t>col 6</a:t>
            </a:r>
          </a:p>
        </p:txBody>
      </p:sp>
      <p:sp>
        <p:nvSpPr>
          <p:cNvPr id="8284" name="Rectangle 1093"/>
          <p:cNvSpPr>
            <a:spLocks noChangeArrowheads="1"/>
          </p:cNvSpPr>
          <p:nvPr/>
        </p:nvSpPr>
        <p:spPr bwMode="auto">
          <a:xfrm>
            <a:off x="2987675" y="4346575"/>
            <a:ext cx="525463" cy="457200"/>
          </a:xfrm>
          <a:prstGeom prst="rect">
            <a:avLst/>
          </a:prstGeom>
          <a:solidFill>
            <a:schemeClr val="bg1">
              <a:lumMod val="95000"/>
            </a:schemeClr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>
              <a:defRPr/>
            </a:pPr>
            <a:endParaRPr lang="en-US"/>
          </a:p>
        </p:txBody>
      </p:sp>
      <p:sp>
        <p:nvSpPr>
          <p:cNvPr id="23621" name="Rectangle 1094"/>
          <p:cNvSpPr>
            <a:spLocks noChangeArrowheads="1"/>
          </p:cNvSpPr>
          <p:nvPr/>
        </p:nvSpPr>
        <p:spPr bwMode="auto">
          <a:xfrm>
            <a:off x="7940675" y="4346575"/>
            <a:ext cx="525463" cy="45720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622" name="Rectangle 1095"/>
          <p:cNvSpPr>
            <a:spLocks noChangeArrowheads="1"/>
          </p:cNvSpPr>
          <p:nvPr/>
        </p:nvSpPr>
        <p:spPr bwMode="auto">
          <a:xfrm>
            <a:off x="7115175" y="4346575"/>
            <a:ext cx="525463" cy="45720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623" name="Rectangle 1096"/>
          <p:cNvSpPr>
            <a:spLocks noChangeArrowheads="1"/>
          </p:cNvSpPr>
          <p:nvPr/>
        </p:nvSpPr>
        <p:spPr bwMode="auto">
          <a:xfrm>
            <a:off x="6289675" y="4346575"/>
            <a:ext cx="525463" cy="45720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624" name="Rectangle 1097"/>
          <p:cNvSpPr>
            <a:spLocks noChangeArrowheads="1"/>
          </p:cNvSpPr>
          <p:nvPr/>
        </p:nvSpPr>
        <p:spPr bwMode="auto">
          <a:xfrm>
            <a:off x="5464175" y="4346575"/>
            <a:ext cx="525463" cy="45720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625" name="Rectangle 1098"/>
          <p:cNvSpPr>
            <a:spLocks noChangeArrowheads="1"/>
          </p:cNvSpPr>
          <p:nvPr/>
        </p:nvSpPr>
        <p:spPr bwMode="auto">
          <a:xfrm>
            <a:off x="4638675" y="4346575"/>
            <a:ext cx="525463" cy="45720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290" name="Rectangle 1099"/>
          <p:cNvSpPr>
            <a:spLocks noChangeArrowheads="1"/>
          </p:cNvSpPr>
          <p:nvPr/>
        </p:nvSpPr>
        <p:spPr bwMode="auto">
          <a:xfrm>
            <a:off x="3813175" y="4346575"/>
            <a:ext cx="525463" cy="457200"/>
          </a:xfrm>
          <a:prstGeom prst="rect">
            <a:avLst/>
          </a:prstGeom>
          <a:solidFill>
            <a:schemeClr val="bg1">
              <a:lumMod val="95000"/>
            </a:schemeClr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>
              <a:defRPr/>
            </a:pPr>
            <a:endParaRPr lang="en-US"/>
          </a:p>
        </p:txBody>
      </p:sp>
      <p:sp>
        <p:nvSpPr>
          <p:cNvPr id="23628" name="Text Box 1101"/>
          <p:cNvSpPr txBox="1">
            <a:spLocks noChangeArrowheads="1"/>
          </p:cNvSpPr>
          <p:nvPr/>
        </p:nvSpPr>
        <p:spPr bwMode="auto">
          <a:xfrm>
            <a:off x="2955925" y="4999038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400" b="1"/>
              <a:t>col 0</a:t>
            </a:r>
          </a:p>
        </p:txBody>
      </p:sp>
      <p:sp>
        <p:nvSpPr>
          <p:cNvPr id="23629" name="Text Box 1102"/>
          <p:cNvSpPr txBox="1">
            <a:spLocks noChangeArrowheads="1"/>
          </p:cNvSpPr>
          <p:nvPr/>
        </p:nvSpPr>
        <p:spPr bwMode="auto">
          <a:xfrm>
            <a:off x="3781425" y="4999038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400" b="1"/>
              <a:t>col 1</a:t>
            </a:r>
          </a:p>
        </p:txBody>
      </p:sp>
      <p:sp>
        <p:nvSpPr>
          <p:cNvPr id="23630" name="Text Box 1103"/>
          <p:cNvSpPr txBox="1">
            <a:spLocks noChangeArrowheads="1"/>
          </p:cNvSpPr>
          <p:nvPr/>
        </p:nvSpPr>
        <p:spPr bwMode="auto">
          <a:xfrm>
            <a:off x="4606925" y="4999038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400" b="1"/>
              <a:t>col 2</a:t>
            </a:r>
          </a:p>
        </p:txBody>
      </p:sp>
      <p:sp>
        <p:nvSpPr>
          <p:cNvPr id="23631" name="Text Box 1104"/>
          <p:cNvSpPr txBox="1">
            <a:spLocks noChangeArrowheads="1"/>
          </p:cNvSpPr>
          <p:nvPr/>
        </p:nvSpPr>
        <p:spPr bwMode="auto">
          <a:xfrm>
            <a:off x="5432425" y="4999038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400" b="1"/>
              <a:t>col 3</a:t>
            </a:r>
          </a:p>
        </p:txBody>
      </p:sp>
      <p:sp>
        <p:nvSpPr>
          <p:cNvPr id="23632" name="Text Box 1105"/>
          <p:cNvSpPr txBox="1">
            <a:spLocks noChangeArrowheads="1"/>
          </p:cNvSpPr>
          <p:nvPr/>
        </p:nvSpPr>
        <p:spPr bwMode="auto">
          <a:xfrm>
            <a:off x="6257925" y="4999038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400" b="1"/>
              <a:t>col 4</a:t>
            </a:r>
          </a:p>
        </p:txBody>
      </p:sp>
      <p:sp>
        <p:nvSpPr>
          <p:cNvPr id="23633" name="Text Box 1106"/>
          <p:cNvSpPr txBox="1">
            <a:spLocks noChangeArrowheads="1"/>
          </p:cNvSpPr>
          <p:nvPr/>
        </p:nvSpPr>
        <p:spPr bwMode="auto">
          <a:xfrm>
            <a:off x="7083425" y="4999038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400" b="1"/>
              <a:t>col 5</a:t>
            </a:r>
          </a:p>
        </p:txBody>
      </p:sp>
      <p:sp>
        <p:nvSpPr>
          <p:cNvPr id="23634" name="Text Box 1107"/>
          <p:cNvSpPr txBox="1">
            <a:spLocks noChangeArrowheads="1"/>
          </p:cNvSpPr>
          <p:nvPr/>
        </p:nvSpPr>
        <p:spPr bwMode="auto">
          <a:xfrm>
            <a:off x="7908925" y="4999038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400" b="1"/>
              <a:t>col 6</a:t>
            </a:r>
          </a:p>
        </p:txBody>
      </p:sp>
      <p:sp>
        <p:nvSpPr>
          <p:cNvPr id="8299" name="Rectangle 1108"/>
          <p:cNvSpPr>
            <a:spLocks noChangeArrowheads="1"/>
          </p:cNvSpPr>
          <p:nvPr/>
        </p:nvSpPr>
        <p:spPr bwMode="auto">
          <a:xfrm>
            <a:off x="2987675" y="5303838"/>
            <a:ext cx="525463" cy="457200"/>
          </a:xfrm>
          <a:prstGeom prst="rect">
            <a:avLst/>
          </a:prstGeom>
          <a:solidFill>
            <a:schemeClr val="bg1">
              <a:lumMod val="95000"/>
            </a:schemeClr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>
              <a:defRPr/>
            </a:pPr>
            <a:endParaRPr lang="en-US"/>
          </a:p>
        </p:txBody>
      </p:sp>
      <p:sp>
        <p:nvSpPr>
          <p:cNvPr id="23636" name="Rectangle 1109"/>
          <p:cNvSpPr>
            <a:spLocks noChangeArrowheads="1"/>
          </p:cNvSpPr>
          <p:nvPr/>
        </p:nvSpPr>
        <p:spPr bwMode="auto">
          <a:xfrm>
            <a:off x="7940675" y="5303838"/>
            <a:ext cx="525463" cy="45720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637" name="Rectangle 1110"/>
          <p:cNvSpPr>
            <a:spLocks noChangeArrowheads="1"/>
          </p:cNvSpPr>
          <p:nvPr/>
        </p:nvSpPr>
        <p:spPr bwMode="auto">
          <a:xfrm>
            <a:off x="7115175" y="5303838"/>
            <a:ext cx="525463" cy="45720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638" name="Rectangle 1111"/>
          <p:cNvSpPr>
            <a:spLocks noChangeArrowheads="1"/>
          </p:cNvSpPr>
          <p:nvPr/>
        </p:nvSpPr>
        <p:spPr bwMode="auto">
          <a:xfrm>
            <a:off x="6289675" y="5303838"/>
            <a:ext cx="525463" cy="45720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639" name="Rectangle 1112"/>
          <p:cNvSpPr>
            <a:spLocks noChangeArrowheads="1"/>
          </p:cNvSpPr>
          <p:nvPr/>
        </p:nvSpPr>
        <p:spPr bwMode="auto">
          <a:xfrm>
            <a:off x="5464175" y="5303838"/>
            <a:ext cx="525463" cy="45720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640" name="Rectangle 1113"/>
          <p:cNvSpPr>
            <a:spLocks noChangeArrowheads="1"/>
          </p:cNvSpPr>
          <p:nvPr/>
        </p:nvSpPr>
        <p:spPr bwMode="auto">
          <a:xfrm>
            <a:off x="4638675" y="5303838"/>
            <a:ext cx="525463" cy="45720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305" name="Rectangle 1114"/>
          <p:cNvSpPr>
            <a:spLocks noChangeArrowheads="1"/>
          </p:cNvSpPr>
          <p:nvPr/>
        </p:nvSpPr>
        <p:spPr bwMode="auto">
          <a:xfrm>
            <a:off x="3813175" y="5303838"/>
            <a:ext cx="525463" cy="457200"/>
          </a:xfrm>
          <a:prstGeom prst="rect">
            <a:avLst/>
          </a:prstGeom>
          <a:solidFill>
            <a:schemeClr val="bg1">
              <a:lumMod val="95000"/>
            </a:schemeClr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>
              <a:defRPr/>
            </a:pPr>
            <a:endParaRPr lang="en-US"/>
          </a:p>
        </p:txBody>
      </p:sp>
      <p:sp>
        <p:nvSpPr>
          <p:cNvPr id="23643" name="Text Box 1116"/>
          <p:cNvSpPr txBox="1">
            <a:spLocks noChangeArrowheads="1"/>
          </p:cNvSpPr>
          <p:nvPr/>
        </p:nvSpPr>
        <p:spPr bwMode="auto">
          <a:xfrm>
            <a:off x="2955925" y="5946775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400" b="1"/>
              <a:t>col 0</a:t>
            </a:r>
          </a:p>
        </p:txBody>
      </p:sp>
      <p:sp>
        <p:nvSpPr>
          <p:cNvPr id="23644" name="Text Box 1117"/>
          <p:cNvSpPr txBox="1">
            <a:spLocks noChangeArrowheads="1"/>
          </p:cNvSpPr>
          <p:nvPr/>
        </p:nvSpPr>
        <p:spPr bwMode="auto">
          <a:xfrm>
            <a:off x="3781425" y="5946775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400" b="1"/>
              <a:t>col 1</a:t>
            </a:r>
          </a:p>
        </p:txBody>
      </p:sp>
      <p:sp>
        <p:nvSpPr>
          <p:cNvPr id="23645" name="Text Box 1118"/>
          <p:cNvSpPr txBox="1">
            <a:spLocks noChangeArrowheads="1"/>
          </p:cNvSpPr>
          <p:nvPr/>
        </p:nvSpPr>
        <p:spPr bwMode="auto">
          <a:xfrm>
            <a:off x="4606925" y="5946775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400" b="1"/>
              <a:t>col 2</a:t>
            </a:r>
          </a:p>
        </p:txBody>
      </p:sp>
      <p:sp>
        <p:nvSpPr>
          <p:cNvPr id="23646" name="Text Box 1119"/>
          <p:cNvSpPr txBox="1">
            <a:spLocks noChangeArrowheads="1"/>
          </p:cNvSpPr>
          <p:nvPr/>
        </p:nvSpPr>
        <p:spPr bwMode="auto">
          <a:xfrm>
            <a:off x="5432425" y="5946775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400" b="1"/>
              <a:t>col 3</a:t>
            </a:r>
          </a:p>
        </p:txBody>
      </p:sp>
      <p:sp>
        <p:nvSpPr>
          <p:cNvPr id="23647" name="Text Box 1120"/>
          <p:cNvSpPr txBox="1">
            <a:spLocks noChangeArrowheads="1"/>
          </p:cNvSpPr>
          <p:nvPr/>
        </p:nvSpPr>
        <p:spPr bwMode="auto">
          <a:xfrm>
            <a:off x="6257925" y="5946775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400" b="1"/>
              <a:t>col 4</a:t>
            </a:r>
          </a:p>
        </p:txBody>
      </p:sp>
      <p:sp>
        <p:nvSpPr>
          <p:cNvPr id="23648" name="Text Box 1121"/>
          <p:cNvSpPr txBox="1">
            <a:spLocks noChangeArrowheads="1"/>
          </p:cNvSpPr>
          <p:nvPr/>
        </p:nvSpPr>
        <p:spPr bwMode="auto">
          <a:xfrm>
            <a:off x="7083425" y="5946775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400" b="1"/>
              <a:t>col 5</a:t>
            </a:r>
          </a:p>
        </p:txBody>
      </p:sp>
      <p:sp>
        <p:nvSpPr>
          <p:cNvPr id="23649" name="Text Box 1122"/>
          <p:cNvSpPr txBox="1">
            <a:spLocks noChangeArrowheads="1"/>
          </p:cNvSpPr>
          <p:nvPr/>
        </p:nvSpPr>
        <p:spPr bwMode="auto">
          <a:xfrm>
            <a:off x="7908925" y="5946775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400" b="1"/>
              <a:t>col 6</a:t>
            </a:r>
          </a:p>
        </p:txBody>
      </p:sp>
      <p:sp>
        <p:nvSpPr>
          <p:cNvPr id="8314" name="Rectangle 1123"/>
          <p:cNvSpPr>
            <a:spLocks noChangeArrowheads="1"/>
          </p:cNvSpPr>
          <p:nvPr/>
        </p:nvSpPr>
        <p:spPr bwMode="auto">
          <a:xfrm>
            <a:off x="2987675" y="6251575"/>
            <a:ext cx="525463" cy="457200"/>
          </a:xfrm>
          <a:prstGeom prst="rect">
            <a:avLst/>
          </a:prstGeom>
          <a:solidFill>
            <a:schemeClr val="bg1">
              <a:lumMod val="95000"/>
            </a:schemeClr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>
              <a:defRPr/>
            </a:pPr>
            <a:endParaRPr lang="en-US"/>
          </a:p>
        </p:txBody>
      </p:sp>
      <p:sp>
        <p:nvSpPr>
          <p:cNvPr id="23651" name="Rectangle 1124"/>
          <p:cNvSpPr>
            <a:spLocks noChangeArrowheads="1"/>
          </p:cNvSpPr>
          <p:nvPr/>
        </p:nvSpPr>
        <p:spPr bwMode="auto">
          <a:xfrm>
            <a:off x="7940675" y="6251575"/>
            <a:ext cx="525463" cy="45720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652" name="Rectangle 1125"/>
          <p:cNvSpPr>
            <a:spLocks noChangeArrowheads="1"/>
          </p:cNvSpPr>
          <p:nvPr/>
        </p:nvSpPr>
        <p:spPr bwMode="auto">
          <a:xfrm>
            <a:off x="7115175" y="6251575"/>
            <a:ext cx="525463" cy="45720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653" name="Rectangle 1126"/>
          <p:cNvSpPr>
            <a:spLocks noChangeArrowheads="1"/>
          </p:cNvSpPr>
          <p:nvPr/>
        </p:nvSpPr>
        <p:spPr bwMode="auto">
          <a:xfrm>
            <a:off x="6289675" y="6251575"/>
            <a:ext cx="525463" cy="45720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654" name="Rectangle 1127"/>
          <p:cNvSpPr>
            <a:spLocks noChangeArrowheads="1"/>
          </p:cNvSpPr>
          <p:nvPr/>
        </p:nvSpPr>
        <p:spPr bwMode="auto">
          <a:xfrm>
            <a:off x="5464175" y="6251575"/>
            <a:ext cx="525463" cy="45720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655" name="Rectangle 1128"/>
          <p:cNvSpPr>
            <a:spLocks noChangeArrowheads="1"/>
          </p:cNvSpPr>
          <p:nvPr/>
        </p:nvSpPr>
        <p:spPr bwMode="auto">
          <a:xfrm>
            <a:off x="4638675" y="6251575"/>
            <a:ext cx="525463" cy="45720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320" name="Rectangle 1129"/>
          <p:cNvSpPr>
            <a:spLocks noChangeArrowheads="1"/>
          </p:cNvSpPr>
          <p:nvPr/>
        </p:nvSpPr>
        <p:spPr bwMode="auto">
          <a:xfrm>
            <a:off x="3813175" y="6251575"/>
            <a:ext cx="525463" cy="457200"/>
          </a:xfrm>
          <a:prstGeom prst="rect">
            <a:avLst/>
          </a:prstGeom>
          <a:solidFill>
            <a:schemeClr val="bg1">
              <a:lumMod val="95000"/>
            </a:schemeClr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>
              <a:defRPr/>
            </a:pPr>
            <a:endParaRPr lang="en-US"/>
          </a:p>
        </p:txBody>
      </p:sp>
      <p:sp>
        <p:nvSpPr>
          <p:cNvPr id="23657" name="Text Box 1130"/>
          <p:cNvSpPr txBox="1">
            <a:spLocks noChangeArrowheads="1"/>
          </p:cNvSpPr>
          <p:nvPr/>
        </p:nvSpPr>
        <p:spPr bwMode="auto">
          <a:xfrm>
            <a:off x="7497763" y="106362"/>
            <a:ext cx="1273175" cy="731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4200" i="1" dirty="0">
                <a:latin typeface="Cambria" panose="02040503050406030204" pitchFamily="18" charset="0"/>
              </a:rPr>
              <a:t>Quiz</a:t>
            </a:r>
          </a:p>
        </p:txBody>
      </p:sp>
      <p:sp>
        <p:nvSpPr>
          <p:cNvPr id="23658" name="Oval 1131" descr="Dark vertical"/>
          <p:cNvSpPr>
            <a:spLocks noChangeArrowheads="1"/>
          </p:cNvSpPr>
          <p:nvPr/>
        </p:nvSpPr>
        <p:spPr bwMode="auto">
          <a:xfrm>
            <a:off x="4784725" y="1430338"/>
            <a:ext cx="304800" cy="304800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3659" name="Oval 1132" descr="Dark vertical"/>
          <p:cNvSpPr>
            <a:spLocks noChangeArrowheads="1"/>
          </p:cNvSpPr>
          <p:nvPr/>
        </p:nvSpPr>
        <p:spPr bwMode="auto">
          <a:xfrm>
            <a:off x="5165725" y="1793875"/>
            <a:ext cx="304800" cy="304800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3661" name="Oval 1134" descr="Dark vertical"/>
          <p:cNvSpPr>
            <a:spLocks noChangeArrowheads="1"/>
          </p:cNvSpPr>
          <p:nvPr/>
        </p:nvSpPr>
        <p:spPr bwMode="auto">
          <a:xfrm>
            <a:off x="7604125" y="1212850"/>
            <a:ext cx="304800" cy="304800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3663" name="Rectangle 1136"/>
          <p:cNvSpPr>
            <a:spLocks noChangeArrowheads="1"/>
          </p:cNvSpPr>
          <p:nvPr/>
        </p:nvSpPr>
        <p:spPr bwMode="auto">
          <a:xfrm>
            <a:off x="8080375" y="1143000"/>
            <a:ext cx="7334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b="1">
                <a:latin typeface="Courier New" pitchFamily="49" charset="0"/>
              </a:rPr>
              <a:t>'O'</a:t>
            </a:r>
          </a:p>
        </p:txBody>
      </p:sp>
      <p:sp>
        <p:nvSpPr>
          <p:cNvPr id="23664" name="Line 1137"/>
          <p:cNvSpPr>
            <a:spLocks noChangeShapeType="1"/>
          </p:cNvSpPr>
          <p:nvPr/>
        </p:nvSpPr>
        <p:spPr bwMode="auto">
          <a:xfrm flipV="1">
            <a:off x="3386138" y="2919413"/>
            <a:ext cx="1166812" cy="22383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665" name="Line 1138"/>
          <p:cNvSpPr>
            <a:spLocks noChangeShapeType="1"/>
          </p:cNvSpPr>
          <p:nvPr/>
        </p:nvSpPr>
        <p:spPr bwMode="auto">
          <a:xfrm flipV="1">
            <a:off x="4089400" y="2921000"/>
            <a:ext cx="863600" cy="2635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666" name="Line 1139"/>
          <p:cNvSpPr>
            <a:spLocks noChangeShapeType="1"/>
          </p:cNvSpPr>
          <p:nvPr/>
        </p:nvSpPr>
        <p:spPr bwMode="auto">
          <a:xfrm flipV="1">
            <a:off x="4903788" y="2928938"/>
            <a:ext cx="409575" cy="2476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667" name="Line 1140"/>
          <p:cNvSpPr>
            <a:spLocks noChangeShapeType="1"/>
          </p:cNvSpPr>
          <p:nvPr/>
        </p:nvSpPr>
        <p:spPr bwMode="auto">
          <a:xfrm flipH="1" flipV="1">
            <a:off x="5697538" y="2936875"/>
            <a:ext cx="22225" cy="25558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668" name="Line 1141"/>
          <p:cNvSpPr>
            <a:spLocks noChangeShapeType="1"/>
          </p:cNvSpPr>
          <p:nvPr/>
        </p:nvSpPr>
        <p:spPr bwMode="auto">
          <a:xfrm flipH="1" flipV="1">
            <a:off x="6081713" y="2952750"/>
            <a:ext cx="461962" cy="2476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669" name="Line 1142"/>
          <p:cNvSpPr>
            <a:spLocks noChangeShapeType="1"/>
          </p:cNvSpPr>
          <p:nvPr/>
        </p:nvSpPr>
        <p:spPr bwMode="auto">
          <a:xfrm flipH="1" flipV="1">
            <a:off x="6537325" y="2960688"/>
            <a:ext cx="828675" cy="22383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670" name="Line 1143"/>
          <p:cNvSpPr>
            <a:spLocks noChangeShapeType="1"/>
          </p:cNvSpPr>
          <p:nvPr/>
        </p:nvSpPr>
        <p:spPr bwMode="auto">
          <a:xfrm flipH="1" flipV="1">
            <a:off x="6888163" y="2944813"/>
            <a:ext cx="1325562" cy="23971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671" name="Text Box 1176"/>
          <p:cNvSpPr txBox="1">
            <a:spLocks noChangeArrowheads="1"/>
          </p:cNvSpPr>
          <p:nvPr/>
        </p:nvSpPr>
        <p:spPr bwMode="auto">
          <a:xfrm>
            <a:off x="7366000" y="1635125"/>
            <a:ext cx="1538288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400" dirty="0">
                <a:latin typeface="Times New Roman" pitchFamily="18" charset="0"/>
              </a:rPr>
              <a:t>you, </a:t>
            </a:r>
            <a:r>
              <a:rPr lang="en-US" sz="1400" b="1" dirty="0">
                <a:latin typeface="Courier New" pitchFamily="49" charset="0"/>
              </a:rPr>
              <a:t>self</a:t>
            </a:r>
            <a:r>
              <a:rPr lang="en-US" sz="1400" dirty="0">
                <a:latin typeface="Times New Roman" pitchFamily="18" charset="0"/>
              </a:rPr>
              <a:t>, are playing </a:t>
            </a:r>
            <a:r>
              <a:rPr lang="en-US" sz="1400" b="1" dirty="0">
                <a:latin typeface="Courier New" pitchFamily="49" charset="0"/>
              </a:rPr>
              <a:t>'O'</a:t>
            </a:r>
          </a:p>
        </p:txBody>
      </p:sp>
      <p:sp>
        <p:nvSpPr>
          <p:cNvPr id="23678" name="Rectangle 1"/>
          <p:cNvSpPr>
            <a:spLocks noChangeArrowheads="1"/>
          </p:cNvSpPr>
          <p:nvPr/>
        </p:nvSpPr>
        <p:spPr bwMode="auto">
          <a:xfrm>
            <a:off x="257175" y="401638"/>
            <a:ext cx="3292889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600" dirty="0">
                <a:solidFill>
                  <a:srgbClr val="000000"/>
                </a:solidFill>
                <a:latin typeface="Calibri" pitchFamily="34" charset="0"/>
              </a:rPr>
              <a:t>Name(s) _______________________</a:t>
            </a:r>
            <a:endParaRPr lang="en-US" sz="1600" dirty="0"/>
          </a:p>
        </p:txBody>
      </p:sp>
      <p:sp>
        <p:nvSpPr>
          <p:cNvPr id="23680" name="Oval 1108" descr="Dark vertical"/>
          <p:cNvSpPr>
            <a:spLocks noChangeArrowheads="1"/>
          </p:cNvSpPr>
          <p:nvPr/>
        </p:nvSpPr>
        <p:spPr bwMode="auto">
          <a:xfrm>
            <a:off x="4405313" y="127000"/>
            <a:ext cx="304800" cy="304800"/>
          </a:xfrm>
          <a:prstGeom prst="ellipse">
            <a:avLst/>
          </a:prstGeom>
          <a:pattFill prst="dkVert">
            <a:fgClr>
              <a:srgbClr val="CD0329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3681" name="Oval 1108" descr="Dark vertical"/>
          <p:cNvSpPr>
            <a:spLocks noChangeArrowheads="1"/>
          </p:cNvSpPr>
          <p:nvPr/>
        </p:nvSpPr>
        <p:spPr bwMode="auto">
          <a:xfrm>
            <a:off x="4786313" y="127000"/>
            <a:ext cx="304800" cy="304800"/>
          </a:xfrm>
          <a:prstGeom prst="ellipse">
            <a:avLst/>
          </a:prstGeom>
          <a:pattFill prst="dkVert">
            <a:fgClr>
              <a:srgbClr val="CD0329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3682" name="Oval 1108" descr="Dark vertical"/>
          <p:cNvSpPr>
            <a:spLocks noChangeArrowheads="1"/>
          </p:cNvSpPr>
          <p:nvPr/>
        </p:nvSpPr>
        <p:spPr bwMode="auto">
          <a:xfrm>
            <a:off x="5167313" y="127000"/>
            <a:ext cx="304800" cy="304800"/>
          </a:xfrm>
          <a:prstGeom prst="ellipse">
            <a:avLst/>
          </a:prstGeom>
          <a:pattFill prst="dkVert">
            <a:fgClr>
              <a:srgbClr val="CD0329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3683" name="Oval 1108" descr="Dark vertical"/>
          <p:cNvSpPr>
            <a:spLocks noChangeArrowheads="1"/>
          </p:cNvSpPr>
          <p:nvPr/>
        </p:nvSpPr>
        <p:spPr bwMode="auto">
          <a:xfrm>
            <a:off x="6694488" y="127000"/>
            <a:ext cx="304800" cy="304800"/>
          </a:xfrm>
          <a:prstGeom prst="ellipse">
            <a:avLst/>
          </a:prstGeom>
          <a:pattFill prst="dkVert">
            <a:fgClr>
              <a:srgbClr val="CD0329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3684" name="Oval 1108" descr="Dark vertical"/>
          <p:cNvSpPr>
            <a:spLocks noChangeArrowheads="1"/>
          </p:cNvSpPr>
          <p:nvPr/>
        </p:nvSpPr>
        <p:spPr bwMode="auto">
          <a:xfrm>
            <a:off x="5549900" y="127000"/>
            <a:ext cx="304800" cy="304800"/>
          </a:xfrm>
          <a:prstGeom prst="ellipse">
            <a:avLst/>
          </a:prstGeom>
          <a:pattFill prst="dkVert">
            <a:fgClr>
              <a:srgbClr val="CD0329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3685" name="Oval 1108" descr="Dark vertical"/>
          <p:cNvSpPr>
            <a:spLocks noChangeArrowheads="1"/>
          </p:cNvSpPr>
          <p:nvPr/>
        </p:nvSpPr>
        <p:spPr bwMode="auto">
          <a:xfrm>
            <a:off x="5930900" y="127000"/>
            <a:ext cx="304800" cy="304800"/>
          </a:xfrm>
          <a:prstGeom prst="ellipse">
            <a:avLst/>
          </a:prstGeom>
          <a:pattFill prst="dkVert">
            <a:fgClr>
              <a:srgbClr val="CD0329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3686" name="Oval 1108" descr="Dark vertical"/>
          <p:cNvSpPr>
            <a:spLocks noChangeArrowheads="1"/>
          </p:cNvSpPr>
          <p:nvPr/>
        </p:nvSpPr>
        <p:spPr bwMode="auto">
          <a:xfrm>
            <a:off x="6313488" y="127000"/>
            <a:ext cx="304800" cy="304800"/>
          </a:xfrm>
          <a:prstGeom prst="ellipse">
            <a:avLst/>
          </a:prstGeom>
          <a:pattFill prst="dkVert">
            <a:fgClr>
              <a:srgbClr val="CD0329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3687" name="Line 1121"/>
          <p:cNvSpPr>
            <a:spLocks noChangeShapeType="1"/>
          </p:cNvSpPr>
          <p:nvPr/>
        </p:nvSpPr>
        <p:spPr bwMode="auto">
          <a:xfrm flipH="1">
            <a:off x="6838950" y="384175"/>
            <a:ext cx="6350" cy="244475"/>
          </a:xfrm>
          <a:prstGeom prst="line">
            <a:avLst/>
          </a:prstGeom>
          <a:noFill/>
          <a:ln w="952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688" name="Line 1121"/>
          <p:cNvSpPr>
            <a:spLocks noChangeShapeType="1"/>
          </p:cNvSpPr>
          <p:nvPr/>
        </p:nvSpPr>
        <p:spPr bwMode="auto">
          <a:xfrm flipH="1">
            <a:off x="4541838" y="384175"/>
            <a:ext cx="6350" cy="244475"/>
          </a:xfrm>
          <a:prstGeom prst="line">
            <a:avLst/>
          </a:prstGeom>
          <a:noFill/>
          <a:ln w="952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689" name="Line 1121"/>
          <p:cNvSpPr>
            <a:spLocks noChangeShapeType="1"/>
          </p:cNvSpPr>
          <p:nvPr/>
        </p:nvSpPr>
        <p:spPr bwMode="auto">
          <a:xfrm flipH="1">
            <a:off x="4924425" y="384175"/>
            <a:ext cx="6350" cy="244475"/>
          </a:xfrm>
          <a:prstGeom prst="line">
            <a:avLst/>
          </a:prstGeom>
          <a:noFill/>
          <a:ln w="952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690" name="Line 1121"/>
          <p:cNvSpPr>
            <a:spLocks noChangeShapeType="1"/>
          </p:cNvSpPr>
          <p:nvPr/>
        </p:nvSpPr>
        <p:spPr bwMode="auto">
          <a:xfrm flipH="1">
            <a:off x="5307013" y="384175"/>
            <a:ext cx="6350" cy="244475"/>
          </a:xfrm>
          <a:prstGeom prst="line">
            <a:avLst/>
          </a:prstGeom>
          <a:noFill/>
          <a:ln w="952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691" name="Line 1121"/>
          <p:cNvSpPr>
            <a:spLocks noChangeShapeType="1"/>
          </p:cNvSpPr>
          <p:nvPr/>
        </p:nvSpPr>
        <p:spPr bwMode="auto">
          <a:xfrm flipH="1">
            <a:off x="5689600" y="384175"/>
            <a:ext cx="6350" cy="244475"/>
          </a:xfrm>
          <a:prstGeom prst="line">
            <a:avLst/>
          </a:prstGeom>
          <a:noFill/>
          <a:ln w="952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692" name="Line 1121"/>
          <p:cNvSpPr>
            <a:spLocks noChangeShapeType="1"/>
          </p:cNvSpPr>
          <p:nvPr/>
        </p:nvSpPr>
        <p:spPr bwMode="auto">
          <a:xfrm flipH="1">
            <a:off x="6072188" y="384175"/>
            <a:ext cx="6350" cy="244475"/>
          </a:xfrm>
          <a:prstGeom prst="line">
            <a:avLst/>
          </a:prstGeom>
          <a:noFill/>
          <a:ln w="952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693" name="Line 1121"/>
          <p:cNvSpPr>
            <a:spLocks noChangeShapeType="1"/>
          </p:cNvSpPr>
          <p:nvPr/>
        </p:nvSpPr>
        <p:spPr bwMode="auto">
          <a:xfrm flipH="1">
            <a:off x="6456363" y="384175"/>
            <a:ext cx="6350" cy="244475"/>
          </a:xfrm>
          <a:prstGeom prst="line">
            <a:avLst/>
          </a:prstGeom>
          <a:noFill/>
          <a:ln w="952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3" name="Text Box 1070"/>
          <p:cNvSpPr txBox="1">
            <a:spLocks noChangeArrowheads="1"/>
          </p:cNvSpPr>
          <p:nvPr/>
        </p:nvSpPr>
        <p:spPr bwMode="auto">
          <a:xfrm>
            <a:off x="188152" y="4285838"/>
            <a:ext cx="2386884" cy="5693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1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ts val="0"/>
              </a:spcBef>
            </a:pPr>
            <a:r>
              <a:rPr lang="en-US" sz="1500" b="1" dirty="0" err="1" smtClean="0">
                <a:latin typeface="Courier New" panose="02070309020205020404" pitchFamily="49" charset="0"/>
                <a:cs typeface="Courier New" panose="02070309020205020404" pitchFamily="49" charset="0"/>
              </a:rPr>
              <a:t>scoresFor</a:t>
            </a:r>
            <a:r>
              <a:rPr lang="en-US" sz="1500" b="1" dirty="0" smtClean="0">
                <a:latin typeface="Courier New" panose="02070309020205020404" pitchFamily="49" charset="0"/>
                <a:cs typeface="Courier New" panose="02070309020205020404" pitchFamily="49" charset="0"/>
              </a:rPr>
              <a:t>(b)</a:t>
            </a:r>
            <a:r>
              <a:rPr lang="en-US" sz="1500" dirty="0" smtClean="0">
                <a:latin typeface="Calibri" panose="020F0502020204030204" pitchFamily="34" charset="0"/>
              </a:rPr>
              <a:t> </a:t>
            </a:r>
          </a:p>
          <a:p>
            <a:pPr algn="ctr">
              <a:spcBef>
                <a:spcPts val="0"/>
              </a:spcBef>
            </a:pPr>
            <a:r>
              <a:rPr lang="en-US" sz="1600" dirty="0" smtClean="0">
                <a:latin typeface="Calibri" panose="020F0502020204030204" pitchFamily="34" charset="0"/>
              </a:rPr>
              <a:t>ox == 'O' and </a:t>
            </a:r>
            <a:r>
              <a:rPr lang="en-US" sz="1600" b="1" dirty="0" smtClean="0">
                <a:latin typeface="Calibri" panose="020F0502020204030204" pitchFamily="34" charset="0"/>
              </a:rPr>
              <a:t>ply == 1</a:t>
            </a:r>
            <a:endParaRPr lang="en-US" sz="1600" b="1" dirty="0">
              <a:latin typeface="Calibri" panose="020F0502020204030204" pitchFamily="34" charset="0"/>
            </a:endParaRPr>
          </a:p>
        </p:txBody>
      </p:sp>
      <p:sp>
        <p:nvSpPr>
          <p:cNvPr id="144" name="Text Box 1070"/>
          <p:cNvSpPr txBox="1">
            <a:spLocks noChangeArrowheads="1"/>
          </p:cNvSpPr>
          <p:nvPr/>
        </p:nvSpPr>
        <p:spPr bwMode="auto">
          <a:xfrm>
            <a:off x="188152" y="5193118"/>
            <a:ext cx="2386884" cy="5693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1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ts val="0"/>
              </a:spcBef>
            </a:pPr>
            <a:r>
              <a:rPr lang="en-US" sz="1500" b="1" dirty="0" err="1" smtClean="0">
                <a:latin typeface="Courier New" panose="02070309020205020404" pitchFamily="49" charset="0"/>
                <a:cs typeface="Courier New" panose="02070309020205020404" pitchFamily="49" charset="0"/>
              </a:rPr>
              <a:t>scoresFor</a:t>
            </a:r>
            <a:r>
              <a:rPr lang="en-US" sz="1500" b="1" dirty="0" smtClean="0">
                <a:latin typeface="Courier New" panose="02070309020205020404" pitchFamily="49" charset="0"/>
                <a:cs typeface="Courier New" panose="02070309020205020404" pitchFamily="49" charset="0"/>
              </a:rPr>
              <a:t>(b)</a:t>
            </a:r>
            <a:r>
              <a:rPr lang="en-US" sz="1500" dirty="0" smtClean="0">
                <a:latin typeface="Calibri" panose="020F0502020204030204" pitchFamily="34" charset="0"/>
              </a:rPr>
              <a:t> </a:t>
            </a:r>
          </a:p>
          <a:p>
            <a:pPr algn="ctr">
              <a:spcBef>
                <a:spcPts val="0"/>
              </a:spcBef>
            </a:pPr>
            <a:r>
              <a:rPr lang="en-US" sz="1600" dirty="0" smtClean="0">
                <a:latin typeface="Calibri" panose="020F0502020204030204" pitchFamily="34" charset="0"/>
              </a:rPr>
              <a:t>ox == 'O'</a:t>
            </a:r>
            <a:r>
              <a:rPr lang="en-US" sz="1600" b="1" dirty="0" smtClean="0">
                <a:latin typeface="Calibri" panose="020F0502020204030204" pitchFamily="34" charset="0"/>
              </a:rPr>
              <a:t> </a:t>
            </a:r>
            <a:r>
              <a:rPr lang="en-US" sz="1600" dirty="0" smtClean="0">
                <a:latin typeface="Calibri" panose="020F0502020204030204" pitchFamily="34" charset="0"/>
              </a:rPr>
              <a:t>and </a:t>
            </a:r>
            <a:r>
              <a:rPr lang="en-US" sz="1600" b="1" dirty="0" smtClean="0">
                <a:latin typeface="Calibri" panose="020F0502020204030204" pitchFamily="34" charset="0"/>
              </a:rPr>
              <a:t>ply == 2</a:t>
            </a:r>
            <a:endParaRPr lang="en-US" sz="1600" b="1" dirty="0">
              <a:latin typeface="Calibri" panose="020F0502020204030204" pitchFamily="34" charset="0"/>
            </a:endParaRPr>
          </a:p>
        </p:txBody>
      </p:sp>
      <p:sp>
        <p:nvSpPr>
          <p:cNvPr id="145" name="Text Box 1070"/>
          <p:cNvSpPr txBox="1">
            <a:spLocks noChangeArrowheads="1"/>
          </p:cNvSpPr>
          <p:nvPr/>
        </p:nvSpPr>
        <p:spPr bwMode="auto">
          <a:xfrm>
            <a:off x="188152" y="6100399"/>
            <a:ext cx="2386884" cy="5693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1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ts val="0"/>
              </a:spcBef>
            </a:pPr>
            <a:r>
              <a:rPr lang="en-US" sz="1500" b="1" dirty="0" err="1" smtClean="0">
                <a:latin typeface="Courier New" panose="02070309020205020404" pitchFamily="49" charset="0"/>
                <a:cs typeface="Courier New" panose="02070309020205020404" pitchFamily="49" charset="0"/>
              </a:rPr>
              <a:t>scoresFor</a:t>
            </a:r>
            <a:r>
              <a:rPr lang="en-US" sz="1500" b="1" dirty="0" smtClean="0">
                <a:latin typeface="Courier New" panose="02070309020205020404" pitchFamily="49" charset="0"/>
                <a:cs typeface="Courier New" panose="02070309020205020404" pitchFamily="49" charset="0"/>
              </a:rPr>
              <a:t>(b)</a:t>
            </a:r>
            <a:r>
              <a:rPr lang="en-US" sz="1500" dirty="0" smtClean="0">
                <a:latin typeface="Calibri" panose="020F0502020204030204" pitchFamily="34" charset="0"/>
              </a:rPr>
              <a:t> </a:t>
            </a:r>
          </a:p>
          <a:p>
            <a:pPr algn="ctr">
              <a:spcBef>
                <a:spcPts val="0"/>
              </a:spcBef>
            </a:pPr>
            <a:r>
              <a:rPr lang="en-US" sz="1600" dirty="0" smtClean="0">
                <a:latin typeface="Calibri" panose="020F0502020204030204" pitchFamily="34" charset="0"/>
              </a:rPr>
              <a:t>ox == 'O' and </a:t>
            </a:r>
            <a:r>
              <a:rPr lang="en-US" sz="1600" b="1" dirty="0" smtClean="0">
                <a:latin typeface="Calibri" panose="020F0502020204030204" pitchFamily="34" charset="0"/>
              </a:rPr>
              <a:t>ply == 3</a:t>
            </a:r>
            <a:endParaRPr lang="en-US" sz="1600" b="1" dirty="0">
              <a:latin typeface="Calibri" panose="020F0502020204030204" pitchFamily="34" charset="0"/>
            </a:endParaRPr>
          </a:p>
        </p:txBody>
      </p:sp>
      <p:sp>
        <p:nvSpPr>
          <p:cNvPr id="140" name="Rectangle 1180"/>
          <p:cNvSpPr>
            <a:spLocks noChangeArrowheads="1"/>
          </p:cNvSpPr>
          <p:nvPr/>
        </p:nvSpPr>
        <p:spPr bwMode="auto">
          <a:xfrm>
            <a:off x="401637" y="1570981"/>
            <a:ext cx="2798763" cy="785812"/>
          </a:xfrm>
          <a:prstGeom prst="rect">
            <a:avLst/>
          </a:prstGeom>
          <a:solidFill>
            <a:srgbClr val="FFEAD5"/>
          </a:solidFill>
          <a:ln>
            <a:noFill/>
          </a:ln>
          <a:extLst/>
        </p:spPr>
        <p:txBody>
          <a:bodyPr>
            <a:spAutoFit/>
          </a:bodyPr>
          <a:lstStyle/>
          <a:p>
            <a:pPr algn="ctr"/>
            <a:r>
              <a:rPr lang="en-US" sz="1500" b="1" i="1" dirty="0">
                <a:latin typeface="Calibri" pitchFamily="34" charset="0"/>
              </a:rPr>
              <a:t>The same move</a:t>
            </a:r>
            <a:r>
              <a:rPr lang="en-US" sz="1500" dirty="0">
                <a:latin typeface="Calibri" pitchFamily="34" charset="0"/>
              </a:rPr>
              <a:t> </a:t>
            </a:r>
            <a:r>
              <a:rPr lang="en-US" sz="1500" b="1" i="1" dirty="0">
                <a:latin typeface="Calibri" pitchFamily="34" charset="0"/>
              </a:rPr>
              <a:t>is evaluated at each ply... </a:t>
            </a:r>
            <a:r>
              <a:rPr lang="en-US" sz="1500" dirty="0">
                <a:latin typeface="Calibri" pitchFamily="34" charset="0"/>
              </a:rPr>
              <a:t>it's just evaluated farther into the future!</a:t>
            </a:r>
          </a:p>
        </p:txBody>
      </p:sp>
      <p:sp>
        <p:nvSpPr>
          <p:cNvPr id="141" name="Rectangle 148"/>
          <p:cNvSpPr>
            <a:spLocks noChangeArrowheads="1"/>
          </p:cNvSpPr>
          <p:nvPr/>
        </p:nvSpPr>
        <p:spPr bwMode="auto">
          <a:xfrm>
            <a:off x="606425" y="914400"/>
            <a:ext cx="2347913" cy="5539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/>
            <a:r>
              <a:rPr lang="en-US" sz="1500" dirty="0">
                <a:latin typeface="Calibri" pitchFamily="34" charset="0"/>
              </a:rPr>
              <a:t>Fill in the </a:t>
            </a:r>
            <a:r>
              <a:rPr lang="en-US" sz="1500" dirty="0" smtClean="0">
                <a:latin typeface="Calibri" pitchFamily="34" charset="0"/>
              </a:rPr>
              <a:t>list of scores returned by </a:t>
            </a:r>
            <a:r>
              <a:rPr lang="en-US" sz="1500" b="1" dirty="0" err="1" smtClean="0">
                <a:latin typeface="Courier New" panose="02070309020205020404" pitchFamily="49" charset="0"/>
                <a:cs typeface="Courier New" panose="02070309020205020404" pitchFamily="49" charset="0"/>
              </a:rPr>
              <a:t>scoresFor</a:t>
            </a:r>
            <a:endParaRPr lang="en-US" sz="1500" b="1" dirty="0">
              <a:latin typeface="Courier New" panose="02070309020205020404" pitchFamily="49" charset="0"/>
              <a:cs typeface="Courier New" panose="02070309020205020404" pitchFamily="49" charset="0"/>
            </a:endParaRPr>
          </a:p>
        </p:txBody>
      </p:sp>
      <p:sp>
        <p:nvSpPr>
          <p:cNvPr id="142" name="Rectangle 1181"/>
          <p:cNvSpPr>
            <a:spLocks noChangeArrowheads="1"/>
          </p:cNvSpPr>
          <p:nvPr/>
        </p:nvSpPr>
        <p:spPr bwMode="auto">
          <a:xfrm>
            <a:off x="685800" y="2395021"/>
            <a:ext cx="2281394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000" dirty="0">
                <a:solidFill>
                  <a:schemeClr val="bg1">
                    <a:lumMod val="50000"/>
                  </a:schemeClr>
                </a:solidFill>
                <a:latin typeface="Calibri" panose="020F0502020204030204" pitchFamily="34" charset="0"/>
              </a:rPr>
              <a:t>Each row is different in at least 1 score…</a:t>
            </a:r>
          </a:p>
        </p:txBody>
      </p:sp>
      <p:sp>
        <p:nvSpPr>
          <p:cNvPr id="146" name="Rectangle 1135"/>
          <p:cNvSpPr>
            <a:spLocks noChangeArrowheads="1"/>
          </p:cNvSpPr>
          <p:nvPr/>
        </p:nvSpPr>
        <p:spPr bwMode="auto">
          <a:xfrm>
            <a:off x="7237412" y="2306638"/>
            <a:ext cx="7334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b="1" dirty="0">
                <a:latin typeface="Courier New" pitchFamily="49" charset="0"/>
              </a:rPr>
              <a:t>'X'</a:t>
            </a:r>
          </a:p>
        </p:txBody>
      </p:sp>
      <p:sp>
        <p:nvSpPr>
          <p:cNvPr id="147" name="Line 1143"/>
          <p:cNvSpPr>
            <a:spLocks noChangeShapeType="1"/>
          </p:cNvSpPr>
          <p:nvPr/>
        </p:nvSpPr>
        <p:spPr bwMode="auto">
          <a:xfrm flipV="1">
            <a:off x="6888163" y="2535239"/>
            <a:ext cx="400050" cy="13811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" name="Ink 1"/>
              <p14:cNvContentPartPr/>
              <p14:nvPr/>
            </p14:nvContentPartPr>
            <p14:xfrm>
              <a:off x="1552680" y="276120"/>
              <a:ext cx="7325280" cy="6458400"/>
            </p14:xfrm>
          </p:contentPart>
        </mc:Choice>
        <mc:Fallback xmlns="">
          <p:pic>
            <p:nvPicPr>
              <p:cNvPr id="2" name="Ink 1"/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543320" y="266760"/>
                <a:ext cx="7344000" cy="64771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6776714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ounded Rectangle 1"/>
          <p:cNvSpPr/>
          <p:nvPr/>
        </p:nvSpPr>
        <p:spPr bwMode="auto">
          <a:xfrm>
            <a:off x="1546320" y="4041497"/>
            <a:ext cx="7430702" cy="2054503"/>
          </a:xfrm>
          <a:prstGeom prst="roundRect">
            <a:avLst>
              <a:gd name="adj" fmla="val 11172"/>
            </a:avLst>
          </a:prstGeom>
          <a:solidFill>
            <a:schemeClr val="bg1">
              <a:lumMod val="95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charset="0"/>
              <a:ea typeface="ＭＳ Ｐゴシック" pitchFamily="1" charset="-128"/>
            </a:endParaRPr>
          </a:p>
        </p:txBody>
      </p:sp>
      <p:sp>
        <p:nvSpPr>
          <p:cNvPr id="29698" name="Rounded Rectangle 10"/>
          <p:cNvSpPr>
            <a:spLocks noChangeArrowheads="1"/>
          </p:cNvSpPr>
          <p:nvPr/>
        </p:nvSpPr>
        <p:spPr bwMode="auto">
          <a:xfrm>
            <a:off x="1371600" y="1700213"/>
            <a:ext cx="609600" cy="304800"/>
          </a:xfrm>
          <a:prstGeom prst="roundRect">
            <a:avLst>
              <a:gd name="adj" fmla="val 16667"/>
            </a:avLst>
          </a:prstGeom>
          <a:solidFill>
            <a:srgbClr val="FFC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9699" name="Text Box 6"/>
          <p:cNvSpPr txBox="1">
            <a:spLocks noChangeArrowheads="1"/>
          </p:cNvSpPr>
          <p:nvPr/>
        </p:nvSpPr>
        <p:spPr bwMode="auto">
          <a:xfrm>
            <a:off x="190500" y="228600"/>
            <a:ext cx="6211888" cy="485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sz="3200" b="1">
                <a:solidFill>
                  <a:srgbClr val="F38D0E"/>
                </a:solidFill>
                <a:latin typeface="Courier New" pitchFamily="49" charset="0"/>
              </a:rPr>
              <a:t>def </a:t>
            </a:r>
            <a:r>
              <a:rPr lang="en-US" sz="3200" b="1">
                <a:solidFill>
                  <a:srgbClr val="000000"/>
                </a:solidFill>
                <a:latin typeface="Courier New" pitchFamily="49" charset="0"/>
              </a:rPr>
              <a:t>scoresFor(self, b):</a:t>
            </a:r>
          </a:p>
        </p:txBody>
      </p:sp>
      <p:sp>
        <p:nvSpPr>
          <p:cNvPr id="9257" name="Text Box 7"/>
          <p:cNvSpPr txBox="1">
            <a:spLocks noChangeArrowheads="1"/>
          </p:cNvSpPr>
          <p:nvPr/>
        </p:nvSpPr>
        <p:spPr bwMode="auto">
          <a:xfrm>
            <a:off x="6432260" y="349250"/>
            <a:ext cx="2544762" cy="2603500"/>
          </a:xfrm>
          <a:prstGeom prst="rect">
            <a:avLst/>
          </a:prstGeom>
          <a:solidFill>
            <a:schemeClr val="bg1">
              <a:lumMod val="95000"/>
            </a:schemeClr>
          </a:solidFill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lnSpc>
                <a:spcPct val="90000"/>
              </a:lnSpc>
              <a:spcBef>
                <a:spcPct val="50000"/>
              </a:spcBef>
              <a:defRPr/>
            </a:pPr>
            <a:r>
              <a:rPr lang="en-US" sz="1600" dirty="0" smtClean="0">
                <a:solidFill>
                  <a:srgbClr val="0B04FF"/>
                </a:solidFill>
                <a:latin typeface="Calibri" pitchFamily="34" charset="0"/>
              </a:rPr>
              <a:t>(0) Start all scores at 50.</a:t>
            </a:r>
          </a:p>
          <a:p>
            <a:pPr>
              <a:lnSpc>
                <a:spcPct val="90000"/>
              </a:lnSpc>
              <a:spcBef>
                <a:spcPct val="50000"/>
              </a:spcBef>
              <a:defRPr/>
            </a:pPr>
            <a:r>
              <a:rPr lang="en-US" sz="1600" dirty="0" smtClean="0">
                <a:solidFill>
                  <a:srgbClr val="0B04FF"/>
                </a:solidFill>
                <a:latin typeface="Calibri" pitchFamily="34" charset="0"/>
              </a:rPr>
              <a:t>(1) For each col to move:</a:t>
            </a:r>
          </a:p>
          <a:p>
            <a:pPr>
              <a:lnSpc>
                <a:spcPct val="90000"/>
              </a:lnSpc>
              <a:spcBef>
                <a:spcPct val="50000"/>
              </a:spcBef>
              <a:defRPr/>
            </a:pPr>
            <a:r>
              <a:rPr lang="en-US" sz="1600" dirty="0" smtClean="0">
                <a:solidFill>
                  <a:srgbClr val="800000"/>
                </a:solidFill>
                <a:latin typeface="Calibri" pitchFamily="34" charset="0"/>
              </a:rPr>
              <a:t>(2a) If not possible…</a:t>
            </a:r>
          </a:p>
          <a:p>
            <a:pPr>
              <a:lnSpc>
                <a:spcPct val="90000"/>
              </a:lnSpc>
              <a:spcBef>
                <a:spcPct val="50000"/>
              </a:spcBef>
              <a:defRPr/>
            </a:pPr>
            <a:r>
              <a:rPr lang="en-US" sz="1600" dirty="0" smtClean="0">
                <a:solidFill>
                  <a:srgbClr val="800000"/>
                </a:solidFill>
                <a:latin typeface="Calibri" pitchFamily="34" charset="0"/>
              </a:rPr>
              <a:t>(2b) If game already over…</a:t>
            </a:r>
          </a:p>
          <a:p>
            <a:pPr>
              <a:lnSpc>
                <a:spcPct val="90000"/>
              </a:lnSpc>
              <a:spcBef>
                <a:spcPct val="50000"/>
              </a:spcBef>
              <a:defRPr/>
            </a:pPr>
            <a:r>
              <a:rPr lang="en-US" sz="1600" dirty="0" smtClean="0">
                <a:solidFill>
                  <a:srgbClr val="800000"/>
                </a:solidFill>
                <a:latin typeface="Calibri" pitchFamily="34" charset="0"/>
              </a:rPr>
              <a:t>(2c) Else add the move to </a:t>
            </a:r>
            <a:r>
              <a:rPr lang="en-US" sz="1600" b="1" dirty="0" smtClean="0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b</a:t>
            </a:r>
          </a:p>
          <a:p>
            <a:pPr>
              <a:lnSpc>
                <a:spcPct val="90000"/>
              </a:lnSpc>
              <a:spcBef>
                <a:spcPct val="50000"/>
              </a:spcBef>
              <a:defRPr/>
            </a:pPr>
            <a:r>
              <a:rPr lang="en-US" sz="1600" dirty="0" smtClean="0">
                <a:latin typeface="Calibri" pitchFamily="34" charset="0"/>
              </a:rPr>
              <a:t>(3) Ask an opponent </a:t>
            </a:r>
            <a:r>
              <a:rPr lang="en-US" sz="1600" b="1" dirty="0" smtClean="0">
                <a:latin typeface="Calibri" pitchFamily="34" charset="0"/>
              </a:rPr>
              <a:t>(!!!) </a:t>
            </a:r>
            <a:r>
              <a:rPr lang="en-US" sz="1600" dirty="0" smtClean="0">
                <a:latin typeface="Calibri" pitchFamily="34" charset="0"/>
              </a:rPr>
              <a:t>for its </a:t>
            </a:r>
            <a:r>
              <a:rPr lang="en-US" sz="1600" b="1" dirty="0" err="1" smtClean="0">
                <a:latin typeface="Courier New" pitchFamily="49" charset="0"/>
                <a:cs typeface="Courier New" pitchFamily="49" charset="0"/>
              </a:rPr>
              <a:t>scoresFor</a:t>
            </a:r>
            <a:r>
              <a:rPr lang="en-US" sz="1600" dirty="0" smtClean="0">
                <a:latin typeface="Calibri" pitchFamily="34" charset="0"/>
              </a:rPr>
              <a:t> at ply-1</a:t>
            </a:r>
            <a:endParaRPr lang="en-US" sz="1600" b="1" dirty="0" smtClean="0">
              <a:latin typeface="Calibri" pitchFamily="34" charset="0"/>
            </a:endParaRPr>
          </a:p>
          <a:p>
            <a:pPr>
              <a:lnSpc>
                <a:spcPct val="90000"/>
              </a:lnSpc>
              <a:spcBef>
                <a:spcPct val="50000"/>
              </a:spcBef>
              <a:defRPr/>
            </a:pPr>
            <a:r>
              <a:rPr lang="en-US" sz="1600" dirty="0" smtClean="0">
                <a:latin typeface="Calibri" pitchFamily="34" charset="0"/>
              </a:rPr>
              <a:t>(4) compute </a:t>
            </a:r>
            <a:r>
              <a:rPr lang="en-US" sz="1600" b="1" dirty="0" smtClean="0">
                <a:latin typeface="Courier New" pitchFamily="49" charset="0"/>
                <a:cs typeface="Courier New" pitchFamily="49" charset="0"/>
              </a:rPr>
              <a:t>self</a:t>
            </a:r>
            <a:r>
              <a:rPr lang="en-US" sz="1600" dirty="0" smtClean="0">
                <a:latin typeface="Calibri" pitchFamily="34" charset="0"/>
              </a:rPr>
              <a:t>'s score</a:t>
            </a:r>
          </a:p>
        </p:txBody>
      </p:sp>
      <p:sp>
        <p:nvSpPr>
          <p:cNvPr id="29701" name="Rectangle 8"/>
          <p:cNvSpPr>
            <a:spLocks noChangeArrowheads="1"/>
          </p:cNvSpPr>
          <p:nvPr/>
        </p:nvSpPr>
        <p:spPr bwMode="auto">
          <a:xfrm>
            <a:off x="2527300" y="930275"/>
            <a:ext cx="1841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29702" name="Rectangle 37"/>
          <p:cNvSpPr>
            <a:spLocks noChangeArrowheads="1"/>
          </p:cNvSpPr>
          <p:nvPr/>
        </p:nvSpPr>
        <p:spPr bwMode="auto">
          <a:xfrm>
            <a:off x="709613" y="695325"/>
            <a:ext cx="3736975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800" b="1" dirty="0">
                <a:solidFill>
                  <a:srgbClr val="000000"/>
                </a:solidFill>
                <a:latin typeface="Courier New" pitchFamily="49" charset="0"/>
              </a:rPr>
              <a:t>""" </a:t>
            </a:r>
            <a:r>
              <a:rPr lang="en-US" sz="1800" b="1" dirty="0">
                <a:solidFill>
                  <a:srgbClr val="000000"/>
                </a:solidFill>
                <a:latin typeface="Calibri" pitchFamily="34" charset="0"/>
              </a:rPr>
              <a:t>MUST return a list of 7 scores!! </a:t>
            </a:r>
          </a:p>
          <a:p>
            <a:r>
              <a:rPr lang="en-US" sz="1800" b="1" dirty="0">
                <a:solidFill>
                  <a:srgbClr val="000000"/>
                </a:solidFill>
                <a:latin typeface="Courier New" pitchFamily="49" charset="0"/>
              </a:rPr>
              <a:t>"""</a:t>
            </a:r>
          </a:p>
        </p:txBody>
      </p:sp>
      <p:sp>
        <p:nvSpPr>
          <p:cNvPr id="29703" name="Rectangle 45"/>
          <p:cNvSpPr>
            <a:spLocks noChangeArrowheads="1"/>
          </p:cNvSpPr>
          <p:nvPr/>
        </p:nvSpPr>
        <p:spPr bwMode="auto">
          <a:xfrm>
            <a:off x="725488" y="1228725"/>
            <a:ext cx="5194300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2100" b="1">
                <a:solidFill>
                  <a:srgbClr val="0B04FF"/>
                </a:solidFill>
                <a:latin typeface="Courier New" pitchFamily="49" charset="0"/>
              </a:rPr>
              <a:t>scores = [50,50,50,50,50,50,50]</a:t>
            </a:r>
            <a:endParaRPr lang="en-US" sz="2100">
              <a:solidFill>
                <a:srgbClr val="0B04FF"/>
              </a:solidFill>
            </a:endParaRPr>
          </a:p>
        </p:txBody>
      </p:sp>
      <p:sp>
        <p:nvSpPr>
          <p:cNvPr id="29704" name="Rectangle 46"/>
          <p:cNvSpPr>
            <a:spLocks noChangeArrowheads="1"/>
          </p:cNvSpPr>
          <p:nvPr/>
        </p:nvSpPr>
        <p:spPr bwMode="auto">
          <a:xfrm>
            <a:off x="714375" y="1651000"/>
            <a:ext cx="4232275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2100" b="1" dirty="0">
                <a:solidFill>
                  <a:srgbClr val="F38D0F"/>
                </a:solidFill>
                <a:latin typeface="Courier New" pitchFamily="49" charset="0"/>
              </a:rPr>
              <a:t>for</a:t>
            </a:r>
            <a:r>
              <a:rPr lang="en-US" sz="2100" b="1" dirty="0">
                <a:solidFill>
                  <a:srgbClr val="0B04FF"/>
                </a:solidFill>
                <a:latin typeface="Courier New" pitchFamily="49" charset="0"/>
              </a:rPr>
              <a:t> </a:t>
            </a:r>
            <a:r>
              <a:rPr lang="en-US" sz="2100" b="1" dirty="0">
                <a:solidFill>
                  <a:srgbClr val="C00000"/>
                </a:solidFill>
                <a:latin typeface="Courier New" pitchFamily="49" charset="0"/>
              </a:rPr>
              <a:t>col</a:t>
            </a:r>
            <a:r>
              <a:rPr lang="en-US" sz="2100" b="1" dirty="0">
                <a:solidFill>
                  <a:srgbClr val="0B04FF"/>
                </a:solidFill>
                <a:latin typeface="Courier New" pitchFamily="49" charset="0"/>
              </a:rPr>
              <a:t> </a:t>
            </a:r>
            <a:r>
              <a:rPr lang="en-US" sz="2100" b="1" dirty="0">
                <a:solidFill>
                  <a:srgbClr val="F38D0F"/>
                </a:solidFill>
                <a:latin typeface="Courier New" pitchFamily="49" charset="0"/>
              </a:rPr>
              <a:t>in</a:t>
            </a:r>
            <a:r>
              <a:rPr lang="en-US" sz="2100" b="1" dirty="0">
                <a:solidFill>
                  <a:srgbClr val="0B04FF"/>
                </a:solidFill>
                <a:latin typeface="Courier New" pitchFamily="49" charset="0"/>
              </a:rPr>
              <a:t> range( 0, 7 ):</a:t>
            </a:r>
            <a:endParaRPr lang="en-US" sz="2100" dirty="0">
              <a:solidFill>
                <a:srgbClr val="0B04FF"/>
              </a:solidFill>
            </a:endParaRPr>
          </a:p>
        </p:txBody>
      </p:sp>
      <p:cxnSp>
        <p:nvCxnSpPr>
          <p:cNvPr id="29705" name="Straight Arrow Connector 48"/>
          <p:cNvCxnSpPr>
            <a:cxnSpLocks noChangeShapeType="1"/>
          </p:cNvCxnSpPr>
          <p:nvPr/>
        </p:nvCxnSpPr>
        <p:spPr bwMode="auto">
          <a:xfrm>
            <a:off x="3733800" y="1000125"/>
            <a:ext cx="463550" cy="292100"/>
          </a:xfrm>
          <a:prstGeom prst="straightConnector1">
            <a:avLst/>
          </a:prstGeom>
          <a:noFill/>
          <a:ln w="9525">
            <a:solidFill>
              <a:schemeClr val="tx1"/>
            </a:solidFill>
            <a:round/>
            <a:headEnd/>
            <a:tailEnd type="stealth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29706" name="Rectangle 46"/>
          <p:cNvSpPr>
            <a:spLocks noChangeArrowheads="1"/>
          </p:cNvSpPr>
          <p:nvPr/>
        </p:nvSpPr>
        <p:spPr bwMode="auto">
          <a:xfrm>
            <a:off x="714375" y="6223000"/>
            <a:ext cx="2289175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2100" b="1">
                <a:solidFill>
                  <a:srgbClr val="F38D0E"/>
                </a:solidFill>
                <a:latin typeface="Courier New" pitchFamily="49" charset="0"/>
              </a:rPr>
              <a:t>return</a:t>
            </a:r>
            <a:r>
              <a:rPr lang="en-US" sz="2100" b="1">
                <a:solidFill>
                  <a:srgbClr val="FFC000"/>
                </a:solidFill>
                <a:latin typeface="Courier New" pitchFamily="49" charset="0"/>
              </a:rPr>
              <a:t> </a:t>
            </a:r>
            <a:r>
              <a:rPr lang="en-US" sz="2100" b="1">
                <a:solidFill>
                  <a:srgbClr val="0B04FF"/>
                </a:solidFill>
                <a:latin typeface="Courier New" pitchFamily="49" charset="0"/>
              </a:rPr>
              <a:t>scores</a:t>
            </a:r>
            <a:endParaRPr lang="en-US" sz="2100">
              <a:solidFill>
                <a:srgbClr val="0B04FF"/>
              </a:solidFill>
            </a:endParaRPr>
          </a:p>
        </p:txBody>
      </p:sp>
      <p:sp>
        <p:nvSpPr>
          <p:cNvPr id="3" name="Left Brace 2"/>
          <p:cNvSpPr/>
          <p:nvPr/>
        </p:nvSpPr>
        <p:spPr bwMode="auto">
          <a:xfrm>
            <a:off x="1295400" y="2209800"/>
            <a:ext cx="228600" cy="1676400"/>
          </a:xfrm>
          <a:prstGeom prst="leftBrace">
            <a:avLst>
              <a:gd name="adj1" fmla="val 70189"/>
              <a:gd name="adj2" fmla="val 50000"/>
            </a:avLst>
          </a:prstGeom>
          <a:solidFill>
            <a:schemeClr val="bg1"/>
          </a:solidFill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charset="0"/>
              <a:ea typeface="ＭＳ Ｐゴシック" pitchFamily="1" charset="-128"/>
            </a:endParaRPr>
          </a:p>
        </p:txBody>
      </p:sp>
      <p:sp>
        <p:nvSpPr>
          <p:cNvPr id="13" name="Left Brace 12"/>
          <p:cNvSpPr/>
          <p:nvPr/>
        </p:nvSpPr>
        <p:spPr bwMode="auto">
          <a:xfrm>
            <a:off x="1254476" y="4038600"/>
            <a:ext cx="280555" cy="2057400"/>
          </a:xfrm>
          <a:prstGeom prst="leftBrace">
            <a:avLst>
              <a:gd name="adj1" fmla="val 70189"/>
              <a:gd name="adj2" fmla="val 50000"/>
            </a:avLst>
          </a:prstGeom>
          <a:solidFill>
            <a:schemeClr val="bg1"/>
          </a:solidFill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charset="0"/>
              <a:ea typeface="ＭＳ Ｐゴシック" pitchFamily="1" charset="-128"/>
            </a:endParaRPr>
          </a:p>
        </p:txBody>
      </p:sp>
      <p:sp>
        <p:nvSpPr>
          <p:cNvPr id="14" name="Rectangle 46"/>
          <p:cNvSpPr>
            <a:spLocks noChangeArrowheads="1"/>
          </p:cNvSpPr>
          <p:nvPr/>
        </p:nvSpPr>
        <p:spPr bwMode="auto">
          <a:xfrm>
            <a:off x="1535289" y="2113845"/>
            <a:ext cx="508473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2100" b="1" dirty="0" smtClean="0">
                <a:solidFill>
                  <a:srgbClr val="F38D0F"/>
                </a:solidFill>
                <a:latin typeface="Courier New" pitchFamily="49" charset="0"/>
              </a:rPr>
              <a:t>if</a:t>
            </a:r>
            <a:endParaRPr lang="en-US" sz="2100" dirty="0">
              <a:solidFill>
                <a:srgbClr val="0B04FF"/>
              </a:solidFill>
            </a:endParaRPr>
          </a:p>
        </p:txBody>
      </p:sp>
      <p:sp>
        <p:nvSpPr>
          <p:cNvPr id="15" name="Rectangle 46"/>
          <p:cNvSpPr>
            <a:spLocks noChangeArrowheads="1"/>
          </p:cNvSpPr>
          <p:nvPr/>
        </p:nvSpPr>
        <p:spPr bwMode="auto">
          <a:xfrm>
            <a:off x="1524000" y="2638853"/>
            <a:ext cx="832279" cy="10618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2100" b="1" dirty="0" err="1" smtClean="0">
                <a:solidFill>
                  <a:srgbClr val="F38D0F"/>
                </a:solidFill>
                <a:latin typeface="Courier New" pitchFamily="49" charset="0"/>
              </a:rPr>
              <a:t>elif</a:t>
            </a:r>
            <a:endParaRPr lang="en-US" sz="2100" b="1" dirty="0" smtClean="0">
              <a:solidFill>
                <a:srgbClr val="F38D0F"/>
              </a:solidFill>
              <a:latin typeface="Courier New" pitchFamily="49" charset="0"/>
            </a:endParaRPr>
          </a:p>
          <a:p>
            <a:endParaRPr lang="en-US" sz="2100" b="1" dirty="0" smtClean="0">
              <a:solidFill>
                <a:srgbClr val="F38D0F"/>
              </a:solidFill>
              <a:latin typeface="Courier New" pitchFamily="49" charset="0"/>
            </a:endParaRPr>
          </a:p>
          <a:p>
            <a:r>
              <a:rPr lang="en-US" sz="2100" b="1" dirty="0" smtClean="0">
                <a:solidFill>
                  <a:srgbClr val="F38D0F"/>
                </a:solidFill>
                <a:latin typeface="Courier New" pitchFamily="49" charset="0"/>
              </a:rPr>
              <a:t>...</a:t>
            </a:r>
            <a:endParaRPr lang="en-US" sz="2100" dirty="0">
              <a:solidFill>
                <a:srgbClr val="0B04FF"/>
              </a:solidFill>
            </a:endParaRPr>
          </a:p>
        </p:txBody>
      </p:sp>
      <p:sp>
        <p:nvSpPr>
          <p:cNvPr id="4" name="Rectangle 3"/>
          <p:cNvSpPr/>
          <p:nvPr/>
        </p:nvSpPr>
        <p:spPr>
          <a:xfrm>
            <a:off x="414380" y="2909500"/>
            <a:ext cx="857029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200" dirty="0" smtClean="0">
                <a:solidFill>
                  <a:srgbClr val="000000"/>
                </a:solidFill>
                <a:latin typeface="Calibri" pitchFamily="34" charset="0"/>
              </a:rPr>
              <a:t>Base cases</a:t>
            </a:r>
            <a:endParaRPr lang="en-US" sz="1200" dirty="0"/>
          </a:p>
        </p:txBody>
      </p:sp>
      <p:sp>
        <p:nvSpPr>
          <p:cNvPr id="17" name="Rectangle 16"/>
          <p:cNvSpPr/>
          <p:nvPr/>
        </p:nvSpPr>
        <p:spPr>
          <a:xfrm>
            <a:off x="114226" y="4928800"/>
            <a:ext cx="1139992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200" dirty="0" smtClean="0">
                <a:solidFill>
                  <a:srgbClr val="000000"/>
                </a:solidFill>
                <a:latin typeface="Calibri" pitchFamily="34" charset="0"/>
              </a:rPr>
              <a:t>Recursive case!</a:t>
            </a:r>
            <a:endParaRPr lang="en-US" sz="1200" dirty="0"/>
          </a:p>
        </p:txBody>
      </p:sp>
      <p:sp>
        <p:nvSpPr>
          <p:cNvPr id="18" name="Rectangle 46"/>
          <p:cNvSpPr>
            <a:spLocks noChangeArrowheads="1"/>
          </p:cNvSpPr>
          <p:nvPr/>
        </p:nvSpPr>
        <p:spPr bwMode="auto">
          <a:xfrm>
            <a:off x="1524000" y="4041497"/>
            <a:ext cx="994183" cy="415498"/>
          </a:xfrm>
          <a:prstGeom prst="rect">
            <a:avLst/>
          </a:prstGeom>
          <a:solidFill>
            <a:schemeClr val="bg1"/>
          </a:solidFill>
          <a:ln>
            <a:noFill/>
          </a:ln>
          <a:extLst/>
        </p:spPr>
        <p:txBody>
          <a:bodyPr wrap="none">
            <a:spAutoFit/>
          </a:bodyPr>
          <a:lstStyle/>
          <a:p>
            <a:r>
              <a:rPr lang="en-US" sz="2100" b="1" dirty="0" smtClean="0">
                <a:solidFill>
                  <a:srgbClr val="F38D0F"/>
                </a:solidFill>
                <a:latin typeface="Courier New" pitchFamily="49" charset="0"/>
              </a:rPr>
              <a:t>else</a:t>
            </a:r>
            <a:r>
              <a:rPr lang="en-US" sz="2100" b="1" dirty="0" smtClean="0">
                <a:latin typeface="Courier New" pitchFamily="49" charset="0"/>
              </a:rPr>
              <a:t>:</a:t>
            </a:r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6" name="Ink 5"/>
              <p14:cNvContentPartPr/>
              <p14:nvPr/>
            </p14:nvContentPartPr>
            <p14:xfrm>
              <a:off x="362160" y="133200"/>
              <a:ext cx="8725320" cy="6201360"/>
            </p14:xfrm>
          </p:contentPart>
        </mc:Choice>
        <mc:Fallback xmlns="">
          <p:pic>
            <p:nvPicPr>
              <p:cNvPr id="6" name="Ink 5"/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52800" y="123840"/>
                <a:ext cx="8744040" cy="62200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60553900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ounded Rectangle 1"/>
          <p:cNvSpPr/>
          <p:nvPr/>
        </p:nvSpPr>
        <p:spPr bwMode="auto">
          <a:xfrm>
            <a:off x="1546320" y="4041497"/>
            <a:ext cx="7430702" cy="2054503"/>
          </a:xfrm>
          <a:prstGeom prst="roundRect">
            <a:avLst>
              <a:gd name="adj" fmla="val 11172"/>
            </a:avLst>
          </a:prstGeom>
          <a:solidFill>
            <a:schemeClr val="bg1">
              <a:lumMod val="95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charset="0"/>
              <a:ea typeface="ＭＳ Ｐゴシック" pitchFamily="1" charset="-128"/>
            </a:endParaRPr>
          </a:p>
        </p:txBody>
      </p:sp>
      <p:sp>
        <p:nvSpPr>
          <p:cNvPr id="29698" name="Rounded Rectangle 10"/>
          <p:cNvSpPr>
            <a:spLocks noChangeArrowheads="1"/>
          </p:cNvSpPr>
          <p:nvPr/>
        </p:nvSpPr>
        <p:spPr bwMode="auto">
          <a:xfrm>
            <a:off x="1371600" y="1700213"/>
            <a:ext cx="609600" cy="304800"/>
          </a:xfrm>
          <a:prstGeom prst="roundRect">
            <a:avLst>
              <a:gd name="adj" fmla="val 16667"/>
            </a:avLst>
          </a:prstGeom>
          <a:solidFill>
            <a:srgbClr val="FFC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9699" name="Text Box 6"/>
          <p:cNvSpPr txBox="1">
            <a:spLocks noChangeArrowheads="1"/>
          </p:cNvSpPr>
          <p:nvPr/>
        </p:nvSpPr>
        <p:spPr bwMode="auto">
          <a:xfrm>
            <a:off x="190500" y="228600"/>
            <a:ext cx="6211888" cy="485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sz="3200" b="1">
                <a:solidFill>
                  <a:srgbClr val="F38D0E"/>
                </a:solidFill>
                <a:latin typeface="Courier New" pitchFamily="49" charset="0"/>
              </a:rPr>
              <a:t>def </a:t>
            </a:r>
            <a:r>
              <a:rPr lang="en-US" sz="3200" b="1">
                <a:solidFill>
                  <a:srgbClr val="000000"/>
                </a:solidFill>
                <a:latin typeface="Courier New" pitchFamily="49" charset="0"/>
              </a:rPr>
              <a:t>scoresFor(self, b):</a:t>
            </a:r>
          </a:p>
        </p:txBody>
      </p:sp>
      <p:sp>
        <p:nvSpPr>
          <p:cNvPr id="9257" name="Text Box 7"/>
          <p:cNvSpPr txBox="1">
            <a:spLocks noChangeArrowheads="1"/>
          </p:cNvSpPr>
          <p:nvPr/>
        </p:nvSpPr>
        <p:spPr bwMode="auto">
          <a:xfrm>
            <a:off x="6432260" y="349250"/>
            <a:ext cx="2544762" cy="2603500"/>
          </a:xfrm>
          <a:prstGeom prst="rect">
            <a:avLst/>
          </a:prstGeom>
          <a:solidFill>
            <a:schemeClr val="bg1">
              <a:lumMod val="95000"/>
            </a:schemeClr>
          </a:solidFill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lnSpc>
                <a:spcPct val="90000"/>
              </a:lnSpc>
              <a:spcBef>
                <a:spcPct val="50000"/>
              </a:spcBef>
              <a:defRPr/>
            </a:pPr>
            <a:r>
              <a:rPr lang="en-US" sz="1600" dirty="0" smtClean="0">
                <a:solidFill>
                  <a:srgbClr val="0B04FF"/>
                </a:solidFill>
                <a:latin typeface="Calibri" pitchFamily="34" charset="0"/>
              </a:rPr>
              <a:t>(0) Start all scores at 50.</a:t>
            </a:r>
          </a:p>
          <a:p>
            <a:pPr>
              <a:lnSpc>
                <a:spcPct val="90000"/>
              </a:lnSpc>
              <a:spcBef>
                <a:spcPct val="50000"/>
              </a:spcBef>
              <a:defRPr/>
            </a:pPr>
            <a:r>
              <a:rPr lang="en-US" sz="1600" dirty="0" smtClean="0">
                <a:solidFill>
                  <a:srgbClr val="0B04FF"/>
                </a:solidFill>
                <a:latin typeface="Calibri" pitchFamily="34" charset="0"/>
              </a:rPr>
              <a:t>(1) For each col to move:</a:t>
            </a:r>
          </a:p>
          <a:p>
            <a:pPr>
              <a:lnSpc>
                <a:spcPct val="90000"/>
              </a:lnSpc>
              <a:spcBef>
                <a:spcPct val="50000"/>
              </a:spcBef>
              <a:defRPr/>
            </a:pPr>
            <a:r>
              <a:rPr lang="en-US" sz="1600" dirty="0" smtClean="0">
                <a:solidFill>
                  <a:srgbClr val="800000"/>
                </a:solidFill>
                <a:latin typeface="Calibri" pitchFamily="34" charset="0"/>
              </a:rPr>
              <a:t>(2a) If not possible…</a:t>
            </a:r>
          </a:p>
          <a:p>
            <a:pPr>
              <a:lnSpc>
                <a:spcPct val="90000"/>
              </a:lnSpc>
              <a:spcBef>
                <a:spcPct val="50000"/>
              </a:spcBef>
              <a:defRPr/>
            </a:pPr>
            <a:r>
              <a:rPr lang="en-US" sz="1600" dirty="0" smtClean="0">
                <a:solidFill>
                  <a:srgbClr val="800000"/>
                </a:solidFill>
                <a:latin typeface="Calibri" pitchFamily="34" charset="0"/>
              </a:rPr>
              <a:t>(2b) If game already over…</a:t>
            </a:r>
          </a:p>
          <a:p>
            <a:pPr>
              <a:lnSpc>
                <a:spcPct val="90000"/>
              </a:lnSpc>
              <a:spcBef>
                <a:spcPct val="50000"/>
              </a:spcBef>
              <a:defRPr/>
            </a:pPr>
            <a:r>
              <a:rPr lang="en-US" sz="1600" dirty="0" smtClean="0">
                <a:solidFill>
                  <a:srgbClr val="800000"/>
                </a:solidFill>
                <a:latin typeface="Calibri" pitchFamily="34" charset="0"/>
              </a:rPr>
              <a:t>(2c) Else add the move to </a:t>
            </a:r>
            <a:r>
              <a:rPr lang="en-US" sz="1600" b="1" dirty="0" smtClean="0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b</a:t>
            </a:r>
          </a:p>
          <a:p>
            <a:pPr>
              <a:lnSpc>
                <a:spcPct val="90000"/>
              </a:lnSpc>
              <a:spcBef>
                <a:spcPct val="50000"/>
              </a:spcBef>
              <a:defRPr/>
            </a:pPr>
            <a:r>
              <a:rPr lang="en-US" sz="1600" dirty="0" smtClean="0">
                <a:latin typeface="Calibri" pitchFamily="34" charset="0"/>
              </a:rPr>
              <a:t>(3) Ask an opponent </a:t>
            </a:r>
            <a:r>
              <a:rPr lang="en-US" sz="1600" b="1" dirty="0" smtClean="0">
                <a:latin typeface="Calibri" pitchFamily="34" charset="0"/>
              </a:rPr>
              <a:t>(!!!) </a:t>
            </a:r>
            <a:r>
              <a:rPr lang="en-US" sz="1600" dirty="0" smtClean="0">
                <a:latin typeface="Calibri" pitchFamily="34" charset="0"/>
              </a:rPr>
              <a:t>for its </a:t>
            </a:r>
            <a:r>
              <a:rPr lang="en-US" sz="1600" b="1" dirty="0" err="1" smtClean="0">
                <a:latin typeface="Courier New" pitchFamily="49" charset="0"/>
                <a:cs typeface="Courier New" pitchFamily="49" charset="0"/>
              </a:rPr>
              <a:t>scoresFor</a:t>
            </a:r>
            <a:r>
              <a:rPr lang="en-US" sz="1600" dirty="0" smtClean="0">
                <a:latin typeface="Calibri" pitchFamily="34" charset="0"/>
              </a:rPr>
              <a:t> at ply-1</a:t>
            </a:r>
            <a:endParaRPr lang="en-US" sz="1600" b="1" dirty="0" smtClean="0">
              <a:latin typeface="Calibri" pitchFamily="34" charset="0"/>
            </a:endParaRPr>
          </a:p>
          <a:p>
            <a:pPr>
              <a:lnSpc>
                <a:spcPct val="90000"/>
              </a:lnSpc>
              <a:spcBef>
                <a:spcPct val="50000"/>
              </a:spcBef>
              <a:defRPr/>
            </a:pPr>
            <a:r>
              <a:rPr lang="en-US" sz="1600" dirty="0" smtClean="0">
                <a:latin typeface="Calibri" pitchFamily="34" charset="0"/>
              </a:rPr>
              <a:t>(4) compute </a:t>
            </a:r>
            <a:r>
              <a:rPr lang="en-US" sz="1600" b="1" dirty="0" smtClean="0">
                <a:latin typeface="Courier New" pitchFamily="49" charset="0"/>
                <a:cs typeface="Courier New" pitchFamily="49" charset="0"/>
              </a:rPr>
              <a:t>self</a:t>
            </a:r>
            <a:r>
              <a:rPr lang="en-US" sz="1600" dirty="0" smtClean="0">
                <a:latin typeface="Calibri" pitchFamily="34" charset="0"/>
              </a:rPr>
              <a:t>'s score</a:t>
            </a:r>
          </a:p>
        </p:txBody>
      </p:sp>
      <p:sp>
        <p:nvSpPr>
          <p:cNvPr id="29701" name="Rectangle 8"/>
          <p:cNvSpPr>
            <a:spLocks noChangeArrowheads="1"/>
          </p:cNvSpPr>
          <p:nvPr/>
        </p:nvSpPr>
        <p:spPr bwMode="auto">
          <a:xfrm>
            <a:off x="2527300" y="930275"/>
            <a:ext cx="1841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29702" name="Rectangle 37"/>
          <p:cNvSpPr>
            <a:spLocks noChangeArrowheads="1"/>
          </p:cNvSpPr>
          <p:nvPr/>
        </p:nvSpPr>
        <p:spPr bwMode="auto">
          <a:xfrm>
            <a:off x="709613" y="695325"/>
            <a:ext cx="3736975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800" b="1" dirty="0">
                <a:solidFill>
                  <a:srgbClr val="000000"/>
                </a:solidFill>
                <a:latin typeface="Courier New" pitchFamily="49" charset="0"/>
              </a:rPr>
              <a:t>""" </a:t>
            </a:r>
            <a:r>
              <a:rPr lang="en-US" sz="1800" b="1" dirty="0">
                <a:solidFill>
                  <a:srgbClr val="000000"/>
                </a:solidFill>
                <a:latin typeface="Calibri" pitchFamily="34" charset="0"/>
              </a:rPr>
              <a:t>MUST return a list of 7 scores!! </a:t>
            </a:r>
          </a:p>
          <a:p>
            <a:r>
              <a:rPr lang="en-US" sz="1800" b="1" dirty="0">
                <a:solidFill>
                  <a:srgbClr val="000000"/>
                </a:solidFill>
                <a:latin typeface="Courier New" pitchFamily="49" charset="0"/>
              </a:rPr>
              <a:t>"""</a:t>
            </a:r>
          </a:p>
        </p:txBody>
      </p:sp>
      <p:sp>
        <p:nvSpPr>
          <p:cNvPr id="29703" name="Rectangle 45"/>
          <p:cNvSpPr>
            <a:spLocks noChangeArrowheads="1"/>
          </p:cNvSpPr>
          <p:nvPr/>
        </p:nvSpPr>
        <p:spPr bwMode="auto">
          <a:xfrm>
            <a:off x="725488" y="1228725"/>
            <a:ext cx="5194300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2100" b="1">
                <a:solidFill>
                  <a:srgbClr val="0B04FF"/>
                </a:solidFill>
                <a:latin typeface="Courier New" pitchFamily="49" charset="0"/>
              </a:rPr>
              <a:t>scores = [50,50,50,50,50,50,50]</a:t>
            </a:r>
            <a:endParaRPr lang="en-US" sz="2100">
              <a:solidFill>
                <a:srgbClr val="0B04FF"/>
              </a:solidFill>
            </a:endParaRPr>
          </a:p>
        </p:txBody>
      </p:sp>
      <p:sp>
        <p:nvSpPr>
          <p:cNvPr id="29704" name="Rectangle 46"/>
          <p:cNvSpPr>
            <a:spLocks noChangeArrowheads="1"/>
          </p:cNvSpPr>
          <p:nvPr/>
        </p:nvSpPr>
        <p:spPr bwMode="auto">
          <a:xfrm>
            <a:off x="714375" y="1651000"/>
            <a:ext cx="4232275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2100" b="1" dirty="0">
                <a:solidFill>
                  <a:srgbClr val="F38D0F"/>
                </a:solidFill>
                <a:latin typeface="Courier New" pitchFamily="49" charset="0"/>
              </a:rPr>
              <a:t>for</a:t>
            </a:r>
            <a:r>
              <a:rPr lang="en-US" sz="2100" b="1" dirty="0">
                <a:solidFill>
                  <a:srgbClr val="0B04FF"/>
                </a:solidFill>
                <a:latin typeface="Courier New" pitchFamily="49" charset="0"/>
              </a:rPr>
              <a:t> </a:t>
            </a:r>
            <a:r>
              <a:rPr lang="en-US" sz="2100" b="1" dirty="0">
                <a:solidFill>
                  <a:srgbClr val="C00000"/>
                </a:solidFill>
                <a:latin typeface="Courier New" pitchFamily="49" charset="0"/>
              </a:rPr>
              <a:t>col</a:t>
            </a:r>
            <a:r>
              <a:rPr lang="en-US" sz="2100" b="1" dirty="0">
                <a:solidFill>
                  <a:srgbClr val="0B04FF"/>
                </a:solidFill>
                <a:latin typeface="Courier New" pitchFamily="49" charset="0"/>
              </a:rPr>
              <a:t> </a:t>
            </a:r>
            <a:r>
              <a:rPr lang="en-US" sz="2100" b="1" dirty="0">
                <a:solidFill>
                  <a:srgbClr val="F38D0F"/>
                </a:solidFill>
                <a:latin typeface="Courier New" pitchFamily="49" charset="0"/>
              </a:rPr>
              <a:t>in</a:t>
            </a:r>
            <a:r>
              <a:rPr lang="en-US" sz="2100" b="1" dirty="0">
                <a:solidFill>
                  <a:srgbClr val="0B04FF"/>
                </a:solidFill>
                <a:latin typeface="Courier New" pitchFamily="49" charset="0"/>
              </a:rPr>
              <a:t> range( 0, 7 ):</a:t>
            </a:r>
            <a:endParaRPr lang="en-US" sz="2100" dirty="0">
              <a:solidFill>
                <a:srgbClr val="0B04FF"/>
              </a:solidFill>
            </a:endParaRPr>
          </a:p>
        </p:txBody>
      </p:sp>
      <p:cxnSp>
        <p:nvCxnSpPr>
          <p:cNvPr id="29705" name="Straight Arrow Connector 48"/>
          <p:cNvCxnSpPr>
            <a:cxnSpLocks noChangeShapeType="1"/>
          </p:cNvCxnSpPr>
          <p:nvPr/>
        </p:nvCxnSpPr>
        <p:spPr bwMode="auto">
          <a:xfrm>
            <a:off x="3733800" y="1000125"/>
            <a:ext cx="463550" cy="292100"/>
          </a:xfrm>
          <a:prstGeom prst="straightConnector1">
            <a:avLst/>
          </a:prstGeom>
          <a:noFill/>
          <a:ln w="9525">
            <a:solidFill>
              <a:schemeClr val="tx1"/>
            </a:solidFill>
            <a:round/>
            <a:headEnd/>
            <a:tailEnd type="stealth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29706" name="Rectangle 46"/>
          <p:cNvSpPr>
            <a:spLocks noChangeArrowheads="1"/>
          </p:cNvSpPr>
          <p:nvPr/>
        </p:nvSpPr>
        <p:spPr bwMode="auto">
          <a:xfrm>
            <a:off x="714375" y="6223000"/>
            <a:ext cx="2289175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2100" b="1">
                <a:solidFill>
                  <a:srgbClr val="F38D0E"/>
                </a:solidFill>
                <a:latin typeface="Courier New" pitchFamily="49" charset="0"/>
              </a:rPr>
              <a:t>return</a:t>
            </a:r>
            <a:r>
              <a:rPr lang="en-US" sz="2100" b="1">
                <a:solidFill>
                  <a:srgbClr val="FFC000"/>
                </a:solidFill>
                <a:latin typeface="Courier New" pitchFamily="49" charset="0"/>
              </a:rPr>
              <a:t> </a:t>
            </a:r>
            <a:r>
              <a:rPr lang="en-US" sz="2100" b="1">
                <a:solidFill>
                  <a:srgbClr val="0B04FF"/>
                </a:solidFill>
                <a:latin typeface="Courier New" pitchFamily="49" charset="0"/>
              </a:rPr>
              <a:t>scores</a:t>
            </a:r>
            <a:endParaRPr lang="en-US" sz="2100">
              <a:solidFill>
                <a:srgbClr val="0B04FF"/>
              </a:solidFill>
            </a:endParaRPr>
          </a:p>
        </p:txBody>
      </p:sp>
      <p:sp>
        <p:nvSpPr>
          <p:cNvPr id="3" name="Left Brace 2"/>
          <p:cNvSpPr/>
          <p:nvPr/>
        </p:nvSpPr>
        <p:spPr bwMode="auto">
          <a:xfrm>
            <a:off x="1295400" y="2209800"/>
            <a:ext cx="228600" cy="1676400"/>
          </a:xfrm>
          <a:prstGeom prst="leftBrace">
            <a:avLst>
              <a:gd name="adj1" fmla="val 70189"/>
              <a:gd name="adj2" fmla="val 50000"/>
            </a:avLst>
          </a:prstGeom>
          <a:solidFill>
            <a:schemeClr val="bg1"/>
          </a:solidFill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charset="0"/>
              <a:ea typeface="ＭＳ Ｐゴシック" pitchFamily="1" charset="-128"/>
            </a:endParaRPr>
          </a:p>
        </p:txBody>
      </p:sp>
      <p:sp>
        <p:nvSpPr>
          <p:cNvPr id="13" name="Left Brace 12"/>
          <p:cNvSpPr/>
          <p:nvPr/>
        </p:nvSpPr>
        <p:spPr bwMode="auto">
          <a:xfrm>
            <a:off x="1254476" y="4038600"/>
            <a:ext cx="280555" cy="2057400"/>
          </a:xfrm>
          <a:prstGeom prst="leftBrace">
            <a:avLst>
              <a:gd name="adj1" fmla="val 70189"/>
              <a:gd name="adj2" fmla="val 50000"/>
            </a:avLst>
          </a:prstGeom>
          <a:solidFill>
            <a:schemeClr val="bg1"/>
          </a:solidFill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charset="0"/>
              <a:ea typeface="ＭＳ Ｐゴシック" pitchFamily="1" charset="-128"/>
            </a:endParaRPr>
          </a:p>
        </p:txBody>
      </p:sp>
      <p:sp>
        <p:nvSpPr>
          <p:cNvPr id="14" name="Rectangle 46"/>
          <p:cNvSpPr>
            <a:spLocks noChangeArrowheads="1"/>
          </p:cNvSpPr>
          <p:nvPr/>
        </p:nvSpPr>
        <p:spPr bwMode="auto">
          <a:xfrm>
            <a:off x="1535289" y="2113845"/>
            <a:ext cx="508473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2100" b="1" dirty="0" smtClean="0">
                <a:solidFill>
                  <a:srgbClr val="F38D0F"/>
                </a:solidFill>
                <a:latin typeface="Courier New" pitchFamily="49" charset="0"/>
              </a:rPr>
              <a:t>if</a:t>
            </a:r>
            <a:endParaRPr lang="en-US" sz="2100" dirty="0">
              <a:solidFill>
                <a:srgbClr val="0B04FF"/>
              </a:solidFill>
            </a:endParaRPr>
          </a:p>
        </p:txBody>
      </p:sp>
      <p:sp>
        <p:nvSpPr>
          <p:cNvPr id="15" name="Rectangle 46"/>
          <p:cNvSpPr>
            <a:spLocks noChangeArrowheads="1"/>
          </p:cNvSpPr>
          <p:nvPr/>
        </p:nvSpPr>
        <p:spPr bwMode="auto">
          <a:xfrm>
            <a:off x="1524000" y="2638853"/>
            <a:ext cx="832279" cy="10618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2100" b="1" dirty="0" err="1" smtClean="0">
                <a:solidFill>
                  <a:srgbClr val="F38D0F"/>
                </a:solidFill>
                <a:latin typeface="Courier New" pitchFamily="49" charset="0"/>
              </a:rPr>
              <a:t>elif</a:t>
            </a:r>
            <a:endParaRPr lang="en-US" sz="2100" b="1" dirty="0" smtClean="0">
              <a:solidFill>
                <a:srgbClr val="F38D0F"/>
              </a:solidFill>
              <a:latin typeface="Courier New" pitchFamily="49" charset="0"/>
            </a:endParaRPr>
          </a:p>
          <a:p>
            <a:endParaRPr lang="en-US" sz="2100" b="1" dirty="0" smtClean="0">
              <a:solidFill>
                <a:srgbClr val="F38D0F"/>
              </a:solidFill>
              <a:latin typeface="Courier New" pitchFamily="49" charset="0"/>
            </a:endParaRPr>
          </a:p>
          <a:p>
            <a:r>
              <a:rPr lang="en-US" sz="2100" b="1" dirty="0" smtClean="0">
                <a:solidFill>
                  <a:srgbClr val="F38D0F"/>
                </a:solidFill>
                <a:latin typeface="Courier New" pitchFamily="49" charset="0"/>
              </a:rPr>
              <a:t>...</a:t>
            </a:r>
            <a:endParaRPr lang="en-US" sz="2100" dirty="0">
              <a:solidFill>
                <a:srgbClr val="0B04FF"/>
              </a:solidFill>
            </a:endParaRPr>
          </a:p>
        </p:txBody>
      </p:sp>
      <p:sp>
        <p:nvSpPr>
          <p:cNvPr id="4" name="Rectangle 3"/>
          <p:cNvSpPr/>
          <p:nvPr/>
        </p:nvSpPr>
        <p:spPr>
          <a:xfrm>
            <a:off x="414380" y="2909500"/>
            <a:ext cx="857029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200" dirty="0" smtClean="0">
                <a:solidFill>
                  <a:srgbClr val="000000"/>
                </a:solidFill>
                <a:latin typeface="Calibri" pitchFamily="34" charset="0"/>
              </a:rPr>
              <a:t>Base cases</a:t>
            </a:r>
            <a:endParaRPr lang="en-US" sz="1200" dirty="0"/>
          </a:p>
        </p:txBody>
      </p:sp>
      <p:sp>
        <p:nvSpPr>
          <p:cNvPr id="17" name="Rectangle 16"/>
          <p:cNvSpPr/>
          <p:nvPr/>
        </p:nvSpPr>
        <p:spPr>
          <a:xfrm>
            <a:off x="114226" y="4928800"/>
            <a:ext cx="1139992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200" dirty="0" smtClean="0">
                <a:solidFill>
                  <a:srgbClr val="000000"/>
                </a:solidFill>
                <a:latin typeface="Calibri" pitchFamily="34" charset="0"/>
              </a:rPr>
              <a:t>Recursive case!</a:t>
            </a:r>
            <a:endParaRPr lang="en-US" sz="1200" dirty="0"/>
          </a:p>
        </p:txBody>
      </p:sp>
      <p:sp>
        <p:nvSpPr>
          <p:cNvPr id="18" name="Rectangle 46"/>
          <p:cNvSpPr>
            <a:spLocks noChangeArrowheads="1"/>
          </p:cNvSpPr>
          <p:nvPr/>
        </p:nvSpPr>
        <p:spPr bwMode="auto">
          <a:xfrm>
            <a:off x="1524000" y="4041497"/>
            <a:ext cx="994183" cy="415498"/>
          </a:xfrm>
          <a:prstGeom prst="rect">
            <a:avLst/>
          </a:prstGeom>
          <a:solidFill>
            <a:schemeClr val="bg1"/>
          </a:solidFill>
          <a:ln>
            <a:noFill/>
          </a:ln>
          <a:extLst/>
        </p:spPr>
        <p:txBody>
          <a:bodyPr wrap="none">
            <a:spAutoFit/>
          </a:bodyPr>
          <a:lstStyle/>
          <a:p>
            <a:r>
              <a:rPr lang="en-US" sz="2100" b="1" dirty="0" smtClean="0">
                <a:solidFill>
                  <a:srgbClr val="F38D0F"/>
                </a:solidFill>
                <a:latin typeface="Courier New" pitchFamily="49" charset="0"/>
              </a:rPr>
              <a:t>else</a:t>
            </a:r>
            <a:r>
              <a:rPr lang="en-US" sz="2100" b="1" dirty="0" smtClean="0">
                <a:latin typeface="Courier New" pitchFamily="49" charset="0"/>
              </a:rPr>
              <a:t>:</a:t>
            </a:r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6" name="Ink 5"/>
              <p14:cNvContentPartPr/>
              <p14:nvPr/>
            </p14:nvContentPartPr>
            <p14:xfrm>
              <a:off x="362160" y="133200"/>
              <a:ext cx="8725320" cy="6201360"/>
            </p14:xfrm>
          </p:contentPart>
        </mc:Choice>
        <mc:Fallback xmlns="">
          <p:pic>
            <p:nvPicPr>
              <p:cNvPr id="6" name="Ink 5"/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52800" y="123840"/>
                <a:ext cx="8744040" cy="62200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23314239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ounded Rectangle 1"/>
          <p:cNvSpPr/>
          <p:nvPr/>
        </p:nvSpPr>
        <p:spPr bwMode="auto">
          <a:xfrm>
            <a:off x="1546320" y="4041497"/>
            <a:ext cx="7430702" cy="2054503"/>
          </a:xfrm>
          <a:prstGeom prst="roundRect">
            <a:avLst>
              <a:gd name="adj" fmla="val 11172"/>
            </a:avLst>
          </a:prstGeom>
          <a:solidFill>
            <a:schemeClr val="bg1">
              <a:lumMod val="95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charset="0"/>
              <a:ea typeface="ＭＳ Ｐゴシック" pitchFamily="1" charset="-128"/>
            </a:endParaRPr>
          </a:p>
        </p:txBody>
      </p:sp>
      <p:sp>
        <p:nvSpPr>
          <p:cNvPr id="29698" name="Rounded Rectangle 10"/>
          <p:cNvSpPr>
            <a:spLocks noChangeArrowheads="1"/>
          </p:cNvSpPr>
          <p:nvPr/>
        </p:nvSpPr>
        <p:spPr bwMode="auto">
          <a:xfrm>
            <a:off x="1371600" y="1700213"/>
            <a:ext cx="609600" cy="304800"/>
          </a:xfrm>
          <a:prstGeom prst="roundRect">
            <a:avLst>
              <a:gd name="adj" fmla="val 16667"/>
            </a:avLst>
          </a:prstGeom>
          <a:solidFill>
            <a:srgbClr val="FFC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9699" name="Text Box 6"/>
          <p:cNvSpPr txBox="1">
            <a:spLocks noChangeArrowheads="1"/>
          </p:cNvSpPr>
          <p:nvPr/>
        </p:nvSpPr>
        <p:spPr bwMode="auto">
          <a:xfrm>
            <a:off x="190500" y="228600"/>
            <a:ext cx="6211888" cy="485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sz="3200" b="1">
                <a:solidFill>
                  <a:srgbClr val="F38D0E"/>
                </a:solidFill>
                <a:latin typeface="Courier New" pitchFamily="49" charset="0"/>
              </a:rPr>
              <a:t>def </a:t>
            </a:r>
            <a:r>
              <a:rPr lang="en-US" sz="3200" b="1">
                <a:solidFill>
                  <a:srgbClr val="000000"/>
                </a:solidFill>
                <a:latin typeface="Courier New" pitchFamily="49" charset="0"/>
              </a:rPr>
              <a:t>scoresFor(self, b):</a:t>
            </a:r>
          </a:p>
        </p:txBody>
      </p:sp>
      <p:sp>
        <p:nvSpPr>
          <p:cNvPr id="9257" name="Text Box 7"/>
          <p:cNvSpPr txBox="1">
            <a:spLocks noChangeArrowheads="1"/>
          </p:cNvSpPr>
          <p:nvPr/>
        </p:nvSpPr>
        <p:spPr bwMode="auto">
          <a:xfrm>
            <a:off x="6432260" y="349250"/>
            <a:ext cx="2544762" cy="2603500"/>
          </a:xfrm>
          <a:prstGeom prst="rect">
            <a:avLst/>
          </a:prstGeom>
          <a:solidFill>
            <a:schemeClr val="bg1">
              <a:lumMod val="95000"/>
            </a:schemeClr>
          </a:solidFill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lnSpc>
                <a:spcPct val="90000"/>
              </a:lnSpc>
              <a:spcBef>
                <a:spcPct val="50000"/>
              </a:spcBef>
              <a:defRPr/>
            </a:pPr>
            <a:r>
              <a:rPr lang="en-US" sz="1600" dirty="0" smtClean="0">
                <a:solidFill>
                  <a:srgbClr val="0B04FF"/>
                </a:solidFill>
                <a:latin typeface="Calibri" pitchFamily="34" charset="0"/>
              </a:rPr>
              <a:t>(0) Start all scores at 50.</a:t>
            </a:r>
          </a:p>
          <a:p>
            <a:pPr>
              <a:lnSpc>
                <a:spcPct val="90000"/>
              </a:lnSpc>
              <a:spcBef>
                <a:spcPct val="50000"/>
              </a:spcBef>
              <a:defRPr/>
            </a:pPr>
            <a:r>
              <a:rPr lang="en-US" sz="1600" dirty="0" smtClean="0">
                <a:solidFill>
                  <a:srgbClr val="0B04FF"/>
                </a:solidFill>
                <a:latin typeface="Calibri" pitchFamily="34" charset="0"/>
              </a:rPr>
              <a:t>(1) For each col to move:</a:t>
            </a:r>
          </a:p>
          <a:p>
            <a:pPr>
              <a:lnSpc>
                <a:spcPct val="90000"/>
              </a:lnSpc>
              <a:spcBef>
                <a:spcPct val="50000"/>
              </a:spcBef>
              <a:defRPr/>
            </a:pPr>
            <a:r>
              <a:rPr lang="en-US" sz="1600" dirty="0" smtClean="0">
                <a:solidFill>
                  <a:srgbClr val="800000"/>
                </a:solidFill>
                <a:latin typeface="Calibri" pitchFamily="34" charset="0"/>
              </a:rPr>
              <a:t>(2a) If not possible…</a:t>
            </a:r>
          </a:p>
          <a:p>
            <a:pPr>
              <a:lnSpc>
                <a:spcPct val="90000"/>
              </a:lnSpc>
              <a:spcBef>
                <a:spcPct val="50000"/>
              </a:spcBef>
              <a:defRPr/>
            </a:pPr>
            <a:r>
              <a:rPr lang="en-US" sz="1600" dirty="0" smtClean="0">
                <a:solidFill>
                  <a:srgbClr val="800000"/>
                </a:solidFill>
                <a:latin typeface="Calibri" pitchFamily="34" charset="0"/>
              </a:rPr>
              <a:t>(2b) If game already over…</a:t>
            </a:r>
          </a:p>
          <a:p>
            <a:pPr>
              <a:lnSpc>
                <a:spcPct val="90000"/>
              </a:lnSpc>
              <a:spcBef>
                <a:spcPct val="50000"/>
              </a:spcBef>
              <a:defRPr/>
            </a:pPr>
            <a:r>
              <a:rPr lang="en-US" sz="1600" dirty="0" smtClean="0">
                <a:solidFill>
                  <a:srgbClr val="800000"/>
                </a:solidFill>
                <a:latin typeface="Calibri" pitchFamily="34" charset="0"/>
              </a:rPr>
              <a:t>(2c) Else add the move to </a:t>
            </a:r>
            <a:r>
              <a:rPr lang="en-US" sz="1600" b="1" dirty="0" smtClean="0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b</a:t>
            </a:r>
          </a:p>
          <a:p>
            <a:pPr>
              <a:lnSpc>
                <a:spcPct val="90000"/>
              </a:lnSpc>
              <a:spcBef>
                <a:spcPct val="50000"/>
              </a:spcBef>
              <a:defRPr/>
            </a:pPr>
            <a:r>
              <a:rPr lang="en-US" sz="1600" dirty="0" smtClean="0">
                <a:latin typeface="Calibri" pitchFamily="34" charset="0"/>
              </a:rPr>
              <a:t>(3) Ask an opponent </a:t>
            </a:r>
            <a:r>
              <a:rPr lang="en-US" sz="1600" b="1" dirty="0" smtClean="0">
                <a:latin typeface="Calibri" pitchFamily="34" charset="0"/>
              </a:rPr>
              <a:t>(!!!) </a:t>
            </a:r>
            <a:r>
              <a:rPr lang="en-US" sz="1600" dirty="0" smtClean="0">
                <a:latin typeface="Calibri" pitchFamily="34" charset="0"/>
              </a:rPr>
              <a:t>for its </a:t>
            </a:r>
            <a:r>
              <a:rPr lang="en-US" sz="1600" b="1" dirty="0" err="1" smtClean="0">
                <a:latin typeface="Courier New" pitchFamily="49" charset="0"/>
                <a:cs typeface="Courier New" pitchFamily="49" charset="0"/>
              </a:rPr>
              <a:t>scoresFor</a:t>
            </a:r>
            <a:r>
              <a:rPr lang="en-US" sz="1600" dirty="0" smtClean="0">
                <a:latin typeface="Calibri" pitchFamily="34" charset="0"/>
              </a:rPr>
              <a:t> at ply-1</a:t>
            </a:r>
            <a:endParaRPr lang="en-US" sz="1600" b="1" dirty="0" smtClean="0">
              <a:latin typeface="Calibri" pitchFamily="34" charset="0"/>
            </a:endParaRPr>
          </a:p>
          <a:p>
            <a:pPr>
              <a:lnSpc>
                <a:spcPct val="90000"/>
              </a:lnSpc>
              <a:spcBef>
                <a:spcPct val="50000"/>
              </a:spcBef>
              <a:defRPr/>
            </a:pPr>
            <a:r>
              <a:rPr lang="en-US" sz="1600" dirty="0" smtClean="0">
                <a:latin typeface="Calibri" pitchFamily="34" charset="0"/>
              </a:rPr>
              <a:t>(4) compute </a:t>
            </a:r>
            <a:r>
              <a:rPr lang="en-US" sz="1600" b="1" dirty="0" smtClean="0">
                <a:latin typeface="Courier New" pitchFamily="49" charset="0"/>
                <a:cs typeface="Courier New" pitchFamily="49" charset="0"/>
              </a:rPr>
              <a:t>self</a:t>
            </a:r>
            <a:r>
              <a:rPr lang="en-US" sz="1600" dirty="0" smtClean="0">
                <a:latin typeface="Calibri" pitchFamily="34" charset="0"/>
              </a:rPr>
              <a:t>'s score</a:t>
            </a:r>
          </a:p>
        </p:txBody>
      </p:sp>
      <p:sp>
        <p:nvSpPr>
          <p:cNvPr id="29701" name="Rectangle 8"/>
          <p:cNvSpPr>
            <a:spLocks noChangeArrowheads="1"/>
          </p:cNvSpPr>
          <p:nvPr/>
        </p:nvSpPr>
        <p:spPr bwMode="auto">
          <a:xfrm>
            <a:off x="2527300" y="930275"/>
            <a:ext cx="1841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29702" name="Rectangle 37"/>
          <p:cNvSpPr>
            <a:spLocks noChangeArrowheads="1"/>
          </p:cNvSpPr>
          <p:nvPr/>
        </p:nvSpPr>
        <p:spPr bwMode="auto">
          <a:xfrm>
            <a:off x="709613" y="695325"/>
            <a:ext cx="3736975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800" b="1" dirty="0">
                <a:solidFill>
                  <a:srgbClr val="000000"/>
                </a:solidFill>
                <a:latin typeface="Courier New" pitchFamily="49" charset="0"/>
              </a:rPr>
              <a:t>""" </a:t>
            </a:r>
            <a:r>
              <a:rPr lang="en-US" sz="1800" b="1" dirty="0">
                <a:solidFill>
                  <a:srgbClr val="000000"/>
                </a:solidFill>
                <a:latin typeface="Calibri" pitchFamily="34" charset="0"/>
              </a:rPr>
              <a:t>MUST return a list of 7 scores!! </a:t>
            </a:r>
          </a:p>
          <a:p>
            <a:r>
              <a:rPr lang="en-US" sz="1800" b="1" dirty="0">
                <a:solidFill>
                  <a:srgbClr val="000000"/>
                </a:solidFill>
                <a:latin typeface="Courier New" pitchFamily="49" charset="0"/>
              </a:rPr>
              <a:t>"""</a:t>
            </a:r>
          </a:p>
        </p:txBody>
      </p:sp>
      <p:sp>
        <p:nvSpPr>
          <p:cNvPr id="29703" name="Rectangle 45"/>
          <p:cNvSpPr>
            <a:spLocks noChangeArrowheads="1"/>
          </p:cNvSpPr>
          <p:nvPr/>
        </p:nvSpPr>
        <p:spPr bwMode="auto">
          <a:xfrm>
            <a:off x="725488" y="1228725"/>
            <a:ext cx="5194300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2100" b="1">
                <a:solidFill>
                  <a:srgbClr val="0B04FF"/>
                </a:solidFill>
                <a:latin typeface="Courier New" pitchFamily="49" charset="0"/>
              </a:rPr>
              <a:t>scores = [50,50,50,50,50,50,50]</a:t>
            </a:r>
            <a:endParaRPr lang="en-US" sz="2100">
              <a:solidFill>
                <a:srgbClr val="0B04FF"/>
              </a:solidFill>
            </a:endParaRPr>
          </a:p>
        </p:txBody>
      </p:sp>
      <p:sp>
        <p:nvSpPr>
          <p:cNvPr id="29704" name="Rectangle 46"/>
          <p:cNvSpPr>
            <a:spLocks noChangeArrowheads="1"/>
          </p:cNvSpPr>
          <p:nvPr/>
        </p:nvSpPr>
        <p:spPr bwMode="auto">
          <a:xfrm>
            <a:off x="714375" y="1651000"/>
            <a:ext cx="4232275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2100" b="1" dirty="0">
                <a:solidFill>
                  <a:srgbClr val="F38D0F"/>
                </a:solidFill>
                <a:latin typeface="Courier New" pitchFamily="49" charset="0"/>
              </a:rPr>
              <a:t>for</a:t>
            </a:r>
            <a:r>
              <a:rPr lang="en-US" sz="2100" b="1" dirty="0">
                <a:solidFill>
                  <a:srgbClr val="0B04FF"/>
                </a:solidFill>
                <a:latin typeface="Courier New" pitchFamily="49" charset="0"/>
              </a:rPr>
              <a:t> </a:t>
            </a:r>
            <a:r>
              <a:rPr lang="en-US" sz="2100" b="1" dirty="0">
                <a:solidFill>
                  <a:srgbClr val="C00000"/>
                </a:solidFill>
                <a:latin typeface="Courier New" pitchFamily="49" charset="0"/>
              </a:rPr>
              <a:t>col</a:t>
            </a:r>
            <a:r>
              <a:rPr lang="en-US" sz="2100" b="1" dirty="0">
                <a:solidFill>
                  <a:srgbClr val="0B04FF"/>
                </a:solidFill>
                <a:latin typeface="Courier New" pitchFamily="49" charset="0"/>
              </a:rPr>
              <a:t> </a:t>
            </a:r>
            <a:r>
              <a:rPr lang="en-US" sz="2100" b="1" dirty="0">
                <a:solidFill>
                  <a:srgbClr val="F38D0F"/>
                </a:solidFill>
                <a:latin typeface="Courier New" pitchFamily="49" charset="0"/>
              </a:rPr>
              <a:t>in</a:t>
            </a:r>
            <a:r>
              <a:rPr lang="en-US" sz="2100" b="1" dirty="0">
                <a:solidFill>
                  <a:srgbClr val="0B04FF"/>
                </a:solidFill>
                <a:latin typeface="Courier New" pitchFamily="49" charset="0"/>
              </a:rPr>
              <a:t> range( 0, 7 ):</a:t>
            </a:r>
            <a:endParaRPr lang="en-US" sz="2100" dirty="0">
              <a:solidFill>
                <a:srgbClr val="0B04FF"/>
              </a:solidFill>
            </a:endParaRPr>
          </a:p>
        </p:txBody>
      </p:sp>
      <p:cxnSp>
        <p:nvCxnSpPr>
          <p:cNvPr id="29705" name="Straight Arrow Connector 48"/>
          <p:cNvCxnSpPr>
            <a:cxnSpLocks noChangeShapeType="1"/>
          </p:cNvCxnSpPr>
          <p:nvPr/>
        </p:nvCxnSpPr>
        <p:spPr bwMode="auto">
          <a:xfrm>
            <a:off x="3733800" y="1000125"/>
            <a:ext cx="463550" cy="292100"/>
          </a:xfrm>
          <a:prstGeom prst="straightConnector1">
            <a:avLst/>
          </a:prstGeom>
          <a:noFill/>
          <a:ln w="9525">
            <a:solidFill>
              <a:schemeClr val="tx1"/>
            </a:solidFill>
            <a:round/>
            <a:headEnd/>
            <a:tailEnd type="stealth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29706" name="Rectangle 46"/>
          <p:cNvSpPr>
            <a:spLocks noChangeArrowheads="1"/>
          </p:cNvSpPr>
          <p:nvPr/>
        </p:nvSpPr>
        <p:spPr bwMode="auto">
          <a:xfrm>
            <a:off x="714375" y="6223000"/>
            <a:ext cx="2289175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2100" b="1">
                <a:solidFill>
                  <a:srgbClr val="F38D0E"/>
                </a:solidFill>
                <a:latin typeface="Courier New" pitchFamily="49" charset="0"/>
              </a:rPr>
              <a:t>return</a:t>
            </a:r>
            <a:r>
              <a:rPr lang="en-US" sz="2100" b="1">
                <a:solidFill>
                  <a:srgbClr val="FFC000"/>
                </a:solidFill>
                <a:latin typeface="Courier New" pitchFamily="49" charset="0"/>
              </a:rPr>
              <a:t> </a:t>
            </a:r>
            <a:r>
              <a:rPr lang="en-US" sz="2100" b="1">
                <a:solidFill>
                  <a:srgbClr val="0B04FF"/>
                </a:solidFill>
                <a:latin typeface="Courier New" pitchFamily="49" charset="0"/>
              </a:rPr>
              <a:t>scores</a:t>
            </a:r>
            <a:endParaRPr lang="en-US" sz="2100">
              <a:solidFill>
                <a:srgbClr val="0B04FF"/>
              </a:solidFill>
            </a:endParaRPr>
          </a:p>
        </p:txBody>
      </p:sp>
      <p:sp>
        <p:nvSpPr>
          <p:cNvPr id="3" name="Left Brace 2"/>
          <p:cNvSpPr/>
          <p:nvPr/>
        </p:nvSpPr>
        <p:spPr bwMode="auto">
          <a:xfrm>
            <a:off x="1295400" y="2209800"/>
            <a:ext cx="228600" cy="1676400"/>
          </a:xfrm>
          <a:prstGeom prst="leftBrace">
            <a:avLst>
              <a:gd name="adj1" fmla="val 70189"/>
              <a:gd name="adj2" fmla="val 50000"/>
            </a:avLst>
          </a:prstGeom>
          <a:solidFill>
            <a:schemeClr val="bg1"/>
          </a:solidFill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charset="0"/>
              <a:ea typeface="ＭＳ Ｐゴシック" pitchFamily="1" charset="-128"/>
            </a:endParaRPr>
          </a:p>
        </p:txBody>
      </p:sp>
      <p:sp>
        <p:nvSpPr>
          <p:cNvPr id="13" name="Left Brace 12"/>
          <p:cNvSpPr/>
          <p:nvPr/>
        </p:nvSpPr>
        <p:spPr bwMode="auto">
          <a:xfrm>
            <a:off x="1254476" y="4038600"/>
            <a:ext cx="280555" cy="2057400"/>
          </a:xfrm>
          <a:prstGeom prst="leftBrace">
            <a:avLst>
              <a:gd name="adj1" fmla="val 70189"/>
              <a:gd name="adj2" fmla="val 50000"/>
            </a:avLst>
          </a:prstGeom>
          <a:solidFill>
            <a:schemeClr val="bg1"/>
          </a:solidFill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charset="0"/>
              <a:ea typeface="ＭＳ Ｐゴシック" pitchFamily="1" charset="-128"/>
            </a:endParaRPr>
          </a:p>
        </p:txBody>
      </p:sp>
      <p:sp>
        <p:nvSpPr>
          <p:cNvPr id="14" name="Rectangle 46"/>
          <p:cNvSpPr>
            <a:spLocks noChangeArrowheads="1"/>
          </p:cNvSpPr>
          <p:nvPr/>
        </p:nvSpPr>
        <p:spPr bwMode="auto">
          <a:xfrm>
            <a:off x="1535289" y="2113845"/>
            <a:ext cx="508473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2100" b="1" dirty="0" smtClean="0">
                <a:solidFill>
                  <a:srgbClr val="F38D0F"/>
                </a:solidFill>
                <a:latin typeface="Courier New" pitchFamily="49" charset="0"/>
              </a:rPr>
              <a:t>if</a:t>
            </a:r>
            <a:endParaRPr lang="en-US" sz="2100" dirty="0">
              <a:solidFill>
                <a:srgbClr val="0B04FF"/>
              </a:solidFill>
            </a:endParaRPr>
          </a:p>
        </p:txBody>
      </p:sp>
      <p:sp>
        <p:nvSpPr>
          <p:cNvPr id="15" name="Rectangle 46"/>
          <p:cNvSpPr>
            <a:spLocks noChangeArrowheads="1"/>
          </p:cNvSpPr>
          <p:nvPr/>
        </p:nvSpPr>
        <p:spPr bwMode="auto">
          <a:xfrm>
            <a:off x="1524000" y="2638853"/>
            <a:ext cx="832279" cy="10618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2100" b="1" dirty="0" err="1" smtClean="0">
                <a:solidFill>
                  <a:srgbClr val="F38D0F"/>
                </a:solidFill>
                <a:latin typeface="Courier New" pitchFamily="49" charset="0"/>
              </a:rPr>
              <a:t>elif</a:t>
            </a:r>
            <a:endParaRPr lang="en-US" sz="2100" b="1" dirty="0" smtClean="0">
              <a:solidFill>
                <a:srgbClr val="F38D0F"/>
              </a:solidFill>
              <a:latin typeface="Courier New" pitchFamily="49" charset="0"/>
            </a:endParaRPr>
          </a:p>
          <a:p>
            <a:endParaRPr lang="en-US" sz="2100" b="1" dirty="0" smtClean="0">
              <a:solidFill>
                <a:srgbClr val="F38D0F"/>
              </a:solidFill>
              <a:latin typeface="Courier New" pitchFamily="49" charset="0"/>
            </a:endParaRPr>
          </a:p>
          <a:p>
            <a:r>
              <a:rPr lang="en-US" sz="2100" b="1" dirty="0" smtClean="0">
                <a:solidFill>
                  <a:srgbClr val="F38D0F"/>
                </a:solidFill>
                <a:latin typeface="Courier New" pitchFamily="49" charset="0"/>
              </a:rPr>
              <a:t>...</a:t>
            </a:r>
            <a:endParaRPr lang="en-US" sz="2100" dirty="0">
              <a:solidFill>
                <a:srgbClr val="0B04FF"/>
              </a:solidFill>
            </a:endParaRPr>
          </a:p>
        </p:txBody>
      </p:sp>
      <p:sp>
        <p:nvSpPr>
          <p:cNvPr id="4" name="Rectangle 3"/>
          <p:cNvSpPr/>
          <p:nvPr/>
        </p:nvSpPr>
        <p:spPr>
          <a:xfrm>
            <a:off x="414380" y="2909500"/>
            <a:ext cx="857029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200" dirty="0" smtClean="0">
                <a:solidFill>
                  <a:srgbClr val="000000"/>
                </a:solidFill>
                <a:latin typeface="Calibri" pitchFamily="34" charset="0"/>
              </a:rPr>
              <a:t>Base cases</a:t>
            </a:r>
            <a:endParaRPr lang="en-US" sz="1200" dirty="0"/>
          </a:p>
        </p:txBody>
      </p:sp>
      <p:sp>
        <p:nvSpPr>
          <p:cNvPr id="17" name="Rectangle 16"/>
          <p:cNvSpPr/>
          <p:nvPr/>
        </p:nvSpPr>
        <p:spPr>
          <a:xfrm>
            <a:off x="114226" y="4928800"/>
            <a:ext cx="1139992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200" dirty="0" smtClean="0">
                <a:solidFill>
                  <a:srgbClr val="000000"/>
                </a:solidFill>
                <a:latin typeface="Calibri" pitchFamily="34" charset="0"/>
              </a:rPr>
              <a:t>Recursive case!</a:t>
            </a:r>
            <a:endParaRPr lang="en-US" sz="1200" dirty="0"/>
          </a:p>
        </p:txBody>
      </p:sp>
      <p:sp>
        <p:nvSpPr>
          <p:cNvPr id="18" name="Rectangle 46"/>
          <p:cNvSpPr>
            <a:spLocks noChangeArrowheads="1"/>
          </p:cNvSpPr>
          <p:nvPr/>
        </p:nvSpPr>
        <p:spPr bwMode="auto">
          <a:xfrm>
            <a:off x="1524000" y="4041497"/>
            <a:ext cx="994183" cy="415498"/>
          </a:xfrm>
          <a:prstGeom prst="rect">
            <a:avLst/>
          </a:prstGeom>
          <a:solidFill>
            <a:schemeClr val="bg1"/>
          </a:solidFill>
          <a:ln>
            <a:noFill/>
          </a:ln>
          <a:extLst/>
        </p:spPr>
        <p:txBody>
          <a:bodyPr wrap="none">
            <a:spAutoFit/>
          </a:bodyPr>
          <a:lstStyle/>
          <a:p>
            <a:r>
              <a:rPr lang="en-US" sz="2100" b="1" dirty="0" smtClean="0">
                <a:solidFill>
                  <a:srgbClr val="F38D0F"/>
                </a:solidFill>
                <a:latin typeface="Courier New" pitchFamily="49" charset="0"/>
              </a:rPr>
              <a:t>else</a:t>
            </a:r>
            <a:r>
              <a:rPr lang="en-US" sz="2100" b="1" dirty="0" smtClean="0">
                <a:latin typeface="Courier New" pitchFamily="49" charset="0"/>
              </a:rPr>
              <a:t>:</a:t>
            </a:r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5" name="Ink 4"/>
              <p14:cNvContentPartPr/>
              <p14:nvPr/>
            </p14:nvContentPartPr>
            <p14:xfrm>
              <a:off x="1339560" y="196560"/>
              <a:ext cx="6563520" cy="6188400"/>
            </p14:xfrm>
          </p:contentPart>
        </mc:Choice>
        <mc:Fallback xmlns="">
          <p:pic>
            <p:nvPicPr>
              <p:cNvPr id="5" name="Ink 4"/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330200" y="187200"/>
                <a:ext cx="6582240" cy="62071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41312742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698" name="Rounded Rectangle 10"/>
          <p:cNvSpPr>
            <a:spLocks noChangeArrowheads="1"/>
          </p:cNvSpPr>
          <p:nvPr/>
        </p:nvSpPr>
        <p:spPr bwMode="auto">
          <a:xfrm>
            <a:off x="1371600" y="1700213"/>
            <a:ext cx="609600" cy="304800"/>
          </a:xfrm>
          <a:prstGeom prst="roundRect">
            <a:avLst>
              <a:gd name="adj" fmla="val 16667"/>
            </a:avLst>
          </a:prstGeom>
          <a:solidFill>
            <a:srgbClr val="FFC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9699" name="Text Box 6"/>
          <p:cNvSpPr txBox="1">
            <a:spLocks noChangeArrowheads="1"/>
          </p:cNvSpPr>
          <p:nvPr/>
        </p:nvSpPr>
        <p:spPr bwMode="auto">
          <a:xfrm>
            <a:off x="190500" y="228600"/>
            <a:ext cx="6211888" cy="485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sz="3200" b="1">
                <a:solidFill>
                  <a:srgbClr val="F38D0E"/>
                </a:solidFill>
                <a:latin typeface="Courier New" pitchFamily="49" charset="0"/>
              </a:rPr>
              <a:t>def </a:t>
            </a:r>
            <a:r>
              <a:rPr lang="en-US" sz="3200" b="1">
                <a:solidFill>
                  <a:srgbClr val="000000"/>
                </a:solidFill>
                <a:latin typeface="Courier New" pitchFamily="49" charset="0"/>
              </a:rPr>
              <a:t>scoresFor(self, b):</a:t>
            </a:r>
          </a:p>
        </p:txBody>
      </p:sp>
      <p:sp>
        <p:nvSpPr>
          <p:cNvPr id="9257" name="Text Box 7"/>
          <p:cNvSpPr txBox="1">
            <a:spLocks noChangeArrowheads="1"/>
          </p:cNvSpPr>
          <p:nvPr/>
        </p:nvSpPr>
        <p:spPr bwMode="auto">
          <a:xfrm>
            <a:off x="6432260" y="349250"/>
            <a:ext cx="2544762" cy="2603500"/>
          </a:xfrm>
          <a:prstGeom prst="rect">
            <a:avLst/>
          </a:prstGeom>
          <a:solidFill>
            <a:schemeClr val="bg1">
              <a:lumMod val="95000"/>
            </a:schemeClr>
          </a:solidFill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lnSpc>
                <a:spcPct val="90000"/>
              </a:lnSpc>
              <a:spcBef>
                <a:spcPct val="50000"/>
              </a:spcBef>
              <a:defRPr/>
            </a:pPr>
            <a:r>
              <a:rPr lang="en-US" sz="1600" dirty="0" smtClean="0">
                <a:solidFill>
                  <a:srgbClr val="0B04FF"/>
                </a:solidFill>
                <a:latin typeface="Calibri" pitchFamily="34" charset="0"/>
              </a:rPr>
              <a:t>(0) Start all scores at 50.</a:t>
            </a:r>
          </a:p>
          <a:p>
            <a:pPr>
              <a:lnSpc>
                <a:spcPct val="90000"/>
              </a:lnSpc>
              <a:spcBef>
                <a:spcPct val="50000"/>
              </a:spcBef>
              <a:defRPr/>
            </a:pPr>
            <a:r>
              <a:rPr lang="en-US" sz="1600" dirty="0" smtClean="0">
                <a:solidFill>
                  <a:srgbClr val="0B04FF"/>
                </a:solidFill>
                <a:latin typeface="Calibri" pitchFamily="34" charset="0"/>
              </a:rPr>
              <a:t>(1) For each col to move:</a:t>
            </a:r>
          </a:p>
          <a:p>
            <a:pPr>
              <a:lnSpc>
                <a:spcPct val="90000"/>
              </a:lnSpc>
              <a:spcBef>
                <a:spcPct val="50000"/>
              </a:spcBef>
              <a:defRPr/>
            </a:pPr>
            <a:r>
              <a:rPr lang="en-US" sz="1600" dirty="0" smtClean="0">
                <a:solidFill>
                  <a:srgbClr val="800000"/>
                </a:solidFill>
                <a:latin typeface="Calibri" pitchFamily="34" charset="0"/>
              </a:rPr>
              <a:t>(2a) If not possible…</a:t>
            </a:r>
          </a:p>
          <a:p>
            <a:pPr>
              <a:lnSpc>
                <a:spcPct val="90000"/>
              </a:lnSpc>
              <a:spcBef>
                <a:spcPct val="50000"/>
              </a:spcBef>
              <a:defRPr/>
            </a:pPr>
            <a:r>
              <a:rPr lang="en-US" sz="1600" dirty="0" smtClean="0">
                <a:solidFill>
                  <a:srgbClr val="800000"/>
                </a:solidFill>
                <a:latin typeface="Calibri" pitchFamily="34" charset="0"/>
              </a:rPr>
              <a:t>(2b) If game already over…</a:t>
            </a:r>
          </a:p>
          <a:p>
            <a:pPr>
              <a:lnSpc>
                <a:spcPct val="90000"/>
              </a:lnSpc>
              <a:spcBef>
                <a:spcPct val="50000"/>
              </a:spcBef>
              <a:defRPr/>
            </a:pPr>
            <a:r>
              <a:rPr lang="en-US" sz="1600" dirty="0" smtClean="0">
                <a:solidFill>
                  <a:srgbClr val="800000"/>
                </a:solidFill>
                <a:latin typeface="Calibri" pitchFamily="34" charset="0"/>
              </a:rPr>
              <a:t>(2c) Else add the move to </a:t>
            </a:r>
            <a:r>
              <a:rPr lang="en-US" sz="1600" b="1" dirty="0" smtClean="0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b</a:t>
            </a:r>
          </a:p>
          <a:p>
            <a:pPr>
              <a:lnSpc>
                <a:spcPct val="90000"/>
              </a:lnSpc>
              <a:spcBef>
                <a:spcPct val="50000"/>
              </a:spcBef>
              <a:defRPr/>
            </a:pPr>
            <a:r>
              <a:rPr lang="en-US" sz="1600" dirty="0" smtClean="0">
                <a:latin typeface="Calibri" pitchFamily="34" charset="0"/>
              </a:rPr>
              <a:t>(3) Ask an opponent </a:t>
            </a:r>
            <a:r>
              <a:rPr lang="en-US" sz="1600" b="1" dirty="0" smtClean="0">
                <a:latin typeface="Calibri" pitchFamily="34" charset="0"/>
              </a:rPr>
              <a:t>(!!!) </a:t>
            </a:r>
            <a:r>
              <a:rPr lang="en-US" sz="1600" dirty="0" smtClean="0">
                <a:latin typeface="Calibri" pitchFamily="34" charset="0"/>
              </a:rPr>
              <a:t>for its </a:t>
            </a:r>
            <a:r>
              <a:rPr lang="en-US" sz="1600" b="1" dirty="0" err="1" smtClean="0">
                <a:latin typeface="Courier New" pitchFamily="49" charset="0"/>
                <a:cs typeface="Courier New" pitchFamily="49" charset="0"/>
              </a:rPr>
              <a:t>scoresFor</a:t>
            </a:r>
            <a:r>
              <a:rPr lang="en-US" sz="1600" dirty="0" smtClean="0">
                <a:latin typeface="Calibri" pitchFamily="34" charset="0"/>
              </a:rPr>
              <a:t> at ply-1</a:t>
            </a:r>
            <a:endParaRPr lang="en-US" sz="1600" b="1" dirty="0" smtClean="0">
              <a:latin typeface="Calibri" pitchFamily="34" charset="0"/>
            </a:endParaRPr>
          </a:p>
          <a:p>
            <a:pPr>
              <a:lnSpc>
                <a:spcPct val="90000"/>
              </a:lnSpc>
              <a:spcBef>
                <a:spcPct val="50000"/>
              </a:spcBef>
              <a:defRPr/>
            </a:pPr>
            <a:r>
              <a:rPr lang="en-US" sz="1600" dirty="0" smtClean="0">
                <a:latin typeface="Calibri" pitchFamily="34" charset="0"/>
              </a:rPr>
              <a:t>(4) compute </a:t>
            </a:r>
            <a:r>
              <a:rPr lang="en-US" sz="1600" b="1" dirty="0" smtClean="0">
                <a:latin typeface="Courier New" pitchFamily="49" charset="0"/>
                <a:cs typeface="Courier New" pitchFamily="49" charset="0"/>
              </a:rPr>
              <a:t>self</a:t>
            </a:r>
            <a:r>
              <a:rPr lang="en-US" sz="1600" dirty="0" smtClean="0">
                <a:latin typeface="Calibri" pitchFamily="34" charset="0"/>
              </a:rPr>
              <a:t>'s score</a:t>
            </a:r>
          </a:p>
        </p:txBody>
      </p:sp>
      <p:sp>
        <p:nvSpPr>
          <p:cNvPr id="29701" name="Rectangle 8"/>
          <p:cNvSpPr>
            <a:spLocks noChangeArrowheads="1"/>
          </p:cNvSpPr>
          <p:nvPr/>
        </p:nvSpPr>
        <p:spPr bwMode="auto">
          <a:xfrm>
            <a:off x="2527300" y="930275"/>
            <a:ext cx="1841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29702" name="Rectangle 37"/>
          <p:cNvSpPr>
            <a:spLocks noChangeArrowheads="1"/>
          </p:cNvSpPr>
          <p:nvPr/>
        </p:nvSpPr>
        <p:spPr bwMode="auto">
          <a:xfrm>
            <a:off x="709613" y="695325"/>
            <a:ext cx="3736975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800" b="1">
                <a:solidFill>
                  <a:srgbClr val="000000"/>
                </a:solidFill>
                <a:latin typeface="Courier New" pitchFamily="49" charset="0"/>
              </a:rPr>
              <a:t>""" </a:t>
            </a:r>
            <a:r>
              <a:rPr lang="en-US" sz="1800" b="1">
                <a:solidFill>
                  <a:srgbClr val="000000"/>
                </a:solidFill>
                <a:latin typeface="Calibri" pitchFamily="34" charset="0"/>
              </a:rPr>
              <a:t>MUST return a list of 7 scores!! </a:t>
            </a:r>
          </a:p>
          <a:p>
            <a:r>
              <a:rPr lang="en-US" sz="1800" b="1">
                <a:solidFill>
                  <a:srgbClr val="000000"/>
                </a:solidFill>
                <a:latin typeface="Courier New" pitchFamily="49" charset="0"/>
              </a:rPr>
              <a:t>"""</a:t>
            </a:r>
          </a:p>
        </p:txBody>
      </p:sp>
      <p:sp>
        <p:nvSpPr>
          <p:cNvPr id="29703" name="Rectangle 45"/>
          <p:cNvSpPr>
            <a:spLocks noChangeArrowheads="1"/>
          </p:cNvSpPr>
          <p:nvPr/>
        </p:nvSpPr>
        <p:spPr bwMode="auto">
          <a:xfrm>
            <a:off x="725488" y="1228725"/>
            <a:ext cx="5194300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2100" b="1">
                <a:solidFill>
                  <a:srgbClr val="0B04FF"/>
                </a:solidFill>
                <a:latin typeface="Courier New" pitchFamily="49" charset="0"/>
              </a:rPr>
              <a:t>scores = [50,50,50,50,50,50,50]</a:t>
            </a:r>
            <a:endParaRPr lang="en-US" sz="2100">
              <a:solidFill>
                <a:srgbClr val="0B04FF"/>
              </a:solidFill>
            </a:endParaRPr>
          </a:p>
        </p:txBody>
      </p:sp>
      <p:sp>
        <p:nvSpPr>
          <p:cNvPr id="29704" name="Rectangle 46"/>
          <p:cNvSpPr>
            <a:spLocks noChangeArrowheads="1"/>
          </p:cNvSpPr>
          <p:nvPr/>
        </p:nvSpPr>
        <p:spPr bwMode="auto">
          <a:xfrm>
            <a:off x="714375" y="1651000"/>
            <a:ext cx="4232275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2100" b="1">
                <a:solidFill>
                  <a:srgbClr val="F38D0F"/>
                </a:solidFill>
                <a:latin typeface="Courier New" pitchFamily="49" charset="0"/>
              </a:rPr>
              <a:t>for</a:t>
            </a:r>
            <a:r>
              <a:rPr lang="en-US" sz="2100" b="1">
                <a:solidFill>
                  <a:srgbClr val="0B04FF"/>
                </a:solidFill>
                <a:latin typeface="Courier New" pitchFamily="49" charset="0"/>
              </a:rPr>
              <a:t> </a:t>
            </a:r>
            <a:r>
              <a:rPr lang="en-US" sz="2100" b="1">
                <a:solidFill>
                  <a:srgbClr val="C00000"/>
                </a:solidFill>
                <a:latin typeface="Courier New" pitchFamily="49" charset="0"/>
              </a:rPr>
              <a:t>col</a:t>
            </a:r>
            <a:r>
              <a:rPr lang="en-US" sz="2100" b="1">
                <a:solidFill>
                  <a:srgbClr val="0B04FF"/>
                </a:solidFill>
                <a:latin typeface="Courier New" pitchFamily="49" charset="0"/>
              </a:rPr>
              <a:t> </a:t>
            </a:r>
            <a:r>
              <a:rPr lang="en-US" sz="2100" b="1">
                <a:solidFill>
                  <a:srgbClr val="F38D0F"/>
                </a:solidFill>
                <a:latin typeface="Courier New" pitchFamily="49" charset="0"/>
              </a:rPr>
              <a:t>in</a:t>
            </a:r>
            <a:r>
              <a:rPr lang="en-US" sz="2100" b="1">
                <a:solidFill>
                  <a:srgbClr val="0B04FF"/>
                </a:solidFill>
                <a:latin typeface="Courier New" pitchFamily="49" charset="0"/>
              </a:rPr>
              <a:t> range( 0, 7 ):</a:t>
            </a:r>
            <a:endParaRPr lang="en-US" sz="2100">
              <a:solidFill>
                <a:srgbClr val="0B04FF"/>
              </a:solidFill>
            </a:endParaRPr>
          </a:p>
        </p:txBody>
      </p:sp>
      <p:cxnSp>
        <p:nvCxnSpPr>
          <p:cNvPr id="29705" name="Straight Arrow Connector 48"/>
          <p:cNvCxnSpPr>
            <a:cxnSpLocks noChangeShapeType="1"/>
          </p:cNvCxnSpPr>
          <p:nvPr/>
        </p:nvCxnSpPr>
        <p:spPr bwMode="auto">
          <a:xfrm>
            <a:off x="3733800" y="1000125"/>
            <a:ext cx="463550" cy="292100"/>
          </a:xfrm>
          <a:prstGeom prst="straightConnector1">
            <a:avLst/>
          </a:prstGeom>
          <a:noFill/>
          <a:ln w="9525">
            <a:solidFill>
              <a:schemeClr val="tx1"/>
            </a:solidFill>
            <a:round/>
            <a:headEnd/>
            <a:tailEnd type="stealth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29706" name="Rectangle 46"/>
          <p:cNvSpPr>
            <a:spLocks noChangeArrowheads="1"/>
          </p:cNvSpPr>
          <p:nvPr/>
        </p:nvSpPr>
        <p:spPr bwMode="auto">
          <a:xfrm>
            <a:off x="714375" y="6223000"/>
            <a:ext cx="2289175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2100" b="1">
                <a:solidFill>
                  <a:srgbClr val="F38D0E"/>
                </a:solidFill>
                <a:latin typeface="Courier New" pitchFamily="49" charset="0"/>
              </a:rPr>
              <a:t>return</a:t>
            </a:r>
            <a:r>
              <a:rPr lang="en-US" sz="2100" b="1">
                <a:solidFill>
                  <a:srgbClr val="FFC000"/>
                </a:solidFill>
                <a:latin typeface="Courier New" pitchFamily="49" charset="0"/>
              </a:rPr>
              <a:t> </a:t>
            </a:r>
            <a:r>
              <a:rPr lang="en-US" sz="2100" b="1">
                <a:solidFill>
                  <a:srgbClr val="0B04FF"/>
                </a:solidFill>
                <a:latin typeface="Courier New" pitchFamily="49" charset="0"/>
              </a:rPr>
              <a:t>scores</a:t>
            </a:r>
            <a:endParaRPr lang="en-US" sz="2100">
              <a:solidFill>
                <a:srgbClr val="0B04FF"/>
              </a:solidFill>
            </a:endParaRPr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" name="Ink 1"/>
              <p14:cNvContentPartPr/>
              <p14:nvPr/>
            </p14:nvContentPartPr>
            <p14:xfrm>
              <a:off x="276480" y="133200"/>
              <a:ext cx="8753760" cy="6410880"/>
            </p14:xfrm>
          </p:contentPart>
        </mc:Choice>
        <mc:Fallback xmlns="">
          <p:pic>
            <p:nvPicPr>
              <p:cNvPr id="2" name="Ink 1"/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67120" y="123840"/>
                <a:ext cx="8772480" cy="64296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8262018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698" name="Rounded Rectangle 10"/>
          <p:cNvSpPr>
            <a:spLocks noChangeArrowheads="1"/>
          </p:cNvSpPr>
          <p:nvPr/>
        </p:nvSpPr>
        <p:spPr bwMode="auto">
          <a:xfrm>
            <a:off x="1371600" y="1700213"/>
            <a:ext cx="609600" cy="304800"/>
          </a:xfrm>
          <a:prstGeom prst="roundRect">
            <a:avLst>
              <a:gd name="adj" fmla="val 16667"/>
            </a:avLst>
          </a:prstGeom>
          <a:solidFill>
            <a:srgbClr val="FFC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9699" name="Text Box 6"/>
          <p:cNvSpPr txBox="1">
            <a:spLocks noChangeArrowheads="1"/>
          </p:cNvSpPr>
          <p:nvPr/>
        </p:nvSpPr>
        <p:spPr bwMode="auto">
          <a:xfrm>
            <a:off x="190500" y="228600"/>
            <a:ext cx="6211888" cy="485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sz="3200" b="1">
                <a:solidFill>
                  <a:srgbClr val="F38D0E"/>
                </a:solidFill>
                <a:latin typeface="Courier New" pitchFamily="49" charset="0"/>
              </a:rPr>
              <a:t>def </a:t>
            </a:r>
            <a:r>
              <a:rPr lang="en-US" sz="3200" b="1">
                <a:solidFill>
                  <a:srgbClr val="000000"/>
                </a:solidFill>
                <a:latin typeface="Courier New" pitchFamily="49" charset="0"/>
              </a:rPr>
              <a:t>scoresFor(self, b):</a:t>
            </a:r>
          </a:p>
        </p:txBody>
      </p:sp>
      <p:sp>
        <p:nvSpPr>
          <p:cNvPr id="9257" name="Text Box 7"/>
          <p:cNvSpPr txBox="1">
            <a:spLocks noChangeArrowheads="1"/>
          </p:cNvSpPr>
          <p:nvPr/>
        </p:nvSpPr>
        <p:spPr bwMode="auto">
          <a:xfrm>
            <a:off x="6432260" y="349250"/>
            <a:ext cx="2544762" cy="2603500"/>
          </a:xfrm>
          <a:prstGeom prst="rect">
            <a:avLst/>
          </a:prstGeom>
          <a:solidFill>
            <a:schemeClr val="bg1">
              <a:lumMod val="95000"/>
            </a:schemeClr>
          </a:solidFill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lnSpc>
                <a:spcPct val="90000"/>
              </a:lnSpc>
              <a:spcBef>
                <a:spcPct val="50000"/>
              </a:spcBef>
              <a:defRPr/>
            </a:pPr>
            <a:r>
              <a:rPr lang="en-US" sz="1600" dirty="0" smtClean="0">
                <a:solidFill>
                  <a:srgbClr val="0B04FF"/>
                </a:solidFill>
                <a:latin typeface="Calibri" pitchFamily="34" charset="0"/>
              </a:rPr>
              <a:t>(0) Start all scores at 50.</a:t>
            </a:r>
          </a:p>
          <a:p>
            <a:pPr>
              <a:lnSpc>
                <a:spcPct val="90000"/>
              </a:lnSpc>
              <a:spcBef>
                <a:spcPct val="50000"/>
              </a:spcBef>
              <a:defRPr/>
            </a:pPr>
            <a:r>
              <a:rPr lang="en-US" sz="1600" dirty="0" smtClean="0">
                <a:solidFill>
                  <a:srgbClr val="0B04FF"/>
                </a:solidFill>
                <a:latin typeface="Calibri" pitchFamily="34" charset="0"/>
              </a:rPr>
              <a:t>(1) For each col to move:</a:t>
            </a:r>
          </a:p>
          <a:p>
            <a:pPr>
              <a:lnSpc>
                <a:spcPct val="90000"/>
              </a:lnSpc>
              <a:spcBef>
                <a:spcPct val="50000"/>
              </a:spcBef>
              <a:defRPr/>
            </a:pPr>
            <a:r>
              <a:rPr lang="en-US" sz="1600" dirty="0" smtClean="0">
                <a:solidFill>
                  <a:srgbClr val="800000"/>
                </a:solidFill>
                <a:latin typeface="Calibri" pitchFamily="34" charset="0"/>
              </a:rPr>
              <a:t>(2a) If not possible…</a:t>
            </a:r>
          </a:p>
          <a:p>
            <a:pPr>
              <a:lnSpc>
                <a:spcPct val="90000"/>
              </a:lnSpc>
              <a:spcBef>
                <a:spcPct val="50000"/>
              </a:spcBef>
              <a:defRPr/>
            </a:pPr>
            <a:r>
              <a:rPr lang="en-US" sz="1600" dirty="0" smtClean="0">
                <a:solidFill>
                  <a:srgbClr val="800000"/>
                </a:solidFill>
                <a:latin typeface="Calibri" pitchFamily="34" charset="0"/>
              </a:rPr>
              <a:t>(2b) If game already over…</a:t>
            </a:r>
          </a:p>
          <a:p>
            <a:pPr>
              <a:lnSpc>
                <a:spcPct val="90000"/>
              </a:lnSpc>
              <a:spcBef>
                <a:spcPct val="50000"/>
              </a:spcBef>
              <a:defRPr/>
            </a:pPr>
            <a:r>
              <a:rPr lang="en-US" sz="1600" dirty="0" smtClean="0">
                <a:solidFill>
                  <a:srgbClr val="800000"/>
                </a:solidFill>
                <a:latin typeface="Calibri" pitchFamily="34" charset="0"/>
              </a:rPr>
              <a:t>(2c) Else add the move to </a:t>
            </a:r>
            <a:r>
              <a:rPr lang="en-US" sz="1600" b="1" dirty="0" smtClean="0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b</a:t>
            </a:r>
          </a:p>
          <a:p>
            <a:pPr>
              <a:lnSpc>
                <a:spcPct val="90000"/>
              </a:lnSpc>
              <a:spcBef>
                <a:spcPct val="50000"/>
              </a:spcBef>
              <a:defRPr/>
            </a:pPr>
            <a:r>
              <a:rPr lang="en-US" sz="1600" dirty="0" smtClean="0">
                <a:latin typeface="Calibri" pitchFamily="34" charset="0"/>
              </a:rPr>
              <a:t>(3) Ask an opponent </a:t>
            </a:r>
            <a:r>
              <a:rPr lang="en-US" sz="1600" b="1" dirty="0" smtClean="0">
                <a:latin typeface="Calibri" pitchFamily="34" charset="0"/>
              </a:rPr>
              <a:t>(!!!) </a:t>
            </a:r>
            <a:r>
              <a:rPr lang="en-US" sz="1600" dirty="0" smtClean="0">
                <a:latin typeface="Calibri" pitchFamily="34" charset="0"/>
              </a:rPr>
              <a:t>for its </a:t>
            </a:r>
            <a:r>
              <a:rPr lang="en-US" sz="1600" b="1" dirty="0" err="1" smtClean="0">
                <a:latin typeface="Courier New" pitchFamily="49" charset="0"/>
                <a:cs typeface="Courier New" pitchFamily="49" charset="0"/>
              </a:rPr>
              <a:t>scoresFor</a:t>
            </a:r>
            <a:r>
              <a:rPr lang="en-US" sz="1600" dirty="0" smtClean="0">
                <a:latin typeface="Calibri" pitchFamily="34" charset="0"/>
              </a:rPr>
              <a:t> at ply-1</a:t>
            </a:r>
            <a:endParaRPr lang="en-US" sz="1600" b="1" dirty="0" smtClean="0">
              <a:latin typeface="Calibri" pitchFamily="34" charset="0"/>
            </a:endParaRPr>
          </a:p>
          <a:p>
            <a:pPr>
              <a:lnSpc>
                <a:spcPct val="90000"/>
              </a:lnSpc>
              <a:spcBef>
                <a:spcPct val="50000"/>
              </a:spcBef>
              <a:defRPr/>
            </a:pPr>
            <a:r>
              <a:rPr lang="en-US" sz="1600" dirty="0" smtClean="0">
                <a:latin typeface="Calibri" pitchFamily="34" charset="0"/>
              </a:rPr>
              <a:t>(4) compute </a:t>
            </a:r>
            <a:r>
              <a:rPr lang="en-US" sz="1600" b="1" dirty="0" smtClean="0">
                <a:latin typeface="Courier New" pitchFamily="49" charset="0"/>
                <a:cs typeface="Courier New" pitchFamily="49" charset="0"/>
              </a:rPr>
              <a:t>self</a:t>
            </a:r>
            <a:r>
              <a:rPr lang="en-US" sz="1600" dirty="0" smtClean="0">
                <a:latin typeface="Calibri" pitchFamily="34" charset="0"/>
              </a:rPr>
              <a:t>'s score</a:t>
            </a:r>
          </a:p>
        </p:txBody>
      </p:sp>
      <p:sp>
        <p:nvSpPr>
          <p:cNvPr id="29701" name="Rectangle 8"/>
          <p:cNvSpPr>
            <a:spLocks noChangeArrowheads="1"/>
          </p:cNvSpPr>
          <p:nvPr/>
        </p:nvSpPr>
        <p:spPr bwMode="auto">
          <a:xfrm>
            <a:off x="2527300" y="930275"/>
            <a:ext cx="1841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29702" name="Rectangle 37"/>
          <p:cNvSpPr>
            <a:spLocks noChangeArrowheads="1"/>
          </p:cNvSpPr>
          <p:nvPr/>
        </p:nvSpPr>
        <p:spPr bwMode="auto">
          <a:xfrm>
            <a:off x="709613" y="695325"/>
            <a:ext cx="3736975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800" b="1">
                <a:solidFill>
                  <a:srgbClr val="000000"/>
                </a:solidFill>
                <a:latin typeface="Courier New" pitchFamily="49" charset="0"/>
              </a:rPr>
              <a:t>""" </a:t>
            </a:r>
            <a:r>
              <a:rPr lang="en-US" sz="1800" b="1">
                <a:solidFill>
                  <a:srgbClr val="000000"/>
                </a:solidFill>
                <a:latin typeface="Calibri" pitchFamily="34" charset="0"/>
              </a:rPr>
              <a:t>MUST return a list of 7 scores!! </a:t>
            </a:r>
          </a:p>
          <a:p>
            <a:r>
              <a:rPr lang="en-US" sz="1800" b="1">
                <a:solidFill>
                  <a:srgbClr val="000000"/>
                </a:solidFill>
                <a:latin typeface="Courier New" pitchFamily="49" charset="0"/>
              </a:rPr>
              <a:t>"""</a:t>
            </a:r>
          </a:p>
        </p:txBody>
      </p:sp>
      <p:sp>
        <p:nvSpPr>
          <p:cNvPr id="29703" name="Rectangle 45"/>
          <p:cNvSpPr>
            <a:spLocks noChangeArrowheads="1"/>
          </p:cNvSpPr>
          <p:nvPr/>
        </p:nvSpPr>
        <p:spPr bwMode="auto">
          <a:xfrm>
            <a:off x="725488" y="1228725"/>
            <a:ext cx="5194300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2100" b="1">
                <a:solidFill>
                  <a:srgbClr val="0B04FF"/>
                </a:solidFill>
                <a:latin typeface="Courier New" pitchFamily="49" charset="0"/>
              </a:rPr>
              <a:t>scores = [50,50,50,50,50,50,50]</a:t>
            </a:r>
            <a:endParaRPr lang="en-US" sz="2100">
              <a:solidFill>
                <a:srgbClr val="0B04FF"/>
              </a:solidFill>
            </a:endParaRPr>
          </a:p>
        </p:txBody>
      </p:sp>
      <p:sp>
        <p:nvSpPr>
          <p:cNvPr id="29704" name="Rectangle 46"/>
          <p:cNvSpPr>
            <a:spLocks noChangeArrowheads="1"/>
          </p:cNvSpPr>
          <p:nvPr/>
        </p:nvSpPr>
        <p:spPr bwMode="auto">
          <a:xfrm>
            <a:off x="714375" y="1651000"/>
            <a:ext cx="4232275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2100" b="1">
                <a:solidFill>
                  <a:srgbClr val="F38D0F"/>
                </a:solidFill>
                <a:latin typeface="Courier New" pitchFamily="49" charset="0"/>
              </a:rPr>
              <a:t>for</a:t>
            </a:r>
            <a:r>
              <a:rPr lang="en-US" sz="2100" b="1">
                <a:solidFill>
                  <a:srgbClr val="0B04FF"/>
                </a:solidFill>
                <a:latin typeface="Courier New" pitchFamily="49" charset="0"/>
              </a:rPr>
              <a:t> </a:t>
            </a:r>
            <a:r>
              <a:rPr lang="en-US" sz="2100" b="1">
                <a:solidFill>
                  <a:srgbClr val="C00000"/>
                </a:solidFill>
                <a:latin typeface="Courier New" pitchFamily="49" charset="0"/>
              </a:rPr>
              <a:t>col</a:t>
            </a:r>
            <a:r>
              <a:rPr lang="en-US" sz="2100" b="1">
                <a:solidFill>
                  <a:srgbClr val="0B04FF"/>
                </a:solidFill>
                <a:latin typeface="Courier New" pitchFamily="49" charset="0"/>
              </a:rPr>
              <a:t> </a:t>
            </a:r>
            <a:r>
              <a:rPr lang="en-US" sz="2100" b="1">
                <a:solidFill>
                  <a:srgbClr val="F38D0F"/>
                </a:solidFill>
                <a:latin typeface="Courier New" pitchFamily="49" charset="0"/>
              </a:rPr>
              <a:t>in</a:t>
            </a:r>
            <a:r>
              <a:rPr lang="en-US" sz="2100" b="1">
                <a:solidFill>
                  <a:srgbClr val="0B04FF"/>
                </a:solidFill>
                <a:latin typeface="Courier New" pitchFamily="49" charset="0"/>
              </a:rPr>
              <a:t> range( 0, 7 ):</a:t>
            </a:r>
            <a:endParaRPr lang="en-US" sz="2100">
              <a:solidFill>
                <a:srgbClr val="0B04FF"/>
              </a:solidFill>
            </a:endParaRPr>
          </a:p>
        </p:txBody>
      </p:sp>
      <p:cxnSp>
        <p:nvCxnSpPr>
          <p:cNvPr id="29705" name="Straight Arrow Connector 48"/>
          <p:cNvCxnSpPr>
            <a:cxnSpLocks noChangeShapeType="1"/>
          </p:cNvCxnSpPr>
          <p:nvPr/>
        </p:nvCxnSpPr>
        <p:spPr bwMode="auto">
          <a:xfrm>
            <a:off x="3733800" y="1000125"/>
            <a:ext cx="463550" cy="292100"/>
          </a:xfrm>
          <a:prstGeom prst="straightConnector1">
            <a:avLst/>
          </a:prstGeom>
          <a:noFill/>
          <a:ln w="9525">
            <a:solidFill>
              <a:schemeClr val="tx1"/>
            </a:solidFill>
            <a:round/>
            <a:headEnd/>
            <a:tailEnd type="stealth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29706" name="Rectangle 46"/>
          <p:cNvSpPr>
            <a:spLocks noChangeArrowheads="1"/>
          </p:cNvSpPr>
          <p:nvPr/>
        </p:nvSpPr>
        <p:spPr bwMode="auto">
          <a:xfrm>
            <a:off x="714375" y="6223000"/>
            <a:ext cx="2289175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2100" b="1">
                <a:solidFill>
                  <a:srgbClr val="F38D0E"/>
                </a:solidFill>
                <a:latin typeface="Courier New" pitchFamily="49" charset="0"/>
              </a:rPr>
              <a:t>return</a:t>
            </a:r>
            <a:r>
              <a:rPr lang="en-US" sz="2100" b="1">
                <a:solidFill>
                  <a:srgbClr val="FFC000"/>
                </a:solidFill>
                <a:latin typeface="Courier New" pitchFamily="49" charset="0"/>
              </a:rPr>
              <a:t> </a:t>
            </a:r>
            <a:r>
              <a:rPr lang="en-US" sz="2100" b="1">
                <a:solidFill>
                  <a:srgbClr val="0B04FF"/>
                </a:solidFill>
                <a:latin typeface="Courier New" pitchFamily="49" charset="0"/>
              </a:rPr>
              <a:t>scores</a:t>
            </a:r>
            <a:endParaRPr lang="en-US" sz="2100">
              <a:solidFill>
                <a:srgbClr val="0B04FF"/>
              </a:solidFill>
            </a:endParaRPr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" name="Ink 1"/>
              <p14:cNvContentPartPr/>
              <p14:nvPr/>
            </p14:nvContentPartPr>
            <p14:xfrm>
              <a:off x="303480" y="446400"/>
              <a:ext cx="8644320" cy="6161760"/>
            </p14:xfrm>
          </p:contentPart>
        </mc:Choice>
        <mc:Fallback xmlns="">
          <p:pic>
            <p:nvPicPr>
              <p:cNvPr id="2" name="Ink 1"/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94120" y="437040"/>
                <a:ext cx="8663040" cy="61804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00134876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" name="Picture 14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09130" y="4398056"/>
            <a:ext cx="2372540" cy="2372540"/>
          </a:xfrm>
          <a:prstGeom prst="rect">
            <a:avLst/>
          </a:prstGeom>
        </p:spPr>
      </p:pic>
      <p:sp>
        <p:nvSpPr>
          <p:cNvPr id="16" name="Rectangle 15"/>
          <p:cNvSpPr>
            <a:spLocks noChangeArrowheads="1"/>
          </p:cNvSpPr>
          <p:nvPr/>
        </p:nvSpPr>
        <p:spPr bwMode="auto">
          <a:xfrm>
            <a:off x="213352" y="3644723"/>
            <a:ext cx="2060179" cy="1077218"/>
          </a:xfrm>
          <a:prstGeom prst="rect">
            <a:avLst/>
          </a:prstGeom>
          <a:solidFill>
            <a:srgbClr val="FFCCFF"/>
          </a:solidFill>
          <a:ln w="12700">
            <a:solidFill>
              <a:schemeClr val="bg1"/>
            </a:solidFill>
            <a:round/>
            <a:headEnd/>
            <a:tailEnd/>
          </a:ln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6400" b="0" i="0" u="none" strike="noStrike" kern="120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Cambria" panose="02040503050406030204" pitchFamily="18" charset="0"/>
                <a:ea typeface="MS PGothic" pitchFamily="34" charset="-128"/>
                <a:cs typeface="+mn-cs"/>
              </a:rPr>
              <a:t>C4 AI</a:t>
            </a:r>
            <a:endParaRPr kumimoji="0" lang="en-US" altLang="en-US" sz="6400" b="0" i="0" u="none" strike="noStrike" kern="1200" cap="none" spc="0" normalizeH="0" baseline="0" noProof="0" dirty="0">
              <a:ln>
                <a:noFill/>
              </a:ln>
              <a:effectLst/>
              <a:uLnTx/>
              <a:uFillTx/>
              <a:latin typeface="Cambria" panose="02040503050406030204" pitchFamily="18" charset="0"/>
              <a:ea typeface="MS PGothic" pitchFamily="34" charset="-128"/>
              <a:cs typeface="+mn-cs"/>
            </a:endParaRPr>
          </a:p>
        </p:txBody>
      </p:sp>
      <p:sp>
        <p:nvSpPr>
          <p:cNvPr id="18" name="Text Box 5"/>
          <p:cNvSpPr txBox="1">
            <a:spLocks noChangeArrowheads="1"/>
          </p:cNvSpPr>
          <p:nvPr/>
        </p:nvSpPr>
        <p:spPr bwMode="auto">
          <a:xfrm>
            <a:off x="1295400" y="1066800"/>
            <a:ext cx="6916738" cy="738664"/>
          </a:xfrm>
          <a:prstGeom prst="rect">
            <a:avLst/>
          </a:prstGeom>
          <a:solidFill>
            <a:srgbClr val="FFCCFF"/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50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200" b="1" i="1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MS PGothic" pitchFamily="34" charset="-128"/>
                <a:cs typeface="+mn-cs"/>
              </a:rPr>
              <a:t>Looking </a:t>
            </a:r>
            <a:r>
              <a:rPr kumimoji="0" lang="en-US" altLang="en-US" sz="4200" b="1" i="1" u="none" strike="noStrike" kern="1200" cap="none" spc="0" normalizeH="0" baseline="0" noProof="0" dirty="0" smtClean="0">
                <a:ln>
                  <a:noFill/>
                </a:ln>
                <a:solidFill>
                  <a:srgbClr val="CC0099"/>
                </a:solidFill>
                <a:effectLst/>
                <a:uLnTx/>
                <a:uFillTx/>
                <a:latin typeface="Cambria" panose="02040503050406030204" pitchFamily="18" charset="0"/>
                <a:ea typeface="MS PGothic" pitchFamily="34" charset="-128"/>
                <a:cs typeface="+mn-cs"/>
              </a:rPr>
              <a:t>further</a:t>
            </a:r>
            <a:r>
              <a:rPr kumimoji="0" lang="en-US" altLang="en-US" sz="4200" b="1" i="1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MS PGothic" pitchFamily="34" charset="-128"/>
                <a:cs typeface="+mn-cs"/>
              </a:rPr>
              <a:t> ahead... ?</a:t>
            </a:r>
            <a:endParaRPr kumimoji="0" lang="en-US" altLang="en-US" sz="4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mbria" panose="02040503050406030204" pitchFamily="18" charset="0"/>
              <a:ea typeface="MS PGothic" pitchFamily="34" charset="-128"/>
              <a:cs typeface="+mn-cs"/>
            </a:endParaRPr>
          </a:p>
        </p:txBody>
      </p:sp>
      <p:sp>
        <p:nvSpPr>
          <p:cNvPr id="19" name="Text Box 5"/>
          <p:cNvSpPr txBox="1">
            <a:spLocks noChangeArrowheads="1"/>
          </p:cNvSpPr>
          <p:nvPr/>
        </p:nvSpPr>
        <p:spPr bwMode="auto">
          <a:xfrm>
            <a:off x="6003536" y="4826912"/>
            <a:ext cx="2510735" cy="1384995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50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1" i="1" u="none" strike="noStrike" kern="1200" cap="none" spc="0" normalizeH="0" baseline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Cambria" panose="02040503050406030204" pitchFamily="18" charset="0"/>
                <a:ea typeface="MS PGothic" pitchFamily="34" charset="-128"/>
                <a:cs typeface="+mn-cs"/>
              </a:rPr>
              <a:t>4th Final Project Option...</a:t>
            </a: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srgbClr val="7030A0"/>
              </a:solidFill>
              <a:effectLst/>
              <a:uLnTx/>
              <a:uFillTx/>
              <a:latin typeface="Cambria" panose="02040503050406030204" pitchFamily="18" charset="0"/>
              <a:ea typeface="MS PGothic" pitchFamily="34" charset="-128"/>
              <a:cs typeface="+mn-cs"/>
            </a:endParaRPr>
          </a:p>
        </p:txBody>
      </p:sp>
      <p:sp>
        <p:nvSpPr>
          <p:cNvPr id="6" name="Text Box 5"/>
          <p:cNvSpPr txBox="1">
            <a:spLocks noChangeArrowheads="1"/>
          </p:cNvSpPr>
          <p:nvPr/>
        </p:nvSpPr>
        <p:spPr bwMode="auto">
          <a:xfrm>
            <a:off x="2819400" y="5257800"/>
            <a:ext cx="2510735" cy="523220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50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1" i="1" u="none" strike="noStrike" kern="1200" cap="none" spc="0" normalizeH="0" baseline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Cambria" panose="02040503050406030204" pitchFamily="18" charset="0"/>
                <a:ea typeface="MS PGothic" pitchFamily="34" charset="-128"/>
                <a:cs typeface="+mn-cs"/>
              </a:rPr>
              <a:t>More ply !</a:t>
            </a: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srgbClr val="7030A0"/>
              </a:solidFill>
              <a:effectLst/>
              <a:uLnTx/>
              <a:uFillTx/>
              <a:latin typeface="Cambria" panose="02040503050406030204" pitchFamily="18" charset="0"/>
              <a:ea typeface="MS PGothic" pitchFamily="34" charset="-128"/>
              <a:cs typeface="+mn-cs"/>
            </a:endParaRPr>
          </a:p>
        </p:txBody>
      </p:sp>
      <p:sp>
        <p:nvSpPr>
          <p:cNvPr id="2" name="Down Arrow 1"/>
          <p:cNvSpPr/>
          <p:nvPr/>
        </p:nvSpPr>
        <p:spPr bwMode="auto">
          <a:xfrm rot="5400000">
            <a:off x="5324965" y="5024110"/>
            <a:ext cx="685800" cy="990600"/>
          </a:xfrm>
          <a:prstGeom prst="downArrow">
            <a:avLst/>
          </a:prstGeom>
          <a:solidFill>
            <a:srgbClr val="FFCCFF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itchFamily="-106" charset="0"/>
              <a:ea typeface="ＭＳ Ｐゴシック" pitchFamily="-106" charset="-128"/>
              <a:cs typeface="ＭＳ Ｐゴシック" pitchFamily="-106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117448167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698" name="Rounded Rectangle 10"/>
          <p:cNvSpPr>
            <a:spLocks noChangeArrowheads="1"/>
          </p:cNvSpPr>
          <p:nvPr/>
        </p:nvSpPr>
        <p:spPr bwMode="auto">
          <a:xfrm>
            <a:off x="1371600" y="1700213"/>
            <a:ext cx="609600" cy="304800"/>
          </a:xfrm>
          <a:prstGeom prst="roundRect">
            <a:avLst>
              <a:gd name="adj" fmla="val 16667"/>
            </a:avLst>
          </a:prstGeom>
          <a:solidFill>
            <a:srgbClr val="FFC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9699" name="Text Box 6"/>
          <p:cNvSpPr txBox="1">
            <a:spLocks noChangeArrowheads="1"/>
          </p:cNvSpPr>
          <p:nvPr/>
        </p:nvSpPr>
        <p:spPr bwMode="auto">
          <a:xfrm>
            <a:off x="190500" y="228600"/>
            <a:ext cx="6211888" cy="485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sz="3200" b="1">
                <a:solidFill>
                  <a:srgbClr val="F38D0E"/>
                </a:solidFill>
                <a:latin typeface="Courier New" pitchFamily="49" charset="0"/>
              </a:rPr>
              <a:t>def </a:t>
            </a:r>
            <a:r>
              <a:rPr lang="en-US" sz="3200" b="1">
                <a:solidFill>
                  <a:srgbClr val="000000"/>
                </a:solidFill>
                <a:latin typeface="Courier New" pitchFamily="49" charset="0"/>
              </a:rPr>
              <a:t>scoresFor(self, b):</a:t>
            </a:r>
          </a:p>
        </p:txBody>
      </p:sp>
      <p:sp>
        <p:nvSpPr>
          <p:cNvPr id="9257" name="Text Box 7"/>
          <p:cNvSpPr txBox="1">
            <a:spLocks noChangeArrowheads="1"/>
          </p:cNvSpPr>
          <p:nvPr/>
        </p:nvSpPr>
        <p:spPr bwMode="auto">
          <a:xfrm>
            <a:off x="6432260" y="349250"/>
            <a:ext cx="2544762" cy="2603500"/>
          </a:xfrm>
          <a:prstGeom prst="rect">
            <a:avLst/>
          </a:prstGeom>
          <a:solidFill>
            <a:schemeClr val="bg1">
              <a:lumMod val="95000"/>
            </a:schemeClr>
          </a:solidFill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lnSpc>
                <a:spcPct val="90000"/>
              </a:lnSpc>
              <a:spcBef>
                <a:spcPct val="50000"/>
              </a:spcBef>
              <a:defRPr/>
            </a:pPr>
            <a:r>
              <a:rPr lang="en-US" sz="1600" dirty="0" smtClean="0">
                <a:solidFill>
                  <a:srgbClr val="0B04FF"/>
                </a:solidFill>
                <a:latin typeface="Calibri" pitchFamily="34" charset="0"/>
              </a:rPr>
              <a:t>(0) Start all scores at 50.</a:t>
            </a:r>
          </a:p>
          <a:p>
            <a:pPr>
              <a:lnSpc>
                <a:spcPct val="90000"/>
              </a:lnSpc>
              <a:spcBef>
                <a:spcPct val="50000"/>
              </a:spcBef>
              <a:defRPr/>
            </a:pPr>
            <a:r>
              <a:rPr lang="en-US" sz="1600" dirty="0" smtClean="0">
                <a:solidFill>
                  <a:srgbClr val="0B04FF"/>
                </a:solidFill>
                <a:latin typeface="Calibri" pitchFamily="34" charset="0"/>
              </a:rPr>
              <a:t>(1) For each col to move:</a:t>
            </a:r>
          </a:p>
          <a:p>
            <a:pPr>
              <a:lnSpc>
                <a:spcPct val="90000"/>
              </a:lnSpc>
              <a:spcBef>
                <a:spcPct val="50000"/>
              </a:spcBef>
              <a:defRPr/>
            </a:pPr>
            <a:r>
              <a:rPr lang="en-US" sz="1600" dirty="0" smtClean="0">
                <a:solidFill>
                  <a:srgbClr val="800000"/>
                </a:solidFill>
                <a:latin typeface="Calibri" pitchFamily="34" charset="0"/>
              </a:rPr>
              <a:t>(2a) If not possible…</a:t>
            </a:r>
          </a:p>
          <a:p>
            <a:pPr>
              <a:lnSpc>
                <a:spcPct val="90000"/>
              </a:lnSpc>
              <a:spcBef>
                <a:spcPct val="50000"/>
              </a:spcBef>
              <a:defRPr/>
            </a:pPr>
            <a:r>
              <a:rPr lang="en-US" sz="1600" dirty="0" smtClean="0">
                <a:solidFill>
                  <a:srgbClr val="800000"/>
                </a:solidFill>
                <a:latin typeface="Calibri" pitchFamily="34" charset="0"/>
              </a:rPr>
              <a:t>(2b) If game already over…</a:t>
            </a:r>
          </a:p>
          <a:p>
            <a:pPr>
              <a:lnSpc>
                <a:spcPct val="90000"/>
              </a:lnSpc>
              <a:spcBef>
                <a:spcPct val="50000"/>
              </a:spcBef>
              <a:defRPr/>
            </a:pPr>
            <a:r>
              <a:rPr lang="en-US" sz="1600" dirty="0" smtClean="0">
                <a:solidFill>
                  <a:srgbClr val="800000"/>
                </a:solidFill>
                <a:latin typeface="Calibri" pitchFamily="34" charset="0"/>
              </a:rPr>
              <a:t>(2c) Else add the move to </a:t>
            </a:r>
            <a:r>
              <a:rPr lang="en-US" sz="1600" b="1" dirty="0" smtClean="0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b</a:t>
            </a:r>
          </a:p>
          <a:p>
            <a:pPr>
              <a:lnSpc>
                <a:spcPct val="90000"/>
              </a:lnSpc>
              <a:spcBef>
                <a:spcPct val="50000"/>
              </a:spcBef>
              <a:defRPr/>
            </a:pPr>
            <a:r>
              <a:rPr lang="en-US" sz="1600" dirty="0" smtClean="0">
                <a:latin typeface="Calibri" pitchFamily="34" charset="0"/>
              </a:rPr>
              <a:t>(3) Ask an opponent </a:t>
            </a:r>
            <a:r>
              <a:rPr lang="en-US" sz="1600" b="1" dirty="0" smtClean="0">
                <a:latin typeface="Calibri" pitchFamily="34" charset="0"/>
              </a:rPr>
              <a:t>(!!!) </a:t>
            </a:r>
            <a:r>
              <a:rPr lang="en-US" sz="1600" dirty="0" smtClean="0">
                <a:latin typeface="Calibri" pitchFamily="34" charset="0"/>
              </a:rPr>
              <a:t>for its </a:t>
            </a:r>
            <a:r>
              <a:rPr lang="en-US" sz="1600" b="1" dirty="0" err="1" smtClean="0">
                <a:latin typeface="Courier New" pitchFamily="49" charset="0"/>
                <a:cs typeface="Courier New" pitchFamily="49" charset="0"/>
              </a:rPr>
              <a:t>scoresFor</a:t>
            </a:r>
            <a:r>
              <a:rPr lang="en-US" sz="1600" dirty="0" smtClean="0">
                <a:latin typeface="Calibri" pitchFamily="34" charset="0"/>
              </a:rPr>
              <a:t> at ply-1</a:t>
            </a:r>
            <a:endParaRPr lang="en-US" sz="1600" b="1" dirty="0" smtClean="0">
              <a:latin typeface="Calibri" pitchFamily="34" charset="0"/>
            </a:endParaRPr>
          </a:p>
          <a:p>
            <a:pPr>
              <a:lnSpc>
                <a:spcPct val="90000"/>
              </a:lnSpc>
              <a:spcBef>
                <a:spcPct val="50000"/>
              </a:spcBef>
              <a:defRPr/>
            </a:pPr>
            <a:r>
              <a:rPr lang="en-US" sz="1600" dirty="0" smtClean="0">
                <a:latin typeface="Calibri" pitchFamily="34" charset="0"/>
              </a:rPr>
              <a:t>(4) compute </a:t>
            </a:r>
            <a:r>
              <a:rPr lang="en-US" sz="1600" b="1" dirty="0" smtClean="0">
                <a:latin typeface="Courier New" pitchFamily="49" charset="0"/>
                <a:cs typeface="Courier New" pitchFamily="49" charset="0"/>
              </a:rPr>
              <a:t>self</a:t>
            </a:r>
            <a:r>
              <a:rPr lang="en-US" sz="1600" dirty="0" smtClean="0">
                <a:latin typeface="Calibri" pitchFamily="34" charset="0"/>
              </a:rPr>
              <a:t>'s score</a:t>
            </a:r>
          </a:p>
        </p:txBody>
      </p:sp>
      <p:sp>
        <p:nvSpPr>
          <p:cNvPr id="29701" name="Rectangle 8"/>
          <p:cNvSpPr>
            <a:spLocks noChangeArrowheads="1"/>
          </p:cNvSpPr>
          <p:nvPr/>
        </p:nvSpPr>
        <p:spPr bwMode="auto">
          <a:xfrm>
            <a:off x="2527300" y="930275"/>
            <a:ext cx="1841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29702" name="Rectangle 37"/>
          <p:cNvSpPr>
            <a:spLocks noChangeArrowheads="1"/>
          </p:cNvSpPr>
          <p:nvPr/>
        </p:nvSpPr>
        <p:spPr bwMode="auto">
          <a:xfrm>
            <a:off x="709613" y="695325"/>
            <a:ext cx="3736975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800" b="1">
                <a:solidFill>
                  <a:srgbClr val="000000"/>
                </a:solidFill>
                <a:latin typeface="Courier New" pitchFamily="49" charset="0"/>
              </a:rPr>
              <a:t>""" </a:t>
            </a:r>
            <a:r>
              <a:rPr lang="en-US" sz="1800" b="1">
                <a:solidFill>
                  <a:srgbClr val="000000"/>
                </a:solidFill>
                <a:latin typeface="Calibri" pitchFamily="34" charset="0"/>
              </a:rPr>
              <a:t>MUST return a list of 7 scores!! </a:t>
            </a:r>
          </a:p>
          <a:p>
            <a:r>
              <a:rPr lang="en-US" sz="1800" b="1">
                <a:solidFill>
                  <a:srgbClr val="000000"/>
                </a:solidFill>
                <a:latin typeface="Courier New" pitchFamily="49" charset="0"/>
              </a:rPr>
              <a:t>"""</a:t>
            </a:r>
          </a:p>
        </p:txBody>
      </p:sp>
      <p:sp>
        <p:nvSpPr>
          <p:cNvPr id="29703" name="Rectangle 45"/>
          <p:cNvSpPr>
            <a:spLocks noChangeArrowheads="1"/>
          </p:cNvSpPr>
          <p:nvPr/>
        </p:nvSpPr>
        <p:spPr bwMode="auto">
          <a:xfrm>
            <a:off x="725488" y="1228725"/>
            <a:ext cx="5194300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2100" b="1">
                <a:solidFill>
                  <a:srgbClr val="0B04FF"/>
                </a:solidFill>
                <a:latin typeface="Courier New" pitchFamily="49" charset="0"/>
              </a:rPr>
              <a:t>scores = [50,50,50,50,50,50,50]</a:t>
            </a:r>
            <a:endParaRPr lang="en-US" sz="2100">
              <a:solidFill>
                <a:srgbClr val="0B04FF"/>
              </a:solidFill>
            </a:endParaRPr>
          </a:p>
        </p:txBody>
      </p:sp>
      <p:sp>
        <p:nvSpPr>
          <p:cNvPr id="29704" name="Rectangle 46"/>
          <p:cNvSpPr>
            <a:spLocks noChangeArrowheads="1"/>
          </p:cNvSpPr>
          <p:nvPr/>
        </p:nvSpPr>
        <p:spPr bwMode="auto">
          <a:xfrm>
            <a:off x="714375" y="1651000"/>
            <a:ext cx="4232275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2100" b="1">
                <a:solidFill>
                  <a:srgbClr val="F38D0F"/>
                </a:solidFill>
                <a:latin typeface="Courier New" pitchFamily="49" charset="0"/>
              </a:rPr>
              <a:t>for</a:t>
            </a:r>
            <a:r>
              <a:rPr lang="en-US" sz="2100" b="1">
                <a:solidFill>
                  <a:srgbClr val="0B04FF"/>
                </a:solidFill>
                <a:latin typeface="Courier New" pitchFamily="49" charset="0"/>
              </a:rPr>
              <a:t> </a:t>
            </a:r>
            <a:r>
              <a:rPr lang="en-US" sz="2100" b="1">
                <a:solidFill>
                  <a:srgbClr val="C00000"/>
                </a:solidFill>
                <a:latin typeface="Courier New" pitchFamily="49" charset="0"/>
              </a:rPr>
              <a:t>col</a:t>
            </a:r>
            <a:r>
              <a:rPr lang="en-US" sz="2100" b="1">
                <a:solidFill>
                  <a:srgbClr val="0B04FF"/>
                </a:solidFill>
                <a:latin typeface="Courier New" pitchFamily="49" charset="0"/>
              </a:rPr>
              <a:t> </a:t>
            </a:r>
            <a:r>
              <a:rPr lang="en-US" sz="2100" b="1">
                <a:solidFill>
                  <a:srgbClr val="F38D0F"/>
                </a:solidFill>
                <a:latin typeface="Courier New" pitchFamily="49" charset="0"/>
              </a:rPr>
              <a:t>in</a:t>
            </a:r>
            <a:r>
              <a:rPr lang="en-US" sz="2100" b="1">
                <a:solidFill>
                  <a:srgbClr val="0B04FF"/>
                </a:solidFill>
                <a:latin typeface="Courier New" pitchFamily="49" charset="0"/>
              </a:rPr>
              <a:t> range( 0, 7 ):</a:t>
            </a:r>
            <a:endParaRPr lang="en-US" sz="2100">
              <a:solidFill>
                <a:srgbClr val="0B04FF"/>
              </a:solidFill>
            </a:endParaRPr>
          </a:p>
        </p:txBody>
      </p:sp>
      <p:cxnSp>
        <p:nvCxnSpPr>
          <p:cNvPr id="29705" name="Straight Arrow Connector 48"/>
          <p:cNvCxnSpPr>
            <a:cxnSpLocks noChangeShapeType="1"/>
          </p:cNvCxnSpPr>
          <p:nvPr/>
        </p:nvCxnSpPr>
        <p:spPr bwMode="auto">
          <a:xfrm>
            <a:off x="3733800" y="1000125"/>
            <a:ext cx="463550" cy="292100"/>
          </a:xfrm>
          <a:prstGeom prst="straightConnector1">
            <a:avLst/>
          </a:prstGeom>
          <a:noFill/>
          <a:ln w="9525">
            <a:solidFill>
              <a:schemeClr val="tx1"/>
            </a:solidFill>
            <a:round/>
            <a:headEnd/>
            <a:tailEnd type="stealth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29706" name="Rectangle 46"/>
          <p:cNvSpPr>
            <a:spLocks noChangeArrowheads="1"/>
          </p:cNvSpPr>
          <p:nvPr/>
        </p:nvSpPr>
        <p:spPr bwMode="auto">
          <a:xfrm>
            <a:off x="714375" y="6223000"/>
            <a:ext cx="2289175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2100" b="1">
                <a:solidFill>
                  <a:srgbClr val="F38D0E"/>
                </a:solidFill>
                <a:latin typeface="Courier New" pitchFamily="49" charset="0"/>
              </a:rPr>
              <a:t>return</a:t>
            </a:r>
            <a:r>
              <a:rPr lang="en-US" sz="2100" b="1">
                <a:solidFill>
                  <a:srgbClr val="FFC000"/>
                </a:solidFill>
                <a:latin typeface="Courier New" pitchFamily="49" charset="0"/>
              </a:rPr>
              <a:t> </a:t>
            </a:r>
            <a:r>
              <a:rPr lang="en-US" sz="2100" b="1">
                <a:solidFill>
                  <a:srgbClr val="0B04FF"/>
                </a:solidFill>
                <a:latin typeface="Courier New" pitchFamily="49" charset="0"/>
              </a:rPr>
              <a:t>scores</a:t>
            </a:r>
            <a:endParaRPr lang="en-US" sz="2100">
              <a:solidFill>
                <a:srgbClr val="0B04FF"/>
              </a:solidFill>
            </a:endParaRPr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" name="Ink 1"/>
              <p14:cNvContentPartPr/>
              <p14:nvPr/>
            </p14:nvContentPartPr>
            <p14:xfrm>
              <a:off x="303480" y="446400"/>
              <a:ext cx="8644320" cy="6161760"/>
            </p14:xfrm>
          </p:contentPart>
        </mc:Choice>
        <mc:Fallback xmlns="">
          <p:pic>
            <p:nvPicPr>
              <p:cNvPr id="2" name="Ink 1"/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94120" y="437040"/>
                <a:ext cx="8663040" cy="61804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97475159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36436" y="1295400"/>
            <a:ext cx="8402764" cy="4267200"/>
          </a:xfrm>
          <a:prstGeom prst="rect">
            <a:avLst/>
          </a:prstGeom>
        </p:spPr>
      </p:pic>
      <p:pic>
        <p:nvPicPr>
          <p:cNvPr id="4" name="Picture 3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36436" y="228600"/>
            <a:ext cx="7192379" cy="75258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3547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36436" y="1295400"/>
            <a:ext cx="8402764" cy="4267200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62000" y="4876800"/>
            <a:ext cx="1447800" cy="457200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b="1" dirty="0" smtClean="0">
                <a:latin typeface="Courier New" panose="02070309020205020404" pitchFamily="49" charset="0"/>
                <a:cs typeface="Courier New" panose="02070309020205020404" pitchFamily="49" charset="0"/>
              </a:rPr>
              <a:t>self</a:t>
            </a:r>
            <a:endParaRPr lang="en-US" b="1" dirty="0">
              <a:latin typeface="Courier New" panose="02070309020205020404" pitchFamily="49" charset="0"/>
              <a:cs typeface="Courier New" panose="02070309020205020404" pitchFamily="49" charset="0"/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6934200" y="4876800"/>
            <a:ext cx="1447800" cy="457200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b="1" dirty="0" smtClean="0">
                <a:latin typeface="Courier New" panose="02070309020205020404" pitchFamily="49" charset="0"/>
                <a:cs typeface="Courier New" panose="02070309020205020404" pitchFamily="49" charset="0"/>
              </a:rPr>
              <a:t>other</a:t>
            </a:r>
            <a:endParaRPr lang="en-US" b="1" dirty="0">
              <a:latin typeface="Courier New" panose="02070309020205020404" pitchFamily="49" charset="0"/>
              <a:cs typeface="Courier New" panose="02070309020205020404" pitchFamily="49" charset="0"/>
            </a:endParaRPr>
          </a:p>
        </p:txBody>
      </p:sp>
      <p:sp>
        <p:nvSpPr>
          <p:cNvPr id="7" name="Right Arrow 6"/>
          <p:cNvSpPr/>
          <p:nvPr/>
        </p:nvSpPr>
        <p:spPr bwMode="auto">
          <a:xfrm rot="16200000">
            <a:off x="1017411" y="5542845"/>
            <a:ext cx="762000" cy="457200"/>
          </a:xfrm>
          <a:prstGeom prst="rightArrow">
            <a:avLst/>
          </a:prstGeom>
          <a:solidFill>
            <a:schemeClr val="bg1">
              <a:lumMod val="85000"/>
            </a:schemeClr>
          </a:solidFill>
          <a:ln w="9525" cap="flat" cmpd="sng" algn="ctr">
            <a:solidFill>
              <a:schemeClr val="bg1">
                <a:lumMod val="7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charset="0"/>
              <a:ea typeface="ＭＳ Ｐゴシック" pitchFamily="1" charset="-128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685800" y="6118578"/>
            <a:ext cx="1447800" cy="457200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b="1" dirty="0" smtClean="0">
                <a:latin typeface="Calibri" panose="020F0502020204030204" pitchFamily="34" charset="0"/>
                <a:cs typeface="Courier New" panose="02070309020205020404" pitchFamily="49" charset="0"/>
              </a:rPr>
              <a:t>us</a:t>
            </a:r>
            <a:endParaRPr lang="en-US" b="1" dirty="0">
              <a:latin typeface="Calibri" panose="020F0502020204030204" pitchFamily="34" charset="0"/>
              <a:cs typeface="Courier New" panose="02070309020205020404" pitchFamily="49" charset="0"/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2514600" y="6167735"/>
            <a:ext cx="1177371" cy="461665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b="1" dirty="0" smtClean="0">
                <a:latin typeface="Calibri" panose="020F0502020204030204" pitchFamily="34" charset="0"/>
                <a:cs typeface="Courier New" panose="02070309020205020404" pitchFamily="49" charset="0"/>
              </a:rPr>
              <a:t>"them"</a:t>
            </a:r>
            <a:endParaRPr lang="en-US" b="1" dirty="0">
              <a:latin typeface="Calibri" panose="020F0502020204030204" pitchFamily="34" charset="0"/>
              <a:cs typeface="Courier New" panose="02070309020205020404" pitchFamily="49" charset="0"/>
            </a:endParaRPr>
          </a:p>
        </p:txBody>
      </p:sp>
      <p:sp>
        <p:nvSpPr>
          <p:cNvPr id="10" name="Right Arrow 9"/>
          <p:cNvSpPr/>
          <p:nvPr/>
        </p:nvSpPr>
        <p:spPr bwMode="auto">
          <a:xfrm rot="20745265">
            <a:off x="3733182" y="5999163"/>
            <a:ext cx="762000" cy="457200"/>
          </a:xfrm>
          <a:prstGeom prst="rightArrow">
            <a:avLst/>
          </a:prstGeom>
          <a:solidFill>
            <a:schemeClr val="bg1">
              <a:lumMod val="85000"/>
            </a:schemeClr>
          </a:solidFill>
          <a:ln w="9525" cap="flat" cmpd="sng" algn="ctr">
            <a:solidFill>
              <a:schemeClr val="bg1">
                <a:lumMod val="7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charset="0"/>
              <a:ea typeface="ＭＳ Ｐゴシック" pitchFamily="1" charset="-128"/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436436" y="762000"/>
            <a:ext cx="5482671" cy="4572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latin typeface="Courier New" panose="02070309020205020404" pitchFamily="49" charset="0"/>
                <a:cs typeface="Courier New" panose="02070309020205020404" pitchFamily="49" charset="0"/>
              </a:rPr>
              <a:t>p = </a:t>
            </a:r>
            <a:r>
              <a:rPr lang="en-US" b="1" dirty="0" smtClean="0">
                <a:solidFill>
                  <a:srgbClr val="0B04FF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Player</a:t>
            </a:r>
            <a:r>
              <a:rPr lang="en-US" b="1" dirty="0" smtClean="0">
                <a:latin typeface="Courier New" panose="02070309020205020404" pitchFamily="49" charset="0"/>
                <a:cs typeface="Courier New" panose="02070309020205020404" pitchFamily="49" charset="0"/>
              </a:rPr>
              <a:t>('X', 'LEFT', 3)</a:t>
            </a:r>
            <a:endParaRPr lang="en-US" b="1" dirty="0">
              <a:latin typeface="Courier New" panose="02070309020205020404" pitchFamily="49" charset="0"/>
              <a:cs typeface="Courier New" panose="02070309020205020404" pitchFamily="49" charset="0"/>
            </a:endParaRPr>
          </a:p>
        </p:txBody>
      </p:sp>
      <p:sp>
        <p:nvSpPr>
          <p:cNvPr id="12" name="TextBox 11"/>
          <p:cNvSpPr txBox="1"/>
          <p:nvPr/>
        </p:nvSpPr>
        <p:spPr>
          <a:xfrm>
            <a:off x="2514600" y="499154"/>
            <a:ext cx="557893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800" dirty="0" smtClean="0">
                <a:latin typeface="Calibri" panose="020F0502020204030204" pitchFamily="34" charset="0"/>
              </a:rPr>
              <a:t>ox</a:t>
            </a:r>
            <a:endParaRPr lang="en-US" sz="1800" dirty="0">
              <a:latin typeface="Calibri" panose="020F0502020204030204" pitchFamily="34" charset="0"/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3709307" y="499533"/>
            <a:ext cx="557893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800" dirty="0" smtClean="0">
                <a:latin typeface="Calibri" panose="020F0502020204030204" pitchFamily="34" charset="0"/>
              </a:rPr>
              <a:t>tbt</a:t>
            </a:r>
            <a:endParaRPr lang="en-US" sz="1800" dirty="0">
              <a:latin typeface="Calibri" panose="020F0502020204030204" pitchFamily="34" charset="0"/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4722485" y="499533"/>
            <a:ext cx="557893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800" dirty="0" smtClean="0">
                <a:latin typeface="Calibri" panose="020F0502020204030204" pitchFamily="34" charset="0"/>
              </a:rPr>
              <a:t>ply</a:t>
            </a:r>
            <a:endParaRPr lang="en-US" sz="1800" dirty="0">
              <a:latin typeface="Calibri" panose="020F05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56795731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36436" y="1295400"/>
            <a:ext cx="8402764" cy="4267200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62000" y="4876800"/>
            <a:ext cx="1447800" cy="457200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b="1" dirty="0" smtClean="0">
                <a:latin typeface="Courier New" panose="02070309020205020404" pitchFamily="49" charset="0"/>
                <a:cs typeface="Courier New" panose="02070309020205020404" pitchFamily="49" charset="0"/>
              </a:rPr>
              <a:t>self</a:t>
            </a:r>
            <a:endParaRPr lang="en-US" b="1" dirty="0">
              <a:latin typeface="Courier New" panose="02070309020205020404" pitchFamily="49" charset="0"/>
              <a:cs typeface="Courier New" panose="02070309020205020404" pitchFamily="49" charset="0"/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6934200" y="4876800"/>
            <a:ext cx="1447800" cy="457200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b="1" dirty="0" smtClean="0">
                <a:latin typeface="Courier New" panose="02070309020205020404" pitchFamily="49" charset="0"/>
                <a:cs typeface="Courier New" panose="02070309020205020404" pitchFamily="49" charset="0"/>
              </a:rPr>
              <a:t>other</a:t>
            </a:r>
            <a:endParaRPr lang="en-US" b="1" dirty="0">
              <a:latin typeface="Courier New" panose="02070309020205020404" pitchFamily="49" charset="0"/>
              <a:cs typeface="Courier New" panose="02070309020205020404" pitchFamily="49" charset="0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3432729" y="5867400"/>
            <a:ext cx="5482671" cy="4572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b="1" dirty="0" smtClean="0">
                <a:latin typeface="Courier New" panose="02070309020205020404" pitchFamily="49" charset="0"/>
                <a:cs typeface="Courier New" panose="02070309020205020404" pitchFamily="49" charset="0"/>
              </a:rPr>
              <a:t>other = </a:t>
            </a:r>
            <a:r>
              <a:rPr lang="en-US" b="1" dirty="0" smtClean="0">
                <a:solidFill>
                  <a:srgbClr val="0B04FF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Player</a:t>
            </a:r>
            <a:r>
              <a:rPr lang="en-US" b="1" dirty="0" smtClean="0">
                <a:latin typeface="Courier New" panose="02070309020205020404" pitchFamily="49" charset="0"/>
                <a:cs typeface="Courier New" panose="02070309020205020404" pitchFamily="49" charset="0"/>
              </a:rPr>
              <a:t>(…, …, …)</a:t>
            </a:r>
            <a:endParaRPr lang="en-US" b="1" dirty="0">
              <a:latin typeface="Courier New" panose="02070309020205020404" pitchFamily="49" charset="0"/>
              <a:cs typeface="Courier New" panose="02070309020205020404" pitchFamily="49" charset="0"/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2514600" y="6167735"/>
            <a:ext cx="1177371" cy="461665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b="1" dirty="0" smtClean="0">
                <a:latin typeface="Calibri" panose="020F0502020204030204" pitchFamily="34" charset="0"/>
                <a:cs typeface="Courier New" panose="02070309020205020404" pitchFamily="49" charset="0"/>
              </a:rPr>
              <a:t>"them"</a:t>
            </a:r>
            <a:endParaRPr lang="en-US" b="1" dirty="0">
              <a:latin typeface="Calibri" panose="020F0502020204030204" pitchFamily="34" charset="0"/>
              <a:cs typeface="Courier New" panose="02070309020205020404" pitchFamily="49" charset="0"/>
            </a:endParaRPr>
          </a:p>
        </p:txBody>
      </p:sp>
      <p:sp>
        <p:nvSpPr>
          <p:cNvPr id="10" name="Right Arrow 9"/>
          <p:cNvSpPr/>
          <p:nvPr/>
        </p:nvSpPr>
        <p:spPr bwMode="auto">
          <a:xfrm rot="20745265">
            <a:off x="3733182" y="5999163"/>
            <a:ext cx="762000" cy="457200"/>
          </a:xfrm>
          <a:prstGeom prst="rightArrow">
            <a:avLst/>
          </a:prstGeom>
          <a:solidFill>
            <a:schemeClr val="bg1">
              <a:lumMod val="85000"/>
            </a:schemeClr>
          </a:solidFill>
          <a:ln w="9525" cap="flat" cmpd="sng" algn="ctr">
            <a:solidFill>
              <a:schemeClr val="bg1">
                <a:lumMod val="7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charset="0"/>
              <a:ea typeface="ＭＳ Ｐゴシック" pitchFamily="1" charset="-128"/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436436" y="762000"/>
            <a:ext cx="5482671" cy="4572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latin typeface="Courier New" panose="02070309020205020404" pitchFamily="49" charset="0"/>
                <a:cs typeface="Courier New" panose="02070309020205020404" pitchFamily="49" charset="0"/>
              </a:rPr>
              <a:t>p = </a:t>
            </a:r>
            <a:r>
              <a:rPr lang="en-US" b="1" dirty="0" smtClean="0">
                <a:solidFill>
                  <a:srgbClr val="0B04FF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Player</a:t>
            </a:r>
            <a:r>
              <a:rPr lang="en-US" b="1" dirty="0" smtClean="0">
                <a:latin typeface="Courier New" panose="02070309020205020404" pitchFamily="49" charset="0"/>
                <a:cs typeface="Courier New" panose="02070309020205020404" pitchFamily="49" charset="0"/>
              </a:rPr>
              <a:t>('X', 'LEFT', 3)</a:t>
            </a:r>
            <a:endParaRPr lang="en-US" b="1" dirty="0">
              <a:latin typeface="Courier New" panose="02070309020205020404" pitchFamily="49" charset="0"/>
              <a:cs typeface="Courier New" panose="02070309020205020404" pitchFamily="49" charset="0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2514600" y="499154"/>
            <a:ext cx="557893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800" dirty="0" smtClean="0">
                <a:latin typeface="Calibri" panose="020F0502020204030204" pitchFamily="34" charset="0"/>
              </a:rPr>
              <a:t>ox</a:t>
            </a:r>
            <a:endParaRPr lang="en-US" sz="1800" dirty="0">
              <a:latin typeface="Calibri" panose="020F0502020204030204" pitchFamily="34" charset="0"/>
            </a:endParaRPr>
          </a:p>
        </p:txBody>
      </p:sp>
      <p:sp>
        <p:nvSpPr>
          <p:cNvPr id="12" name="TextBox 11"/>
          <p:cNvSpPr txBox="1"/>
          <p:nvPr/>
        </p:nvSpPr>
        <p:spPr>
          <a:xfrm>
            <a:off x="3709307" y="499533"/>
            <a:ext cx="557893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800" dirty="0" smtClean="0">
                <a:latin typeface="Calibri" panose="020F0502020204030204" pitchFamily="34" charset="0"/>
              </a:rPr>
              <a:t>tbt</a:t>
            </a:r>
            <a:endParaRPr lang="en-US" sz="1800" dirty="0">
              <a:latin typeface="Calibri" panose="020F0502020204030204" pitchFamily="34" charset="0"/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4722485" y="499533"/>
            <a:ext cx="557893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800" dirty="0" smtClean="0">
                <a:latin typeface="Calibri" panose="020F0502020204030204" pitchFamily="34" charset="0"/>
              </a:rPr>
              <a:t>ply</a:t>
            </a:r>
            <a:endParaRPr lang="en-US" sz="1800" dirty="0">
              <a:latin typeface="Calibri" panose="020F0502020204030204" pitchFamily="34" charset="0"/>
            </a:endParaRPr>
          </a:p>
        </p:txBody>
      </p:sp>
      <p:sp>
        <p:nvSpPr>
          <p:cNvPr id="14" name="Right Arrow 13"/>
          <p:cNvSpPr/>
          <p:nvPr/>
        </p:nvSpPr>
        <p:spPr bwMode="auto">
          <a:xfrm rot="16200000">
            <a:off x="7165622" y="6371166"/>
            <a:ext cx="544689" cy="355600"/>
          </a:xfrm>
          <a:prstGeom prst="rightArrow">
            <a:avLst/>
          </a:prstGeom>
          <a:solidFill>
            <a:srgbClr val="CCECFF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charset="0"/>
              <a:ea typeface="ＭＳ Ｐゴシック" pitchFamily="1" charset="-128"/>
            </a:endParaRPr>
          </a:p>
        </p:txBody>
      </p:sp>
      <p:sp>
        <p:nvSpPr>
          <p:cNvPr id="15" name="Right Arrow 14"/>
          <p:cNvSpPr/>
          <p:nvPr/>
        </p:nvSpPr>
        <p:spPr bwMode="auto">
          <a:xfrm rot="16200000">
            <a:off x="7711722" y="6371166"/>
            <a:ext cx="544689" cy="355600"/>
          </a:xfrm>
          <a:prstGeom prst="rightArrow">
            <a:avLst/>
          </a:prstGeom>
          <a:solidFill>
            <a:srgbClr val="CCECFF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charset="0"/>
              <a:ea typeface="ＭＳ Ｐゴシック" pitchFamily="1" charset="-128"/>
            </a:endParaRPr>
          </a:p>
        </p:txBody>
      </p:sp>
      <p:sp>
        <p:nvSpPr>
          <p:cNvPr id="16" name="Right Arrow 15"/>
          <p:cNvSpPr/>
          <p:nvPr/>
        </p:nvSpPr>
        <p:spPr bwMode="auto">
          <a:xfrm rot="16200000">
            <a:off x="8284632" y="6371166"/>
            <a:ext cx="544689" cy="355600"/>
          </a:xfrm>
          <a:prstGeom prst="rightArrow">
            <a:avLst/>
          </a:prstGeom>
          <a:solidFill>
            <a:srgbClr val="CCECFF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charset="0"/>
              <a:ea typeface="ＭＳ Ｐゴシック" pitchFamily="1" charset="-128"/>
            </a:endParaRPr>
          </a:p>
        </p:txBody>
      </p:sp>
      <p:sp>
        <p:nvSpPr>
          <p:cNvPr id="17" name="Right Arrow 16"/>
          <p:cNvSpPr/>
          <p:nvPr/>
        </p:nvSpPr>
        <p:spPr bwMode="auto">
          <a:xfrm rot="16200000">
            <a:off x="1017411" y="5542845"/>
            <a:ext cx="762000" cy="457200"/>
          </a:xfrm>
          <a:prstGeom prst="rightArrow">
            <a:avLst/>
          </a:prstGeom>
          <a:solidFill>
            <a:schemeClr val="bg1">
              <a:lumMod val="85000"/>
            </a:schemeClr>
          </a:solidFill>
          <a:ln w="9525" cap="flat" cmpd="sng" algn="ctr">
            <a:solidFill>
              <a:schemeClr val="bg1">
                <a:lumMod val="7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charset="0"/>
              <a:ea typeface="ＭＳ Ｐゴシック" pitchFamily="1" charset="-128"/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685800" y="6118578"/>
            <a:ext cx="1447800" cy="457200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b="1" dirty="0" smtClean="0">
                <a:latin typeface="Calibri" panose="020F0502020204030204" pitchFamily="34" charset="0"/>
                <a:cs typeface="Courier New" panose="02070309020205020404" pitchFamily="49" charset="0"/>
              </a:rPr>
              <a:t>us</a:t>
            </a:r>
            <a:endParaRPr lang="en-US" b="1" dirty="0">
              <a:latin typeface="Calibri" panose="020F0502020204030204" pitchFamily="34" charset="0"/>
              <a:cs typeface="Courier New" panose="02070309020205020404" pitchFamily="49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390279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" name="Picture 16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25431" y="1143000"/>
            <a:ext cx="7732769" cy="5344844"/>
          </a:xfrm>
          <a:prstGeom prst="rect">
            <a:avLst/>
          </a:prstGeom>
        </p:spPr>
      </p:pic>
      <p:sp>
        <p:nvSpPr>
          <p:cNvPr id="16" name="Text Box 46"/>
          <p:cNvSpPr txBox="1">
            <a:spLocks noChangeArrowheads="1"/>
          </p:cNvSpPr>
          <p:nvPr/>
        </p:nvSpPr>
        <p:spPr bwMode="auto">
          <a:xfrm>
            <a:off x="152400" y="76200"/>
            <a:ext cx="8550275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4200" dirty="0" smtClean="0">
                <a:latin typeface="Cambria" panose="02040503050406030204" pitchFamily="18" charset="0"/>
              </a:rPr>
              <a:t>Connect Four </a:t>
            </a:r>
            <a:r>
              <a:rPr lang="en-US" sz="4200" i="1" dirty="0" smtClean="0">
                <a:latin typeface="Cambria" panose="02040503050406030204" pitchFamily="18" charset="0"/>
              </a:rPr>
              <a:t>lives on…</a:t>
            </a:r>
            <a:endParaRPr lang="en-US" sz="4200" i="1" dirty="0">
              <a:latin typeface="Cambria" panose="020405030504060302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80263802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65" name="Text Box 46"/>
          <p:cNvSpPr txBox="1">
            <a:spLocks noChangeArrowheads="1"/>
          </p:cNvSpPr>
          <p:nvPr/>
        </p:nvSpPr>
        <p:spPr bwMode="auto">
          <a:xfrm>
            <a:off x="313531" y="228600"/>
            <a:ext cx="8550275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4200" dirty="0" err="1" smtClean="0">
                <a:latin typeface="Cambria" panose="02040503050406030204" pitchFamily="18" charset="0"/>
              </a:rPr>
              <a:t>Aargh</a:t>
            </a:r>
            <a:r>
              <a:rPr lang="en-US" sz="4200" dirty="0" smtClean="0">
                <a:latin typeface="Cambria" panose="02040503050406030204" pitchFamily="18" charset="0"/>
              </a:rPr>
              <a:t>!</a:t>
            </a:r>
            <a:endParaRPr lang="en-US" sz="4200" i="1" dirty="0">
              <a:latin typeface="Cambria" panose="02040503050406030204" pitchFamily="18" charset="0"/>
            </a:endParaRPr>
          </a:p>
        </p:txBody>
      </p:sp>
      <p:pic>
        <p:nvPicPr>
          <p:cNvPr id="2" name="Picture 1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1314" y="1447800"/>
            <a:ext cx="8474708" cy="479856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4817452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65" name="Text Box 46"/>
          <p:cNvSpPr txBox="1">
            <a:spLocks noChangeArrowheads="1"/>
          </p:cNvSpPr>
          <p:nvPr/>
        </p:nvSpPr>
        <p:spPr bwMode="auto">
          <a:xfrm>
            <a:off x="313531" y="228600"/>
            <a:ext cx="8550275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3200" dirty="0" smtClean="0">
                <a:latin typeface="Cambria" panose="02040503050406030204" pitchFamily="18" charset="0"/>
              </a:rPr>
              <a:t>This year's </a:t>
            </a:r>
            <a:r>
              <a:rPr lang="en-US" sz="3200" dirty="0" err="1" smtClean="0">
                <a:latin typeface="Cambria" panose="02040503050406030204" pitchFamily="18" charset="0"/>
              </a:rPr>
              <a:t>Cris</a:t>
            </a:r>
            <a:r>
              <a:rPr lang="en-US" sz="3200" dirty="0" smtClean="0">
                <a:latin typeface="Cambria" panose="02040503050406030204" pitchFamily="18" charset="0"/>
              </a:rPr>
              <a:t> </a:t>
            </a:r>
            <a:r>
              <a:rPr lang="en-US" sz="3200" dirty="0" err="1" smtClean="0">
                <a:latin typeface="Cambria" panose="02040503050406030204" pitchFamily="18" charset="0"/>
              </a:rPr>
              <a:t>Cecka</a:t>
            </a:r>
            <a:r>
              <a:rPr lang="en-US" sz="3200" dirty="0" smtClean="0">
                <a:latin typeface="Cambria" panose="02040503050406030204" pitchFamily="18" charset="0"/>
              </a:rPr>
              <a:t> award…</a:t>
            </a:r>
            <a:endParaRPr lang="en-US" sz="3200" i="1" dirty="0">
              <a:latin typeface="Cambria" panose="02040503050406030204" pitchFamily="18" charset="0"/>
            </a:endParaRPr>
          </a:p>
        </p:txBody>
      </p:sp>
      <p:pic>
        <p:nvPicPr>
          <p:cNvPr id="2" name="Picture 1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47081" y="960846"/>
            <a:ext cx="7630590" cy="5401429"/>
          </a:xfrm>
          <a:prstGeom prst="rect">
            <a:avLst/>
          </a:prstGeom>
        </p:spPr>
      </p:pic>
      <p:sp>
        <p:nvSpPr>
          <p:cNvPr id="3" name="Rounded Rectangle 2"/>
          <p:cNvSpPr/>
          <p:nvPr/>
        </p:nvSpPr>
        <p:spPr bwMode="auto">
          <a:xfrm>
            <a:off x="1066800" y="2540358"/>
            <a:ext cx="7315200" cy="583842"/>
          </a:xfrm>
          <a:prstGeom prst="roundRect">
            <a:avLst/>
          </a:prstGeom>
          <a:solidFill>
            <a:srgbClr val="FF0000">
              <a:alpha val="9000"/>
            </a:srgbClr>
          </a:solidFill>
          <a:ln w="1270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charset="0"/>
              <a:ea typeface="ＭＳ Ｐゴシック" pitchFamily="1" charset="-128"/>
            </a:endParaRPr>
          </a:p>
        </p:txBody>
      </p:sp>
      <p:sp>
        <p:nvSpPr>
          <p:cNvPr id="4" name="Right Arrow 3"/>
          <p:cNvSpPr/>
          <p:nvPr/>
        </p:nvSpPr>
        <p:spPr bwMode="auto">
          <a:xfrm rot="11590245">
            <a:off x="8101807" y="2857500"/>
            <a:ext cx="762000" cy="533400"/>
          </a:xfrm>
          <a:prstGeom prst="rightArrow">
            <a:avLst/>
          </a:prstGeom>
          <a:solidFill>
            <a:srgbClr val="FFCCCC"/>
          </a:solidFill>
          <a:ln w="9525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charset="0"/>
              <a:ea typeface="ＭＳ Ｐゴシック" pitchFamily="1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255831138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54" name="Rectangle 1177"/>
          <p:cNvSpPr>
            <a:spLocks noChangeArrowheads="1"/>
          </p:cNvSpPr>
          <p:nvPr/>
        </p:nvSpPr>
        <p:spPr bwMode="auto">
          <a:xfrm>
            <a:off x="7288213" y="1122363"/>
            <a:ext cx="1690687" cy="1108075"/>
          </a:xfrm>
          <a:prstGeom prst="rect">
            <a:avLst/>
          </a:prstGeom>
          <a:solidFill>
            <a:srgbClr val="FF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555" name="Oval 1026"/>
          <p:cNvSpPr>
            <a:spLocks noChangeArrowheads="1"/>
          </p:cNvSpPr>
          <p:nvPr/>
        </p:nvSpPr>
        <p:spPr bwMode="auto">
          <a:xfrm>
            <a:off x="4403725" y="704850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3556" name="Oval 1027" descr="Dark vertical"/>
          <p:cNvSpPr>
            <a:spLocks noChangeArrowheads="1"/>
          </p:cNvSpPr>
          <p:nvPr/>
        </p:nvSpPr>
        <p:spPr bwMode="auto">
          <a:xfrm>
            <a:off x="4403725" y="1066800"/>
            <a:ext cx="304800" cy="304800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3557" name="Oval 1028"/>
          <p:cNvSpPr>
            <a:spLocks noChangeArrowheads="1"/>
          </p:cNvSpPr>
          <p:nvPr/>
        </p:nvSpPr>
        <p:spPr bwMode="auto">
          <a:xfrm>
            <a:off x="4403725" y="1430338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3558" name="Oval 1029"/>
          <p:cNvSpPr>
            <a:spLocks noChangeArrowheads="1"/>
          </p:cNvSpPr>
          <p:nvPr/>
        </p:nvSpPr>
        <p:spPr bwMode="auto">
          <a:xfrm>
            <a:off x="4403725" y="1793875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3559" name="Oval 1030"/>
          <p:cNvSpPr>
            <a:spLocks noChangeArrowheads="1"/>
          </p:cNvSpPr>
          <p:nvPr/>
        </p:nvSpPr>
        <p:spPr bwMode="auto">
          <a:xfrm>
            <a:off x="4403725" y="2157413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3560" name="Oval 1031" descr="Dark vertical"/>
          <p:cNvSpPr>
            <a:spLocks noChangeArrowheads="1"/>
          </p:cNvSpPr>
          <p:nvPr/>
        </p:nvSpPr>
        <p:spPr bwMode="auto">
          <a:xfrm>
            <a:off x="4403725" y="2520950"/>
            <a:ext cx="304800" cy="304800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3561" name="Oval 1032"/>
          <p:cNvSpPr>
            <a:spLocks noChangeArrowheads="1"/>
          </p:cNvSpPr>
          <p:nvPr/>
        </p:nvSpPr>
        <p:spPr bwMode="auto">
          <a:xfrm>
            <a:off x="4784725" y="70485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3562" name="Oval 1033"/>
          <p:cNvSpPr>
            <a:spLocks noChangeArrowheads="1"/>
          </p:cNvSpPr>
          <p:nvPr/>
        </p:nvSpPr>
        <p:spPr bwMode="auto">
          <a:xfrm>
            <a:off x="4784725" y="106680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3563" name="Oval 1035" descr="Dark vertical"/>
          <p:cNvSpPr>
            <a:spLocks noChangeArrowheads="1"/>
          </p:cNvSpPr>
          <p:nvPr/>
        </p:nvSpPr>
        <p:spPr bwMode="auto">
          <a:xfrm>
            <a:off x="4784725" y="1793875"/>
            <a:ext cx="304800" cy="304800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3564" name="Oval 1036"/>
          <p:cNvSpPr>
            <a:spLocks noChangeArrowheads="1"/>
          </p:cNvSpPr>
          <p:nvPr/>
        </p:nvSpPr>
        <p:spPr bwMode="auto">
          <a:xfrm>
            <a:off x="4784725" y="2157413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3565" name="Oval 1037" descr="Dark vertical"/>
          <p:cNvSpPr>
            <a:spLocks noChangeArrowheads="1"/>
          </p:cNvSpPr>
          <p:nvPr/>
        </p:nvSpPr>
        <p:spPr bwMode="auto">
          <a:xfrm>
            <a:off x="4784725" y="2520950"/>
            <a:ext cx="304800" cy="304800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3566" name="Oval 1038"/>
          <p:cNvSpPr>
            <a:spLocks noChangeArrowheads="1"/>
          </p:cNvSpPr>
          <p:nvPr/>
        </p:nvSpPr>
        <p:spPr bwMode="auto">
          <a:xfrm>
            <a:off x="5165725" y="70485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3567" name="Oval 1039"/>
          <p:cNvSpPr>
            <a:spLocks noChangeArrowheads="1"/>
          </p:cNvSpPr>
          <p:nvPr/>
        </p:nvSpPr>
        <p:spPr bwMode="auto">
          <a:xfrm>
            <a:off x="5165725" y="106680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3568" name="Oval 1040"/>
          <p:cNvSpPr>
            <a:spLocks noChangeArrowheads="1"/>
          </p:cNvSpPr>
          <p:nvPr/>
        </p:nvSpPr>
        <p:spPr bwMode="auto">
          <a:xfrm>
            <a:off x="5165725" y="143033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3569" name="Oval 1042"/>
          <p:cNvSpPr>
            <a:spLocks noChangeArrowheads="1"/>
          </p:cNvSpPr>
          <p:nvPr/>
        </p:nvSpPr>
        <p:spPr bwMode="auto">
          <a:xfrm>
            <a:off x="5165725" y="2157413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3570" name="Oval 1043" descr="Dark vertical"/>
          <p:cNvSpPr>
            <a:spLocks noChangeArrowheads="1"/>
          </p:cNvSpPr>
          <p:nvPr/>
        </p:nvSpPr>
        <p:spPr bwMode="auto">
          <a:xfrm>
            <a:off x="5165725" y="2520950"/>
            <a:ext cx="304800" cy="304800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3571" name="Oval 1044"/>
          <p:cNvSpPr>
            <a:spLocks noChangeArrowheads="1"/>
          </p:cNvSpPr>
          <p:nvPr/>
        </p:nvSpPr>
        <p:spPr bwMode="auto">
          <a:xfrm>
            <a:off x="5546725" y="70485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3572" name="Oval 1045"/>
          <p:cNvSpPr>
            <a:spLocks noChangeArrowheads="1"/>
          </p:cNvSpPr>
          <p:nvPr/>
        </p:nvSpPr>
        <p:spPr bwMode="auto">
          <a:xfrm>
            <a:off x="5546725" y="106680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3573" name="Oval 1046"/>
          <p:cNvSpPr>
            <a:spLocks noChangeArrowheads="1"/>
          </p:cNvSpPr>
          <p:nvPr/>
        </p:nvSpPr>
        <p:spPr bwMode="auto">
          <a:xfrm>
            <a:off x="5546725" y="179387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3574" name="Oval 1047"/>
          <p:cNvSpPr>
            <a:spLocks noChangeArrowheads="1"/>
          </p:cNvSpPr>
          <p:nvPr/>
        </p:nvSpPr>
        <p:spPr bwMode="auto">
          <a:xfrm>
            <a:off x="5546725" y="2157413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3575" name="Oval 1048"/>
          <p:cNvSpPr>
            <a:spLocks noChangeArrowheads="1"/>
          </p:cNvSpPr>
          <p:nvPr/>
        </p:nvSpPr>
        <p:spPr bwMode="auto">
          <a:xfrm>
            <a:off x="5546725" y="252095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3576" name="Oval 1049"/>
          <p:cNvSpPr>
            <a:spLocks noChangeArrowheads="1"/>
          </p:cNvSpPr>
          <p:nvPr/>
        </p:nvSpPr>
        <p:spPr bwMode="auto">
          <a:xfrm>
            <a:off x="5927725" y="70485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3577" name="Oval 1050"/>
          <p:cNvSpPr>
            <a:spLocks noChangeArrowheads="1"/>
          </p:cNvSpPr>
          <p:nvPr/>
        </p:nvSpPr>
        <p:spPr bwMode="auto">
          <a:xfrm>
            <a:off x="5927725" y="106680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3578" name="Oval 1051"/>
          <p:cNvSpPr>
            <a:spLocks noChangeArrowheads="1"/>
          </p:cNvSpPr>
          <p:nvPr/>
        </p:nvSpPr>
        <p:spPr bwMode="auto">
          <a:xfrm>
            <a:off x="5927725" y="143033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3579" name="Oval 1052"/>
          <p:cNvSpPr>
            <a:spLocks noChangeArrowheads="1"/>
          </p:cNvSpPr>
          <p:nvPr/>
        </p:nvSpPr>
        <p:spPr bwMode="auto">
          <a:xfrm>
            <a:off x="5927725" y="179387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3580" name="Oval 1053"/>
          <p:cNvSpPr>
            <a:spLocks noChangeArrowheads="1"/>
          </p:cNvSpPr>
          <p:nvPr/>
        </p:nvSpPr>
        <p:spPr bwMode="auto">
          <a:xfrm>
            <a:off x="5927725" y="2157413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3581" name="Oval 1054"/>
          <p:cNvSpPr>
            <a:spLocks noChangeArrowheads="1"/>
          </p:cNvSpPr>
          <p:nvPr/>
        </p:nvSpPr>
        <p:spPr bwMode="auto">
          <a:xfrm>
            <a:off x="5927725" y="252095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3582" name="Oval 1055"/>
          <p:cNvSpPr>
            <a:spLocks noChangeArrowheads="1"/>
          </p:cNvSpPr>
          <p:nvPr/>
        </p:nvSpPr>
        <p:spPr bwMode="auto">
          <a:xfrm>
            <a:off x="6308725" y="70485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3583" name="Oval 1056"/>
          <p:cNvSpPr>
            <a:spLocks noChangeArrowheads="1"/>
          </p:cNvSpPr>
          <p:nvPr/>
        </p:nvSpPr>
        <p:spPr bwMode="auto">
          <a:xfrm>
            <a:off x="6308725" y="106680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3584" name="Oval 1057"/>
          <p:cNvSpPr>
            <a:spLocks noChangeArrowheads="1"/>
          </p:cNvSpPr>
          <p:nvPr/>
        </p:nvSpPr>
        <p:spPr bwMode="auto">
          <a:xfrm>
            <a:off x="6308725" y="143033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3585" name="Oval 1058"/>
          <p:cNvSpPr>
            <a:spLocks noChangeArrowheads="1"/>
          </p:cNvSpPr>
          <p:nvPr/>
        </p:nvSpPr>
        <p:spPr bwMode="auto">
          <a:xfrm>
            <a:off x="6308725" y="179387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3586" name="Oval 1059"/>
          <p:cNvSpPr>
            <a:spLocks noChangeArrowheads="1"/>
          </p:cNvSpPr>
          <p:nvPr/>
        </p:nvSpPr>
        <p:spPr bwMode="auto">
          <a:xfrm>
            <a:off x="6308725" y="2157413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3587" name="Oval 1060"/>
          <p:cNvSpPr>
            <a:spLocks noChangeArrowheads="1"/>
          </p:cNvSpPr>
          <p:nvPr/>
        </p:nvSpPr>
        <p:spPr bwMode="auto">
          <a:xfrm>
            <a:off x="6308725" y="252095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3588" name="Oval 1061"/>
          <p:cNvSpPr>
            <a:spLocks noChangeArrowheads="1"/>
          </p:cNvSpPr>
          <p:nvPr/>
        </p:nvSpPr>
        <p:spPr bwMode="auto">
          <a:xfrm>
            <a:off x="6689725" y="70485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3589" name="Oval 1062"/>
          <p:cNvSpPr>
            <a:spLocks noChangeArrowheads="1"/>
          </p:cNvSpPr>
          <p:nvPr/>
        </p:nvSpPr>
        <p:spPr bwMode="auto">
          <a:xfrm>
            <a:off x="6689725" y="106680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3590" name="Oval 1063"/>
          <p:cNvSpPr>
            <a:spLocks noChangeArrowheads="1"/>
          </p:cNvSpPr>
          <p:nvPr/>
        </p:nvSpPr>
        <p:spPr bwMode="auto">
          <a:xfrm>
            <a:off x="6689725" y="143033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3591" name="Oval 1064"/>
          <p:cNvSpPr>
            <a:spLocks noChangeArrowheads="1"/>
          </p:cNvSpPr>
          <p:nvPr/>
        </p:nvSpPr>
        <p:spPr bwMode="auto">
          <a:xfrm>
            <a:off x="6689725" y="1793875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3592" name="Oval 1065"/>
          <p:cNvSpPr>
            <a:spLocks noChangeArrowheads="1"/>
          </p:cNvSpPr>
          <p:nvPr/>
        </p:nvSpPr>
        <p:spPr bwMode="auto">
          <a:xfrm>
            <a:off x="6689725" y="2157413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3593" name="Oval 1066"/>
          <p:cNvSpPr>
            <a:spLocks noChangeArrowheads="1"/>
          </p:cNvSpPr>
          <p:nvPr/>
        </p:nvSpPr>
        <p:spPr bwMode="auto">
          <a:xfrm>
            <a:off x="6689725" y="2520950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3594" name="Rectangle 1067"/>
          <p:cNvSpPr>
            <a:spLocks noChangeArrowheads="1"/>
          </p:cNvSpPr>
          <p:nvPr/>
        </p:nvSpPr>
        <p:spPr bwMode="auto">
          <a:xfrm>
            <a:off x="4343400" y="620713"/>
            <a:ext cx="2714625" cy="2278062"/>
          </a:xfrm>
          <a:prstGeom prst="rect">
            <a:avLst/>
          </a:prstGeom>
          <a:noFill/>
          <a:ln w="28575">
            <a:solidFill>
              <a:srgbClr val="008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595" name="Rectangle 1068"/>
          <p:cNvSpPr>
            <a:spLocks noChangeArrowheads="1"/>
          </p:cNvSpPr>
          <p:nvPr/>
        </p:nvSpPr>
        <p:spPr bwMode="auto">
          <a:xfrm>
            <a:off x="3859213" y="560388"/>
            <a:ext cx="458787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sz="3600" b="1">
                <a:latin typeface="Courier New" pitchFamily="49" charset="0"/>
              </a:rPr>
              <a:t>b</a:t>
            </a:r>
          </a:p>
        </p:txBody>
      </p:sp>
      <p:sp>
        <p:nvSpPr>
          <p:cNvPr id="23596" name="Oval 1069"/>
          <p:cNvSpPr>
            <a:spLocks noChangeArrowheads="1"/>
          </p:cNvSpPr>
          <p:nvPr/>
        </p:nvSpPr>
        <p:spPr bwMode="auto">
          <a:xfrm>
            <a:off x="5546725" y="143033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3597" name="Text Box 1070"/>
          <p:cNvSpPr txBox="1">
            <a:spLocks noChangeArrowheads="1"/>
          </p:cNvSpPr>
          <p:nvPr/>
        </p:nvSpPr>
        <p:spPr bwMode="auto">
          <a:xfrm>
            <a:off x="304800" y="3389313"/>
            <a:ext cx="2649538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1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600" b="1" dirty="0" err="1" smtClean="0">
                <a:latin typeface="Courier New" panose="02070309020205020404" pitchFamily="49" charset="0"/>
                <a:cs typeface="Courier New" panose="02070309020205020404" pitchFamily="49" charset="0"/>
              </a:rPr>
              <a:t>scoresFor</a:t>
            </a:r>
            <a:r>
              <a:rPr lang="en-US" sz="1600" dirty="0" smtClean="0">
                <a:latin typeface="Calibri" panose="020F0502020204030204" pitchFamily="34" charset="0"/>
              </a:rPr>
              <a:t> </a:t>
            </a:r>
            <a:r>
              <a:rPr lang="en-US" sz="1600" b="1" dirty="0">
                <a:latin typeface="Calibri" panose="020F0502020204030204" pitchFamily="34" charset="0"/>
                <a:cs typeface="Courier New" pitchFamily="49" charset="0"/>
              </a:rPr>
              <a:t>'O</a:t>
            </a:r>
            <a:r>
              <a:rPr lang="en-US" sz="1600" b="1" dirty="0" smtClean="0">
                <a:latin typeface="Calibri" panose="020F0502020204030204" pitchFamily="34" charset="0"/>
                <a:cs typeface="Courier New" pitchFamily="49" charset="0"/>
              </a:rPr>
              <a:t>'</a:t>
            </a:r>
            <a:r>
              <a:rPr lang="en-US" sz="1600" dirty="0">
                <a:latin typeface="Calibri" panose="020F0502020204030204" pitchFamily="34" charset="0"/>
              </a:rPr>
              <a:t> </a:t>
            </a:r>
            <a:r>
              <a:rPr lang="en-US" sz="1600" dirty="0" smtClean="0">
                <a:latin typeface="Calibri" panose="020F0502020204030204" pitchFamily="34" charset="0"/>
              </a:rPr>
              <a:t>at ply == 0</a:t>
            </a:r>
            <a:endParaRPr lang="en-US" sz="1600" dirty="0">
              <a:latin typeface="Calibri" panose="020F0502020204030204" pitchFamily="34" charset="0"/>
            </a:endParaRPr>
          </a:p>
        </p:txBody>
      </p:sp>
      <p:sp>
        <p:nvSpPr>
          <p:cNvPr id="23598" name="Text Box 1071"/>
          <p:cNvSpPr txBox="1">
            <a:spLocks noChangeArrowheads="1"/>
          </p:cNvSpPr>
          <p:nvPr/>
        </p:nvSpPr>
        <p:spPr bwMode="auto">
          <a:xfrm>
            <a:off x="2963863" y="3144838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400" b="1"/>
              <a:t>col 0</a:t>
            </a:r>
          </a:p>
        </p:txBody>
      </p:sp>
      <p:sp>
        <p:nvSpPr>
          <p:cNvPr id="23599" name="Text Box 1072"/>
          <p:cNvSpPr txBox="1">
            <a:spLocks noChangeArrowheads="1"/>
          </p:cNvSpPr>
          <p:nvPr/>
        </p:nvSpPr>
        <p:spPr bwMode="auto">
          <a:xfrm>
            <a:off x="3789363" y="3144838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400" b="1"/>
              <a:t>col 1</a:t>
            </a:r>
          </a:p>
        </p:txBody>
      </p:sp>
      <p:sp>
        <p:nvSpPr>
          <p:cNvPr id="23600" name="Text Box 1073"/>
          <p:cNvSpPr txBox="1">
            <a:spLocks noChangeArrowheads="1"/>
          </p:cNvSpPr>
          <p:nvPr/>
        </p:nvSpPr>
        <p:spPr bwMode="auto">
          <a:xfrm>
            <a:off x="4614863" y="3144838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400" b="1"/>
              <a:t>col 2</a:t>
            </a:r>
          </a:p>
        </p:txBody>
      </p:sp>
      <p:sp>
        <p:nvSpPr>
          <p:cNvPr id="23601" name="Text Box 1074"/>
          <p:cNvSpPr txBox="1">
            <a:spLocks noChangeArrowheads="1"/>
          </p:cNvSpPr>
          <p:nvPr/>
        </p:nvSpPr>
        <p:spPr bwMode="auto">
          <a:xfrm>
            <a:off x="5440363" y="3144838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400" b="1"/>
              <a:t>col 3</a:t>
            </a:r>
          </a:p>
        </p:txBody>
      </p:sp>
      <p:sp>
        <p:nvSpPr>
          <p:cNvPr id="23602" name="Text Box 1075"/>
          <p:cNvSpPr txBox="1">
            <a:spLocks noChangeArrowheads="1"/>
          </p:cNvSpPr>
          <p:nvPr/>
        </p:nvSpPr>
        <p:spPr bwMode="auto">
          <a:xfrm>
            <a:off x="6265863" y="3144838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400" b="1"/>
              <a:t>col 4</a:t>
            </a:r>
          </a:p>
        </p:txBody>
      </p:sp>
      <p:sp>
        <p:nvSpPr>
          <p:cNvPr id="23603" name="Text Box 1076"/>
          <p:cNvSpPr txBox="1">
            <a:spLocks noChangeArrowheads="1"/>
          </p:cNvSpPr>
          <p:nvPr/>
        </p:nvSpPr>
        <p:spPr bwMode="auto">
          <a:xfrm>
            <a:off x="7091363" y="3144838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400" b="1"/>
              <a:t>col 5</a:t>
            </a:r>
          </a:p>
        </p:txBody>
      </p:sp>
      <p:sp>
        <p:nvSpPr>
          <p:cNvPr id="23604" name="Text Box 1077"/>
          <p:cNvSpPr txBox="1">
            <a:spLocks noChangeArrowheads="1"/>
          </p:cNvSpPr>
          <p:nvPr/>
        </p:nvSpPr>
        <p:spPr bwMode="auto">
          <a:xfrm>
            <a:off x="7916863" y="3144838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400" b="1"/>
              <a:t>col 6</a:t>
            </a:r>
          </a:p>
        </p:txBody>
      </p:sp>
      <p:sp>
        <p:nvSpPr>
          <p:cNvPr id="8269" name="Rectangle 1078"/>
          <p:cNvSpPr>
            <a:spLocks noChangeArrowheads="1"/>
          </p:cNvSpPr>
          <p:nvPr/>
        </p:nvSpPr>
        <p:spPr bwMode="auto">
          <a:xfrm>
            <a:off x="2995613" y="3449638"/>
            <a:ext cx="525462" cy="457200"/>
          </a:xfrm>
          <a:prstGeom prst="rect">
            <a:avLst/>
          </a:prstGeom>
          <a:solidFill>
            <a:schemeClr val="bg1">
              <a:lumMod val="95000"/>
            </a:schemeClr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>
              <a:defRPr/>
            </a:pPr>
            <a:endParaRPr lang="en-US"/>
          </a:p>
        </p:txBody>
      </p:sp>
      <p:sp>
        <p:nvSpPr>
          <p:cNvPr id="23606" name="Rectangle 1079"/>
          <p:cNvSpPr>
            <a:spLocks noChangeArrowheads="1"/>
          </p:cNvSpPr>
          <p:nvPr/>
        </p:nvSpPr>
        <p:spPr bwMode="auto">
          <a:xfrm>
            <a:off x="7948613" y="3449638"/>
            <a:ext cx="525462" cy="45720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607" name="Rectangle 1080"/>
          <p:cNvSpPr>
            <a:spLocks noChangeArrowheads="1"/>
          </p:cNvSpPr>
          <p:nvPr/>
        </p:nvSpPr>
        <p:spPr bwMode="auto">
          <a:xfrm>
            <a:off x="7123113" y="3449638"/>
            <a:ext cx="525462" cy="45720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608" name="Rectangle 1081"/>
          <p:cNvSpPr>
            <a:spLocks noChangeArrowheads="1"/>
          </p:cNvSpPr>
          <p:nvPr/>
        </p:nvSpPr>
        <p:spPr bwMode="auto">
          <a:xfrm>
            <a:off x="6297613" y="3449638"/>
            <a:ext cx="525462" cy="45720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609" name="Rectangle 1082"/>
          <p:cNvSpPr>
            <a:spLocks noChangeArrowheads="1"/>
          </p:cNvSpPr>
          <p:nvPr/>
        </p:nvSpPr>
        <p:spPr bwMode="auto">
          <a:xfrm>
            <a:off x="5472113" y="3449638"/>
            <a:ext cx="525462" cy="45720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610" name="Rectangle 1083"/>
          <p:cNvSpPr>
            <a:spLocks noChangeArrowheads="1"/>
          </p:cNvSpPr>
          <p:nvPr/>
        </p:nvSpPr>
        <p:spPr bwMode="auto">
          <a:xfrm>
            <a:off x="4646613" y="3449638"/>
            <a:ext cx="525462" cy="45720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275" name="Rectangle 1084"/>
          <p:cNvSpPr>
            <a:spLocks noChangeArrowheads="1"/>
          </p:cNvSpPr>
          <p:nvPr/>
        </p:nvSpPr>
        <p:spPr bwMode="auto">
          <a:xfrm>
            <a:off x="3821113" y="3449638"/>
            <a:ext cx="525462" cy="457200"/>
          </a:xfrm>
          <a:prstGeom prst="rect">
            <a:avLst/>
          </a:prstGeom>
          <a:solidFill>
            <a:schemeClr val="bg1">
              <a:lumMod val="95000"/>
            </a:schemeClr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>
              <a:defRPr/>
            </a:pPr>
            <a:endParaRPr lang="en-US"/>
          </a:p>
        </p:txBody>
      </p:sp>
      <p:sp>
        <p:nvSpPr>
          <p:cNvPr id="23612" name="Text Box 1085"/>
          <p:cNvSpPr txBox="1">
            <a:spLocks noChangeArrowheads="1"/>
          </p:cNvSpPr>
          <p:nvPr/>
        </p:nvSpPr>
        <p:spPr bwMode="auto">
          <a:xfrm>
            <a:off x="296863" y="4286250"/>
            <a:ext cx="228600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1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600">
                <a:latin typeface="Comic Sans MS" pitchFamily="66" charset="0"/>
              </a:rPr>
              <a:t>1-ply scores for </a:t>
            </a:r>
            <a:r>
              <a:rPr lang="en-US" sz="1600" b="1">
                <a:latin typeface="Courier New" pitchFamily="49" charset="0"/>
                <a:cs typeface="Courier New" pitchFamily="49" charset="0"/>
              </a:rPr>
              <a:t>'O'</a:t>
            </a:r>
            <a:r>
              <a:rPr lang="en-US" sz="1600">
                <a:latin typeface="Comic Sans MS" pitchFamily="66" charset="0"/>
              </a:rPr>
              <a:t>:</a:t>
            </a:r>
          </a:p>
        </p:txBody>
      </p:sp>
      <p:sp>
        <p:nvSpPr>
          <p:cNvPr id="23613" name="Text Box 1086"/>
          <p:cNvSpPr txBox="1">
            <a:spLocks noChangeArrowheads="1"/>
          </p:cNvSpPr>
          <p:nvPr/>
        </p:nvSpPr>
        <p:spPr bwMode="auto">
          <a:xfrm>
            <a:off x="2955925" y="4041775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400" b="1"/>
              <a:t>col 0</a:t>
            </a:r>
          </a:p>
        </p:txBody>
      </p:sp>
      <p:sp>
        <p:nvSpPr>
          <p:cNvPr id="23614" name="Text Box 1087"/>
          <p:cNvSpPr txBox="1">
            <a:spLocks noChangeArrowheads="1"/>
          </p:cNvSpPr>
          <p:nvPr/>
        </p:nvSpPr>
        <p:spPr bwMode="auto">
          <a:xfrm>
            <a:off x="3781425" y="4041775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400" b="1"/>
              <a:t>col 1</a:t>
            </a:r>
          </a:p>
        </p:txBody>
      </p:sp>
      <p:sp>
        <p:nvSpPr>
          <p:cNvPr id="23615" name="Text Box 1088"/>
          <p:cNvSpPr txBox="1">
            <a:spLocks noChangeArrowheads="1"/>
          </p:cNvSpPr>
          <p:nvPr/>
        </p:nvSpPr>
        <p:spPr bwMode="auto">
          <a:xfrm>
            <a:off x="4606925" y="4041775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400" b="1"/>
              <a:t>col 2</a:t>
            </a:r>
          </a:p>
        </p:txBody>
      </p:sp>
      <p:sp>
        <p:nvSpPr>
          <p:cNvPr id="23616" name="Text Box 1089"/>
          <p:cNvSpPr txBox="1">
            <a:spLocks noChangeArrowheads="1"/>
          </p:cNvSpPr>
          <p:nvPr/>
        </p:nvSpPr>
        <p:spPr bwMode="auto">
          <a:xfrm>
            <a:off x="5432425" y="4041775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400" b="1"/>
              <a:t>col 3</a:t>
            </a:r>
          </a:p>
        </p:txBody>
      </p:sp>
      <p:sp>
        <p:nvSpPr>
          <p:cNvPr id="23617" name="Text Box 1090"/>
          <p:cNvSpPr txBox="1">
            <a:spLocks noChangeArrowheads="1"/>
          </p:cNvSpPr>
          <p:nvPr/>
        </p:nvSpPr>
        <p:spPr bwMode="auto">
          <a:xfrm>
            <a:off x="6257925" y="4041775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400" b="1"/>
              <a:t>col 4</a:t>
            </a:r>
          </a:p>
        </p:txBody>
      </p:sp>
      <p:sp>
        <p:nvSpPr>
          <p:cNvPr id="23618" name="Text Box 1091"/>
          <p:cNvSpPr txBox="1">
            <a:spLocks noChangeArrowheads="1"/>
          </p:cNvSpPr>
          <p:nvPr/>
        </p:nvSpPr>
        <p:spPr bwMode="auto">
          <a:xfrm>
            <a:off x="7083425" y="4041775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400" b="1"/>
              <a:t>col 5</a:t>
            </a:r>
          </a:p>
        </p:txBody>
      </p:sp>
      <p:sp>
        <p:nvSpPr>
          <p:cNvPr id="23619" name="Text Box 1092"/>
          <p:cNvSpPr txBox="1">
            <a:spLocks noChangeArrowheads="1"/>
          </p:cNvSpPr>
          <p:nvPr/>
        </p:nvSpPr>
        <p:spPr bwMode="auto">
          <a:xfrm>
            <a:off x="7908925" y="4041775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400" b="1"/>
              <a:t>col 6</a:t>
            </a:r>
          </a:p>
        </p:txBody>
      </p:sp>
      <p:sp>
        <p:nvSpPr>
          <p:cNvPr id="8284" name="Rectangle 1093"/>
          <p:cNvSpPr>
            <a:spLocks noChangeArrowheads="1"/>
          </p:cNvSpPr>
          <p:nvPr/>
        </p:nvSpPr>
        <p:spPr bwMode="auto">
          <a:xfrm>
            <a:off x="2987675" y="4346575"/>
            <a:ext cx="525463" cy="457200"/>
          </a:xfrm>
          <a:prstGeom prst="rect">
            <a:avLst/>
          </a:prstGeom>
          <a:solidFill>
            <a:schemeClr val="bg1">
              <a:lumMod val="95000"/>
            </a:schemeClr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>
              <a:defRPr/>
            </a:pPr>
            <a:endParaRPr lang="en-US"/>
          </a:p>
        </p:txBody>
      </p:sp>
      <p:sp>
        <p:nvSpPr>
          <p:cNvPr id="23621" name="Rectangle 1094"/>
          <p:cNvSpPr>
            <a:spLocks noChangeArrowheads="1"/>
          </p:cNvSpPr>
          <p:nvPr/>
        </p:nvSpPr>
        <p:spPr bwMode="auto">
          <a:xfrm>
            <a:off x="7940675" y="4346575"/>
            <a:ext cx="525463" cy="45720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622" name="Rectangle 1095"/>
          <p:cNvSpPr>
            <a:spLocks noChangeArrowheads="1"/>
          </p:cNvSpPr>
          <p:nvPr/>
        </p:nvSpPr>
        <p:spPr bwMode="auto">
          <a:xfrm>
            <a:off x="7115175" y="4346575"/>
            <a:ext cx="525463" cy="45720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623" name="Rectangle 1096"/>
          <p:cNvSpPr>
            <a:spLocks noChangeArrowheads="1"/>
          </p:cNvSpPr>
          <p:nvPr/>
        </p:nvSpPr>
        <p:spPr bwMode="auto">
          <a:xfrm>
            <a:off x="6289675" y="4346575"/>
            <a:ext cx="525463" cy="45720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624" name="Rectangle 1097"/>
          <p:cNvSpPr>
            <a:spLocks noChangeArrowheads="1"/>
          </p:cNvSpPr>
          <p:nvPr/>
        </p:nvSpPr>
        <p:spPr bwMode="auto">
          <a:xfrm>
            <a:off x="5464175" y="4346575"/>
            <a:ext cx="525463" cy="45720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625" name="Rectangle 1098"/>
          <p:cNvSpPr>
            <a:spLocks noChangeArrowheads="1"/>
          </p:cNvSpPr>
          <p:nvPr/>
        </p:nvSpPr>
        <p:spPr bwMode="auto">
          <a:xfrm>
            <a:off x="4638675" y="4346575"/>
            <a:ext cx="525463" cy="45720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290" name="Rectangle 1099"/>
          <p:cNvSpPr>
            <a:spLocks noChangeArrowheads="1"/>
          </p:cNvSpPr>
          <p:nvPr/>
        </p:nvSpPr>
        <p:spPr bwMode="auto">
          <a:xfrm>
            <a:off x="3813175" y="4346575"/>
            <a:ext cx="525463" cy="457200"/>
          </a:xfrm>
          <a:prstGeom prst="rect">
            <a:avLst/>
          </a:prstGeom>
          <a:solidFill>
            <a:schemeClr val="bg1">
              <a:lumMod val="95000"/>
            </a:schemeClr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>
              <a:defRPr/>
            </a:pPr>
            <a:endParaRPr lang="en-US"/>
          </a:p>
        </p:txBody>
      </p:sp>
      <p:sp>
        <p:nvSpPr>
          <p:cNvPr id="23627" name="Text Box 1100"/>
          <p:cNvSpPr txBox="1">
            <a:spLocks noChangeArrowheads="1"/>
          </p:cNvSpPr>
          <p:nvPr/>
        </p:nvSpPr>
        <p:spPr bwMode="auto">
          <a:xfrm>
            <a:off x="296863" y="5243513"/>
            <a:ext cx="228600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1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600">
                <a:latin typeface="Comic Sans MS" pitchFamily="66" charset="0"/>
              </a:rPr>
              <a:t>2-ply scores for </a:t>
            </a:r>
            <a:r>
              <a:rPr lang="en-US" sz="1600" b="1">
                <a:latin typeface="Courier New" pitchFamily="49" charset="0"/>
                <a:cs typeface="Courier New" pitchFamily="49" charset="0"/>
              </a:rPr>
              <a:t>'O'</a:t>
            </a:r>
            <a:r>
              <a:rPr lang="en-US" sz="1600">
                <a:latin typeface="Comic Sans MS" pitchFamily="66" charset="0"/>
              </a:rPr>
              <a:t>:</a:t>
            </a:r>
          </a:p>
        </p:txBody>
      </p:sp>
      <p:sp>
        <p:nvSpPr>
          <p:cNvPr id="23628" name="Text Box 1101"/>
          <p:cNvSpPr txBox="1">
            <a:spLocks noChangeArrowheads="1"/>
          </p:cNvSpPr>
          <p:nvPr/>
        </p:nvSpPr>
        <p:spPr bwMode="auto">
          <a:xfrm>
            <a:off x="2955925" y="4999038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400" b="1"/>
              <a:t>col 0</a:t>
            </a:r>
          </a:p>
        </p:txBody>
      </p:sp>
      <p:sp>
        <p:nvSpPr>
          <p:cNvPr id="23629" name="Text Box 1102"/>
          <p:cNvSpPr txBox="1">
            <a:spLocks noChangeArrowheads="1"/>
          </p:cNvSpPr>
          <p:nvPr/>
        </p:nvSpPr>
        <p:spPr bwMode="auto">
          <a:xfrm>
            <a:off x="3781425" y="4999038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400" b="1"/>
              <a:t>col 1</a:t>
            </a:r>
          </a:p>
        </p:txBody>
      </p:sp>
      <p:sp>
        <p:nvSpPr>
          <p:cNvPr id="23630" name="Text Box 1103"/>
          <p:cNvSpPr txBox="1">
            <a:spLocks noChangeArrowheads="1"/>
          </p:cNvSpPr>
          <p:nvPr/>
        </p:nvSpPr>
        <p:spPr bwMode="auto">
          <a:xfrm>
            <a:off x="4606925" y="4999038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400" b="1"/>
              <a:t>col 2</a:t>
            </a:r>
          </a:p>
        </p:txBody>
      </p:sp>
      <p:sp>
        <p:nvSpPr>
          <p:cNvPr id="23631" name="Text Box 1104"/>
          <p:cNvSpPr txBox="1">
            <a:spLocks noChangeArrowheads="1"/>
          </p:cNvSpPr>
          <p:nvPr/>
        </p:nvSpPr>
        <p:spPr bwMode="auto">
          <a:xfrm>
            <a:off x="5432425" y="4999038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400" b="1"/>
              <a:t>col 3</a:t>
            </a:r>
          </a:p>
        </p:txBody>
      </p:sp>
      <p:sp>
        <p:nvSpPr>
          <p:cNvPr id="23632" name="Text Box 1105"/>
          <p:cNvSpPr txBox="1">
            <a:spLocks noChangeArrowheads="1"/>
          </p:cNvSpPr>
          <p:nvPr/>
        </p:nvSpPr>
        <p:spPr bwMode="auto">
          <a:xfrm>
            <a:off x="6257925" y="4999038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400" b="1"/>
              <a:t>col 4</a:t>
            </a:r>
          </a:p>
        </p:txBody>
      </p:sp>
      <p:sp>
        <p:nvSpPr>
          <p:cNvPr id="23633" name="Text Box 1106"/>
          <p:cNvSpPr txBox="1">
            <a:spLocks noChangeArrowheads="1"/>
          </p:cNvSpPr>
          <p:nvPr/>
        </p:nvSpPr>
        <p:spPr bwMode="auto">
          <a:xfrm>
            <a:off x="7083425" y="4999038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400" b="1"/>
              <a:t>col 5</a:t>
            </a:r>
          </a:p>
        </p:txBody>
      </p:sp>
      <p:sp>
        <p:nvSpPr>
          <p:cNvPr id="23634" name="Text Box 1107"/>
          <p:cNvSpPr txBox="1">
            <a:spLocks noChangeArrowheads="1"/>
          </p:cNvSpPr>
          <p:nvPr/>
        </p:nvSpPr>
        <p:spPr bwMode="auto">
          <a:xfrm>
            <a:off x="7908925" y="4999038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400" b="1"/>
              <a:t>col 6</a:t>
            </a:r>
          </a:p>
        </p:txBody>
      </p:sp>
      <p:sp>
        <p:nvSpPr>
          <p:cNvPr id="8299" name="Rectangle 1108"/>
          <p:cNvSpPr>
            <a:spLocks noChangeArrowheads="1"/>
          </p:cNvSpPr>
          <p:nvPr/>
        </p:nvSpPr>
        <p:spPr bwMode="auto">
          <a:xfrm>
            <a:off x="2987675" y="5303838"/>
            <a:ext cx="525463" cy="457200"/>
          </a:xfrm>
          <a:prstGeom prst="rect">
            <a:avLst/>
          </a:prstGeom>
          <a:solidFill>
            <a:schemeClr val="bg1">
              <a:lumMod val="95000"/>
            </a:schemeClr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>
              <a:defRPr/>
            </a:pPr>
            <a:endParaRPr lang="en-US"/>
          </a:p>
        </p:txBody>
      </p:sp>
      <p:sp>
        <p:nvSpPr>
          <p:cNvPr id="23636" name="Rectangle 1109"/>
          <p:cNvSpPr>
            <a:spLocks noChangeArrowheads="1"/>
          </p:cNvSpPr>
          <p:nvPr/>
        </p:nvSpPr>
        <p:spPr bwMode="auto">
          <a:xfrm>
            <a:off x="7940675" y="5303838"/>
            <a:ext cx="525463" cy="45720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637" name="Rectangle 1110"/>
          <p:cNvSpPr>
            <a:spLocks noChangeArrowheads="1"/>
          </p:cNvSpPr>
          <p:nvPr/>
        </p:nvSpPr>
        <p:spPr bwMode="auto">
          <a:xfrm>
            <a:off x="7115175" y="5303838"/>
            <a:ext cx="525463" cy="45720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638" name="Rectangle 1111"/>
          <p:cNvSpPr>
            <a:spLocks noChangeArrowheads="1"/>
          </p:cNvSpPr>
          <p:nvPr/>
        </p:nvSpPr>
        <p:spPr bwMode="auto">
          <a:xfrm>
            <a:off x="6289675" y="5303838"/>
            <a:ext cx="525463" cy="45720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639" name="Rectangle 1112"/>
          <p:cNvSpPr>
            <a:spLocks noChangeArrowheads="1"/>
          </p:cNvSpPr>
          <p:nvPr/>
        </p:nvSpPr>
        <p:spPr bwMode="auto">
          <a:xfrm>
            <a:off x="5464175" y="5303838"/>
            <a:ext cx="525463" cy="45720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640" name="Rectangle 1113"/>
          <p:cNvSpPr>
            <a:spLocks noChangeArrowheads="1"/>
          </p:cNvSpPr>
          <p:nvPr/>
        </p:nvSpPr>
        <p:spPr bwMode="auto">
          <a:xfrm>
            <a:off x="4638675" y="5303838"/>
            <a:ext cx="525463" cy="45720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305" name="Rectangle 1114"/>
          <p:cNvSpPr>
            <a:spLocks noChangeArrowheads="1"/>
          </p:cNvSpPr>
          <p:nvPr/>
        </p:nvSpPr>
        <p:spPr bwMode="auto">
          <a:xfrm>
            <a:off x="3813175" y="5303838"/>
            <a:ext cx="525463" cy="457200"/>
          </a:xfrm>
          <a:prstGeom prst="rect">
            <a:avLst/>
          </a:prstGeom>
          <a:solidFill>
            <a:schemeClr val="bg1">
              <a:lumMod val="95000"/>
            </a:schemeClr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>
              <a:defRPr/>
            </a:pPr>
            <a:endParaRPr lang="en-US"/>
          </a:p>
        </p:txBody>
      </p:sp>
      <p:sp>
        <p:nvSpPr>
          <p:cNvPr id="23642" name="Text Box 1115"/>
          <p:cNvSpPr txBox="1">
            <a:spLocks noChangeArrowheads="1"/>
          </p:cNvSpPr>
          <p:nvPr/>
        </p:nvSpPr>
        <p:spPr bwMode="auto">
          <a:xfrm>
            <a:off x="296863" y="6191250"/>
            <a:ext cx="228600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1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600">
                <a:latin typeface="Comic Sans MS" pitchFamily="66" charset="0"/>
              </a:rPr>
              <a:t>3-ply scores for </a:t>
            </a:r>
            <a:r>
              <a:rPr lang="en-US" sz="1600" b="1">
                <a:latin typeface="Courier New" pitchFamily="49" charset="0"/>
                <a:cs typeface="Courier New" pitchFamily="49" charset="0"/>
              </a:rPr>
              <a:t>'O'</a:t>
            </a:r>
            <a:r>
              <a:rPr lang="en-US" sz="1600">
                <a:latin typeface="Comic Sans MS" pitchFamily="66" charset="0"/>
              </a:rPr>
              <a:t>:</a:t>
            </a:r>
          </a:p>
        </p:txBody>
      </p:sp>
      <p:sp>
        <p:nvSpPr>
          <p:cNvPr id="23643" name="Text Box 1116"/>
          <p:cNvSpPr txBox="1">
            <a:spLocks noChangeArrowheads="1"/>
          </p:cNvSpPr>
          <p:nvPr/>
        </p:nvSpPr>
        <p:spPr bwMode="auto">
          <a:xfrm>
            <a:off x="2955925" y="5946775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400" b="1"/>
              <a:t>col 0</a:t>
            </a:r>
          </a:p>
        </p:txBody>
      </p:sp>
      <p:sp>
        <p:nvSpPr>
          <p:cNvPr id="23644" name="Text Box 1117"/>
          <p:cNvSpPr txBox="1">
            <a:spLocks noChangeArrowheads="1"/>
          </p:cNvSpPr>
          <p:nvPr/>
        </p:nvSpPr>
        <p:spPr bwMode="auto">
          <a:xfrm>
            <a:off x="3781425" y="5946775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400" b="1"/>
              <a:t>col 1</a:t>
            </a:r>
          </a:p>
        </p:txBody>
      </p:sp>
      <p:sp>
        <p:nvSpPr>
          <p:cNvPr id="23645" name="Text Box 1118"/>
          <p:cNvSpPr txBox="1">
            <a:spLocks noChangeArrowheads="1"/>
          </p:cNvSpPr>
          <p:nvPr/>
        </p:nvSpPr>
        <p:spPr bwMode="auto">
          <a:xfrm>
            <a:off x="4606925" y="5946775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400" b="1"/>
              <a:t>col 2</a:t>
            </a:r>
          </a:p>
        </p:txBody>
      </p:sp>
      <p:sp>
        <p:nvSpPr>
          <p:cNvPr id="23646" name="Text Box 1119"/>
          <p:cNvSpPr txBox="1">
            <a:spLocks noChangeArrowheads="1"/>
          </p:cNvSpPr>
          <p:nvPr/>
        </p:nvSpPr>
        <p:spPr bwMode="auto">
          <a:xfrm>
            <a:off x="5432425" y="5946775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400" b="1"/>
              <a:t>col 3</a:t>
            </a:r>
          </a:p>
        </p:txBody>
      </p:sp>
      <p:sp>
        <p:nvSpPr>
          <p:cNvPr id="23647" name="Text Box 1120"/>
          <p:cNvSpPr txBox="1">
            <a:spLocks noChangeArrowheads="1"/>
          </p:cNvSpPr>
          <p:nvPr/>
        </p:nvSpPr>
        <p:spPr bwMode="auto">
          <a:xfrm>
            <a:off x="6257925" y="5946775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400" b="1"/>
              <a:t>col 4</a:t>
            </a:r>
          </a:p>
        </p:txBody>
      </p:sp>
      <p:sp>
        <p:nvSpPr>
          <p:cNvPr id="23648" name="Text Box 1121"/>
          <p:cNvSpPr txBox="1">
            <a:spLocks noChangeArrowheads="1"/>
          </p:cNvSpPr>
          <p:nvPr/>
        </p:nvSpPr>
        <p:spPr bwMode="auto">
          <a:xfrm>
            <a:off x="7083425" y="5946775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400" b="1"/>
              <a:t>col 5</a:t>
            </a:r>
          </a:p>
        </p:txBody>
      </p:sp>
      <p:sp>
        <p:nvSpPr>
          <p:cNvPr id="23649" name="Text Box 1122"/>
          <p:cNvSpPr txBox="1">
            <a:spLocks noChangeArrowheads="1"/>
          </p:cNvSpPr>
          <p:nvPr/>
        </p:nvSpPr>
        <p:spPr bwMode="auto">
          <a:xfrm>
            <a:off x="7908925" y="5946775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400" b="1"/>
              <a:t>col 6</a:t>
            </a:r>
          </a:p>
        </p:txBody>
      </p:sp>
      <p:sp>
        <p:nvSpPr>
          <p:cNvPr id="8314" name="Rectangle 1123"/>
          <p:cNvSpPr>
            <a:spLocks noChangeArrowheads="1"/>
          </p:cNvSpPr>
          <p:nvPr/>
        </p:nvSpPr>
        <p:spPr bwMode="auto">
          <a:xfrm>
            <a:off x="2987675" y="6251575"/>
            <a:ext cx="525463" cy="457200"/>
          </a:xfrm>
          <a:prstGeom prst="rect">
            <a:avLst/>
          </a:prstGeom>
          <a:solidFill>
            <a:schemeClr val="bg1">
              <a:lumMod val="95000"/>
            </a:schemeClr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>
              <a:defRPr/>
            </a:pPr>
            <a:endParaRPr lang="en-US"/>
          </a:p>
        </p:txBody>
      </p:sp>
      <p:sp>
        <p:nvSpPr>
          <p:cNvPr id="23651" name="Rectangle 1124"/>
          <p:cNvSpPr>
            <a:spLocks noChangeArrowheads="1"/>
          </p:cNvSpPr>
          <p:nvPr/>
        </p:nvSpPr>
        <p:spPr bwMode="auto">
          <a:xfrm>
            <a:off x="7940675" y="6251575"/>
            <a:ext cx="525463" cy="45720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652" name="Rectangle 1125"/>
          <p:cNvSpPr>
            <a:spLocks noChangeArrowheads="1"/>
          </p:cNvSpPr>
          <p:nvPr/>
        </p:nvSpPr>
        <p:spPr bwMode="auto">
          <a:xfrm>
            <a:off x="7115175" y="6251575"/>
            <a:ext cx="525463" cy="45720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653" name="Rectangle 1126"/>
          <p:cNvSpPr>
            <a:spLocks noChangeArrowheads="1"/>
          </p:cNvSpPr>
          <p:nvPr/>
        </p:nvSpPr>
        <p:spPr bwMode="auto">
          <a:xfrm>
            <a:off x="6289675" y="6251575"/>
            <a:ext cx="525463" cy="45720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654" name="Rectangle 1127"/>
          <p:cNvSpPr>
            <a:spLocks noChangeArrowheads="1"/>
          </p:cNvSpPr>
          <p:nvPr/>
        </p:nvSpPr>
        <p:spPr bwMode="auto">
          <a:xfrm>
            <a:off x="5464175" y="6251575"/>
            <a:ext cx="525463" cy="45720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655" name="Rectangle 1128"/>
          <p:cNvSpPr>
            <a:spLocks noChangeArrowheads="1"/>
          </p:cNvSpPr>
          <p:nvPr/>
        </p:nvSpPr>
        <p:spPr bwMode="auto">
          <a:xfrm>
            <a:off x="4638675" y="6251575"/>
            <a:ext cx="525463" cy="45720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320" name="Rectangle 1129"/>
          <p:cNvSpPr>
            <a:spLocks noChangeArrowheads="1"/>
          </p:cNvSpPr>
          <p:nvPr/>
        </p:nvSpPr>
        <p:spPr bwMode="auto">
          <a:xfrm>
            <a:off x="3813175" y="6251575"/>
            <a:ext cx="525463" cy="457200"/>
          </a:xfrm>
          <a:prstGeom prst="rect">
            <a:avLst/>
          </a:prstGeom>
          <a:solidFill>
            <a:schemeClr val="bg1">
              <a:lumMod val="95000"/>
            </a:schemeClr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>
              <a:defRPr/>
            </a:pPr>
            <a:endParaRPr lang="en-US"/>
          </a:p>
        </p:txBody>
      </p:sp>
      <p:sp>
        <p:nvSpPr>
          <p:cNvPr id="23657" name="Text Box 1130"/>
          <p:cNvSpPr txBox="1">
            <a:spLocks noChangeArrowheads="1"/>
          </p:cNvSpPr>
          <p:nvPr/>
        </p:nvSpPr>
        <p:spPr bwMode="auto">
          <a:xfrm>
            <a:off x="7497763" y="106362"/>
            <a:ext cx="1273175" cy="731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4200" i="1" dirty="0">
                <a:latin typeface="Cambria" panose="02040503050406030204" pitchFamily="18" charset="0"/>
              </a:rPr>
              <a:t>Quiz</a:t>
            </a:r>
          </a:p>
        </p:txBody>
      </p:sp>
      <p:sp>
        <p:nvSpPr>
          <p:cNvPr id="23658" name="Oval 1131" descr="Dark vertical"/>
          <p:cNvSpPr>
            <a:spLocks noChangeArrowheads="1"/>
          </p:cNvSpPr>
          <p:nvPr/>
        </p:nvSpPr>
        <p:spPr bwMode="auto">
          <a:xfrm>
            <a:off x="4784725" y="1430338"/>
            <a:ext cx="304800" cy="304800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3659" name="Oval 1132" descr="Dark vertical"/>
          <p:cNvSpPr>
            <a:spLocks noChangeArrowheads="1"/>
          </p:cNvSpPr>
          <p:nvPr/>
        </p:nvSpPr>
        <p:spPr bwMode="auto">
          <a:xfrm>
            <a:off x="5165725" y="1793875"/>
            <a:ext cx="304800" cy="304800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3660" name="Oval 1133"/>
          <p:cNvSpPr>
            <a:spLocks noChangeArrowheads="1"/>
          </p:cNvSpPr>
          <p:nvPr/>
        </p:nvSpPr>
        <p:spPr bwMode="auto">
          <a:xfrm>
            <a:off x="7604125" y="2386013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3661" name="Oval 1134" descr="Dark vertical"/>
          <p:cNvSpPr>
            <a:spLocks noChangeArrowheads="1"/>
          </p:cNvSpPr>
          <p:nvPr/>
        </p:nvSpPr>
        <p:spPr bwMode="auto">
          <a:xfrm>
            <a:off x="7604125" y="1212850"/>
            <a:ext cx="304800" cy="304800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3662" name="Rectangle 1135"/>
          <p:cNvSpPr>
            <a:spLocks noChangeArrowheads="1"/>
          </p:cNvSpPr>
          <p:nvPr/>
        </p:nvSpPr>
        <p:spPr bwMode="auto">
          <a:xfrm>
            <a:off x="8077200" y="2306638"/>
            <a:ext cx="7334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b="1">
                <a:latin typeface="Courier New" pitchFamily="49" charset="0"/>
              </a:rPr>
              <a:t>'X'</a:t>
            </a:r>
          </a:p>
        </p:txBody>
      </p:sp>
      <p:sp>
        <p:nvSpPr>
          <p:cNvPr id="23663" name="Rectangle 1136"/>
          <p:cNvSpPr>
            <a:spLocks noChangeArrowheads="1"/>
          </p:cNvSpPr>
          <p:nvPr/>
        </p:nvSpPr>
        <p:spPr bwMode="auto">
          <a:xfrm>
            <a:off x="8080375" y="1143000"/>
            <a:ext cx="7334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b="1">
                <a:latin typeface="Courier New" pitchFamily="49" charset="0"/>
              </a:rPr>
              <a:t>'O'</a:t>
            </a:r>
          </a:p>
        </p:txBody>
      </p:sp>
      <p:sp>
        <p:nvSpPr>
          <p:cNvPr id="23664" name="Line 1137"/>
          <p:cNvSpPr>
            <a:spLocks noChangeShapeType="1"/>
          </p:cNvSpPr>
          <p:nvPr/>
        </p:nvSpPr>
        <p:spPr bwMode="auto">
          <a:xfrm flipV="1">
            <a:off x="3386138" y="2919413"/>
            <a:ext cx="1166812" cy="22383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665" name="Line 1138"/>
          <p:cNvSpPr>
            <a:spLocks noChangeShapeType="1"/>
          </p:cNvSpPr>
          <p:nvPr/>
        </p:nvSpPr>
        <p:spPr bwMode="auto">
          <a:xfrm flipV="1">
            <a:off x="4089400" y="2921000"/>
            <a:ext cx="863600" cy="2635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666" name="Line 1139"/>
          <p:cNvSpPr>
            <a:spLocks noChangeShapeType="1"/>
          </p:cNvSpPr>
          <p:nvPr/>
        </p:nvSpPr>
        <p:spPr bwMode="auto">
          <a:xfrm flipV="1">
            <a:off x="4903788" y="2928938"/>
            <a:ext cx="409575" cy="2476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667" name="Line 1140"/>
          <p:cNvSpPr>
            <a:spLocks noChangeShapeType="1"/>
          </p:cNvSpPr>
          <p:nvPr/>
        </p:nvSpPr>
        <p:spPr bwMode="auto">
          <a:xfrm flipH="1" flipV="1">
            <a:off x="5697538" y="2936875"/>
            <a:ext cx="22225" cy="25558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668" name="Line 1141"/>
          <p:cNvSpPr>
            <a:spLocks noChangeShapeType="1"/>
          </p:cNvSpPr>
          <p:nvPr/>
        </p:nvSpPr>
        <p:spPr bwMode="auto">
          <a:xfrm flipH="1" flipV="1">
            <a:off x="6081713" y="2952750"/>
            <a:ext cx="461962" cy="2476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669" name="Line 1142"/>
          <p:cNvSpPr>
            <a:spLocks noChangeShapeType="1"/>
          </p:cNvSpPr>
          <p:nvPr/>
        </p:nvSpPr>
        <p:spPr bwMode="auto">
          <a:xfrm flipH="1" flipV="1">
            <a:off x="6537325" y="2960688"/>
            <a:ext cx="828675" cy="22383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670" name="Line 1143"/>
          <p:cNvSpPr>
            <a:spLocks noChangeShapeType="1"/>
          </p:cNvSpPr>
          <p:nvPr/>
        </p:nvSpPr>
        <p:spPr bwMode="auto">
          <a:xfrm flipH="1" flipV="1">
            <a:off x="6888163" y="2944813"/>
            <a:ext cx="1325562" cy="23971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671" name="Text Box 1176"/>
          <p:cNvSpPr txBox="1">
            <a:spLocks noChangeArrowheads="1"/>
          </p:cNvSpPr>
          <p:nvPr/>
        </p:nvSpPr>
        <p:spPr bwMode="auto">
          <a:xfrm>
            <a:off x="7366000" y="1635125"/>
            <a:ext cx="1538288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400">
                <a:latin typeface="Times New Roman" pitchFamily="18" charset="0"/>
              </a:rPr>
              <a:t>you - </a:t>
            </a:r>
            <a:r>
              <a:rPr lang="en-US" sz="1400" b="1">
                <a:latin typeface="Courier New" pitchFamily="49" charset="0"/>
              </a:rPr>
              <a:t>self</a:t>
            </a:r>
            <a:r>
              <a:rPr lang="en-US" sz="1400">
                <a:latin typeface="Times New Roman" pitchFamily="18" charset="0"/>
              </a:rPr>
              <a:t> - is playing </a:t>
            </a:r>
            <a:r>
              <a:rPr lang="en-US" sz="1400" b="1">
                <a:latin typeface="Courier New" pitchFamily="49" charset="0"/>
              </a:rPr>
              <a:t>'O'</a:t>
            </a:r>
          </a:p>
        </p:txBody>
      </p:sp>
      <p:sp>
        <p:nvSpPr>
          <p:cNvPr id="23672" name="Rectangle 1180"/>
          <p:cNvSpPr>
            <a:spLocks noChangeArrowheads="1"/>
          </p:cNvSpPr>
          <p:nvPr/>
        </p:nvSpPr>
        <p:spPr bwMode="auto">
          <a:xfrm>
            <a:off x="401637" y="1570981"/>
            <a:ext cx="2798763" cy="785812"/>
          </a:xfrm>
          <a:prstGeom prst="rect">
            <a:avLst/>
          </a:prstGeom>
          <a:solidFill>
            <a:srgbClr val="CC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/>
            <a:r>
              <a:rPr lang="en-US" sz="1500" b="1" i="1">
                <a:latin typeface="Calibri" pitchFamily="34" charset="0"/>
              </a:rPr>
              <a:t>The same move</a:t>
            </a:r>
            <a:r>
              <a:rPr lang="en-US" sz="1500">
                <a:latin typeface="Calibri" pitchFamily="34" charset="0"/>
              </a:rPr>
              <a:t> </a:t>
            </a:r>
            <a:r>
              <a:rPr lang="en-US" sz="1500" b="1" i="1">
                <a:latin typeface="Calibri" pitchFamily="34" charset="0"/>
              </a:rPr>
              <a:t>is evaluated at each ply... </a:t>
            </a:r>
            <a:r>
              <a:rPr lang="en-US" sz="1500">
                <a:latin typeface="Calibri" pitchFamily="34" charset="0"/>
              </a:rPr>
              <a:t>it's just evaluated farther into the future!</a:t>
            </a:r>
          </a:p>
        </p:txBody>
      </p:sp>
      <p:sp>
        <p:nvSpPr>
          <p:cNvPr id="23674" name="Rectangle 1182"/>
          <p:cNvSpPr>
            <a:spLocks noChangeArrowheads="1"/>
          </p:cNvSpPr>
          <p:nvPr/>
        </p:nvSpPr>
        <p:spPr bwMode="auto">
          <a:xfrm>
            <a:off x="674688" y="4618038"/>
            <a:ext cx="1514475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900">
                <a:latin typeface="Times New Roman" pitchFamily="18" charset="0"/>
              </a:rPr>
              <a:t>Looks 1 move into the future</a:t>
            </a:r>
          </a:p>
        </p:txBody>
      </p:sp>
      <p:sp>
        <p:nvSpPr>
          <p:cNvPr id="23675" name="Rectangle 1183"/>
          <p:cNvSpPr>
            <a:spLocks noChangeArrowheads="1"/>
          </p:cNvSpPr>
          <p:nvPr/>
        </p:nvSpPr>
        <p:spPr bwMode="auto">
          <a:xfrm>
            <a:off x="652463" y="5559425"/>
            <a:ext cx="1558925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900">
                <a:latin typeface="Times New Roman" pitchFamily="18" charset="0"/>
              </a:rPr>
              <a:t>Looks 2 moves into the future</a:t>
            </a:r>
          </a:p>
        </p:txBody>
      </p:sp>
      <p:sp>
        <p:nvSpPr>
          <p:cNvPr id="23676" name="Rectangle 1184"/>
          <p:cNvSpPr>
            <a:spLocks noChangeArrowheads="1"/>
          </p:cNvSpPr>
          <p:nvPr/>
        </p:nvSpPr>
        <p:spPr bwMode="auto">
          <a:xfrm>
            <a:off x="650875" y="6497638"/>
            <a:ext cx="1558925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900">
                <a:latin typeface="Times New Roman" pitchFamily="18" charset="0"/>
              </a:rPr>
              <a:t>Looks 3 moves into the future</a:t>
            </a:r>
          </a:p>
        </p:txBody>
      </p:sp>
      <p:sp>
        <p:nvSpPr>
          <p:cNvPr id="23677" name="Rectangle 148"/>
          <p:cNvSpPr>
            <a:spLocks noChangeArrowheads="1"/>
          </p:cNvSpPr>
          <p:nvPr/>
        </p:nvSpPr>
        <p:spPr bwMode="auto">
          <a:xfrm>
            <a:off x="606425" y="914400"/>
            <a:ext cx="2347913" cy="554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/>
            <a:r>
              <a:rPr lang="en-US" sz="1500">
                <a:latin typeface="Calibri" pitchFamily="34" charset="0"/>
              </a:rPr>
              <a:t>Fill in the score for each column at each ply up to 3.</a:t>
            </a:r>
          </a:p>
        </p:txBody>
      </p:sp>
      <p:sp>
        <p:nvSpPr>
          <p:cNvPr id="23678" name="Rectangle 1"/>
          <p:cNvSpPr>
            <a:spLocks noChangeArrowheads="1"/>
          </p:cNvSpPr>
          <p:nvPr/>
        </p:nvSpPr>
        <p:spPr bwMode="auto">
          <a:xfrm>
            <a:off x="257175" y="401638"/>
            <a:ext cx="3095625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500">
                <a:solidFill>
                  <a:srgbClr val="000000"/>
                </a:solidFill>
                <a:latin typeface="Calibri" pitchFamily="34" charset="0"/>
              </a:rPr>
              <a:t>Name(s) _______________________</a:t>
            </a:r>
            <a:endParaRPr lang="en-US" sz="1500"/>
          </a:p>
        </p:txBody>
      </p:sp>
      <p:sp>
        <p:nvSpPr>
          <p:cNvPr id="23679" name="Rectangle 1181"/>
          <p:cNvSpPr>
            <a:spLocks noChangeArrowheads="1"/>
          </p:cNvSpPr>
          <p:nvPr/>
        </p:nvSpPr>
        <p:spPr bwMode="auto">
          <a:xfrm>
            <a:off x="713280" y="2359968"/>
            <a:ext cx="2177199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900" dirty="0">
                <a:latin typeface="Cambria" panose="02040503050406030204" pitchFamily="18" charset="0"/>
              </a:rPr>
              <a:t>Each row is different in at least 1 score…</a:t>
            </a:r>
          </a:p>
        </p:txBody>
      </p:sp>
      <p:sp>
        <p:nvSpPr>
          <p:cNvPr id="23680" name="Oval 1108" descr="Dark vertical"/>
          <p:cNvSpPr>
            <a:spLocks noChangeArrowheads="1"/>
          </p:cNvSpPr>
          <p:nvPr/>
        </p:nvSpPr>
        <p:spPr bwMode="auto">
          <a:xfrm>
            <a:off x="4405313" y="127000"/>
            <a:ext cx="304800" cy="304800"/>
          </a:xfrm>
          <a:prstGeom prst="ellipse">
            <a:avLst/>
          </a:prstGeom>
          <a:pattFill prst="dkVert">
            <a:fgClr>
              <a:srgbClr val="CD0329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3681" name="Oval 1108" descr="Dark vertical"/>
          <p:cNvSpPr>
            <a:spLocks noChangeArrowheads="1"/>
          </p:cNvSpPr>
          <p:nvPr/>
        </p:nvSpPr>
        <p:spPr bwMode="auto">
          <a:xfrm>
            <a:off x="4786313" y="127000"/>
            <a:ext cx="304800" cy="304800"/>
          </a:xfrm>
          <a:prstGeom prst="ellipse">
            <a:avLst/>
          </a:prstGeom>
          <a:pattFill prst="dkVert">
            <a:fgClr>
              <a:srgbClr val="CD0329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3682" name="Oval 1108" descr="Dark vertical"/>
          <p:cNvSpPr>
            <a:spLocks noChangeArrowheads="1"/>
          </p:cNvSpPr>
          <p:nvPr/>
        </p:nvSpPr>
        <p:spPr bwMode="auto">
          <a:xfrm>
            <a:off x="5167313" y="127000"/>
            <a:ext cx="304800" cy="304800"/>
          </a:xfrm>
          <a:prstGeom prst="ellipse">
            <a:avLst/>
          </a:prstGeom>
          <a:pattFill prst="dkVert">
            <a:fgClr>
              <a:srgbClr val="CD0329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3683" name="Oval 1108" descr="Dark vertical"/>
          <p:cNvSpPr>
            <a:spLocks noChangeArrowheads="1"/>
          </p:cNvSpPr>
          <p:nvPr/>
        </p:nvSpPr>
        <p:spPr bwMode="auto">
          <a:xfrm>
            <a:off x="6694488" y="127000"/>
            <a:ext cx="304800" cy="304800"/>
          </a:xfrm>
          <a:prstGeom prst="ellipse">
            <a:avLst/>
          </a:prstGeom>
          <a:pattFill prst="dkVert">
            <a:fgClr>
              <a:srgbClr val="CD0329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3684" name="Oval 1108" descr="Dark vertical"/>
          <p:cNvSpPr>
            <a:spLocks noChangeArrowheads="1"/>
          </p:cNvSpPr>
          <p:nvPr/>
        </p:nvSpPr>
        <p:spPr bwMode="auto">
          <a:xfrm>
            <a:off x="5549900" y="127000"/>
            <a:ext cx="304800" cy="304800"/>
          </a:xfrm>
          <a:prstGeom prst="ellipse">
            <a:avLst/>
          </a:prstGeom>
          <a:pattFill prst="dkVert">
            <a:fgClr>
              <a:srgbClr val="CD0329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3685" name="Oval 1108" descr="Dark vertical"/>
          <p:cNvSpPr>
            <a:spLocks noChangeArrowheads="1"/>
          </p:cNvSpPr>
          <p:nvPr/>
        </p:nvSpPr>
        <p:spPr bwMode="auto">
          <a:xfrm>
            <a:off x="5930900" y="127000"/>
            <a:ext cx="304800" cy="304800"/>
          </a:xfrm>
          <a:prstGeom prst="ellipse">
            <a:avLst/>
          </a:prstGeom>
          <a:pattFill prst="dkVert">
            <a:fgClr>
              <a:srgbClr val="CD0329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3686" name="Oval 1108" descr="Dark vertical"/>
          <p:cNvSpPr>
            <a:spLocks noChangeArrowheads="1"/>
          </p:cNvSpPr>
          <p:nvPr/>
        </p:nvSpPr>
        <p:spPr bwMode="auto">
          <a:xfrm>
            <a:off x="6313488" y="127000"/>
            <a:ext cx="304800" cy="304800"/>
          </a:xfrm>
          <a:prstGeom prst="ellipse">
            <a:avLst/>
          </a:prstGeom>
          <a:pattFill prst="dkVert">
            <a:fgClr>
              <a:srgbClr val="CD0329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3687" name="Line 1121"/>
          <p:cNvSpPr>
            <a:spLocks noChangeShapeType="1"/>
          </p:cNvSpPr>
          <p:nvPr/>
        </p:nvSpPr>
        <p:spPr bwMode="auto">
          <a:xfrm flipH="1">
            <a:off x="6838950" y="384175"/>
            <a:ext cx="6350" cy="244475"/>
          </a:xfrm>
          <a:prstGeom prst="line">
            <a:avLst/>
          </a:prstGeom>
          <a:noFill/>
          <a:ln w="952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688" name="Line 1121"/>
          <p:cNvSpPr>
            <a:spLocks noChangeShapeType="1"/>
          </p:cNvSpPr>
          <p:nvPr/>
        </p:nvSpPr>
        <p:spPr bwMode="auto">
          <a:xfrm flipH="1">
            <a:off x="4541838" y="384175"/>
            <a:ext cx="6350" cy="244475"/>
          </a:xfrm>
          <a:prstGeom prst="line">
            <a:avLst/>
          </a:prstGeom>
          <a:noFill/>
          <a:ln w="952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689" name="Line 1121"/>
          <p:cNvSpPr>
            <a:spLocks noChangeShapeType="1"/>
          </p:cNvSpPr>
          <p:nvPr/>
        </p:nvSpPr>
        <p:spPr bwMode="auto">
          <a:xfrm flipH="1">
            <a:off x="4924425" y="384175"/>
            <a:ext cx="6350" cy="244475"/>
          </a:xfrm>
          <a:prstGeom prst="line">
            <a:avLst/>
          </a:prstGeom>
          <a:noFill/>
          <a:ln w="952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690" name="Line 1121"/>
          <p:cNvSpPr>
            <a:spLocks noChangeShapeType="1"/>
          </p:cNvSpPr>
          <p:nvPr/>
        </p:nvSpPr>
        <p:spPr bwMode="auto">
          <a:xfrm flipH="1">
            <a:off x="5307013" y="384175"/>
            <a:ext cx="6350" cy="244475"/>
          </a:xfrm>
          <a:prstGeom prst="line">
            <a:avLst/>
          </a:prstGeom>
          <a:noFill/>
          <a:ln w="952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691" name="Line 1121"/>
          <p:cNvSpPr>
            <a:spLocks noChangeShapeType="1"/>
          </p:cNvSpPr>
          <p:nvPr/>
        </p:nvSpPr>
        <p:spPr bwMode="auto">
          <a:xfrm flipH="1">
            <a:off x="5689600" y="384175"/>
            <a:ext cx="6350" cy="244475"/>
          </a:xfrm>
          <a:prstGeom prst="line">
            <a:avLst/>
          </a:prstGeom>
          <a:noFill/>
          <a:ln w="952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692" name="Line 1121"/>
          <p:cNvSpPr>
            <a:spLocks noChangeShapeType="1"/>
          </p:cNvSpPr>
          <p:nvPr/>
        </p:nvSpPr>
        <p:spPr bwMode="auto">
          <a:xfrm flipH="1">
            <a:off x="6072188" y="384175"/>
            <a:ext cx="6350" cy="244475"/>
          </a:xfrm>
          <a:prstGeom prst="line">
            <a:avLst/>
          </a:prstGeom>
          <a:noFill/>
          <a:ln w="952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693" name="Line 1121"/>
          <p:cNvSpPr>
            <a:spLocks noChangeShapeType="1"/>
          </p:cNvSpPr>
          <p:nvPr/>
        </p:nvSpPr>
        <p:spPr bwMode="auto">
          <a:xfrm flipH="1">
            <a:off x="6456363" y="384175"/>
            <a:ext cx="6350" cy="244475"/>
          </a:xfrm>
          <a:prstGeom prst="line">
            <a:avLst/>
          </a:prstGeom>
          <a:noFill/>
          <a:ln w="952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" name="Ink 1"/>
              <p14:cNvContentPartPr/>
              <p14:nvPr/>
            </p14:nvContentPartPr>
            <p14:xfrm>
              <a:off x="321480" y="571320"/>
              <a:ext cx="8867520" cy="6287040"/>
            </p14:xfrm>
          </p:contentPart>
        </mc:Choice>
        <mc:Fallback xmlns="">
          <p:pic>
            <p:nvPicPr>
              <p:cNvPr id="2" name="Ink 1"/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12120" y="561960"/>
                <a:ext cx="8886240" cy="63057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27385646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54" name="Rectangle 1177"/>
          <p:cNvSpPr>
            <a:spLocks noChangeArrowheads="1"/>
          </p:cNvSpPr>
          <p:nvPr/>
        </p:nvSpPr>
        <p:spPr bwMode="auto">
          <a:xfrm>
            <a:off x="7288213" y="1122363"/>
            <a:ext cx="1690687" cy="1108075"/>
          </a:xfrm>
          <a:prstGeom prst="rect">
            <a:avLst/>
          </a:prstGeom>
          <a:solidFill>
            <a:srgbClr val="FF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555" name="Oval 1026"/>
          <p:cNvSpPr>
            <a:spLocks noChangeArrowheads="1"/>
          </p:cNvSpPr>
          <p:nvPr/>
        </p:nvSpPr>
        <p:spPr bwMode="auto">
          <a:xfrm>
            <a:off x="4403725" y="704850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3556" name="Oval 1027" descr="Dark vertical"/>
          <p:cNvSpPr>
            <a:spLocks noChangeArrowheads="1"/>
          </p:cNvSpPr>
          <p:nvPr/>
        </p:nvSpPr>
        <p:spPr bwMode="auto">
          <a:xfrm>
            <a:off x="4403725" y="1066800"/>
            <a:ext cx="304800" cy="304800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3557" name="Oval 1028"/>
          <p:cNvSpPr>
            <a:spLocks noChangeArrowheads="1"/>
          </p:cNvSpPr>
          <p:nvPr/>
        </p:nvSpPr>
        <p:spPr bwMode="auto">
          <a:xfrm>
            <a:off x="4403725" y="1430338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3558" name="Oval 1029"/>
          <p:cNvSpPr>
            <a:spLocks noChangeArrowheads="1"/>
          </p:cNvSpPr>
          <p:nvPr/>
        </p:nvSpPr>
        <p:spPr bwMode="auto">
          <a:xfrm>
            <a:off x="4403725" y="1793875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3559" name="Oval 1030"/>
          <p:cNvSpPr>
            <a:spLocks noChangeArrowheads="1"/>
          </p:cNvSpPr>
          <p:nvPr/>
        </p:nvSpPr>
        <p:spPr bwMode="auto">
          <a:xfrm>
            <a:off x="4403725" y="2157413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3560" name="Oval 1031" descr="Dark vertical"/>
          <p:cNvSpPr>
            <a:spLocks noChangeArrowheads="1"/>
          </p:cNvSpPr>
          <p:nvPr/>
        </p:nvSpPr>
        <p:spPr bwMode="auto">
          <a:xfrm>
            <a:off x="4403725" y="2520950"/>
            <a:ext cx="304800" cy="304800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3561" name="Oval 1032"/>
          <p:cNvSpPr>
            <a:spLocks noChangeArrowheads="1"/>
          </p:cNvSpPr>
          <p:nvPr/>
        </p:nvSpPr>
        <p:spPr bwMode="auto">
          <a:xfrm>
            <a:off x="4784725" y="70485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3562" name="Oval 1033"/>
          <p:cNvSpPr>
            <a:spLocks noChangeArrowheads="1"/>
          </p:cNvSpPr>
          <p:nvPr/>
        </p:nvSpPr>
        <p:spPr bwMode="auto">
          <a:xfrm>
            <a:off x="4784725" y="106680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3563" name="Oval 1035" descr="Dark vertical"/>
          <p:cNvSpPr>
            <a:spLocks noChangeArrowheads="1"/>
          </p:cNvSpPr>
          <p:nvPr/>
        </p:nvSpPr>
        <p:spPr bwMode="auto">
          <a:xfrm>
            <a:off x="4784725" y="1793875"/>
            <a:ext cx="304800" cy="304800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3564" name="Oval 1036"/>
          <p:cNvSpPr>
            <a:spLocks noChangeArrowheads="1"/>
          </p:cNvSpPr>
          <p:nvPr/>
        </p:nvSpPr>
        <p:spPr bwMode="auto">
          <a:xfrm>
            <a:off x="4784725" y="2157413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3565" name="Oval 1037" descr="Dark vertical"/>
          <p:cNvSpPr>
            <a:spLocks noChangeArrowheads="1"/>
          </p:cNvSpPr>
          <p:nvPr/>
        </p:nvSpPr>
        <p:spPr bwMode="auto">
          <a:xfrm>
            <a:off x="4784725" y="2520950"/>
            <a:ext cx="304800" cy="304800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3566" name="Oval 1038"/>
          <p:cNvSpPr>
            <a:spLocks noChangeArrowheads="1"/>
          </p:cNvSpPr>
          <p:nvPr/>
        </p:nvSpPr>
        <p:spPr bwMode="auto">
          <a:xfrm>
            <a:off x="5165725" y="70485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3567" name="Oval 1039"/>
          <p:cNvSpPr>
            <a:spLocks noChangeArrowheads="1"/>
          </p:cNvSpPr>
          <p:nvPr/>
        </p:nvSpPr>
        <p:spPr bwMode="auto">
          <a:xfrm>
            <a:off x="5165725" y="106680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3568" name="Oval 1040"/>
          <p:cNvSpPr>
            <a:spLocks noChangeArrowheads="1"/>
          </p:cNvSpPr>
          <p:nvPr/>
        </p:nvSpPr>
        <p:spPr bwMode="auto">
          <a:xfrm>
            <a:off x="5165725" y="143033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3569" name="Oval 1042"/>
          <p:cNvSpPr>
            <a:spLocks noChangeArrowheads="1"/>
          </p:cNvSpPr>
          <p:nvPr/>
        </p:nvSpPr>
        <p:spPr bwMode="auto">
          <a:xfrm>
            <a:off x="5165725" y="2157413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3570" name="Oval 1043" descr="Dark vertical"/>
          <p:cNvSpPr>
            <a:spLocks noChangeArrowheads="1"/>
          </p:cNvSpPr>
          <p:nvPr/>
        </p:nvSpPr>
        <p:spPr bwMode="auto">
          <a:xfrm>
            <a:off x="5165725" y="2520950"/>
            <a:ext cx="304800" cy="304800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3571" name="Oval 1044"/>
          <p:cNvSpPr>
            <a:spLocks noChangeArrowheads="1"/>
          </p:cNvSpPr>
          <p:nvPr/>
        </p:nvSpPr>
        <p:spPr bwMode="auto">
          <a:xfrm>
            <a:off x="5546725" y="70485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3572" name="Oval 1045"/>
          <p:cNvSpPr>
            <a:spLocks noChangeArrowheads="1"/>
          </p:cNvSpPr>
          <p:nvPr/>
        </p:nvSpPr>
        <p:spPr bwMode="auto">
          <a:xfrm>
            <a:off x="5546725" y="106680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3573" name="Oval 1046"/>
          <p:cNvSpPr>
            <a:spLocks noChangeArrowheads="1"/>
          </p:cNvSpPr>
          <p:nvPr/>
        </p:nvSpPr>
        <p:spPr bwMode="auto">
          <a:xfrm>
            <a:off x="5546725" y="179387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3574" name="Oval 1047"/>
          <p:cNvSpPr>
            <a:spLocks noChangeArrowheads="1"/>
          </p:cNvSpPr>
          <p:nvPr/>
        </p:nvSpPr>
        <p:spPr bwMode="auto">
          <a:xfrm>
            <a:off x="5546725" y="2157413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3575" name="Oval 1048"/>
          <p:cNvSpPr>
            <a:spLocks noChangeArrowheads="1"/>
          </p:cNvSpPr>
          <p:nvPr/>
        </p:nvSpPr>
        <p:spPr bwMode="auto">
          <a:xfrm>
            <a:off x="5546725" y="252095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3576" name="Oval 1049"/>
          <p:cNvSpPr>
            <a:spLocks noChangeArrowheads="1"/>
          </p:cNvSpPr>
          <p:nvPr/>
        </p:nvSpPr>
        <p:spPr bwMode="auto">
          <a:xfrm>
            <a:off x="5927725" y="70485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3577" name="Oval 1050"/>
          <p:cNvSpPr>
            <a:spLocks noChangeArrowheads="1"/>
          </p:cNvSpPr>
          <p:nvPr/>
        </p:nvSpPr>
        <p:spPr bwMode="auto">
          <a:xfrm>
            <a:off x="5927725" y="106680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3578" name="Oval 1051"/>
          <p:cNvSpPr>
            <a:spLocks noChangeArrowheads="1"/>
          </p:cNvSpPr>
          <p:nvPr/>
        </p:nvSpPr>
        <p:spPr bwMode="auto">
          <a:xfrm>
            <a:off x="5927725" y="143033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3579" name="Oval 1052"/>
          <p:cNvSpPr>
            <a:spLocks noChangeArrowheads="1"/>
          </p:cNvSpPr>
          <p:nvPr/>
        </p:nvSpPr>
        <p:spPr bwMode="auto">
          <a:xfrm>
            <a:off x="5927725" y="179387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3580" name="Oval 1053"/>
          <p:cNvSpPr>
            <a:spLocks noChangeArrowheads="1"/>
          </p:cNvSpPr>
          <p:nvPr/>
        </p:nvSpPr>
        <p:spPr bwMode="auto">
          <a:xfrm>
            <a:off x="5927725" y="2157413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3581" name="Oval 1054"/>
          <p:cNvSpPr>
            <a:spLocks noChangeArrowheads="1"/>
          </p:cNvSpPr>
          <p:nvPr/>
        </p:nvSpPr>
        <p:spPr bwMode="auto">
          <a:xfrm>
            <a:off x="5927725" y="252095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3582" name="Oval 1055"/>
          <p:cNvSpPr>
            <a:spLocks noChangeArrowheads="1"/>
          </p:cNvSpPr>
          <p:nvPr/>
        </p:nvSpPr>
        <p:spPr bwMode="auto">
          <a:xfrm>
            <a:off x="6308725" y="70485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3583" name="Oval 1056"/>
          <p:cNvSpPr>
            <a:spLocks noChangeArrowheads="1"/>
          </p:cNvSpPr>
          <p:nvPr/>
        </p:nvSpPr>
        <p:spPr bwMode="auto">
          <a:xfrm>
            <a:off x="6308725" y="106680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3584" name="Oval 1057"/>
          <p:cNvSpPr>
            <a:spLocks noChangeArrowheads="1"/>
          </p:cNvSpPr>
          <p:nvPr/>
        </p:nvSpPr>
        <p:spPr bwMode="auto">
          <a:xfrm>
            <a:off x="6308725" y="143033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3585" name="Oval 1058"/>
          <p:cNvSpPr>
            <a:spLocks noChangeArrowheads="1"/>
          </p:cNvSpPr>
          <p:nvPr/>
        </p:nvSpPr>
        <p:spPr bwMode="auto">
          <a:xfrm>
            <a:off x="6308725" y="179387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3586" name="Oval 1059"/>
          <p:cNvSpPr>
            <a:spLocks noChangeArrowheads="1"/>
          </p:cNvSpPr>
          <p:nvPr/>
        </p:nvSpPr>
        <p:spPr bwMode="auto">
          <a:xfrm>
            <a:off x="6308725" y="2157413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3587" name="Oval 1060"/>
          <p:cNvSpPr>
            <a:spLocks noChangeArrowheads="1"/>
          </p:cNvSpPr>
          <p:nvPr/>
        </p:nvSpPr>
        <p:spPr bwMode="auto">
          <a:xfrm>
            <a:off x="6308725" y="252095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3588" name="Oval 1061"/>
          <p:cNvSpPr>
            <a:spLocks noChangeArrowheads="1"/>
          </p:cNvSpPr>
          <p:nvPr/>
        </p:nvSpPr>
        <p:spPr bwMode="auto">
          <a:xfrm>
            <a:off x="6689725" y="70485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3589" name="Oval 1062"/>
          <p:cNvSpPr>
            <a:spLocks noChangeArrowheads="1"/>
          </p:cNvSpPr>
          <p:nvPr/>
        </p:nvSpPr>
        <p:spPr bwMode="auto">
          <a:xfrm>
            <a:off x="6689725" y="106680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3590" name="Oval 1063"/>
          <p:cNvSpPr>
            <a:spLocks noChangeArrowheads="1"/>
          </p:cNvSpPr>
          <p:nvPr/>
        </p:nvSpPr>
        <p:spPr bwMode="auto">
          <a:xfrm>
            <a:off x="6689725" y="143033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3591" name="Oval 1064"/>
          <p:cNvSpPr>
            <a:spLocks noChangeArrowheads="1"/>
          </p:cNvSpPr>
          <p:nvPr/>
        </p:nvSpPr>
        <p:spPr bwMode="auto">
          <a:xfrm>
            <a:off x="6689725" y="1793875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3592" name="Oval 1065"/>
          <p:cNvSpPr>
            <a:spLocks noChangeArrowheads="1"/>
          </p:cNvSpPr>
          <p:nvPr/>
        </p:nvSpPr>
        <p:spPr bwMode="auto">
          <a:xfrm>
            <a:off x="6689725" y="2157413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3593" name="Oval 1066"/>
          <p:cNvSpPr>
            <a:spLocks noChangeArrowheads="1"/>
          </p:cNvSpPr>
          <p:nvPr/>
        </p:nvSpPr>
        <p:spPr bwMode="auto">
          <a:xfrm>
            <a:off x="6689725" y="2520950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3594" name="Rectangle 1067"/>
          <p:cNvSpPr>
            <a:spLocks noChangeArrowheads="1"/>
          </p:cNvSpPr>
          <p:nvPr/>
        </p:nvSpPr>
        <p:spPr bwMode="auto">
          <a:xfrm>
            <a:off x="4343400" y="620713"/>
            <a:ext cx="2714625" cy="2278062"/>
          </a:xfrm>
          <a:prstGeom prst="rect">
            <a:avLst/>
          </a:prstGeom>
          <a:noFill/>
          <a:ln w="28575">
            <a:solidFill>
              <a:srgbClr val="008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595" name="Rectangle 1068"/>
          <p:cNvSpPr>
            <a:spLocks noChangeArrowheads="1"/>
          </p:cNvSpPr>
          <p:nvPr/>
        </p:nvSpPr>
        <p:spPr bwMode="auto">
          <a:xfrm>
            <a:off x="3859213" y="560388"/>
            <a:ext cx="458787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sz="3600" b="1">
                <a:latin typeface="Courier New" pitchFamily="49" charset="0"/>
              </a:rPr>
              <a:t>b</a:t>
            </a:r>
          </a:p>
        </p:txBody>
      </p:sp>
      <p:sp>
        <p:nvSpPr>
          <p:cNvPr id="23596" name="Oval 1069"/>
          <p:cNvSpPr>
            <a:spLocks noChangeArrowheads="1"/>
          </p:cNvSpPr>
          <p:nvPr/>
        </p:nvSpPr>
        <p:spPr bwMode="auto">
          <a:xfrm>
            <a:off x="5546725" y="143033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3597" name="Text Box 1070"/>
          <p:cNvSpPr txBox="1">
            <a:spLocks noChangeArrowheads="1"/>
          </p:cNvSpPr>
          <p:nvPr/>
        </p:nvSpPr>
        <p:spPr bwMode="auto">
          <a:xfrm>
            <a:off x="304800" y="3389313"/>
            <a:ext cx="228600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1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600">
                <a:latin typeface="Comic Sans MS" pitchFamily="66" charset="0"/>
              </a:rPr>
              <a:t>0-ply scores for </a:t>
            </a:r>
            <a:r>
              <a:rPr lang="en-US" sz="1600" b="1">
                <a:latin typeface="Courier New" pitchFamily="49" charset="0"/>
                <a:cs typeface="Courier New" pitchFamily="49" charset="0"/>
              </a:rPr>
              <a:t>'O'</a:t>
            </a:r>
            <a:r>
              <a:rPr lang="en-US" sz="1600">
                <a:latin typeface="Comic Sans MS" pitchFamily="66" charset="0"/>
              </a:rPr>
              <a:t>:</a:t>
            </a:r>
          </a:p>
        </p:txBody>
      </p:sp>
      <p:sp>
        <p:nvSpPr>
          <p:cNvPr id="23598" name="Text Box 1071"/>
          <p:cNvSpPr txBox="1">
            <a:spLocks noChangeArrowheads="1"/>
          </p:cNvSpPr>
          <p:nvPr/>
        </p:nvSpPr>
        <p:spPr bwMode="auto">
          <a:xfrm>
            <a:off x="2963863" y="3144838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400" b="1"/>
              <a:t>col 0</a:t>
            </a:r>
          </a:p>
        </p:txBody>
      </p:sp>
      <p:sp>
        <p:nvSpPr>
          <p:cNvPr id="23599" name="Text Box 1072"/>
          <p:cNvSpPr txBox="1">
            <a:spLocks noChangeArrowheads="1"/>
          </p:cNvSpPr>
          <p:nvPr/>
        </p:nvSpPr>
        <p:spPr bwMode="auto">
          <a:xfrm>
            <a:off x="3789363" y="3144838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400" b="1"/>
              <a:t>col 1</a:t>
            </a:r>
          </a:p>
        </p:txBody>
      </p:sp>
      <p:sp>
        <p:nvSpPr>
          <p:cNvPr id="23600" name="Text Box 1073"/>
          <p:cNvSpPr txBox="1">
            <a:spLocks noChangeArrowheads="1"/>
          </p:cNvSpPr>
          <p:nvPr/>
        </p:nvSpPr>
        <p:spPr bwMode="auto">
          <a:xfrm>
            <a:off x="4614863" y="3144838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400" b="1"/>
              <a:t>col 2</a:t>
            </a:r>
          </a:p>
        </p:txBody>
      </p:sp>
      <p:sp>
        <p:nvSpPr>
          <p:cNvPr id="23601" name="Text Box 1074"/>
          <p:cNvSpPr txBox="1">
            <a:spLocks noChangeArrowheads="1"/>
          </p:cNvSpPr>
          <p:nvPr/>
        </p:nvSpPr>
        <p:spPr bwMode="auto">
          <a:xfrm>
            <a:off x="5440363" y="3144838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400" b="1"/>
              <a:t>col 3</a:t>
            </a:r>
          </a:p>
        </p:txBody>
      </p:sp>
      <p:sp>
        <p:nvSpPr>
          <p:cNvPr id="23602" name="Text Box 1075"/>
          <p:cNvSpPr txBox="1">
            <a:spLocks noChangeArrowheads="1"/>
          </p:cNvSpPr>
          <p:nvPr/>
        </p:nvSpPr>
        <p:spPr bwMode="auto">
          <a:xfrm>
            <a:off x="6265863" y="3144838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400" b="1"/>
              <a:t>col 4</a:t>
            </a:r>
          </a:p>
        </p:txBody>
      </p:sp>
      <p:sp>
        <p:nvSpPr>
          <p:cNvPr id="23603" name="Text Box 1076"/>
          <p:cNvSpPr txBox="1">
            <a:spLocks noChangeArrowheads="1"/>
          </p:cNvSpPr>
          <p:nvPr/>
        </p:nvSpPr>
        <p:spPr bwMode="auto">
          <a:xfrm>
            <a:off x="7091363" y="3144838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400" b="1"/>
              <a:t>col 5</a:t>
            </a:r>
          </a:p>
        </p:txBody>
      </p:sp>
      <p:sp>
        <p:nvSpPr>
          <p:cNvPr id="23604" name="Text Box 1077"/>
          <p:cNvSpPr txBox="1">
            <a:spLocks noChangeArrowheads="1"/>
          </p:cNvSpPr>
          <p:nvPr/>
        </p:nvSpPr>
        <p:spPr bwMode="auto">
          <a:xfrm>
            <a:off x="7916863" y="3144838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400" b="1"/>
              <a:t>col 6</a:t>
            </a:r>
          </a:p>
        </p:txBody>
      </p:sp>
      <p:sp>
        <p:nvSpPr>
          <p:cNvPr id="8269" name="Rectangle 1078"/>
          <p:cNvSpPr>
            <a:spLocks noChangeArrowheads="1"/>
          </p:cNvSpPr>
          <p:nvPr/>
        </p:nvSpPr>
        <p:spPr bwMode="auto">
          <a:xfrm>
            <a:off x="2995613" y="3449638"/>
            <a:ext cx="525462" cy="457200"/>
          </a:xfrm>
          <a:prstGeom prst="rect">
            <a:avLst/>
          </a:prstGeom>
          <a:solidFill>
            <a:schemeClr val="bg1">
              <a:lumMod val="95000"/>
            </a:schemeClr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>
              <a:defRPr/>
            </a:pPr>
            <a:endParaRPr lang="en-US"/>
          </a:p>
        </p:txBody>
      </p:sp>
      <p:sp>
        <p:nvSpPr>
          <p:cNvPr id="23606" name="Rectangle 1079"/>
          <p:cNvSpPr>
            <a:spLocks noChangeArrowheads="1"/>
          </p:cNvSpPr>
          <p:nvPr/>
        </p:nvSpPr>
        <p:spPr bwMode="auto">
          <a:xfrm>
            <a:off x="7948613" y="3449638"/>
            <a:ext cx="525462" cy="45720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607" name="Rectangle 1080"/>
          <p:cNvSpPr>
            <a:spLocks noChangeArrowheads="1"/>
          </p:cNvSpPr>
          <p:nvPr/>
        </p:nvSpPr>
        <p:spPr bwMode="auto">
          <a:xfrm>
            <a:off x="7123113" y="3449638"/>
            <a:ext cx="525462" cy="45720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608" name="Rectangle 1081"/>
          <p:cNvSpPr>
            <a:spLocks noChangeArrowheads="1"/>
          </p:cNvSpPr>
          <p:nvPr/>
        </p:nvSpPr>
        <p:spPr bwMode="auto">
          <a:xfrm>
            <a:off x="6297613" y="3449638"/>
            <a:ext cx="525462" cy="45720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609" name="Rectangle 1082"/>
          <p:cNvSpPr>
            <a:spLocks noChangeArrowheads="1"/>
          </p:cNvSpPr>
          <p:nvPr/>
        </p:nvSpPr>
        <p:spPr bwMode="auto">
          <a:xfrm>
            <a:off x="5472113" y="3449638"/>
            <a:ext cx="525462" cy="45720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610" name="Rectangle 1083"/>
          <p:cNvSpPr>
            <a:spLocks noChangeArrowheads="1"/>
          </p:cNvSpPr>
          <p:nvPr/>
        </p:nvSpPr>
        <p:spPr bwMode="auto">
          <a:xfrm>
            <a:off x="4646613" y="3449638"/>
            <a:ext cx="525462" cy="45720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275" name="Rectangle 1084"/>
          <p:cNvSpPr>
            <a:spLocks noChangeArrowheads="1"/>
          </p:cNvSpPr>
          <p:nvPr/>
        </p:nvSpPr>
        <p:spPr bwMode="auto">
          <a:xfrm>
            <a:off x="3821113" y="3449638"/>
            <a:ext cx="525462" cy="457200"/>
          </a:xfrm>
          <a:prstGeom prst="rect">
            <a:avLst/>
          </a:prstGeom>
          <a:solidFill>
            <a:schemeClr val="bg1">
              <a:lumMod val="95000"/>
            </a:schemeClr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>
              <a:defRPr/>
            </a:pPr>
            <a:endParaRPr lang="en-US"/>
          </a:p>
        </p:txBody>
      </p:sp>
      <p:sp>
        <p:nvSpPr>
          <p:cNvPr id="23612" name="Text Box 1085"/>
          <p:cNvSpPr txBox="1">
            <a:spLocks noChangeArrowheads="1"/>
          </p:cNvSpPr>
          <p:nvPr/>
        </p:nvSpPr>
        <p:spPr bwMode="auto">
          <a:xfrm>
            <a:off x="296863" y="4286250"/>
            <a:ext cx="228600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1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600">
                <a:latin typeface="Comic Sans MS" pitchFamily="66" charset="0"/>
              </a:rPr>
              <a:t>1-ply scores for </a:t>
            </a:r>
            <a:r>
              <a:rPr lang="en-US" sz="1600" b="1">
                <a:latin typeface="Courier New" pitchFamily="49" charset="0"/>
                <a:cs typeface="Courier New" pitchFamily="49" charset="0"/>
              </a:rPr>
              <a:t>'O'</a:t>
            </a:r>
            <a:r>
              <a:rPr lang="en-US" sz="1600">
                <a:latin typeface="Comic Sans MS" pitchFamily="66" charset="0"/>
              </a:rPr>
              <a:t>:</a:t>
            </a:r>
          </a:p>
        </p:txBody>
      </p:sp>
      <p:sp>
        <p:nvSpPr>
          <p:cNvPr id="23613" name="Text Box 1086"/>
          <p:cNvSpPr txBox="1">
            <a:spLocks noChangeArrowheads="1"/>
          </p:cNvSpPr>
          <p:nvPr/>
        </p:nvSpPr>
        <p:spPr bwMode="auto">
          <a:xfrm>
            <a:off x="2955925" y="4041775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400" b="1"/>
              <a:t>col 0</a:t>
            </a:r>
          </a:p>
        </p:txBody>
      </p:sp>
      <p:sp>
        <p:nvSpPr>
          <p:cNvPr id="23614" name="Text Box 1087"/>
          <p:cNvSpPr txBox="1">
            <a:spLocks noChangeArrowheads="1"/>
          </p:cNvSpPr>
          <p:nvPr/>
        </p:nvSpPr>
        <p:spPr bwMode="auto">
          <a:xfrm>
            <a:off x="3781425" y="4041775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400" b="1"/>
              <a:t>col 1</a:t>
            </a:r>
          </a:p>
        </p:txBody>
      </p:sp>
      <p:sp>
        <p:nvSpPr>
          <p:cNvPr id="23615" name="Text Box 1088"/>
          <p:cNvSpPr txBox="1">
            <a:spLocks noChangeArrowheads="1"/>
          </p:cNvSpPr>
          <p:nvPr/>
        </p:nvSpPr>
        <p:spPr bwMode="auto">
          <a:xfrm>
            <a:off x="4606925" y="4041775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400" b="1"/>
              <a:t>col 2</a:t>
            </a:r>
          </a:p>
        </p:txBody>
      </p:sp>
      <p:sp>
        <p:nvSpPr>
          <p:cNvPr id="23616" name="Text Box 1089"/>
          <p:cNvSpPr txBox="1">
            <a:spLocks noChangeArrowheads="1"/>
          </p:cNvSpPr>
          <p:nvPr/>
        </p:nvSpPr>
        <p:spPr bwMode="auto">
          <a:xfrm>
            <a:off x="5432425" y="4041775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400" b="1"/>
              <a:t>col 3</a:t>
            </a:r>
          </a:p>
        </p:txBody>
      </p:sp>
      <p:sp>
        <p:nvSpPr>
          <p:cNvPr id="23617" name="Text Box 1090"/>
          <p:cNvSpPr txBox="1">
            <a:spLocks noChangeArrowheads="1"/>
          </p:cNvSpPr>
          <p:nvPr/>
        </p:nvSpPr>
        <p:spPr bwMode="auto">
          <a:xfrm>
            <a:off x="6257925" y="4041775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400" b="1"/>
              <a:t>col 4</a:t>
            </a:r>
          </a:p>
        </p:txBody>
      </p:sp>
      <p:sp>
        <p:nvSpPr>
          <p:cNvPr id="23618" name="Text Box 1091"/>
          <p:cNvSpPr txBox="1">
            <a:spLocks noChangeArrowheads="1"/>
          </p:cNvSpPr>
          <p:nvPr/>
        </p:nvSpPr>
        <p:spPr bwMode="auto">
          <a:xfrm>
            <a:off x="7083425" y="4041775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400" b="1"/>
              <a:t>col 5</a:t>
            </a:r>
          </a:p>
        </p:txBody>
      </p:sp>
      <p:sp>
        <p:nvSpPr>
          <p:cNvPr id="23619" name="Text Box 1092"/>
          <p:cNvSpPr txBox="1">
            <a:spLocks noChangeArrowheads="1"/>
          </p:cNvSpPr>
          <p:nvPr/>
        </p:nvSpPr>
        <p:spPr bwMode="auto">
          <a:xfrm>
            <a:off x="7908925" y="4041775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400" b="1"/>
              <a:t>col 6</a:t>
            </a:r>
          </a:p>
        </p:txBody>
      </p:sp>
      <p:sp>
        <p:nvSpPr>
          <p:cNvPr id="8284" name="Rectangle 1093"/>
          <p:cNvSpPr>
            <a:spLocks noChangeArrowheads="1"/>
          </p:cNvSpPr>
          <p:nvPr/>
        </p:nvSpPr>
        <p:spPr bwMode="auto">
          <a:xfrm>
            <a:off x="2987675" y="4346575"/>
            <a:ext cx="525463" cy="457200"/>
          </a:xfrm>
          <a:prstGeom prst="rect">
            <a:avLst/>
          </a:prstGeom>
          <a:solidFill>
            <a:schemeClr val="bg1">
              <a:lumMod val="95000"/>
            </a:schemeClr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>
              <a:defRPr/>
            </a:pPr>
            <a:endParaRPr lang="en-US"/>
          </a:p>
        </p:txBody>
      </p:sp>
      <p:sp>
        <p:nvSpPr>
          <p:cNvPr id="23621" name="Rectangle 1094"/>
          <p:cNvSpPr>
            <a:spLocks noChangeArrowheads="1"/>
          </p:cNvSpPr>
          <p:nvPr/>
        </p:nvSpPr>
        <p:spPr bwMode="auto">
          <a:xfrm>
            <a:off x="7940675" y="4346575"/>
            <a:ext cx="525463" cy="45720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622" name="Rectangle 1095"/>
          <p:cNvSpPr>
            <a:spLocks noChangeArrowheads="1"/>
          </p:cNvSpPr>
          <p:nvPr/>
        </p:nvSpPr>
        <p:spPr bwMode="auto">
          <a:xfrm>
            <a:off x="7115175" y="4346575"/>
            <a:ext cx="525463" cy="45720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623" name="Rectangle 1096"/>
          <p:cNvSpPr>
            <a:spLocks noChangeArrowheads="1"/>
          </p:cNvSpPr>
          <p:nvPr/>
        </p:nvSpPr>
        <p:spPr bwMode="auto">
          <a:xfrm>
            <a:off x="6289675" y="4346575"/>
            <a:ext cx="525463" cy="45720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624" name="Rectangle 1097"/>
          <p:cNvSpPr>
            <a:spLocks noChangeArrowheads="1"/>
          </p:cNvSpPr>
          <p:nvPr/>
        </p:nvSpPr>
        <p:spPr bwMode="auto">
          <a:xfrm>
            <a:off x="5464175" y="4346575"/>
            <a:ext cx="525463" cy="45720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625" name="Rectangle 1098"/>
          <p:cNvSpPr>
            <a:spLocks noChangeArrowheads="1"/>
          </p:cNvSpPr>
          <p:nvPr/>
        </p:nvSpPr>
        <p:spPr bwMode="auto">
          <a:xfrm>
            <a:off x="4638675" y="4346575"/>
            <a:ext cx="525463" cy="45720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290" name="Rectangle 1099"/>
          <p:cNvSpPr>
            <a:spLocks noChangeArrowheads="1"/>
          </p:cNvSpPr>
          <p:nvPr/>
        </p:nvSpPr>
        <p:spPr bwMode="auto">
          <a:xfrm>
            <a:off x="3813175" y="4346575"/>
            <a:ext cx="525463" cy="457200"/>
          </a:xfrm>
          <a:prstGeom prst="rect">
            <a:avLst/>
          </a:prstGeom>
          <a:solidFill>
            <a:schemeClr val="bg1">
              <a:lumMod val="95000"/>
            </a:schemeClr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>
              <a:defRPr/>
            </a:pPr>
            <a:endParaRPr lang="en-US"/>
          </a:p>
        </p:txBody>
      </p:sp>
      <p:sp>
        <p:nvSpPr>
          <p:cNvPr id="23627" name="Text Box 1100"/>
          <p:cNvSpPr txBox="1">
            <a:spLocks noChangeArrowheads="1"/>
          </p:cNvSpPr>
          <p:nvPr/>
        </p:nvSpPr>
        <p:spPr bwMode="auto">
          <a:xfrm>
            <a:off x="296863" y="5243513"/>
            <a:ext cx="228600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1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600">
                <a:latin typeface="Comic Sans MS" pitchFamily="66" charset="0"/>
              </a:rPr>
              <a:t>2-ply scores for </a:t>
            </a:r>
            <a:r>
              <a:rPr lang="en-US" sz="1600" b="1">
                <a:latin typeface="Courier New" pitchFamily="49" charset="0"/>
                <a:cs typeface="Courier New" pitchFamily="49" charset="0"/>
              </a:rPr>
              <a:t>'O'</a:t>
            </a:r>
            <a:r>
              <a:rPr lang="en-US" sz="1600">
                <a:latin typeface="Comic Sans MS" pitchFamily="66" charset="0"/>
              </a:rPr>
              <a:t>:</a:t>
            </a:r>
          </a:p>
        </p:txBody>
      </p:sp>
      <p:sp>
        <p:nvSpPr>
          <p:cNvPr id="23628" name="Text Box 1101"/>
          <p:cNvSpPr txBox="1">
            <a:spLocks noChangeArrowheads="1"/>
          </p:cNvSpPr>
          <p:nvPr/>
        </p:nvSpPr>
        <p:spPr bwMode="auto">
          <a:xfrm>
            <a:off x="2955925" y="4999038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400" b="1"/>
              <a:t>col 0</a:t>
            </a:r>
          </a:p>
        </p:txBody>
      </p:sp>
      <p:sp>
        <p:nvSpPr>
          <p:cNvPr id="23629" name="Text Box 1102"/>
          <p:cNvSpPr txBox="1">
            <a:spLocks noChangeArrowheads="1"/>
          </p:cNvSpPr>
          <p:nvPr/>
        </p:nvSpPr>
        <p:spPr bwMode="auto">
          <a:xfrm>
            <a:off x="3781425" y="4999038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400" b="1"/>
              <a:t>col 1</a:t>
            </a:r>
          </a:p>
        </p:txBody>
      </p:sp>
      <p:sp>
        <p:nvSpPr>
          <p:cNvPr id="23630" name="Text Box 1103"/>
          <p:cNvSpPr txBox="1">
            <a:spLocks noChangeArrowheads="1"/>
          </p:cNvSpPr>
          <p:nvPr/>
        </p:nvSpPr>
        <p:spPr bwMode="auto">
          <a:xfrm>
            <a:off x="4606925" y="4999038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400" b="1"/>
              <a:t>col 2</a:t>
            </a:r>
          </a:p>
        </p:txBody>
      </p:sp>
      <p:sp>
        <p:nvSpPr>
          <p:cNvPr id="23631" name="Text Box 1104"/>
          <p:cNvSpPr txBox="1">
            <a:spLocks noChangeArrowheads="1"/>
          </p:cNvSpPr>
          <p:nvPr/>
        </p:nvSpPr>
        <p:spPr bwMode="auto">
          <a:xfrm>
            <a:off x="5432425" y="4999038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400" b="1"/>
              <a:t>col 3</a:t>
            </a:r>
          </a:p>
        </p:txBody>
      </p:sp>
      <p:sp>
        <p:nvSpPr>
          <p:cNvPr id="23632" name="Text Box 1105"/>
          <p:cNvSpPr txBox="1">
            <a:spLocks noChangeArrowheads="1"/>
          </p:cNvSpPr>
          <p:nvPr/>
        </p:nvSpPr>
        <p:spPr bwMode="auto">
          <a:xfrm>
            <a:off x="6257925" y="4999038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400" b="1"/>
              <a:t>col 4</a:t>
            </a:r>
          </a:p>
        </p:txBody>
      </p:sp>
      <p:sp>
        <p:nvSpPr>
          <p:cNvPr id="23633" name="Text Box 1106"/>
          <p:cNvSpPr txBox="1">
            <a:spLocks noChangeArrowheads="1"/>
          </p:cNvSpPr>
          <p:nvPr/>
        </p:nvSpPr>
        <p:spPr bwMode="auto">
          <a:xfrm>
            <a:off x="7083425" y="4999038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400" b="1"/>
              <a:t>col 5</a:t>
            </a:r>
          </a:p>
        </p:txBody>
      </p:sp>
      <p:sp>
        <p:nvSpPr>
          <p:cNvPr id="23634" name="Text Box 1107"/>
          <p:cNvSpPr txBox="1">
            <a:spLocks noChangeArrowheads="1"/>
          </p:cNvSpPr>
          <p:nvPr/>
        </p:nvSpPr>
        <p:spPr bwMode="auto">
          <a:xfrm>
            <a:off x="7908925" y="4999038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400" b="1"/>
              <a:t>col 6</a:t>
            </a:r>
          </a:p>
        </p:txBody>
      </p:sp>
      <p:sp>
        <p:nvSpPr>
          <p:cNvPr id="8299" name="Rectangle 1108"/>
          <p:cNvSpPr>
            <a:spLocks noChangeArrowheads="1"/>
          </p:cNvSpPr>
          <p:nvPr/>
        </p:nvSpPr>
        <p:spPr bwMode="auto">
          <a:xfrm>
            <a:off x="2987675" y="5303838"/>
            <a:ext cx="525463" cy="457200"/>
          </a:xfrm>
          <a:prstGeom prst="rect">
            <a:avLst/>
          </a:prstGeom>
          <a:solidFill>
            <a:schemeClr val="bg1">
              <a:lumMod val="95000"/>
            </a:schemeClr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>
              <a:defRPr/>
            </a:pPr>
            <a:endParaRPr lang="en-US"/>
          </a:p>
        </p:txBody>
      </p:sp>
      <p:sp>
        <p:nvSpPr>
          <p:cNvPr id="23636" name="Rectangle 1109"/>
          <p:cNvSpPr>
            <a:spLocks noChangeArrowheads="1"/>
          </p:cNvSpPr>
          <p:nvPr/>
        </p:nvSpPr>
        <p:spPr bwMode="auto">
          <a:xfrm>
            <a:off x="7940675" y="5303838"/>
            <a:ext cx="525463" cy="45720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637" name="Rectangle 1110"/>
          <p:cNvSpPr>
            <a:spLocks noChangeArrowheads="1"/>
          </p:cNvSpPr>
          <p:nvPr/>
        </p:nvSpPr>
        <p:spPr bwMode="auto">
          <a:xfrm>
            <a:off x="7115175" y="5303838"/>
            <a:ext cx="525463" cy="45720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638" name="Rectangle 1111"/>
          <p:cNvSpPr>
            <a:spLocks noChangeArrowheads="1"/>
          </p:cNvSpPr>
          <p:nvPr/>
        </p:nvSpPr>
        <p:spPr bwMode="auto">
          <a:xfrm>
            <a:off x="6289675" y="5303838"/>
            <a:ext cx="525463" cy="45720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639" name="Rectangle 1112"/>
          <p:cNvSpPr>
            <a:spLocks noChangeArrowheads="1"/>
          </p:cNvSpPr>
          <p:nvPr/>
        </p:nvSpPr>
        <p:spPr bwMode="auto">
          <a:xfrm>
            <a:off x="5464175" y="5303838"/>
            <a:ext cx="525463" cy="45720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640" name="Rectangle 1113"/>
          <p:cNvSpPr>
            <a:spLocks noChangeArrowheads="1"/>
          </p:cNvSpPr>
          <p:nvPr/>
        </p:nvSpPr>
        <p:spPr bwMode="auto">
          <a:xfrm>
            <a:off x="4638675" y="5303838"/>
            <a:ext cx="525463" cy="45720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305" name="Rectangle 1114"/>
          <p:cNvSpPr>
            <a:spLocks noChangeArrowheads="1"/>
          </p:cNvSpPr>
          <p:nvPr/>
        </p:nvSpPr>
        <p:spPr bwMode="auto">
          <a:xfrm>
            <a:off x="3813175" y="5303838"/>
            <a:ext cx="525463" cy="457200"/>
          </a:xfrm>
          <a:prstGeom prst="rect">
            <a:avLst/>
          </a:prstGeom>
          <a:solidFill>
            <a:schemeClr val="bg1">
              <a:lumMod val="95000"/>
            </a:schemeClr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>
              <a:defRPr/>
            </a:pPr>
            <a:endParaRPr lang="en-US"/>
          </a:p>
        </p:txBody>
      </p:sp>
      <p:sp>
        <p:nvSpPr>
          <p:cNvPr id="23642" name="Text Box 1115"/>
          <p:cNvSpPr txBox="1">
            <a:spLocks noChangeArrowheads="1"/>
          </p:cNvSpPr>
          <p:nvPr/>
        </p:nvSpPr>
        <p:spPr bwMode="auto">
          <a:xfrm>
            <a:off x="296863" y="6191250"/>
            <a:ext cx="228600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1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600">
                <a:latin typeface="Comic Sans MS" pitchFamily="66" charset="0"/>
              </a:rPr>
              <a:t>3-ply scores for </a:t>
            </a:r>
            <a:r>
              <a:rPr lang="en-US" sz="1600" b="1">
                <a:latin typeface="Courier New" pitchFamily="49" charset="0"/>
                <a:cs typeface="Courier New" pitchFamily="49" charset="0"/>
              </a:rPr>
              <a:t>'O'</a:t>
            </a:r>
            <a:r>
              <a:rPr lang="en-US" sz="1600">
                <a:latin typeface="Comic Sans MS" pitchFamily="66" charset="0"/>
              </a:rPr>
              <a:t>:</a:t>
            </a:r>
          </a:p>
        </p:txBody>
      </p:sp>
      <p:sp>
        <p:nvSpPr>
          <p:cNvPr id="23643" name="Text Box 1116"/>
          <p:cNvSpPr txBox="1">
            <a:spLocks noChangeArrowheads="1"/>
          </p:cNvSpPr>
          <p:nvPr/>
        </p:nvSpPr>
        <p:spPr bwMode="auto">
          <a:xfrm>
            <a:off x="2955925" y="5946775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400" b="1"/>
              <a:t>col 0</a:t>
            </a:r>
          </a:p>
        </p:txBody>
      </p:sp>
      <p:sp>
        <p:nvSpPr>
          <p:cNvPr id="23644" name="Text Box 1117"/>
          <p:cNvSpPr txBox="1">
            <a:spLocks noChangeArrowheads="1"/>
          </p:cNvSpPr>
          <p:nvPr/>
        </p:nvSpPr>
        <p:spPr bwMode="auto">
          <a:xfrm>
            <a:off x="3781425" y="5946775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400" b="1"/>
              <a:t>col 1</a:t>
            </a:r>
          </a:p>
        </p:txBody>
      </p:sp>
      <p:sp>
        <p:nvSpPr>
          <p:cNvPr id="23645" name="Text Box 1118"/>
          <p:cNvSpPr txBox="1">
            <a:spLocks noChangeArrowheads="1"/>
          </p:cNvSpPr>
          <p:nvPr/>
        </p:nvSpPr>
        <p:spPr bwMode="auto">
          <a:xfrm>
            <a:off x="4606925" y="5946775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400" b="1"/>
              <a:t>col 2</a:t>
            </a:r>
          </a:p>
        </p:txBody>
      </p:sp>
      <p:sp>
        <p:nvSpPr>
          <p:cNvPr id="23646" name="Text Box 1119"/>
          <p:cNvSpPr txBox="1">
            <a:spLocks noChangeArrowheads="1"/>
          </p:cNvSpPr>
          <p:nvPr/>
        </p:nvSpPr>
        <p:spPr bwMode="auto">
          <a:xfrm>
            <a:off x="5432425" y="5946775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400" b="1"/>
              <a:t>col 3</a:t>
            </a:r>
          </a:p>
        </p:txBody>
      </p:sp>
      <p:sp>
        <p:nvSpPr>
          <p:cNvPr id="23647" name="Text Box 1120"/>
          <p:cNvSpPr txBox="1">
            <a:spLocks noChangeArrowheads="1"/>
          </p:cNvSpPr>
          <p:nvPr/>
        </p:nvSpPr>
        <p:spPr bwMode="auto">
          <a:xfrm>
            <a:off x="6257925" y="5946775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400" b="1"/>
              <a:t>col 4</a:t>
            </a:r>
          </a:p>
        </p:txBody>
      </p:sp>
      <p:sp>
        <p:nvSpPr>
          <p:cNvPr id="23648" name="Text Box 1121"/>
          <p:cNvSpPr txBox="1">
            <a:spLocks noChangeArrowheads="1"/>
          </p:cNvSpPr>
          <p:nvPr/>
        </p:nvSpPr>
        <p:spPr bwMode="auto">
          <a:xfrm>
            <a:off x="7083425" y="5946775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400" b="1"/>
              <a:t>col 5</a:t>
            </a:r>
          </a:p>
        </p:txBody>
      </p:sp>
      <p:sp>
        <p:nvSpPr>
          <p:cNvPr id="23649" name="Text Box 1122"/>
          <p:cNvSpPr txBox="1">
            <a:spLocks noChangeArrowheads="1"/>
          </p:cNvSpPr>
          <p:nvPr/>
        </p:nvSpPr>
        <p:spPr bwMode="auto">
          <a:xfrm>
            <a:off x="7908925" y="5946775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400" b="1"/>
              <a:t>col 6</a:t>
            </a:r>
          </a:p>
        </p:txBody>
      </p:sp>
      <p:sp>
        <p:nvSpPr>
          <p:cNvPr id="8314" name="Rectangle 1123"/>
          <p:cNvSpPr>
            <a:spLocks noChangeArrowheads="1"/>
          </p:cNvSpPr>
          <p:nvPr/>
        </p:nvSpPr>
        <p:spPr bwMode="auto">
          <a:xfrm>
            <a:off x="2987675" y="6251575"/>
            <a:ext cx="525463" cy="457200"/>
          </a:xfrm>
          <a:prstGeom prst="rect">
            <a:avLst/>
          </a:prstGeom>
          <a:solidFill>
            <a:schemeClr val="bg1">
              <a:lumMod val="95000"/>
            </a:schemeClr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>
              <a:defRPr/>
            </a:pPr>
            <a:endParaRPr lang="en-US"/>
          </a:p>
        </p:txBody>
      </p:sp>
      <p:sp>
        <p:nvSpPr>
          <p:cNvPr id="23651" name="Rectangle 1124"/>
          <p:cNvSpPr>
            <a:spLocks noChangeArrowheads="1"/>
          </p:cNvSpPr>
          <p:nvPr/>
        </p:nvSpPr>
        <p:spPr bwMode="auto">
          <a:xfrm>
            <a:off x="7940675" y="6251575"/>
            <a:ext cx="525463" cy="45720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652" name="Rectangle 1125"/>
          <p:cNvSpPr>
            <a:spLocks noChangeArrowheads="1"/>
          </p:cNvSpPr>
          <p:nvPr/>
        </p:nvSpPr>
        <p:spPr bwMode="auto">
          <a:xfrm>
            <a:off x="7115175" y="6251575"/>
            <a:ext cx="525463" cy="45720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653" name="Rectangle 1126"/>
          <p:cNvSpPr>
            <a:spLocks noChangeArrowheads="1"/>
          </p:cNvSpPr>
          <p:nvPr/>
        </p:nvSpPr>
        <p:spPr bwMode="auto">
          <a:xfrm>
            <a:off x="6289675" y="6251575"/>
            <a:ext cx="525463" cy="45720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654" name="Rectangle 1127"/>
          <p:cNvSpPr>
            <a:spLocks noChangeArrowheads="1"/>
          </p:cNvSpPr>
          <p:nvPr/>
        </p:nvSpPr>
        <p:spPr bwMode="auto">
          <a:xfrm>
            <a:off x="5464175" y="6251575"/>
            <a:ext cx="525463" cy="45720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655" name="Rectangle 1128"/>
          <p:cNvSpPr>
            <a:spLocks noChangeArrowheads="1"/>
          </p:cNvSpPr>
          <p:nvPr/>
        </p:nvSpPr>
        <p:spPr bwMode="auto">
          <a:xfrm>
            <a:off x="4638675" y="6251575"/>
            <a:ext cx="525463" cy="45720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320" name="Rectangle 1129"/>
          <p:cNvSpPr>
            <a:spLocks noChangeArrowheads="1"/>
          </p:cNvSpPr>
          <p:nvPr/>
        </p:nvSpPr>
        <p:spPr bwMode="auto">
          <a:xfrm>
            <a:off x="3813175" y="6251575"/>
            <a:ext cx="525463" cy="457200"/>
          </a:xfrm>
          <a:prstGeom prst="rect">
            <a:avLst/>
          </a:prstGeom>
          <a:solidFill>
            <a:schemeClr val="bg1">
              <a:lumMod val="95000"/>
            </a:schemeClr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>
              <a:defRPr/>
            </a:pPr>
            <a:endParaRPr lang="en-US"/>
          </a:p>
        </p:txBody>
      </p:sp>
      <p:sp>
        <p:nvSpPr>
          <p:cNvPr id="23657" name="Text Box 1130"/>
          <p:cNvSpPr txBox="1">
            <a:spLocks noChangeArrowheads="1"/>
          </p:cNvSpPr>
          <p:nvPr/>
        </p:nvSpPr>
        <p:spPr bwMode="auto">
          <a:xfrm>
            <a:off x="7497763" y="106362"/>
            <a:ext cx="1273175" cy="731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4200" i="1" dirty="0">
                <a:latin typeface="Cambria" panose="02040503050406030204" pitchFamily="18" charset="0"/>
              </a:rPr>
              <a:t>Quiz</a:t>
            </a:r>
          </a:p>
        </p:txBody>
      </p:sp>
      <p:sp>
        <p:nvSpPr>
          <p:cNvPr id="23658" name="Oval 1131" descr="Dark vertical"/>
          <p:cNvSpPr>
            <a:spLocks noChangeArrowheads="1"/>
          </p:cNvSpPr>
          <p:nvPr/>
        </p:nvSpPr>
        <p:spPr bwMode="auto">
          <a:xfrm>
            <a:off x="4784725" y="1430338"/>
            <a:ext cx="304800" cy="304800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3659" name="Oval 1132" descr="Dark vertical"/>
          <p:cNvSpPr>
            <a:spLocks noChangeArrowheads="1"/>
          </p:cNvSpPr>
          <p:nvPr/>
        </p:nvSpPr>
        <p:spPr bwMode="auto">
          <a:xfrm>
            <a:off x="5165725" y="1793875"/>
            <a:ext cx="304800" cy="304800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3660" name="Oval 1133"/>
          <p:cNvSpPr>
            <a:spLocks noChangeArrowheads="1"/>
          </p:cNvSpPr>
          <p:nvPr/>
        </p:nvSpPr>
        <p:spPr bwMode="auto">
          <a:xfrm>
            <a:off x="7604125" y="2386013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3661" name="Oval 1134" descr="Dark vertical"/>
          <p:cNvSpPr>
            <a:spLocks noChangeArrowheads="1"/>
          </p:cNvSpPr>
          <p:nvPr/>
        </p:nvSpPr>
        <p:spPr bwMode="auto">
          <a:xfrm>
            <a:off x="7604125" y="1212850"/>
            <a:ext cx="304800" cy="304800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3662" name="Rectangle 1135"/>
          <p:cNvSpPr>
            <a:spLocks noChangeArrowheads="1"/>
          </p:cNvSpPr>
          <p:nvPr/>
        </p:nvSpPr>
        <p:spPr bwMode="auto">
          <a:xfrm>
            <a:off x="8077200" y="2306638"/>
            <a:ext cx="7334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b="1">
                <a:latin typeface="Courier New" pitchFamily="49" charset="0"/>
              </a:rPr>
              <a:t>'X'</a:t>
            </a:r>
          </a:p>
        </p:txBody>
      </p:sp>
      <p:sp>
        <p:nvSpPr>
          <p:cNvPr id="23663" name="Rectangle 1136"/>
          <p:cNvSpPr>
            <a:spLocks noChangeArrowheads="1"/>
          </p:cNvSpPr>
          <p:nvPr/>
        </p:nvSpPr>
        <p:spPr bwMode="auto">
          <a:xfrm>
            <a:off x="8080375" y="1143000"/>
            <a:ext cx="7334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b="1">
                <a:latin typeface="Courier New" pitchFamily="49" charset="0"/>
              </a:rPr>
              <a:t>'O'</a:t>
            </a:r>
          </a:p>
        </p:txBody>
      </p:sp>
      <p:sp>
        <p:nvSpPr>
          <p:cNvPr id="23664" name="Line 1137"/>
          <p:cNvSpPr>
            <a:spLocks noChangeShapeType="1"/>
          </p:cNvSpPr>
          <p:nvPr/>
        </p:nvSpPr>
        <p:spPr bwMode="auto">
          <a:xfrm flipV="1">
            <a:off x="3386138" y="2919413"/>
            <a:ext cx="1166812" cy="22383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665" name="Line 1138"/>
          <p:cNvSpPr>
            <a:spLocks noChangeShapeType="1"/>
          </p:cNvSpPr>
          <p:nvPr/>
        </p:nvSpPr>
        <p:spPr bwMode="auto">
          <a:xfrm flipV="1">
            <a:off x="4089400" y="2921000"/>
            <a:ext cx="863600" cy="2635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666" name="Line 1139"/>
          <p:cNvSpPr>
            <a:spLocks noChangeShapeType="1"/>
          </p:cNvSpPr>
          <p:nvPr/>
        </p:nvSpPr>
        <p:spPr bwMode="auto">
          <a:xfrm flipV="1">
            <a:off x="4903788" y="2928938"/>
            <a:ext cx="409575" cy="2476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667" name="Line 1140"/>
          <p:cNvSpPr>
            <a:spLocks noChangeShapeType="1"/>
          </p:cNvSpPr>
          <p:nvPr/>
        </p:nvSpPr>
        <p:spPr bwMode="auto">
          <a:xfrm flipH="1" flipV="1">
            <a:off x="5697538" y="2936875"/>
            <a:ext cx="22225" cy="25558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668" name="Line 1141"/>
          <p:cNvSpPr>
            <a:spLocks noChangeShapeType="1"/>
          </p:cNvSpPr>
          <p:nvPr/>
        </p:nvSpPr>
        <p:spPr bwMode="auto">
          <a:xfrm flipH="1" flipV="1">
            <a:off x="6081713" y="2952750"/>
            <a:ext cx="461962" cy="2476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669" name="Line 1142"/>
          <p:cNvSpPr>
            <a:spLocks noChangeShapeType="1"/>
          </p:cNvSpPr>
          <p:nvPr/>
        </p:nvSpPr>
        <p:spPr bwMode="auto">
          <a:xfrm flipH="1" flipV="1">
            <a:off x="6537325" y="2960688"/>
            <a:ext cx="828675" cy="22383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670" name="Line 1143"/>
          <p:cNvSpPr>
            <a:spLocks noChangeShapeType="1"/>
          </p:cNvSpPr>
          <p:nvPr/>
        </p:nvSpPr>
        <p:spPr bwMode="auto">
          <a:xfrm flipH="1" flipV="1">
            <a:off x="6888163" y="2944813"/>
            <a:ext cx="1325562" cy="23971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671" name="Text Box 1176"/>
          <p:cNvSpPr txBox="1">
            <a:spLocks noChangeArrowheads="1"/>
          </p:cNvSpPr>
          <p:nvPr/>
        </p:nvSpPr>
        <p:spPr bwMode="auto">
          <a:xfrm>
            <a:off x="7366000" y="1635125"/>
            <a:ext cx="1538288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400">
                <a:latin typeface="Times New Roman" pitchFamily="18" charset="0"/>
              </a:rPr>
              <a:t>you - </a:t>
            </a:r>
            <a:r>
              <a:rPr lang="en-US" sz="1400" b="1">
                <a:latin typeface="Courier New" pitchFamily="49" charset="0"/>
              </a:rPr>
              <a:t>self</a:t>
            </a:r>
            <a:r>
              <a:rPr lang="en-US" sz="1400">
                <a:latin typeface="Times New Roman" pitchFamily="18" charset="0"/>
              </a:rPr>
              <a:t> - is playing </a:t>
            </a:r>
            <a:r>
              <a:rPr lang="en-US" sz="1400" b="1">
                <a:latin typeface="Courier New" pitchFamily="49" charset="0"/>
              </a:rPr>
              <a:t>'O'</a:t>
            </a:r>
          </a:p>
        </p:txBody>
      </p:sp>
      <p:sp>
        <p:nvSpPr>
          <p:cNvPr id="23672" name="Rectangle 1180"/>
          <p:cNvSpPr>
            <a:spLocks noChangeArrowheads="1"/>
          </p:cNvSpPr>
          <p:nvPr/>
        </p:nvSpPr>
        <p:spPr bwMode="auto">
          <a:xfrm>
            <a:off x="401637" y="1570981"/>
            <a:ext cx="2798763" cy="785812"/>
          </a:xfrm>
          <a:prstGeom prst="rect">
            <a:avLst/>
          </a:prstGeom>
          <a:solidFill>
            <a:srgbClr val="CC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/>
            <a:r>
              <a:rPr lang="en-US" sz="1500" b="1" i="1">
                <a:latin typeface="Calibri" pitchFamily="34" charset="0"/>
              </a:rPr>
              <a:t>The same move</a:t>
            </a:r>
            <a:r>
              <a:rPr lang="en-US" sz="1500">
                <a:latin typeface="Calibri" pitchFamily="34" charset="0"/>
              </a:rPr>
              <a:t> </a:t>
            </a:r>
            <a:r>
              <a:rPr lang="en-US" sz="1500" b="1" i="1">
                <a:latin typeface="Calibri" pitchFamily="34" charset="0"/>
              </a:rPr>
              <a:t>is evaluated at each ply... </a:t>
            </a:r>
            <a:r>
              <a:rPr lang="en-US" sz="1500">
                <a:latin typeface="Calibri" pitchFamily="34" charset="0"/>
              </a:rPr>
              <a:t>it's just evaluated farther into the future!</a:t>
            </a:r>
          </a:p>
        </p:txBody>
      </p:sp>
      <p:sp>
        <p:nvSpPr>
          <p:cNvPr id="23673" name="Rectangle 1181"/>
          <p:cNvSpPr>
            <a:spLocks noChangeArrowheads="1"/>
          </p:cNvSpPr>
          <p:nvPr/>
        </p:nvSpPr>
        <p:spPr bwMode="auto">
          <a:xfrm>
            <a:off x="650875" y="3692525"/>
            <a:ext cx="1558925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900">
                <a:latin typeface="Times New Roman" pitchFamily="18" charset="0"/>
              </a:rPr>
              <a:t>Looks 0 moves into the future</a:t>
            </a:r>
          </a:p>
        </p:txBody>
      </p:sp>
      <p:sp>
        <p:nvSpPr>
          <p:cNvPr id="23674" name="Rectangle 1182"/>
          <p:cNvSpPr>
            <a:spLocks noChangeArrowheads="1"/>
          </p:cNvSpPr>
          <p:nvPr/>
        </p:nvSpPr>
        <p:spPr bwMode="auto">
          <a:xfrm>
            <a:off x="674688" y="4618038"/>
            <a:ext cx="1514475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900">
                <a:latin typeface="Times New Roman" pitchFamily="18" charset="0"/>
              </a:rPr>
              <a:t>Looks 1 move into the future</a:t>
            </a:r>
          </a:p>
        </p:txBody>
      </p:sp>
      <p:sp>
        <p:nvSpPr>
          <p:cNvPr id="23675" name="Rectangle 1183"/>
          <p:cNvSpPr>
            <a:spLocks noChangeArrowheads="1"/>
          </p:cNvSpPr>
          <p:nvPr/>
        </p:nvSpPr>
        <p:spPr bwMode="auto">
          <a:xfrm>
            <a:off x="652463" y="5559425"/>
            <a:ext cx="1558925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900">
                <a:latin typeface="Times New Roman" pitchFamily="18" charset="0"/>
              </a:rPr>
              <a:t>Looks 2 moves into the future</a:t>
            </a:r>
          </a:p>
        </p:txBody>
      </p:sp>
      <p:sp>
        <p:nvSpPr>
          <p:cNvPr id="23676" name="Rectangle 1184"/>
          <p:cNvSpPr>
            <a:spLocks noChangeArrowheads="1"/>
          </p:cNvSpPr>
          <p:nvPr/>
        </p:nvSpPr>
        <p:spPr bwMode="auto">
          <a:xfrm>
            <a:off x="650875" y="6497638"/>
            <a:ext cx="1558925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900">
                <a:latin typeface="Times New Roman" pitchFamily="18" charset="0"/>
              </a:rPr>
              <a:t>Looks 3 moves into the future</a:t>
            </a:r>
          </a:p>
        </p:txBody>
      </p:sp>
      <p:sp>
        <p:nvSpPr>
          <p:cNvPr id="23677" name="Rectangle 148"/>
          <p:cNvSpPr>
            <a:spLocks noChangeArrowheads="1"/>
          </p:cNvSpPr>
          <p:nvPr/>
        </p:nvSpPr>
        <p:spPr bwMode="auto">
          <a:xfrm>
            <a:off x="606425" y="914400"/>
            <a:ext cx="2347913" cy="554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/>
            <a:r>
              <a:rPr lang="en-US" sz="1500">
                <a:latin typeface="Calibri" pitchFamily="34" charset="0"/>
              </a:rPr>
              <a:t>Fill in the score for each column at each ply up to 3.</a:t>
            </a:r>
          </a:p>
        </p:txBody>
      </p:sp>
      <p:sp>
        <p:nvSpPr>
          <p:cNvPr id="23678" name="Rectangle 1"/>
          <p:cNvSpPr>
            <a:spLocks noChangeArrowheads="1"/>
          </p:cNvSpPr>
          <p:nvPr/>
        </p:nvSpPr>
        <p:spPr bwMode="auto">
          <a:xfrm rot="21329464">
            <a:off x="664036" y="310698"/>
            <a:ext cx="2115900" cy="323165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  <a:extLst/>
        </p:spPr>
        <p:txBody>
          <a:bodyPr wrap="none">
            <a:spAutoFit/>
          </a:bodyPr>
          <a:lstStyle/>
          <a:p>
            <a:r>
              <a:rPr lang="en-US" sz="1500" dirty="0" smtClean="0">
                <a:solidFill>
                  <a:srgbClr val="000000"/>
                </a:solidFill>
                <a:latin typeface="Calibri" pitchFamily="34" charset="0"/>
              </a:rPr>
              <a:t>Try this on the back first!</a:t>
            </a:r>
            <a:endParaRPr lang="en-US" sz="1500" dirty="0"/>
          </a:p>
        </p:txBody>
      </p:sp>
      <p:sp>
        <p:nvSpPr>
          <p:cNvPr id="23679" name="Rectangle 1181"/>
          <p:cNvSpPr>
            <a:spLocks noChangeArrowheads="1"/>
          </p:cNvSpPr>
          <p:nvPr/>
        </p:nvSpPr>
        <p:spPr bwMode="auto">
          <a:xfrm>
            <a:off x="713280" y="2359968"/>
            <a:ext cx="2177199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900" dirty="0">
                <a:latin typeface="Cambria" panose="02040503050406030204" pitchFamily="18" charset="0"/>
              </a:rPr>
              <a:t>Each row is different in at least 1 score…</a:t>
            </a:r>
          </a:p>
        </p:txBody>
      </p:sp>
      <p:sp>
        <p:nvSpPr>
          <p:cNvPr id="23680" name="Oval 1108" descr="Dark vertical"/>
          <p:cNvSpPr>
            <a:spLocks noChangeArrowheads="1"/>
          </p:cNvSpPr>
          <p:nvPr/>
        </p:nvSpPr>
        <p:spPr bwMode="auto">
          <a:xfrm>
            <a:off x="4405313" y="127000"/>
            <a:ext cx="304800" cy="304800"/>
          </a:xfrm>
          <a:prstGeom prst="ellipse">
            <a:avLst/>
          </a:prstGeom>
          <a:pattFill prst="dkVert">
            <a:fgClr>
              <a:srgbClr val="CD0329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3681" name="Oval 1108" descr="Dark vertical"/>
          <p:cNvSpPr>
            <a:spLocks noChangeArrowheads="1"/>
          </p:cNvSpPr>
          <p:nvPr/>
        </p:nvSpPr>
        <p:spPr bwMode="auto">
          <a:xfrm>
            <a:off x="4786313" y="127000"/>
            <a:ext cx="304800" cy="304800"/>
          </a:xfrm>
          <a:prstGeom prst="ellipse">
            <a:avLst/>
          </a:prstGeom>
          <a:pattFill prst="dkVert">
            <a:fgClr>
              <a:srgbClr val="CD0329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3682" name="Oval 1108" descr="Dark vertical"/>
          <p:cNvSpPr>
            <a:spLocks noChangeArrowheads="1"/>
          </p:cNvSpPr>
          <p:nvPr/>
        </p:nvSpPr>
        <p:spPr bwMode="auto">
          <a:xfrm>
            <a:off x="5167313" y="127000"/>
            <a:ext cx="304800" cy="304800"/>
          </a:xfrm>
          <a:prstGeom prst="ellipse">
            <a:avLst/>
          </a:prstGeom>
          <a:pattFill prst="dkVert">
            <a:fgClr>
              <a:srgbClr val="CD0329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3683" name="Oval 1108" descr="Dark vertical"/>
          <p:cNvSpPr>
            <a:spLocks noChangeArrowheads="1"/>
          </p:cNvSpPr>
          <p:nvPr/>
        </p:nvSpPr>
        <p:spPr bwMode="auto">
          <a:xfrm>
            <a:off x="6694488" y="127000"/>
            <a:ext cx="304800" cy="304800"/>
          </a:xfrm>
          <a:prstGeom prst="ellipse">
            <a:avLst/>
          </a:prstGeom>
          <a:pattFill prst="dkVert">
            <a:fgClr>
              <a:srgbClr val="CD0329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3684" name="Oval 1108" descr="Dark vertical"/>
          <p:cNvSpPr>
            <a:spLocks noChangeArrowheads="1"/>
          </p:cNvSpPr>
          <p:nvPr/>
        </p:nvSpPr>
        <p:spPr bwMode="auto">
          <a:xfrm>
            <a:off x="5549900" y="127000"/>
            <a:ext cx="304800" cy="304800"/>
          </a:xfrm>
          <a:prstGeom prst="ellipse">
            <a:avLst/>
          </a:prstGeom>
          <a:pattFill prst="dkVert">
            <a:fgClr>
              <a:srgbClr val="CD0329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3685" name="Oval 1108" descr="Dark vertical"/>
          <p:cNvSpPr>
            <a:spLocks noChangeArrowheads="1"/>
          </p:cNvSpPr>
          <p:nvPr/>
        </p:nvSpPr>
        <p:spPr bwMode="auto">
          <a:xfrm>
            <a:off x="5930900" y="127000"/>
            <a:ext cx="304800" cy="304800"/>
          </a:xfrm>
          <a:prstGeom prst="ellipse">
            <a:avLst/>
          </a:prstGeom>
          <a:pattFill prst="dkVert">
            <a:fgClr>
              <a:srgbClr val="CD0329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3686" name="Oval 1108" descr="Dark vertical"/>
          <p:cNvSpPr>
            <a:spLocks noChangeArrowheads="1"/>
          </p:cNvSpPr>
          <p:nvPr/>
        </p:nvSpPr>
        <p:spPr bwMode="auto">
          <a:xfrm>
            <a:off x="6313488" y="127000"/>
            <a:ext cx="304800" cy="304800"/>
          </a:xfrm>
          <a:prstGeom prst="ellipse">
            <a:avLst/>
          </a:prstGeom>
          <a:pattFill prst="dkVert">
            <a:fgClr>
              <a:srgbClr val="CD0329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3687" name="Line 1121"/>
          <p:cNvSpPr>
            <a:spLocks noChangeShapeType="1"/>
          </p:cNvSpPr>
          <p:nvPr/>
        </p:nvSpPr>
        <p:spPr bwMode="auto">
          <a:xfrm flipH="1">
            <a:off x="6838950" y="384175"/>
            <a:ext cx="6350" cy="244475"/>
          </a:xfrm>
          <a:prstGeom prst="line">
            <a:avLst/>
          </a:prstGeom>
          <a:noFill/>
          <a:ln w="952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688" name="Line 1121"/>
          <p:cNvSpPr>
            <a:spLocks noChangeShapeType="1"/>
          </p:cNvSpPr>
          <p:nvPr/>
        </p:nvSpPr>
        <p:spPr bwMode="auto">
          <a:xfrm flipH="1">
            <a:off x="4541838" y="384175"/>
            <a:ext cx="6350" cy="244475"/>
          </a:xfrm>
          <a:prstGeom prst="line">
            <a:avLst/>
          </a:prstGeom>
          <a:noFill/>
          <a:ln w="952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689" name="Line 1121"/>
          <p:cNvSpPr>
            <a:spLocks noChangeShapeType="1"/>
          </p:cNvSpPr>
          <p:nvPr/>
        </p:nvSpPr>
        <p:spPr bwMode="auto">
          <a:xfrm flipH="1">
            <a:off x="4924425" y="384175"/>
            <a:ext cx="6350" cy="244475"/>
          </a:xfrm>
          <a:prstGeom prst="line">
            <a:avLst/>
          </a:prstGeom>
          <a:noFill/>
          <a:ln w="952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690" name="Line 1121"/>
          <p:cNvSpPr>
            <a:spLocks noChangeShapeType="1"/>
          </p:cNvSpPr>
          <p:nvPr/>
        </p:nvSpPr>
        <p:spPr bwMode="auto">
          <a:xfrm flipH="1">
            <a:off x="5307013" y="384175"/>
            <a:ext cx="6350" cy="244475"/>
          </a:xfrm>
          <a:prstGeom prst="line">
            <a:avLst/>
          </a:prstGeom>
          <a:noFill/>
          <a:ln w="952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691" name="Line 1121"/>
          <p:cNvSpPr>
            <a:spLocks noChangeShapeType="1"/>
          </p:cNvSpPr>
          <p:nvPr/>
        </p:nvSpPr>
        <p:spPr bwMode="auto">
          <a:xfrm flipH="1">
            <a:off x="5689600" y="384175"/>
            <a:ext cx="6350" cy="244475"/>
          </a:xfrm>
          <a:prstGeom prst="line">
            <a:avLst/>
          </a:prstGeom>
          <a:noFill/>
          <a:ln w="952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692" name="Line 1121"/>
          <p:cNvSpPr>
            <a:spLocks noChangeShapeType="1"/>
          </p:cNvSpPr>
          <p:nvPr/>
        </p:nvSpPr>
        <p:spPr bwMode="auto">
          <a:xfrm flipH="1">
            <a:off x="6072188" y="384175"/>
            <a:ext cx="6350" cy="244475"/>
          </a:xfrm>
          <a:prstGeom prst="line">
            <a:avLst/>
          </a:prstGeom>
          <a:noFill/>
          <a:ln w="952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693" name="Line 1121"/>
          <p:cNvSpPr>
            <a:spLocks noChangeShapeType="1"/>
          </p:cNvSpPr>
          <p:nvPr/>
        </p:nvSpPr>
        <p:spPr bwMode="auto">
          <a:xfrm flipH="1">
            <a:off x="6456363" y="384175"/>
            <a:ext cx="6350" cy="244475"/>
          </a:xfrm>
          <a:prstGeom prst="line">
            <a:avLst/>
          </a:prstGeom>
          <a:noFill/>
          <a:ln w="952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6458921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54" name="Rectangle 1177"/>
          <p:cNvSpPr>
            <a:spLocks noChangeArrowheads="1"/>
          </p:cNvSpPr>
          <p:nvPr/>
        </p:nvSpPr>
        <p:spPr bwMode="auto">
          <a:xfrm>
            <a:off x="7288213" y="1122363"/>
            <a:ext cx="1690687" cy="1108075"/>
          </a:xfrm>
          <a:prstGeom prst="rect">
            <a:avLst/>
          </a:prstGeom>
          <a:solidFill>
            <a:srgbClr val="FF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555" name="Oval 1026"/>
          <p:cNvSpPr>
            <a:spLocks noChangeArrowheads="1"/>
          </p:cNvSpPr>
          <p:nvPr/>
        </p:nvSpPr>
        <p:spPr bwMode="auto">
          <a:xfrm>
            <a:off x="4403725" y="704850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3556" name="Oval 1027" descr="Dark vertical"/>
          <p:cNvSpPr>
            <a:spLocks noChangeArrowheads="1"/>
          </p:cNvSpPr>
          <p:nvPr/>
        </p:nvSpPr>
        <p:spPr bwMode="auto">
          <a:xfrm>
            <a:off x="4403725" y="1066800"/>
            <a:ext cx="304800" cy="304800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3557" name="Oval 1028"/>
          <p:cNvSpPr>
            <a:spLocks noChangeArrowheads="1"/>
          </p:cNvSpPr>
          <p:nvPr/>
        </p:nvSpPr>
        <p:spPr bwMode="auto">
          <a:xfrm>
            <a:off x="4403725" y="1430338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3558" name="Oval 1029"/>
          <p:cNvSpPr>
            <a:spLocks noChangeArrowheads="1"/>
          </p:cNvSpPr>
          <p:nvPr/>
        </p:nvSpPr>
        <p:spPr bwMode="auto">
          <a:xfrm>
            <a:off x="4403725" y="1793875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3559" name="Oval 1030"/>
          <p:cNvSpPr>
            <a:spLocks noChangeArrowheads="1"/>
          </p:cNvSpPr>
          <p:nvPr/>
        </p:nvSpPr>
        <p:spPr bwMode="auto">
          <a:xfrm>
            <a:off x="4403725" y="2157413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3560" name="Oval 1031" descr="Dark vertical"/>
          <p:cNvSpPr>
            <a:spLocks noChangeArrowheads="1"/>
          </p:cNvSpPr>
          <p:nvPr/>
        </p:nvSpPr>
        <p:spPr bwMode="auto">
          <a:xfrm>
            <a:off x="4403725" y="2520950"/>
            <a:ext cx="304800" cy="304800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3561" name="Oval 1032"/>
          <p:cNvSpPr>
            <a:spLocks noChangeArrowheads="1"/>
          </p:cNvSpPr>
          <p:nvPr/>
        </p:nvSpPr>
        <p:spPr bwMode="auto">
          <a:xfrm>
            <a:off x="4784725" y="70485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3562" name="Oval 1033"/>
          <p:cNvSpPr>
            <a:spLocks noChangeArrowheads="1"/>
          </p:cNvSpPr>
          <p:nvPr/>
        </p:nvSpPr>
        <p:spPr bwMode="auto">
          <a:xfrm>
            <a:off x="4784725" y="106680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3563" name="Oval 1035" descr="Dark vertical"/>
          <p:cNvSpPr>
            <a:spLocks noChangeArrowheads="1"/>
          </p:cNvSpPr>
          <p:nvPr/>
        </p:nvSpPr>
        <p:spPr bwMode="auto">
          <a:xfrm>
            <a:off x="4784725" y="1793875"/>
            <a:ext cx="304800" cy="304800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3564" name="Oval 1036"/>
          <p:cNvSpPr>
            <a:spLocks noChangeArrowheads="1"/>
          </p:cNvSpPr>
          <p:nvPr/>
        </p:nvSpPr>
        <p:spPr bwMode="auto">
          <a:xfrm>
            <a:off x="4784725" y="2157413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3565" name="Oval 1037" descr="Dark vertical"/>
          <p:cNvSpPr>
            <a:spLocks noChangeArrowheads="1"/>
          </p:cNvSpPr>
          <p:nvPr/>
        </p:nvSpPr>
        <p:spPr bwMode="auto">
          <a:xfrm>
            <a:off x="4784725" y="2520950"/>
            <a:ext cx="304800" cy="304800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3566" name="Oval 1038"/>
          <p:cNvSpPr>
            <a:spLocks noChangeArrowheads="1"/>
          </p:cNvSpPr>
          <p:nvPr/>
        </p:nvSpPr>
        <p:spPr bwMode="auto">
          <a:xfrm>
            <a:off x="5165725" y="70485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3567" name="Oval 1039"/>
          <p:cNvSpPr>
            <a:spLocks noChangeArrowheads="1"/>
          </p:cNvSpPr>
          <p:nvPr/>
        </p:nvSpPr>
        <p:spPr bwMode="auto">
          <a:xfrm>
            <a:off x="5165725" y="106680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3568" name="Oval 1040"/>
          <p:cNvSpPr>
            <a:spLocks noChangeArrowheads="1"/>
          </p:cNvSpPr>
          <p:nvPr/>
        </p:nvSpPr>
        <p:spPr bwMode="auto">
          <a:xfrm>
            <a:off x="5165725" y="143033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3569" name="Oval 1042"/>
          <p:cNvSpPr>
            <a:spLocks noChangeArrowheads="1"/>
          </p:cNvSpPr>
          <p:nvPr/>
        </p:nvSpPr>
        <p:spPr bwMode="auto">
          <a:xfrm>
            <a:off x="5165725" y="2157413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3570" name="Oval 1043" descr="Dark vertical"/>
          <p:cNvSpPr>
            <a:spLocks noChangeArrowheads="1"/>
          </p:cNvSpPr>
          <p:nvPr/>
        </p:nvSpPr>
        <p:spPr bwMode="auto">
          <a:xfrm>
            <a:off x="5165725" y="2520950"/>
            <a:ext cx="304800" cy="304800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3571" name="Oval 1044"/>
          <p:cNvSpPr>
            <a:spLocks noChangeArrowheads="1"/>
          </p:cNvSpPr>
          <p:nvPr/>
        </p:nvSpPr>
        <p:spPr bwMode="auto">
          <a:xfrm>
            <a:off x="5546725" y="70485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3572" name="Oval 1045"/>
          <p:cNvSpPr>
            <a:spLocks noChangeArrowheads="1"/>
          </p:cNvSpPr>
          <p:nvPr/>
        </p:nvSpPr>
        <p:spPr bwMode="auto">
          <a:xfrm>
            <a:off x="5546725" y="106680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3573" name="Oval 1046"/>
          <p:cNvSpPr>
            <a:spLocks noChangeArrowheads="1"/>
          </p:cNvSpPr>
          <p:nvPr/>
        </p:nvSpPr>
        <p:spPr bwMode="auto">
          <a:xfrm>
            <a:off x="5546725" y="179387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3574" name="Oval 1047"/>
          <p:cNvSpPr>
            <a:spLocks noChangeArrowheads="1"/>
          </p:cNvSpPr>
          <p:nvPr/>
        </p:nvSpPr>
        <p:spPr bwMode="auto">
          <a:xfrm>
            <a:off x="5546725" y="2157413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3575" name="Oval 1048"/>
          <p:cNvSpPr>
            <a:spLocks noChangeArrowheads="1"/>
          </p:cNvSpPr>
          <p:nvPr/>
        </p:nvSpPr>
        <p:spPr bwMode="auto">
          <a:xfrm>
            <a:off x="5546725" y="252095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3576" name="Oval 1049"/>
          <p:cNvSpPr>
            <a:spLocks noChangeArrowheads="1"/>
          </p:cNvSpPr>
          <p:nvPr/>
        </p:nvSpPr>
        <p:spPr bwMode="auto">
          <a:xfrm>
            <a:off x="5927725" y="70485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3577" name="Oval 1050"/>
          <p:cNvSpPr>
            <a:spLocks noChangeArrowheads="1"/>
          </p:cNvSpPr>
          <p:nvPr/>
        </p:nvSpPr>
        <p:spPr bwMode="auto">
          <a:xfrm>
            <a:off x="5927725" y="106680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3578" name="Oval 1051"/>
          <p:cNvSpPr>
            <a:spLocks noChangeArrowheads="1"/>
          </p:cNvSpPr>
          <p:nvPr/>
        </p:nvSpPr>
        <p:spPr bwMode="auto">
          <a:xfrm>
            <a:off x="5927725" y="143033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3579" name="Oval 1052"/>
          <p:cNvSpPr>
            <a:spLocks noChangeArrowheads="1"/>
          </p:cNvSpPr>
          <p:nvPr/>
        </p:nvSpPr>
        <p:spPr bwMode="auto">
          <a:xfrm>
            <a:off x="5927725" y="179387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3580" name="Oval 1053"/>
          <p:cNvSpPr>
            <a:spLocks noChangeArrowheads="1"/>
          </p:cNvSpPr>
          <p:nvPr/>
        </p:nvSpPr>
        <p:spPr bwMode="auto">
          <a:xfrm>
            <a:off x="5927725" y="2157413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3581" name="Oval 1054"/>
          <p:cNvSpPr>
            <a:spLocks noChangeArrowheads="1"/>
          </p:cNvSpPr>
          <p:nvPr/>
        </p:nvSpPr>
        <p:spPr bwMode="auto">
          <a:xfrm>
            <a:off x="5927725" y="252095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3582" name="Oval 1055"/>
          <p:cNvSpPr>
            <a:spLocks noChangeArrowheads="1"/>
          </p:cNvSpPr>
          <p:nvPr/>
        </p:nvSpPr>
        <p:spPr bwMode="auto">
          <a:xfrm>
            <a:off x="6308725" y="70485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3583" name="Oval 1056"/>
          <p:cNvSpPr>
            <a:spLocks noChangeArrowheads="1"/>
          </p:cNvSpPr>
          <p:nvPr/>
        </p:nvSpPr>
        <p:spPr bwMode="auto">
          <a:xfrm>
            <a:off x="6308725" y="106680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3584" name="Oval 1057"/>
          <p:cNvSpPr>
            <a:spLocks noChangeArrowheads="1"/>
          </p:cNvSpPr>
          <p:nvPr/>
        </p:nvSpPr>
        <p:spPr bwMode="auto">
          <a:xfrm>
            <a:off x="6308725" y="143033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3585" name="Oval 1058"/>
          <p:cNvSpPr>
            <a:spLocks noChangeArrowheads="1"/>
          </p:cNvSpPr>
          <p:nvPr/>
        </p:nvSpPr>
        <p:spPr bwMode="auto">
          <a:xfrm>
            <a:off x="6308725" y="179387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3586" name="Oval 1059"/>
          <p:cNvSpPr>
            <a:spLocks noChangeArrowheads="1"/>
          </p:cNvSpPr>
          <p:nvPr/>
        </p:nvSpPr>
        <p:spPr bwMode="auto">
          <a:xfrm>
            <a:off x="6308725" y="2157413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3587" name="Oval 1060"/>
          <p:cNvSpPr>
            <a:spLocks noChangeArrowheads="1"/>
          </p:cNvSpPr>
          <p:nvPr/>
        </p:nvSpPr>
        <p:spPr bwMode="auto">
          <a:xfrm>
            <a:off x="6308725" y="252095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3588" name="Oval 1061"/>
          <p:cNvSpPr>
            <a:spLocks noChangeArrowheads="1"/>
          </p:cNvSpPr>
          <p:nvPr/>
        </p:nvSpPr>
        <p:spPr bwMode="auto">
          <a:xfrm>
            <a:off x="6689725" y="70485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3589" name="Oval 1062"/>
          <p:cNvSpPr>
            <a:spLocks noChangeArrowheads="1"/>
          </p:cNvSpPr>
          <p:nvPr/>
        </p:nvSpPr>
        <p:spPr bwMode="auto">
          <a:xfrm>
            <a:off x="6689725" y="106680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3590" name="Oval 1063"/>
          <p:cNvSpPr>
            <a:spLocks noChangeArrowheads="1"/>
          </p:cNvSpPr>
          <p:nvPr/>
        </p:nvSpPr>
        <p:spPr bwMode="auto">
          <a:xfrm>
            <a:off x="6689725" y="143033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3591" name="Oval 1064"/>
          <p:cNvSpPr>
            <a:spLocks noChangeArrowheads="1"/>
          </p:cNvSpPr>
          <p:nvPr/>
        </p:nvSpPr>
        <p:spPr bwMode="auto">
          <a:xfrm>
            <a:off x="6689725" y="1793875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3592" name="Oval 1065"/>
          <p:cNvSpPr>
            <a:spLocks noChangeArrowheads="1"/>
          </p:cNvSpPr>
          <p:nvPr/>
        </p:nvSpPr>
        <p:spPr bwMode="auto">
          <a:xfrm>
            <a:off x="6689725" y="2157413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3593" name="Oval 1066"/>
          <p:cNvSpPr>
            <a:spLocks noChangeArrowheads="1"/>
          </p:cNvSpPr>
          <p:nvPr/>
        </p:nvSpPr>
        <p:spPr bwMode="auto">
          <a:xfrm>
            <a:off x="6689725" y="2520950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3594" name="Rectangle 1067"/>
          <p:cNvSpPr>
            <a:spLocks noChangeArrowheads="1"/>
          </p:cNvSpPr>
          <p:nvPr/>
        </p:nvSpPr>
        <p:spPr bwMode="auto">
          <a:xfrm>
            <a:off x="4343400" y="620713"/>
            <a:ext cx="2714625" cy="2278062"/>
          </a:xfrm>
          <a:prstGeom prst="rect">
            <a:avLst/>
          </a:prstGeom>
          <a:noFill/>
          <a:ln w="28575">
            <a:solidFill>
              <a:srgbClr val="008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595" name="Rectangle 1068"/>
          <p:cNvSpPr>
            <a:spLocks noChangeArrowheads="1"/>
          </p:cNvSpPr>
          <p:nvPr/>
        </p:nvSpPr>
        <p:spPr bwMode="auto">
          <a:xfrm>
            <a:off x="3859213" y="560388"/>
            <a:ext cx="458787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sz="3600" b="1">
                <a:latin typeface="Courier New" pitchFamily="49" charset="0"/>
              </a:rPr>
              <a:t>b</a:t>
            </a:r>
          </a:p>
        </p:txBody>
      </p:sp>
      <p:sp>
        <p:nvSpPr>
          <p:cNvPr id="23596" name="Oval 1069"/>
          <p:cNvSpPr>
            <a:spLocks noChangeArrowheads="1"/>
          </p:cNvSpPr>
          <p:nvPr/>
        </p:nvSpPr>
        <p:spPr bwMode="auto">
          <a:xfrm>
            <a:off x="5546725" y="143033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3597" name="Text Box 1070"/>
          <p:cNvSpPr txBox="1">
            <a:spLocks noChangeArrowheads="1"/>
          </p:cNvSpPr>
          <p:nvPr/>
        </p:nvSpPr>
        <p:spPr bwMode="auto">
          <a:xfrm>
            <a:off x="304800" y="3389313"/>
            <a:ext cx="228600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1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600">
                <a:latin typeface="Comic Sans MS" pitchFamily="66" charset="0"/>
              </a:rPr>
              <a:t>0-ply scores for </a:t>
            </a:r>
            <a:r>
              <a:rPr lang="en-US" sz="1600" b="1">
                <a:latin typeface="Courier New" pitchFamily="49" charset="0"/>
                <a:cs typeface="Courier New" pitchFamily="49" charset="0"/>
              </a:rPr>
              <a:t>'O'</a:t>
            </a:r>
            <a:r>
              <a:rPr lang="en-US" sz="1600">
                <a:latin typeface="Comic Sans MS" pitchFamily="66" charset="0"/>
              </a:rPr>
              <a:t>:</a:t>
            </a:r>
          </a:p>
        </p:txBody>
      </p:sp>
      <p:sp>
        <p:nvSpPr>
          <p:cNvPr id="23598" name="Text Box 1071"/>
          <p:cNvSpPr txBox="1">
            <a:spLocks noChangeArrowheads="1"/>
          </p:cNvSpPr>
          <p:nvPr/>
        </p:nvSpPr>
        <p:spPr bwMode="auto">
          <a:xfrm>
            <a:off x="2963863" y="3144838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400" b="1"/>
              <a:t>col 0</a:t>
            </a:r>
          </a:p>
        </p:txBody>
      </p:sp>
      <p:sp>
        <p:nvSpPr>
          <p:cNvPr id="23599" name="Text Box 1072"/>
          <p:cNvSpPr txBox="1">
            <a:spLocks noChangeArrowheads="1"/>
          </p:cNvSpPr>
          <p:nvPr/>
        </p:nvSpPr>
        <p:spPr bwMode="auto">
          <a:xfrm>
            <a:off x="3789363" y="3144838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400" b="1"/>
              <a:t>col 1</a:t>
            </a:r>
          </a:p>
        </p:txBody>
      </p:sp>
      <p:sp>
        <p:nvSpPr>
          <p:cNvPr id="23600" name="Text Box 1073"/>
          <p:cNvSpPr txBox="1">
            <a:spLocks noChangeArrowheads="1"/>
          </p:cNvSpPr>
          <p:nvPr/>
        </p:nvSpPr>
        <p:spPr bwMode="auto">
          <a:xfrm>
            <a:off x="4614863" y="3144838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400" b="1"/>
              <a:t>col 2</a:t>
            </a:r>
          </a:p>
        </p:txBody>
      </p:sp>
      <p:sp>
        <p:nvSpPr>
          <p:cNvPr id="23601" name="Text Box 1074"/>
          <p:cNvSpPr txBox="1">
            <a:spLocks noChangeArrowheads="1"/>
          </p:cNvSpPr>
          <p:nvPr/>
        </p:nvSpPr>
        <p:spPr bwMode="auto">
          <a:xfrm>
            <a:off x="5440363" y="3144838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400" b="1"/>
              <a:t>col 3</a:t>
            </a:r>
          </a:p>
        </p:txBody>
      </p:sp>
      <p:sp>
        <p:nvSpPr>
          <p:cNvPr id="23602" name="Text Box 1075"/>
          <p:cNvSpPr txBox="1">
            <a:spLocks noChangeArrowheads="1"/>
          </p:cNvSpPr>
          <p:nvPr/>
        </p:nvSpPr>
        <p:spPr bwMode="auto">
          <a:xfrm>
            <a:off x="6265863" y="3144838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400" b="1"/>
              <a:t>col 4</a:t>
            </a:r>
          </a:p>
        </p:txBody>
      </p:sp>
      <p:sp>
        <p:nvSpPr>
          <p:cNvPr id="23603" name="Text Box 1076"/>
          <p:cNvSpPr txBox="1">
            <a:spLocks noChangeArrowheads="1"/>
          </p:cNvSpPr>
          <p:nvPr/>
        </p:nvSpPr>
        <p:spPr bwMode="auto">
          <a:xfrm>
            <a:off x="7091363" y="3144838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400" b="1"/>
              <a:t>col 5</a:t>
            </a:r>
          </a:p>
        </p:txBody>
      </p:sp>
      <p:sp>
        <p:nvSpPr>
          <p:cNvPr id="23604" name="Text Box 1077"/>
          <p:cNvSpPr txBox="1">
            <a:spLocks noChangeArrowheads="1"/>
          </p:cNvSpPr>
          <p:nvPr/>
        </p:nvSpPr>
        <p:spPr bwMode="auto">
          <a:xfrm>
            <a:off x="7916863" y="3144838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400" b="1"/>
              <a:t>col 6</a:t>
            </a:r>
          </a:p>
        </p:txBody>
      </p:sp>
      <p:sp>
        <p:nvSpPr>
          <p:cNvPr id="8269" name="Rectangle 1078"/>
          <p:cNvSpPr>
            <a:spLocks noChangeArrowheads="1"/>
          </p:cNvSpPr>
          <p:nvPr/>
        </p:nvSpPr>
        <p:spPr bwMode="auto">
          <a:xfrm>
            <a:off x="2995613" y="3449638"/>
            <a:ext cx="525462" cy="457200"/>
          </a:xfrm>
          <a:prstGeom prst="rect">
            <a:avLst/>
          </a:prstGeom>
          <a:solidFill>
            <a:schemeClr val="bg1">
              <a:lumMod val="95000"/>
            </a:schemeClr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>
              <a:defRPr/>
            </a:pPr>
            <a:endParaRPr lang="en-US"/>
          </a:p>
        </p:txBody>
      </p:sp>
      <p:sp>
        <p:nvSpPr>
          <p:cNvPr id="23606" name="Rectangle 1079"/>
          <p:cNvSpPr>
            <a:spLocks noChangeArrowheads="1"/>
          </p:cNvSpPr>
          <p:nvPr/>
        </p:nvSpPr>
        <p:spPr bwMode="auto">
          <a:xfrm>
            <a:off x="7948613" y="3449638"/>
            <a:ext cx="525462" cy="45720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607" name="Rectangle 1080"/>
          <p:cNvSpPr>
            <a:spLocks noChangeArrowheads="1"/>
          </p:cNvSpPr>
          <p:nvPr/>
        </p:nvSpPr>
        <p:spPr bwMode="auto">
          <a:xfrm>
            <a:off x="7123113" y="3449638"/>
            <a:ext cx="525462" cy="45720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608" name="Rectangle 1081"/>
          <p:cNvSpPr>
            <a:spLocks noChangeArrowheads="1"/>
          </p:cNvSpPr>
          <p:nvPr/>
        </p:nvSpPr>
        <p:spPr bwMode="auto">
          <a:xfrm>
            <a:off x="6297613" y="3449638"/>
            <a:ext cx="525462" cy="45720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609" name="Rectangle 1082"/>
          <p:cNvSpPr>
            <a:spLocks noChangeArrowheads="1"/>
          </p:cNvSpPr>
          <p:nvPr/>
        </p:nvSpPr>
        <p:spPr bwMode="auto">
          <a:xfrm>
            <a:off x="5472113" y="3449638"/>
            <a:ext cx="525462" cy="45720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610" name="Rectangle 1083"/>
          <p:cNvSpPr>
            <a:spLocks noChangeArrowheads="1"/>
          </p:cNvSpPr>
          <p:nvPr/>
        </p:nvSpPr>
        <p:spPr bwMode="auto">
          <a:xfrm>
            <a:off x="4646613" y="3449638"/>
            <a:ext cx="525462" cy="45720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275" name="Rectangle 1084"/>
          <p:cNvSpPr>
            <a:spLocks noChangeArrowheads="1"/>
          </p:cNvSpPr>
          <p:nvPr/>
        </p:nvSpPr>
        <p:spPr bwMode="auto">
          <a:xfrm>
            <a:off x="3821113" y="3449638"/>
            <a:ext cx="525462" cy="457200"/>
          </a:xfrm>
          <a:prstGeom prst="rect">
            <a:avLst/>
          </a:prstGeom>
          <a:solidFill>
            <a:schemeClr val="bg1">
              <a:lumMod val="95000"/>
            </a:schemeClr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>
              <a:defRPr/>
            </a:pPr>
            <a:endParaRPr lang="en-US"/>
          </a:p>
        </p:txBody>
      </p:sp>
      <p:sp>
        <p:nvSpPr>
          <p:cNvPr id="23612" name="Text Box 1085"/>
          <p:cNvSpPr txBox="1">
            <a:spLocks noChangeArrowheads="1"/>
          </p:cNvSpPr>
          <p:nvPr/>
        </p:nvSpPr>
        <p:spPr bwMode="auto">
          <a:xfrm>
            <a:off x="296863" y="4286250"/>
            <a:ext cx="228600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1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600">
                <a:latin typeface="Comic Sans MS" pitchFamily="66" charset="0"/>
              </a:rPr>
              <a:t>1-ply scores for </a:t>
            </a:r>
            <a:r>
              <a:rPr lang="en-US" sz="1600" b="1">
                <a:latin typeface="Courier New" pitchFamily="49" charset="0"/>
                <a:cs typeface="Courier New" pitchFamily="49" charset="0"/>
              </a:rPr>
              <a:t>'O'</a:t>
            </a:r>
            <a:r>
              <a:rPr lang="en-US" sz="1600">
                <a:latin typeface="Comic Sans MS" pitchFamily="66" charset="0"/>
              </a:rPr>
              <a:t>:</a:t>
            </a:r>
          </a:p>
        </p:txBody>
      </p:sp>
      <p:sp>
        <p:nvSpPr>
          <p:cNvPr id="23613" name="Text Box 1086"/>
          <p:cNvSpPr txBox="1">
            <a:spLocks noChangeArrowheads="1"/>
          </p:cNvSpPr>
          <p:nvPr/>
        </p:nvSpPr>
        <p:spPr bwMode="auto">
          <a:xfrm>
            <a:off x="2955925" y="4041775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400" b="1"/>
              <a:t>col 0</a:t>
            </a:r>
          </a:p>
        </p:txBody>
      </p:sp>
      <p:sp>
        <p:nvSpPr>
          <p:cNvPr id="23614" name="Text Box 1087"/>
          <p:cNvSpPr txBox="1">
            <a:spLocks noChangeArrowheads="1"/>
          </p:cNvSpPr>
          <p:nvPr/>
        </p:nvSpPr>
        <p:spPr bwMode="auto">
          <a:xfrm>
            <a:off x="3781425" y="4041775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400" b="1"/>
              <a:t>col 1</a:t>
            </a:r>
          </a:p>
        </p:txBody>
      </p:sp>
      <p:sp>
        <p:nvSpPr>
          <p:cNvPr id="23615" name="Text Box 1088"/>
          <p:cNvSpPr txBox="1">
            <a:spLocks noChangeArrowheads="1"/>
          </p:cNvSpPr>
          <p:nvPr/>
        </p:nvSpPr>
        <p:spPr bwMode="auto">
          <a:xfrm>
            <a:off x="4606925" y="4041775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400" b="1"/>
              <a:t>col 2</a:t>
            </a:r>
          </a:p>
        </p:txBody>
      </p:sp>
      <p:sp>
        <p:nvSpPr>
          <p:cNvPr id="23616" name="Text Box 1089"/>
          <p:cNvSpPr txBox="1">
            <a:spLocks noChangeArrowheads="1"/>
          </p:cNvSpPr>
          <p:nvPr/>
        </p:nvSpPr>
        <p:spPr bwMode="auto">
          <a:xfrm>
            <a:off x="5432425" y="4041775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400" b="1"/>
              <a:t>col 3</a:t>
            </a:r>
          </a:p>
        </p:txBody>
      </p:sp>
      <p:sp>
        <p:nvSpPr>
          <p:cNvPr id="23617" name="Text Box 1090"/>
          <p:cNvSpPr txBox="1">
            <a:spLocks noChangeArrowheads="1"/>
          </p:cNvSpPr>
          <p:nvPr/>
        </p:nvSpPr>
        <p:spPr bwMode="auto">
          <a:xfrm>
            <a:off x="6257925" y="4041775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400" b="1"/>
              <a:t>col 4</a:t>
            </a:r>
          </a:p>
        </p:txBody>
      </p:sp>
      <p:sp>
        <p:nvSpPr>
          <p:cNvPr id="23618" name="Text Box 1091"/>
          <p:cNvSpPr txBox="1">
            <a:spLocks noChangeArrowheads="1"/>
          </p:cNvSpPr>
          <p:nvPr/>
        </p:nvSpPr>
        <p:spPr bwMode="auto">
          <a:xfrm>
            <a:off x="7083425" y="4041775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400" b="1"/>
              <a:t>col 5</a:t>
            </a:r>
          </a:p>
        </p:txBody>
      </p:sp>
      <p:sp>
        <p:nvSpPr>
          <p:cNvPr id="23619" name="Text Box 1092"/>
          <p:cNvSpPr txBox="1">
            <a:spLocks noChangeArrowheads="1"/>
          </p:cNvSpPr>
          <p:nvPr/>
        </p:nvSpPr>
        <p:spPr bwMode="auto">
          <a:xfrm>
            <a:off x="7908925" y="4041775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400" b="1"/>
              <a:t>col 6</a:t>
            </a:r>
          </a:p>
        </p:txBody>
      </p:sp>
      <p:sp>
        <p:nvSpPr>
          <p:cNvPr id="8284" name="Rectangle 1093"/>
          <p:cNvSpPr>
            <a:spLocks noChangeArrowheads="1"/>
          </p:cNvSpPr>
          <p:nvPr/>
        </p:nvSpPr>
        <p:spPr bwMode="auto">
          <a:xfrm>
            <a:off x="2987675" y="4346575"/>
            <a:ext cx="525463" cy="457200"/>
          </a:xfrm>
          <a:prstGeom prst="rect">
            <a:avLst/>
          </a:prstGeom>
          <a:solidFill>
            <a:schemeClr val="bg1">
              <a:lumMod val="95000"/>
            </a:schemeClr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>
              <a:defRPr/>
            </a:pPr>
            <a:endParaRPr lang="en-US"/>
          </a:p>
        </p:txBody>
      </p:sp>
      <p:sp>
        <p:nvSpPr>
          <p:cNvPr id="23621" name="Rectangle 1094"/>
          <p:cNvSpPr>
            <a:spLocks noChangeArrowheads="1"/>
          </p:cNvSpPr>
          <p:nvPr/>
        </p:nvSpPr>
        <p:spPr bwMode="auto">
          <a:xfrm>
            <a:off x="7940675" y="4346575"/>
            <a:ext cx="525463" cy="45720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622" name="Rectangle 1095"/>
          <p:cNvSpPr>
            <a:spLocks noChangeArrowheads="1"/>
          </p:cNvSpPr>
          <p:nvPr/>
        </p:nvSpPr>
        <p:spPr bwMode="auto">
          <a:xfrm>
            <a:off x="7115175" y="4346575"/>
            <a:ext cx="525463" cy="45720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623" name="Rectangle 1096"/>
          <p:cNvSpPr>
            <a:spLocks noChangeArrowheads="1"/>
          </p:cNvSpPr>
          <p:nvPr/>
        </p:nvSpPr>
        <p:spPr bwMode="auto">
          <a:xfrm>
            <a:off x="6289675" y="4346575"/>
            <a:ext cx="525463" cy="45720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624" name="Rectangle 1097"/>
          <p:cNvSpPr>
            <a:spLocks noChangeArrowheads="1"/>
          </p:cNvSpPr>
          <p:nvPr/>
        </p:nvSpPr>
        <p:spPr bwMode="auto">
          <a:xfrm>
            <a:off x="5464175" y="4346575"/>
            <a:ext cx="525463" cy="45720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625" name="Rectangle 1098"/>
          <p:cNvSpPr>
            <a:spLocks noChangeArrowheads="1"/>
          </p:cNvSpPr>
          <p:nvPr/>
        </p:nvSpPr>
        <p:spPr bwMode="auto">
          <a:xfrm>
            <a:off x="4638675" y="4346575"/>
            <a:ext cx="525463" cy="45720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290" name="Rectangle 1099"/>
          <p:cNvSpPr>
            <a:spLocks noChangeArrowheads="1"/>
          </p:cNvSpPr>
          <p:nvPr/>
        </p:nvSpPr>
        <p:spPr bwMode="auto">
          <a:xfrm>
            <a:off x="3813175" y="4346575"/>
            <a:ext cx="525463" cy="457200"/>
          </a:xfrm>
          <a:prstGeom prst="rect">
            <a:avLst/>
          </a:prstGeom>
          <a:solidFill>
            <a:schemeClr val="bg1">
              <a:lumMod val="95000"/>
            </a:schemeClr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>
              <a:defRPr/>
            </a:pPr>
            <a:endParaRPr lang="en-US"/>
          </a:p>
        </p:txBody>
      </p:sp>
      <p:sp>
        <p:nvSpPr>
          <p:cNvPr id="23627" name="Text Box 1100"/>
          <p:cNvSpPr txBox="1">
            <a:spLocks noChangeArrowheads="1"/>
          </p:cNvSpPr>
          <p:nvPr/>
        </p:nvSpPr>
        <p:spPr bwMode="auto">
          <a:xfrm>
            <a:off x="296863" y="5243513"/>
            <a:ext cx="228600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1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600">
                <a:latin typeface="Comic Sans MS" pitchFamily="66" charset="0"/>
              </a:rPr>
              <a:t>2-ply scores for </a:t>
            </a:r>
            <a:r>
              <a:rPr lang="en-US" sz="1600" b="1">
                <a:latin typeface="Courier New" pitchFamily="49" charset="0"/>
                <a:cs typeface="Courier New" pitchFamily="49" charset="0"/>
              </a:rPr>
              <a:t>'O'</a:t>
            </a:r>
            <a:r>
              <a:rPr lang="en-US" sz="1600">
                <a:latin typeface="Comic Sans MS" pitchFamily="66" charset="0"/>
              </a:rPr>
              <a:t>:</a:t>
            </a:r>
          </a:p>
        </p:txBody>
      </p:sp>
      <p:sp>
        <p:nvSpPr>
          <p:cNvPr id="23628" name="Text Box 1101"/>
          <p:cNvSpPr txBox="1">
            <a:spLocks noChangeArrowheads="1"/>
          </p:cNvSpPr>
          <p:nvPr/>
        </p:nvSpPr>
        <p:spPr bwMode="auto">
          <a:xfrm>
            <a:off x="2955925" y="4999038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400" b="1"/>
              <a:t>col 0</a:t>
            </a:r>
          </a:p>
        </p:txBody>
      </p:sp>
      <p:sp>
        <p:nvSpPr>
          <p:cNvPr id="23629" name="Text Box 1102"/>
          <p:cNvSpPr txBox="1">
            <a:spLocks noChangeArrowheads="1"/>
          </p:cNvSpPr>
          <p:nvPr/>
        </p:nvSpPr>
        <p:spPr bwMode="auto">
          <a:xfrm>
            <a:off x="3781425" y="4999038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400" b="1"/>
              <a:t>col 1</a:t>
            </a:r>
          </a:p>
        </p:txBody>
      </p:sp>
      <p:sp>
        <p:nvSpPr>
          <p:cNvPr id="23630" name="Text Box 1103"/>
          <p:cNvSpPr txBox="1">
            <a:spLocks noChangeArrowheads="1"/>
          </p:cNvSpPr>
          <p:nvPr/>
        </p:nvSpPr>
        <p:spPr bwMode="auto">
          <a:xfrm>
            <a:off x="4606925" y="4999038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400" b="1"/>
              <a:t>col 2</a:t>
            </a:r>
          </a:p>
        </p:txBody>
      </p:sp>
      <p:sp>
        <p:nvSpPr>
          <p:cNvPr id="23631" name="Text Box 1104"/>
          <p:cNvSpPr txBox="1">
            <a:spLocks noChangeArrowheads="1"/>
          </p:cNvSpPr>
          <p:nvPr/>
        </p:nvSpPr>
        <p:spPr bwMode="auto">
          <a:xfrm>
            <a:off x="5432425" y="4999038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400" b="1"/>
              <a:t>col 3</a:t>
            </a:r>
          </a:p>
        </p:txBody>
      </p:sp>
      <p:sp>
        <p:nvSpPr>
          <p:cNvPr id="23632" name="Text Box 1105"/>
          <p:cNvSpPr txBox="1">
            <a:spLocks noChangeArrowheads="1"/>
          </p:cNvSpPr>
          <p:nvPr/>
        </p:nvSpPr>
        <p:spPr bwMode="auto">
          <a:xfrm>
            <a:off x="6257925" y="4999038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400" b="1"/>
              <a:t>col 4</a:t>
            </a:r>
          </a:p>
        </p:txBody>
      </p:sp>
      <p:sp>
        <p:nvSpPr>
          <p:cNvPr id="23633" name="Text Box 1106"/>
          <p:cNvSpPr txBox="1">
            <a:spLocks noChangeArrowheads="1"/>
          </p:cNvSpPr>
          <p:nvPr/>
        </p:nvSpPr>
        <p:spPr bwMode="auto">
          <a:xfrm>
            <a:off x="7083425" y="4999038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400" b="1"/>
              <a:t>col 5</a:t>
            </a:r>
          </a:p>
        </p:txBody>
      </p:sp>
      <p:sp>
        <p:nvSpPr>
          <p:cNvPr id="23634" name="Text Box 1107"/>
          <p:cNvSpPr txBox="1">
            <a:spLocks noChangeArrowheads="1"/>
          </p:cNvSpPr>
          <p:nvPr/>
        </p:nvSpPr>
        <p:spPr bwMode="auto">
          <a:xfrm>
            <a:off x="7908925" y="4999038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400" b="1"/>
              <a:t>col 6</a:t>
            </a:r>
          </a:p>
        </p:txBody>
      </p:sp>
      <p:sp>
        <p:nvSpPr>
          <p:cNvPr id="8299" name="Rectangle 1108"/>
          <p:cNvSpPr>
            <a:spLocks noChangeArrowheads="1"/>
          </p:cNvSpPr>
          <p:nvPr/>
        </p:nvSpPr>
        <p:spPr bwMode="auto">
          <a:xfrm>
            <a:off x="2987675" y="5303838"/>
            <a:ext cx="525463" cy="457200"/>
          </a:xfrm>
          <a:prstGeom prst="rect">
            <a:avLst/>
          </a:prstGeom>
          <a:solidFill>
            <a:schemeClr val="bg1">
              <a:lumMod val="95000"/>
            </a:schemeClr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>
              <a:defRPr/>
            </a:pPr>
            <a:endParaRPr lang="en-US"/>
          </a:p>
        </p:txBody>
      </p:sp>
      <p:sp>
        <p:nvSpPr>
          <p:cNvPr id="23636" name="Rectangle 1109"/>
          <p:cNvSpPr>
            <a:spLocks noChangeArrowheads="1"/>
          </p:cNvSpPr>
          <p:nvPr/>
        </p:nvSpPr>
        <p:spPr bwMode="auto">
          <a:xfrm>
            <a:off x="7940675" y="5303838"/>
            <a:ext cx="525463" cy="45720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637" name="Rectangle 1110"/>
          <p:cNvSpPr>
            <a:spLocks noChangeArrowheads="1"/>
          </p:cNvSpPr>
          <p:nvPr/>
        </p:nvSpPr>
        <p:spPr bwMode="auto">
          <a:xfrm>
            <a:off x="7115175" y="5303838"/>
            <a:ext cx="525463" cy="45720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638" name="Rectangle 1111"/>
          <p:cNvSpPr>
            <a:spLocks noChangeArrowheads="1"/>
          </p:cNvSpPr>
          <p:nvPr/>
        </p:nvSpPr>
        <p:spPr bwMode="auto">
          <a:xfrm>
            <a:off x="6289675" y="5303838"/>
            <a:ext cx="525463" cy="45720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639" name="Rectangle 1112"/>
          <p:cNvSpPr>
            <a:spLocks noChangeArrowheads="1"/>
          </p:cNvSpPr>
          <p:nvPr/>
        </p:nvSpPr>
        <p:spPr bwMode="auto">
          <a:xfrm>
            <a:off x="5464175" y="5303838"/>
            <a:ext cx="525463" cy="45720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640" name="Rectangle 1113"/>
          <p:cNvSpPr>
            <a:spLocks noChangeArrowheads="1"/>
          </p:cNvSpPr>
          <p:nvPr/>
        </p:nvSpPr>
        <p:spPr bwMode="auto">
          <a:xfrm>
            <a:off x="4638675" y="5303838"/>
            <a:ext cx="525463" cy="45720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305" name="Rectangle 1114"/>
          <p:cNvSpPr>
            <a:spLocks noChangeArrowheads="1"/>
          </p:cNvSpPr>
          <p:nvPr/>
        </p:nvSpPr>
        <p:spPr bwMode="auto">
          <a:xfrm>
            <a:off x="3813175" y="5303838"/>
            <a:ext cx="525463" cy="457200"/>
          </a:xfrm>
          <a:prstGeom prst="rect">
            <a:avLst/>
          </a:prstGeom>
          <a:solidFill>
            <a:schemeClr val="bg1">
              <a:lumMod val="95000"/>
            </a:schemeClr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>
              <a:defRPr/>
            </a:pPr>
            <a:endParaRPr lang="en-US"/>
          </a:p>
        </p:txBody>
      </p:sp>
      <p:sp>
        <p:nvSpPr>
          <p:cNvPr id="23642" name="Text Box 1115"/>
          <p:cNvSpPr txBox="1">
            <a:spLocks noChangeArrowheads="1"/>
          </p:cNvSpPr>
          <p:nvPr/>
        </p:nvSpPr>
        <p:spPr bwMode="auto">
          <a:xfrm>
            <a:off x="296863" y="6191250"/>
            <a:ext cx="228600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1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600">
                <a:latin typeface="Comic Sans MS" pitchFamily="66" charset="0"/>
              </a:rPr>
              <a:t>3-ply scores for </a:t>
            </a:r>
            <a:r>
              <a:rPr lang="en-US" sz="1600" b="1">
                <a:latin typeface="Courier New" pitchFamily="49" charset="0"/>
                <a:cs typeface="Courier New" pitchFamily="49" charset="0"/>
              </a:rPr>
              <a:t>'O'</a:t>
            </a:r>
            <a:r>
              <a:rPr lang="en-US" sz="1600">
                <a:latin typeface="Comic Sans MS" pitchFamily="66" charset="0"/>
              </a:rPr>
              <a:t>:</a:t>
            </a:r>
          </a:p>
        </p:txBody>
      </p:sp>
      <p:sp>
        <p:nvSpPr>
          <p:cNvPr id="23643" name="Text Box 1116"/>
          <p:cNvSpPr txBox="1">
            <a:spLocks noChangeArrowheads="1"/>
          </p:cNvSpPr>
          <p:nvPr/>
        </p:nvSpPr>
        <p:spPr bwMode="auto">
          <a:xfrm>
            <a:off x="2955925" y="5946775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400" b="1"/>
              <a:t>col 0</a:t>
            </a:r>
          </a:p>
        </p:txBody>
      </p:sp>
      <p:sp>
        <p:nvSpPr>
          <p:cNvPr id="23644" name="Text Box 1117"/>
          <p:cNvSpPr txBox="1">
            <a:spLocks noChangeArrowheads="1"/>
          </p:cNvSpPr>
          <p:nvPr/>
        </p:nvSpPr>
        <p:spPr bwMode="auto">
          <a:xfrm>
            <a:off x="3781425" y="5946775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400" b="1"/>
              <a:t>col 1</a:t>
            </a:r>
          </a:p>
        </p:txBody>
      </p:sp>
      <p:sp>
        <p:nvSpPr>
          <p:cNvPr id="23645" name="Text Box 1118"/>
          <p:cNvSpPr txBox="1">
            <a:spLocks noChangeArrowheads="1"/>
          </p:cNvSpPr>
          <p:nvPr/>
        </p:nvSpPr>
        <p:spPr bwMode="auto">
          <a:xfrm>
            <a:off x="4606925" y="5946775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400" b="1"/>
              <a:t>col 2</a:t>
            </a:r>
          </a:p>
        </p:txBody>
      </p:sp>
      <p:sp>
        <p:nvSpPr>
          <p:cNvPr id="23646" name="Text Box 1119"/>
          <p:cNvSpPr txBox="1">
            <a:spLocks noChangeArrowheads="1"/>
          </p:cNvSpPr>
          <p:nvPr/>
        </p:nvSpPr>
        <p:spPr bwMode="auto">
          <a:xfrm>
            <a:off x="5432425" y="5946775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400" b="1"/>
              <a:t>col 3</a:t>
            </a:r>
          </a:p>
        </p:txBody>
      </p:sp>
      <p:sp>
        <p:nvSpPr>
          <p:cNvPr id="23647" name="Text Box 1120"/>
          <p:cNvSpPr txBox="1">
            <a:spLocks noChangeArrowheads="1"/>
          </p:cNvSpPr>
          <p:nvPr/>
        </p:nvSpPr>
        <p:spPr bwMode="auto">
          <a:xfrm>
            <a:off x="6257925" y="5946775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400" b="1"/>
              <a:t>col 4</a:t>
            </a:r>
          </a:p>
        </p:txBody>
      </p:sp>
      <p:sp>
        <p:nvSpPr>
          <p:cNvPr id="23648" name="Text Box 1121"/>
          <p:cNvSpPr txBox="1">
            <a:spLocks noChangeArrowheads="1"/>
          </p:cNvSpPr>
          <p:nvPr/>
        </p:nvSpPr>
        <p:spPr bwMode="auto">
          <a:xfrm>
            <a:off x="7083425" y="5946775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400" b="1"/>
              <a:t>col 5</a:t>
            </a:r>
          </a:p>
        </p:txBody>
      </p:sp>
      <p:sp>
        <p:nvSpPr>
          <p:cNvPr id="23649" name="Text Box 1122"/>
          <p:cNvSpPr txBox="1">
            <a:spLocks noChangeArrowheads="1"/>
          </p:cNvSpPr>
          <p:nvPr/>
        </p:nvSpPr>
        <p:spPr bwMode="auto">
          <a:xfrm>
            <a:off x="7908925" y="5946775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400" b="1"/>
              <a:t>col 6</a:t>
            </a:r>
          </a:p>
        </p:txBody>
      </p:sp>
      <p:sp>
        <p:nvSpPr>
          <p:cNvPr id="8314" name="Rectangle 1123"/>
          <p:cNvSpPr>
            <a:spLocks noChangeArrowheads="1"/>
          </p:cNvSpPr>
          <p:nvPr/>
        </p:nvSpPr>
        <p:spPr bwMode="auto">
          <a:xfrm>
            <a:off x="2987675" y="6251575"/>
            <a:ext cx="525463" cy="457200"/>
          </a:xfrm>
          <a:prstGeom prst="rect">
            <a:avLst/>
          </a:prstGeom>
          <a:solidFill>
            <a:schemeClr val="bg1">
              <a:lumMod val="95000"/>
            </a:schemeClr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>
              <a:defRPr/>
            </a:pPr>
            <a:endParaRPr lang="en-US"/>
          </a:p>
        </p:txBody>
      </p:sp>
      <p:sp>
        <p:nvSpPr>
          <p:cNvPr id="23651" name="Rectangle 1124"/>
          <p:cNvSpPr>
            <a:spLocks noChangeArrowheads="1"/>
          </p:cNvSpPr>
          <p:nvPr/>
        </p:nvSpPr>
        <p:spPr bwMode="auto">
          <a:xfrm>
            <a:off x="7940675" y="6251575"/>
            <a:ext cx="525463" cy="45720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652" name="Rectangle 1125"/>
          <p:cNvSpPr>
            <a:spLocks noChangeArrowheads="1"/>
          </p:cNvSpPr>
          <p:nvPr/>
        </p:nvSpPr>
        <p:spPr bwMode="auto">
          <a:xfrm>
            <a:off x="7115175" y="6251575"/>
            <a:ext cx="525463" cy="45720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653" name="Rectangle 1126"/>
          <p:cNvSpPr>
            <a:spLocks noChangeArrowheads="1"/>
          </p:cNvSpPr>
          <p:nvPr/>
        </p:nvSpPr>
        <p:spPr bwMode="auto">
          <a:xfrm>
            <a:off x="6289675" y="6251575"/>
            <a:ext cx="525463" cy="45720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654" name="Rectangle 1127"/>
          <p:cNvSpPr>
            <a:spLocks noChangeArrowheads="1"/>
          </p:cNvSpPr>
          <p:nvPr/>
        </p:nvSpPr>
        <p:spPr bwMode="auto">
          <a:xfrm>
            <a:off x="5464175" y="6251575"/>
            <a:ext cx="525463" cy="45720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655" name="Rectangle 1128"/>
          <p:cNvSpPr>
            <a:spLocks noChangeArrowheads="1"/>
          </p:cNvSpPr>
          <p:nvPr/>
        </p:nvSpPr>
        <p:spPr bwMode="auto">
          <a:xfrm>
            <a:off x="4638675" y="6251575"/>
            <a:ext cx="525463" cy="45720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320" name="Rectangle 1129"/>
          <p:cNvSpPr>
            <a:spLocks noChangeArrowheads="1"/>
          </p:cNvSpPr>
          <p:nvPr/>
        </p:nvSpPr>
        <p:spPr bwMode="auto">
          <a:xfrm>
            <a:off x="3813175" y="6251575"/>
            <a:ext cx="525463" cy="457200"/>
          </a:xfrm>
          <a:prstGeom prst="rect">
            <a:avLst/>
          </a:prstGeom>
          <a:solidFill>
            <a:schemeClr val="bg1">
              <a:lumMod val="95000"/>
            </a:schemeClr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>
              <a:defRPr/>
            </a:pPr>
            <a:endParaRPr lang="en-US"/>
          </a:p>
        </p:txBody>
      </p:sp>
      <p:sp>
        <p:nvSpPr>
          <p:cNvPr id="23657" name="Text Box 1130"/>
          <p:cNvSpPr txBox="1">
            <a:spLocks noChangeArrowheads="1"/>
          </p:cNvSpPr>
          <p:nvPr/>
        </p:nvSpPr>
        <p:spPr bwMode="auto">
          <a:xfrm>
            <a:off x="7497763" y="106362"/>
            <a:ext cx="1273175" cy="731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4200" i="1" dirty="0">
                <a:latin typeface="Cambria" panose="02040503050406030204" pitchFamily="18" charset="0"/>
              </a:rPr>
              <a:t>Quiz</a:t>
            </a:r>
          </a:p>
        </p:txBody>
      </p:sp>
      <p:sp>
        <p:nvSpPr>
          <p:cNvPr id="23658" name="Oval 1131" descr="Dark vertical"/>
          <p:cNvSpPr>
            <a:spLocks noChangeArrowheads="1"/>
          </p:cNvSpPr>
          <p:nvPr/>
        </p:nvSpPr>
        <p:spPr bwMode="auto">
          <a:xfrm>
            <a:off x="4784725" y="1430338"/>
            <a:ext cx="304800" cy="304800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3659" name="Oval 1132" descr="Dark vertical"/>
          <p:cNvSpPr>
            <a:spLocks noChangeArrowheads="1"/>
          </p:cNvSpPr>
          <p:nvPr/>
        </p:nvSpPr>
        <p:spPr bwMode="auto">
          <a:xfrm>
            <a:off x="5165725" y="1793875"/>
            <a:ext cx="304800" cy="304800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3660" name="Oval 1133"/>
          <p:cNvSpPr>
            <a:spLocks noChangeArrowheads="1"/>
          </p:cNvSpPr>
          <p:nvPr/>
        </p:nvSpPr>
        <p:spPr bwMode="auto">
          <a:xfrm>
            <a:off x="7604125" y="2386013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3661" name="Oval 1134" descr="Dark vertical"/>
          <p:cNvSpPr>
            <a:spLocks noChangeArrowheads="1"/>
          </p:cNvSpPr>
          <p:nvPr/>
        </p:nvSpPr>
        <p:spPr bwMode="auto">
          <a:xfrm>
            <a:off x="7604125" y="1212850"/>
            <a:ext cx="304800" cy="304800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3662" name="Rectangle 1135"/>
          <p:cNvSpPr>
            <a:spLocks noChangeArrowheads="1"/>
          </p:cNvSpPr>
          <p:nvPr/>
        </p:nvSpPr>
        <p:spPr bwMode="auto">
          <a:xfrm>
            <a:off x="8077200" y="2306638"/>
            <a:ext cx="7334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b="1">
                <a:latin typeface="Courier New" pitchFamily="49" charset="0"/>
              </a:rPr>
              <a:t>'X'</a:t>
            </a:r>
          </a:p>
        </p:txBody>
      </p:sp>
      <p:sp>
        <p:nvSpPr>
          <p:cNvPr id="23663" name="Rectangle 1136"/>
          <p:cNvSpPr>
            <a:spLocks noChangeArrowheads="1"/>
          </p:cNvSpPr>
          <p:nvPr/>
        </p:nvSpPr>
        <p:spPr bwMode="auto">
          <a:xfrm>
            <a:off x="8080375" y="1143000"/>
            <a:ext cx="7334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b="1">
                <a:latin typeface="Courier New" pitchFamily="49" charset="0"/>
              </a:rPr>
              <a:t>'O'</a:t>
            </a:r>
          </a:p>
        </p:txBody>
      </p:sp>
      <p:sp>
        <p:nvSpPr>
          <p:cNvPr id="23664" name="Line 1137"/>
          <p:cNvSpPr>
            <a:spLocks noChangeShapeType="1"/>
          </p:cNvSpPr>
          <p:nvPr/>
        </p:nvSpPr>
        <p:spPr bwMode="auto">
          <a:xfrm flipV="1">
            <a:off x="3386138" y="2919413"/>
            <a:ext cx="1166812" cy="22383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665" name="Line 1138"/>
          <p:cNvSpPr>
            <a:spLocks noChangeShapeType="1"/>
          </p:cNvSpPr>
          <p:nvPr/>
        </p:nvSpPr>
        <p:spPr bwMode="auto">
          <a:xfrm flipV="1">
            <a:off x="4089400" y="2921000"/>
            <a:ext cx="863600" cy="2635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666" name="Line 1139"/>
          <p:cNvSpPr>
            <a:spLocks noChangeShapeType="1"/>
          </p:cNvSpPr>
          <p:nvPr/>
        </p:nvSpPr>
        <p:spPr bwMode="auto">
          <a:xfrm flipV="1">
            <a:off x="4903788" y="2928938"/>
            <a:ext cx="409575" cy="2476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667" name="Line 1140"/>
          <p:cNvSpPr>
            <a:spLocks noChangeShapeType="1"/>
          </p:cNvSpPr>
          <p:nvPr/>
        </p:nvSpPr>
        <p:spPr bwMode="auto">
          <a:xfrm flipH="1" flipV="1">
            <a:off x="5697538" y="2936875"/>
            <a:ext cx="22225" cy="25558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668" name="Line 1141"/>
          <p:cNvSpPr>
            <a:spLocks noChangeShapeType="1"/>
          </p:cNvSpPr>
          <p:nvPr/>
        </p:nvSpPr>
        <p:spPr bwMode="auto">
          <a:xfrm flipH="1" flipV="1">
            <a:off x="6081713" y="2952750"/>
            <a:ext cx="461962" cy="2476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669" name="Line 1142"/>
          <p:cNvSpPr>
            <a:spLocks noChangeShapeType="1"/>
          </p:cNvSpPr>
          <p:nvPr/>
        </p:nvSpPr>
        <p:spPr bwMode="auto">
          <a:xfrm flipH="1" flipV="1">
            <a:off x="6537325" y="2960688"/>
            <a:ext cx="828675" cy="22383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670" name="Line 1143"/>
          <p:cNvSpPr>
            <a:spLocks noChangeShapeType="1"/>
          </p:cNvSpPr>
          <p:nvPr/>
        </p:nvSpPr>
        <p:spPr bwMode="auto">
          <a:xfrm flipH="1" flipV="1">
            <a:off x="6888163" y="2944813"/>
            <a:ext cx="1325562" cy="23971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671" name="Text Box 1176"/>
          <p:cNvSpPr txBox="1">
            <a:spLocks noChangeArrowheads="1"/>
          </p:cNvSpPr>
          <p:nvPr/>
        </p:nvSpPr>
        <p:spPr bwMode="auto">
          <a:xfrm>
            <a:off x="7366000" y="1635125"/>
            <a:ext cx="1538288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400">
                <a:latin typeface="Times New Roman" pitchFamily="18" charset="0"/>
              </a:rPr>
              <a:t>you - </a:t>
            </a:r>
            <a:r>
              <a:rPr lang="en-US" sz="1400" b="1">
                <a:latin typeface="Courier New" pitchFamily="49" charset="0"/>
              </a:rPr>
              <a:t>self</a:t>
            </a:r>
            <a:r>
              <a:rPr lang="en-US" sz="1400">
                <a:latin typeface="Times New Roman" pitchFamily="18" charset="0"/>
              </a:rPr>
              <a:t> - is playing </a:t>
            </a:r>
            <a:r>
              <a:rPr lang="en-US" sz="1400" b="1">
                <a:latin typeface="Courier New" pitchFamily="49" charset="0"/>
              </a:rPr>
              <a:t>'O'</a:t>
            </a:r>
          </a:p>
        </p:txBody>
      </p:sp>
      <p:sp>
        <p:nvSpPr>
          <p:cNvPr id="23672" name="Rectangle 1180"/>
          <p:cNvSpPr>
            <a:spLocks noChangeArrowheads="1"/>
          </p:cNvSpPr>
          <p:nvPr/>
        </p:nvSpPr>
        <p:spPr bwMode="auto">
          <a:xfrm>
            <a:off x="401637" y="1570981"/>
            <a:ext cx="2798763" cy="785812"/>
          </a:xfrm>
          <a:prstGeom prst="rect">
            <a:avLst/>
          </a:prstGeom>
          <a:solidFill>
            <a:srgbClr val="CC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/>
            <a:r>
              <a:rPr lang="en-US" sz="1500" b="1" i="1">
                <a:latin typeface="Calibri" pitchFamily="34" charset="0"/>
              </a:rPr>
              <a:t>The same move</a:t>
            </a:r>
            <a:r>
              <a:rPr lang="en-US" sz="1500">
                <a:latin typeface="Calibri" pitchFamily="34" charset="0"/>
              </a:rPr>
              <a:t> </a:t>
            </a:r>
            <a:r>
              <a:rPr lang="en-US" sz="1500" b="1" i="1">
                <a:latin typeface="Calibri" pitchFamily="34" charset="0"/>
              </a:rPr>
              <a:t>is evaluated at each ply... </a:t>
            </a:r>
            <a:r>
              <a:rPr lang="en-US" sz="1500">
                <a:latin typeface="Calibri" pitchFamily="34" charset="0"/>
              </a:rPr>
              <a:t>it's just evaluated farther into the future!</a:t>
            </a:r>
          </a:p>
        </p:txBody>
      </p:sp>
      <p:sp>
        <p:nvSpPr>
          <p:cNvPr id="23673" name="Rectangle 1181"/>
          <p:cNvSpPr>
            <a:spLocks noChangeArrowheads="1"/>
          </p:cNvSpPr>
          <p:nvPr/>
        </p:nvSpPr>
        <p:spPr bwMode="auto">
          <a:xfrm>
            <a:off x="650875" y="3692525"/>
            <a:ext cx="1558925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900">
                <a:latin typeface="Times New Roman" pitchFamily="18" charset="0"/>
              </a:rPr>
              <a:t>Looks 0 moves into the future</a:t>
            </a:r>
          </a:p>
        </p:txBody>
      </p:sp>
      <p:sp>
        <p:nvSpPr>
          <p:cNvPr id="23674" name="Rectangle 1182"/>
          <p:cNvSpPr>
            <a:spLocks noChangeArrowheads="1"/>
          </p:cNvSpPr>
          <p:nvPr/>
        </p:nvSpPr>
        <p:spPr bwMode="auto">
          <a:xfrm>
            <a:off x="674688" y="4618038"/>
            <a:ext cx="1514475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900">
                <a:latin typeface="Times New Roman" pitchFamily="18" charset="0"/>
              </a:rPr>
              <a:t>Looks 1 move into the future</a:t>
            </a:r>
          </a:p>
        </p:txBody>
      </p:sp>
      <p:sp>
        <p:nvSpPr>
          <p:cNvPr id="23675" name="Rectangle 1183"/>
          <p:cNvSpPr>
            <a:spLocks noChangeArrowheads="1"/>
          </p:cNvSpPr>
          <p:nvPr/>
        </p:nvSpPr>
        <p:spPr bwMode="auto">
          <a:xfrm>
            <a:off x="652463" y="5559425"/>
            <a:ext cx="1558925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900">
                <a:latin typeface="Times New Roman" pitchFamily="18" charset="0"/>
              </a:rPr>
              <a:t>Looks 2 moves into the future</a:t>
            </a:r>
          </a:p>
        </p:txBody>
      </p:sp>
      <p:sp>
        <p:nvSpPr>
          <p:cNvPr id="23676" name="Rectangle 1184"/>
          <p:cNvSpPr>
            <a:spLocks noChangeArrowheads="1"/>
          </p:cNvSpPr>
          <p:nvPr/>
        </p:nvSpPr>
        <p:spPr bwMode="auto">
          <a:xfrm>
            <a:off x="650875" y="6497638"/>
            <a:ext cx="1558925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900">
                <a:latin typeface="Times New Roman" pitchFamily="18" charset="0"/>
              </a:rPr>
              <a:t>Looks 3 moves into the future</a:t>
            </a:r>
          </a:p>
        </p:txBody>
      </p:sp>
      <p:sp>
        <p:nvSpPr>
          <p:cNvPr id="23677" name="Rectangle 148"/>
          <p:cNvSpPr>
            <a:spLocks noChangeArrowheads="1"/>
          </p:cNvSpPr>
          <p:nvPr/>
        </p:nvSpPr>
        <p:spPr bwMode="auto">
          <a:xfrm>
            <a:off x="606425" y="914400"/>
            <a:ext cx="2347913" cy="554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/>
            <a:r>
              <a:rPr lang="en-US" sz="1500">
                <a:latin typeface="Calibri" pitchFamily="34" charset="0"/>
              </a:rPr>
              <a:t>Fill in the score for each column at each ply up to 3.</a:t>
            </a:r>
          </a:p>
        </p:txBody>
      </p:sp>
      <p:sp>
        <p:nvSpPr>
          <p:cNvPr id="23678" name="Rectangle 1"/>
          <p:cNvSpPr>
            <a:spLocks noChangeArrowheads="1"/>
          </p:cNvSpPr>
          <p:nvPr/>
        </p:nvSpPr>
        <p:spPr bwMode="auto">
          <a:xfrm>
            <a:off x="257175" y="401638"/>
            <a:ext cx="3095625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500">
                <a:solidFill>
                  <a:srgbClr val="000000"/>
                </a:solidFill>
                <a:latin typeface="Calibri" pitchFamily="34" charset="0"/>
              </a:rPr>
              <a:t>Name(s) _______________________</a:t>
            </a:r>
            <a:endParaRPr lang="en-US" sz="1500"/>
          </a:p>
        </p:txBody>
      </p:sp>
      <p:sp>
        <p:nvSpPr>
          <p:cNvPr id="23679" name="Rectangle 1181"/>
          <p:cNvSpPr>
            <a:spLocks noChangeArrowheads="1"/>
          </p:cNvSpPr>
          <p:nvPr/>
        </p:nvSpPr>
        <p:spPr bwMode="auto">
          <a:xfrm>
            <a:off x="713280" y="2359968"/>
            <a:ext cx="2177199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900" dirty="0">
                <a:latin typeface="Cambria" panose="02040503050406030204" pitchFamily="18" charset="0"/>
              </a:rPr>
              <a:t>Each row is different in at least 1 score…</a:t>
            </a:r>
          </a:p>
        </p:txBody>
      </p:sp>
      <p:sp>
        <p:nvSpPr>
          <p:cNvPr id="23680" name="Oval 1108" descr="Dark vertical"/>
          <p:cNvSpPr>
            <a:spLocks noChangeArrowheads="1"/>
          </p:cNvSpPr>
          <p:nvPr/>
        </p:nvSpPr>
        <p:spPr bwMode="auto">
          <a:xfrm>
            <a:off x="4405313" y="127000"/>
            <a:ext cx="304800" cy="304800"/>
          </a:xfrm>
          <a:prstGeom prst="ellipse">
            <a:avLst/>
          </a:prstGeom>
          <a:pattFill prst="dkVert">
            <a:fgClr>
              <a:srgbClr val="CD0329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3681" name="Oval 1108" descr="Dark vertical"/>
          <p:cNvSpPr>
            <a:spLocks noChangeArrowheads="1"/>
          </p:cNvSpPr>
          <p:nvPr/>
        </p:nvSpPr>
        <p:spPr bwMode="auto">
          <a:xfrm>
            <a:off x="4786313" y="127000"/>
            <a:ext cx="304800" cy="304800"/>
          </a:xfrm>
          <a:prstGeom prst="ellipse">
            <a:avLst/>
          </a:prstGeom>
          <a:pattFill prst="dkVert">
            <a:fgClr>
              <a:srgbClr val="CD0329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3682" name="Oval 1108" descr="Dark vertical"/>
          <p:cNvSpPr>
            <a:spLocks noChangeArrowheads="1"/>
          </p:cNvSpPr>
          <p:nvPr/>
        </p:nvSpPr>
        <p:spPr bwMode="auto">
          <a:xfrm>
            <a:off x="5167313" y="127000"/>
            <a:ext cx="304800" cy="304800"/>
          </a:xfrm>
          <a:prstGeom prst="ellipse">
            <a:avLst/>
          </a:prstGeom>
          <a:pattFill prst="dkVert">
            <a:fgClr>
              <a:srgbClr val="CD0329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3683" name="Oval 1108" descr="Dark vertical"/>
          <p:cNvSpPr>
            <a:spLocks noChangeArrowheads="1"/>
          </p:cNvSpPr>
          <p:nvPr/>
        </p:nvSpPr>
        <p:spPr bwMode="auto">
          <a:xfrm>
            <a:off x="6694488" y="127000"/>
            <a:ext cx="304800" cy="304800"/>
          </a:xfrm>
          <a:prstGeom prst="ellipse">
            <a:avLst/>
          </a:prstGeom>
          <a:pattFill prst="dkVert">
            <a:fgClr>
              <a:srgbClr val="CD0329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3684" name="Oval 1108" descr="Dark vertical"/>
          <p:cNvSpPr>
            <a:spLocks noChangeArrowheads="1"/>
          </p:cNvSpPr>
          <p:nvPr/>
        </p:nvSpPr>
        <p:spPr bwMode="auto">
          <a:xfrm>
            <a:off x="5549900" y="127000"/>
            <a:ext cx="304800" cy="304800"/>
          </a:xfrm>
          <a:prstGeom prst="ellipse">
            <a:avLst/>
          </a:prstGeom>
          <a:pattFill prst="dkVert">
            <a:fgClr>
              <a:srgbClr val="CD0329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3685" name="Oval 1108" descr="Dark vertical"/>
          <p:cNvSpPr>
            <a:spLocks noChangeArrowheads="1"/>
          </p:cNvSpPr>
          <p:nvPr/>
        </p:nvSpPr>
        <p:spPr bwMode="auto">
          <a:xfrm>
            <a:off x="5930900" y="127000"/>
            <a:ext cx="304800" cy="304800"/>
          </a:xfrm>
          <a:prstGeom prst="ellipse">
            <a:avLst/>
          </a:prstGeom>
          <a:pattFill prst="dkVert">
            <a:fgClr>
              <a:srgbClr val="CD0329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3686" name="Oval 1108" descr="Dark vertical"/>
          <p:cNvSpPr>
            <a:spLocks noChangeArrowheads="1"/>
          </p:cNvSpPr>
          <p:nvPr/>
        </p:nvSpPr>
        <p:spPr bwMode="auto">
          <a:xfrm>
            <a:off x="6313488" y="127000"/>
            <a:ext cx="304800" cy="304800"/>
          </a:xfrm>
          <a:prstGeom prst="ellipse">
            <a:avLst/>
          </a:prstGeom>
          <a:pattFill prst="dkVert">
            <a:fgClr>
              <a:srgbClr val="CD0329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3687" name="Line 1121"/>
          <p:cNvSpPr>
            <a:spLocks noChangeShapeType="1"/>
          </p:cNvSpPr>
          <p:nvPr/>
        </p:nvSpPr>
        <p:spPr bwMode="auto">
          <a:xfrm flipH="1">
            <a:off x="6838950" y="384175"/>
            <a:ext cx="6350" cy="244475"/>
          </a:xfrm>
          <a:prstGeom prst="line">
            <a:avLst/>
          </a:prstGeom>
          <a:noFill/>
          <a:ln w="952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688" name="Line 1121"/>
          <p:cNvSpPr>
            <a:spLocks noChangeShapeType="1"/>
          </p:cNvSpPr>
          <p:nvPr/>
        </p:nvSpPr>
        <p:spPr bwMode="auto">
          <a:xfrm flipH="1">
            <a:off x="4541838" y="384175"/>
            <a:ext cx="6350" cy="244475"/>
          </a:xfrm>
          <a:prstGeom prst="line">
            <a:avLst/>
          </a:prstGeom>
          <a:noFill/>
          <a:ln w="952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689" name="Line 1121"/>
          <p:cNvSpPr>
            <a:spLocks noChangeShapeType="1"/>
          </p:cNvSpPr>
          <p:nvPr/>
        </p:nvSpPr>
        <p:spPr bwMode="auto">
          <a:xfrm flipH="1">
            <a:off x="4924425" y="384175"/>
            <a:ext cx="6350" cy="244475"/>
          </a:xfrm>
          <a:prstGeom prst="line">
            <a:avLst/>
          </a:prstGeom>
          <a:noFill/>
          <a:ln w="952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690" name="Line 1121"/>
          <p:cNvSpPr>
            <a:spLocks noChangeShapeType="1"/>
          </p:cNvSpPr>
          <p:nvPr/>
        </p:nvSpPr>
        <p:spPr bwMode="auto">
          <a:xfrm flipH="1">
            <a:off x="5307013" y="384175"/>
            <a:ext cx="6350" cy="244475"/>
          </a:xfrm>
          <a:prstGeom prst="line">
            <a:avLst/>
          </a:prstGeom>
          <a:noFill/>
          <a:ln w="952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691" name="Line 1121"/>
          <p:cNvSpPr>
            <a:spLocks noChangeShapeType="1"/>
          </p:cNvSpPr>
          <p:nvPr/>
        </p:nvSpPr>
        <p:spPr bwMode="auto">
          <a:xfrm flipH="1">
            <a:off x="5689600" y="384175"/>
            <a:ext cx="6350" cy="244475"/>
          </a:xfrm>
          <a:prstGeom prst="line">
            <a:avLst/>
          </a:prstGeom>
          <a:noFill/>
          <a:ln w="952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692" name="Line 1121"/>
          <p:cNvSpPr>
            <a:spLocks noChangeShapeType="1"/>
          </p:cNvSpPr>
          <p:nvPr/>
        </p:nvSpPr>
        <p:spPr bwMode="auto">
          <a:xfrm flipH="1">
            <a:off x="6072188" y="384175"/>
            <a:ext cx="6350" cy="244475"/>
          </a:xfrm>
          <a:prstGeom prst="line">
            <a:avLst/>
          </a:prstGeom>
          <a:noFill/>
          <a:ln w="952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693" name="Line 1121"/>
          <p:cNvSpPr>
            <a:spLocks noChangeShapeType="1"/>
          </p:cNvSpPr>
          <p:nvPr/>
        </p:nvSpPr>
        <p:spPr bwMode="auto">
          <a:xfrm flipH="1">
            <a:off x="6456363" y="384175"/>
            <a:ext cx="6350" cy="244475"/>
          </a:xfrm>
          <a:prstGeom prst="line">
            <a:avLst/>
          </a:prstGeom>
          <a:noFill/>
          <a:ln w="952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" name="Ink 2"/>
              <p14:cNvContentPartPr/>
              <p14:nvPr/>
            </p14:nvContentPartPr>
            <p14:xfrm>
              <a:off x="2990880" y="1447920"/>
              <a:ext cx="5991840" cy="5220000"/>
            </p14:xfrm>
          </p:contentPart>
        </mc:Choice>
        <mc:Fallback xmlns="">
          <p:pic>
            <p:nvPicPr>
              <p:cNvPr id="3" name="Ink 2"/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981520" y="1438560"/>
                <a:ext cx="6010560" cy="52387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41197773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42" name="Text Box 5"/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381000" y="304800"/>
            <a:ext cx="7620000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4000" dirty="0" smtClean="0">
                <a:latin typeface="Cambria" panose="02040503050406030204" pitchFamily="18" charset="0"/>
              </a:rPr>
              <a:t>Connect 4 AI ~ how </a:t>
            </a:r>
            <a:r>
              <a:rPr lang="en-US" sz="4000" i="1" u="sng" dirty="0">
                <a:latin typeface="Cambria" panose="02040503050406030204" pitchFamily="18" charset="0"/>
              </a:rPr>
              <a:t>c</a:t>
            </a:r>
            <a:r>
              <a:rPr lang="en-US" sz="4000" i="1" u="sng" dirty="0" smtClean="0">
                <a:latin typeface="Cambria" panose="02040503050406030204" pitchFamily="18" charset="0"/>
              </a:rPr>
              <a:t>ould</a:t>
            </a:r>
            <a:r>
              <a:rPr lang="en-US" sz="4000" dirty="0" smtClean="0">
                <a:latin typeface="Cambria" panose="02040503050406030204" pitchFamily="18" charset="0"/>
              </a:rPr>
              <a:t> it work?</a:t>
            </a:r>
            <a:endParaRPr lang="en-US" sz="4000" b="1" i="1" dirty="0">
              <a:solidFill>
                <a:schemeClr val="accent2"/>
              </a:solidFill>
              <a:latin typeface="Cambria" panose="02040503050406030204" pitchFamily="18" charset="0"/>
            </a:endParaRPr>
          </a:p>
        </p:txBody>
      </p:sp>
      <p:sp>
        <p:nvSpPr>
          <p:cNvPr id="10243" name="Text Box 6"/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1333500" y="5867400"/>
            <a:ext cx="7543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dirty="0" smtClean="0">
                <a:latin typeface="Cambria" panose="02040503050406030204" pitchFamily="18" charset="0"/>
              </a:rPr>
              <a:t>It could just play randomly...   </a:t>
            </a:r>
            <a:r>
              <a:rPr lang="en-US" i="1" dirty="0" smtClean="0">
                <a:latin typeface="Cambria" panose="02040503050406030204" pitchFamily="18" charset="0"/>
              </a:rPr>
              <a:t>Let's try!</a:t>
            </a:r>
            <a:endParaRPr lang="en-US" dirty="0">
              <a:latin typeface="Cambria" panose="02040503050406030204" pitchFamily="18" charset="0"/>
            </a:endParaRPr>
          </a:p>
        </p:txBody>
      </p:sp>
      <p:sp>
        <p:nvSpPr>
          <p:cNvPr id="68" name="Text Box 50"/>
          <p:cNvSpPr txBox="1"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381000" y="2286000"/>
            <a:ext cx="3048000" cy="256685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lnSpc>
                <a:spcPct val="40000"/>
              </a:lnSpc>
              <a:spcBef>
                <a:spcPct val="50000"/>
              </a:spcBef>
            </a:pPr>
            <a:r>
              <a:rPr lang="en-US" b="1" dirty="0" smtClean="0">
                <a:solidFill>
                  <a:schemeClr val="accent2"/>
                </a:solidFill>
                <a:latin typeface="Courier New" pitchFamily="49" charset="0"/>
              </a:rPr>
              <a:t>|</a:t>
            </a:r>
            <a:r>
              <a:rPr lang="en-US" b="1" dirty="0">
                <a:solidFill>
                  <a:schemeClr val="accent2"/>
                </a:solidFill>
                <a:latin typeface="Courier New" pitchFamily="49" charset="0"/>
              </a:rPr>
              <a:t>X|X| | | | | |</a:t>
            </a:r>
          </a:p>
          <a:p>
            <a:pPr>
              <a:lnSpc>
                <a:spcPct val="40000"/>
              </a:lnSpc>
              <a:spcBef>
                <a:spcPct val="50000"/>
              </a:spcBef>
            </a:pPr>
            <a:r>
              <a:rPr lang="en-US" b="1" dirty="0">
                <a:solidFill>
                  <a:schemeClr val="accent2"/>
                </a:solidFill>
                <a:latin typeface="Courier New" pitchFamily="49" charset="0"/>
              </a:rPr>
              <a:t>|X|O| | |O| |X|</a:t>
            </a:r>
          </a:p>
          <a:p>
            <a:pPr>
              <a:lnSpc>
                <a:spcPct val="40000"/>
              </a:lnSpc>
              <a:spcBef>
                <a:spcPct val="50000"/>
              </a:spcBef>
            </a:pPr>
            <a:r>
              <a:rPr lang="en-US" b="1" dirty="0">
                <a:solidFill>
                  <a:schemeClr val="accent2"/>
                </a:solidFill>
                <a:latin typeface="Courier New" pitchFamily="49" charset="0"/>
              </a:rPr>
              <a:t>|O|O|X|O|X|O|O|</a:t>
            </a:r>
          </a:p>
          <a:p>
            <a:pPr>
              <a:lnSpc>
                <a:spcPct val="40000"/>
              </a:lnSpc>
              <a:spcBef>
                <a:spcPct val="50000"/>
              </a:spcBef>
            </a:pPr>
            <a:r>
              <a:rPr lang="en-US" b="1" dirty="0">
                <a:solidFill>
                  <a:schemeClr val="accent2"/>
                </a:solidFill>
                <a:latin typeface="Courier New" pitchFamily="49" charset="0"/>
              </a:rPr>
              <a:t>|X|X|X|O|O|X|X|</a:t>
            </a:r>
          </a:p>
          <a:p>
            <a:pPr>
              <a:lnSpc>
                <a:spcPct val="40000"/>
              </a:lnSpc>
              <a:spcBef>
                <a:spcPct val="50000"/>
              </a:spcBef>
            </a:pPr>
            <a:r>
              <a:rPr lang="en-US" b="1" dirty="0">
                <a:solidFill>
                  <a:schemeClr val="accent2"/>
                </a:solidFill>
                <a:latin typeface="Courier New" pitchFamily="49" charset="0"/>
              </a:rPr>
              <a:t>|O|O|O|X|O|O|X|</a:t>
            </a:r>
          </a:p>
          <a:p>
            <a:pPr>
              <a:lnSpc>
                <a:spcPct val="40000"/>
              </a:lnSpc>
              <a:spcBef>
                <a:spcPct val="50000"/>
              </a:spcBef>
            </a:pPr>
            <a:r>
              <a:rPr lang="en-US" b="1" dirty="0">
                <a:solidFill>
                  <a:schemeClr val="accent2"/>
                </a:solidFill>
                <a:latin typeface="Courier New" pitchFamily="49" charset="0"/>
              </a:rPr>
              <a:t>|O|X|X|X|O|X|O|</a:t>
            </a:r>
          </a:p>
          <a:p>
            <a:pPr>
              <a:lnSpc>
                <a:spcPct val="40000"/>
              </a:lnSpc>
              <a:spcBef>
                <a:spcPct val="50000"/>
              </a:spcBef>
            </a:pPr>
            <a:r>
              <a:rPr lang="en-US" b="1" dirty="0">
                <a:solidFill>
                  <a:schemeClr val="accent2"/>
                </a:solidFill>
                <a:latin typeface="Courier New" pitchFamily="49" charset="0"/>
              </a:rPr>
              <a:t>---------------</a:t>
            </a:r>
          </a:p>
          <a:p>
            <a:pPr>
              <a:lnSpc>
                <a:spcPct val="40000"/>
              </a:lnSpc>
              <a:spcBef>
                <a:spcPct val="50000"/>
              </a:spcBef>
            </a:pPr>
            <a:r>
              <a:rPr lang="en-US" b="1" dirty="0">
                <a:solidFill>
                  <a:schemeClr val="accent2"/>
                </a:solidFill>
                <a:latin typeface="Courier New" pitchFamily="49" charset="0"/>
              </a:rPr>
              <a:t> 0 1 2 3 4 5 </a:t>
            </a:r>
            <a:r>
              <a:rPr lang="en-US" b="1" dirty="0" smtClean="0">
                <a:solidFill>
                  <a:schemeClr val="accent2"/>
                </a:solidFill>
                <a:latin typeface="Courier New" pitchFamily="49" charset="0"/>
              </a:rPr>
              <a:t>6</a:t>
            </a:r>
          </a:p>
        </p:txBody>
      </p:sp>
      <p:sp>
        <p:nvSpPr>
          <p:cNvPr id="70" name="Text Box 50"/>
          <p:cNvSpPr txBox="1">
            <a:spLocks noChangeArrowheads="1"/>
          </p:cNvSpPr>
          <p:nvPr>
            <p:custDataLst>
              <p:tags r:id="rId4"/>
            </p:custDataLst>
          </p:nvPr>
        </p:nvSpPr>
        <p:spPr bwMode="auto">
          <a:xfrm>
            <a:off x="813486" y="5280661"/>
            <a:ext cx="2005914" cy="28437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lnSpc>
                <a:spcPct val="40000"/>
              </a:lnSpc>
              <a:spcBef>
                <a:spcPct val="50000"/>
              </a:spcBef>
            </a:pPr>
            <a:r>
              <a:rPr lang="en-US" b="1" dirty="0" smtClean="0">
                <a:latin typeface="Calibri" panose="020F0502020204030204" pitchFamily="34" charset="0"/>
                <a:cs typeface="Calibri" panose="020F0502020204030204" pitchFamily="34" charset="0"/>
              </a:rPr>
              <a:t>Who won?!</a:t>
            </a:r>
            <a:endParaRPr lang="en-US" b="1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grpSp>
        <p:nvGrpSpPr>
          <p:cNvPr id="10" name="Group 32"/>
          <p:cNvGrpSpPr>
            <a:grpSpLocks/>
          </p:cNvGrpSpPr>
          <p:nvPr>
            <p:custDataLst>
              <p:tags r:id="rId5"/>
            </p:custDataLst>
          </p:nvPr>
        </p:nvGrpSpPr>
        <p:grpSpPr bwMode="auto">
          <a:xfrm>
            <a:off x="176750" y="6166134"/>
            <a:ext cx="408500" cy="379491"/>
            <a:chOff x="2928" y="1051"/>
            <a:chExt cx="840" cy="957"/>
          </a:xfrm>
        </p:grpSpPr>
        <p:sp>
          <p:nvSpPr>
            <p:cNvPr id="11" name="Freeform 33"/>
            <p:cNvSpPr>
              <a:spLocks/>
            </p:cNvSpPr>
            <p:nvPr>
              <p:custDataLst>
                <p:tags r:id="rId7"/>
              </p:custDataLst>
            </p:nvPr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24 w 1048"/>
                <a:gd name="T1" fmla="*/ 21 h 250"/>
                <a:gd name="T2" fmla="*/ 42 w 1048"/>
                <a:gd name="T3" fmla="*/ 83 h 250"/>
                <a:gd name="T4" fmla="*/ 43 w 1048"/>
                <a:gd name="T5" fmla="*/ 111 h 250"/>
                <a:gd name="T6" fmla="*/ 46 w 1048"/>
                <a:gd name="T7" fmla="*/ 126 h 250"/>
                <a:gd name="T8" fmla="*/ 48 w 1048"/>
                <a:gd name="T9" fmla="*/ 167 h 250"/>
                <a:gd name="T10" fmla="*/ 33 w 1048"/>
                <a:gd name="T11" fmla="*/ 236 h 250"/>
                <a:gd name="T12" fmla="*/ 4 w 1048"/>
                <a:gd name="T13" fmla="*/ 216 h 250"/>
                <a:gd name="T14" fmla="*/ 0 w 1048"/>
                <a:gd name="T15" fmla="*/ 195 h 250"/>
                <a:gd name="T16" fmla="*/ 2 w 1048"/>
                <a:gd name="T17" fmla="*/ 161 h 250"/>
                <a:gd name="T18" fmla="*/ 4 w 1048"/>
                <a:gd name="T19" fmla="*/ 125 h 250"/>
                <a:gd name="T20" fmla="*/ 9 w 1048"/>
                <a:gd name="T21" fmla="*/ 76 h 250"/>
                <a:gd name="T22" fmla="*/ 13 w 1048"/>
                <a:gd name="T23" fmla="*/ 55 h 250"/>
                <a:gd name="T24" fmla="*/ 15 w 1048"/>
                <a:gd name="T25" fmla="*/ 28 h 250"/>
                <a:gd name="T26" fmla="*/ 17 w 1048"/>
                <a:gd name="T27" fmla="*/ 14 h 250"/>
                <a:gd name="T28" fmla="*/ 22 w 1048"/>
                <a:gd name="T29" fmla="*/ 28 h 250"/>
                <a:gd name="T30" fmla="*/ 24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MS PGothic" pitchFamily="34" charset="-128"/>
                <a:cs typeface="+mn-cs"/>
              </a:endParaRPr>
            </a:p>
          </p:txBody>
        </p:sp>
        <p:sp>
          <p:nvSpPr>
            <p:cNvPr id="12" name="Oval 34"/>
            <p:cNvSpPr>
              <a:spLocks noChangeArrowheads="1"/>
            </p:cNvSpPr>
            <p:nvPr>
              <p:custDataLst>
                <p:tags r:id="rId8"/>
              </p:custDataLst>
            </p:nvPr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MS PGothic" pitchFamily="34" charset="-128"/>
                <a:cs typeface="+mn-cs"/>
              </a:endParaRPr>
            </a:p>
          </p:txBody>
        </p:sp>
        <p:sp>
          <p:nvSpPr>
            <p:cNvPr id="13" name="Oval 35"/>
            <p:cNvSpPr>
              <a:spLocks noChangeArrowheads="1"/>
            </p:cNvSpPr>
            <p:nvPr>
              <p:custDataLst>
                <p:tags r:id="rId9"/>
              </p:custDataLst>
            </p:nvPr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MS PGothic" pitchFamily="34" charset="-128"/>
                <a:cs typeface="+mn-cs"/>
              </a:endParaRPr>
            </a:p>
          </p:txBody>
        </p:sp>
        <p:sp>
          <p:nvSpPr>
            <p:cNvPr id="14" name="Oval 36"/>
            <p:cNvSpPr>
              <a:spLocks noChangeArrowheads="1"/>
            </p:cNvSpPr>
            <p:nvPr>
              <p:custDataLst>
                <p:tags r:id="rId10"/>
              </p:custDataLst>
            </p:nvPr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MS PGothic" pitchFamily="34" charset="-128"/>
                <a:cs typeface="+mn-cs"/>
              </a:endParaRPr>
            </a:p>
          </p:txBody>
        </p:sp>
        <p:sp>
          <p:nvSpPr>
            <p:cNvPr id="15" name="Oval 37"/>
            <p:cNvSpPr>
              <a:spLocks noChangeArrowheads="1"/>
            </p:cNvSpPr>
            <p:nvPr>
              <p:custDataLst>
                <p:tags r:id="rId11"/>
              </p:custDataLst>
            </p:nvPr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MS PGothic" pitchFamily="34" charset="-128"/>
                <a:cs typeface="+mn-cs"/>
              </a:endParaRPr>
            </a:p>
          </p:txBody>
        </p:sp>
        <p:sp>
          <p:nvSpPr>
            <p:cNvPr id="16" name="Oval 38"/>
            <p:cNvSpPr>
              <a:spLocks noChangeArrowheads="1"/>
            </p:cNvSpPr>
            <p:nvPr>
              <p:custDataLst>
                <p:tags r:id="rId12"/>
              </p:custDataLst>
            </p:nvPr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MS PGothic" pitchFamily="34" charset="-128"/>
                <a:cs typeface="+mn-cs"/>
              </a:endParaRPr>
            </a:p>
          </p:txBody>
        </p:sp>
        <p:sp>
          <p:nvSpPr>
            <p:cNvPr id="17" name="Oval 39"/>
            <p:cNvSpPr>
              <a:spLocks noChangeArrowheads="1"/>
            </p:cNvSpPr>
            <p:nvPr>
              <p:custDataLst>
                <p:tags r:id="rId13"/>
              </p:custDataLst>
            </p:nvPr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MS PGothic" pitchFamily="34" charset="-128"/>
                <a:cs typeface="+mn-cs"/>
              </a:endParaRPr>
            </a:p>
          </p:txBody>
        </p:sp>
        <p:sp>
          <p:nvSpPr>
            <p:cNvPr id="18" name="Oval 40"/>
            <p:cNvSpPr>
              <a:spLocks noChangeArrowheads="1"/>
            </p:cNvSpPr>
            <p:nvPr>
              <p:custDataLst>
                <p:tags r:id="rId14"/>
              </p:custDataLst>
            </p:nvPr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MS PGothic" pitchFamily="34" charset="-128"/>
                <a:cs typeface="+mn-cs"/>
              </a:endParaRPr>
            </a:p>
          </p:txBody>
        </p:sp>
        <p:sp>
          <p:nvSpPr>
            <p:cNvPr id="19" name="AutoShape 41"/>
            <p:cNvSpPr>
              <a:spLocks noChangeArrowheads="1"/>
            </p:cNvSpPr>
            <p:nvPr>
              <p:custDataLst>
                <p:tags r:id="rId15"/>
              </p:custDataLst>
            </p:nvPr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MS PGothic" pitchFamily="34" charset="-128"/>
                <a:cs typeface="+mn-cs"/>
              </a:endParaRPr>
            </a:p>
          </p:txBody>
        </p:sp>
        <p:sp>
          <p:nvSpPr>
            <p:cNvPr id="20" name="Freeform 42"/>
            <p:cNvSpPr>
              <a:spLocks/>
            </p:cNvSpPr>
            <p:nvPr>
              <p:custDataLst>
                <p:tags r:id="rId16"/>
              </p:custDataLst>
            </p:nvPr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MS PGothic" pitchFamily="34" charset="-128"/>
                <a:cs typeface="+mn-cs"/>
              </a:endParaRPr>
            </a:p>
          </p:txBody>
        </p:sp>
        <p:sp>
          <p:nvSpPr>
            <p:cNvPr id="21" name="Freeform 43"/>
            <p:cNvSpPr>
              <a:spLocks/>
            </p:cNvSpPr>
            <p:nvPr>
              <p:custDataLst>
                <p:tags r:id="rId17"/>
              </p:custDataLst>
            </p:nvPr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MS PGothic" pitchFamily="34" charset="-128"/>
                <a:cs typeface="+mn-cs"/>
              </a:endParaRPr>
            </a:p>
          </p:txBody>
        </p:sp>
        <p:sp>
          <p:nvSpPr>
            <p:cNvPr id="22" name="Freeform 44"/>
            <p:cNvSpPr>
              <a:spLocks/>
            </p:cNvSpPr>
            <p:nvPr>
              <p:custDataLst>
                <p:tags r:id="rId18"/>
              </p:custDataLst>
            </p:nvPr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MS PGothic" pitchFamily="34" charset="-128"/>
                <a:cs typeface="+mn-cs"/>
              </a:endParaRPr>
            </a:p>
          </p:txBody>
        </p:sp>
        <p:sp>
          <p:nvSpPr>
            <p:cNvPr id="23" name="Freeform 45"/>
            <p:cNvSpPr>
              <a:spLocks/>
            </p:cNvSpPr>
            <p:nvPr>
              <p:custDataLst>
                <p:tags r:id="rId19"/>
              </p:custDataLst>
            </p:nvPr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MS PGothic" pitchFamily="34" charset="-128"/>
                <a:cs typeface="+mn-cs"/>
              </a:endParaRPr>
            </a:p>
          </p:txBody>
        </p:sp>
      </p:grpSp>
      <p:sp>
        <p:nvSpPr>
          <p:cNvPr id="2" name="Rectangle 1"/>
          <p:cNvSpPr/>
          <p:nvPr/>
        </p:nvSpPr>
        <p:spPr>
          <a:xfrm>
            <a:off x="534844" y="5936860"/>
            <a:ext cx="989156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200" dirty="0" smtClean="0">
                <a:solidFill>
                  <a:srgbClr val="006600"/>
                </a:solidFill>
                <a:latin typeface="Cambria" panose="02040503050406030204" pitchFamily="18" charset="0"/>
              </a:rPr>
              <a:t>Oh, I won!</a:t>
            </a:r>
            <a:endParaRPr lang="en-US" sz="1200" dirty="0">
              <a:solidFill>
                <a:srgbClr val="006600"/>
              </a:solidFill>
            </a:endParaRPr>
          </a:p>
        </p:txBody>
      </p:sp>
      <p:sp>
        <p:nvSpPr>
          <p:cNvPr id="24" name="Text Box 6"/>
          <p:cNvSpPr txBox="1">
            <a:spLocks noChangeArrowheads="1"/>
          </p:cNvSpPr>
          <p:nvPr>
            <p:custDataLst>
              <p:tags r:id="rId6"/>
            </p:custDataLst>
          </p:nvPr>
        </p:nvSpPr>
        <p:spPr bwMode="auto">
          <a:xfrm>
            <a:off x="5994057" y="6374318"/>
            <a:ext cx="2907957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 dirty="0" smtClean="0">
                <a:solidFill>
                  <a:schemeClr val="bg1">
                    <a:lumMod val="65000"/>
                  </a:schemeClr>
                </a:solidFill>
                <a:latin typeface="Consolas" panose="020B0609020204030204" pitchFamily="49" charset="0"/>
              </a:rPr>
              <a:t>random4c(ply=0)</a:t>
            </a:r>
            <a:endParaRPr lang="en-US" sz="1800" dirty="0">
              <a:solidFill>
                <a:schemeClr val="bg1">
                  <a:lumMod val="65000"/>
                </a:schemeClr>
              </a:solidFill>
              <a:latin typeface="Consolas" panose="020B0609020204030204" pitchFamily="49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32192173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86" name="Text Box 1029"/>
          <p:cNvSpPr txBox="1">
            <a:spLocks noChangeArrowheads="1"/>
          </p:cNvSpPr>
          <p:nvPr/>
        </p:nvSpPr>
        <p:spPr bwMode="auto">
          <a:xfrm>
            <a:off x="914400" y="228600"/>
            <a:ext cx="731520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3600" b="1">
                <a:latin typeface="Courier New" pitchFamily="49" charset="0"/>
              </a:rPr>
              <a:t>scoreBoard(self,b)</a:t>
            </a:r>
          </a:p>
        </p:txBody>
      </p:sp>
      <p:sp>
        <p:nvSpPr>
          <p:cNvPr id="16387" name="Text Box 1115"/>
          <p:cNvSpPr txBox="1">
            <a:spLocks noChangeArrowheads="1"/>
          </p:cNvSpPr>
          <p:nvPr/>
        </p:nvSpPr>
        <p:spPr bwMode="auto">
          <a:xfrm>
            <a:off x="457200" y="1274763"/>
            <a:ext cx="5562600" cy="384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>
                <a:latin typeface="Times" charset="0"/>
              </a:rPr>
              <a:t>Assigns a </a:t>
            </a:r>
            <a:r>
              <a:rPr lang="en-US" i="1">
                <a:latin typeface="Times" charset="0"/>
              </a:rPr>
              <a:t>score</a:t>
            </a:r>
            <a:r>
              <a:rPr lang="en-US">
                <a:latin typeface="Times" charset="0"/>
              </a:rPr>
              <a:t> to any board, </a:t>
            </a:r>
            <a:r>
              <a:rPr lang="en-US" b="1">
                <a:latin typeface="Courier New" pitchFamily="49" charset="0"/>
              </a:rPr>
              <a:t>b</a:t>
            </a:r>
            <a:endParaRPr lang="en-US">
              <a:latin typeface="Times" charset="0"/>
            </a:endParaRPr>
          </a:p>
        </p:txBody>
      </p:sp>
      <p:sp>
        <p:nvSpPr>
          <p:cNvPr id="16388" name="Text Box 1137"/>
          <p:cNvSpPr txBox="1">
            <a:spLocks noChangeArrowheads="1"/>
          </p:cNvSpPr>
          <p:nvPr/>
        </p:nvSpPr>
        <p:spPr bwMode="auto">
          <a:xfrm>
            <a:off x="3281363" y="3733800"/>
            <a:ext cx="36798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b="1">
                <a:latin typeface="Courier New" pitchFamily="49" charset="0"/>
              </a:rPr>
              <a:t>scoreBoard(self, b)</a:t>
            </a:r>
          </a:p>
        </p:txBody>
      </p:sp>
      <p:sp>
        <p:nvSpPr>
          <p:cNvPr id="16389" name="Text Box 1139"/>
          <p:cNvSpPr txBox="1">
            <a:spLocks noChangeArrowheads="1"/>
          </p:cNvSpPr>
          <p:nvPr/>
        </p:nvSpPr>
        <p:spPr bwMode="auto">
          <a:xfrm>
            <a:off x="533400" y="3671888"/>
            <a:ext cx="2381250" cy="466725"/>
          </a:xfrm>
          <a:prstGeom prst="rect">
            <a:avLst/>
          </a:prstGeom>
          <a:solidFill>
            <a:srgbClr val="CCE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dirty="0">
                <a:latin typeface="Times New Roman" pitchFamily="18" charset="0"/>
              </a:rPr>
              <a:t>Implementing…</a:t>
            </a:r>
          </a:p>
        </p:txBody>
      </p:sp>
      <p:sp>
        <p:nvSpPr>
          <p:cNvPr id="16390" name="Text Box 1140"/>
          <p:cNvSpPr txBox="1">
            <a:spLocks noChangeArrowheads="1"/>
          </p:cNvSpPr>
          <p:nvPr/>
        </p:nvSpPr>
        <p:spPr bwMode="auto">
          <a:xfrm>
            <a:off x="3124200" y="6045200"/>
            <a:ext cx="2879725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600">
                <a:latin typeface="Cambria" panose="02040503050406030204" pitchFamily="18" charset="0"/>
              </a:rPr>
              <a:t>What methods that already exist will come in handy?</a:t>
            </a:r>
          </a:p>
        </p:txBody>
      </p:sp>
      <p:sp>
        <p:nvSpPr>
          <p:cNvPr id="16391" name="Text Box 1142"/>
          <p:cNvSpPr txBox="1">
            <a:spLocks noChangeArrowheads="1"/>
          </p:cNvSpPr>
          <p:nvPr/>
        </p:nvSpPr>
        <p:spPr bwMode="auto">
          <a:xfrm>
            <a:off x="6772275" y="6048375"/>
            <a:ext cx="2036763" cy="584200"/>
          </a:xfrm>
          <a:prstGeom prst="rect">
            <a:avLst/>
          </a:prstGeom>
          <a:solidFill>
            <a:srgbClr val="FF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600">
                <a:latin typeface="Cambria" panose="02040503050406030204" pitchFamily="18" charset="0"/>
              </a:rPr>
              <a:t>This isn't looking very far ahead !</a:t>
            </a:r>
          </a:p>
        </p:txBody>
      </p:sp>
      <p:sp>
        <p:nvSpPr>
          <p:cNvPr id="16392" name="Text Box 1143"/>
          <p:cNvSpPr txBox="1">
            <a:spLocks noChangeArrowheads="1"/>
          </p:cNvSpPr>
          <p:nvPr/>
        </p:nvSpPr>
        <p:spPr bwMode="auto">
          <a:xfrm>
            <a:off x="381000" y="6048375"/>
            <a:ext cx="2171700" cy="58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600">
                <a:latin typeface="Cambria" panose="02040503050406030204" pitchFamily="18" charset="0"/>
              </a:rPr>
              <a:t>How can there be no </a:t>
            </a:r>
            <a:r>
              <a:rPr lang="en-US" sz="1600" b="1">
                <a:latin typeface="Cambria" panose="02040503050406030204" pitchFamily="18" charset="0"/>
              </a:rPr>
              <a:t>'X'</a:t>
            </a:r>
            <a:r>
              <a:rPr lang="en-US" sz="1600">
                <a:latin typeface="Cambria" panose="02040503050406030204" pitchFamily="18" charset="0"/>
              </a:rPr>
              <a:t> or </a:t>
            </a:r>
            <a:r>
              <a:rPr lang="en-US" sz="1600" b="1">
                <a:latin typeface="Cambria" panose="02040503050406030204" pitchFamily="18" charset="0"/>
              </a:rPr>
              <a:t>'O'</a:t>
            </a:r>
            <a:r>
              <a:rPr lang="en-US" sz="1600">
                <a:latin typeface="Cambria" panose="02040503050406030204" pitchFamily="18" charset="0"/>
              </a:rPr>
              <a:t> input?</a:t>
            </a:r>
          </a:p>
        </p:txBody>
      </p:sp>
      <p:pic>
        <p:nvPicPr>
          <p:cNvPr id="16393" name="Picture 1145" descr="Picture 2"/>
          <p:cNvPicPr>
            <a:picLocks noChangeAspect="1" noChangeArrowheads="1"/>
          </p:cNvPicPr>
          <p:nvPr/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204075" y="3200400"/>
            <a:ext cx="1103313" cy="8874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6394" name="Freeform 1146"/>
          <p:cNvSpPr>
            <a:spLocks/>
          </p:cNvSpPr>
          <p:nvPr/>
        </p:nvSpPr>
        <p:spPr bwMode="auto">
          <a:xfrm>
            <a:off x="6556375" y="3414713"/>
            <a:ext cx="679450" cy="374650"/>
          </a:xfrm>
          <a:custGeom>
            <a:avLst/>
            <a:gdLst>
              <a:gd name="T0" fmla="*/ 2147483647 w 428"/>
              <a:gd name="T1" fmla="*/ 2147483647 h 236"/>
              <a:gd name="T2" fmla="*/ 2147483647 w 428"/>
              <a:gd name="T3" fmla="*/ 0 h 236"/>
              <a:gd name="T4" fmla="*/ 2147483647 w 428"/>
              <a:gd name="T5" fmla="*/ 2147483647 h 236"/>
              <a:gd name="T6" fmla="*/ 2147483647 w 428"/>
              <a:gd name="T7" fmla="*/ 2147483647 h 236"/>
              <a:gd name="T8" fmla="*/ 0 w 428"/>
              <a:gd name="T9" fmla="*/ 2147483647 h 23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28"/>
              <a:gd name="T16" fmla="*/ 0 h 236"/>
              <a:gd name="T17" fmla="*/ 428 w 428"/>
              <a:gd name="T18" fmla="*/ 236 h 2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28" h="236">
                <a:moveTo>
                  <a:pt x="428" y="130"/>
                </a:moveTo>
                <a:cubicBezTo>
                  <a:pt x="405" y="38"/>
                  <a:pt x="331" y="8"/>
                  <a:pt x="246" y="0"/>
                </a:cubicBezTo>
                <a:cubicBezTo>
                  <a:pt x="192" y="6"/>
                  <a:pt x="169" y="9"/>
                  <a:pt x="126" y="20"/>
                </a:cubicBezTo>
                <a:cubicBezTo>
                  <a:pt x="107" y="38"/>
                  <a:pt x="96" y="55"/>
                  <a:pt x="75" y="70"/>
                </a:cubicBezTo>
                <a:cubicBezTo>
                  <a:pt x="51" y="116"/>
                  <a:pt x="0" y="181"/>
                  <a:pt x="0" y="236"/>
                </a:cubicBezTo>
              </a:path>
            </a:pathLst>
          </a:custGeom>
          <a:noFill/>
          <a:ln w="19050">
            <a:solidFill>
              <a:srgbClr val="06961A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403" name="Rectangle 142"/>
          <p:cNvSpPr>
            <a:spLocks noChangeArrowheads="1"/>
          </p:cNvSpPr>
          <p:nvPr/>
        </p:nvSpPr>
        <p:spPr bwMode="auto">
          <a:xfrm>
            <a:off x="457200" y="1905000"/>
            <a:ext cx="2300288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>
                <a:latin typeface="Times" charset="0"/>
              </a:rPr>
              <a:t>A simple system:</a:t>
            </a:r>
          </a:p>
        </p:txBody>
      </p:sp>
      <p:grpSp>
        <p:nvGrpSpPr>
          <p:cNvPr id="21" name="Group 32"/>
          <p:cNvGrpSpPr>
            <a:grpSpLocks/>
          </p:cNvGrpSpPr>
          <p:nvPr>
            <p:custDataLst>
              <p:tags r:id="rId1"/>
            </p:custDataLst>
          </p:nvPr>
        </p:nvGrpSpPr>
        <p:grpSpPr bwMode="auto">
          <a:xfrm>
            <a:off x="6078130" y="4314825"/>
            <a:ext cx="236537" cy="257175"/>
            <a:chOff x="2928" y="1051"/>
            <a:chExt cx="840" cy="957"/>
          </a:xfrm>
        </p:grpSpPr>
        <p:sp>
          <p:nvSpPr>
            <p:cNvPr id="22" name="Freeform 33"/>
            <p:cNvSpPr>
              <a:spLocks/>
            </p:cNvSpPr>
            <p:nvPr>
              <p:custDataLst>
                <p:tags r:id="rId2"/>
              </p:custDataLst>
            </p:nvPr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24 w 1048"/>
                <a:gd name="T1" fmla="*/ 21 h 250"/>
                <a:gd name="T2" fmla="*/ 42 w 1048"/>
                <a:gd name="T3" fmla="*/ 83 h 250"/>
                <a:gd name="T4" fmla="*/ 43 w 1048"/>
                <a:gd name="T5" fmla="*/ 111 h 250"/>
                <a:gd name="T6" fmla="*/ 46 w 1048"/>
                <a:gd name="T7" fmla="*/ 126 h 250"/>
                <a:gd name="T8" fmla="*/ 48 w 1048"/>
                <a:gd name="T9" fmla="*/ 167 h 250"/>
                <a:gd name="T10" fmla="*/ 33 w 1048"/>
                <a:gd name="T11" fmla="*/ 236 h 250"/>
                <a:gd name="T12" fmla="*/ 4 w 1048"/>
                <a:gd name="T13" fmla="*/ 216 h 250"/>
                <a:gd name="T14" fmla="*/ 0 w 1048"/>
                <a:gd name="T15" fmla="*/ 195 h 250"/>
                <a:gd name="T16" fmla="*/ 2 w 1048"/>
                <a:gd name="T17" fmla="*/ 161 h 250"/>
                <a:gd name="T18" fmla="*/ 4 w 1048"/>
                <a:gd name="T19" fmla="*/ 125 h 250"/>
                <a:gd name="T20" fmla="*/ 9 w 1048"/>
                <a:gd name="T21" fmla="*/ 76 h 250"/>
                <a:gd name="T22" fmla="*/ 13 w 1048"/>
                <a:gd name="T23" fmla="*/ 55 h 250"/>
                <a:gd name="T24" fmla="*/ 15 w 1048"/>
                <a:gd name="T25" fmla="*/ 28 h 250"/>
                <a:gd name="T26" fmla="*/ 17 w 1048"/>
                <a:gd name="T27" fmla="*/ 14 h 250"/>
                <a:gd name="T28" fmla="*/ 22 w 1048"/>
                <a:gd name="T29" fmla="*/ 28 h 250"/>
                <a:gd name="T30" fmla="*/ 24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3" name="Oval 34"/>
            <p:cNvSpPr>
              <a:spLocks noChangeArrowheads="1"/>
            </p:cNvSpPr>
            <p:nvPr>
              <p:custDataLst>
                <p:tags r:id="rId3"/>
              </p:custDataLst>
            </p:nvPr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4" name="Oval 35"/>
            <p:cNvSpPr>
              <a:spLocks noChangeArrowheads="1"/>
            </p:cNvSpPr>
            <p:nvPr>
              <p:custDataLst>
                <p:tags r:id="rId4"/>
              </p:custDataLst>
            </p:nvPr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5" name="Oval 36"/>
            <p:cNvSpPr>
              <a:spLocks noChangeArrowheads="1"/>
            </p:cNvSpPr>
            <p:nvPr>
              <p:custDataLst>
                <p:tags r:id="rId5"/>
              </p:custDataLst>
            </p:nvPr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6" name="Oval 37"/>
            <p:cNvSpPr>
              <a:spLocks noChangeArrowheads="1"/>
            </p:cNvSpPr>
            <p:nvPr>
              <p:custDataLst>
                <p:tags r:id="rId6"/>
              </p:custDataLst>
            </p:nvPr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7" name="Oval 38"/>
            <p:cNvSpPr>
              <a:spLocks noChangeArrowheads="1"/>
            </p:cNvSpPr>
            <p:nvPr>
              <p:custDataLst>
                <p:tags r:id="rId7"/>
              </p:custDataLst>
            </p:nvPr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8" name="Oval 39"/>
            <p:cNvSpPr>
              <a:spLocks noChangeArrowheads="1"/>
            </p:cNvSpPr>
            <p:nvPr>
              <p:custDataLst>
                <p:tags r:id="rId8"/>
              </p:custDataLst>
            </p:nvPr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9" name="Oval 40"/>
            <p:cNvSpPr>
              <a:spLocks noChangeArrowheads="1"/>
            </p:cNvSpPr>
            <p:nvPr>
              <p:custDataLst>
                <p:tags r:id="rId9"/>
              </p:custDataLst>
            </p:nvPr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0" name="AutoShape 41"/>
            <p:cNvSpPr>
              <a:spLocks noChangeArrowheads="1"/>
            </p:cNvSpPr>
            <p:nvPr>
              <p:custDataLst>
                <p:tags r:id="rId10"/>
              </p:custDataLst>
            </p:nvPr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1" name="Freeform 42"/>
            <p:cNvSpPr>
              <a:spLocks/>
            </p:cNvSpPr>
            <p:nvPr>
              <p:custDataLst>
                <p:tags r:id="rId11"/>
              </p:custDataLst>
            </p:nvPr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2" name="Freeform 43"/>
            <p:cNvSpPr>
              <a:spLocks/>
            </p:cNvSpPr>
            <p:nvPr>
              <p:custDataLst>
                <p:tags r:id="rId12"/>
              </p:custDataLst>
            </p:nvPr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" name="Freeform 44"/>
            <p:cNvSpPr>
              <a:spLocks/>
            </p:cNvSpPr>
            <p:nvPr>
              <p:custDataLst>
                <p:tags r:id="rId13"/>
              </p:custDataLst>
            </p:nvPr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" name="Freeform 45"/>
            <p:cNvSpPr>
              <a:spLocks/>
            </p:cNvSpPr>
            <p:nvPr>
              <p:custDataLst>
                <p:tags r:id="rId14"/>
              </p:custDataLst>
            </p:nvPr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35" name="Text Box 46"/>
          <p:cNvSpPr txBox="1">
            <a:spLocks noChangeArrowheads="1"/>
          </p:cNvSpPr>
          <p:nvPr/>
        </p:nvSpPr>
        <p:spPr bwMode="auto">
          <a:xfrm>
            <a:off x="5162550" y="4216872"/>
            <a:ext cx="1158876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900" dirty="0" smtClean="0">
                <a:latin typeface="Calibri" panose="020F0502020204030204" pitchFamily="34" charset="0"/>
              </a:rPr>
              <a:t>Who's this self?</a:t>
            </a:r>
            <a:endParaRPr lang="en-US" sz="900" dirty="0">
              <a:latin typeface="Calibri" panose="020F0502020204030204" pitchFamily="34" charset="0"/>
            </a:endParaRPr>
          </a:p>
        </p:txBody>
      </p:sp>
      <p:sp>
        <p:nvSpPr>
          <p:cNvPr id="36" name="Rectangle 90"/>
          <p:cNvSpPr>
            <a:spLocks noChangeArrowheads="1"/>
          </p:cNvSpPr>
          <p:nvPr/>
        </p:nvSpPr>
        <p:spPr bwMode="auto">
          <a:xfrm>
            <a:off x="3146425" y="1800225"/>
            <a:ext cx="5291138" cy="849313"/>
          </a:xfrm>
          <a:prstGeom prst="rect">
            <a:avLst/>
          </a:prstGeom>
          <a:solidFill>
            <a:srgbClr val="CCFFCC"/>
          </a:solidFill>
          <a:ln>
            <a:noFill/>
          </a:ln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>
              <a:solidFill>
                <a:srgbClr val="008000"/>
              </a:solidFill>
            </a:endParaRPr>
          </a:p>
        </p:txBody>
      </p:sp>
      <p:sp>
        <p:nvSpPr>
          <p:cNvPr id="37" name="Text Box 138"/>
          <p:cNvSpPr txBox="1">
            <a:spLocks noChangeArrowheads="1"/>
          </p:cNvSpPr>
          <p:nvPr/>
        </p:nvSpPr>
        <p:spPr bwMode="auto">
          <a:xfrm>
            <a:off x="3276600" y="1905000"/>
            <a:ext cx="105092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2000" b="1" dirty="0"/>
              <a:t>100.0</a:t>
            </a:r>
          </a:p>
        </p:txBody>
      </p:sp>
      <p:sp>
        <p:nvSpPr>
          <p:cNvPr id="38" name="Text Box 140"/>
          <p:cNvSpPr txBox="1">
            <a:spLocks noChangeArrowheads="1"/>
          </p:cNvSpPr>
          <p:nvPr/>
        </p:nvSpPr>
        <p:spPr bwMode="auto">
          <a:xfrm>
            <a:off x="5262563" y="1905000"/>
            <a:ext cx="121126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2000" b="1"/>
              <a:t> 50.0</a:t>
            </a:r>
          </a:p>
        </p:txBody>
      </p:sp>
      <p:sp>
        <p:nvSpPr>
          <p:cNvPr id="39" name="Text Box 141"/>
          <p:cNvSpPr txBox="1">
            <a:spLocks noChangeArrowheads="1"/>
          </p:cNvSpPr>
          <p:nvPr/>
        </p:nvSpPr>
        <p:spPr bwMode="auto">
          <a:xfrm>
            <a:off x="7408863" y="1905000"/>
            <a:ext cx="7620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2000" b="1"/>
              <a:t>0.0</a:t>
            </a:r>
          </a:p>
        </p:txBody>
      </p:sp>
      <p:sp>
        <p:nvSpPr>
          <p:cNvPr id="40" name="Rectangle 152"/>
          <p:cNvSpPr>
            <a:spLocks noChangeArrowheads="1"/>
          </p:cNvSpPr>
          <p:nvPr/>
        </p:nvSpPr>
        <p:spPr bwMode="auto">
          <a:xfrm>
            <a:off x="3336925" y="2228850"/>
            <a:ext cx="1031051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600" b="1"/>
              <a:t>for a win</a:t>
            </a:r>
          </a:p>
        </p:txBody>
      </p:sp>
      <p:sp>
        <p:nvSpPr>
          <p:cNvPr id="41" name="Rectangle 153"/>
          <p:cNvSpPr>
            <a:spLocks noChangeArrowheads="1"/>
          </p:cNvSpPr>
          <p:nvPr/>
        </p:nvSpPr>
        <p:spPr bwMode="auto">
          <a:xfrm>
            <a:off x="7248525" y="2230438"/>
            <a:ext cx="1098378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600" b="1"/>
              <a:t>for a loss</a:t>
            </a:r>
          </a:p>
        </p:txBody>
      </p:sp>
      <p:sp>
        <p:nvSpPr>
          <p:cNvPr id="42" name="Rectangle 154"/>
          <p:cNvSpPr>
            <a:spLocks noChangeArrowheads="1"/>
          </p:cNvSpPr>
          <p:nvPr/>
        </p:nvSpPr>
        <p:spPr bwMode="auto">
          <a:xfrm>
            <a:off x="4994275" y="2230438"/>
            <a:ext cx="1827744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600" b="1"/>
              <a:t>for anything else</a:t>
            </a:r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3" name="Ink 2"/>
              <p14:cNvContentPartPr/>
              <p14:nvPr/>
            </p14:nvContentPartPr>
            <p14:xfrm>
              <a:off x="609840" y="2733840"/>
              <a:ext cx="8372880" cy="3267360"/>
            </p14:xfrm>
          </p:contentPart>
        </mc:Choice>
        <mc:Fallback xmlns="">
          <p:pic>
            <p:nvPicPr>
              <p:cNvPr id="3" name="Ink 2"/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600480" y="2724480"/>
                <a:ext cx="8391600" cy="32860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23439936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34" name="Rounded Rectangle 3"/>
          <p:cNvSpPr>
            <a:spLocks noChangeArrowheads="1"/>
          </p:cNvSpPr>
          <p:nvPr/>
        </p:nvSpPr>
        <p:spPr bwMode="auto">
          <a:xfrm>
            <a:off x="901700" y="3200400"/>
            <a:ext cx="2895600" cy="1298575"/>
          </a:xfrm>
          <a:prstGeom prst="roundRect">
            <a:avLst>
              <a:gd name="adj" fmla="val 16667"/>
            </a:avLst>
          </a:prstGeom>
          <a:solidFill>
            <a:srgbClr val="CC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435" name="Text Box 1029"/>
          <p:cNvSpPr txBox="1">
            <a:spLocks noChangeArrowheads="1"/>
          </p:cNvSpPr>
          <p:nvPr/>
        </p:nvSpPr>
        <p:spPr bwMode="auto">
          <a:xfrm>
            <a:off x="914400" y="228600"/>
            <a:ext cx="731520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3600" dirty="0">
                <a:latin typeface="Cambria" pitchFamily="18" charset="0"/>
              </a:rPr>
              <a:t>Scoring </a:t>
            </a:r>
            <a:r>
              <a:rPr lang="en-US" sz="3600" b="1" i="1" dirty="0">
                <a:latin typeface="Cambria" pitchFamily="18" charset="0"/>
              </a:rPr>
              <a:t>moves</a:t>
            </a:r>
            <a:r>
              <a:rPr lang="en-US" sz="3600" dirty="0">
                <a:latin typeface="Cambria" pitchFamily="18" charset="0"/>
              </a:rPr>
              <a:t> at 0 ply</a:t>
            </a:r>
          </a:p>
        </p:txBody>
      </p:sp>
      <p:sp>
        <p:nvSpPr>
          <p:cNvPr id="18436" name="Text Box 1044"/>
          <p:cNvSpPr txBox="1">
            <a:spLocks noChangeArrowheads="1"/>
          </p:cNvSpPr>
          <p:nvPr/>
        </p:nvSpPr>
        <p:spPr bwMode="auto">
          <a:xfrm>
            <a:off x="1120775" y="3319463"/>
            <a:ext cx="2355850" cy="1060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2100">
                <a:latin typeface="Calibri" pitchFamily="34" charset="0"/>
              </a:rPr>
              <a:t>0 ply is a Zen-like approach: </a:t>
            </a:r>
            <a:r>
              <a:rPr lang="en-US" sz="2100" b="1" i="1">
                <a:latin typeface="Calibri" pitchFamily="34" charset="0"/>
              </a:rPr>
              <a:t>exist only in the present</a:t>
            </a:r>
            <a:endParaRPr lang="en-US" sz="2100">
              <a:latin typeface="Calibri" pitchFamily="34" charset="0"/>
            </a:endParaRPr>
          </a:p>
        </p:txBody>
      </p:sp>
      <p:sp>
        <p:nvSpPr>
          <p:cNvPr id="18437" name="Rectangle 1046"/>
          <p:cNvSpPr>
            <a:spLocks noChangeArrowheads="1"/>
          </p:cNvSpPr>
          <p:nvPr/>
        </p:nvSpPr>
        <p:spPr bwMode="auto">
          <a:xfrm>
            <a:off x="5448300" y="3333750"/>
            <a:ext cx="2835275" cy="32385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/>
            <a:r>
              <a:rPr lang="en-US" sz="1500">
                <a:latin typeface="Times" charset="0"/>
              </a:rPr>
              <a:t> </a:t>
            </a:r>
            <a:r>
              <a:rPr lang="en-US" sz="1500" b="1" i="1">
                <a:solidFill>
                  <a:srgbClr val="06961A"/>
                </a:solidFill>
                <a:latin typeface="Calibri" pitchFamily="34" charset="0"/>
              </a:rPr>
              <a:t>0-ply means 0 moves are made!</a:t>
            </a:r>
            <a:r>
              <a:rPr lang="en-US" sz="1500">
                <a:solidFill>
                  <a:srgbClr val="06961A"/>
                </a:solidFill>
                <a:latin typeface="Calibri" pitchFamily="34" charset="0"/>
              </a:rPr>
              <a:t> </a:t>
            </a:r>
          </a:p>
        </p:txBody>
      </p:sp>
      <p:grpSp>
        <p:nvGrpSpPr>
          <p:cNvPr id="18438" name="Group 1088"/>
          <p:cNvGrpSpPr>
            <a:grpSpLocks/>
          </p:cNvGrpSpPr>
          <p:nvPr>
            <p:custDataLst>
              <p:tags r:id="rId1"/>
            </p:custDataLst>
          </p:nvPr>
        </p:nvGrpSpPr>
        <p:grpSpPr bwMode="auto">
          <a:xfrm>
            <a:off x="366713" y="5681663"/>
            <a:ext cx="531812" cy="615950"/>
            <a:chOff x="2928" y="1051"/>
            <a:chExt cx="840" cy="957"/>
          </a:xfrm>
        </p:grpSpPr>
        <p:sp>
          <p:nvSpPr>
            <p:cNvPr id="18522" name="Freeform 1089"/>
            <p:cNvSpPr>
              <a:spLocks/>
            </p:cNvSpPr>
            <p:nvPr>
              <p:custDataLst>
                <p:tags r:id="rId2"/>
              </p:custDataLst>
            </p:nvPr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24 w 1048"/>
                <a:gd name="T1" fmla="*/ 21 h 250"/>
                <a:gd name="T2" fmla="*/ 42 w 1048"/>
                <a:gd name="T3" fmla="*/ 83 h 250"/>
                <a:gd name="T4" fmla="*/ 43 w 1048"/>
                <a:gd name="T5" fmla="*/ 111 h 250"/>
                <a:gd name="T6" fmla="*/ 46 w 1048"/>
                <a:gd name="T7" fmla="*/ 126 h 250"/>
                <a:gd name="T8" fmla="*/ 48 w 1048"/>
                <a:gd name="T9" fmla="*/ 167 h 250"/>
                <a:gd name="T10" fmla="*/ 33 w 1048"/>
                <a:gd name="T11" fmla="*/ 236 h 250"/>
                <a:gd name="T12" fmla="*/ 4 w 1048"/>
                <a:gd name="T13" fmla="*/ 216 h 250"/>
                <a:gd name="T14" fmla="*/ 0 w 1048"/>
                <a:gd name="T15" fmla="*/ 195 h 250"/>
                <a:gd name="T16" fmla="*/ 2 w 1048"/>
                <a:gd name="T17" fmla="*/ 161 h 250"/>
                <a:gd name="T18" fmla="*/ 4 w 1048"/>
                <a:gd name="T19" fmla="*/ 125 h 250"/>
                <a:gd name="T20" fmla="*/ 9 w 1048"/>
                <a:gd name="T21" fmla="*/ 76 h 250"/>
                <a:gd name="T22" fmla="*/ 13 w 1048"/>
                <a:gd name="T23" fmla="*/ 55 h 250"/>
                <a:gd name="T24" fmla="*/ 15 w 1048"/>
                <a:gd name="T25" fmla="*/ 28 h 250"/>
                <a:gd name="T26" fmla="*/ 17 w 1048"/>
                <a:gd name="T27" fmla="*/ 14 h 250"/>
                <a:gd name="T28" fmla="*/ 22 w 1048"/>
                <a:gd name="T29" fmla="*/ 28 h 250"/>
                <a:gd name="T30" fmla="*/ 24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523" name="Oval 1090"/>
            <p:cNvSpPr>
              <a:spLocks noChangeArrowheads="1"/>
            </p:cNvSpPr>
            <p:nvPr>
              <p:custDataLst>
                <p:tags r:id="rId3"/>
              </p:custDataLst>
            </p:nvPr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524" name="Oval 1091"/>
            <p:cNvSpPr>
              <a:spLocks noChangeArrowheads="1"/>
            </p:cNvSpPr>
            <p:nvPr>
              <p:custDataLst>
                <p:tags r:id="rId4"/>
              </p:custDataLst>
            </p:nvPr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525" name="Oval 1092"/>
            <p:cNvSpPr>
              <a:spLocks noChangeArrowheads="1"/>
            </p:cNvSpPr>
            <p:nvPr>
              <p:custDataLst>
                <p:tags r:id="rId5"/>
              </p:custDataLst>
            </p:nvPr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526" name="Oval 1093"/>
            <p:cNvSpPr>
              <a:spLocks noChangeArrowheads="1"/>
            </p:cNvSpPr>
            <p:nvPr>
              <p:custDataLst>
                <p:tags r:id="rId6"/>
              </p:custDataLst>
            </p:nvPr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527" name="Oval 1094"/>
            <p:cNvSpPr>
              <a:spLocks noChangeArrowheads="1"/>
            </p:cNvSpPr>
            <p:nvPr>
              <p:custDataLst>
                <p:tags r:id="rId7"/>
              </p:custDataLst>
            </p:nvPr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528" name="Oval 1095"/>
            <p:cNvSpPr>
              <a:spLocks noChangeArrowheads="1"/>
            </p:cNvSpPr>
            <p:nvPr>
              <p:custDataLst>
                <p:tags r:id="rId8"/>
              </p:custDataLst>
            </p:nvPr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529" name="Oval 1096"/>
            <p:cNvSpPr>
              <a:spLocks noChangeArrowheads="1"/>
            </p:cNvSpPr>
            <p:nvPr>
              <p:custDataLst>
                <p:tags r:id="rId9"/>
              </p:custDataLst>
            </p:nvPr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530" name="AutoShape 1097"/>
            <p:cNvSpPr>
              <a:spLocks noChangeArrowheads="1"/>
            </p:cNvSpPr>
            <p:nvPr>
              <p:custDataLst>
                <p:tags r:id="rId10"/>
              </p:custDataLst>
            </p:nvPr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531" name="Freeform 1098"/>
            <p:cNvSpPr>
              <a:spLocks/>
            </p:cNvSpPr>
            <p:nvPr>
              <p:custDataLst>
                <p:tags r:id="rId11"/>
              </p:custDataLst>
            </p:nvPr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532" name="Freeform 1099"/>
            <p:cNvSpPr>
              <a:spLocks/>
            </p:cNvSpPr>
            <p:nvPr>
              <p:custDataLst>
                <p:tags r:id="rId12"/>
              </p:custDataLst>
            </p:nvPr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533" name="Freeform 1100"/>
            <p:cNvSpPr>
              <a:spLocks/>
            </p:cNvSpPr>
            <p:nvPr>
              <p:custDataLst>
                <p:tags r:id="rId13"/>
              </p:custDataLst>
            </p:nvPr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534" name="Freeform 1101"/>
            <p:cNvSpPr>
              <a:spLocks/>
            </p:cNvSpPr>
            <p:nvPr>
              <p:custDataLst>
                <p:tags r:id="rId14"/>
              </p:custDataLst>
            </p:nvPr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8439" name="Text Box 1110"/>
          <p:cNvSpPr txBox="1">
            <a:spLocks noChangeArrowheads="1"/>
          </p:cNvSpPr>
          <p:nvPr/>
        </p:nvSpPr>
        <p:spPr bwMode="auto">
          <a:xfrm>
            <a:off x="771525" y="5762625"/>
            <a:ext cx="704850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000">
                <a:solidFill>
                  <a:srgbClr val="06961A"/>
                </a:solidFill>
                <a:latin typeface="Comic Sans MS" pitchFamily="66" charset="0"/>
              </a:rPr>
              <a:t>0 ply!</a:t>
            </a:r>
          </a:p>
        </p:txBody>
      </p:sp>
      <p:sp>
        <p:nvSpPr>
          <p:cNvPr id="18440" name="Text Box 1112"/>
          <p:cNvSpPr txBox="1">
            <a:spLocks noChangeArrowheads="1"/>
          </p:cNvSpPr>
          <p:nvPr/>
        </p:nvSpPr>
        <p:spPr bwMode="auto">
          <a:xfrm>
            <a:off x="76200" y="6326188"/>
            <a:ext cx="3200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000" b="1">
                <a:latin typeface="Courier New" pitchFamily="49" charset="0"/>
              </a:rPr>
              <a:t>o0.scoreBoard( b42 )</a:t>
            </a:r>
          </a:p>
        </p:txBody>
      </p:sp>
      <p:sp>
        <p:nvSpPr>
          <p:cNvPr id="18441" name="Text Box 1114"/>
          <p:cNvSpPr txBox="1">
            <a:spLocks noChangeArrowheads="1"/>
          </p:cNvSpPr>
          <p:nvPr/>
        </p:nvSpPr>
        <p:spPr bwMode="auto">
          <a:xfrm>
            <a:off x="2135188" y="5510213"/>
            <a:ext cx="2895600" cy="738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2100">
                <a:latin typeface="Calibri" pitchFamily="34" charset="0"/>
              </a:rPr>
              <a:t>We use</a:t>
            </a:r>
            <a:r>
              <a:rPr lang="en-US" sz="2100" b="1">
                <a:latin typeface="Courier New" pitchFamily="49" charset="0"/>
                <a:cs typeface="Courier New" pitchFamily="49" charset="0"/>
              </a:rPr>
              <a:t> -1 </a:t>
            </a:r>
            <a:r>
              <a:rPr lang="en-US" sz="2100">
                <a:latin typeface="Calibri" pitchFamily="34" charset="0"/>
              </a:rPr>
              <a:t>as the score into a full column.</a:t>
            </a:r>
          </a:p>
        </p:txBody>
      </p:sp>
      <p:sp>
        <p:nvSpPr>
          <p:cNvPr id="18442" name="Text Box 1114"/>
          <p:cNvSpPr txBox="1">
            <a:spLocks noChangeArrowheads="1"/>
          </p:cNvSpPr>
          <p:nvPr/>
        </p:nvSpPr>
        <p:spPr bwMode="auto">
          <a:xfrm>
            <a:off x="733425" y="1752600"/>
            <a:ext cx="3381375" cy="738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2100">
                <a:latin typeface="Calibri" pitchFamily="34" charset="0"/>
              </a:rPr>
              <a:t>What would the 0-ply scores be for each </a:t>
            </a:r>
            <a:r>
              <a:rPr lang="en-US" sz="2100" b="1" i="1">
                <a:latin typeface="Calibri" pitchFamily="34" charset="0"/>
              </a:rPr>
              <a:t>column </a:t>
            </a:r>
            <a:r>
              <a:rPr lang="en-US" sz="2100">
                <a:latin typeface="Calibri" pitchFamily="34" charset="0"/>
              </a:rPr>
              <a:t>(move)?</a:t>
            </a:r>
            <a:endParaRPr lang="en-US" sz="2100" b="1" i="1">
              <a:latin typeface="Calibri" pitchFamily="34" charset="0"/>
            </a:endParaRPr>
          </a:p>
        </p:txBody>
      </p:sp>
      <p:sp>
        <p:nvSpPr>
          <p:cNvPr id="18443" name="Oval 1050"/>
          <p:cNvSpPr>
            <a:spLocks noChangeArrowheads="1"/>
          </p:cNvSpPr>
          <p:nvPr/>
        </p:nvSpPr>
        <p:spPr bwMode="auto">
          <a:xfrm>
            <a:off x="5548313" y="3733800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8444" name="Oval 1051" descr="Dark vertical"/>
          <p:cNvSpPr>
            <a:spLocks noChangeArrowheads="1"/>
          </p:cNvSpPr>
          <p:nvPr/>
        </p:nvSpPr>
        <p:spPr bwMode="auto">
          <a:xfrm>
            <a:off x="5548313" y="4095750"/>
            <a:ext cx="304800" cy="304800"/>
          </a:xfrm>
          <a:prstGeom prst="ellipse">
            <a:avLst/>
          </a:prstGeom>
          <a:pattFill prst="dkVert">
            <a:fgClr>
              <a:srgbClr val="CD0329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8445" name="Oval 1052"/>
          <p:cNvSpPr>
            <a:spLocks noChangeArrowheads="1"/>
          </p:cNvSpPr>
          <p:nvPr/>
        </p:nvSpPr>
        <p:spPr bwMode="auto">
          <a:xfrm>
            <a:off x="5548313" y="4459288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8446" name="Oval 1053" descr="Dark vertical"/>
          <p:cNvSpPr>
            <a:spLocks noChangeArrowheads="1"/>
          </p:cNvSpPr>
          <p:nvPr/>
        </p:nvSpPr>
        <p:spPr bwMode="auto">
          <a:xfrm>
            <a:off x="5548313" y="4822825"/>
            <a:ext cx="304800" cy="304800"/>
          </a:xfrm>
          <a:prstGeom prst="ellipse">
            <a:avLst/>
          </a:prstGeom>
          <a:pattFill prst="dkVert">
            <a:fgClr>
              <a:srgbClr val="CD0329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8447" name="Oval 1054"/>
          <p:cNvSpPr>
            <a:spLocks noChangeArrowheads="1"/>
          </p:cNvSpPr>
          <p:nvPr/>
        </p:nvSpPr>
        <p:spPr bwMode="auto">
          <a:xfrm>
            <a:off x="5548313" y="5186363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8448" name="Oval 1055"/>
          <p:cNvSpPr>
            <a:spLocks noChangeArrowheads="1"/>
          </p:cNvSpPr>
          <p:nvPr/>
        </p:nvSpPr>
        <p:spPr bwMode="auto">
          <a:xfrm>
            <a:off x="5548313" y="5549900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8449" name="Oval 1056"/>
          <p:cNvSpPr>
            <a:spLocks noChangeArrowheads="1"/>
          </p:cNvSpPr>
          <p:nvPr/>
        </p:nvSpPr>
        <p:spPr bwMode="auto">
          <a:xfrm>
            <a:off x="5929313" y="373380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8450" name="Oval 1057"/>
          <p:cNvSpPr>
            <a:spLocks noChangeArrowheads="1"/>
          </p:cNvSpPr>
          <p:nvPr/>
        </p:nvSpPr>
        <p:spPr bwMode="auto">
          <a:xfrm>
            <a:off x="5929313" y="409575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8451" name="Oval 1058"/>
          <p:cNvSpPr>
            <a:spLocks noChangeArrowheads="1"/>
          </p:cNvSpPr>
          <p:nvPr/>
        </p:nvSpPr>
        <p:spPr bwMode="auto">
          <a:xfrm>
            <a:off x="5929313" y="445928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8452" name="Oval 1059"/>
          <p:cNvSpPr>
            <a:spLocks noChangeArrowheads="1"/>
          </p:cNvSpPr>
          <p:nvPr/>
        </p:nvSpPr>
        <p:spPr bwMode="auto">
          <a:xfrm>
            <a:off x="5929313" y="482282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8453" name="Oval 1060"/>
          <p:cNvSpPr>
            <a:spLocks noChangeArrowheads="1"/>
          </p:cNvSpPr>
          <p:nvPr/>
        </p:nvSpPr>
        <p:spPr bwMode="auto">
          <a:xfrm>
            <a:off x="5929313" y="5186363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8454" name="Oval 1061"/>
          <p:cNvSpPr>
            <a:spLocks noChangeArrowheads="1"/>
          </p:cNvSpPr>
          <p:nvPr/>
        </p:nvSpPr>
        <p:spPr bwMode="auto">
          <a:xfrm>
            <a:off x="6310313" y="373380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8455" name="Oval 1062"/>
          <p:cNvSpPr>
            <a:spLocks noChangeArrowheads="1"/>
          </p:cNvSpPr>
          <p:nvPr/>
        </p:nvSpPr>
        <p:spPr bwMode="auto">
          <a:xfrm>
            <a:off x="6310313" y="409575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8456" name="Oval 1063"/>
          <p:cNvSpPr>
            <a:spLocks noChangeArrowheads="1"/>
          </p:cNvSpPr>
          <p:nvPr/>
        </p:nvSpPr>
        <p:spPr bwMode="auto">
          <a:xfrm>
            <a:off x="6310313" y="445928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8457" name="Oval 1064"/>
          <p:cNvSpPr>
            <a:spLocks noChangeArrowheads="1"/>
          </p:cNvSpPr>
          <p:nvPr/>
        </p:nvSpPr>
        <p:spPr bwMode="auto">
          <a:xfrm>
            <a:off x="6310313" y="482282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8458" name="Oval 1065"/>
          <p:cNvSpPr>
            <a:spLocks noChangeArrowheads="1"/>
          </p:cNvSpPr>
          <p:nvPr/>
        </p:nvSpPr>
        <p:spPr bwMode="auto">
          <a:xfrm>
            <a:off x="7069138" y="518477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8459" name="Oval 1066"/>
          <p:cNvSpPr>
            <a:spLocks noChangeArrowheads="1"/>
          </p:cNvSpPr>
          <p:nvPr/>
        </p:nvSpPr>
        <p:spPr bwMode="auto">
          <a:xfrm>
            <a:off x="6691313" y="373380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8460" name="Oval 1067"/>
          <p:cNvSpPr>
            <a:spLocks noChangeArrowheads="1"/>
          </p:cNvSpPr>
          <p:nvPr/>
        </p:nvSpPr>
        <p:spPr bwMode="auto">
          <a:xfrm>
            <a:off x="6691313" y="409575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8461" name="Oval 1068"/>
          <p:cNvSpPr>
            <a:spLocks noChangeArrowheads="1"/>
          </p:cNvSpPr>
          <p:nvPr/>
        </p:nvSpPr>
        <p:spPr bwMode="auto">
          <a:xfrm>
            <a:off x="6691313" y="445928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8462" name="Oval 1069"/>
          <p:cNvSpPr>
            <a:spLocks noChangeArrowheads="1"/>
          </p:cNvSpPr>
          <p:nvPr/>
        </p:nvSpPr>
        <p:spPr bwMode="auto">
          <a:xfrm>
            <a:off x="6691313" y="482282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8463" name="Oval 1070"/>
          <p:cNvSpPr>
            <a:spLocks noChangeArrowheads="1"/>
          </p:cNvSpPr>
          <p:nvPr/>
        </p:nvSpPr>
        <p:spPr bwMode="auto">
          <a:xfrm>
            <a:off x="6691313" y="5186363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8464" name="Oval 1071"/>
          <p:cNvSpPr>
            <a:spLocks noChangeArrowheads="1"/>
          </p:cNvSpPr>
          <p:nvPr/>
        </p:nvSpPr>
        <p:spPr bwMode="auto">
          <a:xfrm>
            <a:off x="7072313" y="373380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8465" name="Oval 1072"/>
          <p:cNvSpPr>
            <a:spLocks noChangeArrowheads="1"/>
          </p:cNvSpPr>
          <p:nvPr/>
        </p:nvSpPr>
        <p:spPr bwMode="auto">
          <a:xfrm>
            <a:off x="7072313" y="409575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8466" name="Oval 1073"/>
          <p:cNvSpPr>
            <a:spLocks noChangeArrowheads="1"/>
          </p:cNvSpPr>
          <p:nvPr/>
        </p:nvSpPr>
        <p:spPr bwMode="auto">
          <a:xfrm>
            <a:off x="7072313" y="445928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8467" name="Oval 1074"/>
          <p:cNvSpPr>
            <a:spLocks noChangeArrowheads="1"/>
          </p:cNvSpPr>
          <p:nvPr/>
        </p:nvSpPr>
        <p:spPr bwMode="auto">
          <a:xfrm>
            <a:off x="7072313" y="482282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8468" name="Oval 1075"/>
          <p:cNvSpPr>
            <a:spLocks noChangeArrowheads="1"/>
          </p:cNvSpPr>
          <p:nvPr/>
        </p:nvSpPr>
        <p:spPr bwMode="auto">
          <a:xfrm>
            <a:off x="7072313" y="554990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8469" name="Oval 1076"/>
          <p:cNvSpPr>
            <a:spLocks noChangeArrowheads="1"/>
          </p:cNvSpPr>
          <p:nvPr/>
        </p:nvSpPr>
        <p:spPr bwMode="auto">
          <a:xfrm>
            <a:off x="7453313" y="373380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8470" name="Oval 1077"/>
          <p:cNvSpPr>
            <a:spLocks noChangeArrowheads="1"/>
          </p:cNvSpPr>
          <p:nvPr/>
        </p:nvSpPr>
        <p:spPr bwMode="auto">
          <a:xfrm>
            <a:off x="7453313" y="409575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8471" name="Oval 1078"/>
          <p:cNvSpPr>
            <a:spLocks noChangeArrowheads="1"/>
          </p:cNvSpPr>
          <p:nvPr/>
        </p:nvSpPr>
        <p:spPr bwMode="auto">
          <a:xfrm>
            <a:off x="7453313" y="445928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8472" name="Oval 1079"/>
          <p:cNvSpPr>
            <a:spLocks noChangeArrowheads="1"/>
          </p:cNvSpPr>
          <p:nvPr/>
        </p:nvSpPr>
        <p:spPr bwMode="auto">
          <a:xfrm>
            <a:off x="7453313" y="482282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8473" name="Oval 1080"/>
          <p:cNvSpPr>
            <a:spLocks noChangeArrowheads="1"/>
          </p:cNvSpPr>
          <p:nvPr/>
        </p:nvSpPr>
        <p:spPr bwMode="auto">
          <a:xfrm>
            <a:off x="7453313" y="5186363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8474" name="Oval 1081"/>
          <p:cNvSpPr>
            <a:spLocks noChangeArrowheads="1"/>
          </p:cNvSpPr>
          <p:nvPr/>
        </p:nvSpPr>
        <p:spPr bwMode="auto">
          <a:xfrm>
            <a:off x="7834313" y="373380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8475" name="Oval 1082"/>
          <p:cNvSpPr>
            <a:spLocks noChangeArrowheads="1"/>
          </p:cNvSpPr>
          <p:nvPr/>
        </p:nvSpPr>
        <p:spPr bwMode="auto">
          <a:xfrm>
            <a:off x="7834313" y="409575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8476" name="Oval 1083"/>
          <p:cNvSpPr>
            <a:spLocks noChangeArrowheads="1"/>
          </p:cNvSpPr>
          <p:nvPr/>
        </p:nvSpPr>
        <p:spPr bwMode="auto">
          <a:xfrm>
            <a:off x="7834313" y="445928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8477" name="Oval 1084"/>
          <p:cNvSpPr>
            <a:spLocks noChangeArrowheads="1"/>
          </p:cNvSpPr>
          <p:nvPr/>
        </p:nvSpPr>
        <p:spPr bwMode="auto">
          <a:xfrm>
            <a:off x="7834313" y="482282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8478" name="Oval 1085"/>
          <p:cNvSpPr>
            <a:spLocks noChangeArrowheads="1"/>
          </p:cNvSpPr>
          <p:nvPr/>
        </p:nvSpPr>
        <p:spPr bwMode="auto">
          <a:xfrm>
            <a:off x="7834313" y="5186363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8479" name="Oval 1086"/>
          <p:cNvSpPr>
            <a:spLocks noChangeArrowheads="1"/>
          </p:cNvSpPr>
          <p:nvPr/>
        </p:nvSpPr>
        <p:spPr bwMode="auto">
          <a:xfrm>
            <a:off x="7834313" y="5549900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8480" name="Rectangle 1087"/>
          <p:cNvSpPr>
            <a:spLocks noChangeArrowheads="1"/>
          </p:cNvSpPr>
          <p:nvPr/>
        </p:nvSpPr>
        <p:spPr bwMode="auto">
          <a:xfrm>
            <a:off x="5487988" y="3649663"/>
            <a:ext cx="2714625" cy="2278062"/>
          </a:xfrm>
          <a:prstGeom prst="rect">
            <a:avLst/>
          </a:prstGeom>
          <a:noFill/>
          <a:ln w="28575">
            <a:solidFill>
              <a:srgbClr val="008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481" name="Oval 1102" descr="Dark vertical"/>
          <p:cNvSpPr>
            <a:spLocks noChangeArrowheads="1"/>
          </p:cNvSpPr>
          <p:nvPr/>
        </p:nvSpPr>
        <p:spPr bwMode="auto">
          <a:xfrm>
            <a:off x="5938838" y="5557838"/>
            <a:ext cx="304800" cy="304800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8482" name="Oval 1103" descr="Dark vertical"/>
          <p:cNvSpPr>
            <a:spLocks noChangeArrowheads="1"/>
          </p:cNvSpPr>
          <p:nvPr/>
        </p:nvSpPr>
        <p:spPr bwMode="auto">
          <a:xfrm>
            <a:off x="6319838" y="5557838"/>
            <a:ext cx="304800" cy="304800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8483" name="Oval 1104" descr="Dark vertical"/>
          <p:cNvSpPr>
            <a:spLocks noChangeArrowheads="1"/>
          </p:cNvSpPr>
          <p:nvPr/>
        </p:nvSpPr>
        <p:spPr bwMode="auto">
          <a:xfrm>
            <a:off x="6700838" y="5557838"/>
            <a:ext cx="304800" cy="304800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8484" name="Oval 1105" descr="Dark vertical"/>
          <p:cNvSpPr>
            <a:spLocks noChangeArrowheads="1"/>
          </p:cNvSpPr>
          <p:nvPr/>
        </p:nvSpPr>
        <p:spPr bwMode="auto">
          <a:xfrm>
            <a:off x="6313488" y="5189538"/>
            <a:ext cx="304800" cy="304800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8485" name="Oval 1106"/>
          <p:cNvSpPr>
            <a:spLocks noChangeArrowheads="1"/>
          </p:cNvSpPr>
          <p:nvPr/>
        </p:nvSpPr>
        <p:spPr bwMode="auto">
          <a:xfrm>
            <a:off x="7453313" y="5543550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8486" name="Oval 1108" descr="Dark vertical"/>
          <p:cNvSpPr>
            <a:spLocks noChangeArrowheads="1"/>
          </p:cNvSpPr>
          <p:nvPr/>
        </p:nvSpPr>
        <p:spPr bwMode="auto">
          <a:xfrm>
            <a:off x="4878388" y="4106863"/>
            <a:ext cx="304800" cy="304800"/>
          </a:xfrm>
          <a:prstGeom prst="ellipse">
            <a:avLst/>
          </a:prstGeom>
          <a:pattFill prst="dkVert">
            <a:fgClr>
              <a:srgbClr val="CD0329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8487" name="Text Box 1109"/>
          <p:cNvSpPr txBox="1">
            <a:spLocks noChangeArrowheads="1"/>
          </p:cNvSpPr>
          <p:nvPr/>
        </p:nvSpPr>
        <p:spPr bwMode="auto">
          <a:xfrm>
            <a:off x="4652963" y="4487863"/>
            <a:ext cx="758825" cy="554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500" b="1">
                <a:latin typeface="Calibri" pitchFamily="34" charset="0"/>
              </a:rPr>
              <a:t>to move</a:t>
            </a:r>
          </a:p>
        </p:txBody>
      </p:sp>
      <p:sp>
        <p:nvSpPr>
          <p:cNvPr id="18488" name="Line 1115"/>
          <p:cNvSpPr>
            <a:spLocks noChangeShapeType="1"/>
          </p:cNvSpPr>
          <p:nvPr/>
        </p:nvSpPr>
        <p:spPr bwMode="auto">
          <a:xfrm flipH="1">
            <a:off x="6070600" y="2895600"/>
            <a:ext cx="1588" cy="473075"/>
          </a:xfrm>
          <a:prstGeom prst="line">
            <a:avLst/>
          </a:prstGeom>
          <a:noFill/>
          <a:ln w="952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489" name="Line 1116"/>
          <p:cNvSpPr>
            <a:spLocks noChangeShapeType="1"/>
          </p:cNvSpPr>
          <p:nvPr/>
        </p:nvSpPr>
        <p:spPr bwMode="auto">
          <a:xfrm flipH="1">
            <a:off x="5688013" y="2911475"/>
            <a:ext cx="0" cy="457200"/>
          </a:xfrm>
          <a:prstGeom prst="line">
            <a:avLst/>
          </a:prstGeom>
          <a:noFill/>
          <a:ln w="952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490" name="Line 1117"/>
          <p:cNvSpPr>
            <a:spLocks noChangeShapeType="1"/>
          </p:cNvSpPr>
          <p:nvPr/>
        </p:nvSpPr>
        <p:spPr bwMode="auto">
          <a:xfrm flipH="1">
            <a:off x="6470650" y="2895600"/>
            <a:ext cx="1588" cy="473075"/>
          </a:xfrm>
          <a:prstGeom prst="line">
            <a:avLst/>
          </a:prstGeom>
          <a:noFill/>
          <a:ln w="952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491" name="Line 1118"/>
          <p:cNvSpPr>
            <a:spLocks noChangeShapeType="1"/>
          </p:cNvSpPr>
          <p:nvPr/>
        </p:nvSpPr>
        <p:spPr bwMode="auto">
          <a:xfrm flipH="1">
            <a:off x="6851650" y="2895600"/>
            <a:ext cx="1588" cy="473075"/>
          </a:xfrm>
          <a:prstGeom prst="line">
            <a:avLst/>
          </a:prstGeom>
          <a:noFill/>
          <a:ln w="952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492" name="Line 1119"/>
          <p:cNvSpPr>
            <a:spLocks noChangeShapeType="1"/>
          </p:cNvSpPr>
          <p:nvPr/>
        </p:nvSpPr>
        <p:spPr bwMode="auto">
          <a:xfrm flipH="1">
            <a:off x="7232650" y="2895600"/>
            <a:ext cx="1588" cy="473075"/>
          </a:xfrm>
          <a:prstGeom prst="line">
            <a:avLst/>
          </a:prstGeom>
          <a:noFill/>
          <a:ln w="952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493" name="Line 1120"/>
          <p:cNvSpPr>
            <a:spLocks noChangeShapeType="1"/>
          </p:cNvSpPr>
          <p:nvPr/>
        </p:nvSpPr>
        <p:spPr bwMode="auto">
          <a:xfrm flipH="1">
            <a:off x="7613650" y="2895600"/>
            <a:ext cx="1588" cy="473075"/>
          </a:xfrm>
          <a:prstGeom prst="line">
            <a:avLst/>
          </a:prstGeom>
          <a:noFill/>
          <a:ln w="952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494" name="Line 1121"/>
          <p:cNvSpPr>
            <a:spLocks noChangeShapeType="1"/>
          </p:cNvSpPr>
          <p:nvPr/>
        </p:nvSpPr>
        <p:spPr bwMode="auto">
          <a:xfrm flipH="1">
            <a:off x="7980363" y="2895600"/>
            <a:ext cx="1587" cy="473075"/>
          </a:xfrm>
          <a:prstGeom prst="line">
            <a:avLst/>
          </a:prstGeom>
          <a:noFill/>
          <a:ln w="952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495" name="Line 1116"/>
          <p:cNvSpPr>
            <a:spLocks noChangeShapeType="1"/>
          </p:cNvSpPr>
          <p:nvPr/>
        </p:nvSpPr>
        <p:spPr bwMode="auto">
          <a:xfrm>
            <a:off x="4800600" y="5762625"/>
            <a:ext cx="611188" cy="0"/>
          </a:xfrm>
          <a:prstGeom prst="line">
            <a:avLst/>
          </a:prstGeom>
          <a:noFill/>
          <a:ln w="952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496" name="Text Box 1112"/>
          <p:cNvSpPr txBox="1">
            <a:spLocks noChangeArrowheads="1"/>
          </p:cNvSpPr>
          <p:nvPr/>
        </p:nvSpPr>
        <p:spPr bwMode="auto">
          <a:xfrm>
            <a:off x="76200" y="6503988"/>
            <a:ext cx="3200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000" b="1">
                <a:latin typeface="Courier New" pitchFamily="49" charset="0"/>
              </a:rPr>
              <a:t>o0.scoresFor( b42 )</a:t>
            </a:r>
          </a:p>
        </p:txBody>
      </p:sp>
      <p:sp>
        <p:nvSpPr>
          <p:cNvPr id="18497" name="Oval 1108" descr="Dark vertical"/>
          <p:cNvSpPr>
            <a:spLocks noChangeArrowheads="1"/>
          </p:cNvSpPr>
          <p:nvPr/>
        </p:nvSpPr>
        <p:spPr bwMode="auto">
          <a:xfrm>
            <a:off x="5535613" y="2514600"/>
            <a:ext cx="304800" cy="304800"/>
          </a:xfrm>
          <a:prstGeom prst="ellipse">
            <a:avLst/>
          </a:prstGeom>
          <a:pattFill prst="dkVert">
            <a:fgClr>
              <a:srgbClr val="CD0329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8498" name="Oval 1108" descr="Dark vertical"/>
          <p:cNvSpPr>
            <a:spLocks noChangeArrowheads="1"/>
          </p:cNvSpPr>
          <p:nvPr/>
        </p:nvSpPr>
        <p:spPr bwMode="auto">
          <a:xfrm>
            <a:off x="5916613" y="2514600"/>
            <a:ext cx="304800" cy="304800"/>
          </a:xfrm>
          <a:prstGeom prst="ellipse">
            <a:avLst/>
          </a:prstGeom>
          <a:pattFill prst="dkVert">
            <a:fgClr>
              <a:srgbClr val="CD0329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8499" name="Oval 1108" descr="Dark vertical"/>
          <p:cNvSpPr>
            <a:spLocks noChangeArrowheads="1"/>
          </p:cNvSpPr>
          <p:nvPr/>
        </p:nvSpPr>
        <p:spPr bwMode="auto">
          <a:xfrm>
            <a:off x="6299200" y="2514600"/>
            <a:ext cx="304800" cy="304800"/>
          </a:xfrm>
          <a:prstGeom prst="ellipse">
            <a:avLst/>
          </a:prstGeom>
          <a:pattFill prst="dkVert">
            <a:fgClr>
              <a:srgbClr val="CD0329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8500" name="Oval 1108" descr="Dark vertical"/>
          <p:cNvSpPr>
            <a:spLocks noChangeArrowheads="1"/>
          </p:cNvSpPr>
          <p:nvPr/>
        </p:nvSpPr>
        <p:spPr bwMode="auto">
          <a:xfrm>
            <a:off x="7824788" y="2514600"/>
            <a:ext cx="304800" cy="304800"/>
          </a:xfrm>
          <a:prstGeom prst="ellipse">
            <a:avLst/>
          </a:prstGeom>
          <a:pattFill prst="dkVert">
            <a:fgClr>
              <a:srgbClr val="CD0329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8501" name="Oval 1108" descr="Dark vertical"/>
          <p:cNvSpPr>
            <a:spLocks noChangeArrowheads="1"/>
          </p:cNvSpPr>
          <p:nvPr/>
        </p:nvSpPr>
        <p:spPr bwMode="auto">
          <a:xfrm>
            <a:off x="6680200" y="2514600"/>
            <a:ext cx="304800" cy="304800"/>
          </a:xfrm>
          <a:prstGeom prst="ellipse">
            <a:avLst/>
          </a:prstGeom>
          <a:pattFill prst="dkVert">
            <a:fgClr>
              <a:srgbClr val="CD0329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8502" name="Oval 1108" descr="Dark vertical"/>
          <p:cNvSpPr>
            <a:spLocks noChangeArrowheads="1"/>
          </p:cNvSpPr>
          <p:nvPr/>
        </p:nvSpPr>
        <p:spPr bwMode="auto">
          <a:xfrm>
            <a:off x="7062788" y="2514600"/>
            <a:ext cx="304800" cy="304800"/>
          </a:xfrm>
          <a:prstGeom prst="ellipse">
            <a:avLst/>
          </a:prstGeom>
          <a:pattFill prst="dkVert">
            <a:fgClr>
              <a:srgbClr val="CD0329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8503" name="Oval 1108" descr="Dark vertical"/>
          <p:cNvSpPr>
            <a:spLocks noChangeArrowheads="1"/>
          </p:cNvSpPr>
          <p:nvPr/>
        </p:nvSpPr>
        <p:spPr bwMode="auto">
          <a:xfrm>
            <a:off x="7443788" y="2514600"/>
            <a:ext cx="304800" cy="304800"/>
          </a:xfrm>
          <a:prstGeom prst="ellipse">
            <a:avLst/>
          </a:prstGeom>
          <a:pattFill prst="dkVert">
            <a:fgClr>
              <a:srgbClr val="CD0329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8504" name="Rectangle 2"/>
          <p:cNvSpPr>
            <a:spLocks noChangeArrowheads="1"/>
          </p:cNvSpPr>
          <p:nvPr/>
        </p:nvSpPr>
        <p:spPr bwMode="auto">
          <a:xfrm>
            <a:off x="5481638" y="1770063"/>
            <a:ext cx="357187" cy="592137"/>
          </a:xfrm>
          <a:prstGeom prst="rect">
            <a:avLst/>
          </a:prstGeom>
          <a:noFill/>
          <a:ln w="952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505" name="Rectangle 92"/>
          <p:cNvSpPr>
            <a:spLocks noChangeArrowheads="1"/>
          </p:cNvSpPr>
          <p:nvPr/>
        </p:nvSpPr>
        <p:spPr bwMode="auto">
          <a:xfrm>
            <a:off x="5875338" y="1770063"/>
            <a:ext cx="358775" cy="592137"/>
          </a:xfrm>
          <a:prstGeom prst="rect">
            <a:avLst/>
          </a:prstGeom>
          <a:noFill/>
          <a:ln w="952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506" name="Rectangle 93"/>
          <p:cNvSpPr>
            <a:spLocks noChangeArrowheads="1"/>
          </p:cNvSpPr>
          <p:nvPr/>
        </p:nvSpPr>
        <p:spPr bwMode="auto">
          <a:xfrm>
            <a:off x="6269038" y="1770063"/>
            <a:ext cx="358775" cy="592137"/>
          </a:xfrm>
          <a:prstGeom prst="rect">
            <a:avLst/>
          </a:prstGeom>
          <a:noFill/>
          <a:ln w="952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507" name="Rectangle 94"/>
          <p:cNvSpPr>
            <a:spLocks noChangeArrowheads="1"/>
          </p:cNvSpPr>
          <p:nvPr/>
        </p:nvSpPr>
        <p:spPr bwMode="auto">
          <a:xfrm>
            <a:off x="6662738" y="1770063"/>
            <a:ext cx="358775" cy="592137"/>
          </a:xfrm>
          <a:prstGeom prst="rect">
            <a:avLst/>
          </a:prstGeom>
          <a:noFill/>
          <a:ln w="952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508" name="Rectangle 95"/>
          <p:cNvSpPr>
            <a:spLocks noChangeArrowheads="1"/>
          </p:cNvSpPr>
          <p:nvPr/>
        </p:nvSpPr>
        <p:spPr bwMode="auto">
          <a:xfrm>
            <a:off x="7058025" y="1770063"/>
            <a:ext cx="357188" cy="592137"/>
          </a:xfrm>
          <a:prstGeom prst="rect">
            <a:avLst/>
          </a:prstGeom>
          <a:noFill/>
          <a:ln w="952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509" name="Rectangle 96"/>
          <p:cNvSpPr>
            <a:spLocks noChangeArrowheads="1"/>
          </p:cNvSpPr>
          <p:nvPr/>
        </p:nvSpPr>
        <p:spPr bwMode="auto">
          <a:xfrm>
            <a:off x="7451725" y="1770063"/>
            <a:ext cx="358775" cy="592137"/>
          </a:xfrm>
          <a:prstGeom prst="rect">
            <a:avLst/>
          </a:prstGeom>
          <a:noFill/>
          <a:ln w="952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510" name="Rectangle 97"/>
          <p:cNvSpPr>
            <a:spLocks noChangeArrowheads="1"/>
          </p:cNvSpPr>
          <p:nvPr/>
        </p:nvSpPr>
        <p:spPr bwMode="auto">
          <a:xfrm>
            <a:off x="7845425" y="1770063"/>
            <a:ext cx="358775" cy="592137"/>
          </a:xfrm>
          <a:prstGeom prst="rect">
            <a:avLst/>
          </a:prstGeom>
          <a:noFill/>
          <a:ln w="952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" name="Rectangle 4"/>
          <p:cNvSpPr/>
          <p:nvPr/>
        </p:nvSpPr>
        <p:spPr>
          <a:xfrm>
            <a:off x="604838" y="1138238"/>
            <a:ext cx="3700462" cy="32385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sz="1500" dirty="0">
                <a:latin typeface="Calibri" pitchFamily="34" charset="0"/>
              </a:rPr>
              <a:t>"</a:t>
            </a:r>
            <a:r>
              <a:rPr lang="en-US" sz="1500" b="1" dirty="0">
                <a:latin typeface="Calibri" pitchFamily="34" charset="0"/>
              </a:rPr>
              <a:t>Ply</a:t>
            </a:r>
            <a:r>
              <a:rPr lang="en-US" sz="1500" dirty="0">
                <a:latin typeface="Calibri" pitchFamily="34" charset="0"/>
              </a:rPr>
              <a:t>" is the number of moves to look ahead…</a:t>
            </a:r>
            <a:endParaRPr lang="en-US" sz="1500" dirty="0"/>
          </a:p>
        </p:txBody>
      </p:sp>
      <p:sp>
        <p:nvSpPr>
          <p:cNvPr id="18512" name="Text Box 1111"/>
          <p:cNvSpPr txBox="1">
            <a:spLocks noChangeArrowheads="1"/>
          </p:cNvSpPr>
          <p:nvPr/>
        </p:nvSpPr>
        <p:spPr bwMode="auto">
          <a:xfrm>
            <a:off x="5372100" y="1230313"/>
            <a:ext cx="2582863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b="1"/>
              <a:t>0-ply scores for </a:t>
            </a:r>
          </a:p>
        </p:txBody>
      </p:sp>
      <p:sp>
        <p:nvSpPr>
          <p:cNvPr id="18513" name="Oval 1108" descr="Dark vertical"/>
          <p:cNvSpPr>
            <a:spLocks noChangeArrowheads="1"/>
          </p:cNvSpPr>
          <p:nvPr/>
        </p:nvSpPr>
        <p:spPr bwMode="auto">
          <a:xfrm>
            <a:off x="7864475" y="1308100"/>
            <a:ext cx="304800" cy="304800"/>
          </a:xfrm>
          <a:prstGeom prst="ellipse">
            <a:avLst/>
          </a:prstGeom>
          <a:pattFill prst="dkVert">
            <a:fgClr>
              <a:srgbClr val="CD0329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8514" name="Rectangle 5"/>
          <p:cNvSpPr>
            <a:spLocks noChangeArrowheads="1"/>
          </p:cNvSpPr>
          <p:nvPr/>
        </p:nvSpPr>
        <p:spPr bwMode="auto">
          <a:xfrm>
            <a:off x="5507038" y="2781300"/>
            <a:ext cx="36195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3200">
                <a:solidFill>
                  <a:srgbClr val="06961A"/>
                </a:solidFill>
                <a:latin typeface="Calibri" pitchFamily="34" charset="0"/>
              </a:rPr>
              <a:t>x</a:t>
            </a:r>
            <a:endParaRPr lang="en-US" sz="3200"/>
          </a:p>
        </p:txBody>
      </p:sp>
      <p:sp>
        <p:nvSpPr>
          <p:cNvPr id="18515" name="Rectangle 104"/>
          <p:cNvSpPr>
            <a:spLocks noChangeArrowheads="1"/>
          </p:cNvSpPr>
          <p:nvPr/>
        </p:nvSpPr>
        <p:spPr bwMode="auto">
          <a:xfrm>
            <a:off x="5889625" y="2781300"/>
            <a:ext cx="36195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3200">
                <a:solidFill>
                  <a:srgbClr val="06961A"/>
                </a:solidFill>
                <a:latin typeface="Calibri" pitchFamily="34" charset="0"/>
              </a:rPr>
              <a:t>x</a:t>
            </a:r>
            <a:endParaRPr lang="en-US" sz="3200"/>
          </a:p>
        </p:txBody>
      </p:sp>
      <p:sp>
        <p:nvSpPr>
          <p:cNvPr id="18516" name="Rectangle 105"/>
          <p:cNvSpPr>
            <a:spLocks noChangeArrowheads="1"/>
          </p:cNvSpPr>
          <p:nvPr/>
        </p:nvSpPr>
        <p:spPr bwMode="auto">
          <a:xfrm>
            <a:off x="6297613" y="2781300"/>
            <a:ext cx="363537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3200">
                <a:solidFill>
                  <a:srgbClr val="06961A"/>
                </a:solidFill>
                <a:latin typeface="Calibri" pitchFamily="34" charset="0"/>
              </a:rPr>
              <a:t>x</a:t>
            </a:r>
            <a:endParaRPr lang="en-US" sz="3200"/>
          </a:p>
        </p:txBody>
      </p:sp>
      <p:sp>
        <p:nvSpPr>
          <p:cNvPr id="18517" name="Rectangle 106"/>
          <p:cNvSpPr>
            <a:spLocks noChangeArrowheads="1"/>
          </p:cNvSpPr>
          <p:nvPr/>
        </p:nvSpPr>
        <p:spPr bwMode="auto">
          <a:xfrm>
            <a:off x="6667500" y="2781300"/>
            <a:ext cx="363538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3200">
                <a:solidFill>
                  <a:srgbClr val="06961A"/>
                </a:solidFill>
                <a:latin typeface="Calibri" pitchFamily="34" charset="0"/>
              </a:rPr>
              <a:t>x</a:t>
            </a:r>
            <a:endParaRPr lang="en-US" sz="3200"/>
          </a:p>
        </p:txBody>
      </p:sp>
      <p:sp>
        <p:nvSpPr>
          <p:cNvPr id="18518" name="Rectangle 107"/>
          <p:cNvSpPr>
            <a:spLocks noChangeArrowheads="1"/>
          </p:cNvSpPr>
          <p:nvPr/>
        </p:nvSpPr>
        <p:spPr bwMode="auto">
          <a:xfrm>
            <a:off x="7051675" y="2781300"/>
            <a:ext cx="36195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3200">
                <a:solidFill>
                  <a:srgbClr val="06961A"/>
                </a:solidFill>
                <a:latin typeface="Calibri" pitchFamily="34" charset="0"/>
              </a:rPr>
              <a:t>x</a:t>
            </a:r>
            <a:endParaRPr lang="en-US" sz="3200"/>
          </a:p>
        </p:txBody>
      </p:sp>
      <p:sp>
        <p:nvSpPr>
          <p:cNvPr id="18519" name="Rectangle 108"/>
          <p:cNvSpPr>
            <a:spLocks noChangeArrowheads="1"/>
          </p:cNvSpPr>
          <p:nvPr/>
        </p:nvSpPr>
        <p:spPr bwMode="auto">
          <a:xfrm>
            <a:off x="7434263" y="2781300"/>
            <a:ext cx="36195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3200">
                <a:solidFill>
                  <a:srgbClr val="06961A"/>
                </a:solidFill>
                <a:latin typeface="Calibri" pitchFamily="34" charset="0"/>
              </a:rPr>
              <a:t>x</a:t>
            </a:r>
            <a:endParaRPr lang="en-US" sz="3200"/>
          </a:p>
        </p:txBody>
      </p:sp>
      <p:sp>
        <p:nvSpPr>
          <p:cNvPr id="18520" name="Rectangle 109"/>
          <p:cNvSpPr>
            <a:spLocks noChangeArrowheads="1"/>
          </p:cNvSpPr>
          <p:nvPr/>
        </p:nvSpPr>
        <p:spPr bwMode="auto">
          <a:xfrm>
            <a:off x="7804150" y="2781300"/>
            <a:ext cx="36195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3200">
                <a:solidFill>
                  <a:srgbClr val="06961A"/>
                </a:solidFill>
                <a:latin typeface="Calibri" pitchFamily="34" charset="0"/>
              </a:rPr>
              <a:t>x</a:t>
            </a:r>
            <a:endParaRPr lang="en-US" sz="3200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" name="Ink 2"/>
              <p14:cNvContentPartPr/>
              <p14:nvPr/>
            </p14:nvContentPartPr>
            <p14:xfrm>
              <a:off x="1952640" y="1876320"/>
              <a:ext cx="6267960" cy="4496400"/>
            </p14:xfrm>
          </p:contentPart>
        </mc:Choice>
        <mc:Fallback xmlns="">
          <p:pic>
            <p:nvPicPr>
              <p:cNvPr id="3" name="Ink 2"/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943280" y="1866960"/>
                <a:ext cx="6286680" cy="45151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40111139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58" name="Rounded Rectangle 83"/>
          <p:cNvSpPr>
            <a:spLocks noChangeArrowheads="1"/>
          </p:cNvSpPr>
          <p:nvPr/>
        </p:nvSpPr>
        <p:spPr bwMode="auto">
          <a:xfrm>
            <a:off x="901700" y="3124200"/>
            <a:ext cx="2895600" cy="1298575"/>
          </a:xfrm>
          <a:prstGeom prst="roundRect">
            <a:avLst>
              <a:gd name="adj" fmla="val 16667"/>
            </a:avLst>
          </a:prstGeom>
          <a:solidFill>
            <a:srgbClr val="CC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19459" name="Group 1088"/>
          <p:cNvGrpSpPr>
            <a:grpSpLocks/>
          </p:cNvGrpSpPr>
          <p:nvPr>
            <p:custDataLst>
              <p:tags r:id="rId1"/>
            </p:custDataLst>
          </p:nvPr>
        </p:nvGrpSpPr>
        <p:grpSpPr bwMode="auto">
          <a:xfrm>
            <a:off x="366713" y="5681663"/>
            <a:ext cx="531812" cy="615950"/>
            <a:chOff x="2928" y="1051"/>
            <a:chExt cx="840" cy="957"/>
          </a:xfrm>
        </p:grpSpPr>
        <p:sp>
          <p:nvSpPr>
            <p:cNvPr id="19536" name="Freeform 1089"/>
            <p:cNvSpPr>
              <a:spLocks/>
            </p:cNvSpPr>
            <p:nvPr>
              <p:custDataLst>
                <p:tags r:id="rId2"/>
              </p:custDataLst>
            </p:nvPr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24 w 1048"/>
                <a:gd name="T1" fmla="*/ 21 h 250"/>
                <a:gd name="T2" fmla="*/ 42 w 1048"/>
                <a:gd name="T3" fmla="*/ 83 h 250"/>
                <a:gd name="T4" fmla="*/ 43 w 1048"/>
                <a:gd name="T5" fmla="*/ 111 h 250"/>
                <a:gd name="T6" fmla="*/ 46 w 1048"/>
                <a:gd name="T7" fmla="*/ 126 h 250"/>
                <a:gd name="T8" fmla="*/ 48 w 1048"/>
                <a:gd name="T9" fmla="*/ 167 h 250"/>
                <a:gd name="T10" fmla="*/ 33 w 1048"/>
                <a:gd name="T11" fmla="*/ 236 h 250"/>
                <a:gd name="T12" fmla="*/ 4 w 1048"/>
                <a:gd name="T13" fmla="*/ 216 h 250"/>
                <a:gd name="T14" fmla="*/ 0 w 1048"/>
                <a:gd name="T15" fmla="*/ 195 h 250"/>
                <a:gd name="T16" fmla="*/ 2 w 1048"/>
                <a:gd name="T17" fmla="*/ 161 h 250"/>
                <a:gd name="T18" fmla="*/ 4 w 1048"/>
                <a:gd name="T19" fmla="*/ 125 h 250"/>
                <a:gd name="T20" fmla="*/ 9 w 1048"/>
                <a:gd name="T21" fmla="*/ 76 h 250"/>
                <a:gd name="T22" fmla="*/ 13 w 1048"/>
                <a:gd name="T23" fmla="*/ 55 h 250"/>
                <a:gd name="T24" fmla="*/ 15 w 1048"/>
                <a:gd name="T25" fmla="*/ 28 h 250"/>
                <a:gd name="T26" fmla="*/ 17 w 1048"/>
                <a:gd name="T27" fmla="*/ 14 h 250"/>
                <a:gd name="T28" fmla="*/ 22 w 1048"/>
                <a:gd name="T29" fmla="*/ 28 h 250"/>
                <a:gd name="T30" fmla="*/ 24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9537" name="Oval 1090"/>
            <p:cNvSpPr>
              <a:spLocks noChangeArrowheads="1"/>
            </p:cNvSpPr>
            <p:nvPr>
              <p:custDataLst>
                <p:tags r:id="rId3"/>
              </p:custDataLst>
            </p:nvPr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9538" name="Oval 1091"/>
            <p:cNvSpPr>
              <a:spLocks noChangeArrowheads="1"/>
            </p:cNvSpPr>
            <p:nvPr>
              <p:custDataLst>
                <p:tags r:id="rId4"/>
              </p:custDataLst>
            </p:nvPr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9539" name="Oval 1092"/>
            <p:cNvSpPr>
              <a:spLocks noChangeArrowheads="1"/>
            </p:cNvSpPr>
            <p:nvPr>
              <p:custDataLst>
                <p:tags r:id="rId5"/>
              </p:custDataLst>
            </p:nvPr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9540" name="Oval 1093"/>
            <p:cNvSpPr>
              <a:spLocks noChangeArrowheads="1"/>
            </p:cNvSpPr>
            <p:nvPr>
              <p:custDataLst>
                <p:tags r:id="rId6"/>
              </p:custDataLst>
            </p:nvPr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9541" name="Oval 1094"/>
            <p:cNvSpPr>
              <a:spLocks noChangeArrowheads="1"/>
            </p:cNvSpPr>
            <p:nvPr>
              <p:custDataLst>
                <p:tags r:id="rId7"/>
              </p:custDataLst>
            </p:nvPr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9542" name="Oval 1095"/>
            <p:cNvSpPr>
              <a:spLocks noChangeArrowheads="1"/>
            </p:cNvSpPr>
            <p:nvPr>
              <p:custDataLst>
                <p:tags r:id="rId8"/>
              </p:custDataLst>
            </p:nvPr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9543" name="Oval 1096"/>
            <p:cNvSpPr>
              <a:spLocks noChangeArrowheads="1"/>
            </p:cNvSpPr>
            <p:nvPr>
              <p:custDataLst>
                <p:tags r:id="rId9"/>
              </p:custDataLst>
            </p:nvPr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9544" name="AutoShape 1097"/>
            <p:cNvSpPr>
              <a:spLocks noChangeArrowheads="1"/>
            </p:cNvSpPr>
            <p:nvPr>
              <p:custDataLst>
                <p:tags r:id="rId10"/>
              </p:custDataLst>
            </p:nvPr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9545" name="Freeform 1098"/>
            <p:cNvSpPr>
              <a:spLocks/>
            </p:cNvSpPr>
            <p:nvPr>
              <p:custDataLst>
                <p:tags r:id="rId11"/>
              </p:custDataLst>
            </p:nvPr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546" name="Freeform 1099"/>
            <p:cNvSpPr>
              <a:spLocks/>
            </p:cNvSpPr>
            <p:nvPr>
              <p:custDataLst>
                <p:tags r:id="rId12"/>
              </p:custDataLst>
            </p:nvPr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547" name="Freeform 1100"/>
            <p:cNvSpPr>
              <a:spLocks/>
            </p:cNvSpPr>
            <p:nvPr>
              <p:custDataLst>
                <p:tags r:id="rId13"/>
              </p:custDataLst>
            </p:nvPr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548" name="Freeform 1101"/>
            <p:cNvSpPr>
              <a:spLocks/>
            </p:cNvSpPr>
            <p:nvPr>
              <p:custDataLst>
                <p:tags r:id="rId14"/>
              </p:custDataLst>
            </p:nvPr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9460" name="Text Box 1110"/>
          <p:cNvSpPr txBox="1">
            <a:spLocks noChangeArrowheads="1"/>
          </p:cNvSpPr>
          <p:nvPr/>
        </p:nvSpPr>
        <p:spPr bwMode="auto">
          <a:xfrm>
            <a:off x="771525" y="5762625"/>
            <a:ext cx="98107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000">
                <a:solidFill>
                  <a:srgbClr val="06961A"/>
                </a:solidFill>
                <a:latin typeface="Comic Sans MS" pitchFamily="66" charset="0"/>
              </a:rPr>
              <a:t>I try 1 ply!</a:t>
            </a:r>
          </a:p>
        </p:txBody>
      </p:sp>
      <p:sp>
        <p:nvSpPr>
          <p:cNvPr id="19461" name="Text Box 1112"/>
          <p:cNvSpPr txBox="1">
            <a:spLocks noChangeArrowheads="1"/>
          </p:cNvSpPr>
          <p:nvPr/>
        </p:nvSpPr>
        <p:spPr bwMode="auto">
          <a:xfrm>
            <a:off x="76200" y="6324600"/>
            <a:ext cx="3200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000" b="1">
                <a:latin typeface="Courier New" pitchFamily="49" charset="0"/>
              </a:rPr>
              <a:t>o1.scoresFor( b42 )</a:t>
            </a:r>
          </a:p>
        </p:txBody>
      </p:sp>
      <p:sp>
        <p:nvSpPr>
          <p:cNvPr id="19462" name="Text Box 1049"/>
          <p:cNvSpPr txBox="1">
            <a:spLocks noChangeArrowheads="1"/>
          </p:cNvSpPr>
          <p:nvPr/>
        </p:nvSpPr>
        <p:spPr bwMode="auto">
          <a:xfrm>
            <a:off x="969963" y="3243263"/>
            <a:ext cx="2790825" cy="1062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2100">
                <a:latin typeface="Calibri" pitchFamily="34" charset="0"/>
              </a:rPr>
              <a:t>A 1-ply lookahead player will "see" an impending victory.</a:t>
            </a:r>
          </a:p>
        </p:txBody>
      </p:sp>
      <p:sp>
        <p:nvSpPr>
          <p:cNvPr id="19463" name="Text Box 1029"/>
          <p:cNvSpPr txBox="1">
            <a:spLocks noChangeArrowheads="1"/>
          </p:cNvSpPr>
          <p:nvPr/>
        </p:nvSpPr>
        <p:spPr bwMode="auto">
          <a:xfrm>
            <a:off x="914400" y="228600"/>
            <a:ext cx="731520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3600">
                <a:latin typeface="Cambria" pitchFamily="18" charset="0"/>
              </a:rPr>
              <a:t>Scoring </a:t>
            </a:r>
            <a:r>
              <a:rPr lang="en-US" sz="3600" b="1" i="1">
                <a:latin typeface="Cambria" pitchFamily="18" charset="0"/>
              </a:rPr>
              <a:t>moves</a:t>
            </a:r>
            <a:r>
              <a:rPr lang="en-US" sz="3600">
                <a:latin typeface="Cambria" pitchFamily="18" charset="0"/>
              </a:rPr>
              <a:t> at 1 ply</a:t>
            </a:r>
          </a:p>
        </p:txBody>
      </p:sp>
      <p:sp>
        <p:nvSpPr>
          <p:cNvPr id="19464" name="Text Box 1114"/>
          <p:cNvSpPr txBox="1">
            <a:spLocks noChangeArrowheads="1"/>
          </p:cNvSpPr>
          <p:nvPr/>
        </p:nvSpPr>
        <p:spPr bwMode="auto">
          <a:xfrm>
            <a:off x="733425" y="1752600"/>
            <a:ext cx="3381375" cy="738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2100">
                <a:latin typeface="Calibri" pitchFamily="34" charset="0"/>
              </a:rPr>
              <a:t>What would the 1-ply scores be for each </a:t>
            </a:r>
            <a:r>
              <a:rPr lang="en-US" sz="2100" b="1" i="1">
                <a:latin typeface="Calibri" pitchFamily="34" charset="0"/>
              </a:rPr>
              <a:t>column </a:t>
            </a:r>
            <a:r>
              <a:rPr lang="en-US" sz="2100">
                <a:latin typeface="Calibri" pitchFamily="34" charset="0"/>
              </a:rPr>
              <a:t>(move)?</a:t>
            </a:r>
            <a:endParaRPr lang="en-US" sz="2100" b="1" i="1">
              <a:latin typeface="Calibri" pitchFamily="34" charset="0"/>
            </a:endParaRPr>
          </a:p>
        </p:txBody>
      </p:sp>
      <p:sp>
        <p:nvSpPr>
          <p:cNvPr id="19465" name="Rectangle 1046"/>
          <p:cNvSpPr>
            <a:spLocks noChangeArrowheads="1"/>
          </p:cNvSpPr>
          <p:nvPr/>
        </p:nvSpPr>
        <p:spPr bwMode="auto">
          <a:xfrm>
            <a:off x="5448300" y="3333750"/>
            <a:ext cx="2835275" cy="32385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/>
            <a:r>
              <a:rPr lang="en-US" sz="1500">
                <a:latin typeface="Times" charset="0"/>
              </a:rPr>
              <a:t> </a:t>
            </a:r>
            <a:r>
              <a:rPr lang="en-US" sz="1500" b="1" i="1">
                <a:solidFill>
                  <a:srgbClr val="06961A"/>
                </a:solidFill>
                <a:latin typeface="Calibri" pitchFamily="34" charset="0"/>
              </a:rPr>
              <a:t>1-ply means 1 move is made!</a:t>
            </a:r>
            <a:r>
              <a:rPr lang="en-US" sz="1500">
                <a:solidFill>
                  <a:srgbClr val="06961A"/>
                </a:solidFill>
                <a:latin typeface="Calibri" pitchFamily="34" charset="0"/>
              </a:rPr>
              <a:t> </a:t>
            </a:r>
          </a:p>
        </p:txBody>
      </p:sp>
      <p:sp>
        <p:nvSpPr>
          <p:cNvPr id="19466" name="Text Box 1111"/>
          <p:cNvSpPr txBox="1">
            <a:spLocks noChangeArrowheads="1"/>
          </p:cNvSpPr>
          <p:nvPr/>
        </p:nvSpPr>
        <p:spPr bwMode="auto">
          <a:xfrm>
            <a:off x="5359400" y="1230313"/>
            <a:ext cx="2582863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b="1"/>
              <a:t>1-ply scores for </a:t>
            </a:r>
          </a:p>
        </p:txBody>
      </p:sp>
      <p:sp>
        <p:nvSpPr>
          <p:cNvPr id="19467" name="Oval 1050"/>
          <p:cNvSpPr>
            <a:spLocks noChangeArrowheads="1"/>
          </p:cNvSpPr>
          <p:nvPr/>
        </p:nvSpPr>
        <p:spPr bwMode="auto">
          <a:xfrm>
            <a:off x="5548313" y="3733800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9468" name="Oval 1051" descr="Dark vertical"/>
          <p:cNvSpPr>
            <a:spLocks noChangeArrowheads="1"/>
          </p:cNvSpPr>
          <p:nvPr/>
        </p:nvSpPr>
        <p:spPr bwMode="auto">
          <a:xfrm>
            <a:off x="5548313" y="4095750"/>
            <a:ext cx="304800" cy="304800"/>
          </a:xfrm>
          <a:prstGeom prst="ellipse">
            <a:avLst/>
          </a:prstGeom>
          <a:pattFill prst="dkVert">
            <a:fgClr>
              <a:srgbClr val="CD0329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9469" name="Oval 1052"/>
          <p:cNvSpPr>
            <a:spLocks noChangeArrowheads="1"/>
          </p:cNvSpPr>
          <p:nvPr/>
        </p:nvSpPr>
        <p:spPr bwMode="auto">
          <a:xfrm>
            <a:off x="5548313" y="4459288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9470" name="Oval 1053" descr="Dark vertical"/>
          <p:cNvSpPr>
            <a:spLocks noChangeArrowheads="1"/>
          </p:cNvSpPr>
          <p:nvPr/>
        </p:nvSpPr>
        <p:spPr bwMode="auto">
          <a:xfrm>
            <a:off x="5548313" y="4822825"/>
            <a:ext cx="304800" cy="304800"/>
          </a:xfrm>
          <a:prstGeom prst="ellipse">
            <a:avLst/>
          </a:prstGeom>
          <a:pattFill prst="dkVert">
            <a:fgClr>
              <a:srgbClr val="CD0329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9471" name="Oval 1054"/>
          <p:cNvSpPr>
            <a:spLocks noChangeArrowheads="1"/>
          </p:cNvSpPr>
          <p:nvPr/>
        </p:nvSpPr>
        <p:spPr bwMode="auto">
          <a:xfrm>
            <a:off x="5548313" y="5186363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9472" name="Oval 1055"/>
          <p:cNvSpPr>
            <a:spLocks noChangeArrowheads="1"/>
          </p:cNvSpPr>
          <p:nvPr/>
        </p:nvSpPr>
        <p:spPr bwMode="auto">
          <a:xfrm>
            <a:off x="5548313" y="5549900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9473" name="Oval 1056"/>
          <p:cNvSpPr>
            <a:spLocks noChangeArrowheads="1"/>
          </p:cNvSpPr>
          <p:nvPr/>
        </p:nvSpPr>
        <p:spPr bwMode="auto">
          <a:xfrm>
            <a:off x="5929313" y="373380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9474" name="Oval 1057"/>
          <p:cNvSpPr>
            <a:spLocks noChangeArrowheads="1"/>
          </p:cNvSpPr>
          <p:nvPr/>
        </p:nvSpPr>
        <p:spPr bwMode="auto">
          <a:xfrm>
            <a:off x="5929313" y="409575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9475" name="Oval 1058"/>
          <p:cNvSpPr>
            <a:spLocks noChangeArrowheads="1"/>
          </p:cNvSpPr>
          <p:nvPr/>
        </p:nvSpPr>
        <p:spPr bwMode="auto">
          <a:xfrm>
            <a:off x="5929313" y="445928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9476" name="Oval 1059"/>
          <p:cNvSpPr>
            <a:spLocks noChangeArrowheads="1"/>
          </p:cNvSpPr>
          <p:nvPr/>
        </p:nvSpPr>
        <p:spPr bwMode="auto">
          <a:xfrm>
            <a:off x="5929313" y="482282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9477" name="Oval 1060"/>
          <p:cNvSpPr>
            <a:spLocks noChangeArrowheads="1"/>
          </p:cNvSpPr>
          <p:nvPr/>
        </p:nvSpPr>
        <p:spPr bwMode="auto">
          <a:xfrm>
            <a:off x="5929313" y="5186363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9478" name="Oval 1061"/>
          <p:cNvSpPr>
            <a:spLocks noChangeArrowheads="1"/>
          </p:cNvSpPr>
          <p:nvPr/>
        </p:nvSpPr>
        <p:spPr bwMode="auto">
          <a:xfrm>
            <a:off x="6310313" y="373380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9479" name="Oval 1062"/>
          <p:cNvSpPr>
            <a:spLocks noChangeArrowheads="1"/>
          </p:cNvSpPr>
          <p:nvPr/>
        </p:nvSpPr>
        <p:spPr bwMode="auto">
          <a:xfrm>
            <a:off x="6310313" y="409575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9480" name="Oval 1063"/>
          <p:cNvSpPr>
            <a:spLocks noChangeArrowheads="1"/>
          </p:cNvSpPr>
          <p:nvPr/>
        </p:nvSpPr>
        <p:spPr bwMode="auto">
          <a:xfrm>
            <a:off x="6310313" y="445928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9481" name="Oval 1064"/>
          <p:cNvSpPr>
            <a:spLocks noChangeArrowheads="1"/>
          </p:cNvSpPr>
          <p:nvPr/>
        </p:nvSpPr>
        <p:spPr bwMode="auto">
          <a:xfrm>
            <a:off x="6310313" y="482282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9482" name="Oval 1065"/>
          <p:cNvSpPr>
            <a:spLocks noChangeArrowheads="1"/>
          </p:cNvSpPr>
          <p:nvPr/>
        </p:nvSpPr>
        <p:spPr bwMode="auto">
          <a:xfrm>
            <a:off x="7069138" y="518477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9483" name="Oval 1066"/>
          <p:cNvSpPr>
            <a:spLocks noChangeArrowheads="1"/>
          </p:cNvSpPr>
          <p:nvPr/>
        </p:nvSpPr>
        <p:spPr bwMode="auto">
          <a:xfrm>
            <a:off x="6691313" y="373380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9484" name="Oval 1067"/>
          <p:cNvSpPr>
            <a:spLocks noChangeArrowheads="1"/>
          </p:cNvSpPr>
          <p:nvPr/>
        </p:nvSpPr>
        <p:spPr bwMode="auto">
          <a:xfrm>
            <a:off x="6691313" y="409575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9485" name="Oval 1068"/>
          <p:cNvSpPr>
            <a:spLocks noChangeArrowheads="1"/>
          </p:cNvSpPr>
          <p:nvPr/>
        </p:nvSpPr>
        <p:spPr bwMode="auto">
          <a:xfrm>
            <a:off x="6691313" y="445928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9486" name="Oval 1069"/>
          <p:cNvSpPr>
            <a:spLocks noChangeArrowheads="1"/>
          </p:cNvSpPr>
          <p:nvPr/>
        </p:nvSpPr>
        <p:spPr bwMode="auto">
          <a:xfrm>
            <a:off x="6691313" y="482282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9487" name="Oval 1070"/>
          <p:cNvSpPr>
            <a:spLocks noChangeArrowheads="1"/>
          </p:cNvSpPr>
          <p:nvPr/>
        </p:nvSpPr>
        <p:spPr bwMode="auto">
          <a:xfrm>
            <a:off x="6691313" y="5186363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9488" name="Oval 1071"/>
          <p:cNvSpPr>
            <a:spLocks noChangeArrowheads="1"/>
          </p:cNvSpPr>
          <p:nvPr/>
        </p:nvSpPr>
        <p:spPr bwMode="auto">
          <a:xfrm>
            <a:off x="7072313" y="373380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9489" name="Oval 1072"/>
          <p:cNvSpPr>
            <a:spLocks noChangeArrowheads="1"/>
          </p:cNvSpPr>
          <p:nvPr/>
        </p:nvSpPr>
        <p:spPr bwMode="auto">
          <a:xfrm>
            <a:off x="7072313" y="409575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9490" name="Oval 1073"/>
          <p:cNvSpPr>
            <a:spLocks noChangeArrowheads="1"/>
          </p:cNvSpPr>
          <p:nvPr/>
        </p:nvSpPr>
        <p:spPr bwMode="auto">
          <a:xfrm>
            <a:off x="7072313" y="445928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9491" name="Oval 1074"/>
          <p:cNvSpPr>
            <a:spLocks noChangeArrowheads="1"/>
          </p:cNvSpPr>
          <p:nvPr/>
        </p:nvSpPr>
        <p:spPr bwMode="auto">
          <a:xfrm>
            <a:off x="7072313" y="482282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9492" name="Oval 1075"/>
          <p:cNvSpPr>
            <a:spLocks noChangeArrowheads="1"/>
          </p:cNvSpPr>
          <p:nvPr/>
        </p:nvSpPr>
        <p:spPr bwMode="auto">
          <a:xfrm>
            <a:off x="7072313" y="554990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9493" name="Oval 1076"/>
          <p:cNvSpPr>
            <a:spLocks noChangeArrowheads="1"/>
          </p:cNvSpPr>
          <p:nvPr/>
        </p:nvSpPr>
        <p:spPr bwMode="auto">
          <a:xfrm>
            <a:off x="7453313" y="373380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9494" name="Oval 1077"/>
          <p:cNvSpPr>
            <a:spLocks noChangeArrowheads="1"/>
          </p:cNvSpPr>
          <p:nvPr/>
        </p:nvSpPr>
        <p:spPr bwMode="auto">
          <a:xfrm>
            <a:off x="7453313" y="409575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9495" name="Oval 1078"/>
          <p:cNvSpPr>
            <a:spLocks noChangeArrowheads="1"/>
          </p:cNvSpPr>
          <p:nvPr/>
        </p:nvSpPr>
        <p:spPr bwMode="auto">
          <a:xfrm>
            <a:off x="7453313" y="445928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9496" name="Oval 1079"/>
          <p:cNvSpPr>
            <a:spLocks noChangeArrowheads="1"/>
          </p:cNvSpPr>
          <p:nvPr/>
        </p:nvSpPr>
        <p:spPr bwMode="auto">
          <a:xfrm>
            <a:off x="7453313" y="482282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9497" name="Oval 1080"/>
          <p:cNvSpPr>
            <a:spLocks noChangeArrowheads="1"/>
          </p:cNvSpPr>
          <p:nvPr/>
        </p:nvSpPr>
        <p:spPr bwMode="auto">
          <a:xfrm>
            <a:off x="7453313" y="5186363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9498" name="Oval 1081"/>
          <p:cNvSpPr>
            <a:spLocks noChangeArrowheads="1"/>
          </p:cNvSpPr>
          <p:nvPr/>
        </p:nvSpPr>
        <p:spPr bwMode="auto">
          <a:xfrm>
            <a:off x="7834313" y="373380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9499" name="Oval 1082"/>
          <p:cNvSpPr>
            <a:spLocks noChangeArrowheads="1"/>
          </p:cNvSpPr>
          <p:nvPr/>
        </p:nvSpPr>
        <p:spPr bwMode="auto">
          <a:xfrm>
            <a:off x="7834313" y="409575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9500" name="Oval 1083"/>
          <p:cNvSpPr>
            <a:spLocks noChangeArrowheads="1"/>
          </p:cNvSpPr>
          <p:nvPr/>
        </p:nvSpPr>
        <p:spPr bwMode="auto">
          <a:xfrm>
            <a:off x="7834313" y="445928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9501" name="Oval 1084"/>
          <p:cNvSpPr>
            <a:spLocks noChangeArrowheads="1"/>
          </p:cNvSpPr>
          <p:nvPr/>
        </p:nvSpPr>
        <p:spPr bwMode="auto">
          <a:xfrm>
            <a:off x="7834313" y="482282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9502" name="Oval 1085"/>
          <p:cNvSpPr>
            <a:spLocks noChangeArrowheads="1"/>
          </p:cNvSpPr>
          <p:nvPr/>
        </p:nvSpPr>
        <p:spPr bwMode="auto">
          <a:xfrm>
            <a:off x="7834313" y="5186363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9503" name="Oval 1086"/>
          <p:cNvSpPr>
            <a:spLocks noChangeArrowheads="1"/>
          </p:cNvSpPr>
          <p:nvPr/>
        </p:nvSpPr>
        <p:spPr bwMode="auto">
          <a:xfrm>
            <a:off x="7834313" y="5549900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9504" name="Rectangle 1087"/>
          <p:cNvSpPr>
            <a:spLocks noChangeArrowheads="1"/>
          </p:cNvSpPr>
          <p:nvPr/>
        </p:nvSpPr>
        <p:spPr bwMode="auto">
          <a:xfrm>
            <a:off x="5487988" y="3649663"/>
            <a:ext cx="2714625" cy="2278062"/>
          </a:xfrm>
          <a:prstGeom prst="rect">
            <a:avLst/>
          </a:prstGeom>
          <a:noFill/>
          <a:ln w="28575">
            <a:solidFill>
              <a:srgbClr val="008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505" name="Oval 1102" descr="Dark vertical"/>
          <p:cNvSpPr>
            <a:spLocks noChangeArrowheads="1"/>
          </p:cNvSpPr>
          <p:nvPr/>
        </p:nvSpPr>
        <p:spPr bwMode="auto">
          <a:xfrm>
            <a:off x="5938838" y="5557838"/>
            <a:ext cx="304800" cy="304800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9506" name="Oval 1103" descr="Dark vertical"/>
          <p:cNvSpPr>
            <a:spLocks noChangeArrowheads="1"/>
          </p:cNvSpPr>
          <p:nvPr/>
        </p:nvSpPr>
        <p:spPr bwMode="auto">
          <a:xfrm>
            <a:off x="6319838" y="5557838"/>
            <a:ext cx="304800" cy="304800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9507" name="Oval 1104" descr="Dark vertical"/>
          <p:cNvSpPr>
            <a:spLocks noChangeArrowheads="1"/>
          </p:cNvSpPr>
          <p:nvPr/>
        </p:nvSpPr>
        <p:spPr bwMode="auto">
          <a:xfrm>
            <a:off x="6700838" y="5557838"/>
            <a:ext cx="304800" cy="304800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9508" name="Oval 1105" descr="Dark vertical"/>
          <p:cNvSpPr>
            <a:spLocks noChangeArrowheads="1"/>
          </p:cNvSpPr>
          <p:nvPr/>
        </p:nvSpPr>
        <p:spPr bwMode="auto">
          <a:xfrm>
            <a:off x="6313488" y="5189538"/>
            <a:ext cx="304800" cy="304800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9509" name="Oval 1106"/>
          <p:cNvSpPr>
            <a:spLocks noChangeArrowheads="1"/>
          </p:cNvSpPr>
          <p:nvPr/>
        </p:nvSpPr>
        <p:spPr bwMode="auto">
          <a:xfrm>
            <a:off x="7453313" y="5543550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9510" name="Oval 1108" descr="Dark vertical"/>
          <p:cNvSpPr>
            <a:spLocks noChangeArrowheads="1"/>
          </p:cNvSpPr>
          <p:nvPr/>
        </p:nvSpPr>
        <p:spPr bwMode="auto">
          <a:xfrm>
            <a:off x="4878388" y="4106863"/>
            <a:ext cx="304800" cy="304800"/>
          </a:xfrm>
          <a:prstGeom prst="ellipse">
            <a:avLst/>
          </a:prstGeom>
          <a:pattFill prst="dkVert">
            <a:fgClr>
              <a:srgbClr val="CD0329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9511" name="Text Box 1109"/>
          <p:cNvSpPr txBox="1">
            <a:spLocks noChangeArrowheads="1"/>
          </p:cNvSpPr>
          <p:nvPr/>
        </p:nvSpPr>
        <p:spPr bwMode="auto">
          <a:xfrm>
            <a:off x="4652963" y="4487863"/>
            <a:ext cx="758825" cy="554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500" b="1">
                <a:latin typeface="Calibri" pitchFamily="34" charset="0"/>
              </a:rPr>
              <a:t>to move</a:t>
            </a:r>
          </a:p>
        </p:txBody>
      </p:sp>
      <p:sp>
        <p:nvSpPr>
          <p:cNvPr id="19512" name="Line 1115"/>
          <p:cNvSpPr>
            <a:spLocks noChangeShapeType="1"/>
          </p:cNvSpPr>
          <p:nvPr/>
        </p:nvSpPr>
        <p:spPr bwMode="auto">
          <a:xfrm flipH="1">
            <a:off x="6070600" y="2895600"/>
            <a:ext cx="1588" cy="473075"/>
          </a:xfrm>
          <a:prstGeom prst="line">
            <a:avLst/>
          </a:prstGeom>
          <a:noFill/>
          <a:ln w="952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513" name="Line 1116"/>
          <p:cNvSpPr>
            <a:spLocks noChangeShapeType="1"/>
          </p:cNvSpPr>
          <p:nvPr/>
        </p:nvSpPr>
        <p:spPr bwMode="auto">
          <a:xfrm flipH="1">
            <a:off x="5688013" y="2911475"/>
            <a:ext cx="0" cy="457200"/>
          </a:xfrm>
          <a:prstGeom prst="line">
            <a:avLst/>
          </a:prstGeom>
          <a:noFill/>
          <a:ln w="952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514" name="Line 1117"/>
          <p:cNvSpPr>
            <a:spLocks noChangeShapeType="1"/>
          </p:cNvSpPr>
          <p:nvPr/>
        </p:nvSpPr>
        <p:spPr bwMode="auto">
          <a:xfrm flipH="1">
            <a:off x="6470650" y="2895600"/>
            <a:ext cx="1588" cy="473075"/>
          </a:xfrm>
          <a:prstGeom prst="line">
            <a:avLst/>
          </a:prstGeom>
          <a:noFill/>
          <a:ln w="952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515" name="Line 1118"/>
          <p:cNvSpPr>
            <a:spLocks noChangeShapeType="1"/>
          </p:cNvSpPr>
          <p:nvPr/>
        </p:nvSpPr>
        <p:spPr bwMode="auto">
          <a:xfrm flipH="1">
            <a:off x="6851650" y="2895600"/>
            <a:ext cx="1588" cy="473075"/>
          </a:xfrm>
          <a:prstGeom prst="line">
            <a:avLst/>
          </a:prstGeom>
          <a:noFill/>
          <a:ln w="952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516" name="Line 1119"/>
          <p:cNvSpPr>
            <a:spLocks noChangeShapeType="1"/>
          </p:cNvSpPr>
          <p:nvPr/>
        </p:nvSpPr>
        <p:spPr bwMode="auto">
          <a:xfrm flipH="1">
            <a:off x="7232650" y="2895600"/>
            <a:ext cx="1588" cy="473075"/>
          </a:xfrm>
          <a:prstGeom prst="line">
            <a:avLst/>
          </a:prstGeom>
          <a:noFill/>
          <a:ln w="952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517" name="Line 1120"/>
          <p:cNvSpPr>
            <a:spLocks noChangeShapeType="1"/>
          </p:cNvSpPr>
          <p:nvPr/>
        </p:nvSpPr>
        <p:spPr bwMode="auto">
          <a:xfrm flipH="1">
            <a:off x="7613650" y="2895600"/>
            <a:ext cx="1588" cy="473075"/>
          </a:xfrm>
          <a:prstGeom prst="line">
            <a:avLst/>
          </a:prstGeom>
          <a:noFill/>
          <a:ln w="952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518" name="Line 1121"/>
          <p:cNvSpPr>
            <a:spLocks noChangeShapeType="1"/>
          </p:cNvSpPr>
          <p:nvPr/>
        </p:nvSpPr>
        <p:spPr bwMode="auto">
          <a:xfrm flipH="1">
            <a:off x="7980363" y="2895600"/>
            <a:ext cx="1587" cy="473075"/>
          </a:xfrm>
          <a:prstGeom prst="line">
            <a:avLst/>
          </a:prstGeom>
          <a:noFill/>
          <a:ln w="952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519" name="Oval 1108" descr="Dark vertical"/>
          <p:cNvSpPr>
            <a:spLocks noChangeArrowheads="1"/>
          </p:cNvSpPr>
          <p:nvPr/>
        </p:nvSpPr>
        <p:spPr bwMode="auto">
          <a:xfrm>
            <a:off x="5535613" y="2514600"/>
            <a:ext cx="304800" cy="304800"/>
          </a:xfrm>
          <a:prstGeom prst="ellipse">
            <a:avLst/>
          </a:prstGeom>
          <a:pattFill prst="dkVert">
            <a:fgClr>
              <a:srgbClr val="CD0329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9520" name="Oval 1108" descr="Dark vertical"/>
          <p:cNvSpPr>
            <a:spLocks noChangeArrowheads="1"/>
          </p:cNvSpPr>
          <p:nvPr/>
        </p:nvSpPr>
        <p:spPr bwMode="auto">
          <a:xfrm>
            <a:off x="5916613" y="2514600"/>
            <a:ext cx="304800" cy="304800"/>
          </a:xfrm>
          <a:prstGeom prst="ellipse">
            <a:avLst/>
          </a:prstGeom>
          <a:pattFill prst="dkVert">
            <a:fgClr>
              <a:srgbClr val="CD0329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9521" name="Oval 1108" descr="Dark vertical"/>
          <p:cNvSpPr>
            <a:spLocks noChangeArrowheads="1"/>
          </p:cNvSpPr>
          <p:nvPr/>
        </p:nvSpPr>
        <p:spPr bwMode="auto">
          <a:xfrm>
            <a:off x="6299200" y="2514600"/>
            <a:ext cx="304800" cy="304800"/>
          </a:xfrm>
          <a:prstGeom prst="ellipse">
            <a:avLst/>
          </a:prstGeom>
          <a:pattFill prst="dkVert">
            <a:fgClr>
              <a:srgbClr val="CD0329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9522" name="Oval 1108" descr="Dark vertical"/>
          <p:cNvSpPr>
            <a:spLocks noChangeArrowheads="1"/>
          </p:cNvSpPr>
          <p:nvPr/>
        </p:nvSpPr>
        <p:spPr bwMode="auto">
          <a:xfrm>
            <a:off x="7824788" y="2514600"/>
            <a:ext cx="304800" cy="304800"/>
          </a:xfrm>
          <a:prstGeom prst="ellipse">
            <a:avLst/>
          </a:prstGeom>
          <a:pattFill prst="dkVert">
            <a:fgClr>
              <a:srgbClr val="CD0329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9523" name="Oval 1108" descr="Dark vertical"/>
          <p:cNvSpPr>
            <a:spLocks noChangeArrowheads="1"/>
          </p:cNvSpPr>
          <p:nvPr/>
        </p:nvSpPr>
        <p:spPr bwMode="auto">
          <a:xfrm>
            <a:off x="6680200" y="2514600"/>
            <a:ext cx="304800" cy="304800"/>
          </a:xfrm>
          <a:prstGeom prst="ellipse">
            <a:avLst/>
          </a:prstGeom>
          <a:pattFill prst="dkVert">
            <a:fgClr>
              <a:srgbClr val="CD0329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9524" name="Oval 1108" descr="Dark vertical"/>
          <p:cNvSpPr>
            <a:spLocks noChangeArrowheads="1"/>
          </p:cNvSpPr>
          <p:nvPr/>
        </p:nvSpPr>
        <p:spPr bwMode="auto">
          <a:xfrm>
            <a:off x="7062788" y="2514600"/>
            <a:ext cx="304800" cy="304800"/>
          </a:xfrm>
          <a:prstGeom prst="ellipse">
            <a:avLst/>
          </a:prstGeom>
          <a:pattFill prst="dkVert">
            <a:fgClr>
              <a:srgbClr val="CD0329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9525" name="Oval 1108" descr="Dark vertical"/>
          <p:cNvSpPr>
            <a:spLocks noChangeArrowheads="1"/>
          </p:cNvSpPr>
          <p:nvPr/>
        </p:nvSpPr>
        <p:spPr bwMode="auto">
          <a:xfrm>
            <a:off x="7443788" y="2514600"/>
            <a:ext cx="304800" cy="304800"/>
          </a:xfrm>
          <a:prstGeom prst="ellipse">
            <a:avLst/>
          </a:prstGeom>
          <a:pattFill prst="dkVert">
            <a:fgClr>
              <a:srgbClr val="CD0329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9526" name="Rectangle 147"/>
          <p:cNvSpPr>
            <a:spLocks noChangeArrowheads="1"/>
          </p:cNvSpPr>
          <p:nvPr/>
        </p:nvSpPr>
        <p:spPr bwMode="auto">
          <a:xfrm>
            <a:off x="5481638" y="1770063"/>
            <a:ext cx="357187" cy="592137"/>
          </a:xfrm>
          <a:prstGeom prst="rect">
            <a:avLst/>
          </a:prstGeom>
          <a:noFill/>
          <a:ln w="952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527" name="Rectangle 148"/>
          <p:cNvSpPr>
            <a:spLocks noChangeArrowheads="1"/>
          </p:cNvSpPr>
          <p:nvPr/>
        </p:nvSpPr>
        <p:spPr bwMode="auto">
          <a:xfrm>
            <a:off x="5875338" y="1770063"/>
            <a:ext cx="358775" cy="592137"/>
          </a:xfrm>
          <a:prstGeom prst="rect">
            <a:avLst/>
          </a:prstGeom>
          <a:noFill/>
          <a:ln w="952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528" name="Rectangle 149"/>
          <p:cNvSpPr>
            <a:spLocks noChangeArrowheads="1"/>
          </p:cNvSpPr>
          <p:nvPr/>
        </p:nvSpPr>
        <p:spPr bwMode="auto">
          <a:xfrm>
            <a:off x="6269038" y="1770063"/>
            <a:ext cx="358775" cy="592137"/>
          </a:xfrm>
          <a:prstGeom prst="rect">
            <a:avLst/>
          </a:prstGeom>
          <a:noFill/>
          <a:ln w="952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529" name="Rectangle 150"/>
          <p:cNvSpPr>
            <a:spLocks noChangeArrowheads="1"/>
          </p:cNvSpPr>
          <p:nvPr/>
        </p:nvSpPr>
        <p:spPr bwMode="auto">
          <a:xfrm>
            <a:off x="6662738" y="1770063"/>
            <a:ext cx="358775" cy="592137"/>
          </a:xfrm>
          <a:prstGeom prst="rect">
            <a:avLst/>
          </a:prstGeom>
          <a:noFill/>
          <a:ln w="952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530" name="Rectangle 151"/>
          <p:cNvSpPr>
            <a:spLocks noChangeArrowheads="1"/>
          </p:cNvSpPr>
          <p:nvPr/>
        </p:nvSpPr>
        <p:spPr bwMode="auto">
          <a:xfrm>
            <a:off x="7058025" y="1770063"/>
            <a:ext cx="357188" cy="592137"/>
          </a:xfrm>
          <a:prstGeom prst="rect">
            <a:avLst/>
          </a:prstGeom>
          <a:noFill/>
          <a:ln w="952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531" name="Rectangle 152"/>
          <p:cNvSpPr>
            <a:spLocks noChangeArrowheads="1"/>
          </p:cNvSpPr>
          <p:nvPr/>
        </p:nvSpPr>
        <p:spPr bwMode="auto">
          <a:xfrm>
            <a:off x="7451725" y="1770063"/>
            <a:ext cx="358775" cy="592137"/>
          </a:xfrm>
          <a:prstGeom prst="rect">
            <a:avLst/>
          </a:prstGeom>
          <a:noFill/>
          <a:ln w="952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532" name="Rectangle 153"/>
          <p:cNvSpPr>
            <a:spLocks noChangeArrowheads="1"/>
          </p:cNvSpPr>
          <p:nvPr/>
        </p:nvSpPr>
        <p:spPr bwMode="auto">
          <a:xfrm>
            <a:off x="7845425" y="1770063"/>
            <a:ext cx="358775" cy="592137"/>
          </a:xfrm>
          <a:prstGeom prst="rect">
            <a:avLst/>
          </a:prstGeom>
          <a:noFill/>
          <a:ln w="952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533" name="Oval 1108" descr="Dark vertical"/>
          <p:cNvSpPr>
            <a:spLocks noChangeArrowheads="1"/>
          </p:cNvSpPr>
          <p:nvPr/>
        </p:nvSpPr>
        <p:spPr bwMode="auto">
          <a:xfrm>
            <a:off x="7851775" y="1308100"/>
            <a:ext cx="304800" cy="304800"/>
          </a:xfrm>
          <a:prstGeom prst="ellipse">
            <a:avLst/>
          </a:prstGeom>
          <a:pattFill prst="dkVert">
            <a:fgClr>
              <a:srgbClr val="CD0329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9534" name="Rectangle 1"/>
          <p:cNvSpPr>
            <a:spLocks noChangeArrowheads="1"/>
          </p:cNvSpPr>
          <p:nvPr/>
        </p:nvSpPr>
        <p:spPr bwMode="auto">
          <a:xfrm rot="20901651">
            <a:off x="2866046" y="4299487"/>
            <a:ext cx="1041400" cy="323850"/>
          </a:xfrm>
          <a:prstGeom prst="rect">
            <a:avLst/>
          </a:prstGeom>
          <a:solidFill>
            <a:schemeClr val="bg1"/>
          </a:solidFill>
          <a:ln>
            <a:noFill/>
          </a:ln>
          <a:extLst/>
        </p:spPr>
        <p:txBody>
          <a:bodyPr wrap="none">
            <a:spAutoFit/>
          </a:bodyPr>
          <a:lstStyle/>
          <a:p>
            <a:r>
              <a:rPr lang="en-US" sz="1500" b="1" dirty="0">
                <a:solidFill>
                  <a:srgbClr val="06961A"/>
                </a:solidFill>
                <a:latin typeface="Cambria" panose="02040503050406030204" pitchFamily="18" charset="0"/>
              </a:rPr>
              <a:t>"Gotcha!"</a:t>
            </a:r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" name="Ink 2"/>
              <p14:cNvContentPartPr/>
              <p14:nvPr/>
            </p14:nvContentPartPr>
            <p14:xfrm>
              <a:off x="5391360" y="1619280"/>
              <a:ext cx="2953080" cy="4715280"/>
            </p14:xfrm>
          </p:contentPart>
        </mc:Choice>
        <mc:Fallback xmlns="">
          <p:pic>
            <p:nvPicPr>
              <p:cNvPr id="3" name="Ink 2"/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382000" y="1609920"/>
                <a:ext cx="2971800" cy="47340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24167427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82" name="Rounded Rectangle 83"/>
          <p:cNvSpPr>
            <a:spLocks noChangeArrowheads="1"/>
          </p:cNvSpPr>
          <p:nvPr/>
        </p:nvSpPr>
        <p:spPr bwMode="auto">
          <a:xfrm>
            <a:off x="901700" y="3124200"/>
            <a:ext cx="2895600" cy="1639888"/>
          </a:xfrm>
          <a:prstGeom prst="roundRect">
            <a:avLst>
              <a:gd name="adj" fmla="val 16667"/>
            </a:avLst>
          </a:prstGeom>
          <a:solidFill>
            <a:srgbClr val="CC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483" name="Text Box 1049"/>
          <p:cNvSpPr txBox="1">
            <a:spLocks noChangeArrowheads="1"/>
          </p:cNvSpPr>
          <p:nvPr/>
        </p:nvSpPr>
        <p:spPr bwMode="auto">
          <a:xfrm>
            <a:off x="969963" y="3243263"/>
            <a:ext cx="2790825" cy="1385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2100">
                <a:latin typeface="Calibri" pitchFamily="34" charset="0"/>
              </a:rPr>
              <a:t>A 2-ply lookahead player will see a way to win or block the opponent's win</a:t>
            </a:r>
          </a:p>
        </p:txBody>
      </p:sp>
      <p:sp>
        <p:nvSpPr>
          <p:cNvPr id="20484" name="Text Box 1029"/>
          <p:cNvSpPr txBox="1">
            <a:spLocks noChangeArrowheads="1"/>
          </p:cNvSpPr>
          <p:nvPr/>
        </p:nvSpPr>
        <p:spPr bwMode="auto">
          <a:xfrm>
            <a:off x="914400" y="228600"/>
            <a:ext cx="731520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3600">
                <a:latin typeface="Cambria" pitchFamily="18" charset="0"/>
              </a:rPr>
              <a:t>Scoring </a:t>
            </a:r>
            <a:r>
              <a:rPr lang="en-US" sz="3600" b="1" i="1">
                <a:latin typeface="Cambria" pitchFamily="18" charset="0"/>
              </a:rPr>
              <a:t>moves</a:t>
            </a:r>
            <a:r>
              <a:rPr lang="en-US" sz="3600">
                <a:latin typeface="Cambria" pitchFamily="18" charset="0"/>
              </a:rPr>
              <a:t> at 2 ply</a:t>
            </a:r>
          </a:p>
        </p:txBody>
      </p:sp>
      <p:sp>
        <p:nvSpPr>
          <p:cNvPr id="20485" name="Text Box 1114"/>
          <p:cNvSpPr txBox="1">
            <a:spLocks noChangeArrowheads="1"/>
          </p:cNvSpPr>
          <p:nvPr/>
        </p:nvSpPr>
        <p:spPr bwMode="auto">
          <a:xfrm>
            <a:off x="733425" y="1752600"/>
            <a:ext cx="3381375" cy="738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2100">
                <a:latin typeface="Calibri" pitchFamily="34" charset="0"/>
              </a:rPr>
              <a:t>What would the 2-ply scores be for each </a:t>
            </a:r>
            <a:r>
              <a:rPr lang="en-US" sz="2100" b="1" i="1">
                <a:latin typeface="Calibri" pitchFamily="34" charset="0"/>
              </a:rPr>
              <a:t>column </a:t>
            </a:r>
            <a:r>
              <a:rPr lang="en-US" sz="2100">
                <a:latin typeface="Calibri" pitchFamily="34" charset="0"/>
              </a:rPr>
              <a:t>(move)?</a:t>
            </a:r>
            <a:endParaRPr lang="en-US" sz="2100" b="1" i="1">
              <a:latin typeface="Calibri" pitchFamily="34" charset="0"/>
            </a:endParaRPr>
          </a:p>
        </p:txBody>
      </p:sp>
      <p:sp>
        <p:nvSpPr>
          <p:cNvPr id="20486" name="Rectangle 1046"/>
          <p:cNvSpPr>
            <a:spLocks noChangeArrowheads="1"/>
          </p:cNvSpPr>
          <p:nvPr/>
        </p:nvSpPr>
        <p:spPr bwMode="auto">
          <a:xfrm>
            <a:off x="5448300" y="3883025"/>
            <a:ext cx="2835275" cy="32385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/>
            <a:r>
              <a:rPr lang="en-US" sz="1500">
                <a:latin typeface="Times" charset="0"/>
              </a:rPr>
              <a:t> </a:t>
            </a:r>
            <a:r>
              <a:rPr lang="en-US" sz="1500" b="1" i="1">
                <a:solidFill>
                  <a:srgbClr val="06961A"/>
                </a:solidFill>
                <a:latin typeface="Calibri" pitchFamily="34" charset="0"/>
              </a:rPr>
              <a:t>2-ply means 2 moves are made!</a:t>
            </a:r>
            <a:r>
              <a:rPr lang="en-US" sz="1500">
                <a:solidFill>
                  <a:srgbClr val="06961A"/>
                </a:solidFill>
                <a:latin typeface="Calibri" pitchFamily="34" charset="0"/>
              </a:rPr>
              <a:t> </a:t>
            </a:r>
          </a:p>
        </p:txBody>
      </p:sp>
      <p:sp>
        <p:nvSpPr>
          <p:cNvPr id="20487" name="Text Box 1111"/>
          <p:cNvSpPr txBox="1">
            <a:spLocks noChangeArrowheads="1"/>
          </p:cNvSpPr>
          <p:nvPr/>
        </p:nvSpPr>
        <p:spPr bwMode="auto">
          <a:xfrm>
            <a:off x="5359400" y="1447800"/>
            <a:ext cx="2582863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b="1"/>
              <a:t>2-ply scores for </a:t>
            </a:r>
          </a:p>
        </p:txBody>
      </p:sp>
      <p:sp>
        <p:nvSpPr>
          <p:cNvPr id="20488" name="Oval 1050"/>
          <p:cNvSpPr>
            <a:spLocks noChangeArrowheads="1"/>
          </p:cNvSpPr>
          <p:nvPr/>
        </p:nvSpPr>
        <p:spPr bwMode="auto">
          <a:xfrm>
            <a:off x="5548313" y="4283075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0489" name="Oval 1051" descr="Dark vertical"/>
          <p:cNvSpPr>
            <a:spLocks noChangeArrowheads="1"/>
          </p:cNvSpPr>
          <p:nvPr/>
        </p:nvSpPr>
        <p:spPr bwMode="auto">
          <a:xfrm>
            <a:off x="5548313" y="4645025"/>
            <a:ext cx="304800" cy="304800"/>
          </a:xfrm>
          <a:prstGeom prst="ellipse">
            <a:avLst/>
          </a:prstGeom>
          <a:pattFill prst="dkVert">
            <a:fgClr>
              <a:srgbClr val="CD0329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0490" name="Oval 1052"/>
          <p:cNvSpPr>
            <a:spLocks noChangeArrowheads="1"/>
          </p:cNvSpPr>
          <p:nvPr/>
        </p:nvSpPr>
        <p:spPr bwMode="auto">
          <a:xfrm>
            <a:off x="5548313" y="5008563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0491" name="Oval 1053" descr="Dark vertical"/>
          <p:cNvSpPr>
            <a:spLocks noChangeArrowheads="1"/>
          </p:cNvSpPr>
          <p:nvPr/>
        </p:nvSpPr>
        <p:spPr bwMode="auto">
          <a:xfrm>
            <a:off x="5548313" y="5372100"/>
            <a:ext cx="304800" cy="304800"/>
          </a:xfrm>
          <a:prstGeom prst="ellipse">
            <a:avLst/>
          </a:prstGeom>
          <a:pattFill prst="dkVert">
            <a:fgClr>
              <a:srgbClr val="CD0329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0492" name="Oval 1054"/>
          <p:cNvSpPr>
            <a:spLocks noChangeArrowheads="1"/>
          </p:cNvSpPr>
          <p:nvPr/>
        </p:nvSpPr>
        <p:spPr bwMode="auto">
          <a:xfrm>
            <a:off x="5548313" y="5735638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0493" name="Oval 1055"/>
          <p:cNvSpPr>
            <a:spLocks noChangeArrowheads="1"/>
          </p:cNvSpPr>
          <p:nvPr/>
        </p:nvSpPr>
        <p:spPr bwMode="auto">
          <a:xfrm>
            <a:off x="5548313" y="6099175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0494" name="Oval 1056"/>
          <p:cNvSpPr>
            <a:spLocks noChangeArrowheads="1"/>
          </p:cNvSpPr>
          <p:nvPr/>
        </p:nvSpPr>
        <p:spPr bwMode="auto">
          <a:xfrm>
            <a:off x="5929313" y="428307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0495" name="Oval 1057"/>
          <p:cNvSpPr>
            <a:spLocks noChangeArrowheads="1"/>
          </p:cNvSpPr>
          <p:nvPr/>
        </p:nvSpPr>
        <p:spPr bwMode="auto">
          <a:xfrm>
            <a:off x="5929313" y="464502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0496" name="Oval 1058"/>
          <p:cNvSpPr>
            <a:spLocks noChangeArrowheads="1"/>
          </p:cNvSpPr>
          <p:nvPr/>
        </p:nvSpPr>
        <p:spPr bwMode="auto">
          <a:xfrm>
            <a:off x="5929313" y="5008563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0497" name="Oval 1059"/>
          <p:cNvSpPr>
            <a:spLocks noChangeArrowheads="1"/>
          </p:cNvSpPr>
          <p:nvPr/>
        </p:nvSpPr>
        <p:spPr bwMode="auto">
          <a:xfrm>
            <a:off x="5929313" y="537210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0498" name="Oval 1060"/>
          <p:cNvSpPr>
            <a:spLocks noChangeArrowheads="1"/>
          </p:cNvSpPr>
          <p:nvPr/>
        </p:nvSpPr>
        <p:spPr bwMode="auto">
          <a:xfrm>
            <a:off x="5929313" y="5735638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0499" name="Oval 1061"/>
          <p:cNvSpPr>
            <a:spLocks noChangeArrowheads="1"/>
          </p:cNvSpPr>
          <p:nvPr/>
        </p:nvSpPr>
        <p:spPr bwMode="auto">
          <a:xfrm>
            <a:off x="6310313" y="428307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0500" name="Oval 1062"/>
          <p:cNvSpPr>
            <a:spLocks noChangeArrowheads="1"/>
          </p:cNvSpPr>
          <p:nvPr/>
        </p:nvSpPr>
        <p:spPr bwMode="auto">
          <a:xfrm>
            <a:off x="6310313" y="464502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0501" name="Oval 1063"/>
          <p:cNvSpPr>
            <a:spLocks noChangeArrowheads="1"/>
          </p:cNvSpPr>
          <p:nvPr/>
        </p:nvSpPr>
        <p:spPr bwMode="auto">
          <a:xfrm>
            <a:off x="6310313" y="5008563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0502" name="Oval 1064"/>
          <p:cNvSpPr>
            <a:spLocks noChangeArrowheads="1"/>
          </p:cNvSpPr>
          <p:nvPr/>
        </p:nvSpPr>
        <p:spPr bwMode="auto">
          <a:xfrm>
            <a:off x="6310313" y="537210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0503" name="Oval 1065"/>
          <p:cNvSpPr>
            <a:spLocks noChangeArrowheads="1"/>
          </p:cNvSpPr>
          <p:nvPr/>
        </p:nvSpPr>
        <p:spPr bwMode="auto">
          <a:xfrm>
            <a:off x="7069138" y="573405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0504" name="Oval 1066"/>
          <p:cNvSpPr>
            <a:spLocks noChangeArrowheads="1"/>
          </p:cNvSpPr>
          <p:nvPr/>
        </p:nvSpPr>
        <p:spPr bwMode="auto">
          <a:xfrm>
            <a:off x="6691313" y="428307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0505" name="Oval 1067"/>
          <p:cNvSpPr>
            <a:spLocks noChangeArrowheads="1"/>
          </p:cNvSpPr>
          <p:nvPr/>
        </p:nvSpPr>
        <p:spPr bwMode="auto">
          <a:xfrm>
            <a:off x="6691313" y="464502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0506" name="Oval 1068"/>
          <p:cNvSpPr>
            <a:spLocks noChangeArrowheads="1"/>
          </p:cNvSpPr>
          <p:nvPr/>
        </p:nvSpPr>
        <p:spPr bwMode="auto">
          <a:xfrm>
            <a:off x="6691313" y="5008563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0507" name="Oval 1069"/>
          <p:cNvSpPr>
            <a:spLocks noChangeArrowheads="1"/>
          </p:cNvSpPr>
          <p:nvPr/>
        </p:nvSpPr>
        <p:spPr bwMode="auto">
          <a:xfrm>
            <a:off x="6691313" y="537210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0508" name="Oval 1070"/>
          <p:cNvSpPr>
            <a:spLocks noChangeArrowheads="1"/>
          </p:cNvSpPr>
          <p:nvPr/>
        </p:nvSpPr>
        <p:spPr bwMode="auto">
          <a:xfrm>
            <a:off x="6691313" y="573563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0509" name="Oval 1071"/>
          <p:cNvSpPr>
            <a:spLocks noChangeArrowheads="1"/>
          </p:cNvSpPr>
          <p:nvPr/>
        </p:nvSpPr>
        <p:spPr bwMode="auto">
          <a:xfrm>
            <a:off x="7072313" y="428307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0510" name="Oval 1072"/>
          <p:cNvSpPr>
            <a:spLocks noChangeArrowheads="1"/>
          </p:cNvSpPr>
          <p:nvPr/>
        </p:nvSpPr>
        <p:spPr bwMode="auto">
          <a:xfrm>
            <a:off x="7072313" y="464502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0511" name="Oval 1073"/>
          <p:cNvSpPr>
            <a:spLocks noChangeArrowheads="1"/>
          </p:cNvSpPr>
          <p:nvPr/>
        </p:nvSpPr>
        <p:spPr bwMode="auto">
          <a:xfrm>
            <a:off x="7072313" y="5008563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0512" name="Oval 1074"/>
          <p:cNvSpPr>
            <a:spLocks noChangeArrowheads="1"/>
          </p:cNvSpPr>
          <p:nvPr/>
        </p:nvSpPr>
        <p:spPr bwMode="auto">
          <a:xfrm>
            <a:off x="7072313" y="537210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0513" name="Oval 1075"/>
          <p:cNvSpPr>
            <a:spLocks noChangeArrowheads="1"/>
          </p:cNvSpPr>
          <p:nvPr/>
        </p:nvSpPr>
        <p:spPr bwMode="auto">
          <a:xfrm>
            <a:off x="7072313" y="609917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0514" name="Oval 1076"/>
          <p:cNvSpPr>
            <a:spLocks noChangeArrowheads="1"/>
          </p:cNvSpPr>
          <p:nvPr/>
        </p:nvSpPr>
        <p:spPr bwMode="auto">
          <a:xfrm>
            <a:off x="7453313" y="428307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0515" name="Oval 1077"/>
          <p:cNvSpPr>
            <a:spLocks noChangeArrowheads="1"/>
          </p:cNvSpPr>
          <p:nvPr/>
        </p:nvSpPr>
        <p:spPr bwMode="auto">
          <a:xfrm>
            <a:off x="7453313" y="464502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0516" name="Oval 1078"/>
          <p:cNvSpPr>
            <a:spLocks noChangeArrowheads="1"/>
          </p:cNvSpPr>
          <p:nvPr/>
        </p:nvSpPr>
        <p:spPr bwMode="auto">
          <a:xfrm>
            <a:off x="7453313" y="5008563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0517" name="Oval 1079"/>
          <p:cNvSpPr>
            <a:spLocks noChangeArrowheads="1"/>
          </p:cNvSpPr>
          <p:nvPr/>
        </p:nvSpPr>
        <p:spPr bwMode="auto">
          <a:xfrm>
            <a:off x="7453313" y="537210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0518" name="Oval 1080"/>
          <p:cNvSpPr>
            <a:spLocks noChangeArrowheads="1"/>
          </p:cNvSpPr>
          <p:nvPr/>
        </p:nvSpPr>
        <p:spPr bwMode="auto">
          <a:xfrm>
            <a:off x="7453313" y="573563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0519" name="Oval 1081"/>
          <p:cNvSpPr>
            <a:spLocks noChangeArrowheads="1"/>
          </p:cNvSpPr>
          <p:nvPr/>
        </p:nvSpPr>
        <p:spPr bwMode="auto">
          <a:xfrm>
            <a:off x="7834313" y="428307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0520" name="Oval 1082"/>
          <p:cNvSpPr>
            <a:spLocks noChangeArrowheads="1"/>
          </p:cNvSpPr>
          <p:nvPr/>
        </p:nvSpPr>
        <p:spPr bwMode="auto">
          <a:xfrm>
            <a:off x="7834313" y="464502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0521" name="Oval 1083"/>
          <p:cNvSpPr>
            <a:spLocks noChangeArrowheads="1"/>
          </p:cNvSpPr>
          <p:nvPr/>
        </p:nvSpPr>
        <p:spPr bwMode="auto">
          <a:xfrm>
            <a:off x="7834313" y="5008563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0522" name="Oval 1084"/>
          <p:cNvSpPr>
            <a:spLocks noChangeArrowheads="1"/>
          </p:cNvSpPr>
          <p:nvPr/>
        </p:nvSpPr>
        <p:spPr bwMode="auto">
          <a:xfrm>
            <a:off x="7834313" y="537210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0523" name="Oval 1085"/>
          <p:cNvSpPr>
            <a:spLocks noChangeArrowheads="1"/>
          </p:cNvSpPr>
          <p:nvPr/>
        </p:nvSpPr>
        <p:spPr bwMode="auto">
          <a:xfrm>
            <a:off x="7834313" y="573563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0524" name="Oval 1086"/>
          <p:cNvSpPr>
            <a:spLocks noChangeArrowheads="1"/>
          </p:cNvSpPr>
          <p:nvPr/>
        </p:nvSpPr>
        <p:spPr bwMode="auto">
          <a:xfrm>
            <a:off x="7834313" y="6099175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0525" name="Rectangle 1087"/>
          <p:cNvSpPr>
            <a:spLocks noChangeArrowheads="1"/>
          </p:cNvSpPr>
          <p:nvPr/>
        </p:nvSpPr>
        <p:spPr bwMode="auto">
          <a:xfrm>
            <a:off x="5487988" y="4198938"/>
            <a:ext cx="2714625" cy="2278062"/>
          </a:xfrm>
          <a:prstGeom prst="rect">
            <a:avLst/>
          </a:prstGeom>
          <a:noFill/>
          <a:ln w="28575">
            <a:solidFill>
              <a:srgbClr val="008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526" name="Oval 1102" descr="Dark vertical"/>
          <p:cNvSpPr>
            <a:spLocks noChangeArrowheads="1"/>
          </p:cNvSpPr>
          <p:nvPr/>
        </p:nvSpPr>
        <p:spPr bwMode="auto">
          <a:xfrm>
            <a:off x="5938838" y="6107113"/>
            <a:ext cx="304800" cy="304800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0527" name="Oval 1103" descr="Dark vertical"/>
          <p:cNvSpPr>
            <a:spLocks noChangeArrowheads="1"/>
          </p:cNvSpPr>
          <p:nvPr/>
        </p:nvSpPr>
        <p:spPr bwMode="auto">
          <a:xfrm>
            <a:off x="6319838" y="6107113"/>
            <a:ext cx="304800" cy="304800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0528" name="Oval 1104" descr="Dark vertical"/>
          <p:cNvSpPr>
            <a:spLocks noChangeArrowheads="1"/>
          </p:cNvSpPr>
          <p:nvPr/>
        </p:nvSpPr>
        <p:spPr bwMode="auto">
          <a:xfrm>
            <a:off x="6700838" y="6107113"/>
            <a:ext cx="304800" cy="304800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0529" name="Oval 1105" descr="Dark vertical"/>
          <p:cNvSpPr>
            <a:spLocks noChangeArrowheads="1"/>
          </p:cNvSpPr>
          <p:nvPr/>
        </p:nvSpPr>
        <p:spPr bwMode="auto">
          <a:xfrm>
            <a:off x="6313488" y="5738813"/>
            <a:ext cx="304800" cy="304800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0530" name="Oval 1106"/>
          <p:cNvSpPr>
            <a:spLocks noChangeArrowheads="1"/>
          </p:cNvSpPr>
          <p:nvPr/>
        </p:nvSpPr>
        <p:spPr bwMode="auto">
          <a:xfrm>
            <a:off x="7453313" y="6092825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0531" name="Oval 1108" descr="Dark vertical"/>
          <p:cNvSpPr>
            <a:spLocks noChangeArrowheads="1"/>
          </p:cNvSpPr>
          <p:nvPr/>
        </p:nvSpPr>
        <p:spPr bwMode="auto">
          <a:xfrm>
            <a:off x="4878388" y="4656138"/>
            <a:ext cx="304800" cy="304800"/>
          </a:xfrm>
          <a:prstGeom prst="ellipse">
            <a:avLst/>
          </a:prstGeom>
          <a:pattFill prst="dkVert">
            <a:fgClr>
              <a:srgbClr val="CD0329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0532" name="Text Box 1109"/>
          <p:cNvSpPr txBox="1">
            <a:spLocks noChangeArrowheads="1"/>
          </p:cNvSpPr>
          <p:nvPr/>
        </p:nvSpPr>
        <p:spPr bwMode="auto">
          <a:xfrm>
            <a:off x="4652963" y="5037138"/>
            <a:ext cx="758825" cy="554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500" b="1">
                <a:latin typeface="Calibri" pitchFamily="34" charset="0"/>
              </a:rPr>
              <a:t>to move</a:t>
            </a:r>
          </a:p>
        </p:txBody>
      </p:sp>
      <p:sp>
        <p:nvSpPr>
          <p:cNvPr id="20533" name="Line 1121"/>
          <p:cNvSpPr>
            <a:spLocks noChangeShapeType="1"/>
          </p:cNvSpPr>
          <p:nvPr/>
        </p:nvSpPr>
        <p:spPr bwMode="auto">
          <a:xfrm flipH="1">
            <a:off x="7980363" y="3673475"/>
            <a:ext cx="6350" cy="244475"/>
          </a:xfrm>
          <a:prstGeom prst="line">
            <a:avLst/>
          </a:prstGeom>
          <a:noFill/>
          <a:ln w="952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534" name="Oval 1108" descr="Dark vertical"/>
          <p:cNvSpPr>
            <a:spLocks noChangeArrowheads="1"/>
          </p:cNvSpPr>
          <p:nvPr/>
        </p:nvSpPr>
        <p:spPr bwMode="auto">
          <a:xfrm>
            <a:off x="5535613" y="3317875"/>
            <a:ext cx="304800" cy="304800"/>
          </a:xfrm>
          <a:prstGeom prst="ellipse">
            <a:avLst/>
          </a:prstGeom>
          <a:pattFill prst="dkVert">
            <a:fgClr>
              <a:srgbClr val="CD0329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0535" name="Oval 1108" descr="Dark vertical"/>
          <p:cNvSpPr>
            <a:spLocks noChangeArrowheads="1"/>
          </p:cNvSpPr>
          <p:nvPr/>
        </p:nvSpPr>
        <p:spPr bwMode="auto">
          <a:xfrm>
            <a:off x="5916613" y="3317875"/>
            <a:ext cx="304800" cy="304800"/>
          </a:xfrm>
          <a:prstGeom prst="ellipse">
            <a:avLst/>
          </a:prstGeom>
          <a:pattFill prst="dkVert">
            <a:fgClr>
              <a:srgbClr val="CD0329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0536" name="Oval 1108" descr="Dark vertical"/>
          <p:cNvSpPr>
            <a:spLocks noChangeArrowheads="1"/>
          </p:cNvSpPr>
          <p:nvPr/>
        </p:nvSpPr>
        <p:spPr bwMode="auto">
          <a:xfrm>
            <a:off x="6299200" y="3317875"/>
            <a:ext cx="304800" cy="304800"/>
          </a:xfrm>
          <a:prstGeom prst="ellipse">
            <a:avLst/>
          </a:prstGeom>
          <a:pattFill prst="dkVert">
            <a:fgClr>
              <a:srgbClr val="CD0329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0537" name="Oval 1108" descr="Dark vertical"/>
          <p:cNvSpPr>
            <a:spLocks noChangeArrowheads="1"/>
          </p:cNvSpPr>
          <p:nvPr/>
        </p:nvSpPr>
        <p:spPr bwMode="auto">
          <a:xfrm>
            <a:off x="7824788" y="3317875"/>
            <a:ext cx="304800" cy="304800"/>
          </a:xfrm>
          <a:prstGeom prst="ellipse">
            <a:avLst/>
          </a:prstGeom>
          <a:pattFill prst="dkVert">
            <a:fgClr>
              <a:srgbClr val="CD0329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0538" name="Oval 1108" descr="Dark vertical"/>
          <p:cNvSpPr>
            <a:spLocks noChangeArrowheads="1"/>
          </p:cNvSpPr>
          <p:nvPr/>
        </p:nvSpPr>
        <p:spPr bwMode="auto">
          <a:xfrm>
            <a:off x="6680200" y="3317875"/>
            <a:ext cx="304800" cy="304800"/>
          </a:xfrm>
          <a:prstGeom prst="ellipse">
            <a:avLst/>
          </a:prstGeom>
          <a:pattFill prst="dkVert">
            <a:fgClr>
              <a:srgbClr val="CD0329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0539" name="Oval 1108" descr="Dark vertical"/>
          <p:cNvSpPr>
            <a:spLocks noChangeArrowheads="1"/>
          </p:cNvSpPr>
          <p:nvPr/>
        </p:nvSpPr>
        <p:spPr bwMode="auto">
          <a:xfrm>
            <a:off x="7062788" y="3317875"/>
            <a:ext cx="304800" cy="304800"/>
          </a:xfrm>
          <a:prstGeom prst="ellipse">
            <a:avLst/>
          </a:prstGeom>
          <a:pattFill prst="dkVert">
            <a:fgClr>
              <a:srgbClr val="CD0329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0540" name="Oval 1108" descr="Dark vertical"/>
          <p:cNvSpPr>
            <a:spLocks noChangeArrowheads="1"/>
          </p:cNvSpPr>
          <p:nvPr/>
        </p:nvSpPr>
        <p:spPr bwMode="auto">
          <a:xfrm>
            <a:off x="7443788" y="3317875"/>
            <a:ext cx="304800" cy="304800"/>
          </a:xfrm>
          <a:prstGeom prst="ellipse">
            <a:avLst/>
          </a:prstGeom>
          <a:pattFill prst="dkVert">
            <a:fgClr>
              <a:srgbClr val="CD0329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0541" name="Rectangle 147"/>
          <p:cNvSpPr>
            <a:spLocks noChangeArrowheads="1"/>
          </p:cNvSpPr>
          <p:nvPr/>
        </p:nvSpPr>
        <p:spPr bwMode="auto">
          <a:xfrm>
            <a:off x="5481638" y="2003425"/>
            <a:ext cx="357187" cy="592138"/>
          </a:xfrm>
          <a:prstGeom prst="rect">
            <a:avLst/>
          </a:prstGeom>
          <a:noFill/>
          <a:ln w="952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42" name="Rectangle 148"/>
          <p:cNvSpPr>
            <a:spLocks noChangeArrowheads="1"/>
          </p:cNvSpPr>
          <p:nvPr/>
        </p:nvSpPr>
        <p:spPr bwMode="auto">
          <a:xfrm>
            <a:off x="5875338" y="2003425"/>
            <a:ext cx="358775" cy="592138"/>
          </a:xfrm>
          <a:prstGeom prst="rect">
            <a:avLst/>
          </a:prstGeom>
          <a:noFill/>
          <a:ln w="952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43" name="Rectangle 149"/>
          <p:cNvSpPr>
            <a:spLocks noChangeArrowheads="1"/>
          </p:cNvSpPr>
          <p:nvPr/>
        </p:nvSpPr>
        <p:spPr bwMode="auto">
          <a:xfrm>
            <a:off x="6269038" y="2003425"/>
            <a:ext cx="358775" cy="592138"/>
          </a:xfrm>
          <a:prstGeom prst="rect">
            <a:avLst/>
          </a:prstGeom>
          <a:noFill/>
          <a:ln w="952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44" name="Rectangle 150"/>
          <p:cNvSpPr>
            <a:spLocks noChangeArrowheads="1"/>
          </p:cNvSpPr>
          <p:nvPr/>
        </p:nvSpPr>
        <p:spPr bwMode="auto">
          <a:xfrm>
            <a:off x="6662738" y="2003425"/>
            <a:ext cx="358775" cy="592138"/>
          </a:xfrm>
          <a:prstGeom prst="rect">
            <a:avLst/>
          </a:prstGeom>
          <a:noFill/>
          <a:ln w="952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45" name="Rectangle 151"/>
          <p:cNvSpPr>
            <a:spLocks noChangeArrowheads="1"/>
          </p:cNvSpPr>
          <p:nvPr/>
        </p:nvSpPr>
        <p:spPr bwMode="auto">
          <a:xfrm>
            <a:off x="7058025" y="2003425"/>
            <a:ext cx="357188" cy="592138"/>
          </a:xfrm>
          <a:prstGeom prst="rect">
            <a:avLst/>
          </a:prstGeom>
          <a:noFill/>
          <a:ln w="952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46" name="Rectangle 152"/>
          <p:cNvSpPr>
            <a:spLocks noChangeArrowheads="1"/>
          </p:cNvSpPr>
          <p:nvPr/>
        </p:nvSpPr>
        <p:spPr bwMode="auto">
          <a:xfrm>
            <a:off x="7451725" y="2003425"/>
            <a:ext cx="358775" cy="592138"/>
          </a:xfrm>
          <a:prstGeom prst="rect">
            <a:avLst/>
          </a:prstGeom>
          <a:noFill/>
          <a:ln w="952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47" name="Rectangle 153"/>
          <p:cNvSpPr>
            <a:spLocks noChangeArrowheads="1"/>
          </p:cNvSpPr>
          <p:nvPr/>
        </p:nvSpPr>
        <p:spPr bwMode="auto">
          <a:xfrm>
            <a:off x="7845425" y="2003425"/>
            <a:ext cx="358775" cy="592138"/>
          </a:xfrm>
          <a:prstGeom prst="rect">
            <a:avLst/>
          </a:prstGeom>
          <a:noFill/>
          <a:ln w="952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48" name="Oval 1108" descr="Dark vertical"/>
          <p:cNvSpPr>
            <a:spLocks noChangeArrowheads="1"/>
          </p:cNvSpPr>
          <p:nvPr/>
        </p:nvSpPr>
        <p:spPr bwMode="auto">
          <a:xfrm>
            <a:off x="7851775" y="1525588"/>
            <a:ext cx="304800" cy="304800"/>
          </a:xfrm>
          <a:prstGeom prst="ellipse">
            <a:avLst/>
          </a:prstGeom>
          <a:pattFill prst="dkVert">
            <a:fgClr>
              <a:srgbClr val="CD0329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grpSp>
        <p:nvGrpSpPr>
          <p:cNvPr id="20549" name="Group 50"/>
          <p:cNvGrpSpPr>
            <a:grpSpLocks/>
          </p:cNvGrpSpPr>
          <p:nvPr>
            <p:custDataLst>
              <p:tags r:id="rId1"/>
            </p:custDataLst>
          </p:nvPr>
        </p:nvGrpSpPr>
        <p:grpSpPr bwMode="auto">
          <a:xfrm>
            <a:off x="647700" y="5710238"/>
            <a:ext cx="531813" cy="615950"/>
            <a:chOff x="2928" y="1051"/>
            <a:chExt cx="840" cy="957"/>
          </a:xfrm>
        </p:grpSpPr>
        <p:sp>
          <p:nvSpPr>
            <p:cNvPr id="20594" name="Freeform 51"/>
            <p:cNvSpPr>
              <a:spLocks/>
            </p:cNvSpPr>
            <p:nvPr>
              <p:custDataLst>
                <p:tags r:id="rId2"/>
              </p:custDataLst>
            </p:nvPr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24 w 1048"/>
                <a:gd name="T1" fmla="*/ 21 h 250"/>
                <a:gd name="T2" fmla="*/ 42 w 1048"/>
                <a:gd name="T3" fmla="*/ 83 h 250"/>
                <a:gd name="T4" fmla="*/ 43 w 1048"/>
                <a:gd name="T5" fmla="*/ 111 h 250"/>
                <a:gd name="T6" fmla="*/ 46 w 1048"/>
                <a:gd name="T7" fmla="*/ 126 h 250"/>
                <a:gd name="T8" fmla="*/ 48 w 1048"/>
                <a:gd name="T9" fmla="*/ 167 h 250"/>
                <a:gd name="T10" fmla="*/ 33 w 1048"/>
                <a:gd name="T11" fmla="*/ 236 h 250"/>
                <a:gd name="T12" fmla="*/ 4 w 1048"/>
                <a:gd name="T13" fmla="*/ 216 h 250"/>
                <a:gd name="T14" fmla="*/ 0 w 1048"/>
                <a:gd name="T15" fmla="*/ 195 h 250"/>
                <a:gd name="T16" fmla="*/ 2 w 1048"/>
                <a:gd name="T17" fmla="*/ 161 h 250"/>
                <a:gd name="T18" fmla="*/ 4 w 1048"/>
                <a:gd name="T19" fmla="*/ 125 h 250"/>
                <a:gd name="T20" fmla="*/ 9 w 1048"/>
                <a:gd name="T21" fmla="*/ 76 h 250"/>
                <a:gd name="T22" fmla="*/ 13 w 1048"/>
                <a:gd name="T23" fmla="*/ 55 h 250"/>
                <a:gd name="T24" fmla="*/ 15 w 1048"/>
                <a:gd name="T25" fmla="*/ 28 h 250"/>
                <a:gd name="T26" fmla="*/ 17 w 1048"/>
                <a:gd name="T27" fmla="*/ 14 h 250"/>
                <a:gd name="T28" fmla="*/ 22 w 1048"/>
                <a:gd name="T29" fmla="*/ 28 h 250"/>
                <a:gd name="T30" fmla="*/ 24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0595" name="Oval 52"/>
            <p:cNvSpPr>
              <a:spLocks noChangeArrowheads="1"/>
            </p:cNvSpPr>
            <p:nvPr>
              <p:custDataLst>
                <p:tags r:id="rId3"/>
              </p:custDataLst>
            </p:nvPr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0596" name="Oval 53"/>
            <p:cNvSpPr>
              <a:spLocks noChangeArrowheads="1"/>
            </p:cNvSpPr>
            <p:nvPr>
              <p:custDataLst>
                <p:tags r:id="rId4"/>
              </p:custDataLst>
            </p:nvPr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0597" name="Oval 54"/>
            <p:cNvSpPr>
              <a:spLocks noChangeArrowheads="1"/>
            </p:cNvSpPr>
            <p:nvPr>
              <p:custDataLst>
                <p:tags r:id="rId5"/>
              </p:custDataLst>
            </p:nvPr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0598" name="Oval 55"/>
            <p:cNvSpPr>
              <a:spLocks noChangeArrowheads="1"/>
            </p:cNvSpPr>
            <p:nvPr>
              <p:custDataLst>
                <p:tags r:id="rId6"/>
              </p:custDataLst>
            </p:nvPr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0599" name="Oval 56"/>
            <p:cNvSpPr>
              <a:spLocks noChangeArrowheads="1"/>
            </p:cNvSpPr>
            <p:nvPr>
              <p:custDataLst>
                <p:tags r:id="rId7"/>
              </p:custDataLst>
            </p:nvPr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0600" name="Oval 57"/>
            <p:cNvSpPr>
              <a:spLocks noChangeArrowheads="1"/>
            </p:cNvSpPr>
            <p:nvPr>
              <p:custDataLst>
                <p:tags r:id="rId8"/>
              </p:custDataLst>
            </p:nvPr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0601" name="Oval 58"/>
            <p:cNvSpPr>
              <a:spLocks noChangeArrowheads="1"/>
            </p:cNvSpPr>
            <p:nvPr>
              <p:custDataLst>
                <p:tags r:id="rId9"/>
              </p:custDataLst>
            </p:nvPr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0602" name="AutoShape 59"/>
            <p:cNvSpPr>
              <a:spLocks noChangeArrowheads="1"/>
            </p:cNvSpPr>
            <p:nvPr>
              <p:custDataLst>
                <p:tags r:id="rId10"/>
              </p:custDataLst>
            </p:nvPr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0603" name="Freeform 60"/>
            <p:cNvSpPr>
              <a:spLocks/>
            </p:cNvSpPr>
            <p:nvPr>
              <p:custDataLst>
                <p:tags r:id="rId11"/>
              </p:custDataLst>
            </p:nvPr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604" name="Freeform 61"/>
            <p:cNvSpPr>
              <a:spLocks/>
            </p:cNvSpPr>
            <p:nvPr>
              <p:custDataLst>
                <p:tags r:id="rId12"/>
              </p:custDataLst>
            </p:nvPr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605" name="Freeform 62"/>
            <p:cNvSpPr>
              <a:spLocks/>
            </p:cNvSpPr>
            <p:nvPr>
              <p:custDataLst>
                <p:tags r:id="rId13"/>
              </p:custDataLst>
            </p:nvPr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606" name="Freeform 63"/>
            <p:cNvSpPr>
              <a:spLocks/>
            </p:cNvSpPr>
            <p:nvPr>
              <p:custDataLst>
                <p:tags r:id="rId14"/>
              </p:custDataLst>
            </p:nvPr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0550" name="Text Box 71"/>
          <p:cNvSpPr txBox="1">
            <a:spLocks noChangeArrowheads="1"/>
          </p:cNvSpPr>
          <p:nvPr/>
        </p:nvSpPr>
        <p:spPr bwMode="auto">
          <a:xfrm>
            <a:off x="211138" y="6329363"/>
            <a:ext cx="13716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000">
                <a:solidFill>
                  <a:srgbClr val="06961A"/>
                </a:solidFill>
                <a:latin typeface="Comic Sans MS" pitchFamily="66" charset="0"/>
              </a:rPr>
              <a:t>What about 3-ply?</a:t>
            </a:r>
          </a:p>
        </p:txBody>
      </p:sp>
      <p:sp>
        <p:nvSpPr>
          <p:cNvPr id="20551" name="Rectangle 169"/>
          <p:cNvSpPr>
            <a:spLocks noChangeArrowheads="1"/>
          </p:cNvSpPr>
          <p:nvPr/>
        </p:nvSpPr>
        <p:spPr bwMode="auto">
          <a:xfrm rot="21157495">
            <a:off x="1917246" y="4602504"/>
            <a:ext cx="2054024" cy="323165"/>
          </a:xfrm>
          <a:prstGeom prst="rect">
            <a:avLst/>
          </a:prstGeom>
          <a:solidFill>
            <a:schemeClr val="bg1"/>
          </a:solidFill>
          <a:ln>
            <a:noFill/>
          </a:ln>
          <a:extLst/>
        </p:spPr>
        <p:txBody>
          <a:bodyPr wrap="none">
            <a:spAutoFit/>
          </a:bodyPr>
          <a:lstStyle/>
          <a:p>
            <a:r>
              <a:rPr lang="en-US" sz="1500" b="1" dirty="0">
                <a:solidFill>
                  <a:srgbClr val="06961A"/>
                </a:solidFill>
                <a:latin typeface="Cambria" panose="02040503050406030204" pitchFamily="18" charset="0"/>
              </a:rPr>
              <a:t>"Gotcha!" + "Uh Oh…"</a:t>
            </a:r>
          </a:p>
        </p:txBody>
      </p:sp>
      <p:sp>
        <p:nvSpPr>
          <p:cNvPr id="20552" name="Line 1121"/>
          <p:cNvSpPr>
            <a:spLocks noChangeShapeType="1"/>
          </p:cNvSpPr>
          <p:nvPr/>
        </p:nvSpPr>
        <p:spPr bwMode="auto">
          <a:xfrm flipH="1">
            <a:off x="5683250" y="3673475"/>
            <a:ext cx="6350" cy="244475"/>
          </a:xfrm>
          <a:prstGeom prst="line">
            <a:avLst/>
          </a:prstGeom>
          <a:noFill/>
          <a:ln w="952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553" name="Line 1121"/>
          <p:cNvSpPr>
            <a:spLocks noChangeShapeType="1"/>
          </p:cNvSpPr>
          <p:nvPr/>
        </p:nvSpPr>
        <p:spPr bwMode="auto">
          <a:xfrm flipH="1">
            <a:off x="6065838" y="3673475"/>
            <a:ext cx="6350" cy="244475"/>
          </a:xfrm>
          <a:prstGeom prst="line">
            <a:avLst/>
          </a:prstGeom>
          <a:noFill/>
          <a:ln w="952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554" name="Line 1121"/>
          <p:cNvSpPr>
            <a:spLocks noChangeShapeType="1"/>
          </p:cNvSpPr>
          <p:nvPr/>
        </p:nvSpPr>
        <p:spPr bwMode="auto">
          <a:xfrm flipH="1">
            <a:off x="6448425" y="3673475"/>
            <a:ext cx="6350" cy="244475"/>
          </a:xfrm>
          <a:prstGeom prst="line">
            <a:avLst/>
          </a:prstGeom>
          <a:noFill/>
          <a:ln w="952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555" name="Line 1121"/>
          <p:cNvSpPr>
            <a:spLocks noChangeShapeType="1"/>
          </p:cNvSpPr>
          <p:nvPr/>
        </p:nvSpPr>
        <p:spPr bwMode="auto">
          <a:xfrm flipH="1">
            <a:off x="6831013" y="3673475"/>
            <a:ext cx="6350" cy="244475"/>
          </a:xfrm>
          <a:prstGeom prst="line">
            <a:avLst/>
          </a:prstGeom>
          <a:noFill/>
          <a:ln w="952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556" name="Line 1121"/>
          <p:cNvSpPr>
            <a:spLocks noChangeShapeType="1"/>
          </p:cNvSpPr>
          <p:nvPr/>
        </p:nvSpPr>
        <p:spPr bwMode="auto">
          <a:xfrm flipH="1">
            <a:off x="7215188" y="3673475"/>
            <a:ext cx="6350" cy="244475"/>
          </a:xfrm>
          <a:prstGeom prst="line">
            <a:avLst/>
          </a:prstGeom>
          <a:noFill/>
          <a:ln w="952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557" name="Line 1121"/>
          <p:cNvSpPr>
            <a:spLocks noChangeShapeType="1"/>
          </p:cNvSpPr>
          <p:nvPr/>
        </p:nvSpPr>
        <p:spPr bwMode="auto">
          <a:xfrm flipH="1">
            <a:off x="7597775" y="3673475"/>
            <a:ext cx="6350" cy="244475"/>
          </a:xfrm>
          <a:prstGeom prst="line">
            <a:avLst/>
          </a:prstGeom>
          <a:noFill/>
          <a:ln w="952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558" name="Oval 1108" descr="Dark vertical"/>
          <p:cNvSpPr>
            <a:spLocks noChangeArrowheads="1"/>
          </p:cNvSpPr>
          <p:nvPr/>
        </p:nvSpPr>
        <p:spPr bwMode="auto">
          <a:xfrm>
            <a:off x="5532438" y="2681288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0559" name="Oval 1108" descr="Dark vertical"/>
          <p:cNvSpPr>
            <a:spLocks noChangeArrowheads="1"/>
          </p:cNvSpPr>
          <p:nvPr/>
        </p:nvSpPr>
        <p:spPr bwMode="auto">
          <a:xfrm>
            <a:off x="5915025" y="2681288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0560" name="Oval 1108" descr="Dark vertical"/>
          <p:cNvSpPr>
            <a:spLocks noChangeArrowheads="1"/>
          </p:cNvSpPr>
          <p:nvPr/>
        </p:nvSpPr>
        <p:spPr bwMode="auto">
          <a:xfrm>
            <a:off x="6296025" y="2681288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0561" name="Oval 1108" descr="Dark vertical"/>
          <p:cNvSpPr>
            <a:spLocks noChangeArrowheads="1"/>
          </p:cNvSpPr>
          <p:nvPr/>
        </p:nvSpPr>
        <p:spPr bwMode="auto">
          <a:xfrm>
            <a:off x="7823200" y="2681288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0562" name="Oval 1108" descr="Dark vertical"/>
          <p:cNvSpPr>
            <a:spLocks noChangeArrowheads="1"/>
          </p:cNvSpPr>
          <p:nvPr/>
        </p:nvSpPr>
        <p:spPr bwMode="auto">
          <a:xfrm>
            <a:off x="6678613" y="2681288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0563" name="Oval 1108" descr="Dark vertical"/>
          <p:cNvSpPr>
            <a:spLocks noChangeArrowheads="1"/>
          </p:cNvSpPr>
          <p:nvPr/>
        </p:nvSpPr>
        <p:spPr bwMode="auto">
          <a:xfrm>
            <a:off x="7059613" y="2681288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0564" name="Oval 1108" descr="Dark vertical"/>
          <p:cNvSpPr>
            <a:spLocks noChangeArrowheads="1"/>
          </p:cNvSpPr>
          <p:nvPr/>
        </p:nvSpPr>
        <p:spPr bwMode="auto">
          <a:xfrm>
            <a:off x="7440613" y="2681288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0565" name="Line 1121"/>
          <p:cNvSpPr>
            <a:spLocks noChangeShapeType="1"/>
          </p:cNvSpPr>
          <p:nvPr/>
        </p:nvSpPr>
        <p:spPr bwMode="auto">
          <a:xfrm flipH="1">
            <a:off x="7981950" y="3025775"/>
            <a:ext cx="6350" cy="244475"/>
          </a:xfrm>
          <a:prstGeom prst="line">
            <a:avLst/>
          </a:prstGeom>
          <a:noFill/>
          <a:ln w="952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566" name="Line 1121"/>
          <p:cNvSpPr>
            <a:spLocks noChangeShapeType="1"/>
          </p:cNvSpPr>
          <p:nvPr/>
        </p:nvSpPr>
        <p:spPr bwMode="auto">
          <a:xfrm flipH="1">
            <a:off x="5684838" y="3025775"/>
            <a:ext cx="6350" cy="244475"/>
          </a:xfrm>
          <a:prstGeom prst="line">
            <a:avLst/>
          </a:prstGeom>
          <a:noFill/>
          <a:ln w="952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567" name="Line 1121"/>
          <p:cNvSpPr>
            <a:spLocks noChangeShapeType="1"/>
          </p:cNvSpPr>
          <p:nvPr/>
        </p:nvSpPr>
        <p:spPr bwMode="auto">
          <a:xfrm flipH="1">
            <a:off x="6067425" y="3025775"/>
            <a:ext cx="6350" cy="244475"/>
          </a:xfrm>
          <a:prstGeom prst="line">
            <a:avLst/>
          </a:prstGeom>
          <a:noFill/>
          <a:ln w="952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568" name="Line 1121"/>
          <p:cNvSpPr>
            <a:spLocks noChangeShapeType="1"/>
          </p:cNvSpPr>
          <p:nvPr/>
        </p:nvSpPr>
        <p:spPr bwMode="auto">
          <a:xfrm flipH="1">
            <a:off x="6450013" y="3025775"/>
            <a:ext cx="6350" cy="244475"/>
          </a:xfrm>
          <a:prstGeom prst="line">
            <a:avLst/>
          </a:prstGeom>
          <a:noFill/>
          <a:ln w="952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569" name="Line 1121"/>
          <p:cNvSpPr>
            <a:spLocks noChangeShapeType="1"/>
          </p:cNvSpPr>
          <p:nvPr/>
        </p:nvSpPr>
        <p:spPr bwMode="auto">
          <a:xfrm flipH="1">
            <a:off x="6832600" y="3025775"/>
            <a:ext cx="6350" cy="244475"/>
          </a:xfrm>
          <a:prstGeom prst="line">
            <a:avLst/>
          </a:prstGeom>
          <a:noFill/>
          <a:ln w="952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570" name="Line 1121"/>
          <p:cNvSpPr>
            <a:spLocks noChangeShapeType="1"/>
          </p:cNvSpPr>
          <p:nvPr/>
        </p:nvSpPr>
        <p:spPr bwMode="auto">
          <a:xfrm flipH="1">
            <a:off x="7215188" y="3025775"/>
            <a:ext cx="6350" cy="244475"/>
          </a:xfrm>
          <a:prstGeom prst="line">
            <a:avLst/>
          </a:prstGeom>
          <a:noFill/>
          <a:ln w="952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571" name="Line 1121"/>
          <p:cNvSpPr>
            <a:spLocks noChangeShapeType="1"/>
          </p:cNvSpPr>
          <p:nvPr/>
        </p:nvSpPr>
        <p:spPr bwMode="auto">
          <a:xfrm flipH="1">
            <a:off x="7599363" y="3025775"/>
            <a:ext cx="6350" cy="244475"/>
          </a:xfrm>
          <a:prstGeom prst="line">
            <a:avLst/>
          </a:prstGeom>
          <a:noFill/>
          <a:ln w="952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572" name="Line 1121"/>
          <p:cNvSpPr>
            <a:spLocks noChangeShapeType="1"/>
          </p:cNvSpPr>
          <p:nvPr/>
        </p:nvSpPr>
        <p:spPr bwMode="auto">
          <a:xfrm>
            <a:off x="5700713" y="3025775"/>
            <a:ext cx="354012" cy="244475"/>
          </a:xfrm>
          <a:prstGeom prst="line">
            <a:avLst/>
          </a:prstGeom>
          <a:noFill/>
          <a:ln w="952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573" name="Line 1121"/>
          <p:cNvSpPr>
            <a:spLocks noChangeShapeType="1"/>
          </p:cNvSpPr>
          <p:nvPr/>
        </p:nvSpPr>
        <p:spPr bwMode="auto">
          <a:xfrm>
            <a:off x="5700713" y="3025775"/>
            <a:ext cx="747712" cy="244475"/>
          </a:xfrm>
          <a:prstGeom prst="line">
            <a:avLst/>
          </a:prstGeom>
          <a:noFill/>
          <a:ln w="952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574" name="Line 1121"/>
          <p:cNvSpPr>
            <a:spLocks noChangeShapeType="1"/>
          </p:cNvSpPr>
          <p:nvPr/>
        </p:nvSpPr>
        <p:spPr bwMode="auto">
          <a:xfrm>
            <a:off x="6097588" y="3032125"/>
            <a:ext cx="354012" cy="244475"/>
          </a:xfrm>
          <a:prstGeom prst="line">
            <a:avLst/>
          </a:prstGeom>
          <a:noFill/>
          <a:ln w="952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575" name="Line 1121"/>
          <p:cNvSpPr>
            <a:spLocks noChangeShapeType="1"/>
          </p:cNvSpPr>
          <p:nvPr/>
        </p:nvSpPr>
        <p:spPr bwMode="auto">
          <a:xfrm>
            <a:off x="6097588" y="3032125"/>
            <a:ext cx="747712" cy="244475"/>
          </a:xfrm>
          <a:prstGeom prst="line">
            <a:avLst/>
          </a:prstGeom>
          <a:noFill/>
          <a:ln w="952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576" name="Line 1121"/>
          <p:cNvSpPr>
            <a:spLocks noChangeShapeType="1"/>
          </p:cNvSpPr>
          <p:nvPr/>
        </p:nvSpPr>
        <p:spPr bwMode="auto">
          <a:xfrm>
            <a:off x="6465888" y="3022600"/>
            <a:ext cx="354012" cy="244475"/>
          </a:xfrm>
          <a:prstGeom prst="line">
            <a:avLst/>
          </a:prstGeom>
          <a:noFill/>
          <a:ln w="952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577" name="Line 1121"/>
          <p:cNvSpPr>
            <a:spLocks noChangeShapeType="1"/>
          </p:cNvSpPr>
          <p:nvPr/>
        </p:nvSpPr>
        <p:spPr bwMode="auto">
          <a:xfrm>
            <a:off x="6465888" y="3022600"/>
            <a:ext cx="747712" cy="244475"/>
          </a:xfrm>
          <a:prstGeom prst="line">
            <a:avLst/>
          </a:prstGeom>
          <a:noFill/>
          <a:ln w="952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578" name="Line 1121"/>
          <p:cNvSpPr>
            <a:spLocks noChangeShapeType="1"/>
          </p:cNvSpPr>
          <p:nvPr/>
        </p:nvSpPr>
        <p:spPr bwMode="auto">
          <a:xfrm>
            <a:off x="6832600" y="3022600"/>
            <a:ext cx="352425" cy="244475"/>
          </a:xfrm>
          <a:prstGeom prst="line">
            <a:avLst/>
          </a:prstGeom>
          <a:noFill/>
          <a:ln w="952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579" name="Line 1121"/>
          <p:cNvSpPr>
            <a:spLocks noChangeShapeType="1"/>
          </p:cNvSpPr>
          <p:nvPr/>
        </p:nvSpPr>
        <p:spPr bwMode="auto">
          <a:xfrm>
            <a:off x="6832600" y="3022600"/>
            <a:ext cx="747713" cy="244475"/>
          </a:xfrm>
          <a:prstGeom prst="line">
            <a:avLst/>
          </a:prstGeom>
          <a:noFill/>
          <a:ln w="952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580" name="Line 1121"/>
          <p:cNvSpPr>
            <a:spLocks noChangeShapeType="1"/>
          </p:cNvSpPr>
          <p:nvPr/>
        </p:nvSpPr>
        <p:spPr bwMode="auto">
          <a:xfrm>
            <a:off x="7242175" y="3009900"/>
            <a:ext cx="352425" cy="244475"/>
          </a:xfrm>
          <a:prstGeom prst="line">
            <a:avLst/>
          </a:prstGeom>
          <a:noFill/>
          <a:ln w="952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581" name="Line 1121"/>
          <p:cNvSpPr>
            <a:spLocks noChangeShapeType="1"/>
          </p:cNvSpPr>
          <p:nvPr/>
        </p:nvSpPr>
        <p:spPr bwMode="auto">
          <a:xfrm>
            <a:off x="7242175" y="3009900"/>
            <a:ext cx="747713" cy="244475"/>
          </a:xfrm>
          <a:prstGeom prst="line">
            <a:avLst/>
          </a:prstGeom>
          <a:noFill/>
          <a:ln w="952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582" name="Line 1121"/>
          <p:cNvSpPr>
            <a:spLocks noChangeShapeType="1"/>
          </p:cNvSpPr>
          <p:nvPr/>
        </p:nvSpPr>
        <p:spPr bwMode="auto">
          <a:xfrm flipH="1">
            <a:off x="5664200" y="3044825"/>
            <a:ext cx="352425" cy="244475"/>
          </a:xfrm>
          <a:prstGeom prst="line">
            <a:avLst/>
          </a:prstGeom>
          <a:noFill/>
          <a:ln w="952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583" name="Line 1121"/>
          <p:cNvSpPr>
            <a:spLocks noChangeShapeType="1"/>
          </p:cNvSpPr>
          <p:nvPr/>
        </p:nvSpPr>
        <p:spPr bwMode="auto">
          <a:xfrm flipH="1">
            <a:off x="5664200" y="3044825"/>
            <a:ext cx="747713" cy="244475"/>
          </a:xfrm>
          <a:prstGeom prst="line">
            <a:avLst/>
          </a:prstGeom>
          <a:noFill/>
          <a:ln w="952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584" name="Line 1121"/>
          <p:cNvSpPr>
            <a:spLocks noChangeShapeType="1"/>
          </p:cNvSpPr>
          <p:nvPr/>
        </p:nvSpPr>
        <p:spPr bwMode="auto">
          <a:xfrm flipH="1">
            <a:off x="6072188" y="3022600"/>
            <a:ext cx="354012" cy="244475"/>
          </a:xfrm>
          <a:prstGeom prst="line">
            <a:avLst/>
          </a:prstGeom>
          <a:noFill/>
          <a:ln w="952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585" name="Line 1121"/>
          <p:cNvSpPr>
            <a:spLocks noChangeShapeType="1"/>
          </p:cNvSpPr>
          <p:nvPr/>
        </p:nvSpPr>
        <p:spPr bwMode="auto">
          <a:xfrm flipH="1">
            <a:off x="6072188" y="3022600"/>
            <a:ext cx="747712" cy="244475"/>
          </a:xfrm>
          <a:prstGeom prst="line">
            <a:avLst/>
          </a:prstGeom>
          <a:noFill/>
          <a:ln w="952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586" name="Line 1121"/>
          <p:cNvSpPr>
            <a:spLocks noChangeShapeType="1"/>
          </p:cNvSpPr>
          <p:nvPr/>
        </p:nvSpPr>
        <p:spPr bwMode="auto">
          <a:xfrm flipH="1">
            <a:off x="6491288" y="3009900"/>
            <a:ext cx="354012" cy="244475"/>
          </a:xfrm>
          <a:prstGeom prst="line">
            <a:avLst/>
          </a:prstGeom>
          <a:noFill/>
          <a:ln w="952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587" name="Line 1121"/>
          <p:cNvSpPr>
            <a:spLocks noChangeShapeType="1"/>
          </p:cNvSpPr>
          <p:nvPr/>
        </p:nvSpPr>
        <p:spPr bwMode="auto">
          <a:xfrm flipH="1">
            <a:off x="6491288" y="3009900"/>
            <a:ext cx="747712" cy="244475"/>
          </a:xfrm>
          <a:prstGeom prst="line">
            <a:avLst/>
          </a:prstGeom>
          <a:noFill/>
          <a:ln w="952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588" name="Line 1121"/>
          <p:cNvSpPr>
            <a:spLocks noChangeShapeType="1"/>
          </p:cNvSpPr>
          <p:nvPr/>
        </p:nvSpPr>
        <p:spPr bwMode="auto">
          <a:xfrm flipH="1">
            <a:off x="6872288" y="3022600"/>
            <a:ext cx="354012" cy="244475"/>
          </a:xfrm>
          <a:prstGeom prst="line">
            <a:avLst/>
          </a:prstGeom>
          <a:noFill/>
          <a:ln w="952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589" name="Line 1121"/>
          <p:cNvSpPr>
            <a:spLocks noChangeShapeType="1"/>
          </p:cNvSpPr>
          <p:nvPr/>
        </p:nvSpPr>
        <p:spPr bwMode="auto">
          <a:xfrm flipH="1">
            <a:off x="6872288" y="3022600"/>
            <a:ext cx="747712" cy="244475"/>
          </a:xfrm>
          <a:prstGeom prst="line">
            <a:avLst/>
          </a:prstGeom>
          <a:noFill/>
          <a:ln w="952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590" name="Line 1121"/>
          <p:cNvSpPr>
            <a:spLocks noChangeShapeType="1"/>
          </p:cNvSpPr>
          <p:nvPr/>
        </p:nvSpPr>
        <p:spPr bwMode="auto">
          <a:xfrm flipH="1">
            <a:off x="7253288" y="3035300"/>
            <a:ext cx="354012" cy="244475"/>
          </a:xfrm>
          <a:prstGeom prst="line">
            <a:avLst/>
          </a:prstGeom>
          <a:noFill/>
          <a:ln w="952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591" name="Line 1121"/>
          <p:cNvSpPr>
            <a:spLocks noChangeShapeType="1"/>
          </p:cNvSpPr>
          <p:nvPr/>
        </p:nvSpPr>
        <p:spPr bwMode="auto">
          <a:xfrm flipH="1">
            <a:off x="7253288" y="3035300"/>
            <a:ext cx="747712" cy="244475"/>
          </a:xfrm>
          <a:prstGeom prst="line">
            <a:avLst/>
          </a:prstGeom>
          <a:noFill/>
          <a:ln w="952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592" name="Line 1121"/>
          <p:cNvSpPr>
            <a:spLocks noChangeShapeType="1"/>
          </p:cNvSpPr>
          <p:nvPr/>
        </p:nvSpPr>
        <p:spPr bwMode="auto">
          <a:xfrm>
            <a:off x="7621588" y="3032125"/>
            <a:ext cx="341312" cy="222250"/>
          </a:xfrm>
          <a:prstGeom prst="line">
            <a:avLst/>
          </a:prstGeom>
          <a:noFill/>
          <a:ln w="952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" name="Ink 2"/>
              <p14:cNvContentPartPr/>
              <p14:nvPr/>
            </p14:nvContentPartPr>
            <p14:xfrm>
              <a:off x="5315040" y="2095560"/>
              <a:ext cx="2838960" cy="4248360"/>
            </p14:xfrm>
          </p:contentPart>
        </mc:Choice>
        <mc:Fallback xmlns="">
          <p:pic>
            <p:nvPicPr>
              <p:cNvPr id="3" name="Ink 2"/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305680" y="2086200"/>
                <a:ext cx="2857680" cy="42670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92704621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06" name="Text Box 1029"/>
          <p:cNvSpPr txBox="1">
            <a:spLocks noChangeArrowheads="1"/>
          </p:cNvSpPr>
          <p:nvPr/>
        </p:nvSpPr>
        <p:spPr bwMode="auto">
          <a:xfrm>
            <a:off x="685800" y="228600"/>
            <a:ext cx="731520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3600">
                <a:latin typeface="Cambria" pitchFamily="18" charset="0"/>
              </a:rPr>
              <a:t>Scoring </a:t>
            </a:r>
            <a:r>
              <a:rPr lang="en-US" sz="3600" b="1" i="1">
                <a:latin typeface="Cambria" pitchFamily="18" charset="0"/>
              </a:rPr>
              <a:t>moves</a:t>
            </a:r>
            <a:r>
              <a:rPr lang="en-US" sz="3600">
                <a:latin typeface="Cambria" pitchFamily="18" charset="0"/>
              </a:rPr>
              <a:t> at 2 ply for </a:t>
            </a:r>
          </a:p>
        </p:txBody>
      </p:sp>
      <p:grpSp>
        <p:nvGrpSpPr>
          <p:cNvPr id="21507" name="Group 50"/>
          <p:cNvGrpSpPr>
            <a:grpSpLocks/>
          </p:cNvGrpSpPr>
          <p:nvPr>
            <p:custDataLst>
              <p:tags r:id="rId1"/>
            </p:custDataLst>
          </p:nvPr>
        </p:nvGrpSpPr>
        <p:grpSpPr bwMode="auto">
          <a:xfrm>
            <a:off x="647700" y="5710238"/>
            <a:ext cx="531813" cy="615950"/>
            <a:chOff x="2928" y="1051"/>
            <a:chExt cx="840" cy="957"/>
          </a:xfrm>
        </p:grpSpPr>
        <p:sp>
          <p:nvSpPr>
            <p:cNvPr id="21619" name="Freeform 51"/>
            <p:cNvSpPr>
              <a:spLocks/>
            </p:cNvSpPr>
            <p:nvPr>
              <p:custDataLst>
                <p:tags r:id="rId2"/>
              </p:custDataLst>
            </p:nvPr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24 w 1048"/>
                <a:gd name="T1" fmla="*/ 21 h 250"/>
                <a:gd name="T2" fmla="*/ 42 w 1048"/>
                <a:gd name="T3" fmla="*/ 83 h 250"/>
                <a:gd name="T4" fmla="*/ 43 w 1048"/>
                <a:gd name="T5" fmla="*/ 111 h 250"/>
                <a:gd name="T6" fmla="*/ 46 w 1048"/>
                <a:gd name="T7" fmla="*/ 126 h 250"/>
                <a:gd name="T8" fmla="*/ 48 w 1048"/>
                <a:gd name="T9" fmla="*/ 167 h 250"/>
                <a:gd name="T10" fmla="*/ 33 w 1048"/>
                <a:gd name="T11" fmla="*/ 236 h 250"/>
                <a:gd name="T12" fmla="*/ 4 w 1048"/>
                <a:gd name="T13" fmla="*/ 216 h 250"/>
                <a:gd name="T14" fmla="*/ 0 w 1048"/>
                <a:gd name="T15" fmla="*/ 195 h 250"/>
                <a:gd name="T16" fmla="*/ 2 w 1048"/>
                <a:gd name="T17" fmla="*/ 161 h 250"/>
                <a:gd name="T18" fmla="*/ 4 w 1048"/>
                <a:gd name="T19" fmla="*/ 125 h 250"/>
                <a:gd name="T20" fmla="*/ 9 w 1048"/>
                <a:gd name="T21" fmla="*/ 76 h 250"/>
                <a:gd name="T22" fmla="*/ 13 w 1048"/>
                <a:gd name="T23" fmla="*/ 55 h 250"/>
                <a:gd name="T24" fmla="*/ 15 w 1048"/>
                <a:gd name="T25" fmla="*/ 28 h 250"/>
                <a:gd name="T26" fmla="*/ 17 w 1048"/>
                <a:gd name="T27" fmla="*/ 14 h 250"/>
                <a:gd name="T28" fmla="*/ 22 w 1048"/>
                <a:gd name="T29" fmla="*/ 28 h 250"/>
                <a:gd name="T30" fmla="*/ 24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1620" name="Oval 52"/>
            <p:cNvSpPr>
              <a:spLocks noChangeArrowheads="1"/>
            </p:cNvSpPr>
            <p:nvPr>
              <p:custDataLst>
                <p:tags r:id="rId3"/>
              </p:custDataLst>
            </p:nvPr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1621" name="Oval 53"/>
            <p:cNvSpPr>
              <a:spLocks noChangeArrowheads="1"/>
            </p:cNvSpPr>
            <p:nvPr>
              <p:custDataLst>
                <p:tags r:id="rId4"/>
              </p:custDataLst>
            </p:nvPr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1622" name="Oval 54"/>
            <p:cNvSpPr>
              <a:spLocks noChangeArrowheads="1"/>
            </p:cNvSpPr>
            <p:nvPr>
              <p:custDataLst>
                <p:tags r:id="rId5"/>
              </p:custDataLst>
            </p:nvPr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1623" name="Oval 55"/>
            <p:cNvSpPr>
              <a:spLocks noChangeArrowheads="1"/>
            </p:cNvSpPr>
            <p:nvPr>
              <p:custDataLst>
                <p:tags r:id="rId6"/>
              </p:custDataLst>
            </p:nvPr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1624" name="Oval 56"/>
            <p:cNvSpPr>
              <a:spLocks noChangeArrowheads="1"/>
            </p:cNvSpPr>
            <p:nvPr>
              <p:custDataLst>
                <p:tags r:id="rId7"/>
              </p:custDataLst>
            </p:nvPr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1625" name="Oval 57"/>
            <p:cNvSpPr>
              <a:spLocks noChangeArrowheads="1"/>
            </p:cNvSpPr>
            <p:nvPr>
              <p:custDataLst>
                <p:tags r:id="rId8"/>
              </p:custDataLst>
            </p:nvPr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1626" name="Oval 58"/>
            <p:cNvSpPr>
              <a:spLocks noChangeArrowheads="1"/>
            </p:cNvSpPr>
            <p:nvPr>
              <p:custDataLst>
                <p:tags r:id="rId9"/>
              </p:custDataLst>
            </p:nvPr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1627" name="AutoShape 59"/>
            <p:cNvSpPr>
              <a:spLocks noChangeArrowheads="1"/>
            </p:cNvSpPr>
            <p:nvPr>
              <p:custDataLst>
                <p:tags r:id="rId10"/>
              </p:custDataLst>
            </p:nvPr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1628" name="Freeform 60"/>
            <p:cNvSpPr>
              <a:spLocks/>
            </p:cNvSpPr>
            <p:nvPr>
              <p:custDataLst>
                <p:tags r:id="rId11"/>
              </p:custDataLst>
            </p:nvPr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629" name="Freeform 61"/>
            <p:cNvSpPr>
              <a:spLocks/>
            </p:cNvSpPr>
            <p:nvPr>
              <p:custDataLst>
                <p:tags r:id="rId12"/>
              </p:custDataLst>
            </p:nvPr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630" name="Freeform 62"/>
            <p:cNvSpPr>
              <a:spLocks/>
            </p:cNvSpPr>
            <p:nvPr>
              <p:custDataLst>
                <p:tags r:id="rId13"/>
              </p:custDataLst>
            </p:nvPr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631" name="Freeform 63"/>
            <p:cNvSpPr>
              <a:spLocks/>
            </p:cNvSpPr>
            <p:nvPr>
              <p:custDataLst>
                <p:tags r:id="rId14"/>
              </p:custDataLst>
            </p:nvPr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1508" name="Text Box 71"/>
          <p:cNvSpPr txBox="1">
            <a:spLocks noChangeArrowheads="1"/>
          </p:cNvSpPr>
          <p:nvPr/>
        </p:nvSpPr>
        <p:spPr bwMode="auto">
          <a:xfrm>
            <a:off x="211138" y="6329363"/>
            <a:ext cx="13716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000">
                <a:solidFill>
                  <a:srgbClr val="06961A"/>
                </a:solidFill>
                <a:latin typeface="Comic Sans MS" pitchFamily="66" charset="0"/>
              </a:rPr>
              <a:t>What about 3-ply?</a:t>
            </a:r>
          </a:p>
        </p:txBody>
      </p:sp>
      <p:sp>
        <p:nvSpPr>
          <p:cNvPr id="21510" name="Oval 1108" descr="Dark vertical"/>
          <p:cNvSpPr>
            <a:spLocks noChangeArrowheads="1"/>
          </p:cNvSpPr>
          <p:nvPr/>
        </p:nvSpPr>
        <p:spPr bwMode="auto">
          <a:xfrm>
            <a:off x="7100888" y="393700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1513" name="Text Box 1114"/>
          <p:cNvSpPr txBox="1">
            <a:spLocks noChangeArrowheads="1"/>
          </p:cNvSpPr>
          <p:nvPr/>
        </p:nvSpPr>
        <p:spPr bwMode="auto">
          <a:xfrm>
            <a:off x="733425" y="1752600"/>
            <a:ext cx="3381375" cy="738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2100">
                <a:latin typeface="Calibri" pitchFamily="34" charset="0"/>
              </a:rPr>
              <a:t>What would the 2-ply scores be for each </a:t>
            </a:r>
            <a:r>
              <a:rPr lang="en-US" sz="2100" b="1" i="1">
                <a:latin typeface="Calibri" pitchFamily="34" charset="0"/>
              </a:rPr>
              <a:t>column </a:t>
            </a:r>
            <a:r>
              <a:rPr lang="en-US" sz="2100">
                <a:latin typeface="Calibri" pitchFamily="34" charset="0"/>
              </a:rPr>
              <a:t>(move)?</a:t>
            </a:r>
            <a:endParaRPr lang="en-US" sz="2100" b="1" i="1">
              <a:latin typeface="Calibri" pitchFamily="34" charset="0"/>
            </a:endParaRPr>
          </a:p>
        </p:txBody>
      </p:sp>
      <p:sp>
        <p:nvSpPr>
          <p:cNvPr id="21514" name="Rectangle 1046"/>
          <p:cNvSpPr>
            <a:spLocks noChangeArrowheads="1"/>
          </p:cNvSpPr>
          <p:nvPr/>
        </p:nvSpPr>
        <p:spPr bwMode="auto">
          <a:xfrm>
            <a:off x="5448300" y="3883025"/>
            <a:ext cx="2835275" cy="32385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/>
            <a:r>
              <a:rPr lang="en-US" sz="1500">
                <a:latin typeface="Times" charset="0"/>
              </a:rPr>
              <a:t> </a:t>
            </a:r>
            <a:r>
              <a:rPr lang="en-US" sz="1500" b="1" i="1">
                <a:solidFill>
                  <a:srgbClr val="06961A"/>
                </a:solidFill>
                <a:latin typeface="Calibri" pitchFamily="34" charset="0"/>
              </a:rPr>
              <a:t>2-ply means 2 moves are made!</a:t>
            </a:r>
            <a:r>
              <a:rPr lang="en-US" sz="1500">
                <a:solidFill>
                  <a:srgbClr val="06961A"/>
                </a:solidFill>
                <a:latin typeface="Calibri" pitchFamily="34" charset="0"/>
              </a:rPr>
              <a:t> </a:t>
            </a:r>
          </a:p>
        </p:txBody>
      </p:sp>
      <p:sp>
        <p:nvSpPr>
          <p:cNvPr id="21515" name="Text Box 1111"/>
          <p:cNvSpPr txBox="1">
            <a:spLocks noChangeArrowheads="1"/>
          </p:cNvSpPr>
          <p:nvPr/>
        </p:nvSpPr>
        <p:spPr bwMode="auto">
          <a:xfrm>
            <a:off x="5359400" y="1447800"/>
            <a:ext cx="2582863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b="1"/>
              <a:t>2-ply scores for </a:t>
            </a:r>
          </a:p>
        </p:txBody>
      </p:sp>
      <p:sp>
        <p:nvSpPr>
          <p:cNvPr id="21516" name="Oval 1050"/>
          <p:cNvSpPr>
            <a:spLocks noChangeArrowheads="1"/>
          </p:cNvSpPr>
          <p:nvPr/>
        </p:nvSpPr>
        <p:spPr bwMode="auto">
          <a:xfrm>
            <a:off x="5548313" y="4283075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1517" name="Oval 1051" descr="Dark vertical"/>
          <p:cNvSpPr>
            <a:spLocks noChangeArrowheads="1"/>
          </p:cNvSpPr>
          <p:nvPr/>
        </p:nvSpPr>
        <p:spPr bwMode="auto">
          <a:xfrm>
            <a:off x="5548313" y="4645025"/>
            <a:ext cx="304800" cy="304800"/>
          </a:xfrm>
          <a:prstGeom prst="ellipse">
            <a:avLst/>
          </a:prstGeom>
          <a:pattFill prst="dkVert">
            <a:fgClr>
              <a:srgbClr val="CD0329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1518" name="Oval 1052"/>
          <p:cNvSpPr>
            <a:spLocks noChangeArrowheads="1"/>
          </p:cNvSpPr>
          <p:nvPr/>
        </p:nvSpPr>
        <p:spPr bwMode="auto">
          <a:xfrm>
            <a:off x="5548313" y="5008563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1519" name="Oval 1053" descr="Dark vertical"/>
          <p:cNvSpPr>
            <a:spLocks noChangeArrowheads="1"/>
          </p:cNvSpPr>
          <p:nvPr/>
        </p:nvSpPr>
        <p:spPr bwMode="auto">
          <a:xfrm>
            <a:off x="5548313" y="5372100"/>
            <a:ext cx="304800" cy="304800"/>
          </a:xfrm>
          <a:prstGeom prst="ellipse">
            <a:avLst/>
          </a:prstGeom>
          <a:pattFill prst="dkVert">
            <a:fgClr>
              <a:srgbClr val="CD0329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1520" name="Oval 1054"/>
          <p:cNvSpPr>
            <a:spLocks noChangeArrowheads="1"/>
          </p:cNvSpPr>
          <p:nvPr/>
        </p:nvSpPr>
        <p:spPr bwMode="auto">
          <a:xfrm>
            <a:off x="5548313" y="5735638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1521" name="Oval 1055"/>
          <p:cNvSpPr>
            <a:spLocks noChangeArrowheads="1"/>
          </p:cNvSpPr>
          <p:nvPr/>
        </p:nvSpPr>
        <p:spPr bwMode="auto">
          <a:xfrm>
            <a:off x="5548313" y="6099175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1522" name="Oval 1056"/>
          <p:cNvSpPr>
            <a:spLocks noChangeArrowheads="1"/>
          </p:cNvSpPr>
          <p:nvPr/>
        </p:nvSpPr>
        <p:spPr bwMode="auto">
          <a:xfrm>
            <a:off x="5929313" y="428307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1523" name="Oval 1057"/>
          <p:cNvSpPr>
            <a:spLocks noChangeArrowheads="1"/>
          </p:cNvSpPr>
          <p:nvPr/>
        </p:nvSpPr>
        <p:spPr bwMode="auto">
          <a:xfrm>
            <a:off x="5929313" y="464502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1524" name="Oval 1058"/>
          <p:cNvSpPr>
            <a:spLocks noChangeArrowheads="1"/>
          </p:cNvSpPr>
          <p:nvPr/>
        </p:nvSpPr>
        <p:spPr bwMode="auto">
          <a:xfrm>
            <a:off x="5929313" y="5008563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1525" name="Oval 1059"/>
          <p:cNvSpPr>
            <a:spLocks noChangeArrowheads="1"/>
          </p:cNvSpPr>
          <p:nvPr/>
        </p:nvSpPr>
        <p:spPr bwMode="auto">
          <a:xfrm>
            <a:off x="5929313" y="537210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1526" name="Oval 1060"/>
          <p:cNvSpPr>
            <a:spLocks noChangeArrowheads="1"/>
          </p:cNvSpPr>
          <p:nvPr/>
        </p:nvSpPr>
        <p:spPr bwMode="auto">
          <a:xfrm>
            <a:off x="5929313" y="5735638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1527" name="Oval 1061"/>
          <p:cNvSpPr>
            <a:spLocks noChangeArrowheads="1"/>
          </p:cNvSpPr>
          <p:nvPr/>
        </p:nvSpPr>
        <p:spPr bwMode="auto">
          <a:xfrm>
            <a:off x="6310313" y="428307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1528" name="Oval 1062"/>
          <p:cNvSpPr>
            <a:spLocks noChangeArrowheads="1"/>
          </p:cNvSpPr>
          <p:nvPr/>
        </p:nvSpPr>
        <p:spPr bwMode="auto">
          <a:xfrm>
            <a:off x="6310313" y="464502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1529" name="Oval 1063"/>
          <p:cNvSpPr>
            <a:spLocks noChangeArrowheads="1"/>
          </p:cNvSpPr>
          <p:nvPr/>
        </p:nvSpPr>
        <p:spPr bwMode="auto">
          <a:xfrm>
            <a:off x="6310313" y="5008563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1530" name="Oval 1064"/>
          <p:cNvSpPr>
            <a:spLocks noChangeArrowheads="1"/>
          </p:cNvSpPr>
          <p:nvPr/>
        </p:nvSpPr>
        <p:spPr bwMode="auto">
          <a:xfrm>
            <a:off x="6310313" y="537210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1531" name="Oval 1065"/>
          <p:cNvSpPr>
            <a:spLocks noChangeArrowheads="1"/>
          </p:cNvSpPr>
          <p:nvPr/>
        </p:nvSpPr>
        <p:spPr bwMode="auto">
          <a:xfrm>
            <a:off x="7069138" y="573405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1532" name="Oval 1066"/>
          <p:cNvSpPr>
            <a:spLocks noChangeArrowheads="1"/>
          </p:cNvSpPr>
          <p:nvPr/>
        </p:nvSpPr>
        <p:spPr bwMode="auto">
          <a:xfrm>
            <a:off x="6691313" y="428307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1533" name="Oval 1067"/>
          <p:cNvSpPr>
            <a:spLocks noChangeArrowheads="1"/>
          </p:cNvSpPr>
          <p:nvPr/>
        </p:nvSpPr>
        <p:spPr bwMode="auto">
          <a:xfrm>
            <a:off x="6691313" y="464502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1534" name="Oval 1068"/>
          <p:cNvSpPr>
            <a:spLocks noChangeArrowheads="1"/>
          </p:cNvSpPr>
          <p:nvPr/>
        </p:nvSpPr>
        <p:spPr bwMode="auto">
          <a:xfrm>
            <a:off x="6691313" y="5008563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1535" name="Oval 1069"/>
          <p:cNvSpPr>
            <a:spLocks noChangeArrowheads="1"/>
          </p:cNvSpPr>
          <p:nvPr/>
        </p:nvSpPr>
        <p:spPr bwMode="auto">
          <a:xfrm>
            <a:off x="6691313" y="537210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1536" name="Oval 1070"/>
          <p:cNvSpPr>
            <a:spLocks noChangeArrowheads="1"/>
          </p:cNvSpPr>
          <p:nvPr/>
        </p:nvSpPr>
        <p:spPr bwMode="auto">
          <a:xfrm>
            <a:off x="6691313" y="573563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1537" name="Oval 1071"/>
          <p:cNvSpPr>
            <a:spLocks noChangeArrowheads="1"/>
          </p:cNvSpPr>
          <p:nvPr/>
        </p:nvSpPr>
        <p:spPr bwMode="auto">
          <a:xfrm>
            <a:off x="7072313" y="428307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1538" name="Oval 1072"/>
          <p:cNvSpPr>
            <a:spLocks noChangeArrowheads="1"/>
          </p:cNvSpPr>
          <p:nvPr/>
        </p:nvSpPr>
        <p:spPr bwMode="auto">
          <a:xfrm>
            <a:off x="7072313" y="464502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1539" name="Oval 1073"/>
          <p:cNvSpPr>
            <a:spLocks noChangeArrowheads="1"/>
          </p:cNvSpPr>
          <p:nvPr/>
        </p:nvSpPr>
        <p:spPr bwMode="auto">
          <a:xfrm>
            <a:off x="7072313" y="5008563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1540" name="Oval 1074"/>
          <p:cNvSpPr>
            <a:spLocks noChangeArrowheads="1"/>
          </p:cNvSpPr>
          <p:nvPr/>
        </p:nvSpPr>
        <p:spPr bwMode="auto">
          <a:xfrm>
            <a:off x="7072313" y="537210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1541" name="Oval 1075"/>
          <p:cNvSpPr>
            <a:spLocks noChangeArrowheads="1"/>
          </p:cNvSpPr>
          <p:nvPr/>
        </p:nvSpPr>
        <p:spPr bwMode="auto">
          <a:xfrm>
            <a:off x="7072313" y="609917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1542" name="Oval 1076"/>
          <p:cNvSpPr>
            <a:spLocks noChangeArrowheads="1"/>
          </p:cNvSpPr>
          <p:nvPr/>
        </p:nvSpPr>
        <p:spPr bwMode="auto">
          <a:xfrm>
            <a:off x="7453313" y="428307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1543" name="Oval 1077"/>
          <p:cNvSpPr>
            <a:spLocks noChangeArrowheads="1"/>
          </p:cNvSpPr>
          <p:nvPr/>
        </p:nvSpPr>
        <p:spPr bwMode="auto">
          <a:xfrm>
            <a:off x="7453313" y="464502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1544" name="Oval 1078"/>
          <p:cNvSpPr>
            <a:spLocks noChangeArrowheads="1"/>
          </p:cNvSpPr>
          <p:nvPr/>
        </p:nvSpPr>
        <p:spPr bwMode="auto">
          <a:xfrm>
            <a:off x="7453313" y="5008563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1545" name="Oval 1079"/>
          <p:cNvSpPr>
            <a:spLocks noChangeArrowheads="1"/>
          </p:cNvSpPr>
          <p:nvPr/>
        </p:nvSpPr>
        <p:spPr bwMode="auto">
          <a:xfrm>
            <a:off x="7453313" y="537210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1546" name="Oval 1080"/>
          <p:cNvSpPr>
            <a:spLocks noChangeArrowheads="1"/>
          </p:cNvSpPr>
          <p:nvPr/>
        </p:nvSpPr>
        <p:spPr bwMode="auto">
          <a:xfrm>
            <a:off x="7453313" y="573563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1547" name="Oval 1081"/>
          <p:cNvSpPr>
            <a:spLocks noChangeArrowheads="1"/>
          </p:cNvSpPr>
          <p:nvPr/>
        </p:nvSpPr>
        <p:spPr bwMode="auto">
          <a:xfrm>
            <a:off x="7834313" y="428307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1548" name="Oval 1082"/>
          <p:cNvSpPr>
            <a:spLocks noChangeArrowheads="1"/>
          </p:cNvSpPr>
          <p:nvPr/>
        </p:nvSpPr>
        <p:spPr bwMode="auto">
          <a:xfrm>
            <a:off x="7834313" y="464502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1549" name="Oval 1083"/>
          <p:cNvSpPr>
            <a:spLocks noChangeArrowheads="1"/>
          </p:cNvSpPr>
          <p:nvPr/>
        </p:nvSpPr>
        <p:spPr bwMode="auto">
          <a:xfrm>
            <a:off x="7834313" y="5008563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1550" name="Oval 1084"/>
          <p:cNvSpPr>
            <a:spLocks noChangeArrowheads="1"/>
          </p:cNvSpPr>
          <p:nvPr/>
        </p:nvSpPr>
        <p:spPr bwMode="auto">
          <a:xfrm>
            <a:off x="7834313" y="537210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1551" name="Oval 1085"/>
          <p:cNvSpPr>
            <a:spLocks noChangeArrowheads="1"/>
          </p:cNvSpPr>
          <p:nvPr/>
        </p:nvSpPr>
        <p:spPr bwMode="auto">
          <a:xfrm>
            <a:off x="7834313" y="573563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1552" name="Oval 1086"/>
          <p:cNvSpPr>
            <a:spLocks noChangeArrowheads="1"/>
          </p:cNvSpPr>
          <p:nvPr/>
        </p:nvSpPr>
        <p:spPr bwMode="auto">
          <a:xfrm>
            <a:off x="7834313" y="6099175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1553" name="Rectangle 1087"/>
          <p:cNvSpPr>
            <a:spLocks noChangeArrowheads="1"/>
          </p:cNvSpPr>
          <p:nvPr/>
        </p:nvSpPr>
        <p:spPr bwMode="auto">
          <a:xfrm>
            <a:off x="5487988" y="4198938"/>
            <a:ext cx="2714625" cy="2278062"/>
          </a:xfrm>
          <a:prstGeom prst="rect">
            <a:avLst/>
          </a:prstGeom>
          <a:noFill/>
          <a:ln w="28575">
            <a:solidFill>
              <a:srgbClr val="008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554" name="Oval 1102" descr="Dark vertical"/>
          <p:cNvSpPr>
            <a:spLocks noChangeArrowheads="1"/>
          </p:cNvSpPr>
          <p:nvPr/>
        </p:nvSpPr>
        <p:spPr bwMode="auto">
          <a:xfrm>
            <a:off x="5938838" y="6107113"/>
            <a:ext cx="304800" cy="304800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1555" name="Oval 1103" descr="Dark vertical"/>
          <p:cNvSpPr>
            <a:spLocks noChangeArrowheads="1"/>
          </p:cNvSpPr>
          <p:nvPr/>
        </p:nvSpPr>
        <p:spPr bwMode="auto">
          <a:xfrm>
            <a:off x="6319838" y="6107113"/>
            <a:ext cx="304800" cy="304800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1556" name="Oval 1104" descr="Dark vertical"/>
          <p:cNvSpPr>
            <a:spLocks noChangeArrowheads="1"/>
          </p:cNvSpPr>
          <p:nvPr/>
        </p:nvSpPr>
        <p:spPr bwMode="auto">
          <a:xfrm>
            <a:off x="6700838" y="6107113"/>
            <a:ext cx="304800" cy="304800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1557" name="Oval 1105" descr="Dark vertical"/>
          <p:cNvSpPr>
            <a:spLocks noChangeArrowheads="1"/>
          </p:cNvSpPr>
          <p:nvPr/>
        </p:nvSpPr>
        <p:spPr bwMode="auto">
          <a:xfrm>
            <a:off x="6313488" y="5738813"/>
            <a:ext cx="304800" cy="304800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1558" name="Oval 1106"/>
          <p:cNvSpPr>
            <a:spLocks noChangeArrowheads="1"/>
          </p:cNvSpPr>
          <p:nvPr/>
        </p:nvSpPr>
        <p:spPr bwMode="auto">
          <a:xfrm>
            <a:off x="7453313" y="6092825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1559" name="Oval 1108" descr="Dark vertical"/>
          <p:cNvSpPr>
            <a:spLocks noChangeArrowheads="1"/>
          </p:cNvSpPr>
          <p:nvPr/>
        </p:nvSpPr>
        <p:spPr bwMode="auto">
          <a:xfrm>
            <a:off x="4878388" y="4656138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1560" name="Text Box 1109"/>
          <p:cNvSpPr txBox="1">
            <a:spLocks noChangeArrowheads="1"/>
          </p:cNvSpPr>
          <p:nvPr/>
        </p:nvSpPr>
        <p:spPr bwMode="auto">
          <a:xfrm>
            <a:off x="4652963" y="5037138"/>
            <a:ext cx="758825" cy="554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500" b="1">
                <a:latin typeface="Calibri" pitchFamily="34" charset="0"/>
              </a:rPr>
              <a:t>to move</a:t>
            </a:r>
          </a:p>
        </p:txBody>
      </p:sp>
      <p:sp>
        <p:nvSpPr>
          <p:cNvPr id="21561" name="Line 1121"/>
          <p:cNvSpPr>
            <a:spLocks noChangeShapeType="1"/>
          </p:cNvSpPr>
          <p:nvPr/>
        </p:nvSpPr>
        <p:spPr bwMode="auto">
          <a:xfrm flipH="1">
            <a:off x="7980363" y="3673475"/>
            <a:ext cx="6350" cy="244475"/>
          </a:xfrm>
          <a:prstGeom prst="line">
            <a:avLst/>
          </a:prstGeom>
          <a:noFill/>
          <a:ln w="952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562" name="Oval 1108" descr="Dark vertical"/>
          <p:cNvSpPr>
            <a:spLocks noChangeArrowheads="1"/>
          </p:cNvSpPr>
          <p:nvPr/>
        </p:nvSpPr>
        <p:spPr bwMode="auto">
          <a:xfrm>
            <a:off x="5535613" y="3317875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1563" name="Oval 1108" descr="Dark vertical"/>
          <p:cNvSpPr>
            <a:spLocks noChangeArrowheads="1"/>
          </p:cNvSpPr>
          <p:nvPr/>
        </p:nvSpPr>
        <p:spPr bwMode="auto">
          <a:xfrm>
            <a:off x="5916613" y="3317875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1564" name="Oval 1108" descr="Dark vertical"/>
          <p:cNvSpPr>
            <a:spLocks noChangeArrowheads="1"/>
          </p:cNvSpPr>
          <p:nvPr/>
        </p:nvSpPr>
        <p:spPr bwMode="auto">
          <a:xfrm>
            <a:off x="6299200" y="3317875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1565" name="Oval 1108" descr="Dark vertical"/>
          <p:cNvSpPr>
            <a:spLocks noChangeArrowheads="1"/>
          </p:cNvSpPr>
          <p:nvPr/>
        </p:nvSpPr>
        <p:spPr bwMode="auto">
          <a:xfrm>
            <a:off x="7824788" y="3317875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1566" name="Oval 1108" descr="Dark vertical"/>
          <p:cNvSpPr>
            <a:spLocks noChangeArrowheads="1"/>
          </p:cNvSpPr>
          <p:nvPr/>
        </p:nvSpPr>
        <p:spPr bwMode="auto">
          <a:xfrm>
            <a:off x="6680200" y="3317875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1567" name="Oval 1108" descr="Dark vertical"/>
          <p:cNvSpPr>
            <a:spLocks noChangeArrowheads="1"/>
          </p:cNvSpPr>
          <p:nvPr/>
        </p:nvSpPr>
        <p:spPr bwMode="auto">
          <a:xfrm>
            <a:off x="7062788" y="3317875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1568" name="Oval 1108" descr="Dark vertical"/>
          <p:cNvSpPr>
            <a:spLocks noChangeArrowheads="1"/>
          </p:cNvSpPr>
          <p:nvPr/>
        </p:nvSpPr>
        <p:spPr bwMode="auto">
          <a:xfrm>
            <a:off x="7443788" y="3317875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1569" name="Rectangle 229"/>
          <p:cNvSpPr>
            <a:spLocks noChangeArrowheads="1"/>
          </p:cNvSpPr>
          <p:nvPr/>
        </p:nvSpPr>
        <p:spPr bwMode="auto">
          <a:xfrm>
            <a:off x="5481638" y="2003425"/>
            <a:ext cx="357187" cy="592138"/>
          </a:xfrm>
          <a:prstGeom prst="rect">
            <a:avLst/>
          </a:prstGeom>
          <a:noFill/>
          <a:ln w="952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570" name="Rectangle 230"/>
          <p:cNvSpPr>
            <a:spLocks noChangeArrowheads="1"/>
          </p:cNvSpPr>
          <p:nvPr/>
        </p:nvSpPr>
        <p:spPr bwMode="auto">
          <a:xfrm>
            <a:off x="5875338" y="2003425"/>
            <a:ext cx="358775" cy="592138"/>
          </a:xfrm>
          <a:prstGeom prst="rect">
            <a:avLst/>
          </a:prstGeom>
          <a:noFill/>
          <a:ln w="952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571" name="Rectangle 231"/>
          <p:cNvSpPr>
            <a:spLocks noChangeArrowheads="1"/>
          </p:cNvSpPr>
          <p:nvPr/>
        </p:nvSpPr>
        <p:spPr bwMode="auto">
          <a:xfrm>
            <a:off x="6269038" y="2003425"/>
            <a:ext cx="358775" cy="592138"/>
          </a:xfrm>
          <a:prstGeom prst="rect">
            <a:avLst/>
          </a:prstGeom>
          <a:noFill/>
          <a:ln w="952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572" name="Rectangle 232"/>
          <p:cNvSpPr>
            <a:spLocks noChangeArrowheads="1"/>
          </p:cNvSpPr>
          <p:nvPr/>
        </p:nvSpPr>
        <p:spPr bwMode="auto">
          <a:xfrm>
            <a:off x="6662738" y="2003425"/>
            <a:ext cx="358775" cy="592138"/>
          </a:xfrm>
          <a:prstGeom prst="rect">
            <a:avLst/>
          </a:prstGeom>
          <a:noFill/>
          <a:ln w="952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573" name="Rectangle 233"/>
          <p:cNvSpPr>
            <a:spLocks noChangeArrowheads="1"/>
          </p:cNvSpPr>
          <p:nvPr/>
        </p:nvSpPr>
        <p:spPr bwMode="auto">
          <a:xfrm>
            <a:off x="7058025" y="2003425"/>
            <a:ext cx="357188" cy="592138"/>
          </a:xfrm>
          <a:prstGeom prst="rect">
            <a:avLst/>
          </a:prstGeom>
          <a:noFill/>
          <a:ln w="952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574" name="Rectangle 234"/>
          <p:cNvSpPr>
            <a:spLocks noChangeArrowheads="1"/>
          </p:cNvSpPr>
          <p:nvPr/>
        </p:nvSpPr>
        <p:spPr bwMode="auto">
          <a:xfrm>
            <a:off x="7451725" y="2003425"/>
            <a:ext cx="358775" cy="592138"/>
          </a:xfrm>
          <a:prstGeom prst="rect">
            <a:avLst/>
          </a:prstGeom>
          <a:noFill/>
          <a:ln w="952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575" name="Rectangle 235"/>
          <p:cNvSpPr>
            <a:spLocks noChangeArrowheads="1"/>
          </p:cNvSpPr>
          <p:nvPr/>
        </p:nvSpPr>
        <p:spPr bwMode="auto">
          <a:xfrm>
            <a:off x="7845425" y="2003425"/>
            <a:ext cx="358775" cy="592138"/>
          </a:xfrm>
          <a:prstGeom prst="rect">
            <a:avLst/>
          </a:prstGeom>
          <a:noFill/>
          <a:ln w="952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576" name="Oval 1108" descr="Dark vertical"/>
          <p:cNvSpPr>
            <a:spLocks noChangeArrowheads="1"/>
          </p:cNvSpPr>
          <p:nvPr/>
        </p:nvSpPr>
        <p:spPr bwMode="auto">
          <a:xfrm>
            <a:off x="7851775" y="1525588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1577" name="Line 1121"/>
          <p:cNvSpPr>
            <a:spLocks noChangeShapeType="1"/>
          </p:cNvSpPr>
          <p:nvPr/>
        </p:nvSpPr>
        <p:spPr bwMode="auto">
          <a:xfrm flipH="1">
            <a:off x="5683250" y="3673475"/>
            <a:ext cx="6350" cy="244475"/>
          </a:xfrm>
          <a:prstGeom prst="line">
            <a:avLst/>
          </a:prstGeom>
          <a:noFill/>
          <a:ln w="952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578" name="Line 1121"/>
          <p:cNvSpPr>
            <a:spLocks noChangeShapeType="1"/>
          </p:cNvSpPr>
          <p:nvPr/>
        </p:nvSpPr>
        <p:spPr bwMode="auto">
          <a:xfrm flipH="1">
            <a:off x="6065838" y="3673475"/>
            <a:ext cx="6350" cy="244475"/>
          </a:xfrm>
          <a:prstGeom prst="line">
            <a:avLst/>
          </a:prstGeom>
          <a:noFill/>
          <a:ln w="952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579" name="Line 1121"/>
          <p:cNvSpPr>
            <a:spLocks noChangeShapeType="1"/>
          </p:cNvSpPr>
          <p:nvPr/>
        </p:nvSpPr>
        <p:spPr bwMode="auto">
          <a:xfrm flipH="1">
            <a:off x="6448425" y="3673475"/>
            <a:ext cx="6350" cy="244475"/>
          </a:xfrm>
          <a:prstGeom prst="line">
            <a:avLst/>
          </a:prstGeom>
          <a:noFill/>
          <a:ln w="952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580" name="Line 1121"/>
          <p:cNvSpPr>
            <a:spLocks noChangeShapeType="1"/>
          </p:cNvSpPr>
          <p:nvPr/>
        </p:nvSpPr>
        <p:spPr bwMode="auto">
          <a:xfrm flipH="1">
            <a:off x="6831013" y="3673475"/>
            <a:ext cx="6350" cy="244475"/>
          </a:xfrm>
          <a:prstGeom prst="line">
            <a:avLst/>
          </a:prstGeom>
          <a:noFill/>
          <a:ln w="952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581" name="Line 1121"/>
          <p:cNvSpPr>
            <a:spLocks noChangeShapeType="1"/>
          </p:cNvSpPr>
          <p:nvPr/>
        </p:nvSpPr>
        <p:spPr bwMode="auto">
          <a:xfrm flipH="1">
            <a:off x="7215188" y="3673475"/>
            <a:ext cx="6350" cy="244475"/>
          </a:xfrm>
          <a:prstGeom prst="line">
            <a:avLst/>
          </a:prstGeom>
          <a:noFill/>
          <a:ln w="952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582" name="Line 1121"/>
          <p:cNvSpPr>
            <a:spLocks noChangeShapeType="1"/>
          </p:cNvSpPr>
          <p:nvPr/>
        </p:nvSpPr>
        <p:spPr bwMode="auto">
          <a:xfrm flipH="1">
            <a:off x="7597775" y="3673475"/>
            <a:ext cx="6350" cy="244475"/>
          </a:xfrm>
          <a:prstGeom prst="line">
            <a:avLst/>
          </a:prstGeom>
          <a:noFill/>
          <a:ln w="952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583" name="Line 1121"/>
          <p:cNvSpPr>
            <a:spLocks noChangeShapeType="1"/>
          </p:cNvSpPr>
          <p:nvPr/>
        </p:nvSpPr>
        <p:spPr bwMode="auto">
          <a:xfrm flipH="1">
            <a:off x="7981950" y="3025775"/>
            <a:ext cx="6350" cy="244475"/>
          </a:xfrm>
          <a:prstGeom prst="line">
            <a:avLst/>
          </a:prstGeom>
          <a:noFill/>
          <a:ln w="952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584" name="Line 1121"/>
          <p:cNvSpPr>
            <a:spLocks noChangeShapeType="1"/>
          </p:cNvSpPr>
          <p:nvPr/>
        </p:nvSpPr>
        <p:spPr bwMode="auto">
          <a:xfrm flipH="1">
            <a:off x="5684838" y="3025775"/>
            <a:ext cx="6350" cy="244475"/>
          </a:xfrm>
          <a:prstGeom prst="line">
            <a:avLst/>
          </a:prstGeom>
          <a:noFill/>
          <a:ln w="952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585" name="Line 1121"/>
          <p:cNvSpPr>
            <a:spLocks noChangeShapeType="1"/>
          </p:cNvSpPr>
          <p:nvPr/>
        </p:nvSpPr>
        <p:spPr bwMode="auto">
          <a:xfrm flipH="1">
            <a:off x="6067425" y="3025775"/>
            <a:ext cx="6350" cy="244475"/>
          </a:xfrm>
          <a:prstGeom prst="line">
            <a:avLst/>
          </a:prstGeom>
          <a:noFill/>
          <a:ln w="952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586" name="Line 1121"/>
          <p:cNvSpPr>
            <a:spLocks noChangeShapeType="1"/>
          </p:cNvSpPr>
          <p:nvPr/>
        </p:nvSpPr>
        <p:spPr bwMode="auto">
          <a:xfrm flipH="1">
            <a:off x="6450013" y="3025775"/>
            <a:ext cx="6350" cy="244475"/>
          </a:xfrm>
          <a:prstGeom prst="line">
            <a:avLst/>
          </a:prstGeom>
          <a:noFill/>
          <a:ln w="952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587" name="Line 1121"/>
          <p:cNvSpPr>
            <a:spLocks noChangeShapeType="1"/>
          </p:cNvSpPr>
          <p:nvPr/>
        </p:nvSpPr>
        <p:spPr bwMode="auto">
          <a:xfrm flipH="1">
            <a:off x="6832600" y="3025775"/>
            <a:ext cx="6350" cy="244475"/>
          </a:xfrm>
          <a:prstGeom prst="line">
            <a:avLst/>
          </a:prstGeom>
          <a:noFill/>
          <a:ln w="952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588" name="Line 1121"/>
          <p:cNvSpPr>
            <a:spLocks noChangeShapeType="1"/>
          </p:cNvSpPr>
          <p:nvPr/>
        </p:nvSpPr>
        <p:spPr bwMode="auto">
          <a:xfrm flipH="1">
            <a:off x="7215188" y="3025775"/>
            <a:ext cx="6350" cy="244475"/>
          </a:xfrm>
          <a:prstGeom prst="line">
            <a:avLst/>
          </a:prstGeom>
          <a:noFill/>
          <a:ln w="952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589" name="Line 1121"/>
          <p:cNvSpPr>
            <a:spLocks noChangeShapeType="1"/>
          </p:cNvSpPr>
          <p:nvPr/>
        </p:nvSpPr>
        <p:spPr bwMode="auto">
          <a:xfrm flipH="1">
            <a:off x="7599363" y="3025775"/>
            <a:ext cx="6350" cy="244475"/>
          </a:xfrm>
          <a:prstGeom prst="line">
            <a:avLst/>
          </a:prstGeom>
          <a:noFill/>
          <a:ln w="952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590" name="Line 1121"/>
          <p:cNvSpPr>
            <a:spLocks noChangeShapeType="1"/>
          </p:cNvSpPr>
          <p:nvPr/>
        </p:nvSpPr>
        <p:spPr bwMode="auto">
          <a:xfrm>
            <a:off x="5700713" y="3025775"/>
            <a:ext cx="354012" cy="244475"/>
          </a:xfrm>
          <a:prstGeom prst="line">
            <a:avLst/>
          </a:prstGeom>
          <a:noFill/>
          <a:ln w="952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591" name="Line 1121"/>
          <p:cNvSpPr>
            <a:spLocks noChangeShapeType="1"/>
          </p:cNvSpPr>
          <p:nvPr/>
        </p:nvSpPr>
        <p:spPr bwMode="auto">
          <a:xfrm>
            <a:off x="5700713" y="3025775"/>
            <a:ext cx="747712" cy="244475"/>
          </a:xfrm>
          <a:prstGeom prst="line">
            <a:avLst/>
          </a:prstGeom>
          <a:noFill/>
          <a:ln w="952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592" name="Line 1121"/>
          <p:cNvSpPr>
            <a:spLocks noChangeShapeType="1"/>
          </p:cNvSpPr>
          <p:nvPr/>
        </p:nvSpPr>
        <p:spPr bwMode="auto">
          <a:xfrm>
            <a:off x="6097588" y="3032125"/>
            <a:ext cx="354012" cy="244475"/>
          </a:xfrm>
          <a:prstGeom prst="line">
            <a:avLst/>
          </a:prstGeom>
          <a:noFill/>
          <a:ln w="952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593" name="Line 1121"/>
          <p:cNvSpPr>
            <a:spLocks noChangeShapeType="1"/>
          </p:cNvSpPr>
          <p:nvPr/>
        </p:nvSpPr>
        <p:spPr bwMode="auto">
          <a:xfrm>
            <a:off x="6097588" y="3032125"/>
            <a:ext cx="747712" cy="244475"/>
          </a:xfrm>
          <a:prstGeom prst="line">
            <a:avLst/>
          </a:prstGeom>
          <a:noFill/>
          <a:ln w="952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594" name="Line 1121"/>
          <p:cNvSpPr>
            <a:spLocks noChangeShapeType="1"/>
          </p:cNvSpPr>
          <p:nvPr/>
        </p:nvSpPr>
        <p:spPr bwMode="auto">
          <a:xfrm>
            <a:off x="6465888" y="3022600"/>
            <a:ext cx="354012" cy="244475"/>
          </a:xfrm>
          <a:prstGeom prst="line">
            <a:avLst/>
          </a:prstGeom>
          <a:noFill/>
          <a:ln w="952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595" name="Line 1121"/>
          <p:cNvSpPr>
            <a:spLocks noChangeShapeType="1"/>
          </p:cNvSpPr>
          <p:nvPr/>
        </p:nvSpPr>
        <p:spPr bwMode="auto">
          <a:xfrm>
            <a:off x="6465888" y="3022600"/>
            <a:ext cx="747712" cy="244475"/>
          </a:xfrm>
          <a:prstGeom prst="line">
            <a:avLst/>
          </a:prstGeom>
          <a:noFill/>
          <a:ln w="952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596" name="Line 1121"/>
          <p:cNvSpPr>
            <a:spLocks noChangeShapeType="1"/>
          </p:cNvSpPr>
          <p:nvPr/>
        </p:nvSpPr>
        <p:spPr bwMode="auto">
          <a:xfrm>
            <a:off x="6832600" y="3022600"/>
            <a:ext cx="352425" cy="244475"/>
          </a:xfrm>
          <a:prstGeom prst="line">
            <a:avLst/>
          </a:prstGeom>
          <a:noFill/>
          <a:ln w="952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597" name="Line 1121"/>
          <p:cNvSpPr>
            <a:spLocks noChangeShapeType="1"/>
          </p:cNvSpPr>
          <p:nvPr/>
        </p:nvSpPr>
        <p:spPr bwMode="auto">
          <a:xfrm>
            <a:off x="6832600" y="3022600"/>
            <a:ext cx="747713" cy="244475"/>
          </a:xfrm>
          <a:prstGeom prst="line">
            <a:avLst/>
          </a:prstGeom>
          <a:noFill/>
          <a:ln w="952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598" name="Line 1121"/>
          <p:cNvSpPr>
            <a:spLocks noChangeShapeType="1"/>
          </p:cNvSpPr>
          <p:nvPr/>
        </p:nvSpPr>
        <p:spPr bwMode="auto">
          <a:xfrm>
            <a:off x="7242175" y="3009900"/>
            <a:ext cx="352425" cy="244475"/>
          </a:xfrm>
          <a:prstGeom prst="line">
            <a:avLst/>
          </a:prstGeom>
          <a:noFill/>
          <a:ln w="952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599" name="Line 1121"/>
          <p:cNvSpPr>
            <a:spLocks noChangeShapeType="1"/>
          </p:cNvSpPr>
          <p:nvPr/>
        </p:nvSpPr>
        <p:spPr bwMode="auto">
          <a:xfrm>
            <a:off x="7242175" y="3009900"/>
            <a:ext cx="747713" cy="244475"/>
          </a:xfrm>
          <a:prstGeom prst="line">
            <a:avLst/>
          </a:prstGeom>
          <a:noFill/>
          <a:ln w="952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600" name="Line 1121"/>
          <p:cNvSpPr>
            <a:spLocks noChangeShapeType="1"/>
          </p:cNvSpPr>
          <p:nvPr/>
        </p:nvSpPr>
        <p:spPr bwMode="auto">
          <a:xfrm flipH="1">
            <a:off x="5664200" y="3044825"/>
            <a:ext cx="352425" cy="244475"/>
          </a:xfrm>
          <a:prstGeom prst="line">
            <a:avLst/>
          </a:prstGeom>
          <a:noFill/>
          <a:ln w="952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601" name="Line 1121"/>
          <p:cNvSpPr>
            <a:spLocks noChangeShapeType="1"/>
          </p:cNvSpPr>
          <p:nvPr/>
        </p:nvSpPr>
        <p:spPr bwMode="auto">
          <a:xfrm flipH="1">
            <a:off x="5664200" y="3044825"/>
            <a:ext cx="747713" cy="244475"/>
          </a:xfrm>
          <a:prstGeom prst="line">
            <a:avLst/>
          </a:prstGeom>
          <a:noFill/>
          <a:ln w="952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602" name="Line 1121"/>
          <p:cNvSpPr>
            <a:spLocks noChangeShapeType="1"/>
          </p:cNvSpPr>
          <p:nvPr/>
        </p:nvSpPr>
        <p:spPr bwMode="auto">
          <a:xfrm flipH="1">
            <a:off x="6072188" y="3022600"/>
            <a:ext cx="354012" cy="244475"/>
          </a:xfrm>
          <a:prstGeom prst="line">
            <a:avLst/>
          </a:prstGeom>
          <a:noFill/>
          <a:ln w="952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603" name="Line 1121"/>
          <p:cNvSpPr>
            <a:spLocks noChangeShapeType="1"/>
          </p:cNvSpPr>
          <p:nvPr/>
        </p:nvSpPr>
        <p:spPr bwMode="auto">
          <a:xfrm flipH="1">
            <a:off x="6072188" y="3022600"/>
            <a:ext cx="747712" cy="244475"/>
          </a:xfrm>
          <a:prstGeom prst="line">
            <a:avLst/>
          </a:prstGeom>
          <a:noFill/>
          <a:ln w="952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604" name="Line 1121"/>
          <p:cNvSpPr>
            <a:spLocks noChangeShapeType="1"/>
          </p:cNvSpPr>
          <p:nvPr/>
        </p:nvSpPr>
        <p:spPr bwMode="auto">
          <a:xfrm flipH="1">
            <a:off x="6491288" y="3009900"/>
            <a:ext cx="354012" cy="244475"/>
          </a:xfrm>
          <a:prstGeom prst="line">
            <a:avLst/>
          </a:prstGeom>
          <a:noFill/>
          <a:ln w="952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605" name="Line 1121"/>
          <p:cNvSpPr>
            <a:spLocks noChangeShapeType="1"/>
          </p:cNvSpPr>
          <p:nvPr/>
        </p:nvSpPr>
        <p:spPr bwMode="auto">
          <a:xfrm flipH="1">
            <a:off x="6491288" y="3009900"/>
            <a:ext cx="747712" cy="244475"/>
          </a:xfrm>
          <a:prstGeom prst="line">
            <a:avLst/>
          </a:prstGeom>
          <a:noFill/>
          <a:ln w="952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606" name="Line 1121"/>
          <p:cNvSpPr>
            <a:spLocks noChangeShapeType="1"/>
          </p:cNvSpPr>
          <p:nvPr/>
        </p:nvSpPr>
        <p:spPr bwMode="auto">
          <a:xfrm flipH="1">
            <a:off x="6872288" y="3022600"/>
            <a:ext cx="354012" cy="244475"/>
          </a:xfrm>
          <a:prstGeom prst="line">
            <a:avLst/>
          </a:prstGeom>
          <a:noFill/>
          <a:ln w="952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607" name="Line 1121"/>
          <p:cNvSpPr>
            <a:spLocks noChangeShapeType="1"/>
          </p:cNvSpPr>
          <p:nvPr/>
        </p:nvSpPr>
        <p:spPr bwMode="auto">
          <a:xfrm flipH="1">
            <a:off x="6872288" y="3022600"/>
            <a:ext cx="747712" cy="244475"/>
          </a:xfrm>
          <a:prstGeom prst="line">
            <a:avLst/>
          </a:prstGeom>
          <a:noFill/>
          <a:ln w="952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608" name="Line 1121"/>
          <p:cNvSpPr>
            <a:spLocks noChangeShapeType="1"/>
          </p:cNvSpPr>
          <p:nvPr/>
        </p:nvSpPr>
        <p:spPr bwMode="auto">
          <a:xfrm flipH="1">
            <a:off x="7253288" y="3035300"/>
            <a:ext cx="354012" cy="244475"/>
          </a:xfrm>
          <a:prstGeom prst="line">
            <a:avLst/>
          </a:prstGeom>
          <a:noFill/>
          <a:ln w="952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609" name="Line 1121"/>
          <p:cNvSpPr>
            <a:spLocks noChangeShapeType="1"/>
          </p:cNvSpPr>
          <p:nvPr/>
        </p:nvSpPr>
        <p:spPr bwMode="auto">
          <a:xfrm flipH="1">
            <a:off x="7253288" y="3035300"/>
            <a:ext cx="747712" cy="244475"/>
          </a:xfrm>
          <a:prstGeom prst="line">
            <a:avLst/>
          </a:prstGeom>
          <a:noFill/>
          <a:ln w="952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610" name="Line 1121"/>
          <p:cNvSpPr>
            <a:spLocks noChangeShapeType="1"/>
          </p:cNvSpPr>
          <p:nvPr/>
        </p:nvSpPr>
        <p:spPr bwMode="auto">
          <a:xfrm>
            <a:off x="7621588" y="3032125"/>
            <a:ext cx="341312" cy="222250"/>
          </a:xfrm>
          <a:prstGeom prst="line">
            <a:avLst/>
          </a:prstGeom>
          <a:noFill/>
          <a:ln w="952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611" name="Oval 1108" descr="Dark vertical"/>
          <p:cNvSpPr>
            <a:spLocks noChangeArrowheads="1"/>
          </p:cNvSpPr>
          <p:nvPr/>
        </p:nvSpPr>
        <p:spPr bwMode="auto">
          <a:xfrm>
            <a:off x="5537200" y="2665413"/>
            <a:ext cx="304800" cy="304800"/>
          </a:xfrm>
          <a:prstGeom prst="ellipse">
            <a:avLst/>
          </a:prstGeom>
          <a:pattFill prst="dkVert">
            <a:fgClr>
              <a:srgbClr val="CD0329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1612" name="Oval 1108" descr="Dark vertical"/>
          <p:cNvSpPr>
            <a:spLocks noChangeArrowheads="1"/>
          </p:cNvSpPr>
          <p:nvPr/>
        </p:nvSpPr>
        <p:spPr bwMode="auto">
          <a:xfrm>
            <a:off x="5918200" y="2665413"/>
            <a:ext cx="304800" cy="304800"/>
          </a:xfrm>
          <a:prstGeom prst="ellipse">
            <a:avLst/>
          </a:prstGeom>
          <a:pattFill prst="dkVert">
            <a:fgClr>
              <a:srgbClr val="CD0329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1613" name="Oval 1108" descr="Dark vertical"/>
          <p:cNvSpPr>
            <a:spLocks noChangeArrowheads="1"/>
          </p:cNvSpPr>
          <p:nvPr/>
        </p:nvSpPr>
        <p:spPr bwMode="auto">
          <a:xfrm>
            <a:off x="6300788" y="2665413"/>
            <a:ext cx="304800" cy="304800"/>
          </a:xfrm>
          <a:prstGeom prst="ellipse">
            <a:avLst/>
          </a:prstGeom>
          <a:pattFill prst="dkVert">
            <a:fgClr>
              <a:srgbClr val="CD0329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1614" name="Oval 1108" descr="Dark vertical"/>
          <p:cNvSpPr>
            <a:spLocks noChangeArrowheads="1"/>
          </p:cNvSpPr>
          <p:nvPr/>
        </p:nvSpPr>
        <p:spPr bwMode="auto">
          <a:xfrm>
            <a:off x="7826375" y="2665413"/>
            <a:ext cx="304800" cy="304800"/>
          </a:xfrm>
          <a:prstGeom prst="ellipse">
            <a:avLst/>
          </a:prstGeom>
          <a:pattFill prst="dkVert">
            <a:fgClr>
              <a:srgbClr val="CD0329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1615" name="Oval 1108" descr="Dark vertical"/>
          <p:cNvSpPr>
            <a:spLocks noChangeArrowheads="1"/>
          </p:cNvSpPr>
          <p:nvPr/>
        </p:nvSpPr>
        <p:spPr bwMode="auto">
          <a:xfrm>
            <a:off x="6681788" y="2665413"/>
            <a:ext cx="304800" cy="304800"/>
          </a:xfrm>
          <a:prstGeom prst="ellipse">
            <a:avLst/>
          </a:prstGeom>
          <a:pattFill prst="dkVert">
            <a:fgClr>
              <a:srgbClr val="CD0329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1616" name="Oval 1108" descr="Dark vertical"/>
          <p:cNvSpPr>
            <a:spLocks noChangeArrowheads="1"/>
          </p:cNvSpPr>
          <p:nvPr/>
        </p:nvSpPr>
        <p:spPr bwMode="auto">
          <a:xfrm>
            <a:off x="7062788" y="2665413"/>
            <a:ext cx="304800" cy="304800"/>
          </a:xfrm>
          <a:prstGeom prst="ellipse">
            <a:avLst/>
          </a:prstGeom>
          <a:pattFill prst="dkVert">
            <a:fgClr>
              <a:srgbClr val="CD0329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1617" name="Oval 1108" descr="Dark vertical"/>
          <p:cNvSpPr>
            <a:spLocks noChangeArrowheads="1"/>
          </p:cNvSpPr>
          <p:nvPr/>
        </p:nvSpPr>
        <p:spPr bwMode="auto">
          <a:xfrm>
            <a:off x="7445375" y="2665413"/>
            <a:ext cx="304800" cy="304800"/>
          </a:xfrm>
          <a:prstGeom prst="ellipse">
            <a:avLst/>
          </a:prstGeom>
          <a:pattFill prst="dkVert">
            <a:fgClr>
              <a:srgbClr val="CD0329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8" name="Rounded Rectangle 83"/>
          <p:cNvSpPr>
            <a:spLocks noChangeArrowheads="1"/>
          </p:cNvSpPr>
          <p:nvPr/>
        </p:nvSpPr>
        <p:spPr bwMode="auto">
          <a:xfrm>
            <a:off x="901700" y="3124200"/>
            <a:ext cx="2895600" cy="1639888"/>
          </a:xfrm>
          <a:prstGeom prst="roundRect">
            <a:avLst>
              <a:gd name="adj" fmla="val 16667"/>
            </a:avLst>
          </a:prstGeom>
          <a:solidFill>
            <a:srgbClr val="CC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9" name="Text Box 1049"/>
          <p:cNvSpPr txBox="1">
            <a:spLocks noChangeArrowheads="1"/>
          </p:cNvSpPr>
          <p:nvPr/>
        </p:nvSpPr>
        <p:spPr bwMode="auto">
          <a:xfrm>
            <a:off x="969963" y="3243263"/>
            <a:ext cx="2790825" cy="1385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2100">
                <a:latin typeface="Calibri" pitchFamily="34" charset="0"/>
              </a:rPr>
              <a:t>A 2-ply lookahead player will see a way to win or block the opponent's win</a:t>
            </a:r>
          </a:p>
        </p:txBody>
      </p:sp>
      <p:sp>
        <p:nvSpPr>
          <p:cNvPr id="130" name="Rectangle 169"/>
          <p:cNvSpPr>
            <a:spLocks noChangeArrowheads="1"/>
          </p:cNvSpPr>
          <p:nvPr/>
        </p:nvSpPr>
        <p:spPr bwMode="auto">
          <a:xfrm rot="21157495">
            <a:off x="1917246" y="4602504"/>
            <a:ext cx="2054024" cy="323165"/>
          </a:xfrm>
          <a:prstGeom prst="rect">
            <a:avLst/>
          </a:prstGeom>
          <a:solidFill>
            <a:schemeClr val="bg1"/>
          </a:solidFill>
          <a:ln>
            <a:noFill/>
          </a:ln>
          <a:extLst/>
        </p:spPr>
        <p:txBody>
          <a:bodyPr wrap="none">
            <a:spAutoFit/>
          </a:bodyPr>
          <a:lstStyle/>
          <a:p>
            <a:r>
              <a:rPr lang="en-US" sz="1500" b="1" dirty="0">
                <a:solidFill>
                  <a:srgbClr val="06961A"/>
                </a:solidFill>
                <a:latin typeface="Cambria" panose="02040503050406030204" pitchFamily="18" charset="0"/>
              </a:rPr>
              <a:t>"Gotcha!" + "Uh Oh…"</a:t>
            </a:r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" name="Ink 2"/>
              <p14:cNvContentPartPr/>
              <p14:nvPr/>
            </p14:nvContentPartPr>
            <p14:xfrm>
              <a:off x="5486400" y="1800360"/>
              <a:ext cx="2667600" cy="4515120"/>
            </p14:xfrm>
          </p:contentPart>
        </mc:Choice>
        <mc:Fallback xmlns="">
          <p:pic>
            <p:nvPicPr>
              <p:cNvPr id="3" name="Ink 2"/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477040" y="1791000"/>
                <a:ext cx="2686320" cy="45338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05994660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54" name="Rectangle 1177"/>
          <p:cNvSpPr>
            <a:spLocks noChangeArrowheads="1"/>
          </p:cNvSpPr>
          <p:nvPr/>
        </p:nvSpPr>
        <p:spPr bwMode="auto">
          <a:xfrm>
            <a:off x="7288213" y="1122363"/>
            <a:ext cx="1690687" cy="1108075"/>
          </a:xfrm>
          <a:prstGeom prst="rect">
            <a:avLst/>
          </a:prstGeom>
          <a:solidFill>
            <a:srgbClr val="FF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555" name="Oval 1026"/>
          <p:cNvSpPr>
            <a:spLocks noChangeArrowheads="1"/>
          </p:cNvSpPr>
          <p:nvPr/>
        </p:nvSpPr>
        <p:spPr bwMode="auto">
          <a:xfrm>
            <a:off x="4403725" y="704850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3556" name="Oval 1027" descr="Dark vertical"/>
          <p:cNvSpPr>
            <a:spLocks noChangeArrowheads="1"/>
          </p:cNvSpPr>
          <p:nvPr/>
        </p:nvSpPr>
        <p:spPr bwMode="auto">
          <a:xfrm>
            <a:off x="4403725" y="1066800"/>
            <a:ext cx="304800" cy="304800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3557" name="Oval 1028"/>
          <p:cNvSpPr>
            <a:spLocks noChangeArrowheads="1"/>
          </p:cNvSpPr>
          <p:nvPr/>
        </p:nvSpPr>
        <p:spPr bwMode="auto">
          <a:xfrm>
            <a:off x="4403725" y="1430338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3558" name="Oval 1029"/>
          <p:cNvSpPr>
            <a:spLocks noChangeArrowheads="1"/>
          </p:cNvSpPr>
          <p:nvPr/>
        </p:nvSpPr>
        <p:spPr bwMode="auto">
          <a:xfrm>
            <a:off x="4403725" y="1793875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3559" name="Oval 1030"/>
          <p:cNvSpPr>
            <a:spLocks noChangeArrowheads="1"/>
          </p:cNvSpPr>
          <p:nvPr/>
        </p:nvSpPr>
        <p:spPr bwMode="auto">
          <a:xfrm>
            <a:off x="4403725" y="2157413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3560" name="Oval 1031" descr="Dark vertical"/>
          <p:cNvSpPr>
            <a:spLocks noChangeArrowheads="1"/>
          </p:cNvSpPr>
          <p:nvPr/>
        </p:nvSpPr>
        <p:spPr bwMode="auto">
          <a:xfrm>
            <a:off x="4403725" y="2520950"/>
            <a:ext cx="304800" cy="304800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3561" name="Oval 1032"/>
          <p:cNvSpPr>
            <a:spLocks noChangeArrowheads="1"/>
          </p:cNvSpPr>
          <p:nvPr/>
        </p:nvSpPr>
        <p:spPr bwMode="auto">
          <a:xfrm>
            <a:off x="4784725" y="70485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3562" name="Oval 1033"/>
          <p:cNvSpPr>
            <a:spLocks noChangeArrowheads="1"/>
          </p:cNvSpPr>
          <p:nvPr/>
        </p:nvSpPr>
        <p:spPr bwMode="auto">
          <a:xfrm>
            <a:off x="4784725" y="106680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3563" name="Oval 1035" descr="Dark vertical"/>
          <p:cNvSpPr>
            <a:spLocks noChangeArrowheads="1"/>
          </p:cNvSpPr>
          <p:nvPr/>
        </p:nvSpPr>
        <p:spPr bwMode="auto">
          <a:xfrm>
            <a:off x="4784725" y="1793875"/>
            <a:ext cx="304800" cy="304800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3564" name="Oval 1036"/>
          <p:cNvSpPr>
            <a:spLocks noChangeArrowheads="1"/>
          </p:cNvSpPr>
          <p:nvPr/>
        </p:nvSpPr>
        <p:spPr bwMode="auto">
          <a:xfrm>
            <a:off x="4784725" y="2157413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3565" name="Oval 1037" descr="Dark vertical"/>
          <p:cNvSpPr>
            <a:spLocks noChangeArrowheads="1"/>
          </p:cNvSpPr>
          <p:nvPr/>
        </p:nvSpPr>
        <p:spPr bwMode="auto">
          <a:xfrm>
            <a:off x="4784725" y="2520950"/>
            <a:ext cx="304800" cy="304800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3566" name="Oval 1038"/>
          <p:cNvSpPr>
            <a:spLocks noChangeArrowheads="1"/>
          </p:cNvSpPr>
          <p:nvPr/>
        </p:nvSpPr>
        <p:spPr bwMode="auto">
          <a:xfrm>
            <a:off x="5165725" y="70485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3567" name="Oval 1039"/>
          <p:cNvSpPr>
            <a:spLocks noChangeArrowheads="1"/>
          </p:cNvSpPr>
          <p:nvPr/>
        </p:nvSpPr>
        <p:spPr bwMode="auto">
          <a:xfrm>
            <a:off x="5165725" y="106680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3568" name="Oval 1040"/>
          <p:cNvSpPr>
            <a:spLocks noChangeArrowheads="1"/>
          </p:cNvSpPr>
          <p:nvPr/>
        </p:nvSpPr>
        <p:spPr bwMode="auto">
          <a:xfrm>
            <a:off x="5165725" y="143033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3569" name="Oval 1042"/>
          <p:cNvSpPr>
            <a:spLocks noChangeArrowheads="1"/>
          </p:cNvSpPr>
          <p:nvPr/>
        </p:nvSpPr>
        <p:spPr bwMode="auto">
          <a:xfrm>
            <a:off x="5165725" y="2157413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3570" name="Oval 1043" descr="Dark vertical"/>
          <p:cNvSpPr>
            <a:spLocks noChangeArrowheads="1"/>
          </p:cNvSpPr>
          <p:nvPr/>
        </p:nvSpPr>
        <p:spPr bwMode="auto">
          <a:xfrm>
            <a:off x="5165725" y="2520950"/>
            <a:ext cx="304800" cy="304800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3571" name="Oval 1044"/>
          <p:cNvSpPr>
            <a:spLocks noChangeArrowheads="1"/>
          </p:cNvSpPr>
          <p:nvPr/>
        </p:nvSpPr>
        <p:spPr bwMode="auto">
          <a:xfrm>
            <a:off x="5546725" y="70485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3572" name="Oval 1045"/>
          <p:cNvSpPr>
            <a:spLocks noChangeArrowheads="1"/>
          </p:cNvSpPr>
          <p:nvPr/>
        </p:nvSpPr>
        <p:spPr bwMode="auto">
          <a:xfrm>
            <a:off x="5546725" y="106680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3573" name="Oval 1046"/>
          <p:cNvSpPr>
            <a:spLocks noChangeArrowheads="1"/>
          </p:cNvSpPr>
          <p:nvPr/>
        </p:nvSpPr>
        <p:spPr bwMode="auto">
          <a:xfrm>
            <a:off x="5546725" y="179387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3574" name="Oval 1047"/>
          <p:cNvSpPr>
            <a:spLocks noChangeArrowheads="1"/>
          </p:cNvSpPr>
          <p:nvPr/>
        </p:nvSpPr>
        <p:spPr bwMode="auto">
          <a:xfrm>
            <a:off x="5546725" y="2157413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3575" name="Oval 1048"/>
          <p:cNvSpPr>
            <a:spLocks noChangeArrowheads="1"/>
          </p:cNvSpPr>
          <p:nvPr/>
        </p:nvSpPr>
        <p:spPr bwMode="auto">
          <a:xfrm>
            <a:off x="5546725" y="252095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3576" name="Oval 1049"/>
          <p:cNvSpPr>
            <a:spLocks noChangeArrowheads="1"/>
          </p:cNvSpPr>
          <p:nvPr/>
        </p:nvSpPr>
        <p:spPr bwMode="auto">
          <a:xfrm>
            <a:off x="5927725" y="70485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3577" name="Oval 1050"/>
          <p:cNvSpPr>
            <a:spLocks noChangeArrowheads="1"/>
          </p:cNvSpPr>
          <p:nvPr/>
        </p:nvSpPr>
        <p:spPr bwMode="auto">
          <a:xfrm>
            <a:off x="5927725" y="106680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3578" name="Oval 1051"/>
          <p:cNvSpPr>
            <a:spLocks noChangeArrowheads="1"/>
          </p:cNvSpPr>
          <p:nvPr/>
        </p:nvSpPr>
        <p:spPr bwMode="auto">
          <a:xfrm>
            <a:off x="5927725" y="143033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3579" name="Oval 1052"/>
          <p:cNvSpPr>
            <a:spLocks noChangeArrowheads="1"/>
          </p:cNvSpPr>
          <p:nvPr/>
        </p:nvSpPr>
        <p:spPr bwMode="auto">
          <a:xfrm>
            <a:off x="5927725" y="179387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3580" name="Oval 1053"/>
          <p:cNvSpPr>
            <a:spLocks noChangeArrowheads="1"/>
          </p:cNvSpPr>
          <p:nvPr/>
        </p:nvSpPr>
        <p:spPr bwMode="auto">
          <a:xfrm>
            <a:off x="5927725" y="2157413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3581" name="Oval 1054"/>
          <p:cNvSpPr>
            <a:spLocks noChangeArrowheads="1"/>
          </p:cNvSpPr>
          <p:nvPr/>
        </p:nvSpPr>
        <p:spPr bwMode="auto">
          <a:xfrm>
            <a:off x="5927725" y="252095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3582" name="Oval 1055"/>
          <p:cNvSpPr>
            <a:spLocks noChangeArrowheads="1"/>
          </p:cNvSpPr>
          <p:nvPr/>
        </p:nvSpPr>
        <p:spPr bwMode="auto">
          <a:xfrm>
            <a:off x="6308725" y="70485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3583" name="Oval 1056"/>
          <p:cNvSpPr>
            <a:spLocks noChangeArrowheads="1"/>
          </p:cNvSpPr>
          <p:nvPr/>
        </p:nvSpPr>
        <p:spPr bwMode="auto">
          <a:xfrm>
            <a:off x="6308725" y="106680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3584" name="Oval 1057"/>
          <p:cNvSpPr>
            <a:spLocks noChangeArrowheads="1"/>
          </p:cNvSpPr>
          <p:nvPr/>
        </p:nvSpPr>
        <p:spPr bwMode="auto">
          <a:xfrm>
            <a:off x="6308725" y="143033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3585" name="Oval 1058"/>
          <p:cNvSpPr>
            <a:spLocks noChangeArrowheads="1"/>
          </p:cNvSpPr>
          <p:nvPr/>
        </p:nvSpPr>
        <p:spPr bwMode="auto">
          <a:xfrm>
            <a:off x="6308725" y="179387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3586" name="Oval 1059"/>
          <p:cNvSpPr>
            <a:spLocks noChangeArrowheads="1"/>
          </p:cNvSpPr>
          <p:nvPr/>
        </p:nvSpPr>
        <p:spPr bwMode="auto">
          <a:xfrm>
            <a:off x="6308725" y="2157413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3587" name="Oval 1060"/>
          <p:cNvSpPr>
            <a:spLocks noChangeArrowheads="1"/>
          </p:cNvSpPr>
          <p:nvPr/>
        </p:nvSpPr>
        <p:spPr bwMode="auto">
          <a:xfrm>
            <a:off x="6308725" y="252095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3588" name="Oval 1061"/>
          <p:cNvSpPr>
            <a:spLocks noChangeArrowheads="1"/>
          </p:cNvSpPr>
          <p:nvPr/>
        </p:nvSpPr>
        <p:spPr bwMode="auto">
          <a:xfrm>
            <a:off x="6689725" y="70485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3589" name="Oval 1062"/>
          <p:cNvSpPr>
            <a:spLocks noChangeArrowheads="1"/>
          </p:cNvSpPr>
          <p:nvPr/>
        </p:nvSpPr>
        <p:spPr bwMode="auto">
          <a:xfrm>
            <a:off x="6689725" y="106680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3590" name="Oval 1063"/>
          <p:cNvSpPr>
            <a:spLocks noChangeArrowheads="1"/>
          </p:cNvSpPr>
          <p:nvPr/>
        </p:nvSpPr>
        <p:spPr bwMode="auto">
          <a:xfrm>
            <a:off x="6689725" y="143033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3591" name="Oval 1064"/>
          <p:cNvSpPr>
            <a:spLocks noChangeArrowheads="1"/>
          </p:cNvSpPr>
          <p:nvPr/>
        </p:nvSpPr>
        <p:spPr bwMode="auto">
          <a:xfrm>
            <a:off x="6689725" y="1793875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3592" name="Oval 1065"/>
          <p:cNvSpPr>
            <a:spLocks noChangeArrowheads="1"/>
          </p:cNvSpPr>
          <p:nvPr/>
        </p:nvSpPr>
        <p:spPr bwMode="auto">
          <a:xfrm>
            <a:off x="6689725" y="2157413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3593" name="Oval 1066"/>
          <p:cNvSpPr>
            <a:spLocks noChangeArrowheads="1"/>
          </p:cNvSpPr>
          <p:nvPr/>
        </p:nvSpPr>
        <p:spPr bwMode="auto">
          <a:xfrm>
            <a:off x="6689725" y="2520950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3594" name="Rectangle 1067"/>
          <p:cNvSpPr>
            <a:spLocks noChangeArrowheads="1"/>
          </p:cNvSpPr>
          <p:nvPr/>
        </p:nvSpPr>
        <p:spPr bwMode="auto">
          <a:xfrm>
            <a:off x="4343400" y="620713"/>
            <a:ext cx="2714625" cy="2278062"/>
          </a:xfrm>
          <a:prstGeom prst="rect">
            <a:avLst/>
          </a:prstGeom>
          <a:noFill/>
          <a:ln w="28575">
            <a:solidFill>
              <a:srgbClr val="008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595" name="Rectangle 1068"/>
          <p:cNvSpPr>
            <a:spLocks noChangeArrowheads="1"/>
          </p:cNvSpPr>
          <p:nvPr/>
        </p:nvSpPr>
        <p:spPr bwMode="auto">
          <a:xfrm>
            <a:off x="3859213" y="560388"/>
            <a:ext cx="458787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sz="3600" b="1">
                <a:latin typeface="Courier New" pitchFamily="49" charset="0"/>
              </a:rPr>
              <a:t>b</a:t>
            </a:r>
          </a:p>
        </p:txBody>
      </p:sp>
      <p:sp>
        <p:nvSpPr>
          <p:cNvPr id="23596" name="Oval 1069"/>
          <p:cNvSpPr>
            <a:spLocks noChangeArrowheads="1"/>
          </p:cNvSpPr>
          <p:nvPr/>
        </p:nvSpPr>
        <p:spPr bwMode="auto">
          <a:xfrm>
            <a:off x="5546725" y="143033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3597" name="Text Box 1070"/>
          <p:cNvSpPr txBox="1">
            <a:spLocks noChangeArrowheads="1"/>
          </p:cNvSpPr>
          <p:nvPr/>
        </p:nvSpPr>
        <p:spPr bwMode="auto">
          <a:xfrm>
            <a:off x="304800" y="3389313"/>
            <a:ext cx="228600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1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600">
                <a:latin typeface="Comic Sans MS" pitchFamily="66" charset="0"/>
              </a:rPr>
              <a:t>0-ply scores for </a:t>
            </a:r>
            <a:r>
              <a:rPr lang="en-US" sz="1600" b="1">
                <a:latin typeface="Courier New" pitchFamily="49" charset="0"/>
                <a:cs typeface="Courier New" pitchFamily="49" charset="0"/>
              </a:rPr>
              <a:t>'O'</a:t>
            </a:r>
            <a:r>
              <a:rPr lang="en-US" sz="1600">
                <a:latin typeface="Comic Sans MS" pitchFamily="66" charset="0"/>
              </a:rPr>
              <a:t>:</a:t>
            </a:r>
          </a:p>
        </p:txBody>
      </p:sp>
      <p:sp>
        <p:nvSpPr>
          <p:cNvPr id="23598" name="Text Box 1071"/>
          <p:cNvSpPr txBox="1">
            <a:spLocks noChangeArrowheads="1"/>
          </p:cNvSpPr>
          <p:nvPr/>
        </p:nvSpPr>
        <p:spPr bwMode="auto">
          <a:xfrm>
            <a:off x="2963863" y="3144838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400" b="1"/>
              <a:t>col 0</a:t>
            </a:r>
          </a:p>
        </p:txBody>
      </p:sp>
      <p:sp>
        <p:nvSpPr>
          <p:cNvPr id="23599" name="Text Box 1072"/>
          <p:cNvSpPr txBox="1">
            <a:spLocks noChangeArrowheads="1"/>
          </p:cNvSpPr>
          <p:nvPr/>
        </p:nvSpPr>
        <p:spPr bwMode="auto">
          <a:xfrm>
            <a:off x="3789363" y="3144838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400" b="1"/>
              <a:t>col 1</a:t>
            </a:r>
          </a:p>
        </p:txBody>
      </p:sp>
      <p:sp>
        <p:nvSpPr>
          <p:cNvPr id="23600" name="Text Box 1073"/>
          <p:cNvSpPr txBox="1">
            <a:spLocks noChangeArrowheads="1"/>
          </p:cNvSpPr>
          <p:nvPr/>
        </p:nvSpPr>
        <p:spPr bwMode="auto">
          <a:xfrm>
            <a:off x="4614863" y="3144838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400" b="1"/>
              <a:t>col 2</a:t>
            </a:r>
          </a:p>
        </p:txBody>
      </p:sp>
      <p:sp>
        <p:nvSpPr>
          <p:cNvPr id="23601" name="Text Box 1074"/>
          <p:cNvSpPr txBox="1">
            <a:spLocks noChangeArrowheads="1"/>
          </p:cNvSpPr>
          <p:nvPr/>
        </p:nvSpPr>
        <p:spPr bwMode="auto">
          <a:xfrm>
            <a:off x="5440363" y="3144838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400" b="1"/>
              <a:t>col 3</a:t>
            </a:r>
          </a:p>
        </p:txBody>
      </p:sp>
      <p:sp>
        <p:nvSpPr>
          <p:cNvPr id="23602" name="Text Box 1075"/>
          <p:cNvSpPr txBox="1">
            <a:spLocks noChangeArrowheads="1"/>
          </p:cNvSpPr>
          <p:nvPr/>
        </p:nvSpPr>
        <p:spPr bwMode="auto">
          <a:xfrm>
            <a:off x="6265863" y="3144838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400" b="1"/>
              <a:t>col 4</a:t>
            </a:r>
          </a:p>
        </p:txBody>
      </p:sp>
      <p:sp>
        <p:nvSpPr>
          <p:cNvPr id="23603" name="Text Box 1076"/>
          <p:cNvSpPr txBox="1">
            <a:spLocks noChangeArrowheads="1"/>
          </p:cNvSpPr>
          <p:nvPr/>
        </p:nvSpPr>
        <p:spPr bwMode="auto">
          <a:xfrm>
            <a:off x="7091363" y="3144838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400" b="1"/>
              <a:t>col 5</a:t>
            </a:r>
          </a:p>
        </p:txBody>
      </p:sp>
      <p:sp>
        <p:nvSpPr>
          <p:cNvPr id="23604" name="Text Box 1077"/>
          <p:cNvSpPr txBox="1">
            <a:spLocks noChangeArrowheads="1"/>
          </p:cNvSpPr>
          <p:nvPr/>
        </p:nvSpPr>
        <p:spPr bwMode="auto">
          <a:xfrm>
            <a:off x="7916863" y="3144838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400" b="1"/>
              <a:t>col 6</a:t>
            </a:r>
          </a:p>
        </p:txBody>
      </p:sp>
      <p:sp>
        <p:nvSpPr>
          <p:cNvPr id="8269" name="Rectangle 1078"/>
          <p:cNvSpPr>
            <a:spLocks noChangeArrowheads="1"/>
          </p:cNvSpPr>
          <p:nvPr/>
        </p:nvSpPr>
        <p:spPr bwMode="auto">
          <a:xfrm>
            <a:off x="2995613" y="3449638"/>
            <a:ext cx="525462" cy="457200"/>
          </a:xfrm>
          <a:prstGeom prst="rect">
            <a:avLst/>
          </a:prstGeom>
          <a:solidFill>
            <a:schemeClr val="bg1">
              <a:lumMod val="95000"/>
            </a:schemeClr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>
              <a:defRPr/>
            </a:pPr>
            <a:endParaRPr lang="en-US"/>
          </a:p>
        </p:txBody>
      </p:sp>
      <p:sp>
        <p:nvSpPr>
          <p:cNvPr id="23606" name="Rectangle 1079"/>
          <p:cNvSpPr>
            <a:spLocks noChangeArrowheads="1"/>
          </p:cNvSpPr>
          <p:nvPr/>
        </p:nvSpPr>
        <p:spPr bwMode="auto">
          <a:xfrm>
            <a:off x="7948613" y="3449638"/>
            <a:ext cx="525462" cy="45720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607" name="Rectangle 1080"/>
          <p:cNvSpPr>
            <a:spLocks noChangeArrowheads="1"/>
          </p:cNvSpPr>
          <p:nvPr/>
        </p:nvSpPr>
        <p:spPr bwMode="auto">
          <a:xfrm>
            <a:off x="7123113" y="3449638"/>
            <a:ext cx="525462" cy="45720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608" name="Rectangle 1081"/>
          <p:cNvSpPr>
            <a:spLocks noChangeArrowheads="1"/>
          </p:cNvSpPr>
          <p:nvPr/>
        </p:nvSpPr>
        <p:spPr bwMode="auto">
          <a:xfrm>
            <a:off x="6297613" y="3449638"/>
            <a:ext cx="525462" cy="45720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609" name="Rectangle 1082"/>
          <p:cNvSpPr>
            <a:spLocks noChangeArrowheads="1"/>
          </p:cNvSpPr>
          <p:nvPr/>
        </p:nvSpPr>
        <p:spPr bwMode="auto">
          <a:xfrm>
            <a:off x="5472113" y="3449638"/>
            <a:ext cx="525462" cy="45720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610" name="Rectangle 1083"/>
          <p:cNvSpPr>
            <a:spLocks noChangeArrowheads="1"/>
          </p:cNvSpPr>
          <p:nvPr/>
        </p:nvSpPr>
        <p:spPr bwMode="auto">
          <a:xfrm>
            <a:off x="4646613" y="3449638"/>
            <a:ext cx="525462" cy="45720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275" name="Rectangle 1084"/>
          <p:cNvSpPr>
            <a:spLocks noChangeArrowheads="1"/>
          </p:cNvSpPr>
          <p:nvPr/>
        </p:nvSpPr>
        <p:spPr bwMode="auto">
          <a:xfrm>
            <a:off x="3821113" y="3449638"/>
            <a:ext cx="525462" cy="457200"/>
          </a:xfrm>
          <a:prstGeom prst="rect">
            <a:avLst/>
          </a:prstGeom>
          <a:solidFill>
            <a:schemeClr val="bg1">
              <a:lumMod val="95000"/>
            </a:schemeClr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>
              <a:defRPr/>
            </a:pPr>
            <a:endParaRPr lang="en-US"/>
          </a:p>
        </p:txBody>
      </p:sp>
      <p:sp>
        <p:nvSpPr>
          <p:cNvPr id="23612" name="Text Box 1085"/>
          <p:cNvSpPr txBox="1">
            <a:spLocks noChangeArrowheads="1"/>
          </p:cNvSpPr>
          <p:nvPr/>
        </p:nvSpPr>
        <p:spPr bwMode="auto">
          <a:xfrm>
            <a:off x="296863" y="4286250"/>
            <a:ext cx="228600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1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600">
                <a:latin typeface="Comic Sans MS" pitchFamily="66" charset="0"/>
              </a:rPr>
              <a:t>1-ply scores for </a:t>
            </a:r>
            <a:r>
              <a:rPr lang="en-US" sz="1600" b="1">
                <a:latin typeface="Courier New" pitchFamily="49" charset="0"/>
                <a:cs typeface="Courier New" pitchFamily="49" charset="0"/>
              </a:rPr>
              <a:t>'O'</a:t>
            </a:r>
            <a:r>
              <a:rPr lang="en-US" sz="1600">
                <a:latin typeface="Comic Sans MS" pitchFamily="66" charset="0"/>
              </a:rPr>
              <a:t>:</a:t>
            </a:r>
          </a:p>
        </p:txBody>
      </p:sp>
      <p:sp>
        <p:nvSpPr>
          <p:cNvPr id="23613" name="Text Box 1086"/>
          <p:cNvSpPr txBox="1">
            <a:spLocks noChangeArrowheads="1"/>
          </p:cNvSpPr>
          <p:nvPr/>
        </p:nvSpPr>
        <p:spPr bwMode="auto">
          <a:xfrm>
            <a:off x="2955925" y="4041775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400" b="1"/>
              <a:t>col 0</a:t>
            </a:r>
          </a:p>
        </p:txBody>
      </p:sp>
      <p:sp>
        <p:nvSpPr>
          <p:cNvPr id="23614" name="Text Box 1087"/>
          <p:cNvSpPr txBox="1">
            <a:spLocks noChangeArrowheads="1"/>
          </p:cNvSpPr>
          <p:nvPr/>
        </p:nvSpPr>
        <p:spPr bwMode="auto">
          <a:xfrm>
            <a:off x="3781425" y="4041775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400" b="1"/>
              <a:t>col 1</a:t>
            </a:r>
          </a:p>
        </p:txBody>
      </p:sp>
      <p:sp>
        <p:nvSpPr>
          <p:cNvPr id="23615" name="Text Box 1088"/>
          <p:cNvSpPr txBox="1">
            <a:spLocks noChangeArrowheads="1"/>
          </p:cNvSpPr>
          <p:nvPr/>
        </p:nvSpPr>
        <p:spPr bwMode="auto">
          <a:xfrm>
            <a:off x="4606925" y="4041775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400" b="1"/>
              <a:t>col 2</a:t>
            </a:r>
          </a:p>
        </p:txBody>
      </p:sp>
      <p:sp>
        <p:nvSpPr>
          <p:cNvPr id="23616" name="Text Box 1089"/>
          <p:cNvSpPr txBox="1">
            <a:spLocks noChangeArrowheads="1"/>
          </p:cNvSpPr>
          <p:nvPr/>
        </p:nvSpPr>
        <p:spPr bwMode="auto">
          <a:xfrm>
            <a:off x="5432425" y="4041775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400" b="1"/>
              <a:t>col 3</a:t>
            </a:r>
          </a:p>
        </p:txBody>
      </p:sp>
      <p:sp>
        <p:nvSpPr>
          <p:cNvPr id="23617" name="Text Box 1090"/>
          <p:cNvSpPr txBox="1">
            <a:spLocks noChangeArrowheads="1"/>
          </p:cNvSpPr>
          <p:nvPr/>
        </p:nvSpPr>
        <p:spPr bwMode="auto">
          <a:xfrm>
            <a:off x="6257925" y="4041775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400" b="1"/>
              <a:t>col 4</a:t>
            </a:r>
          </a:p>
        </p:txBody>
      </p:sp>
      <p:sp>
        <p:nvSpPr>
          <p:cNvPr id="23618" name="Text Box 1091"/>
          <p:cNvSpPr txBox="1">
            <a:spLocks noChangeArrowheads="1"/>
          </p:cNvSpPr>
          <p:nvPr/>
        </p:nvSpPr>
        <p:spPr bwMode="auto">
          <a:xfrm>
            <a:off x="7083425" y="4041775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400" b="1"/>
              <a:t>col 5</a:t>
            </a:r>
          </a:p>
        </p:txBody>
      </p:sp>
      <p:sp>
        <p:nvSpPr>
          <p:cNvPr id="23619" name="Text Box 1092"/>
          <p:cNvSpPr txBox="1">
            <a:spLocks noChangeArrowheads="1"/>
          </p:cNvSpPr>
          <p:nvPr/>
        </p:nvSpPr>
        <p:spPr bwMode="auto">
          <a:xfrm>
            <a:off x="7908925" y="4041775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400" b="1"/>
              <a:t>col 6</a:t>
            </a:r>
          </a:p>
        </p:txBody>
      </p:sp>
      <p:sp>
        <p:nvSpPr>
          <p:cNvPr id="8284" name="Rectangle 1093"/>
          <p:cNvSpPr>
            <a:spLocks noChangeArrowheads="1"/>
          </p:cNvSpPr>
          <p:nvPr/>
        </p:nvSpPr>
        <p:spPr bwMode="auto">
          <a:xfrm>
            <a:off x="2987675" y="4346575"/>
            <a:ext cx="525463" cy="457200"/>
          </a:xfrm>
          <a:prstGeom prst="rect">
            <a:avLst/>
          </a:prstGeom>
          <a:solidFill>
            <a:schemeClr val="bg1">
              <a:lumMod val="95000"/>
            </a:schemeClr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>
              <a:defRPr/>
            </a:pPr>
            <a:endParaRPr lang="en-US"/>
          </a:p>
        </p:txBody>
      </p:sp>
      <p:sp>
        <p:nvSpPr>
          <p:cNvPr id="23621" name="Rectangle 1094"/>
          <p:cNvSpPr>
            <a:spLocks noChangeArrowheads="1"/>
          </p:cNvSpPr>
          <p:nvPr/>
        </p:nvSpPr>
        <p:spPr bwMode="auto">
          <a:xfrm>
            <a:off x="7940675" y="4346575"/>
            <a:ext cx="525463" cy="45720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622" name="Rectangle 1095"/>
          <p:cNvSpPr>
            <a:spLocks noChangeArrowheads="1"/>
          </p:cNvSpPr>
          <p:nvPr/>
        </p:nvSpPr>
        <p:spPr bwMode="auto">
          <a:xfrm>
            <a:off x="7115175" y="4346575"/>
            <a:ext cx="525463" cy="45720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623" name="Rectangle 1096"/>
          <p:cNvSpPr>
            <a:spLocks noChangeArrowheads="1"/>
          </p:cNvSpPr>
          <p:nvPr/>
        </p:nvSpPr>
        <p:spPr bwMode="auto">
          <a:xfrm>
            <a:off x="6289675" y="4346575"/>
            <a:ext cx="525463" cy="45720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624" name="Rectangle 1097"/>
          <p:cNvSpPr>
            <a:spLocks noChangeArrowheads="1"/>
          </p:cNvSpPr>
          <p:nvPr/>
        </p:nvSpPr>
        <p:spPr bwMode="auto">
          <a:xfrm>
            <a:off x="5464175" y="4346575"/>
            <a:ext cx="525463" cy="45720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625" name="Rectangle 1098"/>
          <p:cNvSpPr>
            <a:spLocks noChangeArrowheads="1"/>
          </p:cNvSpPr>
          <p:nvPr/>
        </p:nvSpPr>
        <p:spPr bwMode="auto">
          <a:xfrm>
            <a:off x="4638675" y="4346575"/>
            <a:ext cx="525463" cy="45720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290" name="Rectangle 1099"/>
          <p:cNvSpPr>
            <a:spLocks noChangeArrowheads="1"/>
          </p:cNvSpPr>
          <p:nvPr/>
        </p:nvSpPr>
        <p:spPr bwMode="auto">
          <a:xfrm>
            <a:off x="3813175" y="4346575"/>
            <a:ext cx="525463" cy="457200"/>
          </a:xfrm>
          <a:prstGeom prst="rect">
            <a:avLst/>
          </a:prstGeom>
          <a:solidFill>
            <a:schemeClr val="bg1">
              <a:lumMod val="95000"/>
            </a:schemeClr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>
              <a:defRPr/>
            </a:pPr>
            <a:endParaRPr lang="en-US"/>
          </a:p>
        </p:txBody>
      </p:sp>
      <p:sp>
        <p:nvSpPr>
          <p:cNvPr id="23627" name="Text Box 1100"/>
          <p:cNvSpPr txBox="1">
            <a:spLocks noChangeArrowheads="1"/>
          </p:cNvSpPr>
          <p:nvPr/>
        </p:nvSpPr>
        <p:spPr bwMode="auto">
          <a:xfrm>
            <a:off x="296863" y="5243513"/>
            <a:ext cx="228600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1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600">
                <a:latin typeface="Comic Sans MS" pitchFamily="66" charset="0"/>
              </a:rPr>
              <a:t>2-ply scores for </a:t>
            </a:r>
            <a:r>
              <a:rPr lang="en-US" sz="1600" b="1">
                <a:latin typeface="Courier New" pitchFamily="49" charset="0"/>
                <a:cs typeface="Courier New" pitchFamily="49" charset="0"/>
              </a:rPr>
              <a:t>'O'</a:t>
            </a:r>
            <a:r>
              <a:rPr lang="en-US" sz="1600">
                <a:latin typeface="Comic Sans MS" pitchFamily="66" charset="0"/>
              </a:rPr>
              <a:t>:</a:t>
            </a:r>
          </a:p>
        </p:txBody>
      </p:sp>
      <p:sp>
        <p:nvSpPr>
          <p:cNvPr id="23628" name="Text Box 1101"/>
          <p:cNvSpPr txBox="1">
            <a:spLocks noChangeArrowheads="1"/>
          </p:cNvSpPr>
          <p:nvPr/>
        </p:nvSpPr>
        <p:spPr bwMode="auto">
          <a:xfrm>
            <a:off x="2955925" y="4999038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400" b="1"/>
              <a:t>col 0</a:t>
            </a:r>
          </a:p>
        </p:txBody>
      </p:sp>
      <p:sp>
        <p:nvSpPr>
          <p:cNvPr id="23629" name="Text Box 1102"/>
          <p:cNvSpPr txBox="1">
            <a:spLocks noChangeArrowheads="1"/>
          </p:cNvSpPr>
          <p:nvPr/>
        </p:nvSpPr>
        <p:spPr bwMode="auto">
          <a:xfrm>
            <a:off x="3781425" y="4999038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400" b="1"/>
              <a:t>col 1</a:t>
            </a:r>
          </a:p>
        </p:txBody>
      </p:sp>
      <p:sp>
        <p:nvSpPr>
          <p:cNvPr id="23630" name="Text Box 1103"/>
          <p:cNvSpPr txBox="1">
            <a:spLocks noChangeArrowheads="1"/>
          </p:cNvSpPr>
          <p:nvPr/>
        </p:nvSpPr>
        <p:spPr bwMode="auto">
          <a:xfrm>
            <a:off x="4606925" y="4999038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400" b="1"/>
              <a:t>col 2</a:t>
            </a:r>
          </a:p>
        </p:txBody>
      </p:sp>
      <p:sp>
        <p:nvSpPr>
          <p:cNvPr id="23631" name="Text Box 1104"/>
          <p:cNvSpPr txBox="1">
            <a:spLocks noChangeArrowheads="1"/>
          </p:cNvSpPr>
          <p:nvPr/>
        </p:nvSpPr>
        <p:spPr bwMode="auto">
          <a:xfrm>
            <a:off x="5432425" y="4999038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400" b="1"/>
              <a:t>col 3</a:t>
            </a:r>
          </a:p>
        </p:txBody>
      </p:sp>
      <p:sp>
        <p:nvSpPr>
          <p:cNvPr id="23632" name="Text Box 1105"/>
          <p:cNvSpPr txBox="1">
            <a:spLocks noChangeArrowheads="1"/>
          </p:cNvSpPr>
          <p:nvPr/>
        </p:nvSpPr>
        <p:spPr bwMode="auto">
          <a:xfrm>
            <a:off x="6257925" y="4999038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400" b="1"/>
              <a:t>col 4</a:t>
            </a:r>
          </a:p>
        </p:txBody>
      </p:sp>
      <p:sp>
        <p:nvSpPr>
          <p:cNvPr id="23633" name="Text Box 1106"/>
          <p:cNvSpPr txBox="1">
            <a:spLocks noChangeArrowheads="1"/>
          </p:cNvSpPr>
          <p:nvPr/>
        </p:nvSpPr>
        <p:spPr bwMode="auto">
          <a:xfrm>
            <a:off x="7083425" y="4999038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400" b="1"/>
              <a:t>col 5</a:t>
            </a:r>
          </a:p>
        </p:txBody>
      </p:sp>
      <p:sp>
        <p:nvSpPr>
          <p:cNvPr id="23634" name="Text Box 1107"/>
          <p:cNvSpPr txBox="1">
            <a:spLocks noChangeArrowheads="1"/>
          </p:cNvSpPr>
          <p:nvPr/>
        </p:nvSpPr>
        <p:spPr bwMode="auto">
          <a:xfrm>
            <a:off x="7908925" y="4999038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400" b="1"/>
              <a:t>col 6</a:t>
            </a:r>
          </a:p>
        </p:txBody>
      </p:sp>
      <p:sp>
        <p:nvSpPr>
          <p:cNvPr id="8299" name="Rectangle 1108"/>
          <p:cNvSpPr>
            <a:spLocks noChangeArrowheads="1"/>
          </p:cNvSpPr>
          <p:nvPr/>
        </p:nvSpPr>
        <p:spPr bwMode="auto">
          <a:xfrm>
            <a:off x="2987675" y="5303838"/>
            <a:ext cx="525463" cy="457200"/>
          </a:xfrm>
          <a:prstGeom prst="rect">
            <a:avLst/>
          </a:prstGeom>
          <a:solidFill>
            <a:schemeClr val="bg1">
              <a:lumMod val="95000"/>
            </a:schemeClr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>
              <a:defRPr/>
            </a:pPr>
            <a:endParaRPr lang="en-US"/>
          </a:p>
        </p:txBody>
      </p:sp>
      <p:sp>
        <p:nvSpPr>
          <p:cNvPr id="23636" name="Rectangle 1109"/>
          <p:cNvSpPr>
            <a:spLocks noChangeArrowheads="1"/>
          </p:cNvSpPr>
          <p:nvPr/>
        </p:nvSpPr>
        <p:spPr bwMode="auto">
          <a:xfrm>
            <a:off x="7940675" y="5303838"/>
            <a:ext cx="525463" cy="45720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637" name="Rectangle 1110"/>
          <p:cNvSpPr>
            <a:spLocks noChangeArrowheads="1"/>
          </p:cNvSpPr>
          <p:nvPr/>
        </p:nvSpPr>
        <p:spPr bwMode="auto">
          <a:xfrm>
            <a:off x="7115175" y="5303838"/>
            <a:ext cx="525463" cy="45720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638" name="Rectangle 1111"/>
          <p:cNvSpPr>
            <a:spLocks noChangeArrowheads="1"/>
          </p:cNvSpPr>
          <p:nvPr/>
        </p:nvSpPr>
        <p:spPr bwMode="auto">
          <a:xfrm>
            <a:off x="6289675" y="5303838"/>
            <a:ext cx="525463" cy="45720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639" name="Rectangle 1112"/>
          <p:cNvSpPr>
            <a:spLocks noChangeArrowheads="1"/>
          </p:cNvSpPr>
          <p:nvPr/>
        </p:nvSpPr>
        <p:spPr bwMode="auto">
          <a:xfrm>
            <a:off x="5464175" y="5303838"/>
            <a:ext cx="525463" cy="45720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640" name="Rectangle 1113"/>
          <p:cNvSpPr>
            <a:spLocks noChangeArrowheads="1"/>
          </p:cNvSpPr>
          <p:nvPr/>
        </p:nvSpPr>
        <p:spPr bwMode="auto">
          <a:xfrm>
            <a:off x="4638675" y="5303838"/>
            <a:ext cx="525463" cy="45720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305" name="Rectangle 1114"/>
          <p:cNvSpPr>
            <a:spLocks noChangeArrowheads="1"/>
          </p:cNvSpPr>
          <p:nvPr/>
        </p:nvSpPr>
        <p:spPr bwMode="auto">
          <a:xfrm>
            <a:off x="3813175" y="5303838"/>
            <a:ext cx="525463" cy="457200"/>
          </a:xfrm>
          <a:prstGeom prst="rect">
            <a:avLst/>
          </a:prstGeom>
          <a:solidFill>
            <a:schemeClr val="bg1">
              <a:lumMod val="95000"/>
            </a:schemeClr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>
              <a:defRPr/>
            </a:pPr>
            <a:endParaRPr lang="en-US"/>
          </a:p>
        </p:txBody>
      </p:sp>
      <p:sp>
        <p:nvSpPr>
          <p:cNvPr id="23642" name="Text Box 1115"/>
          <p:cNvSpPr txBox="1">
            <a:spLocks noChangeArrowheads="1"/>
          </p:cNvSpPr>
          <p:nvPr/>
        </p:nvSpPr>
        <p:spPr bwMode="auto">
          <a:xfrm>
            <a:off x="296863" y="6191250"/>
            <a:ext cx="228600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1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600">
                <a:latin typeface="Comic Sans MS" pitchFamily="66" charset="0"/>
              </a:rPr>
              <a:t>3-ply scores for </a:t>
            </a:r>
            <a:r>
              <a:rPr lang="en-US" sz="1600" b="1">
                <a:latin typeface="Courier New" pitchFamily="49" charset="0"/>
                <a:cs typeface="Courier New" pitchFamily="49" charset="0"/>
              </a:rPr>
              <a:t>'O'</a:t>
            </a:r>
            <a:r>
              <a:rPr lang="en-US" sz="1600">
                <a:latin typeface="Comic Sans MS" pitchFamily="66" charset="0"/>
              </a:rPr>
              <a:t>:</a:t>
            </a:r>
          </a:p>
        </p:txBody>
      </p:sp>
      <p:sp>
        <p:nvSpPr>
          <p:cNvPr id="23643" name="Text Box 1116"/>
          <p:cNvSpPr txBox="1">
            <a:spLocks noChangeArrowheads="1"/>
          </p:cNvSpPr>
          <p:nvPr/>
        </p:nvSpPr>
        <p:spPr bwMode="auto">
          <a:xfrm>
            <a:off x="2955925" y="5946775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400" b="1"/>
              <a:t>col 0</a:t>
            </a:r>
          </a:p>
        </p:txBody>
      </p:sp>
      <p:sp>
        <p:nvSpPr>
          <p:cNvPr id="23644" name="Text Box 1117"/>
          <p:cNvSpPr txBox="1">
            <a:spLocks noChangeArrowheads="1"/>
          </p:cNvSpPr>
          <p:nvPr/>
        </p:nvSpPr>
        <p:spPr bwMode="auto">
          <a:xfrm>
            <a:off x="3781425" y="5946775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400" b="1"/>
              <a:t>col 1</a:t>
            </a:r>
          </a:p>
        </p:txBody>
      </p:sp>
      <p:sp>
        <p:nvSpPr>
          <p:cNvPr id="23645" name="Text Box 1118"/>
          <p:cNvSpPr txBox="1">
            <a:spLocks noChangeArrowheads="1"/>
          </p:cNvSpPr>
          <p:nvPr/>
        </p:nvSpPr>
        <p:spPr bwMode="auto">
          <a:xfrm>
            <a:off x="4606925" y="5946775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400" b="1"/>
              <a:t>col 2</a:t>
            </a:r>
          </a:p>
        </p:txBody>
      </p:sp>
      <p:sp>
        <p:nvSpPr>
          <p:cNvPr id="23646" name="Text Box 1119"/>
          <p:cNvSpPr txBox="1">
            <a:spLocks noChangeArrowheads="1"/>
          </p:cNvSpPr>
          <p:nvPr/>
        </p:nvSpPr>
        <p:spPr bwMode="auto">
          <a:xfrm>
            <a:off x="5432425" y="5946775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400" b="1"/>
              <a:t>col 3</a:t>
            </a:r>
          </a:p>
        </p:txBody>
      </p:sp>
      <p:sp>
        <p:nvSpPr>
          <p:cNvPr id="23647" name="Text Box 1120"/>
          <p:cNvSpPr txBox="1">
            <a:spLocks noChangeArrowheads="1"/>
          </p:cNvSpPr>
          <p:nvPr/>
        </p:nvSpPr>
        <p:spPr bwMode="auto">
          <a:xfrm>
            <a:off x="6257925" y="5946775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400" b="1"/>
              <a:t>col 4</a:t>
            </a:r>
          </a:p>
        </p:txBody>
      </p:sp>
      <p:sp>
        <p:nvSpPr>
          <p:cNvPr id="23648" name="Text Box 1121"/>
          <p:cNvSpPr txBox="1">
            <a:spLocks noChangeArrowheads="1"/>
          </p:cNvSpPr>
          <p:nvPr/>
        </p:nvSpPr>
        <p:spPr bwMode="auto">
          <a:xfrm>
            <a:off x="7083425" y="5946775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400" b="1"/>
              <a:t>col 5</a:t>
            </a:r>
          </a:p>
        </p:txBody>
      </p:sp>
      <p:sp>
        <p:nvSpPr>
          <p:cNvPr id="23649" name="Text Box 1122"/>
          <p:cNvSpPr txBox="1">
            <a:spLocks noChangeArrowheads="1"/>
          </p:cNvSpPr>
          <p:nvPr/>
        </p:nvSpPr>
        <p:spPr bwMode="auto">
          <a:xfrm>
            <a:off x="7908925" y="5946775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400" b="1"/>
              <a:t>col 6</a:t>
            </a:r>
          </a:p>
        </p:txBody>
      </p:sp>
      <p:sp>
        <p:nvSpPr>
          <p:cNvPr id="8314" name="Rectangle 1123"/>
          <p:cNvSpPr>
            <a:spLocks noChangeArrowheads="1"/>
          </p:cNvSpPr>
          <p:nvPr/>
        </p:nvSpPr>
        <p:spPr bwMode="auto">
          <a:xfrm>
            <a:off x="2987675" y="6251575"/>
            <a:ext cx="525463" cy="457200"/>
          </a:xfrm>
          <a:prstGeom prst="rect">
            <a:avLst/>
          </a:prstGeom>
          <a:solidFill>
            <a:schemeClr val="bg1">
              <a:lumMod val="95000"/>
            </a:schemeClr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>
              <a:defRPr/>
            </a:pPr>
            <a:endParaRPr lang="en-US"/>
          </a:p>
        </p:txBody>
      </p:sp>
      <p:sp>
        <p:nvSpPr>
          <p:cNvPr id="23651" name="Rectangle 1124"/>
          <p:cNvSpPr>
            <a:spLocks noChangeArrowheads="1"/>
          </p:cNvSpPr>
          <p:nvPr/>
        </p:nvSpPr>
        <p:spPr bwMode="auto">
          <a:xfrm>
            <a:off x="7940675" y="6251575"/>
            <a:ext cx="525463" cy="45720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652" name="Rectangle 1125"/>
          <p:cNvSpPr>
            <a:spLocks noChangeArrowheads="1"/>
          </p:cNvSpPr>
          <p:nvPr/>
        </p:nvSpPr>
        <p:spPr bwMode="auto">
          <a:xfrm>
            <a:off x="7115175" y="6251575"/>
            <a:ext cx="525463" cy="45720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653" name="Rectangle 1126"/>
          <p:cNvSpPr>
            <a:spLocks noChangeArrowheads="1"/>
          </p:cNvSpPr>
          <p:nvPr/>
        </p:nvSpPr>
        <p:spPr bwMode="auto">
          <a:xfrm>
            <a:off x="6289675" y="6251575"/>
            <a:ext cx="525463" cy="45720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654" name="Rectangle 1127"/>
          <p:cNvSpPr>
            <a:spLocks noChangeArrowheads="1"/>
          </p:cNvSpPr>
          <p:nvPr/>
        </p:nvSpPr>
        <p:spPr bwMode="auto">
          <a:xfrm>
            <a:off x="5464175" y="6251575"/>
            <a:ext cx="525463" cy="45720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655" name="Rectangle 1128"/>
          <p:cNvSpPr>
            <a:spLocks noChangeArrowheads="1"/>
          </p:cNvSpPr>
          <p:nvPr/>
        </p:nvSpPr>
        <p:spPr bwMode="auto">
          <a:xfrm>
            <a:off x="4638675" y="6251575"/>
            <a:ext cx="525463" cy="45720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320" name="Rectangle 1129"/>
          <p:cNvSpPr>
            <a:spLocks noChangeArrowheads="1"/>
          </p:cNvSpPr>
          <p:nvPr/>
        </p:nvSpPr>
        <p:spPr bwMode="auto">
          <a:xfrm>
            <a:off x="3813175" y="6251575"/>
            <a:ext cx="525463" cy="457200"/>
          </a:xfrm>
          <a:prstGeom prst="rect">
            <a:avLst/>
          </a:prstGeom>
          <a:solidFill>
            <a:schemeClr val="bg1">
              <a:lumMod val="95000"/>
            </a:schemeClr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>
              <a:defRPr/>
            </a:pPr>
            <a:endParaRPr lang="en-US"/>
          </a:p>
        </p:txBody>
      </p:sp>
      <p:sp>
        <p:nvSpPr>
          <p:cNvPr id="23657" name="Text Box 1130"/>
          <p:cNvSpPr txBox="1">
            <a:spLocks noChangeArrowheads="1"/>
          </p:cNvSpPr>
          <p:nvPr/>
        </p:nvSpPr>
        <p:spPr bwMode="auto">
          <a:xfrm>
            <a:off x="7497763" y="106362"/>
            <a:ext cx="1273175" cy="731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4200" i="1" dirty="0">
                <a:latin typeface="Cambria" panose="02040503050406030204" pitchFamily="18" charset="0"/>
              </a:rPr>
              <a:t>Quiz</a:t>
            </a:r>
          </a:p>
        </p:txBody>
      </p:sp>
      <p:sp>
        <p:nvSpPr>
          <p:cNvPr id="23658" name="Oval 1131" descr="Dark vertical"/>
          <p:cNvSpPr>
            <a:spLocks noChangeArrowheads="1"/>
          </p:cNvSpPr>
          <p:nvPr/>
        </p:nvSpPr>
        <p:spPr bwMode="auto">
          <a:xfrm>
            <a:off x="4784725" y="1430338"/>
            <a:ext cx="304800" cy="304800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3659" name="Oval 1132" descr="Dark vertical"/>
          <p:cNvSpPr>
            <a:spLocks noChangeArrowheads="1"/>
          </p:cNvSpPr>
          <p:nvPr/>
        </p:nvSpPr>
        <p:spPr bwMode="auto">
          <a:xfrm>
            <a:off x="5165725" y="1793875"/>
            <a:ext cx="304800" cy="304800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3660" name="Oval 1133"/>
          <p:cNvSpPr>
            <a:spLocks noChangeArrowheads="1"/>
          </p:cNvSpPr>
          <p:nvPr/>
        </p:nvSpPr>
        <p:spPr bwMode="auto">
          <a:xfrm>
            <a:off x="7604125" y="2386013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3661" name="Oval 1134" descr="Dark vertical"/>
          <p:cNvSpPr>
            <a:spLocks noChangeArrowheads="1"/>
          </p:cNvSpPr>
          <p:nvPr/>
        </p:nvSpPr>
        <p:spPr bwMode="auto">
          <a:xfrm>
            <a:off x="7604125" y="1212850"/>
            <a:ext cx="304800" cy="304800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3662" name="Rectangle 1135"/>
          <p:cNvSpPr>
            <a:spLocks noChangeArrowheads="1"/>
          </p:cNvSpPr>
          <p:nvPr/>
        </p:nvSpPr>
        <p:spPr bwMode="auto">
          <a:xfrm>
            <a:off x="8077200" y="2306638"/>
            <a:ext cx="7334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b="1">
                <a:latin typeface="Courier New" pitchFamily="49" charset="0"/>
              </a:rPr>
              <a:t>'X'</a:t>
            </a:r>
          </a:p>
        </p:txBody>
      </p:sp>
      <p:sp>
        <p:nvSpPr>
          <p:cNvPr id="23663" name="Rectangle 1136"/>
          <p:cNvSpPr>
            <a:spLocks noChangeArrowheads="1"/>
          </p:cNvSpPr>
          <p:nvPr/>
        </p:nvSpPr>
        <p:spPr bwMode="auto">
          <a:xfrm>
            <a:off x="8080375" y="1143000"/>
            <a:ext cx="7334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b="1">
                <a:latin typeface="Courier New" pitchFamily="49" charset="0"/>
              </a:rPr>
              <a:t>'O'</a:t>
            </a:r>
          </a:p>
        </p:txBody>
      </p:sp>
      <p:sp>
        <p:nvSpPr>
          <p:cNvPr id="23664" name="Line 1137"/>
          <p:cNvSpPr>
            <a:spLocks noChangeShapeType="1"/>
          </p:cNvSpPr>
          <p:nvPr/>
        </p:nvSpPr>
        <p:spPr bwMode="auto">
          <a:xfrm flipV="1">
            <a:off x="3386138" y="2919413"/>
            <a:ext cx="1166812" cy="22383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665" name="Line 1138"/>
          <p:cNvSpPr>
            <a:spLocks noChangeShapeType="1"/>
          </p:cNvSpPr>
          <p:nvPr/>
        </p:nvSpPr>
        <p:spPr bwMode="auto">
          <a:xfrm flipV="1">
            <a:off x="4089400" y="2921000"/>
            <a:ext cx="863600" cy="2635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666" name="Line 1139"/>
          <p:cNvSpPr>
            <a:spLocks noChangeShapeType="1"/>
          </p:cNvSpPr>
          <p:nvPr/>
        </p:nvSpPr>
        <p:spPr bwMode="auto">
          <a:xfrm flipV="1">
            <a:off x="4903788" y="2928938"/>
            <a:ext cx="409575" cy="2476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667" name="Line 1140"/>
          <p:cNvSpPr>
            <a:spLocks noChangeShapeType="1"/>
          </p:cNvSpPr>
          <p:nvPr/>
        </p:nvSpPr>
        <p:spPr bwMode="auto">
          <a:xfrm flipH="1" flipV="1">
            <a:off x="5697538" y="2936875"/>
            <a:ext cx="22225" cy="25558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668" name="Line 1141"/>
          <p:cNvSpPr>
            <a:spLocks noChangeShapeType="1"/>
          </p:cNvSpPr>
          <p:nvPr/>
        </p:nvSpPr>
        <p:spPr bwMode="auto">
          <a:xfrm flipH="1" flipV="1">
            <a:off x="6081713" y="2952750"/>
            <a:ext cx="461962" cy="2476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669" name="Line 1142"/>
          <p:cNvSpPr>
            <a:spLocks noChangeShapeType="1"/>
          </p:cNvSpPr>
          <p:nvPr/>
        </p:nvSpPr>
        <p:spPr bwMode="auto">
          <a:xfrm flipH="1" flipV="1">
            <a:off x="6537325" y="2960688"/>
            <a:ext cx="828675" cy="22383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670" name="Line 1143"/>
          <p:cNvSpPr>
            <a:spLocks noChangeShapeType="1"/>
          </p:cNvSpPr>
          <p:nvPr/>
        </p:nvSpPr>
        <p:spPr bwMode="auto">
          <a:xfrm flipH="1" flipV="1">
            <a:off x="6888163" y="2944813"/>
            <a:ext cx="1325562" cy="23971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671" name="Text Box 1176"/>
          <p:cNvSpPr txBox="1">
            <a:spLocks noChangeArrowheads="1"/>
          </p:cNvSpPr>
          <p:nvPr/>
        </p:nvSpPr>
        <p:spPr bwMode="auto">
          <a:xfrm>
            <a:off x="7366000" y="1635125"/>
            <a:ext cx="1538288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400">
                <a:latin typeface="Times New Roman" pitchFamily="18" charset="0"/>
              </a:rPr>
              <a:t>you - </a:t>
            </a:r>
            <a:r>
              <a:rPr lang="en-US" sz="1400" b="1">
                <a:latin typeface="Courier New" pitchFamily="49" charset="0"/>
              </a:rPr>
              <a:t>self</a:t>
            </a:r>
            <a:r>
              <a:rPr lang="en-US" sz="1400">
                <a:latin typeface="Times New Roman" pitchFamily="18" charset="0"/>
              </a:rPr>
              <a:t> - is playing </a:t>
            </a:r>
            <a:r>
              <a:rPr lang="en-US" sz="1400" b="1">
                <a:latin typeface="Courier New" pitchFamily="49" charset="0"/>
              </a:rPr>
              <a:t>'O'</a:t>
            </a:r>
          </a:p>
        </p:txBody>
      </p:sp>
      <p:sp>
        <p:nvSpPr>
          <p:cNvPr id="23672" name="Rectangle 1180"/>
          <p:cNvSpPr>
            <a:spLocks noChangeArrowheads="1"/>
          </p:cNvSpPr>
          <p:nvPr/>
        </p:nvSpPr>
        <p:spPr bwMode="auto">
          <a:xfrm>
            <a:off x="401637" y="1570981"/>
            <a:ext cx="2798763" cy="785812"/>
          </a:xfrm>
          <a:prstGeom prst="rect">
            <a:avLst/>
          </a:prstGeom>
          <a:solidFill>
            <a:srgbClr val="CC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/>
            <a:r>
              <a:rPr lang="en-US" sz="1500" b="1" i="1">
                <a:latin typeface="Calibri" pitchFamily="34" charset="0"/>
              </a:rPr>
              <a:t>The same move</a:t>
            </a:r>
            <a:r>
              <a:rPr lang="en-US" sz="1500">
                <a:latin typeface="Calibri" pitchFamily="34" charset="0"/>
              </a:rPr>
              <a:t> </a:t>
            </a:r>
            <a:r>
              <a:rPr lang="en-US" sz="1500" b="1" i="1">
                <a:latin typeface="Calibri" pitchFamily="34" charset="0"/>
              </a:rPr>
              <a:t>is evaluated at each ply... </a:t>
            </a:r>
            <a:r>
              <a:rPr lang="en-US" sz="1500">
                <a:latin typeface="Calibri" pitchFamily="34" charset="0"/>
              </a:rPr>
              <a:t>it's just evaluated farther into the future!</a:t>
            </a:r>
          </a:p>
        </p:txBody>
      </p:sp>
      <p:sp>
        <p:nvSpPr>
          <p:cNvPr id="23673" name="Rectangle 1181"/>
          <p:cNvSpPr>
            <a:spLocks noChangeArrowheads="1"/>
          </p:cNvSpPr>
          <p:nvPr/>
        </p:nvSpPr>
        <p:spPr bwMode="auto">
          <a:xfrm>
            <a:off x="650875" y="3692525"/>
            <a:ext cx="1558925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900">
                <a:latin typeface="Times New Roman" pitchFamily="18" charset="0"/>
              </a:rPr>
              <a:t>Looks 0 moves into the future</a:t>
            </a:r>
          </a:p>
        </p:txBody>
      </p:sp>
      <p:sp>
        <p:nvSpPr>
          <p:cNvPr id="23674" name="Rectangle 1182"/>
          <p:cNvSpPr>
            <a:spLocks noChangeArrowheads="1"/>
          </p:cNvSpPr>
          <p:nvPr/>
        </p:nvSpPr>
        <p:spPr bwMode="auto">
          <a:xfrm>
            <a:off x="674688" y="4618038"/>
            <a:ext cx="1514475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900">
                <a:latin typeface="Times New Roman" pitchFamily="18" charset="0"/>
              </a:rPr>
              <a:t>Looks 1 move into the future</a:t>
            </a:r>
          </a:p>
        </p:txBody>
      </p:sp>
      <p:sp>
        <p:nvSpPr>
          <p:cNvPr id="23675" name="Rectangle 1183"/>
          <p:cNvSpPr>
            <a:spLocks noChangeArrowheads="1"/>
          </p:cNvSpPr>
          <p:nvPr/>
        </p:nvSpPr>
        <p:spPr bwMode="auto">
          <a:xfrm>
            <a:off x="652463" y="5559425"/>
            <a:ext cx="1558925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900">
                <a:latin typeface="Times New Roman" pitchFamily="18" charset="0"/>
              </a:rPr>
              <a:t>Looks 2 moves into the future</a:t>
            </a:r>
          </a:p>
        </p:txBody>
      </p:sp>
      <p:sp>
        <p:nvSpPr>
          <p:cNvPr id="23676" name="Rectangle 1184"/>
          <p:cNvSpPr>
            <a:spLocks noChangeArrowheads="1"/>
          </p:cNvSpPr>
          <p:nvPr/>
        </p:nvSpPr>
        <p:spPr bwMode="auto">
          <a:xfrm>
            <a:off x="650875" y="6497638"/>
            <a:ext cx="1558925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900">
                <a:latin typeface="Times New Roman" pitchFamily="18" charset="0"/>
              </a:rPr>
              <a:t>Looks 3 moves into the future</a:t>
            </a:r>
          </a:p>
        </p:txBody>
      </p:sp>
      <p:sp>
        <p:nvSpPr>
          <p:cNvPr id="23677" name="Rectangle 148"/>
          <p:cNvSpPr>
            <a:spLocks noChangeArrowheads="1"/>
          </p:cNvSpPr>
          <p:nvPr/>
        </p:nvSpPr>
        <p:spPr bwMode="auto">
          <a:xfrm>
            <a:off x="606425" y="914400"/>
            <a:ext cx="2347913" cy="554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/>
            <a:r>
              <a:rPr lang="en-US" sz="1500">
                <a:latin typeface="Calibri" pitchFamily="34" charset="0"/>
              </a:rPr>
              <a:t>Fill in the score for each column at each ply up to 3.</a:t>
            </a:r>
          </a:p>
        </p:txBody>
      </p:sp>
      <p:sp>
        <p:nvSpPr>
          <p:cNvPr id="23678" name="Rectangle 1"/>
          <p:cNvSpPr>
            <a:spLocks noChangeArrowheads="1"/>
          </p:cNvSpPr>
          <p:nvPr/>
        </p:nvSpPr>
        <p:spPr bwMode="auto">
          <a:xfrm>
            <a:off x="257175" y="401638"/>
            <a:ext cx="3095625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500">
                <a:solidFill>
                  <a:srgbClr val="000000"/>
                </a:solidFill>
                <a:latin typeface="Calibri" pitchFamily="34" charset="0"/>
              </a:rPr>
              <a:t>Name(s) _______________________</a:t>
            </a:r>
            <a:endParaRPr lang="en-US" sz="1500"/>
          </a:p>
        </p:txBody>
      </p:sp>
      <p:sp>
        <p:nvSpPr>
          <p:cNvPr id="23679" name="Rectangle 1181"/>
          <p:cNvSpPr>
            <a:spLocks noChangeArrowheads="1"/>
          </p:cNvSpPr>
          <p:nvPr/>
        </p:nvSpPr>
        <p:spPr bwMode="auto">
          <a:xfrm>
            <a:off x="713280" y="2359968"/>
            <a:ext cx="2177199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900" dirty="0">
                <a:latin typeface="Cambria" panose="02040503050406030204" pitchFamily="18" charset="0"/>
              </a:rPr>
              <a:t>Each row is different in at least 1 score…</a:t>
            </a:r>
          </a:p>
        </p:txBody>
      </p:sp>
      <p:sp>
        <p:nvSpPr>
          <p:cNvPr id="23680" name="Oval 1108" descr="Dark vertical"/>
          <p:cNvSpPr>
            <a:spLocks noChangeArrowheads="1"/>
          </p:cNvSpPr>
          <p:nvPr/>
        </p:nvSpPr>
        <p:spPr bwMode="auto">
          <a:xfrm>
            <a:off x="4405313" y="127000"/>
            <a:ext cx="304800" cy="304800"/>
          </a:xfrm>
          <a:prstGeom prst="ellipse">
            <a:avLst/>
          </a:prstGeom>
          <a:pattFill prst="dkVert">
            <a:fgClr>
              <a:srgbClr val="CD0329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3681" name="Oval 1108" descr="Dark vertical"/>
          <p:cNvSpPr>
            <a:spLocks noChangeArrowheads="1"/>
          </p:cNvSpPr>
          <p:nvPr/>
        </p:nvSpPr>
        <p:spPr bwMode="auto">
          <a:xfrm>
            <a:off x="4786313" y="127000"/>
            <a:ext cx="304800" cy="304800"/>
          </a:xfrm>
          <a:prstGeom prst="ellipse">
            <a:avLst/>
          </a:prstGeom>
          <a:pattFill prst="dkVert">
            <a:fgClr>
              <a:srgbClr val="CD0329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3682" name="Oval 1108" descr="Dark vertical"/>
          <p:cNvSpPr>
            <a:spLocks noChangeArrowheads="1"/>
          </p:cNvSpPr>
          <p:nvPr/>
        </p:nvSpPr>
        <p:spPr bwMode="auto">
          <a:xfrm>
            <a:off x="5167313" y="127000"/>
            <a:ext cx="304800" cy="304800"/>
          </a:xfrm>
          <a:prstGeom prst="ellipse">
            <a:avLst/>
          </a:prstGeom>
          <a:pattFill prst="dkVert">
            <a:fgClr>
              <a:srgbClr val="CD0329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3683" name="Oval 1108" descr="Dark vertical"/>
          <p:cNvSpPr>
            <a:spLocks noChangeArrowheads="1"/>
          </p:cNvSpPr>
          <p:nvPr/>
        </p:nvSpPr>
        <p:spPr bwMode="auto">
          <a:xfrm>
            <a:off x="6694488" y="127000"/>
            <a:ext cx="304800" cy="304800"/>
          </a:xfrm>
          <a:prstGeom prst="ellipse">
            <a:avLst/>
          </a:prstGeom>
          <a:pattFill prst="dkVert">
            <a:fgClr>
              <a:srgbClr val="CD0329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3684" name="Oval 1108" descr="Dark vertical"/>
          <p:cNvSpPr>
            <a:spLocks noChangeArrowheads="1"/>
          </p:cNvSpPr>
          <p:nvPr/>
        </p:nvSpPr>
        <p:spPr bwMode="auto">
          <a:xfrm>
            <a:off x="5549900" y="127000"/>
            <a:ext cx="304800" cy="304800"/>
          </a:xfrm>
          <a:prstGeom prst="ellipse">
            <a:avLst/>
          </a:prstGeom>
          <a:pattFill prst="dkVert">
            <a:fgClr>
              <a:srgbClr val="CD0329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3685" name="Oval 1108" descr="Dark vertical"/>
          <p:cNvSpPr>
            <a:spLocks noChangeArrowheads="1"/>
          </p:cNvSpPr>
          <p:nvPr/>
        </p:nvSpPr>
        <p:spPr bwMode="auto">
          <a:xfrm>
            <a:off x="5930900" y="127000"/>
            <a:ext cx="304800" cy="304800"/>
          </a:xfrm>
          <a:prstGeom prst="ellipse">
            <a:avLst/>
          </a:prstGeom>
          <a:pattFill prst="dkVert">
            <a:fgClr>
              <a:srgbClr val="CD0329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3686" name="Oval 1108" descr="Dark vertical"/>
          <p:cNvSpPr>
            <a:spLocks noChangeArrowheads="1"/>
          </p:cNvSpPr>
          <p:nvPr/>
        </p:nvSpPr>
        <p:spPr bwMode="auto">
          <a:xfrm>
            <a:off x="6313488" y="127000"/>
            <a:ext cx="304800" cy="304800"/>
          </a:xfrm>
          <a:prstGeom prst="ellipse">
            <a:avLst/>
          </a:prstGeom>
          <a:pattFill prst="dkVert">
            <a:fgClr>
              <a:srgbClr val="CD0329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3687" name="Line 1121"/>
          <p:cNvSpPr>
            <a:spLocks noChangeShapeType="1"/>
          </p:cNvSpPr>
          <p:nvPr/>
        </p:nvSpPr>
        <p:spPr bwMode="auto">
          <a:xfrm flipH="1">
            <a:off x="6838950" y="384175"/>
            <a:ext cx="6350" cy="244475"/>
          </a:xfrm>
          <a:prstGeom prst="line">
            <a:avLst/>
          </a:prstGeom>
          <a:noFill/>
          <a:ln w="952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688" name="Line 1121"/>
          <p:cNvSpPr>
            <a:spLocks noChangeShapeType="1"/>
          </p:cNvSpPr>
          <p:nvPr/>
        </p:nvSpPr>
        <p:spPr bwMode="auto">
          <a:xfrm flipH="1">
            <a:off x="4541838" y="384175"/>
            <a:ext cx="6350" cy="244475"/>
          </a:xfrm>
          <a:prstGeom prst="line">
            <a:avLst/>
          </a:prstGeom>
          <a:noFill/>
          <a:ln w="952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689" name="Line 1121"/>
          <p:cNvSpPr>
            <a:spLocks noChangeShapeType="1"/>
          </p:cNvSpPr>
          <p:nvPr/>
        </p:nvSpPr>
        <p:spPr bwMode="auto">
          <a:xfrm flipH="1">
            <a:off x="4924425" y="384175"/>
            <a:ext cx="6350" cy="244475"/>
          </a:xfrm>
          <a:prstGeom prst="line">
            <a:avLst/>
          </a:prstGeom>
          <a:noFill/>
          <a:ln w="952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690" name="Line 1121"/>
          <p:cNvSpPr>
            <a:spLocks noChangeShapeType="1"/>
          </p:cNvSpPr>
          <p:nvPr/>
        </p:nvSpPr>
        <p:spPr bwMode="auto">
          <a:xfrm flipH="1">
            <a:off x="5307013" y="384175"/>
            <a:ext cx="6350" cy="244475"/>
          </a:xfrm>
          <a:prstGeom prst="line">
            <a:avLst/>
          </a:prstGeom>
          <a:noFill/>
          <a:ln w="952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691" name="Line 1121"/>
          <p:cNvSpPr>
            <a:spLocks noChangeShapeType="1"/>
          </p:cNvSpPr>
          <p:nvPr/>
        </p:nvSpPr>
        <p:spPr bwMode="auto">
          <a:xfrm flipH="1">
            <a:off x="5689600" y="384175"/>
            <a:ext cx="6350" cy="244475"/>
          </a:xfrm>
          <a:prstGeom prst="line">
            <a:avLst/>
          </a:prstGeom>
          <a:noFill/>
          <a:ln w="952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692" name="Line 1121"/>
          <p:cNvSpPr>
            <a:spLocks noChangeShapeType="1"/>
          </p:cNvSpPr>
          <p:nvPr/>
        </p:nvSpPr>
        <p:spPr bwMode="auto">
          <a:xfrm flipH="1">
            <a:off x="6072188" y="384175"/>
            <a:ext cx="6350" cy="244475"/>
          </a:xfrm>
          <a:prstGeom prst="line">
            <a:avLst/>
          </a:prstGeom>
          <a:noFill/>
          <a:ln w="952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693" name="Line 1121"/>
          <p:cNvSpPr>
            <a:spLocks noChangeShapeType="1"/>
          </p:cNvSpPr>
          <p:nvPr/>
        </p:nvSpPr>
        <p:spPr bwMode="auto">
          <a:xfrm flipH="1">
            <a:off x="6456363" y="384175"/>
            <a:ext cx="6350" cy="244475"/>
          </a:xfrm>
          <a:prstGeom prst="line">
            <a:avLst/>
          </a:prstGeom>
          <a:noFill/>
          <a:ln w="952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" name="Ink 2"/>
              <p14:cNvContentPartPr/>
              <p14:nvPr/>
            </p14:nvContentPartPr>
            <p14:xfrm>
              <a:off x="2990880" y="1447920"/>
              <a:ext cx="5991840" cy="5220000"/>
            </p14:xfrm>
          </p:contentPart>
        </mc:Choice>
        <mc:Fallback xmlns="">
          <p:pic>
            <p:nvPicPr>
              <p:cNvPr id="3" name="Ink 2"/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981520" y="1438560"/>
                <a:ext cx="6010560" cy="52387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26492183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698" name="Rounded Rectangle 10"/>
          <p:cNvSpPr>
            <a:spLocks noChangeArrowheads="1"/>
          </p:cNvSpPr>
          <p:nvPr/>
        </p:nvSpPr>
        <p:spPr bwMode="auto">
          <a:xfrm>
            <a:off x="1371600" y="1700213"/>
            <a:ext cx="609600" cy="304800"/>
          </a:xfrm>
          <a:prstGeom prst="roundRect">
            <a:avLst>
              <a:gd name="adj" fmla="val 16667"/>
            </a:avLst>
          </a:prstGeom>
          <a:solidFill>
            <a:srgbClr val="FFC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9699" name="Text Box 6"/>
          <p:cNvSpPr txBox="1">
            <a:spLocks noChangeArrowheads="1"/>
          </p:cNvSpPr>
          <p:nvPr/>
        </p:nvSpPr>
        <p:spPr bwMode="auto">
          <a:xfrm>
            <a:off x="190500" y="228600"/>
            <a:ext cx="6211888" cy="485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sz="3200" b="1">
                <a:solidFill>
                  <a:srgbClr val="F38D0E"/>
                </a:solidFill>
                <a:latin typeface="Courier New" pitchFamily="49" charset="0"/>
              </a:rPr>
              <a:t>def </a:t>
            </a:r>
            <a:r>
              <a:rPr lang="en-US" sz="3200" b="1">
                <a:solidFill>
                  <a:srgbClr val="000000"/>
                </a:solidFill>
                <a:latin typeface="Courier New" pitchFamily="49" charset="0"/>
              </a:rPr>
              <a:t>scoresFor(self, b):</a:t>
            </a:r>
          </a:p>
        </p:txBody>
      </p:sp>
      <p:sp>
        <p:nvSpPr>
          <p:cNvPr id="9257" name="Text Box 7"/>
          <p:cNvSpPr txBox="1">
            <a:spLocks noChangeArrowheads="1"/>
          </p:cNvSpPr>
          <p:nvPr/>
        </p:nvSpPr>
        <p:spPr bwMode="auto">
          <a:xfrm>
            <a:off x="6432260" y="349250"/>
            <a:ext cx="2544762" cy="2603500"/>
          </a:xfrm>
          <a:prstGeom prst="rect">
            <a:avLst/>
          </a:prstGeom>
          <a:solidFill>
            <a:schemeClr val="bg1">
              <a:lumMod val="95000"/>
            </a:schemeClr>
          </a:solidFill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lnSpc>
                <a:spcPct val="90000"/>
              </a:lnSpc>
              <a:spcBef>
                <a:spcPct val="50000"/>
              </a:spcBef>
              <a:defRPr/>
            </a:pPr>
            <a:r>
              <a:rPr lang="en-US" sz="1600" dirty="0" smtClean="0">
                <a:solidFill>
                  <a:srgbClr val="0B04FF"/>
                </a:solidFill>
                <a:latin typeface="Calibri" pitchFamily="34" charset="0"/>
              </a:rPr>
              <a:t>(0) Start all scores at 50.</a:t>
            </a:r>
          </a:p>
          <a:p>
            <a:pPr>
              <a:lnSpc>
                <a:spcPct val="90000"/>
              </a:lnSpc>
              <a:spcBef>
                <a:spcPct val="50000"/>
              </a:spcBef>
              <a:defRPr/>
            </a:pPr>
            <a:r>
              <a:rPr lang="en-US" sz="1600" dirty="0" smtClean="0">
                <a:solidFill>
                  <a:srgbClr val="0B04FF"/>
                </a:solidFill>
                <a:latin typeface="Calibri" pitchFamily="34" charset="0"/>
              </a:rPr>
              <a:t>(1) For each col to move:</a:t>
            </a:r>
          </a:p>
          <a:p>
            <a:pPr>
              <a:lnSpc>
                <a:spcPct val="90000"/>
              </a:lnSpc>
              <a:spcBef>
                <a:spcPct val="50000"/>
              </a:spcBef>
              <a:defRPr/>
            </a:pPr>
            <a:r>
              <a:rPr lang="en-US" sz="1600" dirty="0" smtClean="0">
                <a:solidFill>
                  <a:srgbClr val="800000"/>
                </a:solidFill>
                <a:latin typeface="Calibri" pitchFamily="34" charset="0"/>
              </a:rPr>
              <a:t>(2a) If not possible…</a:t>
            </a:r>
          </a:p>
          <a:p>
            <a:pPr>
              <a:lnSpc>
                <a:spcPct val="90000"/>
              </a:lnSpc>
              <a:spcBef>
                <a:spcPct val="50000"/>
              </a:spcBef>
              <a:defRPr/>
            </a:pPr>
            <a:r>
              <a:rPr lang="en-US" sz="1600" dirty="0" smtClean="0">
                <a:solidFill>
                  <a:srgbClr val="800000"/>
                </a:solidFill>
                <a:latin typeface="Calibri" pitchFamily="34" charset="0"/>
              </a:rPr>
              <a:t>(2b) If game already over…</a:t>
            </a:r>
          </a:p>
          <a:p>
            <a:pPr>
              <a:lnSpc>
                <a:spcPct val="90000"/>
              </a:lnSpc>
              <a:spcBef>
                <a:spcPct val="50000"/>
              </a:spcBef>
              <a:defRPr/>
            </a:pPr>
            <a:r>
              <a:rPr lang="en-US" sz="1600" dirty="0" smtClean="0">
                <a:solidFill>
                  <a:srgbClr val="800000"/>
                </a:solidFill>
                <a:latin typeface="Calibri" pitchFamily="34" charset="0"/>
              </a:rPr>
              <a:t>(2c) Else add the move to </a:t>
            </a:r>
            <a:r>
              <a:rPr lang="en-US" sz="1600" b="1" dirty="0" smtClean="0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b</a:t>
            </a:r>
          </a:p>
          <a:p>
            <a:pPr>
              <a:lnSpc>
                <a:spcPct val="90000"/>
              </a:lnSpc>
              <a:spcBef>
                <a:spcPct val="50000"/>
              </a:spcBef>
              <a:defRPr/>
            </a:pPr>
            <a:r>
              <a:rPr lang="en-US" sz="1600" dirty="0" smtClean="0">
                <a:latin typeface="Calibri" pitchFamily="34" charset="0"/>
              </a:rPr>
              <a:t>(3) Ask an opponent </a:t>
            </a:r>
            <a:r>
              <a:rPr lang="en-US" sz="1600" b="1" dirty="0" smtClean="0">
                <a:latin typeface="Calibri" pitchFamily="34" charset="0"/>
              </a:rPr>
              <a:t>(!!!) </a:t>
            </a:r>
            <a:r>
              <a:rPr lang="en-US" sz="1600" dirty="0" smtClean="0">
                <a:latin typeface="Calibri" pitchFamily="34" charset="0"/>
              </a:rPr>
              <a:t>for its </a:t>
            </a:r>
            <a:r>
              <a:rPr lang="en-US" sz="1600" b="1" dirty="0" err="1" smtClean="0">
                <a:latin typeface="Courier New" pitchFamily="49" charset="0"/>
                <a:cs typeface="Courier New" pitchFamily="49" charset="0"/>
              </a:rPr>
              <a:t>scoresFor</a:t>
            </a:r>
            <a:r>
              <a:rPr lang="en-US" sz="1600" dirty="0" smtClean="0">
                <a:latin typeface="Calibri" pitchFamily="34" charset="0"/>
              </a:rPr>
              <a:t> at ply-1</a:t>
            </a:r>
            <a:endParaRPr lang="en-US" sz="1600" b="1" dirty="0" smtClean="0">
              <a:latin typeface="Calibri" pitchFamily="34" charset="0"/>
            </a:endParaRPr>
          </a:p>
          <a:p>
            <a:pPr>
              <a:lnSpc>
                <a:spcPct val="90000"/>
              </a:lnSpc>
              <a:spcBef>
                <a:spcPct val="50000"/>
              </a:spcBef>
              <a:defRPr/>
            </a:pPr>
            <a:r>
              <a:rPr lang="en-US" sz="1600" dirty="0" smtClean="0">
                <a:latin typeface="Calibri" pitchFamily="34" charset="0"/>
              </a:rPr>
              <a:t>(4) compute </a:t>
            </a:r>
            <a:r>
              <a:rPr lang="en-US" sz="1600" b="1" dirty="0" smtClean="0">
                <a:latin typeface="Courier New" pitchFamily="49" charset="0"/>
                <a:cs typeface="Courier New" pitchFamily="49" charset="0"/>
              </a:rPr>
              <a:t>self</a:t>
            </a:r>
            <a:r>
              <a:rPr lang="en-US" sz="1600" dirty="0" smtClean="0">
                <a:latin typeface="Calibri" pitchFamily="34" charset="0"/>
              </a:rPr>
              <a:t>'s score</a:t>
            </a:r>
          </a:p>
        </p:txBody>
      </p:sp>
      <p:sp>
        <p:nvSpPr>
          <p:cNvPr id="29701" name="Rectangle 8"/>
          <p:cNvSpPr>
            <a:spLocks noChangeArrowheads="1"/>
          </p:cNvSpPr>
          <p:nvPr/>
        </p:nvSpPr>
        <p:spPr bwMode="auto">
          <a:xfrm>
            <a:off x="2527300" y="930275"/>
            <a:ext cx="1841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29702" name="Rectangle 37"/>
          <p:cNvSpPr>
            <a:spLocks noChangeArrowheads="1"/>
          </p:cNvSpPr>
          <p:nvPr/>
        </p:nvSpPr>
        <p:spPr bwMode="auto">
          <a:xfrm>
            <a:off x="709613" y="695325"/>
            <a:ext cx="3736975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800" b="1">
                <a:solidFill>
                  <a:srgbClr val="000000"/>
                </a:solidFill>
                <a:latin typeface="Courier New" pitchFamily="49" charset="0"/>
              </a:rPr>
              <a:t>""" </a:t>
            </a:r>
            <a:r>
              <a:rPr lang="en-US" sz="1800" b="1">
                <a:solidFill>
                  <a:srgbClr val="000000"/>
                </a:solidFill>
                <a:latin typeface="Calibri" pitchFamily="34" charset="0"/>
              </a:rPr>
              <a:t>MUST return a list of 7 scores!! </a:t>
            </a:r>
          </a:p>
          <a:p>
            <a:r>
              <a:rPr lang="en-US" sz="1800" b="1">
                <a:solidFill>
                  <a:srgbClr val="000000"/>
                </a:solidFill>
                <a:latin typeface="Courier New" pitchFamily="49" charset="0"/>
              </a:rPr>
              <a:t>"""</a:t>
            </a:r>
          </a:p>
        </p:txBody>
      </p:sp>
      <p:sp>
        <p:nvSpPr>
          <p:cNvPr id="29703" name="Rectangle 45"/>
          <p:cNvSpPr>
            <a:spLocks noChangeArrowheads="1"/>
          </p:cNvSpPr>
          <p:nvPr/>
        </p:nvSpPr>
        <p:spPr bwMode="auto">
          <a:xfrm>
            <a:off x="725488" y="1228725"/>
            <a:ext cx="5194300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2100" b="1">
                <a:solidFill>
                  <a:srgbClr val="0B04FF"/>
                </a:solidFill>
                <a:latin typeface="Courier New" pitchFamily="49" charset="0"/>
              </a:rPr>
              <a:t>scores = [50,50,50,50,50,50,50]</a:t>
            </a:r>
            <a:endParaRPr lang="en-US" sz="2100">
              <a:solidFill>
                <a:srgbClr val="0B04FF"/>
              </a:solidFill>
            </a:endParaRPr>
          </a:p>
        </p:txBody>
      </p:sp>
      <p:sp>
        <p:nvSpPr>
          <p:cNvPr id="29704" name="Rectangle 46"/>
          <p:cNvSpPr>
            <a:spLocks noChangeArrowheads="1"/>
          </p:cNvSpPr>
          <p:nvPr/>
        </p:nvSpPr>
        <p:spPr bwMode="auto">
          <a:xfrm>
            <a:off x="714375" y="1651000"/>
            <a:ext cx="4232275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2100" b="1">
                <a:solidFill>
                  <a:srgbClr val="F38D0F"/>
                </a:solidFill>
                <a:latin typeface="Courier New" pitchFamily="49" charset="0"/>
              </a:rPr>
              <a:t>for</a:t>
            </a:r>
            <a:r>
              <a:rPr lang="en-US" sz="2100" b="1">
                <a:solidFill>
                  <a:srgbClr val="0B04FF"/>
                </a:solidFill>
                <a:latin typeface="Courier New" pitchFamily="49" charset="0"/>
              </a:rPr>
              <a:t> </a:t>
            </a:r>
            <a:r>
              <a:rPr lang="en-US" sz="2100" b="1">
                <a:solidFill>
                  <a:srgbClr val="C00000"/>
                </a:solidFill>
                <a:latin typeface="Courier New" pitchFamily="49" charset="0"/>
              </a:rPr>
              <a:t>col</a:t>
            </a:r>
            <a:r>
              <a:rPr lang="en-US" sz="2100" b="1">
                <a:solidFill>
                  <a:srgbClr val="0B04FF"/>
                </a:solidFill>
                <a:latin typeface="Courier New" pitchFamily="49" charset="0"/>
              </a:rPr>
              <a:t> </a:t>
            </a:r>
            <a:r>
              <a:rPr lang="en-US" sz="2100" b="1">
                <a:solidFill>
                  <a:srgbClr val="F38D0F"/>
                </a:solidFill>
                <a:latin typeface="Courier New" pitchFamily="49" charset="0"/>
              </a:rPr>
              <a:t>in</a:t>
            </a:r>
            <a:r>
              <a:rPr lang="en-US" sz="2100" b="1">
                <a:solidFill>
                  <a:srgbClr val="0B04FF"/>
                </a:solidFill>
                <a:latin typeface="Courier New" pitchFamily="49" charset="0"/>
              </a:rPr>
              <a:t> range( 0, 7 ):</a:t>
            </a:r>
            <a:endParaRPr lang="en-US" sz="2100">
              <a:solidFill>
                <a:srgbClr val="0B04FF"/>
              </a:solidFill>
            </a:endParaRPr>
          </a:p>
        </p:txBody>
      </p:sp>
      <p:cxnSp>
        <p:nvCxnSpPr>
          <p:cNvPr id="29705" name="Straight Arrow Connector 48"/>
          <p:cNvCxnSpPr>
            <a:cxnSpLocks noChangeShapeType="1"/>
          </p:cNvCxnSpPr>
          <p:nvPr/>
        </p:nvCxnSpPr>
        <p:spPr bwMode="auto">
          <a:xfrm>
            <a:off x="3733800" y="1000125"/>
            <a:ext cx="463550" cy="292100"/>
          </a:xfrm>
          <a:prstGeom prst="straightConnector1">
            <a:avLst/>
          </a:prstGeom>
          <a:noFill/>
          <a:ln w="9525">
            <a:solidFill>
              <a:schemeClr val="tx1"/>
            </a:solidFill>
            <a:round/>
            <a:headEnd/>
            <a:tailEnd type="stealth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29706" name="Rectangle 46"/>
          <p:cNvSpPr>
            <a:spLocks noChangeArrowheads="1"/>
          </p:cNvSpPr>
          <p:nvPr/>
        </p:nvSpPr>
        <p:spPr bwMode="auto">
          <a:xfrm>
            <a:off x="714375" y="6223000"/>
            <a:ext cx="2289175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2100" b="1">
                <a:solidFill>
                  <a:srgbClr val="F38D0E"/>
                </a:solidFill>
                <a:latin typeface="Courier New" pitchFamily="49" charset="0"/>
              </a:rPr>
              <a:t>return</a:t>
            </a:r>
            <a:r>
              <a:rPr lang="en-US" sz="2100" b="1">
                <a:solidFill>
                  <a:srgbClr val="FFC000"/>
                </a:solidFill>
                <a:latin typeface="Courier New" pitchFamily="49" charset="0"/>
              </a:rPr>
              <a:t> </a:t>
            </a:r>
            <a:r>
              <a:rPr lang="en-US" sz="2100" b="1">
                <a:solidFill>
                  <a:srgbClr val="0B04FF"/>
                </a:solidFill>
                <a:latin typeface="Courier New" pitchFamily="49" charset="0"/>
              </a:rPr>
              <a:t>scores</a:t>
            </a:r>
            <a:endParaRPr lang="en-US" sz="2100">
              <a:solidFill>
                <a:srgbClr val="0B04FF"/>
              </a:solidFill>
            </a:endParaRPr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" name="Ink 2"/>
              <p14:cNvContentPartPr/>
              <p14:nvPr/>
            </p14:nvContentPartPr>
            <p14:xfrm>
              <a:off x="142920" y="95400"/>
              <a:ext cx="8525160" cy="6401160"/>
            </p14:xfrm>
          </p:contentPart>
        </mc:Choice>
        <mc:Fallback xmlns="">
          <p:pic>
            <p:nvPicPr>
              <p:cNvPr id="3" name="Ink 2"/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33560" y="86040"/>
                <a:ext cx="8543880" cy="64198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06733993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698" name="Rounded Rectangle 10"/>
          <p:cNvSpPr>
            <a:spLocks noChangeArrowheads="1"/>
          </p:cNvSpPr>
          <p:nvPr/>
        </p:nvSpPr>
        <p:spPr bwMode="auto">
          <a:xfrm>
            <a:off x="1371600" y="1700213"/>
            <a:ext cx="609600" cy="304800"/>
          </a:xfrm>
          <a:prstGeom prst="roundRect">
            <a:avLst>
              <a:gd name="adj" fmla="val 16667"/>
            </a:avLst>
          </a:prstGeom>
          <a:solidFill>
            <a:srgbClr val="FFC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9699" name="Text Box 6"/>
          <p:cNvSpPr txBox="1">
            <a:spLocks noChangeArrowheads="1"/>
          </p:cNvSpPr>
          <p:nvPr/>
        </p:nvSpPr>
        <p:spPr bwMode="auto">
          <a:xfrm>
            <a:off x="190500" y="228600"/>
            <a:ext cx="6211888" cy="485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sz="3200" b="1">
                <a:solidFill>
                  <a:srgbClr val="F38D0E"/>
                </a:solidFill>
                <a:latin typeface="Courier New" pitchFamily="49" charset="0"/>
              </a:rPr>
              <a:t>def </a:t>
            </a:r>
            <a:r>
              <a:rPr lang="en-US" sz="3200" b="1">
                <a:solidFill>
                  <a:srgbClr val="000000"/>
                </a:solidFill>
                <a:latin typeface="Courier New" pitchFamily="49" charset="0"/>
              </a:rPr>
              <a:t>scoresFor(self, b):</a:t>
            </a:r>
          </a:p>
        </p:txBody>
      </p:sp>
      <p:sp>
        <p:nvSpPr>
          <p:cNvPr id="9257" name="Text Box 7"/>
          <p:cNvSpPr txBox="1">
            <a:spLocks noChangeArrowheads="1"/>
          </p:cNvSpPr>
          <p:nvPr/>
        </p:nvSpPr>
        <p:spPr bwMode="auto">
          <a:xfrm>
            <a:off x="6432260" y="349250"/>
            <a:ext cx="2544762" cy="2603500"/>
          </a:xfrm>
          <a:prstGeom prst="rect">
            <a:avLst/>
          </a:prstGeom>
          <a:solidFill>
            <a:schemeClr val="bg1">
              <a:lumMod val="95000"/>
            </a:schemeClr>
          </a:solidFill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lnSpc>
                <a:spcPct val="90000"/>
              </a:lnSpc>
              <a:spcBef>
                <a:spcPct val="50000"/>
              </a:spcBef>
              <a:defRPr/>
            </a:pPr>
            <a:r>
              <a:rPr lang="en-US" sz="1600" dirty="0" smtClean="0">
                <a:solidFill>
                  <a:srgbClr val="0B04FF"/>
                </a:solidFill>
                <a:latin typeface="Calibri" pitchFamily="34" charset="0"/>
              </a:rPr>
              <a:t>(0) Start all scores at 50.</a:t>
            </a:r>
          </a:p>
          <a:p>
            <a:pPr>
              <a:lnSpc>
                <a:spcPct val="90000"/>
              </a:lnSpc>
              <a:spcBef>
                <a:spcPct val="50000"/>
              </a:spcBef>
              <a:defRPr/>
            </a:pPr>
            <a:r>
              <a:rPr lang="en-US" sz="1600" dirty="0" smtClean="0">
                <a:solidFill>
                  <a:srgbClr val="0B04FF"/>
                </a:solidFill>
                <a:latin typeface="Calibri" pitchFamily="34" charset="0"/>
              </a:rPr>
              <a:t>(1) For each col to move:</a:t>
            </a:r>
          </a:p>
          <a:p>
            <a:pPr>
              <a:lnSpc>
                <a:spcPct val="90000"/>
              </a:lnSpc>
              <a:spcBef>
                <a:spcPct val="50000"/>
              </a:spcBef>
              <a:defRPr/>
            </a:pPr>
            <a:r>
              <a:rPr lang="en-US" sz="1600" dirty="0" smtClean="0">
                <a:solidFill>
                  <a:srgbClr val="800000"/>
                </a:solidFill>
                <a:latin typeface="Calibri" pitchFamily="34" charset="0"/>
              </a:rPr>
              <a:t>(2a) If not possible…</a:t>
            </a:r>
          </a:p>
          <a:p>
            <a:pPr>
              <a:lnSpc>
                <a:spcPct val="90000"/>
              </a:lnSpc>
              <a:spcBef>
                <a:spcPct val="50000"/>
              </a:spcBef>
              <a:defRPr/>
            </a:pPr>
            <a:r>
              <a:rPr lang="en-US" sz="1600" dirty="0" smtClean="0">
                <a:solidFill>
                  <a:srgbClr val="800000"/>
                </a:solidFill>
                <a:latin typeface="Calibri" pitchFamily="34" charset="0"/>
              </a:rPr>
              <a:t>(2b) If game already over…</a:t>
            </a:r>
          </a:p>
          <a:p>
            <a:pPr>
              <a:lnSpc>
                <a:spcPct val="90000"/>
              </a:lnSpc>
              <a:spcBef>
                <a:spcPct val="50000"/>
              </a:spcBef>
              <a:defRPr/>
            </a:pPr>
            <a:r>
              <a:rPr lang="en-US" sz="1600" dirty="0" smtClean="0">
                <a:solidFill>
                  <a:srgbClr val="800000"/>
                </a:solidFill>
                <a:latin typeface="Calibri" pitchFamily="34" charset="0"/>
              </a:rPr>
              <a:t>(2c) Else add the move to </a:t>
            </a:r>
            <a:r>
              <a:rPr lang="en-US" sz="1600" b="1" dirty="0" smtClean="0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b</a:t>
            </a:r>
          </a:p>
          <a:p>
            <a:pPr>
              <a:lnSpc>
                <a:spcPct val="90000"/>
              </a:lnSpc>
              <a:spcBef>
                <a:spcPct val="50000"/>
              </a:spcBef>
              <a:defRPr/>
            </a:pPr>
            <a:r>
              <a:rPr lang="en-US" sz="1600" dirty="0" smtClean="0">
                <a:latin typeface="Calibri" pitchFamily="34" charset="0"/>
              </a:rPr>
              <a:t>(3) Ask an opponent </a:t>
            </a:r>
            <a:r>
              <a:rPr lang="en-US" sz="1600" b="1" dirty="0" smtClean="0">
                <a:latin typeface="Calibri" pitchFamily="34" charset="0"/>
              </a:rPr>
              <a:t>(!!!) </a:t>
            </a:r>
            <a:r>
              <a:rPr lang="en-US" sz="1600" dirty="0" smtClean="0">
                <a:latin typeface="Calibri" pitchFamily="34" charset="0"/>
              </a:rPr>
              <a:t>for its </a:t>
            </a:r>
            <a:r>
              <a:rPr lang="en-US" sz="1600" b="1" dirty="0" err="1" smtClean="0">
                <a:latin typeface="Courier New" pitchFamily="49" charset="0"/>
                <a:cs typeface="Courier New" pitchFamily="49" charset="0"/>
              </a:rPr>
              <a:t>scoresFor</a:t>
            </a:r>
            <a:r>
              <a:rPr lang="en-US" sz="1600" dirty="0" smtClean="0">
                <a:latin typeface="Calibri" pitchFamily="34" charset="0"/>
              </a:rPr>
              <a:t> at ply-1</a:t>
            </a:r>
            <a:endParaRPr lang="en-US" sz="1600" b="1" dirty="0" smtClean="0">
              <a:latin typeface="Calibri" pitchFamily="34" charset="0"/>
            </a:endParaRPr>
          </a:p>
          <a:p>
            <a:pPr>
              <a:lnSpc>
                <a:spcPct val="90000"/>
              </a:lnSpc>
              <a:spcBef>
                <a:spcPct val="50000"/>
              </a:spcBef>
              <a:defRPr/>
            </a:pPr>
            <a:r>
              <a:rPr lang="en-US" sz="1600" dirty="0" smtClean="0">
                <a:latin typeface="Calibri" pitchFamily="34" charset="0"/>
              </a:rPr>
              <a:t>(4) compute </a:t>
            </a:r>
            <a:r>
              <a:rPr lang="en-US" sz="1600" b="1" dirty="0" smtClean="0">
                <a:latin typeface="Courier New" pitchFamily="49" charset="0"/>
                <a:cs typeface="Courier New" pitchFamily="49" charset="0"/>
              </a:rPr>
              <a:t>self</a:t>
            </a:r>
            <a:r>
              <a:rPr lang="en-US" sz="1600" dirty="0" smtClean="0">
                <a:latin typeface="Calibri" pitchFamily="34" charset="0"/>
              </a:rPr>
              <a:t>'s score</a:t>
            </a:r>
          </a:p>
        </p:txBody>
      </p:sp>
      <p:sp>
        <p:nvSpPr>
          <p:cNvPr id="29701" name="Rectangle 8"/>
          <p:cNvSpPr>
            <a:spLocks noChangeArrowheads="1"/>
          </p:cNvSpPr>
          <p:nvPr/>
        </p:nvSpPr>
        <p:spPr bwMode="auto">
          <a:xfrm>
            <a:off x="2527300" y="930275"/>
            <a:ext cx="1841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29702" name="Rectangle 37"/>
          <p:cNvSpPr>
            <a:spLocks noChangeArrowheads="1"/>
          </p:cNvSpPr>
          <p:nvPr/>
        </p:nvSpPr>
        <p:spPr bwMode="auto">
          <a:xfrm>
            <a:off x="709613" y="695325"/>
            <a:ext cx="3736975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800" b="1">
                <a:solidFill>
                  <a:srgbClr val="000000"/>
                </a:solidFill>
                <a:latin typeface="Courier New" pitchFamily="49" charset="0"/>
              </a:rPr>
              <a:t>""" </a:t>
            </a:r>
            <a:r>
              <a:rPr lang="en-US" sz="1800" b="1">
                <a:solidFill>
                  <a:srgbClr val="000000"/>
                </a:solidFill>
                <a:latin typeface="Calibri" pitchFamily="34" charset="0"/>
              </a:rPr>
              <a:t>MUST return a list of 7 scores!! </a:t>
            </a:r>
          </a:p>
          <a:p>
            <a:r>
              <a:rPr lang="en-US" sz="1800" b="1">
                <a:solidFill>
                  <a:srgbClr val="000000"/>
                </a:solidFill>
                <a:latin typeface="Courier New" pitchFamily="49" charset="0"/>
              </a:rPr>
              <a:t>"""</a:t>
            </a:r>
          </a:p>
        </p:txBody>
      </p:sp>
      <p:sp>
        <p:nvSpPr>
          <p:cNvPr id="29703" name="Rectangle 45"/>
          <p:cNvSpPr>
            <a:spLocks noChangeArrowheads="1"/>
          </p:cNvSpPr>
          <p:nvPr/>
        </p:nvSpPr>
        <p:spPr bwMode="auto">
          <a:xfrm>
            <a:off x="725488" y="1228725"/>
            <a:ext cx="5194300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2100" b="1">
                <a:solidFill>
                  <a:srgbClr val="0B04FF"/>
                </a:solidFill>
                <a:latin typeface="Courier New" pitchFamily="49" charset="0"/>
              </a:rPr>
              <a:t>scores = [50,50,50,50,50,50,50]</a:t>
            </a:r>
            <a:endParaRPr lang="en-US" sz="2100">
              <a:solidFill>
                <a:srgbClr val="0B04FF"/>
              </a:solidFill>
            </a:endParaRPr>
          </a:p>
        </p:txBody>
      </p:sp>
      <p:sp>
        <p:nvSpPr>
          <p:cNvPr id="29704" name="Rectangle 46"/>
          <p:cNvSpPr>
            <a:spLocks noChangeArrowheads="1"/>
          </p:cNvSpPr>
          <p:nvPr/>
        </p:nvSpPr>
        <p:spPr bwMode="auto">
          <a:xfrm>
            <a:off x="714375" y="1651000"/>
            <a:ext cx="4232275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2100" b="1">
                <a:solidFill>
                  <a:srgbClr val="F38D0F"/>
                </a:solidFill>
                <a:latin typeface="Courier New" pitchFamily="49" charset="0"/>
              </a:rPr>
              <a:t>for</a:t>
            </a:r>
            <a:r>
              <a:rPr lang="en-US" sz="2100" b="1">
                <a:solidFill>
                  <a:srgbClr val="0B04FF"/>
                </a:solidFill>
                <a:latin typeface="Courier New" pitchFamily="49" charset="0"/>
              </a:rPr>
              <a:t> </a:t>
            </a:r>
            <a:r>
              <a:rPr lang="en-US" sz="2100" b="1">
                <a:solidFill>
                  <a:srgbClr val="C00000"/>
                </a:solidFill>
                <a:latin typeface="Courier New" pitchFamily="49" charset="0"/>
              </a:rPr>
              <a:t>col</a:t>
            </a:r>
            <a:r>
              <a:rPr lang="en-US" sz="2100" b="1">
                <a:solidFill>
                  <a:srgbClr val="0B04FF"/>
                </a:solidFill>
                <a:latin typeface="Courier New" pitchFamily="49" charset="0"/>
              </a:rPr>
              <a:t> </a:t>
            </a:r>
            <a:r>
              <a:rPr lang="en-US" sz="2100" b="1">
                <a:solidFill>
                  <a:srgbClr val="F38D0F"/>
                </a:solidFill>
                <a:latin typeface="Courier New" pitchFamily="49" charset="0"/>
              </a:rPr>
              <a:t>in</a:t>
            </a:r>
            <a:r>
              <a:rPr lang="en-US" sz="2100" b="1">
                <a:solidFill>
                  <a:srgbClr val="0B04FF"/>
                </a:solidFill>
                <a:latin typeface="Courier New" pitchFamily="49" charset="0"/>
              </a:rPr>
              <a:t> range( 0, 7 ):</a:t>
            </a:r>
            <a:endParaRPr lang="en-US" sz="2100">
              <a:solidFill>
                <a:srgbClr val="0B04FF"/>
              </a:solidFill>
            </a:endParaRPr>
          </a:p>
        </p:txBody>
      </p:sp>
      <p:cxnSp>
        <p:nvCxnSpPr>
          <p:cNvPr id="29705" name="Straight Arrow Connector 48"/>
          <p:cNvCxnSpPr>
            <a:cxnSpLocks noChangeShapeType="1"/>
          </p:cNvCxnSpPr>
          <p:nvPr/>
        </p:nvCxnSpPr>
        <p:spPr bwMode="auto">
          <a:xfrm>
            <a:off x="3733800" y="1000125"/>
            <a:ext cx="463550" cy="292100"/>
          </a:xfrm>
          <a:prstGeom prst="straightConnector1">
            <a:avLst/>
          </a:prstGeom>
          <a:noFill/>
          <a:ln w="9525">
            <a:solidFill>
              <a:schemeClr val="tx1"/>
            </a:solidFill>
            <a:round/>
            <a:headEnd/>
            <a:tailEnd type="stealth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29706" name="Rectangle 46"/>
          <p:cNvSpPr>
            <a:spLocks noChangeArrowheads="1"/>
          </p:cNvSpPr>
          <p:nvPr/>
        </p:nvSpPr>
        <p:spPr bwMode="auto">
          <a:xfrm>
            <a:off x="714375" y="6223000"/>
            <a:ext cx="2289175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2100" b="1">
                <a:solidFill>
                  <a:srgbClr val="F38D0E"/>
                </a:solidFill>
                <a:latin typeface="Courier New" pitchFamily="49" charset="0"/>
              </a:rPr>
              <a:t>return</a:t>
            </a:r>
            <a:r>
              <a:rPr lang="en-US" sz="2100" b="1">
                <a:solidFill>
                  <a:srgbClr val="FFC000"/>
                </a:solidFill>
                <a:latin typeface="Courier New" pitchFamily="49" charset="0"/>
              </a:rPr>
              <a:t> </a:t>
            </a:r>
            <a:r>
              <a:rPr lang="en-US" sz="2100" b="1">
                <a:solidFill>
                  <a:srgbClr val="0B04FF"/>
                </a:solidFill>
                <a:latin typeface="Courier New" pitchFamily="49" charset="0"/>
              </a:rPr>
              <a:t>scores</a:t>
            </a:r>
            <a:endParaRPr lang="en-US" sz="2100">
              <a:solidFill>
                <a:srgbClr val="0B04FF"/>
              </a:solidFill>
            </a:endParaRPr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" name="Ink 1"/>
              <p14:cNvContentPartPr/>
              <p14:nvPr/>
            </p14:nvContentPartPr>
            <p14:xfrm>
              <a:off x="303480" y="446400"/>
              <a:ext cx="8644320" cy="6161760"/>
            </p14:xfrm>
          </p:contentPart>
        </mc:Choice>
        <mc:Fallback xmlns="">
          <p:pic>
            <p:nvPicPr>
              <p:cNvPr id="2" name="Ink 1"/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94120" y="437040"/>
                <a:ext cx="8663040" cy="61804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10829775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86" name="Text Box 1029"/>
          <p:cNvSpPr txBox="1">
            <a:spLocks noChangeArrowheads="1"/>
          </p:cNvSpPr>
          <p:nvPr/>
        </p:nvSpPr>
        <p:spPr bwMode="auto">
          <a:xfrm>
            <a:off x="914400" y="228600"/>
            <a:ext cx="731520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3600" b="1">
                <a:latin typeface="Courier New" pitchFamily="49" charset="0"/>
              </a:rPr>
              <a:t>scoreBoard(self,b)</a:t>
            </a:r>
          </a:p>
        </p:txBody>
      </p:sp>
      <p:sp>
        <p:nvSpPr>
          <p:cNvPr id="16387" name="Text Box 1115"/>
          <p:cNvSpPr txBox="1">
            <a:spLocks noChangeArrowheads="1"/>
          </p:cNvSpPr>
          <p:nvPr/>
        </p:nvSpPr>
        <p:spPr bwMode="auto">
          <a:xfrm>
            <a:off x="457200" y="1274763"/>
            <a:ext cx="5562600" cy="384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>
                <a:latin typeface="Times" charset="0"/>
              </a:rPr>
              <a:t>Assigns a </a:t>
            </a:r>
            <a:r>
              <a:rPr lang="en-US" i="1">
                <a:latin typeface="Times" charset="0"/>
              </a:rPr>
              <a:t>score</a:t>
            </a:r>
            <a:r>
              <a:rPr lang="en-US">
                <a:latin typeface="Times" charset="0"/>
              </a:rPr>
              <a:t> to any board, </a:t>
            </a:r>
            <a:r>
              <a:rPr lang="en-US" b="1">
                <a:latin typeface="Courier New" pitchFamily="49" charset="0"/>
              </a:rPr>
              <a:t>b</a:t>
            </a:r>
            <a:endParaRPr lang="en-US">
              <a:latin typeface="Times" charset="0"/>
            </a:endParaRPr>
          </a:p>
        </p:txBody>
      </p:sp>
      <p:sp>
        <p:nvSpPr>
          <p:cNvPr id="16388" name="Text Box 1137"/>
          <p:cNvSpPr txBox="1">
            <a:spLocks noChangeArrowheads="1"/>
          </p:cNvSpPr>
          <p:nvPr/>
        </p:nvSpPr>
        <p:spPr bwMode="auto">
          <a:xfrm>
            <a:off x="3281363" y="3733800"/>
            <a:ext cx="36798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b="1">
                <a:latin typeface="Courier New" pitchFamily="49" charset="0"/>
              </a:rPr>
              <a:t>scoreBoard(self, b)</a:t>
            </a:r>
          </a:p>
        </p:txBody>
      </p:sp>
      <p:sp>
        <p:nvSpPr>
          <p:cNvPr id="16389" name="Text Box 1139"/>
          <p:cNvSpPr txBox="1">
            <a:spLocks noChangeArrowheads="1"/>
          </p:cNvSpPr>
          <p:nvPr/>
        </p:nvSpPr>
        <p:spPr bwMode="auto">
          <a:xfrm>
            <a:off x="533400" y="3671888"/>
            <a:ext cx="2381250" cy="466725"/>
          </a:xfrm>
          <a:prstGeom prst="rect">
            <a:avLst/>
          </a:prstGeom>
          <a:solidFill>
            <a:srgbClr val="CCE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>
                <a:solidFill>
                  <a:srgbClr val="0B04FF"/>
                </a:solidFill>
                <a:latin typeface="Times New Roman" pitchFamily="18" charset="0"/>
              </a:rPr>
              <a:t>Implementing…</a:t>
            </a:r>
          </a:p>
        </p:txBody>
      </p:sp>
      <p:sp>
        <p:nvSpPr>
          <p:cNvPr id="16390" name="Text Box 1140"/>
          <p:cNvSpPr txBox="1">
            <a:spLocks noChangeArrowheads="1"/>
          </p:cNvSpPr>
          <p:nvPr/>
        </p:nvSpPr>
        <p:spPr bwMode="auto">
          <a:xfrm>
            <a:off x="3390900" y="6045200"/>
            <a:ext cx="2879725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600">
                <a:solidFill>
                  <a:srgbClr val="0902AB"/>
                </a:solidFill>
              </a:rPr>
              <a:t>What methods that already exist will come in handy?</a:t>
            </a:r>
          </a:p>
        </p:txBody>
      </p:sp>
      <p:sp>
        <p:nvSpPr>
          <p:cNvPr id="16391" name="Text Box 1142"/>
          <p:cNvSpPr txBox="1">
            <a:spLocks noChangeArrowheads="1"/>
          </p:cNvSpPr>
          <p:nvPr/>
        </p:nvSpPr>
        <p:spPr bwMode="auto">
          <a:xfrm>
            <a:off x="6772275" y="6048375"/>
            <a:ext cx="2036763" cy="584200"/>
          </a:xfrm>
          <a:prstGeom prst="rect">
            <a:avLst/>
          </a:prstGeom>
          <a:solidFill>
            <a:srgbClr val="FF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600">
                <a:solidFill>
                  <a:srgbClr val="C00000"/>
                </a:solidFill>
              </a:rPr>
              <a:t>This isn't looking very far ahead !</a:t>
            </a:r>
          </a:p>
        </p:txBody>
      </p:sp>
      <p:sp>
        <p:nvSpPr>
          <p:cNvPr id="16392" name="Text Box 1143"/>
          <p:cNvSpPr txBox="1">
            <a:spLocks noChangeArrowheads="1"/>
          </p:cNvSpPr>
          <p:nvPr/>
        </p:nvSpPr>
        <p:spPr bwMode="auto">
          <a:xfrm>
            <a:off x="381000" y="6048375"/>
            <a:ext cx="2171700" cy="58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600">
                <a:solidFill>
                  <a:srgbClr val="0902AB"/>
                </a:solidFill>
              </a:rPr>
              <a:t>How can there be no </a:t>
            </a:r>
            <a:r>
              <a:rPr lang="en-US" sz="1600" b="1">
                <a:solidFill>
                  <a:srgbClr val="0902AB"/>
                </a:solidFill>
                <a:latin typeface="Courier New" pitchFamily="49" charset="0"/>
              </a:rPr>
              <a:t>'X'</a:t>
            </a:r>
            <a:r>
              <a:rPr lang="en-US" sz="1600">
                <a:solidFill>
                  <a:srgbClr val="0902AB"/>
                </a:solidFill>
              </a:rPr>
              <a:t> or </a:t>
            </a:r>
            <a:r>
              <a:rPr lang="en-US" sz="1600" b="1">
                <a:solidFill>
                  <a:srgbClr val="0902AB"/>
                </a:solidFill>
                <a:latin typeface="Courier New" pitchFamily="49" charset="0"/>
              </a:rPr>
              <a:t>'O'</a:t>
            </a:r>
            <a:r>
              <a:rPr lang="en-US" sz="1600">
                <a:solidFill>
                  <a:srgbClr val="0902AB"/>
                </a:solidFill>
              </a:rPr>
              <a:t> input?</a:t>
            </a:r>
          </a:p>
        </p:txBody>
      </p:sp>
      <p:pic>
        <p:nvPicPr>
          <p:cNvPr id="16393" name="Picture 1145" descr="Picture 2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204075" y="3200400"/>
            <a:ext cx="1103313" cy="8874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6394" name="Freeform 1146"/>
          <p:cNvSpPr>
            <a:spLocks/>
          </p:cNvSpPr>
          <p:nvPr/>
        </p:nvSpPr>
        <p:spPr bwMode="auto">
          <a:xfrm>
            <a:off x="6556375" y="3414713"/>
            <a:ext cx="679450" cy="374650"/>
          </a:xfrm>
          <a:custGeom>
            <a:avLst/>
            <a:gdLst>
              <a:gd name="T0" fmla="*/ 2147483647 w 428"/>
              <a:gd name="T1" fmla="*/ 2147483647 h 236"/>
              <a:gd name="T2" fmla="*/ 2147483647 w 428"/>
              <a:gd name="T3" fmla="*/ 0 h 236"/>
              <a:gd name="T4" fmla="*/ 2147483647 w 428"/>
              <a:gd name="T5" fmla="*/ 2147483647 h 236"/>
              <a:gd name="T6" fmla="*/ 2147483647 w 428"/>
              <a:gd name="T7" fmla="*/ 2147483647 h 236"/>
              <a:gd name="T8" fmla="*/ 0 w 428"/>
              <a:gd name="T9" fmla="*/ 2147483647 h 23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28"/>
              <a:gd name="T16" fmla="*/ 0 h 236"/>
              <a:gd name="T17" fmla="*/ 428 w 428"/>
              <a:gd name="T18" fmla="*/ 236 h 2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28" h="236">
                <a:moveTo>
                  <a:pt x="428" y="130"/>
                </a:moveTo>
                <a:cubicBezTo>
                  <a:pt x="405" y="38"/>
                  <a:pt x="331" y="8"/>
                  <a:pt x="246" y="0"/>
                </a:cubicBezTo>
                <a:cubicBezTo>
                  <a:pt x="192" y="6"/>
                  <a:pt x="169" y="9"/>
                  <a:pt x="126" y="20"/>
                </a:cubicBezTo>
                <a:cubicBezTo>
                  <a:pt x="107" y="38"/>
                  <a:pt x="96" y="55"/>
                  <a:pt x="75" y="70"/>
                </a:cubicBezTo>
                <a:cubicBezTo>
                  <a:pt x="51" y="116"/>
                  <a:pt x="0" y="181"/>
                  <a:pt x="0" y="236"/>
                </a:cubicBezTo>
              </a:path>
            </a:pathLst>
          </a:custGeom>
          <a:noFill/>
          <a:ln w="19050">
            <a:solidFill>
              <a:srgbClr val="06961A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cxnSp>
        <p:nvCxnSpPr>
          <p:cNvPr id="16395" name="Straight Connector 27"/>
          <p:cNvCxnSpPr>
            <a:cxnSpLocks noChangeShapeType="1"/>
          </p:cNvCxnSpPr>
          <p:nvPr/>
        </p:nvCxnSpPr>
        <p:spPr bwMode="auto">
          <a:xfrm>
            <a:off x="5399088" y="4165600"/>
            <a:ext cx="685800" cy="1588"/>
          </a:xfrm>
          <a:prstGeom prst="line">
            <a:avLst/>
          </a:prstGeom>
          <a:noFill/>
          <a:ln w="95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6396" name="Rectangle 90"/>
          <p:cNvSpPr>
            <a:spLocks noChangeArrowheads="1"/>
          </p:cNvSpPr>
          <p:nvPr/>
        </p:nvSpPr>
        <p:spPr bwMode="auto">
          <a:xfrm>
            <a:off x="3146425" y="1800225"/>
            <a:ext cx="5291138" cy="849313"/>
          </a:xfrm>
          <a:prstGeom prst="rect">
            <a:avLst/>
          </a:prstGeom>
          <a:solidFill>
            <a:srgbClr val="CCFFCC"/>
          </a:solidFill>
          <a:ln>
            <a:noFill/>
          </a:ln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>
              <a:solidFill>
                <a:srgbClr val="008000"/>
              </a:solidFill>
            </a:endParaRPr>
          </a:p>
        </p:txBody>
      </p:sp>
      <p:sp>
        <p:nvSpPr>
          <p:cNvPr id="16397" name="Text Box 138"/>
          <p:cNvSpPr txBox="1">
            <a:spLocks noChangeArrowheads="1"/>
          </p:cNvSpPr>
          <p:nvPr/>
        </p:nvSpPr>
        <p:spPr bwMode="auto">
          <a:xfrm>
            <a:off x="3276600" y="1905000"/>
            <a:ext cx="105092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2000" b="1">
                <a:solidFill>
                  <a:srgbClr val="008000"/>
                </a:solidFill>
              </a:rPr>
              <a:t>100.0</a:t>
            </a:r>
          </a:p>
        </p:txBody>
      </p:sp>
      <p:sp>
        <p:nvSpPr>
          <p:cNvPr id="16398" name="Text Box 140"/>
          <p:cNvSpPr txBox="1">
            <a:spLocks noChangeArrowheads="1"/>
          </p:cNvSpPr>
          <p:nvPr/>
        </p:nvSpPr>
        <p:spPr bwMode="auto">
          <a:xfrm>
            <a:off x="5262563" y="1905000"/>
            <a:ext cx="121126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2000" b="1">
                <a:solidFill>
                  <a:srgbClr val="008000"/>
                </a:solidFill>
              </a:rPr>
              <a:t> 50.0</a:t>
            </a:r>
          </a:p>
        </p:txBody>
      </p:sp>
      <p:sp>
        <p:nvSpPr>
          <p:cNvPr id="16399" name="Text Box 141"/>
          <p:cNvSpPr txBox="1">
            <a:spLocks noChangeArrowheads="1"/>
          </p:cNvSpPr>
          <p:nvPr/>
        </p:nvSpPr>
        <p:spPr bwMode="auto">
          <a:xfrm>
            <a:off x="7408863" y="1905000"/>
            <a:ext cx="7620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2000" b="1">
                <a:solidFill>
                  <a:srgbClr val="008000"/>
                </a:solidFill>
              </a:rPr>
              <a:t>0.0</a:t>
            </a:r>
          </a:p>
        </p:txBody>
      </p:sp>
      <p:sp>
        <p:nvSpPr>
          <p:cNvPr id="16400" name="Rectangle 152"/>
          <p:cNvSpPr>
            <a:spLocks noChangeArrowheads="1"/>
          </p:cNvSpPr>
          <p:nvPr/>
        </p:nvSpPr>
        <p:spPr bwMode="auto">
          <a:xfrm>
            <a:off x="3336925" y="2228850"/>
            <a:ext cx="1019175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600" b="1">
                <a:solidFill>
                  <a:srgbClr val="008000"/>
                </a:solidFill>
              </a:rPr>
              <a:t>for a win</a:t>
            </a:r>
          </a:p>
        </p:txBody>
      </p:sp>
      <p:sp>
        <p:nvSpPr>
          <p:cNvPr id="16401" name="Rectangle 153"/>
          <p:cNvSpPr>
            <a:spLocks noChangeArrowheads="1"/>
          </p:cNvSpPr>
          <p:nvPr/>
        </p:nvSpPr>
        <p:spPr bwMode="auto">
          <a:xfrm>
            <a:off x="7248525" y="2230438"/>
            <a:ext cx="1087438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600" b="1">
                <a:solidFill>
                  <a:srgbClr val="008000"/>
                </a:solidFill>
              </a:rPr>
              <a:t>for a loss</a:t>
            </a:r>
          </a:p>
        </p:txBody>
      </p:sp>
      <p:sp>
        <p:nvSpPr>
          <p:cNvPr id="16402" name="Rectangle 154"/>
          <p:cNvSpPr>
            <a:spLocks noChangeArrowheads="1"/>
          </p:cNvSpPr>
          <p:nvPr/>
        </p:nvSpPr>
        <p:spPr bwMode="auto">
          <a:xfrm>
            <a:off x="4994275" y="2230438"/>
            <a:ext cx="180975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600" b="1">
                <a:solidFill>
                  <a:srgbClr val="008000"/>
                </a:solidFill>
              </a:rPr>
              <a:t>for anything else</a:t>
            </a:r>
          </a:p>
        </p:txBody>
      </p:sp>
      <p:sp>
        <p:nvSpPr>
          <p:cNvPr id="16403" name="Rectangle 142"/>
          <p:cNvSpPr>
            <a:spLocks noChangeArrowheads="1"/>
          </p:cNvSpPr>
          <p:nvPr/>
        </p:nvSpPr>
        <p:spPr bwMode="auto">
          <a:xfrm>
            <a:off x="457200" y="1905000"/>
            <a:ext cx="2300288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>
                <a:latin typeface="Times" charset="0"/>
              </a:rPr>
              <a:t>A simple system:</a:t>
            </a:r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2" name="Ink 1"/>
              <p14:cNvContentPartPr/>
              <p14:nvPr/>
            </p14:nvContentPartPr>
            <p14:xfrm>
              <a:off x="491040" y="1276920"/>
              <a:ext cx="8037000" cy="4724280"/>
            </p14:xfrm>
          </p:contentPart>
        </mc:Choice>
        <mc:Fallback xmlns="">
          <p:pic>
            <p:nvPicPr>
              <p:cNvPr id="2" name="Ink 1"/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481680" y="1267560"/>
                <a:ext cx="8055720" cy="47430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84622765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34" name="Rounded Rectangle 3"/>
          <p:cNvSpPr>
            <a:spLocks noChangeArrowheads="1"/>
          </p:cNvSpPr>
          <p:nvPr/>
        </p:nvSpPr>
        <p:spPr bwMode="auto">
          <a:xfrm>
            <a:off x="901700" y="3200400"/>
            <a:ext cx="2895600" cy="1298575"/>
          </a:xfrm>
          <a:prstGeom prst="roundRect">
            <a:avLst>
              <a:gd name="adj" fmla="val 16667"/>
            </a:avLst>
          </a:prstGeom>
          <a:solidFill>
            <a:srgbClr val="CC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435" name="Text Box 1029"/>
          <p:cNvSpPr txBox="1">
            <a:spLocks noChangeArrowheads="1"/>
          </p:cNvSpPr>
          <p:nvPr/>
        </p:nvSpPr>
        <p:spPr bwMode="auto">
          <a:xfrm>
            <a:off x="914400" y="228600"/>
            <a:ext cx="731520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3600" dirty="0">
                <a:latin typeface="Cambria" pitchFamily="18" charset="0"/>
              </a:rPr>
              <a:t>Scoring </a:t>
            </a:r>
            <a:r>
              <a:rPr lang="en-US" sz="3600" b="1" i="1" dirty="0">
                <a:latin typeface="Cambria" pitchFamily="18" charset="0"/>
              </a:rPr>
              <a:t>moves</a:t>
            </a:r>
            <a:r>
              <a:rPr lang="en-US" sz="3600" dirty="0">
                <a:latin typeface="Cambria" pitchFamily="18" charset="0"/>
              </a:rPr>
              <a:t> at 0 ply</a:t>
            </a:r>
          </a:p>
        </p:txBody>
      </p:sp>
      <p:sp>
        <p:nvSpPr>
          <p:cNvPr id="18436" name="Text Box 1044"/>
          <p:cNvSpPr txBox="1">
            <a:spLocks noChangeArrowheads="1"/>
          </p:cNvSpPr>
          <p:nvPr/>
        </p:nvSpPr>
        <p:spPr bwMode="auto">
          <a:xfrm>
            <a:off x="1120775" y="3319463"/>
            <a:ext cx="2355850" cy="1060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2100">
                <a:latin typeface="Calibri" pitchFamily="34" charset="0"/>
              </a:rPr>
              <a:t>0 ply is a Zen-like approach: </a:t>
            </a:r>
            <a:r>
              <a:rPr lang="en-US" sz="2100" b="1" i="1">
                <a:latin typeface="Calibri" pitchFamily="34" charset="0"/>
              </a:rPr>
              <a:t>exist only in the present</a:t>
            </a:r>
            <a:endParaRPr lang="en-US" sz="2100">
              <a:latin typeface="Calibri" pitchFamily="34" charset="0"/>
            </a:endParaRPr>
          </a:p>
        </p:txBody>
      </p:sp>
      <p:sp>
        <p:nvSpPr>
          <p:cNvPr id="18437" name="Rectangle 1046"/>
          <p:cNvSpPr>
            <a:spLocks noChangeArrowheads="1"/>
          </p:cNvSpPr>
          <p:nvPr/>
        </p:nvSpPr>
        <p:spPr bwMode="auto">
          <a:xfrm>
            <a:off x="5448300" y="3333750"/>
            <a:ext cx="2835275" cy="32385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/>
            <a:r>
              <a:rPr lang="en-US" sz="1500">
                <a:latin typeface="Times" charset="0"/>
              </a:rPr>
              <a:t> </a:t>
            </a:r>
            <a:r>
              <a:rPr lang="en-US" sz="1500" b="1" i="1">
                <a:solidFill>
                  <a:srgbClr val="06961A"/>
                </a:solidFill>
                <a:latin typeface="Calibri" pitchFamily="34" charset="0"/>
              </a:rPr>
              <a:t>0-ply means 0 moves are made!</a:t>
            </a:r>
            <a:r>
              <a:rPr lang="en-US" sz="1500">
                <a:solidFill>
                  <a:srgbClr val="06961A"/>
                </a:solidFill>
                <a:latin typeface="Calibri" pitchFamily="34" charset="0"/>
              </a:rPr>
              <a:t> </a:t>
            </a:r>
          </a:p>
        </p:txBody>
      </p:sp>
      <p:grpSp>
        <p:nvGrpSpPr>
          <p:cNvPr id="18438" name="Group 1088"/>
          <p:cNvGrpSpPr>
            <a:grpSpLocks/>
          </p:cNvGrpSpPr>
          <p:nvPr>
            <p:custDataLst>
              <p:tags r:id="rId1"/>
            </p:custDataLst>
          </p:nvPr>
        </p:nvGrpSpPr>
        <p:grpSpPr bwMode="auto">
          <a:xfrm>
            <a:off x="366713" y="5681663"/>
            <a:ext cx="531812" cy="615950"/>
            <a:chOff x="2928" y="1051"/>
            <a:chExt cx="840" cy="957"/>
          </a:xfrm>
        </p:grpSpPr>
        <p:sp>
          <p:nvSpPr>
            <p:cNvPr id="18522" name="Freeform 1089"/>
            <p:cNvSpPr>
              <a:spLocks/>
            </p:cNvSpPr>
            <p:nvPr>
              <p:custDataLst>
                <p:tags r:id="rId2"/>
              </p:custDataLst>
            </p:nvPr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24 w 1048"/>
                <a:gd name="T1" fmla="*/ 21 h 250"/>
                <a:gd name="T2" fmla="*/ 42 w 1048"/>
                <a:gd name="T3" fmla="*/ 83 h 250"/>
                <a:gd name="T4" fmla="*/ 43 w 1048"/>
                <a:gd name="T5" fmla="*/ 111 h 250"/>
                <a:gd name="T6" fmla="*/ 46 w 1048"/>
                <a:gd name="T7" fmla="*/ 126 h 250"/>
                <a:gd name="T8" fmla="*/ 48 w 1048"/>
                <a:gd name="T9" fmla="*/ 167 h 250"/>
                <a:gd name="T10" fmla="*/ 33 w 1048"/>
                <a:gd name="T11" fmla="*/ 236 h 250"/>
                <a:gd name="T12" fmla="*/ 4 w 1048"/>
                <a:gd name="T13" fmla="*/ 216 h 250"/>
                <a:gd name="T14" fmla="*/ 0 w 1048"/>
                <a:gd name="T15" fmla="*/ 195 h 250"/>
                <a:gd name="T16" fmla="*/ 2 w 1048"/>
                <a:gd name="T17" fmla="*/ 161 h 250"/>
                <a:gd name="T18" fmla="*/ 4 w 1048"/>
                <a:gd name="T19" fmla="*/ 125 h 250"/>
                <a:gd name="T20" fmla="*/ 9 w 1048"/>
                <a:gd name="T21" fmla="*/ 76 h 250"/>
                <a:gd name="T22" fmla="*/ 13 w 1048"/>
                <a:gd name="T23" fmla="*/ 55 h 250"/>
                <a:gd name="T24" fmla="*/ 15 w 1048"/>
                <a:gd name="T25" fmla="*/ 28 h 250"/>
                <a:gd name="T26" fmla="*/ 17 w 1048"/>
                <a:gd name="T27" fmla="*/ 14 h 250"/>
                <a:gd name="T28" fmla="*/ 22 w 1048"/>
                <a:gd name="T29" fmla="*/ 28 h 250"/>
                <a:gd name="T30" fmla="*/ 24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523" name="Oval 1090"/>
            <p:cNvSpPr>
              <a:spLocks noChangeArrowheads="1"/>
            </p:cNvSpPr>
            <p:nvPr>
              <p:custDataLst>
                <p:tags r:id="rId3"/>
              </p:custDataLst>
            </p:nvPr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524" name="Oval 1091"/>
            <p:cNvSpPr>
              <a:spLocks noChangeArrowheads="1"/>
            </p:cNvSpPr>
            <p:nvPr>
              <p:custDataLst>
                <p:tags r:id="rId4"/>
              </p:custDataLst>
            </p:nvPr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525" name="Oval 1092"/>
            <p:cNvSpPr>
              <a:spLocks noChangeArrowheads="1"/>
            </p:cNvSpPr>
            <p:nvPr>
              <p:custDataLst>
                <p:tags r:id="rId5"/>
              </p:custDataLst>
            </p:nvPr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526" name="Oval 1093"/>
            <p:cNvSpPr>
              <a:spLocks noChangeArrowheads="1"/>
            </p:cNvSpPr>
            <p:nvPr>
              <p:custDataLst>
                <p:tags r:id="rId6"/>
              </p:custDataLst>
            </p:nvPr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527" name="Oval 1094"/>
            <p:cNvSpPr>
              <a:spLocks noChangeArrowheads="1"/>
            </p:cNvSpPr>
            <p:nvPr>
              <p:custDataLst>
                <p:tags r:id="rId7"/>
              </p:custDataLst>
            </p:nvPr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528" name="Oval 1095"/>
            <p:cNvSpPr>
              <a:spLocks noChangeArrowheads="1"/>
            </p:cNvSpPr>
            <p:nvPr>
              <p:custDataLst>
                <p:tags r:id="rId8"/>
              </p:custDataLst>
            </p:nvPr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529" name="Oval 1096"/>
            <p:cNvSpPr>
              <a:spLocks noChangeArrowheads="1"/>
            </p:cNvSpPr>
            <p:nvPr>
              <p:custDataLst>
                <p:tags r:id="rId9"/>
              </p:custDataLst>
            </p:nvPr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530" name="AutoShape 1097"/>
            <p:cNvSpPr>
              <a:spLocks noChangeArrowheads="1"/>
            </p:cNvSpPr>
            <p:nvPr>
              <p:custDataLst>
                <p:tags r:id="rId10"/>
              </p:custDataLst>
            </p:nvPr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531" name="Freeform 1098"/>
            <p:cNvSpPr>
              <a:spLocks/>
            </p:cNvSpPr>
            <p:nvPr>
              <p:custDataLst>
                <p:tags r:id="rId11"/>
              </p:custDataLst>
            </p:nvPr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532" name="Freeform 1099"/>
            <p:cNvSpPr>
              <a:spLocks/>
            </p:cNvSpPr>
            <p:nvPr>
              <p:custDataLst>
                <p:tags r:id="rId12"/>
              </p:custDataLst>
            </p:nvPr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533" name="Freeform 1100"/>
            <p:cNvSpPr>
              <a:spLocks/>
            </p:cNvSpPr>
            <p:nvPr>
              <p:custDataLst>
                <p:tags r:id="rId13"/>
              </p:custDataLst>
            </p:nvPr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534" name="Freeform 1101"/>
            <p:cNvSpPr>
              <a:spLocks/>
            </p:cNvSpPr>
            <p:nvPr>
              <p:custDataLst>
                <p:tags r:id="rId14"/>
              </p:custDataLst>
            </p:nvPr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8439" name="Text Box 1110"/>
          <p:cNvSpPr txBox="1">
            <a:spLocks noChangeArrowheads="1"/>
          </p:cNvSpPr>
          <p:nvPr/>
        </p:nvSpPr>
        <p:spPr bwMode="auto">
          <a:xfrm>
            <a:off x="771525" y="5762625"/>
            <a:ext cx="704850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000">
                <a:solidFill>
                  <a:srgbClr val="06961A"/>
                </a:solidFill>
                <a:latin typeface="Comic Sans MS" pitchFamily="66" charset="0"/>
              </a:rPr>
              <a:t>0 ply!</a:t>
            </a:r>
          </a:p>
        </p:txBody>
      </p:sp>
      <p:sp>
        <p:nvSpPr>
          <p:cNvPr id="18440" name="Text Box 1112"/>
          <p:cNvSpPr txBox="1">
            <a:spLocks noChangeArrowheads="1"/>
          </p:cNvSpPr>
          <p:nvPr/>
        </p:nvSpPr>
        <p:spPr bwMode="auto">
          <a:xfrm>
            <a:off x="76200" y="6326188"/>
            <a:ext cx="3200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000" b="1">
                <a:latin typeface="Courier New" pitchFamily="49" charset="0"/>
              </a:rPr>
              <a:t>o0.scoreBoard( b42 )</a:t>
            </a:r>
          </a:p>
        </p:txBody>
      </p:sp>
      <p:sp>
        <p:nvSpPr>
          <p:cNvPr id="18441" name="Text Box 1114"/>
          <p:cNvSpPr txBox="1">
            <a:spLocks noChangeArrowheads="1"/>
          </p:cNvSpPr>
          <p:nvPr/>
        </p:nvSpPr>
        <p:spPr bwMode="auto">
          <a:xfrm>
            <a:off x="2135188" y="5510213"/>
            <a:ext cx="2895600" cy="738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2100">
                <a:latin typeface="Calibri" pitchFamily="34" charset="0"/>
              </a:rPr>
              <a:t>We use</a:t>
            </a:r>
            <a:r>
              <a:rPr lang="en-US" sz="2100" b="1">
                <a:latin typeface="Courier New" pitchFamily="49" charset="0"/>
                <a:cs typeface="Courier New" pitchFamily="49" charset="0"/>
              </a:rPr>
              <a:t> -1 </a:t>
            </a:r>
            <a:r>
              <a:rPr lang="en-US" sz="2100">
                <a:latin typeface="Calibri" pitchFamily="34" charset="0"/>
              </a:rPr>
              <a:t>as the score into a full column.</a:t>
            </a:r>
          </a:p>
        </p:txBody>
      </p:sp>
      <p:sp>
        <p:nvSpPr>
          <p:cNvPr id="18442" name="Text Box 1114"/>
          <p:cNvSpPr txBox="1">
            <a:spLocks noChangeArrowheads="1"/>
          </p:cNvSpPr>
          <p:nvPr/>
        </p:nvSpPr>
        <p:spPr bwMode="auto">
          <a:xfrm>
            <a:off x="733425" y="1752600"/>
            <a:ext cx="3381375" cy="738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2100">
                <a:latin typeface="Calibri" pitchFamily="34" charset="0"/>
              </a:rPr>
              <a:t>What would the 0-ply scores be for each </a:t>
            </a:r>
            <a:r>
              <a:rPr lang="en-US" sz="2100" b="1" i="1">
                <a:latin typeface="Calibri" pitchFamily="34" charset="0"/>
              </a:rPr>
              <a:t>column </a:t>
            </a:r>
            <a:r>
              <a:rPr lang="en-US" sz="2100">
                <a:latin typeface="Calibri" pitchFamily="34" charset="0"/>
              </a:rPr>
              <a:t>(move)?</a:t>
            </a:r>
            <a:endParaRPr lang="en-US" sz="2100" b="1" i="1">
              <a:latin typeface="Calibri" pitchFamily="34" charset="0"/>
            </a:endParaRPr>
          </a:p>
        </p:txBody>
      </p:sp>
      <p:sp>
        <p:nvSpPr>
          <p:cNvPr id="18443" name="Oval 1050"/>
          <p:cNvSpPr>
            <a:spLocks noChangeArrowheads="1"/>
          </p:cNvSpPr>
          <p:nvPr/>
        </p:nvSpPr>
        <p:spPr bwMode="auto">
          <a:xfrm>
            <a:off x="5548313" y="3733800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8444" name="Oval 1051" descr="Dark vertical"/>
          <p:cNvSpPr>
            <a:spLocks noChangeArrowheads="1"/>
          </p:cNvSpPr>
          <p:nvPr/>
        </p:nvSpPr>
        <p:spPr bwMode="auto">
          <a:xfrm>
            <a:off x="5548313" y="4095750"/>
            <a:ext cx="304800" cy="304800"/>
          </a:xfrm>
          <a:prstGeom prst="ellipse">
            <a:avLst/>
          </a:prstGeom>
          <a:pattFill prst="dkVert">
            <a:fgClr>
              <a:srgbClr val="CD0329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8445" name="Oval 1052"/>
          <p:cNvSpPr>
            <a:spLocks noChangeArrowheads="1"/>
          </p:cNvSpPr>
          <p:nvPr/>
        </p:nvSpPr>
        <p:spPr bwMode="auto">
          <a:xfrm>
            <a:off x="5548313" y="4459288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8446" name="Oval 1053" descr="Dark vertical"/>
          <p:cNvSpPr>
            <a:spLocks noChangeArrowheads="1"/>
          </p:cNvSpPr>
          <p:nvPr/>
        </p:nvSpPr>
        <p:spPr bwMode="auto">
          <a:xfrm>
            <a:off x="5548313" y="4822825"/>
            <a:ext cx="304800" cy="304800"/>
          </a:xfrm>
          <a:prstGeom prst="ellipse">
            <a:avLst/>
          </a:prstGeom>
          <a:pattFill prst="dkVert">
            <a:fgClr>
              <a:srgbClr val="CD0329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8447" name="Oval 1054"/>
          <p:cNvSpPr>
            <a:spLocks noChangeArrowheads="1"/>
          </p:cNvSpPr>
          <p:nvPr/>
        </p:nvSpPr>
        <p:spPr bwMode="auto">
          <a:xfrm>
            <a:off x="5548313" y="5186363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8448" name="Oval 1055"/>
          <p:cNvSpPr>
            <a:spLocks noChangeArrowheads="1"/>
          </p:cNvSpPr>
          <p:nvPr/>
        </p:nvSpPr>
        <p:spPr bwMode="auto">
          <a:xfrm>
            <a:off x="5548313" y="5549900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8449" name="Oval 1056"/>
          <p:cNvSpPr>
            <a:spLocks noChangeArrowheads="1"/>
          </p:cNvSpPr>
          <p:nvPr/>
        </p:nvSpPr>
        <p:spPr bwMode="auto">
          <a:xfrm>
            <a:off x="5929313" y="373380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8450" name="Oval 1057"/>
          <p:cNvSpPr>
            <a:spLocks noChangeArrowheads="1"/>
          </p:cNvSpPr>
          <p:nvPr/>
        </p:nvSpPr>
        <p:spPr bwMode="auto">
          <a:xfrm>
            <a:off x="5929313" y="409575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8451" name="Oval 1058"/>
          <p:cNvSpPr>
            <a:spLocks noChangeArrowheads="1"/>
          </p:cNvSpPr>
          <p:nvPr/>
        </p:nvSpPr>
        <p:spPr bwMode="auto">
          <a:xfrm>
            <a:off x="5929313" y="445928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8452" name="Oval 1059"/>
          <p:cNvSpPr>
            <a:spLocks noChangeArrowheads="1"/>
          </p:cNvSpPr>
          <p:nvPr/>
        </p:nvSpPr>
        <p:spPr bwMode="auto">
          <a:xfrm>
            <a:off x="5929313" y="482282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8453" name="Oval 1060"/>
          <p:cNvSpPr>
            <a:spLocks noChangeArrowheads="1"/>
          </p:cNvSpPr>
          <p:nvPr/>
        </p:nvSpPr>
        <p:spPr bwMode="auto">
          <a:xfrm>
            <a:off x="5929313" y="5186363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8454" name="Oval 1061"/>
          <p:cNvSpPr>
            <a:spLocks noChangeArrowheads="1"/>
          </p:cNvSpPr>
          <p:nvPr/>
        </p:nvSpPr>
        <p:spPr bwMode="auto">
          <a:xfrm>
            <a:off x="6310313" y="373380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8455" name="Oval 1062"/>
          <p:cNvSpPr>
            <a:spLocks noChangeArrowheads="1"/>
          </p:cNvSpPr>
          <p:nvPr/>
        </p:nvSpPr>
        <p:spPr bwMode="auto">
          <a:xfrm>
            <a:off x="6310313" y="409575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8456" name="Oval 1063"/>
          <p:cNvSpPr>
            <a:spLocks noChangeArrowheads="1"/>
          </p:cNvSpPr>
          <p:nvPr/>
        </p:nvSpPr>
        <p:spPr bwMode="auto">
          <a:xfrm>
            <a:off x="6310313" y="445928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8457" name="Oval 1064"/>
          <p:cNvSpPr>
            <a:spLocks noChangeArrowheads="1"/>
          </p:cNvSpPr>
          <p:nvPr/>
        </p:nvSpPr>
        <p:spPr bwMode="auto">
          <a:xfrm>
            <a:off x="6310313" y="482282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8458" name="Oval 1065"/>
          <p:cNvSpPr>
            <a:spLocks noChangeArrowheads="1"/>
          </p:cNvSpPr>
          <p:nvPr/>
        </p:nvSpPr>
        <p:spPr bwMode="auto">
          <a:xfrm>
            <a:off x="7069138" y="518477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8459" name="Oval 1066"/>
          <p:cNvSpPr>
            <a:spLocks noChangeArrowheads="1"/>
          </p:cNvSpPr>
          <p:nvPr/>
        </p:nvSpPr>
        <p:spPr bwMode="auto">
          <a:xfrm>
            <a:off x="6691313" y="373380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8460" name="Oval 1067"/>
          <p:cNvSpPr>
            <a:spLocks noChangeArrowheads="1"/>
          </p:cNvSpPr>
          <p:nvPr/>
        </p:nvSpPr>
        <p:spPr bwMode="auto">
          <a:xfrm>
            <a:off x="6691313" y="409575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8461" name="Oval 1068"/>
          <p:cNvSpPr>
            <a:spLocks noChangeArrowheads="1"/>
          </p:cNvSpPr>
          <p:nvPr/>
        </p:nvSpPr>
        <p:spPr bwMode="auto">
          <a:xfrm>
            <a:off x="6691313" y="445928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8462" name="Oval 1069"/>
          <p:cNvSpPr>
            <a:spLocks noChangeArrowheads="1"/>
          </p:cNvSpPr>
          <p:nvPr/>
        </p:nvSpPr>
        <p:spPr bwMode="auto">
          <a:xfrm>
            <a:off x="6691313" y="482282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8463" name="Oval 1070"/>
          <p:cNvSpPr>
            <a:spLocks noChangeArrowheads="1"/>
          </p:cNvSpPr>
          <p:nvPr/>
        </p:nvSpPr>
        <p:spPr bwMode="auto">
          <a:xfrm>
            <a:off x="6691313" y="5186363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8464" name="Oval 1071"/>
          <p:cNvSpPr>
            <a:spLocks noChangeArrowheads="1"/>
          </p:cNvSpPr>
          <p:nvPr/>
        </p:nvSpPr>
        <p:spPr bwMode="auto">
          <a:xfrm>
            <a:off x="7072313" y="373380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8465" name="Oval 1072"/>
          <p:cNvSpPr>
            <a:spLocks noChangeArrowheads="1"/>
          </p:cNvSpPr>
          <p:nvPr/>
        </p:nvSpPr>
        <p:spPr bwMode="auto">
          <a:xfrm>
            <a:off x="7072313" y="409575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8466" name="Oval 1073"/>
          <p:cNvSpPr>
            <a:spLocks noChangeArrowheads="1"/>
          </p:cNvSpPr>
          <p:nvPr/>
        </p:nvSpPr>
        <p:spPr bwMode="auto">
          <a:xfrm>
            <a:off x="7072313" y="445928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8467" name="Oval 1074"/>
          <p:cNvSpPr>
            <a:spLocks noChangeArrowheads="1"/>
          </p:cNvSpPr>
          <p:nvPr/>
        </p:nvSpPr>
        <p:spPr bwMode="auto">
          <a:xfrm>
            <a:off x="7072313" y="482282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8468" name="Oval 1075"/>
          <p:cNvSpPr>
            <a:spLocks noChangeArrowheads="1"/>
          </p:cNvSpPr>
          <p:nvPr/>
        </p:nvSpPr>
        <p:spPr bwMode="auto">
          <a:xfrm>
            <a:off x="7072313" y="554990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8469" name="Oval 1076"/>
          <p:cNvSpPr>
            <a:spLocks noChangeArrowheads="1"/>
          </p:cNvSpPr>
          <p:nvPr/>
        </p:nvSpPr>
        <p:spPr bwMode="auto">
          <a:xfrm>
            <a:off x="7453313" y="373380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8470" name="Oval 1077"/>
          <p:cNvSpPr>
            <a:spLocks noChangeArrowheads="1"/>
          </p:cNvSpPr>
          <p:nvPr/>
        </p:nvSpPr>
        <p:spPr bwMode="auto">
          <a:xfrm>
            <a:off x="7453313" y="409575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8471" name="Oval 1078"/>
          <p:cNvSpPr>
            <a:spLocks noChangeArrowheads="1"/>
          </p:cNvSpPr>
          <p:nvPr/>
        </p:nvSpPr>
        <p:spPr bwMode="auto">
          <a:xfrm>
            <a:off x="7453313" y="445928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8472" name="Oval 1079"/>
          <p:cNvSpPr>
            <a:spLocks noChangeArrowheads="1"/>
          </p:cNvSpPr>
          <p:nvPr/>
        </p:nvSpPr>
        <p:spPr bwMode="auto">
          <a:xfrm>
            <a:off x="7453313" y="482282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8473" name="Oval 1080"/>
          <p:cNvSpPr>
            <a:spLocks noChangeArrowheads="1"/>
          </p:cNvSpPr>
          <p:nvPr/>
        </p:nvSpPr>
        <p:spPr bwMode="auto">
          <a:xfrm>
            <a:off x="7453313" y="5186363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8474" name="Oval 1081"/>
          <p:cNvSpPr>
            <a:spLocks noChangeArrowheads="1"/>
          </p:cNvSpPr>
          <p:nvPr/>
        </p:nvSpPr>
        <p:spPr bwMode="auto">
          <a:xfrm>
            <a:off x="7834313" y="373380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8475" name="Oval 1082"/>
          <p:cNvSpPr>
            <a:spLocks noChangeArrowheads="1"/>
          </p:cNvSpPr>
          <p:nvPr/>
        </p:nvSpPr>
        <p:spPr bwMode="auto">
          <a:xfrm>
            <a:off x="7834313" y="409575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8476" name="Oval 1083"/>
          <p:cNvSpPr>
            <a:spLocks noChangeArrowheads="1"/>
          </p:cNvSpPr>
          <p:nvPr/>
        </p:nvSpPr>
        <p:spPr bwMode="auto">
          <a:xfrm>
            <a:off x="7834313" y="445928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8477" name="Oval 1084"/>
          <p:cNvSpPr>
            <a:spLocks noChangeArrowheads="1"/>
          </p:cNvSpPr>
          <p:nvPr/>
        </p:nvSpPr>
        <p:spPr bwMode="auto">
          <a:xfrm>
            <a:off x="7834313" y="482282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8478" name="Oval 1085"/>
          <p:cNvSpPr>
            <a:spLocks noChangeArrowheads="1"/>
          </p:cNvSpPr>
          <p:nvPr/>
        </p:nvSpPr>
        <p:spPr bwMode="auto">
          <a:xfrm>
            <a:off x="7834313" y="5186363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8479" name="Oval 1086"/>
          <p:cNvSpPr>
            <a:spLocks noChangeArrowheads="1"/>
          </p:cNvSpPr>
          <p:nvPr/>
        </p:nvSpPr>
        <p:spPr bwMode="auto">
          <a:xfrm>
            <a:off x="7834313" y="5549900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8480" name="Rectangle 1087"/>
          <p:cNvSpPr>
            <a:spLocks noChangeArrowheads="1"/>
          </p:cNvSpPr>
          <p:nvPr/>
        </p:nvSpPr>
        <p:spPr bwMode="auto">
          <a:xfrm>
            <a:off x="5487988" y="3649663"/>
            <a:ext cx="2714625" cy="2278062"/>
          </a:xfrm>
          <a:prstGeom prst="rect">
            <a:avLst/>
          </a:prstGeom>
          <a:noFill/>
          <a:ln w="28575">
            <a:solidFill>
              <a:srgbClr val="008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481" name="Oval 1102" descr="Dark vertical"/>
          <p:cNvSpPr>
            <a:spLocks noChangeArrowheads="1"/>
          </p:cNvSpPr>
          <p:nvPr/>
        </p:nvSpPr>
        <p:spPr bwMode="auto">
          <a:xfrm>
            <a:off x="5938838" y="5557838"/>
            <a:ext cx="304800" cy="304800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8482" name="Oval 1103" descr="Dark vertical"/>
          <p:cNvSpPr>
            <a:spLocks noChangeArrowheads="1"/>
          </p:cNvSpPr>
          <p:nvPr/>
        </p:nvSpPr>
        <p:spPr bwMode="auto">
          <a:xfrm>
            <a:off x="6319838" y="5557838"/>
            <a:ext cx="304800" cy="304800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8483" name="Oval 1104" descr="Dark vertical"/>
          <p:cNvSpPr>
            <a:spLocks noChangeArrowheads="1"/>
          </p:cNvSpPr>
          <p:nvPr/>
        </p:nvSpPr>
        <p:spPr bwMode="auto">
          <a:xfrm>
            <a:off x="6700838" y="5557838"/>
            <a:ext cx="304800" cy="304800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8484" name="Oval 1105" descr="Dark vertical"/>
          <p:cNvSpPr>
            <a:spLocks noChangeArrowheads="1"/>
          </p:cNvSpPr>
          <p:nvPr/>
        </p:nvSpPr>
        <p:spPr bwMode="auto">
          <a:xfrm>
            <a:off x="6313488" y="5189538"/>
            <a:ext cx="304800" cy="304800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8485" name="Oval 1106"/>
          <p:cNvSpPr>
            <a:spLocks noChangeArrowheads="1"/>
          </p:cNvSpPr>
          <p:nvPr/>
        </p:nvSpPr>
        <p:spPr bwMode="auto">
          <a:xfrm>
            <a:off x="7453313" y="5543550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8486" name="Oval 1108" descr="Dark vertical"/>
          <p:cNvSpPr>
            <a:spLocks noChangeArrowheads="1"/>
          </p:cNvSpPr>
          <p:nvPr/>
        </p:nvSpPr>
        <p:spPr bwMode="auto">
          <a:xfrm>
            <a:off x="4878388" y="4106863"/>
            <a:ext cx="304800" cy="304800"/>
          </a:xfrm>
          <a:prstGeom prst="ellipse">
            <a:avLst/>
          </a:prstGeom>
          <a:pattFill prst="dkVert">
            <a:fgClr>
              <a:srgbClr val="CD0329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8487" name="Text Box 1109"/>
          <p:cNvSpPr txBox="1">
            <a:spLocks noChangeArrowheads="1"/>
          </p:cNvSpPr>
          <p:nvPr/>
        </p:nvSpPr>
        <p:spPr bwMode="auto">
          <a:xfrm>
            <a:off x="4652963" y="4487863"/>
            <a:ext cx="758825" cy="554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500" b="1">
                <a:latin typeface="Calibri" pitchFamily="34" charset="0"/>
              </a:rPr>
              <a:t>to move</a:t>
            </a:r>
          </a:p>
        </p:txBody>
      </p:sp>
      <p:sp>
        <p:nvSpPr>
          <p:cNvPr id="18488" name="Line 1115"/>
          <p:cNvSpPr>
            <a:spLocks noChangeShapeType="1"/>
          </p:cNvSpPr>
          <p:nvPr/>
        </p:nvSpPr>
        <p:spPr bwMode="auto">
          <a:xfrm flipH="1">
            <a:off x="6070600" y="2895600"/>
            <a:ext cx="1588" cy="473075"/>
          </a:xfrm>
          <a:prstGeom prst="line">
            <a:avLst/>
          </a:prstGeom>
          <a:noFill/>
          <a:ln w="952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489" name="Line 1116"/>
          <p:cNvSpPr>
            <a:spLocks noChangeShapeType="1"/>
          </p:cNvSpPr>
          <p:nvPr/>
        </p:nvSpPr>
        <p:spPr bwMode="auto">
          <a:xfrm flipH="1">
            <a:off x="5688013" y="2911475"/>
            <a:ext cx="0" cy="457200"/>
          </a:xfrm>
          <a:prstGeom prst="line">
            <a:avLst/>
          </a:prstGeom>
          <a:noFill/>
          <a:ln w="952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490" name="Line 1117"/>
          <p:cNvSpPr>
            <a:spLocks noChangeShapeType="1"/>
          </p:cNvSpPr>
          <p:nvPr/>
        </p:nvSpPr>
        <p:spPr bwMode="auto">
          <a:xfrm flipH="1">
            <a:off x="6470650" y="2895600"/>
            <a:ext cx="1588" cy="473075"/>
          </a:xfrm>
          <a:prstGeom prst="line">
            <a:avLst/>
          </a:prstGeom>
          <a:noFill/>
          <a:ln w="952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491" name="Line 1118"/>
          <p:cNvSpPr>
            <a:spLocks noChangeShapeType="1"/>
          </p:cNvSpPr>
          <p:nvPr/>
        </p:nvSpPr>
        <p:spPr bwMode="auto">
          <a:xfrm flipH="1">
            <a:off x="6851650" y="2895600"/>
            <a:ext cx="1588" cy="473075"/>
          </a:xfrm>
          <a:prstGeom prst="line">
            <a:avLst/>
          </a:prstGeom>
          <a:noFill/>
          <a:ln w="952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492" name="Line 1119"/>
          <p:cNvSpPr>
            <a:spLocks noChangeShapeType="1"/>
          </p:cNvSpPr>
          <p:nvPr/>
        </p:nvSpPr>
        <p:spPr bwMode="auto">
          <a:xfrm flipH="1">
            <a:off x="7232650" y="2895600"/>
            <a:ext cx="1588" cy="473075"/>
          </a:xfrm>
          <a:prstGeom prst="line">
            <a:avLst/>
          </a:prstGeom>
          <a:noFill/>
          <a:ln w="952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493" name="Line 1120"/>
          <p:cNvSpPr>
            <a:spLocks noChangeShapeType="1"/>
          </p:cNvSpPr>
          <p:nvPr/>
        </p:nvSpPr>
        <p:spPr bwMode="auto">
          <a:xfrm flipH="1">
            <a:off x="7613650" y="2895600"/>
            <a:ext cx="1588" cy="473075"/>
          </a:xfrm>
          <a:prstGeom prst="line">
            <a:avLst/>
          </a:prstGeom>
          <a:noFill/>
          <a:ln w="952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494" name="Line 1121"/>
          <p:cNvSpPr>
            <a:spLocks noChangeShapeType="1"/>
          </p:cNvSpPr>
          <p:nvPr/>
        </p:nvSpPr>
        <p:spPr bwMode="auto">
          <a:xfrm flipH="1">
            <a:off x="7980363" y="2895600"/>
            <a:ext cx="1587" cy="473075"/>
          </a:xfrm>
          <a:prstGeom prst="line">
            <a:avLst/>
          </a:prstGeom>
          <a:noFill/>
          <a:ln w="952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495" name="Line 1116"/>
          <p:cNvSpPr>
            <a:spLocks noChangeShapeType="1"/>
          </p:cNvSpPr>
          <p:nvPr/>
        </p:nvSpPr>
        <p:spPr bwMode="auto">
          <a:xfrm>
            <a:off x="4800600" y="5762625"/>
            <a:ext cx="611188" cy="0"/>
          </a:xfrm>
          <a:prstGeom prst="line">
            <a:avLst/>
          </a:prstGeom>
          <a:noFill/>
          <a:ln w="952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496" name="Text Box 1112"/>
          <p:cNvSpPr txBox="1">
            <a:spLocks noChangeArrowheads="1"/>
          </p:cNvSpPr>
          <p:nvPr/>
        </p:nvSpPr>
        <p:spPr bwMode="auto">
          <a:xfrm>
            <a:off x="76200" y="6503988"/>
            <a:ext cx="3200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000" b="1">
                <a:latin typeface="Courier New" pitchFamily="49" charset="0"/>
              </a:rPr>
              <a:t>o0.scoresFor( b42 )</a:t>
            </a:r>
          </a:p>
        </p:txBody>
      </p:sp>
      <p:sp>
        <p:nvSpPr>
          <p:cNvPr id="18497" name="Oval 1108" descr="Dark vertical"/>
          <p:cNvSpPr>
            <a:spLocks noChangeArrowheads="1"/>
          </p:cNvSpPr>
          <p:nvPr/>
        </p:nvSpPr>
        <p:spPr bwMode="auto">
          <a:xfrm>
            <a:off x="5535613" y="2514600"/>
            <a:ext cx="304800" cy="304800"/>
          </a:xfrm>
          <a:prstGeom prst="ellipse">
            <a:avLst/>
          </a:prstGeom>
          <a:pattFill prst="dkVert">
            <a:fgClr>
              <a:srgbClr val="CD0329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8498" name="Oval 1108" descr="Dark vertical"/>
          <p:cNvSpPr>
            <a:spLocks noChangeArrowheads="1"/>
          </p:cNvSpPr>
          <p:nvPr/>
        </p:nvSpPr>
        <p:spPr bwMode="auto">
          <a:xfrm>
            <a:off x="5916613" y="2514600"/>
            <a:ext cx="304800" cy="304800"/>
          </a:xfrm>
          <a:prstGeom prst="ellipse">
            <a:avLst/>
          </a:prstGeom>
          <a:pattFill prst="dkVert">
            <a:fgClr>
              <a:srgbClr val="CD0329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8499" name="Oval 1108" descr="Dark vertical"/>
          <p:cNvSpPr>
            <a:spLocks noChangeArrowheads="1"/>
          </p:cNvSpPr>
          <p:nvPr/>
        </p:nvSpPr>
        <p:spPr bwMode="auto">
          <a:xfrm>
            <a:off x="6299200" y="2514600"/>
            <a:ext cx="304800" cy="304800"/>
          </a:xfrm>
          <a:prstGeom prst="ellipse">
            <a:avLst/>
          </a:prstGeom>
          <a:pattFill prst="dkVert">
            <a:fgClr>
              <a:srgbClr val="CD0329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8500" name="Oval 1108" descr="Dark vertical"/>
          <p:cNvSpPr>
            <a:spLocks noChangeArrowheads="1"/>
          </p:cNvSpPr>
          <p:nvPr/>
        </p:nvSpPr>
        <p:spPr bwMode="auto">
          <a:xfrm>
            <a:off x="7824788" y="2514600"/>
            <a:ext cx="304800" cy="304800"/>
          </a:xfrm>
          <a:prstGeom prst="ellipse">
            <a:avLst/>
          </a:prstGeom>
          <a:pattFill prst="dkVert">
            <a:fgClr>
              <a:srgbClr val="CD0329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8501" name="Oval 1108" descr="Dark vertical"/>
          <p:cNvSpPr>
            <a:spLocks noChangeArrowheads="1"/>
          </p:cNvSpPr>
          <p:nvPr/>
        </p:nvSpPr>
        <p:spPr bwMode="auto">
          <a:xfrm>
            <a:off x="6680200" y="2514600"/>
            <a:ext cx="304800" cy="304800"/>
          </a:xfrm>
          <a:prstGeom prst="ellipse">
            <a:avLst/>
          </a:prstGeom>
          <a:pattFill prst="dkVert">
            <a:fgClr>
              <a:srgbClr val="CD0329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8502" name="Oval 1108" descr="Dark vertical"/>
          <p:cNvSpPr>
            <a:spLocks noChangeArrowheads="1"/>
          </p:cNvSpPr>
          <p:nvPr/>
        </p:nvSpPr>
        <p:spPr bwMode="auto">
          <a:xfrm>
            <a:off x="7062788" y="2514600"/>
            <a:ext cx="304800" cy="304800"/>
          </a:xfrm>
          <a:prstGeom prst="ellipse">
            <a:avLst/>
          </a:prstGeom>
          <a:pattFill prst="dkVert">
            <a:fgClr>
              <a:srgbClr val="CD0329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8503" name="Oval 1108" descr="Dark vertical"/>
          <p:cNvSpPr>
            <a:spLocks noChangeArrowheads="1"/>
          </p:cNvSpPr>
          <p:nvPr/>
        </p:nvSpPr>
        <p:spPr bwMode="auto">
          <a:xfrm>
            <a:off x="7443788" y="2514600"/>
            <a:ext cx="304800" cy="304800"/>
          </a:xfrm>
          <a:prstGeom prst="ellipse">
            <a:avLst/>
          </a:prstGeom>
          <a:pattFill prst="dkVert">
            <a:fgClr>
              <a:srgbClr val="CD0329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8504" name="Rectangle 2"/>
          <p:cNvSpPr>
            <a:spLocks noChangeArrowheads="1"/>
          </p:cNvSpPr>
          <p:nvPr/>
        </p:nvSpPr>
        <p:spPr bwMode="auto">
          <a:xfrm>
            <a:off x="5481638" y="1770063"/>
            <a:ext cx="357187" cy="592137"/>
          </a:xfrm>
          <a:prstGeom prst="rect">
            <a:avLst/>
          </a:prstGeom>
          <a:noFill/>
          <a:ln w="952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505" name="Rectangle 92"/>
          <p:cNvSpPr>
            <a:spLocks noChangeArrowheads="1"/>
          </p:cNvSpPr>
          <p:nvPr/>
        </p:nvSpPr>
        <p:spPr bwMode="auto">
          <a:xfrm>
            <a:off x="5875338" y="1770063"/>
            <a:ext cx="358775" cy="592137"/>
          </a:xfrm>
          <a:prstGeom prst="rect">
            <a:avLst/>
          </a:prstGeom>
          <a:noFill/>
          <a:ln w="952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506" name="Rectangle 93"/>
          <p:cNvSpPr>
            <a:spLocks noChangeArrowheads="1"/>
          </p:cNvSpPr>
          <p:nvPr/>
        </p:nvSpPr>
        <p:spPr bwMode="auto">
          <a:xfrm>
            <a:off x="6269038" y="1770063"/>
            <a:ext cx="358775" cy="592137"/>
          </a:xfrm>
          <a:prstGeom prst="rect">
            <a:avLst/>
          </a:prstGeom>
          <a:noFill/>
          <a:ln w="952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507" name="Rectangle 94"/>
          <p:cNvSpPr>
            <a:spLocks noChangeArrowheads="1"/>
          </p:cNvSpPr>
          <p:nvPr/>
        </p:nvSpPr>
        <p:spPr bwMode="auto">
          <a:xfrm>
            <a:off x="6662738" y="1770063"/>
            <a:ext cx="358775" cy="592137"/>
          </a:xfrm>
          <a:prstGeom prst="rect">
            <a:avLst/>
          </a:prstGeom>
          <a:noFill/>
          <a:ln w="952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508" name="Rectangle 95"/>
          <p:cNvSpPr>
            <a:spLocks noChangeArrowheads="1"/>
          </p:cNvSpPr>
          <p:nvPr/>
        </p:nvSpPr>
        <p:spPr bwMode="auto">
          <a:xfrm>
            <a:off x="7058025" y="1770063"/>
            <a:ext cx="357188" cy="592137"/>
          </a:xfrm>
          <a:prstGeom prst="rect">
            <a:avLst/>
          </a:prstGeom>
          <a:noFill/>
          <a:ln w="952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509" name="Rectangle 96"/>
          <p:cNvSpPr>
            <a:spLocks noChangeArrowheads="1"/>
          </p:cNvSpPr>
          <p:nvPr/>
        </p:nvSpPr>
        <p:spPr bwMode="auto">
          <a:xfrm>
            <a:off x="7451725" y="1770063"/>
            <a:ext cx="358775" cy="592137"/>
          </a:xfrm>
          <a:prstGeom prst="rect">
            <a:avLst/>
          </a:prstGeom>
          <a:noFill/>
          <a:ln w="952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510" name="Rectangle 97"/>
          <p:cNvSpPr>
            <a:spLocks noChangeArrowheads="1"/>
          </p:cNvSpPr>
          <p:nvPr/>
        </p:nvSpPr>
        <p:spPr bwMode="auto">
          <a:xfrm>
            <a:off x="7845425" y="1770063"/>
            <a:ext cx="358775" cy="592137"/>
          </a:xfrm>
          <a:prstGeom prst="rect">
            <a:avLst/>
          </a:prstGeom>
          <a:noFill/>
          <a:ln w="952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" name="Rectangle 4"/>
          <p:cNvSpPr/>
          <p:nvPr/>
        </p:nvSpPr>
        <p:spPr>
          <a:xfrm>
            <a:off x="604838" y="1138238"/>
            <a:ext cx="3700462" cy="32385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sz="1500" dirty="0">
                <a:latin typeface="Calibri" pitchFamily="34" charset="0"/>
              </a:rPr>
              <a:t>"</a:t>
            </a:r>
            <a:r>
              <a:rPr lang="en-US" sz="1500" b="1" dirty="0">
                <a:latin typeface="Calibri" pitchFamily="34" charset="0"/>
              </a:rPr>
              <a:t>Ply</a:t>
            </a:r>
            <a:r>
              <a:rPr lang="en-US" sz="1500" dirty="0">
                <a:latin typeface="Calibri" pitchFamily="34" charset="0"/>
              </a:rPr>
              <a:t>" is the number of moves to look ahead…</a:t>
            </a:r>
            <a:endParaRPr lang="en-US" sz="1500" dirty="0"/>
          </a:p>
        </p:txBody>
      </p:sp>
      <p:sp>
        <p:nvSpPr>
          <p:cNvPr id="18512" name="Text Box 1111"/>
          <p:cNvSpPr txBox="1">
            <a:spLocks noChangeArrowheads="1"/>
          </p:cNvSpPr>
          <p:nvPr/>
        </p:nvSpPr>
        <p:spPr bwMode="auto">
          <a:xfrm>
            <a:off x="5372100" y="1230313"/>
            <a:ext cx="2582863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b="1"/>
              <a:t>0-ply scores for </a:t>
            </a:r>
          </a:p>
        </p:txBody>
      </p:sp>
      <p:sp>
        <p:nvSpPr>
          <p:cNvPr id="18513" name="Oval 1108" descr="Dark vertical"/>
          <p:cNvSpPr>
            <a:spLocks noChangeArrowheads="1"/>
          </p:cNvSpPr>
          <p:nvPr/>
        </p:nvSpPr>
        <p:spPr bwMode="auto">
          <a:xfrm>
            <a:off x="7864475" y="1308100"/>
            <a:ext cx="304800" cy="304800"/>
          </a:xfrm>
          <a:prstGeom prst="ellipse">
            <a:avLst/>
          </a:prstGeom>
          <a:pattFill prst="dkVert">
            <a:fgClr>
              <a:srgbClr val="CD0329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8514" name="Rectangle 5"/>
          <p:cNvSpPr>
            <a:spLocks noChangeArrowheads="1"/>
          </p:cNvSpPr>
          <p:nvPr/>
        </p:nvSpPr>
        <p:spPr bwMode="auto">
          <a:xfrm>
            <a:off x="5507038" y="2781300"/>
            <a:ext cx="36195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3200">
                <a:solidFill>
                  <a:srgbClr val="06961A"/>
                </a:solidFill>
                <a:latin typeface="Calibri" pitchFamily="34" charset="0"/>
              </a:rPr>
              <a:t>x</a:t>
            </a:r>
            <a:endParaRPr lang="en-US" sz="3200"/>
          </a:p>
        </p:txBody>
      </p:sp>
      <p:sp>
        <p:nvSpPr>
          <p:cNvPr id="18515" name="Rectangle 104"/>
          <p:cNvSpPr>
            <a:spLocks noChangeArrowheads="1"/>
          </p:cNvSpPr>
          <p:nvPr/>
        </p:nvSpPr>
        <p:spPr bwMode="auto">
          <a:xfrm>
            <a:off x="5889625" y="2781300"/>
            <a:ext cx="36195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3200">
                <a:solidFill>
                  <a:srgbClr val="06961A"/>
                </a:solidFill>
                <a:latin typeface="Calibri" pitchFamily="34" charset="0"/>
              </a:rPr>
              <a:t>x</a:t>
            </a:r>
            <a:endParaRPr lang="en-US" sz="3200"/>
          </a:p>
        </p:txBody>
      </p:sp>
      <p:sp>
        <p:nvSpPr>
          <p:cNvPr id="18516" name="Rectangle 105"/>
          <p:cNvSpPr>
            <a:spLocks noChangeArrowheads="1"/>
          </p:cNvSpPr>
          <p:nvPr/>
        </p:nvSpPr>
        <p:spPr bwMode="auto">
          <a:xfrm>
            <a:off x="6297613" y="2781300"/>
            <a:ext cx="363537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3200">
                <a:solidFill>
                  <a:srgbClr val="06961A"/>
                </a:solidFill>
                <a:latin typeface="Calibri" pitchFamily="34" charset="0"/>
              </a:rPr>
              <a:t>x</a:t>
            </a:r>
            <a:endParaRPr lang="en-US" sz="3200"/>
          </a:p>
        </p:txBody>
      </p:sp>
      <p:sp>
        <p:nvSpPr>
          <p:cNvPr id="18517" name="Rectangle 106"/>
          <p:cNvSpPr>
            <a:spLocks noChangeArrowheads="1"/>
          </p:cNvSpPr>
          <p:nvPr/>
        </p:nvSpPr>
        <p:spPr bwMode="auto">
          <a:xfrm>
            <a:off x="6667500" y="2781300"/>
            <a:ext cx="363538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3200">
                <a:solidFill>
                  <a:srgbClr val="06961A"/>
                </a:solidFill>
                <a:latin typeface="Calibri" pitchFamily="34" charset="0"/>
              </a:rPr>
              <a:t>x</a:t>
            </a:r>
            <a:endParaRPr lang="en-US" sz="3200"/>
          </a:p>
        </p:txBody>
      </p:sp>
      <p:sp>
        <p:nvSpPr>
          <p:cNvPr id="18518" name="Rectangle 107"/>
          <p:cNvSpPr>
            <a:spLocks noChangeArrowheads="1"/>
          </p:cNvSpPr>
          <p:nvPr/>
        </p:nvSpPr>
        <p:spPr bwMode="auto">
          <a:xfrm>
            <a:off x="7051675" y="2781300"/>
            <a:ext cx="36195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3200">
                <a:solidFill>
                  <a:srgbClr val="06961A"/>
                </a:solidFill>
                <a:latin typeface="Calibri" pitchFamily="34" charset="0"/>
              </a:rPr>
              <a:t>x</a:t>
            </a:r>
            <a:endParaRPr lang="en-US" sz="3200"/>
          </a:p>
        </p:txBody>
      </p:sp>
      <p:sp>
        <p:nvSpPr>
          <p:cNvPr id="18519" name="Rectangle 108"/>
          <p:cNvSpPr>
            <a:spLocks noChangeArrowheads="1"/>
          </p:cNvSpPr>
          <p:nvPr/>
        </p:nvSpPr>
        <p:spPr bwMode="auto">
          <a:xfrm>
            <a:off x="7434263" y="2781300"/>
            <a:ext cx="36195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3200">
                <a:solidFill>
                  <a:srgbClr val="06961A"/>
                </a:solidFill>
                <a:latin typeface="Calibri" pitchFamily="34" charset="0"/>
              </a:rPr>
              <a:t>x</a:t>
            </a:r>
            <a:endParaRPr lang="en-US" sz="3200"/>
          </a:p>
        </p:txBody>
      </p:sp>
      <p:sp>
        <p:nvSpPr>
          <p:cNvPr id="18520" name="Rectangle 109"/>
          <p:cNvSpPr>
            <a:spLocks noChangeArrowheads="1"/>
          </p:cNvSpPr>
          <p:nvPr/>
        </p:nvSpPr>
        <p:spPr bwMode="auto">
          <a:xfrm>
            <a:off x="7804150" y="2781300"/>
            <a:ext cx="36195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3200">
                <a:solidFill>
                  <a:srgbClr val="06961A"/>
                </a:solidFill>
                <a:latin typeface="Calibri" pitchFamily="34" charset="0"/>
              </a:rPr>
              <a:t>x</a:t>
            </a:r>
            <a:endParaRPr lang="en-US" sz="3200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" name="Ink 1"/>
              <p14:cNvContentPartPr/>
              <p14:nvPr/>
            </p14:nvContentPartPr>
            <p14:xfrm>
              <a:off x="5393520" y="1830600"/>
              <a:ext cx="2786400" cy="429120"/>
            </p14:xfrm>
          </p:contentPart>
        </mc:Choice>
        <mc:Fallback xmlns="">
          <p:pic>
            <p:nvPicPr>
              <p:cNvPr id="2" name="Ink 1"/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384160" y="1821240"/>
                <a:ext cx="2805120" cy="4478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5102476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" name="Rounded Rectangle 27"/>
          <p:cNvSpPr/>
          <p:nvPr/>
        </p:nvSpPr>
        <p:spPr bwMode="auto">
          <a:xfrm>
            <a:off x="2985186" y="6299886"/>
            <a:ext cx="5559864" cy="427263"/>
          </a:xfrm>
          <a:prstGeom prst="roundRect">
            <a:avLst/>
          </a:prstGeom>
          <a:solidFill>
            <a:srgbClr val="FFEAD5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itchFamily="-106" charset="0"/>
              <a:ea typeface="ＭＳ Ｐゴシック" pitchFamily="-106" charset="-128"/>
              <a:cs typeface="ＭＳ Ｐゴシック" pitchFamily="-106" charset="-128"/>
            </a:endParaRPr>
          </a:p>
        </p:txBody>
      </p:sp>
      <p:sp>
        <p:nvSpPr>
          <p:cNvPr id="6" name="Right Arrow 5"/>
          <p:cNvSpPr/>
          <p:nvPr/>
        </p:nvSpPr>
        <p:spPr bwMode="auto">
          <a:xfrm>
            <a:off x="8470557" y="6312243"/>
            <a:ext cx="533400" cy="392809"/>
          </a:xfrm>
          <a:prstGeom prst="rightArrow">
            <a:avLst/>
          </a:prstGeom>
          <a:solidFill>
            <a:srgbClr val="FFEAD5"/>
          </a:solidFill>
          <a:ln w="9525" cap="flat" cmpd="sng" algn="ctr">
            <a:solidFill>
              <a:schemeClr val="bg1">
                <a:lumMod val="8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itchFamily="-106" charset="0"/>
              <a:ea typeface="ＭＳ Ｐゴシック" pitchFamily="-106" charset="-128"/>
              <a:cs typeface="ＭＳ Ｐゴシック" pitchFamily="-106" charset="-128"/>
            </a:endParaRPr>
          </a:p>
        </p:txBody>
      </p:sp>
      <p:sp>
        <p:nvSpPr>
          <p:cNvPr id="29" name="Rounded Rectangle 28"/>
          <p:cNvSpPr/>
          <p:nvPr/>
        </p:nvSpPr>
        <p:spPr bwMode="auto">
          <a:xfrm>
            <a:off x="4079734" y="2084827"/>
            <a:ext cx="4911866" cy="1095204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itchFamily="-106" charset="0"/>
              <a:ea typeface="ＭＳ Ｐゴシック" pitchFamily="-106" charset="-128"/>
              <a:cs typeface="ＭＳ Ｐゴシック" pitchFamily="-106" charset="-128"/>
            </a:endParaRPr>
          </a:p>
        </p:txBody>
      </p:sp>
      <p:sp>
        <p:nvSpPr>
          <p:cNvPr id="4" name="Rounded Rectangle 3"/>
          <p:cNvSpPr/>
          <p:nvPr/>
        </p:nvSpPr>
        <p:spPr bwMode="auto">
          <a:xfrm>
            <a:off x="4079734" y="3904144"/>
            <a:ext cx="4191000" cy="725745"/>
          </a:xfrm>
          <a:prstGeom prst="roundRect">
            <a:avLst/>
          </a:prstGeom>
          <a:solidFill>
            <a:srgbClr val="FFEAD5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itchFamily="-106" charset="0"/>
              <a:ea typeface="ＭＳ Ｐゴシック" pitchFamily="-106" charset="-128"/>
              <a:cs typeface="ＭＳ Ｐゴシック" pitchFamily="-106" charset="-128"/>
            </a:endParaRPr>
          </a:p>
        </p:txBody>
      </p:sp>
      <p:sp>
        <p:nvSpPr>
          <p:cNvPr id="10242" name="Text Box 5"/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381000" y="304800"/>
            <a:ext cx="7620000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4000" dirty="0" smtClean="0">
                <a:latin typeface="Cambria" panose="02040503050406030204" pitchFamily="18" charset="0"/>
              </a:rPr>
              <a:t>C4 AI ~ how </a:t>
            </a:r>
            <a:r>
              <a:rPr lang="en-US" sz="4000" i="1" u="sng" dirty="0">
                <a:latin typeface="Cambria" panose="02040503050406030204" pitchFamily="18" charset="0"/>
              </a:rPr>
              <a:t>c</a:t>
            </a:r>
            <a:r>
              <a:rPr lang="en-US" sz="4000" i="1" u="sng" dirty="0" smtClean="0">
                <a:latin typeface="Cambria" panose="02040503050406030204" pitchFamily="18" charset="0"/>
              </a:rPr>
              <a:t>ould</a:t>
            </a:r>
            <a:r>
              <a:rPr lang="en-US" sz="4000" dirty="0" smtClean="0">
                <a:latin typeface="Cambria" panose="02040503050406030204" pitchFamily="18" charset="0"/>
              </a:rPr>
              <a:t> it work?</a:t>
            </a:r>
            <a:endParaRPr lang="en-US" sz="4000" b="1" i="1" dirty="0">
              <a:solidFill>
                <a:schemeClr val="accent2"/>
              </a:solidFill>
              <a:latin typeface="Cambria" panose="02040503050406030204" pitchFamily="18" charset="0"/>
            </a:endParaRPr>
          </a:p>
        </p:txBody>
      </p:sp>
      <p:sp>
        <p:nvSpPr>
          <p:cNvPr id="10243" name="Text Box 6"/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1333500" y="5867400"/>
            <a:ext cx="7543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dirty="0" smtClean="0">
                <a:latin typeface="Cambria" panose="02040503050406030204" pitchFamily="18" charset="0"/>
              </a:rPr>
              <a:t>It could just play randomly...   </a:t>
            </a:r>
            <a:r>
              <a:rPr lang="en-US" i="1" dirty="0" smtClean="0">
                <a:latin typeface="Cambria" panose="02040503050406030204" pitchFamily="18" charset="0"/>
              </a:rPr>
              <a:t>Let's try!</a:t>
            </a:r>
            <a:endParaRPr lang="en-US" dirty="0">
              <a:latin typeface="Cambria" panose="02040503050406030204" pitchFamily="18" charset="0"/>
            </a:endParaRPr>
          </a:p>
        </p:txBody>
      </p:sp>
      <p:sp>
        <p:nvSpPr>
          <p:cNvPr id="68" name="Text Box 50"/>
          <p:cNvSpPr txBox="1"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381000" y="2286000"/>
            <a:ext cx="3048000" cy="256685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lnSpc>
                <a:spcPct val="40000"/>
              </a:lnSpc>
              <a:spcBef>
                <a:spcPct val="50000"/>
              </a:spcBef>
            </a:pPr>
            <a:r>
              <a:rPr lang="en-US" b="1" dirty="0" smtClean="0">
                <a:solidFill>
                  <a:schemeClr val="accent2"/>
                </a:solidFill>
                <a:latin typeface="Courier New" pitchFamily="49" charset="0"/>
              </a:rPr>
              <a:t>|</a:t>
            </a:r>
            <a:r>
              <a:rPr lang="en-US" b="1" dirty="0">
                <a:solidFill>
                  <a:schemeClr val="accent2"/>
                </a:solidFill>
                <a:latin typeface="Courier New" pitchFamily="49" charset="0"/>
              </a:rPr>
              <a:t>X|X| | | | | |</a:t>
            </a:r>
          </a:p>
          <a:p>
            <a:pPr>
              <a:lnSpc>
                <a:spcPct val="40000"/>
              </a:lnSpc>
              <a:spcBef>
                <a:spcPct val="50000"/>
              </a:spcBef>
            </a:pPr>
            <a:r>
              <a:rPr lang="en-US" b="1" dirty="0">
                <a:solidFill>
                  <a:schemeClr val="accent2"/>
                </a:solidFill>
                <a:latin typeface="Courier New" pitchFamily="49" charset="0"/>
              </a:rPr>
              <a:t>|X|O| | |O| |X|</a:t>
            </a:r>
          </a:p>
          <a:p>
            <a:pPr>
              <a:lnSpc>
                <a:spcPct val="40000"/>
              </a:lnSpc>
              <a:spcBef>
                <a:spcPct val="50000"/>
              </a:spcBef>
            </a:pPr>
            <a:r>
              <a:rPr lang="en-US" b="1" dirty="0">
                <a:solidFill>
                  <a:schemeClr val="accent2"/>
                </a:solidFill>
                <a:latin typeface="Courier New" pitchFamily="49" charset="0"/>
              </a:rPr>
              <a:t>|O|O|X|O|X|O|O|</a:t>
            </a:r>
          </a:p>
          <a:p>
            <a:pPr>
              <a:lnSpc>
                <a:spcPct val="40000"/>
              </a:lnSpc>
              <a:spcBef>
                <a:spcPct val="50000"/>
              </a:spcBef>
            </a:pPr>
            <a:r>
              <a:rPr lang="en-US" b="1" dirty="0">
                <a:solidFill>
                  <a:schemeClr val="accent2"/>
                </a:solidFill>
                <a:latin typeface="Courier New" pitchFamily="49" charset="0"/>
              </a:rPr>
              <a:t>|X|X|X|O|O|X|X|</a:t>
            </a:r>
          </a:p>
          <a:p>
            <a:pPr>
              <a:lnSpc>
                <a:spcPct val="40000"/>
              </a:lnSpc>
              <a:spcBef>
                <a:spcPct val="50000"/>
              </a:spcBef>
            </a:pPr>
            <a:r>
              <a:rPr lang="en-US" b="1" dirty="0">
                <a:solidFill>
                  <a:schemeClr val="accent2"/>
                </a:solidFill>
                <a:latin typeface="Courier New" pitchFamily="49" charset="0"/>
              </a:rPr>
              <a:t>|O|O|O|X|O|O|X|</a:t>
            </a:r>
          </a:p>
          <a:p>
            <a:pPr>
              <a:lnSpc>
                <a:spcPct val="40000"/>
              </a:lnSpc>
              <a:spcBef>
                <a:spcPct val="50000"/>
              </a:spcBef>
            </a:pPr>
            <a:r>
              <a:rPr lang="en-US" b="1" dirty="0">
                <a:solidFill>
                  <a:schemeClr val="accent2"/>
                </a:solidFill>
                <a:latin typeface="Courier New" pitchFamily="49" charset="0"/>
              </a:rPr>
              <a:t>|O|X|X|X|O|X|O|</a:t>
            </a:r>
          </a:p>
          <a:p>
            <a:pPr>
              <a:lnSpc>
                <a:spcPct val="40000"/>
              </a:lnSpc>
              <a:spcBef>
                <a:spcPct val="50000"/>
              </a:spcBef>
            </a:pPr>
            <a:r>
              <a:rPr lang="en-US" b="1" dirty="0">
                <a:solidFill>
                  <a:schemeClr val="accent2"/>
                </a:solidFill>
                <a:latin typeface="Courier New" pitchFamily="49" charset="0"/>
              </a:rPr>
              <a:t>---------------</a:t>
            </a:r>
          </a:p>
          <a:p>
            <a:pPr>
              <a:lnSpc>
                <a:spcPct val="40000"/>
              </a:lnSpc>
              <a:spcBef>
                <a:spcPct val="50000"/>
              </a:spcBef>
            </a:pPr>
            <a:r>
              <a:rPr lang="en-US" b="1" dirty="0">
                <a:solidFill>
                  <a:schemeClr val="accent2"/>
                </a:solidFill>
                <a:latin typeface="Courier New" pitchFamily="49" charset="0"/>
              </a:rPr>
              <a:t> 0 1 2 3 4 5 </a:t>
            </a:r>
            <a:r>
              <a:rPr lang="en-US" b="1" dirty="0" smtClean="0">
                <a:solidFill>
                  <a:schemeClr val="accent2"/>
                </a:solidFill>
                <a:latin typeface="Courier New" pitchFamily="49" charset="0"/>
              </a:rPr>
              <a:t>6</a:t>
            </a:r>
          </a:p>
        </p:txBody>
      </p:sp>
      <p:sp>
        <p:nvSpPr>
          <p:cNvPr id="70" name="Text Box 50"/>
          <p:cNvSpPr txBox="1">
            <a:spLocks noChangeArrowheads="1"/>
          </p:cNvSpPr>
          <p:nvPr>
            <p:custDataLst>
              <p:tags r:id="rId4"/>
            </p:custDataLst>
          </p:nvPr>
        </p:nvSpPr>
        <p:spPr bwMode="auto">
          <a:xfrm>
            <a:off x="813486" y="5280661"/>
            <a:ext cx="2005914" cy="28437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lnSpc>
                <a:spcPct val="40000"/>
              </a:lnSpc>
              <a:spcBef>
                <a:spcPct val="50000"/>
              </a:spcBef>
            </a:pPr>
            <a:r>
              <a:rPr lang="en-US" b="1" dirty="0" smtClean="0">
                <a:latin typeface="Calibri" panose="020F0502020204030204" pitchFamily="34" charset="0"/>
                <a:cs typeface="Calibri" panose="020F0502020204030204" pitchFamily="34" charset="0"/>
              </a:rPr>
              <a:t>Who won?!</a:t>
            </a:r>
            <a:endParaRPr lang="en-US" b="1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71" name="Text Box 6"/>
          <p:cNvSpPr txBox="1">
            <a:spLocks noChangeArrowheads="1"/>
          </p:cNvSpPr>
          <p:nvPr>
            <p:custDataLst>
              <p:tags r:id="rId5"/>
            </p:custDataLst>
          </p:nvPr>
        </p:nvSpPr>
        <p:spPr bwMode="auto">
          <a:xfrm>
            <a:off x="381000" y="6336268"/>
            <a:ext cx="8497329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600" dirty="0" smtClean="0">
                <a:latin typeface="Cambria" panose="02040503050406030204" pitchFamily="18" charset="0"/>
              </a:rPr>
              <a:t>Or, it could always play as far left as possible...    </a:t>
            </a:r>
            <a:r>
              <a:rPr lang="en-US" sz="1600" i="1" dirty="0" smtClean="0">
                <a:latin typeface="Cambria" panose="02040503050406030204" pitchFamily="18" charset="0"/>
              </a:rPr>
              <a:t>Let's try that, too!</a:t>
            </a:r>
            <a:endParaRPr lang="en-US" sz="1600" dirty="0">
              <a:latin typeface="Cambria" panose="02040503050406030204" pitchFamily="18" charset="0"/>
            </a:endParaRPr>
          </a:p>
        </p:txBody>
      </p:sp>
      <p:grpSp>
        <p:nvGrpSpPr>
          <p:cNvPr id="10" name="Group 32"/>
          <p:cNvGrpSpPr>
            <a:grpSpLocks/>
          </p:cNvGrpSpPr>
          <p:nvPr>
            <p:custDataLst>
              <p:tags r:id="rId6"/>
            </p:custDataLst>
          </p:nvPr>
        </p:nvGrpSpPr>
        <p:grpSpPr bwMode="auto">
          <a:xfrm>
            <a:off x="176750" y="6166134"/>
            <a:ext cx="408500" cy="379491"/>
            <a:chOff x="2928" y="1051"/>
            <a:chExt cx="840" cy="957"/>
          </a:xfrm>
        </p:grpSpPr>
        <p:sp>
          <p:nvSpPr>
            <p:cNvPr id="11" name="Freeform 33"/>
            <p:cNvSpPr>
              <a:spLocks/>
            </p:cNvSpPr>
            <p:nvPr>
              <p:custDataLst>
                <p:tags r:id="rId7"/>
              </p:custDataLst>
            </p:nvPr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24 w 1048"/>
                <a:gd name="T1" fmla="*/ 21 h 250"/>
                <a:gd name="T2" fmla="*/ 42 w 1048"/>
                <a:gd name="T3" fmla="*/ 83 h 250"/>
                <a:gd name="T4" fmla="*/ 43 w 1048"/>
                <a:gd name="T5" fmla="*/ 111 h 250"/>
                <a:gd name="T6" fmla="*/ 46 w 1048"/>
                <a:gd name="T7" fmla="*/ 126 h 250"/>
                <a:gd name="T8" fmla="*/ 48 w 1048"/>
                <a:gd name="T9" fmla="*/ 167 h 250"/>
                <a:gd name="T10" fmla="*/ 33 w 1048"/>
                <a:gd name="T11" fmla="*/ 236 h 250"/>
                <a:gd name="T12" fmla="*/ 4 w 1048"/>
                <a:gd name="T13" fmla="*/ 216 h 250"/>
                <a:gd name="T14" fmla="*/ 0 w 1048"/>
                <a:gd name="T15" fmla="*/ 195 h 250"/>
                <a:gd name="T16" fmla="*/ 2 w 1048"/>
                <a:gd name="T17" fmla="*/ 161 h 250"/>
                <a:gd name="T18" fmla="*/ 4 w 1048"/>
                <a:gd name="T19" fmla="*/ 125 h 250"/>
                <a:gd name="T20" fmla="*/ 9 w 1048"/>
                <a:gd name="T21" fmla="*/ 76 h 250"/>
                <a:gd name="T22" fmla="*/ 13 w 1048"/>
                <a:gd name="T23" fmla="*/ 55 h 250"/>
                <a:gd name="T24" fmla="*/ 15 w 1048"/>
                <a:gd name="T25" fmla="*/ 28 h 250"/>
                <a:gd name="T26" fmla="*/ 17 w 1048"/>
                <a:gd name="T27" fmla="*/ 14 h 250"/>
                <a:gd name="T28" fmla="*/ 22 w 1048"/>
                <a:gd name="T29" fmla="*/ 28 h 250"/>
                <a:gd name="T30" fmla="*/ 24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MS PGothic" pitchFamily="34" charset="-128"/>
                <a:cs typeface="+mn-cs"/>
              </a:endParaRPr>
            </a:p>
          </p:txBody>
        </p:sp>
        <p:sp>
          <p:nvSpPr>
            <p:cNvPr id="12" name="Oval 34"/>
            <p:cNvSpPr>
              <a:spLocks noChangeArrowheads="1"/>
            </p:cNvSpPr>
            <p:nvPr>
              <p:custDataLst>
                <p:tags r:id="rId8"/>
              </p:custDataLst>
            </p:nvPr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MS PGothic" pitchFamily="34" charset="-128"/>
                <a:cs typeface="+mn-cs"/>
              </a:endParaRPr>
            </a:p>
          </p:txBody>
        </p:sp>
        <p:sp>
          <p:nvSpPr>
            <p:cNvPr id="13" name="Oval 35"/>
            <p:cNvSpPr>
              <a:spLocks noChangeArrowheads="1"/>
            </p:cNvSpPr>
            <p:nvPr>
              <p:custDataLst>
                <p:tags r:id="rId9"/>
              </p:custDataLst>
            </p:nvPr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MS PGothic" pitchFamily="34" charset="-128"/>
                <a:cs typeface="+mn-cs"/>
              </a:endParaRPr>
            </a:p>
          </p:txBody>
        </p:sp>
        <p:sp>
          <p:nvSpPr>
            <p:cNvPr id="14" name="Oval 36"/>
            <p:cNvSpPr>
              <a:spLocks noChangeArrowheads="1"/>
            </p:cNvSpPr>
            <p:nvPr>
              <p:custDataLst>
                <p:tags r:id="rId10"/>
              </p:custDataLst>
            </p:nvPr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MS PGothic" pitchFamily="34" charset="-128"/>
                <a:cs typeface="+mn-cs"/>
              </a:endParaRPr>
            </a:p>
          </p:txBody>
        </p:sp>
        <p:sp>
          <p:nvSpPr>
            <p:cNvPr id="15" name="Oval 37"/>
            <p:cNvSpPr>
              <a:spLocks noChangeArrowheads="1"/>
            </p:cNvSpPr>
            <p:nvPr>
              <p:custDataLst>
                <p:tags r:id="rId11"/>
              </p:custDataLst>
            </p:nvPr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MS PGothic" pitchFamily="34" charset="-128"/>
                <a:cs typeface="+mn-cs"/>
              </a:endParaRPr>
            </a:p>
          </p:txBody>
        </p:sp>
        <p:sp>
          <p:nvSpPr>
            <p:cNvPr id="16" name="Oval 38"/>
            <p:cNvSpPr>
              <a:spLocks noChangeArrowheads="1"/>
            </p:cNvSpPr>
            <p:nvPr>
              <p:custDataLst>
                <p:tags r:id="rId12"/>
              </p:custDataLst>
            </p:nvPr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MS PGothic" pitchFamily="34" charset="-128"/>
                <a:cs typeface="+mn-cs"/>
              </a:endParaRPr>
            </a:p>
          </p:txBody>
        </p:sp>
        <p:sp>
          <p:nvSpPr>
            <p:cNvPr id="17" name="Oval 39"/>
            <p:cNvSpPr>
              <a:spLocks noChangeArrowheads="1"/>
            </p:cNvSpPr>
            <p:nvPr>
              <p:custDataLst>
                <p:tags r:id="rId13"/>
              </p:custDataLst>
            </p:nvPr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MS PGothic" pitchFamily="34" charset="-128"/>
                <a:cs typeface="+mn-cs"/>
              </a:endParaRPr>
            </a:p>
          </p:txBody>
        </p:sp>
        <p:sp>
          <p:nvSpPr>
            <p:cNvPr id="18" name="Oval 40"/>
            <p:cNvSpPr>
              <a:spLocks noChangeArrowheads="1"/>
            </p:cNvSpPr>
            <p:nvPr>
              <p:custDataLst>
                <p:tags r:id="rId14"/>
              </p:custDataLst>
            </p:nvPr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MS PGothic" pitchFamily="34" charset="-128"/>
                <a:cs typeface="+mn-cs"/>
              </a:endParaRPr>
            </a:p>
          </p:txBody>
        </p:sp>
        <p:sp>
          <p:nvSpPr>
            <p:cNvPr id="19" name="AutoShape 41"/>
            <p:cNvSpPr>
              <a:spLocks noChangeArrowheads="1"/>
            </p:cNvSpPr>
            <p:nvPr>
              <p:custDataLst>
                <p:tags r:id="rId15"/>
              </p:custDataLst>
            </p:nvPr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MS PGothic" pitchFamily="34" charset="-128"/>
                <a:cs typeface="+mn-cs"/>
              </a:endParaRPr>
            </a:p>
          </p:txBody>
        </p:sp>
        <p:sp>
          <p:nvSpPr>
            <p:cNvPr id="20" name="Freeform 42"/>
            <p:cNvSpPr>
              <a:spLocks/>
            </p:cNvSpPr>
            <p:nvPr>
              <p:custDataLst>
                <p:tags r:id="rId16"/>
              </p:custDataLst>
            </p:nvPr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MS PGothic" pitchFamily="34" charset="-128"/>
                <a:cs typeface="+mn-cs"/>
              </a:endParaRPr>
            </a:p>
          </p:txBody>
        </p:sp>
        <p:sp>
          <p:nvSpPr>
            <p:cNvPr id="21" name="Freeform 43"/>
            <p:cNvSpPr>
              <a:spLocks/>
            </p:cNvSpPr>
            <p:nvPr>
              <p:custDataLst>
                <p:tags r:id="rId17"/>
              </p:custDataLst>
            </p:nvPr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MS PGothic" pitchFamily="34" charset="-128"/>
                <a:cs typeface="+mn-cs"/>
              </a:endParaRPr>
            </a:p>
          </p:txBody>
        </p:sp>
        <p:sp>
          <p:nvSpPr>
            <p:cNvPr id="22" name="Freeform 44"/>
            <p:cNvSpPr>
              <a:spLocks/>
            </p:cNvSpPr>
            <p:nvPr>
              <p:custDataLst>
                <p:tags r:id="rId18"/>
              </p:custDataLst>
            </p:nvPr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MS PGothic" pitchFamily="34" charset="-128"/>
                <a:cs typeface="+mn-cs"/>
              </a:endParaRPr>
            </a:p>
          </p:txBody>
        </p:sp>
        <p:sp>
          <p:nvSpPr>
            <p:cNvPr id="23" name="Freeform 45"/>
            <p:cNvSpPr>
              <a:spLocks/>
            </p:cNvSpPr>
            <p:nvPr>
              <p:custDataLst>
                <p:tags r:id="rId19"/>
              </p:custDataLst>
            </p:nvPr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MS PGothic" pitchFamily="34" charset="-128"/>
                <a:cs typeface="+mn-cs"/>
              </a:endParaRPr>
            </a:p>
          </p:txBody>
        </p:sp>
      </p:grpSp>
      <p:sp>
        <p:nvSpPr>
          <p:cNvPr id="2" name="Rectangle 1"/>
          <p:cNvSpPr/>
          <p:nvPr/>
        </p:nvSpPr>
        <p:spPr>
          <a:xfrm>
            <a:off x="534844" y="5936860"/>
            <a:ext cx="989156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200" dirty="0" smtClean="0">
                <a:solidFill>
                  <a:srgbClr val="006600"/>
                </a:solidFill>
                <a:latin typeface="Cambria" panose="02040503050406030204" pitchFamily="18" charset="0"/>
              </a:rPr>
              <a:t>Oh, I won!</a:t>
            </a:r>
            <a:endParaRPr lang="en-US" sz="1200" dirty="0">
              <a:solidFill>
                <a:srgbClr val="006600"/>
              </a:solidFill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4151814" y="2087701"/>
            <a:ext cx="4839786" cy="31700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>
                <a:latin typeface="Consolas" panose="020B0609020204030204" pitchFamily="49" charset="0"/>
              </a:rPr>
              <a:t>col = -1</a:t>
            </a:r>
          </a:p>
          <a:p>
            <a:r>
              <a:rPr lang="en-US" sz="2000" dirty="0" smtClean="0">
                <a:solidFill>
                  <a:srgbClr val="FF9900"/>
                </a:solidFill>
                <a:latin typeface="Consolas" panose="020B0609020204030204" pitchFamily="49" charset="0"/>
              </a:rPr>
              <a:t>while</a:t>
            </a:r>
            <a:r>
              <a:rPr lang="en-US" sz="2000" dirty="0" smtClean="0">
                <a:latin typeface="Consolas" panose="020B0609020204030204" pitchFamily="49" charset="0"/>
              </a:rPr>
              <a:t> </a:t>
            </a:r>
            <a:r>
              <a:rPr lang="en-US" sz="2000" dirty="0" err="1" smtClean="0">
                <a:latin typeface="Consolas" panose="020B0609020204030204" pitchFamily="49" charset="0"/>
              </a:rPr>
              <a:t>b.</a:t>
            </a:r>
            <a:r>
              <a:rPr lang="en-US" sz="2000" u="sng" dirty="0" err="1" smtClean="0">
                <a:latin typeface="Consolas" panose="020B0609020204030204" pitchFamily="49" charset="0"/>
              </a:rPr>
              <a:t>allowsMove</a:t>
            </a:r>
            <a:r>
              <a:rPr lang="en-US" sz="2000" dirty="0" smtClean="0">
                <a:latin typeface="Consolas" panose="020B0609020204030204" pitchFamily="49" charset="0"/>
              </a:rPr>
              <a:t>(col) == </a:t>
            </a:r>
            <a:r>
              <a:rPr lang="en-US" sz="2000" dirty="0" smtClean="0">
                <a:solidFill>
                  <a:srgbClr val="7030A0"/>
                </a:solidFill>
                <a:latin typeface="Consolas" panose="020B0609020204030204" pitchFamily="49" charset="0"/>
              </a:rPr>
              <a:t>False</a:t>
            </a:r>
            <a:r>
              <a:rPr lang="en-US" sz="2000" dirty="0" smtClean="0">
                <a:latin typeface="Consolas" panose="020B0609020204030204" pitchFamily="49" charset="0"/>
              </a:rPr>
              <a:t>:</a:t>
            </a:r>
          </a:p>
          <a:p>
            <a:r>
              <a:rPr lang="en-US" sz="2000" dirty="0">
                <a:latin typeface="Consolas" panose="020B0609020204030204" pitchFamily="49" charset="0"/>
              </a:rPr>
              <a:t> </a:t>
            </a:r>
            <a:r>
              <a:rPr lang="en-US" sz="2000" dirty="0" smtClean="0">
                <a:latin typeface="Consolas" panose="020B0609020204030204" pitchFamily="49" charset="0"/>
              </a:rPr>
              <a:t>   col = </a:t>
            </a:r>
            <a:r>
              <a:rPr lang="en-US" sz="2000" dirty="0" err="1" smtClean="0">
                <a:latin typeface="Consolas" panose="020B0609020204030204" pitchFamily="49" charset="0"/>
              </a:rPr>
              <a:t>random.choice</a:t>
            </a:r>
            <a:r>
              <a:rPr lang="en-US" sz="2000" dirty="0" smtClean="0">
                <a:latin typeface="Consolas" panose="020B0609020204030204" pitchFamily="49" charset="0"/>
              </a:rPr>
              <a:t>(</a:t>
            </a:r>
            <a:r>
              <a:rPr lang="en-US" sz="2000" dirty="0" smtClean="0">
                <a:solidFill>
                  <a:srgbClr val="7030A0"/>
                </a:solidFill>
                <a:latin typeface="Consolas" panose="020B0609020204030204" pitchFamily="49" charset="0"/>
              </a:rPr>
              <a:t>range</a:t>
            </a:r>
            <a:r>
              <a:rPr lang="en-US" sz="2000" dirty="0" smtClean="0">
                <a:latin typeface="Consolas" panose="020B0609020204030204" pitchFamily="49" charset="0"/>
              </a:rPr>
              <a:t>(7))</a:t>
            </a:r>
          </a:p>
          <a:p>
            <a:endParaRPr lang="en-US" sz="2000" dirty="0" smtClean="0">
              <a:latin typeface="Consolas" panose="020B0609020204030204" pitchFamily="49" charset="0"/>
            </a:endParaRPr>
          </a:p>
          <a:p>
            <a:r>
              <a:rPr lang="en-US" sz="2000" dirty="0" err="1" smtClean="0">
                <a:latin typeface="Consolas" panose="020B0609020204030204" pitchFamily="49" charset="0"/>
              </a:rPr>
              <a:t>b.</a:t>
            </a:r>
            <a:r>
              <a:rPr lang="en-US" sz="2000" u="sng" dirty="0" err="1" smtClean="0">
                <a:latin typeface="Consolas" panose="020B0609020204030204" pitchFamily="49" charset="0"/>
              </a:rPr>
              <a:t>addMove</a:t>
            </a:r>
            <a:r>
              <a:rPr lang="en-US" sz="2000" dirty="0" smtClean="0">
                <a:latin typeface="Consolas" panose="020B0609020204030204" pitchFamily="49" charset="0"/>
              </a:rPr>
              <a:t>(ox, col)</a:t>
            </a:r>
          </a:p>
          <a:p>
            <a:endParaRPr lang="en-US" sz="2000" dirty="0">
              <a:latin typeface="Consolas" panose="020B0609020204030204" pitchFamily="49" charset="0"/>
            </a:endParaRPr>
          </a:p>
          <a:p>
            <a:r>
              <a:rPr lang="en-US" sz="2000" dirty="0">
                <a:solidFill>
                  <a:srgbClr val="FF9900"/>
                </a:solidFill>
                <a:latin typeface="Consolas" panose="020B0609020204030204" pitchFamily="49" charset="0"/>
              </a:rPr>
              <a:t>if </a:t>
            </a:r>
            <a:r>
              <a:rPr lang="en-US" sz="2000" dirty="0">
                <a:latin typeface="Consolas" panose="020B0609020204030204" pitchFamily="49" charset="0"/>
              </a:rPr>
              <a:t>ox == </a:t>
            </a:r>
            <a:r>
              <a:rPr lang="en-US" sz="2000" dirty="0">
                <a:solidFill>
                  <a:srgbClr val="009900"/>
                </a:solidFill>
                <a:latin typeface="Consolas" panose="020B0609020204030204" pitchFamily="49" charset="0"/>
              </a:rPr>
              <a:t>'O'</a:t>
            </a:r>
            <a:r>
              <a:rPr lang="en-US" sz="2000" dirty="0">
                <a:latin typeface="Consolas" panose="020B0609020204030204" pitchFamily="49" charset="0"/>
              </a:rPr>
              <a:t>:   ox = </a:t>
            </a:r>
            <a:r>
              <a:rPr lang="en-US" sz="2000" dirty="0">
                <a:solidFill>
                  <a:srgbClr val="009900"/>
                </a:solidFill>
                <a:latin typeface="Consolas" panose="020B0609020204030204" pitchFamily="49" charset="0"/>
              </a:rPr>
              <a:t>'X'</a:t>
            </a:r>
          </a:p>
          <a:p>
            <a:r>
              <a:rPr lang="en-US" sz="2000" dirty="0">
                <a:solidFill>
                  <a:srgbClr val="FF9900"/>
                </a:solidFill>
                <a:latin typeface="Consolas" panose="020B0609020204030204" pitchFamily="49" charset="0"/>
              </a:rPr>
              <a:t>else</a:t>
            </a:r>
            <a:r>
              <a:rPr lang="en-US" sz="2000" dirty="0">
                <a:latin typeface="Consolas" panose="020B0609020204030204" pitchFamily="49" charset="0"/>
              </a:rPr>
              <a:t>:           ox = </a:t>
            </a:r>
            <a:r>
              <a:rPr lang="en-US" sz="2000" dirty="0">
                <a:solidFill>
                  <a:srgbClr val="009900"/>
                </a:solidFill>
                <a:latin typeface="Consolas" panose="020B0609020204030204" pitchFamily="49" charset="0"/>
              </a:rPr>
              <a:t>'O</a:t>
            </a:r>
            <a:r>
              <a:rPr lang="en-US" sz="2000" dirty="0" smtClean="0">
                <a:solidFill>
                  <a:srgbClr val="009900"/>
                </a:solidFill>
                <a:latin typeface="Consolas" panose="020B0609020204030204" pitchFamily="49" charset="0"/>
              </a:rPr>
              <a:t>'</a:t>
            </a:r>
          </a:p>
          <a:p>
            <a:endParaRPr lang="en-US" sz="2000" dirty="0">
              <a:solidFill>
                <a:srgbClr val="009900"/>
              </a:solidFill>
              <a:latin typeface="Consolas" panose="020B0609020204030204" pitchFamily="49" charset="0"/>
            </a:endParaRPr>
          </a:p>
          <a:p>
            <a:r>
              <a:rPr lang="en-US" sz="2000" dirty="0" smtClean="0">
                <a:solidFill>
                  <a:schemeClr val="bg1">
                    <a:lumMod val="65000"/>
                  </a:schemeClr>
                </a:solidFill>
                <a:latin typeface="Consolas" panose="020B0609020204030204" pitchFamily="49" charset="0"/>
              </a:rPr>
              <a:t># check if game is over!</a:t>
            </a:r>
            <a:endParaRPr lang="en-US" sz="2000" dirty="0">
              <a:solidFill>
                <a:schemeClr val="bg1">
                  <a:lumMod val="65000"/>
                </a:schemeClr>
              </a:solidFill>
              <a:latin typeface="Consolas" panose="020B0609020204030204" pitchFamily="49" charset="0"/>
            </a:endParaRPr>
          </a:p>
        </p:txBody>
      </p:sp>
      <p:sp>
        <p:nvSpPr>
          <p:cNvPr id="5" name="Rectangle 4"/>
          <p:cNvSpPr/>
          <p:nvPr/>
        </p:nvSpPr>
        <p:spPr>
          <a:xfrm>
            <a:off x="3636949" y="1499040"/>
            <a:ext cx="2053767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dirty="0" smtClean="0">
                <a:solidFill>
                  <a:srgbClr val="FF9900"/>
                </a:solidFill>
                <a:latin typeface="Consolas" panose="020B0609020204030204" pitchFamily="49" charset="0"/>
              </a:rPr>
              <a:t>while </a:t>
            </a:r>
            <a:r>
              <a:rPr lang="en-US" dirty="0" smtClean="0">
                <a:solidFill>
                  <a:srgbClr val="7030A0"/>
                </a:solidFill>
                <a:latin typeface="Consolas" panose="020B0609020204030204" pitchFamily="49" charset="0"/>
              </a:rPr>
              <a:t>True</a:t>
            </a:r>
            <a:r>
              <a:rPr lang="en-US" dirty="0" smtClean="0">
                <a:latin typeface="Consolas" panose="020B0609020204030204" pitchFamily="49" charset="0"/>
              </a:rPr>
              <a:t>:</a:t>
            </a:r>
            <a:endParaRPr lang="en-US" dirty="0"/>
          </a:p>
        </p:txBody>
      </p:sp>
      <p:sp>
        <p:nvSpPr>
          <p:cNvPr id="30" name="Right Arrow 29"/>
          <p:cNvSpPr/>
          <p:nvPr/>
        </p:nvSpPr>
        <p:spPr bwMode="auto">
          <a:xfrm rot="15072989">
            <a:off x="8024033" y="5465324"/>
            <a:ext cx="533400" cy="392809"/>
          </a:xfrm>
          <a:prstGeom prst="rightArrow">
            <a:avLst/>
          </a:prstGeom>
          <a:solidFill>
            <a:schemeClr val="bg1">
              <a:lumMod val="85000"/>
            </a:schemeClr>
          </a:solidFill>
          <a:ln w="9525" cap="flat" cmpd="sng" algn="ctr">
            <a:solidFill>
              <a:schemeClr val="bg1">
                <a:lumMod val="8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itchFamily="-106" charset="0"/>
              <a:ea typeface="ＭＳ Ｐゴシック" pitchFamily="-106" charset="-128"/>
              <a:cs typeface="ＭＳ Ｐゴシック" pitchFamily="-106" charset="-128"/>
            </a:endParaRPr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7" name="Ink 6"/>
              <p14:cNvContentPartPr/>
              <p14:nvPr/>
            </p14:nvContentPartPr>
            <p14:xfrm>
              <a:off x="617400" y="1595880"/>
              <a:ext cx="6722640" cy="2617920"/>
            </p14:xfrm>
          </p:contentPart>
        </mc:Choice>
        <mc:Fallback xmlns="">
          <p:pic>
            <p:nvPicPr>
              <p:cNvPr id="7" name="Ink 6"/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00840" y="1583640"/>
                <a:ext cx="6755400" cy="26427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26204593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82" name="Rounded Rectangle 83"/>
          <p:cNvSpPr>
            <a:spLocks noChangeArrowheads="1"/>
          </p:cNvSpPr>
          <p:nvPr/>
        </p:nvSpPr>
        <p:spPr bwMode="auto">
          <a:xfrm>
            <a:off x="901700" y="3124200"/>
            <a:ext cx="2895600" cy="1639888"/>
          </a:xfrm>
          <a:prstGeom prst="roundRect">
            <a:avLst>
              <a:gd name="adj" fmla="val 16667"/>
            </a:avLst>
          </a:prstGeom>
          <a:solidFill>
            <a:srgbClr val="CC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483" name="Text Box 1049"/>
          <p:cNvSpPr txBox="1">
            <a:spLocks noChangeArrowheads="1"/>
          </p:cNvSpPr>
          <p:nvPr/>
        </p:nvSpPr>
        <p:spPr bwMode="auto">
          <a:xfrm>
            <a:off x="969963" y="3243263"/>
            <a:ext cx="2790825" cy="1385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2100">
                <a:latin typeface="Calibri" pitchFamily="34" charset="0"/>
              </a:rPr>
              <a:t>A 2-ply lookahead player will see a way to win or block the opponent's win</a:t>
            </a:r>
          </a:p>
        </p:txBody>
      </p:sp>
      <p:sp>
        <p:nvSpPr>
          <p:cNvPr id="20484" name="Text Box 1029"/>
          <p:cNvSpPr txBox="1">
            <a:spLocks noChangeArrowheads="1"/>
          </p:cNvSpPr>
          <p:nvPr/>
        </p:nvSpPr>
        <p:spPr bwMode="auto">
          <a:xfrm>
            <a:off x="914400" y="228600"/>
            <a:ext cx="731520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3600">
                <a:latin typeface="Cambria" pitchFamily="18" charset="0"/>
              </a:rPr>
              <a:t>Scoring </a:t>
            </a:r>
            <a:r>
              <a:rPr lang="en-US" sz="3600" b="1" i="1">
                <a:latin typeface="Cambria" pitchFamily="18" charset="0"/>
              </a:rPr>
              <a:t>moves</a:t>
            </a:r>
            <a:r>
              <a:rPr lang="en-US" sz="3600">
                <a:latin typeface="Cambria" pitchFamily="18" charset="0"/>
              </a:rPr>
              <a:t> at 2 ply</a:t>
            </a:r>
          </a:p>
        </p:txBody>
      </p:sp>
      <p:sp>
        <p:nvSpPr>
          <p:cNvPr id="20485" name="Text Box 1114"/>
          <p:cNvSpPr txBox="1">
            <a:spLocks noChangeArrowheads="1"/>
          </p:cNvSpPr>
          <p:nvPr/>
        </p:nvSpPr>
        <p:spPr bwMode="auto">
          <a:xfrm>
            <a:off x="733425" y="1752600"/>
            <a:ext cx="3381375" cy="738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2100">
                <a:latin typeface="Calibri" pitchFamily="34" charset="0"/>
              </a:rPr>
              <a:t>What would the 2-ply scores be for each </a:t>
            </a:r>
            <a:r>
              <a:rPr lang="en-US" sz="2100" b="1" i="1">
                <a:latin typeface="Calibri" pitchFamily="34" charset="0"/>
              </a:rPr>
              <a:t>column </a:t>
            </a:r>
            <a:r>
              <a:rPr lang="en-US" sz="2100">
                <a:latin typeface="Calibri" pitchFamily="34" charset="0"/>
              </a:rPr>
              <a:t>(move)?</a:t>
            </a:r>
            <a:endParaRPr lang="en-US" sz="2100" b="1" i="1">
              <a:latin typeface="Calibri" pitchFamily="34" charset="0"/>
            </a:endParaRPr>
          </a:p>
        </p:txBody>
      </p:sp>
      <p:sp>
        <p:nvSpPr>
          <p:cNvPr id="20486" name="Rectangle 1046"/>
          <p:cNvSpPr>
            <a:spLocks noChangeArrowheads="1"/>
          </p:cNvSpPr>
          <p:nvPr/>
        </p:nvSpPr>
        <p:spPr bwMode="auto">
          <a:xfrm>
            <a:off x="5448300" y="3883025"/>
            <a:ext cx="2835275" cy="32385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/>
            <a:r>
              <a:rPr lang="en-US" sz="1500">
                <a:latin typeface="Times" charset="0"/>
              </a:rPr>
              <a:t> </a:t>
            </a:r>
            <a:r>
              <a:rPr lang="en-US" sz="1500" b="1" i="1">
                <a:solidFill>
                  <a:srgbClr val="06961A"/>
                </a:solidFill>
                <a:latin typeface="Calibri" pitchFamily="34" charset="0"/>
              </a:rPr>
              <a:t>2-ply means 2 moves are made!</a:t>
            </a:r>
            <a:r>
              <a:rPr lang="en-US" sz="1500">
                <a:solidFill>
                  <a:srgbClr val="06961A"/>
                </a:solidFill>
                <a:latin typeface="Calibri" pitchFamily="34" charset="0"/>
              </a:rPr>
              <a:t> </a:t>
            </a:r>
          </a:p>
        </p:txBody>
      </p:sp>
      <p:sp>
        <p:nvSpPr>
          <p:cNvPr id="20487" name="Text Box 1111"/>
          <p:cNvSpPr txBox="1">
            <a:spLocks noChangeArrowheads="1"/>
          </p:cNvSpPr>
          <p:nvPr/>
        </p:nvSpPr>
        <p:spPr bwMode="auto">
          <a:xfrm>
            <a:off x="5359400" y="1447800"/>
            <a:ext cx="2582863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b="1"/>
              <a:t>2-ply scores for </a:t>
            </a:r>
          </a:p>
        </p:txBody>
      </p:sp>
      <p:sp>
        <p:nvSpPr>
          <p:cNvPr id="20488" name="Oval 1050"/>
          <p:cNvSpPr>
            <a:spLocks noChangeArrowheads="1"/>
          </p:cNvSpPr>
          <p:nvPr/>
        </p:nvSpPr>
        <p:spPr bwMode="auto">
          <a:xfrm>
            <a:off x="5548313" y="4283075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0489" name="Oval 1051" descr="Dark vertical"/>
          <p:cNvSpPr>
            <a:spLocks noChangeArrowheads="1"/>
          </p:cNvSpPr>
          <p:nvPr/>
        </p:nvSpPr>
        <p:spPr bwMode="auto">
          <a:xfrm>
            <a:off x="5548313" y="4645025"/>
            <a:ext cx="304800" cy="304800"/>
          </a:xfrm>
          <a:prstGeom prst="ellipse">
            <a:avLst/>
          </a:prstGeom>
          <a:pattFill prst="dkVert">
            <a:fgClr>
              <a:srgbClr val="CD0329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0490" name="Oval 1052"/>
          <p:cNvSpPr>
            <a:spLocks noChangeArrowheads="1"/>
          </p:cNvSpPr>
          <p:nvPr/>
        </p:nvSpPr>
        <p:spPr bwMode="auto">
          <a:xfrm>
            <a:off x="5548313" y="5008563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0491" name="Oval 1053" descr="Dark vertical"/>
          <p:cNvSpPr>
            <a:spLocks noChangeArrowheads="1"/>
          </p:cNvSpPr>
          <p:nvPr/>
        </p:nvSpPr>
        <p:spPr bwMode="auto">
          <a:xfrm>
            <a:off x="5548313" y="5372100"/>
            <a:ext cx="304800" cy="304800"/>
          </a:xfrm>
          <a:prstGeom prst="ellipse">
            <a:avLst/>
          </a:prstGeom>
          <a:pattFill prst="dkVert">
            <a:fgClr>
              <a:srgbClr val="CD0329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0492" name="Oval 1054"/>
          <p:cNvSpPr>
            <a:spLocks noChangeArrowheads="1"/>
          </p:cNvSpPr>
          <p:nvPr/>
        </p:nvSpPr>
        <p:spPr bwMode="auto">
          <a:xfrm>
            <a:off x="5548313" y="5735638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0493" name="Oval 1055"/>
          <p:cNvSpPr>
            <a:spLocks noChangeArrowheads="1"/>
          </p:cNvSpPr>
          <p:nvPr/>
        </p:nvSpPr>
        <p:spPr bwMode="auto">
          <a:xfrm>
            <a:off x="5548313" y="6099175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0494" name="Oval 1056"/>
          <p:cNvSpPr>
            <a:spLocks noChangeArrowheads="1"/>
          </p:cNvSpPr>
          <p:nvPr/>
        </p:nvSpPr>
        <p:spPr bwMode="auto">
          <a:xfrm>
            <a:off x="5929313" y="428307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0495" name="Oval 1057"/>
          <p:cNvSpPr>
            <a:spLocks noChangeArrowheads="1"/>
          </p:cNvSpPr>
          <p:nvPr/>
        </p:nvSpPr>
        <p:spPr bwMode="auto">
          <a:xfrm>
            <a:off x="5929313" y="464502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0496" name="Oval 1058"/>
          <p:cNvSpPr>
            <a:spLocks noChangeArrowheads="1"/>
          </p:cNvSpPr>
          <p:nvPr/>
        </p:nvSpPr>
        <p:spPr bwMode="auto">
          <a:xfrm>
            <a:off x="5929313" y="5008563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0497" name="Oval 1059"/>
          <p:cNvSpPr>
            <a:spLocks noChangeArrowheads="1"/>
          </p:cNvSpPr>
          <p:nvPr/>
        </p:nvSpPr>
        <p:spPr bwMode="auto">
          <a:xfrm>
            <a:off x="5929313" y="537210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0498" name="Oval 1060"/>
          <p:cNvSpPr>
            <a:spLocks noChangeArrowheads="1"/>
          </p:cNvSpPr>
          <p:nvPr/>
        </p:nvSpPr>
        <p:spPr bwMode="auto">
          <a:xfrm>
            <a:off x="5929313" y="5735638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0499" name="Oval 1061"/>
          <p:cNvSpPr>
            <a:spLocks noChangeArrowheads="1"/>
          </p:cNvSpPr>
          <p:nvPr/>
        </p:nvSpPr>
        <p:spPr bwMode="auto">
          <a:xfrm>
            <a:off x="6310313" y="428307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0500" name="Oval 1062"/>
          <p:cNvSpPr>
            <a:spLocks noChangeArrowheads="1"/>
          </p:cNvSpPr>
          <p:nvPr/>
        </p:nvSpPr>
        <p:spPr bwMode="auto">
          <a:xfrm>
            <a:off x="6310313" y="464502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0501" name="Oval 1063"/>
          <p:cNvSpPr>
            <a:spLocks noChangeArrowheads="1"/>
          </p:cNvSpPr>
          <p:nvPr/>
        </p:nvSpPr>
        <p:spPr bwMode="auto">
          <a:xfrm>
            <a:off x="6310313" y="5008563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0502" name="Oval 1064"/>
          <p:cNvSpPr>
            <a:spLocks noChangeArrowheads="1"/>
          </p:cNvSpPr>
          <p:nvPr/>
        </p:nvSpPr>
        <p:spPr bwMode="auto">
          <a:xfrm>
            <a:off x="6310313" y="537210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0503" name="Oval 1065"/>
          <p:cNvSpPr>
            <a:spLocks noChangeArrowheads="1"/>
          </p:cNvSpPr>
          <p:nvPr/>
        </p:nvSpPr>
        <p:spPr bwMode="auto">
          <a:xfrm>
            <a:off x="7069138" y="573405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0504" name="Oval 1066"/>
          <p:cNvSpPr>
            <a:spLocks noChangeArrowheads="1"/>
          </p:cNvSpPr>
          <p:nvPr/>
        </p:nvSpPr>
        <p:spPr bwMode="auto">
          <a:xfrm>
            <a:off x="6691313" y="428307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0505" name="Oval 1067"/>
          <p:cNvSpPr>
            <a:spLocks noChangeArrowheads="1"/>
          </p:cNvSpPr>
          <p:nvPr/>
        </p:nvSpPr>
        <p:spPr bwMode="auto">
          <a:xfrm>
            <a:off x="6691313" y="464502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0506" name="Oval 1068"/>
          <p:cNvSpPr>
            <a:spLocks noChangeArrowheads="1"/>
          </p:cNvSpPr>
          <p:nvPr/>
        </p:nvSpPr>
        <p:spPr bwMode="auto">
          <a:xfrm>
            <a:off x="6691313" y="5008563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0507" name="Oval 1069"/>
          <p:cNvSpPr>
            <a:spLocks noChangeArrowheads="1"/>
          </p:cNvSpPr>
          <p:nvPr/>
        </p:nvSpPr>
        <p:spPr bwMode="auto">
          <a:xfrm>
            <a:off x="6691313" y="537210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0508" name="Oval 1070"/>
          <p:cNvSpPr>
            <a:spLocks noChangeArrowheads="1"/>
          </p:cNvSpPr>
          <p:nvPr/>
        </p:nvSpPr>
        <p:spPr bwMode="auto">
          <a:xfrm>
            <a:off x="6691313" y="573563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0509" name="Oval 1071"/>
          <p:cNvSpPr>
            <a:spLocks noChangeArrowheads="1"/>
          </p:cNvSpPr>
          <p:nvPr/>
        </p:nvSpPr>
        <p:spPr bwMode="auto">
          <a:xfrm>
            <a:off x="7072313" y="428307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0510" name="Oval 1072"/>
          <p:cNvSpPr>
            <a:spLocks noChangeArrowheads="1"/>
          </p:cNvSpPr>
          <p:nvPr/>
        </p:nvSpPr>
        <p:spPr bwMode="auto">
          <a:xfrm>
            <a:off x="7072313" y="464502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0511" name="Oval 1073"/>
          <p:cNvSpPr>
            <a:spLocks noChangeArrowheads="1"/>
          </p:cNvSpPr>
          <p:nvPr/>
        </p:nvSpPr>
        <p:spPr bwMode="auto">
          <a:xfrm>
            <a:off x="7072313" y="5008563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0512" name="Oval 1074"/>
          <p:cNvSpPr>
            <a:spLocks noChangeArrowheads="1"/>
          </p:cNvSpPr>
          <p:nvPr/>
        </p:nvSpPr>
        <p:spPr bwMode="auto">
          <a:xfrm>
            <a:off x="7072313" y="537210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0513" name="Oval 1075"/>
          <p:cNvSpPr>
            <a:spLocks noChangeArrowheads="1"/>
          </p:cNvSpPr>
          <p:nvPr/>
        </p:nvSpPr>
        <p:spPr bwMode="auto">
          <a:xfrm>
            <a:off x="7072313" y="609917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0514" name="Oval 1076"/>
          <p:cNvSpPr>
            <a:spLocks noChangeArrowheads="1"/>
          </p:cNvSpPr>
          <p:nvPr/>
        </p:nvSpPr>
        <p:spPr bwMode="auto">
          <a:xfrm>
            <a:off x="7453313" y="428307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0515" name="Oval 1077"/>
          <p:cNvSpPr>
            <a:spLocks noChangeArrowheads="1"/>
          </p:cNvSpPr>
          <p:nvPr/>
        </p:nvSpPr>
        <p:spPr bwMode="auto">
          <a:xfrm>
            <a:off x="7453313" y="464502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0516" name="Oval 1078"/>
          <p:cNvSpPr>
            <a:spLocks noChangeArrowheads="1"/>
          </p:cNvSpPr>
          <p:nvPr/>
        </p:nvSpPr>
        <p:spPr bwMode="auto">
          <a:xfrm>
            <a:off x="7453313" y="5008563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0517" name="Oval 1079"/>
          <p:cNvSpPr>
            <a:spLocks noChangeArrowheads="1"/>
          </p:cNvSpPr>
          <p:nvPr/>
        </p:nvSpPr>
        <p:spPr bwMode="auto">
          <a:xfrm>
            <a:off x="7453313" y="537210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0518" name="Oval 1080"/>
          <p:cNvSpPr>
            <a:spLocks noChangeArrowheads="1"/>
          </p:cNvSpPr>
          <p:nvPr/>
        </p:nvSpPr>
        <p:spPr bwMode="auto">
          <a:xfrm>
            <a:off x="7453313" y="573563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0519" name="Oval 1081"/>
          <p:cNvSpPr>
            <a:spLocks noChangeArrowheads="1"/>
          </p:cNvSpPr>
          <p:nvPr/>
        </p:nvSpPr>
        <p:spPr bwMode="auto">
          <a:xfrm>
            <a:off x="7834313" y="428307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0520" name="Oval 1082"/>
          <p:cNvSpPr>
            <a:spLocks noChangeArrowheads="1"/>
          </p:cNvSpPr>
          <p:nvPr/>
        </p:nvSpPr>
        <p:spPr bwMode="auto">
          <a:xfrm>
            <a:off x="7834313" y="464502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0521" name="Oval 1083"/>
          <p:cNvSpPr>
            <a:spLocks noChangeArrowheads="1"/>
          </p:cNvSpPr>
          <p:nvPr/>
        </p:nvSpPr>
        <p:spPr bwMode="auto">
          <a:xfrm>
            <a:off x="7834313" y="5008563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0522" name="Oval 1084"/>
          <p:cNvSpPr>
            <a:spLocks noChangeArrowheads="1"/>
          </p:cNvSpPr>
          <p:nvPr/>
        </p:nvSpPr>
        <p:spPr bwMode="auto">
          <a:xfrm>
            <a:off x="7834313" y="537210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0523" name="Oval 1085"/>
          <p:cNvSpPr>
            <a:spLocks noChangeArrowheads="1"/>
          </p:cNvSpPr>
          <p:nvPr/>
        </p:nvSpPr>
        <p:spPr bwMode="auto">
          <a:xfrm>
            <a:off x="7834313" y="573563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0524" name="Oval 1086"/>
          <p:cNvSpPr>
            <a:spLocks noChangeArrowheads="1"/>
          </p:cNvSpPr>
          <p:nvPr/>
        </p:nvSpPr>
        <p:spPr bwMode="auto">
          <a:xfrm>
            <a:off x="7834313" y="6099175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0525" name="Rectangle 1087"/>
          <p:cNvSpPr>
            <a:spLocks noChangeArrowheads="1"/>
          </p:cNvSpPr>
          <p:nvPr/>
        </p:nvSpPr>
        <p:spPr bwMode="auto">
          <a:xfrm>
            <a:off x="5487988" y="4198938"/>
            <a:ext cx="2714625" cy="2278062"/>
          </a:xfrm>
          <a:prstGeom prst="rect">
            <a:avLst/>
          </a:prstGeom>
          <a:noFill/>
          <a:ln w="28575">
            <a:solidFill>
              <a:srgbClr val="008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526" name="Oval 1102" descr="Dark vertical"/>
          <p:cNvSpPr>
            <a:spLocks noChangeArrowheads="1"/>
          </p:cNvSpPr>
          <p:nvPr/>
        </p:nvSpPr>
        <p:spPr bwMode="auto">
          <a:xfrm>
            <a:off x="5938838" y="6107113"/>
            <a:ext cx="304800" cy="304800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0527" name="Oval 1103" descr="Dark vertical"/>
          <p:cNvSpPr>
            <a:spLocks noChangeArrowheads="1"/>
          </p:cNvSpPr>
          <p:nvPr/>
        </p:nvSpPr>
        <p:spPr bwMode="auto">
          <a:xfrm>
            <a:off x="6319838" y="6107113"/>
            <a:ext cx="304800" cy="304800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0528" name="Oval 1104" descr="Dark vertical"/>
          <p:cNvSpPr>
            <a:spLocks noChangeArrowheads="1"/>
          </p:cNvSpPr>
          <p:nvPr/>
        </p:nvSpPr>
        <p:spPr bwMode="auto">
          <a:xfrm>
            <a:off x="6700838" y="6107113"/>
            <a:ext cx="304800" cy="304800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0529" name="Oval 1105" descr="Dark vertical"/>
          <p:cNvSpPr>
            <a:spLocks noChangeArrowheads="1"/>
          </p:cNvSpPr>
          <p:nvPr/>
        </p:nvSpPr>
        <p:spPr bwMode="auto">
          <a:xfrm>
            <a:off x="6313488" y="5738813"/>
            <a:ext cx="304800" cy="304800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0530" name="Oval 1106"/>
          <p:cNvSpPr>
            <a:spLocks noChangeArrowheads="1"/>
          </p:cNvSpPr>
          <p:nvPr/>
        </p:nvSpPr>
        <p:spPr bwMode="auto">
          <a:xfrm>
            <a:off x="7453313" y="6092825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0531" name="Oval 1108" descr="Dark vertical"/>
          <p:cNvSpPr>
            <a:spLocks noChangeArrowheads="1"/>
          </p:cNvSpPr>
          <p:nvPr/>
        </p:nvSpPr>
        <p:spPr bwMode="auto">
          <a:xfrm>
            <a:off x="4878388" y="4656138"/>
            <a:ext cx="304800" cy="304800"/>
          </a:xfrm>
          <a:prstGeom prst="ellipse">
            <a:avLst/>
          </a:prstGeom>
          <a:pattFill prst="dkVert">
            <a:fgClr>
              <a:srgbClr val="CD0329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0532" name="Text Box 1109"/>
          <p:cNvSpPr txBox="1">
            <a:spLocks noChangeArrowheads="1"/>
          </p:cNvSpPr>
          <p:nvPr/>
        </p:nvSpPr>
        <p:spPr bwMode="auto">
          <a:xfrm>
            <a:off x="4652963" y="5037138"/>
            <a:ext cx="758825" cy="554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500" b="1">
                <a:latin typeface="Calibri" pitchFamily="34" charset="0"/>
              </a:rPr>
              <a:t>to move</a:t>
            </a:r>
          </a:p>
        </p:txBody>
      </p:sp>
      <p:sp>
        <p:nvSpPr>
          <p:cNvPr id="20533" name="Line 1121"/>
          <p:cNvSpPr>
            <a:spLocks noChangeShapeType="1"/>
          </p:cNvSpPr>
          <p:nvPr/>
        </p:nvSpPr>
        <p:spPr bwMode="auto">
          <a:xfrm flipH="1">
            <a:off x="7980363" y="3673475"/>
            <a:ext cx="6350" cy="244475"/>
          </a:xfrm>
          <a:prstGeom prst="line">
            <a:avLst/>
          </a:prstGeom>
          <a:noFill/>
          <a:ln w="952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534" name="Oval 1108" descr="Dark vertical"/>
          <p:cNvSpPr>
            <a:spLocks noChangeArrowheads="1"/>
          </p:cNvSpPr>
          <p:nvPr/>
        </p:nvSpPr>
        <p:spPr bwMode="auto">
          <a:xfrm>
            <a:off x="5535613" y="3317875"/>
            <a:ext cx="304800" cy="304800"/>
          </a:xfrm>
          <a:prstGeom prst="ellipse">
            <a:avLst/>
          </a:prstGeom>
          <a:pattFill prst="dkVert">
            <a:fgClr>
              <a:srgbClr val="CD0329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0535" name="Oval 1108" descr="Dark vertical"/>
          <p:cNvSpPr>
            <a:spLocks noChangeArrowheads="1"/>
          </p:cNvSpPr>
          <p:nvPr/>
        </p:nvSpPr>
        <p:spPr bwMode="auto">
          <a:xfrm>
            <a:off x="5916613" y="3317875"/>
            <a:ext cx="304800" cy="304800"/>
          </a:xfrm>
          <a:prstGeom prst="ellipse">
            <a:avLst/>
          </a:prstGeom>
          <a:pattFill prst="dkVert">
            <a:fgClr>
              <a:srgbClr val="CD0329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0536" name="Oval 1108" descr="Dark vertical"/>
          <p:cNvSpPr>
            <a:spLocks noChangeArrowheads="1"/>
          </p:cNvSpPr>
          <p:nvPr/>
        </p:nvSpPr>
        <p:spPr bwMode="auto">
          <a:xfrm>
            <a:off x="6299200" y="3317875"/>
            <a:ext cx="304800" cy="304800"/>
          </a:xfrm>
          <a:prstGeom prst="ellipse">
            <a:avLst/>
          </a:prstGeom>
          <a:pattFill prst="dkVert">
            <a:fgClr>
              <a:srgbClr val="CD0329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0537" name="Oval 1108" descr="Dark vertical"/>
          <p:cNvSpPr>
            <a:spLocks noChangeArrowheads="1"/>
          </p:cNvSpPr>
          <p:nvPr/>
        </p:nvSpPr>
        <p:spPr bwMode="auto">
          <a:xfrm>
            <a:off x="7824788" y="3317875"/>
            <a:ext cx="304800" cy="304800"/>
          </a:xfrm>
          <a:prstGeom prst="ellipse">
            <a:avLst/>
          </a:prstGeom>
          <a:pattFill prst="dkVert">
            <a:fgClr>
              <a:srgbClr val="CD0329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0538" name="Oval 1108" descr="Dark vertical"/>
          <p:cNvSpPr>
            <a:spLocks noChangeArrowheads="1"/>
          </p:cNvSpPr>
          <p:nvPr/>
        </p:nvSpPr>
        <p:spPr bwMode="auto">
          <a:xfrm>
            <a:off x="6680200" y="3317875"/>
            <a:ext cx="304800" cy="304800"/>
          </a:xfrm>
          <a:prstGeom prst="ellipse">
            <a:avLst/>
          </a:prstGeom>
          <a:pattFill prst="dkVert">
            <a:fgClr>
              <a:srgbClr val="CD0329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0539" name="Oval 1108" descr="Dark vertical"/>
          <p:cNvSpPr>
            <a:spLocks noChangeArrowheads="1"/>
          </p:cNvSpPr>
          <p:nvPr/>
        </p:nvSpPr>
        <p:spPr bwMode="auto">
          <a:xfrm>
            <a:off x="7062788" y="3317875"/>
            <a:ext cx="304800" cy="304800"/>
          </a:xfrm>
          <a:prstGeom prst="ellipse">
            <a:avLst/>
          </a:prstGeom>
          <a:pattFill prst="dkVert">
            <a:fgClr>
              <a:srgbClr val="CD0329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0540" name="Oval 1108" descr="Dark vertical"/>
          <p:cNvSpPr>
            <a:spLocks noChangeArrowheads="1"/>
          </p:cNvSpPr>
          <p:nvPr/>
        </p:nvSpPr>
        <p:spPr bwMode="auto">
          <a:xfrm>
            <a:off x="7443788" y="3317875"/>
            <a:ext cx="304800" cy="304800"/>
          </a:xfrm>
          <a:prstGeom prst="ellipse">
            <a:avLst/>
          </a:prstGeom>
          <a:pattFill prst="dkVert">
            <a:fgClr>
              <a:srgbClr val="CD0329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0541" name="Rectangle 147"/>
          <p:cNvSpPr>
            <a:spLocks noChangeArrowheads="1"/>
          </p:cNvSpPr>
          <p:nvPr/>
        </p:nvSpPr>
        <p:spPr bwMode="auto">
          <a:xfrm>
            <a:off x="5481638" y="2003425"/>
            <a:ext cx="357187" cy="592138"/>
          </a:xfrm>
          <a:prstGeom prst="rect">
            <a:avLst/>
          </a:prstGeom>
          <a:noFill/>
          <a:ln w="952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42" name="Rectangle 148"/>
          <p:cNvSpPr>
            <a:spLocks noChangeArrowheads="1"/>
          </p:cNvSpPr>
          <p:nvPr/>
        </p:nvSpPr>
        <p:spPr bwMode="auto">
          <a:xfrm>
            <a:off x="5875338" y="2003425"/>
            <a:ext cx="358775" cy="592138"/>
          </a:xfrm>
          <a:prstGeom prst="rect">
            <a:avLst/>
          </a:prstGeom>
          <a:noFill/>
          <a:ln w="952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43" name="Rectangle 149"/>
          <p:cNvSpPr>
            <a:spLocks noChangeArrowheads="1"/>
          </p:cNvSpPr>
          <p:nvPr/>
        </p:nvSpPr>
        <p:spPr bwMode="auto">
          <a:xfrm>
            <a:off x="6269038" y="2003425"/>
            <a:ext cx="358775" cy="592138"/>
          </a:xfrm>
          <a:prstGeom prst="rect">
            <a:avLst/>
          </a:prstGeom>
          <a:noFill/>
          <a:ln w="952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44" name="Rectangle 150"/>
          <p:cNvSpPr>
            <a:spLocks noChangeArrowheads="1"/>
          </p:cNvSpPr>
          <p:nvPr/>
        </p:nvSpPr>
        <p:spPr bwMode="auto">
          <a:xfrm>
            <a:off x="6662738" y="2003425"/>
            <a:ext cx="358775" cy="592138"/>
          </a:xfrm>
          <a:prstGeom prst="rect">
            <a:avLst/>
          </a:prstGeom>
          <a:noFill/>
          <a:ln w="952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45" name="Rectangle 151"/>
          <p:cNvSpPr>
            <a:spLocks noChangeArrowheads="1"/>
          </p:cNvSpPr>
          <p:nvPr/>
        </p:nvSpPr>
        <p:spPr bwMode="auto">
          <a:xfrm>
            <a:off x="7058025" y="2003425"/>
            <a:ext cx="357188" cy="592138"/>
          </a:xfrm>
          <a:prstGeom prst="rect">
            <a:avLst/>
          </a:prstGeom>
          <a:noFill/>
          <a:ln w="952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46" name="Rectangle 152"/>
          <p:cNvSpPr>
            <a:spLocks noChangeArrowheads="1"/>
          </p:cNvSpPr>
          <p:nvPr/>
        </p:nvSpPr>
        <p:spPr bwMode="auto">
          <a:xfrm>
            <a:off x="7451725" y="2003425"/>
            <a:ext cx="358775" cy="592138"/>
          </a:xfrm>
          <a:prstGeom prst="rect">
            <a:avLst/>
          </a:prstGeom>
          <a:noFill/>
          <a:ln w="952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47" name="Rectangle 153"/>
          <p:cNvSpPr>
            <a:spLocks noChangeArrowheads="1"/>
          </p:cNvSpPr>
          <p:nvPr/>
        </p:nvSpPr>
        <p:spPr bwMode="auto">
          <a:xfrm>
            <a:off x="7845425" y="2003425"/>
            <a:ext cx="358775" cy="592138"/>
          </a:xfrm>
          <a:prstGeom prst="rect">
            <a:avLst/>
          </a:prstGeom>
          <a:noFill/>
          <a:ln w="952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48" name="Oval 1108" descr="Dark vertical"/>
          <p:cNvSpPr>
            <a:spLocks noChangeArrowheads="1"/>
          </p:cNvSpPr>
          <p:nvPr/>
        </p:nvSpPr>
        <p:spPr bwMode="auto">
          <a:xfrm>
            <a:off x="7851775" y="1525588"/>
            <a:ext cx="304800" cy="304800"/>
          </a:xfrm>
          <a:prstGeom prst="ellipse">
            <a:avLst/>
          </a:prstGeom>
          <a:pattFill prst="dkVert">
            <a:fgClr>
              <a:srgbClr val="CD0329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grpSp>
        <p:nvGrpSpPr>
          <p:cNvPr id="20549" name="Group 50"/>
          <p:cNvGrpSpPr>
            <a:grpSpLocks/>
          </p:cNvGrpSpPr>
          <p:nvPr>
            <p:custDataLst>
              <p:tags r:id="rId1"/>
            </p:custDataLst>
          </p:nvPr>
        </p:nvGrpSpPr>
        <p:grpSpPr bwMode="auto">
          <a:xfrm>
            <a:off x="647700" y="5710238"/>
            <a:ext cx="531813" cy="615950"/>
            <a:chOff x="2928" y="1051"/>
            <a:chExt cx="840" cy="957"/>
          </a:xfrm>
        </p:grpSpPr>
        <p:sp>
          <p:nvSpPr>
            <p:cNvPr id="20594" name="Freeform 51"/>
            <p:cNvSpPr>
              <a:spLocks/>
            </p:cNvSpPr>
            <p:nvPr>
              <p:custDataLst>
                <p:tags r:id="rId2"/>
              </p:custDataLst>
            </p:nvPr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24 w 1048"/>
                <a:gd name="T1" fmla="*/ 21 h 250"/>
                <a:gd name="T2" fmla="*/ 42 w 1048"/>
                <a:gd name="T3" fmla="*/ 83 h 250"/>
                <a:gd name="T4" fmla="*/ 43 w 1048"/>
                <a:gd name="T5" fmla="*/ 111 h 250"/>
                <a:gd name="T6" fmla="*/ 46 w 1048"/>
                <a:gd name="T7" fmla="*/ 126 h 250"/>
                <a:gd name="T8" fmla="*/ 48 w 1048"/>
                <a:gd name="T9" fmla="*/ 167 h 250"/>
                <a:gd name="T10" fmla="*/ 33 w 1048"/>
                <a:gd name="T11" fmla="*/ 236 h 250"/>
                <a:gd name="T12" fmla="*/ 4 w 1048"/>
                <a:gd name="T13" fmla="*/ 216 h 250"/>
                <a:gd name="T14" fmla="*/ 0 w 1048"/>
                <a:gd name="T15" fmla="*/ 195 h 250"/>
                <a:gd name="T16" fmla="*/ 2 w 1048"/>
                <a:gd name="T17" fmla="*/ 161 h 250"/>
                <a:gd name="T18" fmla="*/ 4 w 1048"/>
                <a:gd name="T19" fmla="*/ 125 h 250"/>
                <a:gd name="T20" fmla="*/ 9 w 1048"/>
                <a:gd name="T21" fmla="*/ 76 h 250"/>
                <a:gd name="T22" fmla="*/ 13 w 1048"/>
                <a:gd name="T23" fmla="*/ 55 h 250"/>
                <a:gd name="T24" fmla="*/ 15 w 1048"/>
                <a:gd name="T25" fmla="*/ 28 h 250"/>
                <a:gd name="T26" fmla="*/ 17 w 1048"/>
                <a:gd name="T27" fmla="*/ 14 h 250"/>
                <a:gd name="T28" fmla="*/ 22 w 1048"/>
                <a:gd name="T29" fmla="*/ 28 h 250"/>
                <a:gd name="T30" fmla="*/ 24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0595" name="Oval 52"/>
            <p:cNvSpPr>
              <a:spLocks noChangeArrowheads="1"/>
            </p:cNvSpPr>
            <p:nvPr>
              <p:custDataLst>
                <p:tags r:id="rId3"/>
              </p:custDataLst>
            </p:nvPr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0596" name="Oval 53"/>
            <p:cNvSpPr>
              <a:spLocks noChangeArrowheads="1"/>
            </p:cNvSpPr>
            <p:nvPr>
              <p:custDataLst>
                <p:tags r:id="rId4"/>
              </p:custDataLst>
            </p:nvPr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0597" name="Oval 54"/>
            <p:cNvSpPr>
              <a:spLocks noChangeArrowheads="1"/>
            </p:cNvSpPr>
            <p:nvPr>
              <p:custDataLst>
                <p:tags r:id="rId5"/>
              </p:custDataLst>
            </p:nvPr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0598" name="Oval 55"/>
            <p:cNvSpPr>
              <a:spLocks noChangeArrowheads="1"/>
            </p:cNvSpPr>
            <p:nvPr>
              <p:custDataLst>
                <p:tags r:id="rId6"/>
              </p:custDataLst>
            </p:nvPr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0599" name="Oval 56"/>
            <p:cNvSpPr>
              <a:spLocks noChangeArrowheads="1"/>
            </p:cNvSpPr>
            <p:nvPr>
              <p:custDataLst>
                <p:tags r:id="rId7"/>
              </p:custDataLst>
            </p:nvPr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0600" name="Oval 57"/>
            <p:cNvSpPr>
              <a:spLocks noChangeArrowheads="1"/>
            </p:cNvSpPr>
            <p:nvPr>
              <p:custDataLst>
                <p:tags r:id="rId8"/>
              </p:custDataLst>
            </p:nvPr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0601" name="Oval 58"/>
            <p:cNvSpPr>
              <a:spLocks noChangeArrowheads="1"/>
            </p:cNvSpPr>
            <p:nvPr>
              <p:custDataLst>
                <p:tags r:id="rId9"/>
              </p:custDataLst>
            </p:nvPr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0602" name="AutoShape 59"/>
            <p:cNvSpPr>
              <a:spLocks noChangeArrowheads="1"/>
            </p:cNvSpPr>
            <p:nvPr>
              <p:custDataLst>
                <p:tags r:id="rId10"/>
              </p:custDataLst>
            </p:nvPr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0603" name="Freeform 60"/>
            <p:cNvSpPr>
              <a:spLocks/>
            </p:cNvSpPr>
            <p:nvPr>
              <p:custDataLst>
                <p:tags r:id="rId11"/>
              </p:custDataLst>
            </p:nvPr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604" name="Freeform 61"/>
            <p:cNvSpPr>
              <a:spLocks/>
            </p:cNvSpPr>
            <p:nvPr>
              <p:custDataLst>
                <p:tags r:id="rId12"/>
              </p:custDataLst>
            </p:nvPr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605" name="Freeform 62"/>
            <p:cNvSpPr>
              <a:spLocks/>
            </p:cNvSpPr>
            <p:nvPr>
              <p:custDataLst>
                <p:tags r:id="rId13"/>
              </p:custDataLst>
            </p:nvPr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606" name="Freeform 63"/>
            <p:cNvSpPr>
              <a:spLocks/>
            </p:cNvSpPr>
            <p:nvPr>
              <p:custDataLst>
                <p:tags r:id="rId14"/>
              </p:custDataLst>
            </p:nvPr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0550" name="Text Box 71"/>
          <p:cNvSpPr txBox="1">
            <a:spLocks noChangeArrowheads="1"/>
          </p:cNvSpPr>
          <p:nvPr/>
        </p:nvSpPr>
        <p:spPr bwMode="auto">
          <a:xfrm>
            <a:off x="211138" y="6329363"/>
            <a:ext cx="13716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000">
                <a:solidFill>
                  <a:srgbClr val="06961A"/>
                </a:solidFill>
                <a:latin typeface="Comic Sans MS" pitchFamily="66" charset="0"/>
              </a:rPr>
              <a:t>What about 3-ply?</a:t>
            </a:r>
          </a:p>
        </p:txBody>
      </p:sp>
      <p:sp>
        <p:nvSpPr>
          <p:cNvPr id="20551" name="Rectangle 169"/>
          <p:cNvSpPr>
            <a:spLocks noChangeArrowheads="1"/>
          </p:cNvSpPr>
          <p:nvPr/>
        </p:nvSpPr>
        <p:spPr bwMode="auto">
          <a:xfrm rot="21157495">
            <a:off x="1917246" y="4602504"/>
            <a:ext cx="2054024" cy="323165"/>
          </a:xfrm>
          <a:prstGeom prst="rect">
            <a:avLst/>
          </a:prstGeom>
          <a:solidFill>
            <a:schemeClr val="bg1"/>
          </a:solidFill>
          <a:ln>
            <a:noFill/>
          </a:ln>
          <a:extLst/>
        </p:spPr>
        <p:txBody>
          <a:bodyPr wrap="none">
            <a:spAutoFit/>
          </a:bodyPr>
          <a:lstStyle/>
          <a:p>
            <a:r>
              <a:rPr lang="en-US" sz="1500" b="1" dirty="0">
                <a:solidFill>
                  <a:srgbClr val="06961A"/>
                </a:solidFill>
                <a:latin typeface="Cambria" panose="02040503050406030204" pitchFamily="18" charset="0"/>
              </a:rPr>
              <a:t>"Gotcha!" + "Uh Oh…"</a:t>
            </a:r>
          </a:p>
        </p:txBody>
      </p:sp>
      <p:sp>
        <p:nvSpPr>
          <p:cNvPr id="20552" name="Line 1121"/>
          <p:cNvSpPr>
            <a:spLocks noChangeShapeType="1"/>
          </p:cNvSpPr>
          <p:nvPr/>
        </p:nvSpPr>
        <p:spPr bwMode="auto">
          <a:xfrm flipH="1">
            <a:off x="5683250" y="3673475"/>
            <a:ext cx="6350" cy="244475"/>
          </a:xfrm>
          <a:prstGeom prst="line">
            <a:avLst/>
          </a:prstGeom>
          <a:noFill/>
          <a:ln w="952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553" name="Line 1121"/>
          <p:cNvSpPr>
            <a:spLocks noChangeShapeType="1"/>
          </p:cNvSpPr>
          <p:nvPr/>
        </p:nvSpPr>
        <p:spPr bwMode="auto">
          <a:xfrm flipH="1">
            <a:off x="6065838" y="3673475"/>
            <a:ext cx="6350" cy="244475"/>
          </a:xfrm>
          <a:prstGeom prst="line">
            <a:avLst/>
          </a:prstGeom>
          <a:noFill/>
          <a:ln w="952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554" name="Line 1121"/>
          <p:cNvSpPr>
            <a:spLocks noChangeShapeType="1"/>
          </p:cNvSpPr>
          <p:nvPr/>
        </p:nvSpPr>
        <p:spPr bwMode="auto">
          <a:xfrm flipH="1">
            <a:off x="6448425" y="3673475"/>
            <a:ext cx="6350" cy="244475"/>
          </a:xfrm>
          <a:prstGeom prst="line">
            <a:avLst/>
          </a:prstGeom>
          <a:noFill/>
          <a:ln w="952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555" name="Line 1121"/>
          <p:cNvSpPr>
            <a:spLocks noChangeShapeType="1"/>
          </p:cNvSpPr>
          <p:nvPr/>
        </p:nvSpPr>
        <p:spPr bwMode="auto">
          <a:xfrm flipH="1">
            <a:off x="6831013" y="3673475"/>
            <a:ext cx="6350" cy="244475"/>
          </a:xfrm>
          <a:prstGeom prst="line">
            <a:avLst/>
          </a:prstGeom>
          <a:noFill/>
          <a:ln w="952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556" name="Line 1121"/>
          <p:cNvSpPr>
            <a:spLocks noChangeShapeType="1"/>
          </p:cNvSpPr>
          <p:nvPr/>
        </p:nvSpPr>
        <p:spPr bwMode="auto">
          <a:xfrm flipH="1">
            <a:off x="7215188" y="3673475"/>
            <a:ext cx="6350" cy="244475"/>
          </a:xfrm>
          <a:prstGeom prst="line">
            <a:avLst/>
          </a:prstGeom>
          <a:noFill/>
          <a:ln w="952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557" name="Line 1121"/>
          <p:cNvSpPr>
            <a:spLocks noChangeShapeType="1"/>
          </p:cNvSpPr>
          <p:nvPr/>
        </p:nvSpPr>
        <p:spPr bwMode="auto">
          <a:xfrm flipH="1">
            <a:off x="7597775" y="3673475"/>
            <a:ext cx="6350" cy="244475"/>
          </a:xfrm>
          <a:prstGeom prst="line">
            <a:avLst/>
          </a:prstGeom>
          <a:noFill/>
          <a:ln w="952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558" name="Oval 1108" descr="Dark vertical"/>
          <p:cNvSpPr>
            <a:spLocks noChangeArrowheads="1"/>
          </p:cNvSpPr>
          <p:nvPr/>
        </p:nvSpPr>
        <p:spPr bwMode="auto">
          <a:xfrm>
            <a:off x="5532438" y="2681288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0559" name="Oval 1108" descr="Dark vertical"/>
          <p:cNvSpPr>
            <a:spLocks noChangeArrowheads="1"/>
          </p:cNvSpPr>
          <p:nvPr/>
        </p:nvSpPr>
        <p:spPr bwMode="auto">
          <a:xfrm>
            <a:off x="5915025" y="2681288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0560" name="Oval 1108" descr="Dark vertical"/>
          <p:cNvSpPr>
            <a:spLocks noChangeArrowheads="1"/>
          </p:cNvSpPr>
          <p:nvPr/>
        </p:nvSpPr>
        <p:spPr bwMode="auto">
          <a:xfrm>
            <a:off x="6296025" y="2681288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0561" name="Oval 1108" descr="Dark vertical"/>
          <p:cNvSpPr>
            <a:spLocks noChangeArrowheads="1"/>
          </p:cNvSpPr>
          <p:nvPr/>
        </p:nvSpPr>
        <p:spPr bwMode="auto">
          <a:xfrm>
            <a:off x="7823200" y="2681288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0562" name="Oval 1108" descr="Dark vertical"/>
          <p:cNvSpPr>
            <a:spLocks noChangeArrowheads="1"/>
          </p:cNvSpPr>
          <p:nvPr/>
        </p:nvSpPr>
        <p:spPr bwMode="auto">
          <a:xfrm>
            <a:off x="6678613" y="2681288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0563" name="Oval 1108" descr="Dark vertical"/>
          <p:cNvSpPr>
            <a:spLocks noChangeArrowheads="1"/>
          </p:cNvSpPr>
          <p:nvPr/>
        </p:nvSpPr>
        <p:spPr bwMode="auto">
          <a:xfrm>
            <a:off x="7059613" y="2681288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0564" name="Oval 1108" descr="Dark vertical"/>
          <p:cNvSpPr>
            <a:spLocks noChangeArrowheads="1"/>
          </p:cNvSpPr>
          <p:nvPr/>
        </p:nvSpPr>
        <p:spPr bwMode="auto">
          <a:xfrm>
            <a:off x="7440613" y="2681288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0565" name="Line 1121"/>
          <p:cNvSpPr>
            <a:spLocks noChangeShapeType="1"/>
          </p:cNvSpPr>
          <p:nvPr/>
        </p:nvSpPr>
        <p:spPr bwMode="auto">
          <a:xfrm flipH="1">
            <a:off x="7981950" y="3025775"/>
            <a:ext cx="6350" cy="244475"/>
          </a:xfrm>
          <a:prstGeom prst="line">
            <a:avLst/>
          </a:prstGeom>
          <a:noFill/>
          <a:ln w="952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566" name="Line 1121"/>
          <p:cNvSpPr>
            <a:spLocks noChangeShapeType="1"/>
          </p:cNvSpPr>
          <p:nvPr/>
        </p:nvSpPr>
        <p:spPr bwMode="auto">
          <a:xfrm flipH="1">
            <a:off x="5684838" y="3025775"/>
            <a:ext cx="6350" cy="244475"/>
          </a:xfrm>
          <a:prstGeom prst="line">
            <a:avLst/>
          </a:prstGeom>
          <a:noFill/>
          <a:ln w="952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567" name="Line 1121"/>
          <p:cNvSpPr>
            <a:spLocks noChangeShapeType="1"/>
          </p:cNvSpPr>
          <p:nvPr/>
        </p:nvSpPr>
        <p:spPr bwMode="auto">
          <a:xfrm flipH="1">
            <a:off x="6067425" y="3025775"/>
            <a:ext cx="6350" cy="244475"/>
          </a:xfrm>
          <a:prstGeom prst="line">
            <a:avLst/>
          </a:prstGeom>
          <a:noFill/>
          <a:ln w="952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568" name="Line 1121"/>
          <p:cNvSpPr>
            <a:spLocks noChangeShapeType="1"/>
          </p:cNvSpPr>
          <p:nvPr/>
        </p:nvSpPr>
        <p:spPr bwMode="auto">
          <a:xfrm flipH="1">
            <a:off x="6450013" y="3025775"/>
            <a:ext cx="6350" cy="244475"/>
          </a:xfrm>
          <a:prstGeom prst="line">
            <a:avLst/>
          </a:prstGeom>
          <a:noFill/>
          <a:ln w="952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569" name="Line 1121"/>
          <p:cNvSpPr>
            <a:spLocks noChangeShapeType="1"/>
          </p:cNvSpPr>
          <p:nvPr/>
        </p:nvSpPr>
        <p:spPr bwMode="auto">
          <a:xfrm flipH="1">
            <a:off x="6832600" y="3025775"/>
            <a:ext cx="6350" cy="244475"/>
          </a:xfrm>
          <a:prstGeom prst="line">
            <a:avLst/>
          </a:prstGeom>
          <a:noFill/>
          <a:ln w="952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570" name="Line 1121"/>
          <p:cNvSpPr>
            <a:spLocks noChangeShapeType="1"/>
          </p:cNvSpPr>
          <p:nvPr/>
        </p:nvSpPr>
        <p:spPr bwMode="auto">
          <a:xfrm flipH="1">
            <a:off x="7215188" y="3025775"/>
            <a:ext cx="6350" cy="244475"/>
          </a:xfrm>
          <a:prstGeom prst="line">
            <a:avLst/>
          </a:prstGeom>
          <a:noFill/>
          <a:ln w="952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571" name="Line 1121"/>
          <p:cNvSpPr>
            <a:spLocks noChangeShapeType="1"/>
          </p:cNvSpPr>
          <p:nvPr/>
        </p:nvSpPr>
        <p:spPr bwMode="auto">
          <a:xfrm flipH="1">
            <a:off x="7599363" y="3025775"/>
            <a:ext cx="6350" cy="244475"/>
          </a:xfrm>
          <a:prstGeom prst="line">
            <a:avLst/>
          </a:prstGeom>
          <a:noFill/>
          <a:ln w="952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572" name="Line 1121"/>
          <p:cNvSpPr>
            <a:spLocks noChangeShapeType="1"/>
          </p:cNvSpPr>
          <p:nvPr/>
        </p:nvSpPr>
        <p:spPr bwMode="auto">
          <a:xfrm>
            <a:off x="5700713" y="3025775"/>
            <a:ext cx="354012" cy="244475"/>
          </a:xfrm>
          <a:prstGeom prst="line">
            <a:avLst/>
          </a:prstGeom>
          <a:noFill/>
          <a:ln w="952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573" name="Line 1121"/>
          <p:cNvSpPr>
            <a:spLocks noChangeShapeType="1"/>
          </p:cNvSpPr>
          <p:nvPr/>
        </p:nvSpPr>
        <p:spPr bwMode="auto">
          <a:xfrm>
            <a:off x="5700713" y="3025775"/>
            <a:ext cx="747712" cy="244475"/>
          </a:xfrm>
          <a:prstGeom prst="line">
            <a:avLst/>
          </a:prstGeom>
          <a:noFill/>
          <a:ln w="952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574" name="Line 1121"/>
          <p:cNvSpPr>
            <a:spLocks noChangeShapeType="1"/>
          </p:cNvSpPr>
          <p:nvPr/>
        </p:nvSpPr>
        <p:spPr bwMode="auto">
          <a:xfrm>
            <a:off x="6097588" y="3032125"/>
            <a:ext cx="354012" cy="244475"/>
          </a:xfrm>
          <a:prstGeom prst="line">
            <a:avLst/>
          </a:prstGeom>
          <a:noFill/>
          <a:ln w="952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575" name="Line 1121"/>
          <p:cNvSpPr>
            <a:spLocks noChangeShapeType="1"/>
          </p:cNvSpPr>
          <p:nvPr/>
        </p:nvSpPr>
        <p:spPr bwMode="auto">
          <a:xfrm>
            <a:off x="6097588" y="3032125"/>
            <a:ext cx="747712" cy="244475"/>
          </a:xfrm>
          <a:prstGeom prst="line">
            <a:avLst/>
          </a:prstGeom>
          <a:noFill/>
          <a:ln w="952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576" name="Line 1121"/>
          <p:cNvSpPr>
            <a:spLocks noChangeShapeType="1"/>
          </p:cNvSpPr>
          <p:nvPr/>
        </p:nvSpPr>
        <p:spPr bwMode="auto">
          <a:xfrm>
            <a:off x="6465888" y="3022600"/>
            <a:ext cx="354012" cy="244475"/>
          </a:xfrm>
          <a:prstGeom prst="line">
            <a:avLst/>
          </a:prstGeom>
          <a:noFill/>
          <a:ln w="952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577" name="Line 1121"/>
          <p:cNvSpPr>
            <a:spLocks noChangeShapeType="1"/>
          </p:cNvSpPr>
          <p:nvPr/>
        </p:nvSpPr>
        <p:spPr bwMode="auto">
          <a:xfrm>
            <a:off x="6465888" y="3022600"/>
            <a:ext cx="747712" cy="244475"/>
          </a:xfrm>
          <a:prstGeom prst="line">
            <a:avLst/>
          </a:prstGeom>
          <a:noFill/>
          <a:ln w="952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578" name="Line 1121"/>
          <p:cNvSpPr>
            <a:spLocks noChangeShapeType="1"/>
          </p:cNvSpPr>
          <p:nvPr/>
        </p:nvSpPr>
        <p:spPr bwMode="auto">
          <a:xfrm>
            <a:off x="6832600" y="3022600"/>
            <a:ext cx="352425" cy="244475"/>
          </a:xfrm>
          <a:prstGeom prst="line">
            <a:avLst/>
          </a:prstGeom>
          <a:noFill/>
          <a:ln w="952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579" name="Line 1121"/>
          <p:cNvSpPr>
            <a:spLocks noChangeShapeType="1"/>
          </p:cNvSpPr>
          <p:nvPr/>
        </p:nvSpPr>
        <p:spPr bwMode="auto">
          <a:xfrm>
            <a:off x="6832600" y="3022600"/>
            <a:ext cx="747713" cy="244475"/>
          </a:xfrm>
          <a:prstGeom prst="line">
            <a:avLst/>
          </a:prstGeom>
          <a:noFill/>
          <a:ln w="952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580" name="Line 1121"/>
          <p:cNvSpPr>
            <a:spLocks noChangeShapeType="1"/>
          </p:cNvSpPr>
          <p:nvPr/>
        </p:nvSpPr>
        <p:spPr bwMode="auto">
          <a:xfrm>
            <a:off x="7242175" y="3009900"/>
            <a:ext cx="352425" cy="244475"/>
          </a:xfrm>
          <a:prstGeom prst="line">
            <a:avLst/>
          </a:prstGeom>
          <a:noFill/>
          <a:ln w="952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581" name="Line 1121"/>
          <p:cNvSpPr>
            <a:spLocks noChangeShapeType="1"/>
          </p:cNvSpPr>
          <p:nvPr/>
        </p:nvSpPr>
        <p:spPr bwMode="auto">
          <a:xfrm>
            <a:off x="7242175" y="3009900"/>
            <a:ext cx="747713" cy="244475"/>
          </a:xfrm>
          <a:prstGeom prst="line">
            <a:avLst/>
          </a:prstGeom>
          <a:noFill/>
          <a:ln w="952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582" name="Line 1121"/>
          <p:cNvSpPr>
            <a:spLocks noChangeShapeType="1"/>
          </p:cNvSpPr>
          <p:nvPr/>
        </p:nvSpPr>
        <p:spPr bwMode="auto">
          <a:xfrm flipH="1">
            <a:off x="5664200" y="3044825"/>
            <a:ext cx="352425" cy="244475"/>
          </a:xfrm>
          <a:prstGeom prst="line">
            <a:avLst/>
          </a:prstGeom>
          <a:noFill/>
          <a:ln w="952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583" name="Line 1121"/>
          <p:cNvSpPr>
            <a:spLocks noChangeShapeType="1"/>
          </p:cNvSpPr>
          <p:nvPr/>
        </p:nvSpPr>
        <p:spPr bwMode="auto">
          <a:xfrm flipH="1">
            <a:off x="5664200" y="3044825"/>
            <a:ext cx="747713" cy="244475"/>
          </a:xfrm>
          <a:prstGeom prst="line">
            <a:avLst/>
          </a:prstGeom>
          <a:noFill/>
          <a:ln w="952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584" name="Line 1121"/>
          <p:cNvSpPr>
            <a:spLocks noChangeShapeType="1"/>
          </p:cNvSpPr>
          <p:nvPr/>
        </p:nvSpPr>
        <p:spPr bwMode="auto">
          <a:xfrm flipH="1">
            <a:off x="6072188" y="3022600"/>
            <a:ext cx="354012" cy="244475"/>
          </a:xfrm>
          <a:prstGeom prst="line">
            <a:avLst/>
          </a:prstGeom>
          <a:noFill/>
          <a:ln w="952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585" name="Line 1121"/>
          <p:cNvSpPr>
            <a:spLocks noChangeShapeType="1"/>
          </p:cNvSpPr>
          <p:nvPr/>
        </p:nvSpPr>
        <p:spPr bwMode="auto">
          <a:xfrm flipH="1">
            <a:off x="6072188" y="3022600"/>
            <a:ext cx="747712" cy="244475"/>
          </a:xfrm>
          <a:prstGeom prst="line">
            <a:avLst/>
          </a:prstGeom>
          <a:noFill/>
          <a:ln w="952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586" name="Line 1121"/>
          <p:cNvSpPr>
            <a:spLocks noChangeShapeType="1"/>
          </p:cNvSpPr>
          <p:nvPr/>
        </p:nvSpPr>
        <p:spPr bwMode="auto">
          <a:xfrm flipH="1">
            <a:off x="6491288" y="3009900"/>
            <a:ext cx="354012" cy="244475"/>
          </a:xfrm>
          <a:prstGeom prst="line">
            <a:avLst/>
          </a:prstGeom>
          <a:noFill/>
          <a:ln w="952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587" name="Line 1121"/>
          <p:cNvSpPr>
            <a:spLocks noChangeShapeType="1"/>
          </p:cNvSpPr>
          <p:nvPr/>
        </p:nvSpPr>
        <p:spPr bwMode="auto">
          <a:xfrm flipH="1">
            <a:off x="6491288" y="3009900"/>
            <a:ext cx="747712" cy="244475"/>
          </a:xfrm>
          <a:prstGeom prst="line">
            <a:avLst/>
          </a:prstGeom>
          <a:noFill/>
          <a:ln w="952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588" name="Line 1121"/>
          <p:cNvSpPr>
            <a:spLocks noChangeShapeType="1"/>
          </p:cNvSpPr>
          <p:nvPr/>
        </p:nvSpPr>
        <p:spPr bwMode="auto">
          <a:xfrm flipH="1">
            <a:off x="6872288" y="3022600"/>
            <a:ext cx="354012" cy="244475"/>
          </a:xfrm>
          <a:prstGeom prst="line">
            <a:avLst/>
          </a:prstGeom>
          <a:noFill/>
          <a:ln w="952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589" name="Line 1121"/>
          <p:cNvSpPr>
            <a:spLocks noChangeShapeType="1"/>
          </p:cNvSpPr>
          <p:nvPr/>
        </p:nvSpPr>
        <p:spPr bwMode="auto">
          <a:xfrm flipH="1">
            <a:off x="6872288" y="3022600"/>
            <a:ext cx="747712" cy="244475"/>
          </a:xfrm>
          <a:prstGeom prst="line">
            <a:avLst/>
          </a:prstGeom>
          <a:noFill/>
          <a:ln w="952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590" name="Line 1121"/>
          <p:cNvSpPr>
            <a:spLocks noChangeShapeType="1"/>
          </p:cNvSpPr>
          <p:nvPr/>
        </p:nvSpPr>
        <p:spPr bwMode="auto">
          <a:xfrm flipH="1">
            <a:off x="7253288" y="3035300"/>
            <a:ext cx="354012" cy="244475"/>
          </a:xfrm>
          <a:prstGeom prst="line">
            <a:avLst/>
          </a:prstGeom>
          <a:noFill/>
          <a:ln w="952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591" name="Line 1121"/>
          <p:cNvSpPr>
            <a:spLocks noChangeShapeType="1"/>
          </p:cNvSpPr>
          <p:nvPr/>
        </p:nvSpPr>
        <p:spPr bwMode="auto">
          <a:xfrm flipH="1">
            <a:off x="7253288" y="3035300"/>
            <a:ext cx="747712" cy="244475"/>
          </a:xfrm>
          <a:prstGeom prst="line">
            <a:avLst/>
          </a:prstGeom>
          <a:noFill/>
          <a:ln w="952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592" name="Line 1121"/>
          <p:cNvSpPr>
            <a:spLocks noChangeShapeType="1"/>
          </p:cNvSpPr>
          <p:nvPr/>
        </p:nvSpPr>
        <p:spPr bwMode="auto">
          <a:xfrm>
            <a:off x="7621588" y="3032125"/>
            <a:ext cx="341312" cy="222250"/>
          </a:xfrm>
          <a:prstGeom prst="line">
            <a:avLst/>
          </a:prstGeom>
          <a:noFill/>
          <a:ln w="952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" name="Ink 1"/>
              <p14:cNvContentPartPr/>
              <p14:nvPr/>
            </p14:nvContentPartPr>
            <p14:xfrm>
              <a:off x="4822200" y="2134080"/>
              <a:ext cx="3366720" cy="3527640"/>
            </p14:xfrm>
          </p:contentPart>
        </mc:Choice>
        <mc:Fallback xmlns="">
          <p:pic>
            <p:nvPicPr>
              <p:cNvPr id="2" name="Ink 1"/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812840" y="2124720"/>
                <a:ext cx="3385440" cy="35463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53256632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06" name="Text Box 1029"/>
          <p:cNvSpPr txBox="1">
            <a:spLocks noChangeArrowheads="1"/>
          </p:cNvSpPr>
          <p:nvPr/>
        </p:nvSpPr>
        <p:spPr bwMode="auto">
          <a:xfrm>
            <a:off x="685800" y="228600"/>
            <a:ext cx="731520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3600">
                <a:latin typeface="Cambria" pitchFamily="18" charset="0"/>
              </a:rPr>
              <a:t>Scoring </a:t>
            </a:r>
            <a:r>
              <a:rPr lang="en-US" sz="3600" b="1" i="1">
                <a:latin typeface="Cambria" pitchFamily="18" charset="0"/>
              </a:rPr>
              <a:t>moves</a:t>
            </a:r>
            <a:r>
              <a:rPr lang="en-US" sz="3600">
                <a:latin typeface="Cambria" pitchFamily="18" charset="0"/>
              </a:rPr>
              <a:t> at 2 ply for </a:t>
            </a:r>
          </a:p>
        </p:txBody>
      </p:sp>
      <p:grpSp>
        <p:nvGrpSpPr>
          <p:cNvPr id="21507" name="Group 50"/>
          <p:cNvGrpSpPr>
            <a:grpSpLocks/>
          </p:cNvGrpSpPr>
          <p:nvPr>
            <p:custDataLst>
              <p:tags r:id="rId1"/>
            </p:custDataLst>
          </p:nvPr>
        </p:nvGrpSpPr>
        <p:grpSpPr bwMode="auto">
          <a:xfrm>
            <a:off x="647700" y="5710238"/>
            <a:ext cx="531813" cy="615950"/>
            <a:chOff x="2928" y="1051"/>
            <a:chExt cx="840" cy="957"/>
          </a:xfrm>
        </p:grpSpPr>
        <p:sp>
          <p:nvSpPr>
            <p:cNvPr id="21619" name="Freeform 51"/>
            <p:cNvSpPr>
              <a:spLocks/>
            </p:cNvSpPr>
            <p:nvPr>
              <p:custDataLst>
                <p:tags r:id="rId2"/>
              </p:custDataLst>
            </p:nvPr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24 w 1048"/>
                <a:gd name="T1" fmla="*/ 21 h 250"/>
                <a:gd name="T2" fmla="*/ 42 w 1048"/>
                <a:gd name="T3" fmla="*/ 83 h 250"/>
                <a:gd name="T4" fmla="*/ 43 w 1048"/>
                <a:gd name="T5" fmla="*/ 111 h 250"/>
                <a:gd name="T6" fmla="*/ 46 w 1048"/>
                <a:gd name="T7" fmla="*/ 126 h 250"/>
                <a:gd name="T8" fmla="*/ 48 w 1048"/>
                <a:gd name="T9" fmla="*/ 167 h 250"/>
                <a:gd name="T10" fmla="*/ 33 w 1048"/>
                <a:gd name="T11" fmla="*/ 236 h 250"/>
                <a:gd name="T12" fmla="*/ 4 w 1048"/>
                <a:gd name="T13" fmla="*/ 216 h 250"/>
                <a:gd name="T14" fmla="*/ 0 w 1048"/>
                <a:gd name="T15" fmla="*/ 195 h 250"/>
                <a:gd name="T16" fmla="*/ 2 w 1048"/>
                <a:gd name="T17" fmla="*/ 161 h 250"/>
                <a:gd name="T18" fmla="*/ 4 w 1048"/>
                <a:gd name="T19" fmla="*/ 125 h 250"/>
                <a:gd name="T20" fmla="*/ 9 w 1048"/>
                <a:gd name="T21" fmla="*/ 76 h 250"/>
                <a:gd name="T22" fmla="*/ 13 w 1048"/>
                <a:gd name="T23" fmla="*/ 55 h 250"/>
                <a:gd name="T24" fmla="*/ 15 w 1048"/>
                <a:gd name="T25" fmla="*/ 28 h 250"/>
                <a:gd name="T26" fmla="*/ 17 w 1048"/>
                <a:gd name="T27" fmla="*/ 14 h 250"/>
                <a:gd name="T28" fmla="*/ 22 w 1048"/>
                <a:gd name="T29" fmla="*/ 28 h 250"/>
                <a:gd name="T30" fmla="*/ 24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1620" name="Oval 52"/>
            <p:cNvSpPr>
              <a:spLocks noChangeArrowheads="1"/>
            </p:cNvSpPr>
            <p:nvPr>
              <p:custDataLst>
                <p:tags r:id="rId3"/>
              </p:custDataLst>
            </p:nvPr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1621" name="Oval 53"/>
            <p:cNvSpPr>
              <a:spLocks noChangeArrowheads="1"/>
            </p:cNvSpPr>
            <p:nvPr>
              <p:custDataLst>
                <p:tags r:id="rId4"/>
              </p:custDataLst>
            </p:nvPr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1622" name="Oval 54"/>
            <p:cNvSpPr>
              <a:spLocks noChangeArrowheads="1"/>
            </p:cNvSpPr>
            <p:nvPr>
              <p:custDataLst>
                <p:tags r:id="rId5"/>
              </p:custDataLst>
            </p:nvPr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1623" name="Oval 55"/>
            <p:cNvSpPr>
              <a:spLocks noChangeArrowheads="1"/>
            </p:cNvSpPr>
            <p:nvPr>
              <p:custDataLst>
                <p:tags r:id="rId6"/>
              </p:custDataLst>
            </p:nvPr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1624" name="Oval 56"/>
            <p:cNvSpPr>
              <a:spLocks noChangeArrowheads="1"/>
            </p:cNvSpPr>
            <p:nvPr>
              <p:custDataLst>
                <p:tags r:id="rId7"/>
              </p:custDataLst>
            </p:nvPr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1625" name="Oval 57"/>
            <p:cNvSpPr>
              <a:spLocks noChangeArrowheads="1"/>
            </p:cNvSpPr>
            <p:nvPr>
              <p:custDataLst>
                <p:tags r:id="rId8"/>
              </p:custDataLst>
            </p:nvPr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1626" name="Oval 58"/>
            <p:cNvSpPr>
              <a:spLocks noChangeArrowheads="1"/>
            </p:cNvSpPr>
            <p:nvPr>
              <p:custDataLst>
                <p:tags r:id="rId9"/>
              </p:custDataLst>
            </p:nvPr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1627" name="AutoShape 59"/>
            <p:cNvSpPr>
              <a:spLocks noChangeArrowheads="1"/>
            </p:cNvSpPr>
            <p:nvPr>
              <p:custDataLst>
                <p:tags r:id="rId10"/>
              </p:custDataLst>
            </p:nvPr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1628" name="Freeform 60"/>
            <p:cNvSpPr>
              <a:spLocks/>
            </p:cNvSpPr>
            <p:nvPr>
              <p:custDataLst>
                <p:tags r:id="rId11"/>
              </p:custDataLst>
            </p:nvPr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629" name="Freeform 61"/>
            <p:cNvSpPr>
              <a:spLocks/>
            </p:cNvSpPr>
            <p:nvPr>
              <p:custDataLst>
                <p:tags r:id="rId12"/>
              </p:custDataLst>
            </p:nvPr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630" name="Freeform 62"/>
            <p:cNvSpPr>
              <a:spLocks/>
            </p:cNvSpPr>
            <p:nvPr>
              <p:custDataLst>
                <p:tags r:id="rId13"/>
              </p:custDataLst>
            </p:nvPr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631" name="Freeform 63"/>
            <p:cNvSpPr>
              <a:spLocks/>
            </p:cNvSpPr>
            <p:nvPr>
              <p:custDataLst>
                <p:tags r:id="rId14"/>
              </p:custDataLst>
            </p:nvPr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1508" name="Text Box 71"/>
          <p:cNvSpPr txBox="1">
            <a:spLocks noChangeArrowheads="1"/>
          </p:cNvSpPr>
          <p:nvPr/>
        </p:nvSpPr>
        <p:spPr bwMode="auto">
          <a:xfrm>
            <a:off x="211138" y="6329363"/>
            <a:ext cx="13716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000">
                <a:solidFill>
                  <a:srgbClr val="06961A"/>
                </a:solidFill>
                <a:latin typeface="Comic Sans MS" pitchFamily="66" charset="0"/>
              </a:rPr>
              <a:t>What about 3-ply?</a:t>
            </a:r>
          </a:p>
        </p:txBody>
      </p:sp>
      <p:sp>
        <p:nvSpPr>
          <p:cNvPr id="21509" name="Rectangle 169"/>
          <p:cNvSpPr>
            <a:spLocks noChangeArrowheads="1"/>
          </p:cNvSpPr>
          <p:nvPr/>
        </p:nvSpPr>
        <p:spPr bwMode="auto">
          <a:xfrm>
            <a:off x="1219200" y="4876800"/>
            <a:ext cx="2225675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500" b="1">
                <a:solidFill>
                  <a:srgbClr val="06961A"/>
                </a:solidFill>
                <a:latin typeface="Comic Sans MS" pitchFamily="66" charset="0"/>
              </a:rPr>
              <a:t>"Gotcha!" + "Uh Oh…"</a:t>
            </a:r>
          </a:p>
        </p:txBody>
      </p:sp>
      <p:sp>
        <p:nvSpPr>
          <p:cNvPr id="21510" name="Oval 1108" descr="Dark vertical"/>
          <p:cNvSpPr>
            <a:spLocks noChangeArrowheads="1"/>
          </p:cNvSpPr>
          <p:nvPr/>
        </p:nvSpPr>
        <p:spPr bwMode="auto">
          <a:xfrm>
            <a:off x="7100888" y="393700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1511" name="Rounded Rectangle 171"/>
          <p:cNvSpPr>
            <a:spLocks noChangeArrowheads="1"/>
          </p:cNvSpPr>
          <p:nvPr/>
        </p:nvSpPr>
        <p:spPr bwMode="auto">
          <a:xfrm>
            <a:off x="901700" y="3124200"/>
            <a:ext cx="2895600" cy="1639888"/>
          </a:xfrm>
          <a:prstGeom prst="roundRect">
            <a:avLst>
              <a:gd name="adj" fmla="val 16667"/>
            </a:avLst>
          </a:prstGeom>
          <a:solidFill>
            <a:srgbClr val="CC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512" name="Text Box 1049"/>
          <p:cNvSpPr txBox="1">
            <a:spLocks noChangeArrowheads="1"/>
          </p:cNvSpPr>
          <p:nvPr/>
        </p:nvSpPr>
        <p:spPr bwMode="auto">
          <a:xfrm>
            <a:off x="969963" y="3243263"/>
            <a:ext cx="2790825" cy="1385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2100">
                <a:latin typeface="Calibri" pitchFamily="34" charset="0"/>
              </a:rPr>
              <a:t>A 2-ply lookahead player will see a way to win or block the opponent's win</a:t>
            </a:r>
          </a:p>
        </p:txBody>
      </p:sp>
      <p:sp>
        <p:nvSpPr>
          <p:cNvPr id="21513" name="Text Box 1114"/>
          <p:cNvSpPr txBox="1">
            <a:spLocks noChangeArrowheads="1"/>
          </p:cNvSpPr>
          <p:nvPr/>
        </p:nvSpPr>
        <p:spPr bwMode="auto">
          <a:xfrm>
            <a:off x="733425" y="1752600"/>
            <a:ext cx="3381375" cy="738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2100">
                <a:latin typeface="Calibri" pitchFamily="34" charset="0"/>
              </a:rPr>
              <a:t>What would the 2-ply scores be for each </a:t>
            </a:r>
            <a:r>
              <a:rPr lang="en-US" sz="2100" b="1" i="1">
                <a:latin typeface="Calibri" pitchFamily="34" charset="0"/>
              </a:rPr>
              <a:t>column </a:t>
            </a:r>
            <a:r>
              <a:rPr lang="en-US" sz="2100">
                <a:latin typeface="Calibri" pitchFamily="34" charset="0"/>
              </a:rPr>
              <a:t>(move)?</a:t>
            </a:r>
            <a:endParaRPr lang="en-US" sz="2100" b="1" i="1">
              <a:latin typeface="Calibri" pitchFamily="34" charset="0"/>
            </a:endParaRPr>
          </a:p>
        </p:txBody>
      </p:sp>
      <p:sp>
        <p:nvSpPr>
          <p:cNvPr id="21514" name="Rectangle 1046"/>
          <p:cNvSpPr>
            <a:spLocks noChangeArrowheads="1"/>
          </p:cNvSpPr>
          <p:nvPr/>
        </p:nvSpPr>
        <p:spPr bwMode="auto">
          <a:xfrm>
            <a:off x="5448300" y="3883025"/>
            <a:ext cx="2835275" cy="32385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/>
            <a:r>
              <a:rPr lang="en-US" sz="1500">
                <a:latin typeface="Times" charset="0"/>
              </a:rPr>
              <a:t> </a:t>
            </a:r>
            <a:r>
              <a:rPr lang="en-US" sz="1500" b="1" i="1">
                <a:solidFill>
                  <a:srgbClr val="06961A"/>
                </a:solidFill>
                <a:latin typeface="Calibri" pitchFamily="34" charset="0"/>
              </a:rPr>
              <a:t>2-ply means 2 moves are made!</a:t>
            </a:r>
            <a:r>
              <a:rPr lang="en-US" sz="1500">
                <a:solidFill>
                  <a:srgbClr val="06961A"/>
                </a:solidFill>
                <a:latin typeface="Calibri" pitchFamily="34" charset="0"/>
              </a:rPr>
              <a:t> </a:t>
            </a:r>
          </a:p>
        </p:txBody>
      </p:sp>
      <p:sp>
        <p:nvSpPr>
          <p:cNvPr id="21515" name="Text Box 1111"/>
          <p:cNvSpPr txBox="1">
            <a:spLocks noChangeArrowheads="1"/>
          </p:cNvSpPr>
          <p:nvPr/>
        </p:nvSpPr>
        <p:spPr bwMode="auto">
          <a:xfrm>
            <a:off x="5359400" y="1447800"/>
            <a:ext cx="2582863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b="1"/>
              <a:t>2-ply scores for </a:t>
            </a:r>
          </a:p>
        </p:txBody>
      </p:sp>
      <p:sp>
        <p:nvSpPr>
          <p:cNvPr id="21516" name="Oval 1050"/>
          <p:cNvSpPr>
            <a:spLocks noChangeArrowheads="1"/>
          </p:cNvSpPr>
          <p:nvPr/>
        </p:nvSpPr>
        <p:spPr bwMode="auto">
          <a:xfrm>
            <a:off x="5548313" y="4283075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1517" name="Oval 1051" descr="Dark vertical"/>
          <p:cNvSpPr>
            <a:spLocks noChangeArrowheads="1"/>
          </p:cNvSpPr>
          <p:nvPr/>
        </p:nvSpPr>
        <p:spPr bwMode="auto">
          <a:xfrm>
            <a:off x="5548313" y="4645025"/>
            <a:ext cx="304800" cy="304800"/>
          </a:xfrm>
          <a:prstGeom prst="ellipse">
            <a:avLst/>
          </a:prstGeom>
          <a:pattFill prst="dkVert">
            <a:fgClr>
              <a:srgbClr val="CD0329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1518" name="Oval 1052"/>
          <p:cNvSpPr>
            <a:spLocks noChangeArrowheads="1"/>
          </p:cNvSpPr>
          <p:nvPr/>
        </p:nvSpPr>
        <p:spPr bwMode="auto">
          <a:xfrm>
            <a:off x="5548313" y="5008563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1519" name="Oval 1053" descr="Dark vertical"/>
          <p:cNvSpPr>
            <a:spLocks noChangeArrowheads="1"/>
          </p:cNvSpPr>
          <p:nvPr/>
        </p:nvSpPr>
        <p:spPr bwMode="auto">
          <a:xfrm>
            <a:off x="5548313" y="5372100"/>
            <a:ext cx="304800" cy="304800"/>
          </a:xfrm>
          <a:prstGeom prst="ellipse">
            <a:avLst/>
          </a:prstGeom>
          <a:pattFill prst="dkVert">
            <a:fgClr>
              <a:srgbClr val="CD0329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1520" name="Oval 1054"/>
          <p:cNvSpPr>
            <a:spLocks noChangeArrowheads="1"/>
          </p:cNvSpPr>
          <p:nvPr/>
        </p:nvSpPr>
        <p:spPr bwMode="auto">
          <a:xfrm>
            <a:off x="5548313" y="5735638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1521" name="Oval 1055"/>
          <p:cNvSpPr>
            <a:spLocks noChangeArrowheads="1"/>
          </p:cNvSpPr>
          <p:nvPr/>
        </p:nvSpPr>
        <p:spPr bwMode="auto">
          <a:xfrm>
            <a:off x="5548313" y="6099175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1522" name="Oval 1056"/>
          <p:cNvSpPr>
            <a:spLocks noChangeArrowheads="1"/>
          </p:cNvSpPr>
          <p:nvPr/>
        </p:nvSpPr>
        <p:spPr bwMode="auto">
          <a:xfrm>
            <a:off x="5929313" y="428307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1523" name="Oval 1057"/>
          <p:cNvSpPr>
            <a:spLocks noChangeArrowheads="1"/>
          </p:cNvSpPr>
          <p:nvPr/>
        </p:nvSpPr>
        <p:spPr bwMode="auto">
          <a:xfrm>
            <a:off x="5929313" y="464502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1524" name="Oval 1058"/>
          <p:cNvSpPr>
            <a:spLocks noChangeArrowheads="1"/>
          </p:cNvSpPr>
          <p:nvPr/>
        </p:nvSpPr>
        <p:spPr bwMode="auto">
          <a:xfrm>
            <a:off x="5929313" y="5008563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1525" name="Oval 1059"/>
          <p:cNvSpPr>
            <a:spLocks noChangeArrowheads="1"/>
          </p:cNvSpPr>
          <p:nvPr/>
        </p:nvSpPr>
        <p:spPr bwMode="auto">
          <a:xfrm>
            <a:off x="5929313" y="537210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1526" name="Oval 1060"/>
          <p:cNvSpPr>
            <a:spLocks noChangeArrowheads="1"/>
          </p:cNvSpPr>
          <p:nvPr/>
        </p:nvSpPr>
        <p:spPr bwMode="auto">
          <a:xfrm>
            <a:off x="5929313" y="5735638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1527" name="Oval 1061"/>
          <p:cNvSpPr>
            <a:spLocks noChangeArrowheads="1"/>
          </p:cNvSpPr>
          <p:nvPr/>
        </p:nvSpPr>
        <p:spPr bwMode="auto">
          <a:xfrm>
            <a:off x="6310313" y="428307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1528" name="Oval 1062"/>
          <p:cNvSpPr>
            <a:spLocks noChangeArrowheads="1"/>
          </p:cNvSpPr>
          <p:nvPr/>
        </p:nvSpPr>
        <p:spPr bwMode="auto">
          <a:xfrm>
            <a:off x="6310313" y="464502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1529" name="Oval 1063"/>
          <p:cNvSpPr>
            <a:spLocks noChangeArrowheads="1"/>
          </p:cNvSpPr>
          <p:nvPr/>
        </p:nvSpPr>
        <p:spPr bwMode="auto">
          <a:xfrm>
            <a:off x="6310313" y="5008563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1530" name="Oval 1064"/>
          <p:cNvSpPr>
            <a:spLocks noChangeArrowheads="1"/>
          </p:cNvSpPr>
          <p:nvPr/>
        </p:nvSpPr>
        <p:spPr bwMode="auto">
          <a:xfrm>
            <a:off x="6310313" y="537210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1531" name="Oval 1065"/>
          <p:cNvSpPr>
            <a:spLocks noChangeArrowheads="1"/>
          </p:cNvSpPr>
          <p:nvPr/>
        </p:nvSpPr>
        <p:spPr bwMode="auto">
          <a:xfrm>
            <a:off x="7069138" y="573405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1532" name="Oval 1066"/>
          <p:cNvSpPr>
            <a:spLocks noChangeArrowheads="1"/>
          </p:cNvSpPr>
          <p:nvPr/>
        </p:nvSpPr>
        <p:spPr bwMode="auto">
          <a:xfrm>
            <a:off x="6691313" y="428307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1533" name="Oval 1067"/>
          <p:cNvSpPr>
            <a:spLocks noChangeArrowheads="1"/>
          </p:cNvSpPr>
          <p:nvPr/>
        </p:nvSpPr>
        <p:spPr bwMode="auto">
          <a:xfrm>
            <a:off x="6691313" y="464502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1534" name="Oval 1068"/>
          <p:cNvSpPr>
            <a:spLocks noChangeArrowheads="1"/>
          </p:cNvSpPr>
          <p:nvPr/>
        </p:nvSpPr>
        <p:spPr bwMode="auto">
          <a:xfrm>
            <a:off x="6691313" y="5008563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1535" name="Oval 1069"/>
          <p:cNvSpPr>
            <a:spLocks noChangeArrowheads="1"/>
          </p:cNvSpPr>
          <p:nvPr/>
        </p:nvSpPr>
        <p:spPr bwMode="auto">
          <a:xfrm>
            <a:off x="6691313" y="537210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1536" name="Oval 1070"/>
          <p:cNvSpPr>
            <a:spLocks noChangeArrowheads="1"/>
          </p:cNvSpPr>
          <p:nvPr/>
        </p:nvSpPr>
        <p:spPr bwMode="auto">
          <a:xfrm>
            <a:off x="6691313" y="573563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1537" name="Oval 1071"/>
          <p:cNvSpPr>
            <a:spLocks noChangeArrowheads="1"/>
          </p:cNvSpPr>
          <p:nvPr/>
        </p:nvSpPr>
        <p:spPr bwMode="auto">
          <a:xfrm>
            <a:off x="7072313" y="428307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1538" name="Oval 1072"/>
          <p:cNvSpPr>
            <a:spLocks noChangeArrowheads="1"/>
          </p:cNvSpPr>
          <p:nvPr/>
        </p:nvSpPr>
        <p:spPr bwMode="auto">
          <a:xfrm>
            <a:off x="7072313" y="464502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1539" name="Oval 1073"/>
          <p:cNvSpPr>
            <a:spLocks noChangeArrowheads="1"/>
          </p:cNvSpPr>
          <p:nvPr/>
        </p:nvSpPr>
        <p:spPr bwMode="auto">
          <a:xfrm>
            <a:off x="7072313" y="5008563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1540" name="Oval 1074"/>
          <p:cNvSpPr>
            <a:spLocks noChangeArrowheads="1"/>
          </p:cNvSpPr>
          <p:nvPr/>
        </p:nvSpPr>
        <p:spPr bwMode="auto">
          <a:xfrm>
            <a:off x="7072313" y="537210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1541" name="Oval 1075"/>
          <p:cNvSpPr>
            <a:spLocks noChangeArrowheads="1"/>
          </p:cNvSpPr>
          <p:nvPr/>
        </p:nvSpPr>
        <p:spPr bwMode="auto">
          <a:xfrm>
            <a:off x="7072313" y="609917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1542" name="Oval 1076"/>
          <p:cNvSpPr>
            <a:spLocks noChangeArrowheads="1"/>
          </p:cNvSpPr>
          <p:nvPr/>
        </p:nvSpPr>
        <p:spPr bwMode="auto">
          <a:xfrm>
            <a:off x="7453313" y="428307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1543" name="Oval 1077"/>
          <p:cNvSpPr>
            <a:spLocks noChangeArrowheads="1"/>
          </p:cNvSpPr>
          <p:nvPr/>
        </p:nvSpPr>
        <p:spPr bwMode="auto">
          <a:xfrm>
            <a:off x="7453313" y="464502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1544" name="Oval 1078"/>
          <p:cNvSpPr>
            <a:spLocks noChangeArrowheads="1"/>
          </p:cNvSpPr>
          <p:nvPr/>
        </p:nvSpPr>
        <p:spPr bwMode="auto">
          <a:xfrm>
            <a:off x="7453313" y="5008563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1545" name="Oval 1079"/>
          <p:cNvSpPr>
            <a:spLocks noChangeArrowheads="1"/>
          </p:cNvSpPr>
          <p:nvPr/>
        </p:nvSpPr>
        <p:spPr bwMode="auto">
          <a:xfrm>
            <a:off x="7453313" y="537210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1546" name="Oval 1080"/>
          <p:cNvSpPr>
            <a:spLocks noChangeArrowheads="1"/>
          </p:cNvSpPr>
          <p:nvPr/>
        </p:nvSpPr>
        <p:spPr bwMode="auto">
          <a:xfrm>
            <a:off x="7453313" y="573563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1547" name="Oval 1081"/>
          <p:cNvSpPr>
            <a:spLocks noChangeArrowheads="1"/>
          </p:cNvSpPr>
          <p:nvPr/>
        </p:nvSpPr>
        <p:spPr bwMode="auto">
          <a:xfrm>
            <a:off x="7834313" y="428307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1548" name="Oval 1082"/>
          <p:cNvSpPr>
            <a:spLocks noChangeArrowheads="1"/>
          </p:cNvSpPr>
          <p:nvPr/>
        </p:nvSpPr>
        <p:spPr bwMode="auto">
          <a:xfrm>
            <a:off x="7834313" y="464502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1549" name="Oval 1083"/>
          <p:cNvSpPr>
            <a:spLocks noChangeArrowheads="1"/>
          </p:cNvSpPr>
          <p:nvPr/>
        </p:nvSpPr>
        <p:spPr bwMode="auto">
          <a:xfrm>
            <a:off x="7834313" y="5008563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1550" name="Oval 1084"/>
          <p:cNvSpPr>
            <a:spLocks noChangeArrowheads="1"/>
          </p:cNvSpPr>
          <p:nvPr/>
        </p:nvSpPr>
        <p:spPr bwMode="auto">
          <a:xfrm>
            <a:off x="7834313" y="537210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1551" name="Oval 1085"/>
          <p:cNvSpPr>
            <a:spLocks noChangeArrowheads="1"/>
          </p:cNvSpPr>
          <p:nvPr/>
        </p:nvSpPr>
        <p:spPr bwMode="auto">
          <a:xfrm>
            <a:off x="7834313" y="573563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1552" name="Oval 1086"/>
          <p:cNvSpPr>
            <a:spLocks noChangeArrowheads="1"/>
          </p:cNvSpPr>
          <p:nvPr/>
        </p:nvSpPr>
        <p:spPr bwMode="auto">
          <a:xfrm>
            <a:off x="7834313" y="6099175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1553" name="Rectangle 1087"/>
          <p:cNvSpPr>
            <a:spLocks noChangeArrowheads="1"/>
          </p:cNvSpPr>
          <p:nvPr/>
        </p:nvSpPr>
        <p:spPr bwMode="auto">
          <a:xfrm>
            <a:off x="5487988" y="4198938"/>
            <a:ext cx="2714625" cy="2278062"/>
          </a:xfrm>
          <a:prstGeom prst="rect">
            <a:avLst/>
          </a:prstGeom>
          <a:noFill/>
          <a:ln w="28575">
            <a:solidFill>
              <a:srgbClr val="008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554" name="Oval 1102" descr="Dark vertical"/>
          <p:cNvSpPr>
            <a:spLocks noChangeArrowheads="1"/>
          </p:cNvSpPr>
          <p:nvPr/>
        </p:nvSpPr>
        <p:spPr bwMode="auto">
          <a:xfrm>
            <a:off x="5938838" y="6107113"/>
            <a:ext cx="304800" cy="304800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1555" name="Oval 1103" descr="Dark vertical"/>
          <p:cNvSpPr>
            <a:spLocks noChangeArrowheads="1"/>
          </p:cNvSpPr>
          <p:nvPr/>
        </p:nvSpPr>
        <p:spPr bwMode="auto">
          <a:xfrm>
            <a:off x="6319838" y="6107113"/>
            <a:ext cx="304800" cy="304800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1556" name="Oval 1104" descr="Dark vertical"/>
          <p:cNvSpPr>
            <a:spLocks noChangeArrowheads="1"/>
          </p:cNvSpPr>
          <p:nvPr/>
        </p:nvSpPr>
        <p:spPr bwMode="auto">
          <a:xfrm>
            <a:off x="6700838" y="6107113"/>
            <a:ext cx="304800" cy="304800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1557" name="Oval 1105" descr="Dark vertical"/>
          <p:cNvSpPr>
            <a:spLocks noChangeArrowheads="1"/>
          </p:cNvSpPr>
          <p:nvPr/>
        </p:nvSpPr>
        <p:spPr bwMode="auto">
          <a:xfrm>
            <a:off x="6313488" y="5738813"/>
            <a:ext cx="304800" cy="304800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1558" name="Oval 1106"/>
          <p:cNvSpPr>
            <a:spLocks noChangeArrowheads="1"/>
          </p:cNvSpPr>
          <p:nvPr/>
        </p:nvSpPr>
        <p:spPr bwMode="auto">
          <a:xfrm>
            <a:off x="7453313" y="6092825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1559" name="Oval 1108" descr="Dark vertical"/>
          <p:cNvSpPr>
            <a:spLocks noChangeArrowheads="1"/>
          </p:cNvSpPr>
          <p:nvPr/>
        </p:nvSpPr>
        <p:spPr bwMode="auto">
          <a:xfrm>
            <a:off x="4878388" y="4656138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1560" name="Text Box 1109"/>
          <p:cNvSpPr txBox="1">
            <a:spLocks noChangeArrowheads="1"/>
          </p:cNvSpPr>
          <p:nvPr/>
        </p:nvSpPr>
        <p:spPr bwMode="auto">
          <a:xfrm>
            <a:off x="4652963" y="5037138"/>
            <a:ext cx="758825" cy="554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500" b="1">
                <a:latin typeface="Calibri" pitchFamily="34" charset="0"/>
              </a:rPr>
              <a:t>to move</a:t>
            </a:r>
          </a:p>
        </p:txBody>
      </p:sp>
      <p:sp>
        <p:nvSpPr>
          <p:cNvPr id="21561" name="Line 1121"/>
          <p:cNvSpPr>
            <a:spLocks noChangeShapeType="1"/>
          </p:cNvSpPr>
          <p:nvPr/>
        </p:nvSpPr>
        <p:spPr bwMode="auto">
          <a:xfrm flipH="1">
            <a:off x="7980363" y="3673475"/>
            <a:ext cx="6350" cy="244475"/>
          </a:xfrm>
          <a:prstGeom prst="line">
            <a:avLst/>
          </a:prstGeom>
          <a:noFill/>
          <a:ln w="952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562" name="Oval 1108" descr="Dark vertical"/>
          <p:cNvSpPr>
            <a:spLocks noChangeArrowheads="1"/>
          </p:cNvSpPr>
          <p:nvPr/>
        </p:nvSpPr>
        <p:spPr bwMode="auto">
          <a:xfrm>
            <a:off x="5535613" y="3317875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1563" name="Oval 1108" descr="Dark vertical"/>
          <p:cNvSpPr>
            <a:spLocks noChangeArrowheads="1"/>
          </p:cNvSpPr>
          <p:nvPr/>
        </p:nvSpPr>
        <p:spPr bwMode="auto">
          <a:xfrm>
            <a:off x="5916613" y="3317875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1564" name="Oval 1108" descr="Dark vertical"/>
          <p:cNvSpPr>
            <a:spLocks noChangeArrowheads="1"/>
          </p:cNvSpPr>
          <p:nvPr/>
        </p:nvSpPr>
        <p:spPr bwMode="auto">
          <a:xfrm>
            <a:off x="6299200" y="3317875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1565" name="Oval 1108" descr="Dark vertical"/>
          <p:cNvSpPr>
            <a:spLocks noChangeArrowheads="1"/>
          </p:cNvSpPr>
          <p:nvPr/>
        </p:nvSpPr>
        <p:spPr bwMode="auto">
          <a:xfrm>
            <a:off x="7824788" y="3317875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1566" name="Oval 1108" descr="Dark vertical"/>
          <p:cNvSpPr>
            <a:spLocks noChangeArrowheads="1"/>
          </p:cNvSpPr>
          <p:nvPr/>
        </p:nvSpPr>
        <p:spPr bwMode="auto">
          <a:xfrm>
            <a:off x="6680200" y="3317875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1567" name="Oval 1108" descr="Dark vertical"/>
          <p:cNvSpPr>
            <a:spLocks noChangeArrowheads="1"/>
          </p:cNvSpPr>
          <p:nvPr/>
        </p:nvSpPr>
        <p:spPr bwMode="auto">
          <a:xfrm>
            <a:off x="7062788" y="3317875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1568" name="Oval 1108" descr="Dark vertical"/>
          <p:cNvSpPr>
            <a:spLocks noChangeArrowheads="1"/>
          </p:cNvSpPr>
          <p:nvPr/>
        </p:nvSpPr>
        <p:spPr bwMode="auto">
          <a:xfrm>
            <a:off x="7443788" y="3317875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1569" name="Rectangle 229"/>
          <p:cNvSpPr>
            <a:spLocks noChangeArrowheads="1"/>
          </p:cNvSpPr>
          <p:nvPr/>
        </p:nvSpPr>
        <p:spPr bwMode="auto">
          <a:xfrm>
            <a:off x="5481638" y="2003425"/>
            <a:ext cx="357187" cy="592138"/>
          </a:xfrm>
          <a:prstGeom prst="rect">
            <a:avLst/>
          </a:prstGeom>
          <a:noFill/>
          <a:ln w="952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570" name="Rectangle 230"/>
          <p:cNvSpPr>
            <a:spLocks noChangeArrowheads="1"/>
          </p:cNvSpPr>
          <p:nvPr/>
        </p:nvSpPr>
        <p:spPr bwMode="auto">
          <a:xfrm>
            <a:off x="5875338" y="2003425"/>
            <a:ext cx="358775" cy="592138"/>
          </a:xfrm>
          <a:prstGeom prst="rect">
            <a:avLst/>
          </a:prstGeom>
          <a:noFill/>
          <a:ln w="952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571" name="Rectangle 231"/>
          <p:cNvSpPr>
            <a:spLocks noChangeArrowheads="1"/>
          </p:cNvSpPr>
          <p:nvPr/>
        </p:nvSpPr>
        <p:spPr bwMode="auto">
          <a:xfrm>
            <a:off x="6269038" y="2003425"/>
            <a:ext cx="358775" cy="592138"/>
          </a:xfrm>
          <a:prstGeom prst="rect">
            <a:avLst/>
          </a:prstGeom>
          <a:noFill/>
          <a:ln w="952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572" name="Rectangle 232"/>
          <p:cNvSpPr>
            <a:spLocks noChangeArrowheads="1"/>
          </p:cNvSpPr>
          <p:nvPr/>
        </p:nvSpPr>
        <p:spPr bwMode="auto">
          <a:xfrm>
            <a:off x="6662738" y="2003425"/>
            <a:ext cx="358775" cy="592138"/>
          </a:xfrm>
          <a:prstGeom prst="rect">
            <a:avLst/>
          </a:prstGeom>
          <a:noFill/>
          <a:ln w="952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573" name="Rectangle 233"/>
          <p:cNvSpPr>
            <a:spLocks noChangeArrowheads="1"/>
          </p:cNvSpPr>
          <p:nvPr/>
        </p:nvSpPr>
        <p:spPr bwMode="auto">
          <a:xfrm>
            <a:off x="7058025" y="2003425"/>
            <a:ext cx="357188" cy="592138"/>
          </a:xfrm>
          <a:prstGeom prst="rect">
            <a:avLst/>
          </a:prstGeom>
          <a:noFill/>
          <a:ln w="952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574" name="Rectangle 234"/>
          <p:cNvSpPr>
            <a:spLocks noChangeArrowheads="1"/>
          </p:cNvSpPr>
          <p:nvPr/>
        </p:nvSpPr>
        <p:spPr bwMode="auto">
          <a:xfrm>
            <a:off x="7451725" y="2003425"/>
            <a:ext cx="358775" cy="592138"/>
          </a:xfrm>
          <a:prstGeom prst="rect">
            <a:avLst/>
          </a:prstGeom>
          <a:noFill/>
          <a:ln w="952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575" name="Rectangle 235"/>
          <p:cNvSpPr>
            <a:spLocks noChangeArrowheads="1"/>
          </p:cNvSpPr>
          <p:nvPr/>
        </p:nvSpPr>
        <p:spPr bwMode="auto">
          <a:xfrm>
            <a:off x="7845425" y="2003425"/>
            <a:ext cx="358775" cy="592138"/>
          </a:xfrm>
          <a:prstGeom prst="rect">
            <a:avLst/>
          </a:prstGeom>
          <a:noFill/>
          <a:ln w="952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576" name="Oval 1108" descr="Dark vertical"/>
          <p:cNvSpPr>
            <a:spLocks noChangeArrowheads="1"/>
          </p:cNvSpPr>
          <p:nvPr/>
        </p:nvSpPr>
        <p:spPr bwMode="auto">
          <a:xfrm>
            <a:off x="7851775" y="1525588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1577" name="Line 1121"/>
          <p:cNvSpPr>
            <a:spLocks noChangeShapeType="1"/>
          </p:cNvSpPr>
          <p:nvPr/>
        </p:nvSpPr>
        <p:spPr bwMode="auto">
          <a:xfrm flipH="1">
            <a:off x="5683250" y="3673475"/>
            <a:ext cx="6350" cy="244475"/>
          </a:xfrm>
          <a:prstGeom prst="line">
            <a:avLst/>
          </a:prstGeom>
          <a:noFill/>
          <a:ln w="952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578" name="Line 1121"/>
          <p:cNvSpPr>
            <a:spLocks noChangeShapeType="1"/>
          </p:cNvSpPr>
          <p:nvPr/>
        </p:nvSpPr>
        <p:spPr bwMode="auto">
          <a:xfrm flipH="1">
            <a:off x="6065838" y="3673475"/>
            <a:ext cx="6350" cy="244475"/>
          </a:xfrm>
          <a:prstGeom prst="line">
            <a:avLst/>
          </a:prstGeom>
          <a:noFill/>
          <a:ln w="952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579" name="Line 1121"/>
          <p:cNvSpPr>
            <a:spLocks noChangeShapeType="1"/>
          </p:cNvSpPr>
          <p:nvPr/>
        </p:nvSpPr>
        <p:spPr bwMode="auto">
          <a:xfrm flipH="1">
            <a:off x="6448425" y="3673475"/>
            <a:ext cx="6350" cy="244475"/>
          </a:xfrm>
          <a:prstGeom prst="line">
            <a:avLst/>
          </a:prstGeom>
          <a:noFill/>
          <a:ln w="952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580" name="Line 1121"/>
          <p:cNvSpPr>
            <a:spLocks noChangeShapeType="1"/>
          </p:cNvSpPr>
          <p:nvPr/>
        </p:nvSpPr>
        <p:spPr bwMode="auto">
          <a:xfrm flipH="1">
            <a:off x="6831013" y="3673475"/>
            <a:ext cx="6350" cy="244475"/>
          </a:xfrm>
          <a:prstGeom prst="line">
            <a:avLst/>
          </a:prstGeom>
          <a:noFill/>
          <a:ln w="952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581" name="Line 1121"/>
          <p:cNvSpPr>
            <a:spLocks noChangeShapeType="1"/>
          </p:cNvSpPr>
          <p:nvPr/>
        </p:nvSpPr>
        <p:spPr bwMode="auto">
          <a:xfrm flipH="1">
            <a:off x="7215188" y="3673475"/>
            <a:ext cx="6350" cy="244475"/>
          </a:xfrm>
          <a:prstGeom prst="line">
            <a:avLst/>
          </a:prstGeom>
          <a:noFill/>
          <a:ln w="952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582" name="Line 1121"/>
          <p:cNvSpPr>
            <a:spLocks noChangeShapeType="1"/>
          </p:cNvSpPr>
          <p:nvPr/>
        </p:nvSpPr>
        <p:spPr bwMode="auto">
          <a:xfrm flipH="1">
            <a:off x="7597775" y="3673475"/>
            <a:ext cx="6350" cy="244475"/>
          </a:xfrm>
          <a:prstGeom prst="line">
            <a:avLst/>
          </a:prstGeom>
          <a:noFill/>
          <a:ln w="952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583" name="Line 1121"/>
          <p:cNvSpPr>
            <a:spLocks noChangeShapeType="1"/>
          </p:cNvSpPr>
          <p:nvPr/>
        </p:nvSpPr>
        <p:spPr bwMode="auto">
          <a:xfrm flipH="1">
            <a:off x="7981950" y="3025775"/>
            <a:ext cx="6350" cy="244475"/>
          </a:xfrm>
          <a:prstGeom prst="line">
            <a:avLst/>
          </a:prstGeom>
          <a:noFill/>
          <a:ln w="952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584" name="Line 1121"/>
          <p:cNvSpPr>
            <a:spLocks noChangeShapeType="1"/>
          </p:cNvSpPr>
          <p:nvPr/>
        </p:nvSpPr>
        <p:spPr bwMode="auto">
          <a:xfrm flipH="1">
            <a:off x="5684838" y="3025775"/>
            <a:ext cx="6350" cy="244475"/>
          </a:xfrm>
          <a:prstGeom prst="line">
            <a:avLst/>
          </a:prstGeom>
          <a:noFill/>
          <a:ln w="952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585" name="Line 1121"/>
          <p:cNvSpPr>
            <a:spLocks noChangeShapeType="1"/>
          </p:cNvSpPr>
          <p:nvPr/>
        </p:nvSpPr>
        <p:spPr bwMode="auto">
          <a:xfrm flipH="1">
            <a:off x="6067425" y="3025775"/>
            <a:ext cx="6350" cy="244475"/>
          </a:xfrm>
          <a:prstGeom prst="line">
            <a:avLst/>
          </a:prstGeom>
          <a:noFill/>
          <a:ln w="952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586" name="Line 1121"/>
          <p:cNvSpPr>
            <a:spLocks noChangeShapeType="1"/>
          </p:cNvSpPr>
          <p:nvPr/>
        </p:nvSpPr>
        <p:spPr bwMode="auto">
          <a:xfrm flipH="1">
            <a:off x="6450013" y="3025775"/>
            <a:ext cx="6350" cy="244475"/>
          </a:xfrm>
          <a:prstGeom prst="line">
            <a:avLst/>
          </a:prstGeom>
          <a:noFill/>
          <a:ln w="952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587" name="Line 1121"/>
          <p:cNvSpPr>
            <a:spLocks noChangeShapeType="1"/>
          </p:cNvSpPr>
          <p:nvPr/>
        </p:nvSpPr>
        <p:spPr bwMode="auto">
          <a:xfrm flipH="1">
            <a:off x="6832600" y="3025775"/>
            <a:ext cx="6350" cy="244475"/>
          </a:xfrm>
          <a:prstGeom prst="line">
            <a:avLst/>
          </a:prstGeom>
          <a:noFill/>
          <a:ln w="952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588" name="Line 1121"/>
          <p:cNvSpPr>
            <a:spLocks noChangeShapeType="1"/>
          </p:cNvSpPr>
          <p:nvPr/>
        </p:nvSpPr>
        <p:spPr bwMode="auto">
          <a:xfrm flipH="1">
            <a:off x="7215188" y="3025775"/>
            <a:ext cx="6350" cy="244475"/>
          </a:xfrm>
          <a:prstGeom prst="line">
            <a:avLst/>
          </a:prstGeom>
          <a:noFill/>
          <a:ln w="952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589" name="Line 1121"/>
          <p:cNvSpPr>
            <a:spLocks noChangeShapeType="1"/>
          </p:cNvSpPr>
          <p:nvPr/>
        </p:nvSpPr>
        <p:spPr bwMode="auto">
          <a:xfrm flipH="1">
            <a:off x="7599363" y="3025775"/>
            <a:ext cx="6350" cy="244475"/>
          </a:xfrm>
          <a:prstGeom prst="line">
            <a:avLst/>
          </a:prstGeom>
          <a:noFill/>
          <a:ln w="952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590" name="Line 1121"/>
          <p:cNvSpPr>
            <a:spLocks noChangeShapeType="1"/>
          </p:cNvSpPr>
          <p:nvPr/>
        </p:nvSpPr>
        <p:spPr bwMode="auto">
          <a:xfrm>
            <a:off x="5700713" y="3025775"/>
            <a:ext cx="354012" cy="244475"/>
          </a:xfrm>
          <a:prstGeom prst="line">
            <a:avLst/>
          </a:prstGeom>
          <a:noFill/>
          <a:ln w="952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591" name="Line 1121"/>
          <p:cNvSpPr>
            <a:spLocks noChangeShapeType="1"/>
          </p:cNvSpPr>
          <p:nvPr/>
        </p:nvSpPr>
        <p:spPr bwMode="auto">
          <a:xfrm>
            <a:off x="5700713" y="3025775"/>
            <a:ext cx="747712" cy="244475"/>
          </a:xfrm>
          <a:prstGeom prst="line">
            <a:avLst/>
          </a:prstGeom>
          <a:noFill/>
          <a:ln w="952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592" name="Line 1121"/>
          <p:cNvSpPr>
            <a:spLocks noChangeShapeType="1"/>
          </p:cNvSpPr>
          <p:nvPr/>
        </p:nvSpPr>
        <p:spPr bwMode="auto">
          <a:xfrm>
            <a:off x="6097588" y="3032125"/>
            <a:ext cx="354012" cy="244475"/>
          </a:xfrm>
          <a:prstGeom prst="line">
            <a:avLst/>
          </a:prstGeom>
          <a:noFill/>
          <a:ln w="952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593" name="Line 1121"/>
          <p:cNvSpPr>
            <a:spLocks noChangeShapeType="1"/>
          </p:cNvSpPr>
          <p:nvPr/>
        </p:nvSpPr>
        <p:spPr bwMode="auto">
          <a:xfrm>
            <a:off x="6097588" y="3032125"/>
            <a:ext cx="747712" cy="244475"/>
          </a:xfrm>
          <a:prstGeom prst="line">
            <a:avLst/>
          </a:prstGeom>
          <a:noFill/>
          <a:ln w="952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594" name="Line 1121"/>
          <p:cNvSpPr>
            <a:spLocks noChangeShapeType="1"/>
          </p:cNvSpPr>
          <p:nvPr/>
        </p:nvSpPr>
        <p:spPr bwMode="auto">
          <a:xfrm>
            <a:off x="6465888" y="3022600"/>
            <a:ext cx="354012" cy="244475"/>
          </a:xfrm>
          <a:prstGeom prst="line">
            <a:avLst/>
          </a:prstGeom>
          <a:noFill/>
          <a:ln w="952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595" name="Line 1121"/>
          <p:cNvSpPr>
            <a:spLocks noChangeShapeType="1"/>
          </p:cNvSpPr>
          <p:nvPr/>
        </p:nvSpPr>
        <p:spPr bwMode="auto">
          <a:xfrm>
            <a:off x="6465888" y="3022600"/>
            <a:ext cx="747712" cy="244475"/>
          </a:xfrm>
          <a:prstGeom prst="line">
            <a:avLst/>
          </a:prstGeom>
          <a:noFill/>
          <a:ln w="952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596" name="Line 1121"/>
          <p:cNvSpPr>
            <a:spLocks noChangeShapeType="1"/>
          </p:cNvSpPr>
          <p:nvPr/>
        </p:nvSpPr>
        <p:spPr bwMode="auto">
          <a:xfrm>
            <a:off x="6832600" y="3022600"/>
            <a:ext cx="352425" cy="244475"/>
          </a:xfrm>
          <a:prstGeom prst="line">
            <a:avLst/>
          </a:prstGeom>
          <a:noFill/>
          <a:ln w="952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597" name="Line 1121"/>
          <p:cNvSpPr>
            <a:spLocks noChangeShapeType="1"/>
          </p:cNvSpPr>
          <p:nvPr/>
        </p:nvSpPr>
        <p:spPr bwMode="auto">
          <a:xfrm>
            <a:off x="6832600" y="3022600"/>
            <a:ext cx="747713" cy="244475"/>
          </a:xfrm>
          <a:prstGeom prst="line">
            <a:avLst/>
          </a:prstGeom>
          <a:noFill/>
          <a:ln w="952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598" name="Line 1121"/>
          <p:cNvSpPr>
            <a:spLocks noChangeShapeType="1"/>
          </p:cNvSpPr>
          <p:nvPr/>
        </p:nvSpPr>
        <p:spPr bwMode="auto">
          <a:xfrm>
            <a:off x="7242175" y="3009900"/>
            <a:ext cx="352425" cy="244475"/>
          </a:xfrm>
          <a:prstGeom prst="line">
            <a:avLst/>
          </a:prstGeom>
          <a:noFill/>
          <a:ln w="952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599" name="Line 1121"/>
          <p:cNvSpPr>
            <a:spLocks noChangeShapeType="1"/>
          </p:cNvSpPr>
          <p:nvPr/>
        </p:nvSpPr>
        <p:spPr bwMode="auto">
          <a:xfrm>
            <a:off x="7242175" y="3009900"/>
            <a:ext cx="747713" cy="244475"/>
          </a:xfrm>
          <a:prstGeom prst="line">
            <a:avLst/>
          </a:prstGeom>
          <a:noFill/>
          <a:ln w="952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600" name="Line 1121"/>
          <p:cNvSpPr>
            <a:spLocks noChangeShapeType="1"/>
          </p:cNvSpPr>
          <p:nvPr/>
        </p:nvSpPr>
        <p:spPr bwMode="auto">
          <a:xfrm flipH="1">
            <a:off x="5664200" y="3044825"/>
            <a:ext cx="352425" cy="244475"/>
          </a:xfrm>
          <a:prstGeom prst="line">
            <a:avLst/>
          </a:prstGeom>
          <a:noFill/>
          <a:ln w="952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601" name="Line 1121"/>
          <p:cNvSpPr>
            <a:spLocks noChangeShapeType="1"/>
          </p:cNvSpPr>
          <p:nvPr/>
        </p:nvSpPr>
        <p:spPr bwMode="auto">
          <a:xfrm flipH="1">
            <a:off x="5664200" y="3044825"/>
            <a:ext cx="747713" cy="244475"/>
          </a:xfrm>
          <a:prstGeom prst="line">
            <a:avLst/>
          </a:prstGeom>
          <a:noFill/>
          <a:ln w="952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602" name="Line 1121"/>
          <p:cNvSpPr>
            <a:spLocks noChangeShapeType="1"/>
          </p:cNvSpPr>
          <p:nvPr/>
        </p:nvSpPr>
        <p:spPr bwMode="auto">
          <a:xfrm flipH="1">
            <a:off x="6072188" y="3022600"/>
            <a:ext cx="354012" cy="244475"/>
          </a:xfrm>
          <a:prstGeom prst="line">
            <a:avLst/>
          </a:prstGeom>
          <a:noFill/>
          <a:ln w="952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603" name="Line 1121"/>
          <p:cNvSpPr>
            <a:spLocks noChangeShapeType="1"/>
          </p:cNvSpPr>
          <p:nvPr/>
        </p:nvSpPr>
        <p:spPr bwMode="auto">
          <a:xfrm flipH="1">
            <a:off x="6072188" y="3022600"/>
            <a:ext cx="747712" cy="244475"/>
          </a:xfrm>
          <a:prstGeom prst="line">
            <a:avLst/>
          </a:prstGeom>
          <a:noFill/>
          <a:ln w="952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604" name="Line 1121"/>
          <p:cNvSpPr>
            <a:spLocks noChangeShapeType="1"/>
          </p:cNvSpPr>
          <p:nvPr/>
        </p:nvSpPr>
        <p:spPr bwMode="auto">
          <a:xfrm flipH="1">
            <a:off x="6491288" y="3009900"/>
            <a:ext cx="354012" cy="244475"/>
          </a:xfrm>
          <a:prstGeom prst="line">
            <a:avLst/>
          </a:prstGeom>
          <a:noFill/>
          <a:ln w="952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605" name="Line 1121"/>
          <p:cNvSpPr>
            <a:spLocks noChangeShapeType="1"/>
          </p:cNvSpPr>
          <p:nvPr/>
        </p:nvSpPr>
        <p:spPr bwMode="auto">
          <a:xfrm flipH="1">
            <a:off x="6491288" y="3009900"/>
            <a:ext cx="747712" cy="244475"/>
          </a:xfrm>
          <a:prstGeom prst="line">
            <a:avLst/>
          </a:prstGeom>
          <a:noFill/>
          <a:ln w="952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606" name="Line 1121"/>
          <p:cNvSpPr>
            <a:spLocks noChangeShapeType="1"/>
          </p:cNvSpPr>
          <p:nvPr/>
        </p:nvSpPr>
        <p:spPr bwMode="auto">
          <a:xfrm flipH="1">
            <a:off x="6872288" y="3022600"/>
            <a:ext cx="354012" cy="244475"/>
          </a:xfrm>
          <a:prstGeom prst="line">
            <a:avLst/>
          </a:prstGeom>
          <a:noFill/>
          <a:ln w="952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607" name="Line 1121"/>
          <p:cNvSpPr>
            <a:spLocks noChangeShapeType="1"/>
          </p:cNvSpPr>
          <p:nvPr/>
        </p:nvSpPr>
        <p:spPr bwMode="auto">
          <a:xfrm flipH="1">
            <a:off x="6872288" y="3022600"/>
            <a:ext cx="747712" cy="244475"/>
          </a:xfrm>
          <a:prstGeom prst="line">
            <a:avLst/>
          </a:prstGeom>
          <a:noFill/>
          <a:ln w="952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608" name="Line 1121"/>
          <p:cNvSpPr>
            <a:spLocks noChangeShapeType="1"/>
          </p:cNvSpPr>
          <p:nvPr/>
        </p:nvSpPr>
        <p:spPr bwMode="auto">
          <a:xfrm flipH="1">
            <a:off x="7253288" y="3035300"/>
            <a:ext cx="354012" cy="244475"/>
          </a:xfrm>
          <a:prstGeom prst="line">
            <a:avLst/>
          </a:prstGeom>
          <a:noFill/>
          <a:ln w="952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609" name="Line 1121"/>
          <p:cNvSpPr>
            <a:spLocks noChangeShapeType="1"/>
          </p:cNvSpPr>
          <p:nvPr/>
        </p:nvSpPr>
        <p:spPr bwMode="auto">
          <a:xfrm flipH="1">
            <a:off x="7253288" y="3035300"/>
            <a:ext cx="747712" cy="244475"/>
          </a:xfrm>
          <a:prstGeom prst="line">
            <a:avLst/>
          </a:prstGeom>
          <a:noFill/>
          <a:ln w="952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610" name="Line 1121"/>
          <p:cNvSpPr>
            <a:spLocks noChangeShapeType="1"/>
          </p:cNvSpPr>
          <p:nvPr/>
        </p:nvSpPr>
        <p:spPr bwMode="auto">
          <a:xfrm>
            <a:off x="7621588" y="3032125"/>
            <a:ext cx="341312" cy="222250"/>
          </a:xfrm>
          <a:prstGeom prst="line">
            <a:avLst/>
          </a:prstGeom>
          <a:noFill/>
          <a:ln w="952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611" name="Oval 1108" descr="Dark vertical"/>
          <p:cNvSpPr>
            <a:spLocks noChangeArrowheads="1"/>
          </p:cNvSpPr>
          <p:nvPr/>
        </p:nvSpPr>
        <p:spPr bwMode="auto">
          <a:xfrm>
            <a:off x="5537200" y="2665413"/>
            <a:ext cx="304800" cy="304800"/>
          </a:xfrm>
          <a:prstGeom prst="ellipse">
            <a:avLst/>
          </a:prstGeom>
          <a:pattFill prst="dkVert">
            <a:fgClr>
              <a:srgbClr val="CD0329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1612" name="Oval 1108" descr="Dark vertical"/>
          <p:cNvSpPr>
            <a:spLocks noChangeArrowheads="1"/>
          </p:cNvSpPr>
          <p:nvPr/>
        </p:nvSpPr>
        <p:spPr bwMode="auto">
          <a:xfrm>
            <a:off x="5918200" y="2665413"/>
            <a:ext cx="304800" cy="304800"/>
          </a:xfrm>
          <a:prstGeom prst="ellipse">
            <a:avLst/>
          </a:prstGeom>
          <a:pattFill prst="dkVert">
            <a:fgClr>
              <a:srgbClr val="CD0329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1613" name="Oval 1108" descr="Dark vertical"/>
          <p:cNvSpPr>
            <a:spLocks noChangeArrowheads="1"/>
          </p:cNvSpPr>
          <p:nvPr/>
        </p:nvSpPr>
        <p:spPr bwMode="auto">
          <a:xfrm>
            <a:off x="6300788" y="2665413"/>
            <a:ext cx="304800" cy="304800"/>
          </a:xfrm>
          <a:prstGeom prst="ellipse">
            <a:avLst/>
          </a:prstGeom>
          <a:pattFill prst="dkVert">
            <a:fgClr>
              <a:srgbClr val="CD0329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1614" name="Oval 1108" descr="Dark vertical"/>
          <p:cNvSpPr>
            <a:spLocks noChangeArrowheads="1"/>
          </p:cNvSpPr>
          <p:nvPr/>
        </p:nvSpPr>
        <p:spPr bwMode="auto">
          <a:xfrm>
            <a:off x="7826375" y="2665413"/>
            <a:ext cx="304800" cy="304800"/>
          </a:xfrm>
          <a:prstGeom prst="ellipse">
            <a:avLst/>
          </a:prstGeom>
          <a:pattFill prst="dkVert">
            <a:fgClr>
              <a:srgbClr val="CD0329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1615" name="Oval 1108" descr="Dark vertical"/>
          <p:cNvSpPr>
            <a:spLocks noChangeArrowheads="1"/>
          </p:cNvSpPr>
          <p:nvPr/>
        </p:nvSpPr>
        <p:spPr bwMode="auto">
          <a:xfrm>
            <a:off x="6681788" y="2665413"/>
            <a:ext cx="304800" cy="304800"/>
          </a:xfrm>
          <a:prstGeom prst="ellipse">
            <a:avLst/>
          </a:prstGeom>
          <a:pattFill prst="dkVert">
            <a:fgClr>
              <a:srgbClr val="CD0329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1616" name="Oval 1108" descr="Dark vertical"/>
          <p:cNvSpPr>
            <a:spLocks noChangeArrowheads="1"/>
          </p:cNvSpPr>
          <p:nvPr/>
        </p:nvSpPr>
        <p:spPr bwMode="auto">
          <a:xfrm>
            <a:off x="7062788" y="2665413"/>
            <a:ext cx="304800" cy="304800"/>
          </a:xfrm>
          <a:prstGeom prst="ellipse">
            <a:avLst/>
          </a:prstGeom>
          <a:pattFill prst="dkVert">
            <a:fgClr>
              <a:srgbClr val="CD0329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1617" name="Oval 1108" descr="Dark vertical"/>
          <p:cNvSpPr>
            <a:spLocks noChangeArrowheads="1"/>
          </p:cNvSpPr>
          <p:nvPr/>
        </p:nvSpPr>
        <p:spPr bwMode="auto">
          <a:xfrm>
            <a:off x="7445375" y="2665413"/>
            <a:ext cx="304800" cy="304800"/>
          </a:xfrm>
          <a:prstGeom prst="ellipse">
            <a:avLst/>
          </a:prstGeom>
          <a:pattFill prst="dkVert">
            <a:fgClr>
              <a:srgbClr val="CD0329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" name="Ink 1"/>
              <p14:cNvContentPartPr/>
              <p14:nvPr/>
            </p14:nvContentPartPr>
            <p14:xfrm>
              <a:off x="5464800" y="1098360"/>
              <a:ext cx="2607840" cy="4599000"/>
            </p14:xfrm>
          </p:contentPart>
        </mc:Choice>
        <mc:Fallback xmlns="">
          <p:pic>
            <p:nvPicPr>
              <p:cNvPr id="2" name="Ink 1"/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455440" y="1089000"/>
                <a:ext cx="2626560" cy="46177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6285858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54" name="Rectangle 1177"/>
          <p:cNvSpPr>
            <a:spLocks noChangeArrowheads="1"/>
          </p:cNvSpPr>
          <p:nvPr/>
        </p:nvSpPr>
        <p:spPr bwMode="auto">
          <a:xfrm>
            <a:off x="7288213" y="1122363"/>
            <a:ext cx="1690687" cy="1108075"/>
          </a:xfrm>
          <a:prstGeom prst="rect">
            <a:avLst/>
          </a:prstGeom>
          <a:solidFill>
            <a:srgbClr val="FF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555" name="Oval 1026"/>
          <p:cNvSpPr>
            <a:spLocks noChangeArrowheads="1"/>
          </p:cNvSpPr>
          <p:nvPr/>
        </p:nvSpPr>
        <p:spPr bwMode="auto">
          <a:xfrm>
            <a:off x="4403725" y="704850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3556" name="Oval 1027" descr="Dark vertical"/>
          <p:cNvSpPr>
            <a:spLocks noChangeArrowheads="1"/>
          </p:cNvSpPr>
          <p:nvPr/>
        </p:nvSpPr>
        <p:spPr bwMode="auto">
          <a:xfrm>
            <a:off x="4403725" y="1066800"/>
            <a:ext cx="304800" cy="304800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3557" name="Oval 1028"/>
          <p:cNvSpPr>
            <a:spLocks noChangeArrowheads="1"/>
          </p:cNvSpPr>
          <p:nvPr/>
        </p:nvSpPr>
        <p:spPr bwMode="auto">
          <a:xfrm>
            <a:off x="4403725" y="1430338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3558" name="Oval 1029"/>
          <p:cNvSpPr>
            <a:spLocks noChangeArrowheads="1"/>
          </p:cNvSpPr>
          <p:nvPr/>
        </p:nvSpPr>
        <p:spPr bwMode="auto">
          <a:xfrm>
            <a:off x="4403725" y="1793875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3559" name="Oval 1030"/>
          <p:cNvSpPr>
            <a:spLocks noChangeArrowheads="1"/>
          </p:cNvSpPr>
          <p:nvPr/>
        </p:nvSpPr>
        <p:spPr bwMode="auto">
          <a:xfrm>
            <a:off x="4403725" y="2157413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3560" name="Oval 1031" descr="Dark vertical"/>
          <p:cNvSpPr>
            <a:spLocks noChangeArrowheads="1"/>
          </p:cNvSpPr>
          <p:nvPr/>
        </p:nvSpPr>
        <p:spPr bwMode="auto">
          <a:xfrm>
            <a:off x="4403725" y="2520950"/>
            <a:ext cx="304800" cy="304800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3561" name="Oval 1032"/>
          <p:cNvSpPr>
            <a:spLocks noChangeArrowheads="1"/>
          </p:cNvSpPr>
          <p:nvPr/>
        </p:nvSpPr>
        <p:spPr bwMode="auto">
          <a:xfrm>
            <a:off x="4784725" y="70485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3562" name="Oval 1033"/>
          <p:cNvSpPr>
            <a:spLocks noChangeArrowheads="1"/>
          </p:cNvSpPr>
          <p:nvPr/>
        </p:nvSpPr>
        <p:spPr bwMode="auto">
          <a:xfrm>
            <a:off x="4784725" y="106680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3563" name="Oval 1035" descr="Dark vertical"/>
          <p:cNvSpPr>
            <a:spLocks noChangeArrowheads="1"/>
          </p:cNvSpPr>
          <p:nvPr/>
        </p:nvSpPr>
        <p:spPr bwMode="auto">
          <a:xfrm>
            <a:off x="4784725" y="1793875"/>
            <a:ext cx="304800" cy="304800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3564" name="Oval 1036"/>
          <p:cNvSpPr>
            <a:spLocks noChangeArrowheads="1"/>
          </p:cNvSpPr>
          <p:nvPr/>
        </p:nvSpPr>
        <p:spPr bwMode="auto">
          <a:xfrm>
            <a:off x="4784725" y="2157413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3565" name="Oval 1037" descr="Dark vertical"/>
          <p:cNvSpPr>
            <a:spLocks noChangeArrowheads="1"/>
          </p:cNvSpPr>
          <p:nvPr/>
        </p:nvSpPr>
        <p:spPr bwMode="auto">
          <a:xfrm>
            <a:off x="4784725" y="2520950"/>
            <a:ext cx="304800" cy="304800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3566" name="Oval 1038"/>
          <p:cNvSpPr>
            <a:spLocks noChangeArrowheads="1"/>
          </p:cNvSpPr>
          <p:nvPr/>
        </p:nvSpPr>
        <p:spPr bwMode="auto">
          <a:xfrm>
            <a:off x="5165725" y="70485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3567" name="Oval 1039"/>
          <p:cNvSpPr>
            <a:spLocks noChangeArrowheads="1"/>
          </p:cNvSpPr>
          <p:nvPr/>
        </p:nvSpPr>
        <p:spPr bwMode="auto">
          <a:xfrm>
            <a:off x="5165725" y="106680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3568" name="Oval 1040"/>
          <p:cNvSpPr>
            <a:spLocks noChangeArrowheads="1"/>
          </p:cNvSpPr>
          <p:nvPr/>
        </p:nvSpPr>
        <p:spPr bwMode="auto">
          <a:xfrm>
            <a:off x="5165725" y="143033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3569" name="Oval 1042"/>
          <p:cNvSpPr>
            <a:spLocks noChangeArrowheads="1"/>
          </p:cNvSpPr>
          <p:nvPr/>
        </p:nvSpPr>
        <p:spPr bwMode="auto">
          <a:xfrm>
            <a:off x="5165725" y="2157413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3570" name="Oval 1043" descr="Dark vertical"/>
          <p:cNvSpPr>
            <a:spLocks noChangeArrowheads="1"/>
          </p:cNvSpPr>
          <p:nvPr/>
        </p:nvSpPr>
        <p:spPr bwMode="auto">
          <a:xfrm>
            <a:off x="5165725" y="2520950"/>
            <a:ext cx="304800" cy="304800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3571" name="Oval 1044"/>
          <p:cNvSpPr>
            <a:spLocks noChangeArrowheads="1"/>
          </p:cNvSpPr>
          <p:nvPr/>
        </p:nvSpPr>
        <p:spPr bwMode="auto">
          <a:xfrm>
            <a:off x="5546725" y="70485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3572" name="Oval 1045"/>
          <p:cNvSpPr>
            <a:spLocks noChangeArrowheads="1"/>
          </p:cNvSpPr>
          <p:nvPr/>
        </p:nvSpPr>
        <p:spPr bwMode="auto">
          <a:xfrm>
            <a:off x="5546725" y="106680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3573" name="Oval 1046"/>
          <p:cNvSpPr>
            <a:spLocks noChangeArrowheads="1"/>
          </p:cNvSpPr>
          <p:nvPr/>
        </p:nvSpPr>
        <p:spPr bwMode="auto">
          <a:xfrm>
            <a:off x="5546725" y="179387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3574" name="Oval 1047"/>
          <p:cNvSpPr>
            <a:spLocks noChangeArrowheads="1"/>
          </p:cNvSpPr>
          <p:nvPr/>
        </p:nvSpPr>
        <p:spPr bwMode="auto">
          <a:xfrm>
            <a:off x="5546725" y="2157413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3575" name="Oval 1048"/>
          <p:cNvSpPr>
            <a:spLocks noChangeArrowheads="1"/>
          </p:cNvSpPr>
          <p:nvPr/>
        </p:nvSpPr>
        <p:spPr bwMode="auto">
          <a:xfrm>
            <a:off x="5546725" y="252095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3576" name="Oval 1049"/>
          <p:cNvSpPr>
            <a:spLocks noChangeArrowheads="1"/>
          </p:cNvSpPr>
          <p:nvPr/>
        </p:nvSpPr>
        <p:spPr bwMode="auto">
          <a:xfrm>
            <a:off x="5927725" y="70485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3577" name="Oval 1050"/>
          <p:cNvSpPr>
            <a:spLocks noChangeArrowheads="1"/>
          </p:cNvSpPr>
          <p:nvPr/>
        </p:nvSpPr>
        <p:spPr bwMode="auto">
          <a:xfrm>
            <a:off x="5927725" y="106680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3578" name="Oval 1051"/>
          <p:cNvSpPr>
            <a:spLocks noChangeArrowheads="1"/>
          </p:cNvSpPr>
          <p:nvPr/>
        </p:nvSpPr>
        <p:spPr bwMode="auto">
          <a:xfrm>
            <a:off x="5927725" y="143033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3579" name="Oval 1052"/>
          <p:cNvSpPr>
            <a:spLocks noChangeArrowheads="1"/>
          </p:cNvSpPr>
          <p:nvPr/>
        </p:nvSpPr>
        <p:spPr bwMode="auto">
          <a:xfrm>
            <a:off x="5927725" y="179387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3580" name="Oval 1053"/>
          <p:cNvSpPr>
            <a:spLocks noChangeArrowheads="1"/>
          </p:cNvSpPr>
          <p:nvPr/>
        </p:nvSpPr>
        <p:spPr bwMode="auto">
          <a:xfrm>
            <a:off x="5927725" y="2157413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3581" name="Oval 1054"/>
          <p:cNvSpPr>
            <a:spLocks noChangeArrowheads="1"/>
          </p:cNvSpPr>
          <p:nvPr/>
        </p:nvSpPr>
        <p:spPr bwMode="auto">
          <a:xfrm>
            <a:off x="5927725" y="252095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3582" name="Oval 1055"/>
          <p:cNvSpPr>
            <a:spLocks noChangeArrowheads="1"/>
          </p:cNvSpPr>
          <p:nvPr/>
        </p:nvSpPr>
        <p:spPr bwMode="auto">
          <a:xfrm>
            <a:off x="6308725" y="70485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3583" name="Oval 1056"/>
          <p:cNvSpPr>
            <a:spLocks noChangeArrowheads="1"/>
          </p:cNvSpPr>
          <p:nvPr/>
        </p:nvSpPr>
        <p:spPr bwMode="auto">
          <a:xfrm>
            <a:off x="6308725" y="106680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3584" name="Oval 1057"/>
          <p:cNvSpPr>
            <a:spLocks noChangeArrowheads="1"/>
          </p:cNvSpPr>
          <p:nvPr/>
        </p:nvSpPr>
        <p:spPr bwMode="auto">
          <a:xfrm>
            <a:off x="6308725" y="143033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3585" name="Oval 1058"/>
          <p:cNvSpPr>
            <a:spLocks noChangeArrowheads="1"/>
          </p:cNvSpPr>
          <p:nvPr/>
        </p:nvSpPr>
        <p:spPr bwMode="auto">
          <a:xfrm>
            <a:off x="6308725" y="179387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3586" name="Oval 1059"/>
          <p:cNvSpPr>
            <a:spLocks noChangeArrowheads="1"/>
          </p:cNvSpPr>
          <p:nvPr/>
        </p:nvSpPr>
        <p:spPr bwMode="auto">
          <a:xfrm>
            <a:off x="6308725" y="2157413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3587" name="Oval 1060"/>
          <p:cNvSpPr>
            <a:spLocks noChangeArrowheads="1"/>
          </p:cNvSpPr>
          <p:nvPr/>
        </p:nvSpPr>
        <p:spPr bwMode="auto">
          <a:xfrm>
            <a:off x="6308725" y="252095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3588" name="Oval 1061"/>
          <p:cNvSpPr>
            <a:spLocks noChangeArrowheads="1"/>
          </p:cNvSpPr>
          <p:nvPr/>
        </p:nvSpPr>
        <p:spPr bwMode="auto">
          <a:xfrm>
            <a:off x="6689725" y="70485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3589" name="Oval 1062"/>
          <p:cNvSpPr>
            <a:spLocks noChangeArrowheads="1"/>
          </p:cNvSpPr>
          <p:nvPr/>
        </p:nvSpPr>
        <p:spPr bwMode="auto">
          <a:xfrm>
            <a:off x="6689725" y="106680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3590" name="Oval 1063"/>
          <p:cNvSpPr>
            <a:spLocks noChangeArrowheads="1"/>
          </p:cNvSpPr>
          <p:nvPr/>
        </p:nvSpPr>
        <p:spPr bwMode="auto">
          <a:xfrm>
            <a:off x="6689725" y="143033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3591" name="Oval 1064"/>
          <p:cNvSpPr>
            <a:spLocks noChangeArrowheads="1"/>
          </p:cNvSpPr>
          <p:nvPr/>
        </p:nvSpPr>
        <p:spPr bwMode="auto">
          <a:xfrm>
            <a:off x="6689725" y="1793875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3592" name="Oval 1065"/>
          <p:cNvSpPr>
            <a:spLocks noChangeArrowheads="1"/>
          </p:cNvSpPr>
          <p:nvPr/>
        </p:nvSpPr>
        <p:spPr bwMode="auto">
          <a:xfrm>
            <a:off x="6689725" y="2157413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3593" name="Oval 1066"/>
          <p:cNvSpPr>
            <a:spLocks noChangeArrowheads="1"/>
          </p:cNvSpPr>
          <p:nvPr/>
        </p:nvSpPr>
        <p:spPr bwMode="auto">
          <a:xfrm>
            <a:off x="6689725" y="2520950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3594" name="Rectangle 1067"/>
          <p:cNvSpPr>
            <a:spLocks noChangeArrowheads="1"/>
          </p:cNvSpPr>
          <p:nvPr/>
        </p:nvSpPr>
        <p:spPr bwMode="auto">
          <a:xfrm>
            <a:off x="4343400" y="620713"/>
            <a:ext cx="2714625" cy="2278062"/>
          </a:xfrm>
          <a:prstGeom prst="rect">
            <a:avLst/>
          </a:prstGeom>
          <a:noFill/>
          <a:ln w="28575">
            <a:solidFill>
              <a:srgbClr val="008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595" name="Rectangle 1068"/>
          <p:cNvSpPr>
            <a:spLocks noChangeArrowheads="1"/>
          </p:cNvSpPr>
          <p:nvPr/>
        </p:nvSpPr>
        <p:spPr bwMode="auto">
          <a:xfrm>
            <a:off x="3859213" y="560388"/>
            <a:ext cx="458787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sz="3600" b="1">
                <a:latin typeface="Courier New" pitchFamily="49" charset="0"/>
              </a:rPr>
              <a:t>b</a:t>
            </a:r>
          </a:p>
        </p:txBody>
      </p:sp>
      <p:sp>
        <p:nvSpPr>
          <p:cNvPr id="23596" name="Oval 1069"/>
          <p:cNvSpPr>
            <a:spLocks noChangeArrowheads="1"/>
          </p:cNvSpPr>
          <p:nvPr/>
        </p:nvSpPr>
        <p:spPr bwMode="auto">
          <a:xfrm>
            <a:off x="5546725" y="143033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3597" name="Text Box 1070"/>
          <p:cNvSpPr txBox="1">
            <a:spLocks noChangeArrowheads="1"/>
          </p:cNvSpPr>
          <p:nvPr/>
        </p:nvSpPr>
        <p:spPr bwMode="auto">
          <a:xfrm>
            <a:off x="304800" y="3389313"/>
            <a:ext cx="228600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1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600">
                <a:latin typeface="Comic Sans MS" pitchFamily="66" charset="0"/>
              </a:rPr>
              <a:t>0-ply scores for </a:t>
            </a:r>
            <a:r>
              <a:rPr lang="en-US" sz="1600" b="1">
                <a:latin typeface="Courier New" pitchFamily="49" charset="0"/>
                <a:cs typeface="Courier New" pitchFamily="49" charset="0"/>
              </a:rPr>
              <a:t>'O'</a:t>
            </a:r>
            <a:r>
              <a:rPr lang="en-US" sz="1600">
                <a:latin typeface="Comic Sans MS" pitchFamily="66" charset="0"/>
              </a:rPr>
              <a:t>:</a:t>
            </a:r>
          </a:p>
        </p:txBody>
      </p:sp>
      <p:sp>
        <p:nvSpPr>
          <p:cNvPr id="23598" name="Text Box 1071"/>
          <p:cNvSpPr txBox="1">
            <a:spLocks noChangeArrowheads="1"/>
          </p:cNvSpPr>
          <p:nvPr/>
        </p:nvSpPr>
        <p:spPr bwMode="auto">
          <a:xfrm>
            <a:off x="2963863" y="3144838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400" b="1"/>
              <a:t>col 0</a:t>
            </a:r>
          </a:p>
        </p:txBody>
      </p:sp>
      <p:sp>
        <p:nvSpPr>
          <p:cNvPr id="23599" name="Text Box 1072"/>
          <p:cNvSpPr txBox="1">
            <a:spLocks noChangeArrowheads="1"/>
          </p:cNvSpPr>
          <p:nvPr/>
        </p:nvSpPr>
        <p:spPr bwMode="auto">
          <a:xfrm>
            <a:off x="3789363" y="3144838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400" b="1"/>
              <a:t>col 1</a:t>
            </a:r>
          </a:p>
        </p:txBody>
      </p:sp>
      <p:sp>
        <p:nvSpPr>
          <p:cNvPr id="23600" name="Text Box 1073"/>
          <p:cNvSpPr txBox="1">
            <a:spLocks noChangeArrowheads="1"/>
          </p:cNvSpPr>
          <p:nvPr/>
        </p:nvSpPr>
        <p:spPr bwMode="auto">
          <a:xfrm>
            <a:off x="4614863" y="3144838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400" b="1"/>
              <a:t>col 2</a:t>
            </a:r>
          </a:p>
        </p:txBody>
      </p:sp>
      <p:sp>
        <p:nvSpPr>
          <p:cNvPr id="23601" name="Text Box 1074"/>
          <p:cNvSpPr txBox="1">
            <a:spLocks noChangeArrowheads="1"/>
          </p:cNvSpPr>
          <p:nvPr/>
        </p:nvSpPr>
        <p:spPr bwMode="auto">
          <a:xfrm>
            <a:off x="5440363" y="3144838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400" b="1"/>
              <a:t>col 3</a:t>
            </a:r>
          </a:p>
        </p:txBody>
      </p:sp>
      <p:sp>
        <p:nvSpPr>
          <p:cNvPr id="23602" name="Text Box 1075"/>
          <p:cNvSpPr txBox="1">
            <a:spLocks noChangeArrowheads="1"/>
          </p:cNvSpPr>
          <p:nvPr/>
        </p:nvSpPr>
        <p:spPr bwMode="auto">
          <a:xfrm>
            <a:off x="6265863" y="3144838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400" b="1"/>
              <a:t>col 4</a:t>
            </a:r>
          </a:p>
        </p:txBody>
      </p:sp>
      <p:sp>
        <p:nvSpPr>
          <p:cNvPr id="23603" name="Text Box 1076"/>
          <p:cNvSpPr txBox="1">
            <a:spLocks noChangeArrowheads="1"/>
          </p:cNvSpPr>
          <p:nvPr/>
        </p:nvSpPr>
        <p:spPr bwMode="auto">
          <a:xfrm>
            <a:off x="7091363" y="3144838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400" b="1"/>
              <a:t>col 5</a:t>
            </a:r>
          </a:p>
        </p:txBody>
      </p:sp>
      <p:sp>
        <p:nvSpPr>
          <p:cNvPr id="23604" name="Text Box 1077"/>
          <p:cNvSpPr txBox="1">
            <a:spLocks noChangeArrowheads="1"/>
          </p:cNvSpPr>
          <p:nvPr/>
        </p:nvSpPr>
        <p:spPr bwMode="auto">
          <a:xfrm>
            <a:off x="7916863" y="3144838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400" b="1"/>
              <a:t>col 6</a:t>
            </a:r>
          </a:p>
        </p:txBody>
      </p:sp>
      <p:sp>
        <p:nvSpPr>
          <p:cNvPr id="8269" name="Rectangle 1078"/>
          <p:cNvSpPr>
            <a:spLocks noChangeArrowheads="1"/>
          </p:cNvSpPr>
          <p:nvPr/>
        </p:nvSpPr>
        <p:spPr bwMode="auto">
          <a:xfrm>
            <a:off x="2995613" y="3449638"/>
            <a:ext cx="525462" cy="457200"/>
          </a:xfrm>
          <a:prstGeom prst="rect">
            <a:avLst/>
          </a:prstGeom>
          <a:solidFill>
            <a:schemeClr val="bg1">
              <a:lumMod val="95000"/>
            </a:schemeClr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>
              <a:defRPr/>
            </a:pPr>
            <a:endParaRPr lang="en-US"/>
          </a:p>
        </p:txBody>
      </p:sp>
      <p:sp>
        <p:nvSpPr>
          <p:cNvPr id="23606" name="Rectangle 1079"/>
          <p:cNvSpPr>
            <a:spLocks noChangeArrowheads="1"/>
          </p:cNvSpPr>
          <p:nvPr/>
        </p:nvSpPr>
        <p:spPr bwMode="auto">
          <a:xfrm>
            <a:off x="7948613" y="3449638"/>
            <a:ext cx="525462" cy="45720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607" name="Rectangle 1080"/>
          <p:cNvSpPr>
            <a:spLocks noChangeArrowheads="1"/>
          </p:cNvSpPr>
          <p:nvPr/>
        </p:nvSpPr>
        <p:spPr bwMode="auto">
          <a:xfrm>
            <a:off x="7123113" y="3449638"/>
            <a:ext cx="525462" cy="45720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608" name="Rectangle 1081"/>
          <p:cNvSpPr>
            <a:spLocks noChangeArrowheads="1"/>
          </p:cNvSpPr>
          <p:nvPr/>
        </p:nvSpPr>
        <p:spPr bwMode="auto">
          <a:xfrm>
            <a:off x="6297613" y="3449638"/>
            <a:ext cx="525462" cy="45720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609" name="Rectangle 1082"/>
          <p:cNvSpPr>
            <a:spLocks noChangeArrowheads="1"/>
          </p:cNvSpPr>
          <p:nvPr/>
        </p:nvSpPr>
        <p:spPr bwMode="auto">
          <a:xfrm>
            <a:off x="5472113" y="3449638"/>
            <a:ext cx="525462" cy="45720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610" name="Rectangle 1083"/>
          <p:cNvSpPr>
            <a:spLocks noChangeArrowheads="1"/>
          </p:cNvSpPr>
          <p:nvPr/>
        </p:nvSpPr>
        <p:spPr bwMode="auto">
          <a:xfrm>
            <a:off x="4646613" y="3449638"/>
            <a:ext cx="525462" cy="45720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275" name="Rectangle 1084"/>
          <p:cNvSpPr>
            <a:spLocks noChangeArrowheads="1"/>
          </p:cNvSpPr>
          <p:nvPr/>
        </p:nvSpPr>
        <p:spPr bwMode="auto">
          <a:xfrm>
            <a:off x="3821113" y="3449638"/>
            <a:ext cx="525462" cy="457200"/>
          </a:xfrm>
          <a:prstGeom prst="rect">
            <a:avLst/>
          </a:prstGeom>
          <a:solidFill>
            <a:schemeClr val="bg1">
              <a:lumMod val="95000"/>
            </a:schemeClr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>
              <a:defRPr/>
            </a:pPr>
            <a:endParaRPr lang="en-US"/>
          </a:p>
        </p:txBody>
      </p:sp>
      <p:sp>
        <p:nvSpPr>
          <p:cNvPr id="23612" name="Text Box 1085"/>
          <p:cNvSpPr txBox="1">
            <a:spLocks noChangeArrowheads="1"/>
          </p:cNvSpPr>
          <p:nvPr/>
        </p:nvSpPr>
        <p:spPr bwMode="auto">
          <a:xfrm>
            <a:off x="296863" y="4286250"/>
            <a:ext cx="228600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1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600">
                <a:latin typeface="Comic Sans MS" pitchFamily="66" charset="0"/>
              </a:rPr>
              <a:t>1-ply scores for </a:t>
            </a:r>
            <a:r>
              <a:rPr lang="en-US" sz="1600" b="1">
                <a:latin typeface="Courier New" pitchFamily="49" charset="0"/>
                <a:cs typeface="Courier New" pitchFamily="49" charset="0"/>
              </a:rPr>
              <a:t>'O'</a:t>
            </a:r>
            <a:r>
              <a:rPr lang="en-US" sz="1600">
                <a:latin typeface="Comic Sans MS" pitchFamily="66" charset="0"/>
              </a:rPr>
              <a:t>:</a:t>
            </a:r>
          </a:p>
        </p:txBody>
      </p:sp>
      <p:sp>
        <p:nvSpPr>
          <p:cNvPr id="23613" name="Text Box 1086"/>
          <p:cNvSpPr txBox="1">
            <a:spLocks noChangeArrowheads="1"/>
          </p:cNvSpPr>
          <p:nvPr/>
        </p:nvSpPr>
        <p:spPr bwMode="auto">
          <a:xfrm>
            <a:off x="2955925" y="4041775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400" b="1"/>
              <a:t>col 0</a:t>
            </a:r>
          </a:p>
        </p:txBody>
      </p:sp>
      <p:sp>
        <p:nvSpPr>
          <p:cNvPr id="23614" name="Text Box 1087"/>
          <p:cNvSpPr txBox="1">
            <a:spLocks noChangeArrowheads="1"/>
          </p:cNvSpPr>
          <p:nvPr/>
        </p:nvSpPr>
        <p:spPr bwMode="auto">
          <a:xfrm>
            <a:off x="3781425" y="4041775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400" b="1"/>
              <a:t>col 1</a:t>
            </a:r>
          </a:p>
        </p:txBody>
      </p:sp>
      <p:sp>
        <p:nvSpPr>
          <p:cNvPr id="23615" name="Text Box 1088"/>
          <p:cNvSpPr txBox="1">
            <a:spLocks noChangeArrowheads="1"/>
          </p:cNvSpPr>
          <p:nvPr/>
        </p:nvSpPr>
        <p:spPr bwMode="auto">
          <a:xfrm>
            <a:off x="4606925" y="4041775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400" b="1"/>
              <a:t>col 2</a:t>
            </a:r>
          </a:p>
        </p:txBody>
      </p:sp>
      <p:sp>
        <p:nvSpPr>
          <p:cNvPr id="23616" name="Text Box 1089"/>
          <p:cNvSpPr txBox="1">
            <a:spLocks noChangeArrowheads="1"/>
          </p:cNvSpPr>
          <p:nvPr/>
        </p:nvSpPr>
        <p:spPr bwMode="auto">
          <a:xfrm>
            <a:off x="5432425" y="4041775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400" b="1"/>
              <a:t>col 3</a:t>
            </a:r>
          </a:p>
        </p:txBody>
      </p:sp>
      <p:sp>
        <p:nvSpPr>
          <p:cNvPr id="23617" name="Text Box 1090"/>
          <p:cNvSpPr txBox="1">
            <a:spLocks noChangeArrowheads="1"/>
          </p:cNvSpPr>
          <p:nvPr/>
        </p:nvSpPr>
        <p:spPr bwMode="auto">
          <a:xfrm>
            <a:off x="6257925" y="4041775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400" b="1"/>
              <a:t>col 4</a:t>
            </a:r>
          </a:p>
        </p:txBody>
      </p:sp>
      <p:sp>
        <p:nvSpPr>
          <p:cNvPr id="23618" name="Text Box 1091"/>
          <p:cNvSpPr txBox="1">
            <a:spLocks noChangeArrowheads="1"/>
          </p:cNvSpPr>
          <p:nvPr/>
        </p:nvSpPr>
        <p:spPr bwMode="auto">
          <a:xfrm>
            <a:off x="7083425" y="4041775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400" b="1"/>
              <a:t>col 5</a:t>
            </a:r>
          </a:p>
        </p:txBody>
      </p:sp>
      <p:sp>
        <p:nvSpPr>
          <p:cNvPr id="23619" name="Text Box 1092"/>
          <p:cNvSpPr txBox="1">
            <a:spLocks noChangeArrowheads="1"/>
          </p:cNvSpPr>
          <p:nvPr/>
        </p:nvSpPr>
        <p:spPr bwMode="auto">
          <a:xfrm>
            <a:off x="7908925" y="4041775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400" b="1"/>
              <a:t>col 6</a:t>
            </a:r>
          </a:p>
        </p:txBody>
      </p:sp>
      <p:sp>
        <p:nvSpPr>
          <p:cNvPr id="8284" name="Rectangle 1093"/>
          <p:cNvSpPr>
            <a:spLocks noChangeArrowheads="1"/>
          </p:cNvSpPr>
          <p:nvPr/>
        </p:nvSpPr>
        <p:spPr bwMode="auto">
          <a:xfrm>
            <a:off x="2987675" y="4346575"/>
            <a:ext cx="525463" cy="457200"/>
          </a:xfrm>
          <a:prstGeom prst="rect">
            <a:avLst/>
          </a:prstGeom>
          <a:solidFill>
            <a:schemeClr val="bg1">
              <a:lumMod val="95000"/>
            </a:schemeClr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>
              <a:defRPr/>
            </a:pPr>
            <a:endParaRPr lang="en-US"/>
          </a:p>
        </p:txBody>
      </p:sp>
      <p:sp>
        <p:nvSpPr>
          <p:cNvPr id="23621" name="Rectangle 1094"/>
          <p:cNvSpPr>
            <a:spLocks noChangeArrowheads="1"/>
          </p:cNvSpPr>
          <p:nvPr/>
        </p:nvSpPr>
        <p:spPr bwMode="auto">
          <a:xfrm>
            <a:off x="7940675" y="4346575"/>
            <a:ext cx="525463" cy="45720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622" name="Rectangle 1095"/>
          <p:cNvSpPr>
            <a:spLocks noChangeArrowheads="1"/>
          </p:cNvSpPr>
          <p:nvPr/>
        </p:nvSpPr>
        <p:spPr bwMode="auto">
          <a:xfrm>
            <a:off x="7115175" y="4346575"/>
            <a:ext cx="525463" cy="45720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623" name="Rectangle 1096"/>
          <p:cNvSpPr>
            <a:spLocks noChangeArrowheads="1"/>
          </p:cNvSpPr>
          <p:nvPr/>
        </p:nvSpPr>
        <p:spPr bwMode="auto">
          <a:xfrm>
            <a:off x="6289675" y="4346575"/>
            <a:ext cx="525463" cy="45720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624" name="Rectangle 1097"/>
          <p:cNvSpPr>
            <a:spLocks noChangeArrowheads="1"/>
          </p:cNvSpPr>
          <p:nvPr/>
        </p:nvSpPr>
        <p:spPr bwMode="auto">
          <a:xfrm>
            <a:off x="5464175" y="4346575"/>
            <a:ext cx="525463" cy="45720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625" name="Rectangle 1098"/>
          <p:cNvSpPr>
            <a:spLocks noChangeArrowheads="1"/>
          </p:cNvSpPr>
          <p:nvPr/>
        </p:nvSpPr>
        <p:spPr bwMode="auto">
          <a:xfrm>
            <a:off x="4638675" y="4346575"/>
            <a:ext cx="525463" cy="45720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290" name="Rectangle 1099"/>
          <p:cNvSpPr>
            <a:spLocks noChangeArrowheads="1"/>
          </p:cNvSpPr>
          <p:nvPr/>
        </p:nvSpPr>
        <p:spPr bwMode="auto">
          <a:xfrm>
            <a:off x="3813175" y="4346575"/>
            <a:ext cx="525463" cy="457200"/>
          </a:xfrm>
          <a:prstGeom prst="rect">
            <a:avLst/>
          </a:prstGeom>
          <a:solidFill>
            <a:schemeClr val="bg1">
              <a:lumMod val="95000"/>
            </a:schemeClr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>
              <a:defRPr/>
            </a:pPr>
            <a:endParaRPr lang="en-US"/>
          </a:p>
        </p:txBody>
      </p:sp>
      <p:sp>
        <p:nvSpPr>
          <p:cNvPr id="23627" name="Text Box 1100"/>
          <p:cNvSpPr txBox="1">
            <a:spLocks noChangeArrowheads="1"/>
          </p:cNvSpPr>
          <p:nvPr/>
        </p:nvSpPr>
        <p:spPr bwMode="auto">
          <a:xfrm>
            <a:off x="296863" y="5243513"/>
            <a:ext cx="228600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1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600">
                <a:latin typeface="Comic Sans MS" pitchFamily="66" charset="0"/>
              </a:rPr>
              <a:t>2-ply scores for </a:t>
            </a:r>
            <a:r>
              <a:rPr lang="en-US" sz="1600" b="1">
                <a:latin typeface="Courier New" pitchFamily="49" charset="0"/>
                <a:cs typeface="Courier New" pitchFamily="49" charset="0"/>
              </a:rPr>
              <a:t>'O'</a:t>
            </a:r>
            <a:r>
              <a:rPr lang="en-US" sz="1600">
                <a:latin typeface="Comic Sans MS" pitchFamily="66" charset="0"/>
              </a:rPr>
              <a:t>:</a:t>
            </a:r>
          </a:p>
        </p:txBody>
      </p:sp>
      <p:sp>
        <p:nvSpPr>
          <p:cNvPr id="23628" name="Text Box 1101"/>
          <p:cNvSpPr txBox="1">
            <a:spLocks noChangeArrowheads="1"/>
          </p:cNvSpPr>
          <p:nvPr/>
        </p:nvSpPr>
        <p:spPr bwMode="auto">
          <a:xfrm>
            <a:off x="2955925" y="4999038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400" b="1"/>
              <a:t>col 0</a:t>
            </a:r>
          </a:p>
        </p:txBody>
      </p:sp>
      <p:sp>
        <p:nvSpPr>
          <p:cNvPr id="23629" name="Text Box 1102"/>
          <p:cNvSpPr txBox="1">
            <a:spLocks noChangeArrowheads="1"/>
          </p:cNvSpPr>
          <p:nvPr/>
        </p:nvSpPr>
        <p:spPr bwMode="auto">
          <a:xfrm>
            <a:off x="3781425" y="4999038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400" b="1"/>
              <a:t>col 1</a:t>
            </a:r>
          </a:p>
        </p:txBody>
      </p:sp>
      <p:sp>
        <p:nvSpPr>
          <p:cNvPr id="23630" name="Text Box 1103"/>
          <p:cNvSpPr txBox="1">
            <a:spLocks noChangeArrowheads="1"/>
          </p:cNvSpPr>
          <p:nvPr/>
        </p:nvSpPr>
        <p:spPr bwMode="auto">
          <a:xfrm>
            <a:off x="4606925" y="4999038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400" b="1"/>
              <a:t>col 2</a:t>
            </a:r>
          </a:p>
        </p:txBody>
      </p:sp>
      <p:sp>
        <p:nvSpPr>
          <p:cNvPr id="23631" name="Text Box 1104"/>
          <p:cNvSpPr txBox="1">
            <a:spLocks noChangeArrowheads="1"/>
          </p:cNvSpPr>
          <p:nvPr/>
        </p:nvSpPr>
        <p:spPr bwMode="auto">
          <a:xfrm>
            <a:off x="5432425" y="4999038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400" b="1"/>
              <a:t>col 3</a:t>
            </a:r>
          </a:p>
        </p:txBody>
      </p:sp>
      <p:sp>
        <p:nvSpPr>
          <p:cNvPr id="23632" name="Text Box 1105"/>
          <p:cNvSpPr txBox="1">
            <a:spLocks noChangeArrowheads="1"/>
          </p:cNvSpPr>
          <p:nvPr/>
        </p:nvSpPr>
        <p:spPr bwMode="auto">
          <a:xfrm>
            <a:off x="6257925" y="4999038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400" b="1"/>
              <a:t>col 4</a:t>
            </a:r>
          </a:p>
        </p:txBody>
      </p:sp>
      <p:sp>
        <p:nvSpPr>
          <p:cNvPr id="23633" name="Text Box 1106"/>
          <p:cNvSpPr txBox="1">
            <a:spLocks noChangeArrowheads="1"/>
          </p:cNvSpPr>
          <p:nvPr/>
        </p:nvSpPr>
        <p:spPr bwMode="auto">
          <a:xfrm>
            <a:off x="7083425" y="4999038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400" b="1"/>
              <a:t>col 5</a:t>
            </a:r>
          </a:p>
        </p:txBody>
      </p:sp>
      <p:sp>
        <p:nvSpPr>
          <p:cNvPr id="23634" name="Text Box 1107"/>
          <p:cNvSpPr txBox="1">
            <a:spLocks noChangeArrowheads="1"/>
          </p:cNvSpPr>
          <p:nvPr/>
        </p:nvSpPr>
        <p:spPr bwMode="auto">
          <a:xfrm>
            <a:off x="7908925" y="4999038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400" b="1"/>
              <a:t>col 6</a:t>
            </a:r>
          </a:p>
        </p:txBody>
      </p:sp>
      <p:sp>
        <p:nvSpPr>
          <p:cNvPr id="8299" name="Rectangle 1108"/>
          <p:cNvSpPr>
            <a:spLocks noChangeArrowheads="1"/>
          </p:cNvSpPr>
          <p:nvPr/>
        </p:nvSpPr>
        <p:spPr bwMode="auto">
          <a:xfrm>
            <a:off x="2987675" y="5303838"/>
            <a:ext cx="525463" cy="457200"/>
          </a:xfrm>
          <a:prstGeom prst="rect">
            <a:avLst/>
          </a:prstGeom>
          <a:solidFill>
            <a:schemeClr val="bg1">
              <a:lumMod val="95000"/>
            </a:schemeClr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>
              <a:defRPr/>
            </a:pPr>
            <a:endParaRPr lang="en-US"/>
          </a:p>
        </p:txBody>
      </p:sp>
      <p:sp>
        <p:nvSpPr>
          <p:cNvPr id="23636" name="Rectangle 1109"/>
          <p:cNvSpPr>
            <a:spLocks noChangeArrowheads="1"/>
          </p:cNvSpPr>
          <p:nvPr/>
        </p:nvSpPr>
        <p:spPr bwMode="auto">
          <a:xfrm>
            <a:off x="7940675" y="5303838"/>
            <a:ext cx="525463" cy="45720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637" name="Rectangle 1110"/>
          <p:cNvSpPr>
            <a:spLocks noChangeArrowheads="1"/>
          </p:cNvSpPr>
          <p:nvPr/>
        </p:nvSpPr>
        <p:spPr bwMode="auto">
          <a:xfrm>
            <a:off x="7115175" y="5303838"/>
            <a:ext cx="525463" cy="45720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638" name="Rectangle 1111"/>
          <p:cNvSpPr>
            <a:spLocks noChangeArrowheads="1"/>
          </p:cNvSpPr>
          <p:nvPr/>
        </p:nvSpPr>
        <p:spPr bwMode="auto">
          <a:xfrm>
            <a:off x="6289675" y="5303838"/>
            <a:ext cx="525463" cy="45720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639" name="Rectangle 1112"/>
          <p:cNvSpPr>
            <a:spLocks noChangeArrowheads="1"/>
          </p:cNvSpPr>
          <p:nvPr/>
        </p:nvSpPr>
        <p:spPr bwMode="auto">
          <a:xfrm>
            <a:off x="5464175" y="5303838"/>
            <a:ext cx="525463" cy="45720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640" name="Rectangle 1113"/>
          <p:cNvSpPr>
            <a:spLocks noChangeArrowheads="1"/>
          </p:cNvSpPr>
          <p:nvPr/>
        </p:nvSpPr>
        <p:spPr bwMode="auto">
          <a:xfrm>
            <a:off x="4638675" y="5303838"/>
            <a:ext cx="525463" cy="45720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305" name="Rectangle 1114"/>
          <p:cNvSpPr>
            <a:spLocks noChangeArrowheads="1"/>
          </p:cNvSpPr>
          <p:nvPr/>
        </p:nvSpPr>
        <p:spPr bwMode="auto">
          <a:xfrm>
            <a:off x="3813175" y="5303838"/>
            <a:ext cx="525463" cy="457200"/>
          </a:xfrm>
          <a:prstGeom prst="rect">
            <a:avLst/>
          </a:prstGeom>
          <a:solidFill>
            <a:schemeClr val="bg1">
              <a:lumMod val="95000"/>
            </a:schemeClr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>
              <a:defRPr/>
            </a:pPr>
            <a:endParaRPr lang="en-US"/>
          </a:p>
        </p:txBody>
      </p:sp>
      <p:sp>
        <p:nvSpPr>
          <p:cNvPr id="23642" name="Text Box 1115"/>
          <p:cNvSpPr txBox="1">
            <a:spLocks noChangeArrowheads="1"/>
          </p:cNvSpPr>
          <p:nvPr/>
        </p:nvSpPr>
        <p:spPr bwMode="auto">
          <a:xfrm>
            <a:off x="296863" y="6191250"/>
            <a:ext cx="228600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1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600">
                <a:latin typeface="Comic Sans MS" pitchFamily="66" charset="0"/>
              </a:rPr>
              <a:t>3-ply scores for </a:t>
            </a:r>
            <a:r>
              <a:rPr lang="en-US" sz="1600" b="1">
                <a:latin typeface="Courier New" pitchFamily="49" charset="0"/>
                <a:cs typeface="Courier New" pitchFamily="49" charset="0"/>
              </a:rPr>
              <a:t>'O'</a:t>
            </a:r>
            <a:r>
              <a:rPr lang="en-US" sz="1600">
                <a:latin typeface="Comic Sans MS" pitchFamily="66" charset="0"/>
              </a:rPr>
              <a:t>:</a:t>
            </a:r>
          </a:p>
        </p:txBody>
      </p:sp>
      <p:sp>
        <p:nvSpPr>
          <p:cNvPr id="23643" name="Text Box 1116"/>
          <p:cNvSpPr txBox="1">
            <a:spLocks noChangeArrowheads="1"/>
          </p:cNvSpPr>
          <p:nvPr/>
        </p:nvSpPr>
        <p:spPr bwMode="auto">
          <a:xfrm>
            <a:off x="2955925" y="5946775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400" b="1"/>
              <a:t>col 0</a:t>
            </a:r>
          </a:p>
        </p:txBody>
      </p:sp>
      <p:sp>
        <p:nvSpPr>
          <p:cNvPr id="23644" name="Text Box 1117"/>
          <p:cNvSpPr txBox="1">
            <a:spLocks noChangeArrowheads="1"/>
          </p:cNvSpPr>
          <p:nvPr/>
        </p:nvSpPr>
        <p:spPr bwMode="auto">
          <a:xfrm>
            <a:off x="3781425" y="5946775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400" b="1"/>
              <a:t>col 1</a:t>
            </a:r>
          </a:p>
        </p:txBody>
      </p:sp>
      <p:sp>
        <p:nvSpPr>
          <p:cNvPr id="23645" name="Text Box 1118"/>
          <p:cNvSpPr txBox="1">
            <a:spLocks noChangeArrowheads="1"/>
          </p:cNvSpPr>
          <p:nvPr/>
        </p:nvSpPr>
        <p:spPr bwMode="auto">
          <a:xfrm>
            <a:off x="4606925" y="5946775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400" b="1"/>
              <a:t>col 2</a:t>
            </a:r>
          </a:p>
        </p:txBody>
      </p:sp>
      <p:sp>
        <p:nvSpPr>
          <p:cNvPr id="23646" name="Text Box 1119"/>
          <p:cNvSpPr txBox="1">
            <a:spLocks noChangeArrowheads="1"/>
          </p:cNvSpPr>
          <p:nvPr/>
        </p:nvSpPr>
        <p:spPr bwMode="auto">
          <a:xfrm>
            <a:off x="5432425" y="5946775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400" b="1"/>
              <a:t>col 3</a:t>
            </a:r>
          </a:p>
        </p:txBody>
      </p:sp>
      <p:sp>
        <p:nvSpPr>
          <p:cNvPr id="23647" name="Text Box 1120"/>
          <p:cNvSpPr txBox="1">
            <a:spLocks noChangeArrowheads="1"/>
          </p:cNvSpPr>
          <p:nvPr/>
        </p:nvSpPr>
        <p:spPr bwMode="auto">
          <a:xfrm>
            <a:off x="6257925" y="5946775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400" b="1"/>
              <a:t>col 4</a:t>
            </a:r>
          </a:p>
        </p:txBody>
      </p:sp>
      <p:sp>
        <p:nvSpPr>
          <p:cNvPr id="23648" name="Text Box 1121"/>
          <p:cNvSpPr txBox="1">
            <a:spLocks noChangeArrowheads="1"/>
          </p:cNvSpPr>
          <p:nvPr/>
        </p:nvSpPr>
        <p:spPr bwMode="auto">
          <a:xfrm>
            <a:off x="7083425" y="5946775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400" b="1"/>
              <a:t>col 5</a:t>
            </a:r>
          </a:p>
        </p:txBody>
      </p:sp>
      <p:sp>
        <p:nvSpPr>
          <p:cNvPr id="23649" name="Text Box 1122"/>
          <p:cNvSpPr txBox="1">
            <a:spLocks noChangeArrowheads="1"/>
          </p:cNvSpPr>
          <p:nvPr/>
        </p:nvSpPr>
        <p:spPr bwMode="auto">
          <a:xfrm>
            <a:off x="7908925" y="5946775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400" b="1"/>
              <a:t>col 6</a:t>
            </a:r>
          </a:p>
        </p:txBody>
      </p:sp>
      <p:sp>
        <p:nvSpPr>
          <p:cNvPr id="8314" name="Rectangle 1123"/>
          <p:cNvSpPr>
            <a:spLocks noChangeArrowheads="1"/>
          </p:cNvSpPr>
          <p:nvPr/>
        </p:nvSpPr>
        <p:spPr bwMode="auto">
          <a:xfrm>
            <a:off x="2987675" y="6251575"/>
            <a:ext cx="525463" cy="457200"/>
          </a:xfrm>
          <a:prstGeom prst="rect">
            <a:avLst/>
          </a:prstGeom>
          <a:solidFill>
            <a:schemeClr val="bg1">
              <a:lumMod val="95000"/>
            </a:schemeClr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>
              <a:defRPr/>
            </a:pPr>
            <a:endParaRPr lang="en-US"/>
          </a:p>
        </p:txBody>
      </p:sp>
      <p:sp>
        <p:nvSpPr>
          <p:cNvPr id="23651" name="Rectangle 1124"/>
          <p:cNvSpPr>
            <a:spLocks noChangeArrowheads="1"/>
          </p:cNvSpPr>
          <p:nvPr/>
        </p:nvSpPr>
        <p:spPr bwMode="auto">
          <a:xfrm>
            <a:off x="7940675" y="6251575"/>
            <a:ext cx="525463" cy="45720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652" name="Rectangle 1125"/>
          <p:cNvSpPr>
            <a:spLocks noChangeArrowheads="1"/>
          </p:cNvSpPr>
          <p:nvPr/>
        </p:nvSpPr>
        <p:spPr bwMode="auto">
          <a:xfrm>
            <a:off x="7115175" y="6251575"/>
            <a:ext cx="525463" cy="45720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653" name="Rectangle 1126"/>
          <p:cNvSpPr>
            <a:spLocks noChangeArrowheads="1"/>
          </p:cNvSpPr>
          <p:nvPr/>
        </p:nvSpPr>
        <p:spPr bwMode="auto">
          <a:xfrm>
            <a:off x="6289675" y="6251575"/>
            <a:ext cx="525463" cy="45720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654" name="Rectangle 1127"/>
          <p:cNvSpPr>
            <a:spLocks noChangeArrowheads="1"/>
          </p:cNvSpPr>
          <p:nvPr/>
        </p:nvSpPr>
        <p:spPr bwMode="auto">
          <a:xfrm>
            <a:off x="5464175" y="6251575"/>
            <a:ext cx="525463" cy="45720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655" name="Rectangle 1128"/>
          <p:cNvSpPr>
            <a:spLocks noChangeArrowheads="1"/>
          </p:cNvSpPr>
          <p:nvPr/>
        </p:nvSpPr>
        <p:spPr bwMode="auto">
          <a:xfrm>
            <a:off x="4638675" y="6251575"/>
            <a:ext cx="525463" cy="45720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320" name="Rectangle 1129"/>
          <p:cNvSpPr>
            <a:spLocks noChangeArrowheads="1"/>
          </p:cNvSpPr>
          <p:nvPr/>
        </p:nvSpPr>
        <p:spPr bwMode="auto">
          <a:xfrm>
            <a:off x="3813175" y="6251575"/>
            <a:ext cx="525463" cy="457200"/>
          </a:xfrm>
          <a:prstGeom prst="rect">
            <a:avLst/>
          </a:prstGeom>
          <a:solidFill>
            <a:schemeClr val="bg1">
              <a:lumMod val="95000"/>
            </a:schemeClr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>
              <a:defRPr/>
            </a:pPr>
            <a:endParaRPr lang="en-US"/>
          </a:p>
        </p:txBody>
      </p:sp>
      <p:sp>
        <p:nvSpPr>
          <p:cNvPr id="23657" name="Text Box 1130"/>
          <p:cNvSpPr txBox="1">
            <a:spLocks noChangeArrowheads="1"/>
          </p:cNvSpPr>
          <p:nvPr/>
        </p:nvSpPr>
        <p:spPr bwMode="auto">
          <a:xfrm>
            <a:off x="7497763" y="234950"/>
            <a:ext cx="1273175" cy="731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4200" i="1">
                <a:latin typeface="Times New Roman" pitchFamily="18" charset="0"/>
              </a:rPr>
              <a:t>Quiz</a:t>
            </a:r>
          </a:p>
        </p:txBody>
      </p:sp>
      <p:sp>
        <p:nvSpPr>
          <p:cNvPr id="23658" name="Oval 1131" descr="Dark vertical"/>
          <p:cNvSpPr>
            <a:spLocks noChangeArrowheads="1"/>
          </p:cNvSpPr>
          <p:nvPr/>
        </p:nvSpPr>
        <p:spPr bwMode="auto">
          <a:xfrm>
            <a:off x="4784725" y="1430338"/>
            <a:ext cx="304800" cy="304800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3659" name="Oval 1132" descr="Dark vertical"/>
          <p:cNvSpPr>
            <a:spLocks noChangeArrowheads="1"/>
          </p:cNvSpPr>
          <p:nvPr/>
        </p:nvSpPr>
        <p:spPr bwMode="auto">
          <a:xfrm>
            <a:off x="5165725" y="1793875"/>
            <a:ext cx="304800" cy="304800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3660" name="Oval 1133"/>
          <p:cNvSpPr>
            <a:spLocks noChangeArrowheads="1"/>
          </p:cNvSpPr>
          <p:nvPr/>
        </p:nvSpPr>
        <p:spPr bwMode="auto">
          <a:xfrm>
            <a:off x="7604125" y="2386013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3661" name="Oval 1134" descr="Dark vertical"/>
          <p:cNvSpPr>
            <a:spLocks noChangeArrowheads="1"/>
          </p:cNvSpPr>
          <p:nvPr/>
        </p:nvSpPr>
        <p:spPr bwMode="auto">
          <a:xfrm>
            <a:off x="7604125" y="1212850"/>
            <a:ext cx="304800" cy="304800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3662" name="Rectangle 1135"/>
          <p:cNvSpPr>
            <a:spLocks noChangeArrowheads="1"/>
          </p:cNvSpPr>
          <p:nvPr/>
        </p:nvSpPr>
        <p:spPr bwMode="auto">
          <a:xfrm>
            <a:off x="8077200" y="2306638"/>
            <a:ext cx="7334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b="1">
                <a:latin typeface="Courier New" pitchFamily="49" charset="0"/>
              </a:rPr>
              <a:t>'X'</a:t>
            </a:r>
          </a:p>
        </p:txBody>
      </p:sp>
      <p:sp>
        <p:nvSpPr>
          <p:cNvPr id="23663" name="Rectangle 1136"/>
          <p:cNvSpPr>
            <a:spLocks noChangeArrowheads="1"/>
          </p:cNvSpPr>
          <p:nvPr/>
        </p:nvSpPr>
        <p:spPr bwMode="auto">
          <a:xfrm>
            <a:off x="8080375" y="1143000"/>
            <a:ext cx="7334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b="1">
                <a:latin typeface="Courier New" pitchFamily="49" charset="0"/>
              </a:rPr>
              <a:t>'O'</a:t>
            </a:r>
          </a:p>
        </p:txBody>
      </p:sp>
      <p:sp>
        <p:nvSpPr>
          <p:cNvPr id="23664" name="Line 1137"/>
          <p:cNvSpPr>
            <a:spLocks noChangeShapeType="1"/>
          </p:cNvSpPr>
          <p:nvPr/>
        </p:nvSpPr>
        <p:spPr bwMode="auto">
          <a:xfrm flipV="1">
            <a:off x="3386138" y="2919413"/>
            <a:ext cx="1166812" cy="22383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665" name="Line 1138"/>
          <p:cNvSpPr>
            <a:spLocks noChangeShapeType="1"/>
          </p:cNvSpPr>
          <p:nvPr/>
        </p:nvSpPr>
        <p:spPr bwMode="auto">
          <a:xfrm flipV="1">
            <a:off x="4089400" y="2921000"/>
            <a:ext cx="863600" cy="2635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666" name="Line 1139"/>
          <p:cNvSpPr>
            <a:spLocks noChangeShapeType="1"/>
          </p:cNvSpPr>
          <p:nvPr/>
        </p:nvSpPr>
        <p:spPr bwMode="auto">
          <a:xfrm flipV="1">
            <a:off x="4903788" y="2928938"/>
            <a:ext cx="409575" cy="2476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667" name="Line 1140"/>
          <p:cNvSpPr>
            <a:spLocks noChangeShapeType="1"/>
          </p:cNvSpPr>
          <p:nvPr/>
        </p:nvSpPr>
        <p:spPr bwMode="auto">
          <a:xfrm flipH="1" flipV="1">
            <a:off x="5697538" y="2936875"/>
            <a:ext cx="22225" cy="25558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668" name="Line 1141"/>
          <p:cNvSpPr>
            <a:spLocks noChangeShapeType="1"/>
          </p:cNvSpPr>
          <p:nvPr/>
        </p:nvSpPr>
        <p:spPr bwMode="auto">
          <a:xfrm flipH="1" flipV="1">
            <a:off x="6081713" y="2952750"/>
            <a:ext cx="461962" cy="2476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669" name="Line 1142"/>
          <p:cNvSpPr>
            <a:spLocks noChangeShapeType="1"/>
          </p:cNvSpPr>
          <p:nvPr/>
        </p:nvSpPr>
        <p:spPr bwMode="auto">
          <a:xfrm flipH="1" flipV="1">
            <a:off x="6537325" y="2960688"/>
            <a:ext cx="828675" cy="22383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670" name="Line 1143"/>
          <p:cNvSpPr>
            <a:spLocks noChangeShapeType="1"/>
          </p:cNvSpPr>
          <p:nvPr/>
        </p:nvSpPr>
        <p:spPr bwMode="auto">
          <a:xfrm flipH="1" flipV="1">
            <a:off x="6888163" y="2944813"/>
            <a:ext cx="1325562" cy="23971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671" name="Text Box 1176"/>
          <p:cNvSpPr txBox="1">
            <a:spLocks noChangeArrowheads="1"/>
          </p:cNvSpPr>
          <p:nvPr/>
        </p:nvSpPr>
        <p:spPr bwMode="auto">
          <a:xfrm>
            <a:off x="7366000" y="1635125"/>
            <a:ext cx="1538288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400">
                <a:latin typeface="Times New Roman" pitchFamily="18" charset="0"/>
              </a:rPr>
              <a:t>you - </a:t>
            </a:r>
            <a:r>
              <a:rPr lang="en-US" sz="1400" b="1">
                <a:latin typeface="Courier New" pitchFamily="49" charset="0"/>
              </a:rPr>
              <a:t>self</a:t>
            </a:r>
            <a:r>
              <a:rPr lang="en-US" sz="1400">
                <a:latin typeface="Times New Roman" pitchFamily="18" charset="0"/>
              </a:rPr>
              <a:t> - is playing </a:t>
            </a:r>
            <a:r>
              <a:rPr lang="en-US" sz="1400" b="1">
                <a:latin typeface="Courier New" pitchFamily="49" charset="0"/>
              </a:rPr>
              <a:t>'O'</a:t>
            </a:r>
          </a:p>
        </p:txBody>
      </p:sp>
      <p:sp>
        <p:nvSpPr>
          <p:cNvPr id="23672" name="Rectangle 1180"/>
          <p:cNvSpPr>
            <a:spLocks noChangeArrowheads="1"/>
          </p:cNvSpPr>
          <p:nvPr/>
        </p:nvSpPr>
        <p:spPr bwMode="auto">
          <a:xfrm>
            <a:off x="381000" y="1858963"/>
            <a:ext cx="2798763" cy="785812"/>
          </a:xfrm>
          <a:prstGeom prst="rect">
            <a:avLst/>
          </a:prstGeom>
          <a:solidFill>
            <a:srgbClr val="CC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/>
            <a:r>
              <a:rPr lang="en-US" sz="1500" b="1" i="1">
                <a:latin typeface="Calibri" pitchFamily="34" charset="0"/>
              </a:rPr>
              <a:t>The same move</a:t>
            </a:r>
            <a:r>
              <a:rPr lang="en-US" sz="1500">
                <a:latin typeface="Calibri" pitchFamily="34" charset="0"/>
              </a:rPr>
              <a:t> </a:t>
            </a:r>
            <a:r>
              <a:rPr lang="en-US" sz="1500" b="1" i="1">
                <a:latin typeface="Calibri" pitchFamily="34" charset="0"/>
              </a:rPr>
              <a:t>is evaluated at each ply... </a:t>
            </a:r>
            <a:r>
              <a:rPr lang="en-US" sz="1500">
                <a:latin typeface="Calibri" pitchFamily="34" charset="0"/>
              </a:rPr>
              <a:t>it's just evaluated farther into the future!</a:t>
            </a:r>
          </a:p>
        </p:txBody>
      </p:sp>
      <p:sp>
        <p:nvSpPr>
          <p:cNvPr id="23673" name="Rectangle 1181"/>
          <p:cNvSpPr>
            <a:spLocks noChangeArrowheads="1"/>
          </p:cNvSpPr>
          <p:nvPr/>
        </p:nvSpPr>
        <p:spPr bwMode="auto">
          <a:xfrm>
            <a:off x="650875" y="3692525"/>
            <a:ext cx="1558925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900">
                <a:latin typeface="Times New Roman" pitchFamily="18" charset="0"/>
              </a:rPr>
              <a:t>Looks 0 moves into the future</a:t>
            </a:r>
          </a:p>
        </p:txBody>
      </p:sp>
      <p:sp>
        <p:nvSpPr>
          <p:cNvPr id="23674" name="Rectangle 1182"/>
          <p:cNvSpPr>
            <a:spLocks noChangeArrowheads="1"/>
          </p:cNvSpPr>
          <p:nvPr/>
        </p:nvSpPr>
        <p:spPr bwMode="auto">
          <a:xfrm>
            <a:off x="674688" y="4618038"/>
            <a:ext cx="1514475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900">
                <a:latin typeface="Times New Roman" pitchFamily="18" charset="0"/>
              </a:rPr>
              <a:t>Looks 1 move into the future</a:t>
            </a:r>
          </a:p>
        </p:txBody>
      </p:sp>
      <p:sp>
        <p:nvSpPr>
          <p:cNvPr id="23675" name="Rectangle 1183"/>
          <p:cNvSpPr>
            <a:spLocks noChangeArrowheads="1"/>
          </p:cNvSpPr>
          <p:nvPr/>
        </p:nvSpPr>
        <p:spPr bwMode="auto">
          <a:xfrm>
            <a:off x="652463" y="5559425"/>
            <a:ext cx="1558925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900">
                <a:latin typeface="Times New Roman" pitchFamily="18" charset="0"/>
              </a:rPr>
              <a:t>Looks 2 moves into the future</a:t>
            </a:r>
          </a:p>
        </p:txBody>
      </p:sp>
      <p:sp>
        <p:nvSpPr>
          <p:cNvPr id="23676" name="Rectangle 1184"/>
          <p:cNvSpPr>
            <a:spLocks noChangeArrowheads="1"/>
          </p:cNvSpPr>
          <p:nvPr/>
        </p:nvSpPr>
        <p:spPr bwMode="auto">
          <a:xfrm>
            <a:off x="650875" y="6497638"/>
            <a:ext cx="1558925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900">
                <a:latin typeface="Times New Roman" pitchFamily="18" charset="0"/>
              </a:rPr>
              <a:t>Looks 3 moves into the future</a:t>
            </a:r>
          </a:p>
        </p:txBody>
      </p:sp>
      <p:sp>
        <p:nvSpPr>
          <p:cNvPr id="23677" name="Rectangle 148"/>
          <p:cNvSpPr>
            <a:spLocks noChangeArrowheads="1"/>
          </p:cNvSpPr>
          <p:nvPr/>
        </p:nvSpPr>
        <p:spPr bwMode="auto">
          <a:xfrm>
            <a:off x="606425" y="914400"/>
            <a:ext cx="2347913" cy="554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/>
            <a:r>
              <a:rPr lang="en-US" sz="1500">
                <a:latin typeface="Calibri" pitchFamily="34" charset="0"/>
              </a:rPr>
              <a:t>Fill in the score for each column at each ply up to 3.</a:t>
            </a:r>
          </a:p>
        </p:txBody>
      </p:sp>
      <p:sp>
        <p:nvSpPr>
          <p:cNvPr id="23678" name="Rectangle 1"/>
          <p:cNvSpPr>
            <a:spLocks noChangeArrowheads="1"/>
          </p:cNvSpPr>
          <p:nvPr/>
        </p:nvSpPr>
        <p:spPr bwMode="auto">
          <a:xfrm>
            <a:off x="257175" y="401638"/>
            <a:ext cx="3095625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500">
                <a:solidFill>
                  <a:srgbClr val="000000"/>
                </a:solidFill>
                <a:latin typeface="Calibri" pitchFamily="34" charset="0"/>
              </a:rPr>
              <a:t>Name(s) _______________________</a:t>
            </a:r>
            <a:endParaRPr lang="en-US" sz="1500"/>
          </a:p>
        </p:txBody>
      </p:sp>
      <p:sp>
        <p:nvSpPr>
          <p:cNvPr id="23679" name="Rectangle 1181"/>
          <p:cNvSpPr>
            <a:spLocks noChangeArrowheads="1"/>
          </p:cNvSpPr>
          <p:nvPr/>
        </p:nvSpPr>
        <p:spPr bwMode="auto">
          <a:xfrm>
            <a:off x="731838" y="2647950"/>
            <a:ext cx="2098675" cy="230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900">
                <a:latin typeface="Times New Roman" pitchFamily="18" charset="0"/>
              </a:rPr>
              <a:t>Each row is different in at least 1 score…</a:t>
            </a:r>
          </a:p>
        </p:txBody>
      </p:sp>
      <p:sp>
        <p:nvSpPr>
          <p:cNvPr id="23680" name="Oval 1108" descr="Dark vertical"/>
          <p:cNvSpPr>
            <a:spLocks noChangeArrowheads="1"/>
          </p:cNvSpPr>
          <p:nvPr/>
        </p:nvSpPr>
        <p:spPr bwMode="auto">
          <a:xfrm>
            <a:off x="4405313" y="127000"/>
            <a:ext cx="304800" cy="304800"/>
          </a:xfrm>
          <a:prstGeom prst="ellipse">
            <a:avLst/>
          </a:prstGeom>
          <a:pattFill prst="dkVert">
            <a:fgClr>
              <a:srgbClr val="CD0329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3681" name="Oval 1108" descr="Dark vertical"/>
          <p:cNvSpPr>
            <a:spLocks noChangeArrowheads="1"/>
          </p:cNvSpPr>
          <p:nvPr/>
        </p:nvSpPr>
        <p:spPr bwMode="auto">
          <a:xfrm>
            <a:off x="4786313" y="127000"/>
            <a:ext cx="304800" cy="304800"/>
          </a:xfrm>
          <a:prstGeom prst="ellipse">
            <a:avLst/>
          </a:prstGeom>
          <a:pattFill prst="dkVert">
            <a:fgClr>
              <a:srgbClr val="CD0329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3682" name="Oval 1108" descr="Dark vertical"/>
          <p:cNvSpPr>
            <a:spLocks noChangeArrowheads="1"/>
          </p:cNvSpPr>
          <p:nvPr/>
        </p:nvSpPr>
        <p:spPr bwMode="auto">
          <a:xfrm>
            <a:off x="5167313" y="127000"/>
            <a:ext cx="304800" cy="304800"/>
          </a:xfrm>
          <a:prstGeom prst="ellipse">
            <a:avLst/>
          </a:prstGeom>
          <a:pattFill prst="dkVert">
            <a:fgClr>
              <a:srgbClr val="CD0329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3683" name="Oval 1108" descr="Dark vertical"/>
          <p:cNvSpPr>
            <a:spLocks noChangeArrowheads="1"/>
          </p:cNvSpPr>
          <p:nvPr/>
        </p:nvSpPr>
        <p:spPr bwMode="auto">
          <a:xfrm>
            <a:off x="6694488" y="127000"/>
            <a:ext cx="304800" cy="304800"/>
          </a:xfrm>
          <a:prstGeom prst="ellipse">
            <a:avLst/>
          </a:prstGeom>
          <a:pattFill prst="dkVert">
            <a:fgClr>
              <a:srgbClr val="CD0329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3684" name="Oval 1108" descr="Dark vertical"/>
          <p:cNvSpPr>
            <a:spLocks noChangeArrowheads="1"/>
          </p:cNvSpPr>
          <p:nvPr/>
        </p:nvSpPr>
        <p:spPr bwMode="auto">
          <a:xfrm>
            <a:off x="5549900" y="127000"/>
            <a:ext cx="304800" cy="304800"/>
          </a:xfrm>
          <a:prstGeom prst="ellipse">
            <a:avLst/>
          </a:prstGeom>
          <a:pattFill prst="dkVert">
            <a:fgClr>
              <a:srgbClr val="CD0329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3685" name="Oval 1108" descr="Dark vertical"/>
          <p:cNvSpPr>
            <a:spLocks noChangeArrowheads="1"/>
          </p:cNvSpPr>
          <p:nvPr/>
        </p:nvSpPr>
        <p:spPr bwMode="auto">
          <a:xfrm>
            <a:off x="5930900" y="127000"/>
            <a:ext cx="304800" cy="304800"/>
          </a:xfrm>
          <a:prstGeom prst="ellipse">
            <a:avLst/>
          </a:prstGeom>
          <a:pattFill prst="dkVert">
            <a:fgClr>
              <a:srgbClr val="CD0329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3686" name="Oval 1108" descr="Dark vertical"/>
          <p:cNvSpPr>
            <a:spLocks noChangeArrowheads="1"/>
          </p:cNvSpPr>
          <p:nvPr/>
        </p:nvSpPr>
        <p:spPr bwMode="auto">
          <a:xfrm>
            <a:off x="6313488" y="127000"/>
            <a:ext cx="304800" cy="304800"/>
          </a:xfrm>
          <a:prstGeom prst="ellipse">
            <a:avLst/>
          </a:prstGeom>
          <a:pattFill prst="dkVert">
            <a:fgClr>
              <a:srgbClr val="CD0329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3687" name="Line 1121"/>
          <p:cNvSpPr>
            <a:spLocks noChangeShapeType="1"/>
          </p:cNvSpPr>
          <p:nvPr/>
        </p:nvSpPr>
        <p:spPr bwMode="auto">
          <a:xfrm flipH="1">
            <a:off x="6838950" y="384175"/>
            <a:ext cx="6350" cy="244475"/>
          </a:xfrm>
          <a:prstGeom prst="line">
            <a:avLst/>
          </a:prstGeom>
          <a:noFill/>
          <a:ln w="952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688" name="Line 1121"/>
          <p:cNvSpPr>
            <a:spLocks noChangeShapeType="1"/>
          </p:cNvSpPr>
          <p:nvPr/>
        </p:nvSpPr>
        <p:spPr bwMode="auto">
          <a:xfrm flipH="1">
            <a:off x="4541838" y="384175"/>
            <a:ext cx="6350" cy="244475"/>
          </a:xfrm>
          <a:prstGeom prst="line">
            <a:avLst/>
          </a:prstGeom>
          <a:noFill/>
          <a:ln w="952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689" name="Line 1121"/>
          <p:cNvSpPr>
            <a:spLocks noChangeShapeType="1"/>
          </p:cNvSpPr>
          <p:nvPr/>
        </p:nvSpPr>
        <p:spPr bwMode="auto">
          <a:xfrm flipH="1">
            <a:off x="4924425" y="384175"/>
            <a:ext cx="6350" cy="244475"/>
          </a:xfrm>
          <a:prstGeom prst="line">
            <a:avLst/>
          </a:prstGeom>
          <a:noFill/>
          <a:ln w="952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690" name="Line 1121"/>
          <p:cNvSpPr>
            <a:spLocks noChangeShapeType="1"/>
          </p:cNvSpPr>
          <p:nvPr/>
        </p:nvSpPr>
        <p:spPr bwMode="auto">
          <a:xfrm flipH="1">
            <a:off x="5307013" y="384175"/>
            <a:ext cx="6350" cy="244475"/>
          </a:xfrm>
          <a:prstGeom prst="line">
            <a:avLst/>
          </a:prstGeom>
          <a:noFill/>
          <a:ln w="952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691" name="Line 1121"/>
          <p:cNvSpPr>
            <a:spLocks noChangeShapeType="1"/>
          </p:cNvSpPr>
          <p:nvPr/>
        </p:nvSpPr>
        <p:spPr bwMode="auto">
          <a:xfrm flipH="1">
            <a:off x="5689600" y="384175"/>
            <a:ext cx="6350" cy="244475"/>
          </a:xfrm>
          <a:prstGeom prst="line">
            <a:avLst/>
          </a:prstGeom>
          <a:noFill/>
          <a:ln w="952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692" name="Line 1121"/>
          <p:cNvSpPr>
            <a:spLocks noChangeShapeType="1"/>
          </p:cNvSpPr>
          <p:nvPr/>
        </p:nvSpPr>
        <p:spPr bwMode="auto">
          <a:xfrm flipH="1">
            <a:off x="6072188" y="384175"/>
            <a:ext cx="6350" cy="244475"/>
          </a:xfrm>
          <a:prstGeom prst="line">
            <a:avLst/>
          </a:prstGeom>
          <a:noFill/>
          <a:ln w="952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693" name="Line 1121"/>
          <p:cNvSpPr>
            <a:spLocks noChangeShapeType="1"/>
          </p:cNvSpPr>
          <p:nvPr/>
        </p:nvSpPr>
        <p:spPr bwMode="auto">
          <a:xfrm flipH="1">
            <a:off x="6456363" y="384175"/>
            <a:ext cx="6350" cy="244475"/>
          </a:xfrm>
          <a:prstGeom prst="line">
            <a:avLst/>
          </a:prstGeom>
          <a:noFill/>
          <a:ln w="952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" name="Ink 1"/>
              <p14:cNvContentPartPr/>
              <p14:nvPr/>
            </p14:nvContentPartPr>
            <p14:xfrm>
              <a:off x="2518200" y="1027080"/>
              <a:ext cx="6447600" cy="5697360"/>
            </p14:xfrm>
          </p:contentPart>
        </mc:Choice>
        <mc:Fallback xmlns="">
          <p:pic>
            <p:nvPicPr>
              <p:cNvPr id="2" name="Ink 1"/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508840" y="1017720"/>
                <a:ext cx="6466320" cy="57160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73862564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842" name="Rounded Rectangle 10"/>
          <p:cNvSpPr>
            <a:spLocks noChangeArrowheads="1"/>
          </p:cNvSpPr>
          <p:nvPr/>
        </p:nvSpPr>
        <p:spPr bwMode="auto">
          <a:xfrm>
            <a:off x="1371600" y="1700213"/>
            <a:ext cx="609600" cy="304800"/>
          </a:xfrm>
          <a:prstGeom prst="roundRect">
            <a:avLst>
              <a:gd name="adj" fmla="val 16667"/>
            </a:avLst>
          </a:prstGeom>
          <a:solidFill>
            <a:srgbClr val="FFC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5843" name="Text Box 6"/>
          <p:cNvSpPr txBox="1">
            <a:spLocks noChangeArrowheads="1"/>
          </p:cNvSpPr>
          <p:nvPr/>
        </p:nvSpPr>
        <p:spPr bwMode="auto">
          <a:xfrm>
            <a:off x="190500" y="228600"/>
            <a:ext cx="6211888" cy="485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sz="3200" b="1">
                <a:solidFill>
                  <a:srgbClr val="F38D0E"/>
                </a:solidFill>
                <a:latin typeface="Courier New" pitchFamily="49" charset="0"/>
              </a:rPr>
              <a:t>def </a:t>
            </a:r>
            <a:r>
              <a:rPr lang="en-US" sz="3200" b="1">
                <a:solidFill>
                  <a:srgbClr val="000000"/>
                </a:solidFill>
                <a:latin typeface="Courier New" pitchFamily="49" charset="0"/>
              </a:rPr>
              <a:t>scoresFor(self, b):</a:t>
            </a:r>
          </a:p>
        </p:txBody>
      </p:sp>
      <p:sp>
        <p:nvSpPr>
          <p:cNvPr id="9257" name="Text Box 7"/>
          <p:cNvSpPr txBox="1">
            <a:spLocks noChangeArrowheads="1"/>
          </p:cNvSpPr>
          <p:nvPr/>
        </p:nvSpPr>
        <p:spPr bwMode="auto">
          <a:xfrm>
            <a:off x="6415088" y="1435100"/>
            <a:ext cx="2544762" cy="2603500"/>
          </a:xfrm>
          <a:prstGeom prst="rect">
            <a:avLst/>
          </a:prstGeom>
          <a:solidFill>
            <a:schemeClr val="bg1">
              <a:lumMod val="95000"/>
            </a:schemeClr>
          </a:solidFill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lnSpc>
                <a:spcPct val="90000"/>
              </a:lnSpc>
              <a:spcBef>
                <a:spcPct val="50000"/>
              </a:spcBef>
              <a:defRPr/>
            </a:pPr>
            <a:r>
              <a:rPr lang="en-US" sz="1600" dirty="0" smtClean="0">
                <a:solidFill>
                  <a:srgbClr val="0B04FF"/>
                </a:solidFill>
                <a:latin typeface="Calibri" pitchFamily="34" charset="0"/>
              </a:rPr>
              <a:t>(0) Start all scores at 50.</a:t>
            </a:r>
          </a:p>
          <a:p>
            <a:pPr>
              <a:lnSpc>
                <a:spcPct val="90000"/>
              </a:lnSpc>
              <a:spcBef>
                <a:spcPct val="50000"/>
              </a:spcBef>
              <a:defRPr/>
            </a:pPr>
            <a:r>
              <a:rPr lang="en-US" sz="1600" dirty="0" smtClean="0">
                <a:solidFill>
                  <a:srgbClr val="0B04FF"/>
                </a:solidFill>
                <a:latin typeface="Calibri" pitchFamily="34" charset="0"/>
              </a:rPr>
              <a:t>(1) For each col to move:</a:t>
            </a:r>
          </a:p>
          <a:p>
            <a:pPr>
              <a:lnSpc>
                <a:spcPct val="90000"/>
              </a:lnSpc>
              <a:spcBef>
                <a:spcPct val="50000"/>
              </a:spcBef>
              <a:defRPr/>
            </a:pPr>
            <a:r>
              <a:rPr lang="en-US" sz="1600" dirty="0" smtClean="0">
                <a:solidFill>
                  <a:srgbClr val="800000"/>
                </a:solidFill>
                <a:latin typeface="Calibri" pitchFamily="34" charset="0"/>
              </a:rPr>
              <a:t>(2a) If not possible…</a:t>
            </a:r>
          </a:p>
          <a:p>
            <a:pPr>
              <a:lnSpc>
                <a:spcPct val="90000"/>
              </a:lnSpc>
              <a:spcBef>
                <a:spcPct val="50000"/>
              </a:spcBef>
              <a:defRPr/>
            </a:pPr>
            <a:r>
              <a:rPr lang="en-US" sz="1600" dirty="0" smtClean="0">
                <a:solidFill>
                  <a:srgbClr val="800000"/>
                </a:solidFill>
                <a:latin typeface="Calibri" pitchFamily="34" charset="0"/>
              </a:rPr>
              <a:t>(2b) If game already over…</a:t>
            </a:r>
          </a:p>
          <a:p>
            <a:pPr>
              <a:lnSpc>
                <a:spcPct val="90000"/>
              </a:lnSpc>
              <a:spcBef>
                <a:spcPct val="50000"/>
              </a:spcBef>
              <a:defRPr/>
            </a:pPr>
            <a:r>
              <a:rPr lang="en-US" sz="1600" dirty="0" smtClean="0">
                <a:solidFill>
                  <a:srgbClr val="800000"/>
                </a:solidFill>
                <a:latin typeface="Calibri" pitchFamily="34" charset="0"/>
              </a:rPr>
              <a:t>(2c) Else add the move to </a:t>
            </a:r>
            <a:r>
              <a:rPr lang="en-US" sz="1600" b="1" dirty="0" smtClean="0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b</a:t>
            </a:r>
          </a:p>
          <a:p>
            <a:pPr>
              <a:lnSpc>
                <a:spcPct val="90000"/>
              </a:lnSpc>
              <a:spcBef>
                <a:spcPct val="50000"/>
              </a:spcBef>
              <a:defRPr/>
            </a:pPr>
            <a:r>
              <a:rPr lang="en-US" sz="1600" dirty="0" smtClean="0">
                <a:latin typeface="Calibri" pitchFamily="34" charset="0"/>
              </a:rPr>
              <a:t>(3) Ask an opponent </a:t>
            </a:r>
            <a:r>
              <a:rPr lang="en-US" sz="1600" b="1" dirty="0" smtClean="0">
                <a:latin typeface="Calibri" pitchFamily="34" charset="0"/>
              </a:rPr>
              <a:t>(!!!) </a:t>
            </a:r>
            <a:r>
              <a:rPr lang="en-US" sz="1600" dirty="0" smtClean="0">
                <a:latin typeface="Calibri" pitchFamily="34" charset="0"/>
              </a:rPr>
              <a:t>for its </a:t>
            </a:r>
            <a:r>
              <a:rPr lang="en-US" sz="1600" b="1" dirty="0" err="1" smtClean="0">
                <a:latin typeface="Courier New" pitchFamily="49" charset="0"/>
                <a:cs typeface="Courier New" pitchFamily="49" charset="0"/>
              </a:rPr>
              <a:t>scoresFor</a:t>
            </a:r>
            <a:r>
              <a:rPr lang="en-US" sz="1600" dirty="0" smtClean="0">
                <a:latin typeface="Calibri" pitchFamily="34" charset="0"/>
              </a:rPr>
              <a:t> at ply-1</a:t>
            </a:r>
            <a:endParaRPr lang="en-US" sz="1600" b="1" dirty="0" smtClean="0">
              <a:latin typeface="Calibri" pitchFamily="34" charset="0"/>
            </a:endParaRPr>
          </a:p>
          <a:p>
            <a:pPr>
              <a:lnSpc>
                <a:spcPct val="90000"/>
              </a:lnSpc>
              <a:spcBef>
                <a:spcPct val="50000"/>
              </a:spcBef>
              <a:defRPr/>
            </a:pPr>
            <a:r>
              <a:rPr lang="en-US" sz="1600" dirty="0" smtClean="0">
                <a:latin typeface="Calibri" pitchFamily="34" charset="0"/>
              </a:rPr>
              <a:t>(4) compute </a:t>
            </a:r>
            <a:r>
              <a:rPr lang="en-US" sz="1600" b="1" dirty="0" smtClean="0">
                <a:latin typeface="Courier New" pitchFamily="49" charset="0"/>
                <a:cs typeface="Courier New" pitchFamily="49" charset="0"/>
              </a:rPr>
              <a:t>self</a:t>
            </a:r>
            <a:r>
              <a:rPr lang="en-US" sz="1600" dirty="0" smtClean="0">
                <a:latin typeface="Calibri" pitchFamily="34" charset="0"/>
              </a:rPr>
              <a:t>'s score</a:t>
            </a:r>
          </a:p>
        </p:txBody>
      </p:sp>
      <p:sp>
        <p:nvSpPr>
          <p:cNvPr id="35845" name="Rectangle 8"/>
          <p:cNvSpPr>
            <a:spLocks noChangeArrowheads="1"/>
          </p:cNvSpPr>
          <p:nvPr/>
        </p:nvSpPr>
        <p:spPr bwMode="auto">
          <a:xfrm>
            <a:off x="2527300" y="930275"/>
            <a:ext cx="1841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35846" name="Rectangle 37"/>
          <p:cNvSpPr>
            <a:spLocks noChangeArrowheads="1"/>
          </p:cNvSpPr>
          <p:nvPr/>
        </p:nvSpPr>
        <p:spPr bwMode="auto">
          <a:xfrm>
            <a:off x="709613" y="695325"/>
            <a:ext cx="3736975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800" b="1">
                <a:solidFill>
                  <a:srgbClr val="000000"/>
                </a:solidFill>
                <a:latin typeface="Courier New" pitchFamily="49" charset="0"/>
              </a:rPr>
              <a:t>""" </a:t>
            </a:r>
            <a:r>
              <a:rPr lang="en-US" sz="1800" b="1">
                <a:solidFill>
                  <a:srgbClr val="000000"/>
                </a:solidFill>
                <a:latin typeface="Calibri" pitchFamily="34" charset="0"/>
              </a:rPr>
              <a:t>MUST return a list of 7 scores!! </a:t>
            </a:r>
          </a:p>
          <a:p>
            <a:r>
              <a:rPr lang="en-US" sz="1800" b="1">
                <a:solidFill>
                  <a:srgbClr val="000000"/>
                </a:solidFill>
                <a:latin typeface="Courier New" pitchFamily="49" charset="0"/>
              </a:rPr>
              <a:t>"""</a:t>
            </a:r>
          </a:p>
        </p:txBody>
      </p:sp>
      <p:sp>
        <p:nvSpPr>
          <p:cNvPr id="35847" name="Rectangle 45"/>
          <p:cNvSpPr>
            <a:spLocks noChangeArrowheads="1"/>
          </p:cNvSpPr>
          <p:nvPr/>
        </p:nvSpPr>
        <p:spPr bwMode="auto">
          <a:xfrm>
            <a:off x="725488" y="1228725"/>
            <a:ext cx="5194300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2100" b="1">
                <a:solidFill>
                  <a:srgbClr val="0B04FF"/>
                </a:solidFill>
                <a:latin typeface="Courier New" pitchFamily="49" charset="0"/>
              </a:rPr>
              <a:t>scores = [50,50,50,50,50,50,50]</a:t>
            </a:r>
            <a:endParaRPr lang="en-US" sz="2100">
              <a:solidFill>
                <a:srgbClr val="0B04FF"/>
              </a:solidFill>
            </a:endParaRPr>
          </a:p>
        </p:txBody>
      </p:sp>
      <p:sp>
        <p:nvSpPr>
          <p:cNvPr id="35848" name="Rectangle 46"/>
          <p:cNvSpPr>
            <a:spLocks noChangeArrowheads="1"/>
          </p:cNvSpPr>
          <p:nvPr/>
        </p:nvSpPr>
        <p:spPr bwMode="auto">
          <a:xfrm>
            <a:off x="714375" y="1651000"/>
            <a:ext cx="4232275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2100" b="1">
                <a:solidFill>
                  <a:srgbClr val="F38D0F"/>
                </a:solidFill>
                <a:latin typeface="Courier New" pitchFamily="49" charset="0"/>
              </a:rPr>
              <a:t>for</a:t>
            </a:r>
            <a:r>
              <a:rPr lang="en-US" sz="2100" b="1">
                <a:solidFill>
                  <a:srgbClr val="0B04FF"/>
                </a:solidFill>
                <a:latin typeface="Courier New" pitchFamily="49" charset="0"/>
              </a:rPr>
              <a:t> </a:t>
            </a:r>
            <a:r>
              <a:rPr lang="en-US" sz="2100" b="1">
                <a:solidFill>
                  <a:srgbClr val="C00000"/>
                </a:solidFill>
                <a:latin typeface="Courier New" pitchFamily="49" charset="0"/>
              </a:rPr>
              <a:t>col</a:t>
            </a:r>
            <a:r>
              <a:rPr lang="en-US" sz="2100" b="1">
                <a:solidFill>
                  <a:srgbClr val="0B04FF"/>
                </a:solidFill>
                <a:latin typeface="Courier New" pitchFamily="49" charset="0"/>
              </a:rPr>
              <a:t> </a:t>
            </a:r>
            <a:r>
              <a:rPr lang="en-US" sz="2100" b="1">
                <a:solidFill>
                  <a:srgbClr val="F38D0F"/>
                </a:solidFill>
                <a:latin typeface="Courier New" pitchFamily="49" charset="0"/>
              </a:rPr>
              <a:t>in</a:t>
            </a:r>
            <a:r>
              <a:rPr lang="en-US" sz="2100" b="1">
                <a:solidFill>
                  <a:srgbClr val="0B04FF"/>
                </a:solidFill>
                <a:latin typeface="Courier New" pitchFamily="49" charset="0"/>
              </a:rPr>
              <a:t> range( 0, 7 ):</a:t>
            </a:r>
            <a:endParaRPr lang="en-US" sz="2100">
              <a:solidFill>
                <a:srgbClr val="0B04FF"/>
              </a:solidFill>
            </a:endParaRPr>
          </a:p>
        </p:txBody>
      </p:sp>
      <p:cxnSp>
        <p:nvCxnSpPr>
          <p:cNvPr id="35849" name="Straight Arrow Connector 48"/>
          <p:cNvCxnSpPr>
            <a:cxnSpLocks noChangeShapeType="1"/>
          </p:cNvCxnSpPr>
          <p:nvPr/>
        </p:nvCxnSpPr>
        <p:spPr bwMode="auto">
          <a:xfrm>
            <a:off x="3733800" y="1000125"/>
            <a:ext cx="463550" cy="292100"/>
          </a:xfrm>
          <a:prstGeom prst="straightConnector1">
            <a:avLst/>
          </a:prstGeom>
          <a:noFill/>
          <a:ln w="9525">
            <a:solidFill>
              <a:schemeClr val="tx1"/>
            </a:solidFill>
            <a:round/>
            <a:headEnd/>
            <a:tailEnd type="stealth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35850" name="Rectangle 46"/>
          <p:cNvSpPr>
            <a:spLocks noChangeArrowheads="1"/>
          </p:cNvSpPr>
          <p:nvPr/>
        </p:nvSpPr>
        <p:spPr bwMode="auto">
          <a:xfrm>
            <a:off x="714375" y="6223000"/>
            <a:ext cx="2289175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2100" b="1">
                <a:solidFill>
                  <a:srgbClr val="F38D0E"/>
                </a:solidFill>
                <a:latin typeface="Courier New" pitchFamily="49" charset="0"/>
              </a:rPr>
              <a:t>return</a:t>
            </a:r>
            <a:r>
              <a:rPr lang="en-US" sz="2100" b="1">
                <a:solidFill>
                  <a:srgbClr val="FFC000"/>
                </a:solidFill>
                <a:latin typeface="Courier New" pitchFamily="49" charset="0"/>
              </a:rPr>
              <a:t> </a:t>
            </a:r>
            <a:r>
              <a:rPr lang="en-US" sz="2100" b="1">
                <a:solidFill>
                  <a:srgbClr val="0B04FF"/>
                </a:solidFill>
                <a:latin typeface="Courier New" pitchFamily="49" charset="0"/>
              </a:rPr>
              <a:t>scores</a:t>
            </a:r>
            <a:endParaRPr lang="en-US" sz="2100">
              <a:solidFill>
                <a:srgbClr val="0B04FF"/>
              </a:solidFill>
            </a:endParaRPr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" name="Ink 1"/>
              <p14:cNvContentPartPr/>
              <p14:nvPr/>
            </p14:nvContentPartPr>
            <p14:xfrm>
              <a:off x="830520" y="178560"/>
              <a:ext cx="7992360" cy="6376320"/>
            </p14:xfrm>
          </p:contentPart>
        </mc:Choice>
        <mc:Fallback xmlns="">
          <p:pic>
            <p:nvPicPr>
              <p:cNvPr id="2" name="Ink 1"/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21160" y="169200"/>
                <a:ext cx="8011080" cy="63950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28409608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38" name="Rectangle 24"/>
          <p:cNvSpPr>
            <a:spLocks noChangeArrowheads="1"/>
          </p:cNvSpPr>
          <p:nvPr/>
        </p:nvSpPr>
        <p:spPr bwMode="auto">
          <a:xfrm>
            <a:off x="878866" y="6243638"/>
            <a:ext cx="8112734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dirty="0">
                <a:solidFill>
                  <a:srgbClr val="000000"/>
                </a:solidFill>
                <a:latin typeface="Cambria" panose="02040503050406030204" pitchFamily="18" charset="0"/>
              </a:rPr>
              <a:t>… Microsoft has </a:t>
            </a:r>
            <a:r>
              <a:rPr lang="en-US" dirty="0" smtClean="0">
                <a:solidFill>
                  <a:srgbClr val="000000"/>
                </a:solidFill>
                <a:latin typeface="Cambria" panose="02040503050406030204" pitchFamily="18" charset="0"/>
              </a:rPr>
              <a:t>tried </a:t>
            </a:r>
            <a:r>
              <a:rPr lang="en-US" dirty="0" err="1" smtClean="0">
                <a:solidFill>
                  <a:srgbClr val="000000"/>
                </a:solidFill>
                <a:latin typeface="Cambria" panose="02040503050406030204" pitchFamily="18" charset="0"/>
              </a:rPr>
              <a:t>arithmetizing</a:t>
            </a:r>
            <a:r>
              <a:rPr lang="en-US" dirty="0" smtClean="0">
                <a:solidFill>
                  <a:srgbClr val="000000"/>
                </a:solidFill>
                <a:latin typeface="Cambria" panose="02040503050406030204" pitchFamily="18" charset="0"/>
              </a:rPr>
              <a:t> both </a:t>
            </a:r>
            <a:r>
              <a:rPr lang="en-US" dirty="0">
                <a:solidFill>
                  <a:srgbClr val="000000"/>
                </a:solidFill>
                <a:latin typeface="Cambria" panose="02040503050406030204" pitchFamily="18" charset="0"/>
              </a:rPr>
              <a:t>English and Chinese</a:t>
            </a:r>
          </a:p>
        </p:txBody>
      </p:sp>
      <p:sp>
        <p:nvSpPr>
          <p:cNvPr id="14339" name="Rectangle 25"/>
          <p:cNvSpPr>
            <a:spLocks noChangeArrowheads="1"/>
          </p:cNvSpPr>
          <p:nvPr/>
        </p:nvSpPr>
        <p:spPr bwMode="auto">
          <a:xfrm>
            <a:off x="127000" y="127000"/>
            <a:ext cx="31702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r>
              <a:rPr lang="en-US">
                <a:solidFill>
                  <a:srgbClr val="800000"/>
                </a:solidFill>
                <a:latin typeface="Cambria" panose="02040503050406030204" pitchFamily="18" charset="0"/>
              </a:rPr>
              <a:t>For example, </a:t>
            </a:r>
          </a:p>
        </p:txBody>
      </p:sp>
      <p:sp>
        <p:nvSpPr>
          <p:cNvPr id="14340" name="TextBox 23"/>
          <p:cNvSpPr txBox="1">
            <a:spLocks noChangeArrowheads="1"/>
          </p:cNvSpPr>
          <p:nvPr/>
        </p:nvSpPr>
        <p:spPr bwMode="auto">
          <a:xfrm>
            <a:off x="388938" y="2362200"/>
            <a:ext cx="2362200" cy="1708150"/>
          </a:xfrm>
          <a:prstGeom prst="rect">
            <a:avLst/>
          </a:prstGeom>
          <a:solidFill>
            <a:srgbClr val="FFC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/>
            <a:r>
              <a:rPr lang="en-US" sz="2100">
                <a:solidFill>
                  <a:srgbClr val="000000"/>
                </a:solidFill>
                <a:latin typeface="Cambria" panose="02040503050406030204" pitchFamily="18" charset="0"/>
              </a:rPr>
              <a:t>Computers can only help us to the extent that we can </a:t>
            </a:r>
            <a:r>
              <a:rPr lang="en-US" sz="2100" b="1" i="1">
                <a:solidFill>
                  <a:srgbClr val="800000"/>
                </a:solidFill>
                <a:latin typeface="Cambria" panose="02040503050406030204" pitchFamily="18" charset="0"/>
              </a:rPr>
              <a:t>arithmetize </a:t>
            </a:r>
            <a:r>
              <a:rPr lang="en-US" sz="2100">
                <a:solidFill>
                  <a:srgbClr val="000000"/>
                </a:solidFill>
                <a:latin typeface="Cambria" panose="02040503050406030204" pitchFamily="18" charset="0"/>
              </a:rPr>
              <a:t>an activity.</a:t>
            </a:r>
          </a:p>
        </p:txBody>
      </p:sp>
      <p:pic>
        <p:nvPicPr>
          <p:cNvPr id="14341" name="Picture 3" descr="Screen shot 2012-11-19 at 12.29.00 PM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89300" y="588963"/>
            <a:ext cx="5334000" cy="4381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14268612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986" name="Text Box 5"/>
          <p:cNvSpPr txBox="1">
            <a:spLocks noChangeArrowheads="1"/>
          </p:cNvSpPr>
          <p:nvPr/>
        </p:nvSpPr>
        <p:spPr bwMode="auto">
          <a:xfrm>
            <a:off x="914400" y="228600"/>
            <a:ext cx="609600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3600" b="1">
                <a:latin typeface="Courier New" pitchFamily="49" charset="0"/>
              </a:rPr>
              <a:t>scoreBoard(self,b)</a:t>
            </a:r>
            <a:endParaRPr lang="en-US" sz="3600" b="1">
              <a:solidFill>
                <a:srgbClr val="0902AB"/>
              </a:solidFill>
              <a:latin typeface="Courier New" pitchFamily="49" charset="0"/>
            </a:endParaRPr>
          </a:p>
        </p:txBody>
      </p:sp>
      <p:sp>
        <p:nvSpPr>
          <p:cNvPr id="41987" name="Oval 6"/>
          <p:cNvSpPr>
            <a:spLocks noChangeArrowheads="1"/>
          </p:cNvSpPr>
          <p:nvPr/>
        </p:nvSpPr>
        <p:spPr bwMode="auto">
          <a:xfrm>
            <a:off x="7604125" y="384175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1988" name="Oval 7" descr="Dark vertical"/>
          <p:cNvSpPr>
            <a:spLocks noChangeArrowheads="1"/>
          </p:cNvSpPr>
          <p:nvPr/>
        </p:nvSpPr>
        <p:spPr bwMode="auto">
          <a:xfrm>
            <a:off x="7604125" y="803275"/>
            <a:ext cx="304800" cy="304800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1989" name="Rectangle 8"/>
          <p:cNvSpPr>
            <a:spLocks noChangeArrowheads="1"/>
          </p:cNvSpPr>
          <p:nvPr/>
        </p:nvSpPr>
        <p:spPr bwMode="auto">
          <a:xfrm>
            <a:off x="8077200" y="304800"/>
            <a:ext cx="7334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ja-JP" altLang="en-US" b="1">
                <a:latin typeface="Courier New" pitchFamily="49" charset="0"/>
              </a:rPr>
              <a:t>‘</a:t>
            </a:r>
            <a:r>
              <a:rPr lang="en-US" altLang="ja-JP" b="1">
                <a:latin typeface="Courier New" pitchFamily="49" charset="0"/>
              </a:rPr>
              <a:t>X</a:t>
            </a:r>
            <a:r>
              <a:rPr lang="ja-JP" altLang="en-US" b="1">
                <a:latin typeface="Courier New" pitchFamily="49" charset="0"/>
              </a:rPr>
              <a:t>’</a:t>
            </a:r>
            <a:endParaRPr lang="en-US" b="1">
              <a:latin typeface="Courier New" pitchFamily="49" charset="0"/>
            </a:endParaRPr>
          </a:p>
        </p:txBody>
      </p:sp>
      <p:sp>
        <p:nvSpPr>
          <p:cNvPr id="41990" name="Rectangle 9"/>
          <p:cNvSpPr>
            <a:spLocks noChangeArrowheads="1"/>
          </p:cNvSpPr>
          <p:nvPr/>
        </p:nvSpPr>
        <p:spPr bwMode="auto">
          <a:xfrm>
            <a:off x="8080375" y="733425"/>
            <a:ext cx="7334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ja-JP" altLang="en-US" b="1">
                <a:latin typeface="Courier New" pitchFamily="49" charset="0"/>
              </a:rPr>
              <a:t>‘</a:t>
            </a:r>
            <a:r>
              <a:rPr lang="en-US" altLang="ja-JP" b="1">
                <a:latin typeface="Courier New" pitchFamily="49" charset="0"/>
              </a:rPr>
              <a:t>O</a:t>
            </a:r>
            <a:r>
              <a:rPr lang="ja-JP" altLang="en-US" b="1">
                <a:latin typeface="Courier New" pitchFamily="49" charset="0"/>
              </a:rPr>
              <a:t>’</a:t>
            </a:r>
            <a:endParaRPr lang="en-US" b="1">
              <a:latin typeface="Courier New" pitchFamily="49" charset="0"/>
            </a:endParaRPr>
          </a:p>
        </p:txBody>
      </p:sp>
      <p:sp>
        <p:nvSpPr>
          <p:cNvPr id="41991" name="Oval 10"/>
          <p:cNvSpPr>
            <a:spLocks noChangeArrowheads="1"/>
          </p:cNvSpPr>
          <p:nvPr/>
        </p:nvSpPr>
        <p:spPr bwMode="auto">
          <a:xfrm>
            <a:off x="5307013" y="3113088"/>
            <a:ext cx="247650" cy="23495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1992" name="Oval 11"/>
          <p:cNvSpPr>
            <a:spLocks noChangeArrowheads="1"/>
          </p:cNvSpPr>
          <p:nvPr/>
        </p:nvSpPr>
        <p:spPr bwMode="auto">
          <a:xfrm>
            <a:off x="5307013" y="3392488"/>
            <a:ext cx="247650" cy="233362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1993" name="Oval 12"/>
          <p:cNvSpPr>
            <a:spLocks noChangeArrowheads="1"/>
          </p:cNvSpPr>
          <p:nvPr/>
        </p:nvSpPr>
        <p:spPr bwMode="auto">
          <a:xfrm>
            <a:off x="5307013" y="3670300"/>
            <a:ext cx="247650" cy="23495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1994" name="Oval 13"/>
          <p:cNvSpPr>
            <a:spLocks noChangeArrowheads="1"/>
          </p:cNvSpPr>
          <p:nvPr/>
        </p:nvSpPr>
        <p:spPr bwMode="auto">
          <a:xfrm>
            <a:off x="5307013" y="3949700"/>
            <a:ext cx="247650" cy="23653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1995" name="Oval 14"/>
          <p:cNvSpPr>
            <a:spLocks noChangeArrowheads="1"/>
          </p:cNvSpPr>
          <p:nvPr/>
        </p:nvSpPr>
        <p:spPr bwMode="auto">
          <a:xfrm>
            <a:off x="5307013" y="4230688"/>
            <a:ext cx="247650" cy="233362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1996" name="Oval 15"/>
          <p:cNvSpPr>
            <a:spLocks noChangeArrowheads="1"/>
          </p:cNvSpPr>
          <p:nvPr/>
        </p:nvSpPr>
        <p:spPr bwMode="auto">
          <a:xfrm>
            <a:off x="5307013" y="4508500"/>
            <a:ext cx="247650" cy="236538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1997" name="Oval 16"/>
          <p:cNvSpPr>
            <a:spLocks noChangeArrowheads="1"/>
          </p:cNvSpPr>
          <p:nvPr/>
        </p:nvSpPr>
        <p:spPr bwMode="auto">
          <a:xfrm>
            <a:off x="5616575" y="3113088"/>
            <a:ext cx="247650" cy="23495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1998" name="Oval 17"/>
          <p:cNvSpPr>
            <a:spLocks noChangeArrowheads="1"/>
          </p:cNvSpPr>
          <p:nvPr/>
        </p:nvSpPr>
        <p:spPr bwMode="auto">
          <a:xfrm>
            <a:off x="5616575" y="3392488"/>
            <a:ext cx="247650" cy="233362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1999" name="Oval 18"/>
          <p:cNvSpPr>
            <a:spLocks noChangeArrowheads="1"/>
          </p:cNvSpPr>
          <p:nvPr/>
        </p:nvSpPr>
        <p:spPr bwMode="auto">
          <a:xfrm>
            <a:off x="5616575" y="3670300"/>
            <a:ext cx="247650" cy="23495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2000" name="Oval 19"/>
          <p:cNvSpPr>
            <a:spLocks noChangeArrowheads="1"/>
          </p:cNvSpPr>
          <p:nvPr/>
        </p:nvSpPr>
        <p:spPr bwMode="auto">
          <a:xfrm>
            <a:off x="5616575" y="3949700"/>
            <a:ext cx="247650" cy="23653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2001" name="Oval 20"/>
          <p:cNvSpPr>
            <a:spLocks noChangeArrowheads="1"/>
          </p:cNvSpPr>
          <p:nvPr/>
        </p:nvSpPr>
        <p:spPr bwMode="auto">
          <a:xfrm>
            <a:off x="5616575" y="4230688"/>
            <a:ext cx="247650" cy="233362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2002" name="Oval 21" descr="Dark vertical"/>
          <p:cNvSpPr>
            <a:spLocks noChangeArrowheads="1"/>
          </p:cNvSpPr>
          <p:nvPr/>
        </p:nvSpPr>
        <p:spPr bwMode="auto">
          <a:xfrm>
            <a:off x="5616575" y="4508500"/>
            <a:ext cx="247650" cy="236538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2003" name="Oval 22"/>
          <p:cNvSpPr>
            <a:spLocks noChangeArrowheads="1"/>
          </p:cNvSpPr>
          <p:nvPr/>
        </p:nvSpPr>
        <p:spPr bwMode="auto">
          <a:xfrm>
            <a:off x="5927725" y="3113088"/>
            <a:ext cx="247650" cy="23495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2004" name="Oval 23"/>
          <p:cNvSpPr>
            <a:spLocks noChangeArrowheads="1"/>
          </p:cNvSpPr>
          <p:nvPr/>
        </p:nvSpPr>
        <p:spPr bwMode="auto">
          <a:xfrm>
            <a:off x="5927725" y="3392488"/>
            <a:ext cx="247650" cy="233362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2005" name="Oval 24"/>
          <p:cNvSpPr>
            <a:spLocks noChangeArrowheads="1"/>
          </p:cNvSpPr>
          <p:nvPr/>
        </p:nvSpPr>
        <p:spPr bwMode="auto">
          <a:xfrm>
            <a:off x="5927725" y="3670300"/>
            <a:ext cx="247650" cy="23495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2006" name="Oval 25"/>
          <p:cNvSpPr>
            <a:spLocks noChangeArrowheads="1"/>
          </p:cNvSpPr>
          <p:nvPr/>
        </p:nvSpPr>
        <p:spPr bwMode="auto">
          <a:xfrm>
            <a:off x="5927725" y="3949700"/>
            <a:ext cx="247650" cy="23653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2007" name="Oval 26"/>
          <p:cNvSpPr>
            <a:spLocks noChangeArrowheads="1"/>
          </p:cNvSpPr>
          <p:nvPr/>
        </p:nvSpPr>
        <p:spPr bwMode="auto">
          <a:xfrm>
            <a:off x="5927725" y="4230688"/>
            <a:ext cx="247650" cy="233362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2008" name="Oval 27" descr="Dark vertical"/>
          <p:cNvSpPr>
            <a:spLocks noChangeArrowheads="1"/>
          </p:cNvSpPr>
          <p:nvPr/>
        </p:nvSpPr>
        <p:spPr bwMode="auto">
          <a:xfrm>
            <a:off x="5927725" y="4508500"/>
            <a:ext cx="247650" cy="236538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2009" name="Oval 28"/>
          <p:cNvSpPr>
            <a:spLocks noChangeArrowheads="1"/>
          </p:cNvSpPr>
          <p:nvPr/>
        </p:nvSpPr>
        <p:spPr bwMode="auto">
          <a:xfrm>
            <a:off x="6237288" y="3113088"/>
            <a:ext cx="247650" cy="23495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2010" name="Oval 29"/>
          <p:cNvSpPr>
            <a:spLocks noChangeArrowheads="1"/>
          </p:cNvSpPr>
          <p:nvPr/>
        </p:nvSpPr>
        <p:spPr bwMode="auto">
          <a:xfrm>
            <a:off x="6237288" y="3392488"/>
            <a:ext cx="247650" cy="233362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2011" name="Oval 30"/>
          <p:cNvSpPr>
            <a:spLocks noChangeArrowheads="1"/>
          </p:cNvSpPr>
          <p:nvPr/>
        </p:nvSpPr>
        <p:spPr bwMode="auto">
          <a:xfrm>
            <a:off x="6237288" y="3670300"/>
            <a:ext cx="247650" cy="23495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2012" name="Oval 31"/>
          <p:cNvSpPr>
            <a:spLocks noChangeArrowheads="1"/>
          </p:cNvSpPr>
          <p:nvPr/>
        </p:nvSpPr>
        <p:spPr bwMode="auto">
          <a:xfrm>
            <a:off x="6237288" y="3949700"/>
            <a:ext cx="247650" cy="236538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2013" name="Oval 32"/>
          <p:cNvSpPr>
            <a:spLocks noChangeArrowheads="1"/>
          </p:cNvSpPr>
          <p:nvPr/>
        </p:nvSpPr>
        <p:spPr bwMode="auto">
          <a:xfrm>
            <a:off x="6237288" y="4230688"/>
            <a:ext cx="247650" cy="233362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2014" name="Oval 33" descr="Dark vertical"/>
          <p:cNvSpPr>
            <a:spLocks noChangeArrowheads="1"/>
          </p:cNvSpPr>
          <p:nvPr/>
        </p:nvSpPr>
        <p:spPr bwMode="auto">
          <a:xfrm>
            <a:off x="6237288" y="4508500"/>
            <a:ext cx="247650" cy="236538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2015" name="Oval 34"/>
          <p:cNvSpPr>
            <a:spLocks noChangeArrowheads="1"/>
          </p:cNvSpPr>
          <p:nvPr/>
        </p:nvSpPr>
        <p:spPr bwMode="auto">
          <a:xfrm>
            <a:off x="6546850" y="3113088"/>
            <a:ext cx="247650" cy="23495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2016" name="Oval 35"/>
          <p:cNvSpPr>
            <a:spLocks noChangeArrowheads="1"/>
          </p:cNvSpPr>
          <p:nvPr/>
        </p:nvSpPr>
        <p:spPr bwMode="auto">
          <a:xfrm>
            <a:off x="6546850" y="3392488"/>
            <a:ext cx="247650" cy="233362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2017" name="Oval 36"/>
          <p:cNvSpPr>
            <a:spLocks noChangeArrowheads="1"/>
          </p:cNvSpPr>
          <p:nvPr/>
        </p:nvSpPr>
        <p:spPr bwMode="auto">
          <a:xfrm>
            <a:off x="6546850" y="3670300"/>
            <a:ext cx="247650" cy="23495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2018" name="Oval 37"/>
          <p:cNvSpPr>
            <a:spLocks noChangeArrowheads="1"/>
          </p:cNvSpPr>
          <p:nvPr/>
        </p:nvSpPr>
        <p:spPr bwMode="auto">
          <a:xfrm>
            <a:off x="6546850" y="3949700"/>
            <a:ext cx="247650" cy="23653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2019" name="Oval 38" descr="Dark vertical"/>
          <p:cNvSpPr>
            <a:spLocks noChangeArrowheads="1"/>
          </p:cNvSpPr>
          <p:nvPr/>
        </p:nvSpPr>
        <p:spPr bwMode="auto">
          <a:xfrm>
            <a:off x="6546850" y="4230688"/>
            <a:ext cx="247650" cy="233362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2020" name="Oval 39"/>
          <p:cNvSpPr>
            <a:spLocks noChangeArrowheads="1"/>
          </p:cNvSpPr>
          <p:nvPr/>
        </p:nvSpPr>
        <p:spPr bwMode="auto">
          <a:xfrm>
            <a:off x="6546850" y="4508500"/>
            <a:ext cx="247650" cy="236538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2021" name="Oval 40"/>
          <p:cNvSpPr>
            <a:spLocks noChangeArrowheads="1"/>
          </p:cNvSpPr>
          <p:nvPr/>
        </p:nvSpPr>
        <p:spPr bwMode="auto">
          <a:xfrm>
            <a:off x="6859588" y="3113088"/>
            <a:ext cx="247650" cy="23495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2022" name="Oval 41"/>
          <p:cNvSpPr>
            <a:spLocks noChangeArrowheads="1"/>
          </p:cNvSpPr>
          <p:nvPr/>
        </p:nvSpPr>
        <p:spPr bwMode="auto">
          <a:xfrm>
            <a:off x="6859588" y="3392488"/>
            <a:ext cx="247650" cy="233362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2023" name="Oval 42"/>
          <p:cNvSpPr>
            <a:spLocks noChangeArrowheads="1"/>
          </p:cNvSpPr>
          <p:nvPr/>
        </p:nvSpPr>
        <p:spPr bwMode="auto">
          <a:xfrm>
            <a:off x="6859588" y="3670300"/>
            <a:ext cx="247650" cy="23495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2024" name="Oval 43"/>
          <p:cNvSpPr>
            <a:spLocks noChangeArrowheads="1"/>
          </p:cNvSpPr>
          <p:nvPr/>
        </p:nvSpPr>
        <p:spPr bwMode="auto">
          <a:xfrm>
            <a:off x="6859588" y="3949700"/>
            <a:ext cx="247650" cy="23653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2025" name="Oval 44"/>
          <p:cNvSpPr>
            <a:spLocks noChangeArrowheads="1"/>
          </p:cNvSpPr>
          <p:nvPr/>
        </p:nvSpPr>
        <p:spPr bwMode="auto">
          <a:xfrm>
            <a:off x="6859588" y="4230688"/>
            <a:ext cx="247650" cy="233362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2026" name="Oval 45" descr="Dark vertical"/>
          <p:cNvSpPr>
            <a:spLocks noChangeArrowheads="1"/>
          </p:cNvSpPr>
          <p:nvPr/>
        </p:nvSpPr>
        <p:spPr bwMode="auto">
          <a:xfrm>
            <a:off x="6859588" y="4508500"/>
            <a:ext cx="247650" cy="236538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2027" name="Oval 46"/>
          <p:cNvSpPr>
            <a:spLocks noChangeArrowheads="1"/>
          </p:cNvSpPr>
          <p:nvPr/>
        </p:nvSpPr>
        <p:spPr bwMode="auto">
          <a:xfrm>
            <a:off x="7170738" y="4508500"/>
            <a:ext cx="247650" cy="236538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2028" name="Rectangle 47"/>
          <p:cNvSpPr>
            <a:spLocks noChangeArrowheads="1"/>
          </p:cNvSpPr>
          <p:nvPr/>
        </p:nvSpPr>
        <p:spPr bwMode="auto">
          <a:xfrm>
            <a:off x="5257800" y="3048000"/>
            <a:ext cx="2209800" cy="1752600"/>
          </a:xfrm>
          <a:prstGeom prst="rect">
            <a:avLst/>
          </a:prstGeom>
          <a:noFill/>
          <a:ln w="28575">
            <a:solidFill>
              <a:srgbClr val="008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2029" name="Oval 48"/>
          <p:cNvSpPr>
            <a:spLocks noChangeArrowheads="1"/>
          </p:cNvSpPr>
          <p:nvPr/>
        </p:nvSpPr>
        <p:spPr bwMode="auto">
          <a:xfrm>
            <a:off x="1039813" y="3113088"/>
            <a:ext cx="247650" cy="23495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2030" name="Oval 49"/>
          <p:cNvSpPr>
            <a:spLocks noChangeArrowheads="1"/>
          </p:cNvSpPr>
          <p:nvPr/>
        </p:nvSpPr>
        <p:spPr bwMode="auto">
          <a:xfrm>
            <a:off x="1039813" y="3392488"/>
            <a:ext cx="247650" cy="233362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2031" name="Oval 50"/>
          <p:cNvSpPr>
            <a:spLocks noChangeArrowheads="1"/>
          </p:cNvSpPr>
          <p:nvPr/>
        </p:nvSpPr>
        <p:spPr bwMode="auto">
          <a:xfrm>
            <a:off x="1039813" y="3670300"/>
            <a:ext cx="247650" cy="23495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2032" name="Oval 51"/>
          <p:cNvSpPr>
            <a:spLocks noChangeArrowheads="1"/>
          </p:cNvSpPr>
          <p:nvPr/>
        </p:nvSpPr>
        <p:spPr bwMode="auto">
          <a:xfrm>
            <a:off x="1039813" y="3949700"/>
            <a:ext cx="247650" cy="23653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2033" name="Oval 52"/>
          <p:cNvSpPr>
            <a:spLocks noChangeArrowheads="1"/>
          </p:cNvSpPr>
          <p:nvPr/>
        </p:nvSpPr>
        <p:spPr bwMode="auto">
          <a:xfrm>
            <a:off x="1039813" y="4230688"/>
            <a:ext cx="247650" cy="233362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2034" name="Oval 53"/>
          <p:cNvSpPr>
            <a:spLocks noChangeArrowheads="1"/>
          </p:cNvSpPr>
          <p:nvPr/>
        </p:nvSpPr>
        <p:spPr bwMode="auto">
          <a:xfrm>
            <a:off x="1039813" y="4508500"/>
            <a:ext cx="247650" cy="236538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2035" name="Oval 54"/>
          <p:cNvSpPr>
            <a:spLocks noChangeArrowheads="1"/>
          </p:cNvSpPr>
          <p:nvPr/>
        </p:nvSpPr>
        <p:spPr bwMode="auto">
          <a:xfrm>
            <a:off x="1349375" y="3113088"/>
            <a:ext cx="247650" cy="23495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2036" name="Oval 55"/>
          <p:cNvSpPr>
            <a:spLocks noChangeArrowheads="1"/>
          </p:cNvSpPr>
          <p:nvPr/>
        </p:nvSpPr>
        <p:spPr bwMode="auto">
          <a:xfrm>
            <a:off x="1349375" y="3392488"/>
            <a:ext cx="247650" cy="233362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2037" name="Oval 56"/>
          <p:cNvSpPr>
            <a:spLocks noChangeArrowheads="1"/>
          </p:cNvSpPr>
          <p:nvPr/>
        </p:nvSpPr>
        <p:spPr bwMode="auto">
          <a:xfrm>
            <a:off x="1349375" y="3670300"/>
            <a:ext cx="247650" cy="23495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2038" name="Oval 57" descr="Dark vertical"/>
          <p:cNvSpPr>
            <a:spLocks noChangeArrowheads="1"/>
          </p:cNvSpPr>
          <p:nvPr/>
        </p:nvSpPr>
        <p:spPr bwMode="auto">
          <a:xfrm>
            <a:off x="1349375" y="3949700"/>
            <a:ext cx="247650" cy="236538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2039" name="Oval 58"/>
          <p:cNvSpPr>
            <a:spLocks noChangeArrowheads="1"/>
          </p:cNvSpPr>
          <p:nvPr/>
        </p:nvSpPr>
        <p:spPr bwMode="auto">
          <a:xfrm>
            <a:off x="1349375" y="4230688"/>
            <a:ext cx="247650" cy="233362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2040" name="Oval 59" descr="Dark vertical"/>
          <p:cNvSpPr>
            <a:spLocks noChangeArrowheads="1"/>
          </p:cNvSpPr>
          <p:nvPr/>
        </p:nvSpPr>
        <p:spPr bwMode="auto">
          <a:xfrm>
            <a:off x="1349375" y="4508500"/>
            <a:ext cx="247650" cy="236538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2041" name="Oval 60"/>
          <p:cNvSpPr>
            <a:spLocks noChangeArrowheads="1"/>
          </p:cNvSpPr>
          <p:nvPr/>
        </p:nvSpPr>
        <p:spPr bwMode="auto">
          <a:xfrm>
            <a:off x="1660525" y="3113088"/>
            <a:ext cx="247650" cy="23495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2042" name="Oval 61"/>
          <p:cNvSpPr>
            <a:spLocks noChangeArrowheads="1"/>
          </p:cNvSpPr>
          <p:nvPr/>
        </p:nvSpPr>
        <p:spPr bwMode="auto">
          <a:xfrm>
            <a:off x="1660525" y="3392488"/>
            <a:ext cx="247650" cy="233362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2043" name="Oval 62" descr="Dark vertical"/>
          <p:cNvSpPr>
            <a:spLocks noChangeArrowheads="1"/>
          </p:cNvSpPr>
          <p:nvPr/>
        </p:nvSpPr>
        <p:spPr bwMode="auto">
          <a:xfrm>
            <a:off x="1660525" y="3670300"/>
            <a:ext cx="247650" cy="234950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2044" name="Oval 63"/>
          <p:cNvSpPr>
            <a:spLocks noChangeArrowheads="1"/>
          </p:cNvSpPr>
          <p:nvPr/>
        </p:nvSpPr>
        <p:spPr bwMode="auto">
          <a:xfrm>
            <a:off x="1660525" y="3949700"/>
            <a:ext cx="247650" cy="236538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2045" name="Oval 64" descr="Dark vertical"/>
          <p:cNvSpPr>
            <a:spLocks noChangeArrowheads="1"/>
          </p:cNvSpPr>
          <p:nvPr/>
        </p:nvSpPr>
        <p:spPr bwMode="auto">
          <a:xfrm>
            <a:off x="1660525" y="4230688"/>
            <a:ext cx="247650" cy="233362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2046" name="Oval 65" descr="Dark vertical"/>
          <p:cNvSpPr>
            <a:spLocks noChangeArrowheads="1"/>
          </p:cNvSpPr>
          <p:nvPr/>
        </p:nvSpPr>
        <p:spPr bwMode="auto">
          <a:xfrm>
            <a:off x="1660525" y="4508500"/>
            <a:ext cx="247650" cy="236538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2047" name="Oval 66"/>
          <p:cNvSpPr>
            <a:spLocks noChangeArrowheads="1"/>
          </p:cNvSpPr>
          <p:nvPr/>
        </p:nvSpPr>
        <p:spPr bwMode="auto">
          <a:xfrm>
            <a:off x="1970088" y="3113088"/>
            <a:ext cx="247650" cy="23495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2048" name="Oval 67"/>
          <p:cNvSpPr>
            <a:spLocks noChangeArrowheads="1"/>
          </p:cNvSpPr>
          <p:nvPr/>
        </p:nvSpPr>
        <p:spPr bwMode="auto">
          <a:xfrm>
            <a:off x="1970088" y="3392488"/>
            <a:ext cx="247650" cy="233362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2049" name="Oval 68"/>
          <p:cNvSpPr>
            <a:spLocks noChangeArrowheads="1"/>
          </p:cNvSpPr>
          <p:nvPr/>
        </p:nvSpPr>
        <p:spPr bwMode="auto">
          <a:xfrm>
            <a:off x="1970088" y="3670300"/>
            <a:ext cx="247650" cy="23495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2050" name="Oval 69"/>
          <p:cNvSpPr>
            <a:spLocks noChangeArrowheads="1"/>
          </p:cNvSpPr>
          <p:nvPr/>
        </p:nvSpPr>
        <p:spPr bwMode="auto">
          <a:xfrm>
            <a:off x="1970088" y="3949700"/>
            <a:ext cx="247650" cy="236538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2051" name="Oval 70"/>
          <p:cNvSpPr>
            <a:spLocks noChangeArrowheads="1"/>
          </p:cNvSpPr>
          <p:nvPr/>
        </p:nvSpPr>
        <p:spPr bwMode="auto">
          <a:xfrm>
            <a:off x="1970088" y="4230688"/>
            <a:ext cx="247650" cy="233362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2052" name="Oval 71" descr="Dark vertical"/>
          <p:cNvSpPr>
            <a:spLocks noChangeArrowheads="1"/>
          </p:cNvSpPr>
          <p:nvPr/>
        </p:nvSpPr>
        <p:spPr bwMode="auto">
          <a:xfrm>
            <a:off x="1970088" y="4508500"/>
            <a:ext cx="247650" cy="236538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2053" name="Oval 72"/>
          <p:cNvSpPr>
            <a:spLocks noChangeArrowheads="1"/>
          </p:cNvSpPr>
          <p:nvPr/>
        </p:nvSpPr>
        <p:spPr bwMode="auto">
          <a:xfrm>
            <a:off x="2279650" y="3113088"/>
            <a:ext cx="247650" cy="23495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2054" name="Oval 73"/>
          <p:cNvSpPr>
            <a:spLocks noChangeArrowheads="1"/>
          </p:cNvSpPr>
          <p:nvPr/>
        </p:nvSpPr>
        <p:spPr bwMode="auto">
          <a:xfrm>
            <a:off x="2279650" y="3392488"/>
            <a:ext cx="247650" cy="233362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2055" name="Oval 74"/>
          <p:cNvSpPr>
            <a:spLocks noChangeArrowheads="1"/>
          </p:cNvSpPr>
          <p:nvPr/>
        </p:nvSpPr>
        <p:spPr bwMode="auto">
          <a:xfrm>
            <a:off x="2279650" y="3670300"/>
            <a:ext cx="247650" cy="23495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2056" name="Oval 75"/>
          <p:cNvSpPr>
            <a:spLocks noChangeArrowheads="1"/>
          </p:cNvSpPr>
          <p:nvPr/>
        </p:nvSpPr>
        <p:spPr bwMode="auto">
          <a:xfrm>
            <a:off x="2279650" y="3949700"/>
            <a:ext cx="247650" cy="23653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2057" name="Oval 76" descr="Dark vertical"/>
          <p:cNvSpPr>
            <a:spLocks noChangeArrowheads="1"/>
          </p:cNvSpPr>
          <p:nvPr/>
        </p:nvSpPr>
        <p:spPr bwMode="auto">
          <a:xfrm>
            <a:off x="2279650" y="4230688"/>
            <a:ext cx="247650" cy="233362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2058" name="Oval 77"/>
          <p:cNvSpPr>
            <a:spLocks noChangeArrowheads="1"/>
          </p:cNvSpPr>
          <p:nvPr/>
        </p:nvSpPr>
        <p:spPr bwMode="auto">
          <a:xfrm>
            <a:off x="2279650" y="4508500"/>
            <a:ext cx="247650" cy="236538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2059" name="Oval 78"/>
          <p:cNvSpPr>
            <a:spLocks noChangeArrowheads="1"/>
          </p:cNvSpPr>
          <p:nvPr/>
        </p:nvSpPr>
        <p:spPr bwMode="auto">
          <a:xfrm>
            <a:off x="2592388" y="3113088"/>
            <a:ext cx="247650" cy="23495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2060" name="Oval 79"/>
          <p:cNvSpPr>
            <a:spLocks noChangeArrowheads="1"/>
          </p:cNvSpPr>
          <p:nvPr/>
        </p:nvSpPr>
        <p:spPr bwMode="auto">
          <a:xfrm>
            <a:off x="2592388" y="3392488"/>
            <a:ext cx="247650" cy="233362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2061" name="Oval 80"/>
          <p:cNvSpPr>
            <a:spLocks noChangeArrowheads="1"/>
          </p:cNvSpPr>
          <p:nvPr/>
        </p:nvSpPr>
        <p:spPr bwMode="auto">
          <a:xfrm>
            <a:off x="2592388" y="3670300"/>
            <a:ext cx="247650" cy="23495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2062" name="Oval 81"/>
          <p:cNvSpPr>
            <a:spLocks noChangeArrowheads="1"/>
          </p:cNvSpPr>
          <p:nvPr/>
        </p:nvSpPr>
        <p:spPr bwMode="auto">
          <a:xfrm>
            <a:off x="2592388" y="3949700"/>
            <a:ext cx="247650" cy="23653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2063" name="Oval 82"/>
          <p:cNvSpPr>
            <a:spLocks noChangeArrowheads="1"/>
          </p:cNvSpPr>
          <p:nvPr/>
        </p:nvSpPr>
        <p:spPr bwMode="auto">
          <a:xfrm>
            <a:off x="2592388" y="4230688"/>
            <a:ext cx="247650" cy="233362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2064" name="Oval 83" descr="Dark vertical"/>
          <p:cNvSpPr>
            <a:spLocks noChangeArrowheads="1"/>
          </p:cNvSpPr>
          <p:nvPr/>
        </p:nvSpPr>
        <p:spPr bwMode="auto">
          <a:xfrm>
            <a:off x="2592388" y="4508500"/>
            <a:ext cx="247650" cy="236538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2065" name="Oval 84"/>
          <p:cNvSpPr>
            <a:spLocks noChangeArrowheads="1"/>
          </p:cNvSpPr>
          <p:nvPr/>
        </p:nvSpPr>
        <p:spPr bwMode="auto">
          <a:xfrm>
            <a:off x="2901950" y="3113088"/>
            <a:ext cx="247650" cy="23495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2066" name="Oval 85"/>
          <p:cNvSpPr>
            <a:spLocks noChangeArrowheads="1"/>
          </p:cNvSpPr>
          <p:nvPr/>
        </p:nvSpPr>
        <p:spPr bwMode="auto">
          <a:xfrm>
            <a:off x="2901950" y="3392488"/>
            <a:ext cx="247650" cy="233362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2067" name="Oval 86"/>
          <p:cNvSpPr>
            <a:spLocks noChangeArrowheads="1"/>
          </p:cNvSpPr>
          <p:nvPr/>
        </p:nvSpPr>
        <p:spPr bwMode="auto">
          <a:xfrm>
            <a:off x="2901950" y="3670300"/>
            <a:ext cx="247650" cy="23495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2068" name="Oval 87"/>
          <p:cNvSpPr>
            <a:spLocks noChangeArrowheads="1"/>
          </p:cNvSpPr>
          <p:nvPr/>
        </p:nvSpPr>
        <p:spPr bwMode="auto">
          <a:xfrm>
            <a:off x="2901950" y="3949700"/>
            <a:ext cx="247650" cy="23653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2069" name="Oval 88"/>
          <p:cNvSpPr>
            <a:spLocks noChangeArrowheads="1"/>
          </p:cNvSpPr>
          <p:nvPr/>
        </p:nvSpPr>
        <p:spPr bwMode="auto">
          <a:xfrm>
            <a:off x="2901950" y="4230688"/>
            <a:ext cx="247650" cy="233362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2070" name="Oval 89"/>
          <p:cNvSpPr>
            <a:spLocks noChangeArrowheads="1"/>
          </p:cNvSpPr>
          <p:nvPr/>
        </p:nvSpPr>
        <p:spPr bwMode="auto">
          <a:xfrm>
            <a:off x="2901950" y="4508500"/>
            <a:ext cx="247650" cy="236538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2071" name="Rectangle 90"/>
          <p:cNvSpPr>
            <a:spLocks noChangeArrowheads="1"/>
          </p:cNvSpPr>
          <p:nvPr/>
        </p:nvSpPr>
        <p:spPr bwMode="auto">
          <a:xfrm>
            <a:off x="990600" y="3048000"/>
            <a:ext cx="2209800" cy="1752600"/>
          </a:xfrm>
          <a:prstGeom prst="rect">
            <a:avLst/>
          </a:prstGeom>
          <a:noFill/>
          <a:ln w="28575">
            <a:solidFill>
              <a:srgbClr val="008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2072" name="Text Box 134"/>
          <p:cNvSpPr txBox="1">
            <a:spLocks noChangeArrowheads="1"/>
          </p:cNvSpPr>
          <p:nvPr/>
        </p:nvSpPr>
        <p:spPr bwMode="auto">
          <a:xfrm>
            <a:off x="457200" y="1274763"/>
            <a:ext cx="5562600" cy="384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>
                <a:latin typeface="Times" charset="0"/>
              </a:rPr>
              <a:t>Assigns a </a:t>
            </a:r>
            <a:r>
              <a:rPr lang="en-US" i="1">
                <a:latin typeface="Times" charset="0"/>
              </a:rPr>
              <a:t>score</a:t>
            </a:r>
            <a:r>
              <a:rPr lang="en-US">
                <a:latin typeface="Times" charset="0"/>
              </a:rPr>
              <a:t> to any board, </a:t>
            </a:r>
            <a:r>
              <a:rPr lang="en-US" b="1">
                <a:latin typeface="Courier New" pitchFamily="49" charset="0"/>
              </a:rPr>
              <a:t>b</a:t>
            </a:r>
            <a:endParaRPr lang="en-US">
              <a:latin typeface="Times" charset="0"/>
            </a:endParaRPr>
          </a:p>
        </p:txBody>
      </p:sp>
      <p:sp>
        <p:nvSpPr>
          <p:cNvPr id="42073" name="Text Box 138"/>
          <p:cNvSpPr txBox="1">
            <a:spLocks noChangeArrowheads="1"/>
          </p:cNvSpPr>
          <p:nvPr/>
        </p:nvSpPr>
        <p:spPr bwMode="auto">
          <a:xfrm>
            <a:off x="3276600" y="1905000"/>
            <a:ext cx="105092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2000" b="1">
                <a:solidFill>
                  <a:srgbClr val="008000"/>
                </a:solidFill>
              </a:rPr>
              <a:t>100.0</a:t>
            </a:r>
          </a:p>
        </p:txBody>
      </p:sp>
      <p:sp>
        <p:nvSpPr>
          <p:cNvPr id="42074" name="Text Box 140"/>
          <p:cNvSpPr txBox="1">
            <a:spLocks noChangeArrowheads="1"/>
          </p:cNvSpPr>
          <p:nvPr/>
        </p:nvSpPr>
        <p:spPr bwMode="auto">
          <a:xfrm>
            <a:off x="5262563" y="1905000"/>
            <a:ext cx="121126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2000" b="1">
                <a:solidFill>
                  <a:srgbClr val="008000"/>
                </a:solidFill>
              </a:rPr>
              <a:t> 50.0</a:t>
            </a:r>
          </a:p>
        </p:txBody>
      </p:sp>
      <p:sp>
        <p:nvSpPr>
          <p:cNvPr id="42075" name="Text Box 141"/>
          <p:cNvSpPr txBox="1">
            <a:spLocks noChangeArrowheads="1"/>
          </p:cNvSpPr>
          <p:nvPr/>
        </p:nvSpPr>
        <p:spPr bwMode="auto">
          <a:xfrm>
            <a:off x="7408863" y="1905000"/>
            <a:ext cx="7620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2000" b="1">
                <a:solidFill>
                  <a:srgbClr val="008000"/>
                </a:solidFill>
              </a:rPr>
              <a:t>0.0</a:t>
            </a:r>
          </a:p>
        </p:txBody>
      </p:sp>
      <p:sp>
        <p:nvSpPr>
          <p:cNvPr id="42076" name="Rectangle 142"/>
          <p:cNvSpPr>
            <a:spLocks noChangeArrowheads="1"/>
          </p:cNvSpPr>
          <p:nvPr/>
        </p:nvSpPr>
        <p:spPr bwMode="auto">
          <a:xfrm>
            <a:off x="457200" y="1905000"/>
            <a:ext cx="2300288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>
                <a:latin typeface="Times" charset="0"/>
              </a:rPr>
              <a:t>A simple system:</a:t>
            </a:r>
          </a:p>
        </p:txBody>
      </p:sp>
      <p:sp>
        <p:nvSpPr>
          <p:cNvPr id="42077" name="Oval 145" descr="Dark vertical"/>
          <p:cNvSpPr>
            <a:spLocks noChangeArrowheads="1"/>
          </p:cNvSpPr>
          <p:nvPr/>
        </p:nvSpPr>
        <p:spPr bwMode="auto">
          <a:xfrm>
            <a:off x="7170738" y="3949700"/>
            <a:ext cx="247650" cy="233363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2078" name="Oval 146"/>
          <p:cNvSpPr>
            <a:spLocks noChangeArrowheads="1"/>
          </p:cNvSpPr>
          <p:nvPr/>
        </p:nvSpPr>
        <p:spPr bwMode="auto">
          <a:xfrm>
            <a:off x="7170738" y="4227513"/>
            <a:ext cx="247650" cy="236537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2079" name="Oval 147" descr="Dark vertical"/>
          <p:cNvSpPr>
            <a:spLocks noChangeArrowheads="1"/>
          </p:cNvSpPr>
          <p:nvPr/>
        </p:nvSpPr>
        <p:spPr bwMode="auto">
          <a:xfrm>
            <a:off x="7170738" y="3389313"/>
            <a:ext cx="247650" cy="233362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2080" name="Oval 148"/>
          <p:cNvSpPr>
            <a:spLocks noChangeArrowheads="1"/>
          </p:cNvSpPr>
          <p:nvPr/>
        </p:nvSpPr>
        <p:spPr bwMode="auto">
          <a:xfrm>
            <a:off x="7170738" y="3667125"/>
            <a:ext cx="247650" cy="236538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2081" name="Oval 149" descr="Dark vertical"/>
          <p:cNvSpPr>
            <a:spLocks noChangeArrowheads="1"/>
          </p:cNvSpPr>
          <p:nvPr/>
        </p:nvSpPr>
        <p:spPr bwMode="auto">
          <a:xfrm>
            <a:off x="7170738" y="3113088"/>
            <a:ext cx="247650" cy="233362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2082" name="Rectangle 152"/>
          <p:cNvSpPr>
            <a:spLocks noChangeArrowheads="1"/>
          </p:cNvSpPr>
          <p:nvPr/>
        </p:nvSpPr>
        <p:spPr bwMode="auto">
          <a:xfrm>
            <a:off x="3336925" y="2228850"/>
            <a:ext cx="1019175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600" b="1">
                <a:solidFill>
                  <a:srgbClr val="008000"/>
                </a:solidFill>
              </a:rPr>
              <a:t>for a win</a:t>
            </a:r>
          </a:p>
        </p:txBody>
      </p:sp>
      <p:sp>
        <p:nvSpPr>
          <p:cNvPr id="42083" name="Rectangle 153"/>
          <p:cNvSpPr>
            <a:spLocks noChangeArrowheads="1"/>
          </p:cNvSpPr>
          <p:nvPr/>
        </p:nvSpPr>
        <p:spPr bwMode="auto">
          <a:xfrm>
            <a:off x="7248525" y="2230438"/>
            <a:ext cx="1087438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600" b="1">
                <a:solidFill>
                  <a:srgbClr val="008000"/>
                </a:solidFill>
              </a:rPr>
              <a:t>for a loss</a:t>
            </a:r>
          </a:p>
        </p:txBody>
      </p:sp>
      <p:sp>
        <p:nvSpPr>
          <p:cNvPr id="42084" name="Rectangle 154"/>
          <p:cNvSpPr>
            <a:spLocks noChangeArrowheads="1"/>
          </p:cNvSpPr>
          <p:nvPr/>
        </p:nvSpPr>
        <p:spPr bwMode="auto">
          <a:xfrm>
            <a:off x="4994275" y="2230438"/>
            <a:ext cx="180975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600" b="1">
                <a:solidFill>
                  <a:srgbClr val="008000"/>
                </a:solidFill>
              </a:rPr>
              <a:t>for anything else</a:t>
            </a:r>
          </a:p>
        </p:txBody>
      </p:sp>
      <p:sp>
        <p:nvSpPr>
          <p:cNvPr id="42085" name="Text Box 155"/>
          <p:cNvSpPr txBox="1">
            <a:spLocks noChangeArrowheads="1"/>
          </p:cNvSpPr>
          <p:nvPr/>
        </p:nvSpPr>
        <p:spPr bwMode="auto">
          <a:xfrm>
            <a:off x="922338" y="4933950"/>
            <a:ext cx="182880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/>
              <a:t>Score for </a:t>
            </a:r>
          </a:p>
        </p:txBody>
      </p:sp>
      <p:sp>
        <p:nvSpPr>
          <p:cNvPr id="42086" name="Oval 156"/>
          <p:cNvSpPr>
            <a:spLocks noChangeArrowheads="1"/>
          </p:cNvSpPr>
          <p:nvPr/>
        </p:nvSpPr>
        <p:spPr bwMode="auto">
          <a:xfrm>
            <a:off x="1960563" y="5043488"/>
            <a:ext cx="165100" cy="157162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2087" name="Oval 157" descr="Dark vertical"/>
          <p:cNvSpPr>
            <a:spLocks noChangeArrowheads="1"/>
          </p:cNvSpPr>
          <p:nvPr/>
        </p:nvSpPr>
        <p:spPr bwMode="auto">
          <a:xfrm>
            <a:off x="1946275" y="5314950"/>
            <a:ext cx="163513" cy="165100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2088" name="Text Box 159"/>
          <p:cNvSpPr txBox="1">
            <a:spLocks noChangeArrowheads="1"/>
          </p:cNvSpPr>
          <p:nvPr/>
        </p:nvSpPr>
        <p:spPr bwMode="auto">
          <a:xfrm>
            <a:off x="914400" y="5210175"/>
            <a:ext cx="182880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/>
              <a:t>Score for </a:t>
            </a:r>
          </a:p>
        </p:txBody>
      </p:sp>
      <p:sp>
        <p:nvSpPr>
          <p:cNvPr id="42089" name="Text Box 160"/>
          <p:cNvSpPr txBox="1">
            <a:spLocks noChangeArrowheads="1"/>
          </p:cNvSpPr>
          <p:nvPr/>
        </p:nvSpPr>
        <p:spPr bwMode="auto">
          <a:xfrm>
            <a:off x="5314950" y="4918075"/>
            <a:ext cx="182880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/>
              <a:t>Score for </a:t>
            </a:r>
          </a:p>
        </p:txBody>
      </p:sp>
      <p:sp>
        <p:nvSpPr>
          <p:cNvPr id="42090" name="Oval 161"/>
          <p:cNvSpPr>
            <a:spLocks noChangeArrowheads="1"/>
          </p:cNvSpPr>
          <p:nvPr/>
        </p:nvSpPr>
        <p:spPr bwMode="auto">
          <a:xfrm>
            <a:off x="6353175" y="5027613"/>
            <a:ext cx="165100" cy="157162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2091" name="Oval 162" descr="Dark vertical"/>
          <p:cNvSpPr>
            <a:spLocks noChangeArrowheads="1"/>
          </p:cNvSpPr>
          <p:nvPr/>
        </p:nvSpPr>
        <p:spPr bwMode="auto">
          <a:xfrm>
            <a:off x="6338888" y="5299075"/>
            <a:ext cx="163512" cy="165100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2092" name="Text Box 163"/>
          <p:cNvSpPr txBox="1">
            <a:spLocks noChangeArrowheads="1"/>
          </p:cNvSpPr>
          <p:nvPr/>
        </p:nvSpPr>
        <p:spPr bwMode="auto">
          <a:xfrm>
            <a:off x="5307013" y="5194300"/>
            <a:ext cx="182880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/>
              <a:t>Score for </a:t>
            </a:r>
          </a:p>
        </p:txBody>
      </p:sp>
      <p:sp>
        <p:nvSpPr>
          <p:cNvPr id="42093" name="Rectangle 90"/>
          <p:cNvSpPr>
            <a:spLocks noChangeArrowheads="1"/>
          </p:cNvSpPr>
          <p:nvPr/>
        </p:nvSpPr>
        <p:spPr bwMode="auto">
          <a:xfrm>
            <a:off x="3146425" y="1838325"/>
            <a:ext cx="5291138" cy="849313"/>
          </a:xfrm>
          <a:prstGeom prst="rect">
            <a:avLst/>
          </a:prstGeom>
          <a:noFill/>
          <a:ln w="12700">
            <a:solidFill>
              <a:srgbClr val="008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>
              <a:solidFill>
                <a:srgbClr val="008000"/>
              </a:solidFill>
            </a:endParaRPr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074" name="Ink 112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2282825" y="5351463"/>
              <a:ext cx="319088" cy="379412"/>
            </p14:xfrm>
          </p:contentPart>
        </mc:Choice>
        <mc:Fallback xmlns="">
          <p:pic>
            <p:nvPicPr>
              <p:cNvPr id="3074" name="Ink 112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268779" y="5336344"/>
                <a:ext cx="347539" cy="4082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075" name="Ink 113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2822575" y="4868863"/>
              <a:ext cx="471488" cy="385762"/>
            </p14:xfrm>
          </p:contentPart>
        </mc:Choice>
        <mc:Fallback xmlns="">
          <p:pic>
            <p:nvPicPr>
              <p:cNvPr id="3075" name="Ink 113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807819" y="4854816"/>
                <a:ext cx="501001" cy="41277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076" name="Ink 114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1285875" y="3573463"/>
              <a:ext cx="1454150" cy="1506537"/>
            </p14:xfrm>
          </p:contentPart>
        </mc:Choice>
        <mc:Fallback xmlns="">
          <p:pic>
            <p:nvPicPr>
              <p:cNvPr id="3076" name="Ink 114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272197" y="3559784"/>
                <a:ext cx="1481505" cy="153353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077" name="Ink 115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6818313" y="5021263"/>
              <a:ext cx="144462" cy="225425"/>
            </p14:xfrm>
          </p:contentPart>
        </mc:Choice>
        <mc:Fallback xmlns="">
          <p:pic>
            <p:nvPicPr>
              <p:cNvPr id="3077" name="Ink 115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813269" y="5006499"/>
                <a:ext cx="164276" cy="25027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078" name="Ink 116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6846888" y="4946650"/>
              <a:ext cx="158750" cy="52388"/>
            </p14:xfrm>
          </p:contentPart>
        </mc:Choice>
        <mc:Fallback xmlns="">
          <p:pic>
            <p:nvPicPr>
              <p:cNvPr id="3078" name="Ink 116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839688" y="4941231"/>
                <a:ext cx="171349" cy="6503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079" name="Ink 117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7034213" y="4978400"/>
              <a:ext cx="219075" cy="174625"/>
            </p14:xfrm>
          </p:contentPart>
        </mc:Choice>
        <mc:Fallback xmlns="">
          <p:pic>
            <p:nvPicPr>
              <p:cNvPr id="3079" name="Ink 117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029537" y="4963668"/>
                <a:ext cx="238500" cy="20337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080" name="Ink 118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6902450" y="5351463"/>
              <a:ext cx="98425" cy="320675"/>
            </p14:xfrm>
          </p:contentPart>
        </mc:Choice>
        <mc:Fallback xmlns="">
          <p:pic>
            <p:nvPicPr>
              <p:cNvPr id="3080" name="Ink 118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898484" y="5337067"/>
                <a:ext cx="116812" cy="3480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081" name="Ink 119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6880225" y="5246688"/>
              <a:ext cx="400050" cy="361950"/>
            </p14:xfrm>
          </p:contentPart>
        </mc:Choice>
        <mc:Fallback xmlns="">
          <p:pic>
            <p:nvPicPr>
              <p:cNvPr id="3081" name="Ink 119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874104" y="5242006"/>
                <a:ext cx="420575" cy="379957"/>
              </a:xfrm>
              <a:prstGeom prst="rect">
                <a:avLst/>
              </a:prstGeom>
            </p:spPr>
          </p:pic>
        </mc:Fallback>
      </mc:AlternateContent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3010" name="Group 1026"/>
          <p:cNvGrpSpPr>
            <a:grpSpLocks/>
          </p:cNvGrpSpPr>
          <p:nvPr/>
        </p:nvGrpSpPr>
        <p:grpSpPr bwMode="auto">
          <a:xfrm>
            <a:off x="549275" y="930275"/>
            <a:ext cx="7964488" cy="180975"/>
            <a:chOff x="295" y="1311"/>
            <a:chExt cx="5177" cy="114"/>
          </a:xfrm>
        </p:grpSpPr>
        <p:sp>
          <p:nvSpPr>
            <p:cNvPr id="43042" name="Rectangle 1027"/>
            <p:cNvSpPr>
              <a:spLocks noChangeArrowheads="1"/>
            </p:cNvSpPr>
            <p:nvPr/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3043" name="Rectangle 1028"/>
            <p:cNvSpPr>
              <a:spLocks noChangeArrowheads="1"/>
            </p:cNvSpPr>
            <p:nvPr/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43011" name="Text Box 1029"/>
          <p:cNvSpPr txBox="1">
            <a:spLocks noChangeArrowheads="1"/>
          </p:cNvSpPr>
          <p:nvPr/>
        </p:nvSpPr>
        <p:spPr bwMode="auto">
          <a:xfrm>
            <a:off x="914400" y="228600"/>
            <a:ext cx="731520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3600" b="1">
                <a:latin typeface="Courier New" pitchFamily="49" charset="0"/>
              </a:rPr>
              <a:t>scoreBoard</a:t>
            </a:r>
          </a:p>
        </p:txBody>
      </p:sp>
      <p:sp>
        <p:nvSpPr>
          <p:cNvPr id="43012" name="Text Box 1115"/>
          <p:cNvSpPr txBox="1">
            <a:spLocks noChangeArrowheads="1"/>
          </p:cNvSpPr>
          <p:nvPr/>
        </p:nvSpPr>
        <p:spPr bwMode="auto">
          <a:xfrm>
            <a:off x="457200" y="1274763"/>
            <a:ext cx="5562600" cy="384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>
                <a:latin typeface="Times" charset="0"/>
              </a:rPr>
              <a:t>Assigns a </a:t>
            </a:r>
            <a:r>
              <a:rPr lang="en-US" i="1">
                <a:latin typeface="Times" charset="0"/>
              </a:rPr>
              <a:t>score</a:t>
            </a:r>
            <a:r>
              <a:rPr lang="en-US">
                <a:latin typeface="Times" charset="0"/>
              </a:rPr>
              <a:t> to any board, </a:t>
            </a:r>
            <a:r>
              <a:rPr lang="en-US" b="1">
                <a:latin typeface="Courier New" pitchFamily="49" charset="0"/>
              </a:rPr>
              <a:t>b</a:t>
            </a:r>
            <a:endParaRPr lang="en-US">
              <a:latin typeface="Times" charset="0"/>
            </a:endParaRPr>
          </a:p>
        </p:txBody>
      </p:sp>
      <p:sp>
        <p:nvSpPr>
          <p:cNvPr id="43013" name="Line 1116"/>
          <p:cNvSpPr>
            <a:spLocks noChangeShapeType="1"/>
          </p:cNvSpPr>
          <p:nvPr/>
        </p:nvSpPr>
        <p:spPr bwMode="auto">
          <a:xfrm>
            <a:off x="2824163" y="2063750"/>
            <a:ext cx="3810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3014" name="Text Box 1117"/>
          <p:cNvSpPr txBox="1">
            <a:spLocks noChangeArrowheads="1"/>
          </p:cNvSpPr>
          <p:nvPr/>
        </p:nvSpPr>
        <p:spPr bwMode="auto">
          <a:xfrm>
            <a:off x="3416300" y="1830388"/>
            <a:ext cx="105092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2000" b="1"/>
              <a:t>100.0</a:t>
            </a:r>
          </a:p>
        </p:txBody>
      </p:sp>
      <p:sp>
        <p:nvSpPr>
          <p:cNvPr id="43015" name="Text Box 1118"/>
          <p:cNvSpPr txBox="1">
            <a:spLocks noChangeArrowheads="1"/>
          </p:cNvSpPr>
          <p:nvPr/>
        </p:nvSpPr>
        <p:spPr bwMode="auto">
          <a:xfrm>
            <a:off x="5402263" y="1830388"/>
            <a:ext cx="121126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2000" b="1"/>
              <a:t> 50.0</a:t>
            </a:r>
          </a:p>
        </p:txBody>
      </p:sp>
      <p:sp>
        <p:nvSpPr>
          <p:cNvPr id="43016" name="Text Box 1119"/>
          <p:cNvSpPr txBox="1">
            <a:spLocks noChangeArrowheads="1"/>
          </p:cNvSpPr>
          <p:nvPr/>
        </p:nvSpPr>
        <p:spPr bwMode="auto">
          <a:xfrm>
            <a:off x="7548563" y="1830388"/>
            <a:ext cx="7620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2000" b="1"/>
              <a:t>0.0</a:t>
            </a:r>
          </a:p>
        </p:txBody>
      </p:sp>
      <p:sp>
        <p:nvSpPr>
          <p:cNvPr id="43017" name="Rectangle 1120"/>
          <p:cNvSpPr>
            <a:spLocks noChangeArrowheads="1"/>
          </p:cNvSpPr>
          <p:nvPr/>
        </p:nvSpPr>
        <p:spPr bwMode="auto">
          <a:xfrm>
            <a:off x="457200" y="1819275"/>
            <a:ext cx="2300288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>
                <a:latin typeface="Times" charset="0"/>
              </a:rPr>
              <a:t>A simple system:</a:t>
            </a:r>
          </a:p>
        </p:txBody>
      </p:sp>
      <p:sp>
        <p:nvSpPr>
          <p:cNvPr id="43018" name="Rectangle 1126"/>
          <p:cNvSpPr>
            <a:spLocks noChangeArrowheads="1"/>
          </p:cNvSpPr>
          <p:nvPr/>
        </p:nvSpPr>
        <p:spPr bwMode="auto">
          <a:xfrm>
            <a:off x="3476625" y="2154238"/>
            <a:ext cx="1019175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600" b="1"/>
              <a:t>for a win</a:t>
            </a:r>
          </a:p>
        </p:txBody>
      </p:sp>
      <p:sp>
        <p:nvSpPr>
          <p:cNvPr id="43019" name="Rectangle 1127"/>
          <p:cNvSpPr>
            <a:spLocks noChangeArrowheads="1"/>
          </p:cNvSpPr>
          <p:nvPr/>
        </p:nvSpPr>
        <p:spPr bwMode="auto">
          <a:xfrm>
            <a:off x="7388225" y="2155825"/>
            <a:ext cx="1087438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600" b="1"/>
              <a:t>for a loss</a:t>
            </a:r>
          </a:p>
        </p:txBody>
      </p:sp>
      <p:sp>
        <p:nvSpPr>
          <p:cNvPr id="43020" name="Rectangle 1128"/>
          <p:cNvSpPr>
            <a:spLocks noChangeArrowheads="1"/>
          </p:cNvSpPr>
          <p:nvPr/>
        </p:nvSpPr>
        <p:spPr bwMode="auto">
          <a:xfrm>
            <a:off x="5133975" y="2155825"/>
            <a:ext cx="180975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600" b="1"/>
              <a:t>for anything else</a:t>
            </a:r>
          </a:p>
        </p:txBody>
      </p:sp>
      <p:sp>
        <p:nvSpPr>
          <p:cNvPr id="43021" name="Text Box 1137"/>
          <p:cNvSpPr txBox="1">
            <a:spLocks noChangeArrowheads="1"/>
          </p:cNvSpPr>
          <p:nvPr/>
        </p:nvSpPr>
        <p:spPr bwMode="auto">
          <a:xfrm>
            <a:off x="990600" y="3810000"/>
            <a:ext cx="60960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b="1">
                <a:latin typeface="Courier New" pitchFamily="49" charset="0"/>
              </a:rPr>
              <a:t>scoreBoard(self, b)</a:t>
            </a:r>
          </a:p>
        </p:txBody>
      </p:sp>
      <p:sp>
        <p:nvSpPr>
          <p:cNvPr id="43022" name="Text Box 1139"/>
          <p:cNvSpPr txBox="1">
            <a:spLocks noChangeArrowheads="1"/>
          </p:cNvSpPr>
          <p:nvPr/>
        </p:nvSpPr>
        <p:spPr bwMode="auto">
          <a:xfrm>
            <a:off x="465138" y="3124200"/>
            <a:ext cx="3368675" cy="466725"/>
          </a:xfrm>
          <a:prstGeom prst="rect">
            <a:avLst/>
          </a:prstGeom>
          <a:noFill/>
          <a:ln w="9525">
            <a:solidFill>
              <a:srgbClr val="0B04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>
                <a:solidFill>
                  <a:srgbClr val="0B04FF"/>
                </a:solidFill>
                <a:latin typeface="Times New Roman" pitchFamily="18" charset="0"/>
              </a:rPr>
              <a:t>Implementation ideas…</a:t>
            </a:r>
          </a:p>
        </p:txBody>
      </p:sp>
      <p:sp>
        <p:nvSpPr>
          <p:cNvPr id="43023" name="Text Box 1140"/>
          <p:cNvSpPr txBox="1">
            <a:spLocks noChangeArrowheads="1"/>
          </p:cNvSpPr>
          <p:nvPr/>
        </p:nvSpPr>
        <p:spPr bwMode="auto">
          <a:xfrm>
            <a:off x="3825875" y="4730750"/>
            <a:ext cx="2036763" cy="825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600">
                <a:solidFill>
                  <a:srgbClr val="0902AB"/>
                </a:solidFill>
              </a:rPr>
              <a:t>What methods that already exist will come in handy?</a:t>
            </a:r>
          </a:p>
        </p:txBody>
      </p:sp>
      <p:sp>
        <p:nvSpPr>
          <p:cNvPr id="43024" name="Text Box 1142"/>
          <p:cNvSpPr txBox="1">
            <a:spLocks noChangeArrowheads="1"/>
          </p:cNvSpPr>
          <p:nvPr/>
        </p:nvSpPr>
        <p:spPr bwMode="auto">
          <a:xfrm>
            <a:off x="6548438" y="4729163"/>
            <a:ext cx="2036762" cy="825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600">
                <a:solidFill>
                  <a:srgbClr val="B404C4"/>
                </a:solidFill>
              </a:rPr>
              <a:t>This doesn't seem to be looking very far ahead !</a:t>
            </a:r>
          </a:p>
        </p:txBody>
      </p:sp>
      <p:sp>
        <p:nvSpPr>
          <p:cNvPr id="43025" name="Text Box 1143"/>
          <p:cNvSpPr txBox="1">
            <a:spLocks noChangeArrowheads="1"/>
          </p:cNvSpPr>
          <p:nvPr/>
        </p:nvSpPr>
        <p:spPr bwMode="auto">
          <a:xfrm>
            <a:off x="815975" y="4851400"/>
            <a:ext cx="2171700" cy="58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600">
                <a:solidFill>
                  <a:srgbClr val="0902AB"/>
                </a:solidFill>
              </a:rPr>
              <a:t>How can there be no </a:t>
            </a:r>
            <a:r>
              <a:rPr lang="en-US" sz="1600" b="1">
                <a:solidFill>
                  <a:srgbClr val="0902AB"/>
                </a:solidFill>
                <a:latin typeface="Courier New" pitchFamily="49" charset="0"/>
              </a:rPr>
              <a:t>'X'</a:t>
            </a:r>
            <a:r>
              <a:rPr lang="en-US" sz="1600">
                <a:solidFill>
                  <a:srgbClr val="0902AB"/>
                </a:solidFill>
              </a:rPr>
              <a:t> or </a:t>
            </a:r>
            <a:r>
              <a:rPr lang="en-US" sz="1600" b="1">
                <a:solidFill>
                  <a:srgbClr val="0902AB"/>
                </a:solidFill>
                <a:latin typeface="Courier New" pitchFamily="49" charset="0"/>
              </a:rPr>
              <a:t>'O'</a:t>
            </a:r>
            <a:r>
              <a:rPr lang="en-US" sz="1600">
                <a:solidFill>
                  <a:srgbClr val="0902AB"/>
                </a:solidFill>
              </a:rPr>
              <a:t> input?</a:t>
            </a:r>
          </a:p>
        </p:txBody>
      </p:sp>
      <p:sp>
        <p:nvSpPr>
          <p:cNvPr id="43026" name="Text Box 1144"/>
          <p:cNvSpPr txBox="1">
            <a:spLocks noChangeArrowheads="1"/>
          </p:cNvSpPr>
          <p:nvPr/>
        </p:nvSpPr>
        <p:spPr bwMode="auto">
          <a:xfrm>
            <a:off x="6477000" y="3381375"/>
            <a:ext cx="1905000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200">
                <a:solidFill>
                  <a:srgbClr val="06961A"/>
                </a:solidFill>
                <a:latin typeface="Cambria" pitchFamily="18" charset="0"/>
              </a:rPr>
              <a:t>Why do we need to pass in the board? We never had to do that before!</a:t>
            </a:r>
          </a:p>
        </p:txBody>
      </p:sp>
      <p:pic>
        <p:nvPicPr>
          <p:cNvPr id="43027" name="Picture 1145" descr="Picture 2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913313" y="3276600"/>
            <a:ext cx="1103312" cy="8874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3028" name="Freeform 1146"/>
          <p:cNvSpPr>
            <a:spLocks/>
          </p:cNvSpPr>
          <p:nvPr/>
        </p:nvSpPr>
        <p:spPr bwMode="auto">
          <a:xfrm>
            <a:off x="4265613" y="3490913"/>
            <a:ext cx="679450" cy="374650"/>
          </a:xfrm>
          <a:custGeom>
            <a:avLst/>
            <a:gdLst>
              <a:gd name="T0" fmla="*/ 2147483647 w 428"/>
              <a:gd name="T1" fmla="*/ 2147483647 h 236"/>
              <a:gd name="T2" fmla="*/ 2147483647 w 428"/>
              <a:gd name="T3" fmla="*/ 0 h 236"/>
              <a:gd name="T4" fmla="*/ 2147483647 w 428"/>
              <a:gd name="T5" fmla="*/ 2147483647 h 236"/>
              <a:gd name="T6" fmla="*/ 2147483647 w 428"/>
              <a:gd name="T7" fmla="*/ 2147483647 h 236"/>
              <a:gd name="T8" fmla="*/ 0 w 428"/>
              <a:gd name="T9" fmla="*/ 2147483647 h 23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28"/>
              <a:gd name="T16" fmla="*/ 0 h 236"/>
              <a:gd name="T17" fmla="*/ 428 w 428"/>
              <a:gd name="T18" fmla="*/ 236 h 2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28" h="236">
                <a:moveTo>
                  <a:pt x="428" y="130"/>
                </a:moveTo>
                <a:cubicBezTo>
                  <a:pt x="405" y="38"/>
                  <a:pt x="331" y="8"/>
                  <a:pt x="246" y="0"/>
                </a:cubicBezTo>
                <a:cubicBezTo>
                  <a:pt x="192" y="6"/>
                  <a:pt x="169" y="9"/>
                  <a:pt x="126" y="20"/>
                </a:cubicBezTo>
                <a:cubicBezTo>
                  <a:pt x="107" y="38"/>
                  <a:pt x="96" y="55"/>
                  <a:pt x="75" y="70"/>
                </a:cubicBezTo>
                <a:cubicBezTo>
                  <a:pt x="51" y="116"/>
                  <a:pt x="0" y="181"/>
                  <a:pt x="0" y="236"/>
                </a:cubicBezTo>
              </a:path>
            </a:pathLst>
          </a:custGeom>
          <a:noFill/>
          <a:ln w="19050">
            <a:solidFill>
              <a:srgbClr val="06961A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cxnSp>
        <p:nvCxnSpPr>
          <p:cNvPr id="43029" name="Straight Connector 27"/>
          <p:cNvCxnSpPr>
            <a:cxnSpLocks noChangeShapeType="1"/>
          </p:cNvCxnSpPr>
          <p:nvPr/>
        </p:nvCxnSpPr>
        <p:spPr bwMode="auto">
          <a:xfrm>
            <a:off x="3108325" y="4241800"/>
            <a:ext cx="685800" cy="1588"/>
          </a:xfrm>
          <a:prstGeom prst="line">
            <a:avLst/>
          </a:prstGeom>
          <a:noFill/>
          <a:ln w="95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4098" name="Ink 23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2874963" y="3538538"/>
              <a:ext cx="1017587" cy="363537"/>
            </p14:xfrm>
          </p:contentPart>
        </mc:Choice>
        <mc:Fallback xmlns="">
          <p:pic>
            <p:nvPicPr>
              <p:cNvPr id="4098" name="Ink 23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2864524" y="3527020"/>
                <a:ext cx="1033065" cy="38153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">
            <p14:nvContentPartPr>
              <p14:cNvPr id="4099" name="Ink 24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1046163" y="5416550"/>
              <a:ext cx="1409700" cy="917575"/>
            </p14:xfrm>
          </p:contentPart>
        </mc:Choice>
        <mc:Fallback xmlns="">
          <p:pic>
            <p:nvPicPr>
              <p:cNvPr id="4099" name="Ink 24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1032484" y="5400351"/>
                <a:ext cx="1428779" cy="94601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">
            <p14:nvContentPartPr>
              <p14:cNvPr id="4100" name="Ink 25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4649788" y="5662613"/>
              <a:ext cx="9525" cy="7937"/>
            </p14:xfrm>
          </p:contentPart>
        </mc:Choice>
        <mc:Fallback xmlns="">
          <p:pic>
            <p:nvPicPr>
              <p:cNvPr id="4100" name="Ink 25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4635867" y="5649264"/>
                <a:ext cx="30407" cy="277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4101" name="Ink 26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3363913" y="5026025"/>
              <a:ext cx="306387" cy="1169988"/>
            </p14:xfrm>
          </p:contentPart>
        </mc:Choice>
        <mc:Fallback xmlns="">
          <p:pic>
            <p:nvPicPr>
              <p:cNvPr id="4101" name="Ink 26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3348072" y="5009825"/>
                <a:ext cx="337710" cy="120058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4102" name="Ink 27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3848100" y="5392738"/>
              <a:ext cx="5237163" cy="712787"/>
            </p14:xfrm>
          </p:contentPart>
        </mc:Choice>
        <mc:Fallback xmlns="">
          <p:pic>
            <p:nvPicPr>
              <p:cNvPr id="4102" name="Ink 27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3839100" y="5377618"/>
                <a:ext cx="5261642" cy="74158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4103" name="Ink 28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4208463" y="6323013"/>
              <a:ext cx="1938337" cy="26987"/>
            </p14:xfrm>
          </p:contentPart>
        </mc:Choice>
        <mc:Fallback xmlns="">
          <p:pic>
            <p:nvPicPr>
              <p:cNvPr id="4103" name="Ink 28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4200543" y="6314017"/>
                <a:ext cx="1959578" cy="4677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4104" name="Ink 29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3359150" y="5781675"/>
              <a:ext cx="215900" cy="685800"/>
            </p14:xfrm>
          </p:contentPart>
        </mc:Choice>
        <mc:Fallback xmlns="">
          <p:pic>
            <p:nvPicPr>
              <p:cNvPr id="4104" name="Ink 29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3344733" y="5766555"/>
                <a:ext cx="245095" cy="71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4105" name="Ink 30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3844925" y="5948363"/>
              <a:ext cx="252413" cy="400050"/>
            </p14:xfrm>
          </p:contentPart>
        </mc:Choice>
        <mc:Fallback xmlns="">
          <p:pic>
            <p:nvPicPr>
              <p:cNvPr id="4105" name="Ink 30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3837723" y="5934320"/>
                <a:ext cx="274378" cy="4292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4106" name="Ink 31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4360863" y="5940425"/>
              <a:ext cx="3449637" cy="603250"/>
            </p14:xfrm>
          </p:contentPart>
        </mc:Choice>
        <mc:Fallback xmlns="">
          <p:pic>
            <p:nvPicPr>
              <p:cNvPr id="4106" name="Ink 31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4347183" y="5932866"/>
                <a:ext cx="3467638" cy="62556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4107" name="Ink 32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8201025" y="6245225"/>
              <a:ext cx="219075" cy="257175"/>
            </p14:xfrm>
          </p:contentPart>
        </mc:Choice>
        <mc:Fallback xmlns="">
          <p:pic>
            <p:nvPicPr>
              <p:cNvPr id="4107" name="Ink 32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8194179" y="6230817"/>
                <a:ext cx="240334" cy="28527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4108" name="Ink 33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4256088" y="2841625"/>
              <a:ext cx="2106612" cy="1608138"/>
            </p14:xfrm>
          </p:contentPart>
        </mc:Choice>
        <mc:Fallback xmlns="">
          <p:pic>
            <p:nvPicPr>
              <p:cNvPr id="4108" name="Ink 33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4244209" y="2825065"/>
                <a:ext cx="2135051" cy="163981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4109" name="Ink 34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487363" y="4367213"/>
              <a:ext cx="2786062" cy="2128837"/>
            </p14:xfrm>
          </p:contentPart>
        </mc:Choice>
        <mc:Fallback xmlns="">
          <p:pic>
            <p:nvPicPr>
              <p:cNvPr id="4109" name="Ink 34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471523" y="4357132"/>
                <a:ext cx="2818102" cy="2154039"/>
              </a:xfrm>
              <a:prstGeom prst="rect">
                <a:avLst/>
              </a:prstGeom>
            </p:spPr>
          </p:pic>
        </mc:Fallback>
      </mc:AlternateContent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4034" name="Group 1026"/>
          <p:cNvGrpSpPr>
            <a:grpSpLocks/>
          </p:cNvGrpSpPr>
          <p:nvPr/>
        </p:nvGrpSpPr>
        <p:grpSpPr bwMode="auto">
          <a:xfrm>
            <a:off x="549275" y="930275"/>
            <a:ext cx="7964488" cy="180975"/>
            <a:chOff x="295" y="1311"/>
            <a:chExt cx="5177" cy="114"/>
          </a:xfrm>
        </p:grpSpPr>
        <p:sp>
          <p:nvSpPr>
            <p:cNvPr id="44114" name="Rectangle 1027"/>
            <p:cNvSpPr>
              <a:spLocks noChangeArrowheads="1"/>
            </p:cNvSpPr>
            <p:nvPr/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4115" name="Rectangle 1028"/>
            <p:cNvSpPr>
              <a:spLocks noChangeArrowheads="1"/>
            </p:cNvSpPr>
            <p:nvPr/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44035" name="Text Box 1029"/>
          <p:cNvSpPr txBox="1">
            <a:spLocks noChangeArrowheads="1"/>
          </p:cNvSpPr>
          <p:nvPr/>
        </p:nvSpPr>
        <p:spPr bwMode="auto">
          <a:xfrm>
            <a:off x="914400" y="228600"/>
            <a:ext cx="731520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3600">
                <a:latin typeface="Times New Roman" pitchFamily="18" charset="0"/>
              </a:rPr>
              <a:t>Scoring </a:t>
            </a:r>
            <a:r>
              <a:rPr lang="en-US" sz="3600" b="1" i="1">
                <a:latin typeface="Times New Roman" pitchFamily="18" charset="0"/>
              </a:rPr>
              <a:t>moves</a:t>
            </a:r>
            <a:r>
              <a:rPr lang="en-US" sz="3600">
                <a:latin typeface="Times New Roman" pitchFamily="18" charset="0"/>
              </a:rPr>
              <a:t>, not boards...</a:t>
            </a:r>
          </a:p>
        </p:txBody>
      </p:sp>
      <p:sp>
        <p:nvSpPr>
          <p:cNvPr id="44036" name="Text Box 1039"/>
          <p:cNvSpPr txBox="1">
            <a:spLocks noChangeArrowheads="1"/>
          </p:cNvSpPr>
          <p:nvPr/>
        </p:nvSpPr>
        <p:spPr bwMode="auto">
          <a:xfrm>
            <a:off x="431800" y="1277938"/>
            <a:ext cx="60960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b="1">
                <a:latin typeface="Courier New" pitchFamily="49" charset="0"/>
              </a:rPr>
              <a:t>scoresFor </a:t>
            </a:r>
            <a:r>
              <a:rPr lang="en-US">
                <a:latin typeface="Times" charset="0"/>
              </a:rPr>
              <a:t>returns a </a:t>
            </a:r>
            <a:r>
              <a:rPr lang="en-US" b="1" i="1">
                <a:latin typeface="Times" charset="0"/>
              </a:rPr>
              <a:t>list of 7 scores!</a:t>
            </a:r>
            <a:endParaRPr lang="en-US">
              <a:solidFill>
                <a:srgbClr val="0B04FF"/>
              </a:solidFill>
              <a:latin typeface="Times" charset="0"/>
            </a:endParaRPr>
          </a:p>
        </p:txBody>
      </p:sp>
      <p:sp>
        <p:nvSpPr>
          <p:cNvPr id="44037" name="Text Box 1044"/>
          <p:cNvSpPr txBox="1">
            <a:spLocks noChangeArrowheads="1"/>
          </p:cNvSpPr>
          <p:nvPr/>
        </p:nvSpPr>
        <p:spPr bwMode="auto">
          <a:xfrm>
            <a:off x="722313" y="2814638"/>
            <a:ext cx="3001962" cy="247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000">
                <a:solidFill>
                  <a:srgbClr val="008000"/>
                </a:solidFill>
                <a:latin typeface="Calibri" pitchFamily="34" charset="0"/>
              </a:rPr>
              <a:t>The "Zen" approach</a:t>
            </a:r>
          </a:p>
        </p:txBody>
      </p:sp>
      <p:sp>
        <p:nvSpPr>
          <p:cNvPr id="44038" name="Rectangle 1046"/>
          <p:cNvSpPr>
            <a:spLocks noChangeArrowheads="1"/>
          </p:cNvSpPr>
          <p:nvPr/>
        </p:nvSpPr>
        <p:spPr bwMode="auto">
          <a:xfrm>
            <a:off x="7950200" y="1744663"/>
            <a:ext cx="96361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>
                <a:latin typeface="Times" charset="0"/>
              </a:rPr>
              <a:t> </a:t>
            </a:r>
            <a:r>
              <a:rPr lang="en-US" b="1" i="1">
                <a:solidFill>
                  <a:srgbClr val="0B04FF"/>
                </a:solidFill>
                <a:latin typeface="Times" charset="0"/>
              </a:rPr>
              <a:t>0-ply</a:t>
            </a:r>
            <a:r>
              <a:rPr lang="en-US">
                <a:solidFill>
                  <a:srgbClr val="0B04FF"/>
                </a:solidFill>
                <a:latin typeface="Times" charset="0"/>
              </a:rPr>
              <a:t> </a:t>
            </a:r>
          </a:p>
        </p:txBody>
      </p:sp>
      <p:grpSp>
        <p:nvGrpSpPr>
          <p:cNvPr id="44039" name="Group 1088"/>
          <p:cNvGrpSpPr>
            <a:grpSpLocks/>
          </p:cNvGrpSpPr>
          <p:nvPr>
            <p:custDataLst>
              <p:tags r:id="rId1"/>
            </p:custDataLst>
          </p:nvPr>
        </p:nvGrpSpPr>
        <p:grpSpPr bwMode="auto">
          <a:xfrm>
            <a:off x="366713" y="5681663"/>
            <a:ext cx="531812" cy="615950"/>
            <a:chOff x="2928" y="1051"/>
            <a:chExt cx="840" cy="957"/>
          </a:xfrm>
        </p:grpSpPr>
        <p:sp>
          <p:nvSpPr>
            <p:cNvPr id="44101" name="Freeform 1089"/>
            <p:cNvSpPr>
              <a:spLocks/>
            </p:cNvSpPr>
            <p:nvPr>
              <p:custDataLst>
                <p:tags r:id="rId2"/>
              </p:custDataLst>
            </p:nvPr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24 w 1048"/>
                <a:gd name="T1" fmla="*/ 21 h 250"/>
                <a:gd name="T2" fmla="*/ 42 w 1048"/>
                <a:gd name="T3" fmla="*/ 83 h 250"/>
                <a:gd name="T4" fmla="*/ 43 w 1048"/>
                <a:gd name="T5" fmla="*/ 111 h 250"/>
                <a:gd name="T6" fmla="*/ 46 w 1048"/>
                <a:gd name="T7" fmla="*/ 126 h 250"/>
                <a:gd name="T8" fmla="*/ 48 w 1048"/>
                <a:gd name="T9" fmla="*/ 167 h 250"/>
                <a:gd name="T10" fmla="*/ 33 w 1048"/>
                <a:gd name="T11" fmla="*/ 236 h 250"/>
                <a:gd name="T12" fmla="*/ 4 w 1048"/>
                <a:gd name="T13" fmla="*/ 216 h 250"/>
                <a:gd name="T14" fmla="*/ 0 w 1048"/>
                <a:gd name="T15" fmla="*/ 195 h 250"/>
                <a:gd name="T16" fmla="*/ 2 w 1048"/>
                <a:gd name="T17" fmla="*/ 161 h 250"/>
                <a:gd name="T18" fmla="*/ 4 w 1048"/>
                <a:gd name="T19" fmla="*/ 125 h 250"/>
                <a:gd name="T20" fmla="*/ 9 w 1048"/>
                <a:gd name="T21" fmla="*/ 76 h 250"/>
                <a:gd name="T22" fmla="*/ 13 w 1048"/>
                <a:gd name="T23" fmla="*/ 55 h 250"/>
                <a:gd name="T24" fmla="*/ 15 w 1048"/>
                <a:gd name="T25" fmla="*/ 28 h 250"/>
                <a:gd name="T26" fmla="*/ 17 w 1048"/>
                <a:gd name="T27" fmla="*/ 14 h 250"/>
                <a:gd name="T28" fmla="*/ 22 w 1048"/>
                <a:gd name="T29" fmla="*/ 28 h 250"/>
                <a:gd name="T30" fmla="*/ 24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4102" name="Oval 1090"/>
            <p:cNvSpPr>
              <a:spLocks noChangeArrowheads="1"/>
            </p:cNvSpPr>
            <p:nvPr>
              <p:custDataLst>
                <p:tags r:id="rId3"/>
              </p:custDataLst>
            </p:nvPr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4103" name="Oval 1091"/>
            <p:cNvSpPr>
              <a:spLocks noChangeArrowheads="1"/>
            </p:cNvSpPr>
            <p:nvPr>
              <p:custDataLst>
                <p:tags r:id="rId4"/>
              </p:custDataLst>
            </p:nvPr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4104" name="Oval 1092"/>
            <p:cNvSpPr>
              <a:spLocks noChangeArrowheads="1"/>
            </p:cNvSpPr>
            <p:nvPr>
              <p:custDataLst>
                <p:tags r:id="rId5"/>
              </p:custDataLst>
            </p:nvPr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4105" name="Oval 1093"/>
            <p:cNvSpPr>
              <a:spLocks noChangeArrowheads="1"/>
            </p:cNvSpPr>
            <p:nvPr>
              <p:custDataLst>
                <p:tags r:id="rId6"/>
              </p:custDataLst>
            </p:nvPr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4106" name="Oval 1094"/>
            <p:cNvSpPr>
              <a:spLocks noChangeArrowheads="1"/>
            </p:cNvSpPr>
            <p:nvPr>
              <p:custDataLst>
                <p:tags r:id="rId7"/>
              </p:custDataLst>
            </p:nvPr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4107" name="Oval 1095"/>
            <p:cNvSpPr>
              <a:spLocks noChangeArrowheads="1"/>
            </p:cNvSpPr>
            <p:nvPr>
              <p:custDataLst>
                <p:tags r:id="rId8"/>
              </p:custDataLst>
            </p:nvPr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4108" name="Oval 1096"/>
            <p:cNvSpPr>
              <a:spLocks noChangeArrowheads="1"/>
            </p:cNvSpPr>
            <p:nvPr>
              <p:custDataLst>
                <p:tags r:id="rId9"/>
              </p:custDataLst>
            </p:nvPr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4109" name="AutoShape 1097"/>
            <p:cNvSpPr>
              <a:spLocks noChangeArrowheads="1"/>
            </p:cNvSpPr>
            <p:nvPr>
              <p:custDataLst>
                <p:tags r:id="rId10"/>
              </p:custDataLst>
            </p:nvPr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4110" name="Freeform 1098"/>
            <p:cNvSpPr>
              <a:spLocks/>
            </p:cNvSpPr>
            <p:nvPr>
              <p:custDataLst>
                <p:tags r:id="rId11"/>
              </p:custDataLst>
            </p:nvPr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111" name="Freeform 1099"/>
            <p:cNvSpPr>
              <a:spLocks/>
            </p:cNvSpPr>
            <p:nvPr>
              <p:custDataLst>
                <p:tags r:id="rId12"/>
              </p:custDataLst>
            </p:nvPr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112" name="Freeform 1100"/>
            <p:cNvSpPr>
              <a:spLocks/>
            </p:cNvSpPr>
            <p:nvPr>
              <p:custDataLst>
                <p:tags r:id="rId13"/>
              </p:custDataLst>
            </p:nvPr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113" name="Freeform 1101"/>
            <p:cNvSpPr>
              <a:spLocks/>
            </p:cNvSpPr>
            <p:nvPr>
              <p:custDataLst>
                <p:tags r:id="rId14"/>
              </p:custDataLst>
            </p:nvPr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44040" name="Text Box 1110"/>
          <p:cNvSpPr txBox="1">
            <a:spLocks noChangeArrowheads="1"/>
          </p:cNvSpPr>
          <p:nvPr/>
        </p:nvSpPr>
        <p:spPr bwMode="auto">
          <a:xfrm>
            <a:off x="771525" y="5762625"/>
            <a:ext cx="704850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000">
                <a:solidFill>
                  <a:srgbClr val="06961A"/>
                </a:solidFill>
                <a:latin typeface="Comic Sans MS" pitchFamily="66" charset="0"/>
              </a:rPr>
              <a:t>0 ply!</a:t>
            </a:r>
          </a:p>
        </p:txBody>
      </p:sp>
      <p:sp>
        <p:nvSpPr>
          <p:cNvPr id="44041" name="Text Box 1112"/>
          <p:cNvSpPr txBox="1">
            <a:spLocks noChangeArrowheads="1"/>
          </p:cNvSpPr>
          <p:nvPr/>
        </p:nvSpPr>
        <p:spPr bwMode="auto">
          <a:xfrm>
            <a:off x="76200" y="6326188"/>
            <a:ext cx="3200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000" b="1">
                <a:latin typeface="Courier New" pitchFamily="49" charset="0"/>
              </a:rPr>
              <a:t>o0.scoreBoard( b42 )</a:t>
            </a:r>
          </a:p>
        </p:txBody>
      </p:sp>
      <p:sp>
        <p:nvSpPr>
          <p:cNvPr id="44042" name="Text Box 1114"/>
          <p:cNvSpPr txBox="1">
            <a:spLocks noChangeArrowheads="1"/>
          </p:cNvSpPr>
          <p:nvPr/>
        </p:nvSpPr>
        <p:spPr bwMode="auto">
          <a:xfrm>
            <a:off x="4873625" y="5994400"/>
            <a:ext cx="2895600" cy="738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2100">
                <a:latin typeface="Calibri" pitchFamily="34" charset="0"/>
              </a:rPr>
              <a:t>We will use -1 as the score for a full column.</a:t>
            </a:r>
          </a:p>
        </p:txBody>
      </p:sp>
      <p:sp>
        <p:nvSpPr>
          <p:cNvPr id="44043" name="Text Box 1111"/>
          <p:cNvSpPr txBox="1">
            <a:spLocks noChangeArrowheads="1"/>
          </p:cNvSpPr>
          <p:nvPr/>
        </p:nvSpPr>
        <p:spPr bwMode="auto">
          <a:xfrm>
            <a:off x="7993063" y="2138363"/>
            <a:ext cx="83820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200">
                <a:solidFill>
                  <a:srgbClr val="0B04FF"/>
                </a:solidFill>
              </a:rPr>
              <a:t>scores</a:t>
            </a:r>
          </a:p>
        </p:txBody>
      </p:sp>
      <p:sp>
        <p:nvSpPr>
          <p:cNvPr id="44044" name="Text Box 1114"/>
          <p:cNvSpPr txBox="1">
            <a:spLocks noChangeArrowheads="1"/>
          </p:cNvSpPr>
          <p:nvPr/>
        </p:nvSpPr>
        <p:spPr bwMode="auto">
          <a:xfrm>
            <a:off x="533400" y="1949450"/>
            <a:ext cx="3381375" cy="738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2100">
                <a:solidFill>
                  <a:srgbClr val="008000"/>
                </a:solidFill>
                <a:latin typeface="Calibri" pitchFamily="34" charset="0"/>
              </a:rPr>
              <a:t>What would the </a:t>
            </a:r>
            <a:r>
              <a:rPr lang="en-US" sz="2100">
                <a:solidFill>
                  <a:srgbClr val="FF0000"/>
                </a:solidFill>
                <a:latin typeface="Calibri" pitchFamily="34" charset="0"/>
              </a:rPr>
              <a:t>0-ply </a:t>
            </a:r>
            <a:r>
              <a:rPr lang="en-US" sz="2100">
                <a:solidFill>
                  <a:srgbClr val="008000"/>
                </a:solidFill>
                <a:latin typeface="Calibri" pitchFamily="34" charset="0"/>
              </a:rPr>
              <a:t>scores be for each </a:t>
            </a:r>
            <a:r>
              <a:rPr lang="en-US" sz="2100" b="1" i="1">
                <a:solidFill>
                  <a:srgbClr val="008000"/>
                </a:solidFill>
                <a:latin typeface="Calibri" pitchFamily="34" charset="0"/>
              </a:rPr>
              <a:t>column </a:t>
            </a:r>
            <a:r>
              <a:rPr lang="en-US" sz="2100">
                <a:solidFill>
                  <a:srgbClr val="008000"/>
                </a:solidFill>
                <a:latin typeface="Calibri" pitchFamily="34" charset="0"/>
              </a:rPr>
              <a:t>(move)</a:t>
            </a:r>
            <a:endParaRPr lang="en-US" sz="2100" b="1" i="1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44045" name="Oval 1050"/>
          <p:cNvSpPr>
            <a:spLocks noChangeArrowheads="1"/>
          </p:cNvSpPr>
          <p:nvPr/>
        </p:nvSpPr>
        <p:spPr bwMode="auto">
          <a:xfrm>
            <a:off x="5013325" y="3302000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4046" name="Oval 1051" descr="Dark vertical"/>
          <p:cNvSpPr>
            <a:spLocks noChangeArrowheads="1"/>
          </p:cNvSpPr>
          <p:nvPr/>
        </p:nvSpPr>
        <p:spPr bwMode="auto">
          <a:xfrm>
            <a:off x="5013325" y="3663950"/>
            <a:ext cx="304800" cy="304800"/>
          </a:xfrm>
          <a:prstGeom prst="ellipse">
            <a:avLst/>
          </a:prstGeom>
          <a:pattFill prst="dkVert">
            <a:fgClr>
              <a:srgbClr val="CD0329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4047" name="Oval 1052"/>
          <p:cNvSpPr>
            <a:spLocks noChangeArrowheads="1"/>
          </p:cNvSpPr>
          <p:nvPr/>
        </p:nvSpPr>
        <p:spPr bwMode="auto">
          <a:xfrm>
            <a:off x="5013325" y="4027488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4048" name="Oval 1053" descr="Dark vertical"/>
          <p:cNvSpPr>
            <a:spLocks noChangeArrowheads="1"/>
          </p:cNvSpPr>
          <p:nvPr/>
        </p:nvSpPr>
        <p:spPr bwMode="auto">
          <a:xfrm>
            <a:off x="5013325" y="4391025"/>
            <a:ext cx="304800" cy="304800"/>
          </a:xfrm>
          <a:prstGeom prst="ellipse">
            <a:avLst/>
          </a:prstGeom>
          <a:pattFill prst="dkVert">
            <a:fgClr>
              <a:srgbClr val="CD0329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4049" name="Oval 1054"/>
          <p:cNvSpPr>
            <a:spLocks noChangeArrowheads="1"/>
          </p:cNvSpPr>
          <p:nvPr/>
        </p:nvSpPr>
        <p:spPr bwMode="auto">
          <a:xfrm>
            <a:off x="5013325" y="4754563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4050" name="Oval 1055"/>
          <p:cNvSpPr>
            <a:spLocks noChangeArrowheads="1"/>
          </p:cNvSpPr>
          <p:nvPr/>
        </p:nvSpPr>
        <p:spPr bwMode="auto">
          <a:xfrm>
            <a:off x="5013325" y="5118100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4051" name="Oval 1056"/>
          <p:cNvSpPr>
            <a:spLocks noChangeArrowheads="1"/>
          </p:cNvSpPr>
          <p:nvPr/>
        </p:nvSpPr>
        <p:spPr bwMode="auto">
          <a:xfrm>
            <a:off x="5394325" y="330200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4052" name="Oval 1057"/>
          <p:cNvSpPr>
            <a:spLocks noChangeArrowheads="1"/>
          </p:cNvSpPr>
          <p:nvPr/>
        </p:nvSpPr>
        <p:spPr bwMode="auto">
          <a:xfrm>
            <a:off x="5394325" y="366395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4053" name="Oval 1058"/>
          <p:cNvSpPr>
            <a:spLocks noChangeArrowheads="1"/>
          </p:cNvSpPr>
          <p:nvPr/>
        </p:nvSpPr>
        <p:spPr bwMode="auto">
          <a:xfrm>
            <a:off x="5394325" y="402748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4054" name="Oval 1059"/>
          <p:cNvSpPr>
            <a:spLocks noChangeArrowheads="1"/>
          </p:cNvSpPr>
          <p:nvPr/>
        </p:nvSpPr>
        <p:spPr bwMode="auto">
          <a:xfrm>
            <a:off x="5394325" y="439102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4055" name="Oval 1060"/>
          <p:cNvSpPr>
            <a:spLocks noChangeArrowheads="1"/>
          </p:cNvSpPr>
          <p:nvPr/>
        </p:nvSpPr>
        <p:spPr bwMode="auto">
          <a:xfrm>
            <a:off x="5394325" y="4754563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4056" name="Oval 1061"/>
          <p:cNvSpPr>
            <a:spLocks noChangeArrowheads="1"/>
          </p:cNvSpPr>
          <p:nvPr/>
        </p:nvSpPr>
        <p:spPr bwMode="auto">
          <a:xfrm>
            <a:off x="5775325" y="330200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4057" name="Oval 1062"/>
          <p:cNvSpPr>
            <a:spLocks noChangeArrowheads="1"/>
          </p:cNvSpPr>
          <p:nvPr/>
        </p:nvSpPr>
        <p:spPr bwMode="auto">
          <a:xfrm>
            <a:off x="5775325" y="366395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4058" name="Oval 1063"/>
          <p:cNvSpPr>
            <a:spLocks noChangeArrowheads="1"/>
          </p:cNvSpPr>
          <p:nvPr/>
        </p:nvSpPr>
        <p:spPr bwMode="auto">
          <a:xfrm>
            <a:off x="5775325" y="402748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4059" name="Oval 1064"/>
          <p:cNvSpPr>
            <a:spLocks noChangeArrowheads="1"/>
          </p:cNvSpPr>
          <p:nvPr/>
        </p:nvSpPr>
        <p:spPr bwMode="auto">
          <a:xfrm>
            <a:off x="5775325" y="439102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4060" name="Oval 1065"/>
          <p:cNvSpPr>
            <a:spLocks noChangeArrowheads="1"/>
          </p:cNvSpPr>
          <p:nvPr/>
        </p:nvSpPr>
        <p:spPr bwMode="auto">
          <a:xfrm>
            <a:off x="6534150" y="475297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4061" name="Oval 1066"/>
          <p:cNvSpPr>
            <a:spLocks noChangeArrowheads="1"/>
          </p:cNvSpPr>
          <p:nvPr/>
        </p:nvSpPr>
        <p:spPr bwMode="auto">
          <a:xfrm>
            <a:off x="6156325" y="330200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4062" name="Oval 1067"/>
          <p:cNvSpPr>
            <a:spLocks noChangeArrowheads="1"/>
          </p:cNvSpPr>
          <p:nvPr/>
        </p:nvSpPr>
        <p:spPr bwMode="auto">
          <a:xfrm>
            <a:off x="6156325" y="366395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4063" name="Oval 1068"/>
          <p:cNvSpPr>
            <a:spLocks noChangeArrowheads="1"/>
          </p:cNvSpPr>
          <p:nvPr/>
        </p:nvSpPr>
        <p:spPr bwMode="auto">
          <a:xfrm>
            <a:off x="6156325" y="402748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4064" name="Oval 1069"/>
          <p:cNvSpPr>
            <a:spLocks noChangeArrowheads="1"/>
          </p:cNvSpPr>
          <p:nvPr/>
        </p:nvSpPr>
        <p:spPr bwMode="auto">
          <a:xfrm>
            <a:off x="6156325" y="439102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4065" name="Oval 1070"/>
          <p:cNvSpPr>
            <a:spLocks noChangeArrowheads="1"/>
          </p:cNvSpPr>
          <p:nvPr/>
        </p:nvSpPr>
        <p:spPr bwMode="auto">
          <a:xfrm>
            <a:off x="6156325" y="4754563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4066" name="Oval 1071"/>
          <p:cNvSpPr>
            <a:spLocks noChangeArrowheads="1"/>
          </p:cNvSpPr>
          <p:nvPr/>
        </p:nvSpPr>
        <p:spPr bwMode="auto">
          <a:xfrm>
            <a:off x="6537325" y="330200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4067" name="Oval 1072"/>
          <p:cNvSpPr>
            <a:spLocks noChangeArrowheads="1"/>
          </p:cNvSpPr>
          <p:nvPr/>
        </p:nvSpPr>
        <p:spPr bwMode="auto">
          <a:xfrm>
            <a:off x="6537325" y="366395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4068" name="Oval 1073"/>
          <p:cNvSpPr>
            <a:spLocks noChangeArrowheads="1"/>
          </p:cNvSpPr>
          <p:nvPr/>
        </p:nvSpPr>
        <p:spPr bwMode="auto">
          <a:xfrm>
            <a:off x="6537325" y="402748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4069" name="Oval 1074"/>
          <p:cNvSpPr>
            <a:spLocks noChangeArrowheads="1"/>
          </p:cNvSpPr>
          <p:nvPr/>
        </p:nvSpPr>
        <p:spPr bwMode="auto">
          <a:xfrm>
            <a:off x="6537325" y="439102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4070" name="Oval 1075"/>
          <p:cNvSpPr>
            <a:spLocks noChangeArrowheads="1"/>
          </p:cNvSpPr>
          <p:nvPr/>
        </p:nvSpPr>
        <p:spPr bwMode="auto">
          <a:xfrm>
            <a:off x="6537325" y="511810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4071" name="Oval 1076"/>
          <p:cNvSpPr>
            <a:spLocks noChangeArrowheads="1"/>
          </p:cNvSpPr>
          <p:nvPr/>
        </p:nvSpPr>
        <p:spPr bwMode="auto">
          <a:xfrm>
            <a:off x="6918325" y="330200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4072" name="Oval 1077"/>
          <p:cNvSpPr>
            <a:spLocks noChangeArrowheads="1"/>
          </p:cNvSpPr>
          <p:nvPr/>
        </p:nvSpPr>
        <p:spPr bwMode="auto">
          <a:xfrm>
            <a:off x="6918325" y="366395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4073" name="Oval 1078"/>
          <p:cNvSpPr>
            <a:spLocks noChangeArrowheads="1"/>
          </p:cNvSpPr>
          <p:nvPr/>
        </p:nvSpPr>
        <p:spPr bwMode="auto">
          <a:xfrm>
            <a:off x="6918325" y="402748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4074" name="Oval 1079"/>
          <p:cNvSpPr>
            <a:spLocks noChangeArrowheads="1"/>
          </p:cNvSpPr>
          <p:nvPr/>
        </p:nvSpPr>
        <p:spPr bwMode="auto">
          <a:xfrm>
            <a:off x="6918325" y="439102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4075" name="Oval 1080"/>
          <p:cNvSpPr>
            <a:spLocks noChangeArrowheads="1"/>
          </p:cNvSpPr>
          <p:nvPr/>
        </p:nvSpPr>
        <p:spPr bwMode="auto">
          <a:xfrm>
            <a:off x="6918325" y="4754563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4076" name="Oval 1081"/>
          <p:cNvSpPr>
            <a:spLocks noChangeArrowheads="1"/>
          </p:cNvSpPr>
          <p:nvPr/>
        </p:nvSpPr>
        <p:spPr bwMode="auto">
          <a:xfrm>
            <a:off x="7299325" y="330200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4077" name="Oval 1082"/>
          <p:cNvSpPr>
            <a:spLocks noChangeArrowheads="1"/>
          </p:cNvSpPr>
          <p:nvPr/>
        </p:nvSpPr>
        <p:spPr bwMode="auto">
          <a:xfrm>
            <a:off x="7299325" y="366395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4078" name="Oval 1083"/>
          <p:cNvSpPr>
            <a:spLocks noChangeArrowheads="1"/>
          </p:cNvSpPr>
          <p:nvPr/>
        </p:nvSpPr>
        <p:spPr bwMode="auto">
          <a:xfrm>
            <a:off x="7299325" y="402748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4079" name="Oval 1084"/>
          <p:cNvSpPr>
            <a:spLocks noChangeArrowheads="1"/>
          </p:cNvSpPr>
          <p:nvPr/>
        </p:nvSpPr>
        <p:spPr bwMode="auto">
          <a:xfrm>
            <a:off x="7299325" y="439102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4080" name="Oval 1085"/>
          <p:cNvSpPr>
            <a:spLocks noChangeArrowheads="1"/>
          </p:cNvSpPr>
          <p:nvPr/>
        </p:nvSpPr>
        <p:spPr bwMode="auto">
          <a:xfrm>
            <a:off x="7299325" y="4754563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4081" name="Oval 1086"/>
          <p:cNvSpPr>
            <a:spLocks noChangeArrowheads="1"/>
          </p:cNvSpPr>
          <p:nvPr/>
        </p:nvSpPr>
        <p:spPr bwMode="auto">
          <a:xfrm>
            <a:off x="7299325" y="5118100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4082" name="Rectangle 1087"/>
          <p:cNvSpPr>
            <a:spLocks noChangeArrowheads="1"/>
          </p:cNvSpPr>
          <p:nvPr/>
        </p:nvSpPr>
        <p:spPr bwMode="auto">
          <a:xfrm>
            <a:off x="4953000" y="3217863"/>
            <a:ext cx="2714625" cy="2278062"/>
          </a:xfrm>
          <a:prstGeom prst="rect">
            <a:avLst/>
          </a:prstGeom>
          <a:noFill/>
          <a:ln w="28575">
            <a:solidFill>
              <a:srgbClr val="008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4083" name="Oval 1102" descr="Dark vertical"/>
          <p:cNvSpPr>
            <a:spLocks noChangeArrowheads="1"/>
          </p:cNvSpPr>
          <p:nvPr/>
        </p:nvSpPr>
        <p:spPr bwMode="auto">
          <a:xfrm>
            <a:off x="5403850" y="5126038"/>
            <a:ext cx="304800" cy="304800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4084" name="Oval 1103" descr="Dark vertical"/>
          <p:cNvSpPr>
            <a:spLocks noChangeArrowheads="1"/>
          </p:cNvSpPr>
          <p:nvPr/>
        </p:nvSpPr>
        <p:spPr bwMode="auto">
          <a:xfrm>
            <a:off x="5784850" y="5126038"/>
            <a:ext cx="304800" cy="304800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4085" name="Oval 1104" descr="Dark vertical"/>
          <p:cNvSpPr>
            <a:spLocks noChangeArrowheads="1"/>
          </p:cNvSpPr>
          <p:nvPr/>
        </p:nvSpPr>
        <p:spPr bwMode="auto">
          <a:xfrm>
            <a:off x="6165850" y="5126038"/>
            <a:ext cx="304800" cy="304800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4086" name="Oval 1105" descr="Dark vertical"/>
          <p:cNvSpPr>
            <a:spLocks noChangeArrowheads="1"/>
          </p:cNvSpPr>
          <p:nvPr/>
        </p:nvSpPr>
        <p:spPr bwMode="auto">
          <a:xfrm>
            <a:off x="5778500" y="4757738"/>
            <a:ext cx="304800" cy="304800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4087" name="Oval 1106"/>
          <p:cNvSpPr>
            <a:spLocks noChangeArrowheads="1"/>
          </p:cNvSpPr>
          <p:nvPr/>
        </p:nvSpPr>
        <p:spPr bwMode="auto">
          <a:xfrm>
            <a:off x="6918325" y="5111750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4088" name="Oval 1108" descr="Dark vertical"/>
          <p:cNvSpPr>
            <a:spLocks noChangeArrowheads="1"/>
          </p:cNvSpPr>
          <p:nvPr/>
        </p:nvSpPr>
        <p:spPr bwMode="auto">
          <a:xfrm>
            <a:off x="4343400" y="3675063"/>
            <a:ext cx="304800" cy="304800"/>
          </a:xfrm>
          <a:prstGeom prst="ellipse">
            <a:avLst/>
          </a:prstGeom>
          <a:pattFill prst="dkVert">
            <a:fgClr>
              <a:srgbClr val="CD0329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4089" name="Text Box 1109"/>
          <p:cNvSpPr txBox="1">
            <a:spLocks noChangeArrowheads="1"/>
          </p:cNvSpPr>
          <p:nvPr/>
        </p:nvSpPr>
        <p:spPr bwMode="auto">
          <a:xfrm>
            <a:off x="4025900" y="3903663"/>
            <a:ext cx="98742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>
                <a:latin typeface="Times New Roman" pitchFamily="18" charset="0"/>
              </a:rPr>
              <a:t>to go</a:t>
            </a:r>
          </a:p>
        </p:txBody>
      </p:sp>
      <p:sp>
        <p:nvSpPr>
          <p:cNvPr id="44090" name="Line 1115"/>
          <p:cNvSpPr>
            <a:spLocks noChangeShapeType="1"/>
          </p:cNvSpPr>
          <p:nvPr/>
        </p:nvSpPr>
        <p:spPr bwMode="auto">
          <a:xfrm flipH="1" flipV="1">
            <a:off x="5535613" y="2786063"/>
            <a:ext cx="1587" cy="473075"/>
          </a:xfrm>
          <a:prstGeom prst="line">
            <a:avLst/>
          </a:prstGeom>
          <a:noFill/>
          <a:ln w="952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4091" name="Line 1116"/>
          <p:cNvSpPr>
            <a:spLocks noChangeShapeType="1"/>
          </p:cNvSpPr>
          <p:nvPr/>
        </p:nvSpPr>
        <p:spPr bwMode="auto">
          <a:xfrm flipH="1" flipV="1">
            <a:off x="5153025" y="2801938"/>
            <a:ext cx="0" cy="457200"/>
          </a:xfrm>
          <a:prstGeom prst="line">
            <a:avLst/>
          </a:prstGeom>
          <a:noFill/>
          <a:ln w="952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4092" name="Line 1117"/>
          <p:cNvSpPr>
            <a:spLocks noChangeShapeType="1"/>
          </p:cNvSpPr>
          <p:nvPr/>
        </p:nvSpPr>
        <p:spPr bwMode="auto">
          <a:xfrm flipH="1" flipV="1">
            <a:off x="5935663" y="2786063"/>
            <a:ext cx="1587" cy="473075"/>
          </a:xfrm>
          <a:prstGeom prst="line">
            <a:avLst/>
          </a:prstGeom>
          <a:noFill/>
          <a:ln w="952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4093" name="Line 1118"/>
          <p:cNvSpPr>
            <a:spLocks noChangeShapeType="1"/>
          </p:cNvSpPr>
          <p:nvPr/>
        </p:nvSpPr>
        <p:spPr bwMode="auto">
          <a:xfrm flipH="1" flipV="1">
            <a:off x="6316663" y="2786063"/>
            <a:ext cx="1587" cy="473075"/>
          </a:xfrm>
          <a:prstGeom prst="line">
            <a:avLst/>
          </a:prstGeom>
          <a:noFill/>
          <a:ln w="952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4094" name="Line 1119"/>
          <p:cNvSpPr>
            <a:spLocks noChangeShapeType="1"/>
          </p:cNvSpPr>
          <p:nvPr/>
        </p:nvSpPr>
        <p:spPr bwMode="auto">
          <a:xfrm flipH="1" flipV="1">
            <a:off x="6697663" y="2786063"/>
            <a:ext cx="1587" cy="473075"/>
          </a:xfrm>
          <a:prstGeom prst="line">
            <a:avLst/>
          </a:prstGeom>
          <a:noFill/>
          <a:ln w="952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4095" name="Line 1120"/>
          <p:cNvSpPr>
            <a:spLocks noChangeShapeType="1"/>
          </p:cNvSpPr>
          <p:nvPr/>
        </p:nvSpPr>
        <p:spPr bwMode="auto">
          <a:xfrm flipH="1" flipV="1">
            <a:off x="7078663" y="2786063"/>
            <a:ext cx="1587" cy="473075"/>
          </a:xfrm>
          <a:prstGeom prst="line">
            <a:avLst/>
          </a:prstGeom>
          <a:noFill/>
          <a:ln w="952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4096" name="Line 1121"/>
          <p:cNvSpPr>
            <a:spLocks noChangeShapeType="1"/>
          </p:cNvSpPr>
          <p:nvPr/>
        </p:nvSpPr>
        <p:spPr bwMode="auto">
          <a:xfrm flipH="1" flipV="1">
            <a:off x="7445375" y="2786063"/>
            <a:ext cx="1588" cy="473075"/>
          </a:xfrm>
          <a:prstGeom prst="line">
            <a:avLst/>
          </a:prstGeom>
          <a:noFill/>
          <a:ln w="952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4097" name="Line 1116"/>
          <p:cNvSpPr>
            <a:spLocks noChangeShapeType="1"/>
          </p:cNvSpPr>
          <p:nvPr/>
        </p:nvSpPr>
        <p:spPr bwMode="auto">
          <a:xfrm flipH="1" flipV="1">
            <a:off x="5164138" y="5562600"/>
            <a:ext cx="147637" cy="490538"/>
          </a:xfrm>
          <a:prstGeom prst="line">
            <a:avLst/>
          </a:prstGeom>
          <a:noFill/>
          <a:ln w="952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4098" name="Text Box 1112"/>
          <p:cNvSpPr txBox="1">
            <a:spLocks noChangeArrowheads="1"/>
          </p:cNvSpPr>
          <p:nvPr/>
        </p:nvSpPr>
        <p:spPr bwMode="auto">
          <a:xfrm>
            <a:off x="76200" y="6503988"/>
            <a:ext cx="3200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000" b="1">
                <a:latin typeface="Courier New" pitchFamily="49" charset="0"/>
              </a:rPr>
              <a:t>o0.scoresFor( b42 )</a:t>
            </a:r>
          </a:p>
        </p:txBody>
      </p:sp>
      <p:sp>
        <p:nvSpPr>
          <p:cNvPr id="44099" name="Rectangle 145"/>
          <p:cNvSpPr>
            <a:spLocks noChangeArrowheads="1"/>
          </p:cNvSpPr>
          <p:nvPr/>
        </p:nvSpPr>
        <p:spPr bwMode="auto">
          <a:xfrm>
            <a:off x="550863" y="3181350"/>
            <a:ext cx="3344862" cy="739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/>
            <a:r>
              <a:rPr lang="en-US" sz="2100">
                <a:latin typeface="Calibri" pitchFamily="34" charset="0"/>
              </a:rPr>
              <a:t>The Player object's </a:t>
            </a:r>
            <a:r>
              <a:rPr lang="en-US" sz="2100" b="1">
                <a:latin typeface="Courier New" pitchFamily="49" charset="0"/>
                <a:cs typeface="Courier New" pitchFamily="49" charset="0"/>
              </a:rPr>
              <a:t>ply </a:t>
            </a:r>
            <a:r>
              <a:rPr lang="en-US" sz="2100">
                <a:latin typeface="Calibri" pitchFamily="34" charset="0"/>
              </a:rPr>
              <a:t>tells how far ahead to look.</a:t>
            </a:r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5122" name="Ink 82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4784725" y="2279650"/>
              <a:ext cx="2930525" cy="474663"/>
            </p14:xfrm>
          </p:contentPart>
        </mc:Choice>
        <mc:Fallback xmlns="">
          <p:pic>
            <p:nvPicPr>
              <p:cNvPr id="5122" name="Ink 82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768886" y="2264536"/>
                <a:ext cx="2962562" cy="505611"/>
              </a:xfrm>
              <a:prstGeom prst="rect">
                <a:avLst/>
              </a:prstGeom>
            </p:spPr>
          </p:pic>
        </mc:Fallback>
      </mc:AlternateContent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5058" name="Group 1026"/>
          <p:cNvGrpSpPr>
            <a:grpSpLocks/>
          </p:cNvGrpSpPr>
          <p:nvPr/>
        </p:nvGrpSpPr>
        <p:grpSpPr bwMode="auto">
          <a:xfrm>
            <a:off x="549275" y="930275"/>
            <a:ext cx="7964488" cy="180975"/>
            <a:chOff x="295" y="1311"/>
            <a:chExt cx="5177" cy="114"/>
          </a:xfrm>
        </p:grpSpPr>
        <p:sp>
          <p:nvSpPr>
            <p:cNvPr id="45137" name="Rectangle 1027"/>
            <p:cNvSpPr>
              <a:spLocks noChangeArrowheads="1"/>
            </p:cNvSpPr>
            <p:nvPr/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5138" name="Rectangle 1028"/>
            <p:cNvSpPr>
              <a:spLocks noChangeArrowheads="1"/>
            </p:cNvSpPr>
            <p:nvPr/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45059" name="Text Box 1029"/>
          <p:cNvSpPr txBox="1">
            <a:spLocks noChangeArrowheads="1"/>
          </p:cNvSpPr>
          <p:nvPr/>
        </p:nvSpPr>
        <p:spPr bwMode="auto">
          <a:xfrm>
            <a:off x="762000" y="152400"/>
            <a:ext cx="731520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3600" b="1">
                <a:latin typeface="Courier New" pitchFamily="49" charset="0"/>
              </a:rPr>
              <a:t>scoresFor </a:t>
            </a:r>
            <a:r>
              <a:rPr lang="en-US" sz="3600">
                <a:latin typeface="Times New Roman" pitchFamily="18" charset="0"/>
              </a:rPr>
              <a:t>at 1 ply</a:t>
            </a:r>
          </a:p>
        </p:txBody>
      </p:sp>
      <p:sp>
        <p:nvSpPr>
          <p:cNvPr id="45060" name="Text Box 1044"/>
          <p:cNvSpPr txBox="1">
            <a:spLocks noChangeArrowheads="1"/>
          </p:cNvSpPr>
          <p:nvPr/>
        </p:nvSpPr>
        <p:spPr bwMode="auto">
          <a:xfrm>
            <a:off x="722313" y="2814638"/>
            <a:ext cx="3001962" cy="247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000">
                <a:solidFill>
                  <a:srgbClr val="008000"/>
                </a:solidFill>
                <a:latin typeface="Calibri" pitchFamily="34" charset="0"/>
              </a:rPr>
              <a:t>The "I win!" approach</a:t>
            </a:r>
          </a:p>
        </p:txBody>
      </p:sp>
      <p:sp>
        <p:nvSpPr>
          <p:cNvPr id="45061" name="Rectangle 1046"/>
          <p:cNvSpPr>
            <a:spLocks noChangeArrowheads="1"/>
          </p:cNvSpPr>
          <p:nvPr/>
        </p:nvSpPr>
        <p:spPr bwMode="auto">
          <a:xfrm>
            <a:off x="7950200" y="1744663"/>
            <a:ext cx="90328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>
                <a:latin typeface="Times" charset="0"/>
              </a:rPr>
              <a:t> </a:t>
            </a:r>
            <a:r>
              <a:rPr lang="en-US" b="1" i="1">
                <a:solidFill>
                  <a:srgbClr val="0B04FF"/>
                </a:solidFill>
                <a:latin typeface="Times" charset="0"/>
              </a:rPr>
              <a:t>1-ply</a:t>
            </a:r>
            <a:r>
              <a:rPr lang="en-US">
                <a:solidFill>
                  <a:srgbClr val="0B04FF"/>
                </a:solidFill>
                <a:latin typeface="Times" charset="0"/>
              </a:rPr>
              <a:t> </a:t>
            </a:r>
          </a:p>
        </p:txBody>
      </p:sp>
      <p:grpSp>
        <p:nvGrpSpPr>
          <p:cNvPr id="45062" name="Group 1088"/>
          <p:cNvGrpSpPr>
            <a:grpSpLocks/>
          </p:cNvGrpSpPr>
          <p:nvPr>
            <p:custDataLst>
              <p:tags r:id="rId1"/>
            </p:custDataLst>
          </p:nvPr>
        </p:nvGrpSpPr>
        <p:grpSpPr bwMode="auto">
          <a:xfrm>
            <a:off x="366713" y="5681663"/>
            <a:ext cx="531812" cy="615950"/>
            <a:chOff x="2928" y="1051"/>
            <a:chExt cx="840" cy="957"/>
          </a:xfrm>
        </p:grpSpPr>
        <p:sp>
          <p:nvSpPr>
            <p:cNvPr id="45124" name="Freeform 1089"/>
            <p:cNvSpPr>
              <a:spLocks/>
            </p:cNvSpPr>
            <p:nvPr>
              <p:custDataLst>
                <p:tags r:id="rId2"/>
              </p:custDataLst>
            </p:nvPr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24 w 1048"/>
                <a:gd name="T1" fmla="*/ 21 h 250"/>
                <a:gd name="T2" fmla="*/ 42 w 1048"/>
                <a:gd name="T3" fmla="*/ 83 h 250"/>
                <a:gd name="T4" fmla="*/ 43 w 1048"/>
                <a:gd name="T5" fmla="*/ 111 h 250"/>
                <a:gd name="T6" fmla="*/ 46 w 1048"/>
                <a:gd name="T7" fmla="*/ 126 h 250"/>
                <a:gd name="T8" fmla="*/ 48 w 1048"/>
                <a:gd name="T9" fmla="*/ 167 h 250"/>
                <a:gd name="T10" fmla="*/ 33 w 1048"/>
                <a:gd name="T11" fmla="*/ 236 h 250"/>
                <a:gd name="T12" fmla="*/ 4 w 1048"/>
                <a:gd name="T13" fmla="*/ 216 h 250"/>
                <a:gd name="T14" fmla="*/ 0 w 1048"/>
                <a:gd name="T15" fmla="*/ 195 h 250"/>
                <a:gd name="T16" fmla="*/ 2 w 1048"/>
                <a:gd name="T17" fmla="*/ 161 h 250"/>
                <a:gd name="T18" fmla="*/ 4 w 1048"/>
                <a:gd name="T19" fmla="*/ 125 h 250"/>
                <a:gd name="T20" fmla="*/ 9 w 1048"/>
                <a:gd name="T21" fmla="*/ 76 h 250"/>
                <a:gd name="T22" fmla="*/ 13 w 1048"/>
                <a:gd name="T23" fmla="*/ 55 h 250"/>
                <a:gd name="T24" fmla="*/ 15 w 1048"/>
                <a:gd name="T25" fmla="*/ 28 h 250"/>
                <a:gd name="T26" fmla="*/ 17 w 1048"/>
                <a:gd name="T27" fmla="*/ 14 h 250"/>
                <a:gd name="T28" fmla="*/ 22 w 1048"/>
                <a:gd name="T29" fmla="*/ 28 h 250"/>
                <a:gd name="T30" fmla="*/ 24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5125" name="Oval 1090"/>
            <p:cNvSpPr>
              <a:spLocks noChangeArrowheads="1"/>
            </p:cNvSpPr>
            <p:nvPr>
              <p:custDataLst>
                <p:tags r:id="rId3"/>
              </p:custDataLst>
            </p:nvPr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5126" name="Oval 1091"/>
            <p:cNvSpPr>
              <a:spLocks noChangeArrowheads="1"/>
            </p:cNvSpPr>
            <p:nvPr>
              <p:custDataLst>
                <p:tags r:id="rId4"/>
              </p:custDataLst>
            </p:nvPr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5127" name="Oval 1092"/>
            <p:cNvSpPr>
              <a:spLocks noChangeArrowheads="1"/>
            </p:cNvSpPr>
            <p:nvPr>
              <p:custDataLst>
                <p:tags r:id="rId5"/>
              </p:custDataLst>
            </p:nvPr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5128" name="Oval 1093"/>
            <p:cNvSpPr>
              <a:spLocks noChangeArrowheads="1"/>
            </p:cNvSpPr>
            <p:nvPr>
              <p:custDataLst>
                <p:tags r:id="rId6"/>
              </p:custDataLst>
            </p:nvPr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5129" name="Oval 1094"/>
            <p:cNvSpPr>
              <a:spLocks noChangeArrowheads="1"/>
            </p:cNvSpPr>
            <p:nvPr>
              <p:custDataLst>
                <p:tags r:id="rId7"/>
              </p:custDataLst>
            </p:nvPr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5130" name="Oval 1095"/>
            <p:cNvSpPr>
              <a:spLocks noChangeArrowheads="1"/>
            </p:cNvSpPr>
            <p:nvPr>
              <p:custDataLst>
                <p:tags r:id="rId8"/>
              </p:custDataLst>
            </p:nvPr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5131" name="Oval 1096"/>
            <p:cNvSpPr>
              <a:spLocks noChangeArrowheads="1"/>
            </p:cNvSpPr>
            <p:nvPr>
              <p:custDataLst>
                <p:tags r:id="rId9"/>
              </p:custDataLst>
            </p:nvPr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5132" name="AutoShape 1097"/>
            <p:cNvSpPr>
              <a:spLocks noChangeArrowheads="1"/>
            </p:cNvSpPr>
            <p:nvPr>
              <p:custDataLst>
                <p:tags r:id="rId10"/>
              </p:custDataLst>
            </p:nvPr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5133" name="Freeform 1098"/>
            <p:cNvSpPr>
              <a:spLocks/>
            </p:cNvSpPr>
            <p:nvPr>
              <p:custDataLst>
                <p:tags r:id="rId11"/>
              </p:custDataLst>
            </p:nvPr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34" name="Freeform 1099"/>
            <p:cNvSpPr>
              <a:spLocks/>
            </p:cNvSpPr>
            <p:nvPr>
              <p:custDataLst>
                <p:tags r:id="rId12"/>
              </p:custDataLst>
            </p:nvPr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35" name="Freeform 1100"/>
            <p:cNvSpPr>
              <a:spLocks/>
            </p:cNvSpPr>
            <p:nvPr>
              <p:custDataLst>
                <p:tags r:id="rId13"/>
              </p:custDataLst>
            </p:nvPr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36" name="Freeform 1101"/>
            <p:cNvSpPr>
              <a:spLocks/>
            </p:cNvSpPr>
            <p:nvPr>
              <p:custDataLst>
                <p:tags r:id="rId14"/>
              </p:custDataLst>
            </p:nvPr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45063" name="Text Box 1110"/>
          <p:cNvSpPr txBox="1">
            <a:spLocks noChangeArrowheads="1"/>
          </p:cNvSpPr>
          <p:nvPr/>
        </p:nvSpPr>
        <p:spPr bwMode="auto">
          <a:xfrm>
            <a:off x="771525" y="5762625"/>
            <a:ext cx="98107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000">
                <a:solidFill>
                  <a:srgbClr val="06961A"/>
                </a:solidFill>
                <a:latin typeface="Comic Sans MS" pitchFamily="66" charset="0"/>
              </a:rPr>
              <a:t>I try 1 ply!</a:t>
            </a:r>
          </a:p>
        </p:txBody>
      </p:sp>
      <p:sp>
        <p:nvSpPr>
          <p:cNvPr id="45064" name="Text Box 1111"/>
          <p:cNvSpPr txBox="1">
            <a:spLocks noChangeArrowheads="1"/>
          </p:cNvSpPr>
          <p:nvPr/>
        </p:nvSpPr>
        <p:spPr bwMode="auto">
          <a:xfrm>
            <a:off x="7993063" y="2138363"/>
            <a:ext cx="83820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200">
                <a:solidFill>
                  <a:srgbClr val="0B04FF"/>
                </a:solidFill>
              </a:rPr>
              <a:t>scores</a:t>
            </a:r>
          </a:p>
        </p:txBody>
      </p:sp>
      <p:sp>
        <p:nvSpPr>
          <p:cNvPr id="45065" name="Text Box 1114"/>
          <p:cNvSpPr txBox="1">
            <a:spLocks noChangeArrowheads="1"/>
          </p:cNvSpPr>
          <p:nvPr/>
        </p:nvSpPr>
        <p:spPr bwMode="auto">
          <a:xfrm>
            <a:off x="533400" y="1949450"/>
            <a:ext cx="3381375" cy="738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2100">
                <a:solidFill>
                  <a:srgbClr val="008000"/>
                </a:solidFill>
                <a:latin typeface="Calibri" pitchFamily="34" charset="0"/>
              </a:rPr>
              <a:t>What would the </a:t>
            </a:r>
            <a:r>
              <a:rPr lang="en-US" sz="2100">
                <a:solidFill>
                  <a:srgbClr val="FF0000"/>
                </a:solidFill>
                <a:latin typeface="Calibri" pitchFamily="34" charset="0"/>
              </a:rPr>
              <a:t>1-ply </a:t>
            </a:r>
            <a:r>
              <a:rPr lang="en-US" sz="2100">
                <a:solidFill>
                  <a:srgbClr val="008000"/>
                </a:solidFill>
                <a:latin typeface="Calibri" pitchFamily="34" charset="0"/>
              </a:rPr>
              <a:t>scores be for each </a:t>
            </a:r>
            <a:r>
              <a:rPr lang="en-US" sz="2100" b="1" i="1">
                <a:solidFill>
                  <a:srgbClr val="008000"/>
                </a:solidFill>
                <a:latin typeface="Calibri" pitchFamily="34" charset="0"/>
              </a:rPr>
              <a:t>column </a:t>
            </a:r>
            <a:r>
              <a:rPr lang="en-US" sz="2100">
                <a:solidFill>
                  <a:srgbClr val="008000"/>
                </a:solidFill>
                <a:latin typeface="Calibri" pitchFamily="34" charset="0"/>
              </a:rPr>
              <a:t>(move)</a:t>
            </a:r>
            <a:endParaRPr lang="en-US" sz="2100" b="1" i="1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45066" name="Oval 1050"/>
          <p:cNvSpPr>
            <a:spLocks noChangeArrowheads="1"/>
          </p:cNvSpPr>
          <p:nvPr/>
        </p:nvSpPr>
        <p:spPr bwMode="auto">
          <a:xfrm>
            <a:off x="5013325" y="3302000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5067" name="Oval 1051" descr="Dark vertical"/>
          <p:cNvSpPr>
            <a:spLocks noChangeArrowheads="1"/>
          </p:cNvSpPr>
          <p:nvPr/>
        </p:nvSpPr>
        <p:spPr bwMode="auto">
          <a:xfrm>
            <a:off x="5013325" y="3663950"/>
            <a:ext cx="304800" cy="304800"/>
          </a:xfrm>
          <a:prstGeom prst="ellipse">
            <a:avLst/>
          </a:prstGeom>
          <a:pattFill prst="dkVert">
            <a:fgClr>
              <a:srgbClr val="CD0329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5068" name="Oval 1052"/>
          <p:cNvSpPr>
            <a:spLocks noChangeArrowheads="1"/>
          </p:cNvSpPr>
          <p:nvPr/>
        </p:nvSpPr>
        <p:spPr bwMode="auto">
          <a:xfrm>
            <a:off x="5013325" y="4027488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5069" name="Oval 1053" descr="Dark vertical"/>
          <p:cNvSpPr>
            <a:spLocks noChangeArrowheads="1"/>
          </p:cNvSpPr>
          <p:nvPr/>
        </p:nvSpPr>
        <p:spPr bwMode="auto">
          <a:xfrm>
            <a:off x="5013325" y="4391025"/>
            <a:ext cx="304800" cy="304800"/>
          </a:xfrm>
          <a:prstGeom prst="ellipse">
            <a:avLst/>
          </a:prstGeom>
          <a:pattFill prst="dkVert">
            <a:fgClr>
              <a:srgbClr val="CD0329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5070" name="Oval 1054"/>
          <p:cNvSpPr>
            <a:spLocks noChangeArrowheads="1"/>
          </p:cNvSpPr>
          <p:nvPr/>
        </p:nvSpPr>
        <p:spPr bwMode="auto">
          <a:xfrm>
            <a:off x="5013325" y="4754563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5071" name="Oval 1055"/>
          <p:cNvSpPr>
            <a:spLocks noChangeArrowheads="1"/>
          </p:cNvSpPr>
          <p:nvPr/>
        </p:nvSpPr>
        <p:spPr bwMode="auto">
          <a:xfrm>
            <a:off x="5013325" y="5118100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5072" name="Oval 1056"/>
          <p:cNvSpPr>
            <a:spLocks noChangeArrowheads="1"/>
          </p:cNvSpPr>
          <p:nvPr/>
        </p:nvSpPr>
        <p:spPr bwMode="auto">
          <a:xfrm>
            <a:off x="5394325" y="330200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5073" name="Oval 1057"/>
          <p:cNvSpPr>
            <a:spLocks noChangeArrowheads="1"/>
          </p:cNvSpPr>
          <p:nvPr/>
        </p:nvSpPr>
        <p:spPr bwMode="auto">
          <a:xfrm>
            <a:off x="5394325" y="366395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5074" name="Oval 1058"/>
          <p:cNvSpPr>
            <a:spLocks noChangeArrowheads="1"/>
          </p:cNvSpPr>
          <p:nvPr/>
        </p:nvSpPr>
        <p:spPr bwMode="auto">
          <a:xfrm>
            <a:off x="5394325" y="402748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5075" name="Oval 1059"/>
          <p:cNvSpPr>
            <a:spLocks noChangeArrowheads="1"/>
          </p:cNvSpPr>
          <p:nvPr/>
        </p:nvSpPr>
        <p:spPr bwMode="auto">
          <a:xfrm>
            <a:off x="5394325" y="439102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5076" name="Oval 1060"/>
          <p:cNvSpPr>
            <a:spLocks noChangeArrowheads="1"/>
          </p:cNvSpPr>
          <p:nvPr/>
        </p:nvSpPr>
        <p:spPr bwMode="auto">
          <a:xfrm>
            <a:off x="5394325" y="4754563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5077" name="Oval 1061"/>
          <p:cNvSpPr>
            <a:spLocks noChangeArrowheads="1"/>
          </p:cNvSpPr>
          <p:nvPr/>
        </p:nvSpPr>
        <p:spPr bwMode="auto">
          <a:xfrm>
            <a:off x="5775325" y="330200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5078" name="Oval 1062"/>
          <p:cNvSpPr>
            <a:spLocks noChangeArrowheads="1"/>
          </p:cNvSpPr>
          <p:nvPr/>
        </p:nvSpPr>
        <p:spPr bwMode="auto">
          <a:xfrm>
            <a:off x="5775325" y="366395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5079" name="Oval 1063"/>
          <p:cNvSpPr>
            <a:spLocks noChangeArrowheads="1"/>
          </p:cNvSpPr>
          <p:nvPr/>
        </p:nvSpPr>
        <p:spPr bwMode="auto">
          <a:xfrm>
            <a:off x="5775325" y="402748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5080" name="Oval 1064"/>
          <p:cNvSpPr>
            <a:spLocks noChangeArrowheads="1"/>
          </p:cNvSpPr>
          <p:nvPr/>
        </p:nvSpPr>
        <p:spPr bwMode="auto">
          <a:xfrm>
            <a:off x="5775325" y="439102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5081" name="Oval 1065"/>
          <p:cNvSpPr>
            <a:spLocks noChangeArrowheads="1"/>
          </p:cNvSpPr>
          <p:nvPr/>
        </p:nvSpPr>
        <p:spPr bwMode="auto">
          <a:xfrm>
            <a:off x="6534150" y="475297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5082" name="Oval 1066"/>
          <p:cNvSpPr>
            <a:spLocks noChangeArrowheads="1"/>
          </p:cNvSpPr>
          <p:nvPr/>
        </p:nvSpPr>
        <p:spPr bwMode="auto">
          <a:xfrm>
            <a:off x="6156325" y="330200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5083" name="Oval 1067"/>
          <p:cNvSpPr>
            <a:spLocks noChangeArrowheads="1"/>
          </p:cNvSpPr>
          <p:nvPr/>
        </p:nvSpPr>
        <p:spPr bwMode="auto">
          <a:xfrm>
            <a:off x="6156325" y="366395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5084" name="Oval 1068"/>
          <p:cNvSpPr>
            <a:spLocks noChangeArrowheads="1"/>
          </p:cNvSpPr>
          <p:nvPr/>
        </p:nvSpPr>
        <p:spPr bwMode="auto">
          <a:xfrm>
            <a:off x="6156325" y="402748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5085" name="Oval 1069"/>
          <p:cNvSpPr>
            <a:spLocks noChangeArrowheads="1"/>
          </p:cNvSpPr>
          <p:nvPr/>
        </p:nvSpPr>
        <p:spPr bwMode="auto">
          <a:xfrm>
            <a:off x="6156325" y="439102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5086" name="Oval 1070"/>
          <p:cNvSpPr>
            <a:spLocks noChangeArrowheads="1"/>
          </p:cNvSpPr>
          <p:nvPr/>
        </p:nvSpPr>
        <p:spPr bwMode="auto">
          <a:xfrm>
            <a:off x="6156325" y="4754563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5087" name="Oval 1071"/>
          <p:cNvSpPr>
            <a:spLocks noChangeArrowheads="1"/>
          </p:cNvSpPr>
          <p:nvPr/>
        </p:nvSpPr>
        <p:spPr bwMode="auto">
          <a:xfrm>
            <a:off x="6537325" y="330200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5088" name="Oval 1072"/>
          <p:cNvSpPr>
            <a:spLocks noChangeArrowheads="1"/>
          </p:cNvSpPr>
          <p:nvPr/>
        </p:nvSpPr>
        <p:spPr bwMode="auto">
          <a:xfrm>
            <a:off x="6537325" y="366395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5089" name="Oval 1073"/>
          <p:cNvSpPr>
            <a:spLocks noChangeArrowheads="1"/>
          </p:cNvSpPr>
          <p:nvPr/>
        </p:nvSpPr>
        <p:spPr bwMode="auto">
          <a:xfrm>
            <a:off x="6537325" y="402748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5090" name="Oval 1074"/>
          <p:cNvSpPr>
            <a:spLocks noChangeArrowheads="1"/>
          </p:cNvSpPr>
          <p:nvPr/>
        </p:nvSpPr>
        <p:spPr bwMode="auto">
          <a:xfrm>
            <a:off x="6537325" y="439102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5091" name="Oval 1075"/>
          <p:cNvSpPr>
            <a:spLocks noChangeArrowheads="1"/>
          </p:cNvSpPr>
          <p:nvPr/>
        </p:nvSpPr>
        <p:spPr bwMode="auto">
          <a:xfrm>
            <a:off x="6537325" y="511810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5092" name="Oval 1076"/>
          <p:cNvSpPr>
            <a:spLocks noChangeArrowheads="1"/>
          </p:cNvSpPr>
          <p:nvPr/>
        </p:nvSpPr>
        <p:spPr bwMode="auto">
          <a:xfrm>
            <a:off x="6918325" y="330200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5093" name="Oval 1077"/>
          <p:cNvSpPr>
            <a:spLocks noChangeArrowheads="1"/>
          </p:cNvSpPr>
          <p:nvPr/>
        </p:nvSpPr>
        <p:spPr bwMode="auto">
          <a:xfrm>
            <a:off x="6918325" y="366395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5094" name="Oval 1078"/>
          <p:cNvSpPr>
            <a:spLocks noChangeArrowheads="1"/>
          </p:cNvSpPr>
          <p:nvPr/>
        </p:nvSpPr>
        <p:spPr bwMode="auto">
          <a:xfrm>
            <a:off x="6918325" y="402748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5095" name="Oval 1079"/>
          <p:cNvSpPr>
            <a:spLocks noChangeArrowheads="1"/>
          </p:cNvSpPr>
          <p:nvPr/>
        </p:nvSpPr>
        <p:spPr bwMode="auto">
          <a:xfrm>
            <a:off x="6918325" y="439102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5096" name="Oval 1080"/>
          <p:cNvSpPr>
            <a:spLocks noChangeArrowheads="1"/>
          </p:cNvSpPr>
          <p:nvPr/>
        </p:nvSpPr>
        <p:spPr bwMode="auto">
          <a:xfrm>
            <a:off x="6918325" y="4754563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5097" name="Oval 1081"/>
          <p:cNvSpPr>
            <a:spLocks noChangeArrowheads="1"/>
          </p:cNvSpPr>
          <p:nvPr/>
        </p:nvSpPr>
        <p:spPr bwMode="auto">
          <a:xfrm>
            <a:off x="7299325" y="330200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5098" name="Oval 1082"/>
          <p:cNvSpPr>
            <a:spLocks noChangeArrowheads="1"/>
          </p:cNvSpPr>
          <p:nvPr/>
        </p:nvSpPr>
        <p:spPr bwMode="auto">
          <a:xfrm>
            <a:off x="7299325" y="366395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5099" name="Oval 1083"/>
          <p:cNvSpPr>
            <a:spLocks noChangeArrowheads="1"/>
          </p:cNvSpPr>
          <p:nvPr/>
        </p:nvSpPr>
        <p:spPr bwMode="auto">
          <a:xfrm>
            <a:off x="7299325" y="402748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5100" name="Oval 1084"/>
          <p:cNvSpPr>
            <a:spLocks noChangeArrowheads="1"/>
          </p:cNvSpPr>
          <p:nvPr/>
        </p:nvSpPr>
        <p:spPr bwMode="auto">
          <a:xfrm>
            <a:off x="7299325" y="439102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5101" name="Oval 1085"/>
          <p:cNvSpPr>
            <a:spLocks noChangeArrowheads="1"/>
          </p:cNvSpPr>
          <p:nvPr/>
        </p:nvSpPr>
        <p:spPr bwMode="auto">
          <a:xfrm>
            <a:off x="7299325" y="4754563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5102" name="Oval 1086"/>
          <p:cNvSpPr>
            <a:spLocks noChangeArrowheads="1"/>
          </p:cNvSpPr>
          <p:nvPr/>
        </p:nvSpPr>
        <p:spPr bwMode="auto">
          <a:xfrm>
            <a:off x="7299325" y="5118100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5103" name="Rectangle 1087"/>
          <p:cNvSpPr>
            <a:spLocks noChangeArrowheads="1"/>
          </p:cNvSpPr>
          <p:nvPr/>
        </p:nvSpPr>
        <p:spPr bwMode="auto">
          <a:xfrm>
            <a:off x="4953000" y="3217863"/>
            <a:ext cx="2714625" cy="2278062"/>
          </a:xfrm>
          <a:prstGeom prst="rect">
            <a:avLst/>
          </a:prstGeom>
          <a:noFill/>
          <a:ln w="28575">
            <a:solidFill>
              <a:srgbClr val="008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5104" name="Oval 1102" descr="Dark vertical"/>
          <p:cNvSpPr>
            <a:spLocks noChangeArrowheads="1"/>
          </p:cNvSpPr>
          <p:nvPr/>
        </p:nvSpPr>
        <p:spPr bwMode="auto">
          <a:xfrm>
            <a:off x="5403850" y="5126038"/>
            <a:ext cx="304800" cy="304800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5105" name="Oval 1103" descr="Dark vertical"/>
          <p:cNvSpPr>
            <a:spLocks noChangeArrowheads="1"/>
          </p:cNvSpPr>
          <p:nvPr/>
        </p:nvSpPr>
        <p:spPr bwMode="auto">
          <a:xfrm>
            <a:off x="5784850" y="5126038"/>
            <a:ext cx="304800" cy="304800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5106" name="Oval 1104" descr="Dark vertical"/>
          <p:cNvSpPr>
            <a:spLocks noChangeArrowheads="1"/>
          </p:cNvSpPr>
          <p:nvPr/>
        </p:nvSpPr>
        <p:spPr bwMode="auto">
          <a:xfrm>
            <a:off x="6165850" y="5126038"/>
            <a:ext cx="304800" cy="304800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5107" name="Oval 1105" descr="Dark vertical"/>
          <p:cNvSpPr>
            <a:spLocks noChangeArrowheads="1"/>
          </p:cNvSpPr>
          <p:nvPr/>
        </p:nvSpPr>
        <p:spPr bwMode="auto">
          <a:xfrm>
            <a:off x="5778500" y="4757738"/>
            <a:ext cx="304800" cy="304800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5108" name="Oval 1106"/>
          <p:cNvSpPr>
            <a:spLocks noChangeArrowheads="1"/>
          </p:cNvSpPr>
          <p:nvPr/>
        </p:nvSpPr>
        <p:spPr bwMode="auto">
          <a:xfrm>
            <a:off x="6918325" y="5111750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5109" name="Oval 1108" descr="Dark vertical"/>
          <p:cNvSpPr>
            <a:spLocks noChangeArrowheads="1"/>
          </p:cNvSpPr>
          <p:nvPr/>
        </p:nvSpPr>
        <p:spPr bwMode="auto">
          <a:xfrm>
            <a:off x="4343400" y="3675063"/>
            <a:ext cx="304800" cy="304800"/>
          </a:xfrm>
          <a:prstGeom prst="ellipse">
            <a:avLst/>
          </a:prstGeom>
          <a:pattFill prst="dkVert">
            <a:fgClr>
              <a:srgbClr val="CD0329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5110" name="Text Box 1109"/>
          <p:cNvSpPr txBox="1">
            <a:spLocks noChangeArrowheads="1"/>
          </p:cNvSpPr>
          <p:nvPr/>
        </p:nvSpPr>
        <p:spPr bwMode="auto">
          <a:xfrm>
            <a:off x="4025900" y="3903663"/>
            <a:ext cx="98742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>
                <a:latin typeface="Times New Roman" pitchFamily="18" charset="0"/>
              </a:rPr>
              <a:t>to go</a:t>
            </a:r>
          </a:p>
        </p:txBody>
      </p:sp>
      <p:sp>
        <p:nvSpPr>
          <p:cNvPr id="45111" name="Line 1115"/>
          <p:cNvSpPr>
            <a:spLocks noChangeShapeType="1"/>
          </p:cNvSpPr>
          <p:nvPr/>
        </p:nvSpPr>
        <p:spPr bwMode="auto">
          <a:xfrm flipH="1" flipV="1">
            <a:off x="5535613" y="2786063"/>
            <a:ext cx="1587" cy="473075"/>
          </a:xfrm>
          <a:prstGeom prst="line">
            <a:avLst/>
          </a:prstGeom>
          <a:noFill/>
          <a:ln w="952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5112" name="Line 1116"/>
          <p:cNvSpPr>
            <a:spLocks noChangeShapeType="1"/>
          </p:cNvSpPr>
          <p:nvPr/>
        </p:nvSpPr>
        <p:spPr bwMode="auto">
          <a:xfrm flipH="1" flipV="1">
            <a:off x="5153025" y="2801938"/>
            <a:ext cx="0" cy="457200"/>
          </a:xfrm>
          <a:prstGeom prst="line">
            <a:avLst/>
          </a:prstGeom>
          <a:noFill/>
          <a:ln w="952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5113" name="Line 1117"/>
          <p:cNvSpPr>
            <a:spLocks noChangeShapeType="1"/>
          </p:cNvSpPr>
          <p:nvPr/>
        </p:nvSpPr>
        <p:spPr bwMode="auto">
          <a:xfrm flipH="1" flipV="1">
            <a:off x="5935663" y="2786063"/>
            <a:ext cx="1587" cy="473075"/>
          </a:xfrm>
          <a:prstGeom prst="line">
            <a:avLst/>
          </a:prstGeom>
          <a:noFill/>
          <a:ln w="952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5114" name="Line 1118"/>
          <p:cNvSpPr>
            <a:spLocks noChangeShapeType="1"/>
          </p:cNvSpPr>
          <p:nvPr/>
        </p:nvSpPr>
        <p:spPr bwMode="auto">
          <a:xfrm flipH="1" flipV="1">
            <a:off x="6316663" y="2786063"/>
            <a:ext cx="1587" cy="473075"/>
          </a:xfrm>
          <a:prstGeom prst="line">
            <a:avLst/>
          </a:prstGeom>
          <a:noFill/>
          <a:ln w="952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5115" name="Line 1119"/>
          <p:cNvSpPr>
            <a:spLocks noChangeShapeType="1"/>
          </p:cNvSpPr>
          <p:nvPr/>
        </p:nvSpPr>
        <p:spPr bwMode="auto">
          <a:xfrm flipH="1" flipV="1">
            <a:off x="6697663" y="2786063"/>
            <a:ext cx="1587" cy="473075"/>
          </a:xfrm>
          <a:prstGeom prst="line">
            <a:avLst/>
          </a:prstGeom>
          <a:noFill/>
          <a:ln w="952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5116" name="Line 1120"/>
          <p:cNvSpPr>
            <a:spLocks noChangeShapeType="1"/>
          </p:cNvSpPr>
          <p:nvPr/>
        </p:nvSpPr>
        <p:spPr bwMode="auto">
          <a:xfrm flipH="1" flipV="1">
            <a:off x="7078663" y="2786063"/>
            <a:ext cx="1587" cy="473075"/>
          </a:xfrm>
          <a:prstGeom prst="line">
            <a:avLst/>
          </a:prstGeom>
          <a:noFill/>
          <a:ln w="952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5117" name="Line 1121"/>
          <p:cNvSpPr>
            <a:spLocks noChangeShapeType="1"/>
          </p:cNvSpPr>
          <p:nvPr/>
        </p:nvSpPr>
        <p:spPr bwMode="auto">
          <a:xfrm flipH="1" flipV="1">
            <a:off x="7445375" y="2786063"/>
            <a:ext cx="1588" cy="473075"/>
          </a:xfrm>
          <a:prstGeom prst="line">
            <a:avLst/>
          </a:prstGeom>
          <a:noFill/>
          <a:ln w="952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5118" name="Text Box 1112"/>
          <p:cNvSpPr txBox="1">
            <a:spLocks noChangeArrowheads="1"/>
          </p:cNvSpPr>
          <p:nvPr/>
        </p:nvSpPr>
        <p:spPr bwMode="auto">
          <a:xfrm>
            <a:off x="76200" y="6324600"/>
            <a:ext cx="3200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000" b="1">
                <a:latin typeface="Courier New" pitchFamily="49" charset="0"/>
              </a:rPr>
              <a:t>o1.scoresFor( b42 )</a:t>
            </a:r>
          </a:p>
        </p:txBody>
      </p:sp>
      <p:sp>
        <p:nvSpPr>
          <p:cNvPr id="45119" name="Text Box 1049"/>
          <p:cNvSpPr txBox="1">
            <a:spLocks noChangeArrowheads="1"/>
          </p:cNvSpPr>
          <p:nvPr/>
        </p:nvSpPr>
        <p:spPr bwMode="auto">
          <a:xfrm>
            <a:off x="485775" y="3509963"/>
            <a:ext cx="3314700" cy="739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2100">
                <a:latin typeface="Calibri" pitchFamily="34" charset="0"/>
              </a:rPr>
              <a:t>A 1-ply lookahead player will "see" an impending victory.</a:t>
            </a:r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6146" name="Ink 78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4830763" y="2197100"/>
              <a:ext cx="330200" cy="398463"/>
            </p14:xfrm>
          </p:contentPart>
        </mc:Choice>
        <mc:Fallback xmlns="">
          <p:pic>
            <p:nvPicPr>
              <p:cNvPr id="6146" name="Ink 78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819960" y="2188101"/>
                <a:ext cx="351445" cy="4200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6147" name="Ink 79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5416550" y="2197100"/>
              <a:ext cx="1801813" cy="485775"/>
            </p14:xfrm>
          </p:contentPart>
        </mc:Choice>
        <mc:Fallback xmlns="">
          <p:pic>
            <p:nvPicPr>
              <p:cNvPr id="6147" name="Ink 79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408272" y="2181256"/>
                <a:ext cx="1825208" cy="51818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6148" name="Ink 80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7370763" y="2382838"/>
              <a:ext cx="298450" cy="227012"/>
            </p14:xfrm>
          </p:contentPart>
        </mc:Choice>
        <mc:Fallback xmlns="">
          <p:pic>
            <p:nvPicPr>
              <p:cNvPr id="6148" name="Ink 80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363203" y="2367008"/>
                <a:ext cx="321491" cy="25579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6149" name="Ink 81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4451350" y="1758950"/>
              <a:ext cx="3821113" cy="1204913"/>
            </p14:xfrm>
          </p:contentPart>
        </mc:Choice>
        <mc:Fallback xmlns="">
          <p:pic>
            <p:nvPicPr>
              <p:cNvPr id="6149" name="Ink 81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435871" y="1743465"/>
                <a:ext cx="3852791" cy="1236602"/>
              </a:xfrm>
              <a:prstGeom prst="rect">
                <a:avLst/>
              </a:prstGeom>
            </p:spPr>
          </p:pic>
        </mc:Fallback>
      </mc:AlternateContent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6082" name="Group 2"/>
          <p:cNvGrpSpPr>
            <a:grpSpLocks/>
          </p:cNvGrpSpPr>
          <p:nvPr/>
        </p:nvGrpSpPr>
        <p:grpSpPr bwMode="auto">
          <a:xfrm>
            <a:off x="549275" y="930275"/>
            <a:ext cx="7964488" cy="180975"/>
            <a:chOff x="295" y="1311"/>
            <a:chExt cx="5177" cy="114"/>
          </a:xfrm>
        </p:grpSpPr>
        <p:sp>
          <p:nvSpPr>
            <p:cNvPr id="46186" name="Rectangle 3"/>
            <p:cNvSpPr>
              <a:spLocks noChangeArrowheads="1"/>
            </p:cNvSpPr>
            <p:nvPr/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6187" name="Rectangle 4"/>
            <p:cNvSpPr>
              <a:spLocks noChangeArrowheads="1"/>
            </p:cNvSpPr>
            <p:nvPr/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46083" name="Text Box 5"/>
          <p:cNvSpPr txBox="1">
            <a:spLocks noChangeArrowheads="1"/>
          </p:cNvSpPr>
          <p:nvPr/>
        </p:nvSpPr>
        <p:spPr bwMode="auto">
          <a:xfrm>
            <a:off x="914400" y="228600"/>
            <a:ext cx="731520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3600" b="1" i="1">
                <a:latin typeface="Times New Roman" pitchFamily="18" charset="0"/>
              </a:rPr>
              <a:t>Two</a:t>
            </a:r>
            <a:r>
              <a:rPr lang="en-US" sz="3600">
                <a:latin typeface="Times New Roman" pitchFamily="18" charset="0"/>
              </a:rPr>
              <a:t> moves ahead… ?</a:t>
            </a:r>
          </a:p>
        </p:txBody>
      </p:sp>
      <p:sp>
        <p:nvSpPr>
          <p:cNvPr id="46084" name="Text Box 11"/>
          <p:cNvSpPr txBox="1">
            <a:spLocks noChangeArrowheads="1"/>
          </p:cNvSpPr>
          <p:nvPr/>
        </p:nvSpPr>
        <p:spPr bwMode="auto">
          <a:xfrm>
            <a:off x="381000" y="5334000"/>
            <a:ext cx="3352800" cy="9255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800"/>
              <a:t>A 2-ply lookahead player can also "see" an </a:t>
            </a:r>
            <a:r>
              <a:rPr lang="en-US" sz="1800" b="1" i="1"/>
              <a:t>opponent's </a:t>
            </a:r>
            <a:r>
              <a:rPr lang="en-US" sz="1800"/>
              <a:t> impending victory.</a:t>
            </a:r>
          </a:p>
        </p:txBody>
      </p:sp>
      <p:sp>
        <p:nvSpPr>
          <p:cNvPr id="46085" name="Oval 12"/>
          <p:cNvSpPr>
            <a:spLocks noChangeArrowheads="1"/>
          </p:cNvSpPr>
          <p:nvPr/>
        </p:nvSpPr>
        <p:spPr bwMode="auto">
          <a:xfrm>
            <a:off x="4708525" y="1760538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6086" name="Oval 13" descr="Dark vertical"/>
          <p:cNvSpPr>
            <a:spLocks noChangeArrowheads="1"/>
          </p:cNvSpPr>
          <p:nvPr/>
        </p:nvSpPr>
        <p:spPr bwMode="auto">
          <a:xfrm>
            <a:off x="4708525" y="2122488"/>
            <a:ext cx="304800" cy="304800"/>
          </a:xfrm>
          <a:prstGeom prst="ellipse">
            <a:avLst/>
          </a:prstGeom>
          <a:pattFill prst="dkVert">
            <a:fgClr>
              <a:srgbClr val="CD0329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6087" name="Oval 14"/>
          <p:cNvSpPr>
            <a:spLocks noChangeArrowheads="1"/>
          </p:cNvSpPr>
          <p:nvPr/>
        </p:nvSpPr>
        <p:spPr bwMode="auto">
          <a:xfrm>
            <a:off x="4708525" y="2486025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6088" name="Oval 15" descr="Dark vertical"/>
          <p:cNvSpPr>
            <a:spLocks noChangeArrowheads="1"/>
          </p:cNvSpPr>
          <p:nvPr/>
        </p:nvSpPr>
        <p:spPr bwMode="auto">
          <a:xfrm>
            <a:off x="4708525" y="2849563"/>
            <a:ext cx="304800" cy="304800"/>
          </a:xfrm>
          <a:prstGeom prst="ellipse">
            <a:avLst/>
          </a:prstGeom>
          <a:pattFill prst="dkVert">
            <a:fgClr>
              <a:srgbClr val="CD0329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6089" name="Oval 16"/>
          <p:cNvSpPr>
            <a:spLocks noChangeArrowheads="1"/>
          </p:cNvSpPr>
          <p:nvPr/>
        </p:nvSpPr>
        <p:spPr bwMode="auto">
          <a:xfrm>
            <a:off x="4708525" y="3213100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6090" name="Oval 17"/>
          <p:cNvSpPr>
            <a:spLocks noChangeArrowheads="1"/>
          </p:cNvSpPr>
          <p:nvPr/>
        </p:nvSpPr>
        <p:spPr bwMode="auto">
          <a:xfrm>
            <a:off x="4708525" y="3576638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6091" name="Oval 18"/>
          <p:cNvSpPr>
            <a:spLocks noChangeArrowheads="1"/>
          </p:cNvSpPr>
          <p:nvPr/>
        </p:nvSpPr>
        <p:spPr bwMode="auto">
          <a:xfrm>
            <a:off x="5089525" y="176053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6092" name="Oval 19"/>
          <p:cNvSpPr>
            <a:spLocks noChangeArrowheads="1"/>
          </p:cNvSpPr>
          <p:nvPr/>
        </p:nvSpPr>
        <p:spPr bwMode="auto">
          <a:xfrm>
            <a:off x="5089525" y="212248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6093" name="Oval 20"/>
          <p:cNvSpPr>
            <a:spLocks noChangeArrowheads="1"/>
          </p:cNvSpPr>
          <p:nvPr/>
        </p:nvSpPr>
        <p:spPr bwMode="auto">
          <a:xfrm>
            <a:off x="5089525" y="248602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6094" name="Oval 21"/>
          <p:cNvSpPr>
            <a:spLocks noChangeArrowheads="1"/>
          </p:cNvSpPr>
          <p:nvPr/>
        </p:nvSpPr>
        <p:spPr bwMode="auto">
          <a:xfrm>
            <a:off x="5089525" y="2849563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6095" name="Oval 22"/>
          <p:cNvSpPr>
            <a:spLocks noChangeArrowheads="1"/>
          </p:cNvSpPr>
          <p:nvPr/>
        </p:nvSpPr>
        <p:spPr bwMode="auto">
          <a:xfrm>
            <a:off x="5089525" y="3213100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6096" name="Oval 23"/>
          <p:cNvSpPr>
            <a:spLocks noChangeArrowheads="1"/>
          </p:cNvSpPr>
          <p:nvPr/>
        </p:nvSpPr>
        <p:spPr bwMode="auto">
          <a:xfrm>
            <a:off x="5470525" y="176053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6097" name="Oval 24"/>
          <p:cNvSpPr>
            <a:spLocks noChangeArrowheads="1"/>
          </p:cNvSpPr>
          <p:nvPr/>
        </p:nvSpPr>
        <p:spPr bwMode="auto">
          <a:xfrm>
            <a:off x="5470525" y="212248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6098" name="Oval 25"/>
          <p:cNvSpPr>
            <a:spLocks noChangeArrowheads="1"/>
          </p:cNvSpPr>
          <p:nvPr/>
        </p:nvSpPr>
        <p:spPr bwMode="auto">
          <a:xfrm>
            <a:off x="5470525" y="248602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6099" name="Oval 26"/>
          <p:cNvSpPr>
            <a:spLocks noChangeArrowheads="1"/>
          </p:cNvSpPr>
          <p:nvPr/>
        </p:nvSpPr>
        <p:spPr bwMode="auto">
          <a:xfrm>
            <a:off x="5470525" y="2849563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6100" name="Oval 27"/>
          <p:cNvSpPr>
            <a:spLocks noChangeArrowheads="1"/>
          </p:cNvSpPr>
          <p:nvPr/>
        </p:nvSpPr>
        <p:spPr bwMode="auto">
          <a:xfrm>
            <a:off x="6229350" y="3211513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6101" name="Oval 28"/>
          <p:cNvSpPr>
            <a:spLocks noChangeArrowheads="1"/>
          </p:cNvSpPr>
          <p:nvPr/>
        </p:nvSpPr>
        <p:spPr bwMode="auto">
          <a:xfrm>
            <a:off x="5851525" y="176053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6102" name="Oval 29"/>
          <p:cNvSpPr>
            <a:spLocks noChangeArrowheads="1"/>
          </p:cNvSpPr>
          <p:nvPr/>
        </p:nvSpPr>
        <p:spPr bwMode="auto">
          <a:xfrm>
            <a:off x="5851525" y="212248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6103" name="Oval 30"/>
          <p:cNvSpPr>
            <a:spLocks noChangeArrowheads="1"/>
          </p:cNvSpPr>
          <p:nvPr/>
        </p:nvSpPr>
        <p:spPr bwMode="auto">
          <a:xfrm>
            <a:off x="5851525" y="248602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6104" name="Oval 31"/>
          <p:cNvSpPr>
            <a:spLocks noChangeArrowheads="1"/>
          </p:cNvSpPr>
          <p:nvPr/>
        </p:nvSpPr>
        <p:spPr bwMode="auto">
          <a:xfrm>
            <a:off x="5851525" y="2849563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6105" name="Oval 32"/>
          <p:cNvSpPr>
            <a:spLocks noChangeArrowheads="1"/>
          </p:cNvSpPr>
          <p:nvPr/>
        </p:nvSpPr>
        <p:spPr bwMode="auto">
          <a:xfrm>
            <a:off x="5851525" y="321310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6106" name="Oval 33"/>
          <p:cNvSpPr>
            <a:spLocks noChangeArrowheads="1"/>
          </p:cNvSpPr>
          <p:nvPr/>
        </p:nvSpPr>
        <p:spPr bwMode="auto">
          <a:xfrm>
            <a:off x="6232525" y="176053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6107" name="Oval 34"/>
          <p:cNvSpPr>
            <a:spLocks noChangeArrowheads="1"/>
          </p:cNvSpPr>
          <p:nvPr/>
        </p:nvSpPr>
        <p:spPr bwMode="auto">
          <a:xfrm>
            <a:off x="6232525" y="212248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6108" name="Oval 35"/>
          <p:cNvSpPr>
            <a:spLocks noChangeArrowheads="1"/>
          </p:cNvSpPr>
          <p:nvPr/>
        </p:nvSpPr>
        <p:spPr bwMode="auto">
          <a:xfrm>
            <a:off x="6232525" y="248602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6109" name="Oval 36"/>
          <p:cNvSpPr>
            <a:spLocks noChangeArrowheads="1"/>
          </p:cNvSpPr>
          <p:nvPr/>
        </p:nvSpPr>
        <p:spPr bwMode="auto">
          <a:xfrm>
            <a:off x="6232525" y="2849563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6110" name="Oval 37"/>
          <p:cNvSpPr>
            <a:spLocks noChangeArrowheads="1"/>
          </p:cNvSpPr>
          <p:nvPr/>
        </p:nvSpPr>
        <p:spPr bwMode="auto">
          <a:xfrm>
            <a:off x="6232525" y="357663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6111" name="Oval 38"/>
          <p:cNvSpPr>
            <a:spLocks noChangeArrowheads="1"/>
          </p:cNvSpPr>
          <p:nvPr/>
        </p:nvSpPr>
        <p:spPr bwMode="auto">
          <a:xfrm>
            <a:off x="6613525" y="176053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6112" name="Oval 39"/>
          <p:cNvSpPr>
            <a:spLocks noChangeArrowheads="1"/>
          </p:cNvSpPr>
          <p:nvPr/>
        </p:nvSpPr>
        <p:spPr bwMode="auto">
          <a:xfrm>
            <a:off x="6613525" y="212248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6113" name="Oval 40"/>
          <p:cNvSpPr>
            <a:spLocks noChangeArrowheads="1"/>
          </p:cNvSpPr>
          <p:nvPr/>
        </p:nvSpPr>
        <p:spPr bwMode="auto">
          <a:xfrm>
            <a:off x="6613525" y="248602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6114" name="Oval 41"/>
          <p:cNvSpPr>
            <a:spLocks noChangeArrowheads="1"/>
          </p:cNvSpPr>
          <p:nvPr/>
        </p:nvSpPr>
        <p:spPr bwMode="auto">
          <a:xfrm>
            <a:off x="6613525" y="2849563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6115" name="Oval 42"/>
          <p:cNvSpPr>
            <a:spLocks noChangeArrowheads="1"/>
          </p:cNvSpPr>
          <p:nvPr/>
        </p:nvSpPr>
        <p:spPr bwMode="auto">
          <a:xfrm>
            <a:off x="6613525" y="321310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6116" name="Oval 43"/>
          <p:cNvSpPr>
            <a:spLocks noChangeArrowheads="1"/>
          </p:cNvSpPr>
          <p:nvPr/>
        </p:nvSpPr>
        <p:spPr bwMode="auto">
          <a:xfrm>
            <a:off x="6994525" y="176053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6117" name="Oval 44"/>
          <p:cNvSpPr>
            <a:spLocks noChangeArrowheads="1"/>
          </p:cNvSpPr>
          <p:nvPr/>
        </p:nvSpPr>
        <p:spPr bwMode="auto">
          <a:xfrm>
            <a:off x="6994525" y="212248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6118" name="Oval 45"/>
          <p:cNvSpPr>
            <a:spLocks noChangeArrowheads="1"/>
          </p:cNvSpPr>
          <p:nvPr/>
        </p:nvSpPr>
        <p:spPr bwMode="auto">
          <a:xfrm>
            <a:off x="6994525" y="248602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6119" name="Oval 46"/>
          <p:cNvSpPr>
            <a:spLocks noChangeArrowheads="1"/>
          </p:cNvSpPr>
          <p:nvPr/>
        </p:nvSpPr>
        <p:spPr bwMode="auto">
          <a:xfrm>
            <a:off x="6994525" y="2849563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6120" name="Oval 47"/>
          <p:cNvSpPr>
            <a:spLocks noChangeArrowheads="1"/>
          </p:cNvSpPr>
          <p:nvPr/>
        </p:nvSpPr>
        <p:spPr bwMode="auto">
          <a:xfrm>
            <a:off x="6994525" y="321310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6121" name="Oval 48"/>
          <p:cNvSpPr>
            <a:spLocks noChangeArrowheads="1"/>
          </p:cNvSpPr>
          <p:nvPr/>
        </p:nvSpPr>
        <p:spPr bwMode="auto">
          <a:xfrm>
            <a:off x="6994525" y="3576638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6122" name="Rectangle 49"/>
          <p:cNvSpPr>
            <a:spLocks noChangeArrowheads="1"/>
          </p:cNvSpPr>
          <p:nvPr/>
        </p:nvSpPr>
        <p:spPr bwMode="auto">
          <a:xfrm>
            <a:off x="4648200" y="1676400"/>
            <a:ext cx="2714625" cy="2278063"/>
          </a:xfrm>
          <a:prstGeom prst="rect">
            <a:avLst/>
          </a:prstGeom>
          <a:noFill/>
          <a:ln w="28575">
            <a:solidFill>
              <a:srgbClr val="008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46123" name="Group 50"/>
          <p:cNvGrpSpPr>
            <a:grpSpLocks/>
          </p:cNvGrpSpPr>
          <p:nvPr>
            <p:custDataLst>
              <p:tags r:id="rId1"/>
            </p:custDataLst>
          </p:nvPr>
        </p:nvGrpSpPr>
        <p:grpSpPr bwMode="auto">
          <a:xfrm>
            <a:off x="685800" y="1524000"/>
            <a:ext cx="531813" cy="615950"/>
            <a:chOff x="2928" y="1051"/>
            <a:chExt cx="840" cy="957"/>
          </a:xfrm>
        </p:grpSpPr>
        <p:sp>
          <p:nvSpPr>
            <p:cNvPr id="46173" name="Freeform 51"/>
            <p:cNvSpPr>
              <a:spLocks/>
            </p:cNvSpPr>
            <p:nvPr>
              <p:custDataLst>
                <p:tags r:id="rId2"/>
              </p:custDataLst>
            </p:nvPr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24 w 1048"/>
                <a:gd name="T1" fmla="*/ 21 h 250"/>
                <a:gd name="T2" fmla="*/ 42 w 1048"/>
                <a:gd name="T3" fmla="*/ 83 h 250"/>
                <a:gd name="T4" fmla="*/ 43 w 1048"/>
                <a:gd name="T5" fmla="*/ 111 h 250"/>
                <a:gd name="T6" fmla="*/ 46 w 1048"/>
                <a:gd name="T7" fmla="*/ 126 h 250"/>
                <a:gd name="T8" fmla="*/ 48 w 1048"/>
                <a:gd name="T9" fmla="*/ 167 h 250"/>
                <a:gd name="T10" fmla="*/ 33 w 1048"/>
                <a:gd name="T11" fmla="*/ 236 h 250"/>
                <a:gd name="T12" fmla="*/ 4 w 1048"/>
                <a:gd name="T13" fmla="*/ 216 h 250"/>
                <a:gd name="T14" fmla="*/ 0 w 1048"/>
                <a:gd name="T15" fmla="*/ 195 h 250"/>
                <a:gd name="T16" fmla="*/ 2 w 1048"/>
                <a:gd name="T17" fmla="*/ 161 h 250"/>
                <a:gd name="T18" fmla="*/ 4 w 1048"/>
                <a:gd name="T19" fmla="*/ 125 h 250"/>
                <a:gd name="T20" fmla="*/ 9 w 1048"/>
                <a:gd name="T21" fmla="*/ 76 h 250"/>
                <a:gd name="T22" fmla="*/ 13 w 1048"/>
                <a:gd name="T23" fmla="*/ 55 h 250"/>
                <a:gd name="T24" fmla="*/ 15 w 1048"/>
                <a:gd name="T25" fmla="*/ 28 h 250"/>
                <a:gd name="T26" fmla="*/ 17 w 1048"/>
                <a:gd name="T27" fmla="*/ 14 h 250"/>
                <a:gd name="T28" fmla="*/ 22 w 1048"/>
                <a:gd name="T29" fmla="*/ 28 h 250"/>
                <a:gd name="T30" fmla="*/ 24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6174" name="Oval 52"/>
            <p:cNvSpPr>
              <a:spLocks noChangeArrowheads="1"/>
            </p:cNvSpPr>
            <p:nvPr>
              <p:custDataLst>
                <p:tags r:id="rId3"/>
              </p:custDataLst>
            </p:nvPr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6175" name="Oval 53"/>
            <p:cNvSpPr>
              <a:spLocks noChangeArrowheads="1"/>
            </p:cNvSpPr>
            <p:nvPr>
              <p:custDataLst>
                <p:tags r:id="rId4"/>
              </p:custDataLst>
            </p:nvPr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6176" name="Oval 54"/>
            <p:cNvSpPr>
              <a:spLocks noChangeArrowheads="1"/>
            </p:cNvSpPr>
            <p:nvPr>
              <p:custDataLst>
                <p:tags r:id="rId5"/>
              </p:custDataLst>
            </p:nvPr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6177" name="Oval 55"/>
            <p:cNvSpPr>
              <a:spLocks noChangeArrowheads="1"/>
            </p:cNvSpPr>
            <p:nvPr>
              <p:custDataLst>
                <p:tags r:id="rId6"/>
              </p:custDataLst>
            </p:nvPr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6178" name="Oval 56"/>
            <p:cNvSpPr>
              <a:spLocks noChangeArrowheads="1"/>
            </p:cNvSpPr>
            <p:nvPr>
              <p:custDataLst>
                <p:tags r:id="rId7"/>
              </p:custDataLst>
            </p:nvPr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6179" name="Oval 57"/>
            <p:cNvSpPr>
              <a:spLocks noChangeArrowheads="1"/>
            </p:cNvSpPr>
            <p:nvPr>
              <p:custDataLst>
                <p:tags r:id="rId8"/>
              </p:custDataLst>
            </p:nvPr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6180" name="Oval 58"/>
            <p:cNvSpPr>
              <a:spLocks noChangeArrowheads="1"/>
            </p:cNvSpPr>
            <p:nvPr>
              <p:custDataLst>
                <p:tags r:id="rId9"/>
              </p:custDataLst>
            </p:nvPr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6181" name="AutoShape 59"/>
            <p:cNvSpPr>
              <a:spLocks noChangeArrowheads="1"/>
            </p:cNvSpPr>
            <p:nvPr>
              <p:custDataLst>
                <p:tags r:id="rId10"/>
              </p:custDataLst>
            </p:nvPr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6182" name="Freeform 60"/>
            <p:cNvSpPr>
              <a:spLocks/>
            </p:cNvSpPr>
            <p:nvPr>
              <p:custDataLst>
                <p:tags r:id="rId11"/>
              </p:custDataLst>
            </p:nvPr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183" name="Freeform 61"/>
            <p:cNvSpPr>
              <a:spLocks/>
            </p:cNvSpPr>
            <p:nvPr>
              <p:custDataLst>
                <p:tags r:id="rId12"/>
              </p:custDataLst>
            </p:nvPr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184" name="Freeform 62"/>
            <p:cNvSpPr>
              <a:spLocks/>
            </p:cNvSpPr>
            <p:nvPr>
              <p:custDataLst>
                <p:tags r:id="rId13"/>
              </p:custDataLst>
            </p:nvPr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185" name="Freeform 63"/>
            <p:cNvSpPr>
              <a:spLocks/>
            </p:cNvSpPr>
            <p:nvPr>
              <p:custDataLst>
                <p:tags r:id="rId14"/>
              </p:custDataLst>
            </p:nvPr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46124" name="Oval 64" descr="Dark vertical"/>
          <p:cNvSpPr>
            <a:spLocks noChangeArrowheads="1"/>
          </p:cNvSpPr>
          <p:nvPr/>
        </p:nvSpPr>
        <p:spPr bwMode="auto">
          <a:xfrm>
            <a:off x="5099050" y="3584575"/>
            <a:ext cx="304800" cy="304800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6125" name="Oval 65" descr="Dark vertical"/>
          <p:cNvSpPr>
            <a:spLocks noChangeArrowheads="1"/>
          </p:cNvSpPr>
          <p:nvPr/>
        </p:nvSpPr>
        <p:spPr bwMode="auto">
          <a:xfrm>
            <a:off x="5480050" y="3584575"/>
            <a:ext cx="304800" cy="304800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6126" name="Oval 66" descr="Dark vertical"/>
          <p:cNvSpPr>
            <a:spLocks noChangeArrowheads="1"/>
          </p:cNvSpPr>
          <p:nvPr/>
        </p:nvSpPr>
        <p:spPr bwMode="auto">
          <a:xfrm>
            <a:off x="5861050" y="3584575"/>
            <a:ext cx="304800" cy="304800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6127" name="Oval 67" descr="Dark vertical"/>
          <p:cNvSpPr>
            <a:spLocks noChangeArrowheads="1"/>
          </p:cNvSpPr>
          <p:nvPr/>
        </p:nvSpPr>
        <p:spPr bwMode="auto">
          <a:xfrm>
            <a:off x="5473700" y="3216275"/>
            <a:ext cx="304800" cy="304800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6128" name="Oval 68"/>
          <p:cNvSpPr>
            <a:spLocks noChangeArrowheads="1"/>
          </p:cNvSpPr>
          <p:nvPr/>
        </p:nvSpPr>
        <p:spPr bwMode="auto">
          <a:xfrm>
            <a:off x="6613525" y="3570288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6129" name="Oval 69"/>
          <p:cNvSpPr>
            <a:spLocks noChangeArrowheads="1"/>
          </p:cNvSpPr>
          <p:nvPr/>
        </p:nvSpPr>
        <p:spPr bwMode="auto">
          <a:xfrm>
            <a:off x="3368675" y="3073400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6130" name="Text Box 70"/>
          <p:cNvSpPr txBox="1">
            <a:spLocks noChangeArrowheads="1"/>
          </p:cNvSpPr>
          <p:nvPr/>
        </p:nvSpPr>
        <p:spPr bwMode="auto">
          <a:xfrm>
            <a:off x="3717925" y="2979738"/>
            <a:ext cx="4572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>
                <a:latin typeface="Times New Roman" pitchFamily="18" charset="0"/>
              </a:rPr>
              <a:t>'s </a:t>
            </a:r>
          </a:p>
        </p:txBody>
      </p:sp>
      <p:sp>
        <p:nvSpPr>
          <p:cNvPr id="46131" name="Text Box 71"/>
          <p:cNvSpPr txBox="1">
            <a:spLocks noChangeArrowheads="1"/>
          </p:cNvSpPr>
          <p:nvPr/>
        </p:nvSpPr>
        <p:spPr bwMode="auto">
          <a:xfrm>
            <a:off x="249238" y="2143125"/>
            <a:ext cx="13716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000">
                <a:solidFill>
                  <a:srgbClr val="06961A"/>
                </a:solidFill>
                <a:latin typeface="Comic Sans MS" pitchFamily="66" charset="0"/>
              </a:rPr>
              <a:t>What about 3-ply?</a:t>
            </a:r>
          </a:p>
        </p:txBody>
      </p:sp>
      <p:sp>
        <p:nvSpPr>
          <p:cNvPr id="46132" name="Rectangle 72"/>
          <p:cNvSpPr>
            <a:spLocks noChangeArrowheads="1"/>
          </p:cNvSpPr>
          <p:nvPr/>
        </p:nvSpPr>
        <p:spPr bwMode="auto">
          <a:xfrm>
            <a:off x="7696200" y="5973763"/>
            <a:ext cx="96361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>
                <a:latin typeface="Times" charset="0"/>
              </a:rPr>
              <a:t> </a:t>
            </a:r>
            <a:r>
              <a:rPr lang="en-US" b="1" i="1">
                <a:solidFill>
                  <a:srgbClr val="0B04FF"/>
                </a:solidFill>
                <a:latin typeface="Times" charset="0"/>
              </a:rPr>
              <a:t>2-ply</a:t>
            </a:r>
            <a:r>
              <a:rPr lang="en-US">
                <a:solidFill>
                  <a:srgbClr val="0B04FF"/>
                </a:solidFill>
                <a:latin typeface="Times" charset="0"/>
              </a:rPr>
              <a:t> </a:t>
            </a:r>
          </a:p>
        </p:txBody>
      </p:sp>
      <p:sp>
        <p:nvSpPr>
          <p:cNvPr id="46133" name="Rectangle 73"/>
          <p:cNvSpPr>
            <a:spLocks noChangeArrowheads="1"/>
          </p:cNvSpPr>
          <p:nvPr/>
        </p:nvSpPr>
        <p:spPr bwMode="auto">
          <a:xfrm>
            <a:off x="7696200" y="4419600"/>
            <a:ext cx="96361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>
                <a:latin typeface="Times" charset="0"/>
              </a:rPr>
              <a:t> </a:t>
            </a:r>
            <a:r>
              <a:rPr lang="en-US" b="1" i="1">
                <a:solidFill>
                  <a:srgbClr val="0B04FF"/>
                </a:solidFill>
                <a:latin typeface="Times" charset="0"/>
              </a:rPr>
              <a:t>1-ply</a:t>
            </a:r>
            <a:r>
              <a:rPr lang="en-US">
                <a:solidFill>
                  <a:srgbClr val="0B04FF"/>
                </a:solidFill>
                <a:latin typeface="Times" charset="0"/>
              </a:rPr>
              <a:t> </a:t>
            </a:r>
          </a:p>
        </p:txBody>
      </p:sp>
      <p:sp>
        <p:nvSpPr>
          <p:cNvPr id="46134" name="Text Box 74"/>
          <p:cNvSpPr txBox="1">
            <a:spLocks noChangeArrowheads="1"/>
          </p:cNvSpPr>
          <p:nvPr/>
        </p:nvSpPr>
        <p:spPr bwMode="auto">
          <a:xfrm>
            <a:off x="7777163" y="4799013"/>
            <a:ext cx="83820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200">
                <a:solidFill>
                  <a:srgbClr val="0B04FF"/>
                </a:solidFill>
              </a:rPr>
              <a:t>scores</a:t>
            </a:r>
          </a:p>
        </p:txBody>
      </p:sp>
      <p:sp>
        <p:nvSpPr>
          <p:cNvPr id="46135" name="Text Box 75"/>
          <p:cNvSpPr txBox="1">
            <a:spLocks noChangeArrowheads="1"/>
          </p:cNvSpPr>
          <p:nvPr/>
        </p:nvSpPr>
        <p:spPr bwMode="auto">
          <a:xfrm>
            <a:off x="7770813" y="6354763"/>
            <a:ext cx="83820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200">
                <a:solidFill>
                  <a:srgbClr val="0B04FF"/>
                </a:solidFill>
              </a:rPr>
              <a:t>scores</a:t>
            </a:r>
          </a:p>
        </p:txBody>
      </p:sp>
      <p:sp>
        <p:nvSpPr>
          <p:cNvPr id="46136" name="Text Box 76"/>
          <p:cNvSpPr txBox="1">
            <a:spLocks noChangeArrowheads="1"/>
          </p:cNvSpPr>
          <p:nvPr/>
        </p:nvSpPr>
        <p:spPr bwMode="auto">
          <a:xfrm>
            <a:off x="392113" y="2390775"/>
            <a:ext cx="100012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000" b="1">
                <a:latin typeface="Courier New" pitchFamily="49" charset="0"/>
              </a:rPr>
              <a:t>Try it!</a:t>
            </a:r>
          </a:p>
        </p:txBody>
      </p:sp>
      <p:sp>
        <p:nvSpPr>
          <p:cNvPr id="46137" name="Line 93"/>
          <p:cNvSpPr>
            <a:spLocks noChangeShapeType="1"/>
          </p:cNvSpPr>
          <p:nvPr/>
        </p:nvSpPr>
        <p:spPr bwMode="auto">
          <a:xfrm>
            <a:off x="4822825" y="4029075"/>
            <a:ext cx="0" cy="3000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6138" name="Line 94"/>
          <p:cNvSpPr>
            <a:spLocks noChangeShapeType="1"/>
          </p:cNvSpPr>
          <p:nvPr/>
        </p:nvSpPr>
        <p:spPr bwMode="auto">
          <a:xfrm>
            <a:off x="4394200" y="5319713"/>
            <a:ext cx="368617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6139" name="Line 100"/>
          <p:cNvSpPr>
            <a:spLocks noChangeShapeType="1"/>
          </p:cNvSpPr>
          <p:nvPr/>
        </p:nvSpPr>
        <p:spPr bwMode="auto">
          <a:xfrm>
            <a:off x="5211763" y="4029075"/>
            <a:ext cx="0" cy="3000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6140" name="Line 101"/>
          <p:cNvSpPr>
            <a:spLocks noChangeShapeType="1"/>
          </p:cNvSpPr>
          <p:nvPr/>
        </p:nvSpPr>
        <p:spPr bwMode="auto">
          <a:xfrm>
            <a:off x="5602288" y="4029075"/>
            <a:ext cx="0" cy="3000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6141" name="Line 102"/>
          <p:cNvSpPr>
            <a:spLocks noChangeShapeType="1"/>
          </p:cNvSpPr>
          <p:nvPr/>
        </p:nvSpPr>
        <p:spPr bwMode="auto">
          <a:xfrm>
            <a:off x="5992813" y="4029075"/>
            <a:ext cx="0" cy="3000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6142" name="Line 103"/>
          <p:cNvSpPr>
            <a:spLocks noChangeShapeType="1"/>
          </p:cNvSpPr>
          <p:nvPr/>
        </p:nvSpPr>
        <p:spPr bwMode="auto">
          <a:xfrm>
            <a:off x="6381750" y="4029075"/>
            <a:ext cx="0" cy="3000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6143" name="Line 104"/>
          <p:cNvSpPr>
            <a:spLocks noChangeShapeType="1"/>
          </p:cNvSpPr>
          <p:nvPr/>
        </p:nvSpPr>
        <p:spPr bwMode="auto">
          <a:xfrm>
            <a:off x="6772275" y="4029075"/>
            <a:ext cx="0" cy="3000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6144" name="Line 105"/>
          <p:cNvSpPr>
            <a:spLocks noChangeShapeType="1"/>
          </p:cNvSpPr>
          <p:nvPr/>
        </p:nvSpPr>
        <p:spPr bwMode="auto">
          <a:xfrm>
            <a:off x="7162800" y="4029075"/>
            <a:ext cx="0" cy="3000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6145" name="Line 106"/>
          <p:cNvSpPr>
            <a:spLocks noChangeShapeType="1"/>
          </p:cNvSpPr>
          <p:nvPr/>
        </p:nvSpPr>
        <p:spPr bwMode="auto">
          <a:xfrm>
            <a:off x="4800600" y="5486400"/>
            <a:ext cx="0" cy="3000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6146" name="Line 107"/>
          <p:cNvSpPr>
            <a:spLocks noChangeShapeType="1"/>
          </p:cNvSpPr>
          <p:nvPr/>
        </p:nvSpPr>
        <p:spPr bwMode="auto">
          <a:xfrm>
            <a:off x="5189538" y="5486400"/>
            <a:ext cx="0" cy="3000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6147" name="Line 108"/>
          <p:cNvSpPr>
            <a:spLocks noChangeShapeType="1"/>
          </p:cNvSpPr>
          <p:nvPr/>
        </p:nvSpPr>
        <p:spPr bwMode="auto">
          <a:xfrm>
            <a:off x="5580063" y="5486400"/>
            <a:ext cx="0" cy="3000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6148" name="Line 109"/>
          <p:cNvSpPr>
            <a:spLocks noChangeShapeType="1"/>
          </p:cNvSpPr>
          <p:nvPr/>
        </p:nvSpPr>
        <p:spPr bwMode="auto">
          <a:xfrm>
            <a:off x="5970588" y="5486400"/>
            <a:ext cx="0" cy="3000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6149" name="Line 110"/>
          <p:cNvSpPr>
            <a:spLocks noChangeShapeType="1"/>
          </p:cNvSpPr>
          <p:nvPr/>
        </p:nvSpPr>
        <p:spPr bwMode="auto">
          <a:xfrm>
            <a:off x="6359525" y="5486400"/>
            <a:ext cx="0" cy="3000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6150" name="Line 111"/>
          <p:cNvSpPr>
            <a:spLocks noChangeShapeType="1"/>
          </p:cNvSpPr>
          <p:nvPr/>
        </p:nvSpPr>
        <p:spPr bwMode="auto">
          <a:xfrm>
            <a:off x="6750050" y="5486400"/>
            <a:ext cx="0" cy="3000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6151" name="Line 112"/>
          <p:cNvSpPr>
            <a:spLocks noChangeShapeType="1"/>
          </p:cNvSpPr>
          <p:nvPr/>
        </p:nvSpPr>
        <p:spPr bwMode="auto">
          <a:xfrm>
            <a:off x="7140575" y="5486400"/>
            <a:ext cx="0" cy="3000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6152" name="Text Box 70"/>
          <p:cNvSpPr txBox="1">
            <a:spLocks noChangeArrowheads="1"/>
          </p:cNvSpPr>
          <p:nvPr/>
        </p:nvSpPr>
        <p:spPr bwMode="auto">
          <a:xfrm>
            <a:off x="2295525" y="3360738"/>
            <a:ext cx="16891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>
                <a:latin typeface="Times New Roman" pitchFamily="18" charset="0"/>
              </a:rPr>
              <a:t>turn </a:t>
            </a:r>
          </a:p>
        </p:txBody>
      </p:sp>
      <p:sp>
        <p:nvSpPr>
          <p:cNvPr id="94" name="Rectangle 73"/>
          <p:cNvSpPr>
            <a:spLocks noChangeArrowheads="1"/>
          </p:cNvSpPr>
          <p:nvPr/>
        </p:nvSpPr>
        <p:spPr bwMode="auto">
          <a:xfrm>
            <a:off x="7791450" y="1219200"/>
            <a:ext cx="901700" cy="4619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>
              <a:defRPr/>
            </a:pPr>
            <a:r>
              <a:rPr lang="en-US">
                <a:solidFill>
                  <a:schemeClr val="bg1">
                    <a:lumMod val="50000"/>
                  </a:schemeClr>
                </a:solidFill>
                <a:latin typeface="Times" pitchFamily="-106" charset="0"/>
                <a:ea typeface="ＭＳ Ｐゴシック" pitchFamily="-106" charset="-128"/>
                <a:cs typeface="ＭＳ Ｐゴシック" pitchFamily="-106" charset="-128"/>
              </a:rPr>
              <a:t> </a:t>
            </a:r>
            <a:r>
              <a:rPr lang="en-US" b="1" i="1">
                <a:solidFill>
                  <a:schemeClr val="bg1">
                    <a:lumMod val="50000"/>
                  </a:schemeClr>
                </a:solidFill>
                <a:latin typeface="Times" pitchFamily="-106" charset="0"/>
                <a:ea typeface="ＭＳ Ｐゴシック" pitchFamily="-106" charset="-128"/>
                <a:cs typeface="ＭＳ Ｐゴシック" pitchFamily="-106" charset="-128"/>
              </a:rPr>
              <a:t>0-ply</a:t>
            </a:r>
            <a:r>
              <a:rPr lang="en-US">
                <a:solidFill>
                  <a:schemeClr val="bg1">
                    <a:lumMod val="50000"/>
                  </a:schemeClr>
                </a:solidFill>
                <a:latin typeface="Times" pitchFamily="-106" charset="0"/>
                <a:ea typeface="ＭＳ Ｐゴシック" pitchFamily="-106" charset="-128"/>
                <a:cs typeface="ＭＳ Ｐゴシック" pitchFamily="-106" charset="-128"/>
              </a:rPr>
              <a:t> </a:t>
            </a:r>
          </a:p>
        </p:txBody>
      </p:sp>
      <p:sp>
        <p:nvSpPr>
          <p:cNvPr id="95" name="Text Box 74"/>
          <p:cNvSpPr txBox="1">
            <a:spLocks noChangeArrowheads="1"/>
          </p:cNvSpPr>
          <p:nvPr/>
        </p:nvSpPr>
        <p:spPr bwMode="auto">
          <a:xfrm>
            <a:off x="7872413" y="1598613"/>
            <a:ext cx="838200" cy="2746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200">
                <a:solidFill>
                  <a:schemeClr val="bg1">
                    <a:lumMod val="50000"/>
                  </a:schemeClr>
                </a:solidFill>
                <a:latin typeface="Arial" pitchFamily="-106" charset="0"/>
                <a:ea typeface="ＭＳ Ｐゴシック" pitchFamily="-106" charset="-128"/>
                <a:cs typeface="ＭＳ Ｐゴシック" pitchFamily="-106" charset="-128"/>
              </a:rPr>
              <a:t>scores</a:t>
            </a:r>
          </a:p>
        </p:txBody>
      </p:sp>
      <p:sp>
        <p:nvSpPr>
          <p:cNvPr id="46155" name="Rectangle 95"/>
          <p:cNvSpPr>
            <a:spLocks noChangeArrowheads="1"/>
          </p:cNvSpPr>
          <p:nvPr/>
        </p:nvSpPr>
        <p:spPr bwMode="auto">
          <a:xfrm>
            <a:off x="4614863" y="1357313"/>
            <a:ext cx="393700" cy="322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sz="1500" b="1">
                <a:solidFill>
                  <a:srgbClr val="7F7F7F"/>
                </a:solidFill>
                <a:latin typeface="Times" charset="0"/>
              </a:rPr>
              <a:t> -1</a:t>
            </a:r>
            <a:endParaRPr lang="en-US" sz="1500" b="1"/>
          </a:p>
        </p:txBody>
      </p:sp>
      <p:sp>
        <p:nvSpPr>
          <p:cNvPr id="46156" name="Rectangle 96"/>
          <p:cNvSpPr>
            <a:spLocks noChangeArrowheads="1"/>
          </p:cNvSpPr>
          <p:nvPr/>
        </p:nvSpPr>
        <p:spPr bwMode="auto">
          <a:xfrm>
            <a:off x="5016500" y="1357313"/>
            <a:ext cx="425450" cy="322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sz="1500" b="1">
                <a:solidFill>
                  <a:srgbClr val="7F7F7F"/>
                </a:solidFill>
                <a:latin typeface="Times" charset="0"/>
              </a:rPr>
              <a:t> 50</a:t>
            </a:r>
            <a:endParaRPr lang="en-US" sz="1500" b="1"/>
          </a:p>
        </p:txBody>
      </p:sp>
      <p:sp>
        <p:nvSpPr>
          <p:cNvPr id="46157" name="Rectangle 97"/>
          <p:cNvSpPr>
            <a:spLocks noChangeArrowheads="1"/>
          </p:cNvSpPr>
          <p:nvPr/>
        </p:nvSpPr>
        <p:spPr bwMode="auto">
          <a:xfrm>
            <a:off x="5430838" y="1357313"/>
            <a:ext cx="376237" cy="322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sz="1500" b="1">
                <a:solidFill>
                  <a:srgbClr val="7F7F7F"/>
                </a:solidFill>
                <a:latin typeface="Times" charset="0"/>
              </a:rPr>
              <a:t>50</a:t>
            </a:r>
            <a:endParaRPr lang="en-US" sz="1500" b="1"/>
          </a:p>
        </p:txBody>
      </p:sp>
      <p:sp>
        <p:nvSpPr>
          <p:cNvPr id="46158" name="Rectangle 98"/>
          <p:cNvSpPr>
            <a:spLocks noChangeArrowheads="1"/>
          </p:cNvSpPr>
          <p:nvPr/>
        </p:nvSpPr>
        <p:spPr bwMode="auto">
          <a:xfrm>
            <a:off x="5830888" y="1357313"/>
            <a:ext cx="376237" cy="322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sz="1500" b="1">
                <a:solidFill>
                  <a:srgbClr val="7F7F7F"/>
                </a:solidFill>
                <a:latin typeface="Times" charset="0"/>
              </a:rPr>
              <a:t>50</a:t>
            </a:r>
            <a:endParaRPr lang="en-US" sz="1500" b="1"/>
          </a:p>
        </p:txBody>
      </p:sp>
      <p:sp>
        <p:nvSpPr>
          <p:cNvPr id="46159" name="Rectangle 99"/>
          <p:cNvSpPr>
            <a:spLocks noChangeArrowheads="1"/>
          </p:cNvSpPr>
          <p:nvPr/>
        </p:nvSpPr>
        <p:spPr bwMode="auto">
          <a:xfrm>
            <a:off x="6143625" y="1357313"/>
            <a:ext cx="425450" cy="322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sz="1500" b="1">
                <a:solidFill>
                  <a:srgbClr val="7F7F7F"/>
                </a:solidFill>
                <a:latin typeface="Times" charset="0"/>
              </a:rPr>
              <a:t> 50</a:t>
            </a:r>
            <a:endParaRPr lang="en-US" sz="1500" b="1"/>
          </a:p>
        </p:txBody>
      </p:sp>
      <p:sp>
        <p:nvSpPr>
          <p:cNvPr id="46160" name="Rectangle 100"/>
          <p:cNvSpPr>
            <a:spLocks noChangeArrowheads="1"/>
          </p:cNvSpPr>
          <p:nvPr/>
        </p:nvSpPr>
        <p:spPr bwMode="auto">
          <a:xfrm>
            <a:off x="6548438" y="1357313"/>
            <a:ext cx="377825" cy="322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sz="1500" b="1">
                <a:solidFill>
                  <a:srgbClr val="7F7F7F"/>
                </a:solidFill>
                <a:latin typeface="Times" charset="0"/>
              </a:rPr>
              <a:t>50</a:t>
            </a:r>
            <a:endParaRPr lang="en-US" sz="1500" b="1"/>
          </a:p>
        </p:txBody>
      </p:sp>
      <p:sp>
        <p:nvSpPr>
          <p:cNvPr id="46161" name="Rectangle 101"/>
          <p:cNvSpPr>
            <a:spLocks noChangeArrowheads="1"/>
          </p:cNvSpPr>
          <p:nvPr/>
        </p:nvSpPr>
        <p:spPr bwMode="auto">
          <a:xfrm>
            <a:off x="6929438" y="1357313"/>
            <a:ext cx="377825" cy="322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sz="1500" b="1">
                <a:solidFill>
                  <a:srgbClr val="7F7F7F"/>
                </a:solidFill>
                <a:latin typeface="Times" charset="0"/>
              </a:rPr>
              <a:t>50</a:t>
            </a:r>
            <a:endParaRPr lang="en-US" sz="1500" b="1"/>
          </a:p>
        </p:txBody>
      </p:sp>
      <p:sp>
        <p:nvSpPr>
          <p:cNvPr id="46162" name="Text Box 1044"/>
          <p:cNvSpPr txBox="1">
            <a:spLocks noChangeArrowheads="1"/>
          </p:cNvSpPr>
          <p:nvPr/>
        </p:nvSpPr>
        <p:spPr bwMode="auto">
          <a:xfrm>
            <a:off x="533400" y="6381750"/>
            <a:ext cx="3001963" cy="247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000">
                <a:solidFill>
                  <a:srgbClr val="008000"/>
                </a:solidFill>
                <a:latin typeface="Calibri" pitchFamily="34" charset="0"/>
              </a:rPr>
              <a:t>The "Uh Oh!" approach</a:t>
            </a:r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7170" name="Ink 97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4629150" y="4435475"/>
              <a:ext cx="206375" cy="198438"/>
            </p14:xfrm>
          </p:contentPart>
        </mc:Choice>
        <mc:Fallback xmlns="">
          <p:pic>
            <p:nvPicPr>
              <p:cNvPr id="7170" name="Ink 97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613303" y="4423971"/>
                <a:ext cx="230866" cy="22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7171" name="Ink 98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5159375" y="4452938"/>
              <a:ext cx="204788" cy="263525"/>
            </p14:xfrm>
          </p:contentPart>
        </mc:Choice>
        <mc:Fallback xmlns="">
          <p:pic>
            <p:nvPicPr>
              <p:cNvPr id="7171" name="Ink 98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144259" y="4439618"/>
                <a:ext cx="235020" cy="28476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7172" name="Ink 99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5584825" y="4451350"/>
              <a:ext cx="223838" cy="233363"/>
            </p14:xfrm>
          </p:contentPart>
        </mc:Choice>
        <mc:Fallback xmlns="">
          <p:pic>
            <p:nvPicPr>
              <p:cNvPr id="7172" name="Ink 99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577268" y="4443067"/>
                <a:ext cx="246150" cy="25713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7173" name="Ink 100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5973763" y="4443413"/>
              <a:ext cx="198437" cy="236537"/>
            </p14:xfrm>
          </p:contentPart>
        </mc:Choice>
        <mc:Fallback xmlns="">
          <p:pic>
            <p:nvPicPr>
              <p:cNvPr id="7173" name="Ink 100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965840" y="4430452"/>
                <a:ext cx="221126" cy="25957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7174" name="Ink 101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6326188" y="4405313"/>
              <a:ext cx="249237" cy="250825"/>
            </p14:xfrm>
          </p:contentPart>
        </mc:Choice>
        <mc:Fallback xmlns="">
          <p:pic>
            <p:nvPicPr>
              <p:cNvPr id="7174" name="Ink 101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310701" y="4391998"/>
                <a:ext cx="279491" cy="2724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7175" name="Ink 102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6718300" y="4456113"/>
              <a:ext cx="220663" cy="242887"/>
            </p14:xfrm>
          </p:contentPart>
        </mc:Choice>
        <mc:Fallback xmlns="">
          <p:pic>
            <p:nvPicPr>
              <p:cNvPr id="7175" name="Ink 102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703901" y="4441360"/>
                <a:ext cx="249821" cy="2655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7176" name="Ink 103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7151688" y="4446588"/>
              <a:ext cx="249237" cy="241300"/>
            </p14:xfrm>
          </p:contentPart>
        </mc:Choice>
        <mc:Fallback xmlns="">
          <p:pic>
            <p:nvPicPr>
              <p:cNvPr id="7176" name="Ink 103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142324" y="4432182"/>
                <a:ext cx="274449" cy="26290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7177" name="Ink 104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5095875" y="2851150"/>
              <a:ext cx="274638" cy="287338"/>
            </p14:xfrm>
          </p:contentPart>
        </mc:Choice>
        <mc:Fallback xmlns="">
          <p:pic>
            <p:nvPicPr>
              <p:cNvPr id="7177" name="Ink 104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080037" y="2840708"/>
                <a:ext cx="307033" cy="3143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7178" name="Ink 105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5027613" y="682625"/>
              <a:ext cx="604837" cy="1020763"/>
            </p14:xfrm>
          </p:contentPart>
        </mc:Choice>
        <mc:Fallback xmlns="">
          <p:pic>
            <p:nvPicPr>
              <p:cNvPr id="7178" name="Ink 105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012132" y="672907"/>
                <a:ext cx="628958" cy="104235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7179" name="Ink 106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4592638" y="5281613"/>
              <a:ext cx="2665412" cy="1219200"/>
            </p14:xfrm>
          </p:contentPart>
        </mc:Choice>
        <mc:Fallback xmlns="">
          <p:pic>
            <p:nvPicPr>
              <p:cNvPr id="7179" name="Ink 106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578958" y="5270814"/>
                <a:ext cx="2693492" cy="1242958"/>
              </a:xfrm>
              <a:prstGeom prst="rect">
                <a:avLst/>
              </a:prstGeom>
            </p:spPr>
          </p:pic>
        </mc:Fallback>
      </mc:AlternateContent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ounded Rectangle 6"/>
          <p:cNvSpPr/>
          <p:nvPr/>
        </p:nvSpPr>
        <p:spPr bwMode="auto">
          <a:xfrm>
            <a:off x="4254843" y="1219200"/>
            <a:ext cx="4279557" cy="4267200"/>
          </a:xfrm>
          <a:prstGeom prst="roundRect">
            <a:avLst/>
          </a:prstGeom>
          <a:solidFill>
            <a:srgbClr val="FFEAD5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itchFamily="-106" charset="0"/>
              <a:ea typeface="ＭＳ Ｐゴシック" pitchFamily="-106" charset="-128"/>
              <a:cs typeface="ＭＳ Ｐゴシック" pitchFamily="-106" charset="-128"/>
            </a:endParaRPr>
          </a:p>
        </p:txBody>
      </p:sp>
      <p:sp>
        <p:nvSpPr>
          <p:cNvPr id="6" name="Right Arrow 5"/>
          <p:cNvSpPr/>
          <p:nvPr/>
        </p:nvSpPr>
        <p:spPr bwMode="auto">
          <a:xfrm>
            <a:off x="8470557" y="6312243"/>
            <a:ext cx="533400" cy="392809"/>
          </a:xfrm>
          <a:prstGeom prst="rightArrow">
            <a:avLst/>
          </a:prstGeom>
          <a:solidFill>
            <a:schemeClr val="bg1">
              <a:lumMod val="85000"/>
            </a:schemeClr>
          </a:solidFill>
          <a:ln w="9525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itchFamily="-106" charset="0"/>
              <a:ea typeface="ＭＳ Ｐゴシック" pitchFamily="-106" charset="-128"/>
              <a:cs typeface="ＭＳ Ｐゴシック" pitchFamily="-106" charset="-128"/>
            </a:endParaRPr>
          </a:p>
        </p:txBody>
      </p:sp>
      <p:sp>
        <p:nvSpPr>
          <p:cNvPr id="10242" name="Text Box 5"/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381000" y="304800"/>
            <a:ext cx="7620000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4000" dirty="0">
                <a:latin typeface="Cambria" panose="02040503050406030204" pitchFamily="18" charset="0"/>
              </a:rPr>
              <a:t>C4 AI ~ how </a:t>
            </a:r>
            <a:r>
              <a:rPr lang="en-US" sz="4000" i="1" u="sng" dirty="0">
                <a:latin typeface="Cambria" panose="02040503050406030204" pitchFamily="18" charset="0"/>
              </a:rPr>
              <a:t>could</a:t>
            </a:r>
            <a:r>
              <a:rPr lang="en-US" sz="4000" dirty="0">
                <a:latin typeface="Cambria" panose="02040503050406030204" pitchFamily="18" charset="0"/>
              </a:rPr>
              <a:t> it work?</a:t>
            </a:r>
            <a:endParaRPr lang="en-US" sz="4000" b="1" i="1" dirty="0">
              <a:solidFill>
                <a:schemeClr val="accent2"/>
              </a:solidFill>
              <a:latin typeface="Cambria" panose="02040503050406030204" pitchFamily="18" charset="0"/>
            </a:endParaRPr>
          </a:p>
        </p:txBody>
      </p:sp>
      <p:sp>
        <p:nvSpPr>
          <p:cNvPr id="10243" name="Text Box 6"/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1333500" y="5867400"/>
            <a:ext cx="7543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dirty="0" smtClean="0">
                <a:latin typeface="Cambria" panose="02040503050406030204" pitchFamily="18" charset="0"/>
              </a:rPr>
              <a:t>It could just play randomly...   </a:t>
            </a:r>
            <a:r>
              <a:rPr lang="en-US" i="1" dirty="0" smtClean="0">
                <a:latin typeface="Cambria" panose="02040503050406030204" pitchFamily="18" charset="0"/>
              </a:rPr>
              <a:t>Let's try!</a:t>
            </a:r>
            <a:endParaRPr lang="en-US" dirty="0">
              <a:latin typeface="Cambria" panose="02040503050406030204" pitchFamily="18" charset="0"/>
            </a:endParaRPr>
          </a:p>
        </p:txBody>
      </p:sp>
      <p:sp>
        <p:nvSpPr>
          <p:cNvPr id="68" name="Text Box 50"/>
          <p:cNvSpPr txBox="1"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381000" y="2286000"/>
            <a:ext cx="3048000" cy="256685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lnSpc>
                <a:spcPct val="40000"/>
              </a:lnSpc>
              <a:spcBef>
                <a:spcPct val="50000"/>
              </a:spcBef>
            </a:pPr>
            <a:r>
              <a:rPr lang="en-US" b="1" dirty="0" smtClean="0">
                <a:solidFill>
                  <a:schemeClr val="accent2"/>
                </a:solidFill>
                <a:latin typeface="Courier New" pitchFamily="49" charset="0"/>
              </a:rPr>
              <a:t>|</a:t>
            </a:r>
            <a:r>
              <a:rPr lang="en-US" b="1" dirty="0">
                <a:solidFill>
                  <a:schemeClr val="accent2"/>
                </a:solidFill>
                <a:latin typeface="Courier New" pitchFamily="49" charset="0"/>
              </a:rPr>
              <a:t>X|X| | | | | |</a:t>
            </a:r>
          </a:p>
          <a:p>
            <a:pPr>
              <a:lnSpc>
                <a:spcPct val="40000"/>
              </a:lnSpc>
              <a:spcBef>
                <a:spcPct val="50000"/>
              </a:spcBef>
            </a:pPr>
            <a:r>
              <a:rPr lang="en-US" b="1" dirty="0">
                <a:solidFill>
                  <a:schemeClr val="accent2"/>
                </a:solidFill>
                <a:latin typeface="Courier New" pitchFamily="49" charset="0"/>
              </a:rPr>
              <a:t>|X|O| | |O| |X|</a:t>
            </a:r>
          </a:p>
          <a:p>
            <a:pPr>
              <a:lnSpc>
                <a:spcPct val="40000"/>
              </a:lnSpc>
              <a:spcBef>
                <a:spcPct val="50000"/>
              </a:spcBef>
            </a:pPr>
            <a:r>
              <a:rPr lang="en-US" b="1" dirty="0">
                <a:solidFill>
                  <a:schemeClr val="accent2"/>
                </a:solidFill>
                <a:latin typeface="Courier New" pitchFamily="49" charset="0"/>
              </a:rPr>
              <a:t>|O|O|X|O|X|O|O|</a:t>
            </a:r>
          </a:p>
          <a:p>
            <a:pPr>
              <a:lnSpc>
                <a:spcPct val="40000"/>
              </a:lnSpc>
              <a:spcBef>
                <a:spcPct val="50000"/>
              </a:spcBef>
            </a:pPr>
            <a:r>
              <a:rPr lang="en-US" b="1" dirty="0">
                <a:solidFill>
                  <a:schemeClr val="accent2"/>
                </a:solidFill>
                <a:latin typeface="Courier New" pitchFamily="49" charset="0"/>
              </a:rPr>
              <a:t>|X|X|X|O|O|X|X|</a:t>
            </a:r>
          </a:p>
          <a:p>
            <a:pPr>
              <a:lnSpc>
                <a:spcPct val="40000"/>
              </a:lnSpc>
              <a:spcBef>
                <a:spcPct val="50000"/>
              </a:spcBef>
            </a:pPr>
            <a:r>
              <a:rPr lang="en-US" b="1" dirty="0">
                <a:solidFill>
                  <a:schemeClr val="accent2"/>
                </a:solidFill>
                <a:latin typeface="Courier New" pitchFamily="49" charset="0"/>
              </a:rPr>
              <a:t>|O|O|O|X|O|O|X|</a:t>
            </a:r>
          </a:p>
          <a:p>
            <a:pPr>
              <a:lnSpc>
                <a:spcPct val="40000"/>
              </a:lnSpc>
              <a:spcBef>
                <a:spcPct val="50000"/>
              </a:spcBef>
            </a:pPr>
            <a:r>
              <a:rPr lang="en-US" b="1" dirty="0">
                <a:solidFill>
                  <a:schemeClr val="accent2"/>
                </a:solidFill>
                <a:latin typeface="Courier New" pitchFamily="49" charset="0"/>
              </a:rPr>
              <a:t>|O|X|X|X|O|X|O|</a:t>
            </a:r>
          </a:p>
          <a:p>
            <a:pPr>
              <a:lnSpc>
                <a:spcPct val="40000"/>
              </a:lnSpc>
              <a:spcBef>
                <a:spcPct val="50000"/>
              </a:spcBef>
            </a:pPr>
            <a:r>
              <a:rPr lang="en-US" b="1" dirty="0">
                <a:solidFill>
                  <a:schemeClr val="accent2"/>
                </a:solidFill>
                <a:latin typeface="Courier New" pitchFamily="49" charset="0"/>
              </a:rPr>
              <a:t>---------------</a:t>
            </a:r>
          </a:p>
          <a:p>
            <a:pPr>
              <a:lnSpc>
                <a:spcPct val="40000"/>
              </a:lnSpc>
              <a:spcBef>
                <a:spcPct val="50000"/>
              </a:spcBef>
            </a:pPr>
            <a:r>
              <a:rPr lang="en-US" b="1" dirty="0">
                <a:solidFill>
                  <a:schemeClr val="accent2"/>
                </a:solidFill>
                <a:latin typeface="Courier New" pitchFamily="49" charset="0"/>
              </a:rPr>
              <a:t> 0 1 2 3 4 5 </a:t>
            </a:r>
            <a:r>
              <a:rPr lang="en-US" b="1" dirty="0" smtClean="0">
                <a:solidFill>
                  <a:schemeClr val="accent2"/>
                </a:solidFill>
                <a:latin typeface="Courier New" pitchFamily="49" charset="0"/>
              </a:rPr>
              <a:t>6</a:t>
            </a:r>
          </a:p>
        </p:txBody>
      </p:sp>
      <p:sp>
        <p:nvSpPr>
          <p:cNvPr id="70" name="Text Box 50"/>
          <p:cNvSpPr txBox="1">
            <a:spLocks noChangeArrowheads="1"/>
          </p:cNvSpPr>
          <p:nvPr>
            <p:custDataLst>
              <p:tags r:id="rId4"/>
            </p:custDataLst>
          </p:nvPr>
        </p:nvSpPr>
        <p:spPr bwMode="auto">
          <a:xfrm>
            <a:off x="4701745" y="1349562"/>
            <a:ext cx="3301314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ts val="0"/>
              </a:spcBef>
            </a:pPr>
            <a:r>
              <a:rPr lang="en-US" b="1" dirty="0" smtClean="0">
                <a:latin typeface="Calibri" panose="020F0502020204030204" pitchFamily="34" charset="0"/>
                <a:cs typeface="Calibri" panose="020F0502020204030204" pitchFamily="34" charset="0"/>
              </a:rPr>
              <a:t>tiebreaking to the </a:t>
            </a:r>
            <a:r>
              <a:rPr lang="en-US" b="1" dirty="0" smtClean="0">
                <a:solidFill>
                  <a:srgbClr val="0B04FF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LEFT</a:t>
            </a:r>
            <a:r>
              <a:rPr lang="en-US" b="1" dirty="0" smtClean="0">
                <a:latin typeface="Calibri" panose="020F0502020204030204" pitchFamily="34" charset="0"/>
                <a:cs typeface="Calibri" panose="020F0502020204030204" pitchFamily="34" charset="0"/>
              </a:rPr>
              <a:t> when possible...</a:t>
            </a:r>
            <a:endParaRPr lang="en-US" b="1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71" name="Text Box 6"/>
          <p:cNvSpPr txBox="1">
            <a:spLocks noChangeArrowheads="1"/>
          </p:cNvSpPr>
          <p:nvPr>
            <p:custDataLst>
              <p:tags r:id="rId5"/>
            </p:custDataLst>
          </p:nvPr>
        </p:nvSpPr>
        <p:spPr bwMode="auto">
          <a:xfrm>
            <a:off x="381000" y="6336268"/>
            <a:ext cx="8497329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600" dirty="0" smtClean="0">
                <a:latin typeface="Cambria" panose="02040503050406030204" pitchFamily="18" charset="0"/>
              </a:rPr>
              <a:t>Or, it could always play as far left as possible...    </a:t>
            </a:r>
            <a:r>
              <a:rPr lang="en-US" sz="1600" i="1" dirty="0" smtClean="0">
                <a:latin typeface="Cambria" panose="02040503050406030204" pitchFamily="18" charset="0"/>
              </a:rPr>
              <a:t>Let's try that, too!</a:t>
            </a:r>
            <a:endParaRPr lang="en-US" sz="1600" dirty="0">
              <a:latin typeface="Cambria" panose="02040503050406030204" pitchFamily="18" charset="0"/>
            </a:endParaRPr>
          </a:p>
        </p:txBody>
      </p:sp>
      <p:grpSp>
        <p:nvGrpSpPr>
          <p:cNvPr id="10" name="Group 32"/>
          <p:cNvGrpSpPr>
            <a:grpSpLocks/>
          </p:cNvGrpSpPr>
          <p:nvPr>
            <p:custDataLst>
              <p:tags r:id="rId6"/>
            </p:custDataLst>
          </p:nvPr>
        </p:nvGrpSpPr>
        <p:grpSpPr bwMode="auto">
          <a:xfrm>
            <a:off x="176750" y="6166134"/>
            <a:ext cx="408500" cy="379491"/>
            <a:chOff x="2928" y="1051"/>
            <a:chExt cx="840" cy="957"/>
          </a:xfrm>
        </p:grpSpPr>
        <p:sp>
          <p:nvSpPr>
            <p:cNvPr id="11" name="Freeform 33"/>
            <p:cNvSpPr>
              <a:spLocks/>
            </p:cNvSpPr>
            <p:nvPr>
              <p:custDataLst>
                <p:tags r:id="rId8"/>
              </p:custDataLst>
            </p:nvPr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24 w 1048"/>
                <a:gd name="T1" fmla="*/ 21 h 250"/>
                <a:gd name="T2" fmla="*/ 42 w 1048"/>
                <a:gd name="T3" fmla="*/ 83 h 250"/>
                <a:gd name="T4" fmla="*/ 43 w 1048"/>
                <a:gd name="T5" fmla="*/ 111 h 250"/>
                <a:gd name="T6" fmla="*/ 46 w 1048"/>
                <a:gd name="T7" fmla="*/ 126 h 250"/>
                <a:gd name="T8" fmla="*/ 48 w 1048"/>
                <a:gd name="T9" fmla="*/ 167 h 250"/>
                <a:gd name="T10" fmla="*/ 33 w 1048"/>
                <a:gd name="T11" fmla="*/ 236 h 250"/>
                <a:gd name="T12" fmla="*/ 4 w 1048"/>
                <a:gd name="T13" fmla="*/ 216 h 250"/>
                <a:gd name="T14" fmla="*/ 0 w 1048"/>
                <a:gd name="T15" fmla="*/ 195 h 250"/>
                <a:gd name="T16" fmla="*/ 2 w 1048"/>
                <a:gd name="T17" fmla="*/ 161 h 250"/>
                <a:gd name="T18" fmla="*/ 4 w 1048"/>
                <a:gd name="T19" fmla="*/ 125 h 250"/>
                <a:gd name="T20" fmla="*/ 9 w 1048"/>
                <a:gd name="T21" fmla="*/ 76 h 250"/>
                <a:gd name="T22" fmla="*/ 13 w 1048"/>
                <a:gd name="T23" fmla="*/ 55 h 250"/>
                <a:gd name="T24" fmla="*/ 15 w 1048"/>
                <a:gd name="T25" fmla="*/ 28 h 250"/>
                <a:gd name="T26" fmla="*/ 17 w 1048"/>
                <a:gd name="T27" fmla="*/ 14 h 250"/>
                <a:gd name="T28" fmla="*/ 22 w 1048"/>
                <a:gd name="T29" fmla="*/ 28 h 250"/>
                <a:gd name="T30" fmla="*/ 24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MS PGothic" pitchFamily="34" charset="-128"/>
                <a:cs typeface="+mn-cs"/>
              </a:endParaRPr>
            </a:p>
          </p:txBody>
        </p:sp>
        <p:sp>
          <p:nvSpPr>
            <p:cNvPr id="12" name="Oval 34"/>
            <p:cNvSpPr>
              <a:spLocks noChangeArrowheads="1"/>
            </p:cNvSpPr>
            <p:nvPr>
              <p:custDataLst>
                <p:tags r:id="rId9"/>
              </p:custDataLst>
            </p:nvPr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MS PGothic" pitchFamily="34" charset="-128"/>
                <a:cs typeface="+mn-cs"/>
              </a:endParaRPr>
            </a:p>
          </p:txBody>
        </p:sp>
        <p:sp>
          <p:nvSpPr>
            <p:cNvPr id="13" name="Oval 35"/>
            <p:cNvSpPr>
              <a:spLocks noChangeArrowheads="1"/>
            </p:cNvSpPr>
            <p:nvPr>
              <p:custDataLst>
                <p:tags r:id="rId10"/>
              </p:custDataLst>
            </p:nvPr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MS PGothic" pitchFamily="34" charset="-128"/>
                <a:cs typeface="+mn-cs"/>
              </a:endParaRPr>
            </a:p>
          </p:txBody>
        </p:sp>
        <p:sp>
          <p:nvSpPr>
            <p:cNvPr id="14" name="Oval 36"/>
            <p:cNvSpPr>
              <a:spLocks noChangeArrowheads="1"/>
            </p:cNvSpPr>
            <p:nvPr>
              <p:custDataLst>
                <p:tags r:id="rId11"/>
              </p:custDataLst>
            </p:nvPr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MS PGothic" pitchFamily="34" charset="-128"/>
                <a:cs typeface="+mn-cs"/>
              </a:endParaRPr>
            </a:p>
          </p:txBody>
        </p:sp>
        <p:sp>
          <p:nvSpPr>
            <p:cNvPr id="15" name="Oval 37"/>
            <p:cNvSpPr>
              <a:spLocks noChangeArrowheads="1"/>
            </p:cNvSpPr>
            <p:nvPr>
              <p:custDataLst>
                <p:tags r:id="rId12"/>
              </p:custDataLst>
            </p:nvPr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MS PGothic" pitchFamily="34" charset="-128"/>
                <a:cs typeface="+mn-cs"/>
              </a:endParaRPr>
            </a:p>
          </p:txBody>
        </p:sp>
        <p:sp>
          <p:nvSpPr>
            <p:cNvPr id="16" name="Oval 38"/>
            <p:cNvSpPr>
              <a:spLocks noChangeArrowheads="1"/>
            </p:cNvSpPr>
            <p:nvPr>
              <p:custDataLst>
                <p:tags r:id="rId13"/>
              </p:custDataLst>
            </p:nvPr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MS PGothic" pitchFamily="34" charset="-128"/>
                <a:cs typeface="+mn-cs"/>
              </a:endParaRPr>
            </a:p>
          </p:txBody>
        </p:sp>
        <p:sp>
          <p:nvSpPr>
            <p:cNvPr id="17" name="Oval 39"/>
            <p:cNvSpPr>
              <a:spLocks noChangeArrowheads="1"/>
            </p:cNvSpPr>
            <p:nvPr>
              <p:custDataLst>
                <p:tags r:id="rId14"/>
              </p:custDataLst>
            </p:nvPr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MS PGothic" pitchFamily="34" charset="-128"/>
                <a:cs typeface="+mn-cs"/>
              </a:endParaRPr>
            </a:p>
          </p:txBody>
        </p:sp>
        <p:sp>
          <p:nvSpPr>
            <p:cNvPr id="18" name="Oval 40"/>
            <p:cNvSpPr>
              <a:spLocks noChangeArrowheads="1"/>
            </p:cNvSpPr>
            <p:nvPr>
              <p:custDataLst>
                <p:tags r:id="rId15"/>
              </p:custDataLst>
            </p:nvPr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MS PGothic" pitchFamily="34" charset="-128"/>
                <a:cs typeface="+mn-cs"/>
              </a:endParaRPr>
            </a:p>
          </p:txBody>
        </p:sp>
        <p:sp>
          <p:nvSpPr>
            <p:cNvPr id="19" name="AutoShape 41"/>
            <p:cNvSpPr>
              <a:spLocks noChangeArrowheads="1"/>
            </p:cNvSpPr>
            <p:nvPr>
              <p:custDataLst>
                <p:tags r:id="rId16"/>
              </p:custDataLst>
            </p:nvPr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MS PGothic" pitchFamily="34" charset="-128"/>
                <a:cs typeface="+mn-cs"/>
              </a:endParaRPr>
            </a:p>
          </p:txBody>
        </p:sp>
        <p:sp>
          <p:nvSpPr>
            <p:cNvPr id="20" name="Freeform 42"/>
            <p:cNvSpPr>
              <a:spLocks/>
            </p:cNvSpPr>
            <p:nvPr>
              <p:custDataLst>
                <p:tags r:id="rId17"/>
              </p:custDataLst>
            </p:nvPr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MS PGothic" pitchFamily="34" charset="-128"/>
                <a:cs typeface="+mn-cs"/>
              </a:endParaRPr>
            </a:p>
          </p:txBody>
        </p:sp>
        <p:sp>
          <p:nvSpPr>
            <p:cNvPr id="21" name="Freeform 43"/>
            <p:cNvSpPr>
              <a:spLocks/>
            </p:cNvSpPr>
            <p:nvPr>
              <p:custDataLst>
                <p:tags r:id="rId18"/>
              </p:custDataLst>
            </p:nvPr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MS PGothic" pitchFamily="34" charset="-128"/>
                <a:cs typeface="+mn-cs"/>
              </a:endParaRPr>
            </a:p>
          </p:txBody>
        </p:sp>
        <p:sp>
          <p:nvSpPr>
            <p:cNvPr id="22" name="Freeform 44"/>
            <p:cNvSpPr>
              <a:spLocks/>
            </p:cNvSpPr>
            <p:nvPr>
              <p:custDataLst>
                <p:tags r:id="rId19"/>
              </p:custDataLst>
            </p:nvPr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MS PGothic" pitchFamily="34" charset="-128"/>
                <a:cs typeface="+mn-cs"/>
              </a:endParaRPr>
            </a:p>
          </p:txBody>
        </p:sp>
        <p:sp>
          <p:nvSpPr>
            <p:cNvPr id="23" name="Freeform 45"/>
            <p:cNvSpPr>
              <a:spLocks/>
            </p:cNvSpPr>
            <p:nvPr>
              <p:custDataLst>
                <p:tags r:id="rId20"/>
              </p:custDataLst>
            </p:nvPr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MS PGothic" pitchFamily="34" charset="-128"/>
                <a:cs typeface="+mn-cs"/>
              </a:endParaRPr>
            </a:p>
          </p:txBody>
        </p:sp>
      </p:grpSp>
      <p:sp>
        <p:nvSpPr>
          <p:cNvPr id="2" name="Rectangle 1"/>
          <p:cNvSpPr/>
          <p:nvPr/>
        </p:nvSpPr>
        <p:spPr>
          <a:xfrm>
            <a:off x="534844" y="5936860"/>
            <a:ext cx="989156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200" dirty="0" smtClean="0">
                <a:solidFill>
                  <a:srgbClr val="006600"/>
                </a:solidFill>
                <a:latin typeface="Cambria" panose="02040503050406030204" pitchFamily="18" charset="0"/>
              </a:rPr>
              <a:t>Oh, I won!</a:t>
            </a:r>
            <a:endParaRPr lang="en-US" sz="1200" dirty="0">
              <a:solidFill>
                <a:srgbClr val="006600"/>
              </a:solidFill>
            </a:endParaRPr>
          </a:p>
        </p:txBody>
      </p:sp>
      <p:sp>
        <p:nvSpPr>
          <p:cNvPr id="27" name="Text Box 50"/>
          <p:cNvSpPr txBox="1">
            <a:spLocks noChangeArrowheads="1"/>
          </p:cNvSpPr>
          <p:nvPr>
            <p:custDataLst>
              <p:tags r:id="rId7"/>
            </p:custDataLst>
          </p:nvPr>
        </p:nvSpPr>
        <p:spPr bwMode="auto">
          <a:xfrm>
            <a:off x="4800600" y="2286000"/>
            <a:ext cx="3048000" cy="256685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lnSpc>
                <a:spcPct val="40000"/>
              </a:lnSpc>
              <a:spcBef>
                <a:spcPct val="50000"/>
              </a:spcBef>
            </a:pPr>
            <a:r>
              <a:rPr lang="en-US" b="1" dirty="0" smtClean="0">
                <a:solidFill>
                  <a:schemeClr val="accent2"/>
                </a:solidFill>
                <a:latin typeface="Courier New" pitchFamily="49" charset="0"/>
              </a:rPr>
              <a:t>|</a:t>
            </a:r>
            <a:r>
              <a:rPr lang="en-US" b="1" dirty="0">
                <a:solidFill>
                  <a:schemeClr val="accent2"/>
                </a:solidFill>
                <a:latin typeface="Courier New" pitchFamily="49" charset="0"/>
              </a:rPr>
              <a:t>O|O|O| | | | |</a:t>
            </a:r>
          </a:p>
          <a:p>
            <a:pPr>
              <a:lnSpc>
                <a:spcPct val="40000"/>
              </a:lnSpc>
              <a:spcBef>
                <a:spcPct val="50000"/>
              </a:spcBef>
            </a:pPr>
            <a:r>
              <a:rPr lang="en-US" b="1" dirty="0">
                <a:solidFill>
                  <a:schemeClr val="accent2"/>
                </a:solidFill>
                <a:latin typeface="Courier New" pitchFamily="49" charset="0"/>
              </a:rPr>
              <a:t>|X|X|X| | | | |</a:t>
            </a:r>
          </a:p>
          <a:p>
            <a:pPr>
              <a:lnSpc>
                <a:spcPct val="40000"/>
              </a:lnSpc>
              <a:spcBef>
                <a:spcPct val="50000"/>
              </a:spcBef>
            </a:pPr>
            <a:r>
              <a:rPr lang="en-US" b="1" dirty="0">
                <a:solidFill>
                  <a:schemeClr val="accent2"/>
                </a:solidFill>
                <a:latin typeface="Courier New" pitchFamily="49" charset="0"/>
              </a:rPr>
              <a:t>|O|O|O| | | | |</a:t>
            </a:r>
          </a:p>
          <a:p>
            <a:pPr>
              <a:lnSpc>
                <a:spcPct val="40000"/>
              </a:lnSpc>
              <a:spcBef>
                <a:spcPct val="50000"/>
              </a:spcBef>
            </a:pPr>
            <a:r>
              <a:rPr lang="en-US" b="1" dirty="0">
                <a:solidFill>
                  <a:schemeClr val="accent2"/>
                </a:solidFill>
                <a:latin typeface="Courier New" pitchFamily="49" charset="0"/>
              </a:rPr>
              <a:t>|X|X|X| | | | |</a:t>
            </a:r>
          </a:p>
          <a:p>
            <a:pPr>
              <a:lnSpc>
                <a:spcPct val="40000"/>
              </a:lnSpc>
              <a:spcBef>
                <a:spcPct val="50000"/>
              </a:spcBef>
            </a:pPr>
            <a:r>
              <a:rPr lang="en-US" b="1" dirty="0">
                <a:solidFill>
                  <a:schemeClr val="accent2"/>
                </a:solidFill>
                <a:latin typeface="Courier New" pitchFamily="49" charset="0"/>
              </a:rPr>
              <a:t>|O|O|O| | | | |</a:t>
            </a:r>
          </a:p>
          <a:p>
            <a:pPr>
              <a:lnSpc>
                <a:spcPct val="40000"/>
              </a:lnSpc>
              <a:spcBef>
                <a:spcPct val="50000"/>
              </a:spcBef>
            </a:pPr>
            <a:r>
              <a:rPr lang="en-US" b="1" dirty="0">
                <a:solidFill>
                  <a:schemeClr val="accent2"/>
                </a:solidFill>
                <a:latin typeface="Courier New" pitchFamily="49" charset="0"/>
              </a:rPr>
              <a:t>|X|X|X|X| | | |</a:t>
            </a:r>
          </a:p>
          <a:p>
            <a:pPr>
              <a:lnSpc>
                <a:spcPct val="40000"/>
              </a:lnSpc>
              <a:spcBef>
                <a:spcPct val="50000"/>
              </a:spcBef>
            </a:pPr>
            <a:r>
              <a:rPr lang="en-US" b="1" dirty="0">
                <a:solidFill>
                  <a:schemeClr val="accent2"/>
                </a:solidFill>
                <a:latin typeface="Courier New" pitchFamily="49" charset="0"/>
              </a:rPr>
              <a:t>---------------</a:t>
            </a:r>
          </a:p>
          <a:p>
            <a:pPr>
              <a:lnSpc>
                <a:spcPct val="40000"/>
              </a:lnSpc>
              <a:spcBef>
                <a:spcPct val="50000"/>
              </a:spcBef>
            </a:pPr>
            <a:r>
              <a:rPr lang="en-US" b="1" dirty="0">
                <a:solidFill>
                  <a:schemeClr val="accent2"/>
                </a:solidFill>
                <a:latin typeface="Courier New" pitchFamily="49" charset="0"/>
              </a:rPr>
              <a:t> 0 1 2 3 4 5 6</a:t>
            </a:r>
          </a:p>
        </p:txBody>
      </p:sp>
    </p:spTree>
    <p:extLst>
      <p:ext uri="{BB962C8B-B14F-4D97-AF65-F5344CB8AC3E}">
        <p14:creationId xmlns:p14="http://schemas.microsoft.com/office/powerpoint/2010/main" val="55978043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7106" name="Group 2"/>
          <p:cNvGrpSpPr>
            <a:grpSpLocks/>
          </p:cNvGrpSpPr>
          <p:nvPr/>
        </p:nvGrpSpPr>
        <p:grpSpPr bwMode="auto">
          <a:xfrm>
            <a:off x="549275" y="930275"/>
            <a:ext cx="7964488" cy="180975"/>
            <a:chOff x="295" y="1311"/>
            <a:chExt cx="5177" cy="114"/>
          </a:xfrm>
        </p:grpSpPr>
        <p:sp>
          <p:nvSpPr>
            <p:cNvPr id="47120" name="Rectangle 3"/>
            <p:cNvSpPr>
              <a:spLocks noChangeArrowheads="1"/>
            </p:cNvSpPr>
            <p:nvPr/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7121" name="Rectangle 4"/>
            <p:cNvSpPr>
              <a:spLocks noChangeArrowheads="1"/>
            </p:cNvSpPr>
            <p:nvPr/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47107" name="Text Box 5"/>
          <p:cNvSpPr txBox="1">
            <a:spLocks noChangeArrowheads="1"/>
          </p:cNvSpPr>
          <p:nvPr/>
        </p:nvSpPr>
        <p:spPr bwMode="auto">
          <a:xfrm>
            <a:off x="865188" y="139700"/>
            <a:ext cx="7315200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3600" b="1">
                <a:latin typeface="Courier New" pitchFamily="49" charset="0"/>
              </a:rPr>
              <a:t>scoreBoard vs. scoresFor</a:t>
            </a:r>
          </a:p>
        </p:txBody>
      </p:sp>
      <p:sp>
        <p:nvSpPr>
          <p:cNvPr id="47108" name="Text Box 6"/>
          <p:cNvSpPr txBox="1">
            <a:spLocks noChangeArrowheads="1"/>
          </p:cNvSpPr>
          <p:nvPr/>
        </p:nvSpPr>
        <p:spPr bwMode="auto">
          <a:xfrm>
            <a:off x="431800" y="1277938"/>
            <a:ext cx="60960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b="1">
                <a:latin typeface="Courier New" pitchFamily="49" charset="0"/>
              </a:rPr>
              <a:t>scoreBoard(b)</a:t>
            </a:r>
            <a:r>
              <a:rPr lang="en-US">
                <a:latin typeface="Times" charset="0"/>
              </a:rPr>
              <a:t>  looks ahead 0 moves</a:t>
            </a:r>
            <a:endParaRPr lang="en-US">
              <a:solidFill>
                <a:srgbClr val="0B04FF"/>
              </a:solidFill>
              <a:latin typeface="Times" charset="0"/>
            </a:endParaRPr>
          </a:p>
        </p:txBody>
      </p:sp>
      <p:sp>
        <p:nvSpPr>
          <p:cNvPr id="47109" name="Text Box 7"/>
          <p:cNvSpPr txBox="1">
            <a:spLocks noChangeArrowheads="1"/>
          </p:cNvSpPr>
          <p:nvPr/>
        </p:nvSpPr>
        <p:spPr bwMode="auto">
          <a:xfrm>
            <a:off x="5932488" y="1322388"/>
            <a:ext cx="161131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000">
                <a:solidFill>
                  <a:srgbClr val="0902AB"/>
                </a:solidFill>
              </a:rPr>
              <a:t>The "Zen" approach -- we are excellent at this!</a:t>
            </a:r>
          </a:p>
        </p:txBody>
      </p:sp>
      <p:sp>
        <p:nvSpPr>
          <p:cNvPr id="47110" name="Rectangle 9"/>
          <p:cNvSpPr>
            <a:spLocks noChangeArrowheads="1"/>
          </p:cNvSpPr>
          <p:nvPr/>
        </p:nvSpPr>
        <p:spPr bwMode="auto">
          <a:xfrm>
            <a:off x="7678738" y="1282700"/>
            <a:ext cx="90328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>
                <a:latin typeface="Times" charset="0"/>
              </a:rPr>
              <a:t> </a:t>
            </a:r>
            <a:r>
              <a:rPr lang="en-US" b="1" i="1">
                <a:latin typeface="Times" charset="0"/>
              </a:rPr>
              <a:t>0-ply</a:t>
            </a:r>
            <a:r>
              <a:rPr lang="en-US">
                <a:latin typeface="Times" charset="0"/>
              </a:rPr>
              <a:t> </a:t>
            </a:r>
          </a:p>
        </p:txBody>
      </p:sp>
      <p:sp>
        <p:nvSpPr>
          <p:cNvPr id="47111" name="Text Box 11"/>
          <p:cNvSpPr txBox="1">
            <a:spLocks noChangeArrowheads="1"/>
          </p:cNvSpPr>
          <p:nvPr/>
        </p:nvSpPr>
        <p:spPr bwMode="auto">
          <a:xfrm>
            <a:off x="685800" y="3087688"/>
            <a:ext cx="7827963" cy="830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b="1">
                <a:latin typeface="Courier New" pitchFamily="49" charset="0"/>
              </a:rPr>
              <a:t>scoresFor( self, b )</a:t>
            </a:r>
            <a:r>
              <a:rPr lang="en-US">
                <a:solidFill>
                  <a:srgbClr val="0902AB"/>
                </a:solidFill>
              </a:rPr>
              <a:t> </a:t>
            </a:r>
            <a:r>
              <a:rPr lang="en-US"/>
              <a:t>returns a LIST of scores,</a:t>
            </a:r>
            <a:r>
              <a:rPr lang="en-US">
                <a:solidFill>
                  <a:srgbClr val="0902AB"/>
                </a:solidFill>
              </a:rPr>
              <a:t> </a:t>
            </a:r>
            <a:r>
              <a:rPr lang="en-US" i="1">
                <a:solidFill>
                  <a:srgbClr val="0902AB"/>
                </a:solidFill>
              </a:rPr>
              <a:t>one for each column you </a:t>
            </a:r>
            <a:r>
              <a:rPr lang="en-US" i="1">
                <a:solidFill>
                  <a:srgbClr val="FF0000"/>
                </a:solidFill>
              </a:rPr>
              <a:t>might </a:t>
            </a:r>
            <a:r>
              <a:rPr lang="en-US" i="1">
                <a:solidFill>
                  <a:srgbClr val="0902AB"/>
                </a:solidFill>
              </a:rPr>
              <a:t>choose to move next…</a:t>
            </a:r>
            <a:endParaRPr lang="en-US">
              <a:solidFill>
                <a:srgbClr val="0902AB"/>
              </a:solidFill>
            </a:endParaRPr>
          </a:p>
        </p:txBody>
      </p:sp>
      <p:sp>
        <p:nvSpPr>
          <p:cNvPr id="47112" name="Rectangle 10"/>
          <p:cNvSpPr>
            <a:spLocks noChangeArrowheads="1"/>
          </p:cNvSpPr>
          <p:nvPr/>
        </p:nvSpPr>
        <p:spPr bwMode="auto">
          <a:xfrm>
            <a:off x="7696200" y="4724400"/>
            <a:ext cx="96361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>
                <a:latin typeface="Times" charset="0"/>
              </a:rPr>
              <a:t> </a:t>
            </a:r>
            <a:r>
              <a:rPr lang="en-US" b="1" i="1">
                <a:solidFill>
                  <a:srgbClr val="0B04FF"/>
                </a:solidFill>
                <a:latin typeface="Times" charset="0"/>
              </a:rPr>
              <a:t>1-ply</a:t>
            </a:r>
            <a:r>
              <a:rPr lang="en-US">
                <a:solidFill>
                  <a:srgbClr val="0B04FF"/>
                </a:solidFill>
                <a:latin typeface="Times" charset="0"/>
              </a:rPr>
              <a:t> </a:t>
            </a:r>
          </a:p>
        </p:txBody>
      </p:sp>
      <p:sp>
        <p:nvSpPr>
          <p:cNvPr id="47113" name="Rectangle 72"/>
          <p:cNvSpPr>
            <a:spLocks noChangeArrowheads="1"/>
          </p:cNvSpPr>
          <p:nvPr/>
        </p:nvSpPr>
        <p:spPr bwMode="auto">
          <a:xfrm>
            <a:off x="7699375" y="5334000"/>
            <a:ext cx="96361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>
                <a:latin typeface="Times" charset="0"/>
              </a:rPr>
              <a:t> </a:t>
            </a:r>
            <a:r>
              <a:rPr lang="en-US" b="1" i="1">
                <a:solidFill>
                  <a:srgbClr val="0B04FF"/>
                </a:solidFill>
                <a:latin typeface="Times" charset="0"/>
              </a:rPr>
              <a:t>2-ply</a:t>
            </a:r>
            <a:r>
              <a:rPr lang="en-US">
                <a:solidFill>
                  <a:srgbClr val="0B04FF"/>
                </a:solidFill>
                <a:latin typeface="Times" charset="0"/>
              </a:rPr>
              <a:t> </a:t>
            </a:r>
          </a:p>
        </p:txBody>
      </p:sp>
      <p:sp>
        <p:nvSpPr>
          <p:cNvPr id="47114" name="Rectangle 72"/>
          <p:cNvSpPr>
            <a:spLocks noChangeArrowheads="1"/>
          </p:cNvSpPr>
          <p:nvPr/>
        </p:nvSpPr>
        <p:spPr bwMode="auto">
          <a:xfrm>
            <a:off x="7912100" y="5867400"/>
            <a:ext cx="49212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>
                <a:latin typeface="Times" charset="0"/>
              </a:rPr>
              <a:t>…</a:t>
            </a:r>
            <a:endParaRPr lang="en-US">
              <a:solidFill>
                <a:srgbClr val="0B04FF"/>
              </a:solidFill>
              <a:latin typeface="Times" charset="0"/>
            </a:endParaRPr>
          </a:p>
        </p:txBody>
      </p:sp>
      <p:cxnSp>
        <p:nvCxnSpPr>
          <p:cNvPr id="47115" name="Straight Connector 14"/>
          <p:cNvCxnSpPr>
            <a:cxnSpLocks noChangeShapeType="1"/>
          </p:cNvCxnSpPr>
          <p:nvPr/>
        </p:nvCxnSpPr>
        <p:spPr bwMode="auto">
          <a:xfrm>
            <a:off x="609600" y="2819400"/>
            <a:ext cx="7848600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47116" name="Rectangle 13"/>
          <p:cNvSpPr>
            <a:spLocks noChangeArrowheads="1"/>
          </p:cNvSpPr>
          <p:nvPr/>
        </p:nvSpPr>
        <p:spPr bwMode="auto">
          <a:xfrm>
            <a:off x="7945438" y="1755775"/>
            <a:ext cx="419100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000">
                <a:solidFill>
                  <a:srgbClr val="000000"/>
                </a:solidFill>
              </a:rPr>
              <a:t>only</a:t>
            </a:r>
            <a:endParaRPr lang="en-US">
              <a:solidFill>
                <a:srgbClr val="000000"/>
              </a:solidFill>
            </a:endParaRPr>
          </a:p>
        </p:txBody>
      </p:sp>
      <p:sp>
        <p:nvSpPr>
          <p:cNvPr id="47117" name="Rectangle 10"/>
          <p:cNvSpPr>
            <a:spLocks noChangeArrowheads="1"/>
          </p:cNvSpPr>
          <p:nvPr/>
        </p:nvSpPr>
        <p:spPr bwMode="auto">
          <a:xfrm>
            <a:off x="7723188" y="4106863"/>
            <a:ext cx="90328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>
                <a:latin typeface="Times" charset="0"/>
              </a:rPr>
              <a:t> </a:t>
            </a:r>
            <a:r>
              <a:rPr lang="en-US" b="1" i="1">
                <a:solidFill>
                  <a:srgbClr val="0B04FF"/>
                </a:solidFill>
                <a:latin typeface="Times" charset="0"/>
              </a:rPr>
              <a:t>0-ply</a:t>
            </a:r>
            <a:r>
              <a:rPr lang="en-US">
                <a:solidFill>
                  <a:srgbClr val="0B04FF"/>
                </a:solidFill>
                <a:latin typeface="Times" charset="0"/>
              </a:rPr>
              <a:t> </a:t>
            </a:r>
          </a:p>
        </p:txBody>
      </p:sp>
      <p:sp>
        <p:nvSpPr>
          <p:cNvPr id="47118" name="Rectangle 1"/>
          <p:cNvSpPr>
            <a:spLocks noChangeArrowheads="1"/>
          </p:cNvSpPr>
          <p:nvPr/>
        </p:nvSpPr>
        <p:spPr bwMode="auto">
          <a:xfrm>
            <a:off x="1428750" y="1938338"/>
            <a:ext cx="4630738" cy="461962"/>
          </a:xfrm>
          <a:prstGeom prst="rect">
            <a:avLst/>
          </a:prstGeom>
          <a:solidFill>
            <a:srgbClr val="FFC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>
                <a:latin typeface="Times" charset="0"/>
              </a:rPr>
              <a:t>it </a:t>
            </a:r>
            <a:r>
              <a:rPr lang="en-US" b="1" u="sng">
                <a:latin typeface="Times" charset="0"/>
              </a:rPr>
              <a:t>scores</a:t>
            </a:r>
            <a:r>
              <a:rPr lang="en-US">
                <a:latin typeface="Times" charset="0"/>
              </a:rPr>
              <a:t> the </a:t>
            </a:r>
            <a:r>
              <a:rPr lang="en-US" b="1" u="sng">
                <a:latin typeface="Times" charset="0"/>
              </a:rPr>
              <a:t>board</a:t>
            </a:r>
            <a:r>
              <a:rPr lang="en-US">
                <a:latin typeface="Times" charset="0"/>
              </a:rPr>
              <a:t> as it stands </a:t>
            </a:r>
            <a:r>
              <a:rPr lang="en-US" i="1">
                <a:latin typeface="Times" charset="0"/>
              </a:rPr>
              <a:t>now</a:t>
            </a:r>
            <a:endParaRPr lang="en-US" i="1"/>
          </a:p>
        </p:txBody>
      </p:sp>
      <p:sp>
        <p:nvSpPr>
          <p:cNvPr id="17" name="Rectangle 16"/>
          <p:cNvSpPr/>
          <p:nvPr/>
        </p:nvSpPr>
        <p:spPr>
          <a:xfrm>
            <a:off x="1131888" y="4594225"/>
            <a:ext cx="5486400" cy="831850"/>
          </a:xfrm>
          <a:prstGeom prst="rect">
            <a:avLst/>
          </a:prstGeom>
          <a:solidFill>
            <a:schemeClr val="accent6">
              <a:lumMod val="20000"/>
              <a:lumOff val="80000"/>
            </a:schemeClr>
          </a:solidFill>
        </p:spPr>
        <p:txBody>
          <a:bodyPr>
            <a:spAutoFit/>
          </a:bodyPr>
          <a:lstStyle/>
          <a:p>
            <a:pPr algn="ctr">
              <a:defRPr/>
            </a:pPr>
            <a:r>
              <a:rPr lang="en-US" dirty="0">
                <a:latin typeface="Times" charset="0"/>
                <a:ea typeface="ＭＳ Ｐゴシック" charset="0"/>
                <a:cs typeface="ＭＳ Ｐゴシック" charset="0"/>
              </a:rPr>
              <a:t>it gives a separate </a:t>
            </a:r>
            <a:r>
              <a:rPr lang="en-US" b="1" u="sng" dirty="0">
                <a:latin typeface="Times" charset="0"/>
                <a:ea typeface="ＭＳ Ｐゴシック" charset="0"/>
                <a:cs typeface="ＭＳ Ｐゴシック" charset="0"/>
              </a:rPr>
              <a:t>score</a:t>
            </a:r>
            <a:r>
              <a:rPr lang="en-US" dirty="0">
                <a:latin typeface="Times" charset="0"/>
                <a:ea typeface="ＭＳ Ｐゴシック" charset="0"/>
                <a:cs typeface="ＭＳ Ｐゴシック" charset="0"/>
              </a:rPr>
              <a:t> </a:t>
            </a:r>
            <a:r>
              <a:rPr lang="en-US" b="1" u="sng" dirty="0">
                <a:latin typeface="Times" charset="0"/>
                <a:ea typeface="ＭＳ Ｐゴシック" charset="0"/>
                <a:cs typeface="ＭＳ Ｐゴシック" charset="0"/>
              </a:rPr>
              <a:t>for</a:t>
            </a:r>
            <a:r>
              <a:rPr lang="en-US" dirty="0">
                <a:latin typeface="Times" charset="0"/>
                <a:ea typeface="ＭＳ Ｐゴシック" charset="0"/>
                <a:cs typeface="ＭＳ Ｐゴシック" charset="0"/>
              </a:rPr>
              <a:t> each column and considers future moves up to </a:t>
            </a:r>
            <a:r>
              <a:rPr lang="en-US" i="1" dirty="0">
                <a:latin typeface="Times" charset="0"/>
                <a:ea typeface="ＭＳ Ｐゴシック" charset="0"/>
                <a:cs typeface="ＭＳ Ｐゴシック" charset="0"/>
              </a:rPr>
              <a:t>n-ply</a:t>
            </a:r>
            <a:endParaRPr lang="en-US" b="1" i="1" dirty="0">
              <a:latin typeface="Arial" charset="0"/>
              <a:ea typeface="ＭＳ Ｐゴシック" charset="0"/>
              <a:cs typeface="ＭＳ Ｐゴシック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130" name="Oval 1026"/>
          <p:cNvSpPr>
            <a:spLocks noChangeArrowheads="1"/>
          </p:cNvSpPr>
          <p:nvPr/>
        </p:nvSpPr>
        <p:spPr bwMode="auto">
          <a:xfrm>
            <a:off x="4403725" y="396875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8131" name="Oval 1027" descr="Dark vertical"/>
          <p:cNvSpPr>
            <a:spLocks noChangeArrowheads="1"/>
          </p:cNvSpPr>
          <p:nvPr/>
        </p:nvSpPr>
        <p:spPr bwMode="auto">
          <a:xfrm>
            <a:off x="4403725" y="758825"/>
            <a:ext cx="304800" cy="304800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8132" name="Oval 1028"/>
          <p:cNvSpPr>
            <a:spLocks noChangeArrowheads="1"/>
          </p:cNvSpPr>
          <p:nvPr/>
        </p:nvSpPr>
        <p:spPr bwMode="auto">
          <a:xfrm>
            <a:off x="4403725" y="1122363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8133" name="Oval 1029"/>
          <p:cNvSpPr>
            <a:spLocks noChangeArrowheads="1"/>
          </p:cNvSpPr>
          <p:nvPr/>
        </p:nvSpPr>
        <p:spPr bwMode="auto">
          <a:xfrm>
            <a:off x="4403725" y="1485900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8134" name="Oval 1030"/>
          <p:cNvSpPr>
            <a:spLocks noChangeArrowheads="1"/>
          </p:cNvSpPr>
          <p:nvPr/>
        </p:nvSpPr>
        <p:spPr bwMode="auto">
          <a:xfrm>
            <a:off x="4403725" y="1849438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8135" name="Oval 1031" descr="Dark vertical"/>
          <p:cNvSpPr>
            <a:spLocks noChangeArrowheads="1"/>
          </p:cNvSpPr>
          <p:nvPr/>
        </p:nvSpPr>
        <p:spPr bwMode="auto">
          <a:xfrm>
            <a:off x="4403725" y="2212975"/>
            <a:ext cx="304800" cy="304800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8136" name="Oval 1032"/>
          <p:cNvSpPr>
            <a:spLocks noChangeArrowheads="1"/>
          </p:cNvSpPr>
          <p:nvPr/>
        </p:nvSpPr>
        <p:spPr bwMode="auto">
          <a:xfrm>
            <a:off x="4784725" y="39687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8137" name="Oval 1033"/>
          <p:cNvSpPr>
            <a:spLocks noChangeArrowheads="1"/>
          </p:cNvSpPr>
          <p:nvPr/>
        </p:nvSpPr>
        <p:spPr bwMode="auto">
          <a:xfrm>
            <a:off x="4784725" y="75882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8138" name="Oval 1035" descr="Dark vertical"/>
          <p:cNvSpPr>
            <a:spLocks noChangeArrowheads="1"/>
          </p:cNvSpPr>
          <p:nvPr/>
        </p:nvSpPr>
        <p:spPr bwMode="auto">
          <a:xfrm>
            <a:off x="4784725" y="1485900"/>
            <a:ext cx="304800" cy="304800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8139" name="Oval 1036"/>
          <p:cNvSpPr>
            <a:spLocks noChangeArrowheads="1"/>
          </p:cNvSpPr>
          <p:nvPr/>
        </p:nvSpPr>
        <p:spPr bwMode="auto">
          <a:xfrm>
            <a:off x="4784725" y="1849438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8140" name="Oval 1037" descr="Dark vertical"/>
          <p:cNvSpPr>
            <a:spLocks noChangeArrowheads="1"/>
          </p:cNvSpPr>
          <p:nvPr/>
        </p:nvSpPr>
        <p:spPr bwMode="auto">
          <a:xfrm>
            <a:off x="4784725" y="2212975"/>
            <a:ext cx="304800" cy="304800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8141" name="Oval 1038"/>
          <p:cNvSpPr>
            <a:spLocks noChangeArrowheads="1"/>
          </p:cNvSpPr>
          <p:nvPr/>
        </p:nvSpPr>
        <p:spPr bwMode="auto">
          <a:xfrm>
            <a:off x="5165725" y="39687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8142" name="Oval 1039"/>
          <p:cNvSpPr>
            <a:spLocks noChangeArrowheads="1"/>
          </p:cNvSpPr>
          <p:nvPr/>
        </p:nvSpPr>
        <p:spPr bwMode="auto">
          <a:xfrm>
            <a:off x="5165725" y="75882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8143" name="Oval 1040"/>
          <p:cNvSpPr>
            <a:spLocks noChangeArrowheads="1"/>
          </p:cNvSpPr>
          <p:nvPr/>
        </p:nvSpPr>
        <p:spPr bwMode="auto">
          <a:xfrm>
            <a:off x="5165725" y="1122363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8144" name="Oval 1042"/>
          <p:cNvSpPr>
            <a:spLocks noChangeArrowheads="1"/>
          </p:cNvSpPr>
          <p:nvPr/>
        </p:nvSpPr>
        <p:spPr bwMode="auto">
          <a:xfrm>
            <a:off x="5165725" y="1849438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8145" name="Oval 1043" descr="Dark vertical"/>
          <p:cNvSpPr>
            <a:spLocks noChangeArrowheads="1"/>
          </p:cNvSpPr>
          <p:nvPr/>
        </p:nvSpPr>
        <p:spPr bwMode="auto">
          <a:xfrm>
            <a:off x="5165725" y="2212975"/>
            <a:ext cx="304800" cy="304800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8146" name="Oval 1044"/>
          <p:cNvSpPr>
            <a:spLocks noChangeArrowheads="1"/>
          </p:cNvSpPr>
          <p:nvPr/>
        </p:nvSpPr>
        <p:spPr bwMode="auto">
          <a:xfrm>
            <a:off x="5546725" y="39687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8147" name="Oval 1045"/>
          <p:cNvSpPr>
            <a:spLocks noChangeArrowheads="1"/>
          </p:cNvSpPr>
          <p:nvPr/>
        </p:nvSpPr>
        <p:spPr bwMode="auto">
          <a:xfrm>
            <a:off x="5546725" y="75882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8148" name="Oval 1046"/>
          <p:cNvSpPr>
            <a:spLocks noChangeArrowheads="1"/>
          </p:cNvSpPr>
          <p:nvPr/>
        </p:nvSpPr>
        <p:spPr bwMode="auto">
          <a:xfrm>
            <a:off x="5546725" y="148590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8149" name="Oval 1047"/>
          <p:cNvSpPr>
            <a:spLocks noChangeArrowheads="1"/>
          </p:cNvSpPr>
          <p:nvPr/>
        </p:nvSpPr>
        <p:spPr bwMode="auto">
          <a:xfrm>
            <a:off x="5546725" y="184943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8150" name="Oval 1048"/>
          <p:cNvSpPr>
            <a:spLocks noChangeArrowheads="1"/>
          </p:cNvSpPr>
          <p:nvPr/>
        </p:nvSpPr>
        <p:spPr bwMode="auto">
          <a:xfrm>
            <a:off x="5546725" y="221297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8151" name="Oval 1049"/>
          <p:cNvSpPr>
            <a:spLocks noChangeArrowheads="1"/>
          </p:cNvSpPr>
          <p:nvPr/>
        </p:nvSpPr>
        <p:spPr bwMode="auto">
          <a:xfrm>
            <a:off x="5927725" y="39687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8152" name="Oval 1050"/>
          <p:cNvSpPr>
            <a:spLocks noChangeArrowheads="1"/>
          </p:cNvSpPr>
          <p:nvPr/>
        </p:nvSpPr>
        <p:spPr bwMode="auto">
          <a:xfrm>
            <a:off x="5927725" y="75882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8153" name="Oval 1051"/>
          <p:cNvSpPr>
            <a:spLocks noChangeArrowheads="1"/>
          </p:cNvSpPr>
          <p:nvPr/>
        </p:nvSpPr>
        <p:spPr bwMode="auto">
          <a:xfrm>
            <a:off x="5927725" y="1122363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8154" name="Oval 1052"/>
          <p:cNvSpPr>
            <a:spLocks noChangeArrowheads="1"/>
          </p:cNvSpPr>
          <p:nvPr/>
        </p:nvSpPr>
        <p:spPr bwMode="auto">
          <a:xfrm>
            <a:off x="5927725" y="148590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8155" name="Oval 1053"/>
          <p:cNvSpPr>
            <a:spLocks noChangeArrowheads="1"/>
          </p:cNvSpPr>
          <p:nvPr/>
        </p:nvSpPr>
        <p:spPr bwMode="auto">
          <a:xfrm>
            <a:off x="5927725" y="184943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8156" name="Oval 1054"/>
          <p:cNvSpPr>
            <a:spLocks noChangeArrowheads="1"/>
          </p:cNvSpPr>
          <p:nvPr/>
        </p:nvSpPr>
        <p:spPr bwMode="auto">
          <a:xfrm>
            <a:off x="5927725" y="221297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8157" name="Oval 1055"/>
          <p:cNvSpPr>
            <a:spLocks noChangeArrowheads="1"/>
          </p:cNvSpPr>
          <p:nvPr/>
        </p:nvSpPr>
        <p:spPr bwMode="auto">
          <a:xfrm>
            <a:off x="6308725" y="39687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8158" name="Oval 1056"/>
          <p:cNvSpPr>
            <a:spLocks noChangeArrowheads="1"/>
          </p:cNvSpPr>
          <p:nvPr/>
        </p:nvSpPr>
        <p:spPr bwMode="auto">
          <a:xfrm>
            <a:off x="6308725" y="75882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8159" name="Oval 1057"/>
          <p:cNvSpPr>
            <a:spLocks noChangeArrowheads="1"/>
          </p:cNvSpPr>
          <p:nvPr/>
        </p:nvSpPr>
        <p:spPr bwMode="auto">
          <a:xfrm>
            <a:off x="6308725" y="1122363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8160" name="Oval 1058"/>
          <p:cNvSpPr>
            <a:spLocks noChangeArrowheads="1"/>
          </p:cNvSpPr>
          <p:nvPr/>
        </p:nvSpPr>
        <p:spPr bwMode="auto">
          <a:xfrm>
            <a:off x="6308725" y="148590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8161" name="Oval 1059"/>
          <p:cNvSpPr>
            <a:spLocks noChangeArrowheads="1"/>
          </p:cNvSpPr>
          <p:nvPr/>
        </p:nvSpPr>
        <p:spPr bwMode="auto">
          <a:xfrm>
            <a:off x="6308725" y="184943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8162" name="Oval 1060"/>
          <p:cNvSpPr>
            <a:spLocks noChangeArrowheads="1"/>
          </p:cNvSpPr>
          <p:nvPr/>
        </p:nvSpPr>
        <p:spPr bwMode="auto">
          <a:xfrm>
            <a:off x="6308725" y="221297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8163" name="Oval 1061"/>
          <p:cNvSpPr>
            <a:spLocks noChangeArrowheads="1"/>
          </p:cNvSpPr>
          <p:nvPr/>
        </p:nvSpPr>
        <p:spPr bwMode="auto">
          <a:xfrm>
            <a:off x="6689725" y="39687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8164" name="Oval 1062"/>
          <p:cNvSpPr>
            <a:spLocks noChangeArrowheads="1"/>
          </p:cNvSpPr>
          <p:nvPr/>
        </p:nvSpPr>
        <p:spPr bwMode="auto">
          <a:xfrm>
            <a:off x="6689725" y="75882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8165" name="Oval 1063"/>
          <p:cNvSpPr>
            <a:spLocks noChangeArrowheads="1"/>
          </p:cNvSpPr>
          <p:nvPr/>
        </p:nvSpPr>
        <p:spPr bwMode="auto">
          <a:xfrm>
            <a:off x="6689725" y="1122363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8166" name="Oval 1064"/>
          <p:cNvSpPr>
            <a:spLocks noChangeArrowheads="1"/>
          </p:cNvSpPr>
          <p:nvPr/>
        </p:nvSpPr>
        <p:spPr bwMode="auto">
          <a:xfrm>
            <a:off x="6689725" y="1485900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8167" name="Oval 1065"/>
          <p:cNvSpPr>
            <a:spLocks noChangeArrowheads="1"/>
          </p:cNvSpPr>
          <p:nvPr/>
        </p:nvSpPr>
        <p:spPr bwMode="auto">
          <a:xfrm>
            <a:off x="6689725" y="1849438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8168" name="Oval 1066"/>
          <p:cNvSpPr>
            <a:spLocks noChangeArrowheads="1"/>
          </p:cNvSpPr>
          <p:nvPr/>
        </p:nvSpPr>
        <p:spPr bwMode="auto">
          <a:xfrm>
            <a:off x="6689725" y="2212975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8169" name="Rectangle 1067"/>
          <p:cNvSpPr>
            <a:spLocks noChangeArrowheads="1"/>
          </p:cNvSpPr>
          <p:nvPr/>
        </p:nvSpPr>
        <p:spPr bwMode="auto">
          <a:xfrm>
            <a:off x="4343400" y="312738"/>
            <a:ext cx="2714625" cy="2278062"/>
          </a:xfrm>
          <a:prstGeom prst="rect">
            <a:avLst/>
          </a:prstGeom>
          <a:noFill/>
          <a:ln w="28575">
            <a:solidFill>
              <a:srgbClr val="008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8170" name="Rectangle 1068"/>
          <p:cNvSpPr>
            <a:spLocks noChangeArrowheads="1"/>
          </p:cNvSpPr>
          <p:nvPr/>
        </p:nvSpPr>
        <p:spPr bwMode="auto">
          <a:xfrm>
            <a:off x="3859213" y="252413"/>
            <a:ext cx="458787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sz="3600" b="1">
                <a:latin typeface="Courier New" pitchFamily="49" charset="0"/>
              </a:rPr>
              <a:t>b</a:t>
            </a:r>
          </a:p>
        </p:txBody>
      </p:sp>
      <p:sp>
        <p:nvSpPr>
          <p:cNvPr id="48171" name="Oval 1069"/>
          <p:cNvSpPr>
            <a:spLocks noChangeArrowheads="1"/>
          </p:cNvSpPr>
          <p:nvPr/>
        </p:nvSpPr>
        <p:spPr bwMode="auto">
          <a:xfrm>
            <a:off x="5546725" y="1122363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8172" name="Text Box 1070"/>
          <p:cNvSpPr txBox="1">
            <a:spLocks noChangeArrowheads="1"/>
          </p:cNvSpPr>
          <p:nvPr/>
        </p:nvSpPr>
        <p:spPr bwMode="auto">
          <a:xfrm>
            <a:off x="304800" y="3081338"/>
            <a:ext cx="228600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1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600">
                <a:latin typeface="Comic Sans MS" pitchFamily="66" charset="0"/>
              </a:rPr>
              <a:t>0-ply scores for </a:t>
            </a:r>
            <a:r>
              <a:rPr lang="en-US" sz="1600" b="1">
                <a:latin typeface="Courier New" pitchFamily="49" charset="0"/>
                <a:cs typeface="Courier New" pitchFamily="49" charset="0"/>
              </a:rPr>
              <a:t>'O'</a:t>
            </a:r>
            <a:r>
              <a:rPr lang="en-US" sz="1600">
                <a:latin typeface="Comic Sans MS" pitchFamily="66" charset="0"/>
              </a:rPr>
              <a:t>:</a:t>
            </a:r>
          </a:p>
        </p:txBody>
      </p:sp>
      <p:sp>
        <p:nvSpPr>
          <p:cNvPr id="48173" name="Text Box 1071"/>
          <p:cNvSpPr txBox="1">
            <a:spLocks noChangeArrowheads="1"/>
          </p:cNvSpPr>
          <p:nvPr/>
        </p:nvSpPr>
        <p:spPr bwMode="auto">
          <a:xfrm>
            <a:off x="2963863" y="2836863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400" b="1"/>
              <a:t>col 0</a:t>
            </a:r>
          </a:p>
        </p:txBody>
      </p:sp>
      <p:sp>
        <p:nvSpPr>
          <p:cNvPr id="48174" name="Text Box 1072"/>
          <p:cNvSpPr txBox="1">
            <a:spLocks noChangeArrowheads="1"/>
          </p:cNvSpPr>
          <p:nvPr/>
        </p:nvSpPr>
        <p:spPr bwMode="auto">
          <a:xfrm>
            <a:off x="3789363" y="2836863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400" b="1"/>
              <a:t>col 1</a:t>
            </a:r>
          </a:p>
        </p:txBody>
      </p:sp>
      <p:sp>
        <p:nvSpPr>
          <p:cNvPr id="48175" name="Text Box 1073"/>
          <p:cNvSpPr txBox="1">
            <a:spLocks noChangeArrowheads="1"/>
          </p:cNvSpPr>
          <p:nvPr/>
        </p:nvSpPr>
        <p:spPr bwMode="auto">
          <a:xfrm>
            <a:off x="4614863" y="2836863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400" b="1"/>
              <a:t>col 2</a:t>
            </a:r>
          </a:p>
        </p:txBody>
      </p:sp>
      <p:sp>
        <p:nvSpPr>
          <p:cNvPr id="48176" name="Text Box 1074"/>
          <p:cNvSpPr txBox="1">
            <a:spLocks noChangeArrowheads="1"/>
          </p:cNvSpPr>
          <p:nvPr/>
        </p:nvSpPr>
        <p:spPr bwMode="auto">
          <a:xfrm>
            <a:off x="5440363" y="2836863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400" b="1"/>
              <a:t>col 3</a:t>
            </a:r>
          </a:p>
        </p:txBody>
      </p:sp>
      <p:sp>
        <p:nvSpPr>
          <p:cNvPr id="48177" name="Text Box 1075"/>
          <p:cNvSpPr txBox="1">
            <a:spLocks noChangeArrowheads="1"/>
          </p:cNvSpPr>
          <p:nvPr/>
        </p:nvSpPr>
        <p:spPr bwMode="auto">
          <a:xfrm>
            <a:off x="6265863" y="2836863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400" b="1"/>
              <a:t>col 4</a:t>
            </a:r>
          </a:p>
        </p:txBody>
      </p:sp>
      <p:sp>
        <p:nvSpPr>
          <p:cNvPr id="48178" name="Text Box 1076"/>
          <p:cNvSpPr txBox="1">
            <a:spLocks noChangeArrowheads="1"/>
          </p:cNvSpPr>
          <p:nvPr/>
        </p:nvSpPr>
        <p:spPr bwMode="auto">
          <a:xfrm>
            <a:off x="7091363" y="2836863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400" b="1"/>
              <a:t>col 5</a:t>
            </a:r>
          </a:p>
        </p:txBody>
      </p:sp>
      <p:sp>
        <p:nvSpPr>
          <p:cNvPr id="48179" name="Text Box 1077"/>
          <p:cNvSpPr txBox="1">
            <a:spLocks noChangeArrowheads="1"/>
          </p:cNvSpPr>
          <p:nvPr/>
        </p:nvSpPr>
        <p:spPr bwMode="auto">
          <a:xfrm>
            <a:off x="7916863" y="2836863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400" b="1"/>
              <a:t>col 6</a:t>
            </a:r>
          </a:p>
        </p:txBody>
      </p:sp>
      <p:sp>
        <p:nvSpPr>
          <p:cNvPr id="48180" name="Rectangle 1078"/>
          <p:cNvSpPr>
            <a:spLocks noChangeArrowheads="1"/>
          </p:cNvSpPr>
          <p:nvPr/>
        </p:nvSpPr>
        <p:spPr bwMode="auto">
          <a:xfrm>
            <a:off x="2995613" y="3141663"/>
            <a:ext cx="525462" cy="45720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8181" name="Rectangle 1079"/>
          <p:cNvSpPr>
            <a:spLocks noChangeArrowheads="1"/>
          </p:cNvSpPr>
          <p:nvPr/>
        </p:nvSpPr>
        <p:spPr bwMode="auto">
          <a:xfrm>
            <a:off x="7948613" y="3141663"/>
            <a:ext cx="525462" cy="45720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8182" name="Rectangle 1080"/>
          <p:cNvSpPr>
            <a:spLocks noChangeArrowheads="1"/>
          </p:cNvSpPr>
          <p:nvPr/>
        </p:nvSpPr>
        <p:spPr bwMode="auto">
          <a:xfrm>
            <a:off x="7123113" y="3141663"/>
            <a:ext cx="525462" cy="45720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8183" name="Rectangle 1081"/>
          <p:cNvSpPr>
            <a:spLocks noChangeArrowheads="1"/>
          </p:cNvSpPr>
          <p:nvPr/>
        </p:nvSpPr>
        <p:spPr bwMode="auto">
          <a:xfrm>
            <a:off x="6297613" y="3141663"/>
            <a:ext cx="525462" cy="45720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8184" name="Rectangle 1082"/>
          <p:cNvSpPr>
            <a:spLocks noChangeArrowheads="1"/>
          </p:cNvSpPr>
          <p:nvPr/>
        </p:nvSpPr>
        <p:spPr bwMode="auto">
          <a:xfrm>
            <a:off x="5472113" y="3141663"/>
            <a:ext cx="525462" cy="45720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8185" name="Rectangle 1083"/>
          <p:cNvSpPr>
            <a:spLocks noChangeArrowheads="1"/>
          </p:cNvSpPr>
          <p:nvPr/>
        </p:nvSpPr>
        <p:spPr bwMode="auto">
          <a:xfrm>
            <a:off x="4646613" y="3141663"/>
            <a:ext cx="525462" cy="45720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8186" name="Rectangle 1084"/>
          <p:cNvSpPr>
            <a:spLocks noChangeArrowheads="1"/>
          </p:cNvSpPr>
          <p:nvPr/>
        </p:nvSpPr>
        <p:spPr bwMode="auto">
          <a:xfrm>
            <a:off x="3821113" y="3141663"/>
            <a:ext cx="525462" cy="45720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8187" name="Text Box 1085"/>
          <p:cNvSpPr txBox="1">
            <a:spLocks noChangeArrowheads="1"/>
          </p:cNvSpPr>
          <p:nvPr/>
        </p:nvSpPr>
        <p:spPr bwMode="auto">
          <a:xfrm>
            <a:off x="296863" y="4087813"/>
            <a:ext cx="228600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1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600">
                <a:latin typeface="Comic Sans MS" pitchFamily="66" charset="0"/>
              </a:rPr>
              <a:t>1-ply scores for </a:t>
            </a:r>
            <a:r>
              <a:rPr lang="en-US" sz="1600" b="1">
                <a:latin typeface="Courier New" pitchFamily="49" charset="0"/>
                <a:cs typeface="Courier New" pitchFamily="49" charset="0"/>
              </a:rPr>
              <a:t>'O'</a:t>
            </a:r>
            <a:r>
              <a:rPr lang="en-US" sz="1600">
                <a:latin typeface="Comic Sans MS" pitchFamily="66" charset="0"/>
              </a:rPr>
              <a:t>:</a:t>
            </a:r>
          </a:p>
        </p:txBody>
      </p:sp>
      <p:sp>
        <p:nvSpPr>
          <p:cNvPr id="48188" name="Text Box 1086"/>
          <p:cNvSpPr txBox="1">
            <a:spLocks noChangeArrowheads="1"/>
          </p:cNvSpPr>
          <p:nvPr/>
        </p:nvSpPr>
        <p:spPr bwMode="auto">
          <a:xfrm>
            <a:off x="2955925" y="3843338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400" b="1"/>
              <a:t>col 0</a:t>
            </a:r>
          </a:p>
        </p:txBody>
      </p:sp>
      <p:sp>
        <p:nvSpPr>
          <p:cNvPr id="48189" name="Text Box 1087"/>
          <p:cNvSpPr txBox="1">
            <a:spLocks noChangeArrowheads="1"/>
          </p:cNvSpPr>
          <p:nvPr/>
        </p:nvSpPr>
        <p:spPr bwMode="auto">
          <a:xfrm>
            <a:off x="3781425" y="3843338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400" b="1"/>
              <a:t>col 1</a:t>
            </a:r>
          </a:p>
        </p:txBody>
      </p:sp>
      <p:sp>
        <p:nvSpPr>
          <p:cNvPr id="48190" name="Text Box 1088"/>
          <p:cNvSpPr txBox="1">
            <a:spLocks noChangeArrowheads="1"/>
          </p:cNvSpPr>
          <p:nvPr/>
        </p:nvSpPr>
        <p:spPr bwMode="auto">
          <a:xfrm>
            <a:off x="4606925" y="3843338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400" b="1"/>
              <a:t>col 2</a:t>
            </a:r>
          </a:p>
        </p:txBody>
      </p:sp>
      <p:sp>
        <p:nvSpPr>
          <p:cNvPr id="48191" name="Text Box 1089"/>
          <p:cNvSpPr txBox="1">
            <a:spLocks noChangeArrowheads="1"/>
          </p:cNvSpPr>
          <p:nvPr/>
        </p:nvSpPr>
        <p:spPr bwMode="auto">
          <a:xfrm>
            <a:off x="5432425" y="3843338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400" b="1"/>
              <a:t>col 3</a:t>
            </a:r>
          </a:p>
        </p:txBody>
      </p:sp>
      <p:sp>
        <p:nvSpPr>
          <p:cNvPr id="48192" name="Text Box 1090"/>
          <p:cNvSpPr txBox="1">
            <a:spLocks noChangeArrowheads="1"/>
          </p:cNvSpPr>
          <p:nvPr/>
        </p:nvSpPr>
        <p:spPr bwMode="auto">
          <a:xfrm>
            <a:off x="6257925" y="3843338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400" b="1"/>
              <a:t>col 4</a:t>
            </a:r>
          </a:p>
        </p:txBody>
      </p:sp>
      <p:sp>
        <p:nvSpPr>
          <p:cNvPr id="48193" name="Text Box 1091"/>
          <p:cNvSpPr txBox="1">
            <a:spLocks noChangeArrowheads="1"/>
          </p:cNvSpPr>
          <p:nvPr/>
        </p:nvSpPr>
        <p:spPr bwMode="auto">
          <a:xfrm>
            <a:off x="7083425" y="3843338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400" b="1"/>
              <a:t>col 5</a:t>
            </a:r>
          </a:p>
        </p:txBody>
      </p:sp>
      <p:sp>
        <p:nvSpPr>
          <p:cNvPr id="48194" name="Text Box 1092"/>
          <p:cNvSpPr txBox="1">
            <a:spLocks noChangeArrowheads="1"/>
          </p:cNvSpPr>
          <p:nvPr/>
        </p:nvSpPr>
        <p:spPr bwMode="auto">
          <a:xfrm>
            <a:off x="7908925" y="3843338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400" b="1"/>
              <a:t>col 6</a:t>
            </a:r>
          </a:p>
        </p:txBody>
      </p:sp>
      <p:sp>
        <p:nvSpPr>
          <p:cNvPr id="48195" name="Rectangle 1093"/>
          <p:cNvSpPr>
            <a:spLocks noChangeArrowheads="1"/>
          </p:cNvSpPr>
          <p:nvPr/>
        </p:nvSpPr>
        <p:spPr bwMode="auto">
          <a:xfrm>
            <a:off x="2987675" y="4148138"/>
            <a:ext cx="525463" cy="45720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8196" name="Rectangle 1094"/>
          <p:cNvSpPr>
            <a:spLocks noChangeArrowheads="1"/>
          </p:cNvSpPr>
          <p:nvPr/>
        </p:nvSpPr>
        <p:spPr bwMode="auto">
          <a:xfrm>
            <a:off x="7940675" y="4148138"/>
            <a:ext cx="525463" cy="45720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8197" name="Rectangle 1095"/>
          <p:cNvSpPr>
            <a:spLocks noChangeArrowheads="1"/>
          </p:cNvSpPr>
          <p:nvPr/>
        </p:nvSpPr>
        <p:spPr bwMode="auto">
          <a:xfrm>
            <a:off x="7115175" y="4148138"/>
            <a:ext cx="525463" cy="45720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8198" name="Rectangle 1096"/>
          <p:cNvSpPr>
            <a:spLocks noChangeArrowheads="1"/>
          </p:cNvSpPr>
          <p:nvPr/>
        </p:nvSpPr>
        <p:spPr bwMode="auto">
          <a:xfrm>
            <a:off x="6289675" y="4148138"/>
            <a:ext cx="525463" cy="45720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8199" name="Rectangle 1097"/>
          <p:cNvSpPr>
            <a:spLocks noChangeArrowheads="1"/>
          </p:cNvSpPr>
          <p:nvPr/>
        </p:nvSpPr>
        <p:spPr bwMode="auto">
          <a:xfrm>
            <a:off x="5464175" y="4148138"/>
            <a:ext cx="525463" cy="45720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8200" name="Rectangle 1098"/>
          <p:cNvSpPr>
            <a:spLocks noChangeArrowheads="1"/>
          </p:cNvSpPr>
          <p:nvPr/>
        </p:nvSpPr>
        <p:spPr bwMode="auto">
          <a:xfrm>
            <a:off x="4638675" y="4148138"/>
            <a:ext cx="525463" cy="45720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8201" name="Rectangle 1099"/>
          <p:cNvSpPr>
            <a:spLocks noChangeArrowheads="1"/>
          </p:cNvSpPr>
          <p:nvPr/>
        </p:nvSpPr>
        <p:spPr bwMode="auto">
          <a:xfrm>
            <a:off x="3813175" y="4148138"/>
            <a:ext cx="525463" cy="45720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8202" name="Text Box 1100"/>
          <p:cNvSpPr txBox="1">
            <a:spLocks noChangeArrowheads="1"/>
          </p:cNvSpPr>
          <p:nvPr/>
        </p:nvSpPr>
        <p:spPr bwMode="auto">
          <a:xfrm>
            <a:off x="296863" y="5154613"/>
            <a:ext cx="228600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1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600">
                <a:latin typeface="Comic Sans MS" pitchFamily="66" charset="0"/>
              </a:rPr>
              <a:t>2-ply scores for </a:t>
            </a:r>
            <a:r>
              <a:rPr lang="en-US" sz="1600" b="1">
                <a:latin typeface="Courier New" pitchFamily="49" charset="0"/>
                <a:cs typeface="Courier New" pitchFamily="49" charset="0"/>
              </a:rPr>
              <a:t>'O'</a:t>
            </a:r>
            <a:r>
              <a:rPr lang="en-US" sz="1600">
                <a:latin typeface="Comic Sans MS" pitchFamily="66" charset="0"/>
              </a:rPr>
              <a:t>:</a:t>
            </a:r>
          </a:p>
        </p:txBody>
      </p:sp>
      <p:sp>
        <p:nvSpPr>
          <p:cNvPr id="48203" name="Text Box 1101"/>
          <p:cNvSpPr txBox="1">
            <a:spLocks noChangeArrowheads="1"/>
          </p:cNvSpPr>
          <p:nvPr/>
        </p:nvSpPr>
        <p:spPr bwMode="auto">
          <a:xfrm>
            <a:off x="2955925" y="4910138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400" b="1"/>
              <a:t>col 0</a:t>
            </a:r>
          </a:p>
        </p:txBody>
      </p:sp>
      <p:sp>
        <p:nvSpPr>
          <p:cNvPr id="48204" name="Text Box 1102"/>
          <p:cNvSpPr txBox="1">
            <a:spLocks noChangeArrowheads="1"/>
          </p:cNvSpPr>
          <p:nvPr/>
        </p:nvSpPr>
        <p:spPr bwMode="auto">
          <a:xfrm>
            <a:off x="3781425" y="4910138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400" b="1"/>
              <a:t>col 1</a:t>
            </a:r>
          </a:p>
        </p:txBody>
      </p:sp>
      <p:sp>
        <p:nvSpPr>
          <p:cNvPr id="48205" name="Text Box 1103"/>
          <p:cNvSpPr txBox="1">
            <a:spLocks noChangeArrowheads="1"/>
          </p:cNvSpPr>
          <p:nvPr/>
        </p:nvSpPr>
        <p:spPr bwMode="auto">
          <a:xfrm>
            <a:off x="4606925" y="4910138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400" b="1"/>
              <a:t>col 2</a:t>
            </a:r>
          </a:p>
        </p:txBody>
      </p:sp>
      <p:sp>
        <p:nvSpPr>
          <p:cNvPr id="48206" name="Text Box 1104"/>
          <p:cNvSpPr txBox="1">
            <a:spLocks noChangeArrowheads="1"/>
          </p:cNvSpPr>
          <p:nvPr/>
        </p:nvSpPr>
        <p:spPr bwMode="auto">
          <a:xfrm>
            <a:off x="5432425" y="4910138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400" b="1"/>
              <a:t>col 3</a:t>
            </a:r>
          </a:p>
        </p:txBody>
      </p:sp>
      <p:sp>
        <p:nvSpPr>
          <p:cNvPr id="48207" name="Text Box 1105"/>
          <p:cNvSpPr txBox="1">
            <a:spLocks noChangeArrowheads="1"/>
          </p:cNvSpPr>
          <p:nvPr/>
        </p:nvSpPr>
        <p:spPr bwMode="auto">
          <a:xfrm>
            <a:off x="6257925" y="4910138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400" b="1"/>
              <a:t>col 4</a:t>
            </a:r>
          </a:p>
        </p:txBody>
      </p:sp>
      <p:sp>
        <p:nvSpPr>
          <p:cNvPr id="48208" name="Text Box 1106"/>
          <p:cNvSpPr txBox="1">
            <a:spLocks noChangeArrowheads="1"/>
          </p:cNvSpPr>
          <p:nvPr/>
        </p:nvSpPr>
        <p:spPr bwMode="auto">
          <a:xfrm>
            <a:off x="7083425" y="4910138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400" b="1"/>
              <a:t>col 5</a:t>
            </a:r>
          </a:p>
        </p:txBody>
      </p:sp>
      <p:sp>
        <p:nvSpPr>
          <p:cNvPr id="48209" name="Text Box 1107"/>
          <p:cNvSpPr txBox="1">
            <a:spLocks noChangeArrowheads="1"/>
          </p:cNvSpPr>
          <p:nvPr/>
        </p:nvSpPr>
        <p:spPr bwMode="auto">
          <a:xfrm>
            <a:off x="7908925" y="4910138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400" b="1"/>
              <a:t>col 6</a:t>
            </a:r>
          </a:p>
        </p:txBody>
      </p:sp>
      <p:sp>
        <p:nvSpPr>
          <p:cNvPr id="48210" name="Rectangle 1108"/>
          <p:cNvSpPr>
            <a:spLocks noChangeArrowheads="1"/>
          </p:cNvSpPr>
          <p:nvPr/>
        </p:nvSpPr>
        <p:spPr bwMode="auto">
          <a:xfrm>
            <a:off x="2987675" y="5214938"/>
            <a:ext cx="525463" cy="45720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8211" name="Rectangle 1109"/>
          <p:cNvSpPr>
            <a:spLocks noChangeArrowheads="1"/>
          </p:cNvSpPr>
          <p:nvPr/>
        </p:nvSpPr>
        <p:spPr bwMode="auto">
          <a:xfrm>
            <a:off x="7940675" y="5214938"/>
            <a:ext cx="525463" cy="45720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8212" name="Rectangle 1110"/>
          <p:cNvSpPr>
            <a:spLocks noChangeArrowheads="1"/>
          </p:cNvSpPr>
          <p:nvPr/>
        </p:nvSpPr>
        <p:spPr bwMode="auto">
          <a:xfrm>
            <a:off x="7115175" y="5214938"/>
            <a:ext cx="525463" cy="45720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8213" name="Rectangle 1111"/>
          <p:cNvSpPr>
            <a:spLocks noChangeArrowheads="1"/>
          </p:cNvSpPr>
          <p:nvPr/>
        </p:nvSpPr>
        <p:spPr bwMode="auto">
          <a:xfrm>
            <a:off x="6289675" y="5214938"/>
            <a:ext cx="525463" cy="45720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8214" name="Rectangle 1112"/>
          <p:cNvSpPr>
            <a:spLocks noChangeArrowheads="1"/>
          </p:cNvSpPr>
          <p:nvPr/>
        </p:nvSpPr>
        <p:spPr bwMode="auto">
          <a:xfrm>
            <a:off x="5464175" y="5214938"/>
            <a:ext cx="525463" cy="45720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8215" name="Rectangle 1113"/>
          <p:cNvSpPr>
            <a:spLocks noChangeArrowheads="1"/>
          </p:cNvSpPr>
          <p:nvPr/>
        </p:nvSpPr>
        <p:spPr bwMode="auto">
          <a:xfrm>
            <a:off x="4638675" y="5214938"/>
            <a:ext cx="525463" cy="45720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8216" name="Rectangle 1114"/>
          <p:cNvSpPr>
            <a:spLocks noChangeArrowheads="1"/>
          </p:cNvSpPr>
          <p:nvPr/>
        </p:nvSpPr>
        <p:spPr bwMode="auto">
          <a:xfrm>
            <a:off x="3813175" y="5214938"/>
            <a:ext cx="525463" cy="45720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8217" name="Text Box 1115"/>
          <p:cNvSpPr txBox="1">
            <a:spLocks noChangeArrowheads="1"/>
          </p:cNvSpPr>
          <p:nvPr/>
        </p:nvSpPr>
        <p:spPr bwMode="auto">
          <a:xfrm>
            <a:off x="296863" y="6137275"/>
            <a:ext cx="228600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1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600">
                <a:latin typeface="Comic Sans MS" pitchFamily="66" charset="0"/>
              </a:rPr>
              <a:t>3-ply scores for </a:t>
            </a:r>
            <a:r>
              <a:rPr lang="en-US" sz="1600" b="1">
                <a:latin typeface="Courier New" pitchFamily="49" charset="0"/>
                <a:cs typeface="Courier New" pitchFamily="49" charset="0"/>
              </a:rPr>
              <a:t>'O'</a:t>
            </a:r>
            <a:r>
              <a:rPr lang="en-US" sz="1600">
                <a:latin typeface="Comic Sans MS" pitchFamily="66" charset="0"/>
              </a:rPr>
              <a:t>:</a:t>
            </a:r>
          </a:p>
        </p:txBody>
      </p:sp>
      <p:sp>
        <p:nvSpPr>
          <p:cNvPr id="48218" name="Text Box 1116"/>
          <p:cNvSpPr txBox="1">
            <a:spLocks noChangeArrowheads="1"/>
          </p:cNvSpPr>
          <p:nvPr/>
        </p:nvSpPr>
        <p:spPr bwMode="auto">
          <a:xfrm>
            <a:off x="2955925" y="5892800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400" b="1"/>
              <a:t>col 0</a:t>
            </a:r>
          </a:p>
        </p:txBody>
      </p:sp>
      <p:sp>
        <p:nvSpPr>
          <p:cNvPr id="48219" name="Text Box 1117"/>
          <p:cNvSpPr txBox="1">
            <a:spLocks noChangeArrowheads="1"/>
          </p:cNvSpPr>
          <p:nvPr/>
        </p:nvSpPr>
        <p:spPr bwMode="auto">
          <a:xfrm>
            <a:off x="3781425" y="5892800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400" b="1"/>
              <a:t>col 1</a:t>
            </a:r>
          </a:p>
        </p:txBody>
      </p:sp>
      <p:sp>
        <p:nvSpPr>
          <p:cNvPr id="48220" name="Text Box 1118"/>
          <p:cNvSpPr txBox="1">
            <a:spLocks noChangeArrowheads="1"/>
          </p:cNvSpPr>
          <p:nvPr/>
        </p:nvSpPr>
        <p:spPr bwMode="auto">
          <a:xfrm>
            <a:off x="4606925" y="5892800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400" b="1"/>
              <a:t>col 2</a:t>
            </a:r>
          </a:p>
        </p:txBody>
      </p:sp>
      <p:sp>
        <p:nvSpPr>
          <p:cNvPr id="48221" name="Text Box 1119"/>
          <p:cNvSpPr txBox="1">
            <a:spLocks noChangeArrowheads="1"/>
          </p:cNvSpPr>
          <p:nvPr/>
        </p:nvSpPr>
        <p:spPr bwMode="auto">
          <a:xfrm>
            <a:off x="5432425" y="5892800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400" b="1"/>
              <a:t>col 3</a:t>
            </a:r>
          </a:p>
        </p:txBody>
      </p:sp>
      <p:sp>
        <p:nvSpPr>
          <p:cNvPr id="48222" name="Text Box 1120"/>
          <p:cNvSpPr txBox="1">
            <a:spLocks noChangeArrowheads="1"/>
          </p:cNvSpPr>
          <p:nvPr/>
        </p:nvSpPr>
        <p:spPr bwMode="auto">
          <a:xfrm>
            <a:off x="6257925" y="5892800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400" b="1"/>
              <a:t>col 4</a:t>
            </a:r>
          </a:p>
        </p:txBody>
      </p:sp>
      <p:sp>
        <p:nvSpPr>
          <p:cNvPr id="48223" name="Text Box 1121"/>
          <p:cNvSpPr txBox="1">
            <a:spLocks noChangeArrowheads="1"/>
          </p:cNvSpPr>
          <p:nvPr/>
        </p:nvSpPr>
        <p:spPr bwMode="auto">
          <a:xfrm>
            <a:off x="7083425" y="5892800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400" b="1"/>
              <a:t>col 5</a:t>
            </a:r>
          </a:p>
        </p:txBody>
      </p:sp>
      <p:sp>
        <p:nvSpPr>
          <p:cNvPr id="48224" name="Text Box 1122"/>
          <p:cNvSpPr txBox="1">
            <a:spLocks noChangeArrowheads="1"/>
          </p:cNvSpPr>
          <p:nvPr/>
        </p:nvSpPr>
        <p:spPr bwMode="auto">
          <a:xfrm>
            <a:off x="7908925" y="5892800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400" b="1"/>
              <a:t>col 6</a:t>
            </a:r>
          </a:p>
        </p:txBody>
      </p:sp>
      <p:sp>
        <p:nvSpPr>
          <p:cNvPr id="48225" name="Rectangle 1123"/>
          <p:cNvSpPr>
            <a:spLocks noChangeArrowheads="1"/>
          </p:cNvSpPr>
          <p:nvPr/>
        </p:nvSpPr>
        <p:spPr bwMode="auto">
          <a:xfrm>
            <a:off x="2987675" y="6197600"/>
            <a:ext cx="525463" cy="45720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8226" name="Rectangle 1124"/>
          <p:cNvSpPr>
            <a:spLocks noChangeArrowheads="1"/>
          </p:cNvSpPr>
          <p:nvPr/>
        </p:nvSpPr>
        <p:spPr bwMode="auto">
          <a:xfrm>
            <a:off x="7940675" y="6197600"/>
            <a:ext cx="525463" cy="45720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8227" name="Rectangle 1125"/>
          <p:cNvSpPr>
            <a:spLocks noChangeArrowheads="1"/>
          </p:cNvSpPr>
          <p:nvPr/>
        </p:nvSpPr>
        <p:spPr bwMode="auto">
          <a:xfrm>
            <a:off x="7115175" y="6197600"/>
            <a:ext cx="525463" cy="45720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8228" name="Rectangle 1126"/>
          <p:cNvSpPr>
            <a:spLocks noChangeArrowheads="1"/>
          </p:cNvSpPr>
          <p:nvPr/>
        </p:nvSpPr>
        <p:spPr bwMode="auto">
          <a:xfrm>
            <a:off x="6289675" y="6197600"/>
            <a:ext cx="525463" cy="45720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8229" name="Rectangle 1127"/>
          <p:cNvSpPr>
            <a:spLocks noChangeArrowheads="1"/>
          </p:cNvSpPr>
          <p:nvPr/>
        </p:nvSpPr>
        <p:spPr bwMode="auto">
          <a:xfrm>
            <a:off x="5464175" y="6197600"/>
            <a:ext cx="525463" cy="45720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8230" name="Rectangle 1128"/>
          <p:cNvSpPr>
            <a:spLocks noChangeArrowheads="1"/>
          </p:cNvSpPr>
          <p:nvPr/>
        </p:nvSpPr>
        <p:spPr bwMode="auto">
          <a:xfrm>
            <a:off x="4638675" y="6197600"/>
            <a:ext cx="525463" cy="45720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8231" name="Rectangle 1129"/>
          <p:cNvSpPr>
            <a:spLocks noChangeArrowheads="1"/>
          </p:cNvSpPr>
          <p:nvPr/>
        </p:nvSpPr>
        <p:spPr bwMode="auto">
          <a:xfrm>
            <a:off x="3813175" y="6197600"/>
            <a:ext cx="525463" cy="45720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8232" name="Text Box 1130"/>
          <p:cNvSpPr txBox="1">
            <a:spLocks noChangeArrowheads="1"/>
          </p:cNvSpPr>
          <p:nvPr/>
        </p:nvSpPr>
        <p:spPr bwMode="auto">
          <a:xfrm>
            <a:off x="174625" y="868363"/>
            <a:ext cx="2019300" cy="731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4200" i="1">
                <a:latin typeface="Times New Roman" pitchFamily="18" charset="0"/>
              </a:rPr>
              <a:t>Quiz</a:t>
            </a:r>
          </a:p>
        </p:txBody>
      </p:sp>
      <p:sp>
        <p:nvSpPr>
          <p:cNvPr id="48233" name="Oval 1131" descr="Dark vertical"/>
          <p:cNvSpPr>
            <a:spLocks noChangeArrowheads="1"/>
          </p:cNvSpPr>
          <p:nvPr/>
        </p:nvSpPr>
        <p:spPr bwMode="auto">
          <a:xfrm>
            <a:off x="4784725" y="1122363"/>
            <a:ext cx="304800" cy="304800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8234" name="Oval 1132" descr="Dark vertical"/>
          <p:cNvSpPr>
            <a:spLocks noChangeArrowheads="1"/>
          </p:cNvSpPr>
          <p:nvPr/>
        </p:nvSpPr>
        <p:spPr bwMode="auto">
          <a:xfrm>
            <a:off x="5165725" y="1485900"/>
            <a:ext cx="304800" cy="304800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8235" name="Oval 1133"/>
          <p:cNvSpPr>
            <a:spLocks noChangeArrowheads="1"/>
          </p:cNvSpPr>
          <p:nvPr/>
        </p:nvSpPr>
        <p:spPr bwMode="auto">
          <a:xfrm>
            <a:off x="7604125" y="384175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8236" name="Oval 1134" descr="Dark vertical"/>
          <p:cNvSpPr>
            <a:spLocks noChangeArrowheads="1"/>
          </p:cNvSpPr>
          <p:nvPr/>
        </p:nvSpPr>
        <p:spPr bwMode="auto">
          <a:xfrm>
            <a:off x="7604125" y="981075"/>
            <a:ext cx="304800" cy="304800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8237" name="Rectangle 1135"/>
          <p:cNvSpPr>
            <a:spLocks noChangeArrowheads="1"/>
          </p:cNvSpPr>
          <p:nvPr/>
        </p:nvSpPr>
        <p:spPr bwMode="auto">
          <a:xfrm>
            <a:off x="8077200" y="304800"/>
            <a:ext cx="7334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b="1">
                <a:latin typeface="Courier New" pitchFamily="49" charset="0"/>
              </a:rPr>
              <a:t>'X'</a:t>
            </a:r>
          </a:p>
        </p:txBody>
      </p:sp>
      <p:sp>
        <p:nvSpPr>
          <p:cNvPr id="48238" name="Rectangle 1136"/>
          <p:cNvSpPr>
            <a:spLocks noChangeArrowheads="1"/>
          </p:cNvSpPr>
          <p:nvPr/>
        </p:nvSpPr>
        <p:spPr bwMode="auto">
          <a:xfrm>
            <a:off x="8080375" y="911225"/>
            <a:ext cx="7334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b="1">
                <a:latin typeface="Courier New" pitchFamily="49" charset="0"/>
              </a:rPr>
              <a:t>'O'</a:t>
            </a:r>
          </a:p>
        </p:txBody>
      </p:sp>
      <p:sp>
        <p:nvSpPr>
          <p:cNvPr id="48239" name="Line 1137"/>
          <p:cNvSpPr>
            <a:spLocks noChangeShapeType="1"/>
          </p:cNvSpPr>
          <p:nvPr/>
        </p:nvSpPr>
        <p:spPr bwMode="auto">
          <a:xfrm flipV="1">
            <a:off x="3386138" y="2611438"/>
            <a:ext cx="1166812" cy="22383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8240" name="Line 1138"/>
          <p:cNvSpPr>
            <a:spLocks noChangeShapeType="1"/>
          </p:cNvSpPr>
          <p:nvPr/>
        </p:nvSpPr>
        <p:spPr bwMode="auto">
          <a:xfrm flipV="1">
            <a:off x="4089400" y="2613025"/>
            <a:ext cx="863600" cy="2635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8241" name="Line 1139"/>
          <p:cNvSpPr>
            <a:spLocks noChangeShapeType="1"/>
          </p:cNvSpPr>
          <p:nvPr/>
        </p:nvSpPr>
        <p:spPr bwMode="auto">
          <a:xfrm flipV="1">
            <a:off x="4903788" y="2620963"/>
            <a:ext cx="409575" cy="2476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8242" name="Line 1140"/>
          <p:cNvSpPr>
            <a:spLocks noChangeShapeType="1"/>
          </p:cNvSpPr>
          <p:nvPr/>
        </p:nvSpPr>
        <p:spPr bwMode="auto">
          <a:xfrm flipH="1" flipV="1">
            <a:off x="5697538" y="2628900"/>
            <a:ext cx="22225" cy="25558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8243" name="Line 1141"/>
          <p:cNvSpPr>
            <a:spLocks noChangeShapeType="1"/>
          </p:cNvSpPr>
          <p:nvPr/>
        </p:nvSpPr>
        <p:spPr bwMode="auto">
          <a:xfrm flipH="1" flipV="1">
            <a:off x="6081713" y="2644775"/>
            <a:ext cx="461962" cy="2476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8244" name="Line 1142"/>
          <p:cNvSpPr>
            <a:spLocks noChangeShapeType="1"/>
          </p:cNvSpPr>
          <p:nvPr/>
        </p:nvSpPr>
        <p:spPr bwMode="auto">
          <a:xfrm flipH="1" flipV="1">
            <a:off x="6537325" y="2652713"/>
            <a:ext cx="828675" cy="22383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8245" name="Line 1143"/>
          <p:cNvSpPr>
            <a:spLocks noChangeShapeType="1"/>
          </p:cNvSpPr>
          <p:nvPr/>
        </p:nvSpPr>
        <p:spPr bwMode="auto">
          <a:xfrm flipH="1" flipV="1">
            <a:off x="6888163" y="2636838"/>
            <a:ext cx="1325562" cy="23971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8246" name="Text Box 1176"/>
          <p:cNvSpPr txBox="1">
            <a:spLocks noChangeArrowheads="1"/>
          </p:cNvSpPr>
          <p:nvPr/>
        </p:nvSpPr>
        <p:spPr bwMode="auto">
          <a:xfrm>
            <a:off x="7366000" y="1403350"/>
            <a:ext cx="1538288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400">
                <a:latin typeface="Times New Roman" pitchFamily="18" charset="0"/>
              </a:rPr>
              <a:t>you - </a:t>
            </a:r>
            <a:r>
              <a:rPr lang="en-US" sz="1400" b="1">
                <a:latin typeface="Courier New" pitchFamily="49" charset="0"/>
              </a:rPr>
              <a:t>self</a:t>
            </a:r>
            <a:r>
              <a:rPr lang="en-US" sz="1400">
                <a:latin typeface="Times New Roman" pitchFamily="18" charset="0"/>
              </a:rPr>
              <a:t> - is playing </a:t>
            </a:r>
            <a:r>
              <a:rPr lang="en-US" sz="1400" b="1">
                <a:latin typeface="Courier New" pitchFamily="49" charset="0"/>
              </a:rPr>
              <a:t>'O'</a:t>
            </a:r>
          </a:p>
        </p:txBody>
      </p:sp>
      <p:sp>
        <p:nvSpPr>
          <p:cNvPr id="48247" name="Rectangle 1177"/>
          <p:cNvSpPr>
            <a:spLocks noChangeArrowheads="1"/>
          </p:cNvSpPr>
          <p:nvPr/>
        </p:nvSpPr>
        <p:spPr bwMode="auto">
          <a:xfrm>
            <a:off x="7288213" y="890588"/>
            <a:ext cx="1690687" cy="1108075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8248" name="Rectangle 1180"/>
          <p:cNvSpPr>
            <a:spLocks noChangeArrowheads="1"/>
          </p:cNvSpPr>
          <p:nvPr/>
        </p:nvSpPr>
        <p:spPr bwMode="auto">
          <a:xfrm>
            <a:off x="479425" y="1763713"/>
            <a:ext cx="2798763" cy="785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/>
            <a:r>
              <a:rPr lang="en-US" sz="1500" b="1" i="1">
                <a:latin typeface="Calibri" pitchFamily="34" charset="0"/>
              </a:rPr>
              <a:t>The same move</a:t>
            </a:r>
            <a:r>
              <a:rPr lang="en-US" sz="1500">
                <a:latin typeface="Calibri" pitchFamily="34" charset="0"/>
              </a:rPr>
              <a:t> </a:t>
            </a:r>
            <a:r>
              <a:rPr lang="en-US" sz="1500" b="1" i="1">
                <a:latin typeface="Calibri" pitchFamily="34" charset="0"/>
              </a:rPr>
              <a:t>is evaluated at each ply... </a:t>
            </a:r>
            <a:r>
              <a:rPr lang="en-US" sz="1500">
                <a:latin typeface="Calibri" pitchFamily="34" charset="0"/>
              </a:rPr>
              <a:t>it's just evaluated farther into the future!</a:t>
            </a:r>
          </a:p>
        </p:txBody>
      </p:sp>
      <p:sp>
        <p:nvSpPr>
          <p:cNvPr id="48249" name="Rectangle 1181"/>
          <p:cNvSpPr>
            <a:spLocks noChangeArrowheads="1"/>
          </p:cNvSpPr>
          <p:nvPr/>
        </p:nvSpPr>
        <p:spPr bwMode="auto">
          <a:xfrm>
            <a:off x="650875" y="3384550"/>
            <a:ext cx="1558925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900">
                <a:latin typeface="Times New Roman" pitchFamily="18" charset="0"/>
              </a:rPr>
              <a:t>Looks 0 moves into the future</a:t>
            </a:r>
          </a:p>
        </p:txBody>
      </p:sp>
      <p:sp>
        <p:nvSpPr>
          <p:cNvPr id="48250" name="Rectangle 1182"/>
          <p:cNvSpPr>
            <a:spLocks noChangeArrowheads="1"/>
          </p:cNvSpPr>
          <p:nvPr/>
        </p:nvSpPr>
        <p:spPr bwMode="auto">
          <a:xfrm>
            <a:off x="674688" y="4419600"/>
            <a:ext cx="1514475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900">
                <a:latin typeface="Times New Roman" pitchFamily="18" charset="0"/>
              </a:rPr>
              <a:t>Looks 1 move into the future</a:t>
            </a:r>
          </a:p>
        </p:txBody>
      </p:sp>
      <p:sp>
        <p:nvSpPr>
          <p:cNvPr id="48251" name="Rectangle 1183"/>
          <p:cNvSpPr>
            <a:spLocks noChangeArrowheads="1"/>
          </p:cNvSpPr>
          <p:nvPr/>
        </p:nvSpPr>
        <p:spPr bwMode="auto">
          <a:xfrm>
            <a:off x="652463" y="5470525"/>
            <a:ext cx="1558925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900">
                <a:latin typeface="Times New Roman" pitchFamily="18" charset="0"/>
              </a:rPr>
              <a:t>Looks 2 moves into the future</a:t>
            </a:r>
          </a:p>
        </p:txBody>
      </p:sp>
      <p:sp>
        <p:nvSpPr>
          <p:cNvPr id="48252" name="Rectangle 1184"/>
          <p:cNvSpPr>
            <a:spLocks noChangeArrowheads="1"/>
          </p:cNvSpPr>
          <p:nvPr/>
        </p:nvSpPr>
        <p:spPr bwMode="auto">
          <a:xfrm>
            <a:off x="650875" y="6443663"/>
            <a:ext cx="1558925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900">
                <a:latin typeface="Times New Roman" pitchFamily="18" charset="0"/>
              </a:rPr>
              <a:t>Looks 3 moves into the future</a:t>
            </a:r>
          </a:p>
        </p:txBody>
      </p:sp>
      <p:sp>
        <p:nvSpPr>
          <p:cNvPr id="48253" name="Rectangle 148"/>
          <p:cNvSpPr>
            <a:spLocks noChangeArrowheads="1"/>
          </p:cNvSpPr>
          <p:nvPr/>
        </p:nvSpPr>
        <p:spPr bwMode="auto">
          <a:xfrm>
            <a:off x="1676400" y="1001713"/>
            <a:ext cx="2347913" cy="554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/>
            <a:r>
              <a:rPr lang="en-US" sz="1500">
                <a:solidFill>
                  <a:srgbClr val="008000"/>
                </a:solidFill>
                <a:latin typeface="Calibri" pitchFamily="34" charset="0"/>
              </a:rPr>
              <a:t>Fill in the score for a move to each column. </a:t>
            </a:r>
          </a:p>
        </p:txBody>
      </p:sp>
      <p:sp>
        <p:nvSpPr>
          <p:cNvPr id="48254" name="Rectangle 1"/>
          <p:cNvSpPr>
            <a:spLocks noChangeArrowheads="1"/>
          </p:cNvSpPr>
          <p:nvPr/>
        </p:nvSpPr>
        <p:spPr bwMode="auto">
          <a:xfrm>
            <a:off x="257175" y="320675"/>
            <a:ext cx="3095625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500">
                <a:solidFill>
                  <a:srgbClr val="000000"/>
                </a:solidFill>
                <a:latin typeface="Calibri" pitchFamily="34" charset="0"/>
              </a:rPr>
              <a:t>Name(s) _______________________</a:t>
            </a:r>
            <a:endParaRPr lang="en-US" sz="1500"/>
          </a:p>
        </p:txBody>
      </p:sp>
      <p:sp>
        <p:nvSpPr>
          <p:cNvPr id="48255" name="Rectangle 1181"/>
          <p:cNvSpPr>
            <a:spLocks noChangeArrowheads="1"/>
          </p:cNvSpPr>
          <p:nvPr/>
        </p:nvSpPr>
        <p:spPr bwMode="auto">
          <a:xfrm>
            <a:off x="838200" y="2514600"/>
            <a:ext cx="2098675" cy="230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900">
                <a:latin typeface="Times New Roman" pitchFamily="18" charset="0"/>
              </a:rPr>
              <a:t>Each row is different in at least 1 score…</a:t>
            </a:r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8194" name="Ink 127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6735763" y="795338"/>
              <a:ext cx="2243137" cy="1978025"/>
            </p14:xfrm>
          </p:contentPart>
        </mc:Choice>
        <mc:Fallback xmlns="">
          <p:pic>
            <p:nvPicPr>
              <p:cNvPr id="8194" name="Ink 127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721363" y="780579"/>
                <a:ext cx="2274097" cy="200754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8195" name="Ink 128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8012113" y="2060575"/>
              <a:ext cx="942975" cy="577850"/>
            </p14:xfrm>
          </p:contentPart>
        </mc:Choice>
        <mc:Fallback xmlns="">
          <p:pic>
            <p:nvPicPr>
              <p:cNvPr id="8195" name="Ink 128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7998071" y="2045094"/>
                <a:ext cx="972499" cy="60917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8196" name="Ink 129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4257675" y="406400"/>
              <a:ext cx="3990975" cy="3122613"/>
            </p14:xfrm>
          </p:contentPart>
        </mc:Choice>
        <mc:Fallback xmlns="">
          <p:pic>
            <p:nvPicPr>
              <p:cNvPr id="8196" name="Ink 129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242915" y="391280"/>
                <a:ext cx="4021575" cy="315393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8197" name="Ink 130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3055938" y="3238500"/>
              <a:ext cx="231775" cy="287338"/>
            </p14:xfrm>
          </p:contentPart>
        </mc:Choice>
        <mc:Fallback xmlns="">
          <p:pic>
            <p:nvPicPr>
              <p:cNvPr id="8197" name="Ink 130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041902" y="3225177"/>
                <a:ext cx="251929" cy="3161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8198" name="Ink 131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3902075" y="3200400"/>
              <a:ext cx="349250" cy="277813"/>
            </p14:xfrm>
          </p:contentPart>
        </mc:Choice>
        <mc:Fallback xmlns="">
          <p:pic>
            <p:nvPicPr>
              <p:cNvPr id="8198" name="Ink 131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886609" y="3194635"/>
                <a:ext cx="381262" cy="29907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8199" name="Ink 132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4662488" y="3200400"/>
              <a:ext cx="450850" cy="350838"/>
            </p14:xfrm>
          </p:contentPart>
        </mc:Choice>
        <mc:Fallback xmlns="">
          <p:pic>
            <p:nvPicPr>
              <p:cNvPr id="8199" name="Ink 132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646643" y="3184927"/>
                <a:ext cx="481819" cy="3821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8200" name="Ink 133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2987675" y="4208463"/>
              <a:ext cx="261938" cy="279400"/>
            </p14:xfrm>
          </p:contentPart>
        </mc:Choice>
        <mc:Fallback xmlns="">
          <p:pic>
            <p:nvPicPr>
              <p:cNvPr id="8200" name="Ink 133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972923" y="4195141"/>
                <a:ext cx="291082" cy="3060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8201" name="Ink 134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3881438" y="4254500"/>
              <a:ext cx="384175" cy="314325"/>
            </p14:xfrm>
          </p:contentPart>
        </mc:Choice>
        <mc:Fallback xmlns="">
          <p:pic>
            <p:nvPicPr>
              <p:cNvPr id="8201" name="Ink 134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876397" y="4240458"/>
                <a:ext cx="405778" cy="34312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8202" name="Ink 135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4683125" y="4246563"/>
              <a:ext cx="387350" cy="290512"/>
            </p14:xfrm>
          </p:contentPart>
        </mc:Choice>
        <mc:Fallback xmlns="">
          <p:pic>
            <p:nvPicPr>
              <p:cNvPr id="8202" name="Ink 135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666925" y="4239003"/>
                <a:ext cx="419389" cy="30779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8203" name="Ink 136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5484813" y="4219575"/>
              <a:ext cx="534987" cy="381000"/>
            </p14:xfrm>
          </p:contentPart>
        </mc:Choice>
        <mc:Fallback xmlns="">
          <p:pic>
            <p:nvPicPr>
              <p:cNvPr id="8203" name="Ink 136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468263" y="4203025"/>
                <a:ext cx="568086" cy="41409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8204" name="Ink 137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6429375" y="4217988"/>
              <a:ext cx="1851025" cy="331787"/>
            </p14:xfrm>
          </p:contentPart>
        </mc:Choice>
        <mc:Fallback xmlns="">
          <p:pic>
            <p:nvPicPr>
              <p:cNvPr id="8204" name="Ink 137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423615" y="4208982"/>
                <a:ext cx="1873344" cy="35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8205" name="Ink 138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3016250" y="5276850"/>
              <a:ext cx="301625" cy="273050"/>
            </p14:xfrm>
          </p:contentPart>
        </mc:Choice>
        <mc:Fallback xmlns="">
          <p:pic>
            <p:nvPicPr>
              <p:cNvPr id="8205" name="Ink 138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010131" y="5262081"/>
                <a:ext cx="323221" cy="30330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8206" name="Ink 139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3917950" y="5219700"/>
              <a:ext cx="304800" cy="565150"/>
            </p14:xfrm>
          </p:contentPart>
        </mc:Choice>
        <mc:Fallback xmlns="">
          <p:pic>
            <p:nvPicPr>
              <p:cNvPr id="8206" name="Ink 139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903178" y="5204941"/>
                <a:ext cx="335064" cy="5943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8207" name="Ink 140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4752975" y="5289550"/>
              <a:ext cx="244475" cy="309563"/>
            </p14:xfrm>
          </p:contentPart>
        </mc:Choice>
        <mc:Fallback xmlns="">
          <p:pic>
            <p:nvPicPr>
              <p:cNvPr id="8207" name="Ink 140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738213" y="5274792"/>
                <a:ext cx="273999" cy="33907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8208" name="Ink 141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5494338" y="5338763"/>
              <a:ext cx="447675" cy="244475"/>
            </p14:xfrm>
          </p:contentPart>
        </mc:Choice>
        <mc:Fallback xmlns="">
          <p:pic>
            <p:nvPicPr>
              <p:cNvPr id="8208" name="Ink 141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480663" y="5324361"/>
                <a:ext cx="476464" cy="27363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8209" name="Ink 142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6402388" y="5313363"/>
              <a:ext cx="363537" cy="296862"/>
            </p14:xfrm>
          </p:contentPart>
        </mc:Choice>
        <mc:Fallback xmlns="">
          <p:pic>
            <p:nvPicPr>
              <p:cNvPr id="8209" name="Ink 142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387990" y="5298250"/>
                <a:ext cx="392692" cy="32636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8210" name="Ink 143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7248525" y="5349875"/>
              <a:ext cx="200025" cy="188913"/>
            </p14:xfrm>
          </p:contentPart>
        </mc:Choice>
        <mc:Fallback xmlns="">
          <p:pic>
            <p:nvPicPr>
              <p:cNvPr id="8210" name="Ink 143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233775" y="5334402"/>
                <a:ext cx="229885" cy="21877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8211" name="Ink 144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8026400" y="5283200"/>
              <a:ext cx="417513" cy="234950"/>
            </p14:xfrm>
          </p:contentPart>
        </mc:Choice>
        <mc:Fallback xmlns="">
          <p:pic>
            <p:nvPicPr>
              <p:cNvPr id="8211" name="Ink 144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8012723" y="5267729"/>
                <a:ext cx="447027" cy="26553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8212" name="Ink 145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5575300" y="6346825"/>
              <a:ext cx="338138" cy="246063"/>
            </p14:xfrm>
          </p:contentPart>
        </mc:Choice>
        <mc:Fallback xmlns="">
          <p:pic>
            <p:nvPicPr>
              <p:cNvPr id="8212" name="Ink 145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560176" y="6338911"/>
                <a:ext cx="368387" cy="26872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8213" name="Ink 146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6399213" y="6343650"/>
              <a:ext cx="225425" cy="138113"/>
            </p14:xfrm>
          </p:contentPart>
        </mc:Choice>
        <mc:Fallback xmlns="">
          <p:pic>
            <p:nvPicPr>
              <p:cNvPr id="8213" name="Ink 146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384472" y="6329983"/>
                <a:ext cx="255266" cy="16652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8214" name="Ink 147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7239000" y="6334125"/>
              <a:ext cx="269875" cy="204788"/>
            </p14:xfrm>
          </p:contentPart>
        </mc:Choice>
        <mc:Fallback xmlns="">
          <p:pic>
            <p:nvPicPr>
              <p:cNvPr id="8214" name="Ink 147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7224247" y="6319369"/>
                <a:ext cx="299381" cy="23358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8215" name="Ink 148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8024813" y="6202363"/>
              <a:ext cx="422275" cy="352425"/>
            </p14:xfrm>
          </p:contentPart>
        </mc:Choice>
        <mc:Fallback xmlns="">
          <p:pic>
            <p:nvPicPr>
              <p:cNvPr id="8215" name="Ink 148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8008973" y="6198043"/>
                <a:ext cx="453955" cy="3718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8216" name="Ink 149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3087688" y="6307138"/>
              <a:ext cx="207962" cy="219075"/>
            </p14:xfrm>
          </p:contentPart>
        </mc:Choice>
        <mc:Fallback xmlns="">
          <p:pic>
            <p:nvPicPr>
              <p:cNvPr id="8216" name="Ink 149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072577" y="6294188"/>
                <a:ext cx="228470" cy="24497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8217" name="Ink 150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3948113" y="6316663"/>
              <a:ext cx="234950" cy="185737"/>
            </p14:xfrm>
          </p:contentPart>
        </mc:Choice>
        <mc:Fallback xmlns="">
          <p:pic>
            <p:nvPicPr>
              <p:cNvPr id="8217" name="Ink 150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933001" y="6302265"/>
                <a:ext cx="265533" cy="21489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8218" name="Ink 151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4824413" y="6289675"/>
              <a:ext cx="209550" cy="196850"/>
            </p14:xfrm>
          </p:contentPart>
        </mc:Choice>
        <mc:Fallback xmlns="">
          <p:pic>
            <p:nvPicPr>
              <p:cNvPr id="8218" name="Ink 151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809291" y="6274920"/>
                <a:ext cx="240154" cy="226360"/>
              </a:xfrm>
              <a:prstGeom prst="rect">
                <a:avLst/>
              </a:prstGeom>
            </p:spPr>
          </p:pic>
        </mc:Fallback>
      </mc:AlternateContent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154" name="Text Box 1026"/>
          <p:cNvSpPr txBox="1">
            <a:spLocks noChangeArrowheads="1"/>
          </p:cNvSpPr>
          <p:nvPr/>
        </p:nvSpPr>
        <p:spPr bwMode="auto">
          <a:xfrm>
            <a:off x="304800" y="3081338"/>
            <a:ext cx="228600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1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600">
                <a:latin typeface="Comic Sans MS" pitchFamily="66" charset="0"/>
              </a:rPr>
              <a:t>0-ply scores for O:</a:t>
            </a:r>
          </a:p>
        </p:txBody>
      </p:sp>
      <p:sp>
        <p:nvSpPr>
          <p:cNvPr id="49155" name="Text Box 1027"/>
          <p:cNvSpPr txBox="1">
            <a:spLocks noChangeArrowheads="1"/>
          </p:cNvSpPr>
          <p:nvPr/>
        </p:nvSpPr>
        <p:spPr bwMode="auto">
          <a:xfrm>
            <a:off x="2963863" y="2836863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400" b="1"/>
              <a:t>col 0</a:t>
            </a:r>
          </a:p>
        </p:txBody>
      </p:sp>
      <p:sp>
        <p:nvSpPr>
          <p:cNvPr id="49156" name="Text Box 1028"/>
          <p:cNvSpPr txBox="1">
            <a:spLocks noChangeArrowheads="1"/>
          </p:cNvSpPr>
          <p:nvPr/>
        </p:nvSpPr>
        <p:spPr bwMode="auto">
          <a:xfrm>
            <a:off x="3789363" y="2836863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400" b="1"/>
              <a:t>col 1</a:t>
            </a:r>
          </a:p>
        </p:txBody>
      </p:sp>
      <p:sp>
        <p:nvSpPr>
          <p:cNvPr id="49157" name="Text Box 1029"/>
          <p:cNvSpPr txBox="1">
            <a:spLocks noChangeArrowheads="1"/>
          </p:cNvSpPr>
          <p:nvPr/>
        </p:nvSpPr>
        <p:spPr bwMode="auto">
          <a:xfrm>
            <a:off x="4614863" y="2836863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400" b="1"/>
              <a:t>col 2</a:t>
            </a:r>
          </a:p>
        </p:txBody>
      </p:sp>
      <p:sp>
        <p:nvSpPr>
          <p:cNvPr id="49158" name="Text Box 1030"/>
          <p:cNvSpPr txBox="1">
            <a:spLocks noChangeArrowheads="1"/>
          </p:cNvSpPr>
          <p:nvPr/>
        </p:nvSpPr>
        <p:spPr bwMode="auto">
          <a:xfrm>
            <a:off x="5440363" y="2836863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400" b="1"/>
              <a:t>col 3</a:t>
            </a:r>
          </a:p>
        </p:txBody>
      </p:sp>
      <p:sp>
        <p:nvSpPr>
          <p:cNvPr id="49159" name="Text Box 1031"/>
          <p:cNvSpPr txBox="1">
            <a:spLocks noChangeArrowheads="1"/>
          </p:cNvSpPr>
          <p:nvPr/>
        </p:nvSpPr>
        <p:spPr bwMode="auto">
          <a:xfrm>
            <a:off x="6265863" y="2836863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400" b="1"/>
              <a:t>col 4</a:t>
            </a:r>
          </a:p>
        </p:txBody>
      </p:sp>
      <p:sp>
        <p:nvSpPr>
          <p:cNvPr id="49160" name="Text Box 1032"/>
          <p:cNvSpPr txBox="1">
            <a:spLocks noChangeArrowheads="1"/>
          </p:cNvSpPr>
          <p:nvPr/>
        </p:nvSpPr>
        <p:spPr bwMode="auto">
          <a:xfrm>
            <a:off x="7091363" y="2836863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400" b="1"/>
              <a:t>col 5</a:t>
            </a:r>
          </a:p>
        </p:txBody>
      </p:sp>
      <p:sp>
        <p:nvSpPr>
          <p:cNvPr id="49161" name="Text Box 1033"/>
          <p:cNvSpPr txBox="1">
            <a:spLocks noChangeArrowheads="1"/>
          </p:cNvSpPr>
          <p:nvPr/>
        </p:nvSpPr>
        <p:spPr bwMode="auto">
          <a:xfrm>
            <a:off x="7916863" y="2836863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400" b="1"/>
              <a:t>col 6</a:t>
            </a:r>
          </a:p>
        </p:txBody>
      </p:sp>
      <p:sp>
        <p:nvSpPr>
          <p:cNvPr id="49162" name="Rectangle 1034"/>
          <p:cNvSpPr>
            <a:spLocks noChangeArrowheads="1"/>
          </p:cNvSpPr>
          <p:nvPr/>
        </p:nvSpPr>
        <p:spPr bwMode="auto">
          <a:xfrm>
            <a:off x="2995613" y="3141663"/>
            <a:ext cx="525462" cy="45720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9163" name="Rectangle 1035"/>
          <p:cNvSpPr>
            <a:spLocks noChangeArrowheads="1"/>
          </p:cNvSpPr>
          <p:nvPr/>
        </p:nvSpPr>
        <p:spPr bwMode="auto">
          <a:xfrm>
            <a:off x="7948613" y="3141663"/>
            <a:ext cx="525462" cy="45720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9164" name="Rectangle 1036"/>
          <p:cNvSpPr>
            <a:spLocks noChangeArrowheads="1"/>
          </p:cNvSpPr>
          <p:nvPr/>
        </p:nvSpPr>
        <p:spPr bwMode="auto">
          <a:xfrm>
            <a:off x="7123113" y="3141663"/>
            <a:ext cx="525462" cy="45720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9165" name="Rectangle 1037"/>
          <p:cNvSpPr>
            <a:spLocks noChangeArrowheads="1"/>
          </p:cNvSpPr>
          <p:nvPr/>
        </p:nvSpPr>
        <p:spPr bwMode="auto">
          <a:xfrm>
            <a:off x="6297613" y="3141663"/>
            <a:ext cx="525462" cy="45720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9166" name="Rectangle 1038"/>
          <p:cNvSpPr>
            <a:spLocks noChangeArrowheads="1"/>
          </p:cNvSpPr>
          <p:nvPr/>
        </p:nvSpPr>
        <p:spPr bwMode="auto">
          <a:xfrm>
            <a:off x="5472113" y="3141663"/>
            <a:ext cx="525462" cy="45720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9167" name="Rectangle 1039"/>
          <p:cNvSpPr>
            <a:spLocks noChangeArrowheads="1"/>
          </p:cNvSpPr>
          <p:nvPr/>
        </p:nvSpPr>
        <p:spPr bwMode="auto">
          <a:xfrm>
            <a:off x="4646613" y="3141663"/>
            <a:ext cx="525462" cy="45720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9168" name="Rectangle 1040"/>
          <p:cNvSpPr>
            <a:spLocks noChangeArrowheads="1"/>
          </p:cNvSpPr>
          <p:nvPr/>
        </p:nvSpPr>
        <p:spPr bwMode="auto">
          <a:xfrm>
            <a:off x="3821113" y="3141663"/>
            <a:ext cx="525462" cy="45720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9169" name="Text Box 1041"/>
          <p:cNvSpPr txBox="1">
            <a:spLocks noChangeArrowheads="1"/>
          </p:cNvSpPr>
          <p:nvPr/>
        </p:nvSpPr>
        <p:spPr bwMode="auto">
          <a:xfrm>
            <a:off x="296863" y="4087813"/>
            <a:ext cx="228600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1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600">
                <a:latin typeface="Comic Sans MS" pitchFamily="66" charset="0"/>
              </a:rPr>
              <a:t>1-ply scores for O:</a:t>
            </a:r>
          </a:p>
        </p:txBody>
      </p:sp>
      <p:sp>
        <p:nvSpPr>
          <p:cNvPr id="49170" name="Text Box 1042"/>
          <p:cNvSpPr txBox="1">
            <a:spLocks noChangeArrowheads="1"/>
          </p:cNvSpPr>
          <p:nvPr/>
        </p:nvSpPr>
        <p:spPr bwMode="auto">
          <a:xfrm>
            <a:off x="2955925" y="3843338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400" b="1"/>
              <a:t>col 0</a:t>
            </a:r>
          </a:p>
        </p:txBody>
      </p:sp>
      <p:sp>
        <p:nvSpPr>
          <p:cNvPr id="49171" name="Text Box 1043"/>
          <p:cNvSpPr txBox="1">
            <a:spLocks noChangeArrowheads="1"/>
          </p:cNvSpPr>
          <p:nvPr/>
        </p:nvSpPr>
        <p:spPr bwMode="auto">
          <a:xfrm>
            <a:off x="3781425" y="3843338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400" b="1"/>
              <a:t>col 1</a:t>
            </a:r>
          </a:p>
        </p:txBody>
      </p:sp>
      <p:sp>
        <p:nvSpPr>
          <p:cNvPr id="49172" name="Text Box 1044"/>
          <p:cNvSpPr txBox="1">
            <a:spLocks noChangeArrowheads="1"/>
          </p:cNvSpPr>
          <p:nvPr/>
        </p:nvSpPr>
        <p:spPr bwMode="auto">
          <a:xfrm>
            <a:off x="4606925" y="3843338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400" b="1"/>
              <a:t>col 2</a:t>
            </a:r>
          </a:p>
        </p:txBody>
      </p:sp>
      <p:sp>
        <p:nvSpPr>
          <p:cNvPr id="49173" name="Text Box 1045"/>
          <p:cNvSpPr txBox="1">
            <a:spLocks noChangeArrowheads="1"/>
          </p:cNvSpPr>
          <p:nvPr/>
        </p:nvSpPr>
        <p:spPr bwMode="auto">
          <a:xfrm>
            <a:off x="5432425" y="3843338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400" b="1"/>
              <a:t>col 3</a:t>
            </a:r>
          </a:p>
        </p:txBody>
      </p:sp>
      <p:sp>
        <p:nvSpPr>
          <p:cNvPr id="49174" name="Text Box 1046"/>
          <p:cNvSpPr txBox="1">
            <a:spLocks noChangeArrowheads="1"/>
          </p:cNvSpPr>
          <p:nvPr/>
        </p:nvSpPr>
        <p:spPr bwMode="auto">
          <a:xfrm>
            <a:off x="6257925" y="3843338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400" b="1"/>
              <a:t>col 4</a:t>
            </a:r>
          </a:p>
        </p:txBody>
      </p:sp>
      <p:sp>
        <p:nvSpPr>
          <p:cNvPr id="49175" name="Text Box 1047"/>
          <p:cNvSpPr txBox="1">
            <a:spLocks noChangeArrowheads="1"/>
          </p:cNvSpPr>
          <p:nvPr/>
        </p:nvSpPr>
        <p:spPr bwMode="auto">
          <a:xfrm>
            <a:off x="7083425" y="3843338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400" b="1"/>
              <a:t>col 5</a:t>
            </a:r>
          </a:p>
        </p:txBody>
      </p:sp>
      <p:sp>
        <p:nvSpPr>
          <p:cNvPr id="49176" name="Text Box 1048"/>
          <p:cNvSpPr txBox="1">
            <a:spLocks noChangeArrowheads="1"/>
          </p:cNvSpPr>
          <p:nvPr/>
        </p:nvSpPr>
        <p:spPr bwMode="auto">
          <a:xfrm>
            <a:off x="7908925" y="3843338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400" b="1"/>
              <a:t>col 6</a:t>
            </a:r>
          </a:p>
        </p:txBody>
      </p:sp>
      <p:sp>
        <p:nvSpPr>
          <p:cNvPr id="49177" name="Rectangle 1049"/>
          <p:cNvSpPr>
            <a:spLocks noChangeArrowheads="1"/>
          </p:cNvSpPr>
          <p:nvPr/>
        </p:nvSpPr>
        <p:spPr bwMode="auto">
          <a:xfrm>
            <a:off x="2987675" y="4148138"/>
            <a:ext cx="525463" cy="45720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9178" name="Rectangle 1050"/>
          <p:cNvSpPr>
            <a:spLocks noChangeArrowheads="1"/>
          </p:cNvSpPr>
          <p:nvPr/>
        </p:nvSpPr>
        <p:spPr bwMode="auto">
          <a:xfrm>
            <a:off x="7940675" y="4148138"/>
            <a:ext cx="525463" cy="45720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9179" name="Rectangle 1051"/>
          <p:cNvSpPr>
            <a:spLocks noChangeArrowheads="1"/>
          </p:cNvSpPr>
          <p:nvPr/>
        </p:nvSpPr>
        <p:spPr bwMode="auto">
          <a:xfrm>
            <a:off x="7115175" y="4148138"/>
            <a:ext cx="525463" cy="45720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9180" name="Rectangle 1052"/>
          <p:cNvSpPr>
            <a:spLocks noChangeArrowheads="1"/>
          </p:cNvSpPr>
          <p:nvPr/>
        </p:nvSpPr>
        <p:spPr bwMode="auto">
          <a:xfrm>
            <a:off x="6289675" y="4148138"/>
            <a:ext cx="525463" cy="45720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9181" name="Rectangle 1053"/>
          <p:cNvSpPr>
            <a:spLocks noChangeArrowheads="1"/>
          </p:cNvSpPr>
          <p:nvPr/>
        </p:nvSpPr>
        <p:spPr bwMode="auto">
          <a:xfrm>
            <a:off x="5464175" y="4148138"/>
            <a:ext cx="525463" cy="45720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9182" name="Rectangle 1054"/>
          <p:cNvSpPr>
            <a:spLocks noChangeArrowheads="1"/>
          </p:cNvSpPr>
          <p:nvPr/>
        </p:nvSpPr>
        <p:spPr bwMode="auto">
          <a:xfrm>
            <a:off x="4638675" y="4148138"/>
            <a:ext cx="525463" cy="45720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9183" name="Rectangle 1055"/>
          <p:cNvSpPr>
            <a:spLocks noChangeArrowheads="1"/>
          </p:cNvSpPr>
          <p:nvPr/>
        </p:nvSpPr>
        <p:spPr bwMode="auto">
          <a:xfrm>
            <a:off x="3813175" y="4148138"/>
            <a:ext cx="525463" cy="45720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9184" name="Text Box 1056"/>
          <p:cNvSpPr txBox="1">
            <a:spLocks noChangeArrowheads="1"/>
          </p:cNvSpPr>
          <p:nvPr/>
        </p:nvSpPr>
        <p:spPr bwMode="auto">
          <a:xfrm>
            <a:off x="296863" y="5154613"/>
            <a:ext cx="228600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1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600">
                <a:latin typeface="Comic Sans MS" pitchFamily="66" charset="0"/>
              </a:rPr>
              <a:t>2-ply scores for O:</a:t>
            </a:r>
          </a:p>
        </p:txBody>
      </p:sp>
      <p:sp>
        <p:nvSpPr>
          <p:cNvPr id="49185" name="Text Box 1057"/>
          <p:cNvSpPr txBox="1">
            <a:spLocks noChangeArrowheads="1"/>
          </p:cNvSpPr>
          <p:nvPr/>
        </p:nvSpPr>
        <p:spPr bwMode="auto">
          <a:xfrm>
            <a:off x="2955925" y="4910138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400" b="1"/>
              <a:t>col 0</a:t>
            </a:r>
          </a:p>
        </p:txBody>
      </p:sp>
      <p:sp>
        <p:nvSpPr>
          <p:cNvPr id="49186" name="Text Box 1058"/>
          <p:cNvSpPr txBox="1">
            <a:spLocks noChangeArrowheads="1"/>
          </p:cNvSpPr>
          <p:nvPr/>
        </p:nvSpPr>
        <p:spPr bwMode="auto">
          <a:xfrm>
            <a:off x="3781425" y="4910138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400" b="1"/>
              <a:t>col 1</a:t>
            </a:r>
          </a:p>
        </p:txBody>
      </p:sp>
      <p:sp>
        <p:nvSpPr>
          <p:cNvPr id="49187" name="Text Box 1059"/>
          <p:cNvSpPr txBox="1">
            <a:spLocks noChangeArrowheads="1"/>
          </p:cNvSpPr>
          <p:nvPr/>
        </p:nvSpPr>
        <p:spPr bwMode="auto">
          <a:xfrm>
            <a:off x="4606925" y="4910138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400" b="1"/>
              <a:t>col 2</a:t>
            </a:r>
          </a:p>
        </p:txBody>
      </p:sp>
      <p:sp>
        <p:nvSpPr>
          <p:cNvPr id="49188" name="Text Box 1060"/>
          <p:cNvSpPr txBox="1">
            <a:spLocks noChangeArrowheads="1"/>
          </p:cNvSpPr>
          <p:nvPr/>
        </p:nvSpPr>
        <p:spPr bwMode="auto">
          <a:xfrm>
            <a:off x="5432425" y="4910138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400" b="1"/>
              <a:t>col 3</a:t>
            </a:r>
          </a:p>
        </p:txBody>
      </p:sp>
      <p:sp>
        <p:nvSpPr>
          <p:cNvPr id="49189" name="Text Box 1061"/>
          <p:cNvSpPr txBox="1">
            <a:spLocks noChangeArrowheads="1"/>
          </p:cNvSpPr>
          <p:nvPr/>
        </p:nvSpPr>
        <p:spPr bwMode="auto">
          <a:xfrm>
            <a:off x="6257925" y="4910138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400" b="1"/>
              <a:t>col 4</a:t>
            </a:r>
          </a:p>
        </p:txBody>
      </p:sp>
      <p:sp>
        <p:nvSpPr>
          <p:cNvPr id="49190" name="Text Box 1062"/>
          <p:cNvSpPr txBox="1">
            <a:spLocks noChangeArrowheads="1"/>
          </p:cNvSpPr>
          <p:nvPr/>
        </p:nvSpPr>
        <p:spPr bwMode="auto">
          <a:xfrm>
            <a:off x="7083425" y="4910138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400" b="1"/>
              <a:t>col 5</a:t>
            </a:r>
          </a:p>
        </p:txBody>
      </p:sp>
      <p:sp>
        <p:nvSpPr>
          <p:cNvPr id="49191" name="Text Box 1063"/>
          <p:cNvSpPr txBox="1">
            <a:spLocks noChangeArrowheads="1"/>
          </p:cNvSpPr>
          <p:nvPr/>
        </p:nvSpPr>
        <p:spPr bwMode="auto">
          <a:xfrm>
            <a:off x="7908925" y="4910138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400" b="1"/>
              <a:t>col 6</a:t>
            </a:r>
          </a:p>
        </p:txBody>
      </p:sp>
      <p:sp>
        <p:nvSpPr>
          <p:cNvPr id="49192" name="Rectangle 1064"/>
          <p:cNvSpPr>
            <a:spLocks noChangeArrowheads="1"/>
          </p:cNvSpPr>
          <p:nvPr/>
        </p:nvSpPr>
        <p:spPr bwMode="auto">
          <a:xfrm>
            <a:off x="2987675" y="5214938"/>
            <a:ext cx="525463" cy="45720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9193" name="Rectangle 1065"/>
          <p:cNvSpPr>
            <a:spLocks noChangeArrowheads="1"/>
          </p:cNvSpPr>
          <p:nvPr/>
        </p:nvSpPr>
        <p:spPr bwMode="auto">
          <a:xfrm>
            <a:off x="7940675" y="5214938"/>
            <a:ext cx="525463" cy="45720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9194" name="Rectangle 1066"/>
          <p:cNvSpPr>
            <a:spLocks noChangeArrowheads="1"/>
          </p:cNvSpPr>
          <p:nvPr/>
        </p:nvSpPr>
        <p:spPr bwMode="auto">
          <a:xfrm>
            <a:off x="7115175" y="5214938"/>
            <a:ext cx="525463" cy="45720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9195" name="Rectangle 1067"/>
          <p:cNvSpPr>
            <a:spLocks noChangeArrowheads="1"/>
          </p:cNvSpPr>
          <p:nvPr/>
        </p:nvSpPr>
        <p:spPr bwMode="auto">
          <a:xfrm>
            <a:off x="6289675" y="5214938"/>
            <a:ext cx="525463" cy="45720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9196" name="Rectangle 1068"/>
          <p:cNvSpPr>
            <a:spLocks noChangeArrowheads="1"/>
          </p:cNvSpPr>
          <p:nvPr/>
        </p:nvSpPr>
        <p:spPr bwMode="auto">
          <a:xfrm>
            <a:off x="5464175" y="5214938"/>
            <a:ext cx="525463" cy="45720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9197" name="Rectangle 1069"/>
          <p:cNvSpPr>
            <a:spLocks noChangeArrowheads="1"/>
          </p:cNvSpPr>
          <p:nvPr/>
        </p:nvSpPr>
        <p:spPr bwMode="auto">
          <a:xfrm>
            <a:off x="4638675" y="5214938"/>
            <a:ext cx="525463" cy="45720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9198" name="Rectangle 1070"/>
          <p:cNvSpPr>
            <a:spLocks noChangeArrowheads="1"/>
          </p:cNvSpPr>
          <p:nvPr/>
        </p:nvSpPr>
        <p:spPr bwMode="auto">
          <a:xfrm>
            <a:off x="3813175" y="5214938"/>
            <a:ext cx="525463" cy="45720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9199" name="Text Box 1071"/>
          <p:cNvSpPr txBox="1">
            <a:spLocks noChangeArrowheads="1"/>
          </p:cNvSpPr>
          <p:nvPr/>
        </p:nvSpPr>
        <p:spPr bwMode="auto">
          <a:xfrm>
            <a:off x="296863" y="6137275"/>
            <a:ext cx="228600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1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600">
                <a:latin typeface="Comic Sans MS" pitchFamily="66" charset="0"/>
              </a:rPr>
              <a:t>3-ply scores for O:</a:t>
            </a:r>
          </a:p>
        </p:txBody>
      </p:sp>
      <p:sp>
        <p:nvSpPr>
          <p:cNvPr id="49200" name="Text Box 1072"/>
          <p:cNvSpPr txBox="1">
            <a:spLocks noChangeArrowheads="1"/>
          </p:cNvSpPr>
          <p:nvPr/>
        </p:nvSpPr>
        <p:spPr bwMode="auto">
          <a:xfrm>
            <a:off x="2955925" y="5892800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400" b="1"/>
              <a:t>col 0</a:t>
            </a:r>
          </a:p>
        </p:txBody>
      </p:sp>
      <p:sp>
        <p:nvSpPr>
          <p:cNvPr id="49201" name="Text Box 1073"/>
          <p:cNvSpPr txBox="1">
            <a:spLocks noChangeArrowheads="1"/>
          </p:cNvSpPr>
          <p:nvPr/>
        </p:nvSpPr>
        <p:spPr bwMode="auto">
          <a:xfrm>
            <a:off x="3781425" y="5892800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400" b="1"/>
              <a:t>col 1</a:t>
            </a:r>
          </a:p>
        </p:txBody>
      </p:sp>
      <p:sp>
        <p:nvSpPr>
          <p:cNvPr id="49202" name="Text Box 1074"/>
          <p:cNvSpPr txBox="1">
            <a:spLocks noChangeArrowheads="1"/>
          </p:cNvSpPr>
          <p:nvPr/>
        </p:nvSpPr>
        <p:spPr bwMode="auto">
          <a:xfrm>
            <a:off x="4606925" y="5892800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400" b="1"/>
              <a:t>col 2</a:t>
            </a:r>
          </a:p>
        </p:txBody>
      </p:sp>
      <p:sp>
        <p:nvSpPr>
          <p:cNvPr id="49203" name="Text Box 1075"/>
          <p:cNvSpPr txBox="1">
            <a:spLocks noChangeArrowheads="1"/>
          </p:cNvSpPr>
          <p:nvPr/>
        </p:nvSpPr>
        <p:spPr bwMode="auto">
          <a:xfrm>
            <a:off x="5432425" y="5892800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400" b="1"/>
              <a:t>col 3</a:t>
            </a:r>
          </a:p>
        </p:txBody>
      </p:sp>
      <p:sp>
        <p:nvSpPr>
          <p:cNvPr id="49204" name="Text Box 1076"/>
          <p:cNvSpPr txBox="1">
            <a:spLocks noChangeArrowheads="1"/>
          </p:cNvSpPr>
          <p:nvPr/>
        </p:nvSpPr>
        <p:spPr bwMode="auto">
          <a:xfrm>
            <a:off x="6257925" y="5892800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400" b="1"/>
              <a:t>col 4</a:t>
            </a:r>
          </a:p>
        </p:txBody>
      </p:sp>
      <p:sp>
        <p:nvSpPr>
          <p:cNvPr id="49205" name="Text Box 1077"/>
          <p:cNvSpPr txBox="1">
            <a:spLocks noChangeArrowheads="1"/>
          </p:cNvSpPr>
          <p:nvPr/>
        </p:nvSpPr>
        <p:spPr bwMode="auto">
          <a:xfrm>
            <a:off x="7083425" y="5892800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400" b="1"/>
              <a:t>col 5</a:t>
            </a:r>
          </a:p>
        </p:txBody>
      </p:sp>
      <p:sp>
        <p:nvSpPr>
          <p:cNvPr id="49206" name="Text Box 1078"/>
          <p:cNvSpPr txBox="1">
            <a:spLocks noChangeArrowheads="1"/>
          </p:cNvSpPr>
          <p:nvPr/>
        </p:nvSpPr>
        <p:spPr bwMode="auto">
          <a:xfrm>
            <a:off x="7908925" y="5892800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400" b="1"/>
              <a:t>col 6</a:t>
            </a:r>
          </a:p>
        </p:txBody>
      </p:sp>
      <p:sp>
        <p:nvSpPr>
          <p:cNvPr id="49207" name="Rectangle 1079"/>
          <p:cNvSpPr>
            <a:spLocks noChangeArrowheads="1"/>
          </p:cNvSpPr>
          <p:nvPr/>
        </p:nvSpPr>
        <p:spPr bwMode="auto">
          <a:xfrm>
            <a:off x="2987675" y="6197600"/>
            <a:ext cx="525463" cy="45720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9208" name="Rectangle 1080"/>
          <p:cNvSpPr>
            <a:spLocks noChangeArrowheads="1"/>
          </p:cNvSpPr>
          <p:nvPr/>
        </p:nvSpPr>
        <p:spPr bwMode="auto">
          <a:xfrm>
            <a:off x="7940675" y="6197600"/>
            <a:ext cx="525463" cy="45720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9209" name="Rectangle 1081"/>
          <p:cNvSpPr>
            <a:spLocks noChangeArrowheads="1"/>
          </p:cNvSpPr>
          <p:nvPr/>
        </p:nvSpPr>
        <p:spPr bwMode="auto">
          <a:xfrm>
            <a:off x="7115175" y="6197600"/>
            <a:ext cx="525463" cy="45720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9210" name="Rectangle 1082"/>
          <p:cNvSpPr>
            <a:spLocks noChangeArrowheads="1"/>
          </p:cNvSpPr>
          <p:nvPr/>
        </p:nvSpPr>
        <p:spPr bwMode="auto">
          <a:xfrm>
            <a:off x="6289675" y="6197600"/>
            <a:ext cx="525463" cy="45720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9211" name="Rectangle 1083"/>
          <p:cNvSpPr>
            <a:spLocks noChangeArrowheads="1"/>
          </p:cNvSpPr>
          <p:nvPr/>
        </p:nvSpPr>
        <p:spPr bwMode="auto">
          <a:xfrm>
            <a:off x="5464175" y="6197600"/>
            <a:ext cx="525463" cy="45720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9212" name="Rectangle 1084"/>
          <p:cNvSpPr>
            <a:spLocks noChangeArrowheads="1"/>
          </p:cNvSpPr>
          <p:nvPr/>
        </p:nvSpPr>
        <p:spPr bwMode="auto">
          <a:xfrm>
            <a:off x="4638675" y="6197600"/>
            <a:ext cx="525463" cy="45720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9213" name="Rectangle 1085"/>
          <p:cNvSpPr>
            <a:spLocks noChangeArrowheads="1"/>
          </p:cNvSpPr>
          <p:nvPr/>
        </p:nvSpPr>
        <p:spPr bwMode="auto">
          <a:xfrm>
            <a:off x="3813175" y="6197600"/>
            <a:ext cx="525463" cy="45720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9214" name="Text Box 1086"/>
          <p:cNvSpPr txBox="1">
            <a:spLocks noChangeArrowheads="1"/>
          </p:cNvSpPr>
          <p:nvPr/>
        </p:nvSpPr>
        <p:spPr bwMode="auto">
          <a:xfrm>
            <a:off x="114300" y="123825"/>
            <a:ext cx="2324100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4000">
                <a:latin typeface="Times" charset="0"/>
              </a:rPr>
              <a:t>Solutions</a:t>
            </a:r>
          </a:p>
        </p:txBody>
      </p:sp>
      <p:sp>
        <p:nvSpPr>
          <p:cNvPr id="49215" name="Text Box 1087"/>
          <p:cNvSpPr txBox="1">
            <a:spLocks noChangeArrowheads="1"/>
          </p:cNvSpPr>
          <p:nvPr/>
        </p:nvSpPr>
        <p:spPr bwMode="auto">
          <a:xfrm>
            <a:off x="2997200" y="3190875"/>
            <a:ext cx="5143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800">
                <a:solidFill>
                  <a:srgbClr val="0902AB"/>
                </a:solidFill>
                <a:latin typeface="Comic Sans MS" pitchFamily="66" charset="0"/>
              </a:rPr>
              <a:t>-1</a:t>
            </a:r>
          </a:p>
        </p:txBody>
      </p:sp>
      <p:sp>
        <p:nvSpPr>
          <p:cNvPr id="49216" name="Text Box 1088"/>
          <p:cNvSpPr txBox="1">
            <a:spLocks noChangeArrowheads="1"/>
          </p:cNvSpPr>
          <p:nvPr/>
        </p:nvSpPr>
        <p:spPr bwMode="auto">
          <a:xfrm>
            <a:off x="2971800" y="4191000"/>
            <a:ext cx="5143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800">
                <a:solidFill>
                  <a:srgbClr val="0902AB"/>
                </a:solidFill>
                <a:latin typeface="Comic Sans MS" pitchFamily="66" charset="0"/>
              </a:rPr>
              <a:t>-1</a:t>
            </a:r>
          </a:p>
        </p:txBody>
      </p:sp>
      <p:sp>
        <p:nvSpPr>
          <p:cNvPr id="49217" name="Text Box 1089"/>
          <p:cNvSpPr txBox="1">
            <a:spLocks noChangeArrowheads="1"/>
          </p:cNvSpPr>
          <p:nvPr/>
        </p:nvSpPr>
        <p:spPr bwMode="auto">
          <a:xfrm>
            <a:off x="2995613" y="5262563"/>
            <a:ext cx="5143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800">
                <a:solidFill>
                  <a:srgbClr val="0902AB"/>
                </a:solidFill>
                <a:latin typeface="Comic Sans MS" pitchFamily="66" charset="0"/>
              </a:rPr>
              <a:t>-1</a:t>
            </a:r>
          </a:p>
        </p:txBody>
      </p:sp>
      <p:sp>
        <p:nvSpPr>
          <p:cNvPr id="49218" name="Text Box 1090"/>
          <p:cNvSpPr txBox="1">
            <a:spLocks noChangeArrowheads="1"/>
          </p:cNvSpPr>
          <p:nvPr/>
        </p:nvSpPr>
        <p:spPr bwMode="auto">
          <a:xfrm>
            <a:off x="2989263" y="6245225"/>
            <a:ext cx="5143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800">
                <a:solidFill>
                  <a:srgbClr val="0902AB"/>
                </a:solidFill>
                <a:latin typeface="Comic Sans MS" pitchFamily="66" charset="0"/>
              </a:rPr>
              <a:t>-1</a:t>
            </a:r>
          </a:p>
        </p:txBody>
      </p:sp>
      <p:sp>
        <p:nvSpPr>
          <p:cNvPr id="49219" name="Text Box 1091"/>
          <p:cNvSpPr txBox="1">
            <a:spLocks noChangeArrowheads="1"/>
          </p:cNvSpPr>
          <p:nvPr/>
        </p:nvSpPr>
        <p:spPr bwMode="auto">
          <a:xfrm>
            <a:off x="3821113" y="3186113"/>
            <a:ext cx="5143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800">
                <a:solidFill>
                  <a:srgbClr val="0902AB"/>
                </a:solidFill>
                <a:latin typeface="Comic Sans MS" pitchFamily="66" charset="0"/>
              </a:rPr>
              <a:t>50</a:t>
            </a:r>
          </a:p>
        </p:txBody>
      </p:sp>
      <p:sp>
        <p:nvSpPr>
          <p:cNvPr id="49220" name="Text Box 1092"/>
          <p:cNvSpPr txBox="1">
            <a:spLocks noChangeArrowheads="1"/>
          </p:cNvSpPr>
          <p:nvPr/>
        </p:nvSpPr>
        <p:spPr bwMode="auto">
          <a:xfrm>
            <a:off x="4648200" y="3200400"/>
            <a:ext cx="5143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800">
                <a:solidFill>
                  <a:srgbClr val="0902AB"/>
                </a:solidFill>
                <a:latin typeface="Comic Sans MS" pitchFamily="66" charset="0"/>
              </a:rPr>
              <a:t>50</a:t>
            </a:r>
          </a:p>
        </p:txBody>
      </p:sp>
      <p:sp>
        <p:nvSpPr>
          <p:cNvPr id="49221" name="Text Box 1093"/>
          <p:cNvSpPr txBox="1">
            <a:spLocks noChangeArrowheads="1"/>
          </p:cNvSpPr>
          <p:nvPr/>
        </p:nvSpPr>
        <p:spPr bwMode="auto">
          <a:xfrm>
            <a:off x="5486400" y="3200400"/>
            <a:ext cx="5143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800">
                <a:solidFill>
                  <a:srgbClr val="0902AB"/>
                </a:solidFill>
                <a:latin typeface="Comic Sans MS" pitchFamily="66" charset="0"/>
              </a:rPr>
              <a:t>50</a:t>
            </a:r>
          </a:p>
        </p:txBody>
      </p:sp>
      <p:sp>
        <p:nvSpPr>
          <p:cNvPr id="49222" name="Text Box 1094"/>
          <p:cNvSpPr txBox="1">
            <a:spLocks noChangeArrowheads="1"/>
          </p:cNvSpPr>
          <p:nvPr/>
        </p:nvSpPr>
        <p:spPr bwMode="auto">
          <a:xfrm>
            <a:off x="6324600" y="3200400"/>
            <a:ext cx="5143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800">
                <a:solidFill>
                  <a:srgbClr val="0902AB"/>
                </a:solidFill>
                <a:latin typeface="Comic Sans MS" pitchFamily="66" charset="0"/>
              </a:rPr>
              <a:t>50</a:t>
            </a:r>
          </a:p>
        </p:txBody>
      </p:sp>
      <p:sp>
        <p:nvSpPr>
          <p:cNvPr id="49223" name="Text Box 1095"/>
          <p:cNvSpPr txBox="1">
            <a:spLocks noChangeArrowheads="1"/>
          </p:cNvSpPr>
          <p:nvPr/>
        </p:nvSpPr>
        <p:spPr bwMode="auto">
          <a:xfrm>
            <a:off x="7162800" y="3200400"/>
            <a:ext cx="5143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800">
                <a:solidFill>
                  <a:srgbClr val="0902AB"/>
                </a:solidFill>
                <a:latin typeface="Comic Sans MS" pitchFamily="66" charset="0"/>
              </a:rPr>
              <a:t>50</a:t>
            </a:r>
          </a:p>
        </p:txBody>
      </p:sp>
      <p:sp>
        <p:nvSpPr>
          <p:cNvPr id="49224" name="Text Box 1096"/>
          <p:cNvSpPr txBox="1">
            <a:spLocks noChangeArrowheads="1"/>
          </p:cNvSpPr>
          <p:nvPr/>
        </p:nvSpPr>
        <p:spPr bwMode="auto">
          <a:xfrm>
            <a:off x="7947025" y="3192463"/>
            <a:ext cx="5143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800">
                <a:solidFill>
                  <a:srgbClr val="0902AB"/>
                </a:solidFill>
                <a:latin typeface="Comic Sans MS" pitchFamily="66" charset="0"/>
              </a:rPr>
              <a:t>50</a:t>
            </a:r>
          </a:p>
        </p:txBody>
      </p:sp>
      <p:sp>
        <p:nvSpPr>
          <p:cNvPr id="49225" name="Text Box 1097"/>
          <p:cNvSpPr txBox="1">
            <a:spLocks noChangeArrowheads="1"/>
          </p:cNvSpPr>
          <p:nvPr/>
        </p:nvSpPr>
        <p:spPr bwMode="auto">
          <a:xfrm>
            <a:off x="3817938" y="4191000"/>
            <a:ext cx="5143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800">
                <a:solidFill>
                  <a:srgbClr val="0902AB"/>
                </a:solidFill>
                <a:latin typeface="Comic Sans MS" pitchFamily="66" charset="0"/>
              </a:rPr>
              <a:t>50</a:t>
            </a:r>
          </a:p>
        </p:txBody>
      </p:sp>
      <p:sp>
        <p:nvSpPr>
          <p:cNvPr id="49226" name="Text Box 1098"/>
          <p:cNvSpPr txBox="1">
            <a:spLocks noChangeArrowheads="1"/>
          </p:cNvSpPr>
          <p:nvPr/>
        </p:nvSpPr>
        <p:spPr bwMode="auto">
          <a:xfrm>
            <a:off x="4633913" y="4198938"/>
            <a:ext cx="5143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800">
                <a:solidFill>
                  <a:srgbClr val="0902AB"/>
                </a:solidFill>
                <a:latin typeface="Comic Sans MS" pitchFamily="66" charset="0"/>
              </a:rPr>
              <a:t>50</a:t>
            </a:r>
          </a:p>
        </p:txBody>
      </p:sp>
      <p:sp>
        <p:nvSpPr>
          <p:cNvPr id="49227" name="Text Box 1099"/>
          <p:cNvSpPr txBox="1">
            <a:spLocks noChangeArrowheads="1"/>
          </p:cNvSpPr>
          <p:nvPr/>
        </p:nvSpPr>
        <p:spPr bwMode="auto">
          <a:xfrm>
            <a:off x="5424488" y="4198938"/>
            <a:ext cx="593725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800">
                <a:solidFill>
                  <a:srgbClr val="0902AB"/>
                </a:solidFill>
                <a:latin typeface="Comic Sans MS" pitchFamily="66" charset="0"/>
              </a:rPr>
              <a:t>100</a:t>
            </a:r>
          </a:p>
        </p:txBody>
      </p:sp>
      <p:sp>
        <p:nvSpPr>
          <p:cNvPr id="49228" name="Text Box 1100"/>
          <p:cNvSpPr txBox="1">
            <a:spLocks noChangeArrowheads="1"/>
          </p:cNvSpPr>
          <p:nvPr/>
        </p:nvSpPr>
        <p:spPr bwMode="auto">
          <a:xfrm>
            <a:off x="6288088" y="4198938"/>
            <a:ext cx="5143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800">
                <a:solidFill>
                  <a:srgbClr val="0902AB"/>
                </a:solidFill>
                <a:latin typeface="Comic Sans MS" pitchFamily="66" charset="0"/>
              </a:rPr>
              <a:t>50</a:t>
            </a:r>
          </a:p>
        </p:txBody>
      </p:sp>
      <p:sp>
        <p:nvSpPr>
          <p:cNvPr id="49229" name="Text Box 1101"/>
          <p:cNvSpPr txBox="1">
            <a:spLocks noChangeArrowheads="1"/>
          </p:cNvSpPr>
          <p:nvPr/>
        </p:nvSpPr>
        <p:spPr bwMode="auto">
          <a:xfrm>
            <a:off x="7086600" y="4191000"/>
            <a:ext cx="5143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800">
                <a:solidFill>
                  <a:srgbClr val="0902AB"/>
                </a:solidFill>
                <a:latin typeface="Comic Sans MS" pitchFamily="66" charset="0"/>
              </a:rPr>
              <a:t>50</a:t>
            </a:r>
          </a:p>
        </p:txBody>
      </p:sp>
      <p:sp>
        <p:nvSpPr>
          <p:cNvPr id="49230" name="Text Box 1102"/>
          <p:cNvSpPr txBox="1">
            <a:spLocks noChangeArrowheads="1"/>
          </p:cNvSpPr>
          <p:nvPr/>
        </p:nvSpPr>
        <p:spPr bwMode="auto">
          <a:xfrm>
            <a:off x="7924800" y="4191000"/>
            <a:ext cx="5143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800">
                <a:solidFill>
                  <a:srgbClr val="0902AB"/>
                </a:solidFill>
                <a:latin typeface="Comic Sans MS" pitchFamily="66" charset="0"/>
              </a:rPr>
              <a:t>50</a:t>
            </a:r>
          </a:p>
        </p:txBody>
      </p:sp>
      <p:sp>
        <p:nvSpPr>
          <p:cNvPr id="49231" name="Text Box 1103"/>
          <p:cNvSpPr txBox="1">
            <a:spLocks noChangeArrowheads="1"/>
          </p:cNvSpPr>
          <p:nvPr/>
        </p:nvSpPr>
        <p:spPr bwMode="auto">
          <a:xfrm>
            <a:off x="3811588" y="5262563"/>
            <a:ext cx="5143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800">
                <a:solidFill>
                  <a:srgbClr val="0902AB"/>
                </a:solidFill>
                <a:latin typeface="Comic Sans MS" pitchFamily="66" charset="0"/>
              </a:rPr>
              <a:t>0</a:t>
            </a:r>
          </a:p>
        </p:txBody>
      </p:sp>
      <p:sp>
        <p:nvSpPr>
          <p:cNvPr id="49232" name="Text Box 1104"/>
          <p:cNvSpPr txBox="1">
            <a:spLocks noChangeArrowheads="1"/>
          </p:cNvSpPr>
          <p:nvPr/>
        </p:nvSpPr>
        <p:spPr bwMode="auto">
          <a:xfrm>
            <a:off x="3813175" y="6245225"/>
            <a:ext cx="5143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800">
                <a:solidFill>
                  <a:srgbClr val="0902AB"/>
                </a:solidFill>
                <a:latin typeface="Comic Sans MS" pitchFamily="66" charset="0"/>
              </a:rPr>
              <a:t>0</a:t>
            </a:r>
          </a:p>
        </p:txBody>
      </p:sp>
      <p:sp>
        <p:nvSpPr>
          <p:cNvPr id="49233" name="Text Box 1105"/>
          <p:cNvSpPr txBox="1">
            <a:spLocks noChangeArrowheads="1"/>
          </p:cNvSpPr>
          <p:nvPr/>
        </p:nvSpPr>
        <p:spPr bwMode="auto">
          <a:xfrm>
            <a:off x="5432425" y="5262563"/>
            <a:ext cx="593725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800">
                <a:solidFill>
                  <a:srgbClr val="0902AB"/>
                </a:solidFill>
                <a:latin typeface="Comic Sans MS" pitchFamily="66" charset="0"/>
              </a:rPr>
              <a:t>100</a:t>
            </a:r>
          </a:p>
        </p:txBody>
      </p:sp>
      <p:sp>
        <p:nvSpPr>
          <p:cNvPr id="49234" name="Text Box 1106"/>
          <p:cNvSpPr txBox="1">
            <a:spLocks noChangeArrowheads="1"/>
          </p:cNvSpPr>
          <p:nvPr/>
        </p:nvSpPr>
        <p:spPr bwMode="auto">
          <a:xfrm>
            <a:off x="5426075" y="6245225"/>
            <a:ext cx="593725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800">
                <a:solidFill>
                  <a:srgbClr val="0902AB"/>
                </a:solidFill>
                <a:latin typeface="Comic Sans MS" pitchFamily="66" charset="0"/>
              </a:rPr>
              <a:t>100</a:t>
            </a:r>
          </a:p>
        </p:txBody>
      </p:sp>
      <p:sp>
        <p:nvSpPr>
          <p:cNvPr id="49235" name="Text Box 1107"/>
          <p:cNvSpPr txBox="1">
            <a:spLocks noChangeArrowheads="1"/>
          </p:cNvSpPr>
          <p:nvPr/>
        </p:nvSpPr>
        <p:spPr bwMode="auto">
          <a:xfrm>
            <a:off x="4649788" y="5254625"/>
            <a:ext cx="5143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800">
                <a:solidFill>
                  <a:srgbClr val="0902AB"/>
                </a:solidFill>
                <a:latin typeface="Comic Sans MS" pitchFamily="66" charset="0"/>
              </a:rPr>
              <a:t>0</a:t>
            </a:r>
          </a:p>
        </p:txBody>
      </p:sp>
      <p:sp>
        <p:nvSpPr>
          <p:cNvPr id="49236" name="Text Box 1108"/>
          <p:cNvSpPr txBox="1">
            <a:spLocks noChangeArrowheads="1"/>
          </p:cNvSpPr>
          <p:nvPr/>
        </p:nvSpPr>
        <p:spPr bwMode="auto">
          <a:xfrm>
            <a:off x="4641850" y="6237288"/>
            <a:ext cx="5143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800">
                <a:solidFill>
                  <a:srgbClr val="0902AB"/>
                </a:solidFill>
                <a:latin typeface="Comic Sans MS" pitchFamily="66" charset="0"/>
              </a:rPr>
              <a:t>0</a:t>
            </a:r>
          </a:p>
        </p:txBody>
      </p:sp>
      <p:sp>
        <p:nvSpPr>
          <p:cNvPr id="49237" name="Text Box 1109"/>
          <p:cNvSpPr txBox="1">
            <a:spLocks noChangeArrowheads="1"/>
          </p:cNvSpPr>
          <p:nvPr/>
        </p:nvSpPr>
        <p:spPr bwMode="auto">
          <a:xfrm>
            <a:off x="6280150" y="5254625"/>
            <a:ext cx="5143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800">
                <a:solidFill>
                  <a:srgbClr val="0902AB"/>
                </a:solidFill>
                <a:latin typeface="Comic Sans MS" pitchFamily="66" charset="0"/>
              </a:rPr>
              <a:t>0</a:t>
            </a:r>
          </a:p>
        </p:txBody>
      </p:sp>
      <p:sp>
        <p:nvSpPr>
          <p:cNvPr id="49238" name="Text Box 1110"/>
          <p:cNvSpPr txBox="1">
            <a:spLocks noChangeArrowheads="1"/>
          </p:cNvSpPr>
          <p:nvPr/>
        </p:nvSpPr>
        <p:spPr bwMode="auto">
          <a:xfrm>
            <a:off x="7119938" y="5264150"/>
            <a:ext cx="5143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800">
                <a:solidFill>
                  <a:srgbClr val="0902AB"/>
                </a:solidFill>
                <a:latin typeface="Comic Sans MS" pitchFamily="66" charset="0"/>
              </a:rPr>
              <a:t>0</a:t>
            </a:r>
          </a:p>
        </p:txBody>
      </p:sp>
      <p:sp>
        <p:nvSpPr>
          <p:cNvPr id="49239" name="Text Box 1111"/>
          <p:cNvSpPr txBox="1">
            <a:spLocks noChangeArrowheads="1"/>
          </p:cNvSpPr>
          <p:nvPr/>
        </p:nvSpPr>
        <p:spPr bwMode="auto">
          <a:xfrm>
            <a:off x="7943850" y="5264150"/>
            <a:ext cx="5143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800">
                <a:solidFill>
                  <a:srgbClr val="0902AB"/>
                </a:solidFill>
                <a:latin typeface="Comic Sans MS" pitchFamily="66" charset="0"/>
              </a:rPr>
              <a:t>50</a:t>
            </a:r>
          </a:p>
        </p:txBody>
      </p:sp>
      <p:sp>
        <p:nvSpPr>
          <p:cNvPr id="49240" name="Text Box 1112"/>
          <p:cNvSpPr txBox="1">
            <a:spLocks noChangeArrowheads="1"/>
          </p:cNvSpPr>
          <p:nvPr/>
        </p:nvSpPr>
        <p:spPr bwMode="auto">
          <a:xfrm>
            <a:off x="7904163" y="6246813"/>
            <a:ext cx="5778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800">
                <a:solidFill>
                  <a:srgbClr val="0902AB"/>
                </a:solidFill>
                <a:latin typeface="Comic Sans MS" pitchFamily="66" charset="0"/>
              </a:rPr>
              <a:t>100</a:t>
            </a:r>
          </a:p>
        </p:txBody>
      </p:sp>
      <p:sp>
        <p:nvSpPr>
          <p:cNvPr id="49241" name="Text Box 1113"/>
          <p:cNvSpPr txBox="1">
            <a:spLocks noChangeArrowheads="1"/>
          </p:cNvSpPr>
          <p:nvPr/>
        </p:nvSpPr>
        <p:spPr bwMode="auto">
          <a:xfrm>
            <a:off x="7089775" y="6238875"/>
            <a:ext cx="5778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800">
                <a:solidFill>
                  <a:srgbClr val="0902AB"/>
                </a:solidFill>
                <a:latin typeface="Comic Sans MS" pitchFamily="66" charset="0"/>
              </a:rPr>
              <a:t>0</a:t>
            </a:r>
          </a:p>
        </p:txBody>
      </p:sp>
      <p:sp>
        <p:nvSpPr>
          <p:cNvPr id="49242" name="Text Box 1114"/>
          <p:cNvSpPr txBox="1">
            <a:spLocks noChangeArrowheads="1"/>
          </p:cNvSpPr>
          <p:nvPr/>
        </p:nvSpPr>
        <p:spPr bwMode="auto">
          <a:xfrm>
            <a:off x="6261100" y="6238875"/>
            <a:ext cx="5778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800">
                <a:solidFill>
                  <a:srgbClr val="0902AB"/>
                </a:solidFill>
                <a:latin typeface="Comic Sans MS" pitchFamily="66" charset="0"/>
              </a:rPr>
              <a:t>0</a:t>
            </a:r>
          </a:p>
        </p:txBody>
      </p:sp>
      <p:sp>
        <p:nvSpPr>
          <p:cNvPr id="49243" name="Oval 1115"/>
          <p:cNvSpPr>
            <a:spLocks noChangeArrowheads="1"/>
          </p:cNvSpPr>
          <p:nvPr/>
        </p:nvSpPr>
        <p:spPr bwMode="auto">
          <a:xfrm>
            <a:off x="4403725" y="396875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9244" name="Oval 1116" descr="Dark vertical"/>
          <p:cNvSpPr>
            <a:spLocks noChangeArrowheads="1"/>
          </p:cNvSpPr>
          <p:nvPr/>
        </p:nvSpPr>
        <p:spPr bwMode="auto">
          <a:xfrm>
            <a:off x="4403725" y="758825"/>
            <a:ext cx="304800" cy="304800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9245" name="Oval 1117"/>
          <p:cNvSpPr>
            <a:spLocks noChangeArrowheads="1"/>
          </p:cNvSpPr>
          <p:nvPr/>
        </p:nvSpPr>
        <p:spPr bwMode="auto">
          <a:xfrm>
            <a:off x="4403725" y="1122363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9246" name="Oval 1118"/>
          <p:cNvSpPr>
            <a:spLocks noChangeArrowheads="1"/>
          </p:cNvSpPr>
          <p:nvPr/>
        </p:nvSpPr>
        <p:spPr bwMode="auto">
          <a:xfrm>
            <a:off x="4403725" y="1485900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9247" name="Oval 1119"/>
          <p:cNvSpPr>
            <a:spLocks noChangeArrowheads="1"/>
          </p:cNvSpPr>
          <p:nvPr/>
        </p:nvSpPr>
        <p:spPr bwMode="auto">
          <a:xfrm>
            <a:off x="4403725" y="1849438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9248" name="Oval 1120" descr="Dark vertical"/>
          <p:cNvSpPr>
            <a:spLocks noChangeArrowheads="1"/>
          </p:cNvSpPr>
          <p:nvPr/>
        </p:nvSpPr>
        <p:spPr bwMode="auto">
          <a:xfrm>
            <a:off x="4403725" y="2212975"/>
            <a:ext cx="304800" cy="304800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9249" name="Oval 1121"/>
          <p:cNvSpPr>
            <a:spLocks noChangeArrowheads="1"/>
          </p:cNvSpPr>
          <p:nvPr/>
        </p:nvSpPr>
        <p:spPr bwMode="auto">
          <a:xfrm>
            <a:off x="4784725" y="39687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9250" name="Oval 1122"/>
          <p:cNvSpPr>
            <a:spLocks noChangeArrowheads="1"/>
          </p:cNvSpPr>
          <p:nvPr/>
        </p:nvSpPr>
        <p:spPr bwMode="auto">
          <a:xfrm>
            <a:off x="4784725" y="75882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9251" name="Oval 1123" descr="Dark vertical"/>
          <p:cNvSpPr>
            <a:spLocks noChangeArrowheads="1"/>
          </p:cNvSpPr>
          <p:nvPr/>
        </p:nvSpPr>
        <p:spPr bwMode="auto">
          <a:xfrm>
            <a:off x="4784725" y="1485900"/>
            <a:ext cx="304800" cy="304800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9252" name="Oval 1124"/>
          <p:cNvSpPr>
            <a:spLocks noChangeArrowheads="1"/>
          </p:cNvSpPr>
          <p:nvPr/>
        </p:nvSpPr>
        <p:spPr bwMode="auto">
          <a:xfrm>
            <a:off x="4784725" y="1849438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9253" name="Oval 1125" descr="Dark vertical"/>
          <p:cNvSpPr>
            <a:spLocks noChangeArrowheads="1"/>
          </p:cNvSpPr>
          <p:nvPr/>
        </p:nvSpPr>
        <p:spPr bwMode="auto">
          <a:xfrm>
            <a:off x="4784725" y="2212975"/>
            <a:ext cx="304800" cy="304800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9254" name="Oval 1126"/>
          <p:cNvSpPr>
            <a:spLocks noChangeArrowheads="1"/>
          </p:cNvSpPr>
          <p:nvPr/>
        </p:nvSpPr>
        <p:spPr bwMode="auto">
          <a:xfrm>
            <a:off x="5165725" y="39687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9255" name="Oval 1127"/>
          <p:cNvSpPr>
            <a:spLocks noChangeArrowheads="1"/>
          </p:cNvSpPr>
          <p:nvPr/>
        </p:nvSpPr>
        <p:spPr bwMode="auto">
          <a:xfrm>
            <a:off x="5165725" y="75882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9256" name="Oval 1128"/>
          <p:cNvSpPr>
            <a:spLocks noChangeArrowheads="1"/>
          </p:cNvSpPr>
          <p:nvPr/>
        </p:nvSpPr>
        <p:spPr bwMode="auto">
          <a:xfrm>
            <a:off x="5165725" y="1122363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9257" name="Oval 1129"/>
          <p:cNvSpPr>
            <a:spLocks noChangeArrowheads="1"/>
          </p:cNvSpPr>
          <p:nvPr/>
        </p:nvSpPr>
        <p:spPr bwMode="auto">
          <a:xfrm>
            <a:off x="5165725" y="1849438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9258" name="Oval 1130" descr="Dark vertical"/>
          <p:cNvSpPr>
            <a:spLocks noChangeArrowheads="1"/>
          </p:cNvSpPr>
          <p:nvPr/>
        </p:nvSpPr>
        <p:spPr bwMode="auto">
          <a:xfrm>
            <a:off x="5165725" y="2212975"/>
            <a:ext cx="304800" cy="304800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9259" name="Oval 1131"/>
          <p:cNvSpPr>
            <a:spLocks noChangeArrowheads="1"/>
          </p:cNvSpPr>
          <p:nvPr/>
        </p:nvSpPr>
        <p:spPr bwMode="auto">
          <a:xfrm>
            <a:off x="5546725" y="39687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9260" name="Oval 1132"/>
          <p:cNvSpPr>
            <a:spLocks noChangeArrowheads="1"/>
          </p:cNvSpPr>
          <p:nvPr/>
        </p:nvSpPr>
        <p:spPr bwMode="auto">
          <a:xfrm>
            <a:off x="5546725" y="75882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9261" name="Oval 1133"/>
          <p:cNvSpPr>
            <a:spLocks noChangeArrowheads="1"/>
          </p:cNvSpPr>
          <p:nvPr/>
        </p:nvSpPr>
        <p:spPr bwMode="auto">
          <a:xfrm>
            <a:off x="5546725" y="148590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9262" name="Oval 1134"/>
          <p:cNvSpPr>
            <a:spLocks noChangeArrowheads="1"/>
          </p:cNvSpPr>
          <p:nvPr/>
        </p:nvSpPr>
        <p:spPr bwMode="auto">
          <a:xfrm>
            <a:off x="5546725" y="184943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9263" name="Oval 1135"/>
          <p:cNvSpPr>
            <a:spLocks noChangeArrowheads="1"/>
          </p:cNvSpPr>
          <p:nvPr/>
        </p:nvSpPr>
        <p:spPr bwMode="auto">
          <a:xfrm>
            <a:off x="5546725" y="221297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9264" name="Oval 1136"/>
          <p:cNvSpPr>
            <a:spLocks noChangeArrowheads="1"/>
          </p:cNvSpPr>
          <p:nvPr/>
        </p:nvSpPr>
        <p:spPr bwMode="auto">
          <a:xfrm>
            <a:off x="5927725" y="39687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9265" name="Oval 1137"/>
          <p:cNvSpPr>
            <a:spLocks noChangeArrowheads="1"/>
          </p:cNvSpPr>
          <p:nvPr/>
        </p:nvSpPr>
        <p:spPr bwMode="auto">
          <a:xfrm>
            <a:off x="5927725" y="75882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9266" name="Oval 1138"/>
          <p:cNvSpPr>
            <a:spLocks noChangeArrowheads="1"/>
          </p:cNvSpPr>
          <p:nvPr/>
        </p:nvSpPr>
        <p:spPr bwMode="auto">
          <a:xfrm>
            <a:off x="5927725" y="1122363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9267" name="Oval 1139"/>
          <p:cNvSpPr>
            <a:spLocks noChangeArrowheads="1"/>
          </p:cNvSpPr>
          <p:nvPr/>
        </p:nvSpPr>
        <p:spPr bwMode="auto">
          <a:xfrm>
            <a:off x="5927725" y="148590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9268" name="Oval 1140"/>
          <p:cNvSpPr>
            <a:spLocks noChangeArrowheads="1"/>
          </p:cNvSpPr>
          <p:nvPr/>
        </p:nvSpPr>
        <p:spPr bwMode="auto">
          <a:xfrm>
            <a:off x="5927725" y="184943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9269" name="Oval 1141"/>
          <p:cNvSpPr>
            <a:spLocks noChangeArrowheads="1"/>
          </p:cNvSpPr>
          <p:nvPr/>
        </p:nvSpPr>
        <p:spPr bwMode="auto">
          <a:xfrm>
            <a:off x="5927725" y="221297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9270" name="Oval 1142"/>
          <p:cNvSpPr>
            <a:spLocks noChangeArrowheads="1"/>
          </p:cNvSpPr>
          <p:nvPr/>
        </p:nvSpPr>
        <p:spPr bwMode="auto">
          <a:xfrm>
            <a:off x="6308725" y="39687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9271" name="Oval 1143"/>
          <p:cNvSpPr>
            <a:spLocks noChangeArrowheads="1"/>
          </p:cNvSpPr>
          <p:nvPr/>
        </p:nvSpPr>
        <p:spPr bwMode="auto">
          <a:xfrm>
            <a:off x="6308725" y="75882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9272" name="Oval 1144"/>
          <p:cNvSpPr>
            <a:spLocks noChangeArrowheads="1"/>
          </p:cNvSpPr>
          <p:nvPr/>
        </p:nvSpPr>
        <p:spPr bwMode="auto">
          <a:xfrm>
            <a:off x="6308725" y="1122363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9273" name="Oval 1145"/>
          <p:cNvSpPr>
            <a:spLocks noChangeArrowheads="1"/>
          </p:cNvSpPr>
          <p:nvPr/>
        </p:nvSpPr>
        <p:spPr bwMode="auto">
          <a:xfrm>
            <a:off x="6308725" y="148590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9274" name="Oval 1146"/>
          <p:cNvSpPr>
            <a:spLocks noChangeArrowheads="1"/>
          </p:cNvSpPr>
          <p:nvPr/>
        </p:nvSpPr>
        <p:spPr bwMode="auto">
          <a:xfrm>
            <a:off x="6308725" y="184943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9275" name="Oval 1147"/>
          <p:cNvSpPr>
            <a:spLocks noChangeArrowheads="1"/>
          </p:cNvSpPr>
          <p:nvPr/>
        </p:nvSpPr>
        <p:spPr bwMode="auto">
          <a:xfrm>
            <a:off x="6308725" y="221297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9276" name="Oval 1148"/>
          <p:cNvSpPr>
            <a:spLocks noChangeArrowheads="1"/>
          </p:cNvSpPr>
          <p:nvPr/>
        </p:nvSpPr>
        <p:spPr bwMode="auto">
          <a:xfrm>
            <a:off x="6689725" y="39687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9277" name="Oval 1149"/>
          <p:cNvSpPr>
            <a:spLocks noChangeArrowheads="1"/>
          </p:cNvSpPr>
          <p:nvPr/>
        </p:nvSpPr>
        <p:spPr bwMode="auto">
          <a:xfrm>
            <a:off x="6689725" y="75882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9278" name="Oval 1150"/>
          <p:cNvSpPr>
            <a:spLocks noChangeArrowheads="1"/>
          </p:cNvSpPr>
          <p:nvPr/>
        </p:nvSpPr>
        <p:spPr bwMode="auto">
          <a:xfrm>
            <a:off x="6689725" y="1122363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9279" name="Oval 1151"/>
          <p:cNvSpPr>
            <a:spLocks noChangeArrowheads="1"/>
          </p:cNvSpPr>
          <p:nvPr/>
        </p:nvSpPr>
        <p:spPr bwMode="auto">
          <a:xfrm>
            <a:off x="6689725" y="1485900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9280" name="Oval 1152"/>
          <p:cNvSpPr>
            <a:spLocks noChangeArrowheads="1"/>
          </p:cNvSpPr>
          <p:nvPr/>
        </p:nvSpPr>
        <p:spPr bwMode="auto">
          <a:xfrm>
            <a:off x="6689725" y="1849438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9281" name="Oval 1153"/>
          <p:cNvSpPr>
            <a:spLocks noChangeArrowheads="1"/>
          </p:cNvSpPr>
          <p:nvPr/>
        </p:nvSpPr>
        <p:spPr bwMode="auto">
          <a:xfrm>
            <a:off x="6689725" y="2212975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9282" name="Rectangle 1154"/>
          <p:cNvSpPr>
            <a:spLocks noChangeArrowheads="1"/>
          </p:cNvSpPr>
          <p:nvPr/>
        </p:nvSpPr>
        <p:spPr bwMode="auto">
          <a:xfrm>
            <a:off x="4343400" y="312738"/>
            <a:ext cx="2714625" cy="2278062"/>
          </a:xfrm>
          <a:prstGeom prst="rect">
            <a:avLst/>
          </a:prstGeom>
          <a:noFill/>
          <a:ln w="28575">
            <a:solidFill>
              <a:srgbClr val="008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9283" name="Rectangle 1155"/>
          <p:cNvSpPr>
            <a:spLocks noChangeArrowheads="1"/>
          </p:cNvSpPr>
          <p:nvPr/>
        </p:nvSpPr>
        <p:spPr bwMode="auto">
          <a:xfrm>
            <a:off x="7034213" y="203200"/>
            <a:ext cx="458787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sz="3600" b="1">
                <a:latin typeface="Courier New" pitchFamily="49" charset="0"/>
              </a:rPr>
              <a:t>b</a:t>
            </a:r>
          </a:p>
        </p:txBody>
      </p:sp>
      <p:sp>
        <p:nvSpPr>
          <p:cNvPr id="49284" name="Oval 1156"/>
          <p:cNvSpPr>
            <a:spLocks noChangeArrowheads="1"/>
          </p:cNvSpPr>
          <p:nvPr/>
        </p:nvSpPr>
        <p:spPr bwMode="auto">
          <a:xfrm>
            <a:off x="5546725" y="1122363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9285" name="Oval 1157" descr="Dark vertical"/>
          <p:cNvSpPr>
            <a:spLocks noChangeArrowheads="1"/>
          </p:cNvSpPr>
          <p:nvPr/>
        </p:nvSpPr>
        <p:spPr bwMode="auto">
          <a:xfrm>
            <a:off x="4784725" y="1122363"/>
            <a:ext cx="304800" cy="304800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9286" name="Oval 1158" descr="Dark vertical"/>
          <p:cNvSpPr>
            <a:spLocks noChangeArrowheads="1"/>
          </p:cNvSpPr>
          <p:nvPr/>
        </p:nvSpPr>
        <p:spPr bwMode="auto">
          <a:xfrm>
            <a:off x="5165725" y="1485900"/>
            <a:ext cx="304800" cy="304800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9287" name="Oval 1159"/>
          <p:cNvSpPr>
            <a:spLocks noChangeArrowheads="1"/>
          </p:cNvSpPr>
          <p:nvPr/>
        </p:nvSpPr>
        <p:spPr bwMode="auto">
          <a:xfrm>
            <a:off x="7604125" y="384175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9288" name="Oval 1160" descr="Dark vertical"/>
          <p:cNvSpPr>
            <a:spLocks noChangeArrowheads="1"/>
          </p:cNvSpPr>
          <p:nvPr/>
        </p:nvSpPr>
        <p:spPr bwMode="auto">
          <a:xfrm>
            <a:off x="7604125" y="803275"/>
            <a:ext cx="304800" cy="304800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9289" name="Rectangle 1161"/>
          <p:cNvSpPr>
            <a:spLocks noChangeArrowheads="1"/>
          </p:cNvSpPr>
          <p:nvPr/>
        </p:nvSpPr>
        <p:spPr bwMode="auto">
          <a:xfrm>
            <a:off x="8077200" y="304800"/>
            <a:ext cx="7334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ja-JP" altLang="en-US" b="1">
                <a:latin typeface="Courier New" pitchFamily="49" charset="0"/>
              </a:rPr>
              <a:t>‘</a:t>
            </a:r>
            <a:r>
              <a:rPr lang="en-US" altLang="ja-JP" b="1">
                <a:latin typeface="Courier New" pitchFamily="49" charset="0"/>
              </a:rPr>
              <a:t>X</a:t>
            </a:r>
            <a:r>
              <a:rPr lang="ja-JP" altLang="en-US" b="1">
                <a:latin typeface="Courier New" pitchFamily="49" charset="0"/>
              </a:rPr>
              <a:t>’</a:t>
            </a:r>
            <a:endParaRPr lang="en-US" b="1">
              <a:latin typeface="Courier New" pitchFamily="49" charset="0"/>
            </a:endParaRPr>
          </a:p>
        </p:txBody>
      </p:sp>
      <p:sp>
        <p:nvSpPr>
          <p:cNvPr id="49290" name="Rectangle 1162"/>
          <p:cNvSpPr>
            <a:spLocks noChangeArrowheads="1"/>
          </p:cNvSpPr>
          <p:nvPr/>
        </p:nvSpPr>
        <p:spPr bwMode="auto">
          <a:xfrm>
            <a:off x="8080375" y="733425"/>
            <a:ext cx="7334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ja-JP" altLang="en-US" b="1">
                <a:latin typeface="Courier New" pitchFamily="49" charset="0"/>
              </a:rPr>
              <a:t>‘</a:t>
            </a:r>
            <a:r>
              <a:rPr lang="en-US" altLang="ja-JP" b="1">
                <a:latin typeface="Courier New" pitchFamily="49" charset="0"/>
              </a:rPr>
              <a:t>O</a:t>
            </a:r>
            <a:r>
              <a:rPr lang="ja-JP" altLang="en-US" b="1">
                <a:latin typeface="Courier New" pitchFamily="49" charset="0"/>
              </a:rPr>
              <a:t>’</a:t>
            </a:r>
            <a:endParaRPr lang="en-US" b="1">
              <a:latin typeface="Courier New" pitchFamily="49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178" name="Rounded Rectangle 10"/>
          <p:cNvSpPr>
            <a:spLocks noChangeArrowheads="1"/>
          </p:cNvSpPr>
          <p:nvPr/>
        </p:nvSpPr>
        <p:spPr bwMode="auto">
          <a:xfrm>
            <a:off x="1371600" y="1843088"/>
            <a:ext cx="609600" cy="304800"/>
          </a:xfrm>
          <a:prstGeom prst="roundRect">
            <a:avLst>
              <a:gd name="adj" fmla="val 16667"/>
            </a:avLst>
          </a:prstGeom>
          <a:solidFill>
            <a:srgbClr val="FFC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50179" name="Text Box 6"/>
          <p:cNvSpPr txBox="1">
            <a:spLocks noChangeArrowheads="1"/>
          </p:cNvSpPr>
          <p:nvPr/>
        </p:nvSpPr>
        <p:spPr bwMode="auto">
          <a:xfrm>
            <a:off x="190500" y="371475"/>
            <a:ext cx="6211888" cy="482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sz="3200" b="1">
                <a:solidFill>
                  <a:srgbClr val="F38D0F"/>
                </a:solidFill>
                <a:latin typeface="Courier New" pitchFamily="49" charset="0"/>
              </a:rPr>
              <a:t>def</a:t>
            </a:r>
            <a:r>
              <a:rPr lang="en-US" sz="3200" b="1">
                <a:solidFill>
                  <a:srgbClr val="000000"/>
                </a:solidFill>
                <a:latin typeface="Courier New" pitchFamily="49" charset="0"/>
              </a:rPr>
              <a:t> scoresFor(self, b):</a:t>
            </a:r>
          </a:p>
        </p:txBody>
      </p:sp>
      <p:sp>
        <p:nvSpPr>
          <p:cNvPr id="50180" name="Text Box 7"/>
          <p:cNvSpPr txBox="1">
            <a:spLocks noChangeArrowheads="1"/>
          </p:cNvSpPr>
          <p:nvPr/>
        </p:nvSpPr>
        <p:spPr bwMode="auto">
          <a:xfrm>
            <a:off x="6523038" y="76200"/>
            <a:ext cx="2544762" cy="2139950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lnSpc>
                <a:spcPct val="90000"/>
              </a:lnSpc>
              <a:spcBef>
                <a:spcPct val="50000"/>
              </a:spcBef>
            </a:pPr>
            <a:r>
              <a:rPr lang="en-US" sz="1600">
                <a:solidFill>
                  <a:srgbClr val="0B04FF"/>
                </a:solidFill>
                <a:latin typeface="Calibri" pitchFamily="34" charset="0"/>
              </a:rPr>
              <a:t>(0) Start all scores at 50.</a:t>
            </a:r>
          </a:p>
          <a:p>
            <a:pPr>
              <a:lnSpc>
                <a:spcPct val="90000"/>
              </a:lnSpc>
              <a:spcBef>
                <a:spcPct val="50000"/>
              </a:spcBef>
            </a:pPr>
            <a:r>
              <a:rPr lang="en-US" sz="1600">
                <a:solidFill>
                  <a:srgbClr val="0B04FF"/>
                </a:solidFill>
                <a:latin typeface="Calibri" pitchFamily="34" charset="0"/>
              </a:rPr>
              <a:t>(1) For each possible move</a:t>
            </a:r>
          </a:p>
          <a:p>
            <a:pPr>
              <a:lnSpc>
                <a:spcPct val="90000"/>
              </a:lnSpc>
              <a:spcBef>
                <a:spcPct val="50000"/>
              </a:spcBef>
            </a:pPr>
            <a:r>
              <a:rPr lang="en-US" sz="1600">
                <a:solidFill>
                  <a:srgbClr val="800000"/>
                </a:solidFill>
                <a:latin typeface="Calibri" pitchFamily="34" charset="0"/>
              </a:rPr>
              <a:t>(2) If needed +possible, add the move to the board </a:t>
            </a:r>
            <a:r>
              <a:rPr lang="en-US" sz="16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b</a:t>
            </a:r>
          </a:p>
          <a:p>
            <a:pPr>
              <a:lnSpc>
                <a:spcPct val="90000"/>
              </a:lnSpc>
              <a:spcBef>
                <a:spcPct val="50000"/>
              </a:spcBef>
            </a:pPr>
            <a:r>
              <a:rPr lang="en-US" sz="1600">
                <a:solidFill>
                  <a:srgbClr val="008000"/>
                </a:solidFill>
                <a:latin typeface="Calibri" pitchFamily="34" charset="0"/>
              </a:rPr>
              <a:t>(3) Ask an OPPONENT its </a:t>
            </a:r>
            <a:r>
              <a:rPr lang="en-US" sz="1600" b="1">
                <a:solidFill>
                  <a:srgbClr val="008000"/>
                </a:solidFill>
                <a:latin typeface="Courier New" pitchFamily="49" charset="0"/>
                <a:cs typeface="Courier New" pitchFamily="49" charset="0"/>
              </a:rPr>
              <a:t>scoresFor</a:t>
            </a:r>
            <a:r>
              <a:rPr lang="en-US" sz="1600">
                <a:solidFill>
                  <a:srgbClr val="008000"/>
                </a:solidFill>
                <a:latin typeface="Calibri" pitchFamily="34" charset="0"/>
              </a:rPr>
              <a:t> at ply-1 </a:t>
            </a:r>
            <a:r>
              <a:rPr lang="en-US" sz="1600" b="1">
                <a:solidFill>
                  <a:srgbClr val="06961A"/>
                </a:solidFill>
                <a:latin typeface="Calibri" pitchFamily="34" charset="0"/>
              </a:rPr>
              <a:t>(!!!)</a:t>
            </a:r>
          </a:p>
          <a:p>
            <a:pPr>
              <a:lnSpc>
                <a:spcPct val="90000"/>
              </a:lnSpc>
              <a:spcBef>
                <a:spcPct val="50000"/>
              </a:spcBef>
            </a:pPr>
            <a:r>
              <a:rPr lang="en-US" sz="1600">
                <a:solidFill>
                  <a:srgbClr val="000000"/>
                </a:solidFill>
                <a:latin typeface="Calibri" pitchFamily="34" charset="0"/>
              </a:rPr>
              <a:t>(4) compute </a:t>
            </a:r>
            <a:r>
              <a:rPr lang="en-US" sz="1600" b="1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self</a:t>
            </a:r>
            <a:r>
              <a:rPr lang="en-US" sz="1600">
                <a:solidFill>
                  <a:srgbClr val="000000"/>
                </a:solidFill>
                <a:latin typeface="Calibri" pitchFamily="34" charset="0"/>
              </a:rPr>
              <a:t>'s score</a:t>
            </a:r>
          </a:p>
        </p:txBody>
      </p:sp>
      <p:sp>
        <p:nvSpPr>
          <p:cNvPr id="50181" name="Rectangle 8"/>
          <p:cNvSpPr>
            <a:spLocks noChangeArrowheads="1"/>
          </p:cNvSpPr>
          <p:nvPr/>
        </p:nvSpPr>
        <p:spPr bwMode="auto">
          <a:xfrm>
            <a:off x="2527300" y="1073150"/>
            <a:ext cx="1841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50182" name="Rectangle 37"/>
          <p:cNvSpPr>
            <a:spLocks noChangeArrowheads="1"/>
          </p:cNvSpPr>
          <p:nvPr/>
        </p:nvSpPr>
        <p:spPr bwMode="auto">
          <a:xfrm>
            <a:off x="709613" y="838200"/>
            <a:ext cx="5259387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800" b="1">
                <a:solidFill>
                  <a:srgbClr val="000000"/>
                </a:solidFill>
                <a:latin typeface="Courier New" pitchFamily="49" charset="0"/>
              </a:rPr>
              <a:t>""" MUST return a list of 7 scores!! </a:t>
            </a:r>
          </a:p>
          <a:p>
            <a:r>
              <a:rPr lang="en-US" sz="1800" b="1">
                <a:solidFill>
                  <a:srgbClr val="000000"/>
                </a:solidFill>
                <a:latin typeface="Courier New" pitchFamily="49" charset="0"/>
              </a:rPr>
              <a:t>"""</a:t>
            </a:r>
          </a:p>
        </p:txBody>
      </p:sp>
      <p:sp>
        <p:nvSpPr>
          <p:cNvPr id="50183" name="Rectangle 45"/>
          <p:cNvSpPr>
            <a:spLocks noChangeArrowheads="1"/>
          </p:cNvSpPr>
          <p:nvPr/>
        </p:nvSpPr>
        <p:spPr bwMode="auto">
          <a:xfrm>
            <a:off x="725488" y="1371600"/>
            <a:ext cx="5194300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2100" b="1">
                <a:solidFill>
                  <a:srgbClr val="0B04FF"/>
                </a:solidFill>
                <a:latin typeface="Courier New" pitchFamily="49" charset="0"/>
              </a:rPr>
              <a:t>scores = [50,50,50,50,50,50,50]</a:t>
            </a:r>
            <a:endParaRPr lang="en-US" sz="2100">
              <a:solidFill>
                <a:srgbClr val="0B04FF"/>
              </a:solidFill>
            </a:endParaRPr>
          </a:p>
        </p:txBody>
      </p:sp>
      <p:sp>
        <p:nvSpPr>
          <p:cNvPr id="50184" name="Rectangle 46"/>
          <p:cNvSpPr>
            <a:spLocks noChangeArrowheads="1"/>
          </p:cNvSpPr>
          <p:nvPr/>
        </p:nvSpPr>
        <p:spPr bwMode="auto">
          <a:xfrm>
            <a:off x="714375" y="1793875"/>
            <a:ext cx="4224338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2100" b="1">
                <a:solidFill>
                  <a:srgbClr val="F38D0F"/>
                </a:solidFill>
                <a:latin typeface="Courier New" pitchFamily="49" charset="0"/>
              </a:rPr>
              <a:t>for</a:t>
            </a:r>
            <a:r>
              <a:rPr lang="en-US" sz="2100" b="1">
                <a:solidFill>
                  <a:srgbClr val="0B04FF"/>
                </a:solidFill>
                <a:latin typeface="Courier New" pitchFamily="49" charset="0"/>
              </a:rPr>
              <a:t> </a:t>
            </a:r>
            <a:r>
              <a:rPr lang="en-US" sz="2100" b="1">
                <a:solidFill>
                  <a:srgbClr val="C00000"/>
                </a:solidFill>
                <a:latin typeface="Courier New" pitchFamily="49" charset="0"/>
              </a:rPr>
              <a:t>col</a:t>
            </a:r>
            <a:r>
              <a:rPr lang="en-US" sz="2100" b="1">
                <a:solidFill>
                  <a:srgbClr val="0B04FF"/>
                </a:solidFill>
                <a:latin typeface="Courier New" pitchFamily="49" charset="0"/>
              </a:rPr>
              <a:t> </a:t>
            </a:r>
            <a:r>
              <a:rPr lang="en-US" sz="2100" b="1">
                <a:solidFill>
                  <a:srgbClr val="F38D0F"/>
                </a:solidFill>
                <a:latin typeface="Courier New" pitchFamily="49" charset="0"/>
              </a:rPr>
              <a:t>in</a:t>
            </a:r>
            <a:r>
              <a:rPr lang="en-US" sz="2100" b="1">
                <a:solidFill>
                  <a:srgbClr val="0B04FF"/>
                </a:solidFill>
                <a:latin typeface="Courier New" pitchFamily="49" charset="0"/>
              </a:rPr>
              <a:t> range( 0, 7 ):</a:t>
            </a:r>
            <a:endParaRPr lang="en-US" sz="2100">
              <a:solidFill>
                <a:srgbClr val="0B04FF"/>
              </a:solidFill>
            </a:endParaRPr>
          </a:p>
        </p:txBody>
      </p:sp>
      <p:cxnSp>
        <p:nvCxnSpPr>
          <p:cNvPr id="50185" name="Straight Arrow Connector 48"/>
          <p:cNvCxnSpPr>
            <a:cxnSpLocks noChangeShapeType="1"/>
          </p:cNvCxnSpPr>
          <p:nvPr/>
        </p:nvCxnSpPr>
        <p:spPr bwMode="auto">
          <a:xfrm flipH="1">
            <a:off x="4197350" y="1143000"/>
            <a:ext cx="146050" cy="292100"/>
          </a:xfrm>
          <a:prstGeom prst="straightConnector1">
            <a:avLst/>
          </a:prstGeom>
          <a:noFill/>
          <a:ln w="9525">
            <a:solidFill>
              <a:schemeClr val="tx1"/>
            </a:solidFill>
            <a:round/>
            <a:headEnd/>
            <a:tailEnd type="stealth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50186" name="Rectangle 46"/>
          <p:cNvSpPr>
            <a:spLocks noChangeArrowheads="1"/>
          </p:cNvSpPr>
          <p:nvPr/>
        </p:nvSpPr>
        <p:spPr bwMode="auto">
          <a:xfrm>
            <a:off x="714375" y="6365875"/>
            <a:ext cx="2289175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2100" b="1">
                <a:solidFill>
                  <a:srgbClr val="0B04FF"/>
                </a:solidFill>
                <a:latin typeface="Courier New" pitchFamily="49" charset="0"/>
              </a:rPr>
              <a:t>return scores</a:t>
            </a:r>
            <a:endParaRPr lang="en-US" sz="2100">
              <a:solidFill>
                <a:srgbClr val="0B04FF"/>
              </a:solidFill>
            </a:endParaRPr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9218" name="Ink 10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4114800" y="1701800"/>
              <a:ext cx="620713" cy="155575"/>
            </p14:xfrm>
          </p:contentPart>
        </mc:Choice>
        <mc:Fallback xmlns="">
          <p:pic>
            <p:nvPicPr>
              <p:cNvPr id="9218" name="Ink 10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105799" y="1688506"/>
                <a:ext cx="634755" cy="18252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9219" name="Ink 11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1338263" y="1804988"/>
              <a:ext cx="658812" cy="361950"/>
            </p14:xfrm>
          </p:contentPart>
        </mc:Choice>
        <mc:Fallback xmlns="">
          <p:pic>
            <p:nvPicPr>
              <p:cNvPr id="9219" name="Ink 11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322072" y="1795624"/>
                <a:ext cx="691555" cy="38788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9220" name="Ink 12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288925" y="2325688"/>
              <a:ext cx="484188" cy="804862"/>
            </p14:xfrm>
          </p:contentPart>
        </mc:Choice>
        <mc:Fallback xmlns="">
          <p:pic>
            <p:nvPicPr>
              <p:cNvPr id="9220" name="Ink 12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73434" y="2309490"/>
                <a:ext cx="515170" cy="83617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9221" name="Ink 13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1431925" y="2341563"/>
              <a:ext cx="227013" cy="541337"/>
            </p14:xfrm>
          </p:contentPart>
        </mc:Choice>
        <mc:Fallback xmlns="">
          <p:pic>
            <p:nvPicPr>
              <p:cNvPr id="9221" name="Ink 13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421132" y="2327526"/>
                <a:ext cx="243922" cy="56689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9222" name="Ink 14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2074863" y="2266950"/>
              <a:ext cx="2551112" cy="523875"/>
            </p14:xfrm>
          </p:contentPart>
        </mc:Choice>
        <mc:Fallback xmlns="">
          <p:pic>
            <p:nvPicPr>
              <p:cNvPr id="9222" name="Ink 14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061542" y="2252188"/>
                <a:ext cx="2579194" cy="55267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9223" name="Ink 15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4889500" y="2214563"/>
              <a:ext cx="1654175" cy="533400"/>
            </p14:xfrm>
          </p:contentPart>
        </mc:Choice>
        <mc:Fallback xmlns="">
          <p:pic>
            <p:nvPicPr>
              <p:cNvPr id="9223" name="Ink 15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882300" y="2202686"/>
                <a:ext cx="1676855" cy="55247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9224" name="Ink 16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6723063" y="2185988"/>
              <a:ext cx="2092325" cy="617537"/>
            </p14:xfrm>
          </p:contentPart>
        </mc:Choice>
        <mc:Fallback xmlns="">
          <p:pic>
            <p:nvPicPr>
              <p:cNvPr id="9224" name="Ink 16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707943" y="2169784"/>
                <a:ext cx="2122205" cy="64922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9225" name="Ink 17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1412875" y="3054350"/>
              <a:ext cx="1793875" cy="138113"/>
            </p14:xfrm>
          </p:contentPart>
        </mc:Choice>
        <mc:Fallback xmlns="">
          <p:pic>
            <p:nvPicPr>
              <p:cNvPr id="9225" name="Ink 17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400995" y="3043920"/>
                <a:ext cx="1811515" cy="15465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9226" name="Ink 18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1433513" y="2913063"/>
              <a:ext cx="185737" cy="560387"/>
            </p14:xfrm>
          </p:contentPart>
        </mc:Choice>
        <mc:Fallback xmlns="">
          <p:pic>
            <p:nvPicPr>
              <p:cNvPr id="9226" name="Ink 18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419475" y="2897227"/>
                <a:ext cx="215253" cy="58558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9227" name="Ink 19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2093913" y="2916238"/>
              <a:ext cx="153987" cy="306387"/>
            </p14:xfrm>
          </p:contentPart>
        </mc:Choice>
        <mc:Fallback xmlns="">
          <p:pic>
            <p:nvPicPr>
              <p:cNvPr id="9227" name="Ink 19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078045" y="2905437"/>
                <a:ext cx="185722" cy="33302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9228" name="Ink 20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2395538" y="2805113"/>
              <a:ext cx="2432050" cy="557212"/>
            </p14:xfrm>
          </p:contentPart>
        </mc:Choice>
        <mc:Fallback xmlns="">
          <p:pic>
            <p:nvPicPr>
              <p:cNvPr id="9228" name="Ink 20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381859" y="2795754"/>
                <a:ext cx="2461569" cy="57557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9229" name="Ink 21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5006975" y="2881313"/>
              <a:ext cx="1192213" cy="252412"/>
            </p14:xfrm>
          </p:contentPart>
        </mc:Choice>
        <mc:Fallback xmlns="">
          <p:pic>
            <p:nvPicPr>
              <p:cNvPr id="9229" name="Ink 21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994376" y="2865470"/>
                <a:ext cx="1210211" cy="28085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9230" name="Ink 22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7319963" y="2903538"/>
              <a:ext cx="112712" cy="166687"/>
            </p14:xfrm>
          </p:contentPart>
        </mc:Choice>
        <mc:Fallback xmlns="">
          <p:pic>
            <p:nvPicPr>
              <p:cNvPr id="9230" name="Ink 22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312041" y="2895618"/>
                <a:ext cx="126756" cy="18216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9231" name="Ink 23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8285163" y="2978150"/>
              <a:ext cx="176212" cy="69850"/>
            </p14:xfrm>
          </p:contentPart>
        </mc:Choice>
        <mc:Fallback xmlns="">
          <p:pic>
            <p:nvPicPr>
              <p:cNvPr id="9231" name="Ink 23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8278677" y="2971669"/>
                <a:ext cx="186662" cy="9073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9232" name="Ink 24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8602663" y="2932113"/>
              <a:ext cx="341312" cy="233362"/>
            </p14:xfrm>
          </p:contentPart>
        </mc:Choice>
        <mc:Fallback xmlns="">
          <p:pic>
            <p:nvPicPr>
              <p:cNvPr id="9232" name="Ink 24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8588622" y="2918068"/>
                <a:ext cx="371195" cy="26217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9233" name="Ink 25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3684588" y="3465513"/>
              <a:ext cx="1163637" cy="393700"/>
            </p14:xfrm>
          </p:contentPart>
        </mc:Choice>
        <mc:Fallback xmlns="">
          <p:pic>
            <p:nvPicPr>
              <p:cNvPr id="9233" name="Ink 25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669827" y="3455077"/>
                <a:ext cx="1194240" cy="41637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9234" name="Ink 26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5024438" y="3484563"/>
              <a:ext cx="342900" cy="68262"/>
            </p14:xfrm>
          </p:contentPart>
        </mc:Choice>
        <mc:Fallback xmlns="">
          <p:pic>
            <p:nvPicPr>
              <p:cNvPr id="9234" name="Ink 26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012204" y="3476659"/>
                <a:ext cx="360171" cy="8874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9235" name="Ink 27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5686425" y="3489325"/>
              <a:ext cx="130175" cy="119063"/>
            </p14:xfrm>
          </p:contentPart>
        </mc:Choice>
        <mc:Fallback xmlns="">
          <p:pic>
            <p:nvPicPr>
              <p:cNvPr id="9235" name="Ink 27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679233" y="3482131"/>
                <a:ext cx="143480" cy="13237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9236" name="Ink 28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7389813" y="3398838"/>
              <a:ext cx="119062" cy="117475"/>
            </p14:xfrm>
          </p:contentPart>
        </mc:Choice>
        <mc:Fallback xmlns="">
          <p:pic>
            <p:nvPicPr>
              <p:cNvPr id="9236" name="Ink 28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377223" y="3392712"/>
                <a:ext cx="136328" cy="13224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9237" name="Ink 29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8667750" y="3328988"/>
              <a:ext cx="239713" cy="236537"/>
            </p14:xfrm>
          </p:contentPart>
        </mc:Choice>
        <mc:Fallback xmlns="">
          <p:pic>
            <p:nvPicPr>
              <p:cNvPr id="9237" name="Ink 29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8653353" y="3313147"/>
                <a:ext cx="269587" cy="26749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9238" name="Ink 30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6472238" y="4989513"/>
              <a:ext cx="3175" cy="9525"/>
            </p14:xfrm>
          </p:contentPart>
        </mc:Choice>
        <mc:Fallback xmlns="">
          <p:pic>
            <p:nvPicPr>
              <p:cNvPr id="9238" name="Ink 30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464300" y="4985483"/>
                <a:ext cx="16272" cy="216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9239" name="Ink 31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1873250" y="3313113"/>
              <a:ext cx="6950075" cy="3171825"/>
            </p14:xfrm>
          </p:contentPart>
        </mc:Choice>
        <mc:Fallback xmlns="">
          <p:pic>
            <p:nvPicPr>
              <p:cNvPr id="9239" name="Ink 31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859570" y="3306633"/>
                <a:ext cx="6979955" cy="319378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9240" name="Ink 32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1190625" y="3925888"/>
              <a:ext cx="498475" cy="563562"/>
            </p14:xfrm>
          </p:contentPart>
        </mc:Choice>
        <mc:Fallback xmlns="">
          <p:pic>
            <p:nvPicPr>
              <p:cNvPr id="9240" name="Ink 32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1184147" y="3915085"/>
                <a:ext cx="520789" cy="58732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9241" name="Ink 33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2162175" y="3810000"/>
              <a:ext cx="1004888" cy="698500"/>
            </p14:xfrm>
          </p:contentPart>
        </mc:Choice>
        <mc:Fallback xmlns="">
          <p:pic>
            <p:nvPicPr>
              <p:cNvPr id="9241" name="Ink 33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2147053" y="3794518"/>
                <a:ext cx="1036212" cy="72982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9242" name="Ink 34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3314700" y="3994150"/>
              <a:ext cx="661988" cy="276225"/>
            </p14:xfrm>
          </p:contentPart>
        </mc:Choice>
        <mc:Fallback xmlns="">
          <p:pic>
            <p:nvPicPr>
              <p:cNvPr id="9242" name="Ink 34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3303541" y="3978664"/>
                <a:ext cx="688986" cy="30683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9243" name="Ink 35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4152900" y="4043363"/>
              <a:ext cx="68263" cy="119062"/>
            </p14:xfrm>
          </p:contentPart>
        </mc:Choice>
        <mc:Fallback xmlns="">
          <p:pic>
            <p:nvPicPr>
              <p:cNvPr id="9243" name="Ink 35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140259" y="4029292"/>
                <a:ext cx="96435" cy="14828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9244" name="Ink 36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4441825" y="3852863"/>
              <a:ext cx="1587500" cy="512762"/>
            </p14:xfrm>
          </p:contentPart>
        </mc:Choice>
        <mc:Fallback xmlns="">
          <p:pic>
            <p:nvPicPr>
              <p:cNvPr id="9244" name="Ink 36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426706" y="3837379"/>
                <a:ext cx="1615938" cy="54264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9245" name="Ink 37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6232525" y="3830638"/>
              <a:ext cx="722313" cy="447675"/>
            </p14:xfrm>
          </p:contentPart>
        </mc:Choice>
        <mc:Fallback xmlns="">
          <p:pic>
            <p:nvPicPr>
              <p:cNvPr id="9245" name="Ink 37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217042" y="3814084"/>
                <a:ext cx="753640" cy="48006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9246" name="Ink 38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2311400" y="5259388"/>
              <a:ext cx="4211638" cy="588962"/>
            </p14:xfrm>
          </p:contentPart>
        </mc:Choice>
        <mc:Fallback xmlns="">
          <p:pic>
            <p:nvPicPr>
              <p:cNvPr id="9246" name="Ink 38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296280" y="5244628"/>
                <a:ext cx="4230358" cy="61740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9247" name="Ink 39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5500688" y="5835650"/>
              <a:ext cx="1447800" cy="661988"/>
            </p14:xfrm>
          </p:contentPart>
        </mc:Choice>
        <mc:Fallback xmlns="">
          <p:pic>
            <p:nvPicPr>
              <p:cNvPr id="9247" name="Ink 39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487009" y="5823044"/>
                <a:ext cx="1465439" cy="68972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9248" name="Ink 40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7091363" y="5561013"/>
              <a:ext cx="1217612" cy="588962"/>
            </p14:xfrm>
          </p:contentPart>
        </mc:Choice>
        <mc:Fallback xmlns="">
          <p:pic>
            <p:nvPicPr>
              <p:cNvPr id="9248" name="Ink 40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7076962" y="5546253"/>
                <a:ext cx="1239574" cy="61380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9249" name="Ink 41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3705225" y="6138863"/>
              <a:ext cx="68263" cy="284162"/>
            </p14:xfrm>
          </p:contentPart>
        </mc:Choice>
        <mc:Fallback xmlns="">
          <p:pic>
            <p:nvPicPr>
              <p:cNvPr id="9249" name="Ink 41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690495" y="6127338"/>
                <a:ext cx="88023" cy="30541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9250" name="Ink 42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2389188" y="6097588"/>
              <a:ext cx="1198562" cy="274637"/>
            </p14:xfrm>
          </p:contentPart>
        </mc:Choice>
        <mc:Fallback xmlns="">
          <p:pic>
            <p:nvPicPr>
              <p:cNvPr id="9250" name="Ink 42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2373706" y="6083910"/>
                <a:ext cx="1228805" cy="29911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9251" name="Ink 43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3840163" y="6049963"/>
              <a:ext cx="517525" cy="358775"/>
            </p14:xfrm>
          </p:contentPart>
        </mc:Choice>
        <mc:Fallback xmlns="">
          <p:pic>
            <p:nvPicPr>
              <p:cNvPr id="9251" name="Ink 43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3825407" y="6034849"/>
                <a:ext cx="548116" cy="38108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9252" name="Ink 44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5224463" y="708025"/>
              <a:ext cx="127000" cy="55563"/>
            </p14:xfrm>
          </p:contentPart>
        </mc:Choice>
        <mc:Fallback xmlns="">
          <p:pic>
            <p:nvPicPr>
              <p:cNvPr id="9252" name="Ink 44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5212231" y="697629"/>
                <a:ext cx="146428" cy="788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9253" name="Ink 45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1111250" y="2974975"/>
              <a:ext cx="542925" cy="1041400"/>
            </p14:xfrm>
          </p:contentPart>
        </mc:Choice>
        <mc:Fallback xmlns="">
          <p:pic>
            <p:nvPicPr>
              <p:cNvPr id="9253" name="Ink 45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1099729" y="2965616"/>
                <a:ext cx="569207" cy="105795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9254" name="Ink 46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1214438" y="4378325"/>
              <a:ext cx="528637" cy="431800"/>
            </p14:xfrm>
          </p:contentPart>
        </mc:Choice>
        <mc:Fallback xmlns="">
          <p:pic>
            <p:nvPicPr>
              <p:cNvPr id="9254" name="Ink 46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1198593" y="4369329"/>
                <a:ext cx="560687" cy="456629"/>
              </a:xfrm>
              <a:prstGeom prst="rect">
                <a:avLst/>
              </a:prstGeom>
            </p:spPr>
          </p:pic>
        </mc:Fallback>
      </mc:AlternateContent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02" name="Text Box 6"/>
          <p:cNvSpPr txBox="1">
            <a:spLocks noChangeArrowheads="1"/>
          </p:cNvSpPr>
          <p:nvPr/>
        </p:nvSpPr>
        <p:spPr bwMode="auto">
          <a:xfrm>
            <a:off x="190500" y="371475"/>
            <a:ext cx="6211888" cy="482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sz="3200" b="1">
                <a:solidFill>
                  <a:srgbClr val="F38D0F"/>
                </a:solidFill>
                <a:latin typeface="Courier New" pitchFamily="49" charset="0"/>
              </a:rPr>
              <a:t>def</a:t>
            </a:r>
            <a:r>
              <a:rPr lang="en-US" sz="3200" b="1">
                <a:solidFill>
                  <a:srgbClr val="000000"/>
                </a:solidFill>
                <a:latin typeface="Courier New" pitchFamily="49" charset="0"/>
              </a:rPr>
              <a:t> scoresFor(self, b):</a:t>
            </a:r>
          </a:p>
        </p:txBody>
      </p:sp>
      <p:sp>
        <p:nvSpPr>
          <p:cNvPr id="51203" name="Text Box 7"/>
          <p:cNvSpPr txBox="1">
            <a:spLocks noChangeArrowheads="1"/>
          </p:cNvSpPr>
          <p:nvPr/>
        </p:nvSpPr>
        <p:spPr bwMode="auto">
          <a:xfrm>
            <a:off x="6523038" y="76200"/>
            <a:ext cx="2544762" cy="2139950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lnSpc>
                <a:spcPct val="90000"/>
              </a:lnSpc>
              <a:spcBef>
                <a:spcPct val="50000"/>
              </a:spcBef>
            </a:pPr>
            <a:r>
              <a:rPr lang="en-US" sz="1600">
                <a:solidFill>
                  <a:srgbClr val="0B04FF"/>
                </a:solidFill>
                <a:latin typeface="Calibri" pitchFamily="34" charset="0"/>
              </a:rPr>
              <a:t>(0) Start all scores at 50.</a:t>
            </a:r>
          </a:p>
          <a:p>
            <a:pPr>
              <a:lnSpc>
                <a:spcPct val="90000"/>
              </a:lnSpc>
              <a:spcBef>
                <a:spcPct val="50000"/>
              </a:spcBef>
            </a:pPr>
            <a:r>
              <a:rPr lang="en-US" sz="1600">
                <a:solidFill>
                  <a:srgbClr val="0B04FF"/>
                </a:solidFill>
                <a:latin typeface="Calibri" pitchFamily="34" charset="0"/>
              </a:rPr>
              <a:t>(1) For each possible move</a:t>
            </a:r>
          </a:p>
          <a:p>
            <a:pPr>
              <a:lnSpc>
                <a:spcPct val="90000"/>
              </a:lnSpc>
              <a:spcBef>
                <a:spcPct val="50000"/>
              </a:spcBef>
            </a:pPr>
            <a:r>
              <a:rPr lang="en-US" sz="1600">
                <a:solidFill>
                  <a:srgbClr val="800000"/>
                </a:solidFill>
                <a:latin typeface="Calibri" pitchFamily="34" charset="0"/>
              </a:rPr>
              <a:t>(2) If needed +possible, add the move to the board </a:t>
            </a:r>
            <a:r>
              <a:rPr lang="en-US" sz="16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b</a:t>
            </a:r>
          </a:p>
          <a:p>
            <a:pPr>
              <a:lnSpc>
                <a:spcPct val="90000"/>
              </a:lnSpc>
              <a:spcBef>
                <a:spcPct val="50000"/>
              </a:spcBef>
            </a:pPr>
            <a:r>
              <a:rPr lang="en-US" sz="1600">
                <a:solidFill>
                  <a:srgbClr val="008000"/>
                </a:solidFill>
                <a:latin typeface="Calibri" pitchFamily="34" charset="0"/>
              </a:rPr>
              <a:t>(3) Ask an OPPONENT its </a:t>
            </a:r>
            <a:r>
              <a:rPr lang="en-US" sz="1600" b="1">
                <a:solidFill>
                  <a:srgbClr val="008000"/>
                </a:solidFill>
                <a:latin typeface="Courier New" pitchFamily="49" charset="0"/>
                <a:cs typeface="Courier New" pitchFamily="49" charset="0"/>
              </a:rPr>
              <a:t>scoresFor</a:t>
            </a:r>
            <a:r>
              <a:rPr lang="en-US" sz="1600">
                <a:solidFill>
                  <a:srgbClr val="008000"/>
                </a:solidFill>
                <a:latin typeface="Calibri" pitchFamily="34" charset="0"/>
              </a:rPr>
              <a:t> at ply-1 </a:t>
            </a:r>
            <a:r>
              <a:rPr lang="en-US" sz="1600" b="1">
                <a:solidFill>
                  <a:srgbClr val="06961A"/>
                </a:solidFill>
                <a:latin typeface="Calibri" pitchFamily="34" charset="0"/>
              </a:rPr>
              <a:t>(!!!)</a:t>
            </a:r>
          </a:p>
          <a:p>
            <a:pPr>
              <a:lnSpc>
                <a:spcPct val="90000"/>
              </a:lnSpc>
              <a:spcBef>
                <a:spcPct val="50000"/>
              </a:spcBef>
            </a:pPr>
            <a:r>
              <a:rPr lang="en-US" sz="1600">
                <a:solidFill>
                  <a:srgbClr val="000000"/>
                </a:solidFill>
                <a:latin typeface="Calibri" pitchFamily="34" charset="0"/>
              </a:rPr>
              <a:t>(4) compute </a:t>
            </a:r>
            <a:r>
              <a:rPr lang="en-US" sz="1600" b="1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self</a:t>
            </a:r>
            <a:r>
              <a:rPr lang="en-US" sz="1600">
                <a:solidFill>
                  <a:srgbClr val="000000"/>
                </a:solidFill>
                <a:latin typeface="Calibri" pitchFamily="34" charset="0"/>
              </a:rPr>
              <a:t>'s score</a:t>
            </a:r>
          </a:p>
        </p:txBody>
      </p:sp>
      <p:sp>
        <p:nvSpPr>
          <p:cNvPr id="51204" name="Rectangle 8"/>
          <p:cNvSpPr>
            <a:spLocks noChangeArrowheads="1"/>
          </p:cNvSpPr>
          <p:nvPr/>
        </p:nvSpPr>
        <p:spPr bwMode="auto">
          <a:xfrm>
            <a:off x="2527300" y="1073150"/>
            <a:ext cx="1841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51205" name="Rectangle 37"/>
          <p:cNvSpPr>
            <a:spLocks noChangeArrowheads="1"/>
          </p:cNvSpPr>
          <p:nvPr/>
        </p:nvSpPr>
        <p:spPr bwMode="auto">
          <a:xfrm>
            <a:off x="709613" y="838200"/>
            <a:ext cx="5259387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800" b="1">
                <a:solidFill>
                  <a:srgbClr val="000000"/>
                </a:solidFill>
                <a:latin typeface="Courier New" pitchFamily="49" charset="0"/>
              </a:rPr>
              <a:t>""" MUST return a list of 7 scores!! </a:t>
            </a:r>
          </a:p>
          <a:p>
            <a:r>
              <a:rPr lang="en-US" sz="1800" b="1">
                <a:solidFill>
                  <a:srgbClr val="000000"/>
                </a:solidFill>
                <a:latin typeface="Courier New" pitchFamily="49" charset="0"/>
              </a:rPr>
              <a:t>"""</a:t>
            </a:r>
          </a:p>
        </p:txBody>
      </p:sp>
      <p:sp>
        <p:nvSpPr>
          <p:cNvPr id="51206" name="Rectangle 45"/>
          <p:cNvSpPr>
            <a:spLocks noChangeArrowheads="1"/>
          </p:cNvSpPr>
          <p:nvPr/>
        </p:nvSpPr>
        <p:spPr bwMode="auto">
          <a:xfrm>
            <a:off x="725488" y="1562100"/>
            <a:ext cx="5194300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2100" b="1">
                <a:solidFill>
                  <a:srgbClr val="0B04FF"/>
                </a:solidFill>
                <a:latin typeface="Courier New" pitchFamily="49" charset="0"/>
              </a:rPr>
              <a:t>scores = [50,50,50,50,50,50,50]</a:t>
            </a:r>
            <a:endParaRPr lang="en-US" sz="2100">
              <a:solidFill>
                <a:srgbClr val="0B04FF"/>
              </a:solidFill>
            </a:endParaRPr>
          </a:p>
        </p:txBody>
      </p:sp>
      <p:sp>
        <p:nvSpPr>
          <p:cNvPr id="51207" name="Rectangle 46"/>
          <p:cNvSpPr>
            <a:spLocks noChangeArrowheads="1"/>
          </p:cNvSpPr>
          <p:nvPr/>
        </p:nvSpPr>
        <p:spPr bwMode="auto">
          <a:xfrm>
            <a:off x="714375" y="2049463"/>
            <a:ext cx="4224338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2100" b="1">
                <a:solidFill>
                  <a:srgbClr val="0B04FF"/>
                </a:solidFill>
                <a:latin typeface="Courier New" pitchFamily="49" charset="0"/>
              </a:rPr>
              <a:t>for col in range( 0, 7 ):</a:t>
            </a:r>
            <a:endParaRPr lang="en-US" sz="2100">
              <a:solidFill>
                <a:srgbClr val="0B04FF"/>
              </a:solidFill>
            </a:endParaRPr>
          </a:p>
        </p:txBody>
      </p:sp>
      <p:cxnSp>
        <p:nvCxnSpPr>
          <p:cNvPr id="51208" name="Straight Arrow Connector 48"/>
          <p:cNvCxnSpPr>
            <a:cxnSpLocks noChangeShapeType="1"/>
          </p:cNvCxnSpPr>
          <p:nvPr/>
        </p:nvCxnSpPr>
        <p:spPr bwMode="auto">
          <a:xfrm rot="5400000">
            <a:off x="4014788" y="1257300"/>
            <a:ext cx="457200" cy="228600"/>
          </a:xfrm>
          <a:prstGeom prst="straightConnector1">
            <a:avLst/>
          </a:prstGeom>
          <a:noFill/>
          <a:ln w="9525">
            <a:solidFill>
              <a:schemeClr val="tx1"/>
            </a:solidFill>
            <a:round/>
            <a:headEnd/>
            <a:tailEnd type="stealth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51209" name="Ink 9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442913" y="1493838"/>
            <a:ext cx="515937" cy="323850"/>
          </a:xfrm>
          <a:custGeom>
            <a:avLst/>
            <a:gdLst>
              <a:gd name="T0" fmla="*/ 2147483647 w 1434"/>
              <a:gd name="T1" fmla="*/ 2147483647 h 900"/>
              <a:gd name="T2" fmla="*/ 2147483647 w 1434"/>
              <a:gd name="T3" fmla="*/ 2147483647 h 900"/>
              <a:gd name="T4" fmla="*/ 2147483647 w 1434"/>
              <a:gd name="T5" fmla="*/ 2147483647 h 900"/>
              <a:gd name="T6" fmla="*/ 2147483647 w 1434"/>
              <a:gd name="T7" fmla="*/ 2147483647 h 900"/>
              <a:gd name="T8" fmla="*/ 2147483647 w 1434"/>
              <a:gd name="T9" fmla="*/ 2147483647 h 900"/>
              <a:gd name="T10" fmla="*/ 2147483647 w 1434"/>
              <a:gd name="T11" fmla="*/ 2147483647 h 900"/>
              <a:gd name="T12" fmla="*/ 2147483647 w 1434"/>
              <a:gd name="T13" fmla="*/ 2147483647 h 900"/>
              <a:gd name="T14" fmla="*/ 2147483647 w 1434"/>
              <a:gd name="T15" fmla="*/ 2147483647 h 900"/>
              <a:gd name="T16" fmla="*/ 2147483647 w 1434"/>
              <a:gd name="T17" fmla="*/ 2147483647 h 900"/>
              <a:gd name="T18" fmla="*/ 2147483647 w 1434"/>
              <a:gd name="T19" fmla="*/ 2147483647 h 900"/>
              <a:gd name="T20" fmla="*/ 2147483647 w 1434"/>
              <a:gd name="T21" fmla="*/ 2147483647 h 900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1434"/>
              <a:gd name="T34" fmla="*/ 0 h 900"/>
              <a:gd name="T35" fmla="*/ 1434 w 1434"/>
              <a:gd name="T36" fmla="*/ 900 h 900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1434" h="900" extrusionOk="0">
                <a:moveTo>
                  <a:pt x="48" y="741"/>
                </a:moveTo>
                <a:cubicBezTo>
                  <a:pt x="36" y="732"/>
                  <a:pt x="33" y="730"/>
                  <a:pt x="29" y="722"/>
                </a:cubicBezTo>
                <a:cubicBezTo>
                  <a:pt x="21" y="741"/>
                  <a:pt x="11" y="756"/>
                  <a:pt x="6" y="781"/>
                </a:cubicBezTo>
                <a:cubicBezTo>
                  <a:pt x="1" y="808"/>
                  <a:pt x="-6" y="847"/>
                  <a:pt x="6" y="873"/>
                </a:cubicBezTo>
                <a:cubicBezTo>
                  <a:pt x="22" y="907"/>
                  <a:pt x="55" y="900"/>
                  <a:pt x="85" y="893"/>
                </a:cubicBezTo>
                <a:cubicBezTo>
                  <a:pt x="158" y="875"/>
                  <a:pt x="243" y="800"/>
                  <a:pt x="302" y="758"/>
                </a:cubicBezTo>
                <a:cubicBezTo>
                  <a:pt x="498" y="616"/>
                  <a:pt x="695" y="477"/>
                  <a:pt x="901" y="351"/>
                </a:cubicBezTo>
                <a:cubicBezTo>
                  <a:pt x="1022" y="277"/>
                  <a:pt x="1147" y="211"/>
                  <a:pt x="1269" y="139"/>
                </a:cubicBezTo>
                <a:cubicBezTo>
                  <a:pt x="1310" y="115"/>
                  <a:pt x="1377" y="88"/>
                  <a:pt x="1412" y="54"/>
                </a:cubicBezTo>
                <a:cubicBezTo>
                  <a:pt x="1427" y="39"/>
                  <a:pt x="1419" y="31"/>
                  <a:pt x="1428" y="12"/>
                </a:cubicBezTo>
                <a:cubicBezTo>
                  <a:pt x="1430" y="8"/>
                  <a:pt x="1431" y="4"/>
                  <a:pt x="1433" y="0"/>
                </a:cubicBezTo>
              </a:path>
            </a:pathLst>
          </a:custGeom>
          <a:noFill/>
          <a:ln w="19050" cap="rnd">
            <a:solidFill>
              <a:srgbClr val="C0504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1210" name="Ink 10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1292225" y="2376488"/>
            <a:ext cx="546100" cy="274637"/>
          </a:xfrm>
          <a:custGeom>
            <a:avLst/>
            <a:gdLst>
              <a:gd name="T0" fmla="*/ 2147483647 w 1519"/>
              <a:gd name="T1" fmla="*/ 2147483647 h 761"/>
              <a:gd name="T2" fmla="*/ 2147483647 w 1519"/>
              <a:gd name="T3" fmla="*/ 2147483647 h 761"/>
              <a:gd name="T4" fmla="*/ 2147483647 w 1519"/>
              <a:gd name="T5" fmla="*/ 2147483647 h 761"/>
              <a:gd name="T6" fmla="*/ 2147483647 w 1519"/>
              <a:gd name="T7" fmla="*/ 2147483647 h 761"/>
              <a:gd name="T8" fmla="*/ 2147483647 w 1519"/>
              <a:gd name="T9" fmla="*/ 2147483647 h 761"/>
              <a:gd name="T10" fmla="*/ 2147483647 w 1519"/>
              <a:gd name="T11" fmla="*/ 2147483647 h 761"/>
              <a:gd name="T12" fmla="*/ 2147483647 w 1519"/>
              <a:gd name="T13" fmla="*/ 2147483647 h 761"/>
              <a:gd name="T14" fmla="*/ 2147483647 w 1519"/>
              <a:gd name="T15" fmla="*/ 2147483647 h 761"/>
              <a:gd name="T16" fmla="*/ 2147483647 w 1519"/>
              <a:gd name="T17" fmla="*/ 2147483647 h 761"/>
              <a:gd name="T18" fmla="*/ 2147483647 w 1519"/>
              <a:gd name="T19" fmla="*/ 2147483647 h 761"/>
              <a:gd name="T20" fmla="*/ 2147483647 w 1519"/>
              <a:gd name="T21" fmla="*/ 2147483647 h 761"/>
              <a:gd name="T22" fmla="*/ 2147483647 w 1519"/>
              <a:gd name="T23" fmla="*/ 2147483647 h 761"/>
              <a:gd name="T24" fmla="*/ 2147483647 w 1519"/>
              <a:gd name="T25" fmla="*/ 2147483647 h 761"/>
              <a:gd name="T26" fmla="*/ 2147483647 w 1519"/>
              <a:gd name="T27" fmla="*/ 2147483647 h 761"/>
              <a:gd name="T28" fmla="*/ 2147483647 w 1519"/>
              <a:gd name="T29" fmla="*/ 2147483647 h 761"/>
              <a:gd name="T30" fmla="*/ 2147483647 w 1519"/>
              <a:gd name="T31" fmla="*/ 2147483647 h 761"/>
              <a:gd name="T32" fmla="*/ 2147483647 w 1519"/>
              <a:gd name="T33" fmla="*/ 2147483647 h 761"/>
              <a:gd name="T34" fmla="*/ 2147483647 w 1519"/>
              <a:gd name="T35" fmla="*/ 2147483647 h 761"/>
              <a:gd name="T36" fmla="*/ 2147483647 w 1519"/>
              <a:gd name="T37" fmla="*/ 2147483647 h 761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w 1519"/>
              <a:gd name="T58" fmla="*/ 0 h 761"/>
              <a:gd name="T59" fmla="*/ 1519 w 1519"/>
              <a:gd name="T60" fmla="*/ 761 h 761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T57" t="T58" r="T59" b="T60"/>
            <a:pathLst>
              <a:path w="1519" h="761" extrusionOk="0">
                <a:moveTo>
                  <a:pt x="546" y="3"/>
                </a:moveTo>
                <a:cubicBezTo>
                  <a:pt x="534" y="5"/>
                  <a:pt x="523" y="6"/>
                  <a:pt x="511" y="8"/>
                </a:cubicBezTo>
                <a:cubicBezTo>
                  <a:pt x="544" y="0"/>
                  <a:pt x="574" y="0"/>
                  <a:pt x="608" y="2"/>
                </a:cubicBezTo>
                <a:cubicBezTo>
                  <a:pt x="679" y="7"/>
                  <a:pt x="749" y="11"/>
                  <a:pt x="820" y="13"/>
                </a:cubicBezTo>
                <a:cubicBezTo>
                  <a:pt x="916" y="15"/>
                  <a:pt x="1011" y="20"/>
                  <a:pt x="1107" y="24"/>
                </a:cubicBezTo>
                <a:cubicBezTo>
                  <a:pt x="1186" y="27"/>
                  <a:pt x="1267" y="27"/>
                  <a:pt x="1345" y="39"/>
                </a:cubicBezTo>
                <a:cubicBezTo>
                  <a:pt x="1385" y="45"/>
                  <a:pt x="1424" y="52"/>
                  <a:pt x="1464" y="59"/>
                </a:cubicBezTo>
                <a:cubicBezTo>
                  <a:pt x="1480" y="62"/>
                  <a:pt x="1514" y="74"/>
                  <a:pt x="1518" y="48"/>
                </a:cubicBezTo>
                <a:cubicBezTo>
                  <a:pt x="1514" y="35"/>
                  <a:pt x="1513" y="31"/>
                  <a:pt x="1507" y="24"/>
                </a:cubicBezTo>
              </a:path>
              <a:path w="1519" h="761" extrusionOk="0">
                <a:moveTo>
                  <a:pt x="750" y="100"/>
                </a:moveTo>
                <a:cubicBezTo>
                  <a:pt x="736" y="99"/>
                  <a:pt x="723" y="98"/>
                  <a:pt x="708" y="100"/>
                </a:cubicBezTo>
                <a:cubicBezTo>
                  <a:pt x="730" y="107"/>
                  <a:pt x="752" y="115"/>
                  <a:pt x="774" y="121"/>
                </a:cubicBezTo>
                <a:cubicBezTo>
                  <a:pt x="838" y="138"/>
                  <a:pt x="903" y="149"/>
                  <a:pt x="969" y="154"/>
                </a:cubicBezTo>
                <a:cubicBezTo>
                  <a:pt x="1045" y="160"/>
                  <a:pt x="1121" y="162"/>
                  <a:pt x="1197" y="161"/>
                </a:cubicBezTo>
                <a:cubicBezTo>
                  <a:pt x="1257" y="160"/>
                  <a:pt x="1316" y="157"/>
                  <a:pt x="1376" y="157"/>
                </a:cubicBezTo>
                <a:cubicBezTo>
                  <a:pt x="1379" y="157"/>
                  <a:pt x="1443" y="155"/>
                  <a:pt x="1445" y="160"/>
                </a:cubicBezTo>
                <a:cubicBezTo>
                  <a:pt x="1444" y="171"/>
                  <a:pt x="1444" y="175"/>
                  <a:pt x="1435" y="177"/>
                </a:cubicBezTo>
              </a:path>
              <a:path w="1519" h="761" extrusionOk="0">
                <a:moveTo>
                  <a:pt x="14" y="728"/>
                </a:moveTo>
                <a:cubicBezTo>
                  <a:pt x="6" y="749"/>
                  <a:pt x="-1" y="748"/>
                  <a:pt x="11" y="760"/>
                </a:cubicBezTo>
              </a:path>
            </a:pathLst>
          </a:custGeom>
          <a:noFill/>
          <a:ln w="19050" cap="rnd">
            <a:solidFill>
              <a:srgbClr val="C0504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1211" name="Ink 11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962025" y="2473325"/>
            <a:ext cx="633413" cy="596900"/>
          </a:xfrm>
          <a:custGeom>
            <a:avLst/>
            <a:gdLst>
              <a:gd name="T0" fmla="*/ 2147483647 w 1758"/>
              <a:gd name="T1" fmla="*/ 2147483647 h 1656"/>
              <a:gd name="T2" fmla="*/ 2147483647 w 1758"/>
              <a:gd name="T3" fmla="*/ 2147483647 h 1656"/>
              <a:gd name="T4" fmla="*/ 2147483647 w 1758"/>
              <a:gd name="T5" fmla="*/ 2147483647 h 1656"/>
              <a:gd name="T6" fmla="*/ 2147483647 w 1758"/>
              <a:gd name="T7" fmla="*/ 2147483647 h 1656"/>
              <a:gd name="T8" fmla="*/ 2147483647 w 1758"/>
              <a:gd name="T9" fmla="*/ 2147483647 h 1656"/>
              <a:gd name="T10" fmla="*/ 2147483647 w 1758"/>
              <a:gd name="T11" fmla="*/ 2147483647 h 1656"/>
              <a:gd name="T12" fmla="*/ 2147483647 w 1758"/>
              <a:gd name="T13" fmla="*/ 2147483647 h 1656"/>
              <a:gd name="T14" fmla="*/ 2147483647 w 1758"/>
              <a:gd name="T15" fmla="*/ 2147483647 h 1656"/>
              <a:gd name="T16" fmla="*/ 2147483647 w 1758"/>
              <a:gd name="T17" fmla="*/ 2147483647 h 1656"/>
              <a:gd name="T18" fmla="*/ 2147483647 w 1758"/>
              <a:gd name="T19" fmla="*/ 2147483647 h 1656"/>
              <a:gd name="T20" fmla="*/ 2147483647 w 1758"/>
              <a:gd name="T21" fmla="*/ 2147483647 h 1656"/>
              <a:gd name="T22" fmla="*/ 2147483647 w 1758"/>
              <a:gd name="T23" fmla="*/ 2147483647 h 1656"/>
              <a:gd name="T24" fmla="*/ 2147483647 w 1758"/>
              <a:gd name="T25" fmla="*/ 2147483647 h 1656"/>
              <a:gd name="T26" fmla="*/ 2147483647 w 1758"/>
              <a:gd name="T27" fmla="*/ 2147483647 h 1656"/>
              <a:gd name="T28" fmla="*/ 2147483647 w 1758"/>
              <a:gd name="T29" fmla="*/ 2147483647 h 1656"/>
              <a:gd name="T30" fmla="*/ 2147483647 w 1758"/>
              <a:gd name="T31" fmla="*/ 2147483647 h 1656"/>
              <a:gd name="T32" fmla="*/ 2147483647 w 1758"/>
              <a:gd name="T33" fmla="*/ 2147483647 h 1656"/>
              <a:gd name="T34" fmla="*/ 2147483647 w 1758"/>
              <a:gd name="T35" fmla="*/ 2147483647 h 1656"/>
              <a:gd name="T36" fmla="*/ 2147483647 w 1758"/>
              <a:gd name="T37" fmla="*/ 2147483647 h 1656"/>
              <a:gd name="T38" fmla="*/ 2147483647 w 1758"/>
              <a:gd name="T39" fmla="*/ 2147483647 h 1656"/>
              <a:gd name="T40" fmla="*/ 2147483647 w 1758"/>
              <a:gd name="T41" fmla="*/ 2147483647 h 1656"/>
              <a:gd name="T42" fmla="*/ 2147483647 w 1758"/>
              <a:gd name="T43" fmla="*/ 2147483647 h 1656"/>
              <a:gd name="T44" fmla="*/ 2147483647 w 1758"/>
              <a:gd name="T45" fmla="*/ 2147483647 h 1656"/>
              <a:gd name="T46" fmla="*/ 2147483647 w 1758"/>
              <a:gd name="T47" fmla="*/ 2147483647 h 1656"/>
              <a:gd name="T48" fmla="*/ 2147483647 w 1758"/>
              <a:gd name="T49" fmla="*/ 2147483647 h 1656"/>
              <a:gd name="T50" fmla="*/ 2147483647 w 1758"/>
              <a:gd name="T51" fmla="*/ 2147483647 h 1656"/>
              <a:gd name="T52" fmla="*/ 2147483647 w 1758"/>
              <a:gd name="T53" fmla="*/ 2147483647 h 1656"/>
              <a:gd name="T54" fmla="*/ 2147483647 w 1758"/>
              <a:gd name="T55" fmla="*/ 2147483647 h 1656"/>
              <a:gd name="T56" fmla="*/ 2147483647 w 1758"/>
              <a:gd name="T57" fmla="*/ 2147483647 h 1656"/>
              <a:gd name="T58" fmla="*/ 2147483647 w 1758"/>
              <a:gd name="T59" fmla="*/ 2147483647 h 1656"/>
              <a:gd name="T60" fmla="*/ 2147483647 w 1758"/>
              <a:gd name="T61" fmla="*/ 2147483647 h 1656"/>
              <a:gd name="T62" fmla="*/ 2147483647 w 1758"/>
              <a:gd name="T63" fmla="*/ 2147483647 h 1656"/>
              <a:gd name="T64" fmla="*/ 2147483647 w 1758"/>
              <a:gd name="T65" fmla="*/ 2147483647 h 1656"/>
              <a:gd name="T66" fmla="*/ 2147483647 w 1758"/>
              <a:gd name="T67" fmla="*/ 2147483647 h 1656"/>
              <a:gd name="T68" fmla="*/ 2147483647 w 1758"/>
              <a:gd name="T69" fmla="*/ 2147483647 h 1656"/>
              <a:gd name="T70" fmla="*/ 2147483647 w 1758"/>
              <a:gd name="T71" fmla="*/ 2147483647 h 1656"/>
              <a:gd name="T72" fmla="*/ 2147483647 w 1758"/>
              <a:gd name="T73" fmla="*/ 2147483647 h 1656"/>
              <a:gd name="T74" fmla="*/ 2147483647 w 1758"/>
              <a:gd name="T75" fmla="*/ 2147483647 h 1656"/>
              <a:gd name="T76" fmla="*/ 2147483647 w 1758"/>
              <a:gd name="T77" fmla="*/ 2147483647 h 1656"/>
              <a:gd name="T78" fmla="*/ 2147483647 w 1758"/>
              <a:gd name="T79" fmla="*/ 2147483647 h 1656"/>
              <a:gd name="T80" fmla="*/ 2147483647 w 1758"/>
              <a:gd name="T81" fmla="*/ 2147483647 h 1656"/>
              <a:gd name="T82" fmla="*/ 2147483647 w 1758"/>
              <a:gd name="T83" fmla="*/ 2147483647 h 1656"/>
              <a:gd name="T84" fmla="*/ 2147483647 w 1758"/>
              <a:gd name="T85" fmla="*/ 2147483647 h 1656"/>
              <a:gd name="T86" fmla="*/ 2147483647 w 1758"/>
              <a:gd name="T87" fmla="*/ 2147483647 h 1656"/>
              <a:gd name="T88" fmla="*/ 2147483647 w 1758"/>
              <a:gd name="T89" fmla="*/ 2147483647 h 1656"/>
              <a:gd name="T90" fmla="*/ 2147483647 w 1758"/>
              <a:gd name="T91" fmla="*/ 2147483647 h 1656"/>
              <a:gd name="T92" fmla="*/ 2147483647 w 1758"/>
              <a:gd name="T93" fmla="*/ 2147483647 h 1656"/>
              <a:gd name="T94" fmla="*/ 2147483647 w 1758"/>
              <a:gd name="T95" fmla="*/ 2147483647 h 1656"/>
              <a:gd name="T96" fmla="*/ 2147483647 w 1758"/>
              <a:gd name="T97" fmla="*/ 2147483647 h 1656"/>
              <a:gd name="T98" fmla="*/ 2147483647 w 1758"/>
              <a:gd name="T99" fmla="*/ 2147483647 h 1656"/>
              <a:gd name="T100" fmla="*/ 2147483647 w 1758"/>
              <a:gd name="T101" fmla="*/ 2147483647 h 1656"/>
              <a:gd name="T102" fmla="*/ 2147483647 w 1758"/>
              <a:gd name="T103" fmla="*/ 2147483647 h 1656"/>
              <a:gd name="T104" fmla="*/ 2147483647 w 1758"/>
              <a:gd name="T105" fmla="*/ 2147483647 h 1656"/>
              <a:gd name="T106" fmla="*/ 2147483647 w 1758"/>
              <a:gd name="T107" fmla="*/ 2147483647 h 1656"/>
              <a:gd name="T108" fmla="*/ 2147483647 w 1758"/>
              <a:gd name="T109" fmla="*/ 2147483647 h 1656"/>
              <a:gd name="T110" fmla="*/ 2147483647 w 1758"/>
              <a:gd name="T111" fmla="*/ 2147483647 h 1656"/>
              <a:gd name="T112" fmla="*/ 2147483647 w 1758"/>
              <a:gd name="T113" fmla="*/ 2147483647 h 1656"/>
              <a:gd name="T114" fmla="*/ 2147483647 w 1758"/>
              <a:gd name="T115" fmla="*/ 2147483647 h 1656"/>
              <a:gd name="T116" fmla="*/ 2147483647 w 1758"/>
              <a:gd name="T117" fmla="*/ 2147483647 h 1656"/>
              <a:gd name="T118" fmla="*/ 2147483647 w 1758"/>
              <a:gd name="T119" fmla="*/ 2147483647 h 1656"/>
              <a:gd name="T120" fmla="*/ 2147483647 w 1758"/>
              <a:gd name="T121" fmla="*/ 2147483647 h 1656"/>
              <a:gd name="T122" fmla="*/ 2147483647 w 1758"/>
              <a:gd name="T123" fmla="*/ 2147483647 h 1656"/>
              <a:gd name="T124" fmla="*/ 2147483647 w 1758"/>
              <a:gd name="T125" fmla="*/ 2147483647 h 165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  <a:gd name="T189" fmla="*/ 0 w 1758"/>
              <a:gd name="T190" fmla="*/ 0 h 1656"/>
              <a:gd name="T191" fmla="*/ 1758 w 1758"/>
              <a:gd name="T192" fmla="*/ 1656 h 165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T189" t="T190" r="T191" b="T192"/>
            <a:pathLst>
              <a:path w="1758" h="1656" extrusionOk="0">
                <a:moveTo>
                  <a:pt x="896" y="1046"/>
                </a:moveTo>
                <a:cubicBezTo>
                  <a:pt x="873" y="1024"/>
                  <a:pt x="873" y="1014"/>
                  <a:pt x="863" y="985"/>
                </a:cubicBezTo>
                <a:cubicBezTo>
                  <a:pt x="855" y="960"/>
                  <a:pt x="850" y="937"/>
                  <a:pt x="848" y="910"/>
                </a:cubicBezTo>
                <a:cubicBezTo>
                  <a:pt x="845" y="873"/>
                  <a:pt x="838" y="744"/>
                  <a:pt x="873" y="737"/>
                </a:cubicBezTo>
                <a:cubicBezTo>
                  <a:pt x="914" y="818"/>
                  <a:pt x="951" y="901"/>
                  <a:pt x="1001" y="977"/>
                </a:cubicBezTo>
                <a:cubicBezTo>
                  <a:pt x="1018" y="1003"/>
                  <a:pt x="1043" y="1050"/>
                  <a:pt x="1078" y="1055"/>
                </a:cubicBezTo>
                <a:cubicBezTo>
                  <a:pt x="1105" y="1059"/>
                  <a:pt x="1121" y="1032"/>
                  <a:pt x="1132" y="1012"/>
                </a:cubicBezTo>
                <a:cubicBezTo>
                  <a:pt x="1157" y="968"/>
                  <a:pt x="1169" y="918"/>
                  <a:pt x="1178" y="869"/>
                </a:cubicBezTo>
                <a:cubicBezTo>
                  <a:pt x="1187" y="822"/>
                  <a:pt x="1185" y="776"/>
                  <a:pt x="1188" y="729"/>
                </a:cubicBezTo>
                <a:cubicBezTo>
                  <a:pt x="1189" y="712"/>
                  <a:pt x="1187" y="699"/>
                  <a:pt x="1185" y="682"/>
                </a:cubicBezTo>
              </a:path>
              <a:path w="1758" h="1656" extrusionOk="0">
                <a:moveTo>
                  <a:pt x="1232" y="754"/>
                </a:moveTo>
                <a:cubicBezTo>
                  <a:pt x="1229" y="785"/>
                  <a:pt x="1220" y="817"/>
                  <a:pt x="1212" y="848"/>
                </a:cubicBezTo>
                <a:cubicBezTo>
                  <a:pt x="1200" y="895"/>
                  <a:pt x="1192" y="944"/>
                  <a:pt x="1203" y="992"/>
                </a:cubicBezTo>
                <a:cubicBezTo>
                  <a:pt x="1213" y="1039"/>
                  <a:pt x="1256" y="1064"/>
                  <a:pt x="1303" y="1066"/>
                </a:cubicBezTo>
                <a:cubicBezTo>
                  <a:pt x="1357" y="1068"/>
                  <a:pt x="1412" y="1044"/>
                  <a:pt x="1454" y="1012"/>
                </a:cubicBezTo>
                <a:cubicBezTo>
                  <a:pt x="1486" y="988"/>
                  <a:pt x="1501" y="950"/>
                  <a:pt x="1475" y="915"/>
                </a:cubicBezTo>
                <a:cubicBezTo>
                  <a:pt x="1444" y="874"/>
                  <a:pt x="1388" y="853"/>
                  <a:pt x="1342" y="834"/>
                </a:cubicBezTo>
                <a:cubicBezTo>
                  <a:pt x="1315" y="822"/>
                  <a:pt x="1255" y="807"/>
                  <a:pt x="1239" y="778"/>
                </a:cubicBezTo>
                <a:cubicBezTo>
                  <a:pt x="1227" y="757"/>
                  <a:pt x="1253" y="733"/>
                  <a:pt x="1263" y="719"/>
                </a:cubicBezTo>
              </a:path>
              <a:path w="1758" h="1656" extrusionOk="0">
                <a:moveTo>
                  <a:pt x="1654" y="245"/>
                </a:moveTo>
                <a:cubicBezTo>
                  <a:pt x="1678" y="216"/>
                  <a:pt x="1664" y="242"/>
                  <a:pt x="1666" y="279"/>
                </a:cubicBezTo>
                <a:cubicBezTo>
                  <a:pt x="1669" y="354"/>
                  <a:pt x="1672" y="430"/>
                  <a:pt x="1676" y="505"/>
                </a:cubicBezTo>
                <a:cubicBezTo>
                  <a:pt x="1684" y="652"/>
                  <a:pt x="1697" y="798"/>
                  <a:pt x="1717" y="944"/>
                </a:cubicBezTo>
                <a:cubicBezTo>
                  <a:pt x="1721" y="972"/>
                  <a:pt x="1718" y="915"/>
                  <a:pt x="1715" y="887"/>
                </a:cubicBezTo>
              </a:path>
              <a:path w="1758" h="1656" extrusionOk="0">
                <a:moveTo>
                  <a:pt x="1574" y="602"/>
                </a:moveTo>
                <a:cubicBezTo>
                  <a:pt x="1553" y="582"/>
                  <a:pt x="1534" y="563"/>
                  <a:pt x="1516" y="540"/>
                </a:cubicBezTo>
                <a:cubicBezTo>
                  <a:pt x="1545" y="548"/>
                  <a:pt x="1574" y="557"/>
                  <a:pt x="1604" y="563"/>
                </a:cubicBezTo>
                <a:cubicBezTo>
                  <a:pt x="1637" y="570"/>
                  <a:pt x="1678" y="574"/>
                  <a:pt x="1711" y="564"/>
                </a:cubicBezTo>
                <a:cubicBezTo>
                  <a:pt x="1728" y="555"/>
                  <a:pt x="1733" y="553"/>
                  <a:pt x="1740" y="542"/>
                </a:cubicBezTo>
              </a:path>
              <a:path w="1758" h="1656" extrusionOk="0">
                <a:moveTo>
                  <a:pt x="129" y="810"/>
                </a:moveTo>
                <a:cubicBezTo>
                  <a:pt x="131" y="837"/>
                  <a:pt x="119" y="854"/>
                  <a:pt x="110" y="879"/>
                </a:cubicBezTo>
                <a:cubicBezTo>
                  <a:pt x="93" y="926"/>
                  <a:pt x="80" y="974"/>
                  <a:pt x="67" y="1022"/>
                </a:cubicBezTo>
                <a:cubicBezTo>
                  <a:pt x="58" y="1054"/>
                  <a:pt x="50" y="1089"/>
                  <a:pt x="50" y="1121"/>
                </a:cubicBezTo>
                <a:cubicBezTo>
                  <a:pt x="67" y="1106"/>
                  <a:pt x="72" y="1099"/>
                  <a:pt x="75" y="1082"/>
                </a:cubicBezTo>
              </a:path>
              <a:path w="1758" h="1656" extrusionOk="0">
                <a:moveTo>
                  <a:pt x="86" y="683"/>
                </a:moveTo>
                <a:cubicBezTo>
                  <a:pt x="63" y="633"/>
                  <a:pt x="34" y="591"/>
                  <a:pt x="8" y="544"/>
                </a:cubicBezTo>
                <a:cubicBezTo>
                  <a:pt x="-10" y="511"/>
                  <a:pt x="11" y="497"/>
                  <a:pt x="37" y="477"/>
                </a:cubicBezTo>
                <a:cubicBezTo>
                  <a:pt x="49" y="469"/>
                  <a:pt x="60" y="461"/>
                  <a:pt x="72" y="453"/>
                </a:cubicBezTo>
              </a:path>
              <a:path w="1758" h="1656" extrusionOk="0">
                <a:moveTo>
                  <a:pt x="537" y="91"/>
                </a:moveTo>
                <a:cubicBezTo>
                  <a:pt x="550" y="58"/>
                  <a:pt x="579" y="26"/>
                  <a:pt x="534" y="2"/>
                </a:cubicBezTo>
                <a:cubicBezTo>
                  <a:pt x="473" y="-30"/>
                  <a:pt x="398" y="82"/>
                  <a:pt x="379" y="120"/>
                </a:cubicBezTo>
                <a:cubicBezTo>
                  <a:pt x="298" y="285"/>
                  <a:pt x="317" y="499"/>
                  <a:pt x="330" y="676"/>
                </a:cubicBezTo>
                <a:cubicBezTo>
                  <a:pt x="344" y="875"/>
                  <a:pt x="361" y="1073"/>
                  <a:pt x="359" y="1273"/>
                </a:cubicBezTo>
                <a:cubicBezTo>
                  <a:pt x="358" y="1356"/>
                  <a:pt x="378" y="1565"/>
                  <a:pt x="314" y="1633"/>
                </a:cubicBezTo>
                <a:cubicBezTo>
                  <a:pt x="274" y="1675"/>
                  <a:pt x="269" y="1641"/>
                  <a:pt x="237" y="1609"/>
                </a:cubicBezTo>
              </a:path>
              <a:path w="1758" h="1656" extrusionOk="0">
                <a:moveTo>
                  <a:pt x="63" y="885"/>
                </a:moveTo>
                <a:cubicBezTo>
                  <a:pt x="107" y="861"/>
                  <a:pt x="151" y="847"/>
                  <a:pt x="202" y="840"/>
                </a:cubicBezTo>
                <a:cubicBezTo>
                  <a:pt x="249" y="833"/>
                  <a:pt x="300" y="839"/>
                  <a:pt x="346" y="829"/>
                </a:cubicBezTo>
                <a:cubicBezTo>
                  <a:pt x="365" y="825"/>
                  <a:pt x="391" y="813"/>
                  <a:pt x="404" y="797"/>
                </a:cubicBezTo>
                <a:cubicBezTo>
                  <a:pt x="407" y="792"/>
                  <a:pt x="410" y="788"/>
                  <a:pt x="413" y="783"/>
                </a:cubicBezTo>
              </a:path>
              <a:path w="1758" h="1656" extrusionOk="0">
                <a:moveTo>
                  <a:pt x="931" y="1245"/>
                </a:moveTo>
                <a:cubicBezTo>
                  <a:pt x="947" y="1255"/>
                  <a:pt x="953" y="1255"/>
                  <a:pt x="980" y="1254"/>
                </a:cubicBezTo>
                <a:cubicBezTo>
                  <a:pt x="1026" y="1253"/>
                  <a:pt x="1073" y="1254"/>
                  <a:pt x="1120" y="1254"/>
                </a:cubicBezTo>
                <a:cubicBezTo>
                  <a:pt x="1196" y="1255"/>
                  <a:pt x="1272" y="1257"/>
                  <a:pt x="1348" y="1261"/>
                </a:cubicBezTo>
                <a:cubicBezTo>
                  <a:pt x="1432" y="1265"/>
                  <a:pt x="1517" y="1269"/>
                  <a:pt x="1601" y="1272"/>
                </a:cubicBezTo>
                <a:cubicBezTo>
                  <a:pt x="1610" y="1272"/>
                  <a:pt x="1667" y="1277"/>
                  <a:pt x="1655" y="1252"/>
                </a:cubicBezTo>
                <a:cubicBezTo>
                  <a:pt x="1651" y="1248"/>
                  <a:pt x="1648" y="1245"/>
                  <a:pt x="1644" y="1241"/>
                </a:cubicBezTo>
              </a:path>
              <a:path w="1758" h="1656" extrusionOk="0">
                <a:moveTo>
                  <a:pt x="1022" y="1414"/>
                </a:moveTo>
                <a:cubicBezTo>
                  <a:pt x="1038" y="1424"/>
                  <a:pt x="1036" y="1428"/>
                  <a:pt x="1066" y="1430"/>
                </a:cubicBezTo>
                <a:cubicBezTo>
                  <a:pt x="1132" y="1433"/>
                  <a:pt x="1200" y="1428"/>
                  <a:pt x="1266" y="1424"/>
                </a:cubicBezTo>
                <a:cubicBezTo>
                  <a:pt x="1370" y="1417"/>
                  <a:pt x="1473" y="1405"/>
                  <a:pt x="1576" y="1394"/>
                </a:cubicBezTo>
                <a:cubicBezTo>
                  <a:pt x="1608" y="1390"/>
                  <a:pt x="1717" y="1398"/>
                  <a:pt x="1745" y="1377"/>
                </a:cubicBezTo>
                <a:cubicBezTo>
                  <a:pt x="1755" y="1369"/>
                  <a:pt x="1750" y="1343"/>
                  <a:pt x="1757" y="1317"/>
                </a:cubicBezTo>
              </a:path>
            </a:pathLst>
          </a:custGeom>
          <a:noFill/>
          <a:ln w="19050" cap="rnd">
            <a:solidFill>
              <a:srgbClr val="C0504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1212" name="Ink 12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1763713" y="2465388"/>
            <a:ext cx="2032000" cy="441325"/>
          </a:xfrm>
          <a:custGeom>
            <a:avLst/>
            <a:gdLst>
              <a:gd name="T0" fmla="*/ 2147483647 w 5643"/>
              <a:gd name="T1" fmla="*/ 2147483647 h 1225"/>
              <a:gd name="T2" fmla="*/ 0 w 5643"/>
              <a:gd name="T3" fmla="*/ 2147483647 h 1225"/>
              <a:gd name="T4" fmla="*/ 2147483647 w 5643"/>
              <a:gd name="T5" fmla="*/ 2147483647 h 1225"/>
              <a:gd name="T6" fmla="*/ 2147483647 w 5643"/>
              <a:gd name="T7" fmla="*/ 2147483647 h 1225"/>
              <a:gd name="T8" fmla="*/ 2147483647 w 5643"/>
              <a:gd name="T9" fmla="*/ 2147483647 h 1225"/>
              <a:gd name="T10" fmla="*/ 2147483647 w 5643"/>
              <a:gd name="T11" fmla="*/ 2147483647 h 1225"/>
              <a:gd name="T12" fmla="*/ 2147483647 w 5643"/>
              <a:gd name="T13" fmla="*/ 2147483647 h 1225"/>
              <a:gd name="T14" fmla="*/ 2147483647 w 5643"/>
              <a:gd name="T15" fmla="*/ 2147483647 h 1225"/>
              <a:gd name="T16" fmla="*/ 2147483647 w 5643"/>
              <a:gd name="T17" fmla="*/ 2147483647 h 1225"/>
              <a:gd name="T18" fmla="*/ 2147483647 w 5643"/>
              <a:gd name="T19" fmla="*/ 2147483647 h 1225"/>
              <a:gd name="T20" fmla="*/ 2147483647 w 5643"/>
              <a:gd name="T21" fmla="*/ 2147483647 h 1225"/>
              <a:gd name="T22" fmla="*/ 2147483647 w 5643"/>
              <a:gd name="T23" fmla="*/ 2147483647 h 1225"/>
              <a:gd name="T24" fmla="*/ 2147483647 w 5643"/>
              <a:gd name="T25" fmla="*/ 2147483647 h 1225"/>
              <a:gd name="T26" fmla="*/ 2147483647 w 5643"/>
              <a:gd name="T27" fmla="*/ 2147483647 h 1225"/>
              <a:gd name="T28" fmla="*/ 2147483647 w 5643"/>
              <a:gd name="T29" fmla="*/ 2147483647 h 1225"/>
              <a:gd name="T30" fmla="*/ 2147483647 w 5643"/>
              <a:gd name="T31" fmla="*/ 2147483647 h 1225"/>
              <a:gd name="T32" fmla="*/ 2147483647 w 5643"/>
              <a:gd name="T33" fmla="*/ 2147483647 h 1225"/>
              <a:gd name="T34" fmla="*/ 2147483647 w 5643"/>
              <a:gd name="T35" fmla="*/ 2147483647 h 1225"/>
              <a:gd name="T36" fmla="*/ 2147483647 w 5643"/>
              <a:gd name="T37" fmla="*/ 2147483647 h 1225"/>
              <a:gd name="T38" fmla="*/ 2147483647 w 5643"/>
              <a:gd name="T39" fmla="*/ 2147483647 h 1225"/>
              <a:gd name="T40" fmla="*/ 2147483647 w 5643"/>
              <a:gd name="T41" fmla="*/ 2147483647 h 1225"/>
              <a:gd name="T42" fmla="*/ 2147483647 w 5643"/>
              <a:gd name="T43" fmla="*/ 2147483647 h 1225"/>
              <a:gd name="T44" fmla="*/ 2147483647 w 5643"/>
              <a:gd name="T45" fmla="*/ 2147483647 h 1225"/>
              <a:gd name="T46" fmla="*/ 2147483647 w 5643"/>
              <a:gd name="T47" fmla="*/ 2147483647 h 1225"/>
              <a:gd name="T48" fmla="*/ 2147483647 w 5643"/>
              <a:gd name="T49" fmla="*/ 2147483647 h 1225"/>
              <a:gd name="T50" fmla="*/ 2147483647 w 5643"/>
              <a:gd name="T51" fmla="*/ 2147483647 h 1225"/>
              <a:gd name="T52" fmla="*/ 2147483647 w 5643"/>
              <a:gd name="T53" fmla="*/ 2147483647 h 1225"/>
              <a:gd name="T54" fmla="*/ 2147483647 w 5643"/>
              <a:gd name="T55" fmla="*/ 2147483647 h 1225"/>
              <a:gd name="T56" fmla="*/ 2147483647 w 5643"/>
              <a:gd name="T57" fmla="*/ 2147483647 h 1225"/>
              <a:gd name="T58" fmla="*/ 2147483647 w 5643"/>
              <a:gd name="T59" fmla="*/ 2147483647 h 1225"/>
              <a:gd name="T60" fmla="*/ 2147483647 w 5643"/>
              <a:gd name="T61" fmla="*/ 2147483647 h 1225"/>
              <a:gd name="T62" fmla="*/ 2147483647 w 5643"/>
              <a:gd name="T63" fmla="*/ 2147483647 h 1225"/>
              <a:gd name="T64" fmla="*/ 2147483647 w 5643"/>
              <a:gd name="T65" fmla="*/ 2147483647 h 1225"/>
              <a:gd name="T66" fmla="*/ 2147483647 w 5643"/>
              <a:gd name="T67" fmla="*/ 2147483647 h 1225"/>
              <a:gd name="T68" fmla="*/ 2147483647 w 5643"/>
              <a:gd name="T69" fmla="*/ 2147483647 h 1225"/>
              <a:gd name="T70" fmla="*/ 2147483647 w 5643"/>
              <a:gd name="T71" fmla="*/ 2147483647 h 1225"/>
              <a:gd name="T72" fmla="*/ 2147483647 w 5643"/>
              <a:gd name="T73" fmla="*/ 2147483647 h 1225"/>
              <a:gd name="T74" fmla="*/ 2147483647 w 5643"/>
              <a:gd name="T75" fmla="*/ 2147483647 h 1225"/>
              <a:gd name="T76" fmla="*/ 2147483647 w 5643"/>
              <a:gd name="T77" fmla="*/ 2147483647 h 1225"/>
              <a:gd name="T78" fmla="*/ 2147483647 w 5643"/>
              <a:gd name="T79" fmla="*/ 2147483647 h 1225"/>
              <a:gd name="T80" fmla="*/ 2147483647 w 5643"/>
              <a:gd name="T81" fmla="*/ 2147483647 h 1225"/>
              <a:gd name="T82" fmla="*/ 2147483647 w 5643"/>
              <a:gd name="T83" fmla="*/ 2147483647 h 1225"/>
              <a:gd name="T84" fmla="*/ 2147483647 w 5643"/>
              <a:gd name="T85" fmla="*/ 2147483647 h 1225"/>
              <a:gd name="T86" fmla="*/ 2147483647 w 5643"/>
              <a:gd name="T87" fmla="*/ 2147483647 h 1225"/>
              <a:gd name="T88" fmla="*/ 2147483647 w 5643"/>
              <a:gd name="T89" fmla="*/ 2147483647 h 1225"/>
              <a:gd name="T90" fmla="*/ 2147483647 w 5643"/>
              <a:gd name="T91" fmla="*/ 2147483647 h 1225"/>
              <a:gd name="T92" fmla="*/ 2147483647 w 5643"/>
              <a:gd name="T93" fmla="*/ 2147483647 h 1225"/>
              <a:gd name="T94" fmla="*/ 2147483647 w 5643"/>
              <a:gd name="T95" fmla="*/ 2147483647 h 1225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w 5643"/>
              <a:gd name="T145" fmla="*/ 0 h 1225"/>
              <a:gd name="T146" fmla="*/ 5643 w 5643"/>
              <a:gd name="T147" fmla="*/ 1225 h 1225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T144" t="T145" r="T146" b="T147"/>
            <a:pathLst>
              <a:path w="5643" h="1225" extrusionOk="0">
                <a:moveTo>
                  <a:pt x="132" y="506"/>
                </a:moveTo>
                <a:cubicBezTo>
                  <a:pt x="124" y="475"/>
                  <a:pt x="117" y="443"/>
                  <a:pt x="101" y="415"/>
                </a:cubicBezTo>
                <a:cubicBezTo>
                  <a:pt x="98" y="411"/>
                  <a:pt x="96" y="408"/>
                  <a:pt x="93" y="404"/>
                </a:cubicBezTo>
                <a:cubicBezTo>
                  <a:pt x="76" y="449"/>
                  <a:pt x="77" y="496"/>
                  <a:pt x="73" y="544"/>
                </a:cubicBezTo>
                <a:cubicBezTo>
                  <a:pt x="65" y="637"/>
                  <a:pt x="55" y="728"/>
                  <a:pt x="41" y="820"/>
                </a:cubicBezTo>
                <a:cubicBezTo>
                  <a:pt x="30" y="891"/>
                  <a:pt x="19" y="962"/>
                  <a:pt x="0" y="1031"/>
                </a:cubicBezTo>
                <a:cubicBezTo>
                  <a:pt x="28" y="1012"/>
                  <a:pt x="49" y="987"/>
                  <a:pt x="78" y="970"/>
                </a:cubicBezTo>
                <a:cubicBezTo>
                  <a:pt x="120" y="945"/>
                  <a:pt x="164" y="937"/>
                  <a:pt x="212" y="945"/>
                </a:cubicBezTo>
                <a:cubicBezTo>
                  <a:pt x="247" y="951"/>
                  <a:pt x="309" y="972"/>
                  <a:pt x="321" y="1011"/>
                </a:cubicBezTo>
                <a:cubicBezTo>
                  <a:pt x="321" y="1015"/>
                  <a:pt x="320" y="1018"/>
                  <a:pt x="320" y="1022"/>
                </a:cubicBezTo>
                <a:cubicBezTo>
                  <a:pt x="296" y="1046"/>
                  <a:pt x="268" y="1050"/>
                  <a:pt x="234" y="1057"/>
                </a:cubicBezTo>
                <a:cubicBezTo>
                  <a:pt x="190" y="1066"/>
                  <a:pt x="146" y="1071"/>
                  <a:pt x="101" y="1071"/>
                </a:cubicBezTo>
                <a:cubicBezTo>
                  <a:pt x="81" y="1071"/>
                  <a:pt x="39" y="1081"/>
                  <a:pt x="57" y="1050"/>
                </a:cubicBezTo>
                <a:cubicBezTo>
                  <a:pt x="62" y="1046"/>
                  <a:pt x="67" y="1041"/>
                  <a:pt x="72" y="1037"/>
                </a:cubicBezTo>
              </a:path>
              <a:path w="5643" h="1225" extrusionOk="0">
                <a:moveTo>
                  <a:pt x="367" y="997"/>
                </a:moveTo>
                <a:cubicBezTo>
                  <a:pt x="374" y="1034"/>
                  <a:pt x="371" y="1034"/>
                  <a:pt x="388" y="999"/>
                </a:cubicBezTo>
              </a:path>
              <a:path w="5643" h="1225" extrusionOk="0">
                <a:moveTo>
                  <a:pt x="696" y="608"/>
                </a:moveTo>
                <a:cubicBezTo>
                  <a:pt x="721" y="611"/>
                  <a:pt x="751" y="615"/>
                  <a:pt x="775" y="625"/>
                </a:cubicBezTo>
                <a:cubicBezTo>
                  <a:pt x="812" y="640"/>
                  <a:pt x="835" y="669"/>
                  <a:pt x="862" y="697"/>
                </a:cubicBezTo>
                <a:cubicBezTo>
                  <a:pt x="888" y="724"/>
                  <a:pt x="908" y="755"/>
                  <a:pt x="931" y="784"/>
                </a:cubicBezTo>
                <a:cubicBezTo>
                  <a:pt x="940" y="795"/>
                  <a:pt x="943" y="798"/>
                  <a:pt x="949" y="805"/>
                </a:cubicBezTo>
                <a:cubicBezTo>
                  <a:pt x="915" y="793"/>
                  <a:pt x="886" y="782"/>
                  <a:pt x="849" y="784"/>
                </a:cubicBezTo>
                <a:cubicBezTo>
                  <a:pt x="788" y="787"/>
                  <a:pt x="721" y="817"/>
                  <a:pt x="681" y="864"/>
                </a:cubicBezTo>
                <a:cubicBezTo>
                  <a:pt x="656" y="894"/>
                  <a:pt x="640" y="937"/>
                  <a:pt x="661" y="973"/>
                </a:cubicBezTo>
                <a:cubicBezTo>
                  <a:pt x="686" y="1017"/>
                  <a:pt x="741" y="1018"/>
                  <a:pt x="782" y="1000"/>
                </a:cubicBezTo>
                <a:cubicBezTo>
                  <a:pt x="818" y="985"/>
                  <a:pt x="840" y="956"/>
                  <a:pt x="866" y="928"/>
                </a:cubicBezTo>
              </a:path>
              <a:path w="5643" h="1225" extrusionOk="0">
                <a:moveTo>
                  <a:pt x="1236" y="216"/>
                </a:moveTo>
                <a:cubicBezTo>
                  <a:pt x="1239" y="156"/>
                  <a:pt x="1219" y="281"/>
                  <a:pt x="1219" y="283"/>
                </a:cubicBezTo>
                <a:cubicBezTo>
                  <a:pt x="1199" y="386"/>
                  <a:pt x="1181" y="490"/>
                  <a:pt x="1169" y="594"/>
                </a:cubicBezTo>
                <a:cubicBezTo>
                  <a:pt x="1157" y="700"/>
                  <a:pt x="1145" y="809"/>
                  <a:pt x="1144" y="916"/>
                </a:cubicBezTo>
                <a:cubicBezTo>
                  <a:pt x="1144" y="954"/>
                  <a:pt x="1144" y="975"/>
                  <a:pt x="1165" y="999"/>
                </a:cubicBezTo>
              </a:path>
              <a:path w="5643" h="1225" extrusionOk="0">
                <a:moveTo>
                  <a:pt x="1436" y="185"/>
                </a:moveTo>
                <a:cubicBezTo>
                  <a:pt x="1419" y="218"/>
                  <a:pt x="1426" y="234"/>
                  <a:pt x="1422" y="270"/>
                </a:cubicBezTo>
                <a:cubicBezTo>
                  <a:pt x="1399" y="464"/>
                  <a:pt x="1371" y="657"/>
                  <a:pt x="1346" y="850"/>
                </a:cubicBezTo>
                <a:cubicBezTo>
                  <a:pt x="1334" y="939"/>
                  <a:pt x="1315" y="1032"/>
                  <a:pt x="1321" y="1123"/>
                </a:cubicBezTo>
                <a:cubicBezTo>
                  <a:pt x="1324" y="1159"/>
                  <a:pt x="1338" y="1130"/>
                  <a:pt x="1351" y="1124"/>
                </a:cubicBezTo>
              </a:path>
              <a:path w="5643" h="1225" extrusionOk="0">
                <a:moveTo>
                  <a:pt x="1738" y="873"/>
                </a:moveTo>
                <a:cubicBezTo>
                  <a:pt x="1705" y="871"/>
                  <a:pt x="1674" y="865"/>
                  <a:pt x="1641" y="873"/>
                </a:cubicBezTo>
                <a:cubicBezTo>
                  <a:pt x="1598" y="884"/>
                  <a:pt x="1546" y="932"/>
                  <a:pt x="1560" y="982"/>
                </a:cubicBezTo>
                <a:cubicBezTo>
                  <a:pt x="1569" y="1014"/>
                  <a:pt x="1589" y="1011"/>
                  <a:pt x="1615" y="1007"/>
                </a:cubicBezTo>
                <a:cubicBezTo>
                  <a:pt x="1645" y="1002"/>
                  <a:pt x="1664" y="951"/>
                  <a:pt x="1670" y="928"/>
                </a:cubicBezTo>
                <a:cubicBezTo>
                  <a:pt x="1682" y="883"/>
                  <a:pt x="1686" y="837"/>
                  <a:pt x="1688" y="791"/>
                </a:cubicBezTo>
                <a:cubicBezTo>
                  <a:pt x="1689" y="761"/>
                  <a:pt x="1690" y="730"/>
                  <a:pt x="1692" y="700"/>
                </a:cubicBezTo>
                <a:cubicBezTo>
                  <a:pt x="1712" y="724"/>
                  <a:pt x="1720" y="743"/>
                  <a:pt x="1732" y="776"/>
                </a:cubicBezTo>
                <a:cubicBezTo>
                  <a:pt x="1746" y="816"/>
                  <a:pt x="1770" y="948"/>
                  <a:pt x="1820" y="961"/>
                </a:cubicBezTo>
                <a:cubicBezTo>
                  <a:pt x="1862" y="972"/>
                  <a:pt x="1898" y="926"/>
                  <a:pt x="1924" y="902"/>
                </a:cubicBezTo>
                <a:cubicBezTo>
                  <a:pt x="1951" y="877"/>
                  <a:pt x="1984" y="830"/>
                  <a:pt x="2024" y="848"/>
                </a:cubicBezTo>
                <a:cubicBezTo>
                  <a:pt x="2047" y="858"/>
                  <a:pt x="2062" y="887"/>
                  <a:pt x="2086" y="898"/>
                </a:cubicBezTo>
                <a:cubicBezTo>
                  <a:pt x="2121" y="914"/>
                  <a:pt x="2156" y="919"/>
                  <a:pt x="2185" y="889"/>
                </a:cubicBezTo>
                <a:cubicBezTo>
                  <a:pt x="2211" y="862"/>
                  <a:pt x="2209" y="824"/>
                  <a:pt x="2203" y="789"/>
                </a:cubicBezTo>
                <a:cubicBezTo>
                  <a:pt x="2193" y="735"/>
                  <a:pt x="2160" y="682"/>
                  <a:pt x="2160" y="626"/>
                </a:cubicBezTo>
                <a:cubicBezTo>
                  <a:pt x="2160" y="590"/>
                  <a:pt x="2182" y="572"/>
                  <a:pt x="2212" y="558"/>
                </a:cubicBezTo>
                <a:cubicBezTo>
                  <a:pt x="2238" y="546"/>
                  <a:pt x="2266" y="544"/>
                  <a:pt x="2294" y="540"/>
                </a:cubicBezTo>
                <a:cubicBezTo>
                  <a:pt x="2294" y="560"/>
                  <a:pt x="2288" y="574"/>
                  <a:pt x="2285" y="598"/>
                </a:cubicBezTo>
                <a:cubicBezTo>
                  <a:pt x="2276" y="659"/>
                  <a:pt x="2338" y="703"/>
                  <a:pt x="2380" y="735"/>
                </a:cubicBezTo>
                <a:cubicBezTo>
                  <a:pt x="2435" y="777"/>
                  <a:pt x="2515" y="806"/>
                  <a:pt x="2560" y="859"/>
                </a:cubicBezTo>
                <a:cubicBezTo>
                  <a:pt x="2563" y="865"/>
                  <a:pt x="2566" y="871"/>
                  <a:pt x="2569" y="877"/>
                </a:cubicBezTo>
                <a:cubicBezTo>
                  <a:pt x="2547" y="901"/>
                  <a:pt x="2541" y="908"/>
                  <a:pt x="2502" y="913"/>
                </a:cubicBezTo>
                <a:cubicBezTo>
                  <a:pt x="2471" y="917"/>
                  <a:pt x="2421" y="923"/>
                  <a:pt x="2392" y="909"/>
                </a:cubicBezTo>
                <a:cubicBezTo>
                  <a:pt x="2363" y="894"/>
                  <a:pt x="2384" y="892"/>
                  <a:pt x="2372" y="870"/>
                </a:cubicBezTo>
              </a:path>
              <a:path w="5643" h="1225" extrusionOk="0">
                <a:moveTo>
                  <a:pt x="2782" y="918"/>
                </a:moveTo>
                <a:cubicBezTo>
                  <a:pt x="2801" y="865"/>
                  <a:pt x="2802" y="814"/>
                  <a:pt x="2812" y="759"/>
                </a:cubicBezTo>
                <a:cubicBezTo>
                  <a:pt x="2829" y="661"/>
                  <a:pt x="2841" y="563"/>
                  <a:pt x="2854" y="464"/>
                </a:cubicBezTo>
                <a:cubicBezTo>
                  <a:pt x="2863" y="394"/>
                  <a:pt x="2874" y="324"/>
                  <a:pt x="2885" y="254"/>
                </a:cubicBezTo>
                <a:cubicBezTo>
                  <a:pt x="2885" y="250"/>
                  <a:pt x="2886" y="247"/>
                  <a:pt x="2886" y="243"/>
                </a:cubicBezTo>
                <a:cubicBezTo>
                  <a:pt x="2889" y="298"/>
                  <a:pt x="2886" y="353"/>
                  <a:pt x="2896" y="407"/>
                </a:cubicBezTo>
                <a:cubicBezTo>
                  <a:pt x="2902" y="440"/>
                  <a:pt x="2908" y="444"/>
                  <a:pt x="2934" y="460"/>
                </a:cubicBezTo>
                <a:cubicBezTo>
                  <a:pt x="2993" y="443"/>
                  <a:pt x="3023" y="400"/>
                  <a:pt x="3054" y="348"/>
                </a:cubicBezTo>
                <a:cubicBezTo>
                  <a:pt x="3085" y="295"/>
                  <a:pt x="3107" y="239"/>
                  <a:pt x="3131" y="183"/>
                </a:cubicBezTo>
                <a:cubicBezTo>
                  <a:pt x="3134" y="176"/>
                  <a:pt x="3137" y="169"/>
                  <a:pt x="3140" y="162"/>
                </a:cubicBezTo>
                <a:cubicBezTo>
                  <a:pt x="3142" y="216"/>
                  <a:pt x="3138" y="274"/>
                  <a:pt x="3133" y="331"/>
                </a:cubicBezTo>
                <a:cubicBezTo>
                  <a:pt x="3123" y="437"/>
                  <a:pt x="3107" y="543"/>
                  <a:pt x="3099" y="649"/>
                </a:cubicBezTo>
                <a:cubicBezTo>
                  <a:pt x="3096" y="689"/>
                  <a:pt x="3074" y="786"/>
                  <a:pt x="3101" y="824"/>
                </a:cubicBezTo>
                <a:cubicBezTo>
                  <a:pt x="3105" y="826"/>
                  <a:pt x="3109" y="827"/>
                  <a:pt x="3113" y="829"/>
                </a:cubicBezTo>
              </a:path>
              <a:path w="5643" h="1225" extrusionOk="0">
                <a:moveTo>
                  <a:pt x="3280" y="666"/>
                </a:moveTo>
                <a:cubicBezTo>
                  <a:pt x="3271" y="718"/>
                  <a:pt x="3259" y="768"/>
                  <a:pt x="3266" y="821"/>
                </a:cubicBezTo>
                <a:cubicBezTo>
                  <a:pt x="3271" y="859"/>
                  <a:pt x="3292" y="910"/>
                  <a:pt x="3331" y="926"/>
                </a:cubicBezTo>
                <a:cubicBezTo>
                  <a:pt x="3360" y="938"/>
                  <a:pt x="3391" y="926"/>
                  <a:pt x="3407" y="900"/>
                </a:cubicBezTo>
                <a:cubicBezTo>
                  <a:pt x="3427" y="868"/>
                  <a:pt x="3404" y="797"/>
                  <a:pt x="3399" y="764"/>
                </a:cubicBezTo>
                <a:cubicBezTo>
                  <a:pt x="3391" y="713"/>
                  <a:pt x="3382" y="664"/>
                  <a:pt x="3379" y="613"/>
                </a:cubicBezTo>
                <a:cubicBezTo>
                  <a:pt x="3403" y="638"/>
                  <a:pt x="3424" y="667"/>
                  <a:pt x="3447" y="697"/>
                </a:cubicBezTo>
                <a:cubicBezTo>
                  <a:pt x="3490" y="754"/>
                  <a:pt x="3538" y="811"/>
                  <a:pt x="3601" y="846"/>
                </a:cubicBezTo>
                <a:cubicBezTo>
                  <a:pt x="3629" y="861"/>
                  <a:pt x="3645" y="858"/>
                  <a:pt x="3674" y="862"/>
                </a:cubicBezTo>
                <a:cubicBezTo>
                  <a:pt x="3694" y="826"/>
                  <a:pt x="3700" y="814"/>
                  <a:pt x="3697" y="767"/>
                </a:cubicBezTo>
                <a:cubicBezTo>
                  <a:pt x="3694" y="719"/>
                  <a:pt x="3686" y="672"/>
                  <a:pt x="3679" y="625"/>
                </a:cubicBezTo>
                <a:cubicBezTo>
                  <a:pt x="3677" y="605"/>
                  <a:pt x="3677" y="600"/>
                  <a:pt x="3677" y="588"/>
                </a:cubicBezTo>
                <a:cubicBezTo>
                  <a:pt x="3703" y="610"/>
                  <a:pt x="3729" y="636"/>
                  <a:pt x="3758" y="655"/>
                </a:cubicBezTo>
                <a:cubicBezTo>
                  <a:pt x="3805" y="686"/>
                  <a:pt x="3861" y="703"/>
                  <a:pt x="3917" y="695"/>
                </a:cubicBezTo>
                <a:cubicBezTo>
                  <a:pt x="3978" y="687"/>
                  <a:pt x="4030" y="651"/>
                  <a:pt x="4062" y="599"/>
                </a:cubicBezTo>
                <a:cubicBezTo>
                  <a:pt x="4094" y="546"/>
                  <a:pt x="4106" y="487"/>
                  <a:pt x="4076" y="434"/>
                </a:cubicBezTo>
                <a:cubicBezTo>
                  <a:pt x="4029" y="459"/>
                  <a:pt x="4013" y="470"/>
                  <a:pt x="3989" y="532"/>
                </a:cubicBezTo>
                <a:cubicBezTo>
                  <a:pt x="3957" y="614"/>
                  <a:pt x="3937" y="710"/>
                  <a:pt x="3935" y="799"/>
                </a:cubicBezTo>
                <a:cubicBezTo>
                  <a:pt x="3934" y="879"/>
                  <a:pt x="3950" y="928"/>
                  <a:pt x="4000" y="986"/>
                </a:cubicBezTo>
              </a:path>
              <a:path w="5643" h="1225" extrusionOk="0">
                <a:moveTo>
                  <a:pt x="4435" y="175"/>
                </a:moveTo>
                <a:cubicBezTo>
                  <a:pt x="4370" y="223"/>
                  <a:pt x="4347" y="282"/>
                  <a:pt x="4318" y="355"/>
                </a:cubicBezTo>
                <a:cubicBezTo>
                  <a:pt x="4272" y="470"/>
                  <a:pt x="4251" y="592"/>
                  <a:pt x="4245" y="716"/>
                </a:cubicBezTo>
                <a:cubicBezTo>
                  <a:pt x="4241" y="814"/>
                  <a:pt x="4242" y="955"/>
                  <a:pt x="4315" y="1033"/>
                </a:cubicBezTo>
                <a:cubicBezTo>
                  <a:pt x="4373" y="1096"/>
                  <a:pt x="4453" y="1085"/>
                  <a:pt x="4529" y="1089"/>
                </a:cubicBezTo>
              </a:path>
              <a:path w="5643" h="1225" extrusionOk="0">
                <a:moveTo>
                  <a:pt x="4648" y="695"/>
                </a:moveTo>
                <a:cubicBezTo>
                  <a:pt x="4623" y="683"/>
                  <a:pt x="4606" y="672"/>
                  <a:pt x="4585" y="654"/>
                </a:cubicBezTo>
                <a:cubicBezTo>
                  <a:pt x="4552" y="626"/>
                  <a:pt x="4522" y="636"/>
                  <a:pt x="4495" y="668"/>
                </a:cubicBezTo>
                <a:cubicBezTo>
                  <a:pt x="4438" y="736"/>
                  <a:pt x="4404" y="836"/>
                  <a:pt x="4400" y="924"/>
                </a:cubicBezTo>
                <a:cubicBezTo>
                  <a:pt x="4398" y="977"/>
                  <a:pt x="4411" y="1028"/>
                  <a:pt x="4470" y="1039"/>
                </a:cubicBezTo>
                <a:cubicBezTo>
                  <a:pt x="4534" y="1051"/>
                  <a:pt x="4608" y="1013"/>
                  <a:pt x="4662" y="985"/>
                </a:cubicBezTo>
                <a:cubicBezTo>
                  <a:pt x="4680" y="974"/>
                  <a:pt x="4699" y="964"/>
                  <a:pt x="4717" y="953"/>
                </a:cubicBezTo>
              </a:path>
              <a:path w="5643" h="1225" extrusionOk="0">
                <a:moveTo>
                  <a:pt x="4905" y="704"/>
                </a:moveTo>
                <a:cubicBezTo>
                  <a:pt x="4880" y="732"/>
                  <a:pt x="4853" y="758"/>
                  <a:pt x="4832" y="788"/>
                </a:cubicBezTo>
                <a:cubicBezTo>
                  <a:pt x="4808" y="824"/>
                  <a:pt x="4780" y="871"/>
                  <a:pt x="4776" y="915"/>
                </a:cubicBezTo>
                <a:cubicBezTo>
                  <a:pt x="4772" y="961"/>
                  <a:pt x="4798" y="996"/>
                  <a:pt x="4842" y="1009"/>
                </a:cubicBezTo>
                <a:cubicBezTo>
                  <a:pt x="4899" y="1026"/>
                  <a:pt x="4961" y="1008"/>
                  <a:pt x="5011" y="982"/>
                </a:cubicBezTo>
                <a:cubicBezTo>
                  <a:pt x="5083" y="945"/>
                  <a:pt x="5119" y="871"/>
                  <a:pt x="5075" y="796"/>
                </a:cubicBezTo>
                <a:cubicBezTo>
                  <a:pt x="5057" y="765"/>
                  <a:pt x="5027" y="746"/>
                  <a:pt x="4999" y="725"/>
                </a:cubicBezTo>
                <a:cubicBezTo>
                  <a:pt x="5041" y="714"/>
                  <a:pt x="5087" y="706"/>
                  <a:pt x="5130" y="694"/>
                </a:cubicBezTo>
                <a:cubicBezTo>
                  <a:pt x="5305" y="645"/>
                  <a:pt x="5459" y="532"/>
                  <a:pt x="5544" y="370"/>
                </a:cubicBezTo>
                <a:cubicBezTo>
                  <a:pt x="5577" y="307"/>
                  <a:pt x="5670" y="81"/>
                  <a:pt x="5594" y="15"/>
                </a:cubicBezTo>
                <a:cubicBezTo>
                  <a:pt x="5577" y="0"/>
                  <a:pt x="5571" y="-5"/>
                  <a:pt x="5554" y="0"/>
                </a:cubicBezTo>
                <a:cubicBezTo>
                  <a:pt x="5503" y="47"/>
                  <a:pt x="5482" y="98"/>
                  <a:pt x="5466" y="167"/>
                </a:cubicBezTo>
                <a:cubicBezTo>
                  <a:pt x="5409" y="407"/>
                  <a:pt x="5464" y="666"/>
                  <a:pt x="5566" y="886"/>
                </a:cubicBezTo>
                <a:cubicBezTo>
                  <a:pt x="5584" y="926"/>
                  <a:pt x="5626" y="975"/>
                  <a:pt x="5636" y="1018"/>
                </a:cubicBezTo>
                <a:cubicBezTo>
                  <a:pt x="5640" y="1035"/>
                  <a:pt x="5646" y="1048"/>
                  <a:pt x="5628" y="1031"/>
                </a:cubicBezTo>
                <a:cubicBezTo>
                  <a:pt x="5626" y="1025"/>
                  <a:pt x="5624" y="1018"/>
                  <a:pt x="5622" y="1012"/>
                </a:cubicBezTo>
              </a:path>
              <a:path w="5643" h="1225" extrusionOk="0">
                <a:moveTo>
                  <a:pt x="153" y="340"/>
                </a:moveTo>
                <a:cubicBezTo>
                  <a:pt x="154" y="328"/>
                  <a:pt x="154" y="323"/>
                  <a:pt x="155" y="315"/>
                </a:cubicBezTo>
                <a:cubicBezTo>
                  <a:pt x="150" y="341"/>
                  <a:pt x="147" y="364"/>
                  <a:pt x="145" y="391"/>
                </a:cubicBezTo>
                <a:cubicBezTo>
                  <a:pt x="141" y="456"/>
                  <a:pt x="131" y="522"/>
                  <a:pt x="125" y="587"/>
                </a:cubicBezTo>
                <a:cubicBezTo>
                  <a:pt x="110" y="743"/>
                  <a:pt x="92" y="900"/>
                  <a:pt x="75" y="1056"/>
                </a:cubicBezTo>
                <a:cubicBezTo>
                  <a:pt x="72" y="1084"/>
                  <a:pt x="70" y="1111"/>
                  <a:pt x="69" y="1139"/>
                </a:cubicBezTo>
                <a:cubicBezTo>
                  <a:pt x="74" y="1112"/>
                  <a:pt x="78" y="1086"/>
                  <a:pt x="82" y="1059"/>
                </a:cubicBezTo>
                <a:cubicBezTo>
                  <a:pt x="96" y="977"/>
                  <a:pt x="106" y="883"/>
                  <a:pt x="151" y="811"/>
                </a:cubicBezTo>
                <a:cubicBezTo>
                  <a:pt x="168" y="784"/>
                  <a:pt x="205" y="747"/>
                  <a:pt x="241" y="761"/>
                </a:cubicBezTo>
                <a:cubicBezTo>
                  <a:pt x="265" y="771"/>
                  <a:pt x="280" y="799"/>
                  <a:pt x="294" y="819"/>
                </a:cubicBezTo>
                <a:cubicBezTo>
                  <a:pt x="316" y="852"/>
                  <a:pt x="334" y="885"/>
                  <a:pt x="348" y="923"/>
                </a:cubicBezTo>
                <a:cubicBezTo>
                  <a:pt x="362" y="962"/>
                  <a:pt x="369" y="1000"/>
                  <a:pt x="340" y="1034"/>
                </a:cubicBezTo>
                <a:cubicBezTo>
                  <a:pt x="297" y="1085"/>
                  <a:pt x="213" y="1113"/>
                  <a:pt x="151" y="1129"/>
                </a:cubicBezTo>
                <a:cubicBezTo>
                  <a:pt x="134" y="1134"/>
                  <a:pt x="104" y="1145"/>
                  <a:pt x="86" y="1138"/>
                </a:cubicBezTo>
                <a:cubicBezTo>
                  <a:pt x="60" y="1128"/>
                  <a:pt x="66" y="1106"/>
                  <a:pt x="82" y="1086"/>
                </a:cubicBezTo>
                <a:cubicBezTo>
                  <a:pt x="93" y="1076"/>
                  <a:pt x="98" y="1072"/>
                  <a:pt x="105" y="1064"/>
                </a:cubicBezTo>
              </a:path>
              <a:path w="5643" h="1225" extrusionOk="0">
                <a:moveTo>
                  <a:pt x="533" y="1055"/>
                </a:moveTo>
                <a:cubicBezTo>
                  <a:pt x="532" y="1072"/>
                  <a:pt x="524" y="1081"/>
                  <a:pt x="513" y="1094"/>
                </a:cubicBezTo>
                <a:cubicBezTo>
                  <a:pt x="498" y="1113"/>
                  <a:pt x="491" y="1131"/>
                  <a:pt x="482" y="1153"/>
                </a:cubicBezTo>
                <a:cubicBezTo>
                  <a:pt x="476" y="1167"/>
                  <a:pt x="467" y="1195"/>
                  <a:pt x="476" y="1211"/>
                </a:cubicBezTo>
                <a:cubicBezTo>
                  <a:pt x="491" y="1236"/>
                  <a:pt x="513" y="1216"/>
                  <a:pt x="529" y="1203"/>
                </a:cubicBezTo>
                <a:cubicBezTo>
                  <a:pt x="546" y="1189"/>
                  <a:pt x="565" y="1167"/>
                  <a:pt x="572" y="1146"/>
                </a:cubicBezTo>
                <a:cubicBezTo>
                  <a:pt x="581" y="1120"/>
                  <a:pt x="560" y="1128"/>
                  <a:pt x="563" y="1108"/>
                </a:cubicBezTo>
                <a:cubicBezTo>
                  <a:pt x="568" y="1097"/>
                  <a:pt x="571" y="1091"/>
                  <a:pt x="575" y="1083"/>
                </a:cubicBezTo>
              </a:path>
            </a:pathLst>
          </a:custGeom>
          <a:noFill/>
          <a:ln w="19050" cap="rnd">
            <a:solidFill>
              <a:srgbClr val="C0504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1213" name="Ink 13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3948113" y="2501900"/>
            <a:ext cx="87312" cy="325438"/>
          </a:xfrm>
          <a:custGeom>
            <a:avLst/>
            <a:gdLst>
              <a:gd name="T0" fmla="*/ 0 w 244"/>
              <a:gd name="T1" fmla="*/ 2147483647 h 904"/>
              <a:gd name="T2" fmla="*/ 2147483647 w 244"/>
              <a:gd name="T3" fmla="*/ 2147483647 h 904"/>
              <a:gd name="T4" fmla="*/ 2147483647 w 244"/>
              <a:gd name="T5" fmla="*/ 2147483647 h 904"/>
              <a:gd name="T6" fmla="*/ 2147483647 w 244"/>
              <a:gd name="T7" fmla="*/ 2147483647 h 904"/>
              <a:gd name="T8" fmla="*/ 2147483647 w 244"/>
              <a:gd name="T9" fmla="*/ 2147483647 h 90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44"/>
              <a:gd name="T16" fmla="*/ 0 h 904"/>
              <a:gd name="T17" fmla="*/ 244 w 244"/>
              <a:gd name="T18" fmla="*/ 904 h 90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44" h="904" extrusionOk="0">
                <a:moveTo>
                  <a:pt x="0" y="0"/>
                </a:moveTo>
                <a:cubicBezTo>
                  <a:pt x="50" y="48"/>
                  <a:pt x="90" y="99"/>
                  <a:pt x="124" y="160"/>
                </a:cubicBezTo>
                <a:cubicBezTo>
                  <a:pt x="181" y="262"/>
                  <a:pt x="215" y="368"/>
                  <a:pt x="232" y="484"/>
                </a:cubicBezTo>
                <a:cubicBezTo>
                  <a:pt x="247" y="586"/>
                  <a:pt x="243" y="683"/>
                  <a:pt x="232" y="785"/>
                </a:cubicBezTo>
                <a:cubicBezTo>
                  <a:pt x="228" y="824"/>
                  <a:pt x="222" y="864"/>
                  <a:pt x="217" y="903"/>
                </a:cubicBezTo>
              </a:path>
            </a:pathLst>
          </a:custGeom>
          <a:noFill/>
          <a:ln w="19050" cap="rnd">
            <a:solidFill>
              <a:srgbClr val="C0504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1214" name="Ink 14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4173538" y="2581275"/>
            <a:ext cx="76200" cy="193675"/>
          </a:xfrm>
          <a:custGeom>
            <a:avLst/>
            <a:gdLst>
              <a:gd name="T0" fmla="*/ 2147483647 w 211"/>
              <a:gd name="T1" fmla="*/ 2147483647 h 538"/>
              <a:gd name="T2" fmla="*/ 2147483647 w 211"/>
              <a:gd name="T3" fmla="*/ 2147483647 h 538"/>
              <a:gd name="T4" fmla="*/ 2147483647 w 211"/>
              <a:gd name="T5" fmla="*/ 2147483647 h 538"/>
              <a:gd name="T6" fmla="*/ 2147483647 w 211"/>
              <a:gd name="T7" fmla="*/ 2147483647 h 538"/>
              <a:gd name="T8" fmla="*/ 2147483647 w 211"/>
              <a:gd name="T9" fmla="*/ 2147483647 h 538"/>
              <a:gd name="T10" fmla="*/ 2147483647 w 211"/>
              <a:gd name="T11" fmla="*/ 2147483647 h 538"/>
              <a:gd name="T12" fmla="*/ 2147483647 w 211"/>
              <a:gd name="T13" fmla="*/ 2147483647 h 538"/>
              <a:gd name="T14" fmla="*/ 2147483647 w 211"/>
              <a:gd name="T15" fmla="*/ 2147483647 h 538"/>
              <a:gd name="T16" fmla="*/ 0 w 211"/>
              <a:gd name="T17" fmla="*/ 2147483647 h 538"/>
              <a:gd name="T18" fmla="*/ 2147483647 w 211"/>
              <a:gd name="T19" fmla="*/ 2147483647 h 538"/>
              <a:gd name="T20" fmla="*/ 2147483647 w 211"/>
              <a:gd name="T21" fmla="*/ 2147483647 h 538"/>
              <a:gd name="T22" fmla="*/ 2147483647 w 211"/>
              <a:gd name="T23" fmla="*/ 2147483647 h 538"/>
              <a:gd name="T24" fmla="*/ 2147483647 w 211"/>
              <a:gd name="T25" fmla="*/ 2147483647 h 538"/>
              <a:gd name="T26" fmla="*/ 2147483647 w 211"/>
              <a:gd name="T27" fmla="*/ 2147483647 h 538"/>
              <a:gd name="T28" fmla="*/ 2147483647 w 211"/>
              <a:gd name="T29" fmla="*/ 2147483647 h 538"/>
              <a:gd name="T30" fmla="*/ 2147483647 w 211"/>
              <a:gd name="T31" fmla="*/ 2147483647 h 538"/>
              <a:gd name="T32" fmla="*/ 2147483647 w 211"/>
              <a:gd name="T33" fmla="*/ 2147483647 h 538"/>
              <a:gd name="T34" fmla="*/ 2147483647 w 211"/>
              <a:gd name="T35" fmla="*/ 2147483647 h 538"/>
              <a:gd name="T36" fmla="*/ 2147483647 w 211"/>
              <a:gd name="T37" fmla="*/ 2147483647 h 538"/>
              <a:gd name="T38" fmla="*/ 2147483647 w 211"/>
              <a:gd name="T39" fmla="*/ 2147483647 h 538"/>
              <a:gd name="T40" fmla="*/ 2147483647 w 211"/>
              <a:gd name="T41" fmla="*/ 2147483647 h 538"/>
              <a:gd name="T42" fmla="*/ 2147483647 w 211"/>
              <a:gd name="T43" fmla="*/ 2147483647 h 538"/>
              <a:gd name="T44" fmla="*/ 2147483647 w 211"/>
              <a:gd name="T45" fmla="*/ 2147483647 h 538"/>
              <a:gd name="T46" fmla="*/ 2147483647 w 211"/>
              <a:gd name="T47" fmla="*/ 2147483647 h 538"/>
              <a:gd name="T48" fmla="*/ 2147483647 w 211"/>
              <a:gd name="T49" fmla="*/ 2147483647 h 538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w 211"/>
              <a:gd name="T76" fmla="*/ 0 h 538"/>
              <a:gd name="T77" fmla="*/ 211 w 211"/>
              <a:gd name="T78" fmla="*/ 538 h 538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T75" t="T76" r="T77" b="T78"/>
            <a:pathLst>
              <a:path w="211" h="538" extrusionOk="0">
                <a:moveTo>
                  <a:pt x="135" y="24"/>
                </a:moveTo>
                <a:cubicBezTo>
                  <a:pt x="142" y="13"/>
                  <a:pt x="144" y="10"/>
                  <a:pt x="143" y="1"/>
                </a:cubicBezTo>
                <a:cubicBezTo>
                  <a:pt x="125" y="4"/>
                  <a:pt x="114" y="19"/>
                  <a:pt x="102" y="35"/>
                </a:cubicBezTo>
                <a:cubicBezTo>
                  <a:pt x="88" y="54"/>
                  <a:pt x="71" y="82"/>
                  <a:pt x="84" y="106"/>
                </a:cubicBezTo>
                <a:cubicBezTo>
                  <a:pt x="97" y="129"/>
                  <a:pt x="130" y="127"/>
                  <a:pt x="151" y="120"/>
                </a:cubicBezTo>
                <a:cubicBezTo>
                  <a:pt x="175" y="112"/>
                  <a:pt x="205" y="92"/>
                  <a:pt x="210" y="65"/>
                </a:cubicBezTo>
                <a:cubicBezTo>
                  <a:pt x="215" y="37"/>
                  <a:pt x="184" y="23"/>
                  <a:pt x="161" y="22"/>
                </a:cubicBezTo>
                <a:cubicBezTo>
                  <a:pt x="126" y="20"/>
                  <a:pt x="79" y="34"/>
                  <a:pt x="51" y="54"/>
                </a:cubicBezTo>
                <a:cubicBezTo>
                  <a:pt x="29" y="70"/>
                  <a:pt x="-6" y="97"/>
                  <a:pt x="0" y="129"/>
                </a:cubicBezTo>
                <a:cubicBezTo>
                  <a:pt x="2" y="133"/>
                  <a:pt x="5" y="136"/>
                  <a:pt x="7" y="140"/>
                </a:cubicBezTo>
              </a:path>
              <a:path w="211" h="538" extrusionOk="0">
                <a:moveTo>
                  <a:pt x="137" y="428"/>
                </a:moveTo>
                <a:cubicBezTo>
                  <a:pt x="119" y="439"/>
                  <a:pt x="104" y="446"/>
                  <a:pt x="95" y="466"/>
                </a:cubicBezTo>
                <a:cubicBezTo>
                  <a:pt x="89" y="480"/>
                  <a:pt x="91" y="501"/>
                  <a:pt x="104" y="510"/>
                </a:cubicBezTo>
                <a:cubicBezTo>
                  <a:pt x="117" y="519"/>
                  <a:pt x="147" y="519"/>
                  <a:pt x="160" y="512"/>
                </a:cubicBezTo>
                <a:cubicBezTo>
                  <a:pt x="177" y="503"/>
                  <a:pt x="190" y="486"/>
                  <a:pt x="190" y="467"/>
                </a:cubicBezTo>
                <a:cubicBezTo>
                  <a:pt x="190" y="449"/>
                  <a:pt x="176" y="434"/>
                  <a:pt x="158" y="433"/>
                </a:cubicBezTo>
                <a:cubicBezTo>
                  <a:pt x="144" y="432"/>
                  <a:pt x="115" y="438"/>
                  <a:pt x="110" y="454"/>
                </a:cubicBezTo>
                <a:cubicBezTo>
                  <a:pt x="110" y="459"/>
                  <a:pt x="110" y="464"/>
                  <a:pt x="110" y="469"/>
                </a:cubicBezTo>
                <a:cubicBezTo>
                  <a:pt x="135" y="471"/>
                  <a:pt x="153" y="469"/>
                  <a:pt x="174" y="453"/>
                </a:cubicBezTo>
                <a:cubicBezTo>
                  <a:pt x="186" y="444"/>
                  <a:pt x="187" y="437"/>
                  <a:pt x="191" y="424"/>
                </a:cubicBezTo>
                <a:cubicBezTo>
                  <a:pt x="171" y="415"/>
                  <a:pt x="155" y="415"/>
                  <a:pt x="134" y="425"/>
                </a:cubicBezTo>
                <a:cubicBezTo>
                  <a:pt x="116" y="434"/>
                  <a:pt x="104" y="450"/>
                  <a:pt x="90" y="461"/>
                </a:cubicBezTo>
                <a:cubicBezTo>
                  <a:pt x="81" y="465"/>
                  <a:pt x="78" y="466"/>
                  <a:pt x="80" y="455"/>
                </a:cubicBezTo>
              </a:path>
              <a:path w="211" h="538" extrusionOk="0">
                <a:moveTo>
                  <a:pt x="155" y="537"/>
                </a:moveTo>
                <a:cubicBezTo>
                  <a:pt x="165" y="522"/>
                  <a:pt x="166" y="521"/>
                  <a:pt x="163" y="505"/>
                </a:cubicBezTo>
              </a:path>
            </a:pathLst>
          </a:custGeom>
          <a:noFill/>
          <a:ln w="19050" cap="rnd">
            <a:solidFill>
              <a:srgbClr val="C0504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1215" name="Ink 15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4629150" y="2214563"/>
            <a:ext cx="1900238" cy="587375"/>
          </a:xfrm>
          <a:custGeom>
            <a:avLst/>
            <a:gdLst>
              <a:gd name="T0" fmla="*/ 2147483647 w 5280"/>
              <a:gd name="T1" fmla="*/ 2147483647 h 1630"/>
              <a:gd name="T2" fmla="*/ 2147483647 w 5280"/>
              <a:gd name="T3" fmla="*/ 2147483647 h 1630"/>
              <a:gd name="T4" fmla="*/ 2147483647 w 5280"/>
              <a:gd name="T5" fmla="*/ 2147483647 h 1630"/>
              <a:gd name="T6" fmla="*/ 2147483647 w 5280"/>
              <a:gd name="T7" fmla="*/ 2147483647 h 1630"/>
              <a:gd name="T8" fmla="*/ 2147483647 w 5280"/>
              <a:gd name="T9" fmla="*/ 2147483647 h 1630"/>
              <a:gd name="T10" fmla="*/ 2147483647 w 5280"/>
              <a:gd name="T11" fmla="*/ 2147483647 h 1630"/>
              <a:gd name="T12" fmla="*/ 2147483647 w 5280"/>
              <a:gd name="T13" fmla="*/ 2147483647 h 1630"/>
              <a:gd name="T14" fmla="*/ 2147483647 w 5280"/>
              <a:gd name="T15" fmla="*/ 2147483647 h 1630"/>
              <a:gd name="T16" fmla="*/ 2147483647 w 5280"/>
              <a:gd name="T17" fmla="*/ 2147483647 h 1630"/>
              <a:gd name="T18" fmla="*/ 2147483647 w 5280"/>
              <a:gd name="T19" fmla="*/ 2147483647 h 1630"/>
              <a:gd name="T20" fmla="*/ 2147483647 w 5280"/>
              <a:gd name="T21" fmla="*/ 2147483647 h 1630"/>
              <a:gd name="T22" fmla="*/ 2147483647 w 5280"/>
              <a:gd name="T23" fmla="*/ 2147483647 h 1630"/>
              <a:gd name="T24" fmla="*/ 2147483647 w 5280"/>
              <a:gd name="T25" fmla="*/ 2147483647 h 1630"/>
              <a:gd name="T26" fmla="*/ 2147483647 w 5280"/>
              <a:gd name="T27" fmla="*/ 2147483647 h 1630"/>
              <a:gd name="T28" fmla="*/ 2147483647 w 5280"/>
              <a:gd name="T29" fmla="*/ 2147483647 h 1630"/>
              <a:gd name="T30" fmla="*/ 2147483647 w 5280"/>
              <a:gd name="T31" fmla="*/ 2147483647 h 1630"/>
              <a:gd name="T32" fmla="*/ 2147483647 w 5280"/>
              <a:gd name="T33" fmla="*/ 2147483647 h 1630"/>
              <a:gd name="T34" fmla="*/ 2147483647 w 5280"/>
              <a:gd name="T35" fmla="*/ 2147483647 h 1630"/>
              <a:gd name="T36" fmla="*/ 2147483647 w 5280"/>
              <a:gd name="T37" fmla="*/ 2147483647 h 1630"/>
              <a:gd name="T38" fmla="*/ 2147483647 w 5280"/>
              <a:gd name="T39" fmla="*/ 2147483647 h 1630"/>
              <a:gd name="T40" fmla="*/ 2147483647 w 5280"/>
              <a:gd name="T41" fmla="*/ 2147483647 h 1630"/>
              <a:gd name="T42" fmla="*/ 2147483647 w 5280"/>
              <a:gd name="T43" fmla="*/ 2147483647 h 1630"/>
              <a:gd name="T44" fmla="*/ 2147483647 w 5280"/>
              <a:gd name="T45" fmla="*/ 2147483647 h 1630"/>
              <a:gd name="T46" fmla="*/ 2147483647 w 5280"/>
              <a:gd name="T47" fmla="*/ 2147483647 h 1630"/>
              <a:gd name="T48" fmla="*/ 2147483647 w 5280"/>
              <a:gd name="T49" fmla="*/ 2147483647 h 1630"/>
              <a:gd name="T50" fmla="*/ 2147483647 w 5280"/>
              <a:gd name="T51" fmla="*/ 2147483647 h 1630"/>
              <a:gd name="T52" fmla="*/ 2147483647 w 5280"/>
              <a:gd name="T53" fmla="*/ 2147483647 h 1630"/>
              <a:gd name="T54" fmla="*/ 2147483647 w 5280"/>
              <a:gd name="T55" fmla="*/ 2147483647 h 1630"/>
              <a:gd name="T56" fmla="*/ 2147483647 w 5280"/>
              <a:gd name="T57" fmla="*/ 2147483647 h 1630"/>
              <a:gd name="T58" fmla="*/ 2147483647 w 5280"/>
              <a:gd name="T59" fmla="*/ 2147483647 h 1630"/>
              <a:gd name="T60" fmla="*/ 2147483647 w 5280"/>
              <a:gd name="T61" fmla="*/ 2147483647 h 1630"/>
              <a:gd name="T62" fmla="*/ 2147483647 w 5280"/>
              <a:gd name="T63" fmla="*/ 2147483647 h 1630"/>
              <a:gd name="T64" fmla="*/ 2147483647 w 5280"/>
              <a:gd name="T65" fmla="*/ 2147483647 h 1630"/>
              <a:gd name="T66" fmla="*/ 2147483647 w 5280"/>
              <a:gd name="T67" fmla="*/ 2147483647 h 1630"/>
              <a:gd name="T68" fmla="*/ 2147483647 w 5280"/>
              <a:gd name="T69" fmla="*/ 2147483647 h 1630"/>
              <a:gd name="T70" fmla="*/ 2147483647 w 5280"/>
              <a:gd name="T71" fmla="*/ 2147483647 h 1630"/>
              <a:gd name="T72" fmla="*/ 2147483647 w 5280"/>
              <a:gd name="T73" fmla="*/ 2147483647 h 1630"/>
              <a:gd name="T74" fmla="*/ 2147483647 w 5280"/>
              <a:gd name="T75" fmla="*/ 2147483647 h 1630"/>
              <a:gd name="T76" fmla="*/ 2147483647 w 5280"/>
              <a:gd name="T77" fmla="*/ 2147483647 h 1630"/>
              <a:gd name="T78" fmla="*/ 2147483647 w 5280"/>
              <a:gd name="T79" fmla="*/ 2147483647 h 1630"/>
              <a:gd name="T80" fmla="*/ 2147483647 w 5280"/>
              <a:gd name="T81" fmla="*/ 2147483647 h 1630"/>
              <a:gd name="T82" fmla="*/ 2147483647 w 5280"/>
              <a:gd name="T83" fmla="*/ 2147483647 h 1630"/>
              <a:gd name="T84" fmla="*/ 2147483647 w 5280"/>
              <a:gd name="T85" fmla="*/ 2147483647 h 1630"/>
              <a:gd name="T86" fmla="*/ 2147483647 w 5280"/>
              <a:gd name="T87" fmla="*/ 2147483647 h 1630"/>
              <a:gd name="T88" fmla="*/ 2147483647 w 5280"/>
              <a:gd name="T89" fmla="*/ 2147483647 h 1630"/>
              <a:gd name="T90" fmla="*/ 2147483647 w 5280"/>
              <a:gd name="T91" fmla="*/ 2147483647 h 1630"/>
              <a:gd name="T92" fmla="*/ 2147483647 w 5280"/>
              <a:gd name="T93" fmla="*/ 2147483647 h 1630"/>
              <a:gd name="T94" fmla="*/ 2147483647 w 5280"/>
              <a:gd name="T95" fmla="*/ 2147483647 h 1630"/>
              <a:gd name="T96" fmla="*/ 2147483647 w 5280"/>
              <a:gd name="T97" fmla="*/ 2147483647 h 1630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5280"/>
              <a:gd name="T148" fmla="*/ 0 h 1630"/>
              <a:gd name="T149" fmla="*/ 5280 w 5280"/>
              <a:gd name="T150" fmla="*/ 1630 h 1630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5280" h="1630" extrusionOk="0">
                <a:moveTo>
                  <a:pt x="266" y="1114"/>
                </a:moveTo>
                <a:cubicBezTo>
                  <a:pt x="274" y="1096"/>
                  <a:pt x="288" y="1070"/>
                  <a:pt x="282" y="1050"/>
                </a:cubicBezTo>
                <a:cubicBezTo>
                  <a:pt x="273" y="1021"/>
                  <a:pt x="245" y="1009"/>
                  <a:pt x="218" y="1004"/>
                </a:cubicBezTo>
                <a:cubicBezTo>
                  <a:pt x="173" y="996"/>
                  <a:pt x="125" y="1003"/>
                  <a:pt x="83" y="1017"/>
                </a:cubicBezTo>
                <a:cubicBezTo>
                  <a:pt x="48" y="1029"/>
                  <a:pt x="5" y="1054"/>
                  <a:pt x="11" y="1099"/>
                </a:cubicBezTo>
                <a:cubicBezTo>
                  <a:pt x="18" y="1153"/>
                  <a:pt x="83" y="1205"/>
                  <a:pt x="118" y="1241"/>
                </a:cubicBezTo>
                <a:cubicBezTo>
                  <a:pt x="167" y="1291"/>
                  <a:pt x="243" y="1345"/>
                  <a:pt x="267" y="1413"/>
                </a:cubicBezTo>
                <a:cubicBezTo>
                  <a:pt x="278" y="1445"/>
                  <a:pt x="266" y="1474"/>
                  <a:pt x="234" y="1484"/>
                </a:cubicBezTo>
                <a:cubicBezTo>
                  <a:pt x="185" y="1499"/>
                  <a:pt x="133" y="1476"/>
                  <a:pt x="92" y="1452"/>
                </a:cubicBezTo>
                <a:cubicBezTo>
                  <a:pt x="58" y="1433"/>
                  <a:pt x="26" y="1404"/>
                  <a:pt x="8" y="1368"/>
                </a:cubicBezTo>
                <a:cubicBezTo>
                  <a:pt x="1" y="1346"/>
                  <a:pt x="-1" y="1338"/>
                  <a:pt x="0" y="1322"/>
                </a:cubicBezTo>
              </a:path>
              <a:path w="5280" h="1630" extrusionOk="0">
                <a:moveTo>
                  <a:pt x="734" y="1030"/>
                </a:moveTo>
                <a:cubicBezTo>
                  <a:pt x="737" y="1026"/>
                  <a:pt x="741" y="1022"/>
                  <a:pt x="744" y="1018"/>
                </a:cubicBezTo>
                <a:cubicBezTo>
                  <a:pt x="718" y="1006"/>
                  <a:pt x="700" y="1008"/>
                  <a:pt x="673" y="1021"/>
                </a:cubicBezTo>
                <a:cubicBezTo>
                  <a:pt x="632" y="1041"/>
                  <a:pt x="602" y="1077"/>
                  <a:pt x="584" y="1118"/>
                </a:cubicBezTo>
                <a:cubicBezTo>
                  <a:pt x="562" y="1169"/>
                  <a:pt x="560" y="1226"/>
                  <a:pt x="576" y="1279"/>
                </a:cubicBezTo>
                <a:cubicBezTo>
                  <a:pt x="590" y="1323"/>
                  <a:pt x="626" y="1372"/>
                  <a:pt x="669" y="1392"/>
                </a:cubicBezTo>
                <a:cubicBezTo>
                  <a:pt x="707" y="1409"/>
                  <a:pt x="756" y="1401"/>
                  <a:pt x="788" y="1375"/>
                </a:cubicBezTo>
                <a:cubicBezTo>
                  <a:pt x="796" y="1366"/>
                  <a:pt x="804" y="1358"/>
                  <a:pt x="812" y="1349"/>
                </a:cubicBezTo>
              </a:path>
              <a:path w="5280" h="1630" extrusionOk="0">
                <a:moveTo>
                  <a:pt x="916" y="1105"/>
                </a:moveTo>
                <a:cubicBezTo>
                  <a:pt x="893" y="1150"/>
                  <a:pt x="876" y="1190"/>
                  <a:pt x="865" y="1240"/>
                </a:cubicBezTo>
                <a:cubicBezTo>
                  <a:pt x="854" y="1294"/>
                  <a:pt x="848" y="1379"/>
                  <a:pt x="910" y="1407"/>
                </a:cubicBezTo>
                <a:cubicBezTo>
                  <a:pt x="955" y="1427"/>
                  <a:pt x="1001" y="1406"/>
                  <a:pt x="1035" y="1378"/>
                </a:cubicBezTo>
                <a:cubicBezTo>
                  <a:pt x="1075" y="1345"/>
                  <a:pt x="1083" y="1297"/>
                  <a:pt x="1076" y="1248"/>
                </a:cubicBezTo>
                <a:cubicBezTo>
                  <a:pt x="1068" y="1193"/>
                  <a:pt x="1039" y="1146"/>
                  <a:pt x="1016" y="1097"/>
                </a:cubicBezTo>
                <a:cubicBezTo>
                  <a:pt x="1000" y="1063"/>
                  <a:pt x="993" y="1035"/>
                  <a:pt x="988" y="1001"/>
                </a:cubicBezTo>
                <a:cubicBezTo>
                  <a:pt x="1020" y="1001"/>
                  <a:pt x="1036" y="1002"/>
                  <a:pt x="1067" y="1026"/>
                </a:cubicBezTo>
                <a:cubicBezTo>
                  <a:pt x="1157" y="1095"/>
                  <a:pt x="1212" y="1236"/>
                  <a:pt x="1307" y="1291"/>
                </a:cubicBezTo>
                <a:cubicBezTo>
                  <a:pt x="1319" y="1300"/>
                  <a:pt x="1322" y="1304"/>
                  <a:pt x="1332" y="1298"/>
                </a:cubicBezTo>
                <a:cubicBezTo>
                  <a:pt x="1346" y="1261"/>
                  <a:pt x="1354" y="1227"/>
                  <a:pt x="1362" y="1187"/>
                </a:cubicBezTo>
                <a:cubicBezTo>
                  <a:pt x="1376" y="1117"/>
                  <a:pt x="1396" y="1051"/>
                  <a:pt x="1413" y="983"/>
                </a:cubicBezTo>
                <a:cubicBezTo>
                  <a:pt x="1425" y="934"/>
                  <a:pt x="1432" y="875"/>
                  <a:pt x="1472" y="839"/>
                </a:cubicBezTo>
                <a:cubicBezTo>
                  <a:pt x="1477" y="837"/>
                  <a:pt x="1481" y="834"/>
                  <a:pt x="1486" y="832"/>
                </a:cubicBezTo>
              </a:path>
              <a:path w="5280" h="1630" extrusionOk="0">
                <a:moveTo>
                  <a:pt x="1591" y="1082"/>
                </a:moveTo>
                <a:cubicBezTo>
                  <a:pt x="1618" y="1118"/>
                  <a:pt x="1638" y="1146"/>
                  <a:pt x="1687" y="1140"/>
                </a:cubicBezTo>
                <a:cubicBezTo>
                  <a:pt x="1736" y="1134"/>
                  <a:pt x="1765" y="1090"/>
                  <a:pt x="1785" y="1049"/>
                </a:cubicBezTo>
                <a:cubicBezTo>
                  <a:pt x="1808" y="999"/>
                  <a:pt x="1810" y="946"/>
                  <a:pt x="1788" y="895"/>
                </a:cubicBezTo>
                <a:cubicBezTo>
                  <a:pt x="1771" y="855"/>
                  <a:pt x="1735" y="835"/>
                  <a:pt x="1694" y="856"/>
                </a:cubicBezTo>
                <a:cubicBezTo>
                  <a:pt x="1638" y="886"/>
                  <a:pt x="1622" y="963"/>
                  <a:pt x="1613" y="1019"/>
                </a:cubicBezTo>
                <a:cubicBezTo>
                  <a:pt x="1602" y="1091"/>
                  <a:pt x="1606" y="1169"/>
                  <a:pt x="1635" y="1236"/>
                </a:cubicBezTo>
                <a:cubicBezTo>
                  <a:pt x="1657" y="1287"/>
                  <a:pt x="1699" y="1317"/>
                  <a:pt x="1754" y="1299"/>
                </a:cubicBezTo>
                <a:cubicBezTo>
                  <a:pt x="1768" y="1292"/>
                  <a:pt x="1781" y="1286"/>
                  <a:pt x="1795" y="1279"/>
                </a:cubicBezTo>
              </a:path>
              <a:path w="5280" h="1630" extrusionOk="0">
                <a:moveTo>
                  <a:pt x="2206" y="869"/>
                </a:moveTo>
                <a:cubicBezTo>
                  <a:pt x="2225" y="838"/>
                  <a:pt x="2240" y="815"/>
                  <a:pt x="2250" y="781"/>
                </a:cubicBezTo>
                <a:cubicBezTo>
                  <a:pt x="2229" y="753"/>
                  <a:pt x="2204" y="768"/>
                  <a:pt x="2175" y="791"/>
                </a:cubicBezTo>
                <a:cubicBezTo>
                  <a:pt x="2131" y="826"/>
                  <a:pt x="2100" y="881"/>
                  <a:pt x="2103" y="939"/>
                </a:cubicBezTo>
                <a:cubicBezTo>
                  <a:pt x="2108" y="1019"/>
                  <a:pt x="2162" y="1078"/>
                  <a:pt x="2214" y="1132"/>
                </a:cubicBezTo>
                <a:cubicBezTo>
                  <a:pt x="2256" y="1176"/>
                  <a:pt x="2320" y="1211"/>
                  <a:pt x="2348" y="1267"/>
                </a:cubicBezTo>
                <a:cubicBezTo>
                  <a:pt x="2349" y="1273"/>
                  <a:pt x="2350" y="1278"/>
                  <a:pt x="2351" y="1284"/>
                </a:cubicBezTo>
                <a:cubicBezTo>
                  <a:pt x="2313" y="1310"/>
                  <a:pt x="2269" y="1314"/>
                  <a:pt x="2221" y="1310"/>
                </a:cubicBezTo>
                <a:cubicBezTo>
                  <a:pt x="2178" y="1306"/>
                  <a:pt x="2101" y="1294"/>
                  <a:pt x="2085" y="1245"/>
                </a:cubicBezTo>
                <a:cubicBezTo>
                  <a:pt x="2084" y="1233"/>
                  <a:pt x="2084" y="1221"/>
                  <a:pt x="2083" y="1209"/>
                </a:cubicBezTo>
              </a:path>
              <a:path w="5280" h="1630" extrusionOk="0">
                <a:moveTo>
                  <a:pt x="2873" y="510"/>
                </a:moveTo>
                <a:cubicBezTo>
                  <a:pt x="2895" y="488"/>
                  <a:pt x="2952" y="445"/>
                  <a:pt x="2945" y="406"/>
                </a:cubicBezTo>
                <a:cubicBezTo>
                  <a:pt x="2938" y="364"/>
                  <a:pt x="2909" y="359"/>
                  <a:pt x="2868" y="355"/>
                </a:cubicBezTo>
                <a:cubicBezTo>
                  <a:pt x="2817" y="351"/>
                  <a:pt x="2758" y="351"/>
                  <a:pt x="2708" y="363"/>
                </a:cubicBezTo>
                <a:cubicBezTo>
                  <a:pt x="2668" y="372"/>
                  <a:pt x="2654" y="386"/>
                  <a:pt x="2643" y="423"/>
                </a:cubicBezTo>
                <a:cubicBezTo>
                  <a:pt x="2631" y="467"/>
                  <a:pt x="2662" y="553"/>
                  <a:pt x="2663" y="599"/>
                </a:cubicBezTo>
                <a:cubicBezTo>
                  <a:pt x="2667" y="872"/>
                  <a:pt x="2560" y="1166"/>
                  <a:pt x="2639" y="1435"/>
                </a:cubicBezTo>
                <a:cubicBezTo>
                  <a:pt x="2660" y="1505"/>
                  <a:pt x="2707" y="1588"/>
                  <a:pt x="2777" y="1620"/>
                </a:cubicBezTo>
                <a:cubicBezTo>
                  <a:pt x="2826" y="1642"/>
                  <a:pt x="2881" y="1618"/>
                  <a:pt x="2912" y="1579"/>
                </a:cubicBezTo>
                <a:cubicBezTo>
                  <a:pt x="2943" y="1539"/>
                  <a:pt x="2950" y="1492"/>
                  <a:pt x="2962" y="1445"/>
                </a:cubicBezTo>
              </a:path>
              <a:path w="5280" h="1630" extrusionOk="0">
                <a:moveTo>
                  <a:pt x="3233" y="898"/>
                </a:moveTo>
                <a:cubicBezTo>
                  <a:pt x="3246" y="891"/>
                  <a:pt x="3250" y="889"/>
                  <a:pt x="3255" y="881"/>
                </a:cubicBezTo>
                <a:cubicBezTo>
                  <a:pt x="3243" y="851"/>
                  <a:pt x="3229" y="839"/>
                  <a:pt x="3191" y="839"/>
                </a:cubicBezTo>
                <a:cubicBezTo>
                  <a:pt x="3144" y="838"/>
                  <a:pt x="3106" y="868"/>
                  <a:pt x="3080" y="905"/>
                </a:cubicBezTo>
                <a:cubicBezTo>
                  <a:pt x="3047" y="952"/>
                  <a:pt x="3034" y="1017"/>
                  <a:pt x="3037" y="1074"/>
                </a:cubicBezTo>
                <a:cubicBezTo>
                  <a:pt x="3040" y="1121"/>
                  <a:pt x="3055" y="1179"/>
                  <a:pt x="3095" y="1209"/>
                </a:cubicBezTo>
                <a:cubicBezTo>
                  <a:pt x="3125" y="1232"/>
                  <a:pt x="3153" y="1217"/>
                  <a:pt x="3185" y="1210"/>
                </a:cubicBezTo>
              </a:path>
              <a:path w="5280" h="1630" extrusionOk="0">
                <a:moveTo>
                  <a:pt x="3414" y="952"/>
                </a:moveTo>
                <a:cubicBezTo>
                  <a:pt x="3404" y="957"/>
                  <a:pt x="3383" y="980"/>
                  <a:pt x="3367" y="1023"/>
                </a:cubicBezTo>
                <a:cubicBezTo>
                  <a:pt x="3347" y="1077"/>
                  <a:pt x="3329" y="1136"/>
                  <a:pt x="3348" y="1193"/>
                </a:cubicBezTo>
                <a:cubicBezTo>
                  <a:pt x="3364" y="1241"/>
                  <a:pt x="3412" y="1250"/>
                  <a:pt x="3456" y="1236"/>
                </a:cubicBezTo>
                <a:cubicBezTo>
                  <a:pt x="3552" y="1204"/>
                  <a:pt x="3582" y="1118"/>
                  <a:pt x="3619" y="1037"/>
                </a:cubicBezTo>
                <a:cubicBezTo>
                  <a:pt x="3635" y="1003"/>
                  <a:pt x="3657" y="976"/>
                  <a:pt x="3682" y="949"/>
                </a:cubicBezTo>
                <a:cubicBezTo>
                  <a:pt x="3830" y="792"/>
                  <a:pt x="3961" y="638"/>
                  <a:pt x="3994" y="416"/>
                </a:cubicBezTo>
                <a:cubicBezTo>
                  <a:pt x="4012" y="299"/>
                  <a:pt x="4015" y="109"/>
                  <a:pt x="3922" y="17"/>
                </a:cubicBezTo>
                <a:cubicBezTo>
                  <a:pt x="3912" y="11"/>
                  <a:pt x="3902" y="6"/>
                  <a:pt x="3892" y="0"/>
                </a:cubicBezTo>
                <a:cubicBezTo>
                  <a:pt x="3827" y="18"/>
                  <a:pt x="3809" y="62"/>
                  <a:pt x="3790" y="129"/>
                </a:cubicBezTo>
                <a:cubicBezTo>
                  <a:pt x="3755" y="254"/>
                  <a:pt x="3753" y="388"/>
                  <a:pt x="3757" y="516"/>
                </a:cubicBezTo>
                <a:cubicBezTo>
                  <a:pt x="3762" y="672"/>
                  <a:pt x="3770" y="967"/>
                  <a:pt x="3882" y="1095"/>
                </a:cubicBezTo>
                <a:cubicBezTo>
                  <a:pt x="3908" y="1125"/>
                  <a:pt x="3920" y="1112"/>
                  <a:pt x="3937" y="1082"/>
                </a:cubicBezTo>
                <a:cubicBezTo>
                  <a:pt x="3940" y="1069"/>
                  <a:pt x="3944" y="1057"/>
                  <a:pt x="3947" y="1044"/>
                </a:cubicBezTo>
              </a:path>
              <a:path w="5280" h="1630" extrusionOk="0">
                <a:moveTo>
                  <a:pt x="4291" y="382"/>
                </a:moveTo>
                <a:cubicBezTo>
                  <a:pt x="4347" y="363"/>
                  <a:pt x="4401" y="349"/>
                  <a:pt x="4459" y="336"/>
                </a:cubicBezTo>
                <a:cubicBezTo>
                  <a:pt x="4476" y="332"/>
                  <a:pt x="4538" y="310"/>
                  <a:pt x="4553" y="333"/>
                </a:cubicBezTo>
                <a:cubicBezTo>
                  <a:pt x="4576" y="370"/>
                  <a:pt x="4556" y="445"/>
                  <a:pt x="4552" y="483"/>
                </a:cubicBezTo>
                <a:cubicBezTo>
                  <a:pt x="4525" y="770"/>
                  <a:pt x="4569" y="1045"/>
                  <a:pt x="4583" y="1331"/>
                </a:cubicBezTo>
                <a:cubicBezTo>
                  <a:pt x="4587" y="1406"/>
                  <a:pt x="4584" y="1502"/>
                  <a:pt x="4509" y="1544"/>
                </a:cubicBezTo>
                <a:cubicBezTo>
                  <a:pt x="4469" y="1567"/>
                  <a:pt x="4416" y="1562"/>
                  <a:pt x="4373" y="1550"/>
                </a:cubicBezTo>
                <a:cubicBezTo>
                  <a:pt x="4290" y="1527"/>
                  <a:pt x="4299" y="1451"/>
                  <a:pt x="4312" y="1384"/>
                </a:cubicBezTo>
              </a:path>
              <a:path w="5280" h="1630" extrusionOk="0">
                <a:moveTo>
                  <a:pt x="4868" y="699"/>
                </a:moveTo>
                <a:cubicBezTo>
                  <a:pt x="4928" y="704"/>
                  <a:pt x="4986" y="707"/>
                  <a:pt x="5046" y="702"/>
                </a:cubicBezTo>
                <a:cubicBezTo>
                  <a:pt x="5097" y="698"/>
                  <a:pt x="5147" y="689"/>
                  <a:pt x="5195" y="674"/>
                </a:cubicBezTo>
                <a:cubicBezTo>
                  <a:pt x="5215" y="669"/>
                  <a:pt x="5221" y="668"/>
                  <a:pt x="5231" y="659"/>
                </a:cubicBezTo>
              </a:path>
              <a:path w="5280" h="1630" extrusionOk="0">
                <a:moveTo>
                  <a:pt x="4877" y="907"/>
                </a:moveTo>
                <a:cubicBezTo>
                  <a:pt x="4914" y="945"/>
                  <a:pt x="4947" y="954"/>
                  <a:pt x="5002" y="957"/>
                </a:cubicBezTo>
                <a:cubicBezTo>
                  <a:pt x="5060" y="960"/>
                  <a:pt x="5109" y="948"/>
                  <a:pt x="5158" y="919"/>
                </a:cubicBezTo>
                <a:cubicBezTo>
                  <a:pt x="5206" y="891"/>
                  <a:pt x="5241" y="852"/>
                  <a:pt x="5279" y="812"/>
                </a:cubicBezTo>
              </a:path>
            </a:pathLst>
          </a:custGeom>
          <a:noFill/>
          <a:ln w="19050" cap="rnd">
            <a:solidFill>
              <a:srgbClr val="C0504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1216" name="Ink 16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6708775" y="2484438"/>
            <a:ext cx="204788" cy="52387"/>
          </a:xfrm>
          <a:custGeom>
            <a:avLst/>
            <a:gdLst>
              <a:gd name="T0" fmla="*/ 0 w 567"/>
              <a:gd name="T1" fmla="*/ 2147483647 h 145"/>
              <a:gd name="T2" fmla="*/ 2147483647 w 567"/>
              <a:gd name="T3" fmla="*/ 2147483647 h 145"/>
              <a:gd name="T4" fmla="*/ 2147483647 w 567"/>
              <a:gd name="T5" fmla="*/ 2147483647 h 145"/>
              <a:gd name="T6" fmla="*/ 2147483647 w 567"/>
              <a:gd name="T7" fmla="*/ 2147483647 h 145"/>
              <a:gd name="T8" fmla="*/ 2147483647 w 567"/>
              <a:gd name="T9" fmla="*/ 2147483647 h 145"/>
              <a:gd name="T10" fmla="*/ 2147483647 w 567"/>
              <a:gd name="T11" fmla="*/ 2147483647 h 14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567"/>
              <a:gd name="T19" fmla="*/ 0 h 145"/>
              <a:gd name="T20" fmla="*/ 567 w 567"/>
              <a:gd name="T21" fmla="*/ 145 h 145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567" h="145" extrusionOk="0">
                <a:moveTo>
                  <a:pt x="0" y="0"/>
                </a:moveTo>
                <a:cubicBezTo>
                  <a:pt x="48" y="62"/>
                  <a:pt x="93" y="83"/>
                  <a:pt x="166" y="109"/>
                </a:cubicBezTo>
                <a:cubicBezTo>
                  <a:pt x="227" y="131"/>
                  <a:pt x="289" y="142"/>
                  <a:pt x="354" y="144"/>
                </a:cubicBezTo>
                <a:cubicBezTo>
                  <a:pt x="395" y="145"/>
                  <a:pt x="435" y="141"/>
                  <a:pt x="472" y="124"/>
                </a:cubicBezTo>
                <a:cubicBezTo>
                  <a:pt x="496" y="113"/>
                  <a:pt x="512" y="82"/>
                  <a:pt x="528" y="61"/>
                </a:cubicBezTo>
                <a:cubicBezTo>
                  <a:pt x="547" y="35"/>
                  <a:pt x="555" y="25"/>
                  <a:pt x="566" y="6"/>
                </a:cubicBezTo>
              </a:path>
            </a:pathLst>
          </a:custGeom>
          <a:noFill/>
          <a:ln w="19050" cap="rnd">
            <a:solidFill>
              <a:srgbClr val="C0504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1217" name="Ink 17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7065963" y="2341563"/>
            <a:ext cx="25400" cy="261937"/>
          </a:xfrm>
          <a:custGeom>
            <a:avLst/>
            <a:gdLst>
              <a:gd name="T0" fmla="*/ 2147483647 w 73"/>
              <a:gd name="T1" fmla="*/ 2147483647 h 727"/>
              <a:gd name="T2" fmla="*/ 2147483647 w 73"/>
              <a:gd name="T3" fmla="*/ 2147483647 h 727"/>
              <a:gd name="T4" fmla="*/ 2147483647 w 73"/>
              <a:gd name="T5" fmla="*/ 2147483647 h 727"/>
              <a:gd name="T6" fmla="*/ 2147483647 w 73"/>
              <a:gd name="T7" fmla="*/ 2147483647 h 727"/>
              <a:gd name="T8" fmla="*/ 2147483647 w 73"/>
              <a:gd name="T9" fmla="*/ 2147483647 h 727"/>
              <a:gd name="T10" fmla="*/ 2147483647 w 73"/>
              <a:gd name="T11" fmla="*/ 2147483647 h 7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73"/>
              <a:gd name="T19" fmla="*/ 0 h 727"/>
              <a:gd name="T20" fmla="*/ 73 w 73"/>
              <a:gd name="T21" fmla="*/ 727 h 727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73" h="727" extrusionOk="0">
                <a:moveTo>
                  <a:pt x="65" y="0"/>
                </a:moveTo>
                <a:cubicBezTo>
                  <a:pt x="73" y="55"/>
                  <a:pt x="71" y="106"/>
                  <a:pt x="67" y="162"/>
                </a:cubicBezTo>
                <a:cubicBezTo>
                  <a:pt x="61" y="246"/>
                  <a:pt x="47" y="329"/>
                  <a:pt x="35" y="412"/>
                </a:cubicBezTo>
                <a:cubicBezTo>
                  <a:pt x="23" y="494"/>
                  <a:pt x="7" y="576"/>
                  <a:pt x="2" y="658"/>
                </a:cubicBezTo>
                <a:cubicBezTo>
                  <a:pt x="2" y="662"/>
                  <a:pt x="-6" y="724"/>
                  <a:pt x="6" y="726"/>
                </a:cubicBezTo>
                <a:cubicBezTo>
                  <a:pt x="22" y="728"/>
                  <a:pt x="27" y="689"/>
                  <a:pt x="28" y="681"/>
                </a:cubicBezTo>
              </a:path>
            </a:pathLst>
          </a:custGeom>
          <a:noFill/>
          <a:ln w="19050" cap="rnd">
            <a:solidFill>
              <a:srgbClr val="C0504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1218" name="Ink 18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4440238" y="3043238"/>
            <a:ext cx="188912" cy="369887"/>
          </a:xfrm>
          <a:custGeom>
            <a:avLst/>
            <a:gdLst>
              <a:gd name="T0" fmla="*/ 0 w 526"/>
              <a:gd name="T1" fmla="*/ 2147483647 h 1030"/>
              <a:gd name="T2" fmla="*/ 2147483647 w 526"/>
              <a:gd name="T3" fmla="*/ 2147483647 h 1030"/>
              <a:gd name="T4" fmla="*/ 2147483647 w 526"/>
              <a:gd name="T5" fmla="*/ 2147483647 h 1030"/>
              <a:gd name="T6" fmla="*/ 2147483647 w 526"/>
              <a:gd name="T7" fmla="*/ 2147483647 h 1030"/>
              <a:gd name="T8" fmla="*/ 2147483647 w 526"/>
              <a:gd name="T9" fmla="*/ 2147483647 h 103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526"/>
              <a:gd name="T16" fmla="*/ 0 h 1030"/>
              <a:gd name="T17" fmla="*/ 526 w 526"/>
              <a:gd name="T18" fmla="*/ 1030 h 103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526" h="1030" extrusionOk="0">
                <a:moveTo>
                  <a:pt x="0" y="0"/>
                </a:moveTo>
                <a:cubicBezTo>
                  <a:pt x="83" y="15"/>
                  <a:pt x="141" y="43"/>
                  <a:pt x="203" y="105"/>
                </a:cubicBezTo>
                <a:cubicBezTo>
                  <a:pt x="352" y="253"/>
                  <a:pt x="437" y="471"/>
                  <a:pt x="489" y="671"/>
                </a:cubicBezTo>
                <a:cubicBezTo>
                  <a:pt x="514" y="768"/>
                  <a:pt x="531" y="876"/>
                  <a:pt x="521" y="976"/>
                </a:cubicBezTo>
                <a:cubicBezTo>
                  <a:pt x="515" y="1006"/>
                  <a:pt x="515" y="1012"/>
                  <a:pt x="508" y="1029"/>
                </a:cubicBezTo>
              </a:path>
            </a:pathLst>
          </a:custGeom>
          <a:noFill/>
          <a:ln w="19050" cap="rnd">
            <a:solidFill>
              <a:srgbClr val="C0504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1219" name="Ink 19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1125538" y="3084513"/>
            <a:ext cx="282575" cy="627062"/>
          </a:xfrm>
          <a:custGeom>
            <a:avLst/>
            <a:gdLst>
              <a:gd name="T0" fmla="*/ 2147483647 w 785"/>
              <a:gd name="T1" fmla="*/ 2147483647 h 1740"/>
              <a:gd name="T2" fmla="*/ 2147483647 w 785"/>
              <a:gd name="T3" fmla="*/ 2147483647 h 1740"/>
              <a:gd name="T4" fmla="*/ 2147483647 w 785"/>
              <a:gd name="T5" fmla="*/ 2147483647 h 1740"/>
              <a:gd name="T6" fmla="*/ 2147483647 w 785"/>
              <a:gd name="T7" fmla="*/ 2147483647 h 1740"/>
              <a:gd name="T8" fmla="*/ 2147483647 w 785"/>
              <a:gd name="T9" fmla="*/ 2147483647 h 1740"/>
              <a:gd name="T10" fmla="*/ 2147483647 w 785"/>
              <a:gd name="T11" fmla="*/ 2147483647 h 1740"/>
              <a:gd name="T12" fmla="*/ 2147483647 w 785"/>
              <a:gd name="T13" fmla="*/ 2147483647 h 1740"/>
              <a:gd name="T14" fmla="*/ 2147483647 w 785"/>
              <a:gd name="T15" fmla="*/ 2147483647 h 1740"/>
              <a:gd name="T16" fmla="*/ 2147483647 w 785"/>
              <a:gd name="T17" fmla="*/ 2147483647 h 1740"/>
              <a:gd name="T18" fmla="*/ 2147483647 w 785"/>
              <a:gd name="T19" fmla="*/ 2147483647 h 1740"/>
              <a:gd name="T20" fmla="*/ 2147483647 w 785"/>
              <a:gd name="T21" fmla="*/ 2147483647 h 1740"/>
              <a:gd name="T22" fmla="*/ 2147483647 w 785"/>
              <a:gd name="T23" fmla="*/ 2147483647 h 1740"/>
              <a:gd name="T24" fmla="*/ 2147483647 w 785"/>
              <a:gd name="T25" fmla="*/ 2147483647 h 1740"/>
              <a:gd name="T26" fmla="*/ 2147483647 w 785"/>
              <a:gd name="T27" fmla="*/ 2147483647 h 1740"/>
              <a:gd name="T28" fmla="*/ 2147483647 w 785"/>
              <a:gd name="T29" fmla="*/ 2147483647 h 1740"/>
              <a:gd name="T30" fmla="*/ 2147483647 w 785"/>
              <a:gd name="T31" fmla="*/ 2147483647 h 1740"/>
              <a:gd name="T32" fmla="*/ 2147483647 w 785"/>
              <a:gd name="T33" fmla="*/ 2147483647 h 1740"/>
              <a:gd name="T34" fmla="*/ 2147483647 w 785"/>
              <a:gd name="T35" fmla="*/ 2147483647 h 1740"/>
              <a:gd name="T36" fmla="*/ 2147483647 w 785"/>
              <a:gd name="T37" fmla="*/ 2147483647 h 1740"/>
              <a:gd name="T38" fmla="*/ 2147483647 w 785"/>
              <a:gd name="T39" fmla="*/ 2147483647 h 1740"/>
              <a:gd name="T40" fmla="*/ 2147483647 w 785"/>
              <a:gd name="T41" fmla="*/ 2147483647 h 1740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785"/>
              <a:gd name="T64" fmla="*/ 0 h 1740"/>
              <a:gd name="T65" fmla="*/ 785 w 785"/>
              <a:gd name="T66" fmla="*/ 1740 h 1740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785" h="1740" extrusionOk="0">
                <a:moveTo>
                  <a:pt x="125" y="701"/>
                </a:moveTo>
                <a:cubicBezTo>
                  <a:pt x="126" y="738"/>
                  <a:pt x="125" y="776"/>
                  <a:pt x="123" y="813"/>
                </a:cubicBezTo>
                <a:cubicBezTo>
                  <a:pt x="120" y="880"/>
                  <a:pt x="116" y="946"/>
                  <a:pt x="113" y="1013"/>
                </a:cubicBezTo>
                <a:cubicBezTo>
                  <a:pt x="110" y="1072"/>
                  <a:pt x="110" y="1130"/>
                  <a:pt x="113" y="1189"/>
                </a:cubicBezTo>
                <a:cubicBezTo>
                  <a:pt x="113" y="1195"/>
                  <a:pt x="117" y="1292"/>
                  <a:pt x="115" y="1234"/>
                </a:cubicBezTo>
                <a:cubicBezTo>
                  <a:pt x="115" y="1224"/>
                  <a:pt x="115" y="1214"/>
                  <a:pt x="115" y="1204"/>
                </a:cubicBezTo>
              </a:path>
              <a:path w="785" h="1740" extrusionOk="0">
                <a:moveTo>
                  <a:pt x="35" y="458"/>
                </a:moveTo>
                <a:cubicBezTo>
                  <a:pt x="22" y="449"/>
                  <a:pt x="18" y="447"/>
                  <a:pt x="8" y="443"/>
                </a:cubicBezTo>
                <a:cubicBezTo>
                  <a:pt x="0" y="465"/>
                  <a:pt x="14" y="447"/>
                  <a:pt x="31" y="440"/>
                </a:cubicBezTo>
              </a:path>
              <a:path w="785" h="1740" extrusionOk="0">
                <a:moveTo>
                  <a:pt x="784" y="312"/>
                </a:moveTo>
                <a:cubicBezTo>
                  <a:pt x="768" y="216"/>
                  <a:pt x="731" y="129"/>
                  <a:pt x="667" y="54"/>
                </a:cubicBezTo>
                <a:cubicBezTo>
                  <a:pt x="636" y="17"/>
                  <a:pt x="605" y="-9"/>
                  <a:pt x="557" y="8"/>
                </a:cubicBezTo>
                <a:cubicBezTo>
                  <a:pt x="502" y="27"/>
                  <a:pt x="487" y="154"/>
                  <a:pt x="477" y="197"/>
                </a:cubicBezTo>
                <a:cubicBezTo>
                  <a:pt x="450" y="318"/>
                  <a:pt x="437" y="445"/>
                  <a:pt x="430" y="569"/>
                </a:cubicBezTo>
                <a:cubicBezTo>
                  <a:pt x="416" y="823"/>
                  <a:pt x="433" y="1080"/>
                  <a:pt x="465" y="1332"/>
                </a:cubicBezTo>
                <a:cubicBezTo>
                  <a:pt x="481" y="1458"/>
                  <a:pt x="512" y="1590"/>
                  <a:pt x="511" y="1717"/>
                </a:cubicBezTo>
                <a:cubicBezTo>
                  <a:pt x="511" y="1724"/>
                  <a:pt x="510" y="1732"/>
                  <a:pt x="510" y="1739"/>
                </a:cubicBezTo>
              </a:path>
              <a:path w="785" h="1740" extrusionOk="0">
                <a:moveTo>
                  <a:pt x="295" y="988"/>
                </a:moveTo>
                <a:cubicBezTo>
                  <a:pt x="350" y="941"/>
                  <a:pt x="388" y="953"/>
                  <a:pt x="459" y="943"/>
                </a:cubicBezTo>
                <a:cubicBezTo>
                  <a:pt x="544" y="931"/>
                  <a:pt x="631" y="927"/>
                  <a:pt x="714" y="906"/>
                </a:cubicBezTo>
                <a:cubicBezTo>
                  <a:pt x="730" y="901"/>
                  <a:pt x="747" y="896"/>
                  <a:pt x="763" y="891"/>
                </a:cubicBezTo>
              </a:path>
            </a:pathLst>
          </a:custGeom>
          <a:noFill/>
          <a:ln w="19050" cap="rnd">
            <a:solidFill>
              <a:srgbClr val="C0504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1220" name="Ink 20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1762125" y="3017838"/>
            <a:ext cx="2632075" cy="555625"/>
          </a:xfrm>
          <a:custGeom>
            <a:avLst/>
            <a:gdLst>
              <a:gd name="T0" fmla="*/ 2147483647 w 7312"/>
              <a:gd name="T1" fmla="*/ 2147483647 h 1544"/>
              <a:gd name="T2" fmla="*/ 2147483647 w 7312"/>
              <a:gd name="T3" fmla="*/ 2147483647 h 1544"/>
              <a:gd name="T4" fmla="*/ 2147483647 w 7312"/>
              <a:gd name="T5" fmla="*/ 2147483647 h 1544"/>
              <a:gd name="T6" fmla="*/ 2147483647 w 7312"/>
              <a:gd name="T7" fmla="*/ 2147483647 h 1544"/>
              <a:gd name="T8" fmla="*/ 2147483647 w 7312"/>
              <a:gd name="T9" fmla="*/ 2147483647 h 1544"/>
              <a:gd name="T10" fmla="*/ 2147483647 w 7312"/>
              <a:gd name="T11" fmla="*/ 2147483647 h 1544"/>
              <a:gd name="T12" fmla="*/ 2147483647 w 7312"/>
              <a:gd name="T13" fmla="*/ 2147483647 h 1544"/>
              <a:gd name="T14" fmla="*/ 2147483647 w 7312"/>
              <a:gd name="T15" fmla="*/ 2147483647 h 1544"/>
              <a:gd name="T16" fmla="*/ 2147483647 w 7312"/>
              <a:gd name="T17" fmla="*/ 2147483647 h 1544"/>
              <a:gd name="T18" fmla="*/ 2147483647 w 7312"/>
              <a:gd name="T19" fmla="*/ 2147483647 h 1544"/>
              <a:gd name="T20" fmla="*/ 2147483647 w 7312"/>
              <a:gd name="T21" fmla="*/ 2147483647 h 1544"/>
              <a:gd name="T22" fmla="*/ 2147483647 w 7312"/>
              <a:gd name="T23" fmla="*/ 2147483647 h 1544"/>
              <a:gd name="T24" fmla="*/ 2147483647 w 7312"/>
              <a:gd name="T25" fmla="*/ 2147483647 h 1544"/>
              <a:gd name="T26" fmla="*/ 2147483647 w 7312"/>
              <a:gd name="T27" fmla="*/ 2147483647 h 1544"/>
              <a:gd name="T28" fmla="*/ 2147483647 w 7312"/>
              <a:gd name="T29" fmla="*/ 2147483647 h 1544"/>
              <a:gd name="T30" fmla="*/ 2147483647 w 7312"/>
              <a:gd name="T31" fmla="*/ 2147483647 h 1544"/>
              <a:gd name="T32" fmla="*/ 2147483647 w 7312"/>
              <a:gd name="T33" fmla="*/ 2147483647 h 1544"/>
              <a:gd name="T34" fmla="*/ 2147483647 w 7312"/>
              <a:gd name="T35" fmla="*/ 2147483647 h 1544"/>
              <a:gd name="T36" fmla="*/ 2147483647 w 7312"/>
              <a:gd name="T37" fmla="*/ 2147483647 h 1544"/>
              <a:gd name="T38" fmla="*/ 2147483647 w 7312"/>
              <a:gd name="T39" fmla="*/ 2147483647 h 1544"/>
              <a:gd name="T40" fmla="*/ 2147483647 w 7312"/>
              <a:gd name="T41" fmla="*/ 2147483647 h 1544"/>
              <a:gd name="T42" fmla="*/ 2147483647 w 7312"/>
              <a:gd name="T43" fmla="*/ 2147483647 h 1544"/>
              <a:gd name="T44" fmla="*/ 2147483647 w 7312"/>
              <a:gd name="T45" fmla="*/ 2147483647 h 1544"/>
              <a:gd name="T46" fmla="*/ 2147483647 w 7312"/>
              <a:gd name="T47" fmla="*/ 2147483647 h 1544"/>
              <a:gd name="T48" fmla="*/ 2147483647 w 7312"/>
              <a:gd name="T49" fmla="*/ 2147483647 h 1544"/>
              <a:gd name="T50" fmla="*/ 2147483647 w 7312"/>
              <a:gd name="T51" fmla="*/ 2147483647 h 1544"/>
              <a:gd name="T52" fmla="*/ 2147483647 w 7312"/>
              <a:gd name="T53" fmla="*/ 2147483647 h 1544"/>
              <a:gd name="T54" fmla="*/ 2147483647 w 7312"/>
              <a:gd name="T55" fmla="*/ 2147483647 h 1544"/>
              <a:gd name="T56" fmla="*/ 2147483647 w 7312"/>
              <a:gd name="T57" fmla="*/ 2147483647 h 1544"/>
              <a:gd name="T58" fmla="*/ 2147483647 w 7312"/>
              <a:gd name="T59" fmla="*/ 2147483647 h 1544"/>
              <a:gd name="T60" fmla="*/ 2147483647 w 7312"/>
              <a:gd name="T61" fmla="*/ 2147483647 h 1544"/>
              <a:gd name="T62" fmla="*/ 2147483647 w 7312"/>
              <a:gd name="T63" fmla="*/ 2147483647 h 1544"/>
              <a:gd name="T64" fmla="*/ 2147483647 w 7312"/>
              <a:gd name="T65" fmla="*/ 2147483647 h 1544"/>
              <a:gd name="T66" fmla="*/ 2147483647 w 7312"/>
              <a:gd name="T67" fmla="*/ 2147483647 h 1544"/>
              <a:gd name="T68" fmla="*/ 2147483647 w 7312"/>
              <a:gd name="T69" fmla="*/ 2147483647 h 1544"/>
              <a:gd name="T70" fmla="*/ 2147483647 w 7312"/>
              <a:gd name="T71" fmla="*/ 2147483647 h 1544"/>
              <a:gd name="T72" fmla="*/ 2147483647 w 7312"/>
              <a:gd name="T73" fmla="*/ 2147483647 h 1544"/>
              <a:gd name="T74" fmla="*/ 2147483647 w 7312"/>
              <a:gd name="T75" fmla="*/ 2147483647 h 1544"/>
              <a:gd name="T76" fmla="*/ 2147483647 w 7312"/>
              <a:gd name="T77" fmla="*/ 2147483647 h 1544"/>
              <a:gd name="T78" fmla="*/ 2147483647 w 7312"/>
              <a:gd name="T79" fmla="*/ 2147483647 h 1544"/>
              <a:gd name="T80" fmla="*/ 2147483647 w 7312"/>
              <a:gd name="T81" fmla="*/ 2147483647 h 1544"/>
              <a:gd name="T82" fmla="*/ 2147483647 w 7312"/>
              <a:gd name="T83" fmla="*/ 2147483647 h 1544"/>
              <a:gd name="T84" fmla="*/ 2147483647 w 7312"/>
              <a:gd name="T85" fmla="*/ 2147483647 h 1544"/>
              <a:gd name="T86" fmla="*/ 2147483647 w 7312"/>
              <a:gd name="T87" fmla="*/ 2147483647 h 1544"/>
              <a:gd name="T88" fmla="*/ 2147483647 w 7312"/>
              <a:gd name="T89" fmla="*/ 2147483647 h 1544"/>
              <a:gd name="T90" fmla="*/ 2147483647 w 7312"/>
              <a:gd name="T91" fmla="*/ 2147483647 h 1544"/>
              <a:gd name="T92" fmla="*/ 2147483647 w 7312"/>
              <a:gd name="T93" fmla="*/ 2147483647 h 1544"/>
              <a:gd name="T94" fmla="*/ 2147483647 w 7312"/>
              <a:gd name="T95" fmla="*/ 2147483647 h 1544"/>
              <a:gd name="T96" fmla="*/ 2147483647 w 7312"/>
              <a:gd name="T97" fmla="*/ 2147483647 h 1544"/>
              <a:gd name="T98" fmla="*/ 2147483647 w 7312"/>
              <a:gd name="T99" fmla="*/ 2147483647 h 1544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7312"/>
              <a:gd name="T151" fmla="*/ 0 h 1544"/>
              <a:gd name="T152" fmla="*/ 7312 w 7312"/>
              <a:gd name="T153" fmla="*/ 1544 h 1544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7312" h="1544" extrusionOk="0">
                <a:moveTo>
                  <a:pt x="19" y="594"/>
                </a:moveTo>
                <a:cubicBezTo>
                  <a:pt x="11" y="545"/>
                  <a:pt x="6" y="498"/>
                  <a:pt x="5" y="450"/>
                </a:cubicBezTo>
                <a:cubicBezTo>
                  <a:pt x="14" y="510"/>
                  <a:pt x="21" y="570"/>
                  <a:pt x="24" y="631"/>
                </a:cubicBezTo>
                <a:cubicBezTo>
                  <a:pt x="33" y="813"/>
                  <a:pt x="36" y="995"/>
                  <a:pt x="38" y="1178"/>
                </a:cubicBezTo>
                <a:cubicBezTo>
                  <a:pt x="39" y="1206"/>
                  <a:pt x="38" y="1212"/>
                  <a:pt x="42" y="1229"/>
                </a:cubicBezTo>
                <a:cubicBezTo>
                  <a:pt x="75" y="1197"/>
                  <a:pt x="96" y="1157"/>
                  <a:pt x="126" y="1122"/>
                </a:cubicBezTo>
                <a:cubicBezTo>
                  <a:pt x="176" y="1064"/>
                  <a:pt x="245" y="1011"/>
                  <a:pt x="326" y="1024"/>
                </a:cubicBezTo>
                <a:cubicBezTo>
                  <a:pt x="404" y="1037"/>
                  <a:pt x="480" y="1111"/>
                  <a:pt x="470" y="1194"/>
                </a:cubicBezTo>
                <a:cubicBezTo>
                  <a:pt x="463" y="1252"/>
                  <a:pt x="408" y="1282"/>
                  <a:pt x="360" y="1302"/>
                </a:cubicBezTo>
                <a:cubicBezTo>
                  <a:pt x="297" y="1328"/>
                  <a:pt x="228" y="1331"/>
                  <a:pt x="161" y="1332"/>
                </a:cubicBezTo>
                <a:cubicBezTo>
                  <a:pt x="123" y="1332"/>
                  <a:pt x="79" y="1333"/>
                  <a:pt x="57" y="1298"/>
                </a:cubicBezTo>
                <a:cubicBezTo>
                  <a:pt x="58" y="1293"/>
                  <a:pt x="59" y="1287"/>
                  <a:pt x="60" y="1282"/>
                </a:cubicBezTo>
              </a:path>
              <a:path w="7312" h="1544" extrusionOk="0">
                <a:moveTo>
                  <a:pt x="583" y="1214"/>
                </a:moveTo>
                <a:cubicBezTo>
                  <a:pt x="602" y="1242"/>
                  <a:pt x="607" y="1263"/>
                  <a:pt x="627" y="1228"/>
                </a:cubicBezTo>
              </a:path>
              <a:path w="7312" h="1544" extrusionOk="0">
                <a:moveTo>
                  <a:pt x="882" y="914"/>
                </a:moveTo>
                <a:cubicBezTo>
                  <a:pt x="855" y="956"/>
                  <a:pt x="841" y="987"/>
                  <a:pt x="833" y="1037"/>
                </a:cubicBezTo>
                <a:cubicBezTo>
                  <a:pt x="824" y="1094"/>
                  <a:pt x="822" y="1154"/>
                  <a:pt x="836" y="1210"/>
                </a:cubicBezTo>
                <a:cubicBezTo>
                  <a:pt x="846" y="1248"/>
                  <a:pt x="868" y="1290"/>
                  <a:pt x="914" y="1286"/>
                </a:cubicBezTo>
                <a:cubicBezTo>
                  <a:pt x="958" y="1282"/>
                  <a:pt x="996" y="1243"/>
                  <a:pt x="1023" y="1212"/>
                </a:cubicBezTo>
                <a:cubicBezTo>
                  <a:pt x="1047" y="1185"/>
                  <a:pt x="1064" y="1152"/>
                  <a:pt x="1090" y="1127"/>
                </a:cubicBezTo>
                <a:cubicBezTo>
                  <a:pt x="1093" y="1126"/>
                  <a:pt x="1096" y="1125"/>
                  <a:pt x="1099" y="1124"/>
                </a:cubicBezTo>
                <a:cubicBezTo>
                  <a:pt x="1116" y="1140"/>
                  <a:pt x="1132" y="1162"/>
                  <a:pt x="1150" y="1178"/>
                </a:cubicBezTo>
                <a:cubicBezTo>
                  <a:pt x="1178" y="1203"/>
                  <a:pt x="1214" y="1222"/>
                  <a:pt x="1252" y="1210"/>
                </a:cubicBezTo>
                <a:cubicBezTo>
                  <a:pt x="1292" y="1198"/>
                  <a:pt x="1311" y="1154"/>
                  <a:pt x="1312" y="1115"/>
                </a:cubicBezTo>
                <a:cubicBezTo>
                  <a:pt x="1313" y="1046"/>
                  <a:pt x="1275" y="984"/>
                  <a:pt x="1248" y="924"/>
                </a:cubicBezTo>
                <a:cubicBezTo>
                  <a:pt x="1235" y="893"/>
                  <a:pt x="1217" y="858"/>
                  <a:pt x="1238" y="828"/>
                </a:cubicBezTo>
                <a:cubicBezTo>
                  <a:pt x="1258" y="799"/>
                  <a:pt x="1340" y="833"/>
                  <a:pt x="1360" y="842"/>
                </a:cubicBezTo>
                <a:cubicBezTo>
                  <a:pt x="1419" y="870"/>
                  <a:pt x="1476" y="912"/>
                  <a:pt x="1514" y="965"/>
                </a:cubicBezTo>
                <a:cubicBezTo>
                  <a:pt x="1550" y="1016"/>
                  <a:pt x="1567" y="1075"/>
                  <a:pt x="1570" y="1136"/>
                </a:cubicBezTo>
                <a:cubicBezTo>
                  <a:pt x="1572" y="1170"/>
                  <a:pt x="1568" y="1231"/>
                  <a:pt x="1545" y="1259"/>
                </a:cubicBezTo>
                <a:cubicBezTo>
                  <a:pt x="1515" y="1294"/>
                  <a:pt x="1540" y="1262"/>
                  <a:pt x="1525" y="1256"/>
                </a:cubicBezTo>
              </a:path>
              <a:path w="7312" h="1544" extrusionOk="0">
                <a:moveTo>
                  <a:pt x="1606" y="702"/>
                </a:moveTo>
                <a:cubicBezTo>
                  <a:pt x="1604" y="685"/>
                  <a:pt x="1605" y="680"/>
                  <a:pt x="1596" y="673"/>
                </a:cubicBezTo>
                <a:cubicBezTo>
                  <a:pt x="1580" y="692"/>
                  <a:pt x="1583" y="704"/>
                  <a:pt x="1587" y="731"/>
                </a:cubicBezTo>
                <a:cubicBezTo>
                  <a:pt x="1588" y="739"/>
                  <a:pt x="1590" y="746"/>
                  <a:pt x="1591" y="754"/>
                </a:cubicBezTo>
              </a:path>
              <a:path w="7312" h="1544" extrusionOk="0">
                <a:moveTo>
                  <a:pt x="1715" y="1241"/>
                </a:moveTo>
                <a:cubicBezTo>
                  <a:pt x="1737" y="1212"/>
                  <a:pt x="1750" y="1173"/>
                  <a:pt x="1760" y="1138"/>
                </a:cubicBezTo>
                <a:cubicBezTo>
                  <a:pt x="1776" y="1083"/>
                  <a:pt x="1787" y="1025"/>
                  <a:pt x="1806" y="970"/>
                </a:cubicBezTo>
                <a:cubicBezTo>
                  <a:pt x="1815" y="950"/>
                  <a:pt x="1816" y="945"/>
                  <a:pt x="1826" y="936"/>
                </a:cubicBezTo>
                <a:cubicBezTo>
                  <a:pt x="1855" y="960"/>
                  <a:pt x="1863" y="1000"/>
                  <a:pt x="1880" y="1034"/>
                </a:cubicBezTo>
                <a:cubicBezTo>
                  <a:pt x="1909" y="1094"/>
                  <a:pt x="1942" y="1154"/>
                  <a:pt x="1982" y="1207"/>
                </a:cubicBezTo>
                <a:cubicBezTo>
                  <a:pt x="2005" y="1237"/>
                  <a:pt x="2018" y="1247"/>
                  <a:pt x="2051" y="1259"/>
                </a:cubicBezTo>
                <a:cubicBezTo>
                  <a:pt x="2079" y="1237"/>
                  <a:pt x="2079" y="1200"/>
                  <a:pt x="2078" y="1163"/>
                </a:cubicBezTo>
                <a:cubicBezTo>
                  <a:pt x="2077" y="1088"/>
                  <a:pt x="2078" y="1015"/>
                  <a:pt x="2089" y="940"/>
                </a:cubicBezTo>
                <a:cubicBezTo>
                  <a:pt x="2092" y="923"/>
                  <a:pt x="2095" y="905"/>
                  <a:pt x="2098" y="888"/>
                </a:cubicBezTo>
              </a:path>
              <a:path w="7312" h="1544" extrusionOk="0">
                <a:moveTo>
                  <a:pt x="2342" y="766"/>
                </a:moveTo>
                <a:cubicBezTo>
                  <a:pt x="2325" y="795"/>
                  <a:pt x="2298" y="791"/>
                  <a:pt x="2266" y="806"/>
                </a:cubicBezTo>
                <a:cubicBezTo>
                  <a:pt x="2236" y="820"/>
                  <a:pt x="2190" y="847"/>
                  <a:pt x="2198" y="887"/>
                </a:cubicBezTo>
                <a:cubicBezTo>
                  <a:pt x="2209" y="942"/>
                  <a:pt x="2276" y="980"/>
                  <a:pt x="2316" y="1011"/>
                </a:cubicBezTo>
                <a:cubicBezTo>
                  <a:pt x="2345" y="1033"/>
                  <a:pt x="2420" y="1074"/>
                  <a:pt x="2409" y="1122"/>
                </a:cubicBezTo>
                <a:cubicBezTo>
                  <a:pt x="2399" y="1164"/>
                  <a:pt x="2308" y="1183"/>
                  <a:pt x="2275" y="1190"/>
                </a:cubicBezTo>
                <a:cubicBezTo>
                  <a:pt x="2239" y="1197"/>
                  <a:pt x="2184" y="1207"/>
                  <a:pt x="2156" y="1184"/>
                </a:cubicBezTo>
              </a:path>
              <a:path w="7312" h="1544" extrusionOk="0">
                <a:moveTo>
                  <a:pt x="2856" y="1133"/>
                </a:moveTo>
                <a:cubicBezTo>
                  <a:pt x="2793" y="1118"/>
                  <a:pt x="2743" y="1103"/>
                  <a:pt x="2697" y="1051"/>
                </a:cubicBezTo>
                <a:cubicBezTo>
                  <a:pt x="2594" y="936"/>
                  <a:pt x="2564" y="748"/>
                  <a:pt x="2579" y="600"/>
                </a:cubicBezTo>
                <a:cubicBezTo>
                  <a:pt x="2589" y="507"/>
                  <a:pt x="2621" y="420"/>
                  <a:pt x="2681" y="348"/>
                </a:cubicBezTo>
                <a:cubicBezTo>
                  <a:pt x="2724" y="297"/>
                  <a:pt x="2778" y="266"/>
                  <a:pt x="2835" y="236"/>
                </a:cubicBezTo>
                <a:cubicBezTo>
                  <a:pt x="2896" y="204"/>
                  <a:pt x="2958" y="184"/>
                  <a:pt x="3026" y="173"/>
                </a:cubicBezTo>
                <a:cubicBezTo>
                  <a:pt x="3041" y="171"/>
                  <a:pt x="3056" y="169"/>
                  <a:pt x="3071" y="167"/>
                </a:cubicBezTo>
              </a:path>
              <a:path w="7312" h="1544" extrusionOk="0">
                <a:moveTo>
                  <a:pt x="2669" y="686"/>
                </a:moveTo>
                <a:cubicBezTo>
                  <a:pt x="2667" y="731"/>
                  <a:pt x="2658" y="769"/>
                  <a:pt x="2707" y="789"/>
                </a:cubicBezTo>
                <a:cubicBezTo>
                  <a:pt x="2747" y="805"/>
                  <a:pt x="2803" y="793"/>
                  <a:pt x="2843" y="784"/>
                </a:cubicBezTo>
                <a:cubicBezTo>
                  <a:pt x="2898" y="771"/>
                  <a:pt x="2952" y="752"/>
                  <a:pt x="3007" y="738"/>
                </a:cubicBezTo>
              </a:path>
              <a:path w="7312" h="1544" extrusionOk="0">
                <a:moveTo>
                  <a:pt x="3042" y="914"/>
                </a:moveTo>
                <a:cubicBezTo>
                  <a:pt x="3003" y="967"/>
                  <a:pt x="2968" y="1010"/>
                  <a:pt x="2954" y="1076"/>
                </a:cubicBezTo>
                <a:cubicBezTo>
                  <a:pt x="2945" y="1120"/>
                  <a:pt x="2972" y="1145"/>
                  <a:pt x="3017" y="1143"/>
                </a:cubicBezTo>
                <a:cubicBezTo>
                  <a:pt x="3074" y="1140"/>
                  <a:pt x="3139" y="1106"/>
                  <a:pt x="3180" y="1068"/>
                </a:cubicBezTo>
                <a:cubicBezTo>
                  <a:pt x="3229" y="1023"/>
                  <a:pt x="3251" y="967"/>
                  <a:pt x="3249" y="901"/>
                </a:cubicBezTo>
                <a:cubicBezTo>
                  <a:pt x="3247" y="842"/>
                  <a:pt x="3225" y="787"/>
                  <a:pt x="3199" y="735"/>
                </a:cubicBezTo>
                <a:cubicBezTo>
                  <a:pt x="3186" y="711"/>
                  <a:pt x="3183" y="705"/>
                  <a:pt x="3174" y="690"/>
                </a:cubicBezTo>
                <a:cubicBezTo>
                  <a:pt x="3200" y="742"/>
                  <a:pt x="3233" y="790"/>
                  <a:pt x="3265" y="839"/>
                </a:cubicBezTo>
                <a:cubicBezTo>
                  <a:pt x="3308" y="904"/>
                  <a:pt x="3352" y="969"/>
                  <a:pt x="3395" y="1035"/>
                </a:cubicBezTo>
                <a:cubicBezTo>
                  <a:pt x="3410" y="1058"/>
                  <a:pt x="3425" y="1081"/>
                  <a:pt x="3440" y="1104"/>
                </a:cubicBezTo>
                <a:cubicBezTo>
                  <a:pt x="3428" y="1054"/>
                  <a:pt x="3416" y="1005"/>
                  <a:pt x="3419" y="953"/>
                </a:cubicBezTo>
                <a:cubicBezTo>
                  <a:pt x="3422" y="896"/>
                  <a:pt x="3438" y="839"/>
                  <a:pt x="3470" y="791"/>
                </a:cubicBezTo>
                <a:cubicBezTo>
                  <a:pt x="3502" y="742"/>
                  <a:pt x="3544" y="700"/>
                  <a:pt x="3590" y="665"/>
                </a:cubicBezTo>
                <a:cubicBezTo>
                  <a:pt x="3602" y="657"/>
                  <a:pt x="3615" y="648"/>
                  <a:pt x="3627" y="640"/>
                </a:cubicBezTo>
              </a:path>
              <a:path w="7312" h="1544" extrusionOk="0">
                <a:moveTo>
                  <a:pt x="3974" y="282"/>
                </a:moveTo>
                <a:cubicBezTo>
                  <a:pt x="3955" y="272"/>
                  <a:pt x="3936" y="254"/>
                  <a:pt x="3913" y="274"/>
                </a:cubicBezTo>
                <a:cubicBezTo>
                  <a:pt x="3869" y="312"/>
                  <a:pt x="3841" y="396"/>
                  <a:pt x="3824" y="448"/>
                </a:cubicBezTo>
                <a:cubicBezTo>
                  <a:pt x="3789" y="553"/>
                  <a:pt x="3770" y="664"/>
                  <a:pt x="3767" y="774"/>
                </a:cubicBezTo>
                <a:cubicBezTo>
                  <a:pt x="3765" y="864"/>
                  <a:pt x="3769" y="987"/>
                  <a:pt x="3839" y="1054"/>
                </a:cubicBezTo>
                <a:cubicBezTo>
                  <a:pt x="3886" y="1099"/>
                  <a:pt x="3946" y="1075"/>
                  <a:pt x="4000" y="1061"/>
                </a:cubicBezTo>
              </a:path>
              <a:path w="7312" h="1544" extrusionOk="0">
                <a:moveTo>
                  <a:pt x="4507" y="702"/>
                </a:moveTo>
                <a:cubicBezTo>
                  <a:pt x="4496" y="680"/>
                  <a:pt x="4492" y="673"/>
                  <a:pt x="4466" y="661"/>
                </a:cubicBezTo>
                <a:cubicBezTo>
                  <a:pt x="4422" y="640"/>
                  <a:pt x="4372" y="626"/>
                  <a:pt x="4324" y="617"/>
                </a:cubicBezTo>
                <a:cubicBezTo>
                  <a:pt x="4239" y="601"/>
                  <a:pt x="4121" y="577"/>
                  <a:pt x="4036" y="603"/>
                </a:cubicBezTo>
                <a:cubicBezTo>
                  <a:pt x="4030" y="607"/>
                  <a:pt x="4023" y="610"/>
                  <a:pt x="4017" y="614"/>
                </a:cubicBezTo>
                <a:cubicBezTo>
                  <a:pt x="4028" y="661"/>
                  <a:pt x="4082" y="681"/>
                  <a:pt x="4126" y="703"/>
                </a:cubicBezTo>
                <a:cubicBezTo>
                  <a:pt x="4220" y="751"/>
                  <a:pt x="4317" y="791"/>
                  <a:pt x="4413" y="834"/>
                </a:cubicBezTo>
                <a:cubicBezTo>
                  <a:pt x="4462" y="856"/>
                  <a:pt x="4558" y="883"/>
                  <a:pt x="4582" y="940"/>
                </a:cubicBezTo>
                <a:cubicBezTo>
                  <a:pt x="4601" y="985"/>
                  <a:pt x="4520" y="1011"/>
                  <a:pt x="4493" y="1020"/>
                </a:cubicBezTo>
                <a:cubicBezTo>
                  <a:pt x="4427" y="1041"/>
                  <a:pt x="4357" y="1054"/>
                  <a:pt x="4288" y="1047"/>
                </a:cubicBezTo>
                <a:cubicBezTo>
                  <a:pt x="4251" y="1043"/>
                  <a:pt x="4236" y="1035"/>
                  <a:pt x="4212" y="1011"/>
                </a:cubicBezTo>
              </a:path>
              <a:path w="7312" h="1544" extrusionOk="0">
                <a:moveTo>
                  <a:pt x="4592" y="792"/>
                </a:moveTo>
                <a:cubicBezTo>
                  <a:pt x="4636" y="809"/>
                  <a:pt x="4682" y="821"/>
                  <a:pt x="4731" y="816"/>
                </a:cubicBezTo>
                <a:cubicBezTo>
                  <a:pt x="4796" y="809"/>
                  <a:pt x="4869" y="785"/>
                  <a:pt x="4926" y="754"/>
                </a:cubicBezTo>
                <a:cubicBezTo>
                  <a:pt x="4968" y="731"/>
                  <a:pt x="5025" y="695"/>
                  <a:pt x="5028" y="641"/>
                </a:cubicBezTo>
                <a:cubicBezTo>
                  <a:pt x="5031" y="589"/>
                  <a:pt x="4965" y="579"/>
                  <a:pt x="4928" y="581"/>
                </a:cubicBezTo>
                <a:cubicBezTo>
                  <a:pt x="4798" y="588"/>
                  <a:pt x="4691" y="703"/>
                  <a:pt x="4692" y="832"/>
                </a:cubicBezTo>
                <a:cubicBezTo>
                  <a:pt x="4692" y="898"/>
                  <a:pt x="4725" y="959"/>
                  <a:pt x="4771" y="1005"/>
                </a:cubicBezTo>
                <a:cubicBezTo>
                  <a:pt x="4801" y="1035"/>
                  <a:pt x="4850" y="1066"/>
                  <a:pt x="4895" y="1063"/>
                </a:cubicBezTo>
                <a:cubicBezTo>
                  <a:pt x="4943" y="1060"/>
                  <a:pt x="4981" y="1014"/>
                  <a:pt x="5012" y="984"/>
                </a:cubicBezTo>
              </a:path>
              <a:path w="7312" h="1544" extrusionOk="0">
                <a:moveTo>
                  <a:pt x="5199" y="234"/>
                </a:moveTo>
                <a:cubicBezTo>
                  <a:pt x="5196" y="237"/>
                  <a:pt x="5184" y="265"/>
                  <a:pt x="5183" y="306"/>
                </a:cubicBezTo>
                <a:cubicBezTo>
                  <a:pt x="5181" y="398"/>
                  <a:pt x="5182" y="490"/>
                  <a:pt x="5179" y="582"/>
                </a:cubicBezTo>
                <a:cubicBezTo>
                  <a:pt x="5176" y="680"/>
                  <a:pt x="5171" y="779"/>
                  <a:pt x="5173" y="877"/>
                </a:cubicBezTo>
                <a:cubicBezTo>
                  <a:pt x="5174" y="911"/>
                  <a:pt x="5165" y="994"/>
                  <a:pt x="5190" y="1024"/>
                </a:cubicBezTo>
                <a:cubicBezTo>
                  <a:pt x="5206" y="1043"/>
                  <a:pt x="5231" y="1010"/>
                  <a:pt x="5238" y="1003"/>
                </a:cubicBezTo>
              </a:path>
              <a:path w="7312" h="1544" extrusionOk="0">
                <a:moveTo>
                  <a:pt x="5655" y="158"/>
                </a:moveTo>
                <a:cubicBezTo>
                  <a:pt x="5661" y="122"/>
                  <a:pt x="5688" y="36"/>
                  <a:pt x="5640" y="10"/>
                </a:cubicBezTo>
                <a:cubicBezTo>
                  <a:pt x="5605" y="-9"/>
                  <a:pt x="5575" y="3"/>
                  <a:pt x="5550" y="34"/>
                </a:cubicBezTo>
                <a:cubicBezTo>
                  <a:pt x="5502" y="93"/>
                  <a:pt x="5499" y="194"/>
                  <a:pt x="5496" y="265"/>
                </a:cubicBezTo>
                <a:cubicBezTo>
                  <a:pt x="5488" y="431"/>
                  <a:pt x="5505" y="598"/>
                  <a:pt x="5506" y="764"/>
                </a:cubicBezTo>
                <a:cubicBezTo>
                  <a:pt x="5508" y="998"/>
                  <a:pt x="5475" y="1220"/>
                  <a:pt x="5420" y="1447"/>
                </a:cubicBezTo>
                <a:cubicBezTo>
                  <a:pt x="5411" y="1486"/>
                  <a:pt x="5388" y="1526"/>
                  <a:pt x="5380" y="1534"/>
                </a:cubicBezTo>
              </a:path>
              <a:path w="7312" h="1544" extrusionOk="0">
                <a:moveTo>
                  <a:pt x="5370" y="791"/>
                </a:moveTo>
                <a:cubicBezTo>
                  <a:pt x="5389" y="771"/>
                  <a:pt x="5402" y="790"/>
                  <a:pt x="5427" y="801"/>
                </a:cubicBezTo>
                <a:cubicBezTo>
                  <a:pt x="5464" y="817"/>
                  <a:pt x="5507" y="832"/>
                  <a:pt x="5547" y="837"/>
                </a:cubicBezTo>
                <a:cubicBezTo>
                  <a:pt x="5579" y="841"/>
                  <a:pt x="5614" y="840"/>
                  <a:pt x="5646" y="834"/>
                </a:cubicBezTo>
                <a:cubicBezTo>
                  <a:pt x="5653" y="832"/>
                  <a:pt x="5659" y="831"/>
                  <a:pt x="5666" y="829"/>
                </a:cubicBezTo>
              </a:path>
              <a:path w="7312" h="1544" extrusionOk="0">
                <a:moveTo>
                  <a:pt x="5916" y="937"/>
                </a:moveTo>
                <a:cubicBezTo>
                  <a:pt x="5903" y="954"/>
                  <a:pt x="5897" y="965"/>
                  <a:pt x="5895" y="987"/>
                </a:cubicBezTo>
                <a:cubicBezTo>
                  <a:pt x="5893" y="1009"/>
                  <a:pt x="5897" y="1024"/>
                  <a:pt x="5920" y="1031"/>
                </a:cubicBezTo>
                <a:cubicBezTo>
                  <a:pt x="5938" y="1036"/>
                  <a:pt x="5962" y="1023"/>
                  <a:pt x="5974" y="1012"/>
                </a:cubicBezTo>
                <a:cubicBezTo>
                  <a:pt x="5990" y="998"/>
                  <a:pt x="6014" y="970"/>
                  <a:pt x="5996" y="950"/>
                </a:cubicBezTo>
                <a:cubicBezTo>
                  <a:pt x="5987" y="940"/>
                  <a:pt x="5955" y="949"/>
                  <a:pt x="5944" y="950"/>
                </a:cubicBezTo>
                <a:cubicBezTo>
                  <a:pt x="5940" y="951"/>
                  <a:pt x="5892" y="963"/>
                  <a:pt x="5894" y="948"/>
                </a:cubicBezTo>
                <a:cubicBezTo>
                  <a:pt x="5898" y="942"/>
                  <a:pt x="5901" y="937"/>
                  <a:pt x="5905" y="931"/>
                </a:cubicBezTo>
              </a:path>
              <a:path w="7312" h="1544" extrusionOk="0">
                <a:moveTo>
                  <a:pt x="6517" y="553"/>
                </a:moveTo>
                <a:cubicBezTo>
                  <a:pt x="6496" y="569"/>
                  <a:pt x="6469" y="583"/>
                  <a:pt x="6445" y="600"/>
                </a:cubicBezTo>
                <a:cubicBezTo>
                  <a:pt x="6404" y="629"/>
                  <a:pt x="6371" y="667"/>
                  <a:pt x="6354" y="714"/>
                </a:cubicBezTo>
                <a:cubicBezTo>
                  <a:pt x="6335" y="768"/>
                  <a:pt x="6345" y="823"/>
                  <a:pt x="6382" y="866"/>
                </a:cubicBezTo>
                <a:cubicBezTo>
                  <a:pt x="6422" y="913"/>
                  <a:pt x="6493" y="937"/>
                  <a:pt x="6553" y="942"/>
                </a:cubicBezTo>
                <a:cubicBezTo>
                  <a:pt x="6623" y="947"/>
                  <a:pt x="6711" y="925"/>
                  <a:pt x="6758" y="871"/>
                </a:cubicBezTo>
                <a:cubicBezTo>
                  <a:pt x="6796" y="827"/>
                  <a:pt x="6784" y="766"/>
                  <a:pt x="6763" y="718"/>
                </a:cubicBezTo>
                <a:cubicBezTo>
                  <a:pt x="6736" y="655"/>
                  <a:pt x="6685" y="602"/>
                  <a:pt x="6636" y="557"/>
                </a:cubicBezTo>
                <a:cubicBezTo>
                  <a:pt x="6626" y="548"/>
                  <a:pt x="6541" y="469"/>
                  <a:pt x="6523" y="481"/>
                </a:cubicBezTo>
                <a:cubicBezTo>
                  <a:pt x="6528" y="484"/>
                  <a:pt x="6532" y="486"/>
                  <a:pt x="6537" y="489"/>
                </a:cubicBezTo>
              </a:path>
              <a:path w="7312" h="1544" extrusionOk="0">
                <a:moveTo>
                  <a:pt x="6788" y="520"/>
                </a:moveTo>
                <a:cubicBezTo>
                  <a:pt x="6822" y="521"/>
                  <a:pt x="6841" y="534"/>
                  <a:pt x="6868" y="556"/>
                </a:cubicBezTo>
                <a:cubicBezTo>
                  <a:pt x="6985" y="651"/>
                  <a:pt x="7079" y="774"/>
                  <a:pt x="7181" y="884"/>
                </a:cubicBezTo>
                <a:cubicBezTo>
                  <a:pt x="7205" y="910"/>
                  <a:pt x="7247" y="974"/>
                  <a:pt x="7283" y="986"/>
                </a:cubicBezTo>
                <a:cubicBezTo>
                  <a:pt x="7296" y="995"/>
                  <a:pt x="7301" y="997"/>
                  <a:pt x="7311" y="987"/>
                </a:cubicBezTo>
                <a:cubicBezTo>
                  <a:pt x="7311" y="952"/>
                  <a:pt x="7311" y="916"/>
                  <a:pt x="7311" y="881"/>
                </a:cubicBezTo>
              </a:path>
              <a:path w="7312" h="1544" extrusionOk="0">
                <a:moveTo>
                  <a:pt x="7307" y="360"/>
                </a:moveTo>
                <a:cubicBezTo>
                  <a:pt x="7284" y="385"/>
                  <a:pt x="7277" y="400"/>
                  <a:pt x="7258" y="428"/>
                </a:cubicBezTo>
                <a:cubicBezTo>
                  <a:pt x="7216" y="490"/>
                  <a:pt x="7177" y="554"/>
                  <a:pt x="7137" y="617"/>
                </a:cubicBezTo>
                <a:cubicBezTo>
                  <a:pt x="7093" y="687"/>
                  <a:pt x="7051" y="759"/>
                  <a:pt x="7012" y="832"/>
                </a:cubicBezTo>
                <a:cubicBezTo>
                  <a:pt x="6986" y="881"/>
                  <a:pt x="6961" y="930"/>
                  <a:pt x="6937" y="980"/>
                </a:cubicBezTo>
                <a:cubicBezTo>
                  <a:pt x="6929" y="996"/>
                  <a:pt x="6900" y="1036"/>
                  <a:pt x="6899" y="1054"/>
                </a:cubicBezTo>
                <a:cubicBezTo>
                  <a:pt x="6898" y="1082"/>
                  <a:pt x="6912" y="1052"/>
                  <a:pt x="6926" y="1040"/>
                </a:cubicBezTo>
              </a:path>
            </a:pathLst>
          </a:custGeom>
          <a:noFill/>
          <a:ln w="19050" cap="rnd">
            <a:solidFill>
              <a:srgbClr val="C0504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1221" name="Ink 21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4751388" y="3124200"/>
            <a:ext cx="85725" cy="188913"/>
          </a:xfrm>
          <a:custGeom>
            <a:avLst/>
            <a:gdLst>
              <a:gd name="T0" fmla="*/ 2147483647 w 239"/>
              <a:gd name="T1" fmla="*/ 2147483647 h 526"/>
              <a:gd name="T2" fmla="*/ 2147483647 w 239"/>
              <a:gd name="T3" fmla="*/ 2147483647 h 526"/>
              <a:gd name="T4" fmla="*/ 2147483647 w 239"/>
              <a:gd name="T5" fmla="*/ 2147483647 h 526"/>
              <a:gd name="T6" fmla="*/ 2147483647 w 239"/>
              <a:gd name="T7" fmla="*/ 2147483647 h 526"/>
              <a:gd name="T8" fmla="*/ 2147483647 w 239"/>
              <a:gd name="T9" fmla="*/ 2147483647 h 526"/>
              <a:gd name="T10" fmla="*/ 2147483647 w 239"/>
              <a:gd name="T11" fmla="*/ 2147483647 h 526"/>
              <a:gd name="T12" fmla="*/ 2147483647 w 239"/>
              <a:gd name="T13" fmla="*/ 2147483647 h 526"/>
              <a:gd name="T14" fmla="*/ 2147483647 w 239"/>
              <a:gd name="T15" fmla="*/ 2147483647 h 526"/>
              <a:gd name="T16" fmla="*/ 2147483647 w 239"/>
              <a:gd name="T17" fmla="*/ 2147483647 h 526"/>
              <a:gd name="T18" fmla="*/ 2147483647 w 239"/>
              <a:gd name="T19" fmla="*/ 2147483647 h 526"/>
              <a:gd name="T20" fmla="*/ 2147483647 w 239"/>
              <a:gd name="T21" fmla="*/ 2147483647 h 526"/>
              <a:gd name="T22" fmla="*/ 2147483647 w 239"/>
              <a:gd name="T23" fmla="*/ 2147483647 h 526"/>
              <a:gd name="T24" fmla="*/ 2147483647 w 239"/>
              <a:gd name="T25" fmla="*/ 2147483647 h 526"/>
              <a:gd name="T26" fmla="*/ 2147483647 w 239"/>
              <a:gd name="T27" fmla="*/ 2147483647 h 526"/>
              <a:gd name="T28" fmla="*/ 2147483647 w 239"/>
              <a:gd name="T29" fmla="*/ 2147483647 h 526"/>
              <a:gd name="T30" fmla="*/ 2147483647 w 239"/>
              <a:gd name="T31" fmla="*/ 2147483647 h 526"/>
              <a:gd name="T32" fmla="*/ 2147483647 w 239"/>
              <a:gd name="T33" fmla="*/ 2147483647 h 526"/>
              <a:gd name="T34" fmla="*/ 2147483647 w 239"/>
              <a:gd name="T35" fmla="*/ 2147483647 h 52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239"/>
              <a:gd name="T55" fmla="*/ 0 h 526"/>
              <a:gd name="T56" fmla="*/ 239 w 239"/>
              <a:gd name="T57" fmla="*/ 526 h 52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239" h="526" extrusionOk="0">
                <a:moveTo>
                  <a:pt x="118" y="58"/>
                </a:moveTo>
                <a:cubicBezTo>
                  <a:pt x="113" y="32"/>
                  <a:pt x="107" y="12"/>
                  <a:pt x="79" y="2"/>
                </a:cubicBezTo>
                <a:cubicBezTo>
                  <a:pt x="57" y="-6"/>
                  <a:pt x="24" y="0"/>
                  <a:pt x="8" y="18"/>
                </a:cubicBezTo>
                <a:cubicBezTo>
                  <a:pt x="-12" y="39"/>
                  <a:pt x="7" y="62"/>
                  <a:pt x="28" y="71"/>
                </a:cubicBezTo>
                <a:cubicBezTo>
                  <a:pt x="67" y="88"/>
                  <a:pt x="113" y="85"/>
                  <a:pt x="154" y="83"/>
                </a:cubicBezTo>
                <a:cubicBezTo>
                  <a:pt x="186" y="81"/>
                  <a:pt x="215" y="80"/>
                  <a:pt x="238" y="59"/>
                </a:cubicBezTo>
                <a:cubicBezTo>
                  <a:pt x="215" y="57"/>
                  <a:pt x="192" y="57"/>
                  <a:pt x="169" y="60"/>
                </a:cubicBezTo>
                <a:cubicBezTo>
                  <a:pt x="141" y="64"/>
                  <a:pt x="105" y="70"/>
                  <a:pt x="82" y="89"/>
                </a:cubicBezTo>
                <a:cubicBezTo>
                  <a:pt x="67" y="102"/>
                  <a:pt x="68" y="118"/>
                  <a:pt x="67" y="135"/>
                </a:cubicBezTo>
              </a:path>
              <a:path w="239" h="526" extrusionOk="0">
                <a:moveTo>
                  <a:pt x="83" y="461"/>
                </a:moveTo>
                <a:cubicBezTo>
                  <a:pt x="99" y="459"/>
                  <a:pt x="104" y="458"/>
                  <a:pt x="111" y="449"/>
                </a:cubicBezTo>
                <a:cubicBezTo>
                  <a:pt x="101" y="463"/>
                  <a:pt x="87" y="477"/>
                  <a:pt x="81" y="494"/>
                </a:cubicBezTo>
                <a:cubicBezTo>
                  <a:pt x="74" y="515"/>
                  <a:pt x="93" y="525"/>
                  <a:pt x="112" y="525"/>
                </a:cubicBezTo>
                <a:cubicBezTo>
                  <a:pt x="140" y="525"/>
                  <a:pt x="180" y="514"/>
                  <a:pt x="205" y="500"/>
                </a:cubicBezTo>
                <a:cubicBezTo>
                  <a:pt x="220" y="491"/>
                  <a:pt x="247" y="469"/>
                  <a:pt x="234" y="448"/>
                </a:cubicBezTo>
                <a:cubicBezTo>
                  <a:pt x="224" y="433"/>
                  <a:pt x="194" y="424"/>
                  <a:pt x="178" y="419"/>
                </a:cubicBezTo>
                <a:cubicBezTo>
                  <a:pt x="173" y="417"/>
                  <a:pt x="134" y="408"/>
                  <a:pt x="129" y="413"/>
                </a:cubicBezTo>
                <a:cubicBezTo>
                  <a:pt x="129" y="416"/>
                  <a:pt x="129" y="419"/>
                  <a:pt x="129" y="422"/>
                </a:cubicBezTo>
              </a:path>
            </a:pathLst>
          </a:custGeom>
          <a:noFill/>
          <a:ln w="19050" cap="rnd">
            <a:solidFill>
              <a:srgbClr val="C0504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1222" name="Ink 22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5064125" y="2882900"/>
            <a:ext cx="1693863" cy="496888"/>
          </a:xfrm>
          <a:custGeom>
            <a:avLst/>
            <a:gdLst>
              <a:gd name="T0" fmla="*/ 2147483647 w 4704"/>
              <a:gd name="T1" fmla="*/ 2147483647 h 1382"/>
              <a:gd name="T2" fmla="*/ 0 w 4704"/>
              <a:gd name="T3" fmla="*/ 2147483647 h 1382"/>
              <a:gd name="T4" fmla="*/ 2147483647 w 4704"/>
              <a:gd name="T5" fmla="*/ 2147483647 h 1382"/>
              <a:gd name="T6" fmla="*/ 2147483647 w 4704"/>
              <a:gd name="T7" fmla="*/ 2147483647 h 1382"/>
              <a:gd name="T8" fmla="*/ 2147483647 w 4704"/>
              <a:gd name="T9" fmla="*/ 2147483647 h 1382"/>
              <a:gd name="T10" fmla="*/ 2147483647 w 4704"/>
              <a:gd name="T11" fmla="*/ 2147483647 h 1382"/>
              <a:gd name="T12" fmla="*/ 2147483647 w 4704"/>
              <a:gd name="T13" fmla="*/ 2147483647 h 1382"/>
              <a:gd name="T14" fmla="*/ 2147483647 w 4704"/>
              <a:gd name="T15" fmla="*/ 2147483647 h 1382"/>
              <a:gd name="T16" fmla="*/ 2147483647 w 4704"/>
              <a:gd name="T17" fmla="*/ 2147483647 h 1382"/>
              <a:gd name="T18" fmla="*/ 2147483647 w 4704"/>
              <a:gd name="T19" fmla="*/ 2147483647 h 1382"/>
              <a:gd name="T20" fmla="*/ 2147483647 w 4704"/>
              <a:gd name="T21" fmla="*/ 2147483647 h 1382"/>
              <a:gd name="T22" fmla="*/ 2147483647 w 4704"/>
              <a:gd name="T23" fmla="*/ 2147483647 h 1382"/>
              <a:gd name="T24" fmla="*/ 2147483647 w 4704"/>
              <a:gd name="T25" fmla="*/ 2147483647 h 1382"/>
              <a:gd name="T26" fmla="*/ 2147483647 w 4704"/>
              <a:gd name="T27" fmla="*/ 2147483647 h 1382"/>
              <a:gd name="T28" fmla="*/ 2147483647 w 4704"/>
              <a:gd name="T29" fmla="*/ 2147483647 h 1382"/>
              <a:gd name="T30" fmla="*/ 2147483647 w 4704"/>
              <a:gd name="T31" fmla="*/ 2147483647 h 1382"/>
              <a:gd name="T32" fmla="*/ 2147483647 w 4704"/>
              <a:gd name="T33" fmla="*/ 2147483647 h 1382"/>
              <a:gd name="T34" fmla="*/ 2147483647 w 4704"/>
              <a:gd name="T35" fmla="*/ 2147483647 h 1382"/>
              <a:gd name="T36" fmla="*/ 2147483647 w 4704"/>
              <a:gd name="T37" fmla="*/ 2147483647 h 1382"/>
              <a:gd name="T38" fmla="*/ 2147483647 w 4704"/>
              <a:gd name="T39" fmla="*/ 2147483647 h 1382"/>
              <a:gd name="T40" fmla="*/ 2147483647 w 4704"/>
              <a:gd name="T41" fmla="*/ 2147483647 h 1382"/>
              <a:gd name="T42" fmla="*/ 2147483647 w 4704"/>
              <a:gd name="T43" fmla="*/ 2147483647 h 1382"/>
              <a:gd name="T44" fmla="*/ 2147483647 w 4704"/>
              <a:gd name="T45" fmla="*/ 2147483647 h 1382"/>
              <a:gd name="T46" fmla="*/ 2147483647 w 4704"/>
              <a:gd name="T47" fmla="*/ 2147483647 h 1382"/>
              <a:gd name="T48" fmla="*/ 2147483647 w 4704"/>
              <a:gd name="T49" fmla="*/ 2147483647 h 1382"/>
              <a:gd name="T50" fmla="*/ 2147483647 w 4704"/>
              <a:gd name="T51" fmla="*/ 2147483647 h 1382"/>
              <a:gd name="T52" fmla="*/ 2147483647 w 4704"/>
              <a:gd name="T53" fmla="*/ 2147483647 h 1382"/>
              <a:gd name="T54" fmla="*/ 2147483647 w 4704"/>
              <a:gd name="T55" fmla="*/ 2147483647 h 1382"/>
              <a:gd name="T56" fmla="*/ 2147483647 w 4704"/>
              <a:gd name="T57" fmla="*/ 2147483647 h 1382"/>
              <a:gd name="T58" fmla="*/ 2147483647 w 4704"/>
              <a:gd name="T59" fmla="*/ 2147483647 h 1382"/>
              <a:gd name="T60" fmla="*/ 2147483647 w 4704"/>
              <a:gd name="T61" fmla="*/ 2147483647 h 1382"/>
              <a:gd name="T62" fmla="*/ 2147483647 w 4704"/>
              <a:gd name="T63" fmla="*/ 2147483647 h 1382"/>
              <a:gd name="T64" fmla="*/ 2147483647 w 4704"/>
              <a:gd name="T65" fmla="*/ 2147483647 h 1382"/>
              <a:gd name="T66" fmla="*/ 2147483647 w 4704"/>
              <a:gd name="T67" fmla="*/ 2147483647 h 1382"/>
              <a:gd name="T68" fmla="*/ 2147483647 w 4704"/>
              <a:gd name="T69" fmla="*/ 2147483647 h 1382"/>
              <a:gd name="T70" fmla="*/ 2147483647 w 4704"/>
              <a:gd name="T71" fmla="*/ 2147483647 h 1382"/>
              <a:gd name="T72" fmla="*/ 2147483647 w 4704"/>
              <a:gd name="T73" fmla="*/ 2147483647 h 1382"/>
              <a:gd name="T74" fmla="*/ 2147483647 w 4704"/>
              <a:gd name="T75" fmla="*/ 2147483647 h 1382"/>
              <a:gd name="T76" fmla="*/ 2147483647 w 4704"/>
              <a:gd name="T77" fmla="*/ 2147483647 h 1382"/>
              <a:gd name="T78" fmla="*/ 2147483647 w 4704"/>
              <a:gd name="T79" fmla="*/ 2147483647 h 1382"/>
              <a:gd name="T80" fmla="*/ 2147483647 w 4704"/>
              <a:gd name="T81" fmla="*/ 2147483647 h 1382"/>
              <a:gd name="T82" fmla="*/ 2147483647 w 4704"/>
              <a:gd name="T83" fmla="*/ 2147483647 h 1382"/>
              <a:gd name="T84" fmla="*/ 2147483647 w 4704"/>
              <a:gd name="T85" fmla="*/ 2147483647 h 1382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4704"/>
              <a:gd name="T130" fmla="*/ 0 h 1382"/>
              <a:gd name="T131" fmla="*/ 4704 w 4704"/>
              <a:gd name="T132" fmla="*/ 1382 h 1382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4704" h="1382" extrusionOk="0">
                <a:moveTo>
                  <a:pt x="264" y="648"/>
                </a:moveTo>
                <a:cubicBezTo>
                  <a:pt x="264" y="624"/>
                  <a:pt x="270" y="619"/>
                  <a:pt x="243" y="611"/>
                </a:cubicBezTo>
                <a:cubicBezTo>
                  <a:pt x="198" y="598"/>
                  <a:pt x="155" y="605"/>
                  <a:pt x="109" y="613"/>
                </a:cubicBezTo>
                <a:cubicBezTo>
                  <a:pt x="70" y="620"/>
                  <a:pt x="13" y="630"/>
                  <a:pt x="0" y="676"/>
                </a:cubicBezTo>
                <a:cubicBezTo>
                  <a:pt x="-14" y="726"/>
                  <a:pt x="61" y="775"/>
                  <a:pt x="92" y="797"/>
                </a:cubicBezTo>
                <a:cubicBezTo>
                  <a:pt x="159" y="845"/>
                  <a:pt x="232" y="884"/>
                  <a:pt x="305" y="922"/>
                </a:cubicBezTo>
                <a:cubicBezTo>
                  <a:pt x="341" y="941"/>
                  <a:pt x="367" y="955"/>
                  <a:pt x="396" y="982"/>
                </a:cubicBezTo>
                <a:cubicBezTo>
                  <a:pt x="392" y="1019"/>
                  <a:pt x="364" y="1025"/>
                  <a:pt x="328" y="1036"/>
                </a:cubicBezTo>
                <a:cubicBezTo>
                  <a:pt x="271" y="1054"/>
                  <a:pt x="210" y="1062"/>
                  <a:pt x="150" y="1066"/>
                </a:cubicBezTo>
                <a:cubicBezTo>
                  <a:pt x="129" y="1067"/>
                  <a:pt x="54" y="1082"/>
                  <a:pt x="39" y="1059"/>
                </a:cubicBezTo>
                <a:cubicBezTo>
                  <a:pt x="38" y="1042"/>
                  <a:pt x="39" y="1035"/>
                  <a:pt x="49" y="1025"/>
                </a:cubicBezTo>
              </a:path>
              <a:path w="4704" h="1382" extrusionOk="0">
                <a:moveTo>
                  <a:pt x="713" y="731"/>
                </a:moveTo>
                <a:cubicBezTo>
                  <a:pt x="718" y="732"/>
                  <a:pt x="722" y="734"/>
                  <a:pt x="727" y="735"/>
                </a:cubicBezTo>
                <a:cubicBezTo>
                  <a:pt x="709" y="750"/>
                  <a:pt x="682" y="752"/>
                  <a:pt x="659" y="765"/>
                </a:cubicBezTo>
                <a:cubicBezTo>
                  <a:pt x="620" y="787"/>
                  <a:pt x="583" y="833"/>
                  <a:pt x="594" y="881"/>
                </a:cubicBezTo>
                <a:cubicBezTo>
                  <a:pt x="604" y="926"/>
                  <a:pt x="637" y="955"/>
                  <a:pt x="682" y="961"/>
                </a:cubicBezTo>
                <a:cubicBezTo>
                  <a:pt x="695" y="961"/>
                  <a:pt x="708" y="960"/>
                  <a:pt x="721" y="960"/>
                </a:cubicBezTo>
              </a:path>
              <a:path w="4704" h="1382" extrusionOk="0">
                <a:moveTo>
                  <a:pt x="888" y="849"/>
                </a:moveTo>
                <a:cubicBezTo>
                  <a:pt x="859" y="892"/>
                  <a:pt x="834" y="921"/>
                  <a:pt x="836" y="975"/>
                </a:cubicBezTo>
                <a:cubicBezTo>
                  <a:pt x="837" y="1009"/>
                  <a:pt x="868" y="1030"/>
                  <a:pt x="902" y="1018"/>
                </a:cubicBezTo>
                <a:cubicBezTo>
                  <a:pt x="944" y="1003"/>
                  <a:pt x="982" y="961"/>
                  <a:pt x="999" y="921"/>
                </a:cubicBezTo>
                <a:cubicBezTo>
                  <a:pt x="1021" y="870"/>
                  <a:pt x="1021" y="815"/>
                  <a:pt x="1019" y="761"/>
                </a:cubicBezTo>
                <a:cubicBezTo>
                  <a:pt x="1018" y="727"/>
                  <a:pt x="1018" y="700"/>
                  <a:pt x="1024" y="668"/>
                </a:cubicBezTo>
                <a:cubicBezTo>
                  <a:pt x="1049" y="681"/>
                  <a:pt x="1067" y="695"/>
                  <a:pt x="1088" y="722"/>
                </a:cubicBezTo>
                <a:cubicBezTo>
                  <a:pt x="1121" y="763"/>
                  <a:pt x="1152" y="804"/>
                  <a:pt x="1190" y="840"/>
                </a:cubicBezTo>
                <a:cubicBezTo>
                  <a:pt x="1217" y="866"/>
                  <a:pt x="1228" y="870"/>
                  <a:pt x="1261" y="877"/>
                </a:cubicBezTo>
                <a:cubicBezTo>
                  <a:pt x="1272" y="853"/>
                  <a:pt x="1277" y="838"/>
                  <a:pt x="1279" y="809"/>
                </a:cubicBezTo>
                <a:cubicBezTo>
                  <a:pt x="1283" y="750"/>
                  <a:pt x="1291" y="689"/>
                  <a:pt x="1324" y="637"/>
                </a:cubicBezTo>
                <a:cubicBezTo>
                  <a:pt x="1332" y="627"/>
                  <a:pt x="1340" y="618"/>
                  <a:pt x="1348" y="608"/>
                </a:cubicBezTo>
              </a:path>
              <a:path w="4704" h="1382" extrusionOk="0">
                <a:moveTo>
                  <a:pt x="1646" y="760"/>
                </a:moveTo>
                <a:cubicBezTo>
                  <a:pt x="1682" y="771"/>
                  <a:pt x="1697" y="773"/>
                  <a:pt x="1724" y="745"/>
                </a:cubicBezTo>
                <a:cubicBezTo>
                  <a:pt x="1751" y="716"/>
                  <a:pt x="1759" y="681"/>
                  <a:pt x="1753" y="642"/>
                </a:cubicBezTo>
                <a:cubicBezTo>
                  <a:pt x="1749" y="613"/>
                  <a:pt x="1726" y="589"/>
                  <a:pt x="1696" y="608"/>
                </a:cubicBezTo>
                <a:cubicBezTo>
                  <a:pt x="1646" y="639"/>
                  <a:pt x="1634" y="721"/>
                  <a:pt x="1637" y="773"/>
                </a:cubicBezTo>
                <a:cubicBezTo>
                  <a:pt x="1639" y="818"/>
                  <a:pt x="1662" y="869"/>
                  <a:pt x="1706" y="887"/>
                </a:cubicBezTo>
                <a:cubicBezTo>
                  <a:pt x="1754" y="907"/>
                  <a:pt x="1814" y="886"/>
                  <a:pt x="1858" y="866"/>
                </a:cubicBezTo>
                <a:cubicBezTo>
                  <a:pt x="1913" y="842"/>
                  <a:pt x="1960" y="806"/>
                  <a:pt x="2010" y="774"/>
                </a:cubicBezTo>
                <a:cubicBezTo>
                  <a:pt x="2031" y="760"/>
                  <a:pt x="2065" y="731"/>
                  <a:pt x="2092" y="747"/>
                </a:cubicBezTo>
                <a:cubicBezTo>
                  <a:pt x="2114" y="760"/>
                  <a:pt x="2109" y="797"/>
                  <a:pt x="2108" y="818"/>
                </a:cubicBezTo>
                <a:cubicBezTo>
                  <a:pt x="2107" y="844"/>
                  <a:pt x="2101" y="865"/>
                  <a:pt x="2107" y="890"/>
                </a:cubicBezTo>
                <a:cubicBezTo>
                  <a:pt x="2128" y="866"/>
                  <a:pt x="2149" y="842"/>
                  <a:pt x="2171" y="819"/>
                </a:cubicBezTo>
              </a:path>
              <a:path w="4704" h="1382" extrusionOk="0">
                <a:moveTo>
                  <a:pt x="2731" y="206"/>
                </a:moveTo>
                <a:cubicBezTo>
                  <a:pt x="2737" y="178"/>
                  <a:pt x="2763" y="105"/>
                  <a:pt x="2729" y="81"/>
                </a:cubicBezTo>
                <a:cubicBezTo>
                  <a:pt x="2697" y="58"/>
                  <a:pt x="2660" y="65"/>
                  <a:pt x="2625" y="81"/>
                </a:cubicBezTo>
                <a:cubicBezTo>
                  <a:pt x="2470" y="149"/>
                  <a:pt x="2417" y="316"/>
                  <a:pt x="2398" y="470"/>
                </a:cubicBezTo>
                <a:cubicBezTo>
                  <a:pt x="2374" y="662"/>
                  <a:pt x="2365" y="864"/>
                  <a:pt x="2368" y="1058"/>
                </a:cubicBezTo>
                <a:cubicBezTo>
                  <a:pt x="2369" y="1140"/>
                  <a:pt x="2370" y="1230"/>
                  <a:pt x="2401" y="1307"/>
                </a:cubicBezTo>
                <a:cubicBezTo>
                  <a:pt x="2414" y="1339"/>
                  <a:pt x="2446" y="1381"/>
                  <a:pt x="2486" y="1358"/>
                </a:cubicBezTo>
                <a:cubicBezTo>
                  <a:pt x="2525" y="1336"/>
                  <a:pt x="2552" y="1245"/>
                  <a:pt x="2565" y="1208"/>
                </a:cubicBezTo>
                <a:cubicBezTo>
                  <a:pt x="2571" y="1188"/>
                  <a:pt x="2577" y="1168"/>
                  <a:pt x="2583" y="1148"/>
                </a:cubicBezTo>
              </a:path>
              <a:path w="4704" h="1382" extrusionOk="0">
                <a:moveTo>
                  <a:pt x="2761" y="659"/>
                </a:moveTo>
                <a:cubicBezTo>
                  <a:pt x="2772" y="620"/>
                  <a:pt x="2765" y="638"/>
                  <a:pt x="2745" y="667"/>
                </a:cubicBezTo>
                <a:cubicBezTo>
                  <a:pt x="2711" y="717"/>
                  <a:pt x="2709" y="746"/>
                  <a:pt x="2714" y="799"/>
                </a:cubicBezTo>
                <a:cubicBezTo>
                  <a:pt x="2750" y="807"/>
                  <a:pt x="2777" y="815"/>
                  <a:pt x="2817" y="799"/>
                </a:cubicBezTo>
                <a:cubicBezTo>
                  <a:pt x="2859" y="782"/>
                  <a:pt x="2907" y="756"/>
                  <a:pt x="2942" y="727"/>
                </a:cubicBezTo>
                <a:cubicBezTo>
                  <a:pt x="2960" y="712"/>
                  <a:pt x="2953" y="715"/>
                  <a:pt x="2970" y="698"/>
                </a:cubicBezTo>
                <a:cubicBezTo>
                  <a:pt x="2939" y="730"/>
                  <a:pt x="2913" y="759"/>
                  <a:pt x="2890" y="799"/>
                </a:cubicBezTo>
                <a:cubicBezTo>
                  <a:pt x="2867" y="839"/>
                  <a:pt x="2851" y="877"/>
                  <a:pt x="2864" y="922"/>
                </a:cubicBezTo>
                <a:cubicBezTo>
                  <a:pt x="2869" y="926"/>
                  <a:pt x="2874" y="929"/>
                  <a:pt x="2879" y="933"/>
                </a:cubicBezTo>
                <a:cubicBezTo>
                  <a:pt x="2924" y="929"/>
                  <a:pt x="2945" y="929"/>
                  <a:pt x="2985" y="898"/>
                </a:cubicBezTo>
                <a:cubicBezTo>
                  <a:pt x="3041" y="855"/>
                  <a:pt x="3059" y="799"/>
                  <a:pt x="3093" y="741"/>
                </a:cubicBezTo>
                <a:cubicBezTo>
                  <a:pt x="3130" y="678"/>
                  <a:pt x="3185" y="626"/>
                  <a:pt x="3228" y="568"/>
                </a:cubicBezTo>
                <a:cubicBezTo>
                  <a:pt x="3326" y="436"/>
                  <a:pt x="3411" y="294"/>
                  <a:pt x="3429" y="128"/>
                </a:cubicBezTo>
                <a:cubicBezTo>
                  <a:pt x="3435" y="68"/>
                  <a:pt x="3424" y="45"/>
                  <a:pt x="3399" y="0"/>
                </a:cubicBezTo>
                <a:cubicBezTo>
                  <a:pt x="3354" y="44"/>
                  <a:pt x="3334" y="70"/>
                  <a:pt x="3314" y="138"/>
                </a:cubicBezTo>
                <a:cubicBezTo>
                  <a:pt x="3281" y="249"/>
                  <a:pt x="3267" y="368"/>
                  <a:pt x="3267" y="484"/>
                </a:cubicBezTo>
                <a:cubicBezTo>
                  <a:pt x="3267" y="591"/>
                  <a:pt x="3281" y="702"/>
                  <a:pt x="3322" y="801"/>
                </a:cubicBezTo>
                <a:cubicBezTo>
                  <a:pt x="3342" y="848"/>
                  <a:pt x="3370" y="897"/>
                  <a:pt x="3422" y="909"/>
                </a:cubicBezTo>
                <a:cubicBezTo>
                  <a:pt x="3454" y="917"/>
                  <a:pt x="3489" y="864"/>
                  <a:pt x="3505" y="847"/>
                </a:cubicBezTo>
              </a:path>
              <a:path w="4704" h="1382" extrusionOk="0">
                <a:moveTo>
                  <a:pt x="3687" y="62"/>
                </a:moveTo>
                <a:cubicBezTo>
                  <a:pt x="3736" y="32"/>
                  <a:pt x="3776" y="22"/>
                  <a:pt x="3834" y="19"/>
                </a:cubicBezTo>
                <a:cubicBezTo>
                  <a:pt x="3947" y="14"/>
                  <a:pt x="3999" y="78"/>
                  <a:pt x="3999" y="187"/>
                </a:cubicBezTo>
                <a:cubicBezTo>
                  <a:pt x="4000" y="354"/>
                  <a:pt x="3959" y="525"/>
                  <a:pt x="3939" y="690"/>
                </a:cubicBezTo>
                <a:cubicBezTo>
                  <a:pt x="3921" y="834"/>
                  <a:pt x="3911" y="978"/>
                  <a:pt x="3902" y="1123"/>
                </a:cubicBezTo>
                <a:cubicBezTo>
                  <a:pt x="3898" y="1183"/>
                  <a:pt x="3908" y="1306"/>
                  <a:pt x="3868" y="1358"/>
                </a:cubicBezTo>
                <a:cubicBezTo>
                  <a:pt x="3854" y="1375"/>
                  <a:pt x="3851" y="1380"/>
                  <a:pt x="3836" y="1381"/>
                </a:cubicBezTo>
                <a:cubicBezTo>
                  <a:pt x="3805" y="1349"/>
                  <a:pt x="3790" y="1333"/>
                  <a:pt x="3782" y="1283"/>
                </a:cubicBezTo>
                <a:cubicBezTo>
                  <a:pt x="3778" y="1235"/>
                  <a:pt x="3777" y="1218"/>
                  <a:pt x="3780" y="1185"/>
                </a:cubicBezTo>
              </a:path>
              <a:path w="4704" h="1382" extrusionOk="0">
                <a:moveTo>
                  <a:pt x="4249" y="506"/>
                </a:moveTo>
                <a:cubicBezTo>
                  <a:pt x="4313" y="524"/>
                  <a:pt x="4376" y="539"/>
                  <a:pt x="4443" y="535"/>
                </a:cubicBezTo>
                <a:cubicBezTo>
                  <a:pt x="4509" y="531"/>
                  <a:pt x="4577" y="512"/>
                  <a:pt x="4631" y="476"/>
                </a:cubicBezTo>
                <a:cubicBezTo>
                  <a:pt x="4663" y="455"/>
                  <a:pt x="4681" y="430"/>
                  <a:pt x="4703" y="400"/>
                </a:cubicBezTo>
              </a:path>
              <a:path w="4704" h="1382" extrusionOk="0">
                <a:moveTo>
                  <a:pt x="4242" y="702"/>
                </a:moveTo>
                <a:cubicBezTo>
                  <a:pt x="4294" y="752"/>
                  <a:pt x="4335" y="754"/>
                  <a:pt x="4409" y="751"/>
                </a:cubicBezTo>
                <a:cubicBezTo>
                  <a:pt x="4473" y="748"/>
                  <a:pt x="4597" y="740"/>
                  <a:pt x="4643" y="687"/>
                </a:cubicBezTo>
                <a:cubicBezTo>
                  <a:pt x="4651" y="672"/>
                  <a:pt x="4654" y="667"/>
                  <a:pt x="4638" y="660"/>
                </a:cubicBezTo>
              </a:path>
            </a:pathLst>
          </a:custGeom>
          <a:noFill/>
          <a:ln w="19050" cap="rnd">
            <a:solidFill>
              <a:srgbClr val="C0504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1223" name="Ink 23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6956425" y="2830513"/>
            <a:ext cx="647700" cy="438150"/>
          </a:xfrm>
          <a:custGeom>
            <a:avLst/>
            <a:gdLst>
              <a:gd name="T0" fmla="*/ 2147483647 w 1802"/>
              <a:gd name="T1" fmla="*/ 2147483647 h 1218"/>
              <a:gd name="T2" fmla="*/ 2147483647 w 1802"/>
              <a:gd name="T3" fmla="*/ 2147483647 h 1218"/>
              <a:gd name="T4" fmla="*/ 2147483647 w 1802"/>
              <a:gd name="T5" fmla="*/ 2147483647 h 1218"/>
              <a:gd name="T6" fmla="*/ 2147483647 w 1802"/>
              <a:gd name="T7" fmla="*/ 2147483647 h 1218"/>
              <a:gd name="T8" fmla="*/ 2147483647 w 1802"/>
              <a:gd name="T9" fmla="*/ 2147483647 h 1218"/>
              <a:gd name="T10" fmla="*/ 2147483647 w 1802"/>
              <a:gd name="T11" fmla="*/ 2147483647 h 1218"/>
              <a:gd name="T12" fmla="*/ 2147483647 w 1802"/>
              <a:gd name="T13" fmla="*/ 2147483647 h 1218"/>
              <a:gd name="T14" fmla="*/ 2147483647 w 1802"/>
              <a:gd name="T15" fmla="*/ 2147483647 h 1218"/>
              <a:gd name="T16" fmla="*/ 2147483647 w 1802"/>
              <a:gd name="T17" fmla="*/ 2147483647 h 1218"/>
              <a:gd name="T18" fmla="*/ 2147483647 w 1802"/>
              <a:gd name="T19" fmla="*/ 2147483647 h 1218"/>
              <a:gd name="T20" fmla="*/ 2147483647 w 1802"/>
              <a:gd name="T21" fmla="*/ 2147483647 h 1218"/>
              <a:gd name="T22" fmla="*/ 2147483647 w 1802"/>
              <a:gd name="T23" fmla="*/ 2147483647 h 1218"/>
              <a:gd name="T24" fmla="*/ 2147483647 w 1802"/>
              <a:gd name="T25" fmla="*/ 2147483647 h 1218"/>
              <a:gd name="T26" fmla="*/ 2147483647 w 1802"/>
              <a:gd name="T27" fmla="*/ 2147483647 h 1218"/>
              <a:gd name="T28" fmla="*/ 2147483647 w 1802"/>
              <a:gd name="T29" fmla="*/ 2147483647 h 1218"/>
              <a:gd name="T30" fmla="*/ 2147483647 w 1802"/>
              <a:gd name="T31" fmla="*/ 2147483647 h 1218"/>
              <a:gd name="T32" fmla="*/ 2147483647 w 1802"/>
              <a:gd name="T33" fmla="*/ 2147483647 h 1218"/>
              <a:gd name="T34" fmla="*/ 2147483647 w 1802"/>
              <a:gd name="T35" fmla="*/ 2147483647 h 1218"/>
              <a:gd name="T36" fmla="*/ 2147483647 w 1802"/>
              <a:gd name="T37" fmla="*/ 2147483647 h 1218"/>
              <a:gd name="T38" fmla="*/ 2147483647 w 1802"/>
              <a:gd name="T39" fmla="*/ 2147483647 h 1218"/>
              <a:gd name="T40" fmla="*/ 2147483647 w 1802"/>
              <a:gd name="T41" fmla="*/ 2147483647 h 1218"/>
              <a:gd name="T42" fmla="*/ 2147483647 w 1802"/>
              <a:gd name="T43" fmla="*/ 2147483647 h 1218"/>
              <a:gd name="T44" fmla="*/ 2147483647 w 1802"/>
              <a:gd name="T45" fmla="*/ 2147483647 h 1218"/>
              <a:gd name="T46" fmla="*/ 2147483647 w 1802"/>
              <a:gd name="T47" fmla="*/ 2147483647 h 1218"/>
              <a:gd name="T48" fmla="*/ 2147483647 w 1802"/>
              <a:gd name="T49" fmla="*/ 2147483647 h 1218"/>
              <a:gd name="T50" fmla="*/ 2147483647 w 1802"/>
              <a:gd name="T51" fmla="*/ 2147483647 h 1218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w 1802"/>
              <a:gd name="T79" fmla="*/ 0 h 1218"/>
              <a:gd name="T80" fmla="*/ 1802 w 1802"/>
              <a:gd name="T81" fmla="*/ 1218 h 1218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T78" t="T79" r="T80" b="T81"/>
            <a:pathLst>
              <a:path w="1802" h="1218" extrusionOk="0">
                <a:moveTo>
                  <a:pt x="38" y="261"/>
                </a:moveTo>
                <a:cubicBezTo>
                  <a:pt x="20" y="246"/>
                  <a:pt x="21" y="247"/>
                  <a:pt x="4" y="239"/>
                </a:cubicBezTo>
                <a:cubicBezTo>
                  <a:pt x="1" y="275"/>
                  <a:pt x="2" y="309"/>
                  <a:pt x="4" y="346"/>
                </a:cubicBezTo>
                <a:cubicBezTo>
                  <a:pt x="10" y="464"/>
                  <a:pt x="19" y="583"/>
                  <a:pt x="25" y="701"/>
                </a:cubicBezTo>
                <a:cubicBezTo>
                  <a:pt x="30" y="805"/>
                  <a:pt x="34" y="909"/>
                  <a:pt x="42" y="1013"/>
                </a:cubicBezTo>
                <a:cubicBezTo>
                  <a:pt x="47" y="1081"/>
                  <a:pt x="53" y="1150"/>
                  <a:pt x="69" y="1216"/>
                </a:cubicBezTo>
                <a:cubicBezTo>
                  <a:pt x="84" y="1195"/>
                  <a:pt x="97" y="1158"/>
                  <a:pt x="108" y="1116"/>
                </a:cubicBezTo>
                <a:cubicBezTo>
                  <a:pt x="113" y="1097"/>
                  <a:pt x="119" y="1078"/>
                  <a:pt x="124" y="1059"/>
                </a:cubicBezTo>
              </a:path>
              <a:path w="1802" h="1218" extrusionOk="0">
                <a:moveTo>
                  <a:pt x="431" y="265"/>
                </a:moveTo>
                <a:cubicBezTo>
                  <a:pt x="407" y="350"/>
                  <a:pt x="386" y="434"/>
                  <a:pt x="377" y="522"/>
                </a:cubicBezTo>
                <a:cubicBezTo>
                  <a:pt x="364" y="651"/>
                  <a:pt x="359" y="799"/>
                  <a:pt x="432" y="913"/>
                </a:cubicBezTo>
                <a:cubicBezTo>
                  <a:pt x="477" y="984"/>
                  <a:pt x="561" y="1014"/>
                  <a:pt x="642" y="1003"/>
                </a:cubicBezTo>
                <a:cubicBezTo>
                  <a:pt x="765" y="986"/>
                  <a:pt x="863" y="885"/>
                  <a:pt x="908" y="774"/>
                </a:cubicBezTo>
                <a:cubicBezTo>
                  <a:pt x="981" y="592"/>
                  <a:pt x="934" y="357"/>
                  <a:pt x="832" y="194"/>
                </a:cubicBezTo>
                <a:cubicBezTo>
                  <a:pt x="775" y="103"/>
                  <a:pt x="689" y="28"/>
                  <a:pt x="583" y="5"/>
                </a:cubicBezTo>
                <a:cubicBezTo>
                  <a:pt x="535" y="-5"/>
                  <a:pt x="439" y="2"/>
                  <a:pt x="418" y="60"/>
                </a:cubicBezTo>
                <a:cubicBezTo>
                  <a:pt x="400" y="109"/>
                  <a:pt x="432" y="114"/>
                  <a:pt x="472" y="131"/>
                </a:cubicBezTo>
              </a:path>
              <a:path w="1802" h="1218" extrusionOk="0">
                <a:moveTo>
                  <a:pt x="1155" y="171"/>
                </a:moveTo>
                <a:cubicBezTo>
                  <a:pt x="1161" y="222"/>
                  <a:pt x="1161" y="258"/>
                  <a:pt x="1149" y="314"/>
                </a:cubicBezTo>
                <a:cubicBezTo>
                  <a:pt x="1109" y="498"/>
                  <a:pt x="1088" y="701"/>
                  <a:pt x="1206" y="863"/>
                </a:cubicBezTo>
                <a:cubicBezTo>
                  <a:pt x="1303" y="996"/>
                  <a:pt x="1460" y="1000"/>
                  <a:pt x="1587" y="909"/>
                </a:cubicBezTo>
                <a:cubicBezTo>
                  <a:pt x="1692" y="833"/>
                  <a:pt x="1753" y="715"/>
                  <a:pt x="1783" y="592"/>
                </a:cubicBezTo>
                <a:cubicBezTo>
                  <a:pt x="1822" y="430"/>
                  <a:pt x="1814" y="221"/>
                  <a:pt x="1703" y="87"/>
                </a:cubicBezTo>
                <a:cubicBezTo>
                  <a:pt x="1621" y="-12"/>
                  <a:pt x="1485" y="-19"/>
                  <a:pt x="1374" y="33"/>
                </a:cubicBezTo>
                <a:cubicBezTo>
                  <a:pt x="1255" y="89"/>
                  <a:pt x="1139" y="199"/>
                  <a:pt x="1064" y="306"/>
                </a:cubicBezTo>
                <a:cubicBezTo>
                  <a:pt x="1048" y="334"/>
                  <a:pt x="1032" y="361"/>
                  <a:pt x="1016" y="389"/>
                </a:cubicBezTo>
              </a:path>
            </a:pathLst>
          </a:custGeom>
          <a:noFill/>
          <a:ln w="19050" cap="rnd">
            <a:solidFill>
              <a:srgbClr val="C0504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1224" name="Ink 24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4032250" y="3476625"/>
            <a:ext cx="1492250" cy="541338"/>
          </a:xfrm>
          <a:custGeom>
            <a:avLst/>
            <a:gdLst>
              <a:gd name="T0" fmla="*/ 2147483647 w 4146"/>
              <a:gd name="T1" fmla="*/ 2147483647 h 1505"/>
              <a:gd name="T2" fmla="*/ 2147483647 w 4146"/>
              <a:gd name="T3" fmla="*/ 2147483647 h 1505"/>
              <a:gd name="T4" fmla="*/ 2147483647 w 4146"/>
              <a:gd name="T5" fmla="*/ 2147483647 h 1505"/>
              <a:gd name="T6" fmla="*/ 2147483647 w 4146"/>
              <a:gd name="T7" fmla="*/ 2147483647 h 1505"/>
              <a:gd name="T8" fmla="*/ 2147483647 w 4146"/>
              <a:gd name="T9" fmla="*/ 2147483647 h 1505"/>
              <a:gd name="T10" fmla="*/ 2147483647 w 4146"/>
              <a:gd name="T11" fmla="*/ 2147483647 h 1505"/>
              <a:gd name="T12" fmla="*/ 2147483647 w 4146"/>
              <a:gd name="T13" fmla="*/ 2147483647 h 1505"/>
              <a:gd name="T14" fmla="*/ 2147483647 w 4146"/>
              <a:gd name="T15" fmla="*/ 2147483647 h 1505"/>
              <a:gd name="T16" fmla="*/ 2147483647 w 4146"/>
              <a:gd name="T17" fmla="*/ 2147483647 h 1505"/>
              <a:gd name="T18" fmla="*/ 2147483647 w 4146"/>
              <a:gd name="T19" fmla="*/ 2147483647 h 1505"/>
              <a:gd name="T20" fmla="*/ 2147483647 w 4146"/>
              <a:gd name="T21" fmla="*/ 2147483647 h 1505"/>
              <a:gd name="T22" fmla="*/ 2147483647 w 4146"/>
              <a:gd name="T23" fmla="*/ 2147483647 h 1505"/>
              <a:gd name="T24" fmla="*/ 2147483647 w 4146"/>
              <a:gd name="T25" fmla="*/ 2147483647 h 1505"/>
              <a:gd name="T26" fmla="*/ 2147483647 w 4146"/>
              <a:gd name="T27" fmla="*/ 2147483647 h 1505"/>
              <a:gd name="T28" fmla="*/ 2147483647 w 4146"/>
              <a:gd name="T29" fmla="*/ 2147483647 h 1505"/>
              <a:gd name="T30" fmla="*/ 2147483647 w 4146"/>
              <a:gd name="T31" fmla="*/ 2147483647 h 1505"/>
              <a:gd name="T32" fmla="*/ 2147483647 w 4146"/>
              <a:gd name="T33" fmla="*/ 2147483647 h 1505"/>
              <a:gd name="T34" fmla="*/ 2147483647 w 4146"/>
              <a:gd name="T35" fmla="*/ 2147483647 h 1505"/>
              <a:gd name="T36" fmla="*/ 2147483647 w 4146"/>
              <a:gd name="T37" fmla="*/ 2147483647 h 1505"/>
              <a:gd name="T38" fmla="*/ 2147483647 w 4146"/>
              <a:gd name="T39" fmla="*/ 2147483647 h 1505"/>
              <a:gd name="T40" fmla="*/ 2147483647 w 4146"/>
              <a:gd name="T41" fmla="*/ 2147483647 h 1505"/>
              <a:gd name="T42" fmla="*/ 2147483647 w 4146"/>
              <a:gd name="T43" fmla="*/ 2147483647 h 1505"/>
              <a:gd name="T44" fmla="*/ 2147483647 w 4146"/>
              <a:gd name="T45" fmla="*/ 2147483647 h 1505"/>
              <a:gd name="T46" fmla="*/ 2147483647 w 4146"/>
              <a:gd name="T47" fmla="*/ 2147483647 h 1505"/>
              <a:gd name="T48" fmla="*/ 2147483647 w 4146"/>
              <a:gd name="T49" fmla="*/ 2147483647 h 1505"/>
              <a:gd name="T50" fmla="*/ 2147483647 w 4146"/>
              <a:gd name="T51" fmla="*/ 2147483647 h 1505"/>
              <a:gd name="T52" fmla="*/ 2147483647 w 4146"/>
              <a:gd name="T53" fmla="*/ 2147483647 h 1505"/>
              <a:gd name="T54" fmla="*/ 2147483647 w 4146"/>
              <a:gd name="T55" fmla="*/ 2147483647 h 1505"/>
              <a:gd name="T56" fmla="*/ 2147483647 w 4146"/>
              <a:gd name="T57" fmla="*/ 2147483647 h 1505"/>
              <a:gd name="T58" fmla="*/ 2147483647 w 4146"/>
              <a:gd name="T59" fmla="*/ 2147483647 h 1505"/>
              <a:gd name="T60" fmla="*/ 2147483647 w 4146"/>
              <a:gd name="T61" fmla="*/ 2147483647 h 1505"/>
              <a:gd name="T62" fmla="*/ 2147483647 w 4146"/>
              <a:gd name="T63" fmla="*/ 2147483647 h 1505"/>
              <a:gd name="T64" fmla="*/ 2147483647 w 4146"/>
              <a:gd name="T65" fmla="*/ 2147483647 h 1505"/>
              <a:gd name="T66" fmla="*/ 2147483647 w 4146"/>
              <a:gd name="T67" fmla="*/ 2147483647 h 1505"/>
              <a:gd name="T68" fmla="*/ 2147483647 w 4146"/>
              <a:gd name="T69" fmla="*/ 2147483647 h 1505"/>
              <a:gd name="T70" fmla="*/ 2147483647 w 4146"/>
              <a:gd name="T71" fmla="*/ 2147483647 h 1505"/>
              <a:gd name="T72" fmla="*/ 2147483647 w 4146"/>
              <a:gd name="T73" fmla="*/ 2147483647 h 1505"/>
              <a:gd name="T74" fmla="*/ 2147483647 w 4146"/>
              <a:gd name="T75" fmla="*/ 2147483647 h 1505"/>
              <a:gd name="T76" fmla="*/ 2147483647 w 4146"/>
              <a:gd name="T77" fmla="*/ 2147483647 h 1505"/>
              <a:gd name="T78" fmla="*/ 2147483647 w 4146"/>
              <a:gd name="T79" fmla="*/ 2147483647 h 1505"/>
              <a:gd name="T80" fmla="*/ 2147483647 w 4146"/>
              <a:gd name="T81" fmla="*/ 2147483647 h 1505"/>
              <a:gd name="T82" fmla="*/ 2147483647 w 4146"/>
              <a:gd name="T83" fmla="*/ 2147483647 h 1505"/>
              <a:gd name="T84" fmla="*/ 2147483647 w 4146"/>
              <a:gd name="T85" fmla="*/ 2147483647 h 1505"/>
              <a:gd name="T86" fmla="*/ 2147483647 w 4146"/>
              <a:gd name="T87" fmla="*/ 2147483647 h 1505"/>
              <a:gd name="T88" fmla="*/ 2147483647 w 4146"/>
              <a:gd name="T89" fmla="*/ 2147483647 h 1505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4146"/>
              <a:gd name="T136" fmla="*/ 0 h 1505"/>
              <a:gd name="T137" fmla="*/ 4146 w 4146"/>
              <a:gd name="T138" fmla="*/ 1505 h 1505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4146" h="1505" extrusionOk="0">
                <a:moveTo>
                  <a:pt x="343" y="703"/>
                </a:moveTo>
                <a:cubicBezTo>
                  <a:pt x="326" y="699"/>
                  <a:pt x="305" y="693"/>
                  <a:pt x="287" y="690"/>
                </a:cubicBezTo>
                <a:cubicBezTo>
                  <a:pt x="252" y="685"/>
                  <a:pt x="213" y="696"/>
                  <a:pt x="181" y="710"/>
                </a:cubicBezTo>
                <a:cubicBezTo>
                  <a:pt x="112" y="740"/>
                  <a:pt x="53" y="793"/>
                  <a:pt x="17" y="859"/>
                </a:cubicBezTo>
                <a:cubicBezTo>
                  <a:pt x="-7" y="903"/>
                  <a:pt x="-9" y="950"/>
                  <a:pt x="43" y="973"/>
                </a:cubicBezTo>
                <a:cubicBezTo>
                  <a:pt x="111" y="1004"/>
                  <a:pt x="201" y="981"/>
                  <a:pt x="269" y="963"/>
                </a:cubicBezTo>
                <a:cubicBezTo>
                  <a:pt x="358" y="940"/>
                  <a:pt x="451" y="907"/>
                  <a:pt x="532" y="863"/>
                </a:cubicBezTo>
                <a:cubicBezTo>
                  <a:pt x="571" y="842"/>
                  <a:pt x="634" y="806"/>
                  <a:pt x="643" y="757"/>
                </a:cubicBezTo>
                <a:cubicBezTo>
                  <a:pt x="650" y="720"/>
                  <a:pt x="615" y="698"/>
                  <a:pt x="588" y="683"/>
                </a:cubicBezTo>
                <a:cubicBezTo>
                  <a:pt x="576" y="676"/>
                  <a:pt x="514" y="647"/>
                  <a:pt x="500" y="657"/>
                </a:cubicBezTo>
                <a:cubicBezTo>
                  <a:pt x="487" y="658"/>
                  <a:pt x="486" y="660"/>
                  <a:pt x="506" y="667"/>
                </a:cubicBezTo>
              </a:path>
              <a:path w="4146" h="1505" extrusionOk="0">
                <a:moveTo>
                  <a:pt x="756" y="911"/>
                </a:moveTo>
                <a:cubicBezTo>
                  <a:pt x="773" y="1011"/>
                  <a:pt x="785" y="1107"/>
                  <a:pt x="792" y="1208"/>
                </a:cubicBezTo>
                <a:cubicBezTo>
                  <a:pt x="798" y="1295"/>
                  <a:pt x="797" y="1377"/>
                  <a:pt x="787" y="1463"/>
                </a:cubicBezTo>
                <a:cubicBezTo>
                  <a:pt x="785" y="1490"/>
                  <a:pt x="789" y="1498"/>
                  <a:pt x="771" y="1504"/>
                </a:cubicBezTo>
                <a:cubicBezTo>
                  <a:pt x="735" y="1454"/>
                  <a:pt x="728" y="1403"/>
                  <a:pt x="719" y="1341"/>
                </a:cubicBezTo>
                <a:cubicBezTo>
                  <a:pt x="701" y="1220"/>
                  <a:pt x="695" y="1098"/>
                  <a:pt x="699" y="976"/>
                </a:cubicBezTo>
                <a:cubicBezTo>
                  <a:pt x="703" y="857"/>
                  <a:pt x="712" y="699"/>
                  <a:pt x="785" y="598"/>
                </a:cubicBezTo>
                <a:cubicBezTo>
                  <a:pt x="814" y="558"/>
                  <a:pt x="831" y="563"/>
                  <a:pt x="870" y="570"/>
                </a:cubicBezTo>
                <a:cubicBezTo>
                  <a:pt x="902" y="617"/>
                  <a:pt x="905" y="652"/>
                  <a:pt x="895" y="710"/>
                </a:cubicBezTo>
                <a:cubicBezTo>
                  <a:pt x="884" y="772"/>
                  <a:pt x="852" y="815"/>
                  <a:pt x="824" y="867"/>
                </a:cubicBezTo>
                <a:cubicBezTo>
                  <a:pt x="813" y="886"/>
                  <a:pt x="822" y="881"/>
                  <a:pt x="805" y="895"/>
                </a:cubicBezTo>
              </a:path>
              <a:path w="4146" h="1505" extrusionOk="0">
                <a:moveTo>
                  <a:pt x="1050" y="1227"/>
                </a:moveTo>
                <a:cubicBezTo>
                  <a:pt x="1044" y="1287"/>
                  <a:pt x="1043" y="1343"/>
                  <a:pt x="1014" y="1395"/>
                </a:cubicBezTo>
                <a:cubicBezTo>
                  <a:pt x="1012" y="1399"/>
                  <a:pt x="1010" y="1402"/>
                  <a:pt x="1008" y="1406"/>
                </a:cubicBezTo>
                <a:cubicBezTo>
                  <a:pt x="976" y="1376"/>
                  <a:pt x="972" y="1341"/>
                  <a:pt x="968" y="1297"/>
                </a:cubicBezTo>
                <a:cubicBezTo>
                  <a:pt x="958" y="1197"/>
                  <a:pt x="964" y="1096"/>
                  <a:pt x="973" y="996"/>
                </a:cubicBezTo>
                <a:cubicBezTo>
                  <a:pt x="983" y="889"/>
                  <a:pt x="1002" y="781"/>
                  <a:pt x="1032" y="678"/>
                </a:cubicBezTo>
                <a:cubicBezTo>
                  <a:pt x="1044" y="635"/>
                  <a:pt x="1053" y="589"/>
                  <a:pt x="1098" y="580"/>
                </a:cubicBezTo>
                <a:cubicBezTo>
                  <a:pt x="1114" y="612"/>
                  <a:pt x="1117" y="639"/>
                  <a:pt x="1111" y="675"/>
                </a:cubicBezTo>
                <a:cubicBezTo>
                  <a:pt x="1102" y="725"/>
                  <a:pt x="988" y="806"/>
                  <a:pt x="1039" y="804"/>
                </a:cubicBezTo>
                <a:cubicBezTo>
                  <a:pt x="1064" y="788"/>
                  <a:pt x="1071" y="783"/>
                  <a:pt x="1089" y="775"/>
                </a:cubicBezTo>
              </a:path>
              <a:path w="4146" h="1505" extrusionOk="0">
                <a:moveTo>
                  <a:pt x="1691" y="336"/>
                </a:moveTo>
                <a:cubicBezTo>
                  <a:pt x="1696" y="315"/>
                  <a:pt x="1701" y="286"/>
                  <a:pt x="1693" y="264"/>
                </a:cubicBezTo>
                <a:cubicBezTo>
                  <a:pt x="1681" y="234"/>
                  <a:pt x="1658" y="214"/>
                  <a:pt x="1625" y="217"/>
                </a:cubicBezTo>
                <a:cubicBezTo>
                  <a:pt x="1554" y="222"/>
                  <a:pt x="1490" y="288"/>
                  <a:pt x="1454" y="344"/>
                </a:cubicBezTo>
                <a:cubicBezTo>
                  <a:pt x="1412" y="409"/>
                  <a:pt x="1390" y="490"/>
                  <a:pt x="1394" y="567"/>
                </a:cubicBezTo>
                <a:cubicBezTo>
                  <a:pt x="1397" y="633"/>
                  <a:pt x="1424" y="690"/>
                  <a:pt x="1479" y="728"/>
                </a:cubicBezTo>
                <a:cubicBezTo>
                  <a:pt x="1522" y="757"/>
                  <a:pt x="1595" y="766"/>
                  <a:pt x="1645" y="749"/>
                </a:cubicBezTo>
                <a:cubicBezTo>
                  <a:pt x="1708" y="727"/>
                  <a:pt x="1762" y="685"/>
                  <a:pt x="1801" y="632"/>
                </a:cubicBezTo>
                <a:cubicBezTo>
                  <a:pt x="1829" y="587"/>
                  <a:pt x="1839" y="571"/>
                  <a:pt x="1850" y="537"/>
                </a:cubicBezTo>
              </a:path>
              <a:path w="4146" h="1505" extrusionOk="0">
                <a:moveTo>
                  <a:pt x="1907" y="165"/>
                </a:moveTo>
                <a:cubicBezTo>
                  <a:pt x="1909" y="138"/>
                  <a:pt x="1911" y="112"/>
                  <a:pt x="1912" y="85"/>
                </a:cubicBezTo>
                <a:cubicBezTo>
                  <a:pt x="1907" y="113"/>
                  <a:pt x="1906" y="120"/>
                  <a:pt x="1902" y="148"/>
                </a:cubicBezTo>
                <a:cubicBezTo>
                  <a:pt x="1891" y="226"/>
                  <a:pt x="1876" y="304"/>
                  <a:pt x="1867" y="383"/>
                </a:cubicBezTo>
                <a:cubicBezTo>
                  <a:pt x="1859" y="450"/>
                  <a:pt x="1847" y="522"/>
                  <a:pt x="1858" y="589"/>
                </a:cubicBezTo>
                <a:cubicBezTo>
                  <a:pt x="1864" y="627"/>
                  <a:pt x="1882" y="640"/>
                  <a:pt x="1919" y="633"/>
                </a:cubicBezTo>
                <a:cubicBezTo>
                  <a:pt x="1957" y="626"/>
                  <a:pt x="2008" y="582"/>
                  <a:pt x="2047" y="607"/>
                </a:cubicBezTo>
                <a:cubicBezTo>
                  <a:pt x="2073" y="624"/>
                  <a:pt x="2077" y="668"/>
                  <a:pt x="2084" y="695"/>
                </a:cubicBezTo>
                <a:cubicBezTo>
                  <a:pt x="2087" y="706"/>
                  <a:pt x="2091" y="762"/>
                  <a:pt x="2107" y="767"/>
                </a:cubicBezTo>
                <a:cubicBezTo>
                  <a:pt x="2119" y="765"/>
                  <a:pt x="2124" y="763"/>
                  <a:pt x="2132" y="758"/>
                </a:cubicBezTo>
              </a:path>
              <a:path w="4146" h="1505" extrusionOk="0">
                <a:moveTo>
                  <a:pt x="2434" y="0"/>
                </a:moveTo>
                <a:cubicBezTo>
                  <a:pt x="2428" y="60"/>
                  <a:pt x="2407" y="114"/>
                  <a:pt x="2391" y="173"/>
                </a:cubicBezTo>
                <a:cubicBezTo>
                  <a:pt x="2365" y="265"/>
                  <a:pt x="2343" y="359"/>
                  <a:pt x="2333" y="455"/>
                </a:cubicBezTo>
                <a:cubicBezTo>
                  <a:pt x="2327" y="517"/>
                  <a:pt x="2317" y="596"/>
                  <a:pt x="2360" y="649"/>
                </a:cubicBezTo>
                <a:cubicBezTo>
                  <a:pt x="2384" y="667"/>
                  <a:pt x="2392" y="673"/>
                  <a:pt x="2414" y="672"/>
                </a:cubicBezTo>
              </a:path>
              <a:path w="4146" h="1505" extrusionOk="0">
                <a:moveTo>
                  <a:pt x="2699" y="17"/>
                </a:moveTo>
                <a:cubicBezTo>
                  <a:pt x="2721" y="11"/>
                  <a:pt x="2732" y="23"/>
                  <a:pt x="2751" y="59"/>
                </a:cubicBezTo>
                <a:cubicBezTo>
                  <a:pt x="2786" y="128"/>
                  <a:pt x="2806" y="205"/>
                  <a:pt x="2817" y="281"/>
                </a:cubicBezTo>
                <a:cubicBezTo>
                  <a:pt x="2830" y="369"/>
                  <a:pt x="2826" y="454"/>
                  <a:pt x="2817" y="541"/>
                </a:cubicBezTo>
                <a:cubicBezTo>
                  <a:pt x="2810" y="612"/>
                  <a:pt x="2790" y="657"/>
                  <a:pt x="2750" y="714"/>
                </a:cubicBezTo>
              </a:path>
              <a:path w="4146" h="1505" extrusionOk="0">
                <a:moveTo>
                  <a:pt x="463" y="1188"/>
                </a:moveTo>
                <a:cubicBezTo>
                  <a:pt x="606" y="1151"/>
                  <a:pt x="751" y="1114"/>
                  <a:pt x="896" y="1087"/>
                </a:cubicBezTo>
                <a:cubicBezTo>
                  <a:pt x="1129" y="1043"/>
                  <a:pt x="1365" y="1015"/>
                  <a:pt x="1600" y="983"/>
                </a:cubicBezTo>
                <a:cubicBezTo>
                  <a:pt x="1922" y="939"/>
                  <a:pt x="2246" y="906"/>
                  <a:pt x="2567" y="860"/>
                </a:cubicBezTo>
                <a:cubicBezTo>
                  <a:pt x="2615" y="855"/>
                  <a:pt x="2626" y="854"/>
                  <a:pt x="2655" y="849"/>
                </a:cubicBezTo>
              </a:path>
              <a:path w="4146" h="1505" extrusionOk="0">
                <a:moveTo>
                  <a:pt x="806" y="1351"/>
                </a:moveTo>
                <a:cubicBezTo>
                  <a:pt x="868" y="1330"/>
                  <a:pt x="931" y="1309"/>
                  <a:pt x="993" y="1287"/>
                </a:cubicBezTo>
                <a:cubicBezTo>
                  <a:pt x="1139" y="1237"/>
                  <a:pt x="1286" y="1209"/>
                  <a:pt x="1438" y="1184"/>
                </a:cubicBezTo>
                <a:cubicBezTo>
                  <a:pt x="1775" y="1128"/>
                  <a:pt x="2121" y="1102"/>
                  <a:pt x="2463" y="1105"/>
                </a:cubicBezTo>
                <a:cubicBezTo>
                  <a:pt x="2508" y="1105"/>
                  <a:pt x="2548" y="1101"/>
                  <a:pt x="2548" y="1119"/>
                </a:cubicBezTo>
                <a:cubicBezTo>
                  <a:pt x="2513" y="1129"/>
                  <a:pt x="2497" y="1133"/>
                  <a:pt x="2471" y="1138"/>
                </a:cubicBezTo>
              </a:path>
              <a:path w="4146" h="1505" extrusionOk="0">
                <a:moveTo>
                  <a:pt x="3355" y="272"/>
                </a:moveTo>
                <a:cubicBezTo>
                  <a:pt x="3343" y="293"/>
                  <a:pt x="3339" y="291"/>
                  <a:pt x="3338" y="314"/>
                </a:cubicBezTo>
                <a:cubicBezTo>
                  <a:pt x="3336" y="350"/>
                  <a:pt x="3379" y="353"/>
                  <a:pt x="3406" y="355"/>
                </a:cubicBezTo>
                <a:cubicBezTo>
                  <a:pt x="3550" y="363"/>
                  <a:pt x="3699" y="330"/>
                  <a:pt x="3842" y="312"/>
                </a:cubicBezTo>
                <a:cubicBezTo>
                  <a:pt x="3924" y="302"/>
                  <a:pt x="4006" y="295"/>
                  <a:pt x="4087" y="279"/>
                </a:cubicBezTo>
                <a:cubicBezTo>
                  <a:pt x="4119" y="273"/>
                  <a:pt x="4126" y="264"/>
                  <a:pt x="4145" y="254"/>
                </a:cubicBezTo>
                <a:cubicBezTo>
                  <a:pt x="4113" y="233"/>
                  <a:pt x="4095" y="230"/>
                  <a:pt x="4056" y="221"/>
                </a:cubicBezTo>
              </a:path>
              <a:path w="4146" h="1505" extrusionOk="0">
                <a:moveTo>
                  <a:pt x="3367" y="80"/>
                </a:moveTo>
                <a:cubicBezTo>
                  <a:pt x="3363" y="67"/>
                  <a:pt x="3359" y="56"/>
                  <a:pt x="3353" y="44"/>
                </a:cubicBezTo>
                <a:cubicBezTo>
                  <a:pt x="3331" y="51"/>
                  <a:pt x="3314" y="60"/>
                  <a:pt x="3293" y="70"/>
                </a:cubicBezTo>
                <a:cubicBezTo>
                  <a:pt x="3247" y="91"/>
                  <a:pt x="3202" y="113"/>
                  <a:pt x="3157" y="138"/>
                </a:cubicBezTo>
                <a:cubicBezTo>
                  <a:pt x="3124" y="156"/>
                  <a:pt x="3080" y="178"/>
                  <a:pt x="3059" y="211"/>
                </a:cubicBezTo>
                <a:cubicBezTo>
                  <a:pt x="3043" y="236"/>
                  <a:pt x="3060" y="259"/>
                  <a:pt x="3077" y="277"/>
                </a:cubicBezTo>
                <a:cubicBezTo>
                  <a:pt x="3113" y="316"/>
                  <a:pt x="3157" y="347"/>
                  <a:pt x="3202" y="374"/>
                </a:cubicBezTo>
                <a:cubicBezTo>
                  <a:pt x="3223" y="387"/>
                  <a:pt x="3245" y="402"/>
                  <a:pt x="3267" y="414"/>
                </a:cubicBezTo>
                <a:cubicBezTo>
                  <a:pt x="3281" y="422"/>
                  <a:pt x="3296" y="424"/>
                  <a:pt x="3310" y="428"/>
                </a:cubicBezTo>
                <a:cubicBezTo>
                  <a:pt x="3326" y="388"/>
                  <a:pt x="3332" y="345"/>
                  <a:pt x="3340" y="302"/>
                </a:cubicBezTo>
                <a:cubicBezTo>
                  <a:pt x="3349" y="252"/>
                  <a:pt x="3354" y="202"/>
                  <a:pt x="3358" y="152"/>
                </a:cubicBezTo>
                <a:cubicBezTo>
                  <a:pt x="3360" y="124"/>
                  <a:pt x="3362" y="99"/>
                  <a:pt x="3361" y="71"/>
                </a:cubicBezTo>
              </a:path>
            </a:pathLst>
          </a:custGeom>
          <a:noFill/>
          <a:ln w="19050" cap="rnd">
            <a:solidFill>
              <a:srgbClr val="C0504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1225" name="Ink 25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7081838" y="3522663"/>
            <a:ext cx="306387" cy="282575"/>
          </a:xfrm>
          <a:custGeom>
            <a:avLst/>
            <a:gdLst>
              <a:gd name="T0" fmla="*/ 2147483647 w 851"/>
              <a:gd name="T1" fmla="*/ 2147483647 h 789"/>
              <a:gd name="T2" fmla="*/ 2147483647 w 851"/>
              <a:gd name="T3" fmla="*/ 2147483647 h 789"/>
              <a:gd name="T4" fmla="*/ 2147483647 w 851"/>
              <a:gd name="T5" fmla="*/ 2147483647 h 789"/>
              <a:gd name="T6" fmla="*/ 2147483647 w 851"/>
              <a:gd name="T7" fmla="*/ 2147483647 h 789"/>
              <a:gd name="T8" fmla="*/ 2147483647 w 851"/>
              <a:gd name="T9" fmla="*/ 2147483647 h 789"/>
              <a:gd name="T10" fmla="*/ 2147483647 w 851"/>
              <a:gd name="T11" fmla="*/ 2147483647 h 789"/>
              <a:gd name="T12" fmla="*/ 2147483647 w 851"/>
              <a:gd name="T13" fmla="*/ 2147483647 h 789"/>
              <a:gd name="T14" fmla="*/ 2147483647 w 851"/>
              <a:gd name="T15" fmla="*/ 2147483647 h 789"/>
              <a:gd name="T16" fmla="*/ 2147483647 w 851"/>
              <a:gd name="T17" fmla="*/ 2147483647 h 789"/>
              <a:gd name="T18" fmla="*/ 2147483647 w 851"/>
              <a:gd name="T19" fmla="*/ 2147483647 h 789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851"/>
              <a:gd name="T31" fmla="*/ 0 h 789"/>
              <a:gd name="T32" fmla="*/ 851 w 851"/>
              <a:gd name="T33" fmla="*/ 789 h 789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851" h="789" extrusionOk="0">
                <a:moveTo>
                  <a:pt x="430" y="145"/>
                </a:moveTo>
                <a:cubicBezTo>
                  <a:pt x="443" y="125"/>
                  <a:pt x="446" y="121"/>
                  <a:pt x="453" y="99"/>
                </a:cubicBezTo>
                <a:cubicBezTo>
                  <a:pt x="406" y="83"/>
                  <a:pt x="396" y="79"/>
                  <a:pt x="341" y="107"/>
                </a:cubicBezTo>
                <a:cubicBezTo>
                  <a:pt x="180" y="189"/>
                  <a:pt x="35" y="353"/>
                  <a:pt x="4" y="535"/>
                </a:cubicBezTo>
                <a:cubicBezTo>
                  <a:pt x="-13" y="632"/>
                  <a:pt x="18" y="724"/>
                  <a:pt x="112" y="766"/>
                </a:cubicBezTo>
                <a:cubicBezTo>
                  <a:pt x="219" y="814"/>
                  <a:pt x="358" y="785"/>
                  <a:pt x="463" y="749"/>
                </a:cubicBezTo>
                <a:cubicBezTo>
                  <a:pt x="589" y="705"/>
                  <a:pt x="714" y="628"/>
                  <a:pt x="793" y="518"/>
                </a:cubicBezTo>
                <a:cubicBezTo>
                  <a:pt x="880" y="397"/>
                  <a:pt x="861" y="250"/>
                  <a:pt x="762" y="143"/>
                </a:cubicBezTo>
                <a:cubicBezTo>
                  <a:pt x="687" y="61"/>
                  <a:pt x="579" y="18"/>
                  <a:pt x="471" y="3"/>
                </a:cubicBezTo>
                <a:cubicBezTo>
                  <a:pt x="410" y="0"/>
                  <a:pt x="393" y="-2"/>
                  <a:pt x="355" y="11"/>
                </a:cubicBezTo>
              </a:path>
            </a:pathLst>
          </a:custGeom>
          <a:noFill/>
          <a:ln w="19050" cap="rnd">
            <a:solidFill>
              <a:srgbClr val="C0504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1226" name="Ink 26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295275" y="4098925"/>
            <a:ext cx="5935663" cy="860425"/>
          </a:xfrm>
          <a:custGeom>
            <a:avLst/>
            <a:gdLst>
              <a:gd name="T0" fmla="*/ 2147483647 w 16490"/>
              <a:gd name="T1" fmla="*/ 2147483647 h 2392"/>
              <a:gd name="T2" fmla="*/ 2147483647 w 16490"/>
              <a:gd name="T3" fmla="*/ 2147483647 h 2392"/>
              <a:gd name="T4" fmla="*/ 2147483647 w 16490"/>
              <a:gd name="T5" fmla="*/ 2147483647 h 2392"/>
              <a:gd name="T6" fmla="*/ 2147483647 w 16490"/>
              <a:gd name="T7" fmla="*/ 2147483647 h 2392"/>
              <a:gd name="T8" fmla="*/ 2147483647 w 16490"/>
              <a:gd name="T9" fmla="*/ 2147483647 h 2392"/>
              <a:gd name="T10" fmla="*/ 2147483647 w 16490"/>
              <a:gd name="T11" fmla="*/ 2147483647 h 2392"/>
              <a:gd name="T12" fmla="*/ 2147483647 w 16490"/>
              <a:gd name="T13" fmla="*/ 2147483647 h 2392"/>
              <a:gd name="T14" fmla="*/ 2147483647 w 16490"/>
              <a:gd name="T15" fmla="*/ 2147483647 h 2392"/>
              <a:gd name="T16" fmla="*/ 2147483647 w 16490"/>
              <a:gd name="T17" fmla="*/ 2147483647 h 2392"/>
              <a:gd name="T18" fmla="*/ 2147483647 w 16490"/>
              <a:gd name="T19" fmla="*/ 2147483647 h 2392"/>
              <a:gd name="T20" fmla="*/ 2147483647 w 16490"/>
              <a:gd name="T21" fmla="*/ 2147483647 h 2392"/>
              <a:gd name="T22" fmla="*/ 2147483647 w 16490"/>
              <a:gd name="T23" fmla="*/ 2147483647 h 2392"/>
              <a:gd name="T24" fmla="*/ 2147483647 w 16490"/>
              <a:gd name="T25" fmla="*/ 2147483647 h 2392"/>
              <a:gd name="T26" fmla="*/ 2147483647 w 16490"/>
              <a:gd name="T27" fmla="*/ 2147483647 h 2392"/>
              <a:gd name="T28" fmla="*/ 2147483647 w 16490"/>
              <a:gd name="T29" fmla="*/ 2147483647 h 2392"/>
              <a:gd name="T30" fmla="*/ 2147483647 w 16490"/>
              <a:gd name="T31" fmla="*/ 2147483647 h 2392"/>
              <a:gd name="T32" fmla="*/ 2147483647 w 16490"/>
              <a:gd name="T33" fmla="*/ 2147483647 h 2392"/>
              <a:gd name="T34" fmla="*/ 2147483647 w 16490"/>
              <a:gd name="T35" fmla="*/ 2147483647 h 2392"/>
              <a:gd name="T36" fmla="*/ 2147483647 w 16490"/>
              <a:gd name="T37" fmla="*/ 2147483647 h 2392"/>
              <a:gd name="T38" fmla="*/ 2147483647 w 16490"/>
              <a:gd name="T39" fmla="*/ 2147483647 h 2392"/>
              <a:gd name="T40" fmla="*/ 2147483647 w 16490"/>
              <a:gd name="T41" fmla="*/ 2147483647 h 2392"/>
              <a:gd name="T42" fmla="*/ 2147483647 w 16490"/>
              <a:gd name="T43" fmla="*/ 2147483647 h 2392"/>
              <a:gd name="T44" fmla="*/ 2147483647 w 16490"/>
              <a:gd name="T45" fmla="*/ 2147483647 h 2392"/>
              <a:gd name="T46" fmla="*/ 2147483647 w 16490"/>
              <a:gd name="T47" fmla="*/ 2147483647 h 2392"/>
              <a:gd name="T48" fmla="*/ 2147483647 w 16490"/>
              <a:gd name="T49" fmla="*/ 2147483647 h 2392"/>
              <a:gd name="T50" fmla="*/ 2147483647 w 16490"/>
              <a:gd name="T51" fmla="*/ 2147483647 h 2392"/>
              <a:gd name="T52" fmla="*/ 2147483647 w 16490"/>
              <a:gd name="T53" fmla="*/ 2147483647 h 2392"/>
              <a:gd name="T54" fmla="*/ 2147483647 w 16490"/>
              <a:gd name="T55" fmla="*/ 2147483647 h 2392"/>
              <a:gd name="T56" fmla="*/ 2147483647 w 16490"/>
              <a:gd name="T57" fmla="*/ 2147483647 h 2392"/>
              <a:gd name="T58" fmla="*/ 2147483647 w 16490"/>
              <a:gd name="T59" fmla="*/ 2147483647 h 2392"/>
              <a:gd name="T60" fmla="*/ 2147483647 w 16490"/>
              <a:gd name="T61" fmla="*/ 2147483647 h 2392"/>
              <a:gd name="T62" fmla="*/ 2147483647 w 16490"/>
              <a:gd name="T63" fmla="*/ 2147483647 h 2392"/>
              <a:gd name="T64" fmla="*/ 2147483647 w 16490"/>
              <a:gd name="T65" fmla="*/ 2147483647 h 2392"/>
              <a:gd name="T66" fmla="*/ 2147483647 w 16490"/>
              <a:gd name="T67" fmla="*/ 2147483647 h 2392"/>
              <a:gd name="T68" fmla="*/ 2147483647 w 16490"/>
              <a:gd name="T69" fmla="*/ 2147483647 h 2392"/>
              <a:gd name="T70" fmla="*/ 2147483647 w 16490"/>
              <a:gd name="T71" fmla="*/ 2147483647 h 2392"/>
              <a:gd name="T72" fmla="*/ 2147483647 w 16490"/>
              <a:gd name="T73" fmla="*/ 2147483647 h 2392"/>
              <a:gd name="T74" fmla="*/ 2147483647 w 16490"/>
              <a:gd name="T75" fmla="*/ 2147483647 h 2392"/>
              <a:gd name="T76" fmla="*/ 2147483647 w 16490"/>
              <a:gd name="T77" fmla="*/ 2147483647 h 2392"/>
              <a:gd name="T78" fmla="*/ 2147483647 w 16490"/>
              <a:gd name="T79" fmla="*/ 2147483647 h 2392"/>
              <a:gd name="T80" fmla="*/ 2147483647 w 16490"/>
              <a:gd name="T81" fmla="*/ 2147483647 h 2392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16490"/>
              <a:gd name="T124" fmla="*/ 0 h 2392"/>
              <a:gd name="T125" fmla="*/ 16490 w 16490"/>
              <a:gd name="T126" fmla="*/ 2392 h 2392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16490" h="2392" extrusionOk="0">
                <a:moveTo>
                  <a:pt x="271" y="1053"/>
                </a:moveTo>
                <a:cubicBezTo>
                  <a:pt x="257" y="1056"/>
                  <a:pt x="244" y="1060"/>
                  <a:pt x="230" y="1063"/>
                </a:cubicBezTo>
                <a:cubicBezTo>
                  <a:pt x="243" y="1114"/>
                  <a:pt x="256" y="1165"/>
                  <a:pt x="272" y="1215"/>
                </a:cubicBezTo>
                <a:cubicBezTo>
                  <a:pt x="317" y="1352"/>
                  <a:pt x="386" y="1480"/>
                  <a:pt x="430" y="1617"/>
                </a:cubicBezTo>
                <a:cubicBezTo>
                  <a:pt x="436" y="1635"/>
                  <a:pt x="471" y="1726"/>
                  <a:pt x="453" y="1744"/>
                </a:cubicBezTo>
                <a:cubicBezTo>
                  <a:pt x="432" y="1748"/>
                  <a:pt x="425" y="1749"/>
                  <a:pt x="415" y="1733"/>
                </a:cubicBezTo>
              </a:path>
              <a:path w="16490" h="2392" extrusionOk="0">
                <a:moveTo>
                  <a:pt x="40" y="1244"/>
                </a:moveTo>
                <a:cubicBezTo>
                  <a:pt x="8" y="1181"/>
                  <a:pt x="-17" y="1122"/>
                  <a:pt x="10" y="1049"/>
                </a:cubicBezTo>
                <a:cubicBezTo>
                  <a:pt x="46" y="952"/>
                  <a:pt x="148" y="876"/>
                  <a:pt x="228" y="818"/>
                </a:cubicBezTo>
                <a:cubicBezTo>
                  <a:pt x="326" y="748"/>
                  <a:pt x="472" y="651"/>
                  <a:pt x="600" y="667"/>
                </a:cubicBezTo>
                <a:cubicBezTo>
                  <a:pt x="679" y="677"/>
                  <a:pt x="667" y="765"/>
                  <a:pt x="655" y="820"/>
                </a:cubicBezTo>
                <a:cubicBezTo>
                  <a:pt x="634" y="912"/>
                  <a:pt x="591" y="997"/>
                  <a:pt x="563" y="1086"/>
                </a:cubicBezTo>
                <a:cubicBezTo>
                  <a:pt x="539" y="1163"/>
                  <a:pt x="530" y="1235"/>
                  <a:pt x="555" y="1313"/>
                </a:cubicBezTo>
                <a:cubicBezTo>
                  <a:pt x="576" y="1380"/>
                  <a:pt x="616" y="1438"/>
                  <a:pt x="643" y="1503"/>
                </a:cubicBezTo>
                <a:cubicBezTo>
                  <a:pt x="660" y="1543"/>
                  <a:pt x="682" y="1601"/>
                  <a:pt x="655" y="1643"/>
                </a:cubicBezTo>
                <a:cubicBezTo>
                  <a:pt x="624" y="1692"/>
                  <a:pt x="551" y="1698"/>
                  <a:pt x="500" y="1688"/>
                </a:cubicBezTo>
                <a:cubicBezTo>
                  <a:pt x="458" y="1680"/>
                  <a:pt x="414" y="1668"/>
                  <a:pt x="384" y="1635"/>
                </a:cubicBezTo>
                <a:cubicBezTo>
                  <a:pt x="378" y="1623"/>
                  <a:pt x="376" y="1620"/>
                  <a:pt x="377" y="1611"/>
                </a:cubicBezTo>
              </a:path>
              <a:path w="16490" h="2392" extrusionOk="0">
                <a:moveTo>
                  <a:pt x="779" y="1648"/>
                </a:moveTo>
                <a:cubicBezTo>
                  <a:pt x="811" y="1585"/>
                  <a:pt x="803" y="1543"/>
                  <a:pt x="790" y="1473"/>
                </a:cubicBezTo>
                <a:cubicBezTo>
                  <a:pt x="771" y="1369"/>
                  <a:pt x="732" y="1274"/>
                  <a:pt x="692" y="1177"/>
                </a:cubicBezTo>
                <a:cubicBezTo>
                  <a:pt x="664" y="1109"/>
                  <a:pt x="629" y="1036"/>
                  <a:pt x="615" y="969"/>
                </a:cubicBezTo>
                <a:cubicBezTo>
                  <a:pt x="664" y="998"/>
                  <a:pt x="708" y="1037"/>
                  <a:pt x="752" y="1072"/>
                </a:cubicBezTo>
                <a:cubicBezTo>
                  <a:pt x="829" y="1133"/>
                  <a:pt x="906" y="1194"/>
                  <a:pt x="984" y="1254"/>
                </a:cubicBezTo>
                <a:cubicBezTo>
                  <a:pt x="1035" y="1293"/>
                  <a:pt x="1082" y="1327"/>
                  <a:pt x="1121" y="1377"/>
                </a:cubicBezTo>
                <a:cubicBezTo>
                  <a:pt x="1099" y="1393"/>
                  <a:pt x="1094" y="1394"/>
                  <a:pt x="1059" y="1386"/>
                </a:cubicBezTo>
                <a:cubicBezTo>
                  <a:pt x="1013" y="1376"/>
                  <a:pt x="962" y="1357"/>
                  <a:pt x="921" y="1333"/>
                </a:cubicBezTo>
                <a:cubicBezTo>
                  <a:pt x="883" y="1310"/>
                  <a:pt x="845" y="1277"/>
                  <a:pt x="836" y="1232"/>
                </a:cubicBezTo>
                <a:cubicBezTo>
                  <a:pt x="835" y="1223"/>
                  <a:pt x="835" y="1213"/>
                  <a:pt x="834" y="1204"/>
                </a:cubicBezTo>
              </a:path>
              <a:path w="16490" h="2392" extrusionOk="0">
                <a:moveTo>
                  <a:pt x="1046" y="850"/>
                </a:moveTo>
                <a:cubicBezTo>
                  <a:pt x="1039" y="826"/>
                  <a:pt x="1036" y="812"/>
                  <a:pt x="1018" y="793"/>
                </a:cubicBezTo>
                <a:cubicBezTo>
                  <a:pt x="988" y="761"/>
                  <a:pt x="948" y="793"/>
                  <a:pt x="929" y="819"/>
                </a:cubicBezTo>
                <a:cubicBezTo>
                  <a:pt x="873" y="899"/>
                  <a:pt x="859" y="1036"/>
                  <a:pt x="885" y="1129"/>
                </a:cubicBezTo>
                <a:cubicBezTo>
                  <a:pt x="915" y="1236"/>
                  <a:pt x="1020" y="1277"/>
                  <a:pt x="1116" y="1303"/>
                </a:cubicBezTo>
                <a:cubicBezTo>
                  <a:pt x="1163" y="1315"/>
                  <a:pt x="1217" y="1323"/>
                  <a:pt x="1257" y="1352"/>
                </a:cubicBezTo>
                <a:cubicBezTo>
                  <a:pt x="1287" y="1374"/>
                  <a:pt x="1271" y="1399"/>
                  <a:pt x="1246" y="1417"/>
                </a:cubicBezTo>
                <a:cubicBezTo>
                  <a:pt x="1205" y="1447"/>
                  <a:pt x="1143" y="1464"/>
                  <a:pt x="1094" y="1473"/>
                </a:cubicBezTo>
                <a:cubicBezTo>
                  <a:pt x="1037" y="1484"/>
                  <a:pt x="997" y="1476"/>
                  <a:pt x="947" y="1451"/>
                </a:cubicBezTo>
              </a:path>
              <a:path w="16490" h="2392" extrusionOk="0">
                <a:moveTo>
                  <a:pt x="1314" y="701"/>
                </a:moveTo>
                <a:cubicBezTo>
                  <a:pt x="1332" y="700"/>
                  <a:pt x="1337" y="700"/>
                  <a:pt x="1348" y="700"/>
                </a:cubicBezTo>
                <a:cubicBezTo>
                  <a:pt x="1331" y="702"/>
                  <a:pt x="1336" y="699"/>
                  <a:pt x="1320" y="704"/>
                </a:cubicBezTo>
                <a:cubicBezTo>
                  <a:pt x="1291" y="713"/>
                  <a:pt x="1264" y="725"/>
                  <a:pt x="1239" y="742"/>
                </a:cubicBezTo>
                <a:cubicBezTo>
                  <a:pt x="1202" y="767"/>
                  <a:pt x="1170" y="794"/>
                  <a:pt x="1143" y="829"/>
                </a:cubicBezTo>
                <a:cubicBezTo>
                  <a:pt x="1121" y="857"/>
                  <a:pt x="1106" y="889"/>
                  <a:pt x="1101" y="925"/>
                </a:cubicBezTo>
                <a:cubicBezTo>
                  <a:pt x="1098" y="943"/>
                  <a:pt x="1100" y="976"/>
                  <a:pt x="1117" y="988"/>
                </a:cubicBezTo>
                <a:cubicBezTo>
                  <a:pt x="1142" y="1006"/>
                  <a:pt x="1174" y="993"/>
                  <a:pt x="1201" y="986"/>
                </a:cubicBezTo>
                <a:cubicBezTo>
                  <a:pt x="1250" y="973"/>
                  <a:pt x="1297" y="954"/>
                  <a:pt x="1347" y="942"/>
                </a:cubicBezTo>
                <a:cubicBezTo>
                  <a:pt x="1380" y="934"/>
                  <a:pt x="1391" y="936"/>
                  <a:pt x="1419" y="949"/>
                </a:cubicBezTo>
                <a:cubicBezTo>
                  <a:pt x="1410" y="996"/>
                  <a:pt x="1387" y="1028"/>
                  <a:pt x="1362" y="1069"/>
                </a:cubicBezTo>
                <a:cubicBezTo>
                  <a:pt x="1336" y="1111"/>
                  <a:pt x="1294" y="1166"/>
                  <a:pt x="1303" y="1220"/>
                </a:cubicBezTo>
                <a:cubicBezTo>
                  <a:pt x="1311" y="1272"/>
                  <a:pt x="1387" y="1262"/>
                  <a:pt x="1421" y="1256"/>
                </a:cubicBezTo>
                <a:cubicBezTo>
                  <a:pt x="1502" y="1242"/>
                  <a:pt x="1580" y="1190"/>
                  <a:pt x="1645" y="1142"/>
                </a:cubicBezTo>
                <a:cubicBezTo>
                  <a:pt x="1654" y="1135"/>
                  <a:pt x="1663" y="1127"/>
                  <a:pt x="1672" y="1120"/>
                </a:cubicBezTo>
              </a:path>
              <a:path w="16490" h="2392" extrusionOk="0">
                <a:moveTo>
                  <a:pt x="789" y="1809"/>
                </a:moveTo>
                <a:cubicBezTo>
                  <a:pt x="774" y="1778"/>
                  <a:pt x="780" y="1769"/>
                  <a:pt x="743" y="1770"/>
                </a:cubicBezTo>
                <a:cubicBezTo>
                  <a:pt x="691" y="1771"/>
                  <a:pt x="653" y="1868"/>
                  <a:pt x="640" y="1904"/>
                </a:cubicBezTo>
                <a:cubicBezTo>
                  <a:pt x="607" y="1995"/>
                  <a:pt x="598" y="2091"/>
                  <a:pt x="619" y="2186"/>
                </a:cubicBezTo>
                <a:cubicBezTo>
                  <a:pt x="635" y="2258"/>
                  <a:pt x="670" y="2333"/>
                  <a:pt x="736" y="2373"/>
                </a:cubicBezTo>
                <a:cubicBezTo>
                  <a:pt x="779" y="2399"/>
                  <a:pt x="838" y="2396"/>
                  <a:pt x="878" y="2365"/>
                </a:cubicBezTo>
                <a:cubicBezTo>
                  <a:pt x="925" y="2328"/>
                  <a:pt x="950" y="2268"/>
                  <a:pt x="961" y="2211"/>
                </a:cubicBezTo>
                <a:cubicBezTo>
                  <a:pt x="976" y="2134"/>
                  <a:pt x="967" y="2063"/>
                  <a:pt x="965" y="1986"/>
                </a:cubicBezTo>
                <a:cubicBezTo>
                  <a:pt x="966" y="1964"/>
                  <a:pt x="964" y="1958"/>
                  <a:pt x="976" y="1949"/>
                </a:cubicBezTo>
                <a:cubicBezTo>
                  <a:pt x="1008" y="1960"/>
                  <a:pt x="1033" y="1971"/>
                  <a:pt x="1063" y="1993"/>
                </a:cubicBezTo>
                <a:cubicBezTo>
                  <a:pt x="1111" y="2028"/>
                  <a:pt x="1187" y="2082"/>
                  <a:pt x="1189" y="2148"/>
                </a:cubicBezTo>
                <a:cubicBezTo>
                  <a:pt x="1190" y="2178"/>
                  <a:pt x="1159" y="2204"/>
                  <a:pt x="1131" y="2208"/>
                </a:cubicBezTo>
                <a:cubicBezTo>
                  <a:pt x="1090" y="2214"/>
                  <a:pt x="1045" y="2208"/>
                  <a:pt x="1016" y="2176"/>
                </a:cubicBezTo>
                <a:cubicBezTo>
                  <a:pt x="998" y="2146"/>
                  <a:pt x="991" y="2136"/>
                  <a:pt x="991" y="2111"/>
                </a:cubicBezTo>
              </a:path>
              <a:path w="16490" h="2392" extrusionOk="0">
                <a:moveTo>
                  <a:pt x="1169" y="1741"/>
                </a:moveTo>
                <a:cubicBezTo>
                  <a:pt x="1205" y="1713"/>
                  <a:pt x="1197" y="1707"/>
                  <a:pt x="1196" y="1759"/>
                </a:cubicBezTo>
                <a:cubicBezTo>
                  <a:pt x="1195" y="1835"/>
                  <a:pt x="1220" y="1900"/>
                  <a:pt x="1262" y="1964"/>
                </a:cubicBezTo>
                <a:cubicBezTo>
                  <a:pt x="1278" y="1989"/>
                  <a:pt x="1358" y="2048"/>
                  <a:pt x="1358" y="2078"/>
                </a:cubicBezTo>
                <a:cubicBezTo>
                  <a:pt x="1358" y="2112"/>
                  <a:pt x="1328" y="2118"/>
                  <a:pt x="1299" y="2125"/>
                </a:cubicBezTo>
                <a:cubicBezTo>
                  <a:pt x="1275" y="2129"/>
                  <a:pt x="1267" y="2130"/>
                  <a:pt x="1251" y="2123"/>
                </a:cubicBezTo>
                <a:cubicBezTo>
                  <a:pt x="1260" y="2075"/>
                  <a:pt x="1277" y="2055"/>
                  <a:pt x="1319" y="2011"/>
                </a:cubicBezTo>
                <a:cubicBezTo>
                  <a:pt x="1400" y="1927"/>
                  <a:pt x="1486" y="1846"/>
                  <a:pt x="1560" y="1756"/>
                </a:cubicBezTo>
                <a:cubicBezTo>
                  <a:pt x="1619" y="1684"/>
                  <a:pt x="1675" y="1596"/>
                  <a:pt x="1681" y="1500"/>
                </a:cubicBezTo>
                <a:cubicBezTo>
                  <a:pt x="1684" y="1451"/>
                  <a:pt x="1672" y="1450"/>
                  <a:pt x="1635" y="1438"/>
                </a:cubicBezTo>
                <a:cubicBezTo>
                  <a:pt x="1575" y="1479"/>
                  <a:pt x="1547" y="1521"/>
                  <a:pt x="1530" y="1595"/>
                </a:cubicBezTo>
                <a:cubicBezTo>
                  <a:pt x="1504" y="1709"/>
                  <a:pt x="1512" y="1838"/>
                  <a:pt x="1571" y="1940"/>
                </a:cubicBezTo>
                <a:cubicBezTo>
                  <a:pt x="1603" y="1996"/>
                  <a:pt x="1630" y="2007"/>
                  <a:pt x="1686" y="2028"/>
                </a:cubicBezTo>
              </a:path>
              <a:path w="16490" h="2392" extrusionOk="0">
                <a:moveTo>
                  <a:pt x="16285" y="0"/>
                </a:moveTo>
                <a:cubicBezTo>
                  <a:pt x="16333" y="51"/>
                  <a:pt x="16363" y="58"/>
                  <a:pt x="16436" y="39"/>
                </a:cubicBezTo>
                <a:cubicBezTo>
                  <a:pt x="16454" y="33"/>
                  <a:pt x="16471" y="26"/>
                  <a:pt x="16489" y="20"/>
                </a:cubicBezTo>
              </a:path>
            </a:pathLst>
          </a:custGeom>
          <a:noFill/>
          <a:ln w="19050" cap="rnd">
            <a:solidFill>
              <a:srgbClr val="C0504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1227" name="Ink 27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1473200" y="3992563"/>
            <a:ext cx="300038" cy="774700"/>
          </a:xfrm>
          <a:custGeom>
            <a:avLst/>
            <a:gdLst>
              <a:gd name="T0" fmla="*/ 2147483647 w 831"/>
              <a:gd name="T1" fmla="*/ 2147483647 h 2155"/>
              <a:gd name="T2" fmla="*/ 2147483647 w 831"/>
              <a:gd name="T3" fmla="*/ 2147483647 h 2155"/>
              <a:gd name="T4" fmla="*/ 2147483647 w 831"/>
              <a:gd name="T5" fmla="*/ 2147483647 h 2155"/>
              <a:gd name="T6" fmla="*/ 2147483647 w 831"/>
              <a:gd name="T7" fmla="*/ 2147483647 h 2155"/>
              <a:gd name="T8" fmla="*/ 2147483647 w 831"/>
              <a:gd name="T9" fmla="*/ 2147483647 h 2155"/>
              <a:gd name="T10" fmla="*/ 2147483647 w 831"/>
              <a:gd name="T11" fmla="*/ 2147483647 h 2155"/>
              <a:gd name="T12" fmla="*/ 2147483647 w 831"/>
              <a:gd name="T13" fmla="*/ 2147483647 h 2155"/>
              <a:gd name="T14" fmla="*/ 2147483647 w 831"/>
              <a:gd name="T15" fmla="*/ 2147483647 h 2155"/>
              <a:gd name="T16" fmla="*/ 2147483647 w 831"/>
              <a:gd name="T17" fmla="*/ 2147483647 h 2155"/>
              <a:gd name="T18" fmla="*/ 2147483647 w 831"/>
              <a:gd name="T19" fmla="*/ 2147483647 h 2155"/>
              <a:gd name="T20" fmla="*/ 2147483647 w 831"/>
              <a:gd name="T21" fmla="*/ 2147483647 h 2155"/>
              <a:gd name="T22" fmla="*/ 2147483647 w 831"/>
              <a:gd name="T23" fmla="*/ 2147483647 h 2155"/>
              <a:gd name="T24" fmla="*/ 2147483647 w 831"/>
              <a:gd name="T25" fmla="*/ 2147483647 h 2155"/>
              <a:gd name="T26" fmla="*/ 2147483647 w 831"/>
              <a:gd name="T27" fmla="*/ 2147483647 h 2155"/>
              <a:gd name="T28" fmla="*/ 2147483647 w 831"/>
              <a:gd name="T29" fmla="*/ 2147483647 h 2155"/>
              <a:gd name="T30" fmla="*/ 2147483647 w 831"/>
              <a:gd name="T31" fmla="*/ 2147483647 h 2155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831"/>
              <a:gd name="T49" fmla="*/ 0 h 2155"/>
              <a:gd name="T50" fmla="*/ 831 w 831"/>
              <a:gd name="T51" fmla="*/ 2155 h 2155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831" h="2155" extrusionOk="0">
                <a:moveTo>
                  <a:pt x="87" y="1064"/>
                </a:moveTo>
                <a:cubicBezTo>
                  <a:pt x="87" y="1069"/>
                  <a:pt x="90" y="1101"/>
                  <a:pt x="89" y="1126"/>
                </a:cubicBezTo>
                <a:cubicBezTo>
                  <a:pt x="83" y="1228"/>
                  <a:pt x="102" y="1344"/>
                  <a:pt x="228" y="1354"/>
                </a:cubicBezTo>
                <a:cubicBezTo>
                  <a:pt x="327" y="1361"/>
                  <a:pt x="428" y="1299"/>
                  <a:pt x="504" y="1244"/>
                </a:cubicBezTo>
                <a:cubicBezTo>
                  <a:pt x="764" y="1055"/>
                  <a:pt x="852" y="750"/>
                  <a:pt x="821" y="441"/>
                </a:cubicBezTo>
                <a:cubicBezTo>
                  <a:pt x="808" y="315"/>
                  <a:pt x="785" y="112"/>
                  <a:pt x="694" y="12"/>
                </a:cubicBezTo>
                <a:cubicBezTo>
                  <a:pt x="686" y="8"/>
                  <a:pt x="677" y="4"/>
                  <a:pt x="669" y="0"/>
                </a:cubicBezTo>
                <a:cubicBezTo>
                  <a:pt x="635" y="95"/>
                  <a:pt x="622" y="177"/>
                  <a:pt x="615" y="284"/>
                </a:cubicBezTo>
                <a:cubicBezTo>
                  <a:pt x="597" y="562"/>
                  <a:pt x="608" y="838"/>
                  <a:pt x="633" y="1116"/>
                </a:cubicBezTo>
                <a:cubicBezTo>
                  <a:pt x="658" y="1394"/>
                  <a:pt x="711" y="1666"/>
                  <a:pt x="756" y="1941"/>
                </a:cubicBezTo>
                <a:cubicBezTo>
                  <a:pt x="768" y="2012"/>
                  <a:pt x="835" y="2204"/>
                  <a:pt x="784" y="2154"/>
                </a:cubicBezTo>
                <a:cubicBezTo>
                  <a:pt x="763" y="2120"/>
                  <a:pt x="755" y="2104"/>
                  <a:pt x="751" y="2074"/>
                </a:cubicBezTo>
              </a:path>
              <a:path w="831" h="2155" extrusionOk="0">
                <a:moveTo>
                  <a:pt x="42" y="452"/>
                </a:moveTo>
                <a:cubicBezTo>
                  <a:pt x="22" y="435"/>
                  <a:pt x="21" y="431"/>
                  <a:pt x="6" y="427"/>
                </a:cubicBezTo>
                <a:cubicBezTo>
                  <a:pt x="1" y="442"/>
                  <a:pt x="2" y="463"/>
                  <a:pt x="16" y="477"/>
                </a:cubicBezTo>
                <a:cubicBezTo>
                  <a:pt x="31" y="486"/>
                  <a:pt x="38" y="489"/>
                  <a:pt x="51" y="490"/>
                </a:cubicBezTo>
              </a:path>
            </a:pathLst>
          </a:custGeom>
          <a:noFill/>
          <a:ln w="19050" cap="rnd">
            <a:solidFill>
              <a:srgbClr val="C0504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1228" name="Ink 28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2005013" y="3919538"/>
            <a:ext cx="2106612" cy="785812"/>
          </a:xfrm>
          <a:custGeom>
            <a:avLst/>
            <a:gdLst>
              <a:gd name="T0" fmla="*/ 2147483647 w 5851"/>
              <a:gd name="T1" fmla="*/ 2147483647 h 2184"/>
              <a:gd name="T2" fmla="*/ 2147483647 w 5851"/>
              <a:gd name="T3" fmla="*/ 2147483647 h 2184"/>
              <a:gd name="T4" fmla="*/ 2147483647 w 5851"/>
              <a:gd name="T5" fmla="*/ 2147483647 h 2184"/>
              <a:gd name="T6" fmla="*/ 2147483647 w 5851"/>
              <a:gd name="T7" fmla="*/ 2147483647 h 2184"/>
              <a:gd name="T8" fmla="*/ 2147483647 w 5851"/>
              <a:gd name="T9" fmla="*/ 2147483647 h 2184"/>
              <a:gd name="T10" fmla="*/ 2147483647 w 5851"/>
              <a:gd name="T11" fmla="*/ 2147483647 h 2184"/>
              <a:gd name="T12" fmla="*/ 2147483647 w 5851"/>
              <a:gd name="T13" fmla="*/ 2147483647 h 2184"/>
              <a:gd name="T14" fmla="*/ 2147483647 w 5851"/>
              <a:gd name="T15" fmla="*/ 2147483647 h 2184"/>
              <a:gd name="T16" fmla="*/ 2147483647 w 5851"/>
              <a:gd name="T17" fmla="*/ 2147483647 h 2184"/>
              <a:gd name="T18" fmla="*/ 2147483647 w 5851"/>
              <a:gd name="T19" fmla="*/ 2147483647 h 2184"/>
              <a:gd name="T20" fmla="*/ 2147483647 w 5851"/>
              <a:gd name="T21" fmla="*/ 2147483647 h 2184"/>
              <a:gd name="T22" fmla="*/ 2147483647 w 5851"/>
              <a:gd name="T23" fmla="*/ 2147483647 h 2184"/>
              <a:gd name="T24" fmla="*/ 2147483647 w 5851"/>
              <a:gd name="T25" fmla="*/ 2147483647 h 2184"/>
              <a:gd name="T26" fmla="*/ 2147483647 w 5851"/>
              <a:gd name="T27" fmla="*/ 2147483647 h 2184"/>
              <a:gd name="T28" fmla="*/ 2147483647 w 5851"/>
              <a:gd name="T29" fmla="*/ 2147483647 h 2184"/>
              <a:gd name="T30" fmla="*/ 2147483647 w 5851"/>
              <a:gd name="T31" fmla="*/ 2147483647 h 2184"/>
              <a:gd name="T32" fmla="*/ 2147483647 w 5851"/>
              <a:gd name="T33" fmla="*/ 2147483647 h 2184"/>
              <a:gd name="T34" fmla="*/ 2147483647 w 5851"/>
              <a:gd name="T35" fmla="*/ 2147483647 h 2184"/>
              <a:gd name="T36" fmla="*/ 2147483647 w 5851"/>
              <a:gd name="T37" fmla="*/ 2147483647 h 2184"/>
              <a:gd name="T38" fmla="*/ 2147483647 w 5851"/>
              <a:gd name="T39" fmla="*/ 2147483647 h 2184"/>
              <a:gd name="T40" fmla="*/ 2147483647 w 5851"/>
              <a:gd name="T41" fmla="*/ 2147483647 h 2184"/>
              <a:gd name="T42" fmla="*/ 2147483647 w 5851"/>
              <a:gd name="T43" fmla="*/ 2147483647 h 2184"/>
              <a:gd name="T44" fmla="*/ 2147483647 w 5851"/>
              <a:gd name="T45" fmla="*/ 2147483647 h 2184"/>
              <a:gd name="T46" fmla="*/ 2147483647 w 5851"/>
              <a:gd name="T47" fmla="*/ 2147483647 h 2184"/>
              <a:gd name="T48" fmla="*/ 2147483647 w 5851"/>
              <a:gd name="T49" fmla="*/ 2147483647 h 2184"/>
              <a:gd name="T50" fmla="*/ 2147483647 w 5851"/>
              <a:gd name="T51" fmla="*/ 2147483647 h 2184"/>
              <a:gd name="T52" fmla="*/ 2147483647 w 5851"/>
              <a:gd name="T53" fmla="*/ 2147483647 h 2184"/>
              <a:gd name="T54" fmla="*/ 2147483647 w 5851"/>
              <a:gd name="T55" fmla="*/ 2147483647 h 2184"/>
              <a:gd name="T56" fmla="*/ 2147483647 w 5851"/>
              <a:gd name="T57" fmla="*/ 2147483647 h 2184"/>
              <a:gd name="T58" fmla="*/ 2147483647 w 5851"/>
              <a:gd name="T59" fmla="*/ 2147483647 h 2184"/>
              <a:gd name="T60" fmla="*/ 2147483647 w 5851"/>
              <a:gd name="T61" fmla="*/ 2147483647 h 2184"/>
              <a:gd name="T62" fmla="*/ 2147483647 w 5851"/>
              <a:gd name="T63" fmla="*/ 2147483647 h 2184"/>
              <a:gd name="T64" fmla="*/ 2147483647 w 5851"/>
              <a:gd name="T65" fmla="*/ 2147483647 h 2184"/>
              <a:gd name="T66" fmla="*/ 2147483647 w 5851"/>
              <a:gd name="T67" fmla="*/ 2147483647 h 2184"/>
              <a:gd name="T68" fmla="*/ 2147483647 w 5851"/>
              <a:gd name="T69" fmla="*/ 2147483647 h 2184"/>
              <a:gd name="T70" fmla="*/ 2147483647 w 5851"/>
              <a:gd name="T71" fmla="*/ 2147483647 h 2184"/>
              <a:gd name="T72" fmla="*/ 2147483647 w 5851"/>
              <a:gd name="T73" fmla="*/ 2147483647 h 2184"/>
              <a:gd name="T74" fmla="*/ 2147483647 w 5851"/>
              <a:gd name="T75" fmla="*/ 2147483647 h 2184"/>
              <a:gd name="T76" fmla="*/ 2147483647 w 5851"/>
              <a:gd name="T77" fmla="*/ 2147483647 h 2184"/>
              <a:gd name="T78" fmla="*/ 2147483647 w 5851"/>
              <a:gd name="T79" fmla="*/ 2147483647 h 2184"/>
              <a:gd name="T80" fmla="*/ 2147483647 w 5851"/>
              <a:gd name="T81" fmla="*/ 2147483647 h 2184"/>
              <a:gd name="T82" fmla="*/ 2147483647 w 5851"/>
              <a:gd name="T83" fmla="*/ 2147483647 h 2184"/>
              <a:gd name="T84" fmla="*/ 2147483647 w 5851"/>
              <a:gd name="T85" fmla="*/ 2147483647 h 2184"/>
              <a:gd name="T86" fmla="*/ 2147483647 w 5851"/>
              <a:gd name="T87" fmla="*/ 2147483647 h 2184"/>
              <a:gd name="T88" fmla="*/ 2147483647 w 5851"/>
              <a:gd name="T89" fmla="*/ 2147483647 h 2184"/>
              <a:gd name="T90" fmla="*/ 2147483647 w 5851"/>
              <a:gd name="T91" fmla="*/ 2147483647 h 2184"/>
              <a:gd name="T92" fmla="*/ 2147483647 w 5851"/>
              <a:gd name="T93" fmla="*/ 2147483647 h 2184"/>
              <a:gd name="T94" fmla="*/ 2147483647 w 5851"/>
              <a:gd name="T95" fmla="*/ 2147483647 h 2184"/>
              <a:gd name="T96" fmla="*/ 2147483647 w 5851"/>
              <a:gd name="T97" fmla="*/ 2147483647 h 2184"/>
              <a:gd name="T98" fmla="*/ 2147483647 w 5851"/>
              <a:gd name="T99" fmla="*/ 2147483647 h 2184"/>
              <a:gd name="T100" fmla="*/ 2147483647 w 5851"/>
              <a:gd name="T101" fmla="*/ 2147483647 h 2184"/>
              <a:gd name="T102" fmla="*/ 2147483647 w 5851"/>
              <a:gd name="T103" fmla="*/ 2147483647 h 2184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5851"/>
              <a:gd name="T157" fmla="*/ 0 h 2184"/>
              <a:gd name="T158" fmla="*/ 5851 w 5851"/>
              <a:gd name="T159" fmla="*/ 2184 h 2184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5851" h="2184" extrusionOk="0">
                <a:moveTo>
                  <a:pt x="416" y="1226"/>
                </a:moveTo>
                <a:cubicBezTo>
                  <a:pt x="413" y="1192"/>
                  <a:pt x="410" y="1158"/>
                  <a:pt x="387" y="1131"/>
                </a:cubicBezTo>
                <a:cubicBezTo>
                  <a:pt x="354" y="1092"/>
                  <a:pt x="296" y="1081"/>
                  <a:pt x="247" y="1079"/>
                </a:cubicBezTo>
                <a:cubicBezTo>
                  <a:pt x="182" y="1077"/>
                  <a:pt x="105" y="1094"/>
                  <a:pt x="52" y="1133"/>
                </a:cubicBezTo>
                <a:cubicBezTo>
                  <a:pt x="-1" y="1172"/>
                  <a:pt x="-17" y="1235"/>
                  <a:pt x="17" y="1293"/>
                </a:cubicBezTo>
                <a:cubicBezTo>
                  <a:pt x="63" y="1372"/>
                  <a:pt x="162" y="1426"/>
                  <a:pt x="238" y="1469"/>
                </a:cubicBezTo>
                <a:cubicBezTo>
                  <a:pt x="302" y="1505"/>
                  <a:pt x="442" y="1540"/>
                  <a:pt x="482" y="1607"/>
                </a:cubicBezTo>
                <a:cubicBezTo>
                  <a:pt x="483" y="1614"/>
                  <a:pt x="485" y="1622"/>
                  <a:pt x="486" y="1629"/>
                </a:cubicBezTo>
                <a:cubicBezTo>
                  <a:pt x="448" y="1665"/>
                  <a:pt x="406" y="1672"/>
                  <a:pt x="353" y="1676"/>
                </a:cubicBezTo>
                <a:cubicBezTo>
                  <a:pt x="274" y="1683"/>
                  <a:pt x="195" y="1673"/>
                  <a:pt x="121" y="1645"/>
                </a:cubicBezTo>
                <a:cubicBezTo>
                  <a:pt x="59" y="1621"/>
                  <a:pt x="38" y="1596"/>
                  <a:pt x="27" y="1534"/>
                </a:cubicBezTo>
              </a:path>
              <a:path w="5851" h="2184" extrusionOk="0">
                <a:moveTo>
                  <a:pt x="444" y="1378"/>
                </a:moveTo>
                <a:cubicBezTo>
                  <a:pt x="494" y="1387"/>
                  <a:pt x="531" y="1395"/>
                  <a:pt x="579" y="1375"/>
                </a:cubicBezTo>
                <a:cubicBezTo>
                  <a:pt x="633" y="1353"/>
                  <a:pt x="669" y="1314"/>
                  <a:pt x="702" y="1267"/>
                </a:cubicBezTo>
                <a:cubicBezTo>
                  <a:pt x="733" y="1224"/>
                  <a:pt x="773" y="1153"/>
                  <a:pt x="750" y="1097"/>
                </a:cubicBezTo>
                <a:cubicBezTo>
                  <a:pt x="732" y="1054"/>
                  <a:pt x="680" y="1073"/>
                  <a:pt x="653" y="1093"/>
                </a:cubicBezTo>
                <a:cubicBezTo>
                  <a:pt x="595" y="1137"/>
                  <a:pt x="560" y="1212"/>
                  <a:pt x="543" y="1281"/>
                </a:cubicBezTo>
                <a:cubicBezTo>
                  <a:pt x="523" y="1361"/>
                  <a:pt x="525" y="1471"/>
                  <a:pt x="589" y="1532"/>
                </a:cubicBezTo>
                <a:cubicBezTo>
                  <a:pt x="629" y="1570"/>
                  <a:pt x="692" y="1561"/>
                  <a:pt x="735" y="1536"/>
                </a:cubicBezTo>
                <a:cubicBezTo>
                  <a:pt x="748" y="1526"/>
                  <a:pt x="760" y="1517"/>
                  <a:pt x="773" y="1507"/>
                </a:cubicBezTo>
              </a:path>
              <a:path w="5851" h="2184" extrusionOk="0">
                <a:moveTo>
                  <a:pt x="1007" y="457"/>
                </a:moveTo>
                <a:cubicBezTo>
                  <a:pt x="1006" y="507"/>
                  <a:pt x="1003" y="556"/>
                  <a:pt x="998" y="606"/>
                </a:cubicBezTo>
                <a:cubicBezTo>
                  <a:pt x="986" y="721"/>
                  <a:pt x="975" y="836"/>
                  <a:pt x="964" y="951"/>
                </a:cubicBezTo>
                <a:cubicBezTo>
                  <a:pt x="961" y="983"/>
                  <a:pt x="904" y="1378"/>
                  <a:pt x="947" y="1386"/>
                </a:cubicBezTo>
                <a:cubicBezTo>
                  <a:pt x="974" y="1391"/>
                  <a:pt x="986" y="1359"/>
                  <a:pt x="1001" y="1341"/>
                </a:cubicBezTo>
              </a:path>
              <a:path w="5851" h="2184" extrusionOk="0">
                <a:moveTo>
                  <a:pt x="1538" y="242"/>
                </a:moveTo>
                <a:cubicBezTo>
                  <a:pt x="1543" y="162"/>
                  <a:pt x="1565" y="70"/>
                  <a:pt x="1485" y="17"/>
                </a:cubicBezTo>
                <a:cubicBezTo>
                  <a:pt x="1418" y="-27"/>
                  <a:pt x="1338" y="18"/>
                  <a:pt x="1290" y="68"/>
                </a:cubicBezTo>
                <a:cubicBezTo>
                  <a:pt x="1177" y="187"/>
                  <a:pt x="1167" y="369"/>
                  <a:pt x="1176" y="523"/>
                </a:cubicBezTo>
                <a:cubicBezTo>
                  <a:pt x="1192" y="791"/>
                  <a:pt x="1274" y="1053"/>
                  <a:pt x="1317" y="1317"/>
                </a:cubicBezTo>
                <a:cubicBezTo>
                  <a:pt x="1340" y="1459"/>
                  <a:pt x="1368" y="1630"/>
                  <a:pt x="1327" y="1772"/>
                </a:cubicBezTo>
                <a:cubicBezTo>
                  <a:pt x="1311" y="1827"/>
                  <a:pt x="1287" y="1825"/>
                  <a:pt x="1255" y="1855"/>
                </a:cubicBezTo>
              </a:path>
              <a:path w="5851" h="2184" extrusionOk="0">
                <a:moveTo>
                  <a:pt x="1051" y="1246"/>
                </a:moveTo>
                <a:cubicBezTo>
                  <a:pt x="1087" y="1178"/>
                  <a:pt x="1108" y="1176"/>
                  <a:pt x="1185" y="1169"/>
                </a:cubicBezTo>
                <a:cubicBezTo>
                  <a:pt x="1248" y="1163"/>
                  <a:pt x="1312" y="1161"/>
                  <a:pt x="1375" y="1152"/>
                </a:cubicBezTo>
                <a:cubicBezTo>
                  <a:pt x="1410" y="1147"/>
                  <a:pt x="1436" y="1138"/>
                  <a:pt x="1468" y="1124"/>
                </a:cubicBezTo>
              </a:path>
              <a:path w="5851" h="2184" extrusionOk="0">
                <a:moveTo>
                  <a:pt x="1697" y="1284"/>
                </a:moveTo>
                <a:cubicBezTo>
                  <a:pt x="1708" y="1317"/>
                  <a:pt x="1718" y="1351"/>
                  <a:pt x="1734" y="1382"/>
                </a:cubicBezTo>
                <a:cubicBezTo>
                  <a:pt x="1741" y="1395"/>
                  <a:pt x="1743" y="1398"/>
                  <a:pt x="1743" y="1413"/>
                </a:cubicBezTo>
              </a:path>
              <a:path w="5851" h="2184" extrusionOk="0">
                <a:moveTo>
                  <a:pt x="1818" y="2022"/>
                </a:moveTo>
                <a:cubicBezTo>
                  <a:pt x="1839" y="1902"/>
                  <a:pt x="1847" y="1783"/>
                  <a:pt x="1851" y="1662"/>
                </a:cubicBezTo>
                <a:cubicBezTo>
                  <a:pt x="1856" y="1484"/>
                  <a:pt x="1854" y="1305"/>
                  <a:pt x="1872" y="1127"/>
                </a:cubicBezTo>
                <a:cubicBezTo>
                  <a:pt x="1879" y="1052"/>
                  <a:pt x="1883" y="881"/>
                  <a:pt x="1965" y="837"/>
                </a:cubicBezTo>
                <a:cubicBezTo>
                  <a:pt x="2024" y="806"/>
                  <a:pt x="2079" y="892"/>
                  <a:pt x="2099" y="931"/>
                </a:cubicBezTo>
                <a:cubicBezTo>
                  <a:pt x="2131" y="995"/>
                  <a:pt x="2142" y="1067"/>
                  <a:pt x="2132" y="1137"/>
                </a:cubicBezTo>
                <a:cubicBezTo>
                  <a:pt x="2125" y="1185"/>
                  <a:pt x="2108" y="1214"/>
                  <a:pt x="2066" y="1226"/>
                </a:cubicBezTo>
                <a:cubicBezTo>
                  <a:pt x="2029" y="1199"/>
                  <a:pt x="2025" y="1196"/>
                  <a:pt x="2012" y="1144"/>
                </a:cubicBezTo>
              </a:path>
              <a:path w="5851" h="2184" extrusionOk="0">
                <a:moveTo>
                  <a:pt x="2249" y="305"/>
                </a:moveTo>
                <a:cubicBezTo>
                  <a:pt x="2283" y="349"/>
                  <a:pt x="2277" y="395"/>
                  <a:pt x="2280" y="450"/>
                </a:cubicBezTo>
                <a:cubicBezTo>
                  <a:pt x="2286" y="578"/>
                  <a:pt x="2288" y="705"/>
                  <a:pt x="2289" y="833"/>
                </a:cubicBezTo>
                <a:cubicBezTo>
                  <a:pt x="2290" y="959"/>
                  <a:pt x="2294" y="1083"/>
                  <a:pt x="2302" y="1208"/>
                </a:cubicBezTo>
                <a:cubicBezTo>
                  <a:pt x="2305" y="1248"/>
                  <a:pt x="2310" y="1268"/>
                  <a:pt x="2318" y="1303"/>
                </a:cubicBezTo>
              </a:path>
              <a:path w="5851" h="2184" extrusionOk="0">
                <a:moveTo>
                  <a:pt x="2347" y="1005"/>
                </a:moveTo>
                <a:cubicBezTo>
                  <a:pt x="2364" y="1013"/>
                  <a:pt x="2370" y="997"/>
                  <a:pt x="2405" y="1047"/>
                </a:cubicBezTo>
                <a:cubicBezTo>
                  <a:pt x="2460" y="1124"/>
                  <a:pt x="2535" y="1269"/>
                  <a:pt x="2646" y="1273"/>
                </a:cubicBezTo>
                <a:cubicBezTo>
                  <a:pt x="2697" y="1275"/>
                  <a:pt x="2749" y="1235"/>
                  <a:pt x="2778" y="1197"/>
                </a:cubicBezTo>
                <a:cubicBezTo>
                  <a:pt x="2820" y="1141"/>
                  <a:pt x="2834" y="1074"/>
                  <a:pt x="2857" y="1010"/>
                </a:cubicBezTo>
                <a:cubicBezTo>
                  <a:pt x="2869" y="978"/>
                  <a:pt x="2869" y="965"/>
                  <a:pt x="2882" y="933"/>
                </a:cubicBezTo>
                <a:cubicBezTo>
                  <a:pt x="2863" y="1021"/>
                  <a:pt x="2849" y="1111"/>
                  <a:pt x="2831" y="1200"/>
                </a:cubicBezTo>
                <a:cubicBezTo>
                  <a:pt x="2771" y="1491"/>
                  <a:pt x="2685" y="1775"/>
                  <a:pt x="2604" y="2061"/>
                </a:cubicBezTo>
                <a:cubicBezTo>
                  <a:pt x="2603" y="2063"/>
                  <a:pt x="2556" y="2223"/>
                  <a:pt x="2568" y="2162"/>
                </a:cubicBezTo>
                <a:cubicBezTo>
                  <a:pt x="2572" y="2148"/>
                  <a:pt x="2575" y="2133"/>
                  <a:pt x="2579" y="2119"/>
                </a:cubicBezTo>
              </a:path>
              <a:path w="5851" h="2184" extrusionOk="0">
                <a:moveTo>
                  <a:pt x="3045" y="1030"/>
                </a:moveTo>
                <a:cubicBezTo>
                  <a:pt x="3140" y="1007"/>
                  <a:pt x="3236" y="988"/>
                  <a:pt x="3332" y="967"/>
                </a:cubicBezTo>
                <a:cubicBezTo>
                  <a:pt x="3404" y="951"/>
                  <a:pt x="3491" y="943"/>
                  <a:pt x="3558" y="910"/>
                </a:cubicBezTo>
                <a:cubicBezTo>
                  <a:pt x="3588" y="895"/>
                  <a:pt x="3607" y="875"/>
                  <a:pt x="3621" y="854"/>
                </a:cubicBezTo>
              </a:path>
              <a:path w="5851" h="2184" extrusionOk="0">
                <a:moveTo>
                  <a:pt x="3209" y="1140"/>
                </a:moveTo>
                <a:cubicBezTo>
                  <a:pt x="3220" y="1201"/>
                  <a:pt x="3236" y="1216"/>
                  <a:pt x="3301" y="1220"/>
                </a:cubicBezTo>
                <a:cubicBezTo>
                  <a:pt x="3373" y="1224"/>
                  <a:pt x="3452" y="1213"/>
                  <a:pt x="3520" y="1189"/>
                </a:cubicBezTo>
                <a:cubicBezTo>
                  <a:pt x="3583" y="1167"/>
                  <a:pt x="3648" y="1137"/>
                  <a:pt x="3705" y="1102"/>
                </a:cubicBezTo>
                <a:cubicBezTo>
                  <a:pt x="3716" y="1095"/>
                  <a:pt x="3727" y="1087"/>
                  <a:pt x="3738" y="1080"/>
                </a:cubicBezTo>
              </a:path>
              <a:path w="5851" h="2184" extrusionOk="0">
                <a:moveTo>
                  <a:pt x="3914" y="778"/>
                </a:moveTo>
                <a:cubicBezTo>
                  <a:pt x="3941" y="778"/>
                  <a:pt x="3967" y="784"/>
                  <a:pt x="3994" y="787"/>
                </a:cubicBezTo>
                <a:cubicBezTo>
                  <a:pt x="4029" y="790"/>
                  <a:pt x="4066" y="783"/>
                  <a:pt x="4101" y="786"/>
                </a:cubicBezTo>
                <a:cubicBezTo>
                  <a:pt x="4126" y="788"/>
                  <a:pt x="4149" y="790"/>
                  <a:pt x="4174" y="790"/>
                </a:cubicBezTo>
              </a:path>
              <a:path w="5851" h="2184" extrusionOk="0">
                <a:moveTo>
                  <a:pt x="3958" y="1023"/>
                </a:moveTo>
                <a:cubicBezTo>
                  <a:pt x="3963" y="1073"/>
                  <a:pt x="3968" y="1089"/>
                  <a:pt x="4022" y="1089"/>
                </a:cubicBezTo>
                <a:cubicBezTo>
                  <a:pt x="4081" y="1089"/>
                  <a:pt x="4138" y="1071"/>
                  <a:pt x="4191" y="1044"/>
                </a:cubicBezTo>
                <a:cubicBezTo>
                  <a:pt x="4245" y="1017"/>
                  <a:pt x="4294" y="979"/>
                  <a:pt x="4344" y="945"/>
                </a:cubicBezTo>
              </a:path>
              <a:path w="5851" h="2184" extrusionOk="0">
                <a:moveTo>
                  <a:pt x="4805" y="613"/>
                </a:moveTo>
                <a:cubicBezTo>
                  <a:pt x="4717" y="600"/>
                  <a:pt x="4646" y="622"/>
                  <a:pt x="4581" y="688"/>
                </a:cubicBezTo>
                <a:cubicBezTo>
                  <a:pt x="4502" y="769"/>
                  <a:pt x="4457" y="881"/>
                  <a:pt x="4445" y="992"/>
                </a:cubicBezTo>
                <a:cubicBezTo>
                  <a:pt x="4421" y="1209"/>
                  <a:pt x="4542" y="1422"/>
                  <a:pt x="4752" y="1494"/>
                </a:cubicBezTo>
                <a:cubicBezTo>
                  <a:pt x="4856" y="1529"/>
                  <a:pt x="4980" y="1521"/>
                  <a:pt x="5076" y="1469"/>
                </a:cubicBezTo>
                <a:cubicBezTo>
                  <a:pt x="5184" y="1410"/>
                  <a:pt x="5230" y="1295"/>
                  <a:pt x="5240" y="1178"/>
                </a:cubicBezTo>
                <a:cubicBezTo>
                  <a:pt x="5251" y="1044"/>
                  <a:pt x="5200" y="908"/>
                  <a:pt x="5122" y="800"/>
                </a:cubicBezTo>
                <a:cubicBezTo>
                  <a:pt x="5043" y="692"/>
                  <a:pt x="4917" y="595"/>
                  <a:pt x="4777" y="602"/>
                </a:cubicBezTo>
                <a:cubicBezTo>
                  <a:pt x="4769" y="604"/>
                  <a:pt x="4761" y="605"/>
                  <a:pt x="4753" y="607"/>
                </a:cubicBezTo>
              </a:path>
              <a:path w="5851" h="2184" extrusionOk="0">
                <a:moveTo>
                  <a:pt x="5698" y="664"/>
                </a:moveTo>
                <a:cubicBezTo>
                  <a:pt x="5694" y="690"/>
                  <a:pt x="5681" y="713"/>
                  <a:pt x="5671" y="738"/>
                </a:cubicBezTo>
                <a:cubicBezTo>
                  <a:pt x="5659" y="768"/>
                  <a:pt x="5648" y="806"/>
                  <a:pt x="5665" y="836"/>
                </a:cubicBezTo>
                <a:cubicBezTo>
                  <a:pt x="5683" y="868"/>
                  <a:pt x="5721" y="875"/>
                  <a:pt x="5754" y="876"/>
                </a:cubicBezTo>
                <a:cubicBezTo>
                  <a:pt x="5781" y="877"/>
                  <a:pt x="5817" y="868"/>
                  <a:pt x="5818" y="835"/>
                </a:cubicBezTo>
                <a:cubicBezTo>
                  <a:pt x="5819" y="802"/>
                  <a:pt x="5779" y="783"/>
                  <a:pt x="5754" y="774"/>
                </a:cubicBezTo>
                <a:cubicBezTo>
                  <a:pt x="5717" y="761"/>
                  <a:pt x="5679" y="762"/>
                  <a:pt x="5644" y="777"/>
                </a:cubicBezTo>
                <a:cubicBezTo>
                  <a:pt x="5616" y="789"/>
                  <a:pt x="5607" y="816"/>
                  <a:pt x="5613" y="845"/>
                </a:cubicBezTo>
                <a:cubicBezTo>
                  <a:pt x="5615" y="851"/>
                  <a:pt x="5618" y="857"/>
                  <a:pt x="5620" y="863"/>
                </a:cubicBezTo>
              </a:path>
              <a:path w="5851" h="2184" extrusionOk="0">
                <a:moveTo>
                  <a:pt x="5805" y="1156"/>
                </a:moveTo>
                <a:cubicBezTo>
                  <a:pt x="5798" y="1130"/>
                  <a:pt x="5790" y="1123"/>
                  <a:pt x="5761" y="1123"/>
                </a:cubicBezTo>
                <a:cubicBezTo>
                  <a:pt x="5736" y="1123"/>
                  <a:pt x="5706" y="1130"/>
                  <a:pt x="5691" y="1153"/>
                </a:cubicBezTo>
                <a:cubicBezTo>
                  <a:pt x="5675" y="1178"/>
                  <a:pt x="5716" y="1191"/>
                  <a:pt x="5731" y="1195"/>
                </a:cubicBezTo>
                <a:cubicBezTo>
                  <a:pt x="5764" y="1203"/>
                  <a:pt x="5801" y="1200"/>
                  <a:pt x="5832" y="1188"/>
                </a:cubicBezTo>
                <a:cubicBezTo>
                  <a:pt x="5846" y="1181"/>
                  <a:pt x="5851" y="1179"/>
                  <a:pt x="5850" y="1167"/>
                </a:cubicBezTo>
                <a:cubicBezTo>
                  <a:pt x="5831" y="1163"/>
                  <a:pt x="5805" y="1159"/>
                  <a:pt x="5786" y="1167"/>
                </a:cubicBezTo>
                <a:cubicBezTo>
                  <a:pt x="5770" y="1174"/>
                  <a:pt x="5760" y="1190"/>
                  <a:pt x="5751" y="1204"/>
                </a:cubicBezTo>
              </a:path>
            </a:pathLst>
          </a:custGeom>
          <a:noFill/>
          <a:ln w="19050" cap="rnd">
            <a:solidFill>
              <a:srgbClr val="C0504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1229" name="Ink 29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4454525" y="3903663"/>
            <a:ext cx="1395413" cy="557212"/>
          </a:xfrm>
          <a:custGeom>
            <a:avLst/>
            <a:gdLst>
              <a:gd name="T0" fmla="*/ 2147483647 w 3875"/>
              <a:gd name="T1" fmla="*/ 2147483647 h 1549"/>
              <a:gd name="T2" fmla="*/ 2147483647 w 3875"/>
              <a:gd name="T3" fmla="*/ 2147483647 h 1549"/>
              <a:gd name="T4" fmla="*/ 2147483647 w 3875"/>
              <a:gd name="T5" fmla="*/ 2147483647 h 1549"/>
              <a:gd name="T6" fmla="*/ 2147483647 w 3875"/>
              <a:gd name="T7" fmla="*/ 2147483647 h 1549"/>
              <a:gd name="T8" fmla="*/ 2147483647 w 3875"/>
              <a:gd name="T9" fmla="*/ 2147483647 h 1549"/>
              <a:gd name="T10" fmla="*/ 2147483647 w 3875"/>
              <a:gd name="T11" fmla="*/ 2147483647 h 1549"/>
              <a:gd name="T12" fmla="*/ 2147483647 w 3875"/>
              <a:gd name="T13" fmla="*/ 2147483647 h 1549"/>
              <a:gd name="T14" fmla="*/ 2147483647 w 3875"/>
              <a:gd name="T15" fmla="*/ 2147483647 h 1549"/>
              <a:gd name="T16" fmla="*/ 2147483647 w 3875"/>
              <a:gd name="T17" fmla="*/ 2147483647 h 1549"/>
              <a:gd name="T18" fmla="*/ 2147483647 w 3875"/>
              <a:gd name="T19" fmla="*/ 2147483647 h 1549"/>
              <a:gd name="T20" fmla="*/ 2147483647 w 3875"/>
              <a:gd name="T21" fmla="*/ 2147483647 h 1549"/>
              <a:gd name="T22" fmla="*/ 2147483647 w 3875"/>
              <a:gd name="T23" fmla="*/ 2147483647 h 1549"/>
              <a:gd name="T24" fmla="*/ 2147483647 w 3875"/>
              <a:gd name="T25" fmla="*/ 2147483647 h 1549"/>
              <a:gd name="T26" fmla="*/ 2147483647 w 3875"/>
              <a:gd name="T27" fmla="*/ 2147483647 h 1549"/>
              <a:gd name="T28" fmla="*/ 2147483647 w 3875"/>
              <a:gd name="T29" fmla="*/ 2147483647 h 1549"/>
              <a:gd name="T30" fmla="*/ 2147483647 w 3875"/>
              <a:gd name="T31" fmla="*/ 2147483647 h 1549"/>
              <a:gd name="T32" fmla="*/ 2147483647 w 3875"/>
              <a:gd name="T33" fmla="*/ 2147483647 h 1549"/>
              <a:gd name="T34" fmla="*/ 2147483647 w 3875"/>
              <a:gd name="T35" fmla="*/ 2147483647 h 1549"/>
              <a:gd name="T36" fmla="*/ 2147483647 w 3875"/>
              <a:gd name="T37" fmla="*/ 2147483647 h 1549"/>
              <a:gd name="T38" fmla="*/ 2147483647 w 3875"/>
              <a:gd name="T39" fmla="*/ 2147483647 h 1549"/>
              <a:gd name="T40" fmla="*/ 2147483647 w 3875"/>
              <a:gd name="T41" fmla="*/ 2147483647 h 1549"/>
              <a:gd name="T42" fmla="*/ 2147483647 w 3875"/>
              <a:gd name="T43" fmla="*/ 2147483647 h 1549"/>
              <a:gd name="T44" fmla="*/ 2147483647 w 3875"/>
              <a:gd name="T45" fmla="*/ 2147483647 h 1549"/>
              <a:gd name="T46" fmla="*/ 2147483647 w 3875"/>
              <a:gd name="T47" fmla="*/ 2147483647 h 1549"/>
              <a:gd name="T48" fmla="*/ 2147483647 w 3875"/>
              <a:gd name="T49" fmla="*/ 2147483647 h 1549"/>
              <a:gd name="T50" fmla="*/ 2147483647 w 3875"/>
              <a:gd name="T51" fmla="*/ 2147483647 h 1549"/>
              <a:gd name="T52" fmla="*/ 2147483647 w 3875"/>
              <a:gd name="T53" fmla="*/ 2147483647 h 1549"/>
              <a:gd name="T54" fmla="*/ 2147483647 w 3875"/>
              <a:gd name="T55" fmla="*/ 2147483647 h 1549"/>
              <a:gd name="T56" fmla="*/ 2147483647 w 3875"/>
              <a:gd name="T57" fmla="*/ 2147483647 h 1549"/>
              <a:gd name="T58" fmla="*/ 2147483647 w 3875"/>
              <a:gd name="T59" fmla="*/ 2147483647 h 1549"/>
              <a:gd name="T60" fmla="*/ 2147483647 w 3875"/>
              <a:gd name="T61" fmla="*/ 2147483647 h 1549"/>
              <a:gd name="T62" fmla="*/ 2147483647 w 3875"/>
              <a:gd name="T63" fmla="*/ 2147483647 h 1549"/>
              <a:gd name="T64" fmla="*/ 2147483647 w 3875"/>
              <a:gd name="T65" fmla="*/ 2147483647 h 1549"/>
              <a:gd name="T66" fmla="*/ 2147483647 w 3875"/>
              <a:gd name="T67" fmla="*/ 2147483647 h 1549"/>
              <a:gd name="T68" fmla="*/ 2147483647 w 3875"/>
              <a:gd name="T69" fmla="*/ 2147483647 h 1549"/>
              <a:gd name="T70" fmla="*/ 2147483647 w 3875"/>
              <a:gd name="T71" fmla="*/ 2147483647 h 1549"/>
              <a:gd name="T72" fmla="*/ 2147483647 w 3875"/>
              <a:gd name="T73" fmla="*/ 2147483647 h 1549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3875"/>
              <a:gd name="T112" fmla="*/ 0 h 1549"/>
              <a:gd name="T113" fmla="*/ 3875 w 3875"/>
              <a:gd name="T114" fmla="*/ 1549 h 1549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3875" h="1549" extrusionOk="0">
                <a:moveTo>
                  <a:pt x="416" y="1067"/>
                </a:moveTo>
                <a:cubicBezTo>
                  <a:pt x="417" y="1036"/>
                  <a:pt x="425" y="1007"/>
                  <a:pt x="408" y="977"/>
                </a:cubicBezTo>
                <a:cubicBezTo>
                  <a:pt x="381" y="930"/>
                  <a:pt x="331" y="904"/>
                  <a:pt x="279" y="894"/>
                </a:cubicBezTo>
                <a:cubicBezTo>
                  <a:pt x="215" y="882"/>
                  <a:pt x="138" y="880"/>
                  <a:pt x="86" y="920"/>
                </a:cubicBezTo>
                <a:cubicBezTo>
                  <a:pt x="95" y="967"/>
                  <a:pt x="134" y="988"/>
                  <a:pt x="176" y="1014"/>
                </a:cubicBezTo>
                <a:cubicBezTo>
                  <a:pt x="266" y="1069"/>
                  <a:pt x="371" y="1111"/>
                  <a:pt x="451" y="1181"/>
                </a:cubicBezTo>
                <a:cubicBezTo>
                  <a:pt x="495" y="1220"/>
                  <a:pt x="515" y="1263"/>
                  <a:pt x="473" y="1312"/>
                </a:cubicBezTo>
                <a:cubicBezTo>
                  <a:pt x="411" y="1383"/>
                  <a:pt x="296" y="1422"/>
                  <a:pt x="206" y="1434"/>
                </a:cubicBezTo>
                <a:cubicBezTo>
                  <a:pt x="149" y="1441"/>
                  <a:pt x="65" y="1443"/>
                  <a:pt x="21" y="1399"/>
                </a:cubicBezTo>
                <a:cubicBezTo>
                  <a:pt x="-28" y="1350"/>
                  <a:pt x="20" y="1298"/>
                  <a:pt x="50" y="1256"/>
                </a:cubicBezTo>
              </a:path>
              <a:path w="3875" h="1549" extrusionOk="0">
                <a:moveTo>
                  <a:pt x="967" y="925"/>
                </a:moveTo>
                <a:cubicBezTo>
                  <a:pt x="936" y="914"/>
                  <a:pt x="910" y="906"/>
                  <a:pt x="877" y="914"/>
                </a:cubicBezTo>
                <a:cubicBezTo>
                  <a:pt x="826" y="926"/>
                  <a:pt x="791" y="961"/>
                  <a:pt x="771" y="1008"/>
                </a:cubicBezTo>
                <a:cubicBezTo>
                  <a:pt x="751" y="1054"/>
                  <a:pt x="746" y="1119"/>
                  <a:pt x="770" y="1165"/>
                </a:cubicBezTo>
                <a:cubicBezTo>
                  <a:pt x="800" y="1221"/>
                  <a:pt x="851" y="1232"/>
                  <a:pt x="909" y="1225"/>
                </a:cubicBezTo>
                <a:cubicBezTo>
                  <a:pt x="926" y="1222"/>
                  <a:pt x="942" y="1218"/>
                  <a:pt x="959" y="1215"/>
                </a:cubicBezTo>
              </a:path>
              <a:path w="3875" h="1549" extrusionOk="0">
                <a:moveTo>
                  <a:pt x="1219" y="1018"/>
                </a:moveTo>
                <a:cubicBezTo>
                  <a:pt x="1195" y="1035"/>
                  <a:pt x="1166" y="1057"/>
                  <a:pt x="1150" y="1093"/>
                </a:cubicBezTo>
                <a:cubicBezTo>
                  <a:pt x="1132" y="1133"/>
                  <a:pt x="1123" y="1195"/>
                  <a:pt x="1158" y="1230"/>
                </a:cubicBezTo>
                <a:cubicBezTo>
                  <a:pt x="1195" y="1267"/>
                  <a:pt x="1256" y="1255"/>
                  <a:pt x="1298" y="1236"/>
                </a:cubicBezTo>
                <a:cubicBezTo>
                  <a:pt x="1347" y="1214"/>
                  <a:pt x="1374" y="1169"/>
                  <a:pt x="1379" y="1116"/>
                </a:cubicBezTo>
                <a:cubicBezTo>
                  <a:pt x="1385" y="1045"/>
                  <a:pt x="1347" y="973"/>
                  <a:pt x="1321" y="908"/>
                </a:cubicBezTo>
                <a:cubicBezTo>
                  <a:pt x="1312" y="884"/>
                  <a:pt x="1309" y="879"/>
                  <a:pt x="1305" y="864"/>
                </a:cubicBezTo>
                <a:cubicBezTo>
                  <a:pt x="1333" y="899"/>
                  <a:pt x="1358" y="936"/>
                  <a:pt x="1382" y="975"/>
                </a:cubicBezTo>
                <a:cubicBezTo>
                  <a:pt x="1415" y="1030"/>
                  <a:pt x="1449" y="1084"/>
                  <a:pt x="1484" y="1138"/>
                </a:cubicBezTo>
                <a:cubicBezTo>
                  <a:pt x="1498" y="1160"/>
                  <a:pt x="1507" y="1164"/>
                  <a:pt x="1523" y="1178"/>
                </a:cubicBezTo>
                <a:cubicBezTo>
                  <a:pt x="1535" y="1148"/>
                  <a:pt x="1539" y="1122"/>
                  <a:pt x="1543" y="1088"/>
                </a:cubicBezTo>
                <a:cubicBezTo>
                  <a:pt x="1548" y="1048"/>
                  <a:pt x="1550" y="928"/>
                  <a:pt x="1601" y="911"/>
                </a:cubicBezTo>
                <a:cubicBezTo>
                  <a:pt x="1643" y="897"/>
                  <a:pt x="1704" y="943"/>
                  <a:pt x="1742" y="954"/>
                </a:cubicBezTo>
                <a:cubicBezTo>
                  <a:pt x="1789" y="967"/>
                  <a:pt x="1843" y="972"/>
                  <a:pt x="1889" y="953"/>
                </a:cubicBezTo>
                <a:cubicBezTo>
                  <a:pt x="1928" y="937"/>
                  <a:pt x="1954" y="904"/>
                  <a:pt x="1954" y="862"/>
                </a:cubicBezTo>
                <a:cubicBezTo>
                  <a:pt x="1954" y="834"/>
                  <a:pt x="1937" y="787"/>
                  <a:pt x="1904" y="783"/>
                </a:cubicBezTo>
                <a:cubicBezTo>
                  <a:pt x="1864" y="778"/>
                  <a:pt x="1846" y="816"/>
                  <a:pt x="1841" y="849"/>
                </a:cubicBezTo>
                <a:cubicBezTo>
                  <a:pt x="1830" y="926"/>
                  <a:pt x="1857" y="1014"/>
                  <a:pt x="1932" y="1048"/>
                </a:cubicBezTo>
                <a:cubicBezTo>
                  <a:pt x="1999" y="1079"/>
                  <a:pt x="2074" y="1041"/>
                  <a:pt x="2134" y="1011"/>
                </a:cubicBezTo>
                <a:cubicBezTo>
                  <a:pt x="2153" y="1002"/>
                  <a:pt x="2160" y="1001"/>
                  <a:pt x="2179" y="997"/>
                </a:cubicBezTo>
                <a:cubicBezTo>
                  <a:pt x="2178" y="1022"/>
                  <a:pt x="2177" y="1042"/>
                  <a:pt x="2168" y="1068"/>
                </a:cubicBezTo>
                <a:cubicBezTo>
                  <a:pt x="2158" y="1097"/>
                  <a:pt x="2157" y="1174"/>
                  <a:pt x="2133" y="1154"/>
                </a:cubicBezTo>
                <a:cubicBezTo>
                  <a:pt x="2115" y="1139"/>
                  <a:pt x="2133" y="1110"/>
                  <a:pt x="2136" y="1095"/>
                </a:cubicBezTo>
              </a:path>
              <a:path w="3875" h="1549" extrusionOk="0">
                <a:moveTo>
                  <a:pt x="2417" y="330"/>
                </a:moveTo>
                <a:cubicBezTo>
                  <a:pt x="2434" y="303"/>
                  <a:pt x="2453" y="277"/>
                  <a:pt x="2471" y="251"/>
                </a:cubicBezTo>
                <a:cubicBezTo>
                  <a:pt x="2447" y="281"/>
                  <a:pt x="2437" y="299"/>
                  <a:pt x="2418" y="333"/>
                </a:cubicBezTo>
                <a:cubicBezTo>
                  <a:pt x="2338" y="474"/>
                  <a:pt x="2305" y="629"/>
                  <a:pt x="2291" y="790"/>
                </a:cubicBezTo>
                <a:cubicBezTo>
                  <a:pt x="2273" y="997"/>
                  <a:pt x="2280" y="1206"/>
                  <a:pt x="2284" y="1414"/>
                </a:cubicBezTo>
                <a:cubicBezTo>
                  <a:pt x="2284" y="1418"/>
                  <a:pt x="2275" y="1547"/>
                  <a:pt x="2291" y="1548"/>
                </a:cubicBezTo>
                <a:cubicBezTo>
                  <a:pt x="2304" y="1539"/>
                  <a:pt x="2310" y="1532"/>
                  <a:pt x="2312" y="1518"/>
                </a:cubicBezTo>
              </a:path>
              <a:path w="3875" h="1549" extrusionOk="0">
                <a:moveTo>
                  <a:pt x="2672" y="827"/>
                </a:moveTo>
                <a:cubicBezTo>
                  <a:pt x="2687" y="804"/>
                  <a:pt x="2690" y="800"/>
                  <a:pt x="2698" y="786"/>
                </a:cubicBezTo>
                <a:cubicBezTo>
                  <a:pt x="2669" y="818"/>
                  <a:pt x="2643" y="854"/>
                  <a:pt x="2620" y="891"/>
                </a:cubicBezTo>
                <a:cubicBezTo>
                  <a:pt x="2595" y="932"/>
                  <a:pt x="2562" y="983"/>
                  <a:pt x="2564" y="1033"/>
                </a:cubicBezTo>
                <a:cubicBezTo>
                  <a:pt x="2566" y="1079"/>
                  <a:pt x="2600" y="1084"/>
                  <a:pt x="2636" y="1081"/>
                </a:cubicBezTo>
                <a:cubicBezTo>
                  <a:pt x="2693" y="1076"/>
                  <a:pt x="2729" y="1049"/>
                  <a:pt x="2773" y="1016"/>
                </a:cubicBezTo>
              </a:path>
              <a:path w="3875" h="1549" extrusionOk="0">
                <a:moveTo>
                  <a:pt x="2845" y="883"/>
                </a:moveTo>
                <a:cubicBezTo>
                  <a:pt x="2828" y="894"/>
                  <a:pt x="2812" y="892"/>
                  <a:pt x="2805" y="927"/>
                </a:cubicBezTo>
                <a:cubicBezTo>
                  <a:pt x="2798" y="960"/>
                  <a:pt x="2811" y="1011"/>
                  <a:pt x="2853" y="1013"/>
                </a:cubicBezTo>
                <a:cubicBezTo>
                  <a:pt x="2889" y="1015"/>
                  <a:pt x="2921" y="995"/>
                  <a:pt x="2947" y="973"/>
                </a:cubicBezTo>
                <a:cubicBezTo>
                  <a:pt x="2994" y="933"/>
                  <a:pt x="3012" y="861"/>
                  <a:pt x="3039" y="808"/>
                </a:cubicBezTo>
                <a:cubicBezTo>
                  <a:pt x="3072" y="744"/>
                  <a:pt x="3106" y="680"/>
                  <a:pt x="3136" y="615"/>
                </a:cubicBezTo>
                <a:cubicBezTo>
                  <a:pt x="3206" y="462"/>
                  <a:pt x="3313" y="177"/>
                  <a:pt x="3254" y="6"/>
                </a:cubicBezTo>
                <a:cubicBezTo>
                  <a:pt x="3251" y="4"/>
                  <a:pt x="3248" y="2"/>
                  <a:pt x="3245" y="0"/>
                </a:cubicBezTo>
                <a:cubicBezTo>
                  <a:pt x="3225" y="73"/>
                  <a:pt x="3215" y="141"/>
                  <a:pt x="3209" y="219"/>
                </a:cubicBezTo>
                <a:cubicBezTo>
                  <a:pt x="3198" y="360"/>
                  <a:pt x="3194" y="500"/>
                  <a:pt x="3206" y="641"/>
                </a:cubicBezTo>
                <a:cubicBezTo>
                  <a:pt x="3214" y="740"/>
                  <a:pt x="3218" y="890"/>
                  <a:pt x="3289" y="970"/>
                </a:cubicBezTo>
                <a:cubicBezTo>
                  <a:pt x="3327" y="1013"/>
                  <a:pt x="3369" y="986"/>
                  <a:pt x="3399" y="950"/>
                </a:cubicBezTo>
                <a:cubicBezTo>
                  <a:pt x="3409" y="935"/>
                  <a:pt x="3420" y="921"/>
                  <a:pt x="3430" y="906"/>
                </a:cubicBezTo>
              </a:path>
              <a:path w="3875" h="1549" extrusionOk="0">
                <a:moveTo>
                  <a:pt x="3577" y="430"/>
                </a:moveTo>
                <a:cubicBezTo>
                  <a:pt x="3602" y="351"/>
                  <a:pt x="3623" y="247"/>
                  <a:pt x="3681" y="183"/>
                </a:cubicBezTo>
                <a:cubicBezTo>
                  <a:pt x="3714" y="147"/>
                  <a:pt x="3772" y="127"/>
                  <a:pt x="3811" y="165"/>
                </a:cubicBezTo>
                <a:cubicBezTo>
                  <a:pt x="3864" y="217"/>
                  <a:pt x="3863" y="320"/>
                  <a:pt x="3867" y="387"/>
                </a:cubicBezTo>
                <a:cubicBezTo>
                  <a:pt x="3876" y="555"/>
                  <a:pt x="3872" y="724"/>
                  <a:pt x="3873" y="892"/>
                </a:cubicBezTo>
                <a:cubicBezTo>
                  <a:pt x="3874" y="1000"/>
                  <a:pt x="3883" y="1115"/>
                  <a:pt x="3856" y="1221"/>
                </a:cubicBezTo>
                <a:cubicBezTo>
                  <a:pt x="3841" y="1279"/>
                  <a:pt x="3812" y="1324"/>
                  <a:pt x="3749" y="1312"/>
                </a:cubicBezTo>
                <a:cubicBezTo>
                  <a:pt x="3690" y="1301"/>
                  <a:pt x="3672" y="1229"/>
                  <a:pt x="3672" y="1178"/>
                </a:cubicBezTo>
                <a:cubicBezTo>
                  <a:pt x="3674" y="1158"/>
                  <a:pt x="3677" y="1139"/>
                  <a:pt x="3679" y="1119"/>
                </a:cubicBezTo>
              </a:path>
            </a:pathLst>
          </a:custGeom>
          <a:noFill/>
          <a:ln w="19050" cap="rnd">
            <a:solidFill>
              <a:srgbClr val="C0504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1230" name="Ink 30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6172200" y="3857625"/>
            <a:ext cx="774700" cy="388938"/>
          </a:xfrm>
          <a:custGeom>
            <a:avLst/>
            <a:gdLst>
              <a:gd name="T0" fmla="*/ 0 w 2151"/>
              <a:gd name="T1" fmla="*/ 2147483647 h 1083"/>
              <a:gd name="T2" fmla="*/ 2147483647 w 2151"/>
              <a:gd name="T3" fmla="*/ 2147483647 h 1083"/>
              <a:gd name="T4" fmla="*/ 2147483647 w 2151"/>
              <a:gd name="T5" fmla="*/ 2147483647 h 1083"/>
              <a:gd name="T6" fmla="*/ 2147483647 w 2151"/>
              <a:gd name="T7" fmla="*/ 2147483647 h 1083"/>
              <a:gd name="T8" fmla="*/ 2147483647 w 2151"/>
              <a:gd name="T9" fmla="*/ 2147483647 h 1083"/>
              <a:gd name="T10" fmla="*/ 2147483647 w 2151"/>
              <a:gd name="T11" fmla="*/ 2147483647 h 1083"/>
              <a:gd name="T12" fmla="*/ 2147483647 w 2151"/>
              <a:gd name="T13" fmla="*/ 2147483647 h 1083"/>
              <a:gd name="T14" fmla="*/ 2147483647 w 2151"/>
              <a:gd name="T15" fmla="*/ 2147483647 h 1083"/>
              <a:gd name="T16" fmla="*/ 2147483647 w 2151"/>
              <a:gd name="T17" fmla="*/ 2147483647 h 1083"/>
              <a:gd name="T18" fmla="*/ 2147483647 w 2151"/>
              <a:gd name="T19" fmla="*/ 2147483647 h 1083"/>
              <a:gd name="T20" fmla="*/ 2147483647 w 2151"/>
              <a:gd name="T21" fmla="*/ 2147483647 h 1083"/>
              <a:gd name="T22" fmla="*/ 2147483647 w 2151"/>
              <a:gd name="T23" fmla="*/ 2147483647 h 1083"/>
              <a:gd name="T24" fmla="*/ 2147483647 w 2151"/>
              <a:gd name="T25" fmla="*/ 2147483647 h 1083"/>
              <a:gd name="T26" fmla="*/ 2147483647 w 2151"/>
              <a:gd name="T27" fmla="*/ 2147483647 h 1083"/>
              <a:gd name="T28" fmla="*/ 2147483647 w 2151"/>
              <a:gd name="T29" fmla="*/ 2147483647 h 1083"/>
              <a:gd name="T30" fmla="*/ 2147483647 w 2151"/>
              <a:gd name="T31" fmla="*/ 2147483647 h 1083"/>
              <a:gd name="T32" fmla="*/ 2147483647 w 2151"/>
              <a:gd name="T33" fmla="*/ 2147483647 h 1083"/>
              <a:gd name="T34" fmla="*/ 2147483647 w 2151"/>
              <a:gd name="T35" fmla="*/ 2147483647 h 1083"/>
              <a:gd name="T36" fmla="*/ 2147483647 w 2151"/>
              <a:gd name="T37" fmla="*/ 2147483647 h 1083"/>
              <a:gd name="T38" fmla="*/ 2147483647 w 2151"/>
              <a:gd name="T39" fmla="*/ 2147483647 h 1083"/>
              <a:gd name="T40" fmla="*/ 2147483647 w 2151"/>
              <a:gd name="T41" fmla="*/ 2147483647 h 1083"/>
              <a:gd name="T42" fmla="*/ 2147483647 w 2151"/>
              <a:gd name="T43" fmla="*/ 2147483647 h 1083"/>
              <a:gd name="T44" fmla="*/ 2147483647 w 2151"/>
              <a:gd name="T45" fmla="*/ 2147483647 h 1083"/>
              <a:gd name="T46" fmla="*/ 2147483647 w 2151"/>
              <a:gd name="T47" fmla="*/ 2147483647 h 1083"/>
              <a:gd name="T48" fmla="*/ 2147483647 w 2151"/>
              <a:gd name="T49" fmla="*/ 2147483647 h 1083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w 2151"/>
              <a:gd name="T76" fmla="*/ 0 h 1083"/>
              <a:gd name="T77" fmla="*/ 2151 w 2151"/>
              <a:gd name="T78" fmla="*/ 1083 h 1083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T75" t="T76" r="T77" b="T78"/>
            <a:pathLst>
              <a:path w="2151" h="1083" extrusionOk="0">
                <a:moveTo>
                  <a:pt x="0" y="439"/>
                </a:moveTo>
                <a:cubicBezTo>
                  <a:pt x="18" y="448"/>
                  <a:pt x="35" y="459"/>
                  <a:pt x="55" y="464"/>
                </a:cubicBezTo>
                <a:cubicBezTo>
                  <a:pt x="84" y="472"/>
                  <a:pt x="122" y="471"/>
                  <a:pt x="151" y="464"/>
                </a:cubicBezTo>
                <a:cubicBezTo>
                  <a:pt x="182" y="457"/>
                  <a:pt x="210" y="443"/>
                  <a:pt x="238" y="430"/>
                </a:cubicBezTo>
              </a:path>
              <a:path w="2151" h="1083" extrusionOk="0">
                <a:moveTo>
                  <a:pt x="986" y="242"/>
                </a:moveTo>
                <a:cubicBezTo>
                  <a:pt x="953" y="279"/>
                  <a:pt x="916" y="298"/>
                  <a:pt x="878" y="328"/>
                </a:cubicBezTo>
                <a:cubicBezTo>
                  <a:pt x="830" y="366"/>
                  <a:pt x="800" y="423"/>
                  <a:pt x="814" y="484"/>
                </a:cubicBezTo>
                <a:cubicBezTo>
                  <a:pt x="833" y="566"/>
                  <a:pt x="908" y="633"/>
                  <a:pt x="962" y="693"/>
                </a:cubicBezTo>
                <a:cubicBezTo>
                  <a:pt x="1009" y="745"/>
                  <a:pt x="1090" y="814"/>
                  <a:pt x="1071" y="895"/>
                </a:cubicBezTo>
                <a:cubicBezTo>
                  <a:pt x="1052" y="978"/>
                  <a:pt x="928" y="1021"/>
                  <a:pt x="859" y="1044"/>
                </a:cubicBezTo>
                <a:cubicBezTo>
                  <a:pt x="777" y="1071"/>
                  <a:pt x="651" y="1111"/>
                  <a:pt x="568" y="1065"/>
                </a:cubicBezTo>
                <a:cubicBezTo>
                  <a:pt x="534" y="1030"/>
                  <a:pt x="523" y="1017"/>
                  <a:pt x="526" y="980"/>
                </a:cubicBezTo>
              </a:path>
              <a:path w="2151" h="1083" extrusionOk="0">
                <a:moveTo>
                  <a:pt x="1048" y="84"/>
                </a:moveTo>
                <a:cubicBezTo>
                  <a:pt x="1101" y="36"/>
                  <a:pt x="1144" y="-24"/>
                  <a:pt x="1219" y="17"/>
                </a:cubicBezTo>
                <a:cubicBezTo>
                  <a:pt x="1306" y="65"/>
                  <a:pt x="1343" y="153"/>
                  <a:pt x="1447" y="181"/>
                </a:cubicBezTo>
                <a:cubicBezTo>
                  <a:pt x="1494" y="194"/>
                  <a:pt x="1557" y="180"/>
                  <a:pt x="1601" y="197"/>
                </a:cubicBezTo>
                <a:cubicBezTo>
                  <a:pt x="1626" y="205"/>
                  <a:pt x="1634" y="207"/>
                  <a:pt x="1643" y="223"/>
                </a:cubicBezTo>
                <a:cubicBezTo>
                  <a:pt x="1634" y="292"/>
                  <a:pt x="1619" y="341"/>
                  <a:pt x="1587" y="408"/>
                </a:cubicBezTo>
                <a:cubicBezTo>
                  <a:pt x="1515" y="561"/>
                  <a:pt x="1406" y="739"/>
                  <a:pt x="1416" y="914"/>
                </a:cubicBezTo>
                <a:cubicBezTo>
                  <a:pt x="1421" y="1009"/>
                  <a:pt x="1480" y="1050"/>
                  <a:pt x="1571" y="1042"/>
                </a:cubicBezTo>
                <a:cubicBezTo>
                  <a:pt x="1688" y="1032"/>
                  <a:pt x="1808" y="956"/>
                  <a:pt x="1896" y="883"/>
                </a:cubicBezTo>
                <a:cubicBezTo>
                  <a:pt x="2071" y="738"/>
                  <a:pt x="2201" y="491"/>
                  <a:pt x="2133" y="261"/>
                </a:cubicBezTo>
                <a:cubicBezTo>
                  <a:pt x="2093" y="124"/>
                  <a:pt x="1974" y="36"/>
                  <a:pt x="1833" y="34"/>
                </a:cubicBezTo>
                <a:cubicBezTo>
                  <a:pt x="1790" y="33"/>
                  <a:pt x="1741" y="38"/>
                  <a:pt x="1700" y="52"/>
                </a:cubicBezTo>
                <a:cubicBezTo>
                  <a:pt x="1697" y="55"/>
                  <a:pt x="1694" y="57"/>
                  <a:pt x="1691" y="60"/>
                </a:cubicBezTo>
              </a:path>
            </a:pathLst>
          </a:custGeom>
          <a:noFill/>
          <a:ln w="19050" cap="rnd">
            <a:solidFill>
              <a:srgbClr val="C0504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1231" name="Ink 31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5075238" y="4641850"/>
            <a:ext cx="781050" cy="442913"/>
          </a:xfrm>
          <a:custGeom>
            <a:avLst/>
            <a:gdLst>
              <a:gd name="T0" fmla="*/ 0 w 2167"/>
              <a:gd name="T1" fmla="*/ 2147483647 h 1231"/>
              <a:gd name="T2" fmla="*/ 2147483647 w 2167"/>
              <a:gd name="T3" fmla="*/ 2147483647 h 1231"/>
              <a:gd name="T4" fmla="*/ 2147483647 w 2167"/>
              <a:gd name="T5" fmla="*/ 2147483647 h 1231"/>
              <a:gd name="T6" fmla="*/ 2147483647 w 2167"/>
              <a:gd name="T7" fmla="*/ 2147483647 h 1231"/>
              <a:gd name="T8" fmla="*/ 2147483647 w 2167"/>
              <a:gd name="T9" fmla="*/ 2147483647 h 1231"/>
              <a:gd name="T10" fmla="*/ 2147483647 w 2167"/>
              <a:gd name="T11" fmla="*/ 2147483647 h 1231"/>
              <a:gd name="T12" fmla="*/ 2147483647 w 2167"/>
              <a:gd name="T13" fmla="*/ 2147483647 h 1231"/>
              <a:gd name="T14" fmla="*/ 2147483647 w 2167"/>
              <a:gd name="T15" fmla="*/ 2147483647 h 1231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2167"/>
              <a:gd name="T25" fmla="*/ 0 h 1231"/>
              <a:gd name="T26" fmla="*/ 2167 w 2167"/>
              <a:gd name="T27" fmla="*/ 1231 h 1231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2167" h="1231" extrusionOk="0">
                <a:moveTo>
                  <a:pt x="0" y="97"/>
                </a:moveTo>
                <a:cubicBezTo>
                  <a:pt x="1" y="52"/>
                  <a:pt x="8" y="36"/>
                  <a:pt x="19" y="0"/>
                </a:cubicBezTo>
                <a:cubicBezTo>
                  <a:pt x="70" y="46"/>
                  <a:pt x="102" y="85"/>
                  <a:pt x="132" y="152"/>
                </a:cubicBezTo>
                <a:cubicBezTo>
                  <a:pt x="246" y="404"/>
                  <a:pt x="267" y="720"/>
                  <a:pt x="202" y="988"/>
                </a:cubicBezTo>
                <a:cubicBezTo>
                  <a:pt x="186" y="1056"/>
                  <a:pt x="159" y="1123"/>
                  <a:pt x="124" y="1183"/>
                </a:cubicBezTo>
                <a:cubicBezTo>
                  <a:pt x="111" y="1206"/>
                  <a:pt x="99" y="1215"/>
                  <a:pt x="82" y="1230"/>
                </a:cubicBezTo>
              </a:path>
              <a:path w="2167" h="1231" extrusionOk="0">
                <a:moveTo>
                  <a:pt x="2164" y="1137"/>
                </a:moveTo>
                <a:cubicBezTo>
                  <a:pt x="2165" y="1140"/>
                  <a:pt x="2165" y="1143"/>
                  <a:pt x="2166" y="1146"/>
                </a:cubicBezTo>
              </a:path>
            </a:pathLst>
          </a:custGeom>
          <a:noFill/>
          <a:ln w="19050" cap="rnd">
            <a:solidFill>
              <a:srgbClr val="C0504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1232" name="Ink 32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484188" y="4559300"/>
            <a:ext cx="1571625" cy="971550"/>
          </a:xfrm>
          <a:custGeom>
            <a:avLst/>
            <a:gdLst>
              <a:gd name="T0" fmla="*/ 2147483647 w 4366"/>
              <a:gd name="T1" fmla="*/ 2147483647 h 2696"/>
              <a:gd name="T2" fmla="*/ 2147483647 w 4366"/>
              <a:gd name="T3" fmla="*/ 2147483647 h 2696"/>
              <a:gd name="T4" fmla="*/ 2147483647 w 4366"/>
              <a:gd name="T5" fmla="*/ 2147483647 h 2696"/>
              <a:gd name="T6" fmla="*/ 2147483647 w 4366"/>
              <a:gd name="T7" fmla="*/ 2147483647 h 2696"/>
              <a:gd name="T8" fmla="*/ 2147483647 w 4366"/>
              <a:gd name="T9" fmla="*/ 2147483647 h 2696"/>
              <a:gd name="T10" fmla="*/ 2147483647 w 4366"/>
              <a:gd name="T11" fmla="*/ 2147483647 h 2696"/>
              <a:gd name="T12" fmla="*/ 2147483647 w 4366"/>
              <a:gd name="T13" fmla="*/ 2147483647 h 2696"/>
              <a:gd name="T14" fmla="*/ 2147483647 w 4366"/>
              <a:gd name="T15" fmla="*/ 2147483647 h 2696"/>
              <a:gd name="T16" fmla="*/ 2147483647 w 4366"/>
              <a:gd name="T17" fmla="*/ 2147483647 h 2696"/>
              <a:gd name="T18" fmla="*/ 2147483647 w 4366"/>
              <a:gd name="T19" fmla="*/ 2147483647 h 2696"/>
              <a:gd name="T20" fmla="*/ 2147483647 w 4366"/>
              <a:gd name="T21" fmla="*/ 2147483647 h 2696"/>
              <a:gd name="T22" fmla="*/ 2147483647 w 4366"/>
              <a:gd name="T23" fmla="*/ 2147483647 h 2696"/>
              <a:gd name="T24" fmla="*/ 2147483647 w 4366"/>
              <a:gd name="T25" fmla="*/ 2147483647 h 2696"/>
              <a:gd name="T26" fmla="*/ 2147483647 w 4366"/>
              <a:gd name="T27" fmla="*/ 2147483647 h 2696"/>
              <a:gd name="T28" fmla="*/ 2147483647 w 4366"/>
              <a:gd name="T29" fmla="*/ 2147483647 h 2696"/>
              <a:gd name="T30" fmla="*/ 2147483647 w 4366"/>
              <a:gd name="T31" fmla="*/ 2147483647 h 2696"/>
              <a:gd name="T32" fmla="*/ 2147483647 w 4366"/>
              <a:gd name="T33" fmla="*/ 2147483647 h 2696"/>
              <a:gd name="T34" fmla="*/ 2147483647 w 4366"/>
              <a:gd name="T35" fmla="*/ 2147483647 h 2696"/>
              <a:gd name="T36" fmla="*/ 2147483647 w 4366"/>
              <a:gd name="T37" fmla="*/ 2147483647 h 2696"/>
              <a:gd name="T38" fmla="*/ 2147483647 w 4366"/>
              <a:gd name="T39" fmla="*/ 2147483647 h 2696"/>
              <a:gd name="T40" fmla="*/ 2147483647 w 4366"/>
              <a:gd name="T41" fmla="*/ 2147483647 h 2696"/>
              <a:gd name="T42" fmla="*/ 2147483647 w 4366"/>
              <a:gd name="T43" fmla="*/ 2147483647 h 2696"/>
              <a:gd name="T44" fmla="*/ 2147483647 w 4366"/>
              <a:gd name="T45" fmla="*/ 2147483647 h 2696"/>
              <a:gd name="T46" fmla="*/ 2147483647 w 4366"/>
              <a:gd name="T47" fmla="*/ 2147483647 h 2696"/>
              <a:gd name="T48" fmla="*/ 2147483647 w 4366"/>
              <a:gd name="T49" fmla="*/ 2147483647 h 2696"/>
              <a:gd name="T50" fmla="*/ 2147483647 w 4366"/>
              <a:gd name="T51" fmla="*/ 2147483647 h 2696"/>
              <a:gd name="T52" fmla="*/ 2147483647 w 4366"/>
              <a:gd name="T53" fmla="*/ 2147483647 h 2696"/>
              <a:gd name="T54" fmla="*/ 2147483647 w 4366"/>
              <a:gd name="T55" fmla="*/ 2147483647 h 2696"/>
              <a:gd name="T56" fmla="*/ 2147483647 w 4366"/>
              <a:gd name="T57" fmla="*/ 2147483647 h 2696"/>
              <a:gd name="T58" fmla="*/ 2147483647 w 4366"/>
              <a:gd name="T59" fmla="*/ 2147483647 h 2696"/>
              <a:gd name="T60" fmla="*/ 2147483647 w 4366"/>
              <a:gd name="T61" fmla="*/ 2147483647 h 2696"/>
              <a:gd name="T62" fmla="*/ 2147483647 w 4366"/>
              <a:gd name="T63" fmla="*/ 2147483647 h 2696"/>
              <a:gd name="T64" fmla="*/ 2147483647 w 4366"/>
              <a:gd name="T65" fmla="*/ 2147483647 h 2696"/>
              <a:gd name="T66" fmla="*/ 2147483647 w 4366"/>
              <a:gd name="T67" fmla="*/ 2147483647 h 2696"/>
              <a:gd name="T68" fmla="*/ 2147483647 w 4366"/>
              <a:gd name="T69" fmla="*/ 2147483647 h 2696"/>
              <a:gd name="T70" fmla="*/ 2147483647 w 4366"/>
              <a:gd name="T71" fmla="*/ 2147483647 h 2696"/>
              <a:gd name="T72" fmla="*/ 2147483647 w 4366"/>
              <a:gd name="T73" fmla="*/ 2147483647 h 2696"/>
              <a:gd name="T74" fmla="*/ 2147483647 w 4366"/>
              <a:gd name="T75" fmla="*/ 2147483647 h 2696"/>
              <a:gd name="T76" fmla="*/ 2147483647 w 4366"/>
              <a:gd name="T77" fmla="*/ 2147483647 h 2696"/>
              <a:gd name="T78" fmla="*/ 2147483647 w 4366"/>
              <a:gd name="T79" fmla="*/ 2147483647 h 2696"/>
              <a:gd name="T80" fmla="*/ 2147483647 w 4366"/>
              <a:gd name="T81" fmla="*/ 2147483647 h 2696"/>
              <a:gd name="T82" fmla="*/ 2147483647 w 4366"/>
              <a:gd name="T83" fmla="*/ 2147483647 h 2696"/>
              <a:gd name="T84" fmla="*/ 2147483647 w 4366"/>
              <a:gd name="T85" fmla="*/ 2147483647 h 2696"/>
              <a:gd name="T86" fmla="*/ 2147483647 w 4366"/>
              <a:gd name="T87" fmla="*/ 2147483647 h 2696"/>
              <a:gd name="T88" fmla="*/ 2147483647 w 4366"/>
              <a:gd name="T89" fmla="*/ 2147483647 h 2696"/>
              <a:gd name="T90" fmla="*/ 2147483647 w 4366"/>
              <a:gd name="T91" fmla="*/ 2147483647 h 2696"/>
              <a:gd name="T92" fmla="*/ 2147483647 w 4366"/>
              <a:gd name="T93" fmla="*/ 2147483647 h 2696"/>
              <a:gd name="T94" fmla="*/ 2147483647 w 4366"/>
              <a:gd name="T95" fmla="*/ 2147483647 h 2696"/>
              <a:gd name="T96" fmla="*/ 2147483647 w 4366"/>
              <a:gd name="T97" fmla="*/ 2147483647 h 2696"/>
              <a:gd name="T98" fmla="*/ 2147483647 w 4366"/>
              <a:gd name="T99" fmla="*/ 2147483647 h 2696"/>
              <a:gd name="T100" fmla="*/ 2147483647 w 4366"/>
              <a:gd name="T101" fmla="*/ 2147483647 h 2696"/>
              <a:gd name="T102" fmla="*/ 2147483647 w 4366"/>
              <a:gd name="T103" fmla="*/ 2147483647 h 2696"/>
              <a:gd name="T104" fmla="*/ 2147483647 w 4366"/>
              <a:gd name="T105" fmla="*/ 2147483647 h 2696"/>
              <a:gd name="T106" fmla="*/ 2147483647 w 4366"/>
              <a:gd name="T107" fmla="*/ 2147483647 h 2696"/>
              <a:gd name="T108" fmla="*/ 2147483647 w 4366"/>
              <a:gd name="T109" fmla="*/ 2147483647 h 2696"/>
              <a:gd name="T110" fmla="*/ 2147483647 w 4366"/>
              <a:gd name="T111" fmla="*/ 2147483647 h 2696"/>
              <a:gd name="T112" fmla="*/ 2147483647 w 4366"/>
              <a:gd name="T113" fmla="*/ 2147483647 h 2696"/>
              <a:gd name="T114" fmla="*/ 2147483647 w 4366"/>
              <a:gd name="T115" fmla="*/ 2147483647 h 269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4366"/>
              <a:gd name="T175" fmla="*/ 0 h 2696"/>
              <a:gd name="T176" fmla="*/ 4366 w 4366"/>
              <a:gd name="T177" fmla="*/ 2696 h 2696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4366" h="2696" extrusionOk="0">
                <a:moveTo>
                  <a:pt x="2071" y="939"/>
                </a:moveTo>
                <a:cubicBezTo>
                  <a:pt x="2036" y="933"/>
                  <a:pt x="2035" y="939"/>
                  <a:pt x="2077" y="935"/>
                </a:cubicBezTo>
                <a:cubicBezTo>
                  <a:pt x="2170" y="926"/>
                  <a:pt x="2263" y="911"/>
                  <a:pt x="2350" y="874"/>
                </a:cubicBezTo>
                <a:cubicBezTo>
                  <a:pt x="2426" y="842"/>
                  <a:pt x="2506" y="796"/>
                  <a:pt x="2560" y="733"/>
                </a:cubicBezTo>
                <a:cubicBezTo>
                  <a:pt x="2591" y="697"/>
                  <a:pt x="2595" y="672"/>
                  <a:pt x="2597" y="629"/>
                </a:cubicBezTo>
                <a:cubicBezTo>
                  <a:pt x="2554" y="595"/>
                  <a:pt x="2518" y="595"/>
                  <a:pt x="2465" y="620"/>
                </a:cubicBezTo>
                <a:cubicBezTo>
                  <a:pt x="2380" y="660"/>
                  <a:pt x="2312" y="734"/>
                  <a:pt x="2265" y="814"/>
                </a:cubicBezTo>
                <a:cubicBezTo>
                  <a:pt x="2216" y="897"/>
                  <a:pt x="2190" y="995"/>
                  <a:pt x="2212" y="1090"/>
                </a:cubicBezTo>
                <a:cubicBezTo>
                  <a:pt x="2230" y="1167"/>
                  <a:pt x="2288" y="1227"/>
                  <a:pt x="2367" y="1236"/>
                </a:cubicBezTo>
                <a:cubicBezTo>
                  <a:pt x="2463" y="1247"/>
                  <a:pt x="2560" y="1190"/>
                  <a:pt x="2630" y="1130"/>
                </a:cubicBezTo>
                <a:cubicBezTo>
                  <a:pt x="2652" y="1108"/>
                  <a:pt x="2674" y="1085"/>
                  <a:pt x="2696" y="1063"/>
                </a:cubicBezTo>
              </a:path>
              <a:path w="4366" h="2696" extrusionOk="0">
                <a:moveTo>
                  <a:pt x="2997" y="112"/>
                </a:moveTo>
                <a:cubicBezTo>
                  <a:pt x="2983" y="187"/>
                  <a:pt x="2980" y="261"/>
                  <a:pt x="2976" y="337"/>
                </a:cubicBezTo>
                <a:cubicBezTo>
                  <a:pt x="2967" y="502"/>
                  <a:pt x="2959" y="666"/>
                  <a:pt x="2951" y="831"/>
                </a:cubicBezTo>
                <a:cubicBezTo>
                  <a:pt x="2946" y="935"/>
                  <a:pt x="2939" y="1043"/>
                  <a:pt x="2943" y="1147"/>
                </a:cubicBezTo>
                <a:cubicBezTo>
                  <a:pt x="2946" y="1184"/>
                  <a:pt x="2946" y="1191"/>
                  <a:pt x="2953" y="1212"/>
                </a:cubicBezTo>
              </a:path>
              <a:path w="4366" h="2696" extrusionOk="0">
                <a:moveTo>
                  <a:pt x="3317" y="627"/>
                </a:moveTo>
                <a:cubicBezTo>
                  <a:pt x="3288" y="655"/>
                  <a:pt x="3269" y="679"/>
                  <a:pt x="3259" y="718"/>
                </a:cubicBezTo>
                <a:cubicBezTo>
                  <a:pt x="3242" y="784"/>
                  <a:pt x="3254" y="852"/>
                  <a:pt x="3289" y="910"/>
                </a:cubicBezTo>
                <a:cubicBezTo>
                  <a:pt x="3333" y="983"/>
                  <a:pt x="3402" y="1038"/>
                  <a:pt x="3468" y="1091"/>
                </a:cubicBezTo>
                <a:cubicBezTo>
                  <a:pt x="3494" y="1112"/>
                  <a:pt x="3567" y="1153"/>
                  <a:pt x="3563" y="1196"/>
                </a:cubicBezTo>
                <a:cubicBezTo>
                  <a:pt x="3559" y="1232"/>
                  <a:pt x="3491" y="1245"/>
                  <a:pt x="3466" y="1251"/>
                </a:cubicBezTo>
                <a:cubicBezTo>
                  <a:pt x="3416" y="1262"/>
                  <a:pt x="3366" y="1259"/>
                  <a:pt x="3318" y="1239"/>
                </a:cubicBezTo>
                <a:cubicBezTo>
                  <a:pt x="3260" y="1215"/>
                  <a:pt x="3255" y="1169"/>
                  <a:pt x="3259" y="1115"/>
                </a:cubicBezTo>
              </a:path>
              <a:path w="4366" h="2696" extrusionOk="0">
                <a:moveTo>
                  <a:pt x="3701" y="841"/>
                </a:moveTo>
                <a:cubicBezTo>
                  <a:pt x="3734" y="852"/>
                  <a:pt x="3766" y="851"/>
                  <a:pt x="3800" y="840"/>
                </a:cubicBezTo>
                <a:cubicBezTo>
                  <a:pt x="3848" y="824"/>
                  <a:pt x="3905" y="799"/>
                  <a:pt x="3946" y="768"/>
                </a:cubicBezTo>
                <a:cubicBezTo>
                  <a:pt x="3985" y="739"/>
                  <a:pt x="4026" y="694"/>
                  <a:pt x="4032" y="644"/>
                </a:cubicBezTo>
                <a:cubicBezTo>
                  <a:pt x="4038" y="599"/>
                  <a:pt x="4010" y="560"/>
                  <a:pt x="3968" y="546"/>
                </a:cubicBezTo>
                <a:cubicBezTo>
                  <a:pt x="3912" y="527"/>
                  <a:pt x="3847" y="554"/>
                  <a:pt x="3806" y="593"/>
                </a:cubicBezTo>
                <a:cubicBezTo>
                  <a:pt x="3746" y="650"/>
                  <a:pt x="3720" y="736"/>
                  <a:pt x="3715" y="816"/>
                </a:cubicBezTo>
                <a:cubicBezTo>
                  <a:pt x="3709" y="906"/>
                  <a:pt x="3735" y="994"/>
                  <a:pt x="3772" y="1075"/>
                </a:cubicBezTo>
                <a:cubicBezTo>
                  <a:pt x="3794" y="1123"/>
                  <a:pt x="3826" y="1189"/>
                  <a:pt x="3876" y="1213"/>
                </a:cubicBezTo>
                <a:cubicBezTo>
                  <a:pt x="3924" y="1236"/>
                  <a:pt x="3954" y="1202"/>
                  <a:pt x="3987" y="1172"/>
                </a:cubicBezTo>
              </a:path>
              <a:path w="4366" h="2696" extrusionOk="0">
                <a:moveTo>
                  <a:pt x="4169" y="42"/>
                </a:moveTo>
                <a:cubicBezTo>
                  <a:pt x="4164" y="40"/>
                  <a:pt x="4160" y="20"/>
                  <a:pt x="4129" y="13"/>
                </a:cubicBezTo>
                <a:cubicBezTo>
                  <a:pt x="3592" y="-105"/>
                  <a:pt x="2964" y="52"/>
                  <a:pt x="2421" y="65"/>
                </a:cubicBezTo>
                <a:cubicBezTo>
                  <a:pt x="2389" y="66"/>
                  <a:pt x="2339" y="56"/>
                  <a:pt x="2317" y="76"/>
                </a:cubicBezTo>
                <a:cubicBezTo>
                  <a:pt x="2249" y="137"/>
                  <a:pt x="2213" y="391"/>
                  <a:pt x="2186" y="474"/>
                </a:cubicBezTo>
                <a:cubicBezTo>
                  <a:pt x="2083" y="784"/>
                  <a:pt x="1959" y="1117"/>
                  <a:pt x="1929" y="1445"/>
                </a:cubicBezTo>
                <a:cubicBezTo>
                  <a:pt x="1922" y="1519"/>
                  <a:pt x="1921" y="1586"/>
                  <a:pt x="2003" y="1609"/>
                </a:cubicBezTo>
                <a:cubicBezTo>
                  <a:pt x="2101" y="1637"/>
                  <a:pt x="2223" y="1616"/>
                  <a:pt x="2322" y="1610"/>
                </a:cubicBezTo>
                <a:cubicBezTo>
                  <a:pt x="2877" y="1575"/>
                  <a:pt x="3454" y="1539"/>
                  <a:pt x="4010" y="1578"/>
                </a:cubicBezTo>
                <a:cubicBezTo>
                  <a:pt x="4053" y="1581"/>
                  <a:pt x="4144" y="1617"/>
                  <a:pt x="4181" y="1589"/>
                </a:cubicBezTo>
                <a:cubicBezTo>
                  <a:pt x="4213" y="1564"/>
                  <a:pt x="4221" y="1515"/>
                  <a:pt x="4233" y="1479"/>
                </a:cubicBezTo>
                <a:cubicBezTo>
                  <a:pt x="4349" y="1114"/>
                  <a:pt x="4417" y="626"/>
                  <a:pt x="4354" y="246"/>
                </a:cubicBezTo>
                <a:cubicBezTo>
                  <a:pt x="4351" y="226"/>
                  <a:pt x="4332" y="247"/>
                  <a:pt x="4338" y="228"/>
                </a:cubicBezTo>
                <a:cubicBezTo>
                  <a:pt x="4348" y="246"/>
                  <a:pt x="4351" y="251"/>
                  <a:pt x="4359" y="261"/>
                </a:cubicBezTo>
              </a:path>
              <a:path w="4366" h="2696" extrusionOk="0">
                <a:moveTo>
                  <a:pt x="73" y="2034"/>
                </a:moveTo>
                <a:cubicBezTo>
                  <a:pt x="70" y="2030"/>
                  <a:pt x="66" y="2027"/>
                  <a:pt x="63" y="2023"/>
                </a:cubicBezTo>
                <a:cubicBezTo>
                  <a:pt x="73" y="2065"/>
                  <a:pt x="91" y="2108"/>
                  <a:pt x="107" y="2149"/>
                </a:cubicBezTo>
                <a:cubicBezTo>
                  <a:pt x="135" y="2223"/>
                  <a:pt x="161" y="2298"/>
                  <a:pt x="186" y="2374"/>
                </a:cubicBezTo>
                <a:cubicBezTo>
                  <a:pt x="200" y="2417"/>
                  <a:pt x="212" y="2460"/>
                  <a:pt x="219" y="2505"/>
                </a:cubicBezTo>
              </a:path>
              <a:path w="4366" h="2696" extrusionOk="0">
                <a:moveTo>
                  <a:pt x="8" y="2086"/>
                </a:moveTo>
                <a:cubicBezTo>
                  <a:pt x="0" y="2018"/>
                  <a:pt x="-7" y="1969"/>
                  <a:pt x="49" y="1918"/>
                </a:cubicBezTo>
                <a:cubicBezTo>
                  <a:pt x="98" y="1873"/>
                  <a:pt x="175" y="1856"/>
                  <a:pt x="239" y="1855"/>
                </a:cubicBezTo>
                <a:cubicBezTo>
                  <a:pt x="288" y="1854"/>
                  <a:pt x="347" y="1865"/>
                  <a:pt x="373" y="1911"/>
                </a:cubicBezTo>
                <a:cubicBezTo>
                  <a:pt x="395" y="1950"/>
                  <a:pt x="389" y="2000"/>
                  <a:pt x="389" y="2042"/>
                </a:cubicBezTo>
                <a:cubicBezTo>
                  <a:pt x="389" y="2073"/>
                  <a:pt x="378" y="2147"/>
                  <a:pt x="404" y="2172"/>
                </a:cubicBezTo>
                <a:cubicBezTo>
                  <a:pt x="430" y="2197"/>
                  <a:pt x="458" y="2178"/>
                  <a:pt x="482" y="2164"/>
                </a:cubicBezTo>
              </a:path>
              <a:path w="4366" h="2696" extrusionOk="0">
                <a:moveTo>
                  <a:pt x="633" y="1914"/>
                </a:moveTo>
                <a:cubicBezTo>
                  <a:pt x="635" y="1945"/>
                  <a:pt x="645" y="1934"/>
                  <a:pt x="669" y="1927"/>
                </a:cubicBezTo>
                <a:cubicBezTo>
                  <a:pt x="722" y="1911"/>
                  <a:pt x="762" y="1872"/>
                  <a:pt x="803" y="1836"/>
                </a:cubicBezTo>
                <a:cubicBezTo>
                  <a:pt x="853" y="1793"/>
                  <a:pt x="893" y="1747"/>
                  <a:pt x="923" y="1688"/>
                </a:cubicBezTo>
                <a:cubicBezTo>
                  <a:pt x="937" y="1660"/>
                  <a:pt x="956" y="1608"/>
                  <a:pt x="927" y="1581"/>
                </a:cubicBezTo>
                <a:cubicBezTo>
                  <a:pt x="898" y="1553"/>
                  <a:pt x="849" y="1598"/>
                  <a:pt x="831" y="1616"/>
                </a:cubicBezTo>
                <a:cubicBezTo>
                  <a:pt x="784" y="1664"/>
                  <a:pt x="755" y="1733"/>
                  <a:pt x="735" y="1796"/>
                </a:cubicBezTo>
                <a:cubicBezTo>
                  <a:pt x="716" y="1855"/>
                  <a:pt x="711" y="1913"/>
                  <a:pt x="726" y="1973"/>
                </a:cubicBezTo>
                <a:cubicBezTo>
                  <a:pt x="739" y="2023"/>
                  <a:pt x="776" y="2007"/>
                  <a:pt x="815" y="1998"/>
                </a:cubicBezTo>
              </a:path>
              <a:path w="4366" h="2696" extrusionOk="0">
                <a:moveTo>
                  <a:pt x="1252" y="1595"/>
                </a:moveTo>
                <a:cubicBezTo>
                  <a:pt x="1269" y="1557"/>
                  <a:pt x="1276" y="1552"/>
                  <a:pt x="1269" y="1515"/>
                </a:cubicBezTo>
                <a:cubicBezTo>
                  <a:pt x="1230" y="1522"/>
                  <a:pt x="1207" y="1538"/>
                  <a:pt x="1188" y="1576"/>
                </a:cubicBezTo>
                <a:cubicBezTo>
                  <a:pt x="1164" y="1623"/>
                  <a:pt x="1163" y="1684"/>
                  <a:pt x="1180" y="1733"/>
                </a:cubicBezTo>
                <a:cubicBezTo>
                  <a:pt x="1197" y="1783"/>
                  <a:pt x="1241" y="1808"/>
                  <a:pt x="1290" y="1821"/>
                </a:cubicBezTo>
                <a:cubicBezTo>
                  <a:pt x="1321" y="1829"/>
                  <a:pt x="1346" y="1825"/>
                  <a:pt x="1376" y="1820"/>
                </a:cubicBezTo>
              </a:path>
              <a:path w="4366" h="2696" extrusionOk="0">
                <a:moveTo>
                  <a:pt x="870" y="2275"/>
                </a:moveTo>
                <a:cubicBezTo>
                  <a:pt x="831" y="2290"/>
                  <a:pt x="793" y="2296"/>
                  <a:pt x="754" y="2307"/>
                </a:cubicBezTo>
                <a:cubicBezTo>
                  <a:pt x="703" y="2321"/>
                  <a:pt x="654" y="2355"/>
                  <a:pt x="622" y="2397"/>
                </a:cubicBezTo>
                <a:cubicBezTo>
                  <a:pt x="586" y="2443"/>
                  <a:pt x="570" y="2503"/>
                  <a:pt x="579" y="2561"/>
                </a:cubicBezTo>
                <a:cubicBezTo>
                  <a:pt x="590" y="2633"/>
                  <a:pt x="642" y="2679"/>
                  <a:pt x="712" y="2692"/>
                </a:cubicBezTo>
                <a:cubicBezTo>
                  <a:pt x="767" y="2702"/>
                  <a:pt x="822" y="2686"/>
                  <a:pt x="867" y="2654"/>
                </a:cubicBezTo>
                <a:cubicBezTo>
                  <a:pt x="917" y="2618"/>
                  <a:pt x="952" y="2568"/>
                  <a:pt x="980" y="2514"/>
                </a:cubicBezTo>
                <a:cubicBezTo>
                  <a:pt x="1006" y="2463"/>
                  <a:pt x="1024" y="2409"/>
                  <a:pt x="1046" y="2357"/>
                </a:cubicBezTo>
                <a:cubicBezTo>
                  <a:pt x="1058" y="2329"/>
                  <a:pt x="1065" y="2305"/>
                  <a:pt x="1099" y="2312"/>
                </a:cubicBezTo>
                <a:cubicBezTo>
                  <a:pt x="1136" y="2320"/>
                  <a:pt x="1169" y="2365"/>
                  <a:pt x="1194" y="2390"/>
                </a:cubicBezTo>
                <a:cubicBezTo>
                  <a:pt x="1220" y="2416"/>
                  <a:pt x="1245" y="2438"/>
                  <a:pt x="1253" y="2475"/>
                </a:cubicBezTo>
                <a:cubicBezTo>
                  <a:pt x="1252" y="2479"/>
                  <a:pt x="1250" y="2484"/>
                  <a:pt x="1249" y="2488"/>
                </a:cubicBezTo>
                <a:cubicBezTo>
                  <a:pt x="1225" y="2493"/>
                  <a:pt x="1208" y="2500"/>
                  <a:pt x="1182" y="2488"/>
                </a:cubicBezTo>
                <a:cubicBezTo>
                  <a:pt x="1136" y="2467"/>
                  <a:pt x="1132" y="2431"/>
                  <a:pt x="1126" y="2387"/>
                </a:cubicBezTo>
              </a:path>
              <a:path w="4366" h="2696" extrusionOk="0">
                <a:moveTo>
                  <a:pt x="1318" y="2087"/>
                </a:moveTo>
                <a:cubicBezTo>
                  <a:pt x="1351" y="2073"/>
                  <a:pt x="1361" y="2079"/>
                  <a:pt x="1385" y="2108"/>
                </a:cubicBezTo>
                <a:cubicBezTo>
                  <a:pt x="1429" y="2161"/>
                  <a:pt x="1466" y="2220"/>
                  <a:pt x="1504" y="2277"/>
                </a:cubicBezTo>
                <a:cubicBezTo>
                  <a:pt x="1517" y="2297"/>
                  <a:pt x="1516" y="2302"/>
                  <a:pt x="1521" y="2322"/>
                </a:cubicBezTo>
                <a:cubicBezTo>
                  <a:pt x="1499" y="2327"/>
                  <a:pt x="1476" y="2331"/>
                  <a:pt x="1454" y="2320"/>
                </a:cubicBezTo>
                <a:cubicBezTo>
                  <a:pt x="1442" y="2311"/>
                  <a:pt x="1439" y="2309"/>
                  <a:pt x="1436" y="2299"/>
                </a:cubicBezTo>
                <a:cubicBezTo>
                  <a:pt x="1446" y="2265"/>
                  <a:pt x="1466" y="2236"/>
                  <a:pt x="1486" y="2206"/>
                </a:cubicBezTo>
                <a:cubicBezTo>
                  <a:pt x="1522" y="2152"/>
                  <a:pt x="1560" y="2098"/>
                  <a:pt x="1586" y="2038"/>
                </a:cubicBezTo>
                <a:cubicBezTo>
                  <a:pt x="1606" y="1991"/>
                  <a:pt x="1620" y="1936"/>
                  <a:pt x="1614" y="1884"/>
                </a:cubicBezTo>
                <a:cubicBezTo>
                  <a:pt x="1610" y="1864"/>
                  <a:pt x="1610" y="1860"/>
                  <a:pt x="1601" y="1851"/>
                </a:cubicBezTo>
                <a:cubicBezTo>
                  <a:pt x="1566" y="1860"/>
                  <a:pt x="1563" y="1883"/>
                  <a:pt x="1557" y="1919"/>
                </a:cubicBezTo>
                <a:cubicBezTo>
                  <a:pt x="1548" y="1979"/>
                  <a:pt x="1554" y="2044"/>
                  <a:pt x="1570" y="2102"/>
                </a:cubicBezTo>
                <a:cubicBezTo>
                  <a:pt x="1583" y="2149"/>
                  <a:pt x="1605" y="2189"/>
                  <a:pt x="1628" y="2232"/>
                </a:cubicBezTo>
              </a:path>
              <a:path w="4366" h="2696" extrusionOk="0">
                <a:moveTo>
                  <a:pt x="1810" y="2409"/>
                </a:moveTo>
                <a:cubicBezTo>
                  <a:pt x="1835" y="2394"/>
                  <a:pt x="1862" y="2376"/>
                  <a:pt x="1883" y="2351"/>
                </a:cubicBezTo>
                <a:cubicBezTo>
                  <a:pt x="1927" y="2300"/>
                  <a:pt x="1970" y="2246"/>
                  <a:pt x="2012" y="2193"/>
                </a:cubicBezTo>
                <a:cubicBezTo>
                  <a:pt x="2064" y="2128"/>
                  <a:pt x="2121" y="2069"/>
                  <a:pt x="2180" y="2011"/>
                </a:cubicBezTo>
                <a:cubicBezTo>
                  <a:pt x="2226" y="1965"/>
                  <a:pt x="2275" y="1922"/>
                  <a:pt x="2323" y="1878"/>
                </a:cubicBezTo>
                <a:cubicBezTo>
                  <a:pt x="2270" y="1873"/>
                  <a:pt x="2223" y="1892"/>
                  <a:pt x="2171" y="1906"/>
                </a:cubicBezTo>
                <a:cubicBezTo>
                  <a:pt x="2107" y="1924"/>
                  <a:pt x="2043" y="1941"/>
                  <a:pt x="1978" y="1957"/>
                </a:cubicBezTo>
                <a:cubicBezTo>
                  <a:pt x="1953" y="1963"/>
                  <a:pt x="1947" y="1965"/>
                  <a:pt x="1931" y="1966"/>
                </a:cubicBezTo>
                <a:cubicBezTo>
                  <a:pt x="1959" y="1940"/>
                  <a:pt x="1990" y="1915"/>
                  <a:pt x="2029" y="1895"/>
                </a:cubicBezTo>
                <a:cubicBezTo>
                  <a:pt x="2092" y="1862"/>
                  <a:pt x="2160" y="1832"/>
                  <a:pt x="2230" y="1816"/>
                </a:cubicBezTo>
                <a:cubicBezTo>
                  <a:pt x="2276" y="1806"/>
                  <a:pt x="2332" y="1800"/>
                  <a:pt x="2367" y="1840"/>
                </a:cubicBezTo>
                <a:cubicBezTo>
                  <a:pt x="2396" y="1874"/>
                  <a:pt x="2386" y="1930"/>
                  <a:pt x="2379" y="1969"/>
                </a:cubicBezTo>
                <a:cubicBezTo>
                  <a:pt x="2367" y="2036"/>
                  <a:pt x="2336" y="2097"/>
                  <a:pt x="2313" y="2160"/>
                </a:cubicBezTo>
                <a:cubicBezTo>
                  <a:pt x="2307" y="2179"/>
                  <a:pt x="2305" y="2185"/>
                  <a:pt x="2304" y="2198"/>
                </a:cubicBezTo>
              </a:path>
            </a:pathLst>
          </a:custGeom>
          <a:noFill/>
          <a:ln w="19050" cap="rnd">
            <a:solidFill>
              <a:srgbClr val="C0504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1233" name="Ink 33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2930525" y="4113213"/>
            <a:ext cx="5657850" cy="1574800"/>
          </a:xfrm>
          <a:custGeom>
            <a:avLst/>
            <a:gdLst>
              <a:gd name="T0" fmla="*/ 2147483647 w 15715"/>
              <a:gd name="T1" fmla="*/ 2147483647 h 4377"/>
              <a:gd name="T2" fmla="*/ 2147483647 w 15715"/>
              <a:gd name="T3" fmla="*/ 2147483647 h 4377"/>
              <a:gd name="T4" fmla="*/ 2147483647 w 15715"/>
              <a:gd name="T5" fmla="*/ 2147483647 h 4377"/>
              <a:gd name="T6" fmla="*/ 2147483647 w 15715"/>
              <a:gd name="T7" fmla="*/ 2147483647 h 4377"/>
              <a:gd name="T8" fmla="*/ 2147483647 w 15715"/>
              <a:gd name="T9" fmla="*/ 2147483647 h 4377"/>
              <a:gd name="T10" fmla="*/ 2147483647 w 15715"/>
              <a:gd name="T11" fmla="*/ 2147483647 h 4377"/>
              <a:gd name="T12" fmla="*/ 2147483647 w 15715"/>
              <a:gd name="T13" fmla="*/ 2147483647 h 4377"/>
              <a:gd name="T14" fmla="*/ 2147483647 w 15715"/>
              <a:gd name="T15" fmla="*/ 2147483647 h 4377"/>
              <a:gd name="T16" fmla="*/ 2147483647 w 15715"/>
              <a:gd name="T17" fmla="*/ 2147483647 h 4377"/>
              <a:gd name="T18" fmla="*/ 2147483647 w 15715"/>
              <a:gd name="T19" fmla="*/ 2147483647 h 4377"/>
              <a:gd name="T20" fmla="*/ 2147483647 w 15715"/>
              <a:gd name="T21" fmla="*/ 2147483647 h 4377"/>
              <a:gd name="T22" fmla="*/ 2147483647 w 15715"/>
              <a:gd name="T23" fmla="*/ 2147483647 h 4377"/>
              <a:gd name="T24" fmla="*/ 2147483647 w 15715"/>
              <a:gd name="T25" fmla="*/ 2147483647 h 4377"/>
              <a:gd name="T26" fmla="*/ 2147483647 w 15715"/>
              <a:gd name="T27" fmla="*/ 2147483647 h 4377"/>
              <a:gd name="T28" fmla="*/ 2147483647 w 15715"/>
              <a:gd name="T29" fmla="*/ 2147483647 h 4377"/>
              <a:gd name="T30" fmla="*/ 2147483647 w 15715"/>
              <a:gd name="T31" fmla="*/ 2147483647 h 4377"/>
              <a:gd name="T32" fmla="*/ 2147483647 w 15715"/>
              <a:gd name="T33" fmla="*/ 2147483647 h 4377"/>
              <a:gd name="T34" fmla="*/ 2147483647 w 15715"/>
              <a:gd name="T35" fmla="*/ 2147483647 h 4377"/>
              <a:gd name="T36" fmla="*/ 2147483647 w 15715"/>
              <a:gd name="T37" fmla="*/ 2147483647 h 4377"/>
              <a:gd name="T38" fmla="*/ 2147483647 w 15715"/>
              <a:gd name="T39" fmla="*/ 2147483647 h 4377"/>
              <a:gd name="T40" fmla="*/ 2147483647 w 15715"/>
              <a:gd name="T41" fmla="*/ 2147483647 h 4377"/>
              <a:gd name="T42" fmla="*/ 2147483647 w 15715"/>
              <a:gd name="T43" fmla="*/ 2147483647 h 4377"/>
              <a:gd name="T44" fmla="*/ 2147483647 w 15715"/>
              <a:gd name="T45" fmla="*/ 2147483647 h 4377"/>
              <a:gd name="T46" fmla="*/ 2147483647 w 15715"/>
              <a:gd name="T47" fmla="*/ 2147483647 h 4377"/>
              <a:gd name="T48" fmla="*/ 2147483647 w 15715"/>
              <a:gd name="T49" fmla="*/ 2147483647 h 4377"/>
              <a:gd name="T50" fmla="*/ 2147483647 w 15715"/>
              <a:gd name="T51" fmla="*/ 2147483647 h 4377"/>
              <a:gd name="T52" fmla="*/ 2147483647 w 15715"/>
              <a:gd name="T53" fmla="*/ 2147483647 h 4377"/>
              <a:gd name="T54" fmla="*/ 2147483647 w 15715"/>
              <a:gd name="T55" fmla="*/ 2147483647 h 4377"/>
              <a:gd name="T56" fmla="*/ 2147483647 w 15715"/>
              <a:gd name="T57" fmla="*/ 2147483647 h 4377"/>
              <a:gd name="T58" fmla="*/ 2147483647 w 15715"/>
              <a:gd name="T59" fmla="*/ 2147483647 h 4377"/>
              <a:gd name="T60" fmla="*/ 2147483647 w 15715"/>
              <a:gd name="T61" fmla="*/ 2147483647 h 4377"/>
              <a:gd name="T62" fmla="*/ 2147483647 w 15715"/>
              <a:gd name="T63" fmla="*/ 2147483647 h 4377"/>
              <a:gd name="T64" fmla="*/ 2147483647 w 15715"/>
              <a:gd name="T65" fmla="*/ 2147483647 h 4377"/>
              <a:gd name="T66" fmla="*/ 2147483647 w 15715"/>
              <a:gd name="T67" fmla="*/ 2147483647 h 4377"/>
              <a:gd name="T68" fmla="*/ 2147483647 w 15715"/>
              <a:gd name="T69" fmla="*/ 2147483647 h 4377"/>
              <a:gd name="T70" fmla="*/ 2147483647 w 15715"/>
              <a:gd name="T71" fmla="*/ 2147483647 h 4377"/>
              <a:gd name="T72" fmla="*/ 2147483647 w 15715"/>
              <a:gd name="T73" fmla="*/ 2147483647 h 4377"/>
              <a:gd name="T74" fmla="*/ 2147483647 w 15715"/>
              <a:gd name="T75" fmla="*/ 2147483647 h 4377"/>
              <a:gd name="T76" fmla="*/ 2147483647 w 15715"/>
              <a:gd name="T77" fmla="*/ 2147483647 h 4377"/>
              <a:gd name="T78" fmla="*/ 2147483647 w 15715"/>
              <a:gd name="T79" fmla="*/ 2147483647 h 4377"/>
              <a:gd name="T80" fmla="*/ 2147483647 w 15715"/>
              <a:gd name="T81" fmla="*/ 2147483647 h 4377"/>
              <a:gd name="T82" fmla="*/ 2147483647 w 15715"/>
              <a:gd name="T83" fmla="*/ 2147483647 h 4377"/>
              <a:gd name="T84" fmla="*/ 2147483647 w 15715"/>
              <a:gd name="T85" fmla="*/ 2147483647 h 4377"/>
              <a:gd name="T86" fmla="*/ 2147483647 w 15715"/>
              <a:gd name="T87" fmla="*/ 2147483647 h 4377"/>
              <a:gd name="T88" fmla="*/ 2147483647 w 15715"/>
              <a:gd name="T89" fmla="*/ 2147483647 h 4377"/>
              <a:gd name="T90" fmla="*/ 2147483647 w 15715"/>
              <a:gd name="T91" fmla="*/ 2147483647 h 4377"/>
              <a:gd name="T92" fmla="*/ 2147483647 w 15715"/>
              <a:gd name="T93" fmla="*/ 2147483647 h 4377"/>
              <a:gd name="T94" fmla="*/ 2147483647 w 15715"/>
              <a:gd name="T95" fmla="*/ 2147483647 h 4377"/>
              <a:gd name="T96" fmla="*/ 2147483647 w 15715"/>
              <a:gd name="T97" fmla="*/ 2147483647 h 4377"/>
              <a:gd name="T98" fmla="*/ 2147483647 w 15715"/>
              <a:gd name="T99" fmla="*/ 2147483647 h 4377"/>
              <a:gd name="T100" fmla="*/ 2147483647 w 15715"/>
              <a:gd name="T101" fmla="*/ 2147483647 h 4377"/>
              <a:gd name="T102" fmla="*/ 2147483647 w 15715"/>
              <a:gd name="T103" fmla="*/ 2147483647 h 4377"/>
              <a:gd name="T104" fmla="*/ 2147483647 w 15715"/>
              <a:gd name="T105" fmla="*/ 2147483647 h 4377"/>
              <a:gd name="T106" fmla="*/ 2147483647 w 15715"/>
              <a:gd name="T107" fmla="*/ 2147483647 h 4377"/>
              <a:gd name="T108" fmla="*/ 2147483647 w 15715"/>
              <a:gd name="T109" fmla="*/ 2147483647 h 4377"/>
              <a:gd name="T110" fmla="*/ 2147483647 w 15715"/>
              <a:gd name="T111" fmla="*/ 2147483647 h 4377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15715"/>
              <a:gd name="T169" fmla="*/ 0 h 4377"/>
              <a:gd name="T170" fmla="*/ 15715 w 15715"/>
              <a:gd name="T171" fmla="*/ 4377 h 4377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15715" h="4377" extrusionOk="0">
                <a:moveTo>
                  <a:pt x="76" y="2175"/>
                </a:moveTo>
                <a:cubicBezTo>
                  <a:pt x="73" y="2150"/>
                  <a:pt x="71" y="2139"/>
                  <a:pt x="63" y="2118"/>
                </a:cubicBezTo>
                <a:cubicBezTo>
                  <a:pt x="54" y="2149"/>
                  <a:pt x="46" y="2180"/>
                  <a:pt x="41" y="2213"/>
                </a:cubicBezTo>
                <a:cubicBezTo>
                  <a:pt x="14" y="2403"/>
                  <a:pt x="9" y="2598"/>
                  <a:pt x="4" y="2789"/>
                </a:cubicBezTo>
                <a:cubicBezTo>
                  <a:pt x="3" y="2843"/>
                  <a:pt x="0" y="2896"/>
                  <a:pt x="1" y="2950"/>
                </a:cubicBezTo>
                <a:cubicBezTo>
                  <a:pt x="1" y="2955"/>
                  <a:pt x="1" y="2960"/>
                  <a:pt x="1" y="2965"/>
                </a:cubicBezTo>
                <a:cubicBezTo>
                  <a:pt x="10" y="2936"/>
                  <a:pt x="18" y="2906"/>
                  <a:pt x="28" y="2877"/>
                </a:cubicBezTo>
                <a:cubicBezTo>
                  <a:pt x="42" y="2834"/>
                  <a:pt x="59" y="2784"/>
                  <a:pt x="96" y="2755"/>
                </a:cubicBezTo>
                <a:cubicBezTo>
                  <a:pt x="151" y="2712"/>
                  <a:pt x="229" y="2740"/>
                  <a:pt x="283" y="2768"/>
                </a:cubicBezTo>
                <a:cubicBezTo>
                  <a:pt x="353" y="2804"/>
                  <a:pt x="432" y="2859"/>
                  <a:pt x="476" y="2926"/>
                </a:cubicBezTo>
                <a:cubicBezTo>
                  <a:pt x="500" y="2963"/>
                  <a:pt x="498" y="3001"/>
                  <a:pt x="458" y="3025"/>
                </a:cubicBezTo>
                <a:cubicBezTo>
                  <a:pt x="381" y="3071"/>
                  <a:pt x="262" y="3067"/>
                  <a:pt x="176" y="3065"/>
                </a:cubicBezTo>
                <a:cubicBezTo>
                  <a:pt x="143" y="3064"/>
                  <a:pt x="117" y="3060"/>
                  <a:pt x="86" y="3051"/>
                </a:cubicBezTo>
                <a:cubicBezTo>
                  <a:pt x="110" y="3018"/>
                  <a:pt x="129" y="3002"/>
                  <a:pt x="171" y="2977"/>
                </a:cubicBezTo>
              </a:path>
              <a:path w="15715" h="4377" extrusionOk="0">
                <a:moveTo>
                  <a:pt x="695" y="2844"/>
                </a:moveTo>
                <a:cubicBezTo>
                  <a:pt x="716" y="2858"/>
                  <a:pt x="720" y="2864"/>
                  <a:pt x="730" y="2886"/>
                </a:cubicBezTo>
                <a:cubicBezTo>
                  <a:pt x="748" y="2880"/>
                  <a:pt x="756" y="2875"/>
                  <a:pt x="764" y="2861"/>
                </a:cubicBezTo>
              </a:path>
              <a:path w="15715" h="4377" extrusionOk="0">
                <a:moveTo>
                  <a:pt x="926" y="2466"/>
                </a:moveTo>
                <a:cubicBezTo>
                  <a:pt x="985" y="2440"/>
                  <a:pt x="1037" y="2422"/>
                  <a:pt x="1102" y="2423"/>
                </a:cubicBezTo>
                <a:cubicBezTo>
                  <a:pt x="1221" y="2425"/>
                  <a:pt x="1312" y="2496"/>
                  <a:pt x="1375" y="2592"/>
                </a:cubicBezTo>
                <a:cubicBezTo>
                  <a:pt x="1401" y="2631"/>
                  <a:pt x="1450" y="2716"/>
                  <a:pt x="1418" y="2764"/>
                </a:cubicBezTo>
                <a:cubicBezTo>
                  <a:pt x="1392" y="2802"/>
                  <a:pt x="1320" y="2795"/>
                  <a:pt x="1282" y="2796"/>
                </a:cubicBezTo>
                <a:cubicBezTo>
                  <a:pt x="1204" y="2798"/>
                  <a:pt x="1126" y="2787"/>
                  <a:pt x="1048" y="2790"/>
                </a:cubicBezTo>
                <a:cubicBezTo>
                  <a:pt x="1005" y="2792"/>
                  <a:pt x="931" y="2795"/>
                  <a:pt x="907" y="2840"/>
                </a:cubicBezTo>
                <a:cubicBezTo>
                  <a:pt x="886" y="2881"/>
                  <a:pt x="934" y="2927"/>
                  <a:pt x="961" y="2950"/>
                </a:cubicBezTo>
                <a:cubicBezTo>
                  <a:pt x="1023" y="3003"/>
                  <a:pt x="1114" y="3038"/>
                  <a:pt x="1195" y="3022"/>
                </a:cubicBezTo>
                <a:cubicBezTo>
                  <a:pt x="1245" y="3012"/>
                  <a:pt x="1277" y="2985"/>
                  <a:pt x="1314" y="2952"/>
                </a:cubicBezTo>
              </a:path>
              <a:path w="15715" h="4377" extrusionOk="0">
                <a:moveTo>
                  <a:pt x="1808" y="2643"/>
                </a:moveTo>
                <a:cubicBezTo>
                  <a:pt x="1834" y="2611"/>
                  <a:pt x="1829" y="2609"/>
                  <a:pt x="1824" y="2573"/>
                </a:cubicBezTo>
                <a:cubicBezTo>
                  <a:pt x="1778" y="2550"/>
                  <a:pt x="1749" y="2549"/>
                  <a:pt x="1704" y="2583"/>
                </a:cubicBezTo>
                <a:cubicBezTo>
                  <a:pt x="1647" y="2626"/>
                  <a:pt x="1615" y="2695"/>
                  <a:pt x="1607" y="2765"/>
                </a:cubicBezTo>
                <a:cubicBezTo>
                  <a:pt x="1600" y="2827"/>
                  <a:pt x="1615" y="2901"/>
                  <a:pt x="1679" y="2927"/>
                </a:cubicBezTo>
                <a:cubicBezTo>
                  <a:pt x="1739" y="2952"/>
                  <a:pt x="1809" y="2915"/>
                  <a:pt x="1847" y="2869"/>
                </a:cubicBezTo>
                <a:cubicBezTo>
                  <a:pt x="1911" y="2791"/>
                  <a:pt x="1920" y="2680"/>
                  <a:pt x="1915" y="2583"/>
                </a:cubicBezTo>
                <a:cubicBezTo>
                  <a:pt x="1908" y="2457"/>
                  <a:pt x="1871" y="2333"/>
                  <a:pt x="1822" y="2218"/>
                </a:cubicBezTo>
                <a:cubicBezTo>
                  <a:pt x="1809" y="2186"/>
                  <a:pt x="1756" y="2040"/>
                  <a:pt x="1710" y="2032"/>
                </a:cubicBezTo>
                <a:cubicBezTo>
                  <a:pt x="1672" y="2025"/>
                  <a:pt x="1727" y="2097"/>
                  <a:pt x="1727" y="2097"/>
                </a:cubicBezTo>
              </a:path>
              <a:path w="15715" h="4377" extrusionOk="0">
                <a:moveTo>
                  <a:pt x="2252" y="2538"/>
                </a:moveTo>
                <a:cubicBezTo>
                  <a:pt x="2246" y="2579"/>
                  <a:pt x="2223" y="2589"/>
                  <a:pt x="2197" y="2621"/>
                </a:cubicBezTo>
                <a:cubicBezTo>
                  <a:pt x="2159" y="2666"/>
                  <a:pt x="2122" y="2733"/>
                  <a:pt x="2143" y="2793"/>
                </a:cubicBezTo>
                <a:cubicBezTo>
                  <a:pt x="2158" y="2838"/>
                  <a:pt x="2207" y="2853"/>
                  <a:pt x="2250" y="2839"/>
                </a:cubicBezTo>
                <a:cubicBezTo>
                  <a:pt x="2306" y="2820"/>
                  <a:pt x="2340" y="2761"/>
                  <a:pt x="2350" y="2706"/>
                </a:cubicBezTo>
                <a:cubicBezTo>
                  <a:pt x="2368" y="2606"/>
                  <a:pt x="2340" y="2500"/>
                  <a:pt x="2316" y="2404"/>
                </a:cubicBezTo>
                <a:cubicBezTo>
                  <a:pt x="2288" y="2293"/>
                  <a:pt x="2251" y="2184"/>
                  <a:pt x="2217" y="2075"/>
                </a:cubicBezTo>
                <a:cubicBezTo>
                  <a:pt x="2208" y="2046"/>
                  <a:pt x="2162" y="1951"/>
                  <a:pt x="2206" y="1926"/>
                </a:cubicBezTo>
                <a:cubicBezTo>
                  <a:pt x="2226" y="1926"/>
                  <a:pt x="2233" y="1926"/>
                  <a:pt x="2246" y="1932"/>
                </a:cubicBezTo>
              </a:path>
              <a:path w="15715" h="4377" extrusionOk="0">
                <a:moveTo>
                  <a:pt x="2641" y="2839"/>
                </a:moveTo>
                <a:cubicBezTo>
                  <a:pt x="2675" y="2818"/>
                  <a:pt x="2687" y="2803"/>
                  <a:pt x="2706" y="2761"/>
                </a:cubicBezTo>
                <a:cubicBezTo>
                  <a:pt x="2743" y="2681"/>
                  <a:pt x="2764" y="2596"/>
                  <a:pt x="2778" y="2509"/>
                </a:cubicBezTo>
                <a:cubicBezTo>
                  <a:pt x="2804" y="2349"/>
                  <a:pt x="2809" y="2185"/>
                  <a:pt x="2800" y="2023"/>
                </a:cubicBezTo>
                <a:cubicBezTo>
                  <a:pt x="2798" y="1989"/>
                  <a:pt x="2798" y="1983"/>
                  <a:pt x="2793" y="1964"/>
                </a:cubicBezTo>
                <a:cubicBezTo>
                  <a:pt x="2791" y="2032"/>
                  <a:pt x="2793" y="2099"/>
                  <a:pt x="2806" y="2166"/>
                </a:cubicBezTo>
                <a:cubicBezTo>
                  <a:pt x="2821" y="2245"/>
                  <a:pt x="2834" y="2322"/>
                  <a:pt x="2904" y="2365"/>
                </a:cubicBezTo>
                <a:cubicBezTo>
                  <a:pt x="2955" y="2353"/>
                  <a:pt x="2984" y="2335"/>
                  <a:pt x="3009" y="2285"/>
                </a:cubicBezTo>
                <a:cubicBezTo>
                  <a:pt x="3044" y="2214"/>
                  <a:pt x="3055" y="2134"/>
                  <a:pt x="3065" y="2057"/>
                </a:cubicBezTo>
                <a:cubicBezTo>
                  <a:pt x="3062" y="2119"/>
                  <a:pt x="3060" y="2182"/>
                  <a:pt x="3058" y="2244"/>
                </a:cubicBezTo>
                <a:cubicBezTo>
                  <a:pt x="3051" y="2445"/>
                  <a:pt x="3040" y="2652"/>
                  <a:pt x="3065" y="2852"/>
                </a:cubicBezTo>
                <a:cubicBezTo>
                  <a:pt x="3070" y="2893"/>
                  <a:pt x="3077" y="2897"/>
                  <a:pt x="3091" y="2926"/>
                </a:cubicBezTo>
              </a:path>
              <a:path w="15715" h="4377" extrusionOk="0">
                <a:moveTo>
                  <a:pt x="3322" y="2573"/>
                </a:moveTo>
                <a:cubicBezTo>
                  <a:pt x="3331" y="2604"/>
                  <a:pt x="3330" y="2625"/>
                  <a:pt x="3326" y="2664"/>
                </a:cubicBezTo>
                <a:cubicBezTo>
                  <a:pt x="3320" y="2714"/>
                  <a:pt x="3314" y="2771"/>
                  <a:pt x="3340" y="2817"/>
                </a:cubicBezTo>
                <a:cubicBezTo>
                  <a:pt x="3374" y="2877"/>
                  <a:pt x="3469" y="2873"/>
                  <a:pt x="3502" y="2813"/>
                </a:cubicBezTo>
                <a:cubicBezTo>
                  <a:pt x="3532" y="2759"/>
                  <a:pt x="3513" y="2681"/>
                  <a:pt x="3501" y="2625"/>
                </a:cubicBezTo>
                <a:cubicBezTo>
                  <a:pt x="3487" y="2561"/>
                  <a:pt x="3465" y="2499"/>
                  <a:pt x="3448" y="2437"/>
                </a:cubicBezTo>
                <a:cubicBezTo>
                  <a:pt x="3480" y="2476"/>
                  <a:pt x="3508" y="2519"/>
                  <a:pt x="3541" y="2558"/>
                </a:cubicBezTo>
                <a:cubicBezTo>
                  <a:pt x="3595" y="2621"/>
                  <a:pt x="3668" y="2692"/>
                  <a:pt x="3753" y="2706"/>
                </a:cubicBezTo>
                <a:cubicBezTo>
                  <a:pt x="3805" y="2715"/>
                  <a:pt x="3840" y="2691"/>
                  <a:pt x="3861" y="2646"/>
                </a:cubicBezTo>
                <a:cubicBezTo>
                  <a:pt x="3880" y="2605"/>
                  <a:pt x="3873" y="2564"/>
                  <a:pt x="3874" y="2521"/>
                </a:cubicBezTo>
                <a:cubicBezTo>
                  <a:pt x="3874" y="2504"/>
                  <a:pt x="3874" y="2500"/>
                  <a:pt x="3876" y="2489"/>
                </a:cubicBezTo>
                <a:cubicBezTo>
                  <a:pt x="3913" y="2484"/>
                  <a:pt x="3946" y="2487"/>
                  <a:pt x="3984" y="2486"/>
                </a:cubicBezTo>
                <a:cubicBezTo>
                  <a:pt x="4076" y="2485"/>
                  <a:pt x="4190" y="2473"/>
                  <a:pt x="4250" y="2395"/>
                </a:cubicBezTo>
                <a:cubicBezTo>
                  <a:pt x="4298" y="2331"/>
                  <a:pt x="4254" y="2244"/>
                  <a:pt x="4175" y="2243"/>
                </a:cubicBezTo>
                <a:cubicBezTo>
                  <a:pt x="4081" y="2242"/>
                  <a:pt x="4025" y="2335"/>
                  <a:pt x="3999" y="2413"/>
                </a:cubicBezTo>
                <a:cubicBezTo>
                  <a:pt x="3958" y="2536"/>
                  <a:pt x="3974" y="2709"/>
                  <a:pt x="4080" y="2797"/>
                </a:cubicBezTo>
                <a:cubicBezTo>
                  <a:pt x="4114" y="2826"/>
                  <a:pt x="4137" y="2818"/>
                  <a:pt x="4176" y="2811"/>
                </a:cubicBezTo>
              </a:path>
              <a:path w="15715" h="4377" extrusionOk="0">
                <a:moveTo>
                  <a:pt x="4679" y="1764"/>
                </a:moveTo>
                <a:cubicBezTo>
                  <a:pt x="4643" y="1845"/>
                  <a:pt x="4600" y="1921"/>
                  <a:pt x="4567" y="2004"/>
                </a:cubicBezTo>
                <a:cubicBezTo>
                  <a:pt x="4513" y="2141"/>
                  <a:pt x="4467" y="2283"/>
                  <a:pt x="4444" y="2428"/>
                </a:cubicBezTo>
                <a:cubicBezTo>
                  <a:pt x="4428" y="2530"/>
                  <a:pt x="4416" y="2652"/>
                  <a:pt x="4459" y="2750"/>
                </a:cubicBezTo>
                <a:cubicBezTo>
                  <a:pt x="4487" y="2813"/>
                  <a:pt x="4520" y="2804"/>
                  <a:pt x="4570" y="2781"/>
                </a:cubicBezTo>
              </a:path>
              <a:path w="15715" h="4377" extrusionOk="0">
                <a:moveTo>
                  <a:pt x="4919" y="2279"/>
                </a:moveTo>
                <a:cubicBezTo>
                  <a:pt x="4906" y="2306"/>
                  <a:pt x="4894" y="2332"/>
                  <a:pt x="4882" y="2360"/>
                </a:cubicBezTo>
                <a:cubicBezTo>
                  <a:pt x="4863" y="2405"/>
                  <a:pt x="4849" y="2454"/>
                  <a:pt x="4839" y="2502"/>
                </a:cubicBezTo>
                <a:cubicBezTo>
                  <a:pt x="4829" y="2550"/>
                  <a:pt x="4808" y="2650"/>
                  <a:pt x="4867" y="2676"/>
                </a:cubicBezTo>
                <a:cubicBezTo>
                  <a:pt x="4906" y="2693"/>
                  <a:pt x="4958" y="2668"/>
                  <a:pt x="4992" y="2650"/>
                </a:cubicBezTo>
                <a:cubicBezTo>
                  <a:pt x="5047" y="2622"/>
                  <a:pt x="5091" y="2581"/>
                  <a:pt x="5131" y="2537"/>
                </a:cubicBezTo>
                <a:cubicBezTo>
                  <a:pt x="5133" y="2534"/>
                  <a:pt x="5136" y="2530"/>
                  <a:pt x="5138" y="2527"/>
                </a:cubicBezTo>
                <a:cubicBezTo>
                  <a:pt x="5128" y="2538"/>
                  <a:pt x="5104" y="2533"/>
                  <a:pt x="5102" y="2571"/>
                </a:cubicBezTo>
                <a:cubicBezTo>
                  <a:pt x="5097" y="2649"/>
                  <a:pt x="5152" y="2665"/>
                  <a:pt x="5211" y="2680"/>
                </a:cubicBezTo>
                <a:cubicBezTo>
                  <a:pt x="5226" y="2658"/>
                  <a:pt x="5228" y="2665"/>
                  <a:pt x="5233" y="2637"/>
                </a:cubicBezTo>
                <a:cubicBezTo>
                  <a:pt x="5237" y="2613"/>
                  <a:pt x="5226" y="2612"/>
                  <a:pt x="5247" y="2592"/>
                </a:cubicBezTo>
                <a:cubicBezTo>
                  <a:pt x="5284" y="2557"/>
                  <a:pt x="5338" y="2533"/>
                  <a:pt x="5378" y="2500"/>
                </a:cubicBezTo>
                <a:cubicBezTo>
                  <a:pt x="5526" y="2376"/>
                  <a:pt x="5617" y="2211"/>
                  <a:pt x="5655" y="2022"/>
                </a:cubicBezTo>
                <a:cubicBezTo>
                  <a:pt x="5676" y="1917"/>
                  <a:pt x="5692" y="1765"/>
                  <a:pt x="5643" y="1664"/>
                </a:cubicBezTo>
                <a:cubicBezTo>
                  <a:pt x="5613" y="1603"/>
                  <a:pt x="5564" y="1642"/>
                  <a:pt x="5539" y="1682"/>
                </a:cubicBezTo>
                <a:cubicBezTo>
                  <a:pt x="5480" y="1775"/>
                  <a:pt x="5457" y="1898"/>
                  <a:pt x="5440" y="2005"/>
                </a:cubicBezTo>
                <a:cubicBezTo>
                  <a:pt x="5413" y="2169"/>
                  <a:pt x="5399" y="2373"/>
                  <a:pt x="5460" y="2532"/>
                </a:cubicBezTo>
                <a:cubicBezTo>
                  <a:pt x="5482" y="2589"/>
                  <a:pt x="5505" y="2595"/>
                  <a:pt x="5557" y="2598"/>
                </a:cubicBezTo>
                <a:cubicBezTo>
                  <a:pt x="5591" y="2585"/>
                  <a:pt x="5603" y="2579"/>
                  <a:pt x="5620" y="2559"/>
                </a:cubicBezTo>
              </a:path>
              <a:path w="15715" h="4377" extrusionOk="0">
                <a:moveTo>
                  <a:pt x="365" y="3669"/>
                </a:moveTo>
                <a:cubicBezTo>
                  <a:pt x="340" y="3647"/>
                  <a:pt x="309" y="3631"/>
                  <a:pt x="275" y="3640"/>
                </a:cubicBezTo>
                <a:cubicBezTo>
                  <a:pt x="232" y="3651"/>
                  <a:pt x="202" y="3694"/>
                  <a:pt x="181" y="3730"/>
                </a:cubicBezTo>
                <a:cubicBezTo>
                  <a:pt x="150" y="3786"/>
                  <a:pt x="136" y="3855"/>
                  <a:pt x="139" y="3919"/>
                </a:cubicBezTo>
                <a:cubicBezTo>
                  <a:pt x="142" y="3978"/>
                  <a:pt x="168" y="4031"/>
                  <a:pt x="229" y="4047"/>
                </a:cubicBezTo>
                <a:cubicBezTo>
                  <a:pt x="300" y="4066"/>
                  <a:pt x="383" y="4027"/>
                  <a:pt x="443" y="3993"/>
                </a:cubicBezTo>
                <a:cubicBezTo>
                  <a:pt x="512" y="3955"/>
                  <a:pt x="585" y="3904"/>
                  <a:pt x="627" y="3836"/>
                </a:cubicBezTo>
                <a:cubicBezTo>
                  <a:pt x="654" y="3792"/>
                  <a:pt x="651" y="3742"/>
                  <a:pt x="602" y="3717"/>
                </a:cubicBezTo>
                <a:cubicBezTo>
                  <a:pt x="529" y="3680"/>
                  <a:pt x="422" y="3685"/>
                  <a:pt x="349" y="3717"/>
                </a:cubicBezTo>
                <a:cubicBezTo>
                  <a:pt x="387" y="3721"/>
                  <a:pt x="425" y="3717"/>
                  <a:pt x="464" y="3714"/>
                </a:cubicBezTo>
              </a:path>
              <a:path w="15715" h="4377" extrusionOk="0">
                <a:moveTo>
                  <a:pt x="902" y="3650"/>
                </a:moveTo>
                <a:cubicBezTo>
                  <a:pt x="922" y="3671"/>
                  <a:pt x="934" y="3672"/>
                  <a:pt x="943" y="3706"/>
                </a:cubicBezTo>
                <a:cubicBezTo>
                  <a:pt x="958" y="3763"/>
                  <a:pt x="958" y="3828"/>
                  <a:pt x="964" y="3887"/>
                </a:cubicBezTo>
                <a:cubicBezTo>
                  <a:pt x="974" y="3980"/>
                  <a:pt x="978" y="4073"/>
                  <a:pt x="981" y="4166"/>
                </a:cubicBezTo>
                <a:cubicBezTo>
                  <a:pt x="983" y="4229"/>
                  <a:pt x="985" y="4293"/>
                  <a:pt x="977" y="4356"/>
                </a:cubicBezTo>
                <a:cubicBezTo>
                  <a:pt x="975" y="4373"/>
                  <a:pt x="977" y="4379"/>
                  <a:pt x="964" y="4376"/>
                </a:cubicBezTo>
                <a:cubicBezTo>
                  <a:pt x="945" y="4318"/>
                  <a:pt x="936" y="4258"/>
                  <a:pt x="928" y="4196"/>
                </a:cubicBezTo>
                <a:cubicBezTo>
                  <a:pt x="915" y="4088"/>
                  <a:pt x="899" y="3978"/>
                  <a:pt x="891" y="3869"/>
                </a:cubicBezTo>
                <a:cubicBezTo>
                  <a:pt x="884" y="3768"/>
                  <a:pt x="871" y="3659"/>
                  <a:pt x="885" y="3558"/>
                </a:cubicBezTo>
                <a:cubicBezTo>
                  <a:pt x="892" y="3504"/>
                  <a:pt x="914" y="3438"/>
                  <a:pt x="978" y="3433"/>
                </a:cubicBezTo>
                <a:cubicBezTo>
                  <a:pt x="1040" y="3428"/>
                  <a:pt x="1104" y="3480"/>
                  <a:pt x="1144" y="3521"/>
                </a:cubicBezTo>
                <a:cubicBezTo>
                  <a:pt x="1192" y="3570"/>
                  <a:pt x="1230" y="3637"/>
                  <a:pt x="1234" y="3707"/>
                </a:cubicBezTo>
                <a:cubicBezTo>
                  <a:pt x="1237" y="3762"/>
                  <a:pt x="1212" y="3812"/>
                  <a:pt x="1171" y="3847"/>
                </a:cubicBezTo>
                <a:cubicBezTo>
                  <a:pt x="1151" y="3864"/>
                  <a:pt x="1081" y="3905"/>
                  <a:pt x="1054" y="3877"/>
                </a:cubicBezTo>
                <a:cubicBezTo>
                  <a:pt x="1051" y="3857"/>
                  <a:pt x="1050" y="3850"/>
                  <a:pt x="1062" y="3840"/>
                </a:cubicBezTo>
              </a:path>
              <a:path w="15715" h="4377" extrusionOk="0">
                <a:moveTo>
                  <a:pt x="1801" y="3359"/>
                </a:moveTo>
                <a:cubicBezTo>
                  <a:pt x="1782" y="3364"/>
                  <a:pt x="1767" y="3365"/>
                  <a:pt x="1750" y="3366"/>
                </a:cubicBezTo>
                <a:cubicBezTo>
                  <a:pt x="1747" y="3367"/>
                  <a:pt x="1744" y="3368"/>
                  <a:pt x="1741" y="3369"/>
                </a:cubicBezTo>
                <a:cubicBezTo>
                  <a:pt x="1764" y="3374"/>
                  <a:pt x="1788" y="3376"/>
                  <a:pt x="1812" y="3378"/>
                </a:cubicBezTo>
                <a:cubicBezTo>
                  <a:pt x="1855" y="3382"/>
                  <a:pt x="1897" y="3389"/>
                  <a:pt x="1940" y="3394"/>
                </a:cubicBezTo>
                <a:cubicBezTo>
                  <a:pt x="1973" y="3398"/>
                  <a:pt x="2016" y="3407"/>
                  <a:pt x="2049" y="3403"/>
                </a:cubicBezTo>
                <a:cubicBezTo>
                  <a:pt x="2058" y="3398"/>
                  <a:pt x="2061" y="3397"/>
                  <a:pt x="2068" y="3398"/>
                </a:cubicBezTo>
              </a:path>
              <a:path w="15715" h="4377" extrusionOk="0">
                <a:moveTo>
                  <a:pt x="1791" y="3472"/>
                </a:moveTo>
                <a:cubicBezTo>
                  <a:pt x="1779" y="3488"/>
                  <a:pt x="1800" y="3491"/>
                  <a:pt x="1819" y="3498"/>
                </a:cubicBezTo>
                <a:cubicBezTo>
                  <a:pt x="1855" y="3511"/>
                  <a:pt x="1892" y="3519"/>
                  <a:pt x="1929" y="3527"/>
                </a:cubicBezTo>
                <a:cubicBezTo>
                  <a:pt x="1975" y="3536"/>
                  <a:pt x="2020" y="3542"/>
                  <a:pt x="2067" y="3545"/>
                </a:cubicBezTo>
                <a:cubicBezTo>
                  <a:pt x="2095" y="3547"/>
                  <a:pt x="2120" y="3542"/>
                  <a:pt x="2146" y="3533"/>
                </a:cubicBezTo>
                <a:cubicBezTo>
                  <a:pt x="2156" y="3529"/>
                  <a:pt x="2159" y="3528"/>
                  <a:pt x="2162" y="3520"/>
                </a:cubicBezTo>
              </a:path>
              <a:path w="15715" h="4377" extrusionOk="0">
                <a:moveTo>
                  <a:pt x="2554" y="3276"/>
                </a:moveTo>
                <a:cubicBezTo>
                  <a:pt x="2562" y="3309"/>
                  <a:pt x="2576" y="3341"/>
                  <a:pt x="2584" y="3374"/>
                </a:cubicBezTo>
                <a:cubicBezTo>
                  <a:pt x="2601" y="3439"/>
                  <a:pt x="2612" y="3507"/>
                  <a:pt x="2622" y="3573"/>
                </a:cubicBezTo>
                <a:cubicBezTo>
                  <a:pt x="2632" y="3638"/>
                  <a:pt x="2640" y="3704"/>
                  <a:pt x="2642" y="3770"/>
                </a:cubicBezTo>
                <a:cubicBezTo>
                  <a:pt x="2643" y="3796"/>
                  <a:pt x="2638" y="3811"/>
                  <a:pt x="2634" y="3835"/>
                </a:cubicBezTo>
                <a:cubicBezTo>
                  <a:pt x="2611" y="3821"/>
                  <a:pt x="2604" y="3810"/>
                  <a:pt x="2587" y="3783"/>
                </a:cubicBezTo>
                <a:cubicBezTo>
                  <a:pt x="2537" y="3703"/>
                  <a:pt x="2495" y="3619"/>
                  <a:pt x="2452" y="3535"/>
                </a:cubicBezTo>
                <a:cubicBezTo>
                  <a:pt x="2414" y="3459"/>
                  <a:pt x="2371" y="3382"/>
                  <a:pt x="2356" y="3297"/>
                </a:cubicBezTo>
                <a:cubicBezTo>
                  <a:pt x="2345" y="3236"/>
                  <a:pt x="2361" y="3185"/>
                  <a:pt x="2425" y="3167"/>
                </a:cubicBezTo>
                <a:cubicBezTo>
                  <a:pt x="2501" y="3145"/>
                  <a:pt x="2598" y="3163"/>
                  <a:pt x="2673" y="3180"/>
                </a:cubicBezTo>
                <a:cubicBezTo>
                  <a:pt x="2755" y="3198"/>
                  <a:pt x="2835" y="3225"/>
                  <a:pt x="2907" y="3268"/>
                </a:cubicBezTo>
                <a:cubicBezTo>
                  <a:pt x="2940" y="3288"/>
                  <a:pt x="2949" y="3299"/>
                  <a:pt x="2961" y="3332"/>
                </a:cubicBezTo>
                <a:cubicBezTo>
                  <a:pt x="2940" y="3366"/>
                  <a:pt x="2915" y="3377"/>
                  <a:pt x="2876" y="3389"/>
                </a:cubicBezTo>
                <a:cubicBezTo>
                  <a:pt x="2835" y="3401"/>
                  <a:pt x="2790" y="3410"/>
                  <a:pt x="2748" y="3418"/>
                </a:cubicBezTo>
                <a:cubicBezTo>
                  <a:pt x="2725" y="3420"/>
                  <a:pt x="2721" y="3420"/>
                  <a:pt x="2708" y="3425"/>
                </a:cubicBezTo>
              </a:path>
              <a:path w="15715" h="4377" extrusionOk="0">
                <a:moveTo>
                  <a:pt x="3237" y="3080"/>
                </a:moveTo>
                <a:cubicBezTo>
                  <a:pt x="3228" y="3110"/>
                  <a:pt x="3214" y="3138"/>
                  <a:pt x="3204" y="3167"/>
                </a:cubicBezTo>
                <a:cubicBezTo>
                  <a:pt x="3178" y="3241"/>
                  <a:pt x="3155" y="3317"/>
                  <a:pt x="3139" y="3394"/>
                </a:cubicBezTo>
                <a:cubicBezTo>
                  <a:pt x="3119" y="3487"/>
                  <a:pt x="3102" y="3586"/>
                  <a:pt x="3106" y="3682"/>
                </a:cubicBezTo>
                <a:cubicBezTo>
                  <a:pt x="3108" y="3722"/>
                  <a:pt x="3101" y="3748"/>
                  <a:pt x="3134" y="3767"/>
                </a:cubicBezTo>
              </a:path>
              <a:path w="15715" h="4377" extrusionOk="0">
                <a:moveTo>
                  <a:pt x="3316" y="3509"/>
                </a:moveTo>
                <a:cubicBezTo>
                  <a:pt x="3352" y="3462"/>
                  <a:pt x="3386" y="3410"/>
                  <a:pt x="3435" y="3376"/>
                </a:cubicBezTo>
                <a:cubicBezTo>
                  <a:pt x="3478" y="3346"/>
                  <a:pt x="3525" y="3345"/>
                  <a:pt x="3566" y="3379"/>
                </a:cubicBezTo>
                <a:cubicBezTo>
                  <a:pt x="3640" y="3440"/>
                  <a:pt x="3673" y="3557"/>
                  <a:pt x="3695" y="3645"/>
                </a:cubicBezTo>
                <a:cubicBezTo>
                  <a:pt x="3704" y="3682"/>
                  <a:pt x="3708" y="3716"/>
                  <a:pt x="3710" y="3753"/>
                </a:cubicBezTo>
                <a:cubicBezTo>
                  <a:pt x="3673" y="3750"/>
                  <a:pt x="3650" y="3726"/>
                  <a:pt x="3618" y="3705"/>
                </a:cubicBezTo>
                <a:cubicBezTo>
                  <a:pt x="3572" y="3675"/>
                  <a:pt x="3523" y="3648"/>
                  <a:pt x="3468" y="3641"/>
                </a:cubicBezTo>
                <a:cubicBezTo>
                  <a:pt x="3426" y="3635"/>
                  <a:pt x="3384" y="3646"/>
                  <a:pt x="3367" y="3689"/>
                </a:cubicBezTo>
                <a:cubicBezTo>
                  <a:pt x="3352" y="3726"/>
                  <a:pt x="3368" y="3771"/>
                  <a:pt x="3391" y="3800"/>
                </a:cubicBezTo>
                <a:cubicBezTo>
                  <a:pt x="3417" y="3832"/>
                  <a:pt x="3466" y="3852"/>
                  <a:pt x="3507" y="3840"/>
                </a:cubicBezTo>
                <a:cubicBezTo>
                  <a:pt x="3562" y="3824"/>
                  <a:pt x="3624" y="3775"/>
                  <a:pt x="3666" y="3738"/>
                </a:cubicBezTo>
                <a:cubicBezTo>
                  <a:pt x="3680" y="3724"/>
                  <a:pt x="3694" y="3711"/>
                  <a:pt x="3708" y="3697"/>
                </a:cubicBezTo>
              </a:path>
              <a:path w="15715" h="4377" extrusionOk="0">
                <a:moveTo>
                  <a:pt x="3869" y="3511"/>
                </a:moveTo>
                <a:cubicBezTo>
                  <a:pt x="3861" y="3549"/>
                  <a:pt x="3851" y="3570"/>
                  <a:pt x="3856" y="3609"/>
                </a:cubicBezTo>
                <a:cubicBezTo>
                  <a:pt x="3861" y="3652"/>
                  <a:pt x="3872" y="3681"/>
                  <a:pt x="3918" y="3694"/>
                </a:cubicBezTo>
                <a:cubicBezTo>
                  <a:pt x="3972" y="3710"/>
                  <a:pt x="4035" y="3685"/>
                  <a:pt x="4073" y="3648"/>
                </a:cubicBezTo>
                <a:cubicBezTo>
                  <a:pt x="4095" y="3627"/>
                  <a:pt x="4119" y="3585"/>
                  <a:pt x="4134" y="3566"/>
                </a:cubicBezTo>
                <a:cubicBezTo>
                  <a:pt x="4156" y="3620"/>
                  <a:pt x="4177" y="3675"/>
                  <a:pt x="4195" y="3731"/>
                </a:cubicBezTo>
                <a:cubicBezTo>
                  <a:pt x="4241" y="3873"/>
                  <a:pt x="4317" y="4050"/>
                  <a:pt x="4306" y="4202"/>
                </a:cubicBezTo>
                <a:cubicBezTo>
                  <a:pt x="4304" y="4212"/>
                  <a:pt x="4301" y="4221"/>
                  <a:pt x="4299" y="4231"/>
                </a:cubicBezTo>
                <a:cubicBezTo>
                  <a:pt x="4257" y="4222"/>
                  <a:pt x="4255" y="4239"/>
                  <a:pt x="4213" y="4182"/>
                </a:cubicBezTo>
                <a:cubicBezTo>
                  <a:pt x="4136" y="4076"/>
                  <a:pt x="4093" y="3938"/>
                  <a:pt x="4073" y="3810"/>
                </a:cubicBezTo>
                <a:cubicBezTo>
                  <a:pt x="4064" y="3755"/>
                  <a:pt x="4062" y="3693"/>
                  <a:pt x="4106" y="3651"/>
                </a:cubicBezTo>
                <a:cubicBezTo>
                  <a:pt x="4145" y="3614"/>
                  <a:pt x="4211" y="3592"/>
                  <a:pt x="4259" y="3573"/>
                </a:cubicBezTo>
                <a:cubicBezTo>
                  <a:pt x="4326" y="3547"/>
                  <a:pt x="4390" y="3519"/>
                  <a:pt x="4452" y="3480"/>
                </a:cubicBezTo>
                <a:cubicBezTo>
                  <a:pt x="4492" y="3455"/>
                  <a:pt x="4539" y="3421"/>
                  <a:pt x="4563" y="3378"/>
                </a:cubicBezTo>
                <a:cubicBezTo>
                  <a:pt x="4570" y="3364"/>
                  <a:pt x="4572" y="3360"/>
                  <a:pt x="4567" y="3350"/>
                </a:cubicBezTo>
                <a:cubicBezTo>
                  <a:pt x="4521" y="3382"/>
                  <a:pt x="4490" y="3402"/>
                  <a:pt x="4462" y="3455"/>
                </a:cubicBezTo>
                <a:cubicBezTo>
                  <a:pt x="4449" y="3479"/>
                  <a:pt x="4412" y="3550"/>
                  <a:pt x="4441" y="3575"/>
                </a:cubicBezTo>
                <a:cubicBezTo>
                  <a:pt x="4466" y="3596"/>
                  <a:pt x="4517" y="3584"/>
                  <a:pt x="4548" y="3594"/>
                </a:cubicBezTo>
                <a:cubicBezTo>
                  <a:pt x="4588" y="3607"/>
                  <a:pt x="4625" y="3631"/>
                  <a:pt x="4661" y="3653"/>
                </a:cubicBezTo>
                <a:cubicBezTo>
                  <a:pt x="4690" y="3671"/>
                  <a:pt x="4718" y="3683"/>
                  <a:pt x="4749" y="3696"/>
                </a:cubicBezTo>
                <a:cubicBezTo>
                  <a:pt x="4743" y="3662"/>
                  <a:pt x="4736" y="3635"/>
                  <a:pt x="4723" y="3598"/>
                </a:cubicBezTo>
                <a:cubicBezTo>
                  <a:pt x="4705" y="3549"/>
                  <a:pt x="4693" y="3496"/>
                  <a:pt x="4704" y="3444"/>
                </a:cubicBezTo>
                <a:cubicBezTo>
                  <a:pt x="4718" y="3375"/>
                  <a:pt x="4781" y="3325"/>
                  <a:pt x="4839" y="3293"/>
                </a:cubicBezTo>
                <a:cubicBezTo>
                  <a:pt x="4884" y="3268"/>
                  <a:pt x="4933" y="3249"/>
                  <a:pt x="4980" y="3228"/>
                </a:cubicBezTo>
              </a:path>
              <a:path w="15715" h="4377" extrusionOk="0">
                <a:moveTo>
                  <a:pt x="5411" y="3043"/>
                </a:moveTo>
                <a:cubicBezTo>
                  <a:pt x="5381" y="3057"/>
                  <a:pt x="5379" y="3061"/>
                  <a:pt x="5360" y="3101"/>
                </a:cubicBezTo>
                <a:cubicBezTo>
                  <a:pt x="5320" y="3185"/>
                  <a:pt x="5290" y="3273"/>
                  <a:pt x="5267" y="3363"/>
                </a:cubicBezTo>
                <a:cubicBezTo>
                  <a:pt x="5240" y="3471"/>
                  <a:pt x="5227" y="3581"/>
                  <a:pt x="5236" y="3692"/>
                </a:cubicBezTo>
                <a:cubicBezTo>
                  <a:pt x="5242" y="3761"/>
                  <a:pt x="5261" y="3828"/>
                  <a:pt x="5300" y="3885"/>
                </a:cubicBezTo>
                <a:cubicBezTo>
                  <a:pt x="5316" y="3909"/>
                  <a:pt x="5327" y="3910"/>
                  <a:pt x="5348" y="3924"/>
                </a:cubicBezTo>
                <a:cubicBezTo>
                  <a:pt x="5370" y="3893"/>
                  <a:pt x="5368" y="3868"/>
                  <a:pt x="5371" y="3828"/>
                </a:cubicBezTo>
              </a:path>
              <a:path w="15715" h="4377" extrusionOk="0">
                <a:moveTo>
                  <a:pt x="14517" y="2551"/>
                </a:moveTo>
                <a:cubicBezTo>
                  <a:pt x="14566" y="2572"/>
                  <a:pt x="14605" y="2595"/>
                  <a:pt x="14639" y="2639"/>
                </a:cubicBezTo>
                <a:cubicBezTo>
                  <a:pt x="14701" y="2720"/>
                  <a:pt x="14738" y="2827"/>
                  <a:pt x="14755" y="2927"/>
                </a:cubicBezTo>
                <a:cubicBezTo>
                  <a:pt x="14778" y="3063"/>
                  <a:pt x="14770" y="3210"/>
                  <a:pt x="14753" y="3346"/>
                </a:cubicBezTo>
                <a:cubicBezTo>
                  <a:pt x="14738" y="3464"/>
                  <a:pt x="14705" y="3576"/>
                  <a:pt x="14674" y="3690"/>
                </a:cubicBezTo>
                <a:cubicBezTo>
                  <a:pt x="14673" y="3694"/>
                  <a:pt x="14648" y="3773"/>
                  <a:pt x="14665" y="3734"/>
                </a:cubicBezTo>
                <a:cubicBezTo>
                  <a:pt x="14670" y="3720"/>
                  <a:pt x="14672" y="3715"/>
                  <a:pt x="14675" y="3705"/>
                </a:cubicBezTo>
              </a:path>
              <a:path w="15715" h="4377" extrusionOk="0">
                <a:moveTo>
                  <a:pt x="5928" y="3720"/>
                </a:moveTo>
                <a:cubicBezTo>
                  <a:pt x="5945" y="3711"/>
                  <a:pt x="5915" y="3697"/>
                  <a:pt x="5941" y="3691"/>
                </a:cubicBezTo>
                <a:cubicBezTo>
                  <a:pt x="6015" y="3673"/>
                  <a:pt x="6116" y="3685"/>
                  <a:pt x="6192" y="3680"/>
                </a:cubicBezTo>
                <a:cubicBezTo>
                  <a:pt x="6809" y="3637"/>
                  <a:pt x="7424" y="3635"/>
                  <a:pt x="8041" y="3607"/>
                </a:cubicBezTo>
                <a:cubicBezTo>
                  <a:pt x="8233" y="3598"/>
                  <a:pt x="8420" y="3576"/>
                  <a:pt x="8607" y="3531"/>
                </a:cubicBezTo>
                <a:cubicBezTo>
                  <a:pt x="8811" y="3481"/>
                  <a:pt x="9011" y="3437"/>
                  <a:pt x="9221" y="3426"/>
                </a:cubicBezTo>
                <a:cubicBezTo>
                  <a:pt x="9264" y="3424"/>
                  <a:pt x="9270" y="3426"/>
                  <a:pt x="9284" y="3408"/>
                </a:cubicBezTo>
                <a:cubicBezTo>
                  <a:pt x="9281" y="3402"/>
                  <a:pt x="9277" y="3396"/>
                  <a:pt x="9274" y="3390"/>
                </a:cubicBezTo>
              </a:path>
              <a:path w="15715" h="4377" extrusionOk="0">
                <a:moveTo>
                  <a:pt x="8134" y="2810"/>
                </a:moveTo>
                <a:cubicBezTo>
                  <a:pt x="8137" y="2820"/>
                  <a:pt x="8138" y="2823"/>
                  <a:pt x="8135" y="2830"/>
                </a:cubicBezTo>
                <a:cubicBezTo>
                  <a:pt x="8159" y="2811"/>
                  <a:pt x="8176" y="2798"/>
                  <a:pt x="8193" y="2769"/>
                </a:cubicBezTo>
                <a:cubicBezTo>
                  <a:pt x="8218" y="2728"/>
                  <a:pt x="8237" y="2683"/>
                  <a:pt x="8251" y="2638"/>
                </a:cubicBezTo>
                <a:cubicBezTo>
                  <a:pt x="8267" y="2585"/>
                  <a:pt x="8274" y="2526"/>
                  <a:pt x="8276" y="2470"/>
                </a:cubicBezTo>
                <a:cubicBezTo>
                  <a:pt x="8277" y="2441"/>
                  <a:pt x="8283" y="2378"/>
                  <a:pt x="8262" y="2353"/>
                </a:cubicBezTo>
                <a:cubicBezTo>
                  <a:pt x="8257" y="2352"/>
                  <a:pt x="8252" y="2350"/>
                  <a:pt x="8247" y="2349"/>
                </a:cubicBezTo>
                <a:cubicBezTo>
                  <a:pt x="8220" y="2368"/>
                  <a:pt x="8200" y="2389"/>
                  <a:pt x="8179" y="2416"/>
                </a:cubicBezTo>
                <a:cubicBezTo>
                  <a:pt x="8160" y="2442"/>
                  <a:pt x="8144" y="2468"/>
                  <a:pt x="8126" y="2494"/>
                </a:cubicBezTo>
                <a:cubicBezTo>
                  <a:pt x="8118" y="2505"/>
                  <a:pt x="8109" y="2514"/>
                  <a:pt x="8101" y="2524"/>
                </a:cubicBezTo>
                <a:cubicBezTo>
                  <a:pt x="8105" y="2473"/>
                  <a:pt x="8127" y="2426"/>
                  <a:pt x="8148" y="2379"/>
                </a:cubicBezTo>
                <a:cubicBezTo>
                  <a:pt x="8169" y="2332"/>
                  <a:pt x="8192" y="2286"/>
                  <a:pt x="8216" y="2241"/>
                </a:cubicBezTo>
                <a:cubicBezTo>
                  <a:pt x="8235" y="2205"/>
                  <a:pt x="8253" y="2166"/>
                  <a:pt x="8284" y="2141"/>
                </a:cubicBezTo>
                <a:cubicBezTo>
                  <a:pt x="8313" y="2177"/>
                  <a:pt x="8334" y="2218"/>
                  <a:pt x="8361" y="2256"/>
                </a:cubicBezTo>
                <a:cubicBezTo>
                  <a:pt x="8390" y="2295"/>
                  <a:pt x="8423" y="2330"/>
                  <a:pt x="8457" y="2364"/>
                </a:cubicBezTo>
                <a:cubicBezTo>
                  <a:pt x="8478" y="2385"/>
                  <a:pt x="8504" y="2401"/>
                  <a:pt x="8526" y="2421"/>
                </a:cubicBezTo>
                <a:cubicBezTo>
                  <a:pt x="8546" y="2439"/>
                  <a:pt x="8540" y="2432"/>
                  <a:pt x="8563" y="2438"/>
                </a:cubicBezTo>
              </a:path>
              <a:path w="15715" h="4377" extrusionOk="0">
                <a:moveTo>
                  <a:pt x="9580" y="3580"/>
                </a:moveTo>
                <a:cubicBezTo>
                  <a:pt x="9599" y="3610"/>
                  <a:pt x="9615" y="3643"/>
                  <a:pt x="9629" y="3676"/>
                </a:cubicBezTo>
                <a:cubicBezTo>
                  <a:pt x="9664" y="3762"/>
                  <a:pt x="9683" y="3853"/>
                  <a:pt x="9695" y="3945"/>
                </a:cubicBezTo>
                <a:cubicBezTo>
                  <a:pt x="9709" y="4050"/>
                  <a:pt x="9708" y="4160"/>
                  <a:pt x="9696" y="4266"/>
                </a:cubicBezTo>
                <a:cubicBezTo>
                  <a:pt x="9693" y="4281"/>
                  <a:pt x="9691" y="4297"/>
                  <a:pt x="9688" y="4312"/>
                </a:cubicBezTo>
              </a:path>
              <a:path w="15715" h="4377" extrusionOk="0">
                <a:moveTo>
                  <a:pt x="12609" y="3665"/>
                </a:moveTo>
                <a:cubicBezTo>
                  <a:pt x="12637" y="3684"/>
                  <a:pt x="12639" y="3708"/>
                  <a:pt x="12641" y="3742"/>
                </a:cubicBezTo>
                <a:cubicBezTo>
                  <a:pt x="12644" y="3813"/>
                  <a:pt x="12633" y="3885"/>
                  <a:pt x="12618" y="3955"/>
                </a:cubicBezTo>
                <a:cubicBezTo>
                  <a:pt x="12602" y="4032"/>
                  <a:pt x="12577" y="4103"/>
                  <a:pt x="12554" y="4178"/>
                </a:cubicBezTo>
                <a:cubicBezTo>
                  <a:pt x="12547" y="4204"/>
                  <a:pt x="12545" y="4209"/>
                  <a:pt x="12542" y="4225"/>
                </a:cubicBezTo>
              </a:path>
              <a:path w="15715" h="4377" extrusionOk="0">
                <a:moveTo>
                  <a:pt x="9850" y="2703"/>
                </a:moveTo>
                <a:cubicBezTo>
                  <a:pt x="9848" y="2730"/>
                  <a:pt x="9856" y="2749"/>
                  <a:pt x="9862" y="2776"/>
                </a:cubicBezTo>
                <a:cubicBezTo>
                  <a:pt x="9874" y="2826"/>
                  <a:pt x="9888" y="2879"/>
                  <a:pt x="9893" y="2930"/>
                </a:cubicBezTo>
                <a:cubicBezTo>
                  <a:pt x="9895" y="2956"/>
                  <a:pt x="9893" y="2980"/>
                  <a:pt x="9900" y="3005"/>
                </a:cubicBezTo>
              </a:path>
              <a:path w="15715" h="4377" extrusionOk="0">
                <a:moveTo>
                  <a:pt x="10230" y="2661"/>
                </a:moveTo>
                <a:cubicBezTo>
                  <a:pt x="10234" y="2697"/>
                  <a:pt x="10226" y="2708"/>
                  <a:pt x="10214" y="2745"/>
                </a:cubicBezTo>
                <a:cubicBezTo>
                  <a:pt x="10161" y="2903"/>
                  <a:pt x="10105" y="3058"/>
                  <a:pt x="10048" y="3215"/>
                </a:cubicBezTo>
                <a:cubicBezTo>
                  <a:pt x="10027" y="3272"/>
                  <a:pt x="9999" y="3338"/>
                  <a:pt x="10003" y="3400"/>
                </a:cubicBezTo>
                <a:cubicBezTo>
                  <a:pt x="10006" y="3446"/>
                  <a:pt x="10040" y="3463"/>
                  <a:pt x="10080" y="3471"/>
                </a:cubicBezTo>
                <a:cubicBezTo>
                  <a:pt x="10137" y="3482"/>
                  <a:pt x="10202" y="3480"/>
                  <a:pt x="10254" y="3455"/>
                </a:cubicBezTo>
                <a:cubicBezTo>
                  <a:pt x="10287" y="3440"/>
                  <a:pt x="10304" y="3420"/>
                  <a:pt x="10328" y="3394"/>
                </a:cubicBezTo>
              </a:path>
              <a:path w="15715" h="4377" extrusionOk="0">
                <a:moveTo>
                  <a:pt x="10508" y="3204"/>
                </a:moveTo>
                <a:cubicBezTo>
                  <a:pt x="10519" y="3259"/>
                  <a:pt x="10532" y="3316"/>
                  <a:pt x="10534" y="3372"/>
                </a:cubicBezTo>
                <a:cubicBezTo>
                  <a:pt x="10532" y="3387"/>
                  <a:pt x="10531" y="3391"/>
                  <a:pt x="10533" y="3400"/>
                </a:cubicBezTo>
                <a:cubicBezTo>
                  <a:pt x="10523" y="3357"/>
                  <a:pt x="10518" y="3316"/>
                  <a:pt x="10514" y="3272"/>
                </a:cubicBezTo>
                <a:cubicBezTo>
                  <a:pt x="10506" y="3191"/>
                  <a:pt x="10492" y="3111"/>
                  <a:pt x="10479" y="3031"/>
                </a:cubicBezTo>
                <a:cubicBezTo>
                  <a:pt x="10469" y="2970"/>
                  <a:pt x="10453" y="2906"/>
                  <a:pt x="10456" y="2843"/>
                </a:cubicBezTo>
                <a:cubicBezTo>
                  <a:pt x="10458" y="2800"/>
                  <a:pt x="10484" y="2791"/>
                  <a:pt x="10522" y="2786"/>
                </a:cubicBezTo>
                <a:cubicBezTo>
                  <a:pt x="10573" y="2779"/>
                  <a:pt x="10625" y="2785"/>
                  <a:pt x="10677" y="2779"/>
                </a:cubicBezTo>
                <a:cubicBezTo>
                  <a:pt x="10720" y="2773"/>
                  <a:pt x="10733" y="2771"/>
                  <a:pt x="10761" y="2765"/>
                </a:cubicBezTo>
              </a:path>
              <a:path w="15715" h="4377" extrusionOk="0">
                <a:moveTo>
                  <a:pt x="10573" y="3019"/>
                </a:moveTo>
                <a:cubicBezTo>
                  <a:pt x="10620" y="3063"/>
                  <a:pt x="10645" y="3080"/>
                  <a:pt x="10710" y="3085"/>
                </a:cubicBezTo>
                <a:cubicBezTo>
                  <a:pt x="10742" y="3088"/>
                  <a:pt x="10764" y="3085"/>
                  <a:pt x="10794" y="3077"/>
                </a:cubicBezTo>
              </a:path>
              <a:path w="15715" h="4377" extrusionOk="0">
                <a:moveTo>
                  <a:pt x="10622" y="3282"/>
                </a:moveTo>
                <a:cubicBezTo>
                  <a:pt x="10652" y="3312"/>
                  <a:pt x="10679" y="3325"/>
                  <a:pt x="10724" y="3321"/>
                </a:cubicBezTo>
                <a:cubicBezTo>
                  <a:pt x="10773" y="3317"/>
                  <a:pt x="10808" y="3290"/>
                  <a:pt x="10847" y="3266"/>
                </a:cubicBezTo>
                <a:cubicBezTo>
                  <a:pt x="10889" y="3240"/>
                  <a:pt x="10917" y="3206"/>
                  <a:pt x="10954" y="3175"/>
                </a:cubicBezTo>
                <a:cubicBezTo>
                  <a:pt x="10978" y="3155"/>
                  <a:pt x="11019" y="3113"/>
                  <a:pt x="11053" y="3113"/>
                </a:cubicBezTo>
                <a:cubicBezTo>
                  <a:pt x="11085" y="3113"/>
                  <a:pt x="11103" y="3122"/>
                  <a:pt x="11116" y="3156"/>
                </a:cubicBezTo>
                <a:cubicBezTo>
                  <a:pt x="11129" y="3191"/>
                  <a:pt x="11125" y="3250"/>
                  <a:pt x="11120" y="3286"/>
                </a:cubicBezTo>
                <a:cubicBezTo>
                  <a:pt x="11116" y="3318"/>
                  <a:pt x="11104" y="3343"/>
                  <a:pt x="11091" y="3371"/>
                </a:cubicBezTo>
                <a:cubicBezTo>
                  <a:pt x="11068" y="3353"/>
                  <a:pt x="11063" y="3344"/>
                  <a:pt x="11052" y="3311"/>
                </a:cubicBezTo>
                <a:cubicBezTo>
                  <a:pt x="11032" y="3250"/>
                  <a:pt x="11024" y="3187"/>
                  <a:pt x="11018" y="3124"/>
                </a:cubicBezTo>
                <a:cubicBezTo>
                  <a:pt x="11012" y="3061"/>
                  <a:pt x="11009" y="2995"/>
                  <a:pt x="11023" y="2933"/>
                </a:cubicBezTo>
                <a:cubicBezTo>
                  <a:pt x="11032" y="2894"/>
                  <a:pt x="11053" y="2860"/>
                  <a:pt x="11094" y="2850"/>
                </a:cubicBezTo>
                <a:cubicBezTo>
                  <a:pt x="11139" y="2839"/>
                  <a:pt x="11188" y="2834"/>
                  <a:pt x="11235" y="2828"/>
                </a:cubicBezTo>
                <a:cubicBezTo>
                  <a:pt x="11277" y="2823"/>
                  <a:pt x="11290" y="2822"/>
                  <a:pt x="11317" y="2814"/>
                </a:cubicBezTo>
              </a:path>
              <a:path w="15715" h="4377" extrusionOk="0">
                <a:moveTo>
                  <a:pt x="11124" y="2977"/>
                </a:moveTo>
                <a:cubicBezTo>
                  <a:pt x="11122" y="3029"/>
                  <a:pt x="11118" y="3066"/>
                  <a:pt x="11177" y="3082"/>
                </a:cubicBezTo>
                <a:cubicBezTo>
                  <a:pt x="11234" y="3098"/>
                  <a:pt x="11284" y="3085"/>
                  <a:pt x="11337" y="3061"/>
                </a:cubicBezTo>
                <a:cubicBezTo>
                  <a:pt x="11381" y="3038"/>
                  <a:pt x="11395" y="3030"/>
                  <a:pt x="11422" y="3010"/>
                </a:cubicBezTo>
              </a:path>
              <a:path w="15715" h="4377" extrusionOk="0">
                <a:moveTo>
                  <a:pt x="11653" y="2891"/>
                </a:moveTo>
                <a:cubicBezTo>
                  <a:pt x="11651" y="2952"/>
                  <a:pt x="11648" y="3014"/>
                  <a:pt x="11640" y="3075"/>
                </a:cubicBezTo>
                <a:cubicBezTo>
                  <a:pt x="11631" y="3145"/>
                  <a:pt x="11621" y="3215"/>
                  <a:pt x="11618" y="3286"/>
                </a:cubicBezTo>
                <a:cubicBezTo>
                  <a:pt x="11616" y="3328"/>
                  <a:pt x="11608" y="3378"/>
                  <a:pt x="11618" y="3420"/>
                </a:cubicBezTo>
                <a:cubicBezTo>
                  <a:pt x="11620" y="3423"/>
                  <a:pt x="11621" y="3427"/>
                  <a:pt x="11623" y="3430"/>
                </a:cubicBezTo>
              </a:path>
              <a:path w="15715" h="4377" extrusionOk="0">
                <a:moveTo>
                  <a:pt x="11554" y="2905"/>
                </a:moveTo>
                <a:cubicBezTo>
                  <a:pt x="11533" y="2870"/>
                  <a:pt x="11515" y="2844"/>
                  <a:pt x="11509" y="2804"/>
                </a:cubicBezTo>
                <a:cubicBezTo>
                  <a:pt x="11550" y="2792"/>
                  <a:pt x="11589" y="2794"/>
                  <a:pt x="11631" y="2790"/>
                </a:cubicBezTo>
                <a:cubicBezTo>
                  <a:pt x="11695" y="2784"/>
                  <a:pt x="11753" y="2773"/>
                  <a:pt x="11813" y="2750"/>
                </a:cubicBezTo>
                <a:cubicBezTo>
                  <a:pt x="11855" y="2734"/>
                  <a:pt x="11888" y="2713"/>
                  <a:pt x="11925" y="2688"/>
                </a:cubicBezTo>
              </a:path>
              <a:path w="15715" h="4377" extrusionOk="0">
                <a:moveTo>
                  <a:pt x="12249" y="2453"/>
                </a:moveTo>
                <a:cubicBezTo>
                  <a:pt x="12264" y="2498"/>
                  <a:pt x="12264" y="2540"/>
                  <a:pt x="12259" y="2588"/>
                </a:cubicBezTo>
                <a:cubicBezTo>
                  <a:pt x="12252" y="2647"/>
                  <a:pt x="12236" y="2706"/>
                  <a:pt x="12221" y="2764"/>
                </a:cubicBezTo>
                <a:cubicBezTo>
                  <a:pt x="12213" y="2794"/>
                  <a:pt x="12209" y="2813"/>
                  <a:pt x="12212" y="2843"/>
                </a:cubicBezTo>
              </a:path>
              <a:path w="15715" h="4377" extrusionOk="0">
                <a:moveTo>
                  <a:pt x="13242" y="3886"/>
                </a:moveTo>
                <a:cubicBezTo>
                  <a:pt x="13286" y="3857"/>
                  <a:pt x="13326" y="3844"/>
                  <a:pt x="13378" y="3833"/>
                </a:cubicBezTo>
                <a:cubicBezTo>
                  <a:pt x="13483" y="3811"/>
                  <a:pt x="13589" y="3804"/>
                  <a:pt x="13696" y="3799"/>
                </a:cubicBezTo>
                <a:cubicBezTo>
                  <a:pt x="13868" y="3790"/>
                  <a:pt x="14043" y="3787"/>
                  <a:pt x="14215" y="3797"/>
                </a:cubicBezTo>
                <a:cubicBezTo>
                  <a:pt x="14234" y="3798"/>
                  <a:pt x="14329" y="3792"/>
                  <a:pt x="14319" y="3821"/>
                </a:cubicBezTo>
                <a:cubicBezTo>
                  <a:pt x="14292" y="3826"/>
                  <a:pt x="14280" y="3828"/>
                  <a:pt x="14261" y="3830"/>
                </a:cubicBezTo>
              </a:path>
              <a:path w="15715" h="4377" extrusionOk="0">
                <a:moveTo>
                  <a:pt x="13317" y="3998"/>
                </a:moveTo>
                <a:cubicBezTo>
                  <a:pt x="13376" y="3992"/>
                  <a:pt x="13436" y="3983"/>
                  <a:pt x="13495" y="3978"/>
                </a:cubicBezTo>
                <a:cubicBezTo>
                  <a:pt x="13645" y="3966"/>
                  <a:pt x="13793" y="3970"/>
                  <a:pt x="13942" y="3982"/>
                </a:cubicBezTo>
                <a:cubicBezTo>
                  <a:pt x="14061" y="3992"/>
                  <a:pt x="14181" y="4007"/>
                  <a:pt x="14298" y="4031"/>
                </a:cubicBezTo>
                <a:cubicBezTo>
                  <a:pt x="14333" y="4038"/>
                  <a:pt x="14332" y="4047"/>
                  <a:pt x="14340" y="4024"/>
                </a:cubicBezTo>
                <a:cubicBezTo>
                  <a:pt x="14341" y="4020"/>
                  <a:pt x="14343" y="4017"/>
                  <a:pt x="14344" y="4013"/>
                </a:cubicBezTo>
              </a:path>
              <a:path w="15715" h="4377" extrusionOk="0">
                <a:moveTo>
                  <a:pt x="13160" y="2938"/>
                </a:moveTo>
                <a:cubicBezTo>
                  <a:pt x="13107" y="2948"/>
                  <a:pt x="13056" y="2961"/>
                  <a:pt x="13005" y="2975"/>
                </a:cubicBezTo>
                <a:cubicBezTo>
                  <a:pt x="12974" y="2984"/>
                  <a:pt x="12946" y="2994"/>
                  <a:pt x="12918" y="3011"/>
                </a:cubicBezTo>
                <a:cubicBezTo>
                  <a:pt x="12955" y="3027"/>
                  <a:pt x="12996" y="3014"/>
                  <a:pt x="13037" y="3010"/>
                </a:cubicBezTo>
                <a:cubicBezTo>
                  <a:pt x="13109" y="3003"/>
                  <a:pt x="13182" y="2993"/>
                  <a:pt x="13254" y="2991"/>
                </a:cubicBezTo>
                <a:cubicBezTo>
                  <a:pt x="13289" y="2990"/>
                  <a:pt x="13355" y="2985"/>
                  <a:pt x="13374" y="3025"/>
                </a:cubicBezTo>
                <a:cubicBezTo>
                  <a:pt x="13391" y="3060"/>
                  <a:pt x="13366" y="3105"/>
                  <a:pt x="13346" y="3133"/>
                </a:cubicBezTo>
                <a:cubicBezTo>
                  <a:pt x="13319" y="3171"/>
                  <a:pt x="13272" y="3215"/>
                  <a:pt x="13228" y="3234"/>
                </a:cubicBezTo>
                <a:cubicBezTo>
                  <a:pt x="13201" y="3245"/>
                  <a:pt x="13156" y="3261"/>
                  <a:pt x="13128" y="3245"/>
                </a:cubicBezTo>
                <a:cubicBezTo>
                  <a:pt x="13124" y="3241"/>
                  <a:pt x="13120" y="3237"/>
                  <a:pt x="13116" y="3233"/>
                </a:cubicBezTo>
              </a:path>
              <a:path w="15715" h="4377" extrusionOk="0">
                <a:moveTo>
                  <a:pt x="13284" y="2825"/>
                </a:moveTo>
                <a:cubicBezTo>
                  <a:pt x="13316" y="2837"/>
                  <a:pt x="13338" y="2838"/>
                  <a:pt x="13371" y="2822"/>
                </a:cubicBezTo>
                <a:cubicBezTo>
                  <a:pt x="13408" y="2804"/>
                  <a:pt x="13442" y="2771"/>
                  <a:pt x="13464" y="2737"/>
                </a:cubicBezTo>
                <a:cubicBezTo>
                  <a:pt x="13485" y="2705"/>
                  <a:pt x="13499" y="2664"/>
                  <a:pt x="13493" y="2625"/>
                </a:cubicBezTo>
                <a:cubicBezTo>
                  <a:pt x="13488" y="2593"/>
                  <a:pt x="13459" y="2573"/>
                  <a:pt x="13427" y="2573"/>
                </a:cubicBezTo>
                <a:cubicBezTo>
                  <a:pt x="13387" y="2573"/>
                  <a:pt x="13352" y="2600"/>
                  <a:pt x="13332" y="2633"/>
                </a:cubicBezTo>
                <a:cubicBezTo>
                  <a:pt x="13306" y="2675"/>
                  <a:pt x="13308" y="2725"/>
                  <a:pt x="13328" y="2769"/>
                </a:cubicBezTo>
                <a:cubicBezTo>
                  <a:pt x="13350" y="2818"/>
                  <a:pt x="13395" y="2851"/>
                  <a:pt x="13443" y="2873"/>
                </a:cubicBezTo>
                <a:cubicBezTo>
                  <a:pt x="13485" y="2893"/>
                  <a:pt x="13527" y="2899"/>
                  <a:pt x="13573" y="2895"/>
                </a:cubicBezTo>
                <a:cubicBezTo>
                  <a:pt x="13602" y="2892"/>
                  <a:pt x="13630" y="2877"/>
                  <a:pt x="13646" y="2852"/>
                </a:cubicBezTo>
                <a:cubicBezTo>
                  <a:pt x="13654" y="2834"/>
                  <a:pt x="13657" y="2827"/>
                  <a:pt x="13656" y="2813"/>
                </a:cubicBezTo>
              </a:path>
              <a:path w="15715" h="4377" extrusionOk="0">
                <a:moveTo>
                  <a:pt x="13258" y="2095"/>
                </a:moveTo>
                <a:cubicBezTo>
                  <a:pt x="13247" y="2081"/>
                  <a:pt x="13245" y="2077"/>
                  <a:pt x="13237" y="2069"/>
                </a:cubicBezTo>
                <a:cubicBezTo>
                  <a:pt x="13257" y="2114"/>
                  <a:pt x="13284" y="2156"/>
                  <a:pt x="13313" y="2196"/>
                </a:cubicBezTo>
                <a:cubicBezTo>
                  <a:pt x="13409" y="2331"/>
                  <a:pt x="13521" y="2457"/>
                  <a:pt x="13634" y="2578"/>
                </a:cubicBezTo>
                <a:cubicBezTo>
                  <a:pt x="13673" y="2620"/>
                  <a:pt x="13715" y="2683"/>
                  <a:pt x="13763" y="2715"/>
                </a:cubicBezTo>
                <a:cubicBezTo>
                  <a:pt x="13798" y="2738"/>
                  <a:pt x="13792" y="2725"/>
                  <a:pt x="13809" y="2698"/>
                </a:cubicBezTo>
              </a:path>
              <a:path w="15715" h="4377" extrusionOk="0">
                <a:moveTo>
                  <a:pt x="13559" y="1643"/>
                </a:moveTo>
                <a:cubicBezTo>
                  <a:pt x="13511" y="1599"/>
                  <a:pt x="13460" y="1559"/>
                  <a:pt x="13391" y="1593"/>
                </a:cubicBezTo>
                <a:cubicBezTo>
                  <a:pt x="13290" y="1643"/>
                  <a:pt x="13270" y="1744"/>
                  <a:pt x="13317" y="1841"/>
                </a:cubicBezTo>
                <a:cubicBezTo>
                  <a:pt x="13456" y="2129"/>
                  <a:pt x="13759" y="2350"/>
                  <a:pt x="13984" y="2567"/>
                </a:cubicBezTo>
                <a:cubicBezTo>
                  <a:pt x="14117" y="2695"/>
                  <a:pt x="14247" y="2828"/>
                  <a:pt x="14375" y="2960"/>
                </a:cubicBezTo>
                <a:cubicBezTo>
                  <a:pt x="14381" y="2965"/>
                  <a:pt x="14388" y="2971"/>
                  <a:pt x="14394" y="2976"/>
                </a:cubicBezTo>
              </a:path>
              <a:path w="15715" h="4377" extrusionOk="0">
                <a:moveTo>
                  <a:pt x="13794" y="2594"/>
                </a:moveTo>
                <a:cubicBezTo>
                  <a:pt x="13800" y="2568"/>
                  <a:pt x="13815" y="2559"/>
                  <a:pt x="13834" y="2539"/>
                </a:cubicBezTo>
                <a:cubicBezTo>
                  <a:pt x="13866" y="2506"/>
                  <a:pt x="13894" y="2469"/>
                  <a:pt x="13917" y="2429"/>
                </a:cubicBezTo>
                <a:cubicBezTo>
                  <a:pt x="13938" y="2394"/>
                  <a:pt x="13950" y="2356"/>
                  <a:pt x="13964" y="2318"/>
                </a:cubicBezTo>
              </a:path>
              <a:path w="15715" h="4377" extrusionOk="0">
                <a:moveTo>
                  <a:pt x="14189" y="2080"/>
                </a:moveTo>
                <a:cubicBezTo>
                  <a:pt x="14192" y="2103"/>
                  <a:pt x="14186" y="2116"/>
                  <a:pt x="14180" y="2138"/>
                </a:cubicBezTo>
                <a:cubicBezTo>
                  <a:pt x="14177" y="2155"/>
                  <a:pt x="14176" y="2160"/>
                  <a:pt x="14183" y="2170"/>
                </a:cubicBezTo>
                <a:cubicBezTo>
                  <a:pt x="14208" y="2168"/>
                  <a:pt x="14220" y="2167"/>
                  <a:pt x="14224" y="2143"/>
                </a:cubicBezTo>
                <a:cubicBezTo>
                  <a:pt x="14228" y="2120"/>
                  <a:pt x="14222" y="2100"/>
                  <a:pt x="14218" y="2078"/>
                </a:cubicBezTo>
              </a:path>
              <a:path w="15715" h="4377" extrusionOk="0">
                <a:moveTo>
                  <a:pt x="14296" y="1819"/>
                </a:moveTo>
                <a:cubicBezTo>
                  <a:pt x="14306" y="1840"/>
                  <a:pt x="14314" y="1862"/>
                  <a:pt x="14327" y="1882"/>
                </a:cubicBezTo>
                <a:cubicBezTo>
                  <a:pt x="14392" y="1983"/>
                  <a:pt x="14474" y="2076"/>
                  <a:pt x="14556" y="2164"/>
                </a:cubicBezTo>
                <a:cubicBezTo>
                  <a:pt x="14613" y="2225"/>
                  <a:pt x="14674" y="2289"/>
                  <a:pt x="14741" y="2340"/>
                </a:cubicBezTo>
                <a:cubicBezTo>
                  <a:pt x="14745" y="2342"/>
                  <a:pt x="14748" y="2344"/>
                  <a:pt x="14752" y="2346"/>
                </a:cubicBezTo>
                <a:cubicBezTo>
                  <a:pt x="14713" y="2292"/>
                  <a:pt x="14668" y="2242"/>
                  <a:pt x="14627" y="2190"/>
                </a:cubicBezTo>
                <a:cubicBezTo>
                  <a:pt x="14494" y="2023"/>
                  <a:pt x="14338" y="1844"/>
                  <a:pt x="14248" y="1648"/>
                </a:cubicBezTo>
                <a:cubicBezTo>
                  <a:pt x="14226" y="1600"/>
                  <a:pt x="14243" y="1613"/>
                  <a:pt x="14250" y="1584"/>
                </a:cubicBezTo>
                <a:cubicBezTo>
                  <a:pt x="14308" y="1596"/>
                  <a:pt x="14349" y="1625"/>
                  <a:pt x="14391" y="1667"/>
                </a:cubicBezTo>
                <a:cubicBezTo>
                  <a:pt x="14423" y="1699"/>
                  <a:pt x="14453" y="1739"/>
                  <a:pt x="14472" y="1780"/>
                </a:cubicBezTo>
                <a:cubicBezTo>
                  <a:pt x="14484" y="1807"/>
                  <a:pt x="14485" y="1819"/>
                  <a:pt x="14471" y="1785"/>
                </a:cubicBezTo>
                <a:cubicBezTo>
                  <a:pt x="14461" y="1757"/>
                  <a:pt x="14458" y="1747"/>
                  <a:pt x="14452" y="1727"/>
                </a:cubicBezTo>
              </a:path>
              <a:path w="15715" h="4377" extrusionOk="0">
                <a:moveTo>
                  <a:pt x="14169" y="1046"/>
                </a:moveTo>
                <a:cubicBezTo>
                  <a:pt x="14165" y="1043"/>
                  <a:pt x="14161" y="1039"/>
                  <a:pt x="14157" y="1036"/>
                </a:cubicBezTo>
                <a:cubicBezTo>
                  <a:pt x="14168" y="1071"/>
                  <a:pt x="14186" y="1099"/>
                  <a:pt x="14212" y="1132"/>
                </a:cubicBezTo>
                <a:cubicBezTo>
                  <a:pt x="14272" y="1210"/>
                  <a:pt x="14336" y="1284"/>
                  <a:pt x="14401" y="1358"/>
                </a:cubicBezTo>
                <a:cubicBezTo>
                  <a:pt x="14467" y="1434"/>
                  <a:pt x="14538" y="1520"/>
                  <a:pt x="14621" y="1579"/>
                </a:cubicBezTo>
                <a:cubicBezTo>
                  <a:pt x="14655" y="1603"/>
                  <a:pt x="14668" y="1606"/>
                  <a:pt x="14689" y="1573"/>
                </a:cubicBezTo>
              </a:path>
              <a:path w="15715" h="4377" extrusionOk="0">
                <a:moveTo>
                  <a:pt x="14591" y="1349"/>
                </a:moveTo>
                <a:cubicBezTo>
                  <a:pt x="14610" y="1374"/>
                  <a:pt x="14629" y="1391"/>
                  <a:pt x="14653" y="1413"/>
                </a:cubicBezTo>
                <a:cubicBezTo>
                  <a:pt x="14675" y="1433"/>
                  <a:pt x="14699" y="1451"/>
                  <a:pt x="14718" y="1424"/>
                </a:cubicBezTo>
                <a:cubicBezTo>
                  <a:pt x="14738" y="1395"/>
                  <a:pt x="14736" y="1368"/>
                  <a:pt x="14744" y="1332"/>
                </a:cubicBezTo>
                <a:cubicBezTo>
                  <a:pt x="14753" y="1292"/>
                  <a:pt x="14757" y="1245"/>
                  <a:pt x="14749" y="1203"/>
                </a:cubicBezTo>
                <a:cubicBezTo>
                  <a:pt x="14744" y="1177"/>
                  <a:pt x="14740" y="1142"/>
                  <a:pt x="14729" y="1118"/>
                </a:cubicBezTo>
                <a:cubicBezTo>
                  <a:pt x="14726" y="1115"/>
                  <a:pt x="14722" y="1111"/>
                  <a:pt x="14719" y="1108"/>
                </a:cubicBezTo>
                <a:cubicBezTo>
                  <a:pt x="14730" y="1145"/>
                  <a:pt x="14744" y="1180"/>
                  <a:pt x="14759" y="1217"/>
                </a:cubicBezTo>
                <a:cubicBezTo>
                  <a:pt x="14802" y="1323"/>
                  <a:pt x="14850" y="1426"/>
                  <a:pt x="14903" y="1528"/>
                </a:cubicBezTo>
                <a:cubicBezTo>
                  <a:pt x="14962" y="1641"/>
                  <a:pt x="15025" y="1751"/>
                  <a:pt x="15092" y="1860"/>
                </a:cubicBezTo>
                <a:cubicBezTo>
                  <a:pt x="15097" y="1868"/>
                  <a:pt x="15169" y="1996"/>
                  <a:pt x="15177" y="1995"/>
                </a:cubicBezTo>
                <a:cubicBezTo>
                  <a:pt x="15198" y="1993"/>
                  <a:pt x="15182" y="1978"/>
                  <a:pt x="15184" y="1955"/>
                </a:cubicBezTo>
              </a:path>
              <a:path w="15715" h="4377" extrusionOk="0">
                <a:moveTo>
                  <a:pt x="14853" y="1092"/>
                </a:moveTo>
                <a:cubicBezTo>
                  <a:pt x="14896" y="1083"/>
                  <a:pt x="14922" y="1070"/>
                  <a:pt x="14960" y="1050"/>
                </a:cubicBezTo>
                <a:cubicBezTo>
                  <a:pt x="15002" y="1028"/>
                  <a:pt x="15041" y="1006"/>
                  <a:pt x="15078" y="976"/>
                </a:cubicBezTo>
                <a:cubicBezTo>
                  <a:pt x="15103" y="956"/>
                  <a:pt x="15136" y="925"/>
                  <a:pt x="15146" y="893"/>
                </a:cubicBezTo>
                <a:cubicBezTo>
                  <a:pt x="15156" y="862"/>
                  <a:pt x="15144" y="823"/>
                  <a:pt x="15139" y="792"/>
                </a:cubicBezTo>
              </a:path>
              <a:path w="15715" h="4377" extrusionOk="0">
                <a:moveTo>
                  <a:pt x="14971" y="0"/>
                </a:moveTo>
                <a:cubicBezTo>
                  <a:pt x="15008" y="28"/>
                  <a:pt x="15031" y="53"/>
                  <a:pt x="15058" y="95"/>
                </a:cubicBezTo>
                <a:cubicBezTo>
                  <a:pt x="15119" y="189"/>
                  <a:pt x="15177" y="283"/>
                  <a:pt x="15241" y="375"/>
                </a:cubicBezTo>
                <a:cubicBezTo>
                  <a:pt x="15324" y="494"/>
                  <a:pt x="15406" y="615"/>
                  <a:pt x="15495" y="730"/>
                </a:cubicBezTo>
                <a:cubicBezTo>
                  <a:pt x="15540" y="788"/>
                  <a:pt x="15584" y="847"/>
                  <a:pt x="15628" y="906"/>
                </a:cubicBezTo>
                <a:cubicBezTo>
                  <a:pt x="15654" y="941"/>
                  <a:pt x="15686" y="974"/>
                  <a:pt x="15714" y="1002"/>
                </a:cubicBezTo>
              </a:path>
            </a:pathLst>
          </a:custGeom>
          <a:noFill/>
          <a:ln w="19050" cap="rnd">
            <a:solidFill>
              <a:srgbClr val="C0504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1234" name="Ink 34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2914650" y="5770563"/>
            <a:ext cx="461963" cy="309562"/>
          </a:xfrm>
          <a:custGeom>
            <a:avLst/>
            <a:gdLst>
              <a:gd name="T0" fmla="*/ 2147483647 w 1282"/>
              <a:gd name="T1" fmla="*/ 2147483647 h 859"/>
              <a:gd name="T2" fmla="*/ 2147483647 w 1282"/>
              <a:gd name="T3" fmla="*/ 2147483647 h 859"/>
              <a:gd name="T4" fmla="*/ 2147483647 w 1282"/>
              <a:gd name="T5" fmla="*/ 2147483647 h 859"/>
              <a:gd name="T6" fmla="*/ 2147483647 w 1282"/>
              <a:gd name="T7" fmla="*/ 2147483647 h 859"/>
              <a:gd name="T8" fmla="*/ 2147483647 w 1282"/>
              <a:gd name="T9" fmla="*/ 2147483647 h 859"/>
              <a:gd name="T10" fmla="*/ 2147483647 w 1282"/>
              <a:gd name="T11" fmla="*/ 2147483647 h 859"/>
              <a:gd name="T12" fmla="*/ 2147483647 w 1282"/>
              <a:gd name="T13" fmla="*/ 2147483647 h 859"/>
              <a:gd name="T14" fmla="*/ 2147483647 w 1282"/>
              <a:gd name="T15" fmla="*/ 2147483647 h 859"/>
              <a:gd name="T16" fmla="*/ 2147483647 w 1282"/>
              <a:gd name="T17" fmla="*/ 2147483647 h 859"/>
              <a:gd name="T18" fmla="*/ 0 w 1282"/>
              <a:gd name="T19" fmla="*/ 2147483647 h 859"/>
              <a:gd name="T20" fmla="*/ 2147483647 w 1282"/>
              <a:gd name="T21" fmla="*/ 2147483647 h 859"/>
              <a:gd name="T22" fmla="*/ 2147483647 w 1282"/>
              <a:gd name="T23" fmla="*/ 2147483647 h 859"/>
              <a:gd name="T24" fmla="*/ 2147483647 w 1282"/>
              <a:gd name="T25" fmla="*/ 2147483647 h 859"/>
              <a:gd name="T26" fmla="*/ 2147483647 w 1282"/>
              <a:gd name="T27" fmla="*/ 2147483647 h 859"/>
              <a:gd name="T28" fmla="*/ 2147483647 w 1282"/>
              <a:gd name="T29" fmla="*/ 2147483647 h 859"/>
              <a:gd name="T30" fmla="*/ 2147483647 w 1282"/>
              <a:gd name="T31" fmla="*/ 2147483647 h 859"/>
              <a:gd name="T32" fmla="*/ 2147483647 w 1282"/>
              <a:gd name="T33" fmla="*/ 2147483647 h 859"/>
              <a:gd name="T34" fmla="*/ 2147483647 w 1282"/>
              <a:gd name="T35" fmla="*/ 2147483647 h 859"/>
              <a:gd name="T36" fmla="*/ 2147483647 w 1282"/>
              <a:gd name="T37" fmla="*/ 2147483647 h 859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w 1282"/>
              <a:gd name="T58" fmla="*/ 0 h 859"/>
              <a:gd name="T59" fmla="*/ 1282 w 1282"/>
              <a:gd name="T60" fmla="*/ 859 h 859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T57" t="T58" r="T59" b="T60"/>
            <a:pathLst>
              <a:path w="1282" h="859" extrusionOk="0">
                <a:moveTo>
                  <a:pt x="573" y="136"/>
                </a:moveTo>
                <a:cubicBezTo>
                  <a:pt x="545" y="95"/>
                  <a:pt x="518" y="59"/>
                  <a:pt x="472" y="34"/>
                </a:cubicBezTo>
                <a:cubicBezTo>
                  <a:pt x="420" y="6"/>
                  <a:pt x="364" y="0"/>
                  <a:pt x="306" y="0"/>
                </a:cubicBezTo>
                <a:cubicBezTo>
                  <a:pt x="277" y="0"/>
                  <a:pt x="158" y="-5"/>
                  <a:pt x="141" y="31"/>
                </a:cubicBezTo>
                <a:cubicBezTo>
                  <a:pt x="123" y="70"/>
                  <a:pt x="147" y="109"/>
                  <a:pt x="166" y="144"/>
                </a:cubicBezTo>
                <a:cubicBezTo>
                  <a:pt x="208" y="223"/>
                  <a:pt x="251" y="302"/>
                  <a:pt x="290" y="383"/>
                </a:cubicBezTo>
                <a:cubicBezTo>
                  <a:pt x="341" y="490"/>
                  <a:pt x="400" y="610"/>
                  <a:pt x="377" y="732"/>
                </a:cubicBezTo>
                <a:cubicBezTo>
                  <a:pt x="368" y="783"/>
                  <a:pt x="338" y="823"/>
                  <a:pt x="290" y="843"/>
                </a:cubicBezTo>
                <a:cubicBezTo>
                  <a:pt x="216" y="875"/>
                  <a:pt x="142" y="852"/>
                  <a:pt x="73" y="821"/>
                </a:cubicBezTo>
                <a:cubicBezTo>
                  <a:pt x="43" y="807"/>
                  <a:pt x="10" y="794"/>
                  <a:pt x="0" y="760"/>
                </a:cubicBezTo>
                <a:cubicBezTo>
                  <a:pt x="-12" y="721"/>
                  <a:pt x="55" y="677"/>
                  <a:pt x="77" y="658"/>
                </a:cubicBezTo>
              </a:path>
              <a:path w="1282" h="859" extrusionOk="0">
                <a:moveTo>
                  <a:pt x="807" y="229"/>
                </a:moveTo>
                <a:cubicBezTo>
                  <a:pt x="830" y="236"/>
                  <a:pt x="852" y="241"/>
                  <a:pt x="876" y="245"/>
                </a:cubicBezTo>
                <a:cubicBezTo>
                  <a:pt x="944" y="257"/>
                  <a:pt x="1012" y="269"/>
                  <a:pt x="1080" y="275"/>
                </a:cubicBezTo>
                <a:cubicBezTo>
                  <a:pt x="1121" y="278"/>
                  <a:pt x="1159" y="281"/>
                  <a:pt x="1200" y="278"/>
                </a:cubicBezTo>
              </a:path>
              <a:path w="1282" h="859" extrusionOk="0">
                <a:moveTo>
                  <a:pt x="913" y="389"/>
                </a:moveTo>
                <a:cubicBezTo>
                  <a:pt x="947" y="430"/>
                  <a:pt x="983" y="445"/>
                  <a:pt x="1034" y="460"/>
                </a:cubicBezTo>
                <a:cubicBezTo>
                  <a:pt x="1085" y="475"/>
                  <a:pt x="1143" y="468"/>
                  <a:pt x="1195" y="459"/>
                </a:cubicBezTo>
                <a:cubicBezTo>
                  <a:pt x="1239" y="449"/>
                  <a:pt x="1254" y="446"/>
                  <a:pt x="1281" y="433"/>
                </a:cubicBezTo>
              </a:path>
            </a:pathLst>
          </a:custGeom>
          <a:noFill/>
          <a:ln w="19050" cap="rnd">
            <a:solidFill>
              <a:srgbClr val="C0504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1235" name="Ink 35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3681413" y="5810250"/>
            <a:ext cx="520700" cy="323850"/>
          </a:xfrm>
          <a:custGeom>
            <a:avLst/>
            <a:gdLst>
              <a:gd name="T0" fmla="*/ 2147483647 w 1446"/>
              <a:gd name="T1" fmla="*/ 2147483647 h 899"/>
              <a:gd name="T2" fmla="*/ 2147483647 w 1446"/>
              <a:gd name="T3" fmla="*/ 2147483647 h 899"/>
              <a:gd name="T4" fmla="*/ 2147483647 w 1446"/>
              <a:gd name="T5" fmla="*/ 2147483647 h 899"/>
              <a:gd name="T6" fmla="*/ 2147483647 w 1446"/>
              <a:gd name="T7" fmla="*/ 2147483647 h 899"/>
              <a:gd name="T8" fmla="*/ 2147483647 w 1446"/>
              <a:gd name="T9" fmla="*/ 2147483647 h 899"/>
              <a:gd name="T10" fmla="*/ 2147483647 w 1446"/>
              <a:gd name="T11" fmla="*/ 2147483647 h 899"/>
              <a:gd name="T12" fmla="*/ 2147483647 w 1446"/>
              <a:gd name="T13" fmla="*/ 2147483647 h 899"/>
              <a:gd name="T14" fmla="*/ 2147483647 w 1446"/>
              <a:gd name="T15" fmla="*/ 2147483647 h 899"/>
              <a:gd name="T16" fmla="*/ 2147483647 w 1446"/>
              <a:gd name="T17" fmla="*/ 2147483647 h 899"/>
              <a:gd name="T18" fmla="*/ 2147483647 w 1446"/>
              <a:gd name="T19" fmla="*/ 2147483647 h 899"/>
              <a:gd name="T20" fmla="*/ 2147483647 w 1446"/>
              <a:gd name="T21" fmla="*/ 2147483647 h 899"/>
              <a:gd name="T22" fmla="*/ 2147483647 w 1446"/>
              <a:gd name="T23" fmla="*/ 2147483647 h 899"/>
              <a:gd name="T24" fmla="*/ 2147483647 w 1446"/>
              <a:gd name="T25" fmla="*/ 2147483647 h 899"/>
              <a:gd name="T26" fmla="*/ 2147483647 w 1446"/>
              <a:gd name="T27" fmla="*/ 2147483647 h 899"/>
              <a:gd name="T28" fmla="*/ 2147483647 w 1446"/>
              <a:gd name="T29" fmla="*/ 2147483647 h 899"/>
              <a:gd name="T30" fmla="*/ 2147483647 w 1446"/>
              <a:gd name="T31" fmla="*/ 2147483647 h 899"/>
              <a:gd name="T32" fmla="*/ 2147483647 w 1446"/>
              <a:gd name="T33" fmla="*/ 2147483647 h 899"/>
              <a:gd name="T34" fmla="*/ 2147483647 w 1446"/>
              <a:gd name="T35" fmla="*/ 2147483647 h 899"/>
              <a:gd name="T36" fmla="*/ 2147483647 w 1446"/>
              <a:gd name="T37" fmla="*/ 2147483647 h 899"/>
              <a:gd name="T38" fmla="*/ 2147483647 w 1446"/>
              <a:gd name="T39" fmla="*/ 2147483647 h 899"/>
              <a:gd name="T40" fmla="*/ 2147483647 w 1446"/>
              <a:gd name="T41" fmla="*/ 2147483647 h 899"/>
              <a:gd name="T42" fmla="*/ 2147483647 w 1446"/>
              <a:gd name="T43" fmla="*/ 2147483647 h 899"/>
              <a:gd name="T44" fmla="*/ 2147483647 w 1446"/>
              <a:gd name="T45" fmla="*/ 2147483647 h 899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w 1446"/>
              <a:gd name="T70" fmla="*/ 0 h 899"/>
              <a:gd name="T71" fmla="*/ 1446 w 1446"/>
              <a:gd name="T72" fmla="*/ 899 h 899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T69" t="T70" r="T71" b="T72"/>
            <a:pathLst>
              <a:path w="1446" h="899" extrusionOk="0">
                <a:moveTo>
                  <a:pt x="337" y="156"/>
                </a:moveTo>
                <a:cubicBezTo>
                  <a:pt x="314" y="148"/>
                  <a:pt x="289" y="133"/>
                  <a:pt x="266" y="127"/>
                </a:cubicBezTo>
                <a:cubicBezTo>
                  <a:pt x="225" y="116"/>
                  <a:pt x="184" y="114"/>
                  <a:pt x="143" y="127"/>
                </a:cubicBezTo>
                <a:cubicBezTo>
                  <a:pt x="13" y="170"/>
                  <a:pt x="-55" y="372"/>
                  <a:pt x="47" y="474"/>
                </a:cubicBezTo>
                <a:cubicBezTo>
                  <a:pt x="111" y="539"/>
                  <a:pt x="224" y="525"/>
                  <a:pt x="301" y="494"/>
                </a:cubicBezTo>
                <a:cubicBezTo>
                  <a:pt x="413" y="449"/>
                  <a:pt x="532" y="356"/>
                  <a:pt x="577" y="241"/>
                </a:cubicBezTo>
                <a:cubicBezTo>
                  <a:pt x="611" y="153"/>
                  <a:pt x="571" y="76"/>
                  <a:pt x="504" y="20"/>
                </a:cubicBezTo>
                <a:cubicBezTo>
                  <a:pt x="500" y="18"/>
                  <a:pt x="496" y="16"/>
                  <a:pt x="492" y="14"/>
                </a:cubicBezTo>
                <a:cubicBezTo>
                  <a:pt x="529" y="51"/>
                  <a:pt x="570" y="86"/>
                  <a:pt x="608" y="124"/>
                </a:cubicBezTo>
                <a:cubicBezTo>
                  <a:pt x="675" y="191"/>
                  <a:pt x="739" y="263"/>
                  <a:pt x="791" y="342"/>
                </a:cubicBezTo>
                <a:cubicBezTo>
                  <a:pt x="864" y="453"/>
                  <a:pt x="920" y="587"/>
                  <a:pt x="922" y="722"/>
                </a:cubicBezTo>
                <a:cubicBezTo>
                  <a:pt x="923" y="776"/>
                  <a:pt x="911" y="851"/>
                  <a:pt x="865" y="887"/>
                </a:cubicBezTo>
                <a:cubicBezTo>
                  <a:pt x="849" y="896"/>
                  <a:pt x="845" y="900"/>
                  <a:pt x="832" y="898"/>
                </a:cubicBezTo>
                <a:cubicBezTo>
                  <a:pt x="803" y="863"/>
                  <a:pt x="794" y="846"/>
                  <a:pt x="786" y="795"/>
                </a:cubicBezTo>
                <a:cubicBezTo>
                  <a:pt x="755" y="603"/>
                  <a:pt x="745" y="384"/>
                  <a:pt x="775" y="191"/>
                </a:cubicBezTo>
                <a:cubicBezTo>
                  <a:pt x="787" y="112"/>
                  <a:pt x="813" y="11"/>
                  <a:pt x="907" y="0"/>
                </a:cubicBezTo>
                <a:cubicBezTo>
                  <a:pt x="974" y="-8"/>
                  <a:pt x="1042" y="39"/>
                  <a:pt x="1089" y="81"/>
                </a:cubicBezTo>
                <a:cubicBezTo>
                  <a:pt x="1145" y="131"/>
                  <a:pt x="1231" y="232"/>
                  <a:pt x="1196" y="315"/>
                </a:cubicBezTo>
                <a:cubicBezTo>
                  <a:pt x="1176" y="362"/>
                  <a:pt x="1116" y="385"/>
                  <a:pt x="1072" y="362"/>
                </a:cubicBezTo>
                <a:cubicBezTo>
                  <a:pt x="1034" y="342"/>
                  <a:pt x="1039" y="324"/>
                  <a:pt x="1025" y="292"/>
                </a:cubicBezTo>
              </a:path>
              <a:path w="1446" h="899" extrusionOk="0">
                <a:moveTo>
                  <a:pt x="1386" y="290"/>
                </a:moveTo>
                <a:cubicBezTo>
                  <a:pt x="1400" y="306"/>
                  <a:pt x="1403" y="310"/>
                  <a:pt x="1412" y="320"/>
                </a:cubicBezTo>
                <a:cubicBezTo>
                  <a:pt x="1424" y="299"/>
                  <a:pt x="1432" y="277"/>
                  <a:pt x="1445" y="255"/>
                </a:cubicBezTo>
              </a:path>
            </a:pathLst>
          </a:custGeom>
          <a:noFill/>
          <a:ln w="19050" cap="rnd">
            <a:solidFill>
              <a:srgbClr val="C0504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1236" name="Ink 36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4346575" y="5597525"/>
            <a:ext cx="1511300" cy="377825"/>
          </a:xfrm>
          <a:custGeom>
            <a:avLst/>
            <a:gdLst>
              <a:gd name="T0" fmla="*/ 2147483647 w 4197"/>
              <a:gd name="T1" fmla="*/ 2147483647 h 1048"/>
              <a:gd name="T2" fmla="*/ 2147483647 w 4197"/>
              <a:gd name="T3" fmla="*/ 2147483647 h 1048"/>
              <a:gd name="T4" fmla="*/ 2147483647 w 4197"/>
              <a:gd name="T5" fmla="*/ 2147483647 h 1048"/>
              <a:gd name="T6" fmla="*/ 2147483647 w 4197"/>
              <a:gd name="T7" fmla="*/ 2147483647 h 1048"/>
              <a:gd name="T8" fmla="*/ 2147483647 w 4197"/>
              <a:gd name="T9" fmla="*/ 2147483647 h 1048"/>
              <a:gd name="T10" fmla="*/ 2147483647 w 4197"/>
              <a:gd name="T11" fmla="*/ 2147483647 h 1048"/>
              <a:gd name="T12" fmla="*/ 2147483647 w 4197"/>
              <a:gd name="T13" fmla="*/ 2147483647 h 1048"/>
              <a:gd name="T14" fmla="*/ 2147483647 w 4197"/>
              <a:gd name="T15" fmla="*/ 2147483647 h 1048"/>
              <a:gd name="T16" fmla="*/ 2147483647 w 4197"/>
              <a:gd name="T17" fmla="*/ 2147483647 h 1048"/>
              <a:gd name="T18" fmla="*/ 2147483647 w 4197"/>
              <a:gd name="T19" fmla="*/ 2147483647 h 1048"/>
              <a:gd name="T20" fmla="*/ 2147483647 w 4197"/>
              <a:gd name="T21" fmla="*/ 2147483647 h 1048"/>
              <a:gd name="T22" fmla="*/ 2147483647 w 4197"/>
              <a:gd name="T23" fmla="*/ 2147483647 h 1048"/>
              <a:gd name="T24" fmla="*/ 2147483647 w 4197"/>
              <a:gd name="T25" fmla="*/ 2147483647 h 1048"/>
              <a:gd name="T26" fmla="*/ 2147483647 w 4197"/>
              <a:gd name="T27" fmla="*/ 2147483647 h 1048"/>
              <a:gd name="T28" fmla="*/ 2147483647 w 4197"/>
              <a:gd name="T29" fmla="*/ 2147483647 h 1048"/>
              <a:gd name="T30" fmla="*/ 2147483647 w 4197"/>
              <a:gd name="T31" fmla="*/ 2147483647 h 1048"/>
              <a:gd name="T32" fmla="*/ 2147483647 w 4197"/>
              <a:gd name="T33" fmla="*/ 2147483647 h 1048"/>
              <a:gd name="T34" fmla="*/ 2147483647 w 4197"/>
              <a:gd name="T35" fmla="*/ 2147483647 h 1048"/>
              <a:gd name="T36" fmla="*/ 2147483647 w 4197"/>
              <a:gd name="T37" fmla="*/ 2147483647 h 1048"/>
              <a:gd name="T38" fmla="*/ 2147483647 w 4197"/>
              <a:gd name="T39" fmla="*/ 2147483647 h 1048"/>
              <a:gd name="T40" fmla="*/ 2147483647 w 4197"/>
              <a:gd name="T41" fmla="*/ 2147483647 h 1048"/>
              <a:gd name="T42" fmla="*/ 2147483647 w 4197"/>
              <a:gd name="T43" fmla="*/ 2147483647 h 1048"/>
              <a:gd name="T44" fmla="*/ 2147483647 w 4197"/>
              <a:gd name="T45" fmla="*/ 2147483647 h 1048"/>
              <a:gd name="T46" fmla="*/ 2147483647 w 4197"/>
              <a:gd name="T47" fmla="*/ 2147483647 h 1048"/>
              <a:gd name="T48" fmla="*/ 2147483647 w 4197"/>
              <a:gd name="T49" fmla="*/ 2147483647 h 1048"/>
              <a:gd name="T50" fmla="*/ 2147483647 w 4197"/>
              <a:gd name="T51" fmla="*/ 2147483647 h 1048"/>
              <a:gd name="T52" fmla="*/ 2147483647 w 4197"/>
              <a:gd name="T53" fmla="*/ 2147483647 h 1048"/>
              <a:gd name="T54" fmla="*/ 2147483647 w 4197"/>
              <a:gd name="T55" fmla="*/ 2147483647 h 1048"/>
              <a:gd name="T56" fmla="*/ 2147483647 w 4197"/>
              <a:gd name="T57" fmla="*/ 2147483647 h 1048"/>
              <a:gd name="T58" fmla="*/ 2147483647 w 4197"/>
              <a:gd name="T59" fmla="*/ 2147483647 h 1048"/>
              <a:gd name="T60" fmla="*/ 2147483647 w 4197"/>
              <a:gd name="T61" fmla="*/ 2147483647 h 1048"/>
              <a:gd name="T62" fmla="*/ 2147483647 w 4197"/>
              <a:gd name="T63" fmla="*/ 2147483647 h 1048"/>
              <a:gd name="T64" fmla="*/ 2147483647 w 4197"/>
              <a:gd name="T65" fmla="*/ 2147483647 h 1048"/>
              <a:gd name="T66" fmla="*/ 2147483647 w 4197"/>
              <a:gd name="T67" fmla="*/ 2147483647 h 1048"/>
              <a:gd name="T68" fmla="*/ 2147483647 w 4197"/>
              <a:gd name="T69" fmla="*/ 2147483647 h 1048"/>
              <a:gd name="T70" fmla="*/ 2147483647 w 4197"/>
              <a:gd name="T71" fmla="*/ 2147483647 h 1048"/>
              <a:gd name="T72" fmla="*/ 2147483647 w 4197"/>
              <a:gd name="T73" fmla="*/ 2147483647 h 1048"/>
              <a:gd name="T74" fmla="*/ 2147483647 w 4197"/>
              <a:gd name="T75" fmla="*/ 2147483647 h 1048"/>
              <a:gd name="T76" fmla="*/ 2147483647 w 4197"/>
              <a:gd name="T77" fmla="*/ 2147483647 h 1048"/>
              <a:gd name="T78" fmla="*/ 2147483647 w 4197"/>
              <a:gd name="T79" fmla="*/ 2147483647 h 1048"/>
              <a:gd name="T80" fmla="*/ 2147483647 w 4197"/>
              <a:gd name="T81" fmla="*/ 2147483647 h 1048"/>
              <a:gd name="T82" fmla="*/ 2147483647 w 4197"/>
              <a:gd name="T83" fmla="*/ 2147483647 h 1048"/>
              <a:gd name="T84" fmla="*/ 2147483647 w 4197"/>
              <a:gd name="T85" fmla="*/ 2147483647 h 1048"/>
              <a:gd name="T86" fmla="*/ 2147483647 w 4197"/>
              <a:gd name="T87" fmla="*/ 2147483647 h 1048"/>
              <a:gd name="T88" fmla="*/ 2147483647 w 4197"/>
              <a:gd name="T89" fmla="*/ 2147483647 h 1048"/>
              <a:gd name="T90" fmla="*/ 2147483647 w 4197"/>
              <a:gd name="T91" fmla="*/ 2147483647 h 1048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w 4197"/>
              <a:gd name="T139" fmla="*/ 0 h 1048"/>
              <a:gd name="T140" fmla="*/ 4197 w 4197"/>
              <a:gd name="T141" fmla="*/ 1048 h 1048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T138" t="T139" r="T140" b="T141"/>
            <a:pathLst>
              <a:path w="4197" h="1048" extrusionOk="0">
                <a:moveTo>
                  <a:pt x="256" y="625"/>
                </a:moveTo>
                <a:cubicBezTo>
                  <a:pt x="234" y="572"/>
                  <a:pt x="207" y="542"/>
                  <a:pt x="149" y="527"/>
                </a:cubicBezTo>
                <a:cubicBezTo>
                  <a:pt x="109" y="517"/>
                  <a:pt x="54" y="512"/>
                  <a:pt x="20" y="541"/>
                </a:cubicBezTo>
                <a:cubicBezTo>
                  <a:pt x="-19" y="574"/>
                  <a:pt x="6" y="629"/>
                  <a:pt x="29" y="662"/>
                </a:cubicBezTo>
                <a:cubicBezTo>
                  <a:pt x="83" y="742"/>
                  <a:pt x="156" y="808"/>
                  <a:pt x="219" y="881"/>
                </a:cubicBezTo>
                <a:cubicBezTo>
                  <a:pt x="246" y="912"/>
                  <a:pt x="290" y="963"/>
                  <a:pt x="275" y="1009"/>
                </a:cubicBezTo>
                <a:cubicBezTo>
                  <a:pt x="263" y="1046"/>
                  <a:pt x="213" y="1048"/>
                  <a:pt x="182" y="1047"/>
                </a:cubicBezTo>
                <a:cubicBezTo>
                  <a:pt x="134" y="1045"/>
                  <a:pt x="81" y="1030"/>
                  <a:pt x="46" y="996"/>
                </a:cubicBezTo>
                <a:cubicBezTo>
                  <a:pt x="19" y="970"/>
                  <a:pt x="18" y="945"/>
                  <a:pt x="14" y="912"/>
                </a:cubicBezTo>
              </a:path>
              <a:path w="4197" h="1048" extrusionOk="0">
                <a:moveTo>
                  <a:pt x="654" y="676"/>
                </a:moveTo>
                <a:cubicBezTo>
                  <a:pt x="630" y="711"/>
                  <a:pt x="603" y="717"/>
                  <a:pt x="565" y="735"/>
                </a:cubicBezTo>
                <a:cubicBezTo>
                  <a:pt x="524" y="755"/>
                  <a:pt x="478" y="778"/>
                  <a:pt x="451" y="817"/>
                </a:cubicBezTo>
                <a:cubicBezTo>
                  <a:pt x="427" y="852"/>
                  <a:pt x="437" y="892"/>
                  <a:pt x="472" y="914"/>
                </a:cubicBezTo>
                <a:cubicBezTo>
                  <a:pt x="517" y="942"/>
                  <a:pt x="585" y="922"/>
                  <a:pt x="632" y="915"/>
                </a:cubicBezTo>
              </a:path>
              <a:path w="4197" h="1048" extrusionOk="0">
                <a:moveTo>
                  <a:pt x="900" y="754"/>
                </a:moveTo>
                <a:cubicBezTo>
                  <a:pt x="869" y="775"/>
                  <a:pt x="834" y="803"/>
                  <a:pt x="820" y="840"/>
                </a:cubicBezTo>
                <a:cubicBezTo>
                  <a:pt x="799" y="894"/>
                  <a:pt x="827" y="946"/>
                  <a:pt x="879" y="966"/>
                </a:cubicBezTo>
                <a:cubicBezTo>
                  <a:pt x="923" y="983"/>
                  <a:pt x="977" y="972"/>
                  <a:pt x="1011" y="939"/>
                </a:cubicBezTo>
                <a:cubicBezTo>
                  <a:pt x="1048" y="904"/>
                  <a:pt x="1056" y="854"/>
                  <a:pt x="1055" y="806"/>
                </a:cubicBezTo>
                <a:cubicBezTo>
                  <a:pt x="1054" y="755"/>
                  <a:pt x="1041" y="706"/>
                  <a:pt x="1031" y="656"/>
                </a:cubicBezTo>
                <a:cubicBezTo>
                  <a:pt x="1027" y="633"/>
                  <a:pt x="1025" y="627"/>
                  <a:pt x="1024" y="612"/>
                </a:cubicBezTo>
                <a:cubicBezTo>
                  <a:pt x="1043" y="635"/>
                  <a:pt x="1060" y="664"/>
                  <a:pt x="1075" y="695"/>
                </a:cubicBezTo>
                <a:cubicBezTo>
                  <a:pt x="1098" y="741"/>
                  <a:pt x="1120" y="787"/>
                  <a:pt x="1145" y="832"/>
                </a:cubicBezTo>
                <a:cubicBezTo>
                  <a:pt x="1163" y="865"/>
                  <a:pt x="1160" y="851"/>
                  <a:pt x="1180" y="863"/>
                </a:cubicBezTo>
                <a:cubicBezTo>
                  <a:pt x="1184" y="832"/>
                  <a:pt x="1185" y="801"/>
                  <a:pt x="1189" y="770"/>
                </a:cubicBezTo>
                <a:cubicBezTo>
                  <a:pt x="1195" y="718"/>
                  <a:pt x="1200" y="652"/>
                  <a:pt x="1230" y="607"/>
                </a:cubicBezTo>
                <a:cubicBezTo>
                  <a:pt x="1234" y="603"/>
                  <a:pt x="1238" y="599"/>
                  <a:pt x="1242" y="595"/>
                </a:cubicBezTo>
                <a:cubicBezTo>
                  <a:pt x="1275" y="607"/>
                  <a:pt x="1292" y="618"/>
                  <a:pt x="1320" y="645"/>
                </a:cubicBezTo>
                <a:cubicBezTo>
                  <a:pt x="1376" y="701"/>
                  <a:pt x="1433" y="748"/>
                  <a:pt x="1518" y="736"/>
                </a:cubicBezTo>
                <a:cubicBezTo>
                  <a:pt x="1564" y="729"/>
                  <a:pt x="1607" y="704"/>
                  <a:pt x="1630" y="664"/>
                </a:cubicBezTo>
                <a:cubicBezTo>
                  <a:pt x="1657" y="616"/>
                  <a:pt x="1656" y="518"/>
                  <a:pt x="1592" y="499"/>
                </a:cubicBezTo>
                <a:cubicBezTo>
                  <a:pt x="1544" y="484"/>
                  <a:pt x="1509" y="547"/>
                  <a:pt x="1494" y="581"/>
                </a:cubicBezTo>
                <a:cubicBezTo>
                  <a:pt x="1464" y="648"/>
                  <a:pt x="1440" y="769"/>
                  <a:pt x="1493" y="832"/>
                </a:cubicBezTo>
                <a:cubicBezTo>
                  <a:pt x="1519" y="864"/>
                  <a:pt x="1561" y="849"/>
                  <a:pt x="1591" y="833"/>
                </a:cubicBezTo>
                <a:cubicBezTo>
                  <a:pt x="1639" y="807"/>
                  <a:pt x="1723" y="682"/>
                  <a:pt x="1786" y="709"/>
                </a:cubicBezTo>
                <a:cubicBezTo>
                  <a:pt x="1831" y="728"/>
                  <a:pt x="1833" y="802"/>
                  <a:pt x="1814" y="839"/>
                </a:cubicBezTo>
                <a:cubicBezTo>
                  <a:pt x="1810" y="848"/>
                  <a:pt x="1764" y="872"/>
                  <a:pt x="1774" y="848"/>
                </a:cubicBezTo>
                <a:cubicBezTo>
                  <a:pt x="1788" y="836"/>
                  <a:pt x="1792" y="834"/>
                  <a:pt x="1800" y="825"/>
                </a:cubicBezTo>
              </a:path>
              <a:path w="4197" h="1048" extrusionOk="0">
                <a:moveTo>
                  <a:pt x="2017" y="720"/>
                </a:moveTo>
                <a:cubicBezTo>
                  <a:pt x="2033" y="671"/>
                  <a:pt x="2044" y="620"/>
                  <a:pt x="2046" y="568"/>
                </a:cubicBezTo>
                <a:cubicBezTo>
                  <a:pt x="2049" y="490"/>
                  <a:pt x="2039" y="411"/>
                  <a:pt x="2032" y="333"/>
                </a:cubicBezTo>
                <a:cubicBezTo>
                  <a:pt x="2028" y="293"/>
                  <a:pt x="2013" y="230"/>
                  <a:pt x="2041" y="195"/>
                </a:cubicBezTo>
                <a:cubicBezTo>
                  <a:pt x="2062" y="169"/>
                  <a:pt x="2113" y="175"/>
                  <a:pt x="2141" y="176"/>
                </a:cubicBezTo>
                <a:cubicBezTo>
                  <a:pt x="2188" y="177"/>
                  <a:pt x="2235" y="175"/>
                  <a:pt x="2282" y="169"/>
                </a:cubicBezTo>
                <a:cubicBezTo>
                  <a:pt x="2306" y="165"/>
                  <a:pt x="2312" y="166"/>
                  <a:pt x="2325" y="157"/>
                </a:cubicBezTo>
              </a:path>
              <a:path w="4197" h="1048" extrusionOk="0">
                <a:moveTo>
                  <a:pt x="2017" y="422"/>
                </a:moveTo>
                <a:cubicBezTo>
                  <a:pt x="2038" y="470"/>
                  <a:pt x="2053" y="491"/>
                  <a:pt x="2105" y="508"/>
                </a:cubicBezTo>
                <a:cubicBezTo>
                  <a:pt x="2144" y="521"/>
                  <a:pt x="2187" y="514"/>
                  <a:pt x="2227" y="514"/>
                </a:cubicBezTo>
              </a:path>
              <a:path w="4197" h="1048" extrusionOk="0">
                <a:moveTo>
                  <a:pt x="2334" y="843"/>
                </a:moveTo>
                <a:cubicBezTo>
                  <a:pt x="2382" y="823"/>
                  <a:pt x="2395" y="807"/>
                  <a:pt x="2419" y="762"/>
                </a:cubicBezTo>
                <a:cubicBezTo>
                  <a:pt x="2446" y="710"/>
                  <a:pt x="2438" y="660"/>
                  <a:pt x="2423" y="604"/>
                </a:cubicBezTo>
                <a:cubicBezTo>
                  <a:pt x="2410" y="556"/>
                  <a:pt x="2389" y="510"/>
                  <a:pt x="2364" y="467"/>
                </a:cubicBezTo>
                <a:cubicBezTo>
                  <a:pt x="2360" y="461"/>
                  <a:pt x="2357" y="455"/>
                  <a:pt x="2353" y="449"/>
                </a:cubicBezTo>
                <a:cubicBezTo>
                  <a:pt x="2364" y="493"/>
                  <a:pt x="2386" y="531"/>
                  <a:pt x="2410" y="571"/>
                </a:cubicBezTo>
                <a:cubicBezTo>
                  <a:pt x="2442" y="623"/>
                  <a:pt x="2476" y="673"/>
                  <a:pt x="2517" y="719"/>
                </a:cubicBezTo>
                <a:cubicBezTo>
                  <a:pt x="2543" y="748"/>
                  <a:pt x="2556" y="755"/>
                  <a:pt x="2587" y="764"/>
                </a:cubicBezTo>
                <a:cubicBezTo>
                  <a:pt x="2602" y="716"/>
                  <a:pt x="2595" y="666"/>
                  <a:pt x="2600" y="616"/>
                </a:cubicBezTo>
                <a:cubicBezTo>
                  <a:pt x="2606" y="553"/>
                  <a:pt x="2620" y="489"/>
                  <a:pt x="2646" y="432"/>
                </a:cubicBezTo>
                <a:cubicBezTo>
                  <a:pt x="2664" y="391"/>
                  <a:pt x="2690" y="361"/>
                  <a:pt x="2730" y="344"/>
                </a:cubicBezTo>
                <a:cubicBezTo>
                  <a:pt x="2753" y="336"/>
                  <a:pt x="2761" y="333"/>
                  <a:pt x="2777" y="332"/>
                </a:cubicBezTo>
              </a:path>
              <a:path w="4197" h="1048" extrusionOk="0">
                <a:moveTo>
                  <a:pt x="3378" y="96"/>
                </a:moveTo>
                <a:cubicBezTo>
                  <a:pt x="3326" y="80"/>
                  <a:pt x="3289" y="82"/>
                  <a:pt x="3239" y="113"/>
                </a:cubicBezTo>
                <a:cubicBezTo>
                  <a:pt x="3143" y="173"/>
                  <a:pt x="3097" y="281"/>
                  <a:pt x="3080" y="389"/>
                </a:cubicBezTo>
                <a:cubicBezTo>
                  <a:pt x="3065" y="481"/>
                  <a:pt x="3076" y="568"/>
                  <a:pt x="3109" y="654"/>
                </a:cubicBezTo>
                <a:cubicBezTo>
                  <a:pt x="3124" y="694"/>
                  <a:pt x="3161" y="756"/>
                  <a:pt x="3214" y="751"/>
                </a:cubicBezTo>
                <a:cubicBezTo>
                  <a:pt x="3223" y="747"/>
                  <a:pt x="3231" y="744"/>
                  <a:pt x="3240" y="740"/>
                </a:cubicBezTo>
              </a:path>
              <a:path w="4197" h="1048" extrusionOk="0">
                <a:moveTo>
                  <a:pt x="3517" y="194"/>
                </a:moveTo>
                <a:cubicBezTo>
                  <a:pt x="3526" y="147"/>
                  <a:pt x="3520" y="191"/>
                  <a:pt x="3519" y="214"/>
                </a:cubicBezTo>
                <a:cubicBezTo>
                  <a:pt x="3517" y="277"/>
                  <a:pt x="3515" y="340"/>
                  <a:pt x="3514" y="403"/>
                </a:cubicBezTo>
                <a:cubicBezTo>
                  <a:pt x="3513" y="466"/>
                  <a:pt x="3508" y="530"/>
                  <a:pt x="3512" y="593"/>
                </a:cubicBezTo>
                <a:cubicBezTo>
                  <a:pt x="3515" y="615"/>
                  <a:pt x="3514" y="621"/>
                  <a:pt x="3521" y="633"/>
                </a:cubicBezTo>
                <a:cubicBezTo>
                  <a:pt x="3550" y="625"/>
                  <a:pt x="3567" y="615"/>
                  <a:pt x="3594" y="594"/>
                </a:cubicBezTo>
                <a:cubicBezTo>
                  <a:pt x="3637" y="560"/>
                  <a:pt x="3679" y="527"/>
                  <a:pt x="3728" y="502"/>
                </a:cubicBezTo>
                <a:cubicBezTo>
                  <a:pt x="3756" y="488"/>
                  <a:pt x="3800" y="466"/>
                  <a:pt x="3826" y="497"/>
                </a:cubicBezTo>
                <a:cubicBezTo>
                  <a:pt x="3854" y="531"/>
                  <a:pt x="3831" y="595"/>
                  <a:pt x="3815" y="628"/>
                </a:cubicBezTo>
                <a:cubicBezTo>
                  <a:pt x="3799" y="659"/>
                  <a:pt x="3773" y="689"/>
                  <a:pt x="3743" y="707"/>
                </a:cubicBezTo>
                <a:cubicBezTo>
                  <a:pt x="3729" y="715"/>
                  <a:pt x="3700" y="729"/>
                  <a:pt x="3688" y="709"/>
                </a:cubicBezTo>
                <a:cubicBezTo>
                  <a:pt x="3680" y="697"/>
                  <a:pt x="3683" y="680"/>
                  <a:pt x="3683" y="667"/>
                </a:cubicBezTo>
              </a:path>
              <a:path w="4197" h="1048" extrusionOk="0">
                <a:moveTo>
                  <a:pt x="3954" y="58"/>
                </a:moveTo>
                <a:cubicBezTo>
                  <a:pt x="3993" y="22"/>
                  <a:pt x="4019" y="-9"/>
                  <a:pt x="4074" y="10"/>
                </a:cubicBezTo>
                <a:cubicBezTo>
                  <a:pt x="4139" y="32"/>
                  <a:pt x="4163" y="104"/>
                  <a:pt x="4178" y="164"/>
                </a:cubicBezTo>
                <a:cubicBezTo>
                  <a:pt x="4212" y="301"/>
                  <a:pt x="4197" y="446"/>
                  <a:pt x="4162" y="581"/>
                </a:cubicBezTo>
                <a:cubicBezTo>
                  <a:pt x="4149" y="630"/>
                  <a:pt x="4128" y="690"/>
                  <a:pt x="4078" y="713"/>
                </a:cubicBezTo>
                <a:cubicBezTo>
                  <a:pt x="4069" y="715"/>
                  <a:pt x="4060" y="718"/>
                  <a:pt x="4051" y="720"/>
                </a:cubicBezTo>
              </a:path>
              <a:path w="4197" h="1048" extrusionOk="0">
                <a:moveTo>
                  <a:pt x="2408" y="713"/>
                </a:moveTo>
                <a:cubicBezTo>
                  <a:pt x="2413" y="692"/>
                  <a:pt x="2422" y="677"/>
                  <a:pt x="2420" y="655"/>
                </a:cubicBezTo>
                <a:cubicBezTo>
                  <a:pt x="2417" y="623"/>
                  <a:pt x="2402" y="601"/>
                  <a:pt x="2376" y="583"/>
                </a:cubicBezTo>
                <a:cubicBezTo>
                  <a:pt x="2357" y="570"/>
                  <a:pt x="2331" y="563"/>
                  <a:pt x="2308" y="563"/>
                </a:cubicBezTo>
                <a:cubicBezTo>
                  <a:pt x="2280" y="563"/>
                  <a:pt x="2253" y="572"/>
                  <a:pt x="2230" y="588"/>
                </a:cubicBezTo>
                <a:cubicBezTo>
                  <a:pt x="2201" y="608"/>
                  <a:pt x="2180" y="636"/>
                  <a:pt x="2168" y="669"/>
                </a:cubicBezTo>
                <a:cubicBezTo>
                  <a:pt x="2156" y="701"/>
                  <a:pt x="2157" y="735"/>
                  <a:pt x="2171" y="766"/>
                </a:cubicBezTo>
                <a:cubicBezTo>
                  <a:pt x="2184" y="793"/>
                  <a:pt x="2205" y="808"/>
                  <a:pt x="2234" y="814"/>
                </a:cubicBezTo>
                <a:cubicBezTo>
                  <a:pt x="2257" y="819"/>
                  <a:pt x="2281" y="817"/>
                  <a:pt x="2305" y="816"/>
                </a:cubicBezTo>
              </a:path>
            </a:pathLst>
          </a:custGeom>
          <a:noFill/>
          <a:ln w="19050" cap="rnd">
            <a:solidFill>
              <a:srgbClr val="C0504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1237" name="Ink 37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3314700" y="6138863"/>
            <a:ext cx="2184400" cy="358775"/>
          </a:xfrm>
          <a:custGeom>
            <a:avLst/>
            <a:gdLst>
              <a:gd name="T0" fmla="*/ 0 w 6068"/>
              <a:gd name="T1" fmla="*/ 2147483647 h 996"/>
              <a:gd name="T2" fmla="*/ 2147483647 w 6068"/>
              <a:gd name="T3" fmla="*/ 2147483647 h 996"/>
              <a:gd name="T4" fmla="*/ 2147483647 w 6068"/>
              <a:gd name="T5" fmla="*/ 2147483647 h 996"/>
              <a:gd name="T6" fmla="*/ 2147483647 w 6068"/>
              <a:gd name="T7" fmla="*/ 2147483647 h 996"/>
              <a:gd name="T8" fmla="*/ 2147483647 w 6068"/>
              <a:gd name="T9" fmla="*/ 2147483647 h 996"/>
              <a:gd name="T10" fmla="*/ 2147483647 w 6068"/>
              <a:gd name="T11" fmla="*/ 2147483647 h 996"/>
              <a:gd name="T12" fmla="*/ 2147483647 w 6068"/>
              <a:gd name="T13" fmla="*/ 2147483647 h 99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6068"/>
              <a:gd name="T22" fmla="*/ 0 h 996"/>
              <a:gd name="T23" fmla="*/ 6068 w 6068"/>
              <a:gd name="T24" fmla="*/ 996 h 99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6068" h="996" extrusionOk="0">
                <a:moveTo>
                  <a:pt x="0" y="938"/>
                </a:moveTo>
                <a:cubicBezTo>
                  <a:pt x="36" y="979"/>
                  <a:pt x="45" y="993"/>
                  <a:pt x="83" y="995"/>
                </a:cubicBezTo>
              </a:path>
              <a:path w="6068" h="996" extrusionOk="0">
                <a:moveTo>
                  <a:pt x="5788" y="7"/>
                </a:moveTo>
                <a:cubicBezTo>
                  <a:pt x="5823" y="21"/>
                  <a:pt x="5850" y="40"/>
                  <a:pt x="5883" y="81"/>
                </a:cubicBezTo>
                <a:cubicBezTo>
                  <a:pt x="5950" y="165"/>
                  <a:pt x="6005" y="262"/>
                  <a:pt x="6036" y="366"/>
                </a:cubicBezTo>
                <a:cubicBezTo>
                  <a:pt x="6075" y="498"/>
                  <a:pt x="6083" y="651"/>
                  <a:pt x="6035" y="783"/>
                </a:cubicBezTo>
                <a:cubicBezTo>
                  <a:pt x="6004" y="845"/>
                  <a:pt x="5989" y="869"/>
                  <a:pt x="5953" y="903"/>
                </a:cubicBezTo>
              </a:path>
            </a:pathLst>
          </a:custGeom>
          <a:noFill/>
          <a:ln w="19050" cap="rnd">
            <a:solidFill>
              <a:srgbClr val="C0504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1238" name="Ink 38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3041650" y="6334125"/>
            <a:ext cx="179388" cy="160338"/>
          </a:xfrm>
          <a:custGeom>
            <a:avLst/>
            <a:gdLst>
              <a:gd name="T0" fmla="*/ 2147483647 w 501"/>
              <a:gd name="T1" fmla="*/ 2147483647 h 447"/>
              <a:gd name="T2" fmla="*/ 2147483647 w 501"/>
              <a:gd name="T3" fmla="*/ 2147483647 h 447"/>
              <a:gd name="T4" fmla="*/ 2147483647 w 501"/>
              <a:gd name="T5" fmla="*/ 2147483647 h 447"/>
              <a:gd name="T6" fmla="*/ 2147483647 w 501"/>
              <a:gd name="T7" fmla="*/ 2147483647 h 447"/>
              <a:gd name="T8" fmla="*/ 0 w 501"/>
              <a:gd name="T9" fmla="*/ 2147483647 h 447"/>
              <a:gd name="T10" fmla="*/ 2147483647 w 501"/>
              <a:gd name="T11" fmla="*/ 2147483647 h 447"/>
              <a:gd name="T12" fmla="*/ 2147483647 w 501"/>
              <a:gd name="T13" fmla="*/ 2147483647 h 447"/>
              <a:gd name="T14" fmla="*/ 2147483647 w 501"/>
              <a:gd name="T15" fmla="*/ 2147483647 h 447"/>
              <a:gd name="T16" fmla="*/ 2147483647 w 501"/>
              <a:gd name="T17" fmla="*/ 2147483647 h 447"/>
              <a:gd name="T18" fmla="*/ 2147483647 w 501"/>
              <a:gd name="T19" fmla="*/ 2147483647 h 447"/>
              <a:gd name="T20" fmla="*/ 2147483647 w 501"/>
              <a:gd name="T21" fmla="*/ 2147483647 h 447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501"/>
              <a:gd name="T34" fmla="*/ 0 h 447"/>
              <a:gd name="T35" fmla="*/ 501 w 501"/>
              <a:gd name="T36" fmla="*/ 447 h 447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501" h="447" extrusionOk="0">
                <a:moveTo>
                  <a:pt x="65" y="38"/>
                </a:moveTo>
                <a:cubicBezTo>
                  <a:pt x="63" y="25"/>
                  <a:pt x="60" y="13"/>
                  <a:pt x="57" y="0"/>
                </a:cubicBezTo>
                <a:cubicBezTo>
                  <a:pt x="53" y="18"/>
                  <a:pt x="51" y="36"/>
                  <a:pt x="50" y="56"/>
                </a:cubicBezTo>
                <a:cubicBezTo>
                  <a:pt x="48" y="111"/>
                  <a:pt x="43" y="164"/>
                  <a:pt x="36" y="219"/>
                </a:cubicBezTo>
                <a:cubicBezTo>
                  <a:pt x="27" y="284"/>
                  <a:pt x="14" y="347"/>
                  <a:pt x="0" y="411"/>
                </a:cubicBezTo>
                <a:cubicBezTo>
                  <a:pt x="81" y="317"/>
                  <a:pt x="130" y="302"/>
                  <a:pt x="257" y="305"/>
                </a:cubicBezTo>
                <a:cubicBezTo>
                  <a:pt x="318" y="306"/>
                  <a:pt x="398" y="316"/>
                  <a:pt x="454" y="341"/>
                </a:cubicBezTo>
                <a:cubicBezTo>
                  <a:pt x="469" y="351"/>
                  <a:pt x="485" y="360"/>
                  <a:pt x="500" y="370"/>
                </a:cubicBezTo>
                <a:cubicBezTo>
                  <a:pt x="419" y="417"/>
                  <a:pt x="360" y="441"/>
                  <a:pt x="266" y="446"/>
                </a:cubicBezTo>
                <a:cubicBezTo>
                  <a:pt x="194" y="449"/>
                  <a:pt x="84" y="477"/>
                  <a:pt x="143" y="383"/>
                </a:cubicBezTo>
                <a:cubicBezTo>
                  <a:pt x="151" y="376"/>
                  <a:pt x="159" y="370"/>
                  <a:pt x="167" y="363"/>
                </a:cubicBezTo>
              </a:path>
            </a:pathLst>
          </a:custGeom>
          <a:noFill/>
          <a:ln w="19050" cap="rnd">
            <a:solidFill>
              <a:srgbClr val="C0504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1239" name="Ink 39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3441700" y="6059488"/>
            <a:ext cx="1808163" cy="442912"/>
          </a:xfrm>
          <a:custGeom>
            <a:avLst/>
            <a:gdLst>
              <a:gd name="T0" fmla="*/ 2147483647 w 5021"/>
              <a:gd name="T1" fmla="*/ 2147483647 h 1231"/>
              <a:gd name="T2" fmla="*/ 2147483647 w 5021"/>
              <a:gd name="T3" fmla="*/ 2147483647 h 1231"/>
              <a:gd name="T4" fmla="*/ 2147483647 w 5021"/>
              <a:gd name="T5" fmla="*/ 2147483647 h 1231"/>
              <a:gd name="T6" fmla="*/ 2147483647 w 5021"/>
              <a:gd name="T7" fmla="*/ 2147483647 h 1231"/>
              <a:gd name="T8" fmla="*/ 2147483647 w 5021"/>
              <a:gd name="T9" fmla="*/ 2147483647 h 1231"/>
              <a:gd name="T10" fmla="*/ 2147483647 w 5021"/>
              <a:gd name="T11" fmla="*/ 2147483647 h 1231"/>
              <a:gd name="T12" fmla="*/ 2147483647 w 5021"/>
              <a:gd name="T13" fmla="*/ 2147483647 h 1231"/>
              <a:gd name="T14" fmla="*/ 2147483647 w 5021"/>
              <a:gd name="T15" fmla="*/ 2147483647 h 1231"/>
              <a:gd name="T16" fmla="*/ 2147483647 w 5021"/>
              <a:gd name="T17" fmla="*/ 2147483647 h 1231"/>
              <a:gd name="T18" fmla="*/ 2147483647 w 5021"/>
              <a:gd name="T19" fmla="*/ 2147483647 h 1231"/>
              <a:gd name="T20" fmla="*/ 2147483647 w 5021"/>
              <a:gd name="T21" fmla="*/ 2147483647 h 1231"/>
              <a:gd name="T22" fmla="*/ 2147483647 w 5021"/>
              <a:gd name="T23" fmla="*/ 2147483647 h 1231"/>
              <a:gd name="T24" fmla="*/ 2147483647 w 5021"/>
              <a:gd name="T25" fmla="*/ 2147483647 h 1231"/>
              <a:gd name="T26" fmla="*/ 2147483647 w 5021"/>
              <a:gd name="T27" fmla="*/ 2147483647 h 1231"/>
              <a:gd name="T28" fmla="*/ 2147483647 w 5021"/>
              <a:gd name="T29" fmla="*/ 2147483647 h 1231"/>
              <a:gd name="T30" fmla="*/ 2147483647 w 5021"/>
              <a:gd name="T31" fmla="*/ 2147483647 h 1231"/>
              <a:gd name="T32" fmla="*/ 2147483647 w 5021"/>
              <a:gd name="T33" fmla="*/ 2147483647 h 1231"/>
              <a:gd name="T34" fmla="*/ 2147483647 w 5021"/>
              <a:gd name="T35" fmla="*/ 2147483647 h 1231"/>
              <a:gd name="T36" fmla="*/ 2147483647 w 5021"/>
              <a:gd name="T37" fmla="*/ 2147483647 h 1231"/>
              <a:gd name="T38" fmla="*/ 2147483647 w 5021"/>
              <a:gd name="T39" fmla="*/ 2147483647 h 1231"/>
              <a:gd name="T40" fmla="*/ 2147483647 w 5021"/>
              <a:gd name="T41" fmla="*/ 2147483647 h 1231"/>
              <a:gd name="T42" fmla="*/ 2147483647 w 5021"/>
              <a:gd name="T43" fmla="*/ 2147483647 h 1231"/>
              <a:gd name="T44" fmla="*/ 2147483647 w 5021"/>
              <a:gd name="T45" fmla="*/ 2147483647 h 1231"/>
              <a:gd name="T46" fmla="*/ 2147483647 w 5021"/>
              <a:gd name="T47" fmla="*/ 2147483647 h 1231"/>
              <a:gd name="T48" fmla="*/ 2147483647 w 5021"/>
              <a:gd name="T49" fmla="*/ 2147483647 h 1231"/>
              <a:gd name="T50" fmla="*/ 2147483647 w 5021"/>
              <a:gd name="T51" fmla="*/ 2147483647 h 1231"/>
              <a:gd name="T52" fmla="*/ 2147483647 w 5021"/>
              <a:gd name="T53" fmla="*/ 2147483647 h 1231"/>
              <a:gd name="T54" fmla="*/ 2147483647 w 5021"/>
              <a:gd name="T55" fmla="*/ 2147483647 h 1231"/>
              <a:gd name="T56" fmla="*/ 2147483647 w 5021"/>
              <a:gd name="T57" fmla="*/ 2147483647 h 1231"/>
              <a:gd name="T58" fmla="*/ 2147483647 w 5021"/>
              <a:gd name="T59" fmla="*/ 2147483647 h 1231"/>
              <a:gd name="T60" fmla="*/ 2147483647 w 5021"/>
              <a:gd name="T61" fmla="*/ 2147483647 h 1231"/>
              <a:gd name="T62" fmla="*/ 2147483647 w 5021"/>
              <a:gd name="T63" fmla="*/ 2147483647 h 1231"/>
              <a:gd name="T64" fmla="*/ 2147483647 w 5021"/>
              <a:gd name="T65" fmla="*/ 2147483647 h 1231"/>
              <a:gd name="T66" fmla="*/ 2147483647 w 5021"/>
              <a:gd name="T67" fmla="*/ 2147483647 h 1231"/>
              <a:gd name="T68" fmla="*/ 2147483647 w 5021"/>
              <a:gd name="T69" fmla="*/ 2147483647 h 1231"/>
              <a:gd name="T70" fmla="*/ 2147483647 w 5021"/>
              <a:gd name="T71" fmla="*/ 2147483647 h 1231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5021"/>
              <a:gd name="T109" fmla="*/ 0 h 1231"/>
              <a:gd name="T110" fmla="*/ 5021 w 5021"/>
              <a:gd name="T111" fmla="*/ 1231 h 1231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5021" h="1231" extrusionOk="0">
                <a:moveTo>
                  <a:pt x="538" y="651"/>
                </a:moveTo>
                <a:cubicBezTo>
                  <a:pt x="528" y="626"/>
                  <a:pt x="520" y="599"/>
                  <a:pt x="497" y="583"/>
                </a:cubicBezTo>
                <a:cubicBezTo>
                  <a:pt x="488" y="572"/>
                  <a:pt x="483" y="569"/>
                  <a:pt x="471" y="572"/>
                </a:cubicBezTo>
                <a:cubicBezTo>
                  <a:pt x="445" y="603"/>
                  <a:pt x="428" y="626"/>
                  <a:pt x="417" y="668"/>
                </a:cubicBezTo>
                <a:cubicBezTo>
                  <a:pt x="398" y="739"/>
                  <a:pt x="395" y="815"/>
                  <a:pt x="396" y="888"/>
                </a:cubicBezTo>
                <a:cubicBezTo>
                  <a:pt x="397" y="977"/>
                  <a:pt x="408" y="1065"/>
                  <a:pt x="416" y="1153"/>
                </a:cubicBezTo>
                <a:cubicBezTo>
                  <a:pt x="360" y="1122"/>
                  <a:pt x="320" y="1083"/>
                  <a:pt x="267" y="1046"/>
                </a:cubicBezTo>
                <a:cubicBezTo>
                  <a:pt x="217" y="1011"/>
                  <a:pt x="159" y="975"/>
                  <a:pt x="100" y="957"/>
                </a:cubicBezTo>
                <a:cubicBezTo>
                  <a:pt x="12" y="931"/>
                  <a:pt x="-11" y="1005"/>
                  <a:pt x="16" y="1080"/>
                </a:cubicBezTo>
                <a:cubicBezTo>
                  <a:pt x="50" y="1174"/>
                  <a:pt x="107" y="1193"/>
                  <a:pt x="187" y="1230"/>
                </a:cubicBezTo>
              </a:path>
              <a:path w="5021" h="1231" extrusionOk="0">
                <a:moveTo>
                  <a:pt x="498" y="1043"/>
                </a:moveTo>
                <a:cubicBezTo>
                  <a:pt x="563" y="1062"/>
                  <a:pt x="596" y="1066"/>
                  <a:pt x="662" y="1046"/>
                </a:cubicBezTo>
                <a:cubicBezTo>
                  <a:pt x="720" y="1029"/>
                  <a:pt x="773" y="999"/>
                  <a:pt x="821" y="963"/>
                </a:cubicBezTo>
                <a:cubicBezTo>
                  <a:pt x="857" y="936"/>
                  <a:pt x="876" y="913"/>
                  <a:pt x="881" y="870"/>
                </a:cubicBezTo>
                <a:cubicBezTo>
                  <a:pt x="852" y="847"/>
                  <a:pt x="825" y="847"/>
                  <a:pt x="788" y="858"/>
                </a:cubicBezTo>
                <a:cubicBezTo>
                  <a:pt x="708" y="882"/>
                  <a:pt x="636" y="952"/>
                  <a:pt x="615" y="1034"/>
                </a:cubicBezTo>
                <a:cubicBezTo>
                  <a:pt x="586" y="1150"/>
                  <a:pt x="701" y="1182"/>
                  <a:pt x="789" y="1168"/>
                </a:cubicBezTo>
                <a:cubicBezTo>
                  <a:pt x="889" y="1152"/>
                  <a:pt x="950" y="1092"/>
                  <a:pt x="1017" y="1023"/>
                </a:cubicBezTo>
              </a:path>
              <a:path w="5021" h="1231" extrusionOk="0">
                <a:moveTo>
                  <a:pt x="1139" y="521"/>
                </a:moveTo>
                <a:cubicBezTo>
                  <a:pt x="1122" y="555"/>
                  <a:pt x="1118" y="595"/>
                  <a:pt x="1114" y="634"/>
                </a:cubicBezTo>
                <a:cubicBezTo>
                  <a:pt x="1103" y="733"/>
                  <a:pt x="1102" y="831"/>
                  <a:pt x="1103" y="930"/>
                </a:cubicBezTo>
                <a:cubicBezTo>
                  <a:pt x="1104" y="1007"/>
                  <a:pt x="1113" y="1018"/>
                  <a:pt x="1154" y="1085"/>
                </a:cubicBezTo>
              </a:path>
              <a:path w="5021" h="1231" extrusionOk="0">
                <a:moveTo>
                  <a:pt x="1490" y="991"/>
                </a:moveTo>
                <a:cubicBezTo>
                  <a:pt x="1515" y="952"/>
                  <a:pt x="1527" y="926"/>
                  <a:pt x="1539" y="879"/>
                </a:cubicBezTo>
                <a:cubicBezTo>
                  <a:pt x="1565" y="781"/>
                  <a:pt x="1569" y="675"/>
                  <a:pt x="1607" y="581"/>
                </a:cubicBezTo>
                <a:cubicBezTo>
                  <a:pt x="1620" y="556"/>
                  <a:pt x="1623" y="549"/>
                  <a:pt x="1639" y="539"/>
                </a:cubicBezTo>
                <a:cubicBezTo>
                  <a:pt x="1677" y="573"/>
                  <a:pt x="1697" y="597"/>
                  <a:pt x="1720" y="649"/>
                </a:cubicBezTo>
                <a:cubicBezTo>
                  <a:pt x="1749" y="715"/>
                  <a:pt x="1764" y="808"/>
                  <a:pt x="1813" y="863"/>
                </a:cubicBezTo>
                <a:cubicBezTo>
                  <a:pt x="1819" y="867"/>
                  <a:pt x="1825" y="871"/>
                  <a:pt x="1831" y="875"/>
                </a:cubicBezTo>
                <a:cubicBezTo>
                  <a:pt x="1868" y="854"/>
                  <a:pt x="1882" y="847"/>
                  <a:pt x="1903" y="799"/>
                </a:cubicBezTo>
                <a:cubicBezTo>
                  <a:pt x="1959" y="672"/>
                  <a:pt x="1960" y="524"/>
                  <a:pt x="1957" y="387"/>
                </a:cubicBezTo>
                <a:cubicBezTo>
                  <a:pt x="1972" y="472"/>
                  <a:pt x="1985" y="557"/>
                  <a:pt x="1997" y="643"/>
                </a:cubicBezTo>
                <a:cubicBezTo>
                  <a:pt x="2013" y="759"/>
                  <a:pt x="2030" y="874"/>
                  <a:pt x="2048" y="989"/>
                </a:cubicBezTo>
                <a:cubicBezTo>
                  <a:pt x="2064" y="1091"/>
                  <a:pt x="2077" y="1140"/>
                  <a:pt x="2143" y="1218"/>
                </a:cubicBezTo>
              </a:path>
              <a:path w="5021" h="1231" extrusionOk="0">
                <a:moveTo>
                  <a:pt x="2443" y="904"/>
                </a:moveTo>
                <a:cubicBezTo>
                  <a:pt x="2424" y="941"/>
                  <a:pt x="2399" y="973"/>
                  <a:pt x="2392" y="1017"/>
                </a:cubicBezTo>
                <a:cubicBezTo>
                  <a:pt x="2380" y="1090"/>
                  <a:pt x="2448" y="1103"/>
                  <a:pt x="2493" y="1064"/>
                </a:cubicBezTo>
                <a:cubicBezTo>
                  <a:pt x="2531" y="1032"/>
                  <a:pt x="2558" y="979"/>
                  <a:pt x="2570" y="932"/>
                </a:cubicBezTo>
                <a:cubicBezTo>
                  <a:pt x="2584" y="873"/>
                  <a:pt x="2572" y="817"/>
                  <a:pt x="2556" y="761"/>
                </a:cubicBezTo>
                <a:cubicBezTo>
                  <a:pt x="2583" y="789"/>
                  <a:pt x="2609" y="821"/>
                  <a:pt x="2638" y="848"/>
                </a:cubicBezTo>
                <a:cubicBezTo>
                  <a:pt x="2673" y="881"/>
                  <a:pt x="2725" y="933"/>
                  <a:pt x="2778" y="922"/>
                </a:cubicBezTo>
                <a:cubicBezTo>
                  <a:pt x="2814" y="914"/>
                  <a:pt x="2823" y="873"/>
                  <a:pt x="2826" y="842"/>
                </a:cubicBezTo>
                <a:cubicBezTo>
                  <a:pt x="2830" y="805"/>
                  <a:pt x="2825" y="767"/>
                  <a:pt x="2829" y="731"/>
                </a:cubicBezTo>
                <a:cubicBezTo>
                  <a:pt x="2868" y="723"/>
                  <a:pt x="2900" y="725"/>
                  <a:pt x="2941" y="725"/>
                </a:cubicBezTo>
                <a:cubicBezTo>
                  <a:pt x="3017" y="724"/>
                  <a:pt x="3096" y="718"/>
                  <a:pt x="3169" y="697"/>
                </a:cubicBezTo>
                <a:cubicBezTo>
                  <a:pt x="3200" y="688"/>
                  <a:pt x="3342" y="639"/>
                  <a:pt x="3328" y="584"/>
                </a:cubicBezTo>
                <a:cubicBezTo>
                  <a:pt x="3319" y="548"/>
                  <a:pt x="3291" y="535"/>
                  <a:pt x="3254" y="547"/>
                </a:cubicBezTo>
                <a:cubicBezTo>
                  <a:pt x="3183" y="570"/>
                  <a:pt x="3147" y="648"/>
                  <a:pt x="3138" y="717"/>
                </a:cubicBezTo>
                <a:cubicBezTo>
                  <a:pt x="3124" y="826"/>
                  <a:pt x="3159" y="960"/>
                  <a:pt x="3233" y="1041"/>
                </a:cubicBezTo>
                <a:cubicBezTo>
                  <a:pt x="3240" y="1045"/>
                  <a:pt x="3246" y="1048"/>
                  <a:pt x="3253" y="1052"/>
                </a:cubicBezTo>
              </a:path>
              <a:path w="5021" h="1231" extrusionOk="0">
                <a:moveTo>
                  <a:pt x="3956" y="341"/>
                </a:moveTo>
                <a:cubicBezTo>
                  <a:pt x="3929" y="382"/>
                  <a:pt x="3891" y="398"/>
                  <a:pt x="3851" y="428"/>
                </a:cubicBezTo>
                <a:cubicBezTo>
                  <a:pt x="3767" y="492"/>
                  <a:pt x="3705" y="579"/>
                  <a:pt x="3686" y="684"/>
                </a:cubicBezTo>
                <a:cubicBezTo>
                  <a:pt x="3673" y="757"/>
                  <a:pt x="3682" y="852"/>
                  <a:pt x="3733" y="911"/>
                </a:cubicBezTo>
                <a:cubicBezTo>
                  <a:pt x="3795" y="982"/>
                  <a:pt x="3848" y="1010"/>
                  <a:pt x="3939" y="988"/>
                </a:cubicBezTo>
                <a:cubicBezTo>
                  <a:pt x="3955" y="983"/>
                  <a:pt x="3971" y="977"/>
                  <a:pt x="3987" y="972"/>
                </a:cubicBezTo>
              </a:path>
              <a:path w="5021" h="1231" extrusionOk="0">
                <a:moveTo>
                  <a:pt x="4236" y="587"/>
                </a:moveTo>
                <a:cubicBezTo>
                  <a:pt x="4228" y="607"/>
                  <a:pt x="4223" y="615"/>
                  <a:pt x="4214" y="635"/>
                </a:cubicBezTo>
                <a:cubicBezTo>
                  <a:pt x="4188" y="689"/>
                  <a:pt x="4171" y="745"/>
                  <a:pt x="4181" y="805"/>
                </a:cubicBezTo>
                <a:cubicBezTo>
                  <a:pt x="4195" y="888"/>
                  <a:pt x="4261" y="924"/>
                  <a:pt x="4341" y="915"/>
                </a:cubicBezTo>
                <a:cubicBezTo>
                  <a:pt x="4414" y="906"/>
                  <a:pt x="4475" y="873"/>
                  <a:pt x="4536" y="835"/>
                </a:cubicBezTo>
                <a:cubicBezTo>
                  <a:pt x="4524" y="853"/>
                  <a:pt x="4515" y="847"/>
                  <a:pt x="4528" y="864"/>
                </a:cubicBezTo>
                <a:cubicBezTo>
                  <a:pt x="4555" y="899"/>
                  <a:pt x="4616" y="882"/>
                  <a:pt x="4649" y="869"/>
                </a:cubicBezTo>
                <a:cubicBezTo>
                  <a:pt x="4693" y="852"/>
                  <a:pt x="4740" y="816"/>
                  <a:pt x="4727" y="763"/>
                </a:cubicBezTo>
                <a:cubicBezTo>
                  <a:pt x="4718" y="725"/>
                  <a:pt x="4694" y="710"/>
                  <a:pt x="4675" y="679"/>
                </a:cubicBezTo>
                <a:cubicBezTo>
                  <a:pt x="4656" y="648"/>
                  <a:pt x="4660" y="643"/>
                  <a:pt x="4682" y="615"/>
                </a:cubicBezTo>
                <a:cubicBezTo>
                  <a:pt x="4779" y="490"/>
                  <a:pt x="4943" y="462"/>
                  <a:pt x="4994" y="289"/>
                </a:cubicBezTo>
                <a:cubicBezTo>
                  <a:pt x="5017" y="212"/>
                  <a:pt x="5019" y="55"/>
                  <a:pt x="4937" y="7"/>
                </a:cubicBezTo>
                <a:cubicBezTo>
                  <a:pt x="4877" y="-28"/>
                  <a:pt x="4840" y="62"/>
                  <a:pt x="4827" y="102"/>
                </a:cubicBezTo>
                <a:cubicBezTo>
                  <a:pt x="4749" y="336"/>
                  <a:pt x="4767" y="651"/>
                  <a:pt x="4866" y="877"/>
                </a:cubicBezTo>
                <a:cubicBezTo>
                  <a:pt x="4880" y="908"/>
                  <a:pt x="4907" y="965"/>
                  <a:pt x="4948" y="967"/>
                </a:cubicBezTo>
                <a:cubicBezTo>
                  <a:pt x="4978" y="969"/>
                  <a:pt x="4998" y="949"/>
                  <a:pt x="5020" y="934"/>
                </a:cubicBezTo>
              </a:path>
            </a:pathLst>
          </a:custGeom>
          <a:noFill/>
          <a:ln w="19050" cap="rnd">
            <a:solidFill>
              <a:srgbClr val="C0504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1240" name="Ink 40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4986338" y="2705100"/>
            <a:ext cx="2000250" cy="160338"/>
          </a:xfrm>
          <a:custGeom>
            <a:avLst/>
            <a:gdLst>
              <a:gd name="T0" fmla="*/ 2147483647 w 5558"/>
              <a:gd name="T1" fmla="*/ 2147483647 h 445"/>
              <a:gd name="T2" fmla="*/ 2147483647 w 5558"/>
              <a:gd name="T3" fmla="*/ 2147483647 h 445"/>
              <a:gd name="T4" fmla="*/ 2147483647 w 5558"/>
              <a:gd name="T5" fmla="*/ 2147483647 h 445"/>
              <a:gd name="T6" fmla="*/ 2147483647 w 5558"/>
              <a:gd name="T7" fmla="*/ 2147483647 h 445"/>
              <a:gd name="T8" fmla="*/ 2147483647 w 5558"/>
              <a:gd name="T9" fmla="*/ 2147483647 h 44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5558"/>
              <a:gd name="T16" fmla="*/ 0 h 445"/>
              <a:gd name="T17" fmla="*/ 5558 w 5558"/>
              <a:gd name="T18" fmla="*/ 445 h 44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5558" h="445" extrusionOk="0">
                <a:moveTo>
                  <a:pt x="14" y="413"/>
                </a:moveTo>
                <a:cubicBezTo>
                  <a:pt x="38" y="418"/>
                  <a:pt x="31" y="427"/>
                  <a:pt x="55" y="431"/>
                </a:cubicBezTo>
                <a:cubicBezTo>
                  <a:pt x="288" y="466"/>
                  <a:pt x="536" y="434"/>
                  <a:pt x="769" y="416"/>
                </a:cubicBezTo>
                <a:cubicBezTo>
                  <a:pt x="2217" y="304"/>
                  <a:pt x="3663" y="149"/>
                  <a:pt x="5111" y="31"/>
                </a:cubicBezTo>
                <a:cubicBezTo>
                  <a:pt x="5260" y="19"/>
                  <a:pt x="5408" y="8"/>
                  <a:pt x="5557" y="0"/>
                </a:cubicBezTo>
              </a:path>
            </a:pathLst>
          </a:custGeom>
          <a:noFill/>
          <a:ln w="19050" cap="rnd">
            <a:solidFill>
              <a:srgbClr val="C0504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1241" name="Ink 41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2576513" y="5489575"/>
            <a:ext cx="3590925" cy="750888"/>
          </a:xfrm>
          <a:custGeom>
            <a:avLst/>
            <a:gdLst>
              <a:gd name="T0" fmla="*/ 2147483647 w 9975"/>
              <a:gd name="T1" fmla="*/ 2147483647 h 2085"/>
              <a:gd name="T2" fmla="*/ 2147483647 w 9975"/>
              <a:gd name="T3" fmla="*/ 2147483647 h 2085"/>
              <a:gd name="T4" fmla="*/ 2147483647 w 9975"/>
              <a:gd name="T5" fmla="*/ 2147483647 h 2085"/>
              <a:gd name="T6" fmla="*/ 2147483647 w 9975"/>
              <a:gd name="T7" fmla="*/ 2147483647 h 2085"/>
              <a:gd name="T8" fmla="*/ 2147483647 w 9975"/>
              <a:gd name="T9" fmla="*/ 2147483647 h 2085"/>
              <a:gd name="T10" fmla="*/ 2147483647 w 9975"/>
              <a:gd name="T11" fmla="*/ 2147483647 h 2085"/>
              <a:gd name="T12" fmla="*/ 2147483647 w 9975"/>
              <a:gd name="T13" fmla="*/ 2147483647 h 2085"/>
              <a:gd name="T14" fmla="*/ 2147483647 w 9975"/>
              <a:gd name="T15" fmla="*/ 2147483647 h 2085"/>
              <a:gd name="T16" fmla="*/ 2147483647 w 9975"/>
              <a:gd name="T17" fmla="*/ 2147483647 h 2085"/>
              <a:gd name="T18" fmla="*/ 2147483647 w 9975"/>
              <a:gd name="T19" fmla="*/ 2147483647 h 2085"/>
              <a:gd name="T20" fmla="*/ 2147483647 w 9975"/>
              <a:gd name="T21" fmla="*/ 2147483647 h 2085"/>
              <a:gd name="T22" fmla="*/ 2147483647 w 9975"/>
              <a:gd name="T23" fmla="*/ 2147483647 h 2085"/>
              <a:gd name="T24" fmla="*/ 2147483647 w 9975"/>
              <a:gd name="T25" fmla="*/ 2147483647 h 2085"/>
              <a:gd name="T26" fmla="*/ 2147483647 w 9975"/>
              <a:gd name="T27" fmla="*/ 2147483647 h 2085"/>
              <a:gd name="T28" fmla="*/ 2147483647 w 9975"/>
              <a:gd name="T29" fmla="*/ 2147483647 h 2085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9975"/>
              <a:gd name="T46" fmla="*/ 0 h 2085"/>
              <a:gd name="T47" fmla="*/ 9975 w 9975"/>
              <a:gd name="T48" fmla="*/ 2085 h 2085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9975" h="2085" extrusionOk="0">
                <a:moveTo>
                  <a:pt x="9665" y="52"/>
                </a:moveTo>
                <a:cubicBezTo>
                  <a:pt x="9642" y="48"/>
                  <a:pt x="9630" y="50"/>
                  <a:pt x="9607" y="45"/>
                </a:cubicBezTo>
                <a:cubicBezTo>
                  <a:pt x="9297" y="-17"/>
                  <a:pt x="8998" y="14"/>
                  <a:pt x="8682" y="34"/>
                </a:cubicBezTo>
                <a:cubicBezTo>
                  <a:pt x="7831" y="88"/>
                  <a:pt x="6999" y="79"/>
                  <a:pt x="6147" y="65"/>
                </a:cubicBezTo>
                <a:cubicBezTo>
                  <a:pt x="4573" y="39"/>
                  <a:pt x="2903" y="103"/>
                  <a:pt x="1348" y="357"/>
                </a:cubicBezTo>
                <a:cubicBezTo>
                  <a:pt x="993" y="415"/>
                  <a:pt x="431" y="483"/>
                  <a:pt x="166" y="763"/>
                </a:cubicBezTo>
                <a:cubicBezTo>
                  <a:pt x="-14" y="953"/>
                  <a:pt x="-15" y="1328"/>
                  <a:pt x="1" y="1571"/>
                </a:cubicBezTo>
                <a:cubicBezTo>
                  <a:pt x="15" y="1794"/>
                  <a:pt x="42" y="1957"/>
                  <a:pt x="259" y="2049"/>
                </a:cubicBezTo>
                <a:cubicBezTo>
                  <a:pt x="648" y="2215"/>
                  <a:pt x="1312" y="2035"/>
                  <a:pt x="1709" y="1984"/>
                </a:cubicBezTo>
                <a:cubicBezTo>
                  <a:pt x="2770" y="1846"/>
                  <a:pt x="3810" y="1584"/>
                  <a:pt x="4869" y="1438"/>
                </a:cubicBezTo>
                <a:cubicBezTo>
                  <a:pt x="5832" y="1305"/>
                  <a:pt x="6838" y="1241"/>
                  <a:pt x="7807" y="1354"/>
                </a:cubicBezTo>
                <a:cubicBezTo>
                  <a:pt x="8430" y="1426"/>
                  <a:pt x="9102" y="1715"/>
                  <a:pt x="9732" y="1660"/>
                </a:cubicBezTo>
                <a:cubicBezTo>
                  <a:pt x="9886" y="1647"/>
                  <a:pt x="9949" y="1627"/>
                  <a:pt x="9973" y="1480"/>
                </a:cubicBezTo>
                <a:cubicBezTo>
                  <a:pt x="10025" y="1167"/>
                  <a:pt x="9783" y="642"/>
                  <a:pt x="9693" y="348"/>
                </a:cubicBezTo>
                <a:cubicBezTo>
                  <a:pt x="9662" y="246"/>
                  <a:pt x="9624" y="147"/>
                  <a:pt x="9589" y="47"/>
                </a:cubicBezTo>
              </a:path>
            </a:pathLst>
          </a:custGeom>
          <a:noFill/>
          <a:ln w="19050" cap="rnd">
            <a:solidFill>
              <a:srgbClr val="C0504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2226" name="Group 1026"/>
          <p:cNvGrpSpPr>
            <a:grpSpLocks/>
          </p:cNvGrpSpPr>
          <p:nvPr/>
        </p:nvGrpSpPr>
        <p:grpSpPr bwMode="auto">
          <a:xfrm>
            <a:off x="549275" y="930275"/>
            <a:ext cx="7964488" cy="180975"/>
            <a:chOff x="295" y="1311"/>
            <a:chExt cx="5177" cy="114"/>
          </a:xfrm>
        </p:grpSpPr>
        <p:sp>
          <p:nvSpPr>
            <p:cNvPr id="52258" name="Rectangle 1027"/>
            <p:cNvSpPr>
              <a:spLocks noChangeArrowheads="1"/>
            </p:cNvSpPr>
            <p:nvPr/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2259" name="Rectangle 1028"/>
            <p:cNvSpPr>
              <a:spLocks noChangeArrowheads="1"/>
            </p:cNvSpPr>
            <p:nvPr/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52227" name="Text Box 1029"/>
          <p:cNvSpPr txBox="1">
            <a:spLocks noChangeArrowheads="1"/>
          </p:cNvSpPr>
          <p:nvPr/>
        </p:nvSpPr>
        <p:spPr bwMode="auto">
          <a:xfrm>
            <a:off x="914400" y="228600"/>
            <a:ext cx="731520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3600" b="1">
                <a:latin typeface="Courier New" pitchFamily="49" charset="0"/>
              </a:rPr>
              <a:t>scoreBoard</a:t>
            </a:r>
          </a:p>
        </p:txBody>
      </p:sp>
      <p:sp>
        <p:nvSpPr>
          <p:cNvPr id="52228" name="Text Box 1115"/>
          <p:cNvSpPr txBox="1">
            <a:spLocks noChangeArrowheads="1"/>
          </p:cNvSpPr>
          <p:nvPr/>
        </p:nvSpPr>
        <p:spPr bwMode="auto">
          <a:xfrm>
            <a:off x="457200" y="1274763"/>
            <a:ext cx="5562600" cy="384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>
                <a:latin typeface="Times" charset="0"/>
              </a:rPr>
              <a:t>Assigns a </a:t>
            </a:r>
            <a:r>
              <a:rPr lang="en-US" i="1">
                <a:latin typeface="Times" charset="0"/>
              </a:rPr>
              <a:t>score</a:t>
            </a:r>
            <a:r>
              <a:rPr lang="en-US">
                <a:latin typeface="Times" charset="0"/>
              </a:rPr>
              <a:t> to any board, </a:t>
            </a:r>
            <a:r>
              <a:rPr lang="en-US" b="1">
                <a:latin typeface="Courier New" pitchFamily="49" charset="0"/>
              </a:rPr>
              <a:t>b</a:t>
            </a:r>
            <a:endParaRPr lang="en-US">
              <a:latin typeface="Times" charset="0"/>
            </a:endParaRPr>
          </a:p>
        </p:txBody>
      </p:sp>
      <p:sp>
        <p:nvSpPr>
          <p:cNvPr id="52229" name="Line 1116"/>
          <p:cNvSpPr>
            <a:spLocks noChangeShapeType="1"/>
          </p:cNvSpPr>
          <p:nvPr/>
        </p:nvSpPr>
        <p:spPr bwMode="auto">
          <a:xfrm>
            <a:off x="2824163" y="2063750"/>
            <a:ext cx="3810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2230" name="Text Box 1117"/>
          <p:cNvSpPr txBox="1">
            <a:spLocks noChangeArrowheads="1"/>
          </p:cNvSpPr>
          <p:nvPr/>
        </p:nvSpPr>
        <p:spPr bwMode="auto">
          <a:xfrm>
            <a:off x="3416300" y="1830388"/>
            <a:ext cx="105092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2000" b="1"/>
              <a:t>100.0</a:t>
            </a:r>
          </a:p>
        </p:txBody>
      </p:sp>
      <p:sp>
        <p:nvSpPr>
          <p:cNvPr id="52231" name="Text Box 1118"/>
          <p:cNvSpPr txBox="1">
            <a:spLocks noChangeArrowheads="1"/>
          </p:cNvSpPr>
          <p:nvPr/>
        </p:nvSpPr>
        <p:spPr bwMode="auto">
          <a:xfrm>
            <a:off x="5402263" y="1830388"/>
            <a:ext cx="121126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2000" b="1"/>
              <a:t> 50.0</a:t>
            </a:r>
          </a:p>
        </p:txBody>
      </p:sp>
      <p:sp>
        <p:nvSpPr>
          <p:cNvPr id="52232" name="Text Box 1119"/>
          <p:cNvSpPr txBox="1">
            <a:spLocks noChangeArrowheads="1"/>
          </p:cNvSpPr>
          <p:nvPr/>
        </p:nvSpPr>
        <p:spPr bwMode="auto">
          <a:xfrm>
            <a:off x="7548563" y="1830388"/>
            <a:ext cx="7620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2000" b="1"/>
              <a:t>0.0</a:t>
            </a:r>
          </a:p>
        </p:txBody>
      </p:sp>
      <p:sp>
        <p:nvSpPr>
          <p:cNvPr id="52233" name="Rectangle 1120"/>
          <p:cNvSpPr>
            <a:spLocks noChangeArrowheads="1"/>
          </p:cNvSpPr>
          <p:nvPr/>
        </p:nvSpPr>
        <p:spPr bwMode="auto">
          <a:xfrm>
            <a:off x="457200" y="1819275"/>
            <a:ext cx="2300288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>
                <a:latin typeface="Times" charset="0"/>
              </a:rPr>
              <a:t>A simple system:</a:t>
            </a:r>
          </a:p>
        </p:txBody>
      </p:sp>
      <p:sp>
        <p:nvSpPr>
          <p:cNvPr id="52234" name="Rectangle 1126"/>
          <p:cNvSpPr>
            <a:spLocks noChangeArrowheads="1"/>
          </p:cNvSpPr>
          <p:nvPr/>
        </p:nvSpPr>
        <p:spPr bwMode="auto">
          <a:xfrm>
            <a:off x="3476625" y="2154238"/>
            <a:ext cx="1019175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600" b="1"/>
              <a:t>for a win</a:t>
            </a:r>
          </a:p>
        </p:txBody>
      </p:sp>
      <p:sp>
        <p:nvSpPr>
          <p:cNvPr id="52235" name="Rectangle 1127"/>
          <p:cNvSpPr>
            <a:spLocks noChangeArrowheads="1"/>
          </p:cNvSpPr>
          <p:nvPr/>
        </p:nvSpPr>
        <p:spPr bwMode="auto">
          <a:xfrm>
            <a:off x="7388225" y="2155825"/>
            <a:ext cx="1087438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600" b="1"/>
              <a:t>for a loss</a:t>
            </a:r>
          </a:p>
        </p:txBody>
      </p:sp>
      <p:sp>
        <p:nvSpPr>
          <p:cNvPr id="52236" name="Rectangle 1128"/>
          <p:cNvSpPr>
            <a:spLocks noChangeArrowheads="1"/>
          </p:cNvSpPr>
          <p:nvPr/>
        </p:nvSpPr>
        <p:spPr bwMode="auto">
          <a:xfrm>
            <a:off x="5133975" y="2155825"/>
            <a:ext cx="180975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600" b="1"/>
              <a:t>for anything else</a:t>
            </a:r>
          </a:p>
        </p:txBody>
      </p:sp>
      <p:sp>
        <p:nvSpPr>
          <p:cNvPr id="52237" name="Text Box 1137"/>
          <p:cNvSpPr txBox="1">
            <a:spLocks noChangeArrowheads="1"/>
          </p:cNvSpPr>
          <p:nvPr/>
        </p:nvSpPr>
        <p:spPr bwMode="auto">
          <a:xfrm>
            <a:off x="990600" y="3810000"/>
            <a:ext cx="60960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b="1">
                <a:latin typeface="Courier New" pitchFamily="49" charset="0"/>
              </a:rPr>
              <a:t>scoreBoard(self, b)</a:t>
            </a:r>
          </a:p>
        </p:txBody>
      </p:sp>
      <p:sp>
        <p:nvSpPr>
          <p:cNvPr id="52238" name="Text Box 1139"/>
          <p:cNvSpPr txBox="1">
            <a:spLocks noChangeArrowheads="1"/>
          </p:cNvSpPr>
          <p:nvPr/>
        </p:nvSpPr>
        <p:spPr bwMode="auto">
          <a:xfrm>
            <a:off x="465138" y="3124200"/>
            <a:ext cx="3368675" cy="466725"/>
          </a:xfrm>
          <a:prstGeom prst="rect">
            <a:avLst/>
          </a:prstGeom>
          <a:noFill/>
          <a:ln w="9525">
            <a:solidFill>
              <a:srgbClr val="0B04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>
                <a:solidFill>
                  <a:srgbClr val="0B04FF"/>
                </a:solidFill>
                <a:latin typeface="Times New Roman" pitchFamily="18" charset="0"/>
              </a:rPr>
              <a:t>Implementation ideas…</a:t>
            </a:r>
          </a:p>
        </p:txBody>
      </p:sp>
      <p:sp>
        <p:nvSpPr>
          <p:cNvPr id="52239" name="Text Box 1140"/>
          <p:cNvSpPr txBox="1">
            <a:spLocks noChangeArrowheads="1"/>
          </p:cNvSpPr>
          <p:nvPr/>
        </p:nvSpPr>
        <p:spPr bwMode="auto">
          <a:xfrm>
            <a:off x="3825875" y="4730750"/>
            <a:ext cx="2036763" cy="825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600">
                <a:solidFill>
                  <a:srgbClr val="0902AB"/>
                </a:solidFill>
              </a:rPr>
              <a:t>What methods that already exist will come in handy?</a:t>
            </a:r>
          </a:p>
        </p:txBody>
      </p:sp>
      <p:sp>
        <p:nvSpPr>
          <p:cNvPr id="52240" name="Text Box 1142"/>
          <p:cNvSpPr txBox="1">
            <a:spLocks noChangeArrowheads="1"/>
          </p:cNvSpPr>
          <p:nvPr/>
        </p:nvSpPr>
        <p:spPr bwMode="auto">
          <a:xfrm>
            <a:off x="6548438" y="4729163"/>
            <a:ext cx="2036762" cy="825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600">
                <a:solidFill>
                  <a:srgbClr val="B404C4"/>
                </a:solidFill>
              </a:rPr>
              <a:t>This doesn't seem to be looking very far ahead !</a:t>
            </a:r>
          </a:p>
        </p:txBody>
      </p:sp>
      <p:sp>
        <p:nvSpPr>
          <p:cNvPr id="52241" name="Text Box 1143"/>
          <p:cNvSpPr txBox="1">
            <a:spLocks noChangeArrowheads="1"/>
          </p:cNvSpPr>
          <p:nvPr/>
        </p:nvSpPr>
        <p:spPr bwMode="auto">
          <a:xfrm>
            <a:off x="815975" y="4851400"/>
            <a:ext cx="2171700" cy="58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600">
                <a:solidFill>
                  <a:srgbClr val="0902AB"/>
                </a:solidFill>
              </a:rPr>
              <a:t>How can there be no </a:t>
            </a:r>
            <a:r>
              <a:rPr lang="en-US" sz="1600" b="1">
                <a:solidFill>
                  <a:srgbClr val="0902AB"/>
                </a:solidFill>
                <a:latin typeface="Courier New" pitchFamily="49" charset="0"/>
              </a:rPr>
              <a:t>'X'</a:t>
            </a:r>
            <a:r>
              <a:rPr lang="en-US" sz="1600">
                <a:solidFill>
                  <a:srgbClr val="0902AB"/>
                </a:solidFill>
              </a:rPr>
              <a:t> or </a:t>
            </a:r>
            <a:r>
              <a:rPr lang="en-US" sz="1600" b="1">
                <a:solidFill>
                  <a:srgbClr val="0902AB"/>
                </a:solidFill>
                <a:latin typeface="Courier New" pitchFamily="49" charset="0"/>
              </a:rPr>
              <a:t>'O'</a:t>
            </a:r>
            <a:r>
              <a:rPr lang="en-US" sz="1600">
                <a:solidFill>
                  <a:srgbClr val="0902AB"/>
                </a:solidFill>
              </a:rPr>
              <a:t> input?</a:t>
            </a:r>
          </a:p>
        </p:txBody>
      </p:sp>
      <p:sp>
        <p:nvSpPr>
          <p:cNvPr id="52242" name="Text Box 1144"/>
          <p:cNvSpPr txBox="1">
            <a:spLocks noChangeArrowheads="1"/>
          </p:cNvSpPr>
          <p:nvPr/>
        </p:nvSpPr>
        <p:spPr bwMode="auto">
          <a:xfrm>
            <a:off x="6477000" y="3381375"/>
            <a:ext cx="1905000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200">
                <a:solidFill>
                  <a:srgbClr val="06961A"/>
                </a:solidFill>
                <a:latin typeface="Cambria" pitchFamily="18" charset="0"/>
              </a:rPr>
              <a:t>Why do we need to pass in the board? We never had to do that before!</a:t>
            </a:r>
          </a:p>
        </p:txBody>
      </p:sp>
      <p:pic>
        <p:nvPicPr>
          <p:cNvPr id="52243" name="Picture 1145" descr="Picture 2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913313" y="3276600"/>
            <a:ext cx="1103312" cy="8874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2244" name="Freeform 1146"/>
          <p:cNvSpPr>
            <a:spLocks/>
          </p:cNvSpPr>
          <p:nvPr/>
        </p:nvSpPr>
        <p:spPr bwMode="auto">
          <a:xfrm>
            <a:off x="4265613" y="3490913"/>
            <a:ext cx="679450" cy="374650"/>
          </a:xfrm>
          <a:custGeom>
            <a:avLst/>
            <a:gdLst>
              <a:gd name="T0" fmla="*/ 2147483647 w 428"/>
              <a:gd name="T1" fmla="*/ 2147483647 h 236"/>
              <a:gd name="T2" fmla="*/ 2147483647 w 428"/>
              <a:gd name="T3" fmla="*/ 0 h 236"/>
              <a:gd name="T4" fmla="*/ 2147483647 w 428"/>
              <a:gd name="T5" fmla="*/ 2147483647 h 236"/>
              <a:gd name="T6" fmla="*/ 2147483647 w 428"/>
              <a:gd name="T7" fmla="*/ 2147483647 h 236"/>
              <a:gd name="T8" fmla="*/ 0 w 428"/>
              <a:gd name="T9" fmla="*/ 2147483647 h 23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28"/>
              <a:gd name="T16" fmla="*/ 0 h 236"/>
              <a:gd name="T17" fmla="*/ 428 w 428"/>
              <a:gd name="T18" fmla="*/ 236 h 2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28" h="236">
                <a:moveTo>
                  <a:pt x="428" y="130"/>
                </a:moveTo>
                <a:cubicBezTo>
                  <a:pt x="405" y="38"/>
                  <a:pt x="331" y="8"/>
                  <a:pt x="246" y="0"/>
                </a:cubicBezTo>
                <a:cubicBezTo>
                  <a:pt x="192" y="6"/>
                  <a:pt x="169" y="9"/>
                  <a:pt x="126" y="20"/>
                </a:cubicBezTo>
                <a:cubicBezTo>
                  <a:pt x="107" y="38"/>
                  <a:pt x="96" y="55"/>
                  <a:pt x="75" y="70"/>
                </a:cubicBezTo>
                <a:cubicBezTo>
                  <a:pt x="51" y="116"/>
                  <a:pt x="0" y="181"/>
                  <a:pt x="0" y="236"/>
                </a:cubicBezTo>
              </a:path>
            </a:pathLst>
          </a:custGeom>
          <a:noFill/>
          <a:ln w="19050">
            <a:solidFill>
              <a:srgbClr val="06961A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cxnSp>
        <p:nvCxnSpPr>
          <p:cNvPr id="52245" name="Straight Connector 27"/>
          <p:cNvCxnSpPr>
            <a:cxnSpLocks noChangeShapeType="1"/>
          </p:cNvCxnSpPr>
          <p:nvPr/>
        </p:nvCxnSpPr>
        <p:spPr bwMode="auto">
          <a:xfrm>
            <a:off x="3108325" y="4241800"/>
            <a:ext cx="685800" cy="1588"/>
          </a:xfrm>
          <a:prstGeom prst="line">
            <a:avLst/>
          </a:prstGeom>
          <a:noFill/>
          <a:ln w="95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4098" name="Ink 23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2874963" y="3538538"/>
              <a:ext cx="1017587" cy="363537"/>
            </p14:xfrm>
          </p:contentPart>
        </mc:Choice>
        <mc:Fallback xmlns="">
          <p:pic>
            <p:nvPicPr>
              <p:cNvPr id="4098" name="Ink 23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2864524" y="3527020"/>
                <a:ext cx="1033065" cy="38153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">
            <p14:nvContentPartPr>
              <p14:cNvPr id="4099" name="Ink 24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1046163" y="5416550"/>
              <a:ext cx="1409700" cy="917575"/>
            </p14:xfrm>
          </p:contentPart>
        </mc:Choice>
        <mc:Fallback xmlns="">
          <p:pic>
            <p:nvPicPr>
              <p:cNvPr id="4099" name="Ink 24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1032484" y="5400351"/>
                <a:ext cx="1428779" cy="94601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">
            <p14:nvContentPartPr>
              <p14:cNvPr id="4100" name="Ink 25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4649788" y="5662613"/>
              <a:ext cx="9525" cy="7937"/>
            </p14:xfrm>
          </p:contentPart>
        </mc:Choice>
        <mc:Fallback xmlns="">
          <p:pic>
            <p:nvPicPr>
              <p:cNvPr id="4100" name="Ink 25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4635867" y="5649264"/>
                <a:ext cx="30407" cy="277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4101" name="Ink 26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3363913" y="5026025"/>
              <a:ext cx="306387" cy="1169988"/>
            </p14:xfrm>
          </p:contentPart>
        </mc:Choice>
        <mc:Fallback xmlns="">
          <p:pic>
            <p:nvPicPr>
              <p:cNvPr id="4101" name="Ink 26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3348072" y="5009825"/>
                <a:ext cx="337710" cy="120058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">
            <p14:nvContentPartPr>
              <p14:cNvPr id="4102" name="Ink 27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3848100" y="5392738"/>
              <a:ext cx="5237163" cy="712787"/>
            </p14:xfrm>
          </p:contentPart>
        </mc:Choice>
        <mc:Fallback xmlns="">
          <p:pic>
            <p:nvPicPr>
              <p:cNvPr id="4102" name="Ink 27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3839100" y="5377618"/>
                <a:ext cx="5261642" cy="74158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">
            <p14:nvContentPartPr>
              <p14:cNvPr id="4103" name="Ink 28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4208463" y="6323013"/>
              <a:ext cx="1938337" cy="26987"/>
            </p14:xfrm>
          </p:contentPart>
        </mc:Choice>
        <mc:Fallback xmlns="">
          <p:pic>
            <p:nvPicPr>
              <p:cNvPr id="4103" name="Ink 28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4200543" y="6314017"/>
                <a:ext cx="1959578" cy="4677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">
            <p14:nvContentPartPr>
              <p14:cNvPr id="4104" name="Ink 29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3359150" y="5781675"/>
              <a:ext cx="215900" cy="685800"/>
            </p14:xfrm>
          </p:contentPart>
        </mc:Choice>
        <mc:Fallback xmlns="">
          <p:pic>
            <p:nvPicPr>
              <p:cNvPr id="4104" name="Ink 29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3344733" y="5766555"/>
                <a:ext cx="245095" cy="71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4105" name="Ink 30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3844925" y="5948363"/>
              <a:ext cx="252413" cy="400050"/>
            </p14:xfrm>
          </p:contentPart>
        </mc:Choice>
        <mc:Fallback xmlns="">
          <p:pic>
            <p:nvPicPr>
              <p:cNvPr id="4105" name="Ink 30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3837723" y="5934320"/>
                <a:ext cx="274378" cy="4292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4106" name="Ink 31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4360863" y="5940425"/>
              <a:ext cx="3449637" cy="603250"/>
            </p14:xfrm>
          </p:contentPart>
        </mc:Choice>
        <mc:Fallback xmlns="">
          <p:pic>
            <p:nvPicPr>
              <p:cNvPr id="4106" name="Ink 31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4347183" y="5932866"/>
                <a:ext cx="3467638" cy="62556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4107" name="Ink 32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8201025" y="6245225"/>
              <a:ext cx="219075" cy="257175"/>
            </p14:xfrm>
          </p:contentPart>
        </mc:Choice>
        <mc:Fallback xmlns="">
          <p:pic>
            <p:nvPicPr>
              <p:cNvPr id="4107" name="Ink 32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8194179" y="6230817"/>
                <a:ext cx="240334" cy="28527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4108" name="Ink 33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4256088" y="2841625"/>
              <a:ext cx="2106612" cy="1608138"/>
            </p14:xfrm>
          </p:contentPart>
        </mc:Choice>
        <mc:Fallback xmlns="">
          <p:pic>
            <p:nvPicPr>
              <p:cNvPr id="4108" name="Ink 33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4244209" y="2825065"/>
                <a:ext cx="2135051" cy="163981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4109" name="Ink 34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487363" y="4367213"/>
              <a:ext cx="2786062" cy="2128837"/>
            </p14:xfrm>
          </p:contentPart>
        </mc:Choice>
        <mc:Fallback xmlns="">
          <p:pic>
            <p:nvPicPr>
              <p:cNvPr id="4109" name="Ink 34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471523" y="4357132"/>
                <a:ext cx="2818102" cy="2154039"/>
              </a:xfrm>
              <a:prstGeom prst="rect">
                <a:avLst/>
              </a:prstGeom>
            </p:spPr>
          </p:pic>
        </mc:Fallback>
      </mc:AlternateContent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3250" name="Group 1026"/>
          <p:cNvGrpSpPr>
            <a:grpSpLocks/>
          </p:cNvGrpSpPr>
          <p:nvPr/>
        </p:nvGrpSpPr>
        <p:grpSpPr bwMode="auto">
          <a:xfrm>
            <a:off x="549275" y="930275"/>
            <a:ext cx="7964488" cy="180975"/>
            <a:chOff x="295" y="1311"/>
            <a:chExt cx="5177" cy="114"/>
          </a:xfrm>
        </p:grpSpPr>
        <p:sp>
          <p:nvSpPr>
            <p:cNvPr id="53330" name="Rectangle 1027"/>
            <p:cNvSpPr>
              <a:spLocks noChangeArrowheads="1"/>
            </p:cNvSpPr>
            <p:nvPr/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3331" name="Rectangle 1028"/>
            <p:cNvSpPr>
              <a:spLocks noChangeArrowheads="1"/>
            </p:cNvSpPr>
            <p:nvPr/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53251" name="Text Box 1029"/>
          <p:cNvSpPr txBox="1">
            <a:spLocks noChangeArrowheads="1"/>
          </p:cNvSpPr>
          <p:nvPr/>
        </p:nvSpPr>
        <p:spPr bwMode="auto">
          <a:xfrm>
            <a:off x="914400" y="228600"/>
            <a:ext cx="731520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3600">
                <a:latin typeface="Times New Roman" pitchFamily="18" charset="0"/>
              </a:rPr>
              <a:t>Scoring </a:t>
            </a:r>
            <a:r>
              <a:rPr lang="en-US" sz="3600" b="1" i="1">
                <a:latin typeface="Times New Roman" pitchFamily="18" charset="0"/>
              </a:rPr>
              <a:t>moves</a:t>
            </a:r>
            <a:r>
              <a:rPr lang="en-US" sz="3600">
                <a:latin typeface="Times New Roman" pitchFamily="18" charset="0"/>
              </a:rPr>
              <a:t>, not boards...</a:t>
            </a:r>
          </a:p>
        </p:txBody>
      </p:sp>
      <p:sp>
        <p:nvSpPr>
          <p:cNvPr id="53252" name="Text Box 1039"/>
          <p:cNvSpPr txBox="1">
            <a:spLocks noChangeArrowheads="1"/>
          </p:cNvSpPr>
          <p:nvPr/>
        </p:nvSpPr>
        <p:spPr bwMode="auto">
          <a:xfrm>
            <a:off x="431800" y="1277938"/>
            <a:ext cx="60960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b="1">
                <a:latin typeface="Courier New" pitchFamily="49" charset="0"/>
              </a:rPr>
              <a:t>scoresFor </a:t>
            </a:r>
            <a:r>
              <a:rPr lang="en-US">
                <a:latin typeface="Times" charset="0"/>
              </a:rPr>
              <a:t>returns a </a:t>
            </a:r>
            <a:r>
              <a:rPr lang="en-US" b="1" i="1">
                <a:latin typeface="Times" charset="0"/>
              </a:rPr>
              <a:t>list of 7 scores!</a:t>
            </a:r>
            <a:endParaRPr lang="en-US">
              <a:solidFill>
                <a:srgbClr val="0B04FF"/>
              </a:solidFill>
              <a:latin typeface="Times" charset="0"/>
            </a:endParaRPr>
          </a:p>
        </p:txBody>
      </p:sp>
      <p:sp>
        <p:nvSpPr>
          <p:cNvPr id="53253" name="Text Box 1044"/>
          <p:cNvSpPr txBox="1">
            <a:spLocks noChangeArrowheads="1"/>
          </p:cNvSpPr>
          <p:nvPr/>
        </p:nvSpPr>
        <p:spPr bwMode="auto">
          <a:xfrm>
            <a:off x="722313" y="2814638"/>
            <a:ext cx="3001962" cy="247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000">
                <a:solidFill>
                  <a:srgbClr val="008000"/>
                </a:solidFill>
                <a:latin typeface="Calibri" pitchFamily="34" charset="0"/>
              </a:rPr>
              <a:t>The "Zen" approach</a:t>
            </a:r>
          </a:p>
        </p:txBody>
      </p:sp>
      <p:sp>
        <p:nvSpPr>
          <p:cNvPr id="53254" name="Rectangle 1046"/>
          <p:cNvSpPr>
            <a:spLocks noChangeArrowheads="1"/>
          </p:cNvSpPr>
          <p:nvPr/>
        </p:nvSpPr>
        <p:spPr bwMode="auto">
          <a:xfrm>
            <a:off x="7950200" y="1744663"/>
            <a:ext cx="96361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>
                <a:latin typeface="Times" charset="0"/>
              </a:rPr>
              <a:t> </a:t>
            </a:r>
            <a:r>
              <a:rPr lang="en-US" b="1" i="1">
                <a:solidFill>
                  <a:srgbClr val="0B04FF"/>
                </a:solidFill>
                <a:latin typeface="Times" charset="0"/>
              </a:rPr>
              <a:t>0-ply</a:t>
            </a:r>
            <a:r>
              <a:rPr lang="en-US">
                <a:solidFill>
                  <a:srgbClr val="0B04FF"/>
                </a:solidFill>
                <a:latin typeface="Times" charset="0"/>
              </a:rPr>
              <a:t> </a:t>
            </a:r>
          </a:p>
        </p:txBody>
      </p:sp>
      <p:grpSp>
        <p:nvGrpSpPr>
          <p:cNvPr id="53255" name="Group 1088"/>
          <p:cNvGrpSpPr>
            <a:grpSpLocks/>
          </p:cNvGrpSpPr>
          <p:nvPr>
            <p:custDataLst>
              <p:tags r:id="rId1"/>
            </p:custDataLst>
          </p:nvPr>
        </p:nvGrpSpPr>
        <p:grpSpPr bwMode="auto">
          <a:xfrm>
            <a:off x="366713" y="5681663"/>
            <a:ext cx="531812" cy="615950"/>
            <a:chOff x="2928" y="1051"/>
            <a:chExt cx="840" cy="957"/>
          </a:xfrm>
        </p:grpSpPr>
        <p:sp>
          <p:nvSpPr>
            <p:cNvPr id="53317" name="Freeform 1089"/>
            <p:cNvSpPr>
              <a:spLocks/>
            </p:cNvSpPr>
            <p:nvPr>
              <p:custDataLst>
                <p:tags r:id="rId2"/>
              </p:custDataLst>
            </p:nvPr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24 w 1048"/>
                <a:gd name="T1" fmla="*/ 21 h 250"/>
                <a:gd name="T2" fmla="*/ 42 w 1048"/>
                <a:gd name="T3" fmla="*/ 83 h 250"/>
                <a:gd name="T4" fmla="*/ 43 w 1048"/>
                <a:gd name="T5" fmla="*/ 111 h 250"/>
                <a:gd name="T6" fmla="*/ 46 w 1048"/>
                <a:gd name="T7" fmla="*/ 126 h 250"/>
                <a:gd name="T8" fmla="*/ 48 w 1048"/>
                <a:gd name="T9" fmla="*/ 167 h 250"/>
                <a:gd name="T10" fmla="*/ 33 w 1048"/>
                <a:gd name="T11" fmla="*/ 236 h 250"/>
                <a:gd name="T12" fmla="*/ 4 w 1048"/>
                <a:gd name="T13" fmla="*/ 216 h 250"/>
                <a:gd name="T14" fmla="*/ 0 w 1048"/>
                <a:gd name="T15" fmla="*/ 195 h 250"/>
                <a:gd name="T16" fmla="*/ 2 w 1048"/>
                <a:gd name="T17" fmla="*/ 161 h 250"/>
                <a:gd name="T18" fmla="*/ 4 w 1048"/>
                <a:gd name="T19" fmla="*/ 125 h 250"/>
                <a:gd name="T20" fmla="*/ 9 w 1048"/>
                <a:gd name="T21" fmla="*/ 76 h 250"/>
                <a:gd name="T22" fmla="*/ 13 w 1048"/>
                <a:gd name="T23" fmla="*/ 55 h 250"/>
                <a:gd name="T24" fmla="*/ 15 w 1048"/>
                <a:gd name="T25" fmla="*/ 28 h 250"/>
                <a:gd name="T26" fmla="*/ 17 w 1048"/>
                <a:gd name="T27" fmla="*/ 14 h 250"/>
                <a:gd name="T28" fmla="*/ 22 w 1048"/>
                <a:gd name="T29" fmla="*/ 28 h 250"/>
                <a:gd name="T30" fmla="*/ 24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3318" name="Oval 1090"/>
            <p:cNvSpPr>
              <a:spLocks noChangeArrowheads="1"/>
            </p:cNvSpPr>
            <p:nvPr>
              <p:custDataLst>
                <p:tags r:id="rId3"/>
              </p:custDataLst>
            </p:nvPr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3319" name="Oval 1091"/>
            <p:cNvSpPr>
              <a:spLocks noChangeArrowheads="1"/>
            </p:cNvSpPr>
            <p:nvPr>
              <p:custDataLst>
                <p:tags r:id="rId4"/>
              </p:custDataLst>
            </p:nvPr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3320" name="Oval 1092"/>
            <p:cNvSpPr>
              <a:spLocks noChangeArrowheads="1"/>
            </p:cNvSpPr>
            <p:nvPr>
              <p:custDataLst>
                <p:tags r:id="rId5"/>
              </p:custDataLst>
            </p:nvPr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3321" name="Oval 1093"/>
            <p:cNvSpPr>
              <a:spLocks noChangeArrowheads="1"/>
            </p:cNvSpPr>
            <p:nvPr>
              <p:custDataLst>
                <p:tags r:id="rId6"/>
              </p:custDataLst>
            </p:nvPr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3322" name="Oval 1094"/>
            <p:cNvSpPr>
              <a:spLocks noChangeArrowheads="1"/>
            </p:cNvSpPr>
            <p:nvPr>
              <p:custDataLst>
                <p:tags r:id="rId7"/>
              </p:custDataLst>
            </p:nvPr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3323" name="Oval 1095"/>
            <p:cNvSpPr>
              <a:spLocks noChangeArrowheads="1"/>
            </p:cNvSpPr>
            <p:nvPr>
              <p:custDataLst>
                <p:tags r:id="rId8"/>
              </p:custDataLst>
            </p:nvPr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3324" name="Oval 1096"/>
            <p:cNvSpPr>
              <a:spLocks noChangeArrowheads="1"/>
            </p:cNvSpPr>
            <p:nvPr>
              <p:custDataLst>
                <p:tags r:id="rId9"/>
              </p:custDataLst>
            </p:nvPr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3325" name="AutoShape 1097"/>
            <p:cNvSpPr>
              <a:spLocks noChangeArrowheads="1"/>
            </p:cNvSpPr>
            <p:nvPr>
              <p:custDataLst>
                <p:tags r:id="rId10"/>
              </p:custDataLst>
            </p:nvPr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3326" name="Freeform 1098"/>
            <p:cNvSpPr>
              <a:spLocks/>
            </p:cNvSpPr>
            <p:nvPr>
              <p:custDataLst>
                <p:tags r:id="rId11"/>
              </p:custDataLst>
            </p:nvPr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3327" name="Freeform 1099"/>
            <p:cNvSpPr>
              <a:spLocks/>
            </p:cNvSpPr>
            <p:nvPr>
              <p:custDataLst>
                <p:tags r:id="rId12"/>
              </p:custDataLst>
            </p:nvPr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3328" name="Freeform 1100"/>
            <p:cNvSpPr>
              <a:spLocks/>
            </p:cNvSpPr>
            <p:nvPr>
              <p:custDataLst>
                <p:tags r:id="rId13"/>
              </p:custDataLst>
            </p:nvPr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3329" name="Freeform 1101"/>
            <p:cNvSpPr>
              <a:spLocks/>
            </p:cNvSpPr>
            <p:nvPr>
              <p:custDataLst>
                <p:tags r:id="rId14"/>
              </p:custDataLst>
            </p:nvPr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53256" name="Text Box 1110"/>
          <p:cNvSpPr txBox="1">
            <a:spLocks noChangeArrowheads="1"/>
          </p:cNvSpPr>
          <p:nvPr/>
        </p:nvSpPr>
        <p:spPr bwMode="auto">
          <a:xfrm>
            <a:off x="771525" y="5762625"/>
            <a:ext cx="704850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000">
                <a:solidFill>
                  <a:srgbClr val="06961A"/>
                </a:solidFill>
                <a:latin typeface="Comic Sans MS" pitchFamily="66" charset="0"/>
              </a:rPr>
              <a:t>0 ply!</a:t>
            </a:r>
          </a:p>
        </p:txBody>
      </p:sp>
      <p:sp>
        <p:nvSpPr>
          <p:cNvPr id="53257" name="Text Box 1112"/>
          <p:cNvSpPr txBox="1">
            <a:spLocks noChangeArrowheads="1"/>
          </p:cNvSpPr>
          <p:nvPr/>
        </p:nvSpPr>
        <p:spPr bwMode="auto">
          <a:xfrm>
            <a:off x="76200" y="6326188"/>
            <a:ext cx="3200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000" b="1">
                <a:latin typeface="Courier New" pitchFamily="49" charset="0"/>
              </a:rPr>
              <a:t>o0.scoreBoard( b42 )</a:t>
            </a:r>
          </a:p>
        </p:txBody>
      </p:sp>
      <p:sp>
        <p:nvSpPr>
          <p:cNvPr id="53258" name="Text Box 1114"/>
          <p:cNvSpPr txBox="1">
            <a:spLocks noChangeArrowheads="1"/>
          </p:cNvSpPr>
          <p:nvPr/>
        </p:nvSpPr>
        <p:spPr bwMode="auto">
          <a:xfrm>
            <a:off x="4873625" y="5994400"/>
            <a:ext cx="2895600" cy="738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2100">
                <a:latin typeface="Calibri" pitchFamily="34" charset="0"/>
              </a:rPr>
              <a:t>We will use -1 as the score for a full column.</a:t>
            </a:r>
          </a:p>
        </p:txBody>
      </p:sp>
      <p:sp>
        <p:nvSpPr>
          <p:cNvPr id="53259" name="Text Box 1111"/>
          <p:cNvSpPr txBox="1">
            <a:spLocks noChangeArrowheads="1"/>
          </p:cNvSpPr>
          <p:nvPr/>
        </p:nvSpPr>
        <p:spPr bwMode="auto">
          <a:xfrm>
            <a:off x="7993063" y="2138363"/>
            <a:ext cx="83820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200">
                <a:solidFill>
                  <a:srgbClr val="0B04FF"/>
                </a:solidFill>
              </a:rPr>
              <a:t>scores</a:t>
            </a:r>
          </a:p>
        </p:txBody>
      </p:sp>
      <p:sp>
        <p:nvSpPr>
          <p:cNvPr id="53260" name="Text Box 1114"/>
          <p:cNvSpPr txBox="1">
            <a:spLocks noChangeArrowheads="1"/>
          </p:cNvSpPr>
          <p:nvPr/>
        </p:nvSpPr>
        <p:spPr bwMode="auto">
          <a:xfrm>
            <a:off x="533400" y="1949450"/>
            <a:ext cx="3381375" cy="738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2100">
                <a:solidFill>
                  <a:srgbClr val="008000"/>
                </a:solidFill>
                <a:latin typeface="Calibri" pitchFamily="34" charset="0"/>
              </a:rPr>
              <a:t>What would the </a:t>
            </a:r>
            <a:r>
              <a:rPr lang="en-US" sz="2100">
                <a:solidFill>
                  <a:srgbClr val="FF0000"/>
                </a:solidFill>
                <a:latin typeface="Calibri" pitchFamily="34" charset="0"/>
              </a:rPr>
              <a:t>0-ply </a:t>
            </a:r>
            <a:r>
              <a:rPr lang="en-US" sz="2100">
                <a:solidFill>
                  <a:srgbClr val="008000"/>
                </a:solidFill>
                <a:latin typeface="Calibri" pitchFamily="34" charset="0"/>
              </a:rPr>
              <a:t>scores be for each </a:t>
            </a:r>
            <a:r>
              <a:rPr lang="en-US" sz="2100" b="1" i="1">
                <a:solidFill>
                  <a:srgbClr val="008000"/>
                </a:solidFill>
                <a:latin typeface="Calibri" pitchFamily="34" charset="0"/>
              </a:rPr>
              <a:t>column </a:t>
            </a:r>
            <a:r>
              <a:rPr lang="en-US" sz="2100">
                <a:solidFill>
                  <a:srgbClr val="008000"/>
                </a:solidFill>
                <a:latin typeface="Calibri" pitchFamily="34" charset="0"/>
              </a:rPr>
              <a:t>(move)</a:t>
            </a:r>
            <a:endParaRPr lang="en-US" sz="2100" b="1" i="1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53261" name="Oval 1050"/>
          <p:cNvSpPr>
            <a:spLocks noChangeArrowheads="1"/>
          </p:cNvSpPr>
          <p:nvPr/>
        </p:nvSpPr>
        <p:spPr bwMode="auto">
          <a:xfrm>
            <a:off x="5013325" y="3302000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53262" name="Oval 1051" descr="Dark vertical"/>
          <p:cNvSpPr>
            <a:spLocks noChangeArrowheads="1"/>
          </p:cNvSpPr>
          <p:nvPr/>
        </p:nvSpPr>
        <p:spPr bwMode="auto">
          <a:xfrm>
            <a:off x="5013325" y="3663950"/>
            <a:ext cx="304800" cy="304800"/>
          </a:xfrm>
          <a:prstGeom prst="ellipse">
            <a:avLst/>
          </a:prstGeom>
          <a:pattFill prst="dkVert">
            <a:fgClr>
              <a:srgbClr val="CD0329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53263" name="Oval 1052"/>
          <p:cNvSpPr>
            <a:spLocks noChangeArrowheads="1"/>
          </p:cNvSpPr>
          <p:nvPr/>
        </p:nvSpPr>
        <p:spPr bwMode="auto">
          <a:xfrm>
            <a:off x="5013325" y="4027488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53264" name="Oval 1053" descr="Dark vertical"/>
          <p:cNvSpPr>
            <a:spLocks noChangeArrowheads="1"/>
          </p:cNvSpPr>
          <p:nvPr/>
        </p:nvSpPr>
        <p:spPr bwMode="auto">
          <a:xfrm>
            <a:off x="5013325" y="4391025"/>
            <a:ext cx="304800" cy="304800"/>
          </a:xfrm>
          <a:prstGeom prst="ellipse">
            <a:avLst/>
          </a:prstGeom>
          <a:pattFill prst="dkVert">
            <a:fgClr>
              <a:srgbClr val="CD0329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53265" name="Oval 1054"/>
          <p:cNvSpPr>
            <a:spLocks noChangeArrowheads="1"/>
          </p:cNvSpPr>
          <p:nvPr/>
        </p:nvSpPr>
        <p:spPr bwMode="auto">
          <a:xfrm>
            <a:off x="5013325" y="4754563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53266" name="Oval 1055"/>
          <p:cNvSpPr>
            <a:spLocks noChangeArrowheads="1"/>
          </p:cNvSpPr>
          <p:nvPr/>
        </p:nvSpPr>
        <p:spPr bwMode="auto">
          <a:xfrm>
            <a:off x="5013325" y="5118100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53267" name="Oval 1056"/>
          <p:cNvSpPr>
            <a:spLocks noChangeArrowheads="1"/>
          </p:cNvSpPr>
          <p:nvPr/>
        </p:nvSpPr>
        <p:spPr bwMode="auto">
          <a:xfrm>
            <a:off x="5394325" y="330200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53268" name="Oval 1057"/>
          <p:cNvSpPr>
            <a:spLocks noChangeArrowheads="1"/>
          </p:cNvSpPr>
          <p:nvPr/>
        </p:nvSpPr>
        <p:spPr bwMode="auto">
          <a:xfrm>
            <a:off x="5394325" y="366395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53269" name="Oval 1058"/>
          <p:cNvSpPr>
            <a:spLocks noChangeArrowheads="1"/>
          </p:cNvSpPr>
          <p:nvPr/>
        </p:nvSpPr>
        <p:spPr bwMode="auto">
          <a:xfrm>
            <a:off x="5394325" y="402748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53270" name="Oval 1059"/>
          <p:cNvSpPr>
            <a:spLocks noChangeArrowheads="1"/>
          </p:cNvSpPr>
          <p:nvPr/>
        </p:nvSpPr>
        <p:spPr bwMode="auto">
          <a:xfrm>
            <a:off x="5394325" y="439102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53271" name="Oval 1060"/>
          <p:cNvSpPr>
            <a:spLocks noChangeArrowheads="1"/>
          </p:cNvSpPr>
          <p:nvPr/>
        </p:nvSpPr>
        <p:spPr bwMode="auto">
          <a:xfrm>
            <a:off x="5394325" y="4754563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53272" name="Oval 1061"/>
          <p:cNvSpPr>
            <a:spLocks noChangeArrowheads="1"/>
          </p:cNvSpPr>
          <p:nvPr/>
        </p:nvSpPr>
        <p:spPr bwMode="auto">
          <a:xfrm>
            <a:off x="5775325" y="330200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53273" name="Oval 1062"/>
          <p:cNvSpPr>
            <a:spLocks noChangeArrowheads="1"/>
          </p:cNvSpPr>
          <p:nvPr/>
        </p:nvSpPr>
        <p:spPr bwMode="auto">
          <a:xfrm>
            <a:off x="5775325" y="366395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53274" name="Oval 1063"/>
          <p:cNvSpPr>
            <a:spLocks noChangeArrowheads="1"/>
          </p:cNvSpPr>
          <p:nvPr/>
        </p:nvSpPr>
        <p:spPr bwMode="auto">
          <a:xfrm>
            <a:off x="5775325" y="402748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53275" name="Oval 1064"/>
          <p:cNvSpPr>
            <a:spLocks noChangeArrowheads="1"/>
          </p:cNvSpPr>
          <p:nvPr/>
        </p:nvSpPr>
        <p:spPr bwMode="auto">
          <a:xfrm>
            <a:off x="5775325" y="439102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53276" name="Oval 1065"/>
          <p:cNvSpPr>
            <a:spLocks noChangeArrowheads="1"/>
          </p:cNvSpPr>
          <p:nvPr/>
        </p:nvSpPr>
        <p:spPr bwMode="auto">
          <a:xfrm>
            <a:off x="6534150" y="475297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53277" name="Oval 1066"/>
          <p:cNvSpPr>
            <a:spLocks noChangeArrowheads="1"/>
          </p:cNvSpPr>
          <p:nvPr/>
        </p:nvSpPr>
        <p:spPr bwMode="auto">
          <a:xfrm>
            <a:off x="6156325" y="330200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53278" name="Oval 1067"/>
          <p:cNvSpPr>
            <a:spLocks noChangeArrowheads="1"/>
          </p:cNvSpPr>
          <p:nvPr/>
        </p:nvSpPr>
        <p:spPr bwMode="auto">
          <a:xfrm>
            <a:off x="6156325" y="366395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53279" name="Oval 1068"/>
          <p:cNvSpPr>
            <a:spLocks noChangeArrowheads="1"/>
          </p:cNvSpPr>
          <p:nvPr/>
        </p:nvSpPr>
        <p:spPr bwMode="auto">
          <a:xfrm>
            <a:off x="6156325" y="402748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53280" name="Oval 1069"/>
          <p:cNvSpPr>
            <a:spLocks noChangeArrowheads="1"/>
          </p:cNvSpPr>
          <p:nvPr/>
        </p:nvSpPr>
        <p:spPr bwMode="auto">
          <a:xfrm>
            <a:off x="6156325" y="439102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53281" name="Oval 1070"/>
          <p:cNvSpPr>
            <a:spLocks noChangeArrowheads="1"/>
          </p:cNvSpPr>
          <p:nvPr/>
        </p:nvSpPr>
        <p:spPr bwMode="auto">
          <a:xfrm>
            <a:off x="6156325" y="4754563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53282" name="Oval 1071"/>
          <p:cNvSpPr>
            <a:spLocks noChangeArrowheads="1"/>
          </p:cNvSpPr>
          <p:nvPr/>
        </p:nvSpPr>
        <p:spPr bwMode="auto">
          <a:xfrm>
            <a:off x="6537325" y="330200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53283" name="Oval 1072"/>
          <p:cNvSpPr>
            <a:spLocks noChangeArrowheads="1"/>
          </p:cNvSpPr>
          <p:nvPr/>
        </p:nvSpPr>
        <p:spPr bwMode="auto">
          <a:xfrm>
            <a:off x="6537325" y="366395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53284" name="Oval 1073"/>
          <p:cNvSpPr>
            <a:spLocks noChangeArrowheads="1"/>
          </p:cNvSpPr>
          <p:nvPr/>
        </p:nvSpPr>
        <p:spPr bwMode="auto">
          <a:xfrm>
            <a:off x="6537325" y="402748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53285" name="Oval 1074"/>
          <p:cNvSpPr>
            <a:spLocks noChangeArrowheads="1"/>
          </p:cNvSpPr>
          <p:nvPr/>
        </p:nvSpPr>
        <p:spPr bwMode="auto">
          <a:xfrm>
            <a:off x="6537325" y="439102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53286" name="Oval 1075"/>
          <p:cNvSpPr>
            <a:spLocks noChangeArrowheads="1"/>
          </p:cNvSpPr>
          <p:nvPr/>
        </p:nvSpPr>
        <p:spPr bwMode="auto">
          <a:xfrm>
            <a:off x="6537325" y="511810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53287" name="Oval 1076"/>
          <p:cNvSpPr>
            <a:spLocks noChangeArrowheads="1"/>
          </p:cNvSpPr>
          <p:nvPr/>
        </p:nvSpPr>
        <p:spPr bwMode="auto">
          <a:xfrm>
            <a:off x="6918325" y="330200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53288" name="Oval 1077"/>
          <p:cNvSpPr>
            <a:spLocks noChangeArrowheads="1"/>
          </p:cNvSpPr>
          <p:nvPr/>
        </p:nvSpPr>
        <p:spPr bwMode="auto">
          <a:xfrm>
            <a:off x="6918325" y="366395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53289" name="Oval 1078"/>
          <p:cNvSpPr>
            <a:spLocks noChangeArrowheads="1"/>
          </p:cNvSpPr>
          <p:nvPr/>
        </p:nvSpPr>
        <p:spPr bwMode="auto">
          <a:xfrm>
            <a:off x="6918325" y="402748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53290" name="Oval 1079"/>
          <p:cNvSpPr>
            <a:spLocks noChangeArrowheads="1"/>
          </p:cNvSpPr>
          <p:nvPr/>
        </p:nvSpPr>
        <p:spPr bwMode="auto">
          <a:xfrm>
            <a:off x="6918325" y="439102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53291" name="Oval 1080"/>
          <p:cNvSpPr>
            <a:spLocks noChangeArrowheads="1"/>
          </p:cNvSpPr>
          <p:nvPr/>
        </p:nvSpPr>
        <p:spPr bwMode="auto">
          <a:xfrm>
            <a:off x="6918325" y="4754563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53292" name="Oval 1081"/>
          <p:cNvSpPr>
            <a:spLocks noChangeArrowheads="1"/>
          </p:cNvSpPr>
          <p:nvPr/>
        </p:nvSpPr>
        <p:spPr bwMode="auto">
          <a:xfrm>
            <a:off x="7299325" y="330200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53293" name="Oval 1082"/>
          <p:cNvSpPr>
            <a:spLocks noChangeArrowheads="1"/>
          </p:cNvSpPr>
          <p:nvPr/>
        </p:nvSpPr>
        <p:spPr bwMode="auto">
          <a:xfrm>
            <a:off x="7299325" y="366395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53294" name="Oval 1083"/>
          <p:cNvSpPr>
            <a:spLocks noChangeArrowheads="1"/>
          </p:cNvSpPr>
          <p:nvPr/>
        </p:nvSpPr>
        <p:spPr bwMode="auto">
          <a:xfrm>
            <a:off x="7299325" y="402748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53295" name="Oval 1084"/>
          <p:cNvSpPr>
            <a:spLocks noChangeArrowheads="1"/>
          </p:cNvSpPr>
          <p:nvPr/>
        </p:nvSpPr>
        <p:spPr bwMode="auto">
          <a:xfrm>
            <a:off x="7299325" y="439102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53296" name="Oval 1085"/>
          <p:cNvSpPr>
            <a:spLocks noChangeArrowheads="1"/>
          </p:cNvSpPr>
          <p:nvPr/>
        </p:nvSpPr>
        <p:spPr bwMode="auto">
          <a:xfrm>
            <a:off x="7299325" y="4754563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53297" name="Oval 1086"/>
          <p:cNvSpPr>
            <a:spLocks noChangeArrowheads="1"/>
          </p:cNvSpPr>
          <p:nvPr/>
        </p:nvSpPr>
        <p:spPr bwMode="auto">
          <a:xfrm>
            <a:off x="7299325" y="5118100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53298" name="Rectangle 1087"/>
          <p:cNvSpPr>
            <a:spLocks noChangeArrowheads="1"/>
          </p:cNvSpPr>
          <p:nvPr/>
        </p:nvSpPr>
        <p:spPr bwMode="auto">
          <a:xfrm>
            <a:off x="4953000" y="3217863"/>
            <a:ext cx="2714625" cy="2278062"/>
          </a:xfrm>
          <a:prstGeom prst="rect">
            <a:avLst/>
          </a:prstGeom>
          <a:noFill/>
          <a:ln w="28575">
            <a:solidFill>
              <a:srgbClr val="008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299" name="Oval 1102" descr="Dark vertical"/>
          <p:cNvSpPr>
            <a:spLocks noChangeArrowheads="1"/>
          </p:cNvSpPr>
          <p:nvPr/>
        </p:nvSpPr>
        <p:spPr bwMode="auto">
          <a:xfrm>
            <a:off x="5403850" y="5126038"/>
            <a:ext cx="304800" cy="304800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53300" name="Oval 1103" descr="Dark vertical"/>
          <p:cNvSpPr>
            <a:spLocks noChangeArrowheads="1"/>
          </p:cNvSpPr>
          <p:nvPr/>
        </p:nvSpPr>
        <p:spPr bwMode="auto">
          <a:xfrm>
            <a:off x="5784850" y="5126038"/>
            <a:ext cx="304800" cy="304800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53301" name="Oval 1104" descr="Dark vertical"/>
          <p:cNvSpPr>
            <a:spLocks noChangeArrowheads="1"/>
          </p:cNvSpPr>
          <p:nvPr/>
        </p:nvSpPr>
        <p:spPr bwMode="auto">
          <a:xfrm>
            <a:off x="6165850" y="5126038"/>
            <a:ext cx="304800" cy="304800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53302" name="Oval 1105" descr="Dark vertical"/>
          <p:cNvSpPr>
            <a:spLocks noChangeArrowheads="1"/>
          </p:cNvSpPr>
          <p:nvPr/>
        </p:nvSpPr>
        <p:spPr bwMode="auto">
          <a:xfrm>
            <a:off x="5778500" y="4757738"/>
            <a:ext cx="304800" cy="304800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53303" name="Oval 1106"/>
          <p:cNvSpPr>
            <a:spLocks noChangeArrowheads="1"/>
          </p:cNvSpPr>
          <p:nvPr/>
        </p:nvSpPr>
        <p:spPr bwMode="auto">
          <a:xfrm>
            <a:off x="6918325" y="5111750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53304" name="Oval 1108" descr="Dark vertical"/>
          <p:cNvSpPr>
            <a:spLocks noChangeArrowheads="1"/>
          </p:cNvSpPr>
          <p:nvPr/>
        </p:nvSpPr>
        <p:spPr bwMode="auto">
          <a:xfrm>
            <a:off x="4343400" y="3675063"/>
            <a:ext cx="304800" cy="304800"/>
          </a:xfrm>
          <a:prstGeom prst="ellipse">
            <a:avLst/>
          </a:prstGeom>
          <a:pattFill prst="dkVert">
            <a:fgClr>
              <a:srgbClr val="CD0329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53305" name="Text Box 1109"/>
          <p:cNvSpPr txBox="1">
            <a:spLocks noChangeArrowheads="1"/>
          </p:cNvSpPr>
          <p:nvPr/>
        </p:nvSpPr>
        <p:spPr bwMode="auto">
          <a:xfrm>
            <a:off x="4025900" y="3903663"/>
            <a:ext cx="98742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>
                <a:latin typeface="Times New Roman" pitchFamily="18" charset="0"/>
              </a:rPr>
              <a:t>to go</a:t>
            </a:r>
          </a:p>
        </p:txBody>
      </p:sp>
      <p:sp>
        <p:nvSpPr>
          <p:cNvPr id="53306" name="Line 1115"/>
          <p:cNvSpPr>
            <a:spLocks noChangeShapeType="1"/>
          </p:cNvSpPr>
          <p:nvPr/>
        </p:nvSpPr>
        <p:spPr bwMode="auto">
          <a:xfrm flipH="1" flipV="1">
            <a:off x="5535613" y="2786063"/>
            <a:ext cx="1587" cy="473075"/>
          </a:xfrm>
          <a:prstGeom prst="line">
            <a:avLst/>
          </a:prstGeom>
          <a:noFill/>
          <a:ln w="952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307" name="Line 1116"/>
          <p:cNvSpPr>
            <a:spLocks noChangeShapeType="1"/>
          </p:cNvSpPr>
          <p:nvPr/>
        </p:nvSpPr>
        <p:spPr bwMode="auto">
          <a:xfrm flipH="1" flipV="1">
            <a:off x="5153025" y="2801938"/>
            <a:ext cx="0" cy="457200"/>
          </a:xfrm>
          <a:prstGeom prst="line">
            <a:avLst/>
          </a:prstGeom>
          <a:noFill/>
          <a:ln w="952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308" name="Line 1117"/>
          <p:cNvSpPr>
            <a:spLocks noChangeShapeType="1"/>
          </p:cNvSpPr>
          <p:nvPr/>
        </p:nvSpPr>
        <p:spPr bwMode="auto">
          <a:xfrm flipH="1" flipV="1">
            <a:off x="5935663" y="2786063"/>
            <a:ext cx="1587" cy="473075"/>
          </a:xfrm>
          <a:prstGeom prst="line">
            <a:avLst/>
          </a:prstGeom>
          <a:noFill/>
          <a:ln w="952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309" name="Line 1118"/>
          <p:cNvSpPr>
            <a:spLocks noChangeShapeType="1"/>
          </p:cNvSpPr>
          <p:nvPr/>
        </p:nvSpPr>
        <p:spPr bwMode="auto">
          <a:xfrm flipH="1" flipV="1">
            <a:off x="6316663" y="2786063"/>
            <a:ext cx="1587" cy="473075"/>
          </a:xfrm>
          <a:prstGeom prst="line">
            <a:avLst/>
          </a:prstGeom>
          <a:noFill/>
          <a:ln w="952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310" name="Line 1119"/>
          <p:cNvSpPr>
            <a:spLocks noChangeShapeType="1"/>
          </p:cNvSpPr>
          <p:nvPr/>
        </p:nvSpPr>
        <p:spPr bwMode="auto">
          <a:xfrm flipH="1" flipV="1">
            <a:off x="6697663" y="2786063"/>
            <a:ext cx="1587" cy="473075"/>
          </a:xfrm>
          <a:prstGeom prst="line">
            <a:avLst/>
          </a:prstGeom>
          <a:noFill/>
          <a:ln w="952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311" name="Line 1120"/>
          <p:cNvSpPr>
            <a:spLocks noChangeShapeType="1"/>
          </p:cNvSpPr>
          <p:nvPr/>
        </p:nvSpPr>
        <p:spPr bwMode="auto">
          <a:xfrm flipH="1" flipV="1">
            <a:off x="7078663" y="2786063"/>
            <a:ext cx="1587" cy="473075"/>
          </a:xfrm>
          <a:prstGeom prst="line">
            <a:avLst/>
          </a:prstGeom>
          <a:noFill/>
          <a:ln w="952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312" name="Line 1121"/>
          <p:cNvSpPr>
            <a:spLocks noChangeShapeType="1"/>
          </p:cNvSpPr>
          <p:nvPr/>
        </p:nvSpPr>
        <p:spPr bwMode="auto">
          <a:xfrm flipH="1" flipV="1">
            <a:off x="7445375" y="2786063"/>
            <a:ext cx="1588" cy="473075"/>
          </a:xfrm>
          <a:prstGeom prst="line">
            <a:avLst/>
          </a:prstGeom>
          <a:noFill/>
          <a:ln w="952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313" name="Line 1116"/>
          <p:cNvSpPr>
            <a:spLocks noChangeShapeType="1"/>
          </p:cNvSpPr>
          <p:nvPr/>
        </p:nvSpPr>
        <p:spPr bwMode="auto">
          <a:xfrm flipH="1" flipV="1">
            <a:off x="5164138" y="5562600"/>
            <a:ext cx="147637" cy="490538"/>
          </a:xfrm>
          <a:prstGeom prst="line">
            <a:avLst/>
          </a:prstGeom>
          <a:noFill/>
          <a:ln w="952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314" name="Text Box 1112"/>
          <p:cNvSpPr txBox="1">
            <a:spLocks noChangeArrowheads="1"/>
          </p:cNvSpPr>
          <p:nvPr/>
        </p:nvSpPr>
        <p:spPr bwMode="auto">
          <a:xfrm>
            <a:off x="76200" y="6503988"/>
            <a:ext cx="3200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000" b="1">
                <a:latin typeface="Courier New" pitchFamily="49" charset="0"/>
              </a:rPr>
              <a:t>o0.scoresFor( b42 )</a:t>
            </a:r>
          </a:p>
        </p:txBody>
      </p:sp>
      <p:sp>
        <p:nvSpPr>
          <p:cNvPr id="53315" name="Rectangle 145"/>
          <p:cNvSpPr>
            <a:spLocks noChangeArrowheads="1"/>
          </p:cNvSpPr>
          <p:nvPr/>
        </p:nvSpPr>
        <p:spPr bwMode="auto">
          <a:xfrm>
            <a:off x="550863" y="3181350"/>
            <a:ext cx="3344862" cy="739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/>
            <a:r>
              <a:rPr lang="en-US" sz="2100">
                <a:latin typeface="Calibri" pitchFamily="34" charset="0"/>
              </a:rPr>
              <a:t>The Player object's </a:t>
            </a:r>
            <a:r>
              <a:rPr lang="en-US" sz="2100" b="1">
                <a:latin typeface="Courier New" pitchFamily="49" charset="0"/>
                <a:cs typeface="Courier New" pitchFamily="49" charset="0"/>
              </a:rPr>
              <a:t>ply </a:t>
            </a:r>
            <a:r>
              <a:rPr lang="en-US" sz="2100">
                <a:latin typeface="Calibri" pitchFamily="34" charset="0"/>
              </a:rPr>
              <a:t>tells how far ahead to look.</a:t>
            </a:r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5122" name="Ink 82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4784725" y="2279650"/>
              <a:ext cx="2930525" cy="474663"/>
            </p14:xfrm>
          </p:contentPart>
        </mc:Choice>
        <mc:Fallback xmlns="">
          <p:pic>
            <p:nvPicPr>
              <p:cNvPr id="5122" name="Ink 82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768886" y="2264536"/>
                <a:ext cx="2962562" cy="505611"/>
              </a:xfrm>
              <a:prstGeom prst="rect">
                <a:avLst/>
              </a:prstGeom>
            </p:spPr>
          </p:pic>
        </mc:Fallback>
      </mc:AlternateContent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4274" name="Group 1026"/>
          <p:cNvGrpSpPr>
            <a:grpSpLocks/>
          </p:cNvGrpSpPr>
          <p:nvPr/>
        </p:nvGrpSpPr>
        <p:grpSpPr bwMode="auto">
          <a:xfrm>
            <a:off x="549275" y="930275"/>
            <a:ext cx="7964488" cy="180975"/>
            <a:chOff x="295" y="1311"/>
            <a:chExt cx="5177" cy="114"/>
          </a:xfrm>
        </p:grpSpPr>
        <p:sp>
          <p:nvSpPr>
            <p:cNvPr id="54353" name="Rectangle 1027"/>
            <p:cNvSpPr>
              <a:spLocks noChangeArrowheads="1"/>
            </p:cNvSpPr>
            <p:nvPr/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4354" name="Rectangle 1028"/>
            <p:cNvSpPr>
              <a:spLocks noChangeArrowheads="1"/>
            </p:cNvSpPr>
            <p:nvPr/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54275" name="Text Box 1029"/>
          <p:cNvSpPr txBox="1">
            <a:spLocks noChangeArrowheads="1"/>
          </p:cNvSpPr>
          <p:nvPr/>
        </p:nvSpPr>
        <p:spPr bwMode="auto">
          <a:xfrm>
            <a:off x="762000" y="152400"/>
            <a:ext cx="731520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3600" b="1">
                <a:latin typeface="Courier New" pitchFamily="49" charset="0"/>
              </a:rPr>
              <a:t>scoresFor </a:t>
            </a:r>
            <a:r>
              <a:rPr lang="en-US" sz="3600">
                <a:latin typeface="Times New Roman" pitchFamily="18" charset="0"/>
              </a:rPr>
              <a:t>at 1 ply</a:t>
            </a:r>
          </a:p>
        </p:txBody>
      </p:sp>
      <p:sp>
        <p:nvSpPr>
          <p:cNvPr id="54276" name="Text Box 1044"/>
          <p:cNvSpPr txBox="1">
            <a:spLocks noChangeArrowheads="1"/>
          </p:cNvSpPr>
          <p:nvPr/>
        </p:nvSpPr>
        <p:spPr bwMode="auto">
          <a:xfrm>
            <a:off x="722313" y="2814638"/>
            <a:ext cx="3001962" cy="247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000">
                <a:solidFill>
                  <a:srgbClr val="008000"/>
                </a:solidFill>
                <a:latin typeface="Calibri" pitchFamily="34" charset="0"/>
              </a:rPr>
              <a:t>The "I win!" approach</a:t>
            </a:r>
          </a:p>
        </p:txBody>
      </p:sp>
      <p:sp>
        <p:nvSpPr>
          <p:cNvPr id="54277" name="Rectangle 1046"/>
          <p:cNvSpPr>
            <a:spLocks noChangeArrowheads="1"/>
          </p:cNvSpPr>
          <p:nvPr/>
        </p:nvSpPr>
        <p:spPr bwMode="auto">
          <a:xfrm>
            <a:off x="7950200" y="1744663"/>
            <a:ext cx="90328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>
                <a:latin typeface="Times" charset="0"/>
              </a:rPr>
              <a:t> </a:t>
            </a:r>
            <a:r>
              <a:rPr lang="en-US" b="1" i="1">
                <a:solidFill>
                  <a:srgbClr val="0B04FF"/>
                </a:solidFill>
                <a:latin typeface="Times" charset="0"/>
              </a:rPr>
              <a:t>1-ply</a:t>
            </a:r>
            <a:r>
              <a:rPr lang="en-US">
                <a:solidFill>
                  <a:srgbClr val="0B04FF"/>
                </a:solidFill>
                <a:latin typeface="Times" charset="0"/>
              </a:rPr>
              <a:t> </a:t>
            </a:r>
          </a:p>
        </p:txBody>
      </p:sp>
      <p:grpSp>
        <p:nvGrpSpPr>
          <p:cNvPr id="54278" name="Group 1088"/>
          <p:cNvGrpSpPr>
            <a:grpSpLocks/>
          </p:cNvGrpSpPr>
          <p:nvPr>
            <p:custDataLst>
              <p:tags r:id="rId1"/>
            </p:custDataLst>
          </p:nvPr>
        </p:nvGrpSpPr>
        <p:grpSpPr bwMode="auto">
          <a:xfrm>
            <a:off x="366713" y="5681663"/>
            <a:ext cx="531812" cy="615950"/>
            <a:chOff x="2928" y="1051"/>
            <a:chExt cx="840" cy="957"/>
          </a:xfrm>
        </p:grpSpPr>
        <p:sp>
          <p:nvSpPr>
            <p:cNvPr id="54340" name="Freeform 1089"/>
            <p:cNvSpPr>
              <a:spLocks/>
            </p:cNvSpPr>
            <p:nvPr>
              <p:custDataLst>
                <p:tags r:id="rId2"/>
              </p:custDataLst>
            </p:nvPr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24 w 1048"/>
                <a:gd name="T1" fmla="*/ 21 h 250"/>
                <a:gd name="T2" fmla="*/ 42 w 1048"/>
                <a:gd name="T3" fmla="*/ 83 h 250"/>
                <a:gd name="T4" fmla="*/ 43 w 1048"/>
                <a:gd name="T5" fmla="*/ 111 h 250"/>
                <a:gd name="T6" fmla="*/ 46 w 1048"/>
                <a:gd name="T7" fmla="*/ 126 h 250"/>
                <a:gd name="T8" fmla="*/ 48 w 1048"/>
                <a:gd name="T9" fmla="*/ 167 h 250"/>
                <a:gd name="T10" fmla="*/ 33 w 1048"/>
                <a:gd name="T11" fmla="*/ 236 h 250"/>
                <a:gd name="T12" fmla="*/ 4 w 1048"/>
                <a:gd name="T13" fmla="*/ 216 h 250"/>
                <a:gd name="T14" fmla="*/ 0 w 1048"/>
                <a:gd name="T15" fmla="*/ 195 h 250"/>
                <a:gd name="T16" fmla="*/ 2 w 1048"/>
                <a:gd name="T17" fmla="*/ 161 h 250"/>
                <a:gd name="T18" fmla="*/ 4 w 1048"/>
                <a:gd name="T19" fmla="*/ 125 h 250"/>
                <a:gd name="T20" fmla="*/ 9 w 1048"/>
                <a:gd name="T21" fmla="*/ 76 h 250"/>
                <a:gd name="T22" fmla="*/ 13 w 1048"/>
                <a:gd name="T23" fmla="*/ 55 h 250"/>
                <a:gd name="T24" fmla="*/ 15 w 1048"/>
                <a:gd name="T25" fmla="*/ 28 h 250"/>
                <a:gd name="T26" fmla="*/ 17 w 1048"/>
                <a:gd name="T27" fmla="*/ 14 h 250"/>
                <a:gd name="T28" fmla="*/ 22 w 1048"/>
                <a:gd name="T29" fmla="*/ 28 h 250"/>
                <a:gd name="T30" fmla="*/ 24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4341" name="Oval 1090"/>
            <p:cNvSpPr>
              <a:spLocks noChangeArrowheads="1"/>
            </p:cNvSpPr>
            <p:nvPr>
              <p:custDataLst>
                <p:tags r:id="rId3"/>
              </p:custDataLst>
            </p:nvPr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4342" name="Oval 1091"/>
            <p:cNvSpPr>
              <a:spLocks noChangeArrowheads="1"/>
            </p:cNvSpPr>
            <p:nvPr>
              <p:custDataLst>
                <p:tags r:id="rId4"/>
              </p:custDataLst>
            </p:nvPr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4343" name="Oval 1092"/>
            <p:cNvSpPr>
              <a:spLocks noChangeArrowheads="1"/>
            </p:cNvSpPr>
            <p:nvPr>
              <p:custDataLst>
                <p:tags r:id="rId5"/>
              </p:custDataLst>
            </p:nvPr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4344" name="Oval 1093"/>
            <p:cNvSpPr>
              <a:spLocks noChangeArrowheads="1"/>
            </p:cNvSpPr>
            <p:nvPr>
              <p:custDataLst>
                <p:tags r:id="rId6"/>
              </p:custDataLst>
            </p:nvPr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4345" name="Oval 1094"/>
            <p:cNvSpPr>
              <a:spLocks noChangeArrowheads="1"/>
            </p:cNvSpPr>
            <p:nvPr>
              <p:custDataLst>
                <p:tags r:id="rId7"/>
              </p:custDataLst>
            </p:nvPr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4346" name="Oval 1095"/>
            <p:cNvSpPr>
              <a:spLocks noChangeArrowheads="1"/>
            </p:cNvSpPr>
            <p:nvPr>
              <p:custDataLst>
                <p:tags r:id="rId8"/>
              </p:custDataLst>
            </p:nvPr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4347" name="Oval 1096"/>
            <p:cNvSpPr>
              <a:spLocks noChangeArrowheads="1"/>
            </p:cNvSpPr>
            <p:nvPr>
              <p:custDataLst>
                <p:tags r:id="rId9"/>
              </p:custDataLst>
            </p:nvPr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4348" name="AutoShape 1097"/>
            <p:cNvSpPr>
              <a:spLocks noChangeArrowheads="1"/>
            </p:cNvSpPr>
            <p:nvPr>
              <p:custDataLst>
                <p:tags r:id="rId10"/>
              </p:custDataLst>
            </p:nvPr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4349" name="Freeform 1098"/>
            <p:cNvSpPr>
              <a:spLocks/>
            </p:cNvSpPr>
            <p:nvPr>
              <p:custDataLst>
                <p:tags r:id="rId11"/>
              </p:custDataLst>
            </p:nvPr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4350" name="Freeform 1099"/>
            <p:cNvSpPr>
              <a:spLocks/>
            </p:cNvSpPr>
            <p:nvPr>
              <p:custDataLst>
                <p:tags r:id="rId12"/>
              </p:custDataLst>
            </p:nvPr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4351" name="Freeform 1100"/>
            <p:cNvSpPr>
              <a:spLocks/>
            </p:cNvSpPr>
            <p:nvPr>
              <p:custDataLst>
                <p:tags r:id="rId13"/>
              </p:custDataLst>
            </p:nvPr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4352" name="Freeform 1101"/>
            <p:cNvSpPr>
              <a:spLocks/>
            </p:cNvSpPr>
            <p:nvPr>
              <p:custDataLst>
                <p:tags r:id="rId14"/>
              </p:custDataLst>
            </p:nvPr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54279" name="Text Box 1110"/>
          <p:cNvSpPr txBox="1">
            <a:spLocks noChangeArrowheads="1"/>
          </p:cNvSpPr>
          <p:nvPr/>
        </p:nvSpPr>
        <p:spPr bwMode="auto">
          <a:xfrm>
            <a:off x="771525" y="5762625"/>
            <a:ext cx="98107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000">
                <a:solidFill>
                  <a:srgbClr val="06961A"/>
                </a:solidFill>
                <a:latin typeface="Comic Sans MS" pitchFamily="66" charset="0"/>
              </a:rPr>
              <a:t>I try 1 ply!</a:t>
            </a:r>
          </a:p>
        </p:txBody>
      </p:sp>
      <p:sp>
        <p:nvSpPr>
          <p:cNvPr id="54280" name="Text Box 1111"/>
          <p:cNvSpPr txBox="1">
            <a:spLocks noChangeArrowheads="1"/>
          </p:cNvSpPr>
          <p:nvPr/>
        </p:nvSpPr>
        <p:spPr bwMode="auto">
          <a:xfrm>
            <a:off x="7993063" y="2138363"/>
            <a:ext cx="83820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200">
                <a:solidFill>
                  <a:srgbClr val="0B04FF"/>
                </a:solidFill>
              </a:rPr>
              <a:t>scores</a:t>
            </a:r>
          </a:p>
        </p:txBody>
      </p:sp>
      <p:sp>
        <p:nvSpPr>
          <p:cNvPr id="54281" name="Text Box 1114"/>
          <p:cNvSpPr txBox="1">
            <a:spLocks noChangeArrowheads="1"/>
          </p:cNvSpPr>
          <p:nvPr/>
        </p:nvSpPr>
        <p:spPr bwMode="auto">
          <a:xfrm>
            <a:off x="533400" y="1949450"/>
            <a:ext cx="3381375" cy="738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2100">
                <a:solidFill>
                  <a:srgbClr val="008000"/>
                </a:solidFill>
                <a:latin typeface="Calibri" pitchFamily="34" charset="0"/>
              </a:rPr>
              <a:t>What would the </a:t>
            </a:r>
            <a:r>
              <a:rPr lang="en-US" sz="2100">
                <a:solidFill>
                  <a:srgbClr val="FF0000"/>
                </a:solidFill>
                <a:latin typeface="Calibri" pitchFamily="34" charset="0"/>
              </a:rPr>
              <a:t>1-ply </a:t>
            </a:r>
            <a:r>
              <a:rPr lang="en-US" sz="2100">
                <a:solidFill>
                  <a:srgbClr val="008000"/>
                </a:solidFill>
                <a:latin typeface="Calibri" pitchFamily="34" charset="0"/>
              </a:rPr>
              <a:t>scores be for each </a:t>
            </a:r>
            <a:r>
              <a:rPr lang="en-US" sz="2100" b="1" i="1">
                <a:solidFill>
                  <a:srgbClr val="008000"/>
                </a:solidFill>
                <a:latin typeface="Calibri" pitchFamily="34" charset="0"/>
              </a:rPr>
              <a:t>column </a:t>
            </a:r>
            <a:r>
              <a:rPr lang="en-US" sz="2100">
                <a:solidFill>
                  <a:srgbClr val="008000"/>
                </a:solidFill>
                <a:latin typeface="Calibri" pitchFamily="34" charset="0"/>
              </a:rPr>
              <a:t>(move)</a:t>
            </a:r>
            <a:endParaRPr lang="en-US" sz="2100" b="1" i="1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54282" name="Oval 1050"/>
          <p:cNvSpPr>
            <a:spLocks noChangeArrowheads="1"/>
          </p:cNvSpPr>
          <p:nvPr/>
        </p:nvSpPr>
        <p:spPr bwMode="auto">
          <a:xfrm>
            <a:off x="5013325" y="3302000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54283" name="Oval 1051" descr="Dark vertical"/>
          <p:cNvSpPr>
            <a:spLocks noChangeArrowheads="1"/>
          </p:cNvSpPr>
          <p:nvPr/>
        </p:nvSpPr>
        <p:spPr bwMode="auto">
          <a:xfrm>
            <a:off x="5013325" y="3663950"/>
            <a:ext cx="304800" cy="304800"/>
          </a:xfrm>
          <a:prstGeom prst="ellipse">
            <a:avLst/>
          </a:prstGeom>
          <a:pattFill prst="dkVert">
            <a:fgClr>
              <a:srgbClr val="CD0329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54284" name="Oval 1052"/>
          <p:cNvSpPr>
            <a:spLocks noChangeArrowheads="1"/>
          </p:cNvSpPr>
          <p:nvPr/>
        </p:nvSpPr>
        <p:spPr bwMode="auto">
          <a:xfrm>
            <a:off x="5013325" y="4027488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54285" name="Oval 1053" descr="Dark vertical"/>
          <p:cNvSpPr>
            <a:spLocks noChangeArrowheads="1"/>
          </p:cNvSpPr>
          <p:nvPr/>
        </p:nvSpPr>
        <p:spPr bwMode="auto">
          <a:xfrm>
            <a:off x="5013325" y="4391025"/>
            <a:ext cx="304800" cy="304800"/>
          </a:xfrm>
          <a:prstGeom prst="ellipse">
            <a:avLst/>
          </a:prstGeom>
          <a:pattFill prst="dkVert">
            <a:fgClr>
              <a:srgbClr val="CD0329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54286" name="Oval 1054"/>
          <p:cNvSpPr>
            <a:spLocks noChangeArrowheads="1"/>
          </p:cNvSpPr>
          <p:nvPr/>
        </p:nvSpPr>
        <p:spPr bwMode="auto">
          <a:xfrm>
            <a:off x="5013325" y="4754563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54287" name="Oval 1055"/>
          <p:cNvSpPr>
            <a:spLocks noChangeArrowheads="1"/>
          </p:cNvSpPr>
          <p:nvPr/>
        </p:nvSpPr>
        <p:spPr bwMode="auto">
          <a:xfrm>
            <a:off x="5013325" y="5118100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54288" name="Oval 1056"/>
          <p:cNvSpPr>
            <a:spLocks noChangeArrowheads="1"/>
          </p:cNvSpPr>
          <p:nvPr/>
        </p:nvSpPr>
        <p:spPr bwMode="auto">
          <a:xfrm>
            <a:off x="5394325" y="330200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54289" name="Oval 1057"/>
          <p:cNvSpPr>
            <a:spLocks noChangeArrowheads="1"/>
          </p:cNvSpPr>
          <p:nvPr/>
        </p:nvSpPr>
        <p:spPr bwMode="auto">
          <a:xfrm>
            <a:off x="5394325" y="366395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54290" name="Oval 1058"/>
          <p:cNvSpPr>
            <a:spLocks noChangeArrowheads="1"/>
          </p:cNvSpPr>
          <p:nvPr/>
        </p:nvSpPr>
        <p:spPr bwMode="auto">
          <a:xfrm>
            <a:off x="5394325" y="402748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54291" name="Oval 1059"/>
          <p:cNvSpPr>
            <a:spLocks noChangeArrowheads="1"/>
          </p:cNvSpPr>
          <p:nvPr/>
        </p:nvSpPr>
        <p:spPr bwMode="auto">
          <a:xfrm>
            <a:off x="5394325" y="439102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54292" name="Oval 1060"/>
          <p:cNvSpPr>
            <a:spLocks noChangeArrowheads="1"/>
          </p:cNvSpPr>
          <p:nvPr/>
        </p:nvSpPr>
        <p:spPr bwMode="auto">
          <a:xfrm>
            <a:off x="5394325" y="4754563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54293" name="Oval 1061"/>
          <p:cNvSpPr>
            <a:spLocks noChangeArrowheads="1"/>
          </p:cNvSpPr>
          <p:nvPr/>
        </p:nvSpPr>
        <p:spPr bwMode="auto">
          <a:xfrm>
            <a:off x="5775325" y="330200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54294" name="Oval 1062"/>
          <p:cNvSpPr>
            <a:spLocks noChangeArrowheads="1"/>
          </p:cNvSpPr>
          <p:nvPr/>
        </p:nvSpPr>
        <p:spPr bwMode="auto">
          <a:xfrm>
            <a:off x="5775325" y="366395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54295" name="Oval 1063"/>
          <p:cNvSpPr>
            <a:spLocks noChangeArrowheads="1"/>
          </p:cNvSpPr>
          <p:nvPr/>
        </p:nvSpPr>
        <p:spPr bwMode="auto">
          <a:xfrm>
            <a:off x="5775325" y="402748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54296" name="Oval 1064"/>
          <p:cNvSpPr>
            <a:spLocks noChangeArrowheads="1"/>
          </p:cNvSpPr>
          <p:nvPr/>
        </p:nvSpPr>
        <p:spPr bwMode="auto">
          <a:xfrm>
            <a:off x="5775325" y="439102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54297" name="Oval 1065"/>
          <p:cNvSpPr>
            <a:spLocks noChangeArrowheads="1"/>
          </p:cNvSpPr>
          <p:nvPr/>
        </p:nvSpPr>
        <p:spPr bwMode="auto">
          <a:xfrm>
            <a:off x="6534150" y="475297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54298" name="Oval 1066"/>
          <p:cNvSpPr>
            <a:spLocks noChangeArrowheads="1"/>
          </p:cNvSpPr>
          <p:nvPr/>
        </p:nvSpPr>
        <p:spPr bwMode="auto">
          <a:xfrm>
            <a:off x="6156325" y="330200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54299" name="Oval 1067"/>
          <p:cNvSpPr>
            <a:spLocks noChangeArrowheads="1"/>
          </p:cNvSpPr>
          <p:nvPr/>
        </p:nvSpPr>
        <p:spPr bwMode="auto">
          <a:xfrm>
            <a:off x="6156325" y="366395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54300" name="Oval 1068"/>
          <p:cNvSpPr>
            <a:spLocks noChangeArrowheads="1"/>
          </p:cNvSpPr>
          <p:nvPr/>
        </p:nvSpPr>
        <p:spPr bwMode="auto">
          <a:xfrm>
            <a:off x="6156325" y="402748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54301" name="Oval 1069"/>
          <p:cNvSpPr>
            <a:spLocks noChangeArrowheads="1"/>
          </p:cNvSpPr>
          <p:nvPr/>
        </p:nvSpPr>
        <p:spPr bwMode="auto">
          <a:xfrm>
            <a:off x="6156325" y="439102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54302" name="Oval 1070"/>
          <p:cNvSpPr>
            <a:spLocks noChangeArrowheads="1"/>
          </p:cNvSpPr>
          <p:nvPr/>
        </p:nvSpPr>
        <p:spPr bwMode="auto">
          <a:xfrm>
            <a:off x="6156325" y="4754563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54303" name="Oval 1071"/>
          <p:cNvSpPr>
            <a:spLocks noChangeArrowheads="1"/>
          </p:cNvSpPr>
          <p:nvPr/>
        </p:nvSpPr>
        <p:spPr bwMode="auto">
          <a:xfrm>
            <a:off x="6537325" y="330200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54304" name="Oval 1072"/>
          <p:cNvSpPr>
            <a:spLocks noChangeArrowheads="1"/>
          </p:cNvSpPr>
          <p:nvPr/>
        </p:nvSpPr>
        <p:spPr bwMode="auto">
          <a:xfrm>
            <a:off x="6537325" y="366395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54305" name="Oval 1073"/>
          <p:cNvSpPr>
            <a:spLocks noChangeArrowheads="1"/>
          </p:cNvSpPr>
          <p:nvPr/>
        </p:nvSpPr>
        <p:spPr bwMode="auto">
          <a:xfrm>
            <a:off x="6537325" y="402748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54306" name="Oval 1074"/>
          <p:cNvSpPr>
            <a:spLocks noChangeArrowheads="1"/>
          </p:cNvSpPr>
          <p:nvPr/>
        </p:nvSpPr>
        <p:spPr bwMode="auto">
          <a:xfrm>
            <a:off x="6537325" y="439102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54307" name="Oval 1075"/>
          <p:cNvSpPr>
            <a:spLocks noChangeArrowheads="1"/>
          </p:cNvSpPr>
          <p:nvPr/>
        </p:nvSpPr>
        <p:spPr bwMode="auto">
          <a:xfrm>
            <a:off x="6537325" y="511810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54308" name="Oval 1076"/>
          <p:cNvSpPr>
            <a:spLocks noChangeArrowheads="1"/>
          </p:cNvSpPr>
          <p:nvPr/>
        </p:nvSpPr>
        <p:spPr bwMode="auto">
          <a:xfrm>
            <a:off x="6918325" y="330200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54309" name="Oval 1077"/>
          <p:cNvSpPr>
            <a:spLocks noChangeArrowheads="1"/>
          </p:cNvSpPr>
          <p:nvPr/>
        </p:nvSpPr>
        <p:spPr bwMode="auto">
          <a:xfrm>
            <a:off x="6918325" y="366395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54310" name="Oval 1078"/>
          <p:cNvSpPr>
            <a:spLocks noChangeArrowheads="1"/>
          </p:cNvSpPr>
          <p:nvPr/>
        </p:nvSpPr>
        <p:spPr bwMode="auto">
          <a:xfrm>
            <a:off x="6918325" y="402748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54311" name="Oval 1079"/>
          <p:cNvSpPr>
            <a:spLocks noChangeArrowheads="1"/>
          </p:cNvSpPr>
          <p:nvPr/>
        </p:nvSpPr>
        <p:spPr bwMode="auto">
          <a:xfrm>
            <a:off x="6918325" y="439102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54312" name="Oval 1080"/>
          <p:cNvSpPr>
            <a:spLocks noChangeArrowheads="1"/>
          </p:cNvSpPr>
          <p:nvPr/>
        </p:nvSpPr>
        <p:spPr bwMode="auto">
          <a:xfrm>
            <a:off x="6918325" y="4754563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54313" name="Oval 1081"/>
          <p:cNvSpPr>
            <a:spLocks noChangeArrowheads="1"/>
          </p:cNvSpPr>
          <p:nvPr/>
        </p:nvSpPr>
        <p:spPr bwMode="auto">
          <a:xfrm>
            <a:off x="7299325" y="330200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54314" name="Oval 1082"/>
          <p:cNvSpPr>
            <a:spLocks noChangeArrowheads="1"/>
          </p:cNvSpPr>
          <p:nvPr/>
        </p:nvSpPr>
        <p:spPr bwMode="auto">
          <a:xfrm>
            <a:off x="7299325" y="366395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54315" name="Oval 1083"/>
          <p:cNvSpPr>
            <a:spLocks noChangeArrowheads="1"/>
          </p:cNvSpPr>
          <p:nvPr/>
        </p:nvSpPr>
        <p:spPr bwMode="auto">
          <a:xfrm>
            <a:off x="7299325" y="402748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54316" name="Oval 1084"/>
          <p:cNvSpPr>
            <a:spLocks noChangeArrowheads="1"/>
          </p:cNvSpPr>
          <p:nvPr/>
        </p:nvSpPr>
        <p:spPr bwMode="auto">
          <a:xfrm>
            <a:off x="7299325" y="439102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54317" name="Oval 1085"/>
          <p:cNvSpPr>
            <a:spLocks noChangeArrowheads="1"/>
          </p:cNvSpPr>
          <p:nvPr/>
        </p:nvSpPr>
        <p:spPr bwMode="auto">
          <a:xfrm>
            <a:off x="7299325" y="4754563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54318" name="Oval 1086"/>
          <p:cNvSpPr>
            <a:spLocks noChangeArrowheads="1"/>
          </p:cNvSpPr>
          <p:nvPr/>
        </p:nvSpPr>
        <p:spPr bwMode="auto">
          <a:xfrm>
            <a:off x="7299325" y="5118100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54319" name="Rectangle 1087"/>
          <p:cNvSpPr>
            <a:spLocks noChangeArrowheads="1"/>
          </p:cNvSpPr>
          <p:nvPr/>
        </p:nvSpPr>
        <p:spPr bwMode="auto">
          <a:xfrm>
            <a:off x="4953000" y="3217863"/>
            <a:ext cx="2714625" cy="2278062"/>
          </a:xfrm>
          <a:prstGeom prst="rect">
            <a:avLst/>
          </a:prstGeom>
          <a:noFill/>
          <a:ln w="28575">
            <a:solidFill>
              <a:srgbClr val="008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20" name="Oval 1102" descr="Dark vertical"/>
          <p:cNvSpPr>
            <a:spLocks noChangeArrowheads="1"/>
          </p:cNvSpPr>
          <p:nvPr/>
        </p:nvSpPr>
        <p:spPr bwMode="auto">
          <a:xfrm>
            <a:off x="5403850" y="5126038"/>
            <a:ext cx="304800" cy="304800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54321" name="Oval 1103" descr="Dark vertical"/>
          <p:cNvSpPr>
            <a:spLocks noChangeArrowheads="1"/>
          </p:cNvSpPr>
          <p:nvPr/>
        </p:nvSpPr>
        <p:spPr bwMode="auto">
          <a:xfrm>
            <a:off x="5784850" y="5126038"/>
            <a:ext cx="304800" cy="304800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54322" name="Oval 1104" descr="Dark vertical"/>
          <p:cNvSpPr>
            <a:spLocks noChangeArrowheads="1"/>
          </p:cNvSpPr>
          <p:nvPr/>
        </p:nvSpPr>
        <p:spPr bwMode="auto">
          <a:xfrm>
            <a:off x="6165850" y="5126038"/>
            <a:ext cx="304800" cy="304800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54323" name="Oval 1105" descr="Dark vertical"/>
          <p:cNvSpPr>
            <a:spLocks noChangeArrowheads="1"/>
          </p:cNvSpPr>
          <p:nvPr/>
        </p:nvSpPr>
        <p:spPr bwMode="auto">
          <a:xfrm>
            <a:off x="5778500" y="4757738"/>
            <a:ext cx="304800" cy="304800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54324" name="Oval 1106"/>
          <p:cNvSpPr>
            <a:spLocks noChangeArrowheads="1"/>
          </p:cNvSpPr>
          <p:nvPr/>
        </p:nvSpPr>
        <p:spPr bwMode="auto">
          <a:xfrm>
            <a:off x="6918325" y="5111750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54325" name="Oval 1108" descr="Dark vertical"/>
          <p:cNvSpPr>
            <a:spLocks noChangeArrowheads="1"/>
          </p:cNvSpPr>
          <p:nvPr/>
        </p:nvSpPr>
        <p:spPr bwMode="auto">
          <a:xfrm>
            <a:off x="4343400" y="3675063"/>
            <a:ext cx="304800" cy="304800"/>
          </a:xfrm>
          <a:prstGeom prst="ellipse">
            <a:avLst/>
          </a:prstGeom>
          <a:pattFill prst="dkVert">
            <a:fgClr>
              <a:srgbClr val="CD0329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54326" name="Text Box 1109"/>
          <p:cNvSpPr txBox="1">
            <a:spLocks noChangeArrowheads="1"/>
          </p:cNvSpPr>
          <p:nvPr/>
        </p:nvSpPr>
        <p:spPr bwMode="auto">
          <a:xfrm>
            <a:off x="4025900" y="3903663"/>
            <a:ext cx="98742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>
                <a:latin typeface="Times New Roman" pitchFamily="18" charset="0"/>
              </a:rPr>
              <a:t>to go</a:t>
            </a:r>
          </a:p>
        </p:txBody>
      </p:sp>
      <p:sp>
        <p:nvSpPr>
          <p:cNvPr id="54327" name="Line 1115"/>
          <p:cNvSpPr>
            <a:spLocks noChangeShapeType="1"/>
          </p:cNvSpPr>
          <p:nvPr/>
        </p:nvSpPr>
        <p:spPr bwMode="auto">
          <a:xfrm flipH="1" flipV="1">
            <a:off x="5535613" y="2786063"/>
            <a:ext cx="1587" cy="473075"/>
          </a:xfrm>
          <a:prstGeom prst="line">
            <a:avLst/>
          </a:prstGeom>
          <a:noFill/>
          <a:ln w="952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28" name="Line 1116"/>
          <p:cNvSpPr>
            <a:spLocks noChangeShapeType="1"/>
          </p:cNvSpPr>
          <p:nvPr/>
        </p:nvSpPr>
        <p:spPr bwMode="auto">
          <a:xfrm flipH="1" flipV="1">
            <a:off x="5153025" y="2801938"/>
            <a:ext cx="0" cy="457200"/>
          </a:xfrm>
          <a:prstGeom prst="line">
            <a:avLst/>
          </a:prstGeom>
          <a:noFill/>
          <a:ln w="952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29" name="Line 1117"/>
          <p:cNvSpPr>
            <a:spLocks noChangeShapeType="1"/>
          </p:cNvSpPr>
          <p:nvPr/>
        </p:nvSpPr>
        <p:spPr bwMode="auto">
          <a:xfrm flipH="1" flipV="1">
            <a:off x="5935663" y="2786063"/>
            <a:ext cx="1587" cy="473075"/>
          </a:xfrm>
          <a:prstGeom prst="line">
            <a:avLst/>
          </a:prstGeom>
          <a:noFill/>
          <a:ln w="952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30" name="Line 1118"/>
          <p:cNvSpPr>
            <a:spLocks noChangeShapeType="1"/>
          </p:cNvSpPr>
          <p:nvPr/>
        </p:nvSpPr>
        <p:spPr bwMode="auto">
          <a:xfrm flipH="1" flipV="1">
            <a:off x="6316663" y="2786063"/>
            <a:ext cx="1587" cy="473075"/>
          </a:xfrm>
          <a:prstGeom prst="line">
            <a:avLst/>
          </a:prstGeom>
          <a:noFill/>
          <a:ln w="952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31" name="Line 1119"/>
          <p:cNvSpPr>
            <a:spLocks noChangeShapeType="1"/>
          </p:cNvSpPr>
          <p:nvPr/>
        </p:nvSpPr>
        <p:spPr bwMode="auto">
          <a:xfrm flipH="1" flipV="1">
            <a:off x="6697663" y="2786063"/>
            <a:ext cx="1587" cy="473075"/>
          </a:xfrm>
          <a:prstGeom prst="line">
            <a:avLst/>
          </a:prstGeom>
          <a:noFill/>
          <a:ln w="952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32" name="Line 1120"/>
          <p:cNvSpPr>
            <a:spLocks noChangeShapeType="1"/>
          </p:cNvSpPr>
          <p:nvPr/>
        </p:nvSpPr>
        <p:spPr bwMode="auto">
          <a:xfrm flipH="1" flipV="1">
            <a:off x="7078663" y="2786063"/>
            <a:ext cx="1587" cy="473075"/>
          </a:xfrm>
          <a:prstGeom prst="line">
            <a:avLst/>
          </a:prstGeom>
          <a:noFill/>
          <a:ln w="952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33" name="Line 1121"/>
          <p:cNvSpPr>
            <a:spLocks noChangeShapeType="1"/>
          </p:cNvSpPr>
          <p:nvPr/>
        </p:nvSpPr>
        <p:spPr bwMode="auto">
          <a:xfrm flipH="1" flipV="1">
            <a:off x="7445375" y="2786063"/>
            <a:ext cx="1588" cy="473075"/>
          </a:xfrm>
          <a:prstGeom prst="line">
            <a:avLst/>
          </a:prstGeom>
          <a:noFill/>
          <a:ln w="952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34" name="Text Box 1112"/>
          <p:cNvSpPr txBox="1">
            <a:spLocks noChangeArrowheads="1"/>
          </p:cNvSpPr>
          <p:nvPr/>
        </p:nvSpPr>
        <p:spPr bwMode="auto">
          <a:xfrm>
            <a:off x="76200" y="6324600"/>
            <a:ext cx="3200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000" b="1">
                <a:latin typeface="Courier New" pitchFamily="49" charset="0"/>
              </a:rPr>
              <a:t>o1.scoresFor( b42 )</a:t>
            </a:r>
          </a:p>
        </p:txBody>
      </p:sp>
      <p:sp>
        <p:nvSpPr>
          <p:cNvPr id="54335" name="Text Box 1049"/>
          <p:cNvSpPr txBox="1">
            <a:spLocks noChangeArrowheads="1"/>
          </p:cNvSpPr>
          <p:nvPr/>
        </p:nvSpPr>
        <p:spPr bwMode="auto">
          <a:xfrm>
            <a:off x="485775" y="3509963"/>
            <a:ext cx="3314700" cy="739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2100">
                <a:latin typeface="Calibri" pitchFamily="34" charset="0"/>
              </a:rPr>
              <a:t>A 1-ply lookahead player will "see" an impending victory.</a:t>
            </a:r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6146" name="Ink 78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4830763" y="2197100"/>
              <a:ext cx="330200" cy="398463"/>
            </p14:xfrm>
          </p:contentPart>
        </mc:Choice>
        <mc:Fallback xmlns="">
          <p:pic>
            <p:nvPicPr>
              <p:cNvPr id="6146" name="Ink 78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819960" y="2188101"/>
                <a:ext cx="351445" cy="4200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6147" name="Ink 79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5416550" y="2197100"/>
              <a:ext cx="1801813" cy="485775"/>
            </p14:xfrm>
          </p:contentPart>
        </mc:Choice>
        <mc:Fallback xmlns="">
          <p:pic>
            <p:nvPicPr>
              <p:cNvPr id="6147" name="Ink 79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408272" y="2181256"/>
                <a:ext cx="1825208" cy="51818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6148" name="Ink 80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7370763" y="2382838"/>
              <a:ext cx="298450" cy="227012"/>
            </p14:xfrm>
          </p:contentPart>
        </mc:Choice>
        <mc:Fallback xmlns="">
          <p:pic>
            <p:nvPicPr>
              <p:cNvPr id="6148" name="Ink 80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363203" y="2367008"/>
                <a:ext cx="321491" cy="25579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6149" name="Ink 81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4451350" y="1758950"/>
              <a:ext cx="3821113" cy="1204913"/>
            </p14:xfrm>
          </p:contentPart>
        </mc:Choice>
        <mc:Fallback xmlns="">
          <p:pic>
            <p:nvPicPr>
              <p:cNvPr id="6149" name="Ink 81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435871" y="1743465"/>
                <a:ext cx="3852791" cy="1236602"/>
              </a:xfrm>
              <a:prstGeom prst="rect">
                <a:avLst/>
              </a:prstGeom>
            </p:spPr>
          </p:pic>
        </mc:Fallback>
      </mc:AlternateContent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5298" name="Group 2"/>
          <p:cNvGrpSpPr>
            <a:grpSpLocks/>
          </p:cNvGrpSpPr>
          <p:nvPr/>
        </p:nvGrpSpPr>
        <p:grpSpPr bwMode="auto">
          <a:xfrm>
            <a:off x="549275" y="930275"/>
            <a:ext cx="7964488" cy="180975"/>
            <a:chOff x="295" y="1311"/>
            <a:chExt cx="5177" cy="114"/>
          </a:xfrm>
        </p:grpSpPr>
        <p:sp>
          <p:nvSpPr>
            <p:cNvPr id="55402" name="Rectangle 3"/>
            <p:cNvSpPr>
              <a:spLocks noChangeArrowheads="1"/>
            </p:cNvSpPr>
            <p:nvPr/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5403" name="Rectangle 4"/>
            <p:cNvSpPr>
              <a:spLocks noChangeArrowheads="1"/>
            </p:cNvSpPr>
            <p:nvPr/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55299" name="Text Box 5"/>
          <p:cNvSpPr txBox="1">
            <a:spLocks noChangeArrowheads="1"/>
          </p:cNvSpPr>
          <p:nvPr/>
        </p:nvSpPr>
        <p:spPr bwMode="auto">
          <a:xfrm>
            <a:off x="914400" y="228600"/>
            <a:ext cx="731520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3600" b="1" i="1">
                <a:latin typeface="Times New Roman" pitchFamily="18" charset="0"/>
              </a:rPr>
              <a:t>Two</a:t>
            </a:r>
            <a:r>
              <a:rPr lang="en-US" sz="3600">
                <a:latin typeface="Times New Roman" pitchFamily="18" charset="0"/>
              </a:rPr>
              <a:t> moves ahead… ?</a:t>
            </a:r>
          </a:p>
        </p:txBody>
      </p:sp>
      <p:sp>
        <p:nvSpPr>
          <p:cNvPr id="55300" name="Text Box 11"/>
          <p:cNvSpPr txBox="1">
            <a:spLocks noChangeArrowheads="1"/>
          </p:cNvSpPr>
          <p:nvPr/>
        </p:nvSpPr>
        <p:spPr bwMode="auto">
          <a:xfrm>
            <a:off x="381000" y="5334000"/>
            <a:ext cx="3352800" cy="9255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800"/>
              <a:t>A 2-ply lookahead player can also "see" an </a:t>
            </a:r>
            <a:r>
              <a:rPr lang="en-US" sz="1800" b="1" i="1"/>
              <a:t>opponent's </a:t>
            </a:r>
            <a:r>
              <a:rPr lang="en-US" sz="1800"/>
              <a:t> impending victory.</a:t>
            </a:r>
          </a:p>
        </p:txBody>
      </p:sp>
      <p:sp>
        <p:nvSpPr>
          <p:cNvPr id="55301" name="Oval 12"/>
          <p:cNvSpPr>
            <a:spLocks noChangeArrowheads="1"/>
          </p:cNvSpPr>
          <p:nvPr/>
        </p:nvSpPr>
        <p:spPr bwMode="auto">
          <a:xfrm>
            <a:off x="4708525" y="1760538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55302" name="Oval 13" descr="Dark vertical"/>
          <p:cNvSpPr>
            <a:spLocks noChangeArrowheads="1"/>
          </p:cNvSpPr>
          <p:nvPr/>
        </p:nvSpPr>
        <p:spPr bwMode="auto">
          <a:xfrm>
            <a:off x="4708525" y="2122488"/>
            <a:ext cx="304800" cy="304800"/>
          </a:xfrm>
          <a:prstGeom prst="ellipse">
            <a:avLst/>
          </a:prstGeom>
          <a:pattFill prst="dkVert">
            <a:fgClr>
              <a:srgbClr val="CD0329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55303" name="Oval 14"/>
          <p:cNvSpPr>
            <a:spLocks noChangeArrowheads="1"/>
          </p:cNvSpPr>
          <p:nvPr/>
        </p:nvSpPr>
        <p:spPr bwMode="auto">
          <a:xfrm>
            <a:off x="4708525" y="2486025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55304" name="Oval 15" descr="Dark vertical"/>
          <p:cNvSpPr>
            <a:spLocks noChangeArrowheads="1"/>
          </p:cNvSpPr>
          <p:nvPr/>
        </p:nvSpPr>
        <p:spPr bwMode="auto">
          <a:xfrm>
            <a:off x="4708525" y="2849563"/>
            <a:ext cx="304800" cy="304800"/>
          </a:xfrm>
          <a:prstGeom prst="ellipse">
            <a:avLst/>
          </a:prstGeom>
          <a:pattFill prst="dkVert">
            <a:fgClr>
              <a:srgbClr val="CD0329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55305" name="Oval 16"/>
          <p:cNvSpPr>
            <a:spLocks noChangeArrowheads="1"/>
          </p:cNvSpPr>
          <p:nvPr/>
        </p:nvSpPr>
        <p:spPr bwMode="auto">
          <a:xfrm>
            <a:off x="4708525" y="3213100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55306" name="Oval 17"/>
          <p:cNvSpPr>
            <a:spLocks noChangeArrowheads="1"/>
          </p:cNvSpPr>
          <p:nvPr/>
        </p:nvSpPr>
        <p:spPr bwMode="auto">
          <a:xfrm>
            <a:off x="4708525" y="3576638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55307" name="Oval 18"/>
          <p:cNvSpPr>
            <a:spLocks noChangeArrowheads="1"/>
          </p:cNvSpPr>
          <p:nvPr/>
        </p:nvSpPr>
        <p:spPr bwMode="auto">
          <a:xfrm>
            <a:off x="5089525" y="176053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55308" name="Oval 19"/>
          <p:cNvSpPr>
            <a:spLocks noChangeArrowheads="1"/>
          </p:cNvSpPr>
          <p:nvPr/>
        </p:nvSpPr>
        <p:spPr bwMode="auto">
          <a:xfrm>
            <a:off x="5089525" y="212248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55309" name="Oval 20"/>
          <p:cNvSpPr>
            <a:spLocks noChangeArrowheads="1"/>
          </p:cNvSpPr>
          <p:nvPr/>
        </p:nvSpPr>
        <p:spPr bwMode="auto">
          <a:xfrm>
            <a:off x="5089525" y="248602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55310" name="Oval 21"/>
          <p:cNvSpPr>
            <a:spLocks noChangeArrowheads="1"/>
          </p:cNvSpPr>
          <p:nvPr/>
        </p:nvSpPr>
        <p:spPr bwMode="auto">
          <a:xfrm>
            <a:off x="5089525" y="2849563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55311" name="Oval 22"/>
          <p:cNvSpPr>
            <a:spLocks noChangeArrowheads="1"/>
          </p:cNvSpPr>
          <p:nvPr/>
        </p:nvSpPr>
        <p:spPr bwMode="auto">
          <a:xfrm>
            <a:off x="5089525" y="3213100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55312" name="Oval 23"/>
          <p:cNvSpPr>
            <a:spLocks noChangeArrowheads="1"/>
          </p:cNvSpPr>
          <p:nvPr/>
        </p:nvSpPr>
        <p:spPr bwMode="auto">
          <a:xfrm>
            <a:off x="5470525" y="176053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55313" name="Oval 24"/>
          <p:cNvSpPr>
            <a:spLocks noChangeArrowheads="1"/>
          </p:cNvSpPr>
          <p:nvPr/>
        </p:nvSpPr>
        <p:spPr bwMode="auto">
          <a:xfrm>
            <a:off x="5470525" y="212248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55314" name="Oval 25"/>
          <p:cNvSpPr>
            <a:spLocks noChangeArrowheads="1"/>
          </p:cNvSpPr>
          <p:nvPr/>
        </p:nvSpPr>
        <p:spPr bwMode="auto">
          <a:xfrm>
            <a:off x="5470525" y="248602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55315" name="Oval 26"/>
          <p:cNvSpPr>
            <a:spLocks noChangeArrowheads="1"/>
          </p:cNvSpPr>
          <p:nvPr/>
        </p:nvSpPr>
        <p:spPr bwMode="auto">
          <a:xfrm>
            <a:off x="5470525" y="2849563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55316" name="Oval 27"/>
          <p:cNvSpPr>
            <a:spLocks noChangeArrowheads="1"/>
          </p:cNvSpPr>
          <p:nvPr/>
        </p:nvSpPr>
        <p:spPr bwMode="auto">
          <a:xfrm>
            <a:off x="6229350" y="3211513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55317" name="Oval 28"/>
          <p:cNvSpPr>
            <a:spLocks noChangeArrowheads="1"/>
          </p:cNvSpPr>
          <p:nvPr/>
        </p:nvSpPr>
        <p:spPr bwMode="auto">
          <a:xfrm>
            <a:off x="5851525" y="176053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55318" name="Oval 29"/>
          <p:cNvSpPr>
            <a:spLocks noChangeArrowheads="1"/>
          </p:cNvSpPr>
          <p:nvPr/>
        </p:nvSpPr>
        <p:spPr bwMode="auto">
          <a:xfrm>
            <a:off x="5851525" y="212248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55319" name="Oval 30"/>
          <p:cNvSpPr>
            <a:spLocks noChangeArrowheads="1"/>
          </p:cNvSpPr>
          <p:nvPr/>
        </p:nvSpPr>
        <p:spPr bwMode="auto">
          <a:xfrm>
            <a:off x="5851525" y="248602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55320" name="Oval 31"/>
          <p:cNvSpPr>
            <a:spLocks noChangeArrowheads="1"/>
          </p:cNvSpPr>
          <p:nvPr/>
        </p:nvSpPr>
        <p:spPr bwMode="auto">
          <a:xfrm>
            <a:off x="5851525" y="2849563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55321" name="Oval 32"/>
          <p:cNvSpPr>
            <a:spLocks noChangeArrowheads="1"/>
          </p:cNvSpPr>
          <p:nvPr/>
        </p:nvSpPr>
        <p:spPr bwMode="auto">
          <a:xfrm>
            <a:off x="5851525" y="321310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55322" name="Oval 33"/>
          <p:cNvSpPr>
            <a:spLocks noChangeArrowheads="1"/>
          </p:cNvSpPr>
          <p:nvPr/>
        </p:nvSpPr>
        <p:spPr bwMode="auto">
          <a:xfrm>
            <a:off x="6232525" y="176053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55323" name="Oval 34"/>
          <p:cNvSpPr>
            <a:spLocks noChangeArrowheads="1"/>
          </p:cNvSpPr>
          <p:nvPr/>
        </p:nvSpPr>
        <p:spPr bwMode="auto">
          <a:xfrm>
            <a:off x="6232525" y="212248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55324" name="Oval 35"/>
          <p:cNvSpPr>
            <a:spLocks noChangeArrowheads="1"/>
          </p:cNvSpPr>
          <p:nvPr/>
        </p:nvSpPr>
        <p:spPr bwMode="auto">
          <a:xfrm>
            <a:off x="6232525" y="248602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55325" name="Oval 36"/>
          <p:cNvSpPr>
            <a:spLocks noChangeArrowheads="1"/>
          </p:cNvSpPr>
          <p:nvPr/>
        </p:nvSpPr>
        <p:spPr bwMode="auto">
          <a:xfrm>
            <a:off x="6232525" y="2849563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55326" name="Oval 37"/>
          <p:cNvSpPr>
            <a:spLocks noChangeArrowheads="1"/>
          </p:cNvSpPr>
          <p:nvPr/>
        </p:nvSpPr>
        <p:spPr bwMode="auto">
          <a:xfrm>
            <a:off x="6232525" y="357663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55327" name="Oval 38"/>
          <p:cNvSpPr>
            <a:spLocks noChangeArrowheads="1"/>
          </p:cNvSpPr>
          <p:nvPr/>
        </p:nvSpPr>
        <p:spPr bwMode="auto">
          <a:xfrm>
            <a:off x="6613525" y="176053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55328" name="Oval 39"/>
          <p:cNvSpPr>
            <a:spLocks noChangeArrowheads="1"/>
          </p:cNvSpPr>
          <p:nvPr/>
        </p:nvSpPr>
        <p:spPr bwMode="auto">
          <a:xfrm>
            <a:off x="6613525" y="212248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55329" name="Oval 40"/>
          <p:cNvSpPr>
            <a:spLocks noChangeArrowheads="1"/>
          </p:cNvSpPr>
          <p:nvPr/>
        </p:nvSpPr>
        <p:spPr bwMode="auto">
          <a:xfrm>
            <a:off x="6613525" y="248602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55330" name="Oval 41"/>
          <p:cNvSpPr>
            <a:spLocks noChangeArrowheads="1"/>
          </p:cNvSpPr>
          <p:nvPr/>
        </p:nvSpPr>
        <p:spPr bwMode="auto">
          <a:xfrm>
            <a:off x="6613525" y="2849563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55331" name="Oval 42"/>
          <p:cNvSpPr>
            <a:spLocks noChangeArrowheads="1"/>
          </p:cNvSpPr>
          <p:nvPr/>
        </p:nvSpPr>
        <p:spPr bwMode="auto">
          <a:xfrm>
            <a:off x="6613525" y="321310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55332" name="Oval 43"/>
          <p:cNvSpPr>
            <a:spLocks noChangeArrowheads="1"/>
          </p:cNvSpPr>
          <p:nvPr/>
        </p:nvSpPr>
        <p:spPr bwMode="auto">
          <a:xfrm>
            <a:off x="6994525" y="176053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55333" name="Oval 44"/>
          <p:cNvSpPr>
            <a:spLocks noChangeArrowheads="1"/>
          </p:cNvSpPr>
          <p:nvPr/>
        </p:nvSpPr>
        <p:spPr bwMode="auto">
          <a:xfrm>
            <a:off x="6994525" y="212248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55334" name="Oval 45"/>
          <p:cNvSpPr>
            <a:spLocks noChangeArrowheads="1"/>
          </p:cNvSpPr>
          <p:nvPr/>
        </p:nvSpPr>
        <p:spPr bwMode="auto">
          <a:xfrm>
            <a:off x="6994525" y="248602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55335" name="Oval 46"/>
          <p:cNvSpPr>
            <a:spLocks noChangeArrowheads="1"/>
          </p:cNvSpPr>
          <p:nvPr/>
        </p:nvSpPr>
        <p:spPr bwMode="auto">
          <a:xfrm>
            <a:off x="6994525" y="2849563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55336" name="Oval 47"/>
          <p:cNvSpPr>
            <a:spLocks noChangeArrowheads="1"/>
          </p:cNvSpPr>
          <p:nvPr/>
        </p:nvSpPr>
        <p:spPr bwMode="auto">
          <a:xfrm>
            <a:off x="6994525" y="321310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55337" name="Oval 48"/>
          <p:cNvSpPr>
            <a:spLocks noChangeArrowheads="1"/>
          </p:cNvSpPr>
          <p:nvPr/>
        </p:nvSpPr>
        <p:spPr bwMode="auto">
          <a:xfrm>
            <a:off x="6994525" y="3576638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55338" name="Rectangle 49"/>
          <p:cNvSpPr>
            <a:spLocks noChangeArrowheads="1"/>
          </p:cNvSpPr>
          <p:nvPr/>
        </p:nvSpPr>
        <p:spPr bwMode="auto">
          <a:xfrm>
            <a:off x="4648200" y="1676400"/>
            <a:ext cx="2714625" cy="2278063"/>
          </a:xfrm>
          <a:prstGeom prst="rect">
            <a:avLst/>
          </a:prstGeom>
          <a:noFill/>
          <a:ln w="28575">
            <a:solidFill>
              <a:srgbClr val="008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55339" name="Group 50"/>
          <p:cNvGrpSpPr>
            <a:grpSpLocks/>
          </p:cNvGrpSpPr>
          <p:nvPr>
            <p:custDataLst>
              <p:tags r:id="rId1"/>
            </p:custDataLst>
          </p:nvPr>
        </p:nvGrpSpPr>
        <p:grpSpPr bwMode="auto">
          <a:xfrm>
            <a:off x="685800" y="1524000"/>
            <a:ext cx="531813" cy="615950"/>
            <a:chOff x="2928" y="1051"/>
            <a:chExt cx="840" cy="957"/>
          </a:xfrm>
        </p:grpSpPr>
        <p:sp>
          <p:nvSpPr>
            <p:cNvPr id="55389" name="Freeform 51"/>
            <p:cNvSpPr>
              <a:spLocks/>
            </p:cNvSpPr>
            <p:nvPr>
              <p:custDataLst>
                <p:tags r:id="rId2"/>
              </p:custDataLst>
            </p:nvPr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24 w 1048"/>
                <a:gd name="T1" fmla="*/ 21 h 250"/>
                <a:gd name="T2" fmla="*/ 42 w 1048"/>
                <a:gd name="T3" fmla="*/ 83 h 250"/>
                <a:gd name="T4" fmla="*/ 43 w 1048"/>
                <a:gd name="T5" fmla="*/ 111 h 250"/>
                <a:gd name="T6" fmla="*/ 46 w 1048"/>
                <a:gd name="T7" fmla="*/ 126 h 250"/>
                <a:gd name="T8" fmla="*/ 48 w 1048"/>
                <a:gd name="T9" fmla="*/ 167 h 250"/>
                <a:gd name="T10" fmla="*/ 33 w 1048"/>
                <a:gd name="T11" fmla="*/ 236 h 250"/>
                <a:gd name="T12" fmla="*/ 4 w 1048"/>
                <a:gd name="T13" fmla="*/ 216 h 250"/>
                <a:gd name="T14" fmla="*/ 0 w 1048"/>
                <a:gd name="T15" fmla="*/ 195 h 250"/>
                <a:gd name="T16" fmla="*/ 2 w 1048"/>
                <a:gd name="T17" fmla="*/ 161 h 250"/>
                <a:gd name="T18" fmla="*/ 4 w 1048"/>
                <a:gd name="T19" fmla="*/ 125 h 250"/>
                <a:gd name="T20" fmla="*/ 9 w 1048"/>
                <a:gd name="T21" fmla="*/ 76 h 250"/>
                <a:gd name="T22" fmla="*/ 13 w 1048"/>
                <a:gd name="T23" fmla="*/ 55 h 250"/>
                <a:gd name="T24" fmla="*/ 15 w 1048"/>
                <a:gd name="T25" fmla="*/ 28 h 250"/>
                <a:gd name="T26" fmla="*/ 17 w 1048"/>
                <a:gd name="T27" fmla="*/ 14 h 250"/>
                <a:gd name="T28" fmla="*/ 22 w 1048"/>
                <a:gd name="T29" fmla="*/ 28 h 250"/>
                <a:gd name="T30" fmla="*/ 24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5390" name="Oval 52"/>
            <p:cNvSpPr>
              <a:spLocks noChangeArrowheads="1"/>
            </p:cNvSpPr>
            <p:nvPr>
              <p:custDataLst>
                <p:tags r:id="rId3"/>
              </p:custDataLst>
            </p:nvPr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5391" name="Oval 53"/>
            <p:cNvSpPr>
              <a:spLocks noChangeArrowheads="1"/>
            </p:cNvSpPr>
            <p:nvPr>
              <p:custDataLst>
                <p:tags r:id="rId4"/>
              </p:custDataLst>
            </p:nvPr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5392" name="Oval 54"/>
            <p:cNvSpPr>
              <a:spLocks noChangeArrowheads="1"/>
            </p:cNvSpPr>
            <p:nvPr>
              <p:custDataLst>
                <p:tags r:id="rId5"/>
              </p:custDataLst>
            </p:nvPr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5393" name="Oval 55"/>
            <p:cNvSpPr>
              <a:spLocks noChangeArrowheads="1"/>
            </p:cNvSpPr>
            <p:nvPr>
              <p:custDataLst>
                <p:tags r:id="rId6"/>
              </p:custDataLst>
            </p:nvPr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5394" name="Oval 56"/>
            <p:cNvSpPr>
              <a:spLocks noChangeArrowheads="1"/>
            </p:cNvSpPr>
            <p:nvPr>
              <p:custDataLst>
                <p:tags r:id="rId7"/>
              </p:custDataLst>
            </p:nvPr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5395" name="Oval 57"/>
            <p:cNvSpPr>
              <a:spLocks noChangeArrowheads="1"/>
            </p:cNvSpPr>
            <p:nvPr>
              <p:custDataLst>
                <p:tags r:id="rId8"/>
              </p:custDataLst>
            </p:nvPr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5396" name="Oval 58"/>
            <p:cNvSpPr>
              <a:spLocks noChangeArrowheads="1"/>
            </p:cNvSpPr>
            <p:nvPr>
              <p:custDataLst>
                <p:tags r:id="rId9"/>
              </p:custDataLst>
            </p:nvPr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5397" name="AutoShape 59"/>
            <p:cNvSpPr>
              <a:spLocks noChangeArrowheads="1"/>
            </p:cNvSpPr>
            <p:nvPr>
              <p:custDataLst>
                <p:tags r:id="rId10"/>
              </p:custDataLst>
            </p:nvPr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5398" name="Freeform 60"/>
            <p:cNvSpPr>
              <a:spLocks/>
            </p:cNvSpPr>
            <p:nvPr>
              <p:custDataLst>
                <p:tags r:id="rId11"/>
              </p:custDataLst>
            </p:nvPr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399" name="Freeform 61"/>
            <p:cNvSpPr>
              <a:spLocks/>
            </p:cNvSpPr>
            <p:nvPr>
              <p:custDataLst>
                <p:tags r:id="rId12"/>
              </p:custDataLst>
            </p:nvPr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400" name="Freeform 62"/>
            <p:cNvSpPr>
              <a:spLocks/>
            </p:cNvSpPr>
            <p:nvPr>
              <p:custDataLst>
                <p:tags r:id="rId13"/>
              </p:custDataLst>
            </p:nvPr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401" name="Freeform 63"/>
            <p:cNvSpPr>
              <a:spLocks/>
            </p:cNvSpPr>
            <p:nvPr>
              <p:custDataLst>
                <p:tags r:id="rId14"/>
              </p:custDataLst>
            </p:nvPr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55340" name="Oval 64" descr="Dark vertical"/>
          <p:cNvSpPr>
            <a:spLocks noChangeArrowheads="1"/>
          </p:cNvSpPr>
          <p:nvPr/>
        </p:nvSpPr>
        <p:spPr bwMode="auto">
          <a:xfrm>
            <a:off x="5099050" y="3584575"/>
            <a:ext cx="304800" cy="304800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55341" name="Oval 65" descr="Dark vertical"/>
          <p:cNvSpPr>
            <a:spLocks noChangeArrowheads="1"/>
          </p:cNvSpPr>
          <p:nvPr/>
        </p:nvSpPr>
        <p:spPr bwMode="auto">
          <a:xfrm>
            <a:off x="5480050" y="3584575"/>
            <a:ext cx="304800" cy="304800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55342" name="Oval 66" descr="Dark vertical"/>
          <p:cNvSpPr>
            <a:spLocks noChangeArrowheads="1"/>
          </p:cNvSpPr>
          <p:nvPr/>
        </p:nvSpPr>
        <p:spPr bwMode="auto">
          <a:xfrm>
            <a:off x="5861050" y="3584575"/>
            <a:ext cx="304800" cy="304800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55343" name="Oval 67" descr="Dark vertical"/>
          <p:cNvSpPr>
            <a:spLocks noChangeArrowheads="1"/>
          </p:cNvSpPr>
          <p:nvPr/>
        </p:nvSpPr>
        <p:spPr bwMode="auto">
          <a:xfrm>
            <a:off x="5473700" y="3216275"/>
            <a:ext cx="304800" cy="304800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55344" name="Oval 68"/>
          <p:cNvSpPr>
            <a:spLocks noChangeArrowheads="1"/>
          </p:cNvSpPr>
          <p:nvPr/>
        </p:nvSpPr>
        <p:spPr bwMode="auto">
          <a:xfrm>
            <a:off x="6613525" y="3570288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55345" name="Oval 69"/>
          <p:cNvSpPr>
            <a:spLocks noChangeArrowheads="1"/>
          </p:cNvSpPr>
          <p:nvPr/>
        </p:nvSpPr>
        <p:spPr bwMode="auto">
          <a:xfrm>
            <a:off x="3368675" y="3073400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55346" name="Text Box 70"/>
          <p:cNvSpPr txBox="1">
            <a:spLocks noChangeArrowheads="1"/>
          </p:cNvSpPr>
          <p:nvPr/>
        </p:nvSpPr>
        <p:spPr bwMode="auto">
          <a:xfrm>
            <a:off x="3717925" y="2979738"/>
            <a:ext cx="4572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>
                <a:latin typeface="Times New Roman" pitchFamily="18" charset="0"/>
              </a:rPr>
              <a:t>'s </a:t>
            </a:r>
          </a:p>
        </p:txBody>
      </p:sp>
      <p:sp>
        <p:nvSpPr>
          <p:cNvPr id="55347" name="Text Box 71"/>
          <p:cNvSpPr txBox="1">
            <a:spLocks noChangeArrowheads="1"/>
          </p:cNvSpPr>
          <p:nvPr/>
        </p:nvSpPr>
        <p:spPr bwMode="auto">
          <a:xfrm>
            <a:off x="249238" y="2143125"/>
            <a:ext cx="13716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000">
                <a:solidFill>
                  <a:srgbClr val="06961A"/>
                </a:solidFill>
                <a:latin typeface="Comic Sans MS" pitchFamily="66" charset="0"/>
              </a:rPr>
              <a:t>What about 3-ply?</a:t>
            </a:r>
          </a:p>
        </p:txBody>
      </p:sp>
      <p:sp>
        <p:nvSpPr>
          <p:cNvPr id="55348" name="Rectangle 72"/>
          <p:cNvSpPr>
            <a:spLocks noChangeArrowheads="1"/>
          </p:cNvSpPr>
          <p:nvPr/>
        </p:nvSpPr>
        <p:spPr bwMode="auto">
          <a:xfrm>
            <a:off x="7696200" y="5973763"/>
            <a:ext cx="96361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>
                <a:latin typeface="Times" charset="0"/>
              </a:rPr>
              <a:t> </a:t>
            </a:r>
            <a:r>
              <a:rPr lang="en-US" b="1" i="1">
                <a:solidFill>
                  <a:srgbClr val="0B04FF"/>
                </a:solidFill>
                <a:latin typeface="Times" charset="0"/>
              </a:rPr>
              <a:t>2-ply</a:t>
            </a:r>
            <a:r>
              <a:rPr lang="en-US">
                <a:solidFill>
                  <a:srgbClr val="0B04FF"/>
                </a:solidFill>
                <a:latin typeface="Times" charset="0"/>
              </a:rPr>
              <a:t> </a:t>
            </a:r>
          </a:p>
        </p:txBody>
      </p:sp>
      <p:sp>
        <p:nvSpPr>
          <p:cNvPr id="55349" name="Rectangle 73"/>
          <p:cNvSpPr>
            <a:spLocks noChangeArrowheads="1"/>
          </p:cNvSpPr>
          <p:nvPr/>
        </p:nvSpPr>
        <p:spPr bwMode="auto">
          <a:xfrm>
            <a:off x="7696200" y="4419600"/>
            <a:ext cx="96361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>
                <a:latin typeface="Times" charset="0"/>
              </a:rPr>
              <a:t> </a:t>
            </a:r>
            <a:r>
              <a:rPr lang="en-US" b="1" i="1">
                <a:solidFill>
                  <a:srgbClr val="0B04FF"/>
                </a:solidFill>
                <a:latin typeface="Times" charset="0"/>
              </a:rPr>
              <a:t>1-ply</a:t>
            </a:r>
            <a:r>
              <a:rPr lang="en-US">
                <a:solidFill>
                  <a:srgbClr val="0B04FF"/>
                </a:solidFill>
                <a:latin typeface="Times" charset="0"/>
              </a:rPr>
              <a:t> </a:t>
            </a:r>
          </a:p>
        </p:txBody>
      </p:sp>
      <p:sp>
        <p:nvSpPr>
          <p:cNvPr id="55350" name="Text Box 74"/>
          <p:cNvSpPr txBox="1">
            <a:spLocks noChangeArrowheads="1"/>
          </p:cNvSpPr>
          <p:nvPr/>
        </p:nvSpPr>
        <p:spPr bwMode="auto">
          <a:xfrm>
            <a:off x="7777163" y="4799013"/>
            <a:ext cx="83820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200">
                <a:solidFill>
                  <a:srgbClr val="0B04FF"/>
                </a:solidFill>
              </a:rPr>
              <a:t>scores</a:t>
            </a:r>
          </a:p>
        </p:txBody>
      </p:sp>
      <p:sp>
        <p:nvSpPr>
          <p:cNvPr id="55351" name="Text Box 75"/>
          <p:cNvSpPr txBox="1">
            <a:spLocks noChangeArrowheads="1"/>
          </p:cNvSpPr>
          <p:nvPr/>
        </p:nvSpPr>
        <p:spPr bwMode="auto">
          <a:xfrm>
            <a:off x="7770813" y="6354763"/>
            <a:ext cx="83820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200">
                <a:solidFill>
                  <a:srgbClr val="0B04FF"/>
                </a:solidFill>
              </a:rPr>
              <a:t>scores</a:t>
            </a:r>
          </a:p>
        </p:txBody>
      </p:sp>
      <p:sp>
        <p:nvSpPr>
          <p:cNvPr id="55352" name="Text Box 76"/>
          <p:cNvSpPr txBox="1">
            <a:spLocks noChangeArrowheads="1"/>
          </p:cNvSpPr>
          <p:nvPr/>
        </p:nvSpPr>
        <p:spPr bwMode="auto">
          <a:xfrm>
            <a:off x="392113" y="2390775"/>
            <a:ext cx="100012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000" b="1">
                <a:latin typeface="Courier New" pitchFamily="49" charset="0"/>
              </a:rPr>
              <a:t>Try it!</a:t>
            </a:r>
          </a:p>
        </p:txBody>
      </p:sp>
      <p:sp>
        <p:nvSpPr>
          <p:cNvPr id="55353" name="Line 93"/>
          <p:cNvSpPr>
            <a:spLocks noChangeShapeType="1"/>
          </p:cNvSpPr>
          <p:nvPr/>
        </p:nvSpPr>
        <p:spPr bwMode="auto">
          <a:xfrm>
            <a:off x="4822825" y="4029075"/>
            <a:ext cx="0" cy="3000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5354" name="Line 94"/>
          <p:cNvSpPr>
            <a:spLocks noChangeShapeType="1"/>
          </p:cNvSpPr>
          <p:nvPr/>
        </p:nvSpPr>
        <p:spPr bwMode="auto">
          <a:xfrm>
            <a:off x="4394200" y="5319713"/>
            <a:ext cx="368617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5355" name="Line 100"/>
          <p:cNvSpPr>
            <a:spLocks noChangeShapeType="1"/>
          </p:cNvSpPr>
          <p:nvPr/>
        </p:nvSpPr>
        <p:spPr bwMode="auto">
          <a:xfrm>
            <a:off x="5211763" y="4029075"/>
            <a:ext cx="0" cy="3000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5356" name="Line 101"/>
          <p:cNvSpPr>
            <a:spLocks noChangeShapeType="1"/>
          </p:cNvSpPr>
          <p:nvPr/>
        </p:nvSpPr>
        <p:spPr bwMode="auto">
          <a:xfrm>
            <a:off x="5602288" y="4029075"/>
            <a:ext cx="0" cy="3000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5357" name="Line 102"/>
          <p:cNvSpPr>
            <a:spLocks noChangeShapeType="1"/>
          </p:cNvSpPr>
          <p:nvPr/>
        </p:nvSpPr>
        <p:spPr bwMode="auto">
          <a:xfrm>
            <a:off x="5992813" y="4029075"/>
            <a:ext cx="0" cy="3000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5358" name="Line 103"/>
          <p:cNvSpPr>
            <a:spLocks noChangeShapeType="1"/>
          </p:cNvSpPr>
          <p:nvPr/>
        </p:nvSpPr>
        <p:spPr bwMode="auto">
          <a:xfrm>
            <a:off x="6381750" y="4029075"/>
            <a:ext cx="0" cy="3000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5359" name="Line 104"/>
          <p:cNvSpPr>
            <a:spLocks noChangeShapeType="1"/>
          </p:cNvSpPr>
          <p:nvPr/>
        </p:nvSpPr>
        <p:spPr bwMode="auto">
          <a:xfrm>
            <a:off x="6772275" y="4029075"/>
            <a:ext cx="0" cy="3000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5360" name="Line 105"/>
          <p:cNvSpPr>
            <a:spLocks noChangeShapeType="1"/>
          </p:cNvSpPr>
          <p:nvPr/>
        </p:nvSpPr>
        <p:spPr bwMode="auto">
          <a:xfrm>
            <a:off x="7162800" y="4029075"/>
            <a:ext cx="0" cy="3000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5361" name="Line 106"/>
          <p:cNvSpPr>
            <a:spLocks noChangeShapeType="1"/>
          </p:cNvSpPr>
          <p:nvPr/>
        </p:nvSpPr>
        <p:spPr bwMode="auto">
          <a:xfrm>
            <a:off x="4800600" y="5486400"/>
            <a:ext cx="0" cy="3000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5362" name="Line 107"/>
          <p:cNvSpPr>
            <a:spLocks noChangeShapeType="1"/>
          </p:cNvSpPr>
          <p:nvPr/>
        </p:nvSpPr>
        <p:spPr bwMode="auto">
          <a:xfrm>
            <a:off x="5189538" y="5486400"/>
            <a:ext cx="0" cy="3000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5363" name="Line 108"/>
          <p:cNvSpPr>
            <a:spLocks noChangeShapeType="1"/>
          </p:cNvSpPr>
          <p:nvPr/>
        </p:nvSpPr>
        <p:spPr bwMode="auto">
          <a:xfrm>
            <a:off x="5580063" y="5486400"/>
            <a:ext cx="0" cy="3000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5364" name="Line 109"/>
          <p:cNvSpPr>
            <a:spLocks noChangeShapeType="1"/>
          </p:cNvSpPr>
          <p:nvPr/>
        </p:nvSpPr>
        <p:spPr bwMode="auto">
          <a:xfrm>
            <a:off x="5970588" y="5486400"/>
            <a:ext cx="0" cy="3000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5365" name="Line 110"/>
          <p:cNvSpPr>
            <a:spLocks noChangeShapeType="1"/>
          </p:cNvSpPr>
          <p:nvPr/>
        </p:nvSpPr>
        <p:spPr bwMode="auto">
          <a:xfrm>
            <a:off x="6359525" y="5486400"/>
            <a:ext cx="0" cy="3000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5366" name="Line 111"/>
          <p:cNvSpPr>
            <a:spLocks noChangeShapeType="1"/>
          </p:cNvSpPr>
          <p:nvPr/>
        </p:nvSpPr>
        <p:spPr bwMode="auto">
          <a:xfrm>
            <a:off x="6750050" y="5486400"/>
            <a:ext cx="0" cy="3000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5367" name="Line 112"/>
          <p:cNvSpPr>
            <a:spLocks noChangeShapeType="1"/>
          </p:cNvSpPr>
          <p:nvPr/>
        </p:nvSpPr>
        <p:spPr bwMode="auto">
          <a:xfrm>
            <a:off x="7140575" y="5486400"/>
            <a:ext cx="0" cy="3000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5368" name="Text Box 70"/>
          <p:cNvSpPr txBox="1">
            <a:spLocks noChangeArrowheads="1"/>
          </p:cNvSpPr>
          <p:nvPr/>
        </p:nvSpPr>
        <p:spPr bwMode="auto">
          <a:xfrm>
            <a:off x="2295525" y="3360738"/>
            <a:ext cx="16891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>
                <a:latin typeface="Times New Roman" pitchFamily="18" charset="0"/>
              </a:rPr>
              <a:t>turn </a:t>
            </a:r>
          </a:p>
        </p:txBody>
      </p:sp>
      <p:sp>
        <p:nvSpPr>
          <p:cNvPr id="94" name="Rectangle 73"/>
          <p:cNvSpPr>
            <a:spLocks noChangeArrowheads="1"/>
          </p:cNvSpPr>
          <p:nvPr/>
        </p:nvSpPr>
        <p:spPr bwMode="auto">
          <a:xfrm>
            <a:off x="7791450" y="1219200"/>
            <a:ext cx="901700" cy="4619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>
              <a:defRPr/>
            </a:pPr>
            <a:r>
              <a:rPr lang="en-US">
                <a:solidFill>
                  <a:schemeClr val="bg1">
                    <a:lumMod val="50000"/>
                  </a:schemeClr>
                </a:solidFill>
                <a:latin typeface="Times" pitchFamily="-106" charset="0"/>
                <a:ea typeface="ＭＳ Ｐゴシック" pitchFamily="-106" charset="-128"/>
                <a:cs typeface="ＭＳ Ｐゴシック" pitchFamily="-106" charset="-128"/>
              </a:rPr>
              <a:t> </a:t>
            </a:r>
            <a:r>
              <a:rPr lang="en-US" b="1" i="1">
                <a:solidFill>
                  <a:schemeClr val="bg1">
                    <a:lumMod val="50000"/>
                  </a:schemeClr>
                </a:solidFill>
                <a:latin typeface="Times" pitchFamily="-106" charset="0"/>
                <a:ea typeface="ＭＳ Ｐゴシック" pitchFamily="-106" charset="-128"/>
                <a:cs typeface="ＭＳ Ｐゴシック" pitchFamily="-106" charset="-128"/>
              </a:rPr>
              <a:t>0-ply</a:t>
            </a:r>
            <a:r>
              <a:rPr lang="en-US">
                <a:solidFill>
                  <a:schemeClr val="bg1">
                    <a:lumMod val="50000"/>
                  </a:schemeClr>
                </a:solidFill>
                <a:latin typeface="Times" pitchFamily="-106" charset="0"/>
                <a:ea typeface="ＭＳ Ｐゴシック" pitchFamily="-106" charset="-128"/>
                <a:cs typeface="ＭＳ Ｐゴシック" pitchFamily="-106" charset="-128"/>
              </a:rPr>
              <a:t> </a:t>
            </a:r>
          </a:p>
        </p:txBody>
      </p:sp>
      <p:sp>
        <p:nvSpPr>
          <p:cNvPr id="95" name="Text Box 74"/>
          <p:cNvSpPr txBox="1">
            <a:spLocks noChangeArrowheads="1"/>
          </p:cNvSpPr>
          <p:nvPr/>
        </p:nvSpPr>
        <p:spPr bwMode="auto">
          <a:xfrm>
            <a:off x="7872413" y="1598613"/>
            <a:ext cx="838200" cy="2746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200">
                <a:solidFill>
                  <a:schemeClr val="bg1">
                    <a:lumMod val="50000"/>
                  </a:schemeClr>
                </a:solidFill>
                <a:latin typeface="Arial" pitchFamily="-106" charset="0"/>
                <a:ea typeface="ＭＳ Ｐゴシック" pitchFamily="-106" charset="-128"/>
                <a:cs typeface="ＭＳ Ｐゴシック" pitchFamily="-106" charset="-128"/>
              </a:rPr>
              <a:t>scores</a:t>
            </a:r>
          </a:p>
        </p:txBody>
      </p:sp>
      <p:sp>
        <p:nvSpPr>
          <p:cNvPr id="55371" name="Rectangle 95"/>
          <p:cNvSpPr>
            <a:spLocks noChangeArrowheads="1"/>
          </p:cNvSpPr>
          <p:nvPr/>
        </p:nvSpPr>
        <p:spPr bwMode="auto">
          <a:xfrm>
            <a:off x="4614863" y="1357313"/>
            <a:ext cx="393700" cy="322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sz="1500" b="1">
                <a:solidFill>
                  <a:srgbClr val="7F7F7F"/>
                </a:solidFill>
                <a:latin typeface="Times" charset="0"/>
              </a:rPr>
              <a:t> -1</a:t>
            </a:r>
            <a:endParaRPr lang="en-US" sz="1500" b="1"/>
          </a:p>
        </p:txBody>
      </p:sp>
      <p:sp>
        <p:nvSpPr>
          <p:cNvPr id="55372" name="Rectangle 96"/>
          <p:cNvSpPr>
            <a:spLocks noChangeArrowheads="1"/>
          </p:cNvSpPr>
          <p:nvPr/>
        </p:nvSpPr>
        <p:spPr bwMode="auto">
          <a:xfrm>
            <a:off x="5016500" y="1357313"/>
            <a:ext cx="425450" cy="322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sz="1500" b="1">
                <a:solidFill>
                  <a:srgbClr val="7F7F7F"/>
                </a:solidFill>
                <a:latin typeface="Times" charset="0"/>
              </a:rPr>
              <a:t> 50</a:t>
            </a:r>
            <a:endParaRPr lang="en-US" sz="1500" b="1"/>
          </a:p>
        </p:txBody>
      </p:sp>
      <p:sp>
        <p:nvSpPr>
          <p:cNvPr id="55373" name="Rectangle 97"/>
          <p:cNvSpPr>
            <a:spLocks noChangeArrowheads="1"/>
          </p:cNvSpPr>
          <p:nvPr/>
        </p:nvSpPr>
        <p:spPr bwMode="auto">
          <a:xfrm>
            <a:off x="5430838" y="1357313"/>
            <a:ext cx="376237" cy="322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sz="1500" b="1">
                <a:solidFill>
                  <a:srgbClr val="7F7F7F"/>
                </a:solidFill>
                <a:latin typeface="Times" charset="0"/>
              </a:rPr>
              <a:t>50</a:t>
            </a:r>
            <a:endParaRPr lang="en-US" sz="1500" b="1"/>
          </a:p>
        </p:txBody>
      </p:sp>
      <p:sp>
        <p:nvSpPr>
          <p:cNvPr id="55374" name="Rectangle 98"/>
          <p:cNvSpPr>
            <a:spLocks noChangeArrowheads="1"/>
          </p:cNvSpPr>
          <p:nvPr/>
        </p:nvSpPr>
        <p:spPr bwMode="auto">
          <a:xfrm>
            <a:off x="5830888" y="1357313"/>
            <a:ext cx="376237" cy="322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sz="1500" b="1">
                <a:solidFill>
                  <a:srgbClr val="7F7F7F"/>
                </a:solidFill>
                <a:latin typeface="Times" charset="0"/>
              </a:rPr>
              <a:t>50</a:t>
            </a:r>
            <a:endParaRPr lang="en-US" sz="1500" b="1"/>
          </a:p>
        </p:txBody>
      </p:sp>
      <p:sp>
        <p:nvSpPr>
          <p:cNvPr id="55375" name="Rectangle 99"/>
          <p:cNvSpPr>
            <a:spLocks noChangeArrowheads="1"/>
          </p:cNvSpPr>
          <p:nvPr/>
        </p:nvSpPr>
        <p:spPr bwMode="auto">
          <a:xfrm>
            <a:off x="6143625" y="1357313"/>
            <a:ext cx="425450" cy="322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sz="1500" b="1">
                <a:solidFill>
                  <a:srgbClr val="7F7F7F"/>
                </a:solidFill>
                <a:latin typeface="Times" charset="0"/>
              </a:rPr>
              <a:t> 50</a:t>
            </a:r>
            <a:endParaRPr lang="en-US" sz="1500" b="1"/>
          </a:p>
        </p:txBody>
      </p:sp>
      <p:sp>
        <p:nvSpPr>
          <p:cNvPr id="55376" name="Rectangle 100"/>
          <p:cNvSpPr>
            <a:spLocks noChangeArrowheads="1"/>
          </p:cNvSpPr>
          <p:nvPr/>
        </p:nvSpPr>
        <p:spPr bwMode="auto">
          <a:xfrm>
            <a:off x="6548438" y="1357313"/>
            <a:ext cx="377825" cy="322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sz="1500" b="1">
                <a:solidFill>
                  <a:srgbClr val="7F7F7F"/>
                </a:solidFill>
                <a:latin typeface="Times" charset="0"/>
              </a:rPr>
              <a:t>50</a:t>
            </a:r>
            <a:endParaRPr lang="en-US" sz="1500" b="1"/>
          </a:p>
        </p:txBody>
      </p:sp>
      <p:sp>
        <p:nvSpPr>
          <p:cNvPr id="55377" name="Rectangle 101"/>
          <p:cNvSpPr>
            <a:spLocks noChangeArrowheads="1"/>
          </p:cNvSpPr>
          <p:nvPr/>
        </p:nvSpPr>
        <p:spPr bwMode="auto">
          <a:xfrm>
            <a:off x="6929438" y="1357313"/>
            <a:ext cx="377825" cy="322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sz="1500" b="1">
                <a:solidFill>
                  <a:srgbClr val="7F7F7F"/>
                </a:solidFill>
                <a:latin typeface="Times" charset="0"/>
              </a:rPr>
              <a:t>50</a:t>
            </a:r>
            <a:endParaRPr lang="en-US" sz="1500" b="1"/>
          </a:p>
        </p:txBody>
      </p:sp>
      <p:sp>
        <p:nvSpPr>
          <p:cNvPr id="55378" name="Text Box 1044"/>
          <p:cNvSpPr txBox="1">
            <a:spLocks noChangeArrowheads="1"/>
          </p:cNvSpPr>
          <p:nvPr/>
        </p:nvSpPr>
        <p:spPr bwMode="auto">
          <a:xfrm>
            <a:off x="533400" y="6381750"/>
            <a:ext cx="3001963" cy="247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000">
                <a:solidFill>
                  <a:srgbClr val="008000"/>
                </a:solidFill>
                <a:latin typeface="Calibri" pitchFamily="34" charset="0"/>
              </a:rPr>
              <a:t>The "Uh Oh!" approach</a:t>
            </a:r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7170" name="Ink 97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4629150" y="4435475"/>
              <a:ext cx="206375" cy="198438"/>
            </p14:xfrm>
          </p:contentPart>
        </mc:Choice>
        <mc:Fallback xmlns="">
          <p:pic>
            <p:nvPicPr>
              <p:cNvPr id="7170" name="Ink 97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613303" y="4423971"/>
                <a:ext cx="230866" cy="22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7171" name="Ink 98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5159375" y="4452938"/>
              <a:ext cx="204788" cy="263525"/>
            </p14:xfrm>
          </p:contentPart>
        </mc:Choice>
        <mc:Fallback xmlns="">
          <p:pic>
            <p:nvPicPr>
              <p:cNvPr id="7171" name="Ink 98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144285" y="4439618"/>
                <a:ext cx="234967" cy="28476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7172" name="Ink 99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5584825" y="4451350"/>
              <a:ext cx="223838" cy="233363"/>
            </p14:xfrm>
          </p:contentPart>
        </mc:Choice>
        <mc:Fallback xmlns="">
          <p:pic>
            <p:nvPicPr>
              <p:cNvPr id="7172" name="Ink 99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577268" y="4443067"/>
                <a:ext cx="246150" cy="25713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7173" name="Ink 100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5973763" y="4443413"/>
              <a:ext cx="198437" cy="236537"/>
            </p14:xfrm>
          </p:contentPart>
        </mc:Choice>
        <mc:Fallback xmlns="">
          <p:pic>
            <p:nvPicPr>
              <p:cNvPr id="7173" name="Ink 100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965840" y="4430452"/>
                <a:ext cx="221126" cy="25957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7174" name="Ink 101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6326188" y="4405313"/>
              <a:ext cx="249237" cy="250825"/>
            </p14:xfrm>
          </p:contentPart>
        </mc:Choice>
        <mc:Fallback xmlns="">
          <p:pic>
            <p:nvPicPr>
              <p:cNvPr id="7174" name="Ink 101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310678" y="4391998"/>
                <a:ext cx="279535" cy="2724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7175" name="Ink 102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6718300" y="4456113"/>
              <a:ext cx="220663" cy="242887"/>
            </p14:xfrm>
          </p:contentPart>
        </mc:Choice>
        <mc:Fallback xmlns="">
          <p:pic>
            <p:nvPicPr>
              <p:cNvPr id="7175" name="Ink 102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703901" y="4441360"/>
                <a:ext cx="249821" cy="2655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7176" name="Ink 103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7151688" y="4446588"/>
              <a:ext cx="249237" cy="241300"/>
            </p14:xfrm>
          </p:contentPart>
        </mc:Choice>
        <mc:Fallback xmlns="">
          <p:pic>
            <p:nvPicPr>
              <p:cNvPr id="7176" name="Ink 103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142324" y="4432182"/>
                <a:ext cx="274449" cy="26290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7177" name="Ink 104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5095875" y="2851150"/>
              <a:ext cx="274638" cy="287338"/>
            </p14:xfrm>
          </p:contentPart>
        </mc:Choice>
        <mc:Fallback xmlns="">
          <p:pic>
            <p:nvPicPr>
              <p:cNvPr id="7177" name="Ink 104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079954" y="2840708"/>
                <a:ext cx="307204" cy="3143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7178" name="Ink 105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5027613" y="682625"/>
              <a:ext cx="604837" cy="1020763"/>
            </p14:xfrm>
          </p:contentPart>
        </mc:Choice>
        <mc:Fallback xmlns="">
          <p:pic>
            <p:nvPicPr>
              <p:cNvPr id="7178" name="Ink 105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012132" y="672907"/>
                <a:ext cx="628958" cy="104235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7179" name="Ink 106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4592638" y="5281613"/>
              <a:ext cx="2665412" cy="1219200"/>
            </p14:xfrm>
          </p:contentPart>
        </mc:Choice>
        <mc:Fallback xmlns="">
          <p:pic>
            <p:nvPicPr>
              <p:cNvPr id="7179" name="Ink 106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578958" y="5270814"/>
                <a:ext cx="2693492" cy="1242958"/>
              </a:xfrm>
              <a:prstGeom prst="rect">
                <a:avLst/>
              </a:prstGeom>
            </p:spPr>
          </p:pic>
        </mc:Fallback>
      </mc:AlternateContent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6322" name="Group 2"/>
          <p:cNvGrpSpPr>
            <a:grpSpLocks/>
          </p:cNvGrpSpPr>
          <p:nvPr/>
        </p:nvGrpSpPr>
        <p:grpSpPr bwMode="auto">
          <a:xfrm>
            <a:off x="549275" y="930275"/>
            <a:ext cx="7964488" cy="180975"/>
            <a:chOff x="295" y="1311"/>
            <a:chExt cx="5177" cy="114"/>
          </a:xfrm>
        </p:grpSpPr>
        <p:sp>
          <p:nvSpPr>
            <p:cNvPr id="56336" name="Rectangle 3"/>
            <p:cNvSpPr>
              <a:spLocks noChangeArrowheads="1"/>
            </p:cNvSpPr>
            <p:nvPr/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6337" name="Rectangle 4"/>
            <p:cNvSpPr>
              <a:spLocks noChangeArrowheads="1"/>
            </p:cNvSpPr>
            <p:nvPr/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56323" name="Text Box 5"/>
          <p:cNvSpPr txBox="1">
            <a:spLocks noChangeArrowheads="1"/>
          </p:cNvSpPr>
          <p:nvPr/>
        </p:nvSpPr>
        <p:spPr bwMode="auto">
          <a:xfrm>
            <a:off x="865188" y="139700"/>
            <a:ext cx="7315200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3600" b="1">
                <a:latin typeface="Courier New" pitchFamily="49" charset="0"/>
              </a:rPr>
              <a:t>scoreBoard vs. scoresFor</a:t>
            </a:r>
          </a:p>
        </p:txBody>
      </p:sp>
      <p:sp>
        <p:nvSpPr>
          <p:cNvPr id="56324" name="Text Box 6"/>
          <p:cNvSpPr txBox="1">
            <a:spLocks noChangeArrowheads="1"/>
          </p:cNvSpPr>
          <p:nvPr/>
        </p:nvSpPr>
        <p:spPr bwMode="auto">
          <a:xfrm>
            <a:off x="431800" y="1277938"/>
            <a:ext cx="60960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b="1">
                <a:latin typeface="Courier New" pitchFamily="49" charset="0"/>
              </a:rPr>
              <a:t>scoreBoard(b)</a:t>
            </a:r>
            <a:r>
              <a:rPr lang="en-US">
                <a:latin typeface="Times" charset="0"/>
              </a:rPr>
              <a:t>  looks ahead 0 moves</a:t>
            </a:r>
            <a:endParaRPr lang="en-US">
              <a:solidFill>
                <a:srgbClr val="0B04FF"/>
              </a:solidFill>
              <a:latin typeface="Times" charset="0"/>
            </a:endParaRPr>
          </a:p>
        </p:txBody>
      </p:sp>
      <p:sp>
        <p:nvSpPr>
          <p:cNvPr id="56325" name="Text Box 7"/>
          <p:cNvSpPr txBox="1">
            <a:spLocks noChangeArrowheads="1"/>
          </p:cNvSpPr>
          <p:nvPr/>
        </p:nvSpPr>
        <p:spPr bwMode="auto">
          <a:xfrm>
            <a:off x="5932488" y="1322388"/>
            <a:ext cx="161131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000">
                <a:solidFill>
                  <a:srgbClr val="0902AB"/>
                </a:solidFill>
              </a:rPr>
              <a:t>The "Zen" approach -- we are excellent at this!</a:t>
            </a:r>
          </a:p>
        </p:txBody>
      </p:sp>
      <p:sp>
        <p:nvSpPr>
          <p:cNvPr id="56326" name="Rectangle 9"/>
          <p:cNvSpPr>
            <a:spLocks noChangeArrowheads="1"/>
          </p:cNvSpPr>
          <p:nvPr/>
        </p:nvSpPr>
        <p:spPr bwMode="auto">
          <a:xfrm>
            <a:off x="7678738" y="1282700"/>
            <a:ext cx="90328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>
                <a:latin typeface="Times" charset="0"/>
              </a:rPr>
              <a:t> </a:t>
            </a:r>
            <a:r>
              <a:rPr lang="en-US" b="1" i="1">
                <a:latin typeface="Times" charset="0"/>
              </a:rPr>
              <a:t>0-ply</a:t>
            </a:r>
            <a:r>
              <a:rPr lang="en-US">
                <a:latin typeface="Times" charset="0"/>
              </a:rPr>
              <a:t> </a:t>
            </a:r>
          </a:p>
        </p:txBody>
      </p:sp>
      <p:sp>
        <p:nvSpPr>
          <p:cNvPr id="56327" name="Text Box 11"/>
          <p:cNvSpPr txBox="1">
            <a:spLocks noChangeArrowheads="1"/>
          </p:cNvSpPr>
          <p:nvPr/>
        </p:nvSpPr>
        <p:spPr bwMode="auto">
          <a:xfrm>
            <a:off x="685800" y="3087688"/>
            <a:ext cx="7827963" cy="830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b="1">
                <a:latin typeface="Courier New" pitchFamily="49" charset="0"/>
              </a:rPr>
              <a:t>scoresFor( self, b )</a:t>
            </a:r>
            <a:r>
              <a:rPr lang="en-US">
                <a:solidFill>
                  <a:srgbClr val="0902AB"/>
                </a:solidFill>
              </a:rPr>
              <a:t> </a:t>
            </a:r>
            <a:r>
              <a:rPr lang="en-US"/>
              <a:t>returns a LIST of scores,</a:t>
            </a:r>
            <a:r>
              <a:rPr lang="en-US">
                <a:solidFill>
                  <a:srgbClr val="0902AB"/>
                </a:solidFill>
              </a:rPr>
              <a:t> </a:t>
            </a:r>
            <a:r>
              <a:rPr lang="en-US" i="1">
                <a:solidFill>
                  <a:srgbClr val="0902AB"/>
                </a:solidFill>
              </a:rPr>
              <a:t>one for each column you </a:t>
            </a:r>
            <a:r>
              <a:rPr lang="en-US" i="1">
                <a:solidFill>
                  <a:srgbClr val="FF0000"/>
                </a:solidFill>
              </a:rPr>
              <a:t>might </a:t>
            </a:r>
            <a:r>
              <a:rPr lang="en-US" i="1">
                <a:solidFill>
                  <a:srgbClr val="0902AB"/>
                </a:solidFill>
              </a:rPr>
              <a:t>choose to move next…</a:t>
            </a:r>
            <a:endParaRPr lang="en-US">
              <a:solidFill>
                <a:srgbClr val="0902AB"/>
              </a:solidFill>
            </a:endParaRPr>
          </a:p>
        </p:txBody>
      </p:sp>
      <p:sp>
        <p:nvSpPr>
          <p:cNvPr id="56328" name="Rectangle 10"/>
          <p:cNvSpPr>
            <a:spLocks noChangeArrowheads="1"/>
          </p:cNvSpPr>
          <p:nvPr/>
        </p:nvSpPr>
        <p:spPr bwMode="auto">
          <a:xfrm>
            <a:off x="7696200" y="4724400"/>
            <a:ext cx="96361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>
                <a:latin typeface="Times" charset="0"/>
              </a:rPr>
              <a:t> </a:t>
            </a:r>
            <a:r>
              <a:rPr lang="en-US" b="1" i="1">
                <a:solidFill>
                  <a:srgbClr val="0B04FF"/>
                </a:solidFill>
                <a:latin typeface="Times" charset="0"/>
              </a:rPr>
              <a:t>1-ply</a:t>
            </a:r>
            <a:r>
              <a:rPr lang="en-US">
                <a:solidFill>
                  <a:srgbClr val="0B04FF"/>
                </a:solidFill>
                <a:latin typeface="Times" charset="0"/>
              </a:rPr>
              <a:t> </a:t>
            </a:r>
          </a:p>
        </p:txBody>
      </p:sp>
      <p:sp>
        <p:nvSpPr>
          <p:cNvPr id="56329" name="Rectangle 72"/>
          <p:cNvSpPr>
            <a:spLocks noChangeArrowheads="1"/>
          </p:cNvSpPr>
          <p:nvPr/>
        </p:nvSpPr>
        <p:spPr bwMode="auto">
          <a:xfrm>
            <a:off x="7699375" y="5334000"/>
            <a:ext cx="96361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>
                <a:latin typeface="Times" charset="0"/>
              </a:rPr>
              <a:t> </a:t>
            </a:r>
            <a:r>
              <a:rPr lang="en-US" b="1" i="1">
                <a:solidFill>
                  <a:srgbClr val="0B04FF"/>
                </a:solidFill>
                <a:latin typeface="Times" charset="0"/>
              </a:rPr>
              <a:t>2-ply</a:t>
            </a:r>
            <a:r>
              <a:rPr lang="en-US">
                <a:solidFill>
                  <a:srgbClr val="0B04FF"/>
                </a:solidFill>
                <a:latin typeface="Times" charset="0"/>
              </a:rPr>
              <a:t> </a:t>
            </a:r>
          </a:p>
        </p:txBody>
      </p:sp>
      <p:sp>
        <p:nvSpPr>
          <p:cNvPr id="56330" name="Rectangle 72"/>
          <p:cNvSpPr>
            <a:spLocks noChangeArrowheads="1"/>
          </p:cNvSpPr>
          <p:nvPr/>
        </p:nvSpPr>
        <p:spPr bwMode="auto">
          <a:xfrm>
            <a:off x="7912100" y="5867400"/>
            <a:ext cx="49212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>
                <a:latin typeface="Times" charset="0"/>
              </a:rPr>
              <a:t>…</a:t>
            </a:r>
            <a:endParaRPr lang="en-US">
              <a:solidFill>
                <a:srgbClr val="0B04FF"/>
              </a:solidFill>
              <a:latin typeface="Times" charset="0"/>
            </a:endParaRPr>
          </a:p>
        </p:txBody>
      </p:sp>
      <p:cxnSp>
        <p:nvCxnSpPr>
          <p:cNvPr id="56331" name="Straight Connector 14"/>
          <p:cNvCxnSpPr>
            <a:cxnSpLocks noChangeShapeType="1"/>
          </p:cNvCxnSpPr>
          <p:nvPr/>
        </p:nvCxnSpPr>
        <p:spPr bwMode="auto">
          <a:xfrm>
            <a:off x="609600" y="2819400"/>
            <a:ext cx="7848600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56332" name="Rectangle 13"/>
          <p:cNvSpPr>
            <a:spLocks noChangeArrowheads="1"/>
          </p:cNvSpPr>
          <p:nvPr/>
        </p:nvSpPr>
        <p:spPr bwMode="auto">
          <a:xfrm>
            <a:off x="7945438" y="1755775"/>
            <a:ext cx="419100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000">
                <a:solidFill>
                  <a:srgbClr val="000000"/>
                </a:solidFill>
              </a:rPr>
              <a:t>only</a:t>
            </a:r>
            <a:endParaRPr lang="en-US">
              <a:solidFill>
                <a:srgbClr val="000000"/>
              </a:solidFill>
            </a:endParaRPr>
          </a:p>
        </p:txBody>
      </p:sp>
      <p:sp>
        <p:nvSpPr>
          <p:cNvPr id="56333" name="Rectangle 10"/>
          <p:cNvSpPr>
            <a:spLocks noChangeArrowheads="1"/>
          </p:cNvSpPr>
          <p:nvPr/>
        </p:nvSpPr>
        <p:spPr bwMode="auto">
          <a:xfrm>
            <a:off x="7723188" y="4106863"/>
            <a:ext cx="90328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>
                <a:latin typeface="Times" charset="0"/>
              </a:rPr>
              <a:t> </a:t>
            </a:r>
            <a:r>
              <a:rPr lang="en-US" b="1" i="1">
                <a:solidFill>
                  <a:srgbClr val="0B04FF"/>
                </a:solidFill>
                <a:latin typeface="Times" charset="0"/>
              </a:rPr>
              <a:t>0-ply</a:t>
            </a:r>
            <a:r>
              <a:rPr lang="en-US">
                <a:solidFill>
                  <a:srgbClr val="0B04FF"/>
                </a:solidFill>
                <a:latin typeface="Times" charset="0"/>
              </a:rPr>
              <a:t> </a:t>
            </a:r>
          </a:p>
        </p:txBody>
      </p:sp>
      <p:sp>
        <p:nvSpPr>
          <p:cNvPr id="56334" name="Rectangle 1"/>
          <p:cNvSpPr>
            <a:spLocks noChangeArrowheads="1"/>
          </p:cNvSpPr>
          <p:nvPr/>
        </p:nvSpPr>
        <p:spPr bwMode="auto">
          <a:xfrm>
            <a:off x="1428750" y="1938338"/>
            <a:ext cx="4630738" cy="461962"/>
          </a:xfrm>
          <a:prstGeom prst="rect">
            <a:avLst/>
          </a:prstGeom>
          <a:solidFill>
            <a:srgbClr val="FFC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>
                <a:latin typeface="Times" charset="0"/>
              </a:rPr>
              <a:t>it </a:t>
            </a:r>
            <a:r>
              <a:rPr lang="en-US" b="1" u="sng">
                <a:latin typeface="Times" charset="0"/>
              </a:rPr>
              <a:t>scores</a:t>
            </a:r>
            <a:r>
              <a:rPr lang="en-US">
                <a:latin typeface="Times" charset="0"/>
              </a:rPr>
              <a:t> the </a:t>
            </a:r>
            <a:r>
              <a:rPr lang="en-US" b="1" u="sng">
                <a:latin typeface="Times" charset="0"/>
              </a:rPr>
              <a:t>board</a:t>
            </a:r>
            <a:r>
              <a:rPr lang="en-US">
                <a:latin typeface="Times" charset="0"/>
              </a:rPr>
              <a:t> as it stands </a:t>
            </a:r>
            <a:r>
              <a:rPr lang="en-US" i="1">
                <a:latin typeface="Times" charset="0"/>
              </a:rPr>
              <a:t>now</a:t>
            </a:r>
            <a:endParaRPr lang="en-US" i="1"/>
          </a:p>
        </p:txBody>
      </p:sp>
      <p:sp>
        <p:nvSpPr>
          <p:cNvPr id="17" name="Rectangle 16"/>
          <p:cNvSpPr/>
          <p:nvPr/>
        </p:nvSpPr>
        <p:spPr>
          <a:xfrm>
            <a:off x="1131888" y="4594225"/>
            <a:ext cx="5486400" cy="831850"/>
          </a:xfrm>
          <a:prstGeom prst="rect">
            <a:avLst/>
          </a:prstGeom>
          <a:solidFill>
            <a:schemeClr val="accent6">
              <a:lumMod val="20000"/>
              <a:lumOff val="80000"/>
            </a:schemeClr>
          </a:solidFill>
        </p:spPr>
        <p:txBody>
          <a:bodyPr>
            <a:spAutoFit/>
          </a:bodyPr>
          <a:lstStyle/>
          <a:p>
            <a:pPr algn="ctr">
              <a:defRPr/>
            </a:pPr>
            <a:r>
              <a:rPr lang="en-US" dirty="0">
                <a:latin typeface="Times" charset="0"/>
                <a:ea typeface="ＭＳ Ｐゴシック" charset="0"/>
                <a:cs typeface="ＭＳ Ｐゴシック" charset="0"/>
              </a:rPr>
              <a:t>it gives a separate </a:t>
            </a:r>
            <a:r>
              <a:rPr lang="en-US" b="1" u="sng" dirty="0">
                <a:latin typeface="Times" charset="0"/>
                <a:ea typeface="ＭＳ Ｐゴシック" charset="0"/>
                <a:cs typeface="ＭＳ Ｐゴシック" charset="0"/>
              </a:rPr>
              <a:t>score</a:t>
            </a:r>
            <a:r>
              <a:rPr lang="en-US" dirty="0">
                <a:latin typeface="Times" charset="0"/>
                <a:ea typeface="ＭＳ Ｐゴシック" charset="0"/>
                <a:cs typeface="ＭＳ Ｐゴシック" charset="0"/>
              </a:rPr>
              <a:t> </a:t>
            </a:r>
            <a:r>
              <a:rPr lang="en-US" b="1" u="sng" dirty="0">
                <a:latin typeface="Times" charset="0"/>
                <a:ea typeface="ＭＳ Ｐゴシック" charset="0"/>
                <a:cs typeface="ＭＳ Ｐゴシック" charset="0"/>
              </a:rPr>
              <a:t>for</a:t>
            </a:r>
            <a:r>
              <a:rPr lang="en-US" dirty="0">
                <a:latin typeface="Times" charset="0"/>
                <a:ea typeface="ＭＳ Ｐゴシック" charset="0"/>
                <a:cs typeface="ＭＳ Ｐゴシック" charset="0"/>
              </a:rPr>
              <a:t> each column and considers future moves up to </a:t>
            </a:r>
            <a:r>
              <a:rPr lang="en-US" i="1" dirty="0">
                <a:latin typeface="Times" charset="0"/>
                <a:ea typeface="ＭＳ Ｐゴシック" charset="0"/>
                <a:cs typeface="ＭＳ Ｐゴシック" charset="0"/>
              </a:rPr>
              <a:t>n-ply</a:t>
            </a:r>
            <a:endParaRPr lang="en-US" b="1" i="1" dirty="0">
              <a:latin typeface="Arial" charset="0"/>
              <a:ea typeface="ＭＳ Ｐゴシック" charset="0"/>
              <a:cs typeface="ＭＳ Ｐゴシック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ounded Rectangle 2"/>
          <p:cNvSpPr/>
          <p:nvPr/>
        </p:nvSpPr>
        <p:spPr bwMode="auto">
          <a:xfrm>
            <a:off x="990600" y="5163274"/>
            <a:ext cx="7162800" cy="533705"/>
          </a:xfrm>
          <a:prstGeom prst="roundRect">
            <a:avLst/>
          </a:prstGeom>
          <a:solidFill>
            <a:srgbClr val="CCECFF"/>
          </a:solidFill>
          <a:ln w="9525" cap="flat" cmpd="sng" algn="ctr">
            <a:solidFill>
              <a:srgbClr val="0B04FF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itchFamily="-106" charset="0"/>
              <a:ea typeface="ＭＳ Ｐゴシック" pitchFamily="-106" charset="-128"/>
              <a:cs typeface="ＭＳ Ｐゴシック" pitchFamily="-106" charset="-128"/>
            </a:endParaRPr>
          </a:p>
        </p:txBody>
      </p:sp>
      <p:sp>
        <p:nvSpPr>
          <p:cNvPr id="71" name="Rounded Rectangle 70"/>
          <p:cNvSpPr/>
          <p:nvPr/>
        </p:nvSpPr>
        <p:spPr bwMode="auto">
          <a:xfrm>
            <a:off x="994719" y="5789308"/>
            <a:ext cx="7162800" cy="533705"/>
          </a:xfrm>
          <a:prstGeom prst="roundRect">
            <a:avLst/>
          </a:prstGeom>
          <a:solidFill>
            <a:srgbClr val="FFEAD5"/>
          </a:solidFill>
          <a:ln w="9525" cap="flat" cmpd="sng" algn="ctr">
            <a:solidFill>
              <a:srgbClr val="CC33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itchFamily="-106" charset="0"/>
              <a:ea typeface="ＭＳ Ｐゴシック" pitchFamily="-106" charset="-128"/>
              <a:cs typeface="ＭＳ Ｐゴシック" pitchFamily="-106" charset="-128"/>
            </a:endParaRPr>
          </a:p>
        </p:txBody>
      </p:sp>
      <p:sp>
        <p:nvSpPr>
          <p:cNvPr id="10244" name="Text Box 50"/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4953000" y="2357438"/>
            <a:ext cx="3048000" cy="256685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lnSpc>
                <a:spcPct val="40000"/>
              </a:lnSpc>
              <a:spcBef>
                <a:spcPct val="50000"/>
              </a:spcBef>
            </a:pPr>
            <a:r>
              <a:rPr lang="en-US" b="1" dirty="0">
                <a:solidFill>
                  <a:schemeClr val="accent2"/>
                </a:solidFill>
                <a:latin typeface="Courier New" pitchFamily="49" charset="0"/>
              </a:rPr>
              <a:t>| | | | | | | |</a:t>
            </a:r>
          </a:p>
          <a:p>
            <a:pPr>
              <a:lnSpc>
                <a:spcPct val="40000"/>
              </a:lnSpc>
              <a:spcBef>
                <a:spcPct val="50000"/>
              </a:spcBef>
            </a:pPr>
            <a:r>
              <a:rPr lang="en-US" b="1" dirty="0">
                <a:solidFill>
                  <a:schemeClr val="accent2"/>
                </a:solidFill>
                <a:latin typeface="Courier New" pitchFamily="49" charset="0"/>
              </a:rPr>
              <a:t>| | | | | | | |</a:t>
            </a:r>
          </a:p>
          <a:p>
            <a:pPr>
              <a:lnSpc>
                <a:spcPct val="40000"/>
              </a:lnSpc>
              <a:spcBef>
                <a:spcPct val="50000"/>
              </a:spcBef>
            </a:pPr>
            <a:r>
              <a:rPr lang="en-US" b="1" dirty="0">
                <a:solidFill>
                  <a:schemeClr val="accent2"/>
                </a:solidFill>
                <a:latin typeface="Courier New" pitchFamily="49" charset="0"/>
              </a:rPr>
              <a:t>| | | | | | | |</a:t>
            </a:r>
          </a:p>
          <a:p>
            <a:pPr>
              <a:lnSpc>
                <a:spcPct val="40000"/>
              </a:lnSpc>
              <a:spcBef>
                <a:spcPct val="50000"/>
              </a:spcBef>
            </a:pPr>
            <a:r>
              <a:rPr lang="en-US" b="1" dirty="0">
                <a:solidFill>
                  <a:schemeClr val="accent2"/>
                </a:solidFill>
                <a:latin typeface="Courier New" pitchFamily="49" charset="0"/>
              </a:rPr>
              <a:t>| | | |X| | | |</a:t>
            </a:r>
          </a:p>
          <a:p>
            <a:pPr>
              <a:lnSpc>
                <a:spcPct val="40000"/>
              </a:lnSpc>
              <a:spcBef>
                <a:spcPct val="50000"/>
              </a:spcBef>
            </a:pPr>
            <a:r>
              <a:rPr lang="en-US" b="1" dirty="0">
                <a:solidFill>
                  <a:schemeClr val="accent2"/>
                </a:solidFill>
                <a:latin typeface="Courier New" pitchFamily="49" charset="0"/>
              </a:rPr>
              <a:t>| |X| |</a:t>
            </a:r>
            <a:r>
              <a:rPr lang="en-US" b="1" dirty="0" smtClean="0">
                <a:solidFill>
                  <a:schemeClr val="accent2"/>
                </a:solidFill>
                <a:latin typeface="Courier New" pitchFamily="49" charset="0"/>
              </a:rPr>
              <a:t>X| | </a:t>
            </a:r>
            <a:r>
              <a:rPr lang="en-US" b="1" dirty="0">
                <a:solidFill>
                  <a:schemeClr val="accent2"/>
                </a:solidFill>
                <a:latin typeface="Courier New" pitchFamily="49" charset="0"/>
              </a:rPr>
              <a:t>| |</a:t>
            </a:r>
          </a:p>
          <a:p>
            <a:pPr>
              <a:lnSpc>
                <a:spcPct val="40000"/>
              </a:lnSpc>
              <a:spcBef>
                <a:spcPct val="50000"/>
              </a:spcBef>
            </a:pPr>
            <a:r>
              <a:rPr lang="en-US" b="1" dirty="0">
                <a:solidFill>
                  <a:schemeClr val="accent2"/>
                </a:solidFill>
                <a:latin typeface="Courier New" pitchFamily="49" charset="0"/>
              </a:rPr>
              <a:t>|</a:t>
            </a:r>
            <a:r>
              <a:rPr lang="en-US" b="1" dirty="0" smtClean="0">
                <a:solidFill>
                  <a:schemeClr val="accent2"/>
                </a:solidFill>
                <a:latin typeface="Courier New" pitchFamily="49" charset="0"/>
              </a:rPr>
              <a:t>X|O|O|O| |</a:t>
            </a:r>
            <a:r>
              <a:rPr lang="en-US" b="1" dirty="0">
                <a:solidFill>
                  <a:schemeClr val="accent2"/>
                </a:solidFill>
                <a:latin typeface="Courier New" pitchFamily="49" charset="0"/>
              </a:rPr>
              <a:t>O</a:t>
            </a:r>
            <a:r>
              <a:rPr lang="en-US" b="1" dirty="0" smtClean="0">
                <a:solidFill>
                  <a:schemeClr val="accent2"/>
                </a:solidFill>
                <a:latin typeface="Courier New" pitchFamily="49" charset="0"/>
              </a:rPr>
              <a:t>| |</a:t>
            </a:r>
            <a:endParaRPr lang="en-US" b="1" dirty="0">
              <a:solidFill>
                <a:schemeClr val="accent2"/>
              </a:solidFill>
              <a:latin typeface="Courier New" pitchFamily="49" charset="0"/>
            </a:endParaRPr>
          </a:p>
          <a:p>
            <a:pPr>
              <a:lnSpc>
                <a:spcPct val="40000"/>
              </a:lnSpc>
              <a:spcBef>
                <a:spcPct val="50000"/>
              </a:spcBef>
            </a:pPr>
            <a:r>
              <a:rPr lang="en-US" b="1" dirty="0">
                <a:solidFill>
                  <a:schemeClr val="accent2"/>
                </a:solidFill>
                <a:latin typeface="Courier New" pitchFamily="49" charset="0"/>
              </a:rPr>
              <a:t>---------------</a:t>
            </a:r>
          </a:p>
          <a:p>
            <a:pPr>
              <a:lnSpc>
                <a:spcPct val="40000"/>
              </a:lnSpc>
              <a:spcBef>
                <a:spcPct val="50000"/>
              </a:spcBef>
            </a:pPr>
            <a:r>
              <a:rPr lang="en-US" b="1" dirty="0">
                <a:solidFill>
                  <a:schemeClr val="accent2"/>
                </a:solidFill>
                <a:latin typeface="Courier New" pitchFamily="49" charset="0"/>
              </a:rPr>
              <a:t> 0 1 2 3 4 5 6</a:t>
            </a:r>
          </a:p>
        </p:txBody>
      </p:sp>
      <p:grpSp>
        <p:nvGrpSpPr>
          <p:cNvPr id="10245" name="Group 52"/>
          <p:cNvGrpSpPr>
            <a:grpSpLocks/>
          </p:cNvGrpSpPr>
          <p:nvPr>
            <p:custDataLst>
              <p:tags r:id="rId2"/>
            </p:custDataLst>
          </p:nvPr>
        </p:nvGrpSpPr>
        <p:grpSpPr bwMode="auto">
          <a:xfrm>
            <a:off x="1298575" y="1600200"/>
            <a:ext cx="444500" cy="538163"/>
            <a:chOff x="2928" y="1051"/>
            <a:chExt cx="840" cy="957"/>
          </a:xfrm>
        </p:grpSpPr>
        <p:sp>
          <p:nvSpPr>
            <p:cNvPr id="10294" name="Freeform 53"/>
            <p:cNvSpPr>
              <a:spLocks/>
            </p:cNvSpPr>
            <p:nvPr>
              <p:custDataLst>
                <p:tags r:id="rId5"/>
              </p:custDataLst>
            </p:nvPr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15 w 1048"/>
                <a:gd name="T1" fmla="*/ 21 h 250"/>
                <a:gd name="T2" fmla="*/ 25 w 1048"/>
                <a:gd name="T3" fmla="*/ 83 h 250"/>
                <a:gd name="T4" fmla="*/ 26 w 1048"/>
                <a:gd name="T5" fmla="*/ 111 h 250"/>
                <a:gd name="T6" fmla="*/ 28 w 1048"/>
                <a:gd name="T7" fmla="*/ 125 h 250"/>
                <a:gd name="T8" fmla="*/ 29 w 1048"/>
                <a:gd name="T9" fmla="*/ 165 h 250"/>
                <a:gd name="T10" fmla="*/ 20 w 1048"/>
                <a:gd name="T11" fmla="*/ 234 h 250"/>
                <a:gd name="T12" fmla="*/ 2 w 1048"/>
                <a:gd name="T13" fmla="*/ 214 h 250"/>
                <a:gd name="T14" fmla="*/ 0 w 1048"/>
                <a:gd name="T15" fmla="*/ 193 h 250"/>
                <a:gd name="T16" fmla="*/ 2 w 1048"/>
                <a:gd name="T17" fmla="*/ 159 h 250"/>
                <a:gd name="T18" fmla="*/ 2 w 1048"/>
                <a:gd name="T19" fmla="*/ 125 h 250"/>
                <a:gd name="T20" fmla="*/ 5 w 1048"/>
                <a:gd name="T21" fmla="*/ 76 h 250"/>
                <a:gd name="T22" fmla="*/ 8 w 1048"/>
                <a:gd name="T23" fmla="*/ 55 h 250"/>
                <a:gd name="T24" fmla="*/ 9 w 1048"/>
                <a:gd name="T25" fmla="*/ 28 h 250"/>
                <a:gd name="T26" fmla="*/ 10 w 1048"/>
                <a:gd name="T27" fmla="*/ 14 h 250"/>
                <a:gd name="T28" fmla="*/ 13 w 1048"/>
                <a:gd name="T29" fmla="*/ 28 h 250"/>
                <a:gd name="T30" fmla="*/ 15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295" name="Oval 54"/>
            <p:cNvSpPr>
              <a:spLocks noChangeArrowheads="1"/>
            </p:cNvSpPr>
            <p:nvPr>
              <p:custDataLst>
                <p:tags r:id="rId6"/>
              </p:custDataLst>
            </p:nvPr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296" name="Oval 55"/>
            <p:cNvSpPr>
              <a:spLocks noChangeArrowheads="1"/>
            </p:cNvSpPr>
            <p:nvPr>
              <p:custDataLst>
                <p:tags r:id="rId7"/>
              </p:custDataLst>
            </p:nvPr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297" name="Oval 56"/>
            <p:cNvSpPr>
              <a:spLocks noChangeArrowheads="1"/>
            </p:cNvSpPr>
            <p:nvPr>
              <p:custDataLst>
                <p:tags r:id="rId8"/>
              </p:custDataLst>
            </p:nvPr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298" name="Oval 57"/>
            <p:cNvSpPr>
              <a:spLocks noChangeArrowheads="1"/>
            </p:cNvSpPr>
            <p:nvPr>
              <p:custDataLst>
                <p:tags r:id="rId9"/>
              </p:custDataLst>
            </p:nvPr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299" name="Oval 58"/>
            <p:cNvSpPr>
              <a:spLocks noChangeArrowheads="1"/>
            </p:cNvSpPr>
            <p:nvPr>
              <p:custDataLst>
                <p:tags r:id="rId10"/>
              </p:custDataLst>
            </p:nvPr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300" name="Oval 59"/>
            <p:cNvSpPr>
              <a:spLocks noChangeArrowheads="1"/>
            </p:cNvSpPr>
            <p:nvPr>
              <p:custDataLst>
                <p:tags r:id="rId11"/>
              </p:custDataLst>
            </p:nvPr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301" name="Oval 60"/>
            <p:cNvSpPr>
              <a:spLocks noChangeArrowheads="1"/>
            </p:cNvSpPr>
            <p:nvPr>
              <p:custDataLst>
                <p:tags r:id="rId12"/>
              </p:custDataLst>
            </p:nvPr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302" name="AutoShape 61"/>
            <p:cNvSpPr>
              <a:spLocks noChangeArrowheads="1"/>
            </p:cNvSpPr>
            <p:nvPr>
              <p:custDataLst>
                <p:tags r:id="rId13"/>
              </p:custDataLst>
            </p:nvPr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303" name="Freeform 62"/>
            <p:cNvSpPr>
              <a:spLocks/>
            </p:cNvSpPr>
            <p:nvPr>
              <p:custDataLst>
                <p:tags r:id="rId14"/>
              </p:custDataLst>
            </p:nvPr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304" name="Freeform 63"/>
            <p:cNvSpPr>
              <a:spLocks/>
            </p:cNvSpPr>
            <p:nvPr>
              <p:custDataLst>
                <p:tags r:id="rId15"/>
              </p:custDataLst>
            </p:nvPr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305" name="Freeform 64"/>
            <p:cNvSpPr>
              <a:spLocks/>
            </p:cNvSpPr>
            <p:nvPr>
              <p:custDataLst>
                <p:tags r:id="rId16"/>
              </p:custDataLst>
            </p:nvPr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306" name="Freeform 65"/>
            <p:cNvSpPr>
              <a:spLocks/>
            </p:cNvSpPr>
            <p:nvPr>
              <p:custDataLst>
                <p:tags r:id="rId17"/>
              </p:custDataLst>
            </p:nvPr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0246" name="Text Box 66"/>
          <p:cNvSpPr txBox="1">
            <a:spLocks noChangeArrowheads="1"/>
          </p:cNvSpPr>
          <p:nvPr/>
        </p:nvSpPr>
        <p:spPr bwMode="auto">
          <a:xfrm>
            <a:off x="207963" y="1616075"/>
            <a:ext cx="1095375" cy="739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400">
                <a:solidFill>
                  <a:srgbClr val="008000"/>
                </a:solidFill>
                <a:latin typeface="Calibri" pitchFamily="34" charset="0"/>
              </a:rPr>
              <a:t>I feel ahead of the game here...</a:t>
            </a:r>
          </a:p>
        </p:txBody>
      </p:sp>
      <p:sp>
        <p:nvSpPr>
          <p:cNvPr id="10247" name="Text Box 67"/>
          <p:cNvSpPr txBox="1"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1143000" y="5200345"/>
            <a:ext cx="670560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dirty="0" smtClean="0">
                <a:latin typeface="Cambria" panose="02040503050406030204" pitchFamily="18" charset="0"/>
              </a:rPr>
              <a:t>It should</a:t>
            </a:r>
            <a:r>
              <a:rPr lang="en-US" b="1" dirty="0">
                <a:solidFill>
                  <a:srgbClr val="0B04FF"/>
                </a:solidFill>
                <a:latin typeface="Cambria" panose="02040503050406030204" pitchFamily="18" charset="0"/>
              </a:rPr>
              <a:t> </a:t>
            </a:r>
            <a:r>
              <a:rPr lang="en-US" b="1" dirty="0" smtClean="0">
                <a:solidFill>
                  <a:srgbClr val="0B04FF"/>
                </a:solidFill>
                <a:latin typeface="Cambria" panose="02040503050406030204" pitchFamily="18" charset="0"/>
              </a:rPr>
              <a:t>(1)</a:t>
            </a:r>
            <a:r>
              <a:rPr lang="en-US" dirty="0" smtClean="0">
                <a:latin typeface="Cambria" panose="02040503050406030204" pitchFamily="18" charset="0"/>
              </a:rPr>
              <a:t> win and </a:t>
            </a:r>
            <a:r>
              <a:rPr lang="en-US" b="1" dirty="0" smtClean="0">
                <a:solidFill>
                  <a:srgbClr val="0B04FF"/>
                </a:solidFill>
                <a:latin typeface="Cambria" panose="02040503050406030204" pitchFamily="18" charset="0"/>
              </a:rPr>
              <a:t>(2)</a:t>
            </a:r>
            <a:r>
              <a:rPr lang="en-US" dirty="0" smtClean="0">
                <a:latin typeface="Cambria" panose="02040503050406030204" pitchFamily="18" charset="0"/>
              </a:rPr>
              <a:t> </a:t>
            </a:r>
            <a:r>
              <a:rPr lang="en-US" i="1" dirty="0" smtClean="0">
                <a:latin typeface="Cambria" panose="02040503050406030204" pitchFamily="18" charset="0"/>
              </a:rPr>
              <a:t>block</a:t>
            </a:r>
            <a:r>
              <a:rPr lang="en-US" dirty="0" smtClean="0">
                <a:latin typeface="Cambria" panose="02040503050406030204" pitchFamily="18" charset="0"/>
              </a:rPr>
              <a:t> wins, if possible. </a:t>
            </a:r>
          </a:p>
        </p:txBody>
      </p:sp>
      <p:sp>
        <p:nvSpPr>
          <p:cNvPr id="10248" name="Oval 68"/>
          <p:cNvSpPr>
            <a:spLocks noChangeArrowheads="1"/>
          </p:cNvSpPr>
          <p:nvPr/>
        </p:nvSpPr>
        <p:spPr bwMode="auto">
          <a:xfrm>
            <a:off x="1355725" y="2220913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249" name="Oval 69"/>
          <p:cNvSpPr>
            <a:spLocks noChangeArrowheads="1"/>
          </p:cNvSpPr>
          <p:nvPr/>
        </p:nvSpPr>
        <p:spPr bwMode="auto">
          <a:xfrm>
            <a:off x="1355725" y="2582863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250" name="Oval 70"/>
          <p:cNvSpPr>
            <a:spLocks noChangeArrowheads="1"/>
          </p:cNvSpPr>
          <p:nvPr/>
        </p:nvSpPr>
        <p:spPr bwMode="auto">
          <a:xfrm>
            <a:off x="1355725" y="294640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251" name="Oval 71"/>
          <p:cNvSpPr>
            <a:spLocks noChangeArrowheads="1"/>
          </p:cNvSpPr>
          <p:nvPr/>
        </p:nvSpPr>
        <p:spPr bwMode="auto">
          <a:xfrm>
            <a:off x="1355725" y="330993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252" name="Oval 72"/>
          <p:cNvSpPr>
            <a:spLocks noChangeArrowheads="1"/>
          </p:cNvSpPr>
          <p:nvPr/>
        </p:nvSpPr>
        <p:spPr bwMode="auto">
          <a:xfrm>
            <a:off x="1355725" y="367347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253" name="Oval 73"/>
          <p:cNvSpPr>
            <a:spLocks noChangeArrowheads="1"/>
          </p:cNvSpPr>
          <p:nvPr/>
        </p:nvSpPr>
        <p:spPr bwMode="auto">
          <a:xfrm>
            <a:off x="1355725" y="4037013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254" name="Oval 74"/>
          <p:cNvSpPr>
            <a:spLocks noChangeArrowheads="1"/>
          </p:cNvSpPr>
          <p:nvPr/>
        </p:nvSpPr>
        <p:spPr bwMode="auto">
          <a:xfrm>
            <a:off x="1736725" y="2220913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255" name="Oval 75"/>
          <p:cNvSpPr>
            <a:spLocks noChangeArrowheads="1"/>
          </p:cNvSpPr>
          <p:nvPr/>
        </p:nvSpPr>
        <p:spPr bwMode="auto">
          <a:xfrm>
            <a:off x="1736725" y="2582863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256" name="Oval 76"/>
          <p:cNvSpPr>
            <a:spLocks noChangeArrowheads="1"/>
          </p:cNvSpPr>
          <p:nvPr/>
        </p:nvSpPr>
        <p:spPr bwMode="auto">
          <a:xfrm>
            <a:off x="1736725" y="294640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257" name="Oval 77"/>
          <p:cNvSpPr>
            <a:spLocks noChangeArrowheads="1"/>
          </p:cNvSpPr>
          <p:nvPr/>
        </p:nvSpPr>
        <p:spPr bwMode="auto">
          <a:xfrm>
            <a:off x="1736725" y="330993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258" name="Oval 78"/>
          <p:cNvSpPr>
            <a:spLocks noChangeArrowheads="1"/>
          </p:cNvSpPr>
          <p:nvPr/>
        </p:nvSpPr>
        <p:spPr bwMode="auto">
          <a:xfrm>
            <a:off x="1736725" y="3673475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259" name="Oval 79"/>
          <p:cNvSpPr>
            <a:spLocks noChangeArrowheads="1"/>
          </p:cNvSpPr>
          <p:nvPr/>
        </p:nvSpPr>
        <p:spPr bwMode="auto">
          <a:xfrm>
            <a:off x="2117725" y="2220913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260" name="Oval 80"/>
          <p:cNvSpPr>
            <a:spLocks noChangeArrowheads="1"/>
          </p:cNvSpPr>
          <p:nvPr/>
        </p:nvSpPr>
        <p:spPr bwMode="auto">
          <a:xfrm>
            <a:off x="2117725" y="2582863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261" name="Oval 81"/>
          <p:cNvSpPr>
            <a:spLocks noChangeArrowheads="1"/>
          </p:cNvSpPr>
          <p:nvPr/>
        </p:nvSpPr>
        <p:spPr bwMode="auto">
          <a:xfrm>
            <a:off x="2117725" y="294640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262" name="Oval 82"/>
          <p:cNvSpPr>
            <a:spLocks noChangeArrowheads="1"/>
          </p:cNvSpPr>
          <p:nvPr/>
        </p:nvSpPr>
        <p:spPr bwMode="auto">
          <a:xfrm>
            <a:off x="2117725" y="330993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263" name="Oval 83"/>
          <p:cNvSpPr>
            <a:spLocks noChangeArrowheads="1"/>
          </p:cNvSpPr>
          <p:nvPr/>
        </p:nvSpPr>
        <p:spPr bwMode="auto">
          <a:xfrm>
            <a:off x="2117725" y="367347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264" name="Oval 84"/>
          <p:cNvSpPr>
            <a:spLocks noChangeArrowheads="1"/>
          </p:cNvSpPr>
          <p:nvPr/>
        </p:nvSpPr>
        <p:spPr bwMode="auto">
          <a:xfrm>
            <a:off x="2498725" y="2220913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265" name="Oval 85"/>
          <p:cNvSpPr>
            <a:spLocks noChangeArrowheads="1"/>
          </p:cNvSpPr>
          <p:nvPr/>
        </p:nvSpPr>
        <p:spPr bwMode="auto">
          <a:xfrm>
            <a:off x="2498725" y="2582863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266" name="Oval 86"/>
          <p:cNvSpPr>
            <a:spLocks noChangeArrowheads="1"/>
          </p:cNvSpPr>
          <p:nvPr/>
        </p:nvSpPr>
        <p:spPr bwMode="auto">
          <a:xfrm>
            <a:off x="2498725" y="294640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267" name="Oval 87"/>
          <p:cNvSpPr>
            <a:spLocks noChangeArrowheads="1"/>
          </p:cNvSpPr>
          <p:nvPr/>
        </p:nvSpPr>
        <p:spPr bwMode="auto">
          <a:xfrm>
            <a:off x="2498725" y="3309938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268" name="Oval 88"/>
          <p:cNvSpPr>
            <a:spLocks noChangeArrowheads="1"/>
          </p:cNvSpPr>
          <p:nvPr/>
        </p:nvSpPr>
        <p:spPr bwMode="auto">
          <a:xfrm>
            <a:off x="2498725" y="3673475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269" name="Oval 89"/>
          <p:cNvSpPr>
            <a:spLocks noChangeArrowheads="1"/>
          </p:cNvSpPr>
          <p:nvPr/>
        </p:nvSpPr>
        <p:spPr bwMode="auto">
          <a:xfrm>
            <a:off x="2879725" y="2220913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270" name="Oval 90"/>
          <p:cNvSpPr>
            <a:spLocks noChangeArrowheads="1"/>
          </p:cNvSpPr>
          <p:nvPr/>
        </p:nvSpPr>
        <p:spPr bwMode="auto">
          <a:xfrm>
            <a:off x="2879725" y="2582863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271" name="Oval 91"/>
          <p:cNvSpPr>
            <a:spLocks noChangeArrowheads="1"/>
          </p:cNvSpPr>
          <p:nvPr/>
        </p:nvSpPr>
        <p:spPr bwMode="auto">
          <a:xfrm>
            <a:off x="2879725" y="294640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272" name="Oval 92"/>
          <p:cNvSpPr>
            <a:spLocks noChangeArrowheads="1"/>
          </p:cNvSpPr>
          <p:nvPr/>
        </p:nvSpPr>
        <p:spPr bwMode="auto">
          <a:xfrm>
            <a:off x="2879725" y="330993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273" name="Oval 93"/>
          <p:cNvSpPr>
            <a:spLocks noChangeArrowheads="1"/>
          </p:cNvSpPr>
          <p:nvPr/>
        </p:nvSpPr>
        <p:spPr bwMode="auto">
          <a:xfrm>
            <a:off x="2879725" y="4037013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274" name="Oval 94"/>
          <p:cNvSpPr>
            <a:spLocks noChangeArrowheads="1"/>
          </p:cNvSpPr>
          <p:nvPr/>
        </p:nvSpPr>
        <p:spPr bwMode="auto">
          <a:xfrm>
            <a:off x="3260725" y="2220913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275" name="Oval 95"/>
          <p:cNvSpPr>
            <a:spLocks noChangeArrowheads="1"/>
          </p:cNvSpPr>
          <p:nvPr/>
        </p:nvSpPr>
        <p:spPr bwMode="auto">
          <a:xfrm>
            <a:off x="3260725" y="2582863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276" name="Oval 96"/>
          <p:cNvSpPr>
            <a:spLocks noChangeArrowheads="1"/>
          </p:cNvSpPr>
          <p:nvPr/>
        </p:nvSpPr>
        <p:spPr bwMode="auto">
          <a:xfrm>
            <a:off x="3260725" y="294640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277" name="Oval 97"/>
          <p:cNvSpPr>
            <a:spLocks noChangeArrowheads="1"/>
          </p:cNvSpPr>
          <p:nvPr/>
        </p:nvSpPr>
        <p:spPr bwMode="auto">
          <a:xfrm>
            <a:off x="3260725" y="330993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278" name="Oval 98"/>
          <p:cNvSpPr>
            <a:spLocks noChangeArrowheads="1"/>
          </p:cNvSpPr>
          <p:nvPr/>
        </p:nvSpPr>
        <p:spPr bwMode="auto">
          <a:xfrm>
            <a:off x="3260725" y="367347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279" name="Oval 99"/>
          <p:cNvSpPr>
            <a:spLocks noChangeArrowheads="1"/>
          </p:cNvSpPr>
          <p:nvPr/>
        </p:nvSpPr>
        <p:spPr bwMode="auto">
          <a:xfrm>
            <a:off x="3641725" y="2220913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280" name="Oval 100"/>
          <p:cNvSpPr>
            <a:spLocks noChangeArrowheads="1"/>
          </p:cNvSpPr>
          <p:nvPr/>
        </p:nvSpPr>
        <p:spPr bwMode="auto">
          <a:xfrm>
            <a:off x="3641725" y="2582863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281" name="Oval 101"/>
          <p:cNvSpPr>
            <a:spLocks noChangeArrowheads="1"/>
          </p:cNvSpPr>
          <p:nvPr/>
        </p:nvSpPr>
        <p:spPr bwMode="auto">
          <a:xfrm>
            <a:off x="3641725" y="294640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282" name="Oval 102"/>
          <p:cNvSpPr>
            <a:spLocks noChangeArrowheads="1"/>
          </p:cNvSpPr>
          <p:nvPr/>
        </p:nvSpPr>
        <p:spPr bwMode="auto">
          <a:xfrm>
            <a:off x="3641725" y="330993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283" name="Oval 103"/>
          <p:cNvSpPr>
            <a:spLocks noChangeArrowheads="1"/>
          </p:cNvSpPr>
          <p:nvPr/>
        </p:nvSpPr>
        <p:spPr bwMode="auto">
          <a:xfrm>
            <a:off x="3641725" y="367347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284" name="Oval 104"/>
          <p:cNvSpPr>
            <a:spLocks noChangeArrowheads="1"/>
          </p:cNvSpPr>
          <p:nvPr/>
        </p:nvSpPr>
        <p:spPr bwMode="auto">
          <a:xfrm>
            <a:off x="3641725" y="4037013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285" name="Rectangle 105"/>
          <p:cNvSpPr>
            <a:spLocks noChangeArrowheads="1"/>
          </p:cNvSpPr>
          <p:nvPr/>
        </p:nvSpPr>
        <p:spPr bwMode="auto">
          <a:xfrm>
            <a:off x="1295400" y="2136775"/>
            <a:ext cx="2714625" cy="2278063"/>
          </a:xfrm>
          <a:prstGeom prst="rect">
            <a:avLst/>
          </a:prstGeom>
          <a:noFill/>
          <a:ln w="28575">
            <a:solidFill>
              <a:srgbClr val="008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286" name="Oval 120" descr="Dark vertical"/>
          <p:cNvSpPr>
            <a:spLocks noChangeArrowheads="1"/>
          </p:cNvSpPr>
          <p:nvPr/>
        </p:nvSpPr>
        <p:spPr bwMode="auto">
          <a:xfrm>
            <a:off x="1746250" y="4044950"/>
            <a:ext cx="304800" cy="304800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287" name="Oval 121" descr="Dark vertical"/>
          <p:cNvSpPr>
            <a:spLocks noChangeArrowheads="1"/>
          </p:cNvSpPr>
          <p:nvPr/>
        </p:nvSpPr>
        <p:spPr bwMode="auto">
          <a:xfrm>
            <a:off x="2127250" y="4044950"/>
            <a:ext cx="304800" cy="304800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288" name="Oval 122" descr="Dark vertical"/>
          <p:cNvSpPr>
            <a:spLocks noChangeArrowheads="1"/>
          </p:cNvSpPr>
          <p:nvPr/>
        </p:nvSpPr>
        <p:spPr bwMode="auto">
          <a:xfrm>
            <a:off x="2508250" y="4044950"/>
            <a:ext cx="304800" cy="304800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289" name="Oval 123" descr="Dark vertical"/>
          <p:cNvSpPr>
            <a:spLocks noChangeArrowheads="1"/>
          </p:cNvSpPr>
          <p:nvPr/>
        </p:nvSpPr>
        <p:spPr bwMode="auto">
          <a:xfrm>
            <a:off x="2879725" y="368617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290" name="Oval 124" descr="Dark vertical"/>
          <p:cNvSpPr>
            <a:spLocks noChangeArrowheads="1"/>
          </p:cNvSpPr>
          <p:nvPr/>
        </p:nvSpPr>
        <p:spPr bwMode="auto">
          <a:xfrm>
            <a:off x="3260725" y="4030663"/>
            <a:ext cx="304800" cy="304800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9" name="Text Box 5"/>
          <p:cNvSpPr txBox="1">
            <a:spLocks noChangeArrowheads="1"/>
          </p:cNvSpPr>
          <p:nvPr>
            <p:custDataLst>
              <p:tags r:id="rId4"/>
            </p:custDataLst>
          </p:nvPr>
        </p:nvSpPr>
        <p:spPr bwMode="auto">
          <a:xfrm>
            <a:off x="381000" y="304800"/>
            <a:ext cx="7620000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4000" dirty="0" smtClean="0">
                <a:latin typeface="Cambria" panose="02040503050406030204" pitchFamily="18" charset="0"/>
              </a:rPr>
              <a:t>C4 AI ~ how </a:t>
            </a:r>
            <a:r>
              <a:rPr lang="en-US" sz="4000" b="1" i="1" u="sng" dirty="0" smtClean="0">
                <a:latin typeface="Cambria" panose="02040503050406030204" pitchFamily="18" charset="0"/>
              </a:rPr>
              <a:t>sh</a:t>
            </a:r>
            <a:r>
              <a:rPr lang="en-US" sz="4000" i="1" u="sng" dirty="0" smtClean="0">
                <a:latin typeface="Cambria" panose="02040503050406030204" pitchFamily="18" charset="0"/>
              </a:rPr>
              <a:t>ould</a:t>
            </a:r>
            <a:r>
              <a:rPr lang="en-US" sz="4000" dirty="0" smtClean="0">
                <a:latin typeface="Cambria" panose="02040503050406030204" pitchFamily="18" charset="0"/>
              </a:rPr>
              <a:t> it work?</a:t>
            </a:r>
            <a:endParaRPr lang="en-US" sz="4000" b="1" i="1" dirty="0">
              <a:solidFill>
                <a:schemeClr val="accent2"/>
              </a:solidFill>
              <a:latin typeface="Cambria" panose="02040503050406030204" pitchFamily="18" charset="0"/>
            </a:endParaRPr>
          </a:p>
        </p:txBody>
      </p:sp>
      <p:sp>
        <p:nvSpPr>
          <p:cNvPr id="5" name="Rectangle 4"/>
          <p:cNvSpPr/>
          <p:nvPr/>
        </p:nvSpPr>
        <p:spPr>
          <a:xfrm>
            <a:off x="1143000" y="5828524"/>
            <a:ext cx="6325321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>
              <a:spcBef>
                <a:spcPct val="50000"/>
              </a:spcBef>
            </a:pPr>
            <a:r>
              <a:rPr lang="en-US" i="1" dirty="0" smtClean="0">
                <a:solidFill>
                  <a:srgbClr val="000000"/>
                </a:solidFill>
                <a:latin typeface="Cambria" panose="02040503050406030204" pitchFamily="18" charset="0"/>
              </a:rPr>
              <a:t>Otherwise it should just play as well as it can... </a:t>
            </a:r>
            <a:r>
              <a:rPr lang="en-US" i="1" dirty="0">
                <a:solidFill>
                  <a:srgbClr val="000000"/>
                </a:solidFill>
                <a:latin typeface="Cambria" panose="02040503050406030204" pitchFamily="18" charset="0"/>
              </a:rPr>
              <a:t>?!</a:t>
            </a:r>
            <a:endParaRPr lang="en-US" dirty="0">
              <a:solidFill>
                <a:srgbClr val="000000"/>
              </a:solidFill>
              <a:latin typeface="Cambria" panose="02040503050406030204" pitchFamily="18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346" name="Oval 1026"/>
          <p:cNvSpPr>
            <a:spLocks noChangeArrowheads="1"/>
          </p:cNvSpPr>
          <p:nvPr/>
        </p:nvSpPr>
        <p:spPr bwMode="auto">
          <a:xfrm>
            <a:off x="4403725" y="396875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57347" name="Oval 1027" descr="Dark vertical"/>
          <p:cNvSpPr>
            <a:spLocks noChangeArrowheads="1"/>
          </p:cNvSpPr>
          <p:nvPr/>
        </p:nvSpPr>
        <p:spPr bwMode="auto">
          <a:xfrm>
            <a:off x="4403725" y="758825"/>
            <a:ext cx="304800" cy="304800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57348" name="Oval 1028"/>
          <p:cNvSpPr>
            <a:spLocks noChangeArrowheads="1"/>
          </p:cNvSpPr>
          <p:nvPr/>
        </p:nvSpPr>
        <p:spPr bwMode="auto">
          <a:xfrm>
            <a:off x="4403725" y="1122363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57349" name="Oval 1029"/>
          <p:cNvSpPr>
            <a:spLocks noChangeArrowheads="1"/>
          </p:cNvSpPr>
          <p:nvPr/>
        </p:nvSpPr>
        <p:spPr bwMode="auto">
          <a:xfrm>
            <a:off x="4403725" y="1485900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57350" name="Oval 1030"/>
          <p:cNvSpPr>
            <a:spLocks noChangeArrowheads="1"/>
          </p:cNvSpPr>
          <p:nvPr/>
        </p:nvSpPr>
        <p:spPr bwMode="auto">
          <a:xfrm>
            <a:off x="4403725" y="1849438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57351" name="Oval 1031" descr="Dark vertical"/>
          <p:cNvSpPr>
            <a:spLocks noChangeArrowheads="1"/>
          </p:cNvSpPr>
          <p:nvPr/>
        </p:nvSpPr>
        <p:spPr bwMode="auto">
          <a:xfrm>
            <a:off x="4403725" y="2212975"/>
            <a:ext cx="304800" cy="304800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57352" name="Oval 1032"/>
          <p:cNvSpPr>
            <a:spLocks noChangeArrowheads="1"/>
          </p:cNvSpPr>
          <p:nvPr/>
        </p:nvSpPr>
        <p:spPr bwMode="auto">
          <a:xfrm>
            <a:off x="4784725" y="39687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57353" name="Oval 1033"/>
          <p:cNvSpPr>
            <a:spLocks noChangeArrowheads="1"/>
          </p:cNvSpPr>
          <p:nvPr/>
        </p:nvSpPr>
        <p:spPr bwMode="auto">
          <a:xfrm>
            <a:off x="4784725" y="75882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57354" name="Oval 1035" descr="Dark vertical"/>
          <p:cNvSpPr>
            <a:spLocks noChangeArrowheads="1"/>
          </p:cNvSpPr>
          <p:nvPr/>
        </p:nvSpPr>
        <p:spPr bwMode="auto">
          <a:xfrm>
            <a:off x="4784725" y="1485900"/>
            <a:ext cx="304800" cy="304800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57355" name="Oval 1036"/>
          <p:cNvSpPr>
            <a:spLocks noChangeArrowheads="1"/>
          </p:cNvSpPr>
          <p:nvPr/>
        </p:nvSpPr>
        <p:spPr bwMode="auto">
          <a:xfrm>
            <a:off x="4784725" y="1849438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57356" name="Oval 1037" descr="Dark vertical"/>
          <p:cNvSpPr>
            <a:spLocks noChangeArrowheads="1"/>
          </p:cNvSpPr>
          <p:nvPr/>
        </p:nvSpPr>
        <p:spPr bwMode="auto">
          <a:xfrm>
            <a:off x="4784725" y="2212975"/>
            <a:ext cx="304800" cy="304800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57357" name="Oval 1038"/>
          <p:cNvSpPr>
            <a:spLocks noChangeArrowheads="1"/>
          </p:cNvSpPr>
          <p:nvPr/>
        </p:nvSpPr>
        <p:spPr bwMode="auto">
          <a:xfrm>
            <a:off x="5165725" y="39687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57358" name="Oval 1039"/>
          <p:cNvSpPr>
            <a:spLocks noChangeArrowheads="1"/>
          </p:cNvSpPr>
          <p:nvPr/>
        </p:nvSpPr>
        <p:spPr bwMode="auto">
          <a:xfrm>
            <a:off x="5165725" y="75882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57359" name="Oval 1040"/>
          <p:cNvSpPr>
            <a:spLocks noChangeArrowheads="1"/>
          </p:cNvSpPr>
          <p:nvPr/>
        </p:nvSpPr>
        <p:spPr bwMode="auto">
          <a:xfrm>
            <a:off x="5165725" y="1122363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57360" name="Oval 1042"/>
          <p:cNvSpPr>
            <a:spLocks noChangeArrowheads="1"/>
          </p:cNvSpPr>
          <p:nvPr/>
        </p:nvSpPr>
        <p:spPr bwMode="auto">
          <a:xfrm>
            <a:off x="5165725" y="1849438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57361" name="Oval 1043" descr="Dark vertical"/>
          <p:cNvSpPr>
            <a:spLocks noChangeArrowheads="1"/>
          </p:cNvSpPr>
          <p:nvPr/>
        </p:nvSpPr>
        <p:spPr bwMode="auto">
          <a:xfrm>
            <a:off x="5165725" y="2212975"/>
            <a:ext cx="304800" cy="304800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57362" name="Oval 1044"/>
          <p:cNvSpPr>
            <a:spLocks noChangeArrowheads="1"/>
          </p:cNvSpPr>
          <p:nvPr/>
        </p:nvSpPr>
        <p:spPr bwMode="auto">
          <a:xfrm>
            <a:off x="5546725" y="39687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57363" name="Oval 1045"/>
          <p:cNvSpPr>
            <a:spLocks noChangeArrowheads="1"/>
          </p:cNvSpPr>
          <p:nvPr/>
        </p:nvSpPr>
        <p:spPr bwMode="auto">
          <a:xfrm>
            <a:off x="5546725" y="75882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57364" name="Oval 1046"/>
          <p:cNvSpPr>
            <a:spLocks noChangeArrowheads="1"/>
          </p:cNvSpPr>
          <p:nvPr/>
        </p:nvSpPr>
        <p:spPr bwMode="auto">
          <a:xfrm>
            <a:off x="5546725" y="148590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57365" name="Oval 1047"/>
          <p:cNvSpPr>
            <a:spLocks noChangeArrowheads="1"/>
          </p:cNvSpPr>
          <p:nvPr/>
        </p:nvSpPr>
        <p:spPr bwMode="auto">
          <a:xfrm>
            <a:off x="5546725" y="184943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57366" name="Oval 1048"/>
          <p:cNvSpPr>
            <a:spLocks noChangeArrowheads="1"/>
          </p:cNvSpPr>
          <p:nvPr/>
        </p:nvSpPr>
        <p:spPr bwMode="auto">
          <a:xfrm>
            <a:off x="5546725" y="221297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57367" name="Oval 1049"/>
          <p:cNvSpPr>
            <a:spLocks noChangeArrowheads="1"/>
          </p:cNvSpPr>
          <p:nvPr/>
        </p:nvSpPr>
        <p:spPr bwMode="auto">
          <a:xfrm>
            <a:off x="5927725" y="39687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57368" name="Oval 1050"/>
          <p:cNvSpPr>
            <a:spLocks noChangeArrowheads="1"/>
          </p:cNvSpPr>
          <p:nvPr/>
        </p:nvSpPr>
        <p:spPr bwMode="auto">
          <a:xfrm>
            <a:off x="5927725" y="75882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57369" name="Oval 1051"/>
          <p:cNvSpPr>
            <a:spLocks noChangeArrowheads="1"/>
          </p:cNvSpPr>
          <p:nvPr/>
        </p:nvSpPr>
        <p:spPr bwMode="auto">
          <a:xfrm>
            <a:off x="5927725" y="1122363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57370" name="Oval 1052"/>
          <p:cNvSpPr>
            <a:spLocks noChangeArrowheads="1"/>
          </p:cNvSpPr>
          <p:nvPr/>
        </p:nvSpPr>
        <p:spPr bwMode="auto">
          <a:xfrm>
            <a:off x="5927725" y="148590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57371" name="Oval 1053"/>
          <p:cNvSpPr>
            <a:spLocks noChangeArrowheads="1"/>
          </p:cNvSpPr>
          <p:nvPr/>
        </p:nvSpPr>
        <p:spPr bwMode="auto">
          <a:xfrm>
            <a:off x="5927725" y="184943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57372" name="Oval 1054"/>
          <p:cNvSpPr>
            <a:spLocks noChangeArrowheads="1"/>
          </p:cNvSpPr>
          <p:nvPr/>
        </p:nvSpPr>
        <p:spPr bwMode="auto">
          <a:xfrm>
            <a:off x="5927725" y="221297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57373" name="Oval 1055"/>
          <p:cNvSpPr>
            <a:spLocks noChangeArrowheads="1"/>
          </p:cNvSpPr>
          <p:nvPr/>
        </p:nvSpPr>
        <p:spPr bwMode="auto">
          <a:xfrm>
            <a:off x="6308725" y="39687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57374" name="Oval 1056"/>
          <p:cNvSpPr>
            <a:spLocks noChangeArrowheads="1"/>
          </p:cNvSpPr>
          <p:nvPr/>
        </p:nvSpPr>
        <p:spPr bwMode="auto">
          <a:xfrm>
            <a:off x="6308725" y="75882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57375" name="Oval 1057"/>
          <p:cNvSpPr>
            <a:spLocks noChangeArrowheads="1"/>
          </p:cNvSpPr>
          <p:nvPr/>
        </p:nvSpPr>
        <p:spPr bwMode="auto">
          <a:xfrm>
            <a:off x="6308725" y="1122363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57376" name="Oval 1058"/>
          <p:cNvSpPr>
            <a:spLocks noChangeArrowheads="1"/>
          </p:cNvSpPr>
          <p:nvPr/>
        </p:nvSpPr>
        <p:spPr bwMode="auto">
          <a:xfrm>
            <a:off x="6308725" y="148590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57377" name="Oval 1059"/>
          <p:cNvSpPr>
            <a:spLocks noChangeArrowheads="1"/>
          </p:cNvSpPr>
          <p:nvPr/>
        </p:nvSpPr>
        <p:spPr bwMode="auto">
          <a:xfrm>
            <a:off x="6308725" y="184943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57378" name="Oval 1060"/>
          <p:cNvSpPr>
            <a:spLocks noChangeArrowheads="1"/>
          </p:cNvSpPr>
          <p:nvPr/>
        </p:nvSpPr>
        <p:spPr bwMode="auto">
          <a:xfrm>
            <a:off x="6308725" y="221297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57379" name="Oval 1061"/>
          <p:cNvSpPr>
            <a:spLocks noChangeArrowheads="1"/>
          </p:cNvSpPr>
          <p:nvPr/>
        </p:nvSpPr>
        <p:spPr bwMode="auto">
          <a:xfrm>
            <a:off x="6689725" y="39687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57380" name="Oval 1062"/>
          <p:cNvSpPr>
            <a:spLocks noChangeArrowheads="1"/>
          </p:cNvSpPr>
          <p:nvPr/>
        </p:nvSpPr>
        <p:spPr bwMode="auto">
          <a:xfrm>
            <a:off x="6689725" y="75882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57381" name="Oval 1063"/>
          <p:cNvSpPr>
            <a:spLocks noChangeArrowheads="1"/>
          </p:cNvSpPr>
          <p:nvPr/>
        </p:nvSpPr>
        <p:spPr bwMode="auto">
          <a:xfrm>
            <a:off x="6689725" y="1122363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57382" name="Oval 1064"/>
          <p:cNvSpPr>
            <a:spLocks noChangeArrowheads="1"/>
          </p:cNvSpPr>
          <p:nvPr/>
        </p:nvSpPr>
        <p:spPr bwMode="auto">
          <a:xfrm>
            <a:off x="6689725" y="1485900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57383" name="Oval 1065"/>
          <p:cNvSpPr>
            <a:spLocks noChangeArrowheads="1"/>
          </p:cNvSpPr>
          <p:nvPr/>
        </p:nvSpPr>
        <p:spPr bwMode="auto">
          <a:xfrm>
            <a:off x="6689725" y="1849438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57384" name="Oval 1066"/>
          <p:cNvSpPr>
            <a:spLocks noChangeArrowheads="1"/>
          </p:cNvSpPr>
          <p:nvPr/>
        </p:nvSpPr>
        <p:spPr bwMode="auto">
          <a:xfrm>
            <a:off x="6689725" y="2212975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57385" name="Rectangle 1067"/>
          <p:cNvSpPr>
            <a:spLocks noChangeArrowheads="1"/>
          </p:cNvSpPr>
          <p:nvPr/>
        </p:nvSpPr>
        <p:spPr bwMode="auto">
          <a:xfrm>
            <a:off x="4343400" y="312738"/>
            <a:ext cx="2714625" cy="2278062"/>
          </a:xfrm>
          <a:prstGeom prst="rect">
            <a:avLst/>
          </a:prstGeom>
          <a:noFill/>
          <a:ln w="28575">
            <a:solidFill>
              <a:srgbClr val="008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386" name="Rectangle 1068"/>
          <p:cNvSpPr>
            <a:spLocks noChangeArrowheads="1"/>
          </p:cNvSpPr>
          <p:nvPr/>
        </p:nvSpPr>
        <p:spPr bwMode="auto">
          <a:xfrm>
            <a:off x="3859213" y="252413"/>
            <a:ext cx="458787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sz="3600" b="1">
                <a:latin typeface="Courier New" pitchFamily="49" charset="0"/>
              </a:rPr>
              <a:t>b</a:t>
            </a:r>
          </a:p>
        </p:txBody>
      </p:sp>
      <p:sp>
        <p:nvSpPr>
          <p:cNvPr id="57387" name="Oval 1069"/>
          <p:cNvSpPr>
            <a:spLocks noChangeArrowheads="1"/>
          </p:cNvSpPr>
          <p:nvPr/>
        </p:nvSpPr>
        <p:spPr bwMode="auto">
          <a:xfrm>
            <a:off x="5546725" y="1122363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57388" name="Text Box 1070"/>
          <p:cNvSpPr txBox="1">
            <a:spLocks noChangeArrowheads="1"/>
          </p:cNvSpPr>
          <p:nvPr/>
        </p:nvSpPr>
        <p:spPr bwMode="auto">
          <a:xfrm>
            <a:off x="304800" y="3081338"/>
            <a:ext cx="228600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1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600">
                <a:latin typeface="Comic Sans MS" pitchFamily="66" charset="0"/>
              </a:rPr>
              <a:t>0-ply scores for </a:t>
            </a:r>
            <a:r>
              <a:rPr lang="en-US" sz="1600" b="1">
                <a:latin typeface="Courier New" pitchFamily="49" charset="0"/>
                <a:cs typeface="Courier New" pitchFamily="49" charset="0"/>
              </a:rPr>
              <a:t>'O'</a:t>
            </a:r>
            <a:r>
              <a:rPr lang="en-US" sz="1600">
                <a:latin typeface="Comic Sans MS" pitchFamily="66" charset="0"/>
              </a:rPr>
              <a:t>:</a:t>
            </a:r>
          </a:p>
        </p:txBody>
      </p:sp>
      <p:sp>
        <p:nvSpPr>
          <p:cNvPr id="57389" name="Text Box 1071"/>
          <p:cNvSpPr txBox="1">
            <a:spLocks noChangeArrowheads="1"/>
          </p:cNvSpPr>
          <p:nvPr/>
        </p:nvSpPr>
        <p:spPr bwMode="auto">
          <a:xfrm>
            <a:off x="2963863" y="2836863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400" b="1"/>
              <a:t>col 0</a:t>
            </a:r>
          </a:p>
        </p:txBody>
      </p:sp>
      <p:sp>
        <p:nvSpPr>
          <p:cNvPr id="57390" name="Text Box 1072"/>
          <p:cNvSpPr txBox="1">
            <a:spLocks noChangeArrowheads="1"/>
          </p:cNvSpPr>
          <p:nvPr/>
        </p:nvSpPr>
        <p:spPr bwMode="auto">
          <a:xfrm>
            <a:off x="3789363" y="2836863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400" b="1"/>
              <a:t>col 1</a:t>
            </a:r>
          </a:p>
        </p:txBody>
      </p:sp>
      <p:sp>
        <p:nvSpPr>
          <p:cNvPr id="57391" name="Text Box 1073"/>
          <p:cNvSpPr txBox="1">
            <a:spLocks noChangeArrowheads="1"/>
          </p:cNvSpPr>
          <p:nvPr/>
        </p:nvSpPr>
        <p:spPr bwMode="auto">
          <a:xfrm>
            <a:off x="4614863" y="2836863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400" b="1"/>
              <a:t>col 2</a:t>
            </a:r>
          </a:p>
        </p:txBody>
      </p:sp>
      <p:sp>
        <p:nvSpPr>
          <p:cNvPr id="57392" name="Text Box 1074"/>
          <p:cNvSpPr txBox="1">
            <a:spLocks noChangeArrowheads="1"/>
          </p:cNvSpPr>
          <p:nvPr/>
        </p:nvSpPr>
        <p:spPr bwMode="auto">
          <a:xfrm>
            <a:off x="5440363" y="2836863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400" b="1"/>
              <a:t>col 3</a:t>
            </a:r>
          </a:p>
        </p:txBody>
      </p:sp>
      <p:sp>
        <p:nvSpPr>
          <p:cNvPr id="57393" name="Text Box 1075"/>
          <p:cNvSpPr txBox="1">
            <a:spLocks noChangeArrowheads="1"/>
          </p:cNvSpPr>
          <p:nvPr/>
        </p:nvSpPr>
        <p:spPr bwMode="auto">
          <a:xfrm>
            <a:off x="6265863" y="2836863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400" b="1"/>
              <a:t>col 4</a:t>
            </a:r>
          </a:p>
        </p:txBody>
      </p:sp>
      <p:sp>
        <p:nvSpPr>
          <p:cNvPr id="57394" name="Text Box 1076"/>
          <p:cNvSpPr txBox="1">
            <a:spLocks noChangeArrowheads="1"/>
          </p:cNvSpPr>
          <p:nvPr/>
        </p:nvSpPr>
        <p:spPr bwMode="auto">
          <a:xfrm>
            <a:off x="7091363" y="2836863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400" b="1"/>
              <a:t>col 5</a:t>
            </a:r>
          </a:p>
        </p:txBody>
      </p:sp>
      <p:sp>
        <p:nvSpPr>
          <p:cNvPr id="57395" name="Text Box 1077"/>
          <p:cNvSpPr txBox="1">
            <a:spLocks noChangeArrowheads="1"/>
          </p:cNvSpPr>
          <p:nvPr/>
        </p:nvSpPr>
        <p:spPr bwMode="auto">
          <a:xfrm>
            <a:off x="7916863" y="2836863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400" b="1"/>
              <a:t>col 6</a:t>
            </a:r>
          </a:p>
        </p:txBody>
      </p:sp>
      <p:sp>
        <p:nvSpPr>
          <p:cNvPr id="57396" name="Rectangle 1078"/>
          <p:cNvSpPr>
            <a:spLocks noChangeArrowheads="1"/>
          </p:cNvSpPr>
          <p:nvPr/>
        </p:nvSpPr>
        <p:spPr bwMode="auto">
          <a:xfrm>
            <a:off x="2995613" y="3141663"/>
            <a:ext cx="525462" cy="45720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397" name="Rectangle 1079"/>
          <p:cNvSpPr>
            <a:spLocks noChangeArrowheads="1"/>
          </p:cNvSpPr>
          <p:nvPr/>
        </p:nvSpPr>
        <p:spPr bwMode="auto">
          <a:xfrm>
            <a:off x="7948613" y="3141663"/>
            <a:ext cx="525462" cy="45720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398" name="Rectangle 1080"/>
          <p:cNvSpPr>
            <a:spLocks noChangeArrowheads="1"/>
          </p:cNvSpPr>
          <p:nvPr/>
        </p:nvSpPr>
        <p:spPr bwMode="auto">
          <a:xfrm>
            <a:off x="7123113" y="3141663"/>
            <a:ext cx="525462" cy="45720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399" name="Rectangle 1081"/>
          <p:cNvSpPr>
            <a:spLocks noChangeArrowheads="1"/>
          </p:cNvSpPr>
          <p:nvPr/>
        </p:nvSpPr>
        <p:spPr bwMode="auto">
          <a:xfrm>
            <a:off x="6297613" y="3141663"/>
            <a:ext cx="525462" cy="45720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400" name="Rectangle 1082"/>
          <p:cNvSpPr>
            <a:spLocks noChangeArrowheads="1"/>
          </p:cNvSpPr>
          <p:nvPr/>
        </p:nvSpPr>
        <p:spPr bwMode="auto">
          <a:xfrm>
            <a:off x="5472113" y="3141663"/>
            <a:ext cx="525462" cy="45720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401" name="Rectangle 1083"/>
          <p:cNvSpPr>
            <a:spLocks noChangeArrowheads="1"/>
          </p:cNvSpPr>
          <p:nvPr/>
        </p:nvSpPr>
        <p:spPr bwMode="auto">
          <a:xfrm>
            <a:off x="4646613" y="3141663"/>
            <a:ext cx="525462" cy="45720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402" name="Rectangle 1084"/>
          <p:cNvSpPr>
            <a:spLocks noChangeArrowheads="1"/>
          </p:cNvSpPr>
          <p:nvPr/>
        </p:nvSpPr>
        <p:spPr bwMode="auto">
          <a:xfrm>
            <a:off x="3821113" y="3141663"/>
            <a:ext cx="525462" cy="45720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403" name="Text Box 1085"/>
          <p:cNvSpPr txBox="1">
            <a:spLocks noChangeArrowheads="1"/>
          </p:cNvSpPr>
          <p:nvPr/>
        </p:nvSpPr>
        <p:spPr bwMode="auto">
          <a:xfrm>
            <a:off x="296863" y="4087813"/>
            <a:ext cx="228600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1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600">
                <a:latin typeface="Comic Sans MS" pitchFamily="66" charset="0"/>
              </a:rPr>
              <a:t>1-ply scores for </a:t>
            </a:r>
            <a:r>
              <a:rPr lang="en-US" sz="1600" b="1">
                <a:latin typeface="Courier New" pitchFamily="49" charset="0"/>
                <a:cs typeface="Courier New" pitchFamily="49" charset="0"/>
              </a:rPr>
              <a:t>'O'</a:t>
            </a:r>
            <a:r>
              <a:rPr lang="en-US" sz="1600">
                <a:latin typeface="Comic Sans MS" pitchFamily="66" charset="0"/>
              </a:rPr>
              <a:t>:</a:t>
            </a:r>
          </a:p>
        </p:txBody>
      </p:sp>
      <p:sp>
        <p:nvSpPr>
          <p:cNvPr id="57404" name="Text Box 1086"/>
          <p:cNvSpPr txBox="1">
            <a:spLocks noChangeArrowheads="1"/>
          </p:cNvSpPr>
          <p:nvPr/>
        </p:nvSpPr>
        <p:spPr bwMode="auto">
          <a:xfrm>
            <a:off x="2955925" y="3843338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400" b="1"/>
              <a:t>col 0</a:t>
            </a:r>
          </a:p>
        </p:txBody>
      </p:sp>
      <p:sp>
        <p:nvSpPr>
          <p:cNvPr id="57405" name="Text Box 1087"/>
          <p:cNvSpPr txBox="1">
            <a:spLocks noChangeArrowheads="1"/>
          </p:cNvSpPr>
          <p:nvPr/>
        </p:nvSpPr>
        <p:spPr bwMode="auto">
          <a:xfrm>
            <a:off x="3781425" y="3843338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400" b="1"/>
              <a:t>col 1</a:t>
            </a:r>
          </a:p>
        </p:txBody>
      </p:sp>
      <p:sp>
        <p:nvSpPr>
          <p:cNvPr id="57406" name="Text Box 1088"/>
          <p:cNvSpPr txBox="1">
            <a:spLocks noChangeArrowheads="1"/>
          </p:cNvSpPr>
          <p:nvPr/>
        </p:nvSpPr>
        <p:spPr bwMode="auto">
          <a:xfrm>
            <a:off x="4606925" y="3843338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400" b="1"/>
              <a:t>col 2</a:t>
            </a:r>
          </a:p>
        </p:txBody>
      </p:sp>
      <p:sp>
        <p:nvSpPr>
          <p:cNvPr id="57407" name="Text Box 1089"/>
          <p:cNvSpPr txBox="1">
            <a:spLocks noChangeArrowheads="1"/>
          </p:cNvSpPr>
          <p:nvPr/>
        </p:nvSpPr>
        <p:spPr bwMode="auto">
          <a:xfrm>
            <a:off x="5432425" y="3843338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400" b="1"/>
              <a:t>col 3</a:t>
            </a:r>
          </a:p>
        </p:txBody>
      </p:sp>
      <p:sp>
        <p:nvSpPr>
          <p:cNvPr id="57408" name="Text Box 1090"/>
          <p:cNvSpPr txBox="1">
            <a:spLocks noChangeArrowheads="1"/>
          </p:cNvSpPr>
          <p:nvPr/>
        </p:nvSpPr>
        <p:spPr bwMode="auto">
          <a:xfrm>
            <a:off x="6257925" y="3843338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400" b="1"/>
              <a:t>col 4</a:t>
            </a:r>
          </a:p>
        </p:txBody>
      </p:sp>
      <p:sp>
        <p:nvSpPr>
          <p:cNvPr id="57409" name="Text Box 1091"/>
          <p:cNvSpPr txBox="1">
            <a:spLocks noChangeArrowheads="1"/>
          </p:cNvSpPr>
          <p:nvPr/>
        </p:nvSpPr>
        <p:spPr bwMode="auto">
          <a:xfrm>
            <a:off x="7083425" y="3843338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400" b="1"/>
              <a:t>col 5</a:t>
            </a:r>
          </a:p>
        </p:txBody>
      </p:sp>
      <p:sp>
        <p:nvSpPr>
          <p:cNvPr id="57410" name="Text Box 1092"/>
          <p:cNvSpPr txBox="1">
            <a:spLocks noChangeArrowheads="1"/>
          </p:cNvSpPr>
          <p:nvPr/>
        </p:nvSpPr>
        <p:spPr bwMode="auto">
          <a:xfrm>
            <a:off x="7908925" y="3843338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400" b="1"/>
              <a:t>col 6</a:t>
            </a:r>
          </a:p>
        </p:txBody>
      </p:sp>
      <p:sp>
        <p:nvSpPr>
          <p:cNvPr id="57411" name="Rectangle 1093"/>
          <p:cNvSpPr>
            <a:spLocks noChangeArrowheads="1"/>
          </p:cNvSpPr>
          <p:nvPr/>
        </p:nvSpPr>
        <p:spPr bwMode="auto">
          <a:xfrm>
            <a:off x="2987675" y="4148138"/>
            <a:ext cx="525463" cy="45720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412" name="Rectangle 1094"/>
          <p:cNvSpPr>
            <a:spLocks noChangeArrowheads="1"/>
          </p:cNvSpPr>
          <p:nvPr/>
        </p:nvSpPr>
        <p:spPr bwMode="auto">
          <a:xfrm>
            <a:off x="7940675" y="4148138"/>
            <a:ext cx="525463" cy="45720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413" name="Rectangle 1095"/>
          <p:cNvSpPr>
            <a:spLocks noChangeArrowheads="1"/>
          </p:cNvSpPr>
          <p:nvPr/>
        </p:nvSpPr>
        <p:spPr bwMode="auto">
          <a:xfrm>
            <a:off x="7115175" y="4148138"/>
            <a:ext cx="525463" cy="45720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414" name="Rectangle 1096"/>
          <p:cNvSpPr>
            <a:spLocks noChangeArrowheads="1"/>
          </p:cNvSpPr>
          <p:nvPr/>
        </p:nvSpPr>
        <p:spPr bwMode="auto">
          <a:xfrm>
            <a:off x="6289675" y="4148138"/>
            <a:ext cx="525463" cy="45720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415" name="Rectangle 1097"/>
          <p:cNvSpPr>
            <a:spLocks noChangeArrowheads="1"/>
          </p:cNvSpPr>
          <p:nvPr/>
        </p:nvSpPr>
        <p:spPr bwMode="auto">
          <a:xfrm>
            <a:off x="5464175" y="4148138"/>
            <a:ext cx="525463" cy="45720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416" name="Rectangle 1098"/>
          <p:cNvSpPr>
            <a:spLocks noChangeArrowheads="1"/>
          </p:cNvSpPr>
          <p:nvPr/>
        </p:nvSpPr>
        <p:spPr bwMode="auto">
          <a:xfrm>
            <a:off x="4638675" y="4148138"/>
            <a:ext cx="525463" cy="45720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417" name="Rectangle 1099"/>
          <p:cNvSpPr>
            <a:spLocks noChangeArrowheads="1"/>
          </p:cNvSpPr>
          <p:nvPr/>
        </p:nvSpPr>
        <p:spPr bwMode="auto">
          <a:xfrm>
            <a:off x="3813175" y="4148138"/>
            <a:ext cx="525463" cy="45720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418" name="Text Box 1100"/>
          <p:cNvSpPr txBox="1">
            <a:spLocks noChangeArrowheads="1"/>
          </p:cNvSpPr>
          <p:nvPr/>
        </p:nvSpPr>
        <p:spPr bwMode="auto">
          <a:xfrm>
            <a:off x="296863" y="5154613"/>
            <a:ext cx="228600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1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600">
                <a:latin typeface="Comic Sans MS" pitchFamily="66" charset="0"/>
              </a:rPr>
              <a:t>2-ply scores for </a:t>
            </a:r>
            <a:r>
              <a:rPr lang="en-US" sz="1600" b="1">
                <a:latin typeface="Courier New" pitchFamily="49" charset="0"/>
                <a:cs typeface="Courier New" pitchFamily="49" charset="0"/>
              </a:rPr>
              <a:t>'O'</a:t>
            </a:r>
            <a:r>
              <a:rPr lang="en-US" sz="1600">
                <a:latin typeface="Comic Sans MS" pitchFamily="66" charset="0"/>
              </a:rPr>
              <a:t>:</a:t>
            </a:r>
          </a:p>
        </p:txBody>
      </p:sp>
      <p:sp>
        <p:nvSpPr>
          <p:cNvPr id="57419" name="Text Box 1101"/>
          <p:cNvSpPr txBox="1">
            <a:spLocks noChangeArrowheads="1"/>
          </p:cNvSpPr>
          <p:nvPr/>
        </p:nvSpPr>
        <p:spPr bwMode="auto">
          <a:xfrm>
            <a:off x="2955925" y="4910138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400" b="1"/>
              <a:t>col 0</a:t>
            </a:r>
          </a:p>
        </p:txBody>
      </p:sp>
      <p:sp>
        <p:nvSpPr>
          <p:cNvPr id="57420" name="Text Box 1102"/>
          <p:cNvSpPr txBox="1">
            <a:spLocks noChangeArrowheads="1"/>
          </p:cNvSpPr>
          <p:nvPr/>
        </p:nvSpPr>
        <p:spPr bwMode="auto">
          <a:xfrm>
            <a:off x="3781425" y="4910138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400" b="1"/>
              <a:t>col 1</a:t>
            </a:r>
          </a:p>
        </p:txBody>
      </p:sp>
      <p:sp>
        <p:nvSpPr>
          <p:cNvPr id="57421" name="Text Box 1103"/>
          <p:cNvSpPr txBox="1">
            <a:spLocks noChangeArrowheads="1"/>
          </p:cNvSpPr>
          <p:nvPr/>
        </p:nvSpPr>
        <p:spPr bwMode="auto">
          <a:xfrm>
            <a:off x="4606925" y="4910138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400" b="1"/>
              <a:t>col 2</a:t>
            </a:r>
          </a:p>
        </p:txBody>
      </p:sp>
      <p:sp>
        <p:nvSpPr>
          <p:cNvPr id="57422" name="Text Box 1104"/>
          <p:cNvSpPr txBox="1">
            <a:spLocks noChangeArrowheads="1"/>
          </p:cNvSpPr>
          <p:nvPr/>
        </p:nvSpPr>
        <p:spPr bwMode="auto">
          <a:xfrm>
            <a:off x="5432425" y="4910138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400" b="1"/>
              <a:t>col 3</a:t>
            </a:r>
          </a:p>
        </p:txBody>
      </p:sp>
      <p:sp>
        <p:nvSpPr>
          <p:cNvPr id="57423" name="Text Box 1105"/>
          <p:cNvSpPr txBox="1">
            <a:spLocks noChangeArrowheads="1"/>
          </p:cNvSpPr>
          <p:nvPr/>
        </p:nvSpPr>
        <p:spPr bwMode="auto">
          <a:xfrm>
            <a:off x="6257925" y="4910138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400" b="1"/>
              <a:t>col 4</a:t>
            </a:r>
          </a:p>
        </p:txBody>
      </p:sp>
      <p:sp>
        <p:nvSpPr>
          <p:cNvPr id="57424" name="Text Box 1106"/>
          <p:cNvSpPr txBox="1">
            <a:spLocks noChangeArrowheads="1"/>
          </p:cNvSpPr>
          <p:nvPr/>
        </p:nvSpPr>
        <p:spPr bwMode="auto">
          <a:xfrm>
            <a:off x="7083425" y="4910138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400" b="1"/>
              <a:t>col 5</a:t>
            </a:r>
          </a:p>
        </p:txBody>
      </p:sp>
      <p:sp>
        <p:nvSpPr>
          <p:cNvPr id="57425" name="Text Box 1107"/>
          <p:cNvSpPr txBox="1">
            <a:spLocks noChangeArrowheads="1"/>
          </p:cNvSpPr>
          <p:nvPr/>
        </p:nvSpPr>
        <p:spPr bwMode="auto">
          <a:xfrm>
            <a:off x="7908925" y="4910138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400" b="1"/>
              <a:t>col 6</a:t>
            </a:r>
          </a:p>
        </p:txBody>
      </p:sp>
      <p:sp>
        <p:nvSpPr>
          <p:cNvPr id="57426" name="Rectangle 1108"/>
          <p:cNvSpPr>
            <a:spLocks noChangeArrowheads="1"/>
          </p:cNvSpPr>
          <p:nvPr/>
        </p:nvSpPr>
        <p:spPr bwMode="auto">
          <a:xfrm>
            <a:off x="2987675" y="5214938"/>
            <a:ext cx="525463" cy="45720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427" name="Rectangle 1109"/>
          <p:cNvSpPr>
            <a:spLocks noChangeArrowheads="1"/>
          </p:cNvSpPr>
          <p:nvPr/>
        </p:nvSpPr>
        <p:spPr bwMode="auto">
          <a:xfrm>
            <a:off x="7940675" y="5214938"/>
            <a:ext cx="525463" cy="45720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428" name="Rectangle 1110"/>
          <p:cNvSpPr>
            <a:spLocks noChangeArrowheads="1"/>
          </p:cNvSpPr>
          <p:nvPr/>
        </p:nvSpPr>
        <p:spPr bwMode="auto">
          <a:xfrm>
            <a:off x="7115175" y="5214938"/>
            <a:ext cx="525463" cy="45720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429" name="Rectangle 1111"/>
          <p:cNvSpPr>
            <a:spLocks noChangeArrowheads="1"/>
          </p:cNvSpPr>
          <p:nvPr/>
        </p:nvSpPr>
        <p:spPr bwMode="auto">
          <a:xfrm>
            <a:off x="6289675" y="5214938"/>
            <a:ext cx="525463" cy="45720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430" name="Rectangle 1112"/>
          <p:cNvSpPr>
            <a:spLocks noChangeArrowheads="1"/>
          </p:cNvSpPr>
          <p:nvPr/>
        </p:nvSpPr>
        <p:spPr bwMode="auto">
          <a:xfrm>
            <a:off x="5464175" y="5214938"/>
            <a:ext cx="525463" cy="45720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431" name="Rectangle 1113"/>
          <p:cNvSpPr>
            <a:spLocks noChangeArrowheads="1"/>
          </p:cNvSpPr>
          <p:nvPr/>
        </p:nvSpPr>
        <p:spPr bwMode="auto">
          <a:xfrm>
            <a:off x="4638675" y="5214938"/>
            <a:ext cx="525463" cy="45720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432" name="Rectangle 1114"/>
          <p:cNvSpPr>
            <a:spLocks noChangeArrowheads="1"/>
          </p:cNvSpPr>
          <p:nvPr/>
        </p:nvSpPr>
        <p:spPr bwMode="auto">
          <a:xfrm>
            <a:off x="3813175" y="5214938"/>
            <a:ext cx="525463" cy="45720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433" name="Text Box 1115"/>
          <p:cNvSpPr txBox="1">
            <a:spLocks noChangeArrowheads="1"/>
          </p:cNvSpPr>
          <p:nvPr/>
        </p:nvSpPr>
        <p:spPr bwMode="auto">
          <a:xfrm>
            <a:off x="296863" y="6137275"/>
            <a:ext cx="228600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1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600">
                <a:latin typeface="Comic Sans MS" pitchFamily="66" charset="0"/>
              </a:rPr>
              <a:t>3-ply scores for </a:t>
            </a:r>
            <a:r>
              <a:rPr lang="en-US" sz="1600" b="1">
                <a:latin typeface="Courier New" pitchFamily="49" charset="0"/>
                <a:cs typeface="Courier New" pitchFamily="49" charset="0"/>
              </a:rPr>
              <a:t>'O'</a:t>
            </a:r>
            <a:r>
              <a:rPr lang="en-US" sz="1600">
                <a:latin typeface="Comic Sans MS" pitchFamily="66" charset="0"/>
              </a:rPr>
              <a:t>:</a:t>
            </a:r>
          </a:p>
        </p:txBody>
      </p:sp>
      <p:sp>
        <p:nvSpPr>
          <p:cNvPr id="57434" name="Text Box 1116"/>
          <p:cNvSpPr txBox="1">
            <a:spLocks noChangeArrowheads="1"/>
          </p:cNvSpPr>
          <p:nvPr/>
        </p:nvSpPr>
        <p:spPr bwMode="auto">
          <a:xfrm>
            <a:off x="2955925" y="5892800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400" b="1"/>
              <a:t>col 0</a:t>
            </a:r>
          </a:p>
        </p:txBody>
      </p:sp>
      <p:sp>
        <p:nvSpPr>
          <p:cNvPr id="57435" name="Text Box 1117"/>
          <p:cNvSpPr txBox="1">
            <a:spLocks noChangeArrowheads="1"/>
          </p:cNvSpPr>
          <p:nvPr/>
        </p:nvSpPr>
        <p:spPr bwMode="auto">
          <a:xfrm>
            <a:off x="3781425" y="5892800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400" b="1"/>
              <a:t>col 1</a:t>
            </a:r>
          </a:p>
        </p:txBody>
      </p:sp>
      <p:sp>
        <p:nvSpPr>
          <p:cNvPr id="57436" name="Text Box 1118"/>
          <p:cNvSpPr txBox="1">
            <a:spLocks noChangeArrowheads="1"/>
          </p:cNvSpPr>
          <p:nvPr/>
        </p:nvSpPr>
        <p:spPr bwMode="auto">
          <a:xfrm>
            <a:off x="4606925" y="5892800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400" b="1"/>
              <a:t>col 2</a:t>
            </a:r>
          </a:p>
        </p:txBody>
      </p:sp>
      <p:sp>
        <p:nvSpPr>
          <p:cNvPr id="57437" name="Text Box 1119"/>
          <p:cNvSpPr txBox="1">
            <a:spLocks noChangeArrowheads="1"/>
          </p:cNvSpPr>
          <p:nvPr/>
        </p:nvSpPr>
        <p:spPr bwMode="auto">
          <a:xfrm>
            <a:off x="5432425" y="5892800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400" b="1"/>
              <a:t>col 3</a:t>
            </a:r>
          </a:p>
        </p:txBody>
      </p:sp>
      <p:sp>
        <p:nvSpPr>
          <p:cNvPr id="57438" name="Text Box 1120"/>
          <p:cNvSpPr txBox="1">
            <a:spLocks noChangeArrowheads="1"/>
          </p:cNvSpPr>
          <p:nvPr/>
        </p:nvSpPr>
        <p:spPr bwMode="auto">
          <a:xfrm>
            <a:off x="6257925" y="5892800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400" b="1"/>
              <a:t>col 4</a:t>
            </a:r>
          </a:p>
        </p:txBody>
      </p:sp>
      <p:sp>
        <p:nvSpPr>
          <p:cNvPr id="57439" name="Text Box 1121"/>
          <p:cNvSpPr txBox="1">
            <a:spLocks noChangeArrowheads="1"/>
          </p:cNvSpPr>
          <p:nvPr/>
        </p:nvSpPr>
        <p:spPr bwMode="auto">
          <a:xfrm>
            <a:off x="7083425" y="5892800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400" b="1"/>
              <a:t>col 5</a:t>
            </a:r>
          </a:p>
        </p:txBody>
      </p:sp>
      <p:sp>
        <p:nvSpPr>
          <p:cNvPr id="57440" name="Text Box 1122"/>
          <p:cNvSpPr txBox="1">
            <a:spLocks noChangeArrowheads="1"/>
          </p:cNvSpPr>
          <p:nvPr/>
        </p:nvSpPr>
        <p:spPr bwMode="auto">
          <a:xfrm>
            <a:off x="7908925" y="5892800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400" b="1"/>
              <a:t>col 6</a:t>
            </a:r>
          </a:p>
        </p:txBody>
      </p:sp>
      <p:sp>
        <p:nvSpPr>
          <p:cNvPr id="57441" name="Rectangle 1123"/>
          <p:cNvSpPr>
            <a:spLocks noChangeArrowheads="1"/>
          </p:cNvSpPr>
          <p:nvPr/>
        </p:nvSpPr>
        <p:spPr bwMode="auto">
          <a:xfrm>
            <a:off x="2987675" y="6197600"/>
            <a:ext cx="525463" cy="45720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442" name="Rectangle 1124"/>
          <p:cNvSpPr>
            <a:spLocks noChangeArrowheads="1"/>
          </p:cNvSpPr>
          <p:nvPr/>
        </p:nvSpPr>
        <p:spPr bwMode="auto">
          <a:xfrm>
            <a:off x="7940675" y="6197600"/>
            <a:ext cx="525463" cy="45720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443" name="Rectangle 1125"/>
          <p:cNvSpPr>
            <a:spLocks noChangeArrowheads="1"/>
          </p:cNvSpPr>
          <p:nvPr/>
        </p:nvSpPr>
        <p:spPr bwMode="auto">
          <a:xfrm>
            <a:off x="7115175" y="6197600"/>
            <a:ext cx="525463" cy="45720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444" name="Rectangle 1126"/>
          <p:cNvSpPr>
            <a:spLocks noChangeArrowheads="1"/>
          </p:cNvSpPr>
          <p:nvPr/>
        </p:nvSpPr>
        <p:spPr bwMode="auto">
          <a:xfrm>
            <a:off x="6289675" y="6197600"/>
            <a:ext cx="525463" cy="45720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445" name="Rectangle 1127"/>
          <p:cNvSpPr>
            <a:spLocks noChangeArrowheads="1"/>
          </p:cNvSpPr>
          <p:nvPr/>
        </p:nvSpPr>
        <p:spPr bwMode="auto">
          <a:xfrm>
            <a:off x="5464175" y="6197600"/>
            <a:ext cx="525463" cy="45720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446" name="Rectangle 1128"/>
          <p:cNvSpPr>
            <a:spLocks noChangeArrowheads="1"/>
          </p:cNvSpPr>
          <p:nvPr/>
        </p:nvSpPr>
        <p:spPr bwMode="auto">
          <a:xfrm>
            <a:off x="4638675" y="6197600"/>
            <a:ext cx="525463" cy="45720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447" name="Rectangle 1129"/>
          <p:cNvSpPr>
            <a:spLocks noChangeArrowheads="1"/>
          </p:cNvSpPr>
          <p:nvPr/>
        </p:nvSpPr>
        <p:spPr bwMode="auto">
          <a:xfrm>
            <a:off x="3813175" y="6197600"/>
            <a:ext cx="525463" cy="45720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448" name="Text Box 1130"/>
          <p:cNvSpPr txBox="1">
            <a:spLocks noChangeArrowheads="1"/>
          </p:cNvSpPr>
          <p:nvPr/>
        </p:nvSpPr>
        <p:spPr bwMode="auto">
          <a:xfrm>
            <a:off x="174625" y="868363"/>
            <a:ext cx="2019300" cy="731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4200" i="1">
                <a:latin typeface="Times New Roman" pitchFamily="18" charset="0"/>
              </a:rPr>
              <a:t>Quiz</a:t>
            </a:r>
          </a:p>
        </p:txBody>
      </p:sp>
      <p:sp>
        <p:nvSpPr>
          <p:cNvPr id="57449" name="Oval 1131" descr="Dark vertical"/>
          <p:cNvSpPr>
            <a:spLocks noChangeArrowheads="1"/>
          </p:cNvSpPr>
          <p:nvPr/>
        </p:nvSpPr>
        <p:spPr bwMode="auto">
          <a:xfrm>
            <a:off x="4784725" y="1122363"/>
            <a:ext cx="304800" cy="304800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57450" name="Oval 1132" descr="Dark vertical"/>
          <p:cNvSpPr>
            <a:spLocks noChangeArrowheads="1"/>
          </p:cNvSpPr>
          <p:nvPr/>
        </p:nvSpPr>
        <p:spPr bwMode="auto">
          <a:xfrm>
            <a:off x="5165725" y="1485900"/>
            <a:ext cx="304800" cy="304800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57451" name="Oval 1133"/>
          <p:cNvSpPr>
            <a:spLocks noChangeArrowheads="1"/>
          </p:cNvSpPr>
          <p:nvPr/>
        </p:nvSpPr>
        <p:spPr bwMode="auto">
          <a:xfrm>
            <a:off x="7604125" y="384175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57452" name="Oval 1134" descr="Dark vertical"/>
          <p:cNvSpPr>
            <a:spLocks noChangeArrowheads="1"/>
          </p:cNvSpPr>
          <p:nvPr/>
        </p:nvSpPr>
        <p:spPr bwMode="auto">
          <a:xfrm>
            <a:off x="7604125" y="981075"/>
            <a:ext cx="304800" cy="304800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57453" name="Rectangle 1135"/>
          <p:cNvSpPr>
            <a:spLocks noChangeArrowheads="1"/>
          </p:cNvSpPr>
          <p:nvPr/>
        </p:nvSpPr>
        <p:spPr bwMode="auto">
          <a:xfrm>
            <a:off x="8077200" y="304800"/>
            <a:ext cx="7334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b="1">
                <a:latin typeface="Courier New" pitchFamily="49" charset="0"/>
              </a:rPr>
              <a:t>'X'</a:t>
            </a:r>
          </a:p>
        </p:txBody>
      </p:sp>
      <p:sp>
        <p:nvSpPr>
          <p:cNvPr id="57454" name="Rectangle 1136"/>
          <p:cNvSpPr>
            <a:spLocks noChangeArrowheads="1"/>
          </p:cNvSpPr>
          <p:nvPr/>
        </p:nvSpPr>
        <p:spPr bwMode="auto">
          <a:xfrm>
            <a:off x="8080375" y="911225"/>
            <a:ext cx="7334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b="1">
                <a:latin typeface="Courier New" pitchFamily="49" charset="0"/>
              </a:rPr>
              <a:t>'O'</a:t>
            </a:r>
          </a:p>
        </p:txBody>
      </p:sp>
      <p:sp>
        <p:nvSpPr>
          <p:cNvPr id="57455" name="Line 1137"/>
          <p:cNvSpPr>
            <a:spLocks noChangeShapeType="1"/>
          </p:cNvSpPr>
          <p:nvPr/>
        </p:nvSpPr>
        <p:spPr bwMode="auto">
          <a:xfrm flipV="1">
            <a:off x="3386138" y="2611438"/>
            <a:ext cx="1166812" cy="22383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456" name="Line 1138"/>
          <p:cNvSpPr>
            <a:spLocks noChangeShapeType="1"/>
          </p:cNvSpPr>
          <p:nvPr/>
        </p:nvSpPr>
        <p:spPr bwMode="auto">
          <a:xfrm flipV="1">
            <a:off x="4089400" y="2613025"/>
            <a:ext cx="863600" cy="2635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457" name="Line 1139"/>
          <p:cNvSpPr>
            <a:spLocks noChangeShapeType="1"/>
          </p:cNvSpPr>
          <p:nvPr/>
        </p:nvSpPr>
        <p:spPr bwMode="auto">
          <a:xfrm flipV="1">
            <a:off x="4903788" y="2620963"/>
            <a:ext cx="409575" cy="2476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458" name="Line 1140"/>
          <p:cNvSpPr>
            <a:spLocks noChangeShapeType="1"/>
          </p:cNvSpPr>
          <p:nvPr/>
        </p:nvSpPr>
        <p:spPr bwMode="auto">
          <a:xfrm flipH="1" flipV="1">
            <a:off x="5697538" y="2628900"/>
            <a:ext cx="22225" cy="25558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459" name="Line 1141"/>
          <p:cNvSpPr>
            <a:spLocks noChangeShapeType="1"/>
          </p:cNvSpPr>
          <p:nvPr/>
        </p:nvSpPr>
        <p:spPr bwMode="auto">
          <a:xfrm flipH="1" flipV="1">
            <a:off x="6081713" y="2644775"/>
            <a:ext cx="461962" cy="2476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460" name="Line 1142"/>
          <p:cNvSpPr>
            <a:spLocks noChangeShapeType="1"/>
          </p:cNvSpPr>
          <p:nvPr/>
        </p:nvSpPr>
        <p:spPr bwMode="auto">
          <a:xfrm flipH="1" flipV="1">
            <a:off x="6537325" y="2652713"/>
            <a:ext cx="828675" cy="22383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461" name="Line 1143"/>
          <p:cNvSpPr>
            <a:spLocks noChangeShapeType="1"/>
          </p:cNvSpPr>
          <p:nvPr/>
        </p:nvSpPr>
        <p:spPr bwMode="auto">
          <a:xfrm flipH="1" flipV="1">
            <a:off x="6888163" y="2636838"/>
            <a:ext cx="1325562" cy="23971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462" name="Text Box 1176"/>
          <p:cNvSpPr txBox="1">
            <a:spLocks noChangeArrowheads="1"/>
          </p:cNvSpPr>
          <p:nvPr/>
        </p:nvSpPr>
        <p:spPr bwMode="auto">
          <a:xfrm>
            <a:off x="7366000" y="1403350"/>
            <a:ext cx="1538288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400">
                <a:latin typeface="Times New Roman" pitchFamily="18" charset="0"/>
              </a:rPr>
              <a:t>you - </a:t>
            </a:r>
            <a:r>
              <a:rPr lang="en-US" sz="1400" b="1">
                <a:latin typeface="Courier New" pitchFamily="49" charset="0"/>
              </a:rPr>
              <a:t>self</a:t>
            </a:r>
            <a:r>
              <a:rPr lang="en-US" sz="1400">
                <a:latin typeface="Times New Roman" pitchFamily="18" charset="0"/>
              </a:rPr>
              <a:t> - is playing </a:t>
            </a:r>
            <a:r>
              <a:rPr lang="en-US" sz="1400" b="1">
                <a:latin typeface="Courier New" pitchFamily="49" charset="0"/>
              </a:rPr>
              <a:t>'O'</a:t>
            </a:r>
          </a:p>
        </p:txBody>
      </p:sp>
      <p:sp>
        <p:nvSpPr>
          <p:cNvPr id="57463" name="Rectangle 1177"/>
          <p:cNvSpPr>
            <a:spLocks noChangeArrowheads="1"/>
          </p:cNvSpPr>
          <p:nvPr/>
        </p:nvSpPr>
        <p:spPr bwMode="auto">
          <a:xfrm>
            <a:off x="7288213" y="890588"/>
            <a:ext cx="1690687" cy="1108075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464" name="Rectangle 1180"/>
          <p:cNvSpPr>
            <a:spLocks noChangeArrowheads="1"/>
          </p:cNvSpPr>
          <p:nvPr/>
        </p:nvSpPr>
        <p:spPr bwMode="auto">
          <a:xfrm>
            <a:off x="479425" y="1763713"/>
            <a:ext cx="2798763" cy="785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/>
            <a:r>
              <a:rPr lang="en-US" sz="1500" b="1" i="1">
                <a:latin typeface="Calibri" pitchFamily="34" charset="0"/>
              </a:rPr>
              <a:t>The same move</a:t>
            </a:r>
            <a:r>
              <a:rPr lang="en-US" sz="1500">
                <a:latin typeface="Calibri" pitchFamily="34" charset="0"/>
              </a:rPr>
              <a:t> </a:t>
            </a:r>
            <a:r>
              <a:rPr lang="en-US" sz="1500" b="1" i="1">
                <a:latin typeface="Calibri" pitchFamily="34" charset="0"/>
              </a:rPr>
              <a:t>is evaluated at each ply... </a:t>
            </a:r>
            <a:r>
              <a:rPr lang="en-US" sz="1500">
                <a:latin typeface="Calibri" pitchFamily="34" charset="0"/>
              </a:rPr>
              <a:t>it's just evaluated farther into the future!</a:t>
            </a:r>
          </a:p>
        </p:txBody>
      </p:sp>
      <p:sp>
        <p:nvSpPr>
          <p:cNvPr id="57465" name="Rectangle 1181"/>
          <p:cNvSpPr>
            <a:spLocks noChangeArrowheads="1"/>
          </p:cNvSpPr>
          <p:nvPr/>
        </p:nvSpPr>
        <p:spPr bwMode="auto">
          <a:xfrm>
            <a:off x="650875" y="3384550"/>
            <a:ext cx="1558925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900">
                <a:latin typeface="Times New Roman" pitchFamily="18" charset="0"/>
              </a:rPr>
              <a:t>Looks 0 moves into the future</a:t>
            </a:r>
          </a:p>
        </p:txBody>
      </p:sp>
      <p:sp>
        <p:nvSpPr>
          <p:cNvPr id="57466" name="Rectangle 1182"/>
          <p:cNvSpPr>
            <a:spLocks noChangeArrowheads="1"/>
          </p:cNvSpPr>
          <p:nvPr/>
        </p:nvSpPr>
        <p:spPr bwMode="auto">
          <a:xfrm>
            <a:off x="674688" y="4419600"/>
            <a:ext cx="1514475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900">
                <a:latin typeface="Times New Roman" pitchFamily="18" charset="0"/>
              </a:rPr>
              <a:t>Looks 1 move into the future</a:t>
            </a:r>
          </a:p>
        </p:txBody>
      </p:sp>
      <p:sp>
        <p:nvSpPr>
          <p:cNvPr id="57467" name="Rectangle 1183"/>
          <p:cNvSpPr>
            <a:spLocks noChangeArrowheads="1"/>
          </p:cNvSpPr>
          <p:nvPr/>
        </p:nvSpPr>
        <p:spPr bwMode="auto">
          <a:xfrm>
            <a:off x="652463" y="5470525"/>
            <a:ext cx="1558925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900">
                <a:latin typeface="Times New Roman" pitchFamily="18" charset="0"/>
              </a:rPr>
              <a:t>Looks 2 moves into the future</a:t>
            </a:r>
          </a:p>
        </p:txBody>
      </p:sp>
      <p:sp>
        <p:nvSpPr>
          <p:cNvPr id="57468" name="Rectangle 1184"/>
          <p:cNvSpPr>
            <a:spLocks noChangeArrowheads="1"/>
          </p:cNvSpPr>
          <p:nvPr/>
        </p:nvSpPr>
        <p:spPr bwMode="auto">
          <a:xfrm>
            <a:off x="650875" y="6443663"/>
            <a:ext cx="1558925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900">
                <a:latin typeface="Times New Roman" pitchFamily="18" charset="0"/>
              </a:rPr>
              <a:t>Looks 3 moves into the future</a:t>
            </a:r>
          </a:p>
        </p:txBody>
      </p:sp>
      <p:sp>
        <p:nvSpPr>
          <p:cNvPr id="57469" name="Rectangle 148"/>
          <p:cNvSpPr>
            <a:spLocks noChangeArrowheads="1"/>
          </p:cNvSpPr>
          <p:nvPr/>
        </p:nvSpPr>
        <p:spPr bwMode="auto">
          <a:xfrm>
            <a:off x="1676400" y="1001713"/>
            <a:ext cx="2347913" cy="554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/>
            <a:r>
              <a:rPr lang="en-US" sz="1500">
                <a:solidFill>
                  <a:srgbClr val="008000"/>
                </a:solidFill>
                <a:latin typeface="Calibri" pitchFamily="34" charset="0"/>
              </a:rPr>
              <a:t>Fill in the score for a move to each column. </a:t>
            </a:r>
          </a:p>
        </p:txBody>
      </p:sp>
      <p:sp>
        <p:nvSpPr>
          <p:cNvPr id="57470" name="Rectangle 1"/>
          <p:cNvSpPr>
            <a:spLocks noChangeArrowheads="1"/>
          </p:cNvSpPr>
          <p:nvPr/>
        </p:nvSpPr>
        <p:spPr bwMode="auto">
          <a:xfrm>
            <a:off x="257175" y="320675"/>
            <a:ext cx="3095625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500">
                <a:solidFill>
                  <a:srgbClr val="000000"/>
                </a:solidFill>
                <a:latin typeface="Calibri" pitchFamily="34" charset="0"/>
              </a:rPr>
              <a:t>Name(s) _______________________</a:t>
            </a:r>
            <a:endParaRPr lang="en-US" sz="1500"/>
          </a:p>
        </p:txBody>
      </p:sp>
      <p:sp>
        <p:nvSpPr>
          <p:cNvPr id="57471" name="Rectangle 1181"/>
          <p:cNvSpPr>
            <a:spLocks noChangeArrowheads="1"/>
          </p:cNvSpPr>
          <p:nvPr/>
        </p:nvSpPr>
        <p:spPr bwMode="auto">
          <a:xfrm>
            <a:off x="838200" y="2514600"/>
            <a:ext cx="2098675" cy="230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900">
                <a:latin typeface="Times New Roman" pitchFamily="18" charset="0"/>
              </a:rPr>
              <a:t>Each row is different in at least 1 score…</a:t>
            </a:r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8194" name="Ink 127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6735763" y="795338"/>
              <a:ext cx="2243137" cy="1978025"/>
            </p14:xfrm>
          </p:contentPart>
        </mc:Choice>
        <mc:Fallback xmlns="">
          <p:pic>
            <p:nvPicPr>
              <p:cNvPr id="8194" name="Ink 127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721372" y="780582"/>
                <a:ext cx="2274077" cy="200753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8195" name="Ink 128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8012113" y="2060575"/>
              <a:ext cx="942975" cy="577850"/>
            </p14:xfrm>
          </p:contentPart>
        </mc:Choice>
        <mc:Fallback xmlns="">
          <p:pic>
            <p:nvPicPr>
              <p:cNvPr id="8195" name="Ink 128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7998071" y="2045094"/>
                <a:ext cx="972499" cy="60917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8196" name="Ink 129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4257675" y="406400"/>
              <a:ext cx="3990975" cy="3122613"/>
            </p14:xfrm>
          </p:contentPart>
        </mc:Choice>
        <mc:Fallback xmlns="">
          <p:pic>
            <p:nvPicPr>
              <p:cNvPr id="8196" name="Ink 129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242915" y="391280"/>
                <a:ext cx="4021575" cy="315393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8197" name="Ink 130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3055938" y="3238500"/>
              <a:ext cx="231775" cy="287338"/>
            </p14:xfrm>
          </p:contentPart>
        </mc:Choice>
        <mc:Fallback xmlns="">
          <p:pic>
            <p:nvPicPr>
              <p:cNvPr id="8197" name="Ink 130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041902" y="3225177"/>
                <a:ext cx="251929" cy="3161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8198" name="Ink 131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3902075" y="3200400"/>
              <a:ext cx="349250" cy="277813"/>
            </p14:xfrm>
          </p:contentPart>
        </mc:Choice>
        <mc:Fallback xmlns="">
          <p:pic>
            <p:nvPicPr>
              <p:cNvPr id="8198" name="Ink 131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886609" y="3194635"/>
                <a:ext cx="381262" cy="29907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8199" name="Ink 132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4662488" y="3200400"/>
              <a:ext cx="450850" cy="350838"/>
            </p14:xfrm>
          </p:contentPart>
        </mc:Choice>
        <mc:Fallback xmlns="">
          <p:pic>
            <p:nvPicPr>
              <p:cNvPr id="8199" name="Ink 132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646643" y="3184927"/>
                <a:ext cx="481819" cy="3821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8200" name="Ink 133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2987675" y="4208463"/>
              <a:ext cx="261938" cy="279400"/>
            </p14:xfrm>
          </p:contentPart>
        </mc:Choice>
        <mc:Fallback xmlns="">
          <p:pic>
            <p:nvPicPr>
              <p:cNvPr id="8200" name="Ink 133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972923" y="4195141"/>
                <a:ext cx="291082" cy="3060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8201" name="Ink 134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3881438" y="4254500"/>
              <a:ext cx="384175" cy="314325"/>
            </p14:xfrm>
          </p:contentPart>
        </mc:Choice>
        <mc:Fallback xmlns="">
          <p:pic>
            <p:nvPicPr>
              <p:cNvPr id="8201" name="Ink 134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876397" y="4240458"/>
                <a:ext cx="405778" cy="34312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8202" name="Ink 135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4683125" y="4246563"/>
              <a:ext cx="387350" cy="290512"/>
            </p14:xfrm>
          </p:contentPart>
        </mc:Choice>
        <mc:Fallback xmlns="">
          <p:pic>
            <p:nvPicPr>
              <p:cNvPr id="8202" name="Ink 135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666925" y="4239003"/>
                <a:ext cx="419389" cy="30779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8203" name="Ink 136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5484813" y="4219575"/>
              <a:ext cx="534987" cy="381000"/>
            </p14:xfrm>
          </p:contentPart>
        </mc:Choice>
        <mc:Fallback xmlns="">
          <p:pic>
            <p:nvPicPr>
              <p:cNvPr id="8203" name="Ink 136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468263" y="4203025"/>
                <a:ext cx="568086" cy="41409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8204" name="Ink 137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6429375" y="4217988"/>
              <a:ext cx="1851025" cy="331787"/>
            </p14:xfrm>
          </p:contentPart>
        </mc:Choice>
        <mc:Fallback xmlns="">
          <p:pic>
            <p:nvPicPr>
              <p:cNvPr id="8204" name="Ink 137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423615" y="4208982"/>
                <a:ext cx="1873344" cy="35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8205" name="Ink 138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3016250" y="5276850"/>
              <a:ext cx="301625" cy="273050"/>
            </p14:xfrm>
          </p:contentPart>
        </mc:Choice>
        <mc:Fallback xmlns="">
          <p:pic>
            <p:nvPicPr>
              <p:cNvPr id="8205" name="Ink 138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010131" y="5262081"/>
                <a:ext cx="323221" cy="30330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8206" name="Ink 139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3917950" y="5219700"/>
              <a:ext cx="304800" cy="565150"/>
            </p14:xfrm>
          </p:contentPart>
        </mc:Choice>
        <mc:Fallback xmlns="">
          <p:pic>
            <p:nvPicPr>
              <p:cNvPr id="8206" name="Ink 139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903178" y="5204941"/>
                <a:ext cx="335064" cy="5943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8207" name="Ink 140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4752975" y="5289550"/>
              <a:ext cx="244475" cy="309563"/>
            </p14:xfrm>
          </p:contentPart>
        </mc:Choice>
        <mc:Fallback xmlns="">
          <p:pic>
            <p:nvPicPr>
              <p:cNvPr id="8207" name="Ink 140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738256" y="5274877"/>
                <a:ext cx="273913" cy="33890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8208" name="Ink 141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5494338" y="5338763"/>
              <a:ext cx="447675" cy="244475"/>
            </p14:xfrm>
          </p:contentPart>
        </mc:Choice>
        <mc:Fallback xmlns="">
          <p:pic>
            <p:nvPicPr>
              <p:cNvPr id="8208" name="Ink 141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480663" y="5324361"/>
                <a:ext cx="476464" cy="27363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8209" name="Ink 142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6402388" y="5313363"/>
              <a:ext cx="363537" cy="296862"/>
            </p14:xfrm>
          </p:contentPart>
        </mc:Choice>
        <mc:Fallback xmlns="">
          <p:pic>
            <p:nvPicPr>
              <p:cNvPr id="8209" name="Ink 142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387990" y="5298250"/>
                <a:ext cx="392692" cy="32636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8210" name="Ink 143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7248525" y="5349875"/>
              <a:ext cx="200025" cy="188913"/>
            </p14:xfrm>
          </p:contentPart>
        </mc:Choice>
        <mc:Fallback xmlns="">
          <p:pic>
            <p:nvPicPr>
              <p:cNvPr id="8210" name="Ink 143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233775" y="5334402"/>
                <a:ext cx="229885" cy="21877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8211" name="Ink 144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8026400" y="5283200"/>
              <a:ext cx="417513" cy="234950"/>
            </p14:xfrm>
          </p:contentPart>
        </mc:Choice>
        <mc:Fallback xmlns="">
          <p:pic>
            <p:nvPicPr>
              <p:cNvPr id="8211" name="Ink 144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8012723" y="5267752"/>
                <a:ext cx="447027" cy="26548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8212" name="Ink 145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5575300" y="6346825"/>
              <a:ext cx="338138" cy="246063"/>
            </p14:xfrm>
          </p:contentPart>
        </mc:Choice>
        <mc:Fallback xmlns="">
          <p:pic>
            <p:nvPicPr>
              <p:cNvPr id="8212" name="Ink 145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560176" y="6338911"/>
                <a:ext cx="368387" cy="26872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8213" name="Ink 146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6399213" y="6343650"/>
              <a:ext cx="225425" cy="138113"/>
            </p14:xfrm>
          </p:contentPart>
        </mc:Choice>
        <mc:Fallback xmlns="">
          <p:pic>
            <p:nvPicPr>
              <p:cNvPr id="8213" name="Ink 146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384472" y="6329983"/>
                <a:ext cx="255266" cy="16652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8214" name="Ink 147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7239000" y="6334125"/>
              <a:ext cx="269875" cy="204788"/>
            </p14:xfrm>
          </p:contentPart>
        </mc:Choice>
        <mc:Fallback xmlns="">
          <p:pic>
            <p:nvPicPr>
              <p:cNvPr id="8214" name="Ink 147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7224247" y="6319369"/>
                <a:ext cx="299381" cy="23358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8215" name="Ink 148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8024813" y="6202363"/>
              <a:ext cx="422275" cy="352425"/>
            </p14:xfrm>
          </p:contentPart>
        </mc:Choice>
        <mc:Fallback xmlns="">
          <p:pic>
            <p:nvPicPr>
              <p:cNvPr id="8215" name="Ink 148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8008973" y="6198043"/>
                <a:ext cx="453955" cy="3718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8216" name="Ink 149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3087688" y="6307138"/>
              <a:ext cx="207962" cy="219075"/>
            </p14:xfrm>
          </p:contentPart>
        </mc:Choice>
        <mc:Fallback xmlns="">
          <p:pic>
            <p:nvPicPr>
              <p:cNvPr id="8216" name="Ink 149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072577" y="6294188"/>
                <a:ext cx="228470" cy="24497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8217" name="Ink 150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3948113" y="6316663"/>
              <a:ext cx="234950" cy="185737"/>
            </p14:xfrm>
          </p:contentPart>
        </mc:Choice>
        <mc:Fallback xmlns="">
          <p:pic>
            <p:nvPicPr>
              <p:cNvPr id="8217" name="Ink 150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933001" y="6302265"/>
                <a:ext cx="265533" cy="21489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8218" name="Ink 151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4824413" y="6289675"/>
              <a:ext cx="209550" cy="196850"/>
            </p14:xfrm>
          </p:contentPart>
        </mc:Choice>
        <mc:Fallback xmlns="">
          <p:pic>
            <p:nvPicPr>
              <p:cNvPr id="8218" name="Ink 151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809291" y="6274920"/>
                <a:ext cx="240154" cy="226360"/>
              </a:xfrm>
              <a:prstGeom prst="rect">
                <a:avLst/>
              </a:prstGeom>
            </p:spPr>
          </p:pic>
        </mc:Fallback>
      </mc:AlternateContent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8370" name="Group 2"/>
          <p:cNvGrpSpPr>
            <a:grpSpLocks/>
          </p:cNvGrpSpPr>
          <p:nvPr/>
        </p:nvGrpSpPr>
        <p:grpSpPr bwMode="auto">
          <a:xfrm>
            <a:off x="533400" y="990600"/>
            <a:ext cx="8043863" cy="180975"/>
            <a:chOff x="295" y="1311"/>
            <a:chExt cx="5177" cy="114"/>
          </a:xfrm>
        </p:grpSpPr>
        <p:sp>
          <p:nvSpPr>
            <p:cNvPr id="58426" name="Rectangle 3"/>
            <p:cNvSpPr>
              <a:spLocks noChangeArrowheads="1"/>
            </p:cNvSpPr>
            <p:nvPr/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8427" name="Rectangle 4"/>
            <p:cNvSpPr>
              <a:spLocks noChangeArrowheads="1"/>
            </p:cNvSpPr>
            <p:nvPr/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58371" name="Text Box 5"/>
          <p:cNvSpPr txBox="1">
            <a:spLocks noChangeArrowheads="1"/>
          </p:cNvSpPr>
          <p:nvPr/>
        </p:nvSpPr>
        <p:spPr bwMode="auto">
          <a:xfrm>
            <a:off x="381000" y="1385888"/>
            <a:ext cx="6345238" cy="822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>
                <a:latin typeface="Times New Roman" pitchFamily="18" charset="0"/>
              </a:rPr>
              <a:t>Two-player games have been a key focus of AI as long as computers have been around…</a:t>
            </a:r>
          </a:p>
        </p:txBody>
      </p:sp>
      <p:sp>
        <p:nvSpPr>
          <p:cNvPr id="58372" name="Oval 6"/>
          <p:cNvSpPr>
            <a:spLocks noChangeArrowheads="1"/>
          </p:cNvSpPr>
          <p:nvPr/>
        </p:nvSpPr>
        <p:spPr bwMode="auto">
          <a:xfrm>
            <a:off x="3400425" y="2892425"/>
            <a:ext cx="239713" cy="233363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58373" name="Oval 7"/>
          <p:cNvSpPr>
            <a:spLocks noChangeArrowheads="1"/>
          </p:cNvSpPr>
          <p:nvPr/>
        </p:nvSpPr>
        <p:spPr bwMode="auto">
          <a:xfrm>
            <a:off x="3400425" y="3168650"/>
            <a:ext cx="239713" cy="233363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58374" name="Oval 8"/>
          <p:cNvSpPr>
            <a:spLocks noChangeArrowheads="1"/>
          </p:cNvSpPr>
          <p:nvPr/>
        </p:nvSpPr>
        <p:spPr bwMode="auto">
          <a:xfrm>
            <a:off x="3400425" y="3448050"/>
            <a:ext cx="239713" cy="233363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58375" name="Oval 9"/>
          <p:cNvSpPr>
            <a:spLocks noChangeArrowheads="1"/>
          </p:cNvSpPr>
          <p:nvPr/>
        </p:nvSpPr>
        <p:spPr bwMode="auto">
          <a:xfrm>
            <a:off x="3400425" y="3725863"/>
            <a:ext cx="239713" cy="233362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58376" name="Oval 10"/>
          <p:cNvSpPr>
            <a:spLocks noChangeArrowheads="1"/>
          </p:cNvSpPr>
          <p:nvPr/>
        </p:nvSpPr>
        <p:spPr bwMode="auto">
          <a:xfrm>
            <a:off x="3400425" y="4003675"/>
            <a:ext cx="239713" cy="233363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58377" name="Oval 11"/>
          <p:cNvSpPr>
            <a:spLocks noChangeArrowheads="1"/>
          </p:cNvSpPr>
          <p:nvPr/>
        </p:nvSpPr>
        <p:spPr bwMode="auto">
          <a:xfrm>
            <a:off x="3400425" y="4283075"/>
            <a:ext cx="239713" cy="233363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58378" name="Oval 12"/>
          <p:cNvSpPr>
            <a:spLocks noChangeArrowheads="1"/>
          </p:cNvSpPr>
          <p:nvPr/>
        </p:nvSpPr>
        <p:spPr bwMode="auto">
          <a:xfrm>
            <a:off x="3698875" y="2892425"/>
            <a:ext cx="239713" cy="233363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58379" name="Oval 13"/>
          <p:cNvSpPr>
            <a:spLocks noChangeArrowheads="1"/>
          </p:cNvSpPr>
          <p:nvPr/>
        </p:nvSpPr>
        <p:spPr bwMode="auto">
          <a:xfrm>
            <a:off x="3698875" y="3168650"/>
            <a:ext cx="239713" cy="233363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58380" name="Oval 14"/>
          <p:cNvSpPr>
            <a:spLocks noChangeArrowheads="1"/>
          </p:cNvSpPr>
          <p:nvPr/>
        </p:nvSpPr>
        <p:spPr bwMode="auto">
          <a:xfrm>
            <a:off x="3698875" y="3448050"/>
            <a:ext cx="239713" cy="233363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58381" name="Oval 15"/>
          <p:cNvSpPr>
            <a:spLocks noChangeArrowheads="1"/>
          </p:cNvSpPr>
          <p:nvPr/>
        </p:nvSpPr>
        <p:spPr bwMode="auto">
          <a:xfrm>
            <a:off x="3698875" y="3725863"/>
            <a:ext cx="239713" cy="233362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58382" name="Oval 16"/>
          <p:cNvSpPr>
            <a:spLocks noChangeArrowheads="1"/>
          </p:cNvSpPr>
          <p:nvPr/>
        </p:nvSpPr>
        <p:spPr bwMode="auto">
          <a:xfrm>
            <a:off x="3698875" y="4003675"/>
            <a:ext cx="239713" cy="233363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58383" name="Oval 17" descr="30%"/>
          <p:cNvSpPr>
            <a:spLocks noChangeArrowheads="1"/>
          </p:cNvSpPr>
          <p:nvPr/>
        </p:nvSpPr>
        <p:spPr bwMode="auto">
          <a:xfrm>
            <a:off x="3698875" y="4283075"/>
            <a:ext cx="239713" cy="233363"/>
          </a:xfrm>
          <a:prstGeom prst="ellipse">
            <a:avLst/>
          </a:prstGeom>
          <a:pattFill prst="pct30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58384" name="Oval 18"/>
          <p:cNvSpPr>
            <a:spLocks noChangeArrowheads="1"/>
          </p:cNvSpPr>
          <p:nvPr/>
        </p:nvSpPr>
        <p:spPr bwMode="auto">
          <a:xfrm>
            <a:off x="3998913" y="2892425"/>
            <a:ext cx="239712" cy="233363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58385" name="Oval 19"/>
          <p:cNvSpPr>
            <a:spLocks noChangeArrowheads="1"/>
          </p:cNvSpPr>
          <p:nvPr/>
        </p:nvSpPr>
        <p:spPr bwMode="auto">
          <a:xfrm>
            <a:off x="3998913" y="3168650"/>
            <a:ext cx="239712" cy="233363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58386" name="Oval 20"/>
          <p:cNvSpPr>
            <a:spLocks noChangeArrowheads="1"/>
          </p:cNvSpPr>
          <p:nvPr/>
        </p:nvSpPr>
        <p:spPr bwMode="auto">
          <a:xfrm>
            <a:off x="3998913" y="3448050"/>
            <a:ext cx="239712" cy="233363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58387" name="Oval 21"/>
          <p:cNvSpPr>
            <a:spLocks noChangeArrowheads="1"/>
          </p:cNvSpPr>
          <p:nvPr/>
        </p:nvSpPr>
        <p:spPr bwMode="auto">
          <a:xfrm>
            <a:off x="3998913" y="3725863"/>
            <a:ext cx="239712" cy="233362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58388" name="Oval 22"/>
          <p:cNvSpPr>
            <a:spLocks noChangeArrowheads="1"/>
          </p:cNvSpPr>
          <p:nvPr/>
        </p:nvSpPr>
        <p:spPr bwMode="auto">
          <a:xfrm>
            <a:off x="3998913" y="4003675"/>
            <a:ext cx="239712" cy="233363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58389" name="Oval 23" descr="30%"/>
          <p:cNvSpPr>
            <a:spLocks noChangeArrowheads="1"/>
          </p:cNvSpPr>
          <p:nvPr/>
        </p:nvSpPr>
        <p:spPr bwMode="auto">
          <a:xfrm>
            <a:off x="3998913" y="4283075"/>
            <a:ext cx="239712" cy="233363"/>
          </a:xfrm>
          <a:prstGeom prst="ellipse">
            <a:avLst/>
          </a:prstGeom>
          <a:pattFill prst="pct30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58390" name="Oval 24"/>
          <p:cNvSpPr>
            <a:spLocks noChangeArrowheads="1"/>
          </p:cNvSpPr>
          <p:nvPr/>
        </p:nvSpPr>
        <p:spPr bwMode="auto">
          <a:xfrm>
            <a:off x="4298950" y="2892425"/>
            <a:ext cx="239713" cy="233363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58391" name="Oval 25"/>
          <p:cNvSpPr>
            <a:spLocks noChangeArrowheads="1"/>
          </p:cNvSpPr>
          <p:nvPr/>
        </p:nvSpPr>
        <p:spPr bwMode="auto">
          <a:xfrm>
            <a:off x="4298950" y="3168650"/>
            <a:ext cx="239713" cy="233363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58392" name="Oval 26"/>
          <p:cNvSpPr>
            <a:spLocks noChangeArrowheads="1"/>
          </p:cNvSpPr>
          <p:nvPr/>
        </p:nvSpPr>
        <p:spPr bwMode="auto">
          <a:xfrm>
            <a:off x="4298950" y="3448050"/>
            <a:ext cx="239713" cy="233363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58393" name="Oval 27"/>
          <p:cNvSpPr>
            <a:spLocks noChangeArrowheads="1"/>
          </p:cNvSpPr>
          <p:nvPr/>
        </p:nvSpPr>
        <p:spPr bwMode="auto">
          <a:xfrm>
            <a:off x="4298950" y="3725863"/>
            <a:ext cx="239713" cy="233362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58394" name="Oval 28"/>
          <p:cNvSpPr>
            <a:spLocks noChangeArrowheads="1"/>
          </p:cNvSpPr>
          <p:nvPr/>
        </p:nvSpPr>
        <p:spPr bwMode="auto">
          <a:xfrm>
            <a:off x="4298950" y="4003675"/>
            <a:ext cx="239713" cy="233363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58395" name="Oval 29" descr="30%"/>
          <p:cNvSpPr>
            <a:spLocks noChangeArrowheads="1"/>
          </p:cNvSpPr>
          <p:nvPr/>
        </p:nvSpPr>
        <p:spPr bwMode="auto">
          <a:xfrm>
            <a:off x="4298950" y="4283075"/>
            <a:ext cx="239713" cy="233363"/>
          </a:xfrm>
          <a:prstGeom prst="ellipse">
            <a:avLst/>
          </a:prstGeom>
          <a:pattFill prst="pct30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58396" name="Oval 30"/>
          <p:cNvSpPr>
            <a:spLocks noChangeArrowheads="1"/>
          </p:cNvSpPr>
          <p:nvPr/>
        </p:nvSpPr>
        <p:spPr bwMode="auto">
          <a:xfrm>
            <a:off x="4597400" y="2892425"/>
            <a:ext cx="239713" cy="233363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58397" name="Oval 31"/>
          <p:cNvSpPr>
            <a:spLocks noChangeArrowheads="1"/>
          </p:cNvSpPr>
          <p:nvPr/>
        </p:nvSpPr>
        <p:spPr bwMode="auto">
          <a:xfrm>
            <a:off x="4597400" y="3168650"/>
            <a:ext cx="239713" cy="233363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58398" name="Oval 32"/>
          <p:cNvSpPr>
            <a:spLocks noChangeArrowheads="1"/>
          </p:cNvSpPr>
          <p:nvPr/>
        </p:nvSpPr>
        <p:spPr bwMode="auto">
          <a:xfrm>
            <a:off x="4597400" y="3448050"/>
            <a:ext cx="239713" cy="233363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58399" name="Oval 33"/>
          <p:cNvSpPr>
            <a:spLocks noChangeArrowheads="1"/>
          </p:cNvSpPr>
          <p:nvPr/>
        </p:nvSpPr>
        <p:spPr bwMode="auto">
          <a:xfrm>
            <a:off x="4597400" y="3725863"/>
            <a:ext cx="239713" cy="233362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58400" name="Oval 34" descr="30%"/>
          <p:cNvSpPr>
            <a:spLocks noChangeArrowheads="1"/>
          </p:cNvSpPr>
          <p:nvPr/>
        </p:nvSpPr>
        <p:spPr bwMode="auto">
          <a:xfrm>
            <a:off x="4597400" y="4003675"/>
            <a:ext cx="239713" cy="233363"/>
          </a:xfrm>
          <a:prstGeom prst="ellipse">
            <a:avLst/>
          </a:prstGeom>
          <a:pattFill prst="pct30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58401" name="Oval 35"/>
          <p:cNvSpPr>
            <a:spLocks noChangeArrowheads="1"/>
          </p:cNvSpPr>
          <p:nvPr/>
        </p:nvSpPr>
        <p:spPr bwMode="auto">
          <a:xfrm>
            <a:off x="4597400" y="4283075"/>
            <a:ext cx="239713" cy="233363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58402" name="Oval 36"/>
          <p:cNvSpPr>
            <a:spLocks noChangeArrowheads="1"/>
          </p:cNvSpPr>
          <p:nvPr/>
        </p:nvSpPr>
        <p:spPr bwMode="auto">
          <a:xfrm>
            <a:off x="4897438" y="2892425"/>
            <a:ext cx="239712" cy="233363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58403" name="Oval 37"/>
          <p:cNvSpPr>
            <a:spLocks noChangeArrowheads="1"/>
          </p:cNvSpPr>
          <p:nvPr/>
        </p:nvSpPr>
        <p:spPr bwMode="auto">
          <a:xfrm>
            <a:off x="4897438" y="3168650"/>
            <a:ext cx="239712" cy="233363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58404" name="Oval 38"/>
          <p:cNvSpPr>
            <a:spLocks noChangeArrowheads="1"/>
          </p:cNvSpPr>
          <p:nvPr/>
        </p:nvSpPr>
        <p:spPr bwMode="auto">
          <a:xfrm>
            <a:off x="4897438" y="3448050"/>
            <a:ext cx="239712" cy="233363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58405" name="Oval 39"/>
          <p:cNvSpPr>
            <a:spLocks noChangeArrowheads="1"/>
          </p:cNvSpPr>
          <p:nvPr/>
        </p:nvSpPr>
        <p:spPr bwMode="auto">
          <a:xfrm>
            <a:off x="4897438" y="3725863"/>
            <a:ext cx="239712" cy="233362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58406" name="Oval 40"/>
          <p:cNvSpPr>
            <a:spLocks noChangeArrowheads="1"/>
          </p:cNvSpPr>
          <p:nvPr/>
        </p:nvSpPr>
        <p:spPr bwMode="auto">
          <a:xfrm>
            <a:off x="4897438" y="4003675"/>
            <a:ext cx="239712" cy="233363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58407" name="Oval 41" descr="30%"/>
          <p:cNvSpPr>
            <a:spLocks noChangeArrowheads="1"/>
          </p:cNvSpPr>
          <p:nvPr/>
        </p:nvSpPr>
        <p:spPr bwMode="auto">
          <a:xfrm>
            <a:off x="4897438" y="4283075"/>
            <a:ext cx="239712" cy="233363"/>
          </a:xfrm>
          <a:prstGeom prst="ellipse">
            <a:avLst/>
          </a:prstGeom>
          <a:pattFill prst="pct30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58408" name="Oval 42"/>
          <p:cNvSpPr>
            <a:spLocks noChangeArrowheads="1"/>
          </p:cNvSpPr>
          <p:nvPr/>
        </p:nvSpPr>
        <p:spPr bwMode="auto">
          <a:xfrm>
            <a:off x="5197475" y="2887663"/>
            <a:ext cx="239713" cy="233362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58409" name="Oval 43"/>
          <p:cNvSpPr>
            <a:spLocks noChangeArrowheads="1"/>
          </p:cNvSpPr>
          <p:nvPr/>
        </p:nvSpPr>
        <p:spPr bwMode="auto">
          <a:xfrm>
            <a:off x="5197475" y="3168650"/>
            <a:ext cx="239713" cy="233363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58410" name="Oval 44"/>
          <p:cNvSpPr>
            <a:spLocks noChangeArrowheads="1"/>
          </p:cNvSpPr>
          <p:nvPr/>
        </p:nvSpPr>
        <p:spPr bwMode="auto">
          <a:xfrm>
            <a:off x="5197475" y="3448050"/>
            <a:ext cx="239713" cy="233363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58411" name="Oval 45"/>
          <p:cNvSpPr>
            <a:spLocks noChangeArrowheads="1"/>
          </p:cNvSpPr>
          <p:nvPr/>
        </p:nvSpPr>
        <p:spPr bwMode="auto">
          <a:xfrm>
            <a:off x="5197475" y="3725863"/>
            <a:ext cx="239713" cy="233362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58412" name="Oval 46"/>
          <p:cNvSpPr>
            <a:spLocks noChangeArrowheads="1"/>
          </p:cNvSpPr>
          <p:nvPr/>
        </p:nvSpPr>
        <p:spPr bwMode="auto">
          <a:xfrm>
            <a:off x="5197475" y="4003675"/>
            <a:ext cx="239713" cy="233363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58413" name="Oval 47"/>
          <p:cNvSpPr>
            <a:spLocks noChangeArrowheads="1"/>
          </p:cNvSpPr>
          <p:nvPr/>
        </p:nvSpPr>
        <p:spPr bwMode="auto">
          <a:xfrm>
            <a:off x="5197475" y="4283075"/>
            <a:ext cx="239713" cy="233363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58414" name="Rectangle 48"/>
          <p:cNvSpPr>
            <a:spLocks noChangeArrowheads="1"/>
          </p:cNvSpPr>
          <p:nvPr/>
        </p:nvSpPr>
        <p:spPr bwMode="auto">
          <a:xfrm>
            <a:off x="3352800" y="2827338"/>
            <a:ext cx="2133600" cy="1744662"/>
          </a:xfrm>
          <a:prstGeom prst="rect">
            <a:avLst/>
          </a:prstGeom>
          <a:noFill/>
          <a:ln w="28575">
            <a:solidFill>
              <a:srgbClr val="008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415" name="Rectangle 49"/>
          <p:cNvSpPr>
            <a:spLocks noChangeArrowheads="1"/>
          </p:cNvSpPr>
          <p:nvPr/>
        </p:nvSpPr>
        <p:spPr bwMode="auto">
          <a:xfrm>
            <a:off x="850900" y="433388"/>
            <a:ext cx="7348538" cy="476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>
              <a:lnSpc>
                <a:spcPct val="60000"/>
              </a:lnSpc>
              <a:spcBef>
                <a:spcPct val="50000"/>
              </a:spcBef>
            </a:pPr>
            <a:r>
              <a:rPr lang="en-US" sz="4200">
                <a:latin typeface="Times New Roman" pitchFamily="18" charset="0"/>
              </a:rPr>
              <a:t>Strategic thinking == intelligence</a:t>
            </a:r>
          </a:p>
        </p:txBody>
      </p:sp>
      <p:sp>
        <p:nvSpPr>
          <p:cNvPr id="58416" name="Text Box 51"/>
          <p:cNvSpPr txBox="1">
            <a:spLocks noChangeArrowheads="1"/>
          </p:cNvSpPr>
          <p:nvPr/>
        </p:nvSpPr>
        <p:spPr bwMode="auto">
          <a:xfrm>
            <a:off x="6292850" y="2747963"/>
            <a:ext cx="1752600" cy="476250"/>
          </a:xfrm>
          <a:prstGeom prst="rect">
            <a:avLst/>
          </a:prstGeom>
          <a:noFill/>
          <a:ln w="1905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>
                <a:solidFill>
                  <a:schemeClr val="accent2"/>
                </a:solidFill>
                <a:latin typeface="Times" charset="0"/>
              </a:rPr>
              <a:t>humans</a:t>
            </a:r>
          </a:p>
        </p:txBody>
      </p:sp>
      <p:sp>
        <p:nvSpPr>
          <p:cNvPr id="58417" name="Text Box 52"/>
          <p:cNvSpPr txBox="1">
            <a:spLocks noChangeArrowheads="1"/>
          </p:cNvSpPr>
          <p:nvPr/>
        </p:nvSpPr>
        <p:spPr bwMode="auto">
          <a:xfrm>
            <a:off x="849313" y="2763838"/>
            <a:ext cx="1752600" cy="476250"/>
          </a:xfrm>
          <a:prstGeom prst="rect">
            <a:avLst/>
          </a:prstGeom>
          <a:noFill/>
          <a:ln w="1905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>
                <a:solidFill>
                  <a:schemeClr val="accent2"/>
                </a:solidFill>
                <a:latin typeface="Times" charset="0"/>
              </a:rPr>
              <a:t>computers </a:t>
            </a:r>
          </a:p>
        </p:txBody>
      </p:sp>
      <p:sp>
        <p:nvSpPr>
          <p:cNvPr id="58418" name="Text Box 53"/>
          <p:cNvSpPr txBox="1">
            <a:spLocks noChangeArrowheads="1"/>
          </p:cNvSpPr>
          <p:nvPr/>
        </p:nvSpPr>
        <p:spPr bwMode="auto">
          <a:xfrm>
            <a:off x="5835650" y="3433763"/>
            <a:ext cx="2667000" cy="9159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800">
                <a:solidFill>
                  <a:schemeClr val="accent2"/>
                </a:solidFill>
                <a:latin typeface="Comic Sans MS" pitchFamily="66" charset="0"/>
              </a:rPr>
              <a:t>good at evaluating the strength of a board for a player</a:t>
            </a:r>
          </a:p>
        </p:txBody>
      </p:sp>
      <p:sp>
        <p:nvSpPr>
          <p:cNvPr id="58419" name="Text Box 54"/>
          <p:cNvSpPr txBox="1">
            <a:spLocks noChangeArrowheads="1"/>
          </p:cNvSpPr>
          <p:nvPr/>
        </p:nvSpPr>
        <p:spPr bwMode="auto">
          <a:xfrm>
            <a:off x="163513" y="3449638"/>
            <a:ext cx="2971800" cy="9159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800">
                <a:solidFill>
                  <a:schemeClr val="accent2"/>
                </a:solidFill>
                <a:latin typeface="Comic Sans MS" pitchFamily="66" charset="0"/>
              </a:rPr>
              <a:t>good at looking ahead in the game to find winning combinations of moves</a:t>
            </a:r>
          </a:p>
        </p:txBody>
      </p:sp>
      <p:sp>
        <p:nvSpPr>
          <p:cNvPr id="58420" name="Text Box 55"/>
          <p:cNvSpPr txBox="1">
            <a:spLocks noChangeArrowheads="1"/>
          </p:cNvSpPr>
          <p:nvPr/>
        </p:nvSpPr>
        <p:spPr bwMode="auto">
          <a:xfrm>
            <a:off x="3632200" y="5883275"/>
            <a:ext cx="5187950" cy="822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>
                <a:latin typeface="Times New Roman" pitchFamily="18" charset="0"/>
              </a:rPr>
              <a:t>… humans and computers have different relative strengths in these games.</a:t>
            </a:r>
          </a:p>
        </p:txBody>
      </p:sp>
      <p:sp>
        <p:nvSpPr>
          <p:cNvPr id="58421" name="Text Box 56"/>
          <p:cNvSpPr txBox="1">
            <a:spLocks noChangeArrowheads="1"/>
          </p:cNvSpPr>
          <p:nvPr/>
        </p:nvSpPr>
        <p:spPr bwMode="auto">
          <a:xfrm>
            <a:off x="835025" y="4530725"/>
            <a:ext cx="1828800" cy="466725"/>
          </a:xfrm>
          <a:prstGeom prst="rect">
            <a:avLst/>
          </a:prstGeom>
          <a:noFill/>
          <a:ln w="9525">
            <a:solidFill>
              <a:srgbClr val="0B04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b="1">
                <a:solidFill>
                  <a:srgbClr val="0B04FF"/>
                </a:solidFill>
              </a:rPr>
              <a:t>hw11 pr2</a:t>
            </a:r>
          </a:p>
        </p:txBody>
      </p:sp>
      <p:sp>
        <p:nvSpPr>
          <p:cNvPr id="58422" name="Text Box 57"/>
          <p:cNvSpPr txBox="1">
            <a:spLocks noChangeArrowheads="1"/>
          </p:cNvSpPr>
          <p:nvPr/>
        </p:nvSpPr>
        <p:spPr bwMode="auto">
          <a:xfrm>
            <a:off x="223838" y="5035550"/>
            <a:ext cx="3052762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800" b="1">
                <a:solidFill>
                  <a:srgbClr val="0B04FF"/>
                </a:solidFill>
              </a:rPr>
              <a:t>building a Connect 4 AI by looking ahead in the game</a:t>
            </a:r>
          </a:p>
        </p:txBody>
      </p:sp>
      <p:sp>
        <p:nvSpPr>
          <p:cNvPr id="58423" name="Text Box 58"/>
          <p:cNvSpPr txBox="1">
            <a:spLocks noChangeArrowheads="1"/>
          </p:cNvSpPr>
          <p:nvPr/>
        </p:nvSpPr>
        <p:spPr bwMode="auto">
          <a:xfrm>
            <a:off x="5487988" y="5038725"/>
            <a:ext cx="3275012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800" b="1">
                <a:solidFill>
                  <a:srgbClr val="0B04FF"/>
                </a:solidFill>
              </a:rPr>
              <a:t>emulating a human by </a:t>
            </a:r>
            <a:r>
              <a:rPr lang="en-US" sz="1800" b="1" u="sng">
                <a:solidFill>
                  <a:srgbClr val="0B04FF"/>
                </a:solidFill>
              </a:rPr>
              <a:t>evaluating</a:t>
            </a:r>
            <a:r>
              <a:rPr lang="en-US" sz="1800" b="1">
                <a:solidFill>
                  <a:srgbClr val="0B04FF"/>
                </a:solidFill>
              </a:rPr>
              <a:t> board positions</a:t>
            </a:r>
          </a:p>
        </p:txBody>
      </p:sp>
      <p:sp>
        <p:nvSpPr>
          <p:cNvPr id="58424" name="Text Box 59"/>
          <p:cNvSpPr txBox="1">
            <a:spLocks noChangeArrowheads="1"/>
          </p:cNvSpPr>
          <p:nvPr/>
        </p:nvSpPr>
        <p:spPr bwMode="auto">
          <a:xfrm>
            <a:off x="6226175" y="4483100"/>
            <a:ext cx="1828800" cy="466725"/>
          </a:xfrm>
          <a:prstGeom prst="rect">
            <a:avLst/>
          </a:prstGeom>
          <a:noFill/>
          <a:ln w="9525">
            <a:solidFill>
              <a:srgbClr val="0B04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b="1">
                <a:solidFill>
                  <a:srgbClr val="0B04FF"/>
                </a:solidFill>
              </a:rPr>
              <a:t>ex. credit</a:t>
            </a:r>
          </a:p>
        </p:txBody>
      </p:sp>
      <p:sp>
        <p:nvSpPr>
          <p:cNvPr id="58425" name="Text Box 50"/>
          <p:cNvSpPr txBox="1">
            <a:spLocks noChangeArrowheads="1"/>
          </p:cNvSpPr>
          <p:nvPr/>
        </p:nvSpPr>
        <p:spPr bwMode="auto">
          <a:xfrm>
            <a:off x="4978400" y="93663"/>
            <a:ext cx="35401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/>
            <a:r>
              <a:rPr lang="en-US"/>
              <a:t>?</a:t>
            </a:r>
            <a:endParaRPr lang="en-US">
              <a:latin typeface="Times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394" name="Text Box 1026"/>
          <p:cNvSpPr txBox="1">
            <a:spLocks noChangeArrowheads="1"/>
          </p:cNvSpPr>
          <p:nvPr/>
        </p:nvSpPr>
        <p:spPr bwMode="auto">
          <a:xfrm>
            <a:off x="228600" y="1641475"/>
            <a:ext cx="2362200" cy="15319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lnSpc>
                <a:spcPct val="30000"/>
              </a:lnSpc>
              <a:spcBef>
                <a:spcPct val="50000"/>
              </a:spcBef>
            </a:pPr>
            <a:r>
              <a:rPr lang="en-US" sz="1600" b="1">
                <a:solidFill>
                  <a:schemeClr val="accent2"/>
                </a:solidFill>
                <a:latin typeface="Courier New" pitchFamily="49" charset="0"/>
              </a:rPr>
              <a:t>|O| | | | | | |</a:t>
            </a:r>
          </a:p>
          <a:p>
            <a:pPr>
              <a:lnSpc>
                <a:spcPct val="30000"/>
              </a:lnSpc>
              <a:spcBef>
                <a:spcPct val="50000"/>
              </a:spcBef>
            </a:pPr>
            <a:r>
              <a:rPr lang="en-US" sz="1600" b="1">
                <a:solidFill>
                  <a:schemeClr val="accent2"/>
                </a:solidFill>
                <a:latin typeface="Courier New" pitchFamily="49" charset="0"/>
              </a:rPr>
              <a:t>|X| | | |O| |X|</a:t>
            </a:r>
          </a:p>
          <a:p>
            <a:pPr>
              <a:lnSpc>
                <a:spcPct val="30000"/>
              </a:lnSpc>
              <a:spcBef>
                <a:spcPct val="50000"/>
              </a:spcBef>
            </a:pPr>
            <a:r>
              <a:rPr lang="en-US" sz="1600" b="1">
                <a:solidFill>
                  <a:schemeClr val="accent2"/>
                </a:solidFill>
                <a:latin typeface="Courier New" pitchFamily="49" charset="0"/>
              </a:rPr>
              <a:t>|O| | | |X|O|X|</a:t>
            </a:r>
          </a:p>
          <a:p>
            <a:pPr>
              <a:lnSpc>
                <a:spcPct val="30000"/>
              </a:lnSpc>
              <a:spcBef>
                <a:spcPct val="50000"/>
              </a:spcBef>
            </a:pPr>
            <a:r>
              <a:rPr lang="en-US" sz="1600" b="1">
                <a:solidFill>
                  <a:schemeClr val="accent2"/>
                </a:solidFill>
                <a:latin typeface="Courier New" pitchFamily="49" charset="0"/>
              </a:rPr>
              <a:t>|X| | | |O|O|X|</a:t>
            </a:r>
          </a:p>
          <a:p>
            <a:pPr>
              <a:lnSpc>
                <a:spcPct val="30000"/>
              </a:lnSpc>
              <a:spcBef>
                <a:spcPct val="50000"/>
              </a:spcBef>
            </a:pPr>
            <a:r>
              <a:rPr lang="en-US" sz="1600" b="1">
                <a:solidFill>
                  <a:schemeClr val="accent2"/>
                </a:solidFill>
                <a:latin typeface="Courier New" pitchFamily="49" charset="0"/>
              </a:rPr>
              <a:t>|X| |X| |X|O|O|</a:t>
            </a:r>
          </a:p>
          <a:p>
            <a:pPr>
              <a:lnSpc>
                <a:spcPct val="30000"/>
              </a:lnSpc>
              <a:spcBef>
                <a:spcPct val="50000"/>
              </a:spcBef>
            </a:pPr>
            <a:r>
              <a:rPr lang="en-US" sz="1600" b="1">
                <a:solidFill>
                  <a:schemeClr val="accent2"/>
                </a:solidFill>
                <a:latin typeface="Courier New" pitchFamily="49" charset="0"/>
              </a:rPr>
              <a:t>|X| |O|O|O|X|X|</a:t>
            </a:r>
          </a:p>
          <a:p>
            <a:pPr>
              <a:lnSpc>
                <a:spcPct val="30000"/>
              </a:lnSpc>
              <a:spcBef>
                <a:spcPct val="50000"/>
              </a:spcBef>
            </a:pPr>
            <a:r>
              <a:rPr lang="en-US" sz="1600" b="1">
                <a:solidFill>
                  <a:schemeClr val="accent2"/>
                </a:solidFill>
                <a:latin typeface="Courier New" pitchFamily="49" charset="0"/>
              </a:rPr>
              <a:t>---------------</a:t>
            </a:r>
          </a:p>
          <a:p>
            <a:pPr>
              <a:lnSpc>
                <a:spcPct val="30000"/>
              </a:lnSpc>
              <a:spcBef>
                <a:spcPct val="50000"/>
              </a:spcBef>
            </a:pPr>
            <a:r>
              <a:rPr lang="en-US" sz="1600" b="1">
                <a:solidFill>
                  <a:schemeClr val="accent2"/>
                </a:solidFill>
                <a:latin typeface="Courier New" pitchFamily="49" charset="0"/>
              </a:rPr>
              <a:t> 0 1 2 3 4 5 6</a:t>
            </a:r>
          </a:p>
        </p:txBody>
      </p:sp>
      <p:sp>
        <p:nvSpPr>
          <p:cNvPr id="59395" name="Text Box 1027"/>
          <p:cNvSpPr txBox="1">
            <a:spLocks noChangeArrowheads="1"/>
          </p:cNvSpPr>
          <p:nvPr/>
        </p:nvSpPr>
        <p:spPr bwMode="auto">
          <a:xfrm>
            <a:off x="228600" y="4411663"/>
            <a:ext cx="2362200" cy="15319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lnSpc>
                <a:spcPct val="30000"/>
              </a:lnSpc>
              <a:spcBef>
                <a:spcPct val="50000"/>
              </a:spcBef>
            </a:pPr>
            <a:r>
              <a:rPr lang="en-US" sz="1600" b="1">
                <a:solidFill>
                  <a:schemeClr val="accent2"/>
                </a:solidFill>
                <a:latin typeface="Courier New" pitchFamily="49" charset="0"/>
              </a:rPr>
              <a:t>| | | | | | |O|</a:t>
            </a:r>
          </a:p>
          <a:p>
            <a:pPr>
              <a:lnSpc>
                <a:spcPct val="30000"/>
              </a:lnSpc>
              <a:spcBef>
                <a:spcPct val="50000"/>
              </a:spcBef>
            </a:pPr>
            <a:r>
              <a:rPr lang="en-US" sz="1600" b="1">
                <a:solidFill>
                  <a:schemeClr val="accent2"/>
                </a:solidFill>
                <a:latin typeface="Courier New" pitchFamily="49" charset="0"/>
              </a:rPr>
              <a:t>| | | | | | |O|</a:t>
            </a:r>
          </a:p>
          <a:p>
            <a:pPr>
              <a:lnSpc>
                <a:spcPct val="30000"/>
              </a:lnSpc>
              <a:spcBef>
                <a:spcPct val="50000"/>
              </a:spcBef>
            </a:pPr>
            <a:r>
              <a:rPr lang="en-US" sz="1600" b="1">
                <a:solidFill>
                  <a:schemeClr val="accent2"/>
                </a:solidFill>
                <a:latin typeface="Courier New" pitchFamily="49" charset="0"/>
              </a:rPr>
              <a:t>| | | | | | |X|</a:t>
            </a:r>
          </a:p>
          <a:p>
            <a:pPr>
              <a:lnSpc>
                <a:spcPct val="30000"/>
              </a:lnSpc>
              <a:spcBef>
                <a:spcPct val="50000"/>
              </a:spcBef>
            </a:pPr>
            <a:r>
              <a:rPr lang="en-US" sz="1600" b="1">
                <a:solidFill>
                  <a:schemeClr val="accent2"/>
                </a:solidFill>
                <a:latin typeface="Courier New" pitchFamily="49" charset="0"/>
              </a:rPr>
              <a:t>|X| |X|O| | |O|</a:t>
            </a:r>
          </a:p>
          <a:p>
            <a:pPr>
              <a:lnSpc>
                <a:spcPct val="30000"/>
              </a:lnSpc>
              <a:spcBef>
                <a:spcPct val="50000"/>
              </a:spcBef>
            </a:pPr>
            <a:r>
              <a:rPr lang="en-US" sz="1600" b="1">
                <a:solidFill>
                  <a:schemeClr val="accent2"/>
                </a:solidFill>
                <a:latin typeface="Courier New" pitchFamily="49" charset="0"/>
              </a:rPr>
              <a:t>|X|O|O|X| |X|X|</a:t>
            </a:r>
          </a:p>
          <a:p>
            <a:pPr>
              <a:lnSpc>
                <a:spcPct val="30000"/>
              </a:lnSpc>
              <a:spcBef>
                <a:spcPct val="50000"/>
              </a:spcBef>
            </a:pPr>
            <a:r>
              <a:rPr lang="en-US" sz="1600" b="1">
                <a:solidFill>
                  <a:schemeClr val="accent2"/>
                </a:solidFill>
                <a:latin typeface="Courier New" pitchFamily="49" charset="0"/>
              </a:rPr>
              <a:t>|X|O|O|O| |O|X|</a:t>
            </a:r>
          </a:p>
          <a:p>
            <a:pPr>
              <a:lnSpc>
                <a:spcPct val="30000"/>
              </a:lnSpc>
              <a:spcBef>
                <a:spcPct val="50000"/>
              </a:spcBef>
            </a:pPr>
            <a:r>
              <a:rPr lang="en-US" sz="1600" b="1">
                <a:solidFill>
                  <a:schemeClr val="accent2"/>
                </a:solidFill>
                <a:latin typeface="Courier New" pitchFamily="49" charset="0"/>
              </a:rPr>
              <a:t>---------------</a:t>
            </a:r>
          </a:p>
          <a:p>
            <a:pPr>
              <a:lnSpc>
                <a:spcPct val="30000"/>
              </a:lnSpc>
              <a:spcBef>
                <a:spcPct val="50000"/>
              </a:spcBef>
            </a:pPr>
            <a:r>
              <a:rPr lang="en-US" sz="1600" b="1">
                <a:solidFill>
                  <a:schemeClr val="accent2"/>
                </a:solidFill>
                <a:latin typeface="Courier New" pitchFamily="49" charset="0"/>
              </a:rPr>
              <a:t> 0 1 2 3 4 5 6</a:t>
            </a:r>
          </a:p>
        </p:txBody>
      </p:sp>
      <p:sp>
        <p:nvSpPr>
          <p:cNvPr id="59396" name="Text Box 1028"/>
          <p:cNvSpPr txBox="1">
            <a:spLocks noChangeArrowheads="1"/>
          </p:cNvSpPr>
          <p:nvPr/>
        </p:nvSpPr>
        <p:spPr bwMode="auto">
          <a:xfrm>
            <a:off x="3194050" y="1412875"/>
            <a:ext cx="4648200" cy="58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1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600">
                <a:latin typeface="Comic Sans MS" pitchFamily="66" charset="0"/>
              </a:rPr>
              <a:t>It is O</a:t>
            </a:r>
            <a:r>
              <a:rPr lang="ja-JP" altLang="en-US" sz="1600">
                <a:latin typeface="Comic Sans MS" pitchFamily="66" charset="0"/>
              </a:rPr>
              <a:t>’</a:t>
            </a:r>
            <a:r>
              <a:rPr lang="en-US" altLang="ja-JP" sz="1600">
                <a:latin typeface="Comic Sans MS" pitchFamily="66" charset="0"/>
              </a:rPr>
              <a:t>s move. What scores does a </a:t>
            </a:r>
            <a:r>
              <a:rPr lang="en-US" altLang="ja-JP" sz="1600">
                <a:solidFill>
                  <a:srgbClr val="FF0000"/>
                </a:solidFill>
                <a:latin typeface="Comic Sans MS" pitchFamily="66" charset="0"/>
              </a:rPr>
              <a:t>1-ply</a:t>
            </a:r>
            <a:r>
              <a:rPr lang="en-US" altLang="ja-JP" sz="1600">
                <a:latin typeface="Comic Sans MS" pitchFamily="66" charset="0"/>
              </a:rPr>
              <a:t> lookahead for O assign to each move? </a:t>
            </a:r>
            <a:endParaRPr lang="en-US" sz="1600">
              <a:latin typeface="Comic Sans MS" pitchFamily="66" charset="0"/>
            </a:endParaRPr>
          </a:p>
        </p:txBody>
      </p:sp>
      <p:sp>
        <p:nvSpPr>
          <p:cNvPr id="59397" name="Text Box 1029"/>
          <p:cNvSpPr txBox="1">
            <a:spLocks noChangeArrowheads="1"/>
          </p:cNvSpPr>
          <p:nvPr/>
        </p:nvSpPr>
        <p:spPr bwMode="auto">
          <a:xfrm>
            <a:off x="2819400" y="2174875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400" b="1"/>
              <a:t>col 0</a:t>
            </a:r>
          </a:p>
        </p:txBody>
      </p:sp>
      <p:sp>
        <p:nvSpPr>
          <p:cNvPr id="59398" name="Text Box 1030"/>
          <p:cNvSpPr txBox="1">
            <a:spLocks noChangeArrowheads="1"/>
          </p:cNvSpPr>
          <p:nvPr/>
        </p:nvSpPr>
        <p:spPr bwMode="auto">
          <a:xfrm>
            <a:off x="3644900" y="2174875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400" b="1"/>
              <a:t>col 1</a:t>
            </a:r>
          </a:p>
        </p:txBody>
      </p:sp>
      <p:sp>
        <p:nvSpPr>
          <p:cNvPr id="59399" name="Text Box 1031"/>
          <p:cNvSpPr txBox="1">
            <a:spLocks noChangeArrowheads="1"/>
          </p:cNvSpPr>
          <p:nvPr/>
        </p:nvSpPr>
        <p:spPr bwMode="auto">
          <a:xfrm>
            <a:off x="4470400" y="2174875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400" b="1"/>
              <a:t>col 2</a:t>
            </a:r>
          </a:p>
        </p:txBody>
      </p:sp>
      <p:sp>
        <p:nvSpPr>
          <p:cNvPr id="59400" name="Text Box 1032"/>
          <p:cNvSpPr txBox="1">
            <a:spLocks noChangeArrowheads="1"/>
          </p:cNvSpPr>
          <p:nvPr/>
        </p:nvSpPr>
        <p:spPr bwMode="auto">
          <a:xfrm>
            <a:off x="5295900" y="2174875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400" b="1"/>
              <a:t>col 3</a:t>
            </a:r>
          </a:p>
        </p:txBody>
      </p:sp>
      <p:sp>
        <p:nvSpPr>
          <p:cNvPr id="59401" name="Text Box 1033"/>
          <p:cNvSpPr txBox="1">
            <a:spLocks noChangeArrowheads="1"/>
          </p:cNvSpPr>
          <p:nvPr/>
        </p:nvSpPr>
        <p:spPr bwMode="auto">
          <a:xfrm>
            <a:off x="6121400" y="2174875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400" b="1"/>
              <a:t>col 4</a:t>
            </a:r>
          </a:p>
        </p:txBody>
      </p:sp>
      <p:sp>
        <p:nvSpPr>
          <p:cNvPr id="59402" name="Text Box 1034"/>
          <p:cNvSpPr txBox="1">
            <a:spLocks noChangeArrowheads="1"/>
          </p:cNvSpPr>
          <p:nvPr/>
        </p:nvSpPr>
        <p:spPr bwMode="auto">
          <a:xfrm>
            <a:off x="6946900" y="2174875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400" b="1"/>
              <a:t>col 5</a:t>
            </a:r>
          </a:p>
        </p:txBody>
      </p:sp>
      <p:sp>
        <p:nvSpPr>
          <p:cNvPr id="59403" name="Text Box 1035"/>
          <p:cNvSpPr txBox="1">
            <a:spLocks noChangeArrowheads="1"/>
          </p:cNvSpPr>
          <p:nvPr/>
        </p:nvSpPr>
        <p:spPr bwMode="auto">
          <a:xfrm>
            <a:off x="7772400" y="2174875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400" b="1"/>
              <a:t>col 6</a:t>
            </a:r>
          </a:p>
        </p:txBody>
      </p:sp>
      <p:sp>
        <p:nvSpPr>
          <p:cNvPr id="59404" name="Rectangle 1036"/>
          <p:cNvSpPr>
            <a:spLocks noChangeArrowheads="1"/>
          </p:cNvSpPr>
          <p:nvPr/>
        </p:nvSpPr>
        <p:spPr bwMode="auto">
          <a:xfrm>
            <a:off x="2851150" y="2479675"/>
            <a:ext cx="525463" cy="45720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405" name="Rectangle 1037"/>
          <p:cNvSpPr>
            <a:spLocks noChangeArrowheads="1"/>
          </p:cNvSpPr>
          <p:nvPr/>
        </p:nvSpPr>
        <p:spPr bwMode="auto">
          <a:xfrm>
            <a:off x="7804150" y="2479675"/>
            <a:ext cx="525463" cy="45720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406" name="Rectangle 1038"/>
          <p:cNvSpPr>
            <a:spLocks noChangeArrowheads="1"/>
          </p:cNvSpPr>
          <p:nvPr/>
        </p:nvSpPr>
        <p:spPr bwMode="auto">
          <a:xfrm>
            <a:off x="6978650" y="2479675"/>
            <a:ext cx="525463" cy="45720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407" name="Rectangle 1039"/>
          <p:cNvSpPr>
            <a:spLocks noChangeArrowheads="1"/>
          </p:cNvSpPr>
          <p:nvPr/>
        </p:nvSpPr>
        <p:spPr bwMode="auto">
          <a:xfrm>
            <a:off x="6153150" y="2479675"/>
            <a:ext cx="525463" cy="45720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408" name="Rectangle 1040"/>
          <p:cNvSpPr>
            <a:spLocks noChangeArrowheads="1"/>
          </p:cNvSpPr>
          <p:nvPr/>
        </p:nvSpPr>
        <p:spPr bwMode="auto">
          <a:xfrm>
            <a:off x="5327650" y="2479675"/>
            <a:ext cx="525463" cy="45720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409" name="Rectangle 1041"/>
          <p:cNvSpPr>
            <a:spLocks noChangeArrowheads="1"/>
          </p:cNvSpPr>
          <p:nvPr/>
        </p:nvSpPr>
        <p:spPr bwMode="auto">
          <a:xfrm>
            <a:off x="4502150" y="2479675"/>
            <a:ext cx="525463" cy="45720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410" name="Rectangle 1042"/>
          <p:cNvSpPr>
            <a:spLocks noChangeArrowheads="1"/>
          </p:cNvSpPr>
          <p:nvPr/>
        </p:nvSpPr>
        <p:spPr bwMode="auto">
          <a:xfrm>
            <a:off x="3676650" y="2479675"/>
            <a:ext cx="525463" cy="45720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411" name="Text Box 1043"/>
          <p:cNvSpPr txBox="1">
            <a:spLocks noChangeArrowheads="1"/>
          </p:cNvSpPr>
          <p:nvPr/>
        </p:nvSpPr>
        <p:spPr bwMode="auto">
          <a:xfrm>
            <a:off x="3230563" y="4379913"/>
            <a:ext cx="4572000" cy="58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1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600">
                <a:latin typeface="Comic Sans MS" pitchFamily="66" charset="0"/>
              </a:rPr>
              <a:t>It is X</a:t>
            </a:r>
            <a:r>
              <a:rPr lang="ja-JP" altLang="en-US" sz="1600">
                <a:latin typeface="Comic Sans MS" pitchFamily="66" charset="0"/>
              </a:rPr>
              <a:t>’</a:t>
            </a:r>
            <a:r>
              <a:rPr lang="en-US" altLang="ja-JP" sz="1600">
                <a:latin typeface="Comic Sans MS" pitchFamily="66" charset="0"/>
              </a:rPr>
              <a:t>s move. What scores does a </a:t>
            </a:r>
            <a:r>
              <a:rPr lang="en-US" altLang="ja-JP" sz="1600">
                <a:solidFill>
                  <a:srgbClr val="FF0000"/>
                </a:solidFill>
                <a:latin typeface="Comic Sans MS" pitchFamily="66" charset="0"/>
              </a:rPr>
              <a:t>2-ply</a:t>
            </a:r>
            <a:r>
              <a:rPr lang="en-US" altLang="ja-JP" sz="1600">
                <a:latin typeface="Comic Sans MS" pitchFamily="66" charset="0"/>
              </a:rPr>
              <a:t> lookahead for X assign to each move?</a:t>
            </a:r>
            <a:endParaRPr lang="en-US" sz="1600">
              <a:latin typeface="Comic Sans MS" pitchFamily="66" charset="0"/>
            </a:endParaRPr>
          </a:p>
        </p:txBody>
      </p:sp>
      <p:sp>
        <p:nvSpPr>
          <p:cNvPr id="59412" name="Text Box 1044"/>
          <p:cNvSpPr txBox="1">
            <a:spLocks noChangeArrowheads="1"/>
          </p:cNvSpPr>
          <p:nvPr/>
        </p:nvSpPr>
        <p:spPr bwMode="auto">
          <a:xfrm>
            <a:off x="2801938" y="5143500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400" b="1"/>
              <a:t>col 0</a:t>
            </a:r>
          </a:p>
        </p:txBody>
      </p:sp>
      <p:sp>
        <p:nvSpPr>
          <p:cNvPr id="59413" name="Text Box 1045"/>
          <p:cNvSpPr txBox="1">
            <a:spLocks noChangeArrowheads="1"/>
          </p:cNvSpPr>
          <p:nvPr/>
        </p:nvSpPr>
        <p:spPr bwMode="auto">
          <a:xfrm>
            <a:off x="3627438" y="5143500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400" b="1"/>
              <a:t>col 1</a:t>
            </a:r>
          </a:p>
        </p:txBody>
      </p:sp>
      <p:sp>
        <p:nvSpPr>
          <p:cNvPr id="59414" name="Text Box 1046"/>
          <p:cNvSpPr txBox="1">
            <a:spLocks noChangeArrowheads="1"/>
          </p:cNvSpPr>
          <p:nvPr/>
        </p:nvSpPr>
        <p:spPr bwMode="auto">
          <a:xfrm>
            <a:off x="4452938" y="5143500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400" b="1"/>
              <a:t>col 2</a:t>
            </a:r>
          </a:p>
        </p:txBody>
      </p:sp>
      <p:sp>
        <p:nvSpPr>
          <p:cNvPr id="59415" name="Text Box 1047"/>
          <p:cNvSpPr txBox="1">
            <a:spLocks noChangeArrowheads="1"/>
          </p:cNvSpPr>
          <p:nvPr/>
        </p:nvSpPr>
        <p:spPr bwMode="auto">
          <a:xfrm>
            <a:off x="5278438" y="5143500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400" b="1"/>
              <a:t>col 3</a:t>
            </a:r>
          </a:p>
        </p:txBody>
      </p:sp>
      <p:sp>
        <p:nvSpPr>
          <p:cNvPr id="59416" name="Text Box 1048"/>
          <p:cNvSpPr txBox="1">
            <a:spLocks noChangeArrowheads="1"/>
          </p:cNvSpPr>
          <p:nvPr/>
        </p:nvSpPr>
        <p:spPr bwMode="auto">
          <a:xfrm>
            <a:off x="6103938" y="5143500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400" b="1"/>
              <a:t>col 4</a:t>
            </a:r>
          </a:p>
        </p:txBody>
      </p:sp>
      <p:sp>
        <p:nvSpPr>
          <p:cNvPr id="59417" name="Text Box 1049"/>
          <p:cNvSpPr txBox="1">
            <a:spLocks noChangeArrowheads="1"/>
          </p:cNvSpPr>
          <p:nvPr/>
        </p:nvSpPr>
        <p:spPr bwMode="auto">
          <a:xfrm>
            <a:off x="6929438" y="5143500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400" b="1"/>
              <a:t>col 5</a:t>
            </a:r>
          </a:p>
        </p:txBody>
      </p:sp>
      <p:sp>
        <p:nvSpPr>
          <p:cNvPr id="59418" name="Text Box 1050"/>
          <p:cNvSpPr txBox="1">
            <a:spLocks noChangeArrowheads="1"/>
          </p:cNvSpPr>
          <p:nvPr/>
        </p:nvSpPr>
        <p:spPr bwMode="auto">
          <a:xfrm>
            <a:off x="7754938" y="5143500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400" b="1"/>
              <a:t>col 6</a:t>
            </a:r>
          </a:p>
        </p:txBody>
      </p:sp>
      <p:sp>
        <p:nvSpPr>
          <p:cNvPr id="59419" name="Rectangle 1051"/>
          <p:cNvSpPr>
            <a:spLocks noChangeArrowheads="1"/>
          </p:cNvSpPr>
          <p:nvPr/>
        </p:nvSpPr>
        <p:spPr bwMode="auto">
          <a:xfrm>
            <a:off x="2833688" y="5448300"/>
            <a:ext cx="525462" cy="45720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420" name="Rectangle 1052"/>
          <p:cNvSpPr>
            <a:spLocks noChangeArrowheads="1"/>
          </p:cNvSpPr>
          <p:nvPr/>
        </p:nvSpPr>
        <p:spPr bwMode="auto">
          <a:xfrm>
            <a:off x="7786688" y="5448300"/>
            <a:ext cx="525462" cy="45720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421" name="Rectangle 1053"/>
          <p:cNvSpPr>
            <a:spLocks noChangeArrowheads="1"/>
          </p:cNvSpPr>
          <p:nvPr/>
        </p:nvSpPr>
        <p:spPr bwMode="auto">
          <a:xfrm>
            <a:off x="6961188" y="5448300"/>
            <a:ext cx="525462" cy="45720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422" name="Rectangle 1054"/>
          <p:cNvSpPr>
            <a:spLocks noChangeArrowheads="1"/>
          </p:cNvSpPr>
          <p:nvPr/>
        </p:nvSpPr>
        <p:spPr bwMode="auto">
          <a:xfrm>
            <a:off x="6135688" y="5448300"/>
            <a:ext cx="525462" cy="45720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423" name="Rectangle 1055"/>
          <p:cNvSpPr>
            <a:spLocks noChangeArrowheads="1"/>
          </p:cNvSpPr>
          <p:nvPr/>
        </p:nvSpPr>
        <p:spPr bwMode="auto">
          <a:xfrm>
            <a:off x="5310188" y="5448300"/>
            <a:ext cx="525462" cy="45720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424" name="Rectangle 1056"/>
          <p:cNvSpPr>
            <a:spLocks noChangeArrowheads="1"/>
          </p:cNvSpPr>
          <p:nvPr/>
        </p:nvSpPr>
        <p:spPr bwMode="auto">
          <a:xfrm>
            <a:off x="4484688" y="5448300"/>
            <a:ext cx="525462" cy="45720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425" name="Rectangle 1057"/>
          <p:cNvSpPr>
            <a:spLocks noChangeArrowheads="1"/>
          </p:cNvSpPr>
          <p:nvPr/>
        </p:nvSpPr>
        <p:spPr bwMode="auto">
          <a:xfrm>
            <a:off x="3659188" y="5448300"/>
            <a:ext cx="525462" cy="45720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426" name="Text Box 1058"/>
          <p:cNvSpPr txBox="1">
            <a:spLocks noChangeArrowheads="1"/>
          </p:cNvSpPr>
          <p:nvPr/>
        </p:nvSpPr>
        <p:spPr bwMode="auto">
          <a:xfrm>
            <a:off x="6396038" y="6294438"/>
            <a:ext cx="2595562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1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200">
                <a:solidFill>
                  <a:srgbClr val="840802"/>
                </a:solidFill>
                <a:latin typeface="Comic Sans MS" pitchFamily="66" charset="0"/>
              </a:rPr>
              <a:t>Which change at 3-ply?</a:t>
            </a:r>
          </a:p>
        </p:txBody>
      </p:sp>
      <p:sp>
        <p:nvSpPr>
          <p:cNvPr id="59427" name="Text Box 1059"/>
          <p:cNvSpPr txBox="1">
            <a:spLocks noChangeArrowheads="1"/>
          </p:cNvSpPr>
          <p:nvPr/>
        </p:nvSpPr>
        <p:spPr bwMode="auto">
          <a:xfrm>
            <a:off x="6303963" y="3124200"/>
            <a:ext cx="2595562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1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200">
                <a:solidFill>
                  <a:srgbClr val="840802"/>
                </a:solidFill>
                <a:latin typeface="Comic Sans MS" pitchFamily="66" charset="0"/>
              </a:rPr>
              <a:t>Which change at 2-ply?</a:t>
            </a:r>
          </a:p>
        </p:txBody>
      </p:sp>
      <p:sp>
        <p:nvSpPr>
          <p:cNvPr id="59428" name="Text Box 1060"/>
          <p:cNvSpPr txBox="1">
            <a:spLocks noChangeArrowheads="1"/>
          </p:cNvSpPr>
          <p:nvPr/>
        </p:nvSpPr>
        <p:spPr bwMode="auto">
          <a:xfrm>
            <a:off x="914400" y="228600"/>
            <a:ext cx="73152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3200">
                <a:latin typeface="Times New Roman" pitchFamily="18" charset="0"/>
              </a:rPr>
              <a:t>Extra examples: 1-ply and 2-ply scoresFor</a:t>
            </a:r>
          </a:p>
        </p:txBody>
      </p:sp>
      <p:sp>
        <p:nvSpPr>
          <p:cNvPr id="59429" name="Line 1061"/>
          <p:cNvSpPr>
            <a:spLocks noChangeShapeType="1"/>
          </p:cNvSpPr>
          <p:nvPr/>
        </p:nvSpPr>
        <p:spPr bwMode="auto">
          <a:xfrm>
            <a:off x="762000" y="990600"/>
            <a:ext cx="7696200" cy="0"/>
          </a:xfrm>
          <a:prstGeom prst="line">
            <a:avLst/>
          </a:prstGeom>
          <a:noFill/>
          <a:ln w="76200">
            <a:solidFill>
              <a:srgbClr val="0B04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418" name="Text Box 1028"/>
          <p:cNvSpPr txBox="1">
            <a:spLocks noChangeArrowheads="1"/>
          </p:cNvSpPr>
          <p:nvPr/>
        </p:nvSpPr>
        <p:spPr bwMode="auto">
          <a:xfrm>
            <a:off x="608013" y="1371600"/>
            <a:ext cx="2362200" cy="15319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lnSpc>
                <a:spcPct val="30000"/>
              </a:lnSpc>
              <a:spcBef>
                <a:spcPct val="50000"/>
              </a:spcBef>
            </a:pPr>
            <a:r>
              <a:rPr lang="en-US" sz="1600" b="1">
                <a:solidFill>
                  <a:schemeClr val="accent2"/>
                </a:solidFill>
                <a:latin typeface="Courier New" pitchFamily="49" charset="0"/>
              </a:rPr>
              <a:t>|O| | | | | | |</a:t>
            </a:r>
          </a:p>
          <a:p>
            <a:pPr>
              <a:lnSpc>
                <a:spcPct val="30000"/>
              </a:lnSpc>
              <a:spcBef>
                <a:spcPct val="50000"/>
              </a:spcBef>
            </a:pPr>
            <a:r>
              <a:rPr lang="en-US" sz="1600" b="1">
                <a:solidFill>
                  <a:schemeClr val="accent2"/>
                </a:solidFill>
                <a:latin typeface="Courier New" pitchFamily="49" charset="0"/>
              </a:rPr>
              <a:t>|X| | | |O| |X|</a:t>
            </a:r>
          </a:p>
          <a:p>
            <a:pPr>
              <a:lnSpc>
                <a:spcPct val="30000"/>
              </a:lnSpc>
              <a:spcBef>
                <a:spcPct val="50000"/>
              </a:spcBef>
            </a:pPr>
            <a:r>
              <a:rPr lang="en-US" sz="1600" b="1">
                <a:solidFill>
                  <a:schemeClr val="accent2"/>
                </a:solidFill>
                <a:latin typeface="Courier New" pitchFamily="49" charset="0"/>
              </a:rPr>
              <a:t>|O| | | |X|O|X|</a:t>
            </a:r>
          </a:p>
          <a:p>
            <a:pPr>
              <a:lnSpc>
                <a:spcPct val="30000"/>
              </a:lnSpc>
              <a:spcBef>
                <a:spcPct val="50000"/>
              </a:spcBef>
            </a:pPr>
            <a:r>
              <a:rPr lang="en-US" sz="1600" b="1">
                <a:solidFill>
                  <a:schemeClr val="accent2"/>
                </a:solidFill>
                <a:latin typeface="Courier New" pitchFamily="49" charset="0"/>
              </a:rPr>
              <a:t>|X| | | |O|O|X|</a:t>
            </a:r>
          </a:p>
          <a:p>
            <a:pPr>
              <a:lnSpc>
                <a:spcPct val="30000"/>
              </a:lnSpc>
              <a:spcBef>
                <a:spcPct val="50000"/>
              </a:spcBef>
            </a:pPr>
            <a:r>
              <a:rPr lang="en-US" sz="1600" b="1">
                <a:solidFill>
                  <a:schemeClr val="accent2"/>
                </a:solidFill>
                <a:latin typeface="Courier New" pitchFamily="49" charset="0"/>
              </a:rPr>
              <a:t>|X| |X| |X|O|O|</a:t>
            </a:r>
          </a:p>
          <a:p>
            <a:pPr>
              <a:lnSpc>
                <a:spcPct val="30000"/>
              </a:lnSpc>
              <a:spcBef>
                <a:spcPct val="50000"/>
              </a:spcBef>
            </a:pPr>
            <a:r>
              <a:rPr lang="en-US" sz="1600" b="1">
                <a:solidFill>
                  <a:schemeClr val="accent2"/>
                </a:solidFill>
                <a:latin typeface="Courier New" pitchFamily="49" charset="0"/>
              </a:rPr>
              <a:t>|X| |O|O|O|X|X|</a:t>
            </a:r>
          </a:p>
          <a:p>
            <a:pPr>
              <a:lnSpc>
                <a:spcPct val="30000"/>
              </a:lnSpc>
              <a:spcBef>
                <a:spcPct val="50000"/>
              </a:spcBef>
            </a:pPr>
            <a:r>
              <a:rPr lang="en-US" sz="1600" b="1">
                <a:solidFill>
                  <a:schemeClr val="accent2"/>
                </a:solidFill>
                <a:latin typeface="Courier New" pitchFamily="49" charset="0"/>
              </a:rPr>
              <a:t>---------------</a:t>
            </a:r>
          </a:p>
          <a:p>
            <a:pPr>
              <a:lnSpc>
                <a:spcPct val="30000"/>
              </a:lnSpc>
              <a:spcBef>
                <a:spcPct val="50000"/>
              </a:spcBef>
            </a:pPr>
            <a:r>
              <a:rPr lang="en-US" sz="1600" b="1">
                <a:solidFill>
                  <a:schemeClr val="accent2"/>
                </a:solidFill>
                <a:latin typeface="Courier New" pitchFamily="49" charset="0"/>
              </a:rPr>
              <a:t> 0 1 2 3 4 5 6</a:t>
            </a:r>
          </a:p>
        </p:txBody>
      </p:sp>
      <p:sp>
        <p:nvSpPr>
          <p:cNvPr id="60419" name="Text Box 1029"/>
          <p:cNvSpPr txBox="1">
            <a:spLocks noChangeArrowheads="1"/>
          </p:cNvSpPr>
          <p:nvPr/>
        </p:nvSpPr>
        <p:spPr bwMode="auto">
          <a:xfrm>
            <a:off x="5791200" y="3581400"/>
            <a:ext cx="2362200" cy="15319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lnSpc>
                <a:spcPct val="30000"/>
              </a:lnSpc>
              <a:spcBef>
                <a:spcPct val="50000"/>
              </a:spcBef>
            </a:pPr>
            <a:r>
              <a:rPr lang="en-US" sz="1600" b="1">
                <a:solidFill>
                  <a:schemeClr val="accent2"/>
                </a:solidFill>
                <a:latin typeface="Courier New" pitchFamily="49" charset="0"/>
              </a:rPr>
              <a:t>| | | | | | |O|</a:t>
            </a:r>
          </a:p>
          <a:p>
            <a:pPr>
              <a:lnSpc>
                <a:spcPct val="30000"/>
              </a:lnSpc>
              <a:spcBef>
                <a:spcPct val="50000"/>
              </a:spcBef>
            </a:pPr>
            <a:r>
              <a:rPr lang="en-US" sz="1600" b="1">
                <a:solidFill>
                  <a:schemeClr val="accent2"/>
                </a:solidFill>
                <a:latin typeface="Courier New" pitchFamily="49" charset="0"/>
              </a:rPr>
              <a:t>| | | | | | |O|</a:t>
            </a:r>
          </a:p>
          <a:p>
            <a:pPr>
              <a:lnSpc>
                <a:spcPct val="30000"/>
              </a:lnSpc>
              <a:spcBef>
                <a:spcPct val="50000"/>
              </a:spcBef>
            </a:pPr>
            <a:r>
              <a:rPr lang="en-US" sz="1600" b="1">
                <a:solidFill>
                  <a:schemeClr val="accent2"/>
                </a:solidFill>
                <a:latin typeface="Courier New" pitchFamily="49" charset="0"/>
              </a:rPr>
              <a:t>| | | | | | |X|</a:t>
            </a:r>
          </a:p>
          <a:p>
            <a:pPr>
              <a:lnSpc>
                <a:spcPct val="30000"/>
              </a:lnSpc>
              <a:spcBef>
                <a:spcPct val="50000"/>
              </a:spcBef>
            </a:pPr>
            <a:r>
              <a:rPr lang="en-US" sz="1600" b="1">
                <a:solidFill>
                  <a:schemeClr val="accent2"/>
                </a:solidFill>
                <a:latin typeface="Courier New" pitchFamily="49" charset="0"/>
              </a:rPr>
              <a:t>|X| |X|O| | |O|</a:t>
            </a:r>
          </a:p>
          <a:p>
            <a:pPr>
              <a:lnSpc>
                <a:spcPct val="30000"/>
              </a:lnSpc>
              <a:spcBef>
                <a:spcPct val="50000"/>
              </a:spcBef>
            </a:pPr>
            <a:r>
              <a:rPr lang="en-US" sz="1600" b="1">
                <a:solidFill>
                  <a:schemeClr val="accent2"/>
                </a:solidFill>
                <a:latin typeface="Courier New" pitchFamily="49" charset="0"/>
              </a:rPr>
              <a:t>|X|O|O|X| |X|X|</a:t>
            </a:r>
          </a:p>
          <a:p>
            <a:pPr>
              <a:lnSpc>
                <a:spcPct val="30000"/>
              </a:lnSpc>
              <a:spcBef>
                <a:spcPct val="50000"/>
              </a:spcBef>
            </a:pPr>
            <a:r>
              <a:rPr lang="en-US" sz="1600" b="1">
                <a:solidFill>
                  <a:schemeClr val="accent2"/>
                </a:solidFill>
                <a:latin typeface="Courier New" pitchFamily="49" charset="0"/>
              </a:rPr>
              <a:t>|X|O|O|O| |O|X|</a:t>
            </a:r>
          </a:p>
          <a:p>
            <a:pPr>
              <a:lnSpc>
                <a:spcPct val="30000"/>
              </a:lnSpc>
              <a:spcBef>
                <a:spcPct val="50000"/>
              </a:spcBef>
            </a:pPr>
            <a:r>
              <a:rPr lang="en-US" sz="1600" b="1">
                <a:solidFill>
                  <a:schemeClr val="accent2"/>
                </a:solidFill>
                <a:latin typeface="Courier New" pitchFamily="49" charset="0"/>
              </a:rPr>
              <a:t>---------------</a:t>
            </a:r>
          </a:p>
          <a:p>
            <a:pPr>
              <a:lnSpc>
                <a:spcPct val="30000"/>
              </a:lnSpc>
              <a:spcBef>
                <a:spcPct val="50000"/>
              </a:spcBef>
            </a:pPr>
            <a:r>
              <a:rPr lang="en-US" sz="1600" b="1">
                <a:solidFill>
                  <a:schemeClr val="accent2"/>
                </a:solidFill>
                <a:latin typeface="Courier New" pitchFamily="49" charset="0"/>
              </a:rPr>
              <a:t> 0 1 2 3 4 5 6</a:t>
            </a:r>
          </a:p>
        </p:txBody>
      </p:sp>
      <p:sp>
        <p:nvSpPr>
          <p:cNvPr id="60420" name="Line 1030"/>
          <p:cNvSpPr>
            <a:spLocks noChangeShapeType="1"/>
          </p:cNvSpPr>
          <p:nvPr/>
        </p:nvSpPr>
        <p:spPr bwMode="auto">
          <a:xfrm>
            <a:off x="457200" y="3113088"/>
            <a:ext cx="7964488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421" name="Text Box 1031"/>
          <p:cNvSpPr txBox="1">
            <a:spLocks noChangeArrowheads="1"/>
          </p:cNvSpPr>
          <p:nvPr/>
        </p:nvSpPr>
        <p:spPr bwMode="auto">
          <a:xfrm>
            <a:off x="3587750" y="1143000"/>
            <a:ext cx="4648200" cy="58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1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600">
                <a:latin typeface="Comic Sans MS" pitchFamily="66" charset="0"/>
              </a:rPr>
              <a:t>It is O</a:t>
            </a:r>
            <a:r>
              <a:rPr lang="ja-JP" altLang="en-US" sz="1600">
                <a:latin typeface="Comic Sans MS" pitchFamily="66" charset="0"/>
              </a:rPr>
              <a:t>’</a:t>
            </a:r>
            <a:r>
              <a:rPr lang="en-US" altLang="ja-JP" sz="1600">
                <a:latin typeface="Comic Sans MS" pitchFamily="66" charset="0"/>
              </a:rPr>
              <a:t>s move. What scores does a </a:t>
            </a:r>
            <a:r>
              <a:rPr lang="en-US" altLang="ja-JP" sz="1600">
                <a:solidFill>
                  <a:srgbClr val="FF0000"/>
                </a:solidFill>
                <a:latin typeface="Comic Sans MS" pitchFamily="66" charset="0"/>
              </a:rPr>
              <a:t>1-ply</a:t>
            </a:r>
            <a:r>
              <a:rPr lang="en-US" altLang="ja-JP" sz="1600">
                <a:latin typeface="Comic Sans MS" pitchFamily="66" charset="0"/>
              </a:rPr>
              <a:t> lookahead for O assign to each move? </a:t>
            </a:r>
            <a:endParaRPr lang="en-US" sz="1600">
              <a:latin typeface="Comic Sans MS" pitchFamily="66" charset="0"/>
            </a:endParaRPr>
          </a:p>
        </p:txBody>
      </p:sp>
      <p:sp>
        <p:nvSpPr>
          <p:cNvPr id="60422" name="Text Box 1032"/>
          <p:cNvSpPr txBox="1">
            <a:spLocks noChangeArrowheads="1"/>
          </p:cNvSpPr>
          <p:nvPr/>
        </p:nvSpPr>
        <p:spPr bwMode="auto">
          <a:xfrm>
            <a:off x="3198813" y="1905000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400" b="1"/>
              <a:t>col 0</a:t>
            </a:r>
          </a:p>
        </p:txBody>
      </p:sp>
      <p:sp>
        <p:nvSpPr>
          <p:cNvPr id="60423" name="Text Box 1033"/>
          <p:cNvSpPr txBox="1">
            <a:spLocks noChangeArrowheads="1"/>
          </p:cNvSpPr>
          <p:nvPr/>
        </p:nvSpPr>
        <p:spPr bwMode="auto">
          <a:xfrm>
            <a:off x="4024313" y="1905000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400" b="1"/>
              <a:t>col 1</a:t>
            </a:r>
          </a:p>
        </p:txBody>
      </p:sp>
      <p:sp>
        <p:nvSpPr>
          <p:cNvPr id="60424" name="Text Box 1034"/>
          <p:cNvSpPr txBox="1">
            <a:spLocks noChangeArrowheads="1"/>
          </p:cNvSpPr>
          <p:nvPr/>
        </p:nvSpPr>
        <p:spPr bwMode="auto">
          <a:xfrm>
            <a:off x="4849813" y="1905000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400" b="1"/>
              <a:t>col 2</a:t>
            </a:r>
          </a:p>
        </p:txBody>
      </p:sp>
      <p:sp>
        <p:nvSpPr>
          <p:cNvPr id="60425" name="Text Box 1035"/>
          <p:cNvSpPr txBox="1">
            <a:spLocks noChangeArrowheads="1"/>
          </p:cNvSpPr>
          <p:nvPr/>
        </p:nvSpPr>
        <p:spPr bwMode="auto">
          <a:xfrm>
            <a:off x="5675313" y="1905000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400" b="1"/>
              <a:t>col 3</a:t>
            </a:r>
          </a:p>
        </p:txBody>
      </p:sp>
      <p:sp>
        <p:nvSpPr>
          <p:cNvPr id="60426" name="Text Box 1036"/>
          <p:cNvSpPr txBox="1">
            <a:spLocks noChangeArrowheads="1"/>
          </p:cNvSpPr>
          <p:nvPr/>
        </p:nvSpPr>
        <p:spPr bwMode="auto">
          <a:xfrm>
            <a:off x="6500813" y="1905000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400" b="1"/>
              <a:t>col 4</a:t>
            </a:r>
          </a:p>
        </p:txBody>
      </p:sp>
      <p:sp>
        <p:nvSpPr>
          <p:cNvPr id="60427" name="Text Box 1037"/>
          <p:cNvSpPr txBox="1">
            <a:spLocks noChangeArrowheads="1"/>
          </p:cNvSpPr>
          <p:nvPr/>
        </p:nvSpPr>
        <p:spPr bwMode="auto">
          <a:xfrm>
            <a:off x="7326313" y="1905000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400" b="1"/>
              <a:t>col 5</a:t>
            </a:r>
          </a:p>
        </p:txBody>
      </p:sp>
      <p:sp>
        <p:nvSpPr>
          <p:cNvPr id="60428" name="Text Box 1038"/>
          <p:cNvSpPr txBox="1">
            <a:spLocks noChangeArrowheads="1"/>
          </p:cNvSpPr>
          <p:nvPr/>
        </p:nvSpPr>
        <p:spPr bwMode="auto">
          <a:xfrm>
            <a:off x="8151813" y="1905000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400" b="1"/>
              <a:t>col 6</a:t>
            </a:r>
          </a:p>
        </p:txBody>
      </p:sp>
      <p:sp>
        <p:nvSpPr>
          <p:cNvPr id="60429" name="Rectangle 1039"/>
          <p:cNvSpPr>
            <a:spLocks noChangeArrowheads="1"/>
          </p:cNvSpPr>
          <p:nvPr/>
        </p:nvSpPr>
        <p:spPr bwMode="auto">
          <a:xfrm>
            <a:off x="3230563" y="2209800"/>
            <a:ext cx="525462" cy="45720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430" name="Rectangle 1040"/>
          <p:cNvSpPr>
            <a:spLocks noChangeArrowheads="1"/>
          </p:cNvSpPr>
          <p:nvPr/>
        </p:nvSpPr>
        <p:spPr bwMode="auto">
          <a:xfrm>
            <a:off x="8183563" y="2209800"/>
            <a:ext cx="525462" cy="45720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431" name="Rectangle 1041"/>
          <p:cNvSpPr>
            <a:spLocks noChangeArrowheads="1"/>
          </p:cNvSpPr>
          <p:nvPr/>
        </p:nvSpPr>
        <p:spPr bwMode="auto">
          <a:xfrm>
            <a:off x="7358063" y="2209800"/>
            <a:ext cx="525462" cy="45720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432" name="Rectangle 1042"/>
          <p:cNvSpPr>
            <a:spLocks noChangeArrowheads="1"/>
          </p:cNvSpPr>
          <p:nvPr/>
        </p:nvSpPr>
        <p:spPr bwMode="auto">
          <a:xfrm>
            <a:off x="6532563" y="2209800"/>
            <a:ext cx="525462" cy="45720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433" name="Rectangle 1043"/>
          <p:cNvSpPr>
            <a:spLocks noChangeArrowheads="1"/>
          </p:cNvSpPr>
          <p:nvPr/>
        </p:nvSpPr>
        <p:spPr bwMode="auto">
          <a:xfrm>
            <a:off x="5707063" y="2209800"/>
            <a:ext cx="525462" cy="45720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434" name="Rectangle 1044"/>
          <p:cNvSpPr>
            <a:spLocks noChangeArrowheads="1"/>
          </p:cNvSpPr>
          <p:nvPr/>
        </p:nvSpPr>
        <p:spPr bwMode="auto">
          <a:xfrm>
            <a:off x="4881563" y="2209800"/>
            <a:ext cx="525462" cy="45720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435" name="Rectangle 1045"/>
          <p:cNvSpPr>
            <a:spLocks noChangeArrowheads="1"/>
          </p:cNvSpPr>
          <p:nvPr/>
        </p:nvSpPr>
        <p:spPr bwMode="auto">
          <a:xfrm>
            <a:off x="4056063" y="2209800"/>
            <a:ext cx="525462" cy="45720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436" name="Text Box 1046"/>
          <p:cNvSpPr txBox="1">
            <a:spLocks noChangeArrowheads="1"/>
          </p:cNvSpPr>
          <p:nvPr/>
        </p:nvSpPr>
        <p:spPr bwMode="auto">
          <a:xfrm>
            <a:off x="457200" y="3733800"/>
            <a:ext cx="4572000" cy="58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1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600">
                <a:latin typeface="Comic Sans MS" pitchFamily="66" charset="0"/>
              </a:rPr>
              <a:t>It is X</a:t>
            </a:r>
            <a:r>
              <a:rPr lang="ja-JP" altLang="en-US" sz="1600">
                <a:latin typeface="Comic Sans MS" pitchFamily="66" charset="0"/>
              </a:rPr>
              <a:t>’</a:t>
            </a:r>
            <a:r>
              <a:rPr lang="en-US" altLang="ja-JP" sz="1600">
                <a:latin typeface="Comic Sans MS" pitchFamily="66" charset="0"/>
              </a:rPr>
              <a:t>s move. What scores does a </a:t>
            </a:r>
            <a:r>
              <a:rPr lang="en-US" altLang="ja-JP" sz="1600">
                <a:solidFill>
                  <a:srgbClr val="FF0000"/>
                </a:solidFill>
                <a:latin typeface="Comic Sans MS" pitchFamily="66" charset="0"/>
              </a:rPr>
              <a:t>2-ply</a:t>
            </a:r>
            <a:r>
              <a:rPr lang="en-US" altLang="ja-JP" sz="1600">
                <a:latin typeface="Comic Sans MS" pitchFamily="66" charset="0"/>
              </a:rPr>
              <a:t> lookahead for X assign to each move?</a:t>
            </a:r>
            <a:endParaRPr lang="en-US" sz="1600">
              <a:latin typeface="Comic Sans MS" pitchFamily="66" charset="0"/>
            </a:endParaRPr>
          </a:p>
        </p:txBody>
      </p:sp>
      <p:sp>
        <p:nvSpPr>
          <p:cNvPr id="60437" name="Text Box 1047"/>
          <p:cNvSpPr txBox="1">
            <a:spLocks noChangeArrowheads="1"/>
          </p:cNvSpPr>
          <p:nvPr/>
        </p:nvSpPr>
        <p:spPr bwMode="auto">
          <a:xfrm>
            <a:off x="609600" y="5486400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400" b="1"/>
              <a:t>col 0</a:t>
            </a:r>
          </a:p>
        </p:txBody>
      </p:sp>
      <p:sp>
        <p:nvSpPr>
          <p:cNvPr id="60438" name="Text Box 1048"/>
          <p:cNvSpPr txBox="1">
            <a:spLocks noChangeArrowheads="1"/>
          </p:cNvSpPr>
          <p:nvPr/>
        </p:nvSpPr>
        <p:spPr bwMode="auto">
          <a:xfrm>
            <a:off x="1435100" y="5486400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400" b="1"/>
              <a:t>col 1</a:t>
            </a:r>
          </a:p>
        </p:txBody>
      </p:sp>
      <p:sp>
        <p:nvSpPr>
          <p:cNvPr id="60439" name="Text Box 1049"/>
          <p:cNvSpPr txBox="1">
            <a:spLocks noChangeArrowheads="1"/>
          </p:cNvSpPr>
          <p:nvPr/>
        </p:nvSpPr>
        <p:spPr bwMode="auto">
          <a:xfrm>
            <a:off x="2260600" y="5486400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400" b="1"/>
              <a:t>col 2</a:t>
            </a:r>
          </a:p>
        </p:txBody>
      </p:sp>
      <p:sp>
        <p:nvSpPr>
          <p:cNvPr id="60440" name="Text Box 1050"/>
          <p:cNvSpPr txBox="1">
            <a:spLocks noChangeArrowheads="1"/>
          </p:cNvSpPr>
          <p:nvPr/>
        </p:nvSpPr>
        <p:spPr bwMode="auto">
          <a:xfrm>
            <a:off x="3086100" y="5486400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400" b="1"/>
              <a:t>col 3</a:t>
            </a:r>
          </a:p>
        </p:txBody>
      </p:sp>
      <p:sp>
        <p:nvSpPr>
          <p:cNvPr id="60441" name="Text Box 1051"/>
          <p:cNvSpPr txBox="1">
            <a:spLocks noChangeArrowheads="1"/>
          </p:cNvSpPr>
          <p:nvPr/>
        </p:nvSpPr>
        <p:spPr bwMode="auto">
          <a:xfrm>
            <a:off x="3911600" y="5486400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400" b="1"/>
              <a:t>col 4</a:t>
            </a:r>
          </a:p>
        </p:txBody>
      </p:sp>
      <p:sp>
        <p:nvSpPr>
          <p:cNvPr id="60442" name="Text Box 1052"/>
          <p:cNvSpPr txBox="1">
            <a:spLocks noChangeArrowheads="1"/>
          </p:cNvSpPr>
          <p:nvPr/>
        </p:nvSpPr>
        <p:spPr bwMode="auto">
          <a:xfrm>
            <a:off x="4737100" y="5486400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400" b="1"/>
              <a:t>col 5</a:t>
            </a:r>
          </a:p>
        </p:txBody>
      </p:sp>
      <p:sp>
        <p:nvSpPr>
          <p:cNvPr id="60443" name="Text Box 1053"/>
          <p:cNvSpPr txBox="1">
            <a:spLocks noChangeArrowheads="1"/>
          </p:cNvSpPr>
          <p:nvPr/>
        </p:nvSpPr>
        <p:spPr bwMode="auto">
          <a:xfrm>
            <a:off x="5562600" y="5486400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400" b="1"/>
              <a:t>col 6</a:t>
            </a:r>
          </a:p>
        </p:txBody>
      </p:sp>
      <p:sp>
        <p:nvSpPr>
          <p:cNvPr id="60444" name="Rectangle 1054"/>
          <p:cNvSpPr>
            <a:spLocks noChangeArrowheads="1"/>
          </p:cNvSpPr>
          <p:nvPr/>
        </p:nvSpPr>
        <p:spPr bwMode="auto">
          <a:xfrm>
            <a:off x="641350" y="5791200"/>
            <a:ext cx="525463" cy="45720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445" name="Rectangle 1055"/>
          <p:cNvSpPr>
            <a:spLocks noChangeArrowheads="1"/>
          </p:cNvSpPr>
          <p:nvPr/>
        </p:nvSpPr>
        <p:spPr bwMode="auto">
          <a:xfrm>
            <a:off x="5594350" y="5791200"/>
            <a:ext cx="525463" cy="45720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446" name="Rectangle 1056"/>
          <p:cNvSpPr>
            <a:spLocks noChangeArrowheads="1"/>
          </p:cNvSpPr>
          <p:nvPr/>
        </p:nvSpPr>
        <p:spPr bwMode="auto">
          <a:xfrm>
            <a:off x="4768850" y="5791200"/>
            <a:ext cx="525463" cy="45720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447" name="Rectangle 1057"/>
          <p:cNvSpPr>
            <a:spLocks noChangeArrowheads="1"/>
          </p:cNvSpPr>
          <p:nvPr/>
        </p:nvSpPr>
        <p:spPr bwMode="auto">
          <a:xfrm>
            <a:off x="3943350" y="5791200"/>
            <a:ext cx="525463" cy="45720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448" name="Rectangle 1058"/>
          <p:cNvSpPr>
            <a:spLocks noChangeArrowheads="1"/>
          </p:cNvSpPr>
          <p:nvPr/>
        </p:nvSpPr>
        <p:spPr bwMode="auto">
          <a:xfrm>
            <a:off x="3117850" y="5791200"/>
            <a:ext cx="525463" cy="45720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449" name="Rectangle 1059"/>
          <p:cNvSpPr>
            <a:spLocks noChangeArrowheads="1"/>
          </p:cNvSpPr>
          <p:nvPr/>
        </p:nvSpPr>
        <p:spPr bwMode="auto">
          <a:xfrm>
            <a:off x="2292350" y="5791200"/>
            <a:ext cx="525463" cy="45720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450" name="Rectangle 1060"/>
          <p:cNvSpPr>
            <a:spLocks noChangeArrowheads="1"/>
          </p:cNvSpPr>
          <p:nvPr/>
        </p:nvSpPr>
        <p:spPr bwMode="auto">
          <a:xfrm>
            <a:off x="1466850" y="5791200"/>
            <a:ext cx="525463" cy="45720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451" name="Text Box 1061"/>
          <p:cNvSpPr txBox="1">
            <a:spLocks noChangeArrowheads="1"/>
          </p:cNvSpPr>
          <p:nvPr/>
        </p:nvSpPr>
        <p:spPr bwMode="auto">
          <a:xfrm>
            <a:off x="1752600" y="4495800"/>
            <a:ext cx="182880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600" b="1"/>
              <a:t>be careful!</a:t>
            </a:r>
          </a:p>
        </p:txBody>
      </p:sp>
      <p:sp>
        <p:nvSpPr>
          <p:cNvPr id="60452" name="Text Box 1062"/>
          <p:cNvSpPr txBox="1">
            <a:spLocks noChangeArrowheads="1"/>
          </p:cNvSpPr>
          <p:nvPr/>
        </p:nvSpPr>
        <p:spPr bwMode="auto">
          <a:xfrm>
            <a:off x="3187700" y="2266950"/>
            <a:ext cx="593725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800">
                <a:solidFill>
                  <a:srgbClr val="0902AB"/>
                </a:solidFill>
                <a:latin typeface="Comic Sans MS" pitchFamily="66" charset="0"/>
              </a:rPr>
              <a:t>-1</a:t>
            </a:r>
          </a:p>
        </p:txBody>
      </p:sp>
      <p:sp>
        <p:nvSpPr>
          <p:cNvPr id="60453" name="Text Box 1063"/>
          <p:cNvSpPr txBox="1">
            <a:spLocks noChangeArrowheads="1"/>
          </p:cNvSpPr>
          <p:nvPr/>
        </p:nvSpPr>
        <p:spPr bwMode="auto">
          <a:xfrm>
            <a:off x="4038600" y="2268538"/>
            <a:ext cx="593725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800">
                <a:solidFill>
                  <a:srgbClr val="0902AB"/>
                </a:solidFill>
                <a:latin typeface="Comic Sans MS" pitchFamily="66" charset="0"/>
              </a:rPr>
              <a:t>100</a:t>
            </a:r>
          </a:p>
        </p:txBody>
      </p:sp>
      <p:sp>
        <p:nvSpPr>
          <p:cNvPr id="60454" name="Text Box 1064"/>
          <p:cNvSpPr txBox="1">
            <a:spLocks noChangeArrowheads="1"/>
          </p:cNvSpPr>
          <p:nvPr/>
        </p:nvSpPr>
        <p:spPr bwMode="auto">
          <a:xfrm>
            <a:off x="4860925" y="2268538"/>
            <a:ext cx="593725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800">
                <a:solidFill>
                  <a:srgbClr val="0902AB"/>
                </a:solidFill>
                <a:latin typeface="Comic Sans MS" pitchFamily="66" charset="0"/>
              </a:rPr>
              <a:t>50</a:t>
            </a:r>
          </a:p>
        </p:txBody>
      </p:sp>
      <p:sp>
        <p:nvSpPr>
          <p:cNvPr id="60455" name="Text Box 1065"/>
          <p:cNvSpPr txBox="1">
            <a:spLocks noChangeArrowheads="1"/>
          </p:cNvSpPr>
          <p:nvPr/>
        </p:nvSpPr>
        <p:spPr bwMode="auto">
          <a:xfrm>
            <a:off x="5654675" y="2268538"/>
            <a:ext cx="593725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800">
                <a:solidFill>
                  <a:srgbClr val="0902AB"/>
                </a:solidFill>
                <a:latin typeface="Comic Sans MS" pitchFamily="66" charset="0"/>
              </a:rPr>
              <a:t>100</a:t>
            </a:r>
          </a:p>
        </p:txBody>
      </p:sp>
      <p:sp>
        <p:nvSpPr>
          <p:cNvPr id="60456" name="Text Box 1066"/>
          <p:cNvSpPr txBox="1">
            <a:spLocks noChangeArrowheads="1"/>
          </p:cNvSpPr>
          <p:nvPr/>
        </p:nvSpPr>
        <p:spPr bwMode="auto">
          <a:xfrm>
            <a:off x="6502400" y="2268538"/>
            <a:ext cx="593725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800">
                <a:solidFill>
                  <a:srgbClr val="0902AB"/>
                </a:solidFill>
                <a:latin typeface="Comic Sans MS" pitchFamily="66" charset="0"/>
              </a:rPr>
              <a:t>50</a:t>
            </a:r>
          </a:p>
        </p:txBody>
      </p:sp>
      <p:sp>
        <p:nvSpPr>
          <p:cNvPr id="60457" name="Text Box 1067"/>
          <p:cNvSpPr txBox="1">
            <a:spLocks noChangeArrowheads="1"/>
          </p:cNvSpPr>
          <p:nvPr/>
        </p:nvSpPr>
        <p:spPr bwMode="auto">
          <a:xfrm>
            <a:off x="7318375" y="2266950"/>
            <a:ext cx="593725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800">
                <a:solidFill>
                  <a:srgbClr val="0902AB"/>
                </a:solidFill>
                <a:latin typeface="Comic Sans MS" pitchFamily="66" charset="0"/>
              </a:rPr>
              <a:t>100</a:t>
            </a:r>
          </a:p>
        </p:txBody>
      </p:sp>
      <p:sp>
        <p:nvSpPr>
          <p:cNvPr id="60458" name="Text Box 1068"/>
          <p:cNvSpPr txBox="1">
            <a:spLocks noChangeArrowheads="1"/>
          </p:cNvSpPr>
          <p:nvPr/>
        </p:nvSpPr>
        <p:spPr bwMode="auto">
          <a:xfrm>
            <a:off x="8156575" y="2266950"/>
            <a:ext cx="593725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800">
                <a:solidFill>
                  <a:srgbClr val="0902AB"/>
                </a:solidFill>
                <a:latin typeface="Comic Sans MS" pitchFamily="66" charset="0"/>
              </a:rPr>
              <a:t>50</a:t>
            </a:r>
          </a:p>
        </p:txBody>
      </p:sp>
      <p:sp>
        <p:nvSpPr>
          <p:cNvPr id="60459" name="Text Box 1069"/>
          <p:cNvSpPr txBox="1">
            <a:spLocks noChangeArrowheads="1"/>
          </p:cNvSpPr>
          <p:nvPr/>
        </p:nvSpPr>
        <p:spPr bwMode="auto">
          <a:xfrm>
            <a:off x="608013" y="5830888"/>
            <a:ext cx="593725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800">
                <a:solidFill>
                  <a:srgbClr val="0902AB"/>
                </a:solidFill>
                <a:latin typeface="Comic Sans MS" pitchFamily="66" charset="0"/>
              </a:rPr>
              <a:t>100</a:t>
            </a:r>
          </a:p>
        </p:txBody>
      </p:sp>
      <p:sp>
        <p:nvSpPr>
          <p:cNvPr id="60460" name="Text Box 1070"/>
          <p:cNvSpPr txBox="1">
            <a:spLocks noChangeArrowheads="1"/>
          </p:cNvSpPr>
          <p:nvPr/>
        </p:nvSpPr>
        <p:spPr bwMode="auto">
          <a:xfrm>
            <a:off x="1427163" y="5832475"/>
            <a:ext cx="593725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800">
                <a:solidFill>
                  <a:srgbClr val="0902AB"/>
                </a:solidFill>
                <a:latin typeface="Comic Sans MS" pitchFamily="66" charset="0"/>
              </a:rPr>
              <a:t>0</a:t>
            </a:r>
          </a:p>
        </p:txBody>
      </p:sp>
      <p:sp>
        <p:nvSpPr>
          <p:cNvPr id="60461" name="Text Box 1071"/>
          <p:cNvSpPr txBox="1">
            <a:spLocks noChangeArrowheads="1"/>
          </p:cNvSpPr>
          <p:nvPr/>
        </p:nvSpPr>
        <p:spPr bwMode="auto">
          <a:xfrm>
            <a:off x="2249488" y="5832475"/>
            <a:ext cx="593725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800">
                <a:solidFill>
                  <a:srgbClr val="0902AB"/>
                </a:solidFill>
                <a:latin typeface="Comic Sans MS" pitchFamily="66" charset="0"/>
              </a:rPr>
              <a:t>0</a:t>
            </a:r>
          </a:p>
        </p:txBody>
      </p:sp>
      <p:sp>
        <p:nvSpPr>
          <p:cNvPr id="60462" name="Text Box 1072"/>
          <p:cNvSpPr txBox="1">
            <a:spLocks noChangeArrowheads="1"/>
          </p:cNvSpPr>
          <p:nvPr/>
        </p:nvSpPr>
        <p:spPr bwMode="auto">
          <a:xfrm>
            <a:off x="3059113" y="5832475"/>
            <a:ext cx="593725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800">
                <a:solidFill>
                  <a:srgbClr val="0902AB"/>
                </a:solidFill>
                <a:latin typeface="Comic Sans MS" pitchFamily="66" charset="0"/>
              </a:rPr>
              <a:t>0</a:t>
            </a:r>
          </a:p>
        </p:txBody>
      </p:sp>
      <p:sp>
        <p:nvSpPr>
          <p:cNvPr id="60463" name="Text Box 1073"/>
          <p:cNvSpPr txBox="1">
            <a:spLocks noChangeArrowheads="1"/>
          </p:cNvSpPr>
          <p:nvPr/>
        </p:nvSpPr>
        <p:spPr bwMode="auto">
          <a:xfrm>
            <a:off x="3922713" y="5832475"/>
            <a:ext cx="593725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800">
                <a:solidFill>
                  <a:srgbClr val="0902AB"/>
                </a:solidFill>
                <a:latin typeface="Comic Sans MS" pitchFamily="66" charset="0"/>
              </a:rPr>
              <a:t>50</a:t>
            </a:r>
          </a:p>
        </p:txBody>
      </p:sp>
      <p:sp>
        <p:nvSpPr>
          <p:cNvPr id="60464" name="Text Box 1074"/>
          <p:cNvSpPr txBox="1">
            <a:spLocks noChangeArrowheads="1"/>
          </p:cNvSpPr>
          <p:nvPr/>
        </p:nvSpPr>
        <p:spPr bwMode="auto">
          <a:xfrm>
            <a:off x="4738688" y="5830888"/>
            <a:ext cx="593725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800">
                <a:solidFill>
                  <a:srgbClr val="0902AB"/>
                </a:solidFill>
                <a:latin typeface="Comic Sans MS" pitchFamily="66" charset="0"/>
              </a:rPr>
              <a:t>0</a:t>
            </a:r>
          </a:p>
        </p:txBody>
      </p:sp>
      <p:sp>
        <p:nvSpPr>
          <p:cNvPr id="60465" name="Text Box 1075"/>
          <p:cNvSpPr txBox="1">
            <a:spLocks noChangeArrowheads="1"/>
          </p:cNvSpPr>
          <p:nvPr/>
        </p:nvSpPr>
        <p:spPr bwMode="auto">
          <a:xfrm>
            <a:off x="5537200" y="5838825"/>
            <a:ext cx="593725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800">
                <a:solidFill>
                  <a:srgbClr val="0902AB"/>
                </a:solidFill>
                <a:latin typeface="Comic Sans MS" pitchFamily="66" charset="0"/>
              </a:rPr>
              <a:t>-1</a:t>
            </a:r>
          </a:p>
        </p:txBody>
      </p:sp>
      <p:sp>
        <p:nvSpPr>
          <p:cNvPr id="60466" name="Text Box 1076"/>
          <p:cNvSpPr txBox="1">
            <a:spLocks noChangeArrowheads="1"/>
          </p:cNvSpPr>
          <p:nvPr/>
        </p:nvSpPr>
        <p:spPr bwMode="auto">
          <a:xfrm>
            <a:off x="2357438" y="2725738"/>
            <a:ext cx="2595562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1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200">
                <a:solidFill>
                  <a:srgbClr val="840802"/>
                </a:solidFill>
                <a:latin typeface="Comic Sans MS" pitchFamily="66" charset="0"/>
              </a:rPr>
              <a:t>Which change at 2-ply?</a:t>
            </a:r>
          </a:p>
        </p:txBody>
      </p:sp>
      <p:sp>
        <p:nvSpPr>
          <p:cNvPr id="60467" name="Text Box 1077"/>
          <p:cNvSpPr txBox="1">
            <a:spLocks noChangeArrowheads="1"/>
          </p:cNvSpPr>
          <p:nvPr/>
        </p:nvSpPr>
        <p:spPr bwMode="auto">
          <a:xfrm>
            <a:off x="4946650" y="2667000"/>
            <a:ext cx="401638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200">
                <a:solidFill>
                  <a:srgbClr val="840802"/>
                </a:solidFill>
                <a:latin typeface="Comic Sans MS" pitchFamily="66" charset="0"/>
              </a:rPr>
              <a:t>0</a:t>
            </a:r>
          </a:p>
        </p:txBody>
      </p:sp>
      <p:sp>
        <p:nvSpPr>
          <p:cNvPr id="60468" name="Text Box 1078"/>
          <p:cNvSpPr txBox="1">
            <a:spLocks noChangeArrowheads="1"/>
          </p:cNvSpPr>
          <p:nvPr/>
        </p:nvSpPr>
        <p:spPr bwMode="auto">
          <a:xfrm>
            <a:off x="6584950" y="2667000"/>
            <a:ext cx="401638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200">
                <a:solidFill>
                  <a:srgbClr val="840802"/>
                </a:solidFill>
                <a:latin typeface="Comic Sans MS" pitchFamily="66" charset="0"/>
              </a:rPr>
              <a:t>0</a:t>
            </a:r>
          </a:p>
        </p:txBody>
      </p:sp>
      <p:sp>
        <p:nvSpPr>
          <p:cNvPr id="60469" name="Text Box 1079"/>
          <p:cNvSpPr txBox="1">
            <a:spLocks noChangeArrowheads="1"/>
          </p:cNvSpPr>
          <p:nvPr/>
        </p:nvSpPr>
        <p:spPr bwMode="auto">
          <a:xfrm>
            <a:off x="4530725" y="6264275"/>
            <a:ext cx="2595563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1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200">
                <a:solidFill>
                  <a:srgbClr val="840802"/>
                </a:solidFill>
                <a:latin typeface="Comic Sans MS" pitchFamily="66" charset="0"/>
              </a:rPr>
              <a:t>Which change at 3-ply?</a:t>
            </a:r>
          </a:p>
        </p:txBody>
      </p:sp>
      <p:sp>
        <p:nvSpPr>
          <p:cNvPr id="60470" name="Text Box 1080"/>
          <p:cNvSpPr txBox="1">
            <a:spLocks noChangeArrowheads="1"/>
          </p:cNvSpPr>
          <p:nvPr/>
        </p:nvSpPr>
        <p:spPr bwMode="auto">
          <a:xfrm>
            <a:off x="3997325" y="6269038"/>
            <a:ext cx="401638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200">
                <a:solidFill>
                  <a:srgbClr val="840802"/>
                </a:solidFill>
                <a:latin typeface="Comic Sans MS" pitchFamily="66" charset="0"/>
              </a:rPr>
              <a:t>0</a:t>
            </a:r>
          </a:p>
        </p:txBody>
      </p:sp>
      <p:sp>
        <p:nvSpPr>
          <p:cNvPr id="60471" name="Text Box 1081"/>
          <p:cNvSpPr txBox="1">
            <a:spLocks noChangeArrowheads="1"/>
          </p:cNvSpPr>
          <p:nvPr/>
        </p:nvSpPr>
        <p:spPr bwMode="auto">
          <a:xfrm>
            <a:off x="914400" y="228600"/>
            <a:ext cx="7315200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3200">
                <a:latin typeface="Times New Roman" pitchFamily="18" charset="0"/>
              </a:rPr>
              <a:t>Answers to example scoresFor scores</a:t>
            </a:r>
          </a:p>
        </p:txBody>
      </p:sp>
      <p:sp>
        <p:nvSpPr>
          <p:cNvPr id="60472" name="Line 1082"/>
          <p:cNvSpPr>
            <a:spLocks noChangeShapeType="1"/>
          </p:cNvSpPr>
          <p:nvPr/>
        </p:nvSpPr>
        <p:spPr bwMode="auto">
          <a:xfrm>
            <a:off x="762000" y="990600"/>
            <a:ext cx="7696200" cy="0"/>
          </a:xfrm>
          <a:prstGeom prst="line">
            <a:avLst/>
          </a:prstGeom>
          <a:noFill/>
          <a:ln w="76200">
            <a:solidFill>
              <a:srgbClr val="0B04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1442" name="Group 2"/>
          <p:cNvGrpSpPr>
            <a:grpSpLocks/>
          </p:cNvGrpSpPr>
          <p:nvPr/>
        </p:nvGrpSpPr>
        <p:grpSpPr bwMode="auto">
          <a:xfrm>
            <a:off x="549275" y="990600"/>
            <a:ext cx="8043863" cy="180975"/>
            <a:chOff x="295" y="1311"/>
            <a:chExt cx="5177" cy="114"/>
          </a:xfrm>
        </p:grpSpPr>
        <p:sp>
          <p:nvSpPr>
            <p:cNvPr id="61460" name="Rectangle 3"/>
            <p:cNvSpPr>
              <a:spLocks noChangeArrowheads="1"/>
            </p:cNvSpPr>
            <p:nvPr/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1461" name="Rectangle 4"/>
            <p:cNvSpPr>
              <a:spLocks noChangeArrowheads="1"/>
            </p:cNvSpPr>
            <p:nvPr/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61443" name="Text Box 5"/>
          <p:cNvSpPr txBox="1">
            <a:spLocks noChangeArrowheads="1"/>
          </p:cNvSpPr>
          <p:nvPr/>
        </p:nvSpPr>
        <p:spPr bwMode="auto">
          <a:xfrm>
            <a:off x="762000" y="228600"/>
            <a:ext cx="7620000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4000">
                <a:latin typeface="Times New Roman" pitchFamily="18" charset="0"/>
              </a:rPr>
              <a:t>Looking further ahead … </a:t>
            </a:r>
          </a:p>
        </p:txBody>
      </p:sp>
      <p:sp>
        <p:nvSpPr>
          <p:cNvPr id="61444" name="Text Box 6"/>
          <p:cNvSpPr txBox="1">
            <a:spLocks noChangeArrowheads="1"/>
          </p:cNvSpPr>
          <p:nvPr/>
        </p:nvSpPr>
        <p:spPr bwMode="auto">
          <a:xfrm>
            <a:off x="457200" y="1374775"/>
            <a:ext cx="1524000" cy="384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b="1">
                <a:solidFill>
                  <a:srgbClr val="008000"/>
                </a:solidFill>
                <a:latin typeface="Courier New" pitchFamily="49" charset="0"/>
              </a:rPr>
              <a:t>0 ply:</a:t>
            </a:r>
          </a:p>
        </p:txBody>
      </p:sp>
      <p:sp>
        <p:nvSpPr>
          <p:cNvPr id="61445" name="Text Box 7"/>
          <p:cNvSpPr txBox="1">
            <a:spLocks noChangeArrowheads="1"/>
          </p:cNvSpPr>
          <p:nvPr/>
        </p:nvSpPr>
        <p:spPr bwMode="auto">
          <a:xfrm>
            <a:off x="3536950" y="2286000"/>
            <a:ext cx="1371600" cy="384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lnSpc>
                <a:spcPct val="80000"/>
              </a:lnSpc>
              <a:spcBef>
                <a:spcPct val="50000"/>
              </a:spcBef>
            </a:pPr>
            <a:r>
              <a:rPr lang="en-US" b="1">
                <a:solidFill>
                  <a:srgbClr val="008000"/>
                </a:solidFill>
                <a:latin typeface="Courier New" pitchFamily="49" charset="0"/>
              </a:rPr>
              <a:t>2 ply:</a:t>
            </a:r>
          </a:p>
        </p:txBody>
      </p:sp>
      <p:sp>
        <p:nvSpPr>
          <p:cNvPr id="61446" name="Text Box 8"/>
          <p:cNvSpPr txBox="1">
            <a:spLocks noChangeArrowheads="1"/>
          </p:cNvSpPr>
          <p:nvPr/>
        </p:nvSpPr>
        <p:spPr bwMode="auto">
          <a:xfrm>
            <a:off x="6461125" y="2286000"/>
            <a:ext cx="1447800" cy="384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lnSpc>
                <a:spcPct val="80000"/>
              </a:lnSpc>
              <a:spcBef>
                <a:spcPct val="50000"/>
              </a:spcBef>
            </a:pPr>
            <a:r>
              <a:rPr lang="en-US" b="1">
                <a:solidFill>
                  <a:srgbClr val="008000"/>
                </a:solidFill>
                <a:latin typeface="Courier New" pitchFamily="49" charset="0"/>
              </a:rPr>
              <a:t>3 ply:</a:t>
            </a:r>
          </a:p>
        </p:txBody>
      </p:sp>
      <p:sp>
        <p:nvSpPr>
          <p:cNvPr id="61447" name="Rectangle 9"/>
          <p:cNvSpPr>
            <a:spLocks noChangeArrowheads="1"/>
          </p:cNvSpPr>
          <p:nvPr/>
        </p:nvSpPr>
        <p:spPr bwMode="auto">
          <a:xfrm>
            <a:off x="1828800" y="1371600"/>
            <a:ext cx="5105400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b="1" i="1">
                <a:latin typeface="Times New Roman" pitchFamily="18" charset="0"/>
              </a:rPr>
              <a:t>Zen</a:t>
            </a:r>
            <a:r>
              <a:rPr lang="en-US">
                <a:latin typeface="Times New Roman" pitchFamily="18" charset="0"/>
              </a:rPr>
              <a:t> choice of move: </a:t>
            </a:r>
            <a:r>
              <a:rPr lang="en-US" i="1">
                <a:latin typeface="Times New Roman" pitchFamily="18" charset="0"/>
              </a:rPr>
              <a:t>here and now   </a:t>
            </a:r>
          </a:p>
        </p:txBody>
      </p:sp>
      <p:sp>
        <p:nvSpPr>
          <p:cNvPr id="61448" name="Text Box 10"/>
          <p:cNvSpPr txBox="1">
            <a:spLocks noChangeArrowheads="1"/>
          </p:cNvSpPr>
          <p:nvPr/>
        </p:nvSpPr>
        <p:spPr bwMode="auto">
          <a:xfrm>
            <a:off x="3232150" y="2895600"/>
            <a:ext cx="2362200" cy="15319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lnSpc>
                <a:spcPct val="30000"/>
              </a:lnSpc>
              <a:spcBef>
                <a:spcPct val="50000"/>
              </a:spcBef>
            </a:pPr>
            <a:r>
              <a:rPr lang="en-US" sz="1600" b="1">
                <a:latin typeface="Courier New" pitchFamily="49" charset="0"/>
              </a:rPr>
              <a:t>| | | | | | | |</a:t>
            </a:r>
          </a:p>
          <a:p>
            <a:pPr>
              <a:lnSpc>
                <a:spcPct val="30000"/>
              </a:lnSpc>
              <a:spcBef>
                <a:spcPct val="50000"/>
              </a:spcBef>
            </a:pPr>
            <a:r>
              <a:rPr lang="en-US" sz="1600" b="1">
                <a:latin typeface="Courier New" pitchFamily="49" charset="0"/>
              </a:rPr>
              <a:t>| | | | | | | |</a:t>
            </a:r>
          </a:p>
          <a:p>
            <a:pPr>
              <a:lnSpc>
                <a:spcPct val="30000"/>
              </a:lnSpc>
              <a:spcBef>
                <a:spcPct val="50000"/>
              </a:spcBef>
            </a:pPr>
            <a:r>
              <a:rPr lang="en-US" sz="1600" b="1">
                <a:latin typeface="Courier New" pitchFamily="49" charset="0"/>
              </a:rPr>
              <a:t>|O| | | | | | |</a:t>
            </a:r>
          </a:p>
          <a:p>
            <a:pPr>
              <a:lnSpc>
                <a:spcPct val="30000"/>
              </a:lnSpc>
              <a:spcBef>
                <a:spcPct val="50000"/>
              </a:spcBef>
            </a:pPr>
            <a:r>
              <a:rPr lang="en-US" sz="1600" b="1">
                <a:latin typeface="Courier New" pitchFamily="49" charset="0"/>
              </a:rPr>
              <a:t>|X| | | | | | |</a:t>
            </a:r>
          </a:p>
          <a:p>
            <a:pPr>
              <a:lnSpc>
                <a:spcPct val="30000"/>
              </a:lnSpc>
              <a:spcBef>
                <a:spcPct val="50000"/>
              </a:spcBef>
            </a:pPr>
            <a:r>
              <a:rPr lang="en-US" sz="1600" b="1">
                <a:latin typeface="Courier New" pitchFamily="49" charset="0"/>
              </a:rPr>
              <a:t>|X|O|O| | |X| |</a:t>
            </a:r>
          </a:p>
          <a:p>
            <a:pPr>
              <a:lnSpc>
                <a:spcPct val="30000"/>
              </a:lnSpc>
              <a:spcBef>
                <a:spcPct val="50000"/>
              </a:spcBef>
            </a:pPr>
            <a:r>
              <a:rPr lang="en-US" sz="1600" b="1">
                <a:latin typeface="Courier New" pitchFamily="49" charset="0"/>
              </a:rPr>
              <a:t>|O|X|X|O|X|O| |</a:t>
            </a:r>
          </a:p>
          <a:p>
            <a:pPr>
              <a:lnSpc>
                <a:spcPct val="30000"/>
              </a:lnSpc>
              <a:spcBef>
                <a:spcPct val="50000"/>
              </a:spcBef>
            </a:pPr>
            <a:r>
              <a:rPr lang="en-US" sz="1600" b="1">
                <a:latin typeface="Courier New" pitchFamily="49" charset="0"/>
              </a:rPr>
              <a:t>---------------</a:t>
            </a:r>
          </a:p>
          <a:p>
            <a:pPr>
              <a:lnSpc>
                <a:spcPct val="30000"/>
              </a:lnSpc>
              <a:spcBef>
                <a:spcPct val="50000"/>
              </a:spcBef>
            </a:pPr>
            <a:r>
              <a:rPr lang="en-US" sz="1600" b="1">
                <a:latin typeface="Courier New" pitchFamily="49" charset="0"/>
              </a:rPr>
              <a:t> 0 1 2 3 4 5 6</a:t>
            </a:r>
          </a:p>
        </p:txBody>
      </p:sp>
      <p:sp>
        <p:nvSpPr>
          <p:cNvPr id="61449" name="Text Box 11"/>
          <p:cNvSpPr txBox="1">
            <a:spLocks noChangeArrowheads="1"/>
          </p:cNvSpPr>
          <p:nvPr/>
        </p:nvSpPr>
        <p:spPr bwMode="auto">
          <a:xfrm>
            <a:off x="6127750" y="2887663"/>
            <a:ext cx="2362200" cy="15319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lnSpc>
                <a:spcPct val="30000"/>
              </a:lnSpc>
              <a:spcBef>
                <a:spcPct val="50000"/>
              </a:spcBef>
            </a:pPr>
            <a:r>
              <a:rPr lang="en-US" sz="1600" b="1">
                <a:latin typeface="Courier New" pitchFamily="49" charset="0"/>
              </a:rPr>
              <a:t>| | | | | | | |</a:t>
            </a:r>
          </a:p>
          <a:p>
            <a:pPr>
              <a:lnSpc>
                <a:spcPct val="30000"/>
              </a:lnSpc>
              <a:spcBef>
                <a:spcPct val="50000"/>
              </a:spcBef>
            </a:pPr>
            <a:r>
              <a:rPr lang="en-US" sz="1600" b="1">
                <a:latin typeface="Courier New" pitchFamily="49" charset="0"/>
              </a:rPr>
              <a:t>| | | | | | | |</a:t>
            </a:r>
          </a:p>
          <a:p>
            <a:pPr>
              <a:lnSpc>
                <a:spcPct val="30000"/>
              </a:lnSpc>
              <a:spcBef>
                <a:spcPct val="50000"/>
              </a:spcBef>
            </a:pPr>
            <a:r>
              <a:rPr lang="en-US" sz="1600" b="1">
                <a:latin typeface="Courier New" pitchFamily="49" charset="0"/>
              </a:rPr>
              <a:t>| | | | |X| | |</a:t>
            </a:r>
          </a:p>
          <a:p>
            <a:pPr>
              <a:lnSpc>
                <a:spcPct val="30000"/>
              </a:lnSpc>
              <a:spcBef>
                <a:spcPct val="50000"/>
              </a:spcBef>
            </a:pPr>
            <a:r>
              <a:rPr lang="en-US" sz="1600" b="1">
                <a:latin typeface="Courier New" pitchFamily="49" charset="0"/>
              </a:rPr>
              <a:t>| | | | |O|O| |</a:t>
            </a:r>
          </a:p>
          <a:p>
            <a:pPr>
              <a:lnSpc>
                <a:spcPct val="30000"/>
              </a:lnSpc>
              <a:spcBef>
                <a:spcPct val="50000"/>
              </a:spcBef>
            </a:pPr>
            <a:r>
              <a:rPr lang="en-US" sz="1600" b="1">
                <a:latin typeface="Courier New" pitchFamily="49" charset="0"/>
              </a:rPr>
              <a:t>| |X|X| |X|O| |</a:t>
            </a:r>
          </a:p>
          <a:p>
            <a:pPr>
              <a:lnSpc>
                <a:spcPct val="30000"/>
              </a:lnSpc>
              <a:spcBef>
                <a:spcPct val="50000"/>
              </a:spcBef>
            </a:pPr>
            <a:r>
              <a:rPr lang="en-US" sz="1600" b="1">
                <a:latin typeface="Courier New" pitchFamily="49" charset="0"/>
              </a:rPr>
              <a:t>|O|X|O| |O|X| |</a:t>
            </a:r>
          </a:p>
          <a:p>
            <a:pPr>
              <a:lnSpc>
                <a:spcPct val="30000"/>
              </a:lnSpc>
              <a:spcBef>
                <a:spcPct val="50000"/>
              </a:spcBef>
            </a:pPr>
            <a:r>
              <a:rPr lang="en-US" sz="1600" b="1">
                <a:latin typeface="Courier New" pitchFamily="49" charset="0"/>
              </a:rPr>
              <a:t>---------------</a:t>
            </a:r>
          </a:p>
          <a:p>
            <a:pPr>
              <a:lnSpc>
                <a:spcPct val="30000"/>
              </a:lnSpc>
              <a:spcBef>
                <a:spcPct val="50000"/>
              </a:spcBef>
            </a:pPr>
            <a:r>
              <a:rPr lang="en-US" sz="1600" b="1">
                <a:latin typeface="Courier New" pitchFamily="49" charset="0"/>
              </a:rPr>
              <a:t> 0 1 2 3 4 5 6</a:t>
            </a:r>
          </a:p>
        </p:txBody>
      </p:sp>
      <p:sp>
        <p:nvSpPr>
          <p:cNvPr id="61450" name="Text Box 12"/>
          <p:cNvSpPr txBox="1">
            <a:spLocks noChangeArrowheads="1"/>
          </p:cNvSpPr>
          <p:nvPr/>
        </p:nvSpPr>
        <p:spPr bwMode="auto">
          <a:xfrm>
            <a:off x="260350" y="4724400"/>
            <a:ext cx="22860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800">
                <a:solidFill>
                  <a:schemeClr val="accent2"/>
                </a:solidFill>
                <a:latin typeface="Times New Roman" pitchFamily="18" charset="0"/>
              </a:rPr>
              <a:t>(1)</a:t>
            </a:r>
            <a:r>
              <a:rPr lang="en-US" sz="1800" b="1">
                <a:solidFill>
                  <a:schemeClr val="accent2"/>
                </a:solidFill>
                <a:latin typeface="Courier New" pitchFamily="49" charset="0"/>
              </a:rPr>
              <a:t> Player</a:t>
            </a:r>
            <a:r>
              <a:rPr lang="en-US" sz="1800">
                <a:solidFill>
                  <a:schemeClr val="accent2"/>
                </a:solidFill>
                <a:latin typeface="Times" charset="0"/>
              </a:rPr>
              <a:t> will win</a:t>
            </a:r>
          </a:p>
        </p:txBody>
      </p:sp>
      <p:sp>
        <p:nvSpPr>
          <p:cNvPr id="61451" name="Text Box 13"/>
          <p:cNvSpPr txBox="1">
            <a:spLocks noChangeArrowheads="1"/>
          </p:cNvSpPr>
          <p:nvPr/>
        </p:nvSpPr>
        <p:spPr bwMode="auto">
          <a:xfrm>
            <a:off x="2819400" y="5195888"/>
            <a:ext cx="30480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800">
                <a:solidFill>
                  <a:schemeClr val="accent2"/>
                </a:solidFill>
                <a:latin typeface="Times New Roman" pitchFamily="18" charset="0"/>
              </a:rPr>
              <a:t>(2)</a:t>
            </a:r>
            <a:r>
              <a:rPr lang="en-US" sz="1800" b="1">
                <a:solidFill>
                  <a:schemeClr val="accent2"/>
                </a:solidFill>
                <a:latin typeface="Courier New" pitchFamily="49" charset="0"/>
              </a:rPr>
              <a:t> Player</a:t>
            </a:r>
            <a:r>
              <a:rPr lang="en-US" sz="1800">
                <a:solidFill>
                  <a:schemeClr val="accent2"/>
                </a:solidFill>
                <a:latin typeface="Times" charset="0"/>
              </a:rPr>
              <a:t> will avoid losing</a:t>
            </a:r>
          </a:p>
        </p:txBody>
      </p:sp>
      <p:sp>
        <p:nvSpPr>
          <p:cNvPr id="61452" name="Text Box 14"/>
          <p:cNvSpPr txBox="1">
            <a:spLocks noChangeArrowheads="1"/>
          </p:cNvSpPr>
          <p:nvPr/>
        </p:nvSpPr>
        <p:spPr bwMode="auto">
          <a:xfrm>
            <a:off x="6203950" y="5713413"/>
            <a:ext cx="2482850" cy="9159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800">
                <a:solidFill>
                  <a:schemeClr val="accent2"/>
                </a:solidFill>
                <a:latin typeface="Times New Roman" pitchFamily="18" charset="0"/>
              </a:rPr>
              <a:t>(3)</a:t>
            </a:r>
            <a:r>
              <a:rPr lang="en-US" sz="1800" b="1">
                <a:solidFill>
                  <a:schemeClr val="accent2"/>
                </a:solidFill>
                <a:latin typeface="Courier New" pitchFamily="49" charset="0"/>
              </a:rPr>
              <a:t> Player</a:t>
            </a:r>
            <a:r>
              <a:rPr lang="en-US" sz="1800">
                <a:solidFill>
                  <a:schemeClr val="accent2"/>
                </a:solidFill>
                <a:latin typeface="Times" charset="0"/>
              </a:rPr>
              <a:t> will set up a win by forcing the opponent to avoid losing</a:t>
            </a:r>
          </a:p>
        </p:txBody>
      </p:sp>
      <p:sp>
        <p:nvSpPr>
          <p:cNvPr id="61453" name="Line 15"/>
          <p:cNvSpPr>
            <a:spLocks noChangeShapeType="1"/>
          </p:cNvSpPr>
          <p:nvPr/>
        </p:nvSpPr>
        <p:spPr bwMode="auto">
          <a:xfrm>
            <a:off x="2667000" y="4916488"/>
            <a:ext cx="5257800" cy="0"/>
          </a:xfrm>
          <a:prstGeom prst="line">
            <a:avLst/>
          </a:prstGeom>
          <a:noFill/>
          <a:ln w="19050">
            <a:solidFill>
              <a:schemeClr val="accent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1454" name="Line 16"/>
          <p:cNvSpPr>
            <a:spLocks noChangeShapeType="1"/>
          </p:cNvSpPr>
          <p:nvPr/>
        </p:nvSpPr>
        <p:spPr bwMode="auto">
          <a:xfrm>
            <a:off x="5986463" y="5410200"/>
            <a:ext cx="1938337" cy="0"/>
          </a:xfrm>
          <a:prstGeom prst="line">
            <a:avLst/>
          </a:prstGeom>
          <a:noFill/>
          <a:ln w="19050">
            <a:solidFill>
              <a:schemeClr val="accent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1455" name="Text Box 17"/>
          <p:cNvSpPr txBox="1">
            <a:spLocks noChangeArrowheads="1"/>
          </p:cNvSpPr>
          <p:nvPr/>
        </p:nvSpPr>
        <p:spPr bwMode="auto">
          <a:xfrm>
            <a:off x="3681413" y="2574925"/>
            <a:ext cx="91440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600" b="1">
                <a:solidFill>
                  <a:srgbClr val="008000"/>
                </a:solidFill>
                <a:latin typeface="Courier New" pitchFamily="49" charset="0"/>
              </a:rPr>
              <a:t>X</a:t>
            </a:r>
            <a:r>
              <a:rPr lang="ja-JP" altLang="en-US" sz="1200">
                <a:solidFill>
                  <a:srgbClr val="008000"/>
                </a:solidFill>
                <a:latin typeface="Comic Sans MS" pitchFamily="66" charset="0"/>
              </a:rPr>
              <a:t>’</a:t>
            </a:r>
            <a:r>
              <a:rPr lang="en-US" altLang="ja-JP" sz="1200">
                <a:solidFill>
                  <a:srgbClr val="008000"/>
                </a:solidFill>
                <a:latin typeface="Comic Sans MS" pitchFamily="66" charset="0"/>
              </a:rPr>
              <a:t>s move</a:t>
            </a:r>
            <a:endParaRPr lang="en-US" sz="1200">
              <a:solidFill>
                <a:srgbClr val="008000"/>
              </a:solidFill>
              <a:latin typeface="Comic Sans MS" pitchFamily="66" charset="0"/>
            </a:endParaRPr>
          </a:p>
        </p:txBody>
      </p:sp>
      <p:sp>
        <p:nvSpPr>
          <p:cNvPr id="61456" name="Text Box 18"/>
          <p:cNvSpPr txBox="1">
            <a:spLocks noChangeArrowheads="1"/>
          </p:cNvSpPr>
          <p:nvPr/>
        </p:nvSpPr>
        <p:spPr bwMode="auto">
          <a:xfrm>
            <a:off x="6665913" y="2574925"/>
            <a:ext cx="91440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600" b="1">
                <a:solidFill>
                  <a:srgbClr val="008000"/>
                </a:solidFill>
                <a:latin typeface="Courier New" pitchFamily="49" charset="0"/>
              </a:rPr>
              <a:t>X</a:t>
            </a:r>
            <a:r>
              <a:rPr lang="ja-JP" altLang="en-US" sz="1200">
                <a:solidFill>
                  <a:srgbClr val="008000"/>
                </a:solidFill>
                <a:latin typeface="Comic Sans MS" pitchFamily="66" charset="0"/>
              </a:rPr>
              <a:t>‘</a:t>
            </a:r>
            <a:r>
              <a:rPr lang="en-US" altLang="ja-JP" sz="1200">
                <a:solidFill>
                  <a:srgbClr val="008000"/>
                </a:solidFill>
                <a:latin typeface="Comic Sans MS" pitchFamily="66" charset="0"/>
              </a:rPr>
              <a:t>s move</a:t>
            </a:r>
            <a:endParaRPr lang="en-US" sz="1200">
              <a:solidFill>
                <a:srgbClr val="008000"/>
              </a:solidFill>
              <a:latin typeface="Comic Sans MS" pitchFamily="66" charset="0"/>
            </a:endParaRPr>
          </a:p>
        </p:txBody>
      </p:sp>
      <p:sp>
        <p:nvSpPr>
          <p:cNvPr id="61457" name="Text Box 19"/>
          <p:cNvSpPr txBox="1">
            <a:spLocks noChangeArrowheads="1"/>
          </p:cNvSpPr>
          <p:nvPr/>
        </p:nvSpPr>
        <p:spPr bwMode="auto">
          <a:xfrm>
            <a:off x="793750" y="2286000"/>
            <a:ext cx="1371600" cy="384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lnSpc>
                <a:spcPct val="80000"/>
              </a:lnSpc>
              <a:spcBef>
                <a:spcPct val="50000"/>
              </a:spcBef>
            </a:pPr>
            <a:r>
              <a:rPr lang="en-US" b="1">
                <a:solidFill>
                  <a:srgbClr val="008000"/>
                </a:solidFill>
                <a:latin typeface="Courier New" pitchFamily="49" charset="0"/>
              </a:rPr>
              <a:t>1 ply:</a:t>
            </a:r>
          </a:p>
        </p:txBody>
      </p:sp>
      <p:sp>
        <p:nvSpPr>
          <p:cNvPr id="61458" name="Text Box 20"/>
          <p:cNvSpPr txBox="1">
            <a:spLocks noChangeArrowheads="1"/>
          </p:cNvSpPr>
          <p:nvPr/>
        </p:nvSpPr>
        <p:spPr bwMode="auto">
          <a:xfrm>
            <a:off x="412750" y="2971800"/>
            <a:ext cx="2362200" cy="15319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lnSpc>
                <a:spcPct val="30000"/>
              </a:lnSpc>
              <a:spcBef>
                <a:spcPct val="50000"/>
              </a:spcBef>
            </a:pPr>
            <a:r>
              <a:rPr lang="en-US" sz="1600" b="1">
                <a:latin typeface="Courier New" pitchFamily="49" charset="0"/>
              </a:rPr>
              <a:t>| | | | | | | |</a:t>
            </a:r>
          </a:p>
          <a:p>
            <a:pPr>
              <a:lnSpc>
                <a:spcPct val="30000"/>
              </a:lnSpc>
              <a:spcBef>
                <a:spcPct val="50000"/>
              </a:spcBef>
            </a:pPr>
            <a:r>
              <a:rPr lang="en-US" sz="1600" b="1">
                <a:latin typeface="Courier New" pitchFamily="49" charset="0"/>
              </a:rPr>
              <a:t>| | | | | | | |</a:t>
            </a:r>
          </a:p>
          <a:p>
            <a:pPr>
              <a:lnSpc>
                <a:spcPct val="30000"/>
              </a:lnSpc>
              <a:spcBef>
                <a:spcPct val="50000"/>
              </a:spcBef>
            </a:pPr>
            <a:r>
              <a:rPr lang="en-US" sz="1600" b="1">
                <a:latin typeface="Courier New" pitchFamily="49" charset="0"/>
              </a:rPr>
              <a:t>| | | | | | | |</a:t>
            </a:r>
          </a:p>
          <a:p>
            <a:pPr>
              <a:lnSpc>
                <a:spcPct val="30000"/>
              </a:lnSpc>
              <a:spcBef>
                <a:spcPct val="50000"/>
              </a:spcBef>
            </a:pPr>
            <a:r>
              <a:rPr lang="en-US" sz="1600" b="1">
                <a:latin typeface="Courier New" pitchFamily="49" charset="0"/>
              </a:rPr>
              <a:t>| | | | | | | |</a:t>
            </a:r>
          </a:p>
          <a:p>
            <a:pPr>
              <a:lnSpc>
                <a:spcPct val="30000"/>
              </a:lnSpc>
              <a:spcBef>
                <a:spcPct val="50000"/>
              </a:spcBef>
            </a:pPr>
            <a:r>
              <a:rPr lang="en-US" sz="1600" b="1">
                <a:latin typeface="Courier New" pitchFamily="49" charset="0"/>
              </a:rPr>
              <a:t>| |O|X| | | | |</a:t>
            </a:r>
          </a:p>
          <a:p>
            <a:pPr>
              <a:lnSpc>
                <a:spcPct val="30000"/>
              </a:lnSpc>
              <a:spcBef>
                <a:spcPct val="50000"/>
              </a:spcBef>
            </a:pPr>
            <a:r>
              <a:rPr lang="en-US" sz="1600" b="1">
                <a:latin typeface="Courier New" pitchFamily="49" charset="0"/>
              </a:rPr>
              <a:t>|O|X|X|X| |O|O|</a:t>
            </a:r>
          </a:p>
          <a:p>
            <a:pPr>
              <a:lnSpc>
                <a:spcPct val="30000"/>
              </a:lnSpc>
              <a:spcBef>
                <a:spcPct val="50000"/>
              </a:spcBef>
            </a:pPr>
            <a:r>
              <a:rPr lang="en-US" sz="1600" b="1">
                <a:latin typeface="Courier New" pitchFamily="49" charset="0"/>
              </a:rPr>
              <a:t>---------------</a:t>
            </a:r>
          </a:p>
          <a:p>
            <a:pPr>
              <a:lnSpc>
                <a:spcPct val="30000"/>
              </a:lnSpc>
              <a:spcBef>
                <a:spcPct val="50000"/>
              </a:spcBef>
            </a:pPr>
            <a:r>
              <a:rPr lang="en-US" sz="1600" b="1">
                <a:latin typeface="Courier New" pitchFamily="49" charset="0"/>
              </a:rPr>
              <a:t> 0 1 2 3 4 5 6</a:t>
            </a:r>
          </a:p>
        </p:txBody>
      </p:sp>
      <p:sp>
        <p:nvSpPr>
          <p:cNvPr id="61459" name="Text Box 21"/>
          <p:cNvSpPr txBox="1">
            <a:spLocks noChangeArrowheads="1"/>
          </p:cNvSpPr>
          <p:nvPr/>
        </p:nvSpPr>
        <p:spPr bwMode="auto">
          <a:xfrm>
            <a:off x="1014413" y="2576513"/>
            <a:ext cx="91440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600" b="1">
                <a:solidFill>
                  <a:srgbClr val="008000"/>
                </a:solidFill>
                <a:latin typeface="Courier New" pitchFamily="49" charset="0"/>
              </a:rPr>
              <a:t>X</a:t>
            </a:r>
            <a:r>
              <a:rPr lang="ja-JP" altLang="en-US" sz="1200">
                <a:solidFill>
                  <a:srgbClr val="008000"/>
                </a:solidFill>
                <a:latin typeface="Comic Sans MS" pitchFamily="66" charset="0"/>
              </a:rPr>
              <a:t>’</a:t>
            </a:r>
            <a:r>
              <a:rPr lang="en-US" altLang="ja-JP" sz="1200">
                <a:solidFill>
                  <a:srgbClr val="008000"/>
                </a:solidFill>
                <a:latin typeface="Comic Sans MS" pitchFamily="66" charset="0"/>
              </a:rPr>
              <a:t>s move</a:t>
            </a:r>
            <a:endParaRPr lang="en-US" sz="1200">
              <a:solidFill>
                <a:srgbClr val="008000"/>
              </a:solidFill>
              <a:latin typeface="Comic Sans MS" pitchFamily="66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466" name="Text Box 4"/>
          <p:cNvSpPr txBox="1">
            <a:spLocks noChangeArrowheads="1"/>
          </p:cNvSpPr>
          <p:nvPr/>
        </p:nvSpPr>
        <p:spPr bwMode="auto">
          <a:xfrm>
            <a:off x="228600" y="1641475"/>
            <a:ext cx="2362200" cy="15319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lnSpc>
                <a:spcPct val="30000"/>
              </a:lnSpc>
              <a:spcBef>
                <a:spcPct val="50000"/>
              </a:spcBef>
            </a:pPr>
            <a:r>
              <a:rPr lang="en-US" sz="1600" b="1">
                <a:solidFill>
                  <a:schemeClr val="accent2"/>
                </a:solidFill>
                <a:latin typeface="Courier New" pitchFamily="49" charset="0"/>
              </a:rPr>
              <a:t>|O| | | | | | |</a:t>
            </a:r>
          </a:p>
          <a:p>
            <a:pPr>
              <a:lnSpc>
                <a:spcPct val="30000"/>
              </a:lnSpc>
              <a:spcBef>
                <a:spcPct val="50000"/>
              </a:spcBef>
            </a:pPr>
            <a:r>
              <a:rPr lang="en-US" sz="1600" b="1">
                <a:solidFill>
                  <a:schemeClr val="accent2"/>
                </a:solidFill>
                <a:latin typeface="Courier New" pitchFamily="49" charset="0"/>
              </a:rPr>
              <a:t>|X| | | |O| |X|</a:t>
            </a:r>
          </a:p>
          <a:p>
            <a:pPr>
              <a:lnSpc>
                <a:spcPct val="30000"/>
              </a:lnSpc>
              <a:spcBef>
                <a:spcPct val="50000"/>
              </a:spcBef>
            </a:pPr>
            <a:r>
              <a:rPr lang="en-US" sz="1600" b="1">
                <a:solidFill>
                  <a:schemeClr val="accent2"/>
                </a:solidFill>
                <a:latin typeface="Courier New" pitchFamily="49" charset="0"/>
              </a:rPr>
              <a:t>|O| | | |X|O|X|</a:t>
            </a:r>
          </a:p>
          <a:p>
            <a:pPr>
              <a:lnSpc>
                <a:spcPct val="30000"/>
              </a:lnSpc>
              <a:spcBef>
                <a:spcPct val="50000"/>
              </a:spcBef>
            </a:pPr>
            <a:r>
              <a:rPr lang="en-US" sz="1600" b="1">
                <a:solidFill>
                  <a:schemeClr val="accent2"/>
                </a:solidFill>
                <a:latin typeface="Courier New" pitchFamily="49" charset="0"/>
              </a:rPr>
              <a:t>|X| | | |O|O|X|</a:t>
            </a:r>
          </a:p>
          <a:p>
            <a:pPr>
              <a:lnSpc>
                <a:spcPct val="30000"/>
              </a:lnSpc>
              <a:spcBef>
                <a:spcPct val="50000"/>
              </a:spcBef>
            </a:pPr>
            <a:r>
              <a:rPr lang="en-US" sz="1600" b="1">
                <a:solidFill>
                  <a:schemeClr val="accent2"/>
                </a:solidFill>
                <a:latin typeface="Courier New" pitchFamily="49" charset="0"/>
              </a:rPr>
              <a:t>|X| |X| |X|O|O|</a:t>
            </a:r>
          </a:p>
          <a:p>
            <a:pPr>
              <a:lnSpc>
                <a:spcPct val="30000"/>
              </a:lnSpc>
              <a:spcBef>
                <a:spcPct val="50000"/>
              </a:spcBef>
            </a:pPr>
            <a:r>
              <a:rPr lang="en-US" sz="1600" b="1">
                <a:solidFill>
                  <a:schemeClr val="accent2"/>
                </a:solidFill>
                <a:latin typeface="Courier New" pitchFamily="49" charset="0"/>
              </a:rPr>
              <a:t>|X| |O|O|O|X|X|</a:t>
            </a:r>
          </a:p>
          <a:p>
            <a:pPr>
              <a:lnSpc>
                <a:spcPct val="30000"/>
              </a:lnSpc>
              <a:spcBef>
                <a:spcPct val="50000"/>
              </a:spcBef>
            </a:pPr>
            <a:r>
              <a:rPr lang="en-US" sz="1600" b="1">
                <a:solidFill>
                  <a:schemeClr val="accent2"/>
                </a:solidFill>
                <a:latin typeface="Courier New" pitchFamily="49" charset="0"/>
              </a:rPr>
              <a:t>---------------</a:t>
            </a:r>
          </a:p>
          <a:p>
            <a:pPr>
              <a:lnSpc>
                <a:spcPct val="30000"/>
              </a:lnSpc>
              <a:spcBef>
                <a:spcPct val="50000"/>
              </a:spcBef>
            </a:pPr>
            <a:r>
              <a:rPr lang="en-US" sz="1600" b="1">
                <a:solidFill>
                  <a:schemeClr val="accent2"/>
                </a:solidFill>
                <a:latin typeface="Courier New" pitchFamily="49" charset="0"/>
              </a:rPr>
              <a:t> 0 1 2 3 4 5 6</a:t>
            </a:r>
          </a:p>
        </p:txBody>
      </p:sp>
      <p:sp>
        <p:nvSpPr>
          <p:cNvPr id="62467" name="Text Box 7"/>
          <p:cNvSpPr txBox="1">
            <a:spLocks noChangeArrowheads="1"/>
          </p:cNvSpPr>
          <p:nvPr/>
        </p:nvSpPr>
        <p:spPr bwMode="auto">
          <a:xfrm>
            <a:off x="3194050" y="1412875"/>
            <a:ext cx="4648200" cy="58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1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600">
                <a:latin typeface="Comic Sans MS" pitchFamily="66" charset="0"/>
              </a:rPr>
              <a:t>It is O</a:t>
            </a:r>
            <a:r>
              <a:rPr lang="ja-JP" altLang="en-US" sz="1600">
                <a:latin typeface="Comic Sans MS" pitchFamily="66" charset="0"/>
              </a:rPr>
              <a:t>’</a:t>
            </a:r>
            <a:r>
              <a:rPr lang="en-US" altLang="ja-JP" sz="1600">
                <a:latin typeface="Comic Sans MS" pitchFamily="66" charset="0"/>
              </a:rPr>
              <a:t>s move. What scores does a </a:t>
            </a:r>
            <a:r>
              <a:rPr lang="en-US" altLang="ja-JP" sz="1600">
                <a:solidFill>
                  <a:srgbClr val="FF0000"/>
                </a:solidFill>
                <a:latin typeface="Comic Sans MS" pitchFamily="66" charset="0"/>
              </a:rPr>
              <a:t>1-ply</a:t>
            </a:r>
            <a:r>
              <a:rPr lang="en-US" altLang="ja-JP" sz="1600">
                <a:latin typeface="Comic Sans MS" pitchFamily="66" charset="0"/>
              </a:rPr>
              <a:t> lookahead for O assign to each move? </a:t>
            </a:r>
            <a:endParaRPr lang="en-US" sz="1600">
              <a:latin typeface="Comic Sans MS" pitchFamily="66" charset="0"/>
            </a:endParaRPr>
          </a:p>
        </p:txBody>
      </p:sp>
      <p:sp>
        <p:nvSpPr>
          <p:cNvPr id="62468" name="Text Box 8"/>
          <p:cNvSpPr txBox="1">
            <a:spLocks noChangeArrowheads="1"/>
          </p:cNvSpPr>
          <p:nvPr/>
        </p:nvSpPr>
        <p:spPr bwMode="auto">
          <a:xfrm>
            <a:off x="2819400" y="2174875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400" b="1"/>
              <a:t>col 0</a:t>
            </a:r>
          </a:p>
        </p:txBody>
      </p:sp>
      <p:sp>
        <p:nvSpPr>
          <p:cNvPr id="62469" name="Text Box 9"/>
          <p:cNvSpPr txBox="1">
            <a:spLocks noChangeArrowheads="1"/>
          </p:cNvSpPr>
          <p:nvPr/>
        </p:nvSpPr>
        <p:spPr bwMode="auto">
          <a:xfrm>
            <a:off x="3644900" y="2174875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400" b="1"/>
              <a:t>col 1</a:t>
            </a:r>
          </a:p>
        </p:txBody>
      </p:sp>
      <p:sp>
        <p:nvSpPr>
          <p:cNvPr id="62470" name="Text Box 10"/>
          <p:cNvSpPr txBox="1">
            <a:spLocks noChangeArrowheads="1"/>
          </p:cNvSpPr>
          <p:nvPr/>
        </p:nvSpPr>
        <p:spPr bwMode="auto">
          <a:xfrm>
            <a:off x="4470400" y="2174875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400" b="1"/>
              <a:t>col 2</a:t>
            </a:r>
          </a:p>
        </p:txBody>
      </p:sp>
      <p:sp>
        <p:nvSpPr>
          <p:cNvPr id="62471" name="Text Box 11"/>
          <p:cNvSpPr txBox="1">
            <a:spLocks noChangeArrowheads="1"/>
          </p:cNvSpPr>
          <p:nvPr/>
        </p:nvSpPr>
        <p:spPr bwMode="auto">
          <a:xfrm>
            <a:off x="5295900" y="2174875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400" b="1"/>
              <a:t>col 3</a:t>
            </a:r>
          </a:p>
        </p:txBody>
      </p:sp>
      <p:sp>
        <p:nvSpPr>
          <p:cNvPr id="62472" name="Text Box 12"/>
          <p:cNvSpPr txBox="1">
            <a:spLocks noChangeArrowheads="1"/>
          </p:cNvSpPr>
          <p:nvPr/>
        </p:nvSpPr>
        <p:spPr bwMode="auto">
          <a:xfrm>
            <a:off x="6121400" y="2174875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400" b="1"/>
              <a:t>col 4</a:t>
            </a:r>
          </a:p>
        </p:txBody>
      </p:sp>
      <p:sp>
        <p:nvSpPr>
          <p:cNvPr id="62473" name="Text Box 13"/>
          <p:cNvSpPr txBox="1">
            <a:spLocks noChangeArrowheads="1"/>
          </p:cNvSpPr>
          <p:nvPr/>
        </p:nvSpPr>
        <p:spPr bwMode="auto">
          <a:xfrm>
            <a:off x="6946900" y="2174875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400" b="1"/>
              <a:t>col 5</a:t>
            </a:r>
          </a:p>
        </p:txBody>
      </p:sp>
      <p:sp>
        <p:nvSpPr>
          <p:cNvPr id="62474" name="Text Box 14"/>
          <p:cNvSpPr txBox="1">
            <a:spLocks noChangeArrowheads="1"/>
          </p:cNvSpPr>
          <p:nvPr/>
        </p:nvSpPr>
        <p:spPr bwMode="auto">
          <a:xfrm>
            <a:off x="7772400" y="2174875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400" b="1"/>
              <a:t>col 6</a:t>
            </a:r>
          </a:p>
        </p:txBody>
      </p:sp>
      <p:sp>
        <p:nvSpPr>
          <p:cNvPr id="62475" name="Rectangle 15"/>
          <p:cNvSpPr>
            <a:spLocks noChangeArrowheads="1"/>
          </p:cNvSpPr>
          <p:nvPr/>
        </p:nvSpPr>
        <p:spPr bwMode="auto">
          <a:xfrm>
            <a:off x="2851150" y="2479675"/>
            <a:ext cx="525463" cy="45720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2476" name="Rectangle 16"/>
          <p:cNvSpPr>
            <a:spLocks noChangeArrowheads="1"/>
          </p:cNvSpPr>
          <p:nvPr/>
        </p:nvSpPr>
        <p:spPr bwMode="auto">
          <a:xfrm>
            <a:off x="7804150" y="2479675"/>
            <a:ext cx="525463" cy="45720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2477" name="Rectangle 17"/>
          <p:cNvSpPr>
            <a:spLocks noChangeArrowheads="1"/>
          </p:cNvSpPr>
          <p:nvPr/>
        </p:nvSpPr>
        <p:spPr bwMode="auto">
          <a:xfrm>
            <a:off x="6978650" y="2479675"/>
            <a:ext cx="525463" cy="45720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2478" name="Rectangle 18"/>
          <p:cNvSpPr>
            <a:spLocks noChangeArrowheads="1"/>
          </p:cNvSpPr>
          <p:nvPr/>
        </p:nvSpPr>
        <p:spPr bwMode="auto">
          <a:xfrm>
            <a:off x="6153150" y="2479675"/>
            <a:ext cx="525463" cy="45720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2479" name="Rectangle 19"/>
          <p:cNvSpPr>
            <a:spLocks noChangeArrowheads="1"/>
          </p:cNvSpPr>
          <p:nvPr/>
        </p:nvSpPr>
        <p:spPr bwMode="auto">
          <a:xfrm>
            <a:off x="5327650" y="2479675"/>
            <a:ext cx="525463" cy="45720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2480" name="Rectangle 20"/>
          <p:cNvSpPr>
            <a:spLocks noChangeArrowheads="1"/>
          </p:cNvSpPr>
          <p:nvPr/>
        </p:nvSpPr>
        <p:spPr bwMode="auto">
          <a:xfrm>
            <a:off x="4502150" y="2479675"/>
            <a:ext cx="525463" cy="45720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2481" name="Rectangle 21"/>
          <p:cNvSpPr>
            <a:spLocks noChangeArrowheads="1"/>
          </p:cNvSpPr>
          <p:nvPr/>
        </p:nvSpPr>
        <p:spPr bwMode="auto">
          <a:xfrm>
            <a:off x="3676650" y="2479675"/>
            <a:ext cx="525463" cy="45720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2482" name="Text Box 39"/>
          <p:cNvSpPr txBox="1">
            <a:spLocks noChangeArrowheads="1"/>
          </p:cNvSpPr>
          <p:nvPr/>
        </p:nvSpPr>
        <p:spPr bwMode="auto">
          <a:xfrm>
            <a:off x="6303963" y="3124200"/>
            <a:ext cx="2595562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1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200">
                <a:solidFill>
                  <a:srgbClr val="840802"/>
                </a:solidFill>
                <a:latin typeface="Comic Sans MS" pitchFamily="66" charset="0"/>
              </a:rPr>
              <a:t>Which change at 2-ply?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3490" name="Group 2"/>
          <p:cNvGrpSpPr>
            <a:grpSpLocks/>
          </p:cNvGrpSpPr>
          <p:nvPr/>
        </p:nvGrpSpPr>
        <p:grpSpPr bwMode="auto">
          <a:xfrm>
            <a:off x="549275" y="990600"/>
            <a:ext cx="6613525" cy="180975"/>
            <a:chOff x="295" y="1311"/>
            <a:chExt cx="5177" cy="114"/>
          </a:xfrm>
        </p:grpSpPr>
        <p:sp>
          <p:nvSpPr>
            <p:cNvPr id="63866" name="Rectangle 3"/>
            <p:cNvSpPr>
              <a:spLocks noChangeArrowheads="1"/>
            </p:cNvSpPr>
            <p:nvPr/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3867" name="Rectangle 4"/>
            <p:cNvSpPr>
              <a:spLocks noChangeArrowheads="1"/>
            </p:cNvSpPr>
            <p:nvPr/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63491" name="Oval 5"/>
          <p:cNvSpPr>
            <a:spLocks noChangeArrowheads="1"/>
          </p:cNvSpPr>
          <p:nvPr/>
        </p:nvSpPr>
        <p:spPr bwMode="auto">
          <a:xfrm>
            <a:off x="3108325" y="137953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3492" name="Oval 6"/>
          <p:cNvSpPr>
            <a:spLocks noChangeArrowheads="1"/>
          </p:cNvSpPr>
          <p:nvPr/>
        </p:nvSpPr>
        <p:spPr bwMode="auto">
          <a:xfrm>
            <a:off x="3108325" y="174148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3493" name="Oval 7"/>
          <p:cNvSpPr>
            <a:spLocks noChangeArrowheads="1"/>
          </p:cNvSpPr>
          <p:nvPr/>
        </p:nvSpPr>
        <p:spPr bwMode="auto">
          <a:xfrm>
            <a:off x="3108325" y="210502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3494" name="Oval 8"/>
          <p:cNvSpPr>
            <a:spLocks noChangeArrowheads="1"/>
          </p:cNvSpPr>
          <p:nvPr/>
        </p:nvSpPr>
        <p:spPr bwMode="auto">
          <a:xfrm>
            <a:off x="3108325" y="2468563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3495" name="Oval 9"/>
          <p:cNvSpPr>
            <a:spLocks noChangeArrowheads="1"/>
          </p:cNvSpPr>
          <p:nvPr/>
        </p:nvSpPr>
        <p:spPr bwMode="auto">
          <a:xfrm>
            <a:off x="3108325" y="283210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3496" name="Oval 10"/>
          <p:cNvSpPr>
            <a:spLocks noChangeArrowheads="1"/>
          </p:cNvSpPr>
          <p:nvPr/>
        </p:nvSpPr>
        <p:spPr bwMode="auto">
          <a:xfrm>
            <a:off x="3108325" y="3195638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3497" name="Oval 11"/>
          <p:cNvSpPr>
            <a:spLocks noChangeArrowheads="1"/>
          </p:cNvSpPr>
          <p:nvPr/>
        </p:nvSpPr>
        <p:spPr bwMode="auto">
          <a:xfrm>
            <a:off x="3489325" y="137953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3498" name="Oval 12"/>
          <p:cNvSpPr>
            <a:spLocks noChangeArrowheads="1"/>
          </p:cNvSpPr>
          <p:nvPr/>
        </p:nvSpPr>
        <p:spPr bwMode="auto">
          <a:xfrm>
            <a:off x="3489325" y="174148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3499" name="Oval 13"/>
          <p:cNvSpPr>
            <a:spLocks noChangeArrowheads="1"/>
          </p:cNvSpPr>
          <p:nvPr/>
        </p:nvSpPr>
        <p:spPr bwMode="auto">
          <a:xfrm>
            <a:off x="3489325" y="210502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3500" name="Oval 14"/>
          <p:cNvSpPr>
            <a:spLocks noChangeArrowheads="1"/>
          </p:cNvSpPr>
          <p:nvPr/>
        </p:nvSpPr>
        <p:spPr bwMode="auto">
          <a:xfrm>
            <a:off x="3489325" y="2468563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3501" name="Oval 15"/>
          <p:cNvSpPr>
            <a:spLocks noChangeArrowheads="1"/>
          </p:cNvSpPr>
          <p:nvPr/>
        </p:nvSpPr>
        <p:spPr bwMode="auto">
          <a:xfrm>
            <a:off x="3489325" y="2832100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3502" name="Oval 16" descr="Dark vertical"/>
          <p:cNvSpPr>
            <a:spLocks noChangeArrowheads="1"/>
          </p:cNvSpPr>
          <p:nvPr/>
        </p:nvSpPr>
        <p:spPr bwMode="auto">
          <a:xfrm>
            <a:off x="3489325" y="3195638"/>
            <a:ext cx="304800" cy="304800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3503" name="Oval 17"/>
          <p:cNvSpPr>
            <a:spLocks noChangeArrowheads="1"/>
          </p:cNvSpPr>
          <p:nvPr/>
        </p:nvSpPr>
        <p:spPr bwMode="auto">
          <a:xfrm>
            <a:off x="3870325" y="137953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3504" name="Oval 18"/>
          <p:cNvSpPr>
            <a:spLocks noChangeArrowheads="1"/>
          </p:cNvSpPr>
          <p:nvPr/>
        </p:nvSpPr>
        <p:spPr bwMode="auto">
          <a:xfrm>
            <a:off x="3870325" y="174148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3505" name="Oval 19"/>
          <p:cNvSpPr>
            <a:spLocks noChangeArrowheads="1"/>
          </p:cNvSpPr>
          <p:nvPr/>
        </p:nvSpPr>
        <p:spPr bwMode="auto">
          <a:xfrm>
            <a:off x="3870325" y="210502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3506" name="Oval 20"/>
          <p:cNvSpPr>
            <a:spLocks noChangeArrowheads="1"/>
          </p:cNvSpPr>
          <p:nvPr/>
        </p:nvSpPr>
        <p:spPr bwMode="auto">
          <a:xfrm>
            <a:off x="3870325" y="2468563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3507" name="Oval 21"/>
          <p:cNvSpPr>
            <a:spLocks noChangeArrowheads="1"/>
          </p:cNvSpPr>
          <p:nvPr/>
        </p:nvSpPr>
        <p:spPr bwMode="auto">
          <a:xfrm>
            <a:off x="3870325" y="2832100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3508" name="Oval 22" descr="Dark vertical"/>
          <p:cNvSpPr>
            <a:spLocks noChangeArrowheads="1"/>
          </p:cNvSpPr>
          <p:nvPr/>
        </p:nvSpPr>
        <p:spPr bwMode="auto">
          <a:xfrm>
            <a:off x="3870325" y="3195638"/>
            <a:ext cx="304800" cy="304800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3509" name="Oval 23"/>
          <p:cNvSpPr>
            <a:spLocks noChangeArrowheads="1"/>
          </p:cNvSpPr>
          <p:nvPr/>
        </p:nvSpPr>
        <p:spPr bwMode="auto">
          <a:xfrm>
            <a:off x="4251325" y="137953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3510" name="Oval 24"/>
          <p:cNvSpPr>
            <a:spLocks noChangeArrowheads="1"/>
          </p:cNvSpPr>
          <p:nvPr/>
        </p:nvSpPr>
        <p:spPr bwMode="auto">
          <a:xfrm>
            <a:off x="4251325" y="174148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3511" name="Oval 25"/>
          <p:cNvSpPr>
            <a:spLocks noChangeArrowheads="1"/>
          </p:cNvSpPr>
          <p:nvPr/>
        </p:nvSpPr>
        <p:spPr bwMode="auto">
          <a:xfrm>
            <a:off x="4251325" y="2468563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3512" name="Oval 26"/>
          <p:cNvSpPr>
            <a:spLocks noChangeArrowheads="1"/>
          </p:cNvSpPr>
          <p:nvPr/>
        </p:nvSpPr>
        <p:spPr bwMode="auto">
          <a:xfrm>
            <a:off x="4251325" y="2832100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3513" name="Oval 27" descr="Dark vertical"/>
          <p:cNvSpPr>
            <a:spLocks noChangeArrowheads="1"/>
          </p:cNvSpPr>
          <p:nvPr/>
        </p:nvSpPr>
        <p:spPr bwMode="auto">
          <a:xfrm>
            <a:off x="4251325" y="3195638"/>
            <a:ext cx="304800" cy="304800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3514" name="Oval 28"/>
          <p:cNvSpPr>
            <a:spLocks noChangeArrowheads="1"/>
          </p:cNvSpPr>
          <p:nvPr/>
        </p:nvSpPr>
        <p:spPr bwMode="auto">
          <a:xfrm>
            <a:off x="4632325" y="137953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3515" name="Oval 29"/>
          <p:cNvSpPr>
            <a:spLocks noChangeArrowheads="1"/>
          </p:cNvSpPr>
          <p:nvPr/>
        </p:nvSpPr>
        <p:spPr bwMode="auto">
          <a:xfrm>
            <a:off x="4632325" y="174148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3516" name="Oval 30"/>
          <p:cNvSpPr>
            <a:spLocks noChangeArrowheads="1"/>
          </p:cNvSpPr>
          <p:nvPr/>
        </p:nvSpPr>
        <p:spPr bwMode="auto">
          <a:xfrm>
            <a:off x="4632325" y="210502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3517" name="Oval 31"/>
          <p:cNvSpPr>
            <a:spLocks noChangeArrowheads="1"/>
          </p:cNvSpPr>
          <p:nvPr/>
        </p:nvSpPr>
        <p:spPr bwMode="auto">
          <a:xfrm>
            <a:off x="4632325" y="2468563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3518" name="Oval 32"/>
          <p:cNvSpPr>
            <a:spLocks noChangeArrowheads="1"/>
          </p:cNvSpPr>
          <p:nvPr/>
        </p:nvSpPr>
        <p:spPr bwMode="auto">
          <a:xfrm>
            <a:off x="4632325" y="283210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3519" name="Oval 33"/>
          <p:cNvSpPr>
            <a:spLocks noChangeArrowheads="1"/>
          </p:cNvSpPr>
          <p:nvPr/>
        </p:nvSpPr>
        <p:spPr bwMode="auto">
          <a:xfrm>
            <a:off x="4632325" y="3195638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3520" name="Oval 34"/>
          <p:cNvSpPr>
            <a:spLocks noChangeArrowheads="1"/>
          </p:cNvSpPr>
          <p:nvPr/>
        </p:nvSpPr>
        <p:spPr bwMode="auto">
          <a:xfrm>
            <a:off x="5013325" y="137953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3521" name="Oval 35"/>
          <p:cNvSpPr>
            <a:spLocks noChangeArrowheads="1"/>
          </p:cNvSpPr>
          <p:nvPr/>
        </p:nvSpPr>
        <p:spPr bwMode="auto">
          <a:xfrm>
            <a:off x="5013325" y="174148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3522" name="Oval 36"/>
          <p:cNvSpPr>
            <a:spLocks noChangeArrowheads="1"/>
          </p:cNvSpPr>
          <p:nvPr/>
        </p:nvSpPr>
        <p:spPr bwMode="auto">
          <a:xfrm>
            <a:off x="5013325" y="210502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3523" name="Oval 37" descr="Dark vertical"/>
          <p:cNvSpPr>
            <a:spLocks noChangeArrowheads="1"/>
          </p:cNvSpPr>
          <p:nvPr/>
        </p:nvSpPr>
        <p:spPr bwMode="auto">
          <a:xfrm>
            <a:off x="5013325" y="2468563"/>
            <a:ext cx="304800" cy="304800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3524" name="Oval 38" descr="Dark vertical"/>
          <p:cNvSpPr>
            <a:spLocks noChangeArrowheads="1"/>
          </p:cNvSpPr>
          <p:nvPr/>
        </p:nvSpPr>
        <p:spPr bwMode="auto">
          <a:xfrm>
            <a:off x="5013325" y="2832100"/>
            <a:ext cx="304800" cy="304800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3525" name="Oval 39" descr="Dark vertical"/>
          <p:cNvSpPr>
            <a:spLocks noChangeArrowheads="1"/>
          </p:cNvSpPr>
          <p:nvPr/>
        </p:nvSpPr>
        <p:spPr bwMode="auto">
          <a:xfrm>
            <a:off x="5013325" y="3195638"/>
            <a:ext cx="304800" cy="304800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3526" name="Oval 40"/>
          <p:cNvSpPr>
            <a:spLocks noChangeArrowheads="1"/>
          </p:cNvSpPr>
          <p:nvPr/>
        </p:nvSpPr>
        <p:spPr bwMode="auto">
          <a:xfrm>
            <a:off x="5394325" y="137953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3527" name="Oval 41"/>
          <p:cNvSpPr>
            <a:spLocks noChangeArrowheads="1"/>
          </p:cNvSpPr>
          <p:nvPr/>
        </p:nvSpPr>
        <p:spPr bwMode="auto">
          <a:xfrm>
            <a:off x="5394325" y="174148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3528" name="Oval 42"/>
          <p:cNvSpPr>
            <a:spLocks noChangeArrowheads="1"/>
          </p:cNvSpPr>
          <p:nvPr/>
        </p:nvSpPr>
        <p:spPr bwMode="auto">
          <a:xfrm>
            <a:off x="5394325" y="210502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3529" name="Oval 43"/>
          <p:cNvSpPr>
            <a:spLocks noChangeArrowheads="1"/>
          </p:cNvSpPr>
          <p:nvPr/>
        </p:nvSpPr>
        <p:spPr bwMode="auto">
          <a:xfrm>
            <a:off x="5394325" y="2468563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3530" name="Oval 44"/>
          <p:cNvSpPr>
            <a:spLocks noChangeArrowheads="1"/>
          </p:cNvSpPr>
          <p:nvPr/>
        </p:nvSpPr>
        <p:spPr bwMode="auto">
          <a:xfrm>
            <a:off x="5394325" y="283210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3531" name="Oval 45" descr="Dark vertical"/>
          <p:cNvSpPr>
            <a:spLocks noChangeArrowheads="1"/>
          </p:cNvSpPr>
          <p:nvPr/>
        </p:nvSpPr>
        <p:spPr bwMode="auto">
          <a:xfrm>
            <a:off x="5394325" y="3195638"/>
            <a:ext cx="304800" cy="304800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3532" name="Rectangle 46"/>
          <p:cNvSpPr>
            <a:spLocks noChangeArrowheads="1"/>
          </p:cNvSpPr>
          <p:nvPr/>
        </p:nvSpPr>
        <p:spPr bwMode="auto">
          <a:xfrm>
            <a:off x="3048000" y="1295400"/>
            <a:ext cx="2714625" cy="2278063"/>
          </a:xfrm>
          <a:prstGeom prst="rect">
            <a:avLst/>
          </a:prstGeom>
          <a:noFill/>
          <a:ln w="28575">
            <a:solidFill>
              <a:srgbClr val="008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3533" name="Oval 47"/>
          <p:cNvSpPr>
            <a:spLocks noChangeArrowheads="1"/>
          </p:cNvSpPr>
          <p:nvPr/>
        </p:nvSpPr>
        <p:spPr bwMode="auto">
          <a:xfrm>
            <a:off x="7391400" y="155575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3534" name="Oval 48" descr="Dark vertical"/>
          <p:cNvSpPr>
            <a:spLocks noChangeArrowheads="1"/>
          </p:cNvSpPr>
          <p:nvPr/>
        </p:nvSpPr>
        <p:spPr bwMode="auto">
          <a:xfrm>
            <a:off x="7391400" y="574675"/>
            <a:ext cx="304800" cy="304800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3535" name="Rectangle 49"/>
          <p:cNvSpPr>
            <a:spLocks noChangeArrowheads="1"/>
          </p:cNvSpPr>
          <p:nvPr/>
        </p:nvSpPr>
        <p:spPr bwMode="auto">
          <a:xfrm>
            <a:off x="7864475" y="76200"/>
            <a:ext cx="7334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ja-JP" altLang="en-US" b="1">
                <a:latin typeface="Courier New" pitchFamily="49" charset="0"/>
              </a:rPr>
              <a:t>‘</a:t>
            </a:r>
            <a:r>
              <a:rPr lang="en-US" altLang="ja-JP" b="1">
                <a:latin typeface="Courier New" pitchFamily="49" charset="0"/>
              </a:rPr>
              <a:t>X</a:t>
            </a:r>
            <a:r>
              <a:rPr lang="ja-JP" altLang="en-US" b="1">
                <a:latin typeface="Courier New" pitchFamily="49" charset="0"/>
              </a:rPr>
              <a:t>’</a:t>
            </a:r>
            <a:endParaRPr lang="en-US" b="1">
              <a:latin typeface="Courier New" pitchFamily="49" charset="0"/>
            </a:endParaRPr>
          </a:p>
        </p:txBody>
      </p:sp>
      <p:sp>
        <p:nvSpPr>
          <p:cNvPr id="63536" name="Rectangle 50"/>
          <p:cNvSpPr>
            <a:spLocks noChangeArrowheads="1"/>
          </p:cNvSpPr>
          <p:nvPr/>
        </p:nvSpPr>
        <p:spPr bwMode="auto">
          <a:xfrm>
            <a:off x="7867650" y="504825"/>
            <a:ext cx="7334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ja-JP" altLang="en-US" b="1">
                <a:latin typeface="Courier New" pitchFamily="49" charset="0"/>
              </a:rPr>
              <a:t>‘</a:t>
            </a:r>
            <a:r>
              <a:rPr lang="en-US" altLang="ja-JP" b="1">
                <a:latin typeface="Courier New" pitchFamily="49" charset="0"/>
              </a:rPr>
              <a:t>O</a:t>
            </a:r>
            <a:r>
              <a:rPr lang="ja-JP" altLang="en-US" b="1">
                <a:latin typeface="Courier New" pitchFamily="49" charset="0"/>
              </a:rPr>
              <a:t>’</a:t>
            </a:r>
            <a:endParaRPr lang="en-US" b="1">
              <a:latin typeface="Courier New" pitchFamily="49" charset="0"/>
            </a:endParaRPr>
          </a:p>
        </p:txBody>
      </p:sp>
      <p:sp>
        <p:nvSpPr>
          <p:cNvPr id="63537" name="Oval 51" descr="50%"/>
          <p:cNvSpPr>
            <a:spLocks noChangeArrowheads="1"/>
          </p:cNvSpPr>
          <p:nvPr/>
        </p:nvSpPr>
        <p:spPr bwMode="auto">
          <a:xfrm>
            <a:off x="7388225" y="984250"/>
            <a:ext cx="304800" cy="304800"/>
          </a:xfrm>
          <a:prstGeom prst="ellipse">
            <a:avLst/>
          </a:prstGeom>
          <a:pattFill prst="pct50">
            <a:fgClr>
              <a:schemeClr val="accent2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3538" name="Rectangle 52"/>
          <p:cNvSpPr>
            <a:spLocks noChangeArrowheads="1"/>
          </p:cNvSpPr>
          <p:nvPr/>
        </p:nvSpPr>
        <p:spPr bwMode="auto">
          <a:xfrm>
            <a:off x="7788275" y="914400"/>
            <a:ext cx="128111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b="1">
                <a:latin typeface="Courier New" pitchFamily="49" charset="0"/>
              </a:rPr>
              <a:t>new</a:t>
            </a:r>
            <a:r>
              <a:rPr lang="ja-JP" altLang="en-US" b="1">
                <a:latin typeface="Courier New" pitchFamily="49" charset="0"/>
              </a:rPr>
              <a:t>‘</a:t>
            </a:r>
            <a:r>
              <a:rPr lang="en-US" altLang="ja-JP" b="1">
                <a:latin typeface="Courier New" pitchFamily="49" charset="0"/>
              </a:rPr>
              <a:t>X</a:t>
            </a:r>
            <a:r>
              <a:rPr lang="ja-JP" altLang="en-US" b="1">
                <a:latin typeface="Courier New" pitchFamily="49" charset="0"/>
              </a:rPr>
              <a:t>’</a:t>
            </a:r>
            <a:endParaRPr lang="en-US" b="1">
              <a:latin typeface="Courier New" pitchFamily="49" charset="0"/>
            </a:endParaRPr>
          </a:p>
        </p:txBody>
      </p:sp>
      <p:sp>
        <p:nvSpPr>
          <p:cNvPr id="63539" name="Line 53"/>
          <p:cNvSpPr>
            <a:spLocks noChangeShapeType="1"/>
          </p:cNvSpPr>
          <p:nvPr/>
        </p:nvSpPr>
        <p:spPr bwMode="auto">
          <a:xfrm flipH="1">
            <a:off x="1752600" y="3651250"/>
            <a:ext cx="1525588" cy="463550"/>
          </a:xfrm>
          <a:prstGeom prst="line">
            <a:avLst/>
          </a:prstGeom>
          <a:noFill/>
          <a:ln w="2857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3540" name="Line 54"/>
          <p:cNvSpPr>
            <a:spLocks noChangeShapeType="1"/>
          </p:cNvSpPr>
          <p:nvPr/>
        </p:nvSpPr>
        <p:spPr bwMode="auto">
          <a:xfrm flipH="1">
            <a:off x="2133600" y="3659188"/>
            <a:ext cx="1516063" cy="1065212"/>
          </a:xfrm>
          <a:prstGeom prst="line">
            <a:avLst/>
          </a:prstGeom>
          <a:noFill/>
          <a:ln w="2857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3541" name="Line 55"/>
          <p:cNvSpPr>
            <a:spLocks noChangeShapeType="1"/>
          </p:cNvSpPr>
          <p:nvPr/>
        </p:nvSpPr>
        <p:spPr bwMode="auto">
          <a:xfrm flipH="1">
            <a:off x="3005138" y="3652838"/>
            <a:ext cx="1017587" cy="1358900"/>
          </a:xfrm>
          <a:prstGeom prst="line">
            <a:avLst/>
          </a:prstGeom>
          <a:noFill/>
          <a:ln w="2857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3542" name="Line 56"/>
          <p:cNvSpPr>
            <a:spLocks noChangeShapeType="1"/>
          </p:cNvSpPr>
          <p:nvPr/>
        </p:nvSpPr>
        <p:spPr bwMode="auto">
          <a:xfrm>
            <a:off x="4440238" y="3627438"/>
            <a:ext cx="195262" cy="1397000"/>
          </a:xfrm>
          <a:prstGeom prst="line">
            <a:avLst/>
          </a:prstGeom>
          <a:noFill/>
          <a:ln w="2857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3543" name="Line 57"/>
          <p:cNvSpPr>
            <a:spLocks noChangeShapeType="1"/>
          </p:cNvSpPr>
          <p:nvPr/>
        </p:nvSpPr>
        <p:spPr bwMode="auto">
          <a:xfrm>
            <a:off x="4841875" y="3659188"/>
            <a:ext cx="1389063" cy="1381125"/>
          </a:xfrm>
          <a:prstGeom prst="line">
            <a:avLst/>
          </a:prstGeom>
          <a:noFill/>
          <a:ln w="2857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3544" name="Line 58"/>
          <p:cNvSpPr>
            <a:spLocks noChangeShapeType="1"/>
          </p:cNvSpPr>
          <p:nvPr/>
        </p:nvSpPr>
        <p:spPr bwMode="auto">
          <a:xfrm>
            <a:off x="5207000" y="3643313"/>
            <a:ext cx="1920875" cy="1087437"/>
          </a:xfrm>
          <a:prstGeom prst="line">
            <a:avLst/>
          </a:prstGeom>
          <a:noFill/>
          <a:ln w="2857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3545" name="Line 59"/>
          <p:cNvSpPr>
            <a:spLocks noChangeShapeType="1"/>
          </p:cNvSpPr>
          <p:nvPr/>
        </p:nvSpPr>
        <p:spPr bwMode="auto">
          <a:xfrm>
            <a:off x="5584825" y="3665538"/>
            <a:ext cx="1851025" cy="398462"/>
          </a:xfrm>
          <a:prstGeom prst="line">
            <a:avLst/>
          </a:prstGeom>
          <a:noFill/>
          <a:ln w="2857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3546" name="Text Box 60"/>
          <p:cNvSpPr txBox="1">
            <a:spLocks noChangeArrowheads="1"/>
          </p:cNvSpPr>
          <p:nvPr/>
        </p:nvSpPr>
        <p:spPr bwMode="auto">
          <a:xfrm>
            <a:off x="6870700" y="3641725"/>
            <a:ext cx="76200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>
                <a:solidFill>
                  <a:schemeClr val="accent2"/>
                </a:solidFill>
              </a:rPr>
              <a:t>Col 6</a:t>
            </a:r>
          </a:p>
        </p:txBody>
      </p:sp>
      <p:sp>
        <p:nvSpPr>
          <p:cNvPr id="63547" name="Text Box 61"/>
          <p:cNvSpPr txBox="1">
            <a:spLocks noChangeArrowheads="1"/>
          </p:cNvSpPr>
          <p:nvPr/>
        </p:nvSpPr>
        <p:spPr bwMode="auto">
          <a:xfrm>
            <a:off x="6629400" y="4267200"/>
            <a:ext cx="76200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600">
                <a:solidFill>
                  <a:schemeClr val="accent2"/>
                </a:solidFill>
              </a:rPr>
              <a:t>Col 5</a:t>
            </a:r>
          </a:p>
        </p:txBody>
      </p:sp>
      <p:sp>
        <p:nvSpPr>
          <p:cNvPr id="63548" name="Text Box 62"/>
          <p:cNvSpPr txBox="1">
            <a:spLocks noChangeArrowheads="1"/>
          </p:cNvSpPr>
          <p:nvPr/>
        </p:nvSpPr>
        <p:spPr bwMode="auto">
          <a:xfrm>
            <a:off x="5257800" y="4724400"/>
            <a:ext cx="76200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600">
                <a:solidFill>
                  <a:schemeClr val="accent2"/>
                </a:solidFill>
              </a:rPr>
              <a:t>Col 4</a:t>
            </a:r>
          </a:p>
        </p:txBody>
      </p:sp>
      <p:sp>
        <p:nvSpPr>
          <p:cNvPr id="63549" name="Text Box 63"/>
          <p:cNvSpPr txBox="1">
            <a:spLocks noChangeArrowheads="1"/>
          </p:cNvSpPr>
          <p:nvPr/>
        </p:nvSpPr>
        <p:spPr bwMode="auto">
          <a:xfrm>
            <a:off x="3810000" y="4692650"/>
            <a:ext cx="76200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600">
                <a:solidFill>
                  <a:schemeClr val="accent2"/>
                </a:solidFill>
              </a:rPr>
              <a:t>Col 3</a:t>
            </a:r>
          </a:p>
        </p:txBody>
      </p:sp>
      <p:sp>
        <p:nvSpPr>
          <p:cNvPr id="63550" name="Text Box 64"/>
          <p:cNvSpPr txBox="1">
            <a:spLocks noChangeArrowheads="1"/>
          </p:cNvSpPr>
          <p:nvPr/>
        </p:nvSpPr>
        <p:spPr bwMode="auto">
          <a:xfrm>
            <a:off x="2438400" y="4540250"/>
            <a:ext cx="76200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600">
                <a:solidFill>
                  <a:schemeClr val="accent2"/>
                </a:solidFill>
              </a:rPr>
              <a:t>Col 2</a:t>
            </a:r>
          </a:p>
        </p:txBody>
      </p:sp>
      <p:sp>
        <p:nvSpPr>
          <p:cNvPr id="63551" name="Text Box 65"/>
          <p:cNvSpPr txBox="1">
            <a:spLocks noChangeArrowheads="1"/>
          </p:cNvSpPr>
          <p:nvPr/>
        </p:nvSpPr>
        <p:spPr bwMode="auto">
          <a:xfrm>
            <a:off x="1600200" y="4311650"/>
            <a:ext cx="76200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600">
                <a:solidFill>
                  <a:schemeClr val="accent2"/>
                </a:solidFill>
              </a:rPr>
              <a:t>Col 1</a:t>
            </a:r>
          </a:p>
        </p:txBody>
      </p:sp>
      <p:sp>
        <p:nvSpPr>
          <p:cNvPr id="63552" name="Text Box 66"/>
          <p:cNvSpPr txBox="1">
            <a:spLocks noChangeArrowheads="1"/>
          </p:cNvSpPr>
          <p:nvPr/>
        </p:nvSpPr>
        <p:spPr bwMode="auto">
          <a:xfrm>
            <a:off x="1676400" y="3657600"/>
            <a:ext cx="76200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>
                <a:solidFill>
                  <a:schemeClr val="accent2"/>
                </a:solidFill>
              </a:rPr>
              <a:t>Col 0</a:t>
            </a:r>
          </a:p>
        </p:txBody>
      </p:sp>
      <p:sp>
        <p:nvSpPr>
          <p:cNvPr id="63553" name="Rectangle 67"/>
          <p:cNvSpPr>
            <a:spLocks noChangeArrowheads="1"/>
          </p:cNvSpPr>
          <p:nvPr/>
        </p:nvSpPr>
        <p:spPr bwMode="auto">
          <a:xfrm>
            <a:off x="5738813" y="1185863"/>
            <a:ext cx="458787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sz="3600" b="1">
                <a:latin typeface="Courier New" pitchFamily="49" charset="0"/>
              </a:rPr>
              <a:t>b</a:t>
            </a:r>
          </a:p>
        </p:txBody>
      </p:sp>
      <p:sp>
        <p:nvSpPr>
          <p:cNvPr id="63554" name="Oval 69"/>
          <p:cNvSpPr>
            <a:spLocks noChangeArrowheads="1"/>
          </p:cNvSpPr>
          <p:nvPr/>
        </p:nvSpPr>
        <p:spPr bwMode="auto">
          <a:xfrm>
            <a:off x="4251325" y="2105025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3555" name="Oval 70"/>
          <p:cNvSpPr>
            <a:spLocks noChangeArrowheads="1"/>
          </p:cNvSpPr>
          <p:nvPr/>
        </p:nvSpPr>
        <p:spPr bwMode="auto">
          <a:xfrm>
            <a:off x="258763" y="3621088"/>
            <a:ext cx="153987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3556" name="Oval 71"/>
          <p:cNvSpPr>
            <a:spLocks noChangeArrowheads="1"/>
          </p:cNvSpPr>
          <p:nvPr/>
        </p:nvSpPr>
        <p:spPr bwMode="auto">
          <a:xfrm>
            <a:off x="258763" y="3789363"/>
            <a:ext cx="153987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3557" name="Oval 72"/>
          <p:cNvSpPr>
            <a:spLocks noChangeArrowheads="1"/>
          </p:cNvSpPr>
          <p:nvPr/>
        </p:nvSpPr>
        <p:spPr bwMode="auto">
          <a:xfrm>
            <a:off x="258763" y="3957638"/>
            <a:ext cx="153987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3558" name="Oval 73"/>
          <p:cNvSpPr>
            <a:spLocks noChangeArrowheads="1"/>
          </p:cNvSpPr>
          <p:nvPr/>
        </p:nvSpPr>
        <p:spPr bwMode="auto">
          <a:xfrm>
            <a:off x="258763" y="4125913"/>
            <a:ext cx="153987" cy="142875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3559" name="Oval 74" descr="50%"/>
          <p:cNvSpPr>
            <a:spLocks noChangeArrowheads="1"/>
          </p:cNvSpPr>
          <p:nvPr/>
        </p:nvSpPr>
        <p:spPr bwMode="auto">
          <a:xfrm>
            <a:off x="258763" y="4295775"/>
            <a:ext cx="153987" cy="141288"/>
          </a:xfrm>
          <a:prstGeom prst="ellipse">
            <a:avLst/>
          </a:prstGeom>
          <a:pattFill prst="pct50">
            <a:fgClr>
              <a:schemeClr val="accent2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3560" name="Oval 75"/>
          <p:cNvSpPr>
            <a:spLocks noChangeArrowheads="1"/>
          </p:cNvSpPr>
          <p:nvPr/>
        </p:nvSpPr>
        <p:spPr bwMode="auto">
          <a:xfrm>
            <a:off x="258763" y="4464050"/>
            <a:ext cx="153987" cy="142875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3561" name="Oval 76"/>
          <p:cNvSpPr>
            <a:spLocks noChangeArrowheads="1"/>
          </p:cNvSpPr>
          <p:nvPr/>
        </p:nvSpPr>
        <p:spPr bwMode="auto">
          <a:xfrm>
            <a:off x="450850" y="3621088"/>
            <a:ext cx="153988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3562" name="Oval 77"/>
          <p:cNvSpPr>
            <a:spLocks noChangeArrowheads="1"/>
          </p:cNvSpPr>
          <p:nvPr/>
        </p:nvSpPr>
        <p:spPr bwMode="auto">
          <a:xfrm>
            <a:off x="450850" y="3789363"/>
            <a:ext cx="153988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3563" name="Oval 78"/>
          <p:cNvSpPr>
            <a:spLocks noChangeArrowheads="1"/>
          </p:cNvSpPr>
          <p:nvPr/>
        </p:nvSpPr>
        <p:spPr bwMode="auto">
          <a:xfrm>
            <a:off x="450850" y="3957638"/>
            <a:ext cx="153988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3564" name="Oval 79"/>
          <p:cNvSpPr>
            <a:spLocks noChangeArrowheads="1"/>
          </p:cNvSpPr>
          <p:nvPr/>
        </p:nvSpPr>
        <p:spPr bwMode="auto">
          <a:xfrm>
            <a:off x="450850" y="4125913"/>
            <a:ext cx="153988" cy="142875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3565" name="Oval 80"/>
          <p:cNvSpPr>
            <a:spLocks noChangeArrowheads="1"/>
          </p:cNvSpPr>
          <p:nvPr/>
        </p:nvSpPr>
        <p:spPr bwMode="auto">
          <a:xfrm>
            <a:off x="450850" y="4295775"/>
            <a:ext cx="153988" cy="141288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3566" name="Oval 81" descr="Dark vertical"/>
          <p:cNvSpPr>
            <a:spLocks noChangeArrowheads="1"/>
          </p:cNvSpPr>
          <p:nvPr/>
        </p:nvSpPr>
        <p:spPr bwMode="auto">
          <a:xfrm>
            <a:off x="450850" y="4464050"/>
            <a:ext cx="153988" cy="142875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3567" name="Oval 82"/>
          <p:cNvSpPr>
            <a:spLocks noChangeArrowheads="1"/>
          </p:cNvSpPr>
          <p:nvPr/>
        </p:nvSpPr>
        <p:spPr bwMode="auto">
          <a:xfrm>
            <a:off x="644525" y="3621088"/>
            <a:ext cx="153988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3568" name="Oval 83"/>
          <p:cNvSpPr>
            <a:spLocks noChangeArrowheads="1"/>
          </p:cNvSpPr>
          <p:nvPr/>
        </p:nvSpPr>
        <p:spPr bwMode="auto">
          <a:xfrm>
            <a:off x="644525" y="3789363"/>
            <a:ext cx="153988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3569" name="Oval 84"/>
          <p:cNvSpPr>
            <a:spLocks noChangeArrowheads="1"/>
          </p:cNvSpPr>
          <p:nvPr/>
        </p:nvSpPr>
        <p:spPr bwMode="auto">
          <a:xfrm>
            <a:off x="644525" y="3957638"/>
            <a:ext cx="153988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3570" name="Oval 85"/>
          <p:cNvSpPr>
            <a:spLocks noChangeArrowheads="1"/>
          </p:cNvSpPr>
          <p:nvPr/>
        </p:nvSpPr>
        <p:spPr bwMode="auto">
          <a:xfrm>
            <a:off x="644525" y="4125913"/>
            <a:ext cx="153988" cy="142875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3571" name="Oval 86"/>
          <p:cNvSpPr>
            <a:spLocks noChangeArrowheads="1"/>
          </p:cNvSpPr>
          <p:nvPr/>
        </p:nvSpPr>
        <p:spPr bwMode="auto">
          <a:xfrm>
            <a:off x="644525" y="4295775"/>
            <a:ext cx="153988" cy="141288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3572" name="Oval 87" descr="Dark vertical"/>
          <p:cNvSpPr>
            <a:spLocks noChangeArrowheads="1"/>
          </p:cNvSpPr>
          <p:nvPr/>
        </p:nvSpPr>
        <p:spPr bwMode="auto">
          <a:xfrm>
            <a:off x="644525" y="4464050"/>
            <a:ext cx="153988" cy="142875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3573" name="Oval 88"/>
          <p:cNvSpPr>
            <a:spLocks noChangeArrowheads="1"/>
          </p:cNvSpPr>
          <p:nvPr/>
        </p:nvSpPr>
        <p:spPr bwMode="auto">
          <a:xfrm>
            <a:off x="836613" y="3621088"/>
            <a:ext cx="153987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3574" name="Oval 89"/>
          <p:cNvSpPr>
            <a:spLocks noChangeArrowheads="1"/>
          </p:cNvSpPr>
          <p:nvPr/>
        </p:nvSpPr>
        <p:spPr bwMode="auto">
          <a:xfrm>
            <a:off x="836613" y="3789363"/>
            <a:ext cx="153987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3575" name="Oval 90"/>
          <p:cNvSpPr>
            <a:spLocks noChangeArrowheads="1"/>
          </p:cNvSpPr>
          <p:nvPr/>
        </p:nvSpPr>
        <p:spPr bwMode="auto">
          <a:xfrm>
            <a:off x="836613" y="3957638"/>
            <a:ext cx="153987" cy="141287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3576" name="Oval 91"/>
          <p:cNvSpPr>
            <a:spLocks noChangeArrowheads="1"/>
          </p:cNvSpPr>
          <p:nvPr/>
        </p:nvSpPr>
        <p:spPr bwMode="auto">
          <a:xfrm>
            <a:off x="836613" y="4125913"/>
            <a:ext cx="153987" cy="142875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3577" name="Oval 92"/>
          <p:cNvSpPr>
            <a:spLocks noChangeArrowheads="1"/>
          </p:cNvSpPr>
          <p:nvPr/>
        </p:nvSpPr>
        <p:spPr bwMode="auto">
          <a:xfrm>
            <a:off x="836613" y="4295775"/>
            <a:ext cx="153987" cy="141288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3578" name="Oval 93" descr="Dark vertical"/>
          <p:cNvSpPr>
            <a:spLocks noChangeArrowheads="1"/>
          </p:cNvSpPr>
          <p:nvPr/>
        </p:nvSpPr>
        <p:spPr bwMode="auto">
          <a:xfrm>
            <a:off x="836613" y="4464050"/>
            <a:ext cx="153987" cy="142875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3579" name="Oval 94"/>
          <p:cNvSpPr>
            <a:spLocks noChangeArrowheads="1"/>
          </p:cNvSpPr>
          <p:nvPr/>
        </p:nvSpPr>
        <p:spPr bwMode="auto">
          <a:xfrm>
            <a:off x="1028700" y="3621088"/>
            <a:ext cx="153988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3580" name="Oval 95"/>
          <p:cNvSpPr>
            <a:spLocks noChangeArrowheads="1"/>
          </p:cNvSpPr>
          <p:nvPr/>
        </p:nvSpPr>
        <p:spPr bwMode="auto">
          <a:xfrm>
            <a:off x="1028700" y="3789363"/>
            <a:ext cx="153988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3581" name="Oval 96"/>
          <p:cNvSpPr>
            <a:spLocks noChangeArrowheads="1"/>
          </p:cNvSpPr>
          <p:nvPr/>
        </p:nvSpPr>
        <p:spPr bwMode="auto">
          <a:xfrm>
            <a:off x="1028700" y="3957638"/>
            <a:ext cx="153988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3582" name="Oval 97"/>
          <p:cNvSpPr>
            <a:spLocks noChangeArrowheads="1"/>
          </p:cNvSpPr>
          <p:nvPr/>
        </p:nvSpPr>
        <p:spPr bwMode="auto">
          <a:xfrm>
            <a:off x="1028700" y="4125913"/>
            <a:ext cx="153988" cy="142875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3583" name="Oval 98"/>
          <p:cNvSpPr>
            <a:spLocks noChangeArrowheads="1"/>
          </p:cNvSpPr>
          <p:nvPr/>
        </p:nvSpPr>
        <p:spPr bwMode="auto">
          <a:xfrm>
            <a:off x="1028700" y="4295775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3584" name="Oval 99"/>
          <p:cNvSpPr>
            <a:spLocks noChangeArrowheads="1"/>
          </p:cNvSpPr>
          <p:nvPr/>
        </p:nvSpPr>
        <p:spPr bwMode="auto">
          <a:xfrm>
            <a:off x="1028700" y="4464050"/>
            <a:ext cx="153988" cy="142875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3585" name="Oval 100"/>
          <p:cNvSpPr>
            <a:spLocks noChangeArrowheads="1"/>
          </p:cNvSpPr>
          <p:nvPr/>
        </p:nvSpPr>
        <p:spPr bwMode="auto">
          <a:xfrm>
            <a:off x="1222375" y="3621088"/>
            <a:ext cx="153988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3586" name="Oval 101"/>
          <p:cNvSpPr>
            <a:spLocks noChangeArrowheads="1"/>
          </p:cNvSpPr>
          <p:nvPr/>
        </p:nvSpPr>
        <p:spPr bwMode="auto">
          <a:xfrm>
            <a:off x="1222375" y="3789363"/>
            <a:ext cx="153988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3587" name="Oval 102"/>
          <p:cNvSpPr>
            <a:spLocks noChangeArrowheads="1"/>
          </p:cNvSpPr>
          <p:nvPr/>
        </p:nvSpPr>
        <p:spPr bwMode="auto">
          <a:xfrm>
            <a:off x="1222375" y="3957638"/>
            <a:ext cx="153988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3588" name="Oval 103" descr="Dark vertical"/>
          <p:cNvSpPr>
            <a:spLocks noChangeArrowheads="1"/>
          </p:cNvSpPr>
          <p:nvPr/>
        </p:nvSpPr>
        <p:spPr bwMode="auto">
          <a:xfrm>
            <a:off x="1222375" y="4125913"/>
            <a:ext cx="153988" cy="142875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3589" name="Oval 104" descr="Dark vertical"/>
          <p:cNvSpPr>
            <a:spLocks noChangeArrowheads="1"/>
          </p:cNvSpPr>
          <p:nvPr/>
        </p:nvSpPr>
        <p:spPr bwMode="auto">
          <a:xfrm>
            <a:off x="1222375" y="4295775"/>
            <a:ext cx="153988" cy="141288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3590" name="Oval 105" descr="Dark vertical"/>
          <p:cNvSpPr>
            <a:spLocks noChangeArrowheads="1"/>
          </p:cNvSpPr>
          <p:nvPr/>
        </p:nvSpPr>
        <p:spPr bwMode="auto">
          <a:xfrm>
            <a:off x="1222375" y="4464050"/>
            <a:ext cx="153988" cy="142875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3591" name="Oval 106"/>
          <p:cNvSpPr>
            <a:spLocks noChangeArrowheads="1"/>
          </p:cNvSpPr>
          <p:nvPr/>
        </p:nvSpPr>
        <p:spPr bwMode="auto">
          <a:xfrm>
            <a:off x="1414463" y="3621088"/>
            <a:ext cx="153987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3592" name="Oval 107"/>
          <p:cNvSpPr>
            <a:spLocks noChangeArrowheads="1"/>
          </p:cNvSpPr>
          <p:nvPr/>
        </p:nvSpPr>
        <p:spPr bwMode="auto">
          <a:xfrm>
            <a:off x="1414463" y="3789363"/>
            <a:ext cx="153987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3593" name="Oval 108"/>
          <p:cNvSpPr>
            <a:spLocks noChangeArrowheads="1"/>
          </p:cNvSpPr>
          <p:nvPr/>
        </p:nvSpPr>
        <p:spPr bwMode="auto">
          <a:xfrm>
            <a:off x="1414463" y="3957638"/>
            <a:ext cx="153987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3594" name="Oval 109"/>
          <p:cNvSpPr>
            <a:spLocks noChangeArrowheads="1"/>
          </p:cNvSpPr>
          <p:nvPr/>
        </p:nvSpPr>
        <p:spPr bwMode="auto">
          <a:xfrm>
            <a:off x="1414463" y="4125913"/>
            <a:ext cx="153987" cy="142875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3595" name="Oval 110"/>
          <p:cNvSpPr>
            <a:spLocks noChangeArrowheads="1"/>
          </p:cNvSpPr>
          <p:nvPr/>
        </p:nvSpPr>
        <p:spPr bwMode="auto">
          <a:xfrm>
            <a:off x="1414463" y="4295775"/>
            <a:ext cx="153987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3596" name="Oval 111" descr="Dark vertical"/>
          <p:cNvSpPr>
            <a:spLocks noChangeArrowheads="1"/>
          </p:cNvSpPr>
          <p:nvPr/>
        </p:nvSpPr>
        <p:spPr bwMode="auto">
          <a:xfrm>
            <a:off x="1414463" y="4464050"/>
            <a:ext cx="153987" cy="142875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3597" name="Rectangle 112"/>
          <p:cNvSpPr>
            <a:spLocks noChangeArrowheads="1"/>
          </p:cNvSpPr>
          <p:nvPr/>
        </p:nvSpPr>
        <p:spPr bwMode="auto">
          <a:xfrm>
            <a:off x="228600" y="3581400"/>
            <a:ext cx="1371600" cy="1058863"/>
          </a:xfrm>
          <a:prstGeom prst="rect">
            <a:avLst/>
          </a:prstGeom>
          <a:noFill/>
          <a:ln w="19050">
            <a:solidFill>
              <a:srgbClr val="008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3598" name="Oval 113"/>
          <p:cNvSpPr>
            <a:spLocks noChangeArrowheads="1"/>
          </p:cNvSpPr>
          <p:nvPr/>
        </p:nvSpPr>
        <p:spPr bwMode="auto">
          <a:xfrm>
            <a:off x="712788" y="4876800"/>
            <a:ext cx="153987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3599" name="Oval 114"/>
          <p:cNvSpPr>
            <a:spLocks noChangeArrowheads="1"/>
          </p:cNvSpPr>
          <p:nvPr/>
        </p:nvSpPr>
        <p:spPr bwMode="auto">
          <a:xfrm>
            <a:off x="712788" y="5045075"/>
            <a:ext cx="153987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3600" name="Oval 115"/>
          <p:cNvSpPr>
            <a:spLocks noChangeArrowheads="1"/>
          </p:cNvSpPr>
          <p:nvPr/>
        </p:nvSpPr>
        <p:spPr bwMode="auto">
          <a:xfrm>
            <a:off x="712788" y="5213350"/>
            <a:ext cx="153987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3601" name="Oval 116"/>
          <p:cNvSpPr>
            <a:spLocks noChangeArrowheads="1"/>
          </p:cNvSpPr>
          <p:nvPr/>
        </p:nvSpPr>
        <p:spPr bwMode="auto">
          <a:xfrm>
            <a:off x="712788" y="5381625"/>
            <a:ext cx="153987" cy="142875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3602" name="Oval 117"/>
          <p:cNvSpPr>
            <a:spLocks noChangeArrowheads="1"/>
          </p:cNvSpPr>
          <p:nvPr/>
        </p:nvSpPr>
        <p:spPr bwMode="auto">
          <a:xfrm>
            <a:off x="712788" y="5551488"/>
            <a:ext cx="153987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3603" name="Oval 118"/>
          <p:cNvSpPr>
            <a:spLocks noChangeArrowheads="1"/>
          </p:cNvSpPr>
          <p:nvPr/>
        </p:nvSpPr>
        <p:spPr bwMode="auto">
          <a:xfrm>
            <a:off x="712788" y="5719763"/>
            <a:ext cx="153987" cy="142875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3604" name="Oval 119"/>
          <p:cNvSpPr>
            <a:spLocks noChangeArrowheads="1"/>
          </p:cNvSpPr>
          <p:nvPr/>
        </p:nvSpPr>
        <p:spPr bwMode="auto">
          <a:xfrm>
            <a:off x="904875" y="4876800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3605" name="Oval 120"/>
          <p:cNvSpPr>
            <a:spLocks noChangeArrowheads="1"/>
          </p:cNvSpPr>
          <p:nvPr/>
        </p:nvSpPr>
        <p:spPr bwMode="auto">
          <a:xfrm>
            <a:off x="904875" y="5045075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3606" name="Oval 121"/>
          <p:cNvSpPr>
            <a:spLocks noChangeArrowheads="1"/>
          </p:cNvSpPr>
          <p:nvPr/>
        </p:nvSpPr>
        <p:spPr bwMode="auto">
          <a:xfrm>
            <a:off x="904875" y="5213350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3607" name="Oval 122" descr="50%"/>
          <p:cNvSpPr>
            <a:spLocks noChangeArrowheads="1"/>
          </p:cNvSpPr>
          <p:nvPr/>
        </p:nvSpPr>
        <p:spPr bwMode="auto">
          <a:xfrm>
            <a:off x="904875" y="5381625"/>
            <a:ext cx="153988" cy="142875"/>
          </a:xfrm>
          <a:prstGeom prst="ellipse">
            <a:avLst/>
          </a:prstGeom>
          <a:pattFill prst="pct50">
            <a:fgClr>
              <a:schemeClr val="accent2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3608" name="Oval 123"/>
          <p:cNvSpPr>
            <a:spLocks noChangeArrowheads="1"/>
          </p:cNvSpPr>
          <p:nvPr/>
        </p:nvSpPr>
        <p:spPr bwMode="auto">
          <a:xfrm>
            <a:off x="904875" y="5551488"/>
            <a:ext cx="153988" cy="141287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3609" name="Oval 124" descr="Dark vertical"/>
          <p:cNvSpPr>
            <a:spLocks noChangeArrowheads="1"/>
          </p:cNvSpPr>
          <p:nvPr/>
        </p:nvSpPr>
        <p:spPr bwMode="auto">
          <a:xfrm>
            <a:off x="904875" y="5719763"/>
            <a:ext cx="153988" cy="142875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3610" name="Oval 125"/>
          <p:cNvSpPr>
            <a:spLocks noChangeArrowheads="1"/>
          </p:cNvSpPr>
          <p:nvPr/>
        </p:nvSpPr>
        <p:spPr bwMode="auto">
          <a:xfrm>
            <a:off x="1098550" y="4876800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3611" name="Oval 126"/>
          <p:cNvSpPr>
            <a:spLocks noChangeArrowheads="1"/>
          </p:cNvSpPr>
          <p:nvPr/>
        </p:nvSpPr>
        <p:spPr bwMode="auto">
          <a:xfrm>
            <a:off x="1098550" y="5045075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3612" name="Oval 127"/>
          <p:cNvSpPr>
            <a:spLocks noChangeArrowheads="1"/>
          </p:cNvSpPr>
          <p:nvPr/>
        </p:nvSpPr>
        <p:spPr bwMode="auto">
          <a:xfrm>
            <a:off x="1098550" y="5213350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3613" name="Oval 128"/>
          <p:cNvSpPr>
            <a:spLocks noChangeArrowheads="1"/>
          </p:cNvSpPr>
          <p:nvPr/>
        </p:nvSpPr>
        <p:spPr bwMode="auto">
          <a:xfrm>
            <a:off x="1098550" y="5381625"/>
            <a:ext cx="153988" cy="142875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3614" name="Oval 129"/>
          <p:cNvSpPr>
            <a:spLocks noChangeArrowheads="1"/>
          </p:cNvSpPr>
          <p:nvPr/>
        </p:nvSpPr>
        <p:spPr bwMode="auto">
          <a:xfrm>
            <a:off x="1098550" y="5551488"/>
            <a:ext cx="153988" cy="141287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3615" name="Oval 130" descr="Dark vertical"/>
          <p:cNvSpPr>
            <a:spLocks noChangeArrowheads="1"/>
          </p:cNvSpPr>
          <p:nvPr/>
        </p:nvSpPr>
        <p:spPr bwMode="auto">
          <a:xfrm>
            <a:off x="1098550" y="5719763"/>
            <a:ext cx="153988" cy="142875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3616" name="Oval 131"/>
          <p:cNvSpPr>
            <a:spLocks noChangeArrowheads="1"/>
          </p:cNvSpPr>
          <p:nvPr/>
        </p:nvSpPr>
        <p:spPr bwMode="auto">
          <a:xfrm>
            <a:off x="1290638" y="4876800"/>
            <a:ext cx="153987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3617" name="Oval 132"/>
          <p:cNvSpPr>
            <a:spLocks noChangeArrowheads="1"/>
          </p:cNvSpPr>
          <p:nvPr/>
        </p:nvSpPr>
        <p:spPr bwMode="auto">
          <a:xfrm>
            <a:off x="1290638" y="5045075"/>
            <a:ext cx="153987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3618" name="Oval 133"/>
          <p:cNvSpPr>
            <a:spLocks noChangeArrowheads="1"/>
          </p:cNvSpPr>
          <p:nvPr/>
        </p:nvSpPr>
        <p:spPr bwMode="auto">
          <a:xfrm>
            <a:off x="1290638" y="5213350"/>
            <a:ext cx="153987" cy="141288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3619" name="Oval 134"/>
          <p:cNvSpPr>
            <a:spLocks noChangeArrowheads="1"/>
          </p:cNvSpPr>
          <p:nvPr/>
        </p:nvSpPr>
        <p:spPr bwMode="auto">
          <a:xfrm>
            <a:off x="1290638" y="5381625"/>
            <a:ext cx="153987" cy="142875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3620" name="Oval 135"/>
          <p:cNvSpPr>
            <a:spLocks noChangeArrowheads="1"/>
          </p:cNvSpPr>
          <p:nvPr/>
        </p:nvSpPr>
        <p:spPr bwMode="auto">
          <a:xfrm>
            <a:off x="1290638" y="5551488"/>
            <a:ext cx="153987" cy="141287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3621" name="Oval 136" descr="Dark vertical"/>
          <p:cNvSpPr>
            <a:spLocks noChangeArrowheads="1"/>
          </p:cNvSpPr>
          <p:nvPr/>
        </p:nvSpPr>
        <p:spPr bwMode="auto">
          <a:xfrm>
            <a:off x="1290638" y="5719763"/>
            <a:ext cx="153987" cy="142875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3622" name="Oval 137"/>
          <p:cNvSpPr>
            <a:spLocks noChangeArrowheads="1"/>
          </p:cNvSpPr>
          <p:nvPr/>
        </p:nvSpPr>
        <p:spPr bwMode="auto">
          <a:xfrm>
            <a:off x="1482725" y="4876800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3623" name="Oval 138"/>
          <p:cNvSpPr>
            <a:spLocks noChangeArrowheads="1"/>
          </p:cNvSpPr>
          <p:nvPr/>
        </p:nvSpPr>
        <p:spPr bwMode="auto">
          <a:xfrm>
            <a:off x="1482725" y="5045075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3624" name="Oval 139"/>
          <p:cNvSpPr>
            <a:spLocks noChangeArrowheads="1"/>
          </p:cNvSpPr>
          <p:nvPr/>
        </p:nvSpPr>
        <p:spPr bwMode="auto">
          <a:xfrm>
            <a:off x="1482725" y="5213350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3625" name="Oval 140"/>
          <p:cNvSpPr>
            <a:spLocks noChangeArrowheads="1"/>
          </p:cNvSpPr>
          <p:nvPr/>
        </p:nvSpPr>
        <p:spPr bwMode="auto">
          <a:xfrm>
            <a:off x="1482725" y="5381625"/>
            <a:ext cx="153988" cy="142875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3626" name="Oval 141"/>
          <p:cNvSpPr>
            <a:spLocks noChangeArrowheads="1"/>
          </p:cNvSpPr>
          <p:nvPr/>
        </p:nvSpPr>
        <p:spPr bwMode="auto">
          <a:xfrm>
            <a:off x="1482725" y="5551488"/>
            <a:ext cx="153988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3627" name="Oval 142"/>
          <p:cNvSpPr>
            <a:spLocks noChangeArrowheads="1"/>
          </p:cNvSpPr>
          <p:nvPr/>
        </p:nvSpPr>
        <p:spPr bwMode="auto">
          <a:xfrm>
            <a:off x="1482725" y="5719763"/>
            <a:ext cx="153988" cy="142875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3628" name="Oval 143"/>
          <p:cNvSpPr>
            <a:spLocks noChangeArrowheads="1"/>
          </p:cNvSpPr>
          <p:nvPr/>
        </p:nvSpPr>
        <p:spPr bwMode="auto">
          <a:xfrm>
            <a:off x="1676400" y="4876800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3629" name="Oval 144"/>
          <p:cNvSpPr>
            <a:spLocks noChangeArrowheads="1"/>
          </p:cNvSpPr>
          <p:nvPr/>
        </p:nvSpPr>
        <p:spPr bwMode="auto">
          <a:xfrm>
            <a:off x="1676400" y="5045075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3630" name="Oval 145"/>
          <p:cNvSpPr>
            <a:spLocks noChangeArrowheads="1"/>
          </p:cNvSpPr>
          <p:nvPr/>
        </p:nvSpPr>
        <p:spPr bwMode="auto">
          <a:xfrm>
            <a:off x="1676400" y="5213350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3631" name="Oval 146" descr="Dark vertical"/>
          <p:cNvSpPr>
            <a:spLocks noChangeArrowheads="1"/>
          </p:cNvSpPr>
          <p:nvPr/>
        </p:nvSpPr>
        <p:spPr bwMode="auto">
          <a:xfrm>
            <a:off x="1676400" y="5381625"/>
            <a:ext cx="153988" cy="142875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3632" name="Oval 147" descr="Dark vertical"/>
          <p:cNvSpPr>
            <a:spLocks noChangeArrowheads="1"/>
          </p:cNvSpPr>
          <p:nvPr/>
        </p:nvSpPr>
        <p:spPr bwMode="auto">
          <a:xfrm>
            <a:off x="1676400" y="5551488"/>
            <a:ext cx="153988" cy="141287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3633" name="Oval 148" descr="Dark vertical"/>
          <p:cNvSpPr>
            <a:spLocks noChangeArrowheads="1"/>
          </p:cNvSpPr>
          <p:nvPr/>
        </p:nvSpPr>
        <p:spPr bwMode="auto">
          <a:xfrm>
            <a:off x="1676400" y="5719763"/>
            <a:ext cx="153988" cy="142875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3634" name="Oval 149"/>
          <p:cNvSpPr>
            <a:spLocks noChangeArrowheads="1"/>
          </p:cNvSpPr>
          <p:nvPr/>
        </p:nvSpPr>
        <p:spPr bwMode="auto">
          <a:xfrm>
            <a:off x="1868488" y="4876800"/>
            <a:ext cx="153987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3635" name="Oval 150"/>
          <p:cNvSpPr>
            <a:spLocks noChangeArrowheads="1"/>
          </p:cNvSpPr>
          <p:nvPr/>
        </p:nvSpPr>
        <p:spPr bwMode="auto">
          <a:xfrm>
            <a:off x="1868488" y="5045075"/>
            <a:ext cx="153987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3636" name="Oval 151"/>
          <p:cNvSpPr>
            <a:spLocks noChangeArrowheads="1"/>
          </p:cNvSpPr>
          <p:nvPr/>
        </p:nvSpPr>
        <p:spPr bwMode="auto">
          <a:xfrm>
            <a:off x="1868488" y="5213350"/>
            <a:ext cx="153987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3637" name="Oval 152"/>
          <p:cNvSpPr>
            <a:spLocks noChangeArrowheads="1"/>
          </p:cNvSpPr>
          <p:nvPr/>
        </p:nvSpPr>
        <p:spPr bwMode="auto">
          <a:xfrm>
            <a:off x="1868488" y="5381625"/>
            <a:ext cx="153987" cy="142875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3638" name="Oval 153"/>
          <p:cNvSpPr>
            <a:spLocks noChangeArrowheads="1"/>
          </p:cNvSpPr>
          <p:nvPr/>
        </p:nvSpPr>
        <p:spPr bwMode="auto">
          <a:xfrm>
            <a:off x="1868488" y="5551488"/>
            <a:ext cx="153987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3639" name="Oval 154" descr="Dark vertical"/>
          <p:cNvSpPr>
            <a:spLocks noChangeArrowheads="1"/>
          </p:cNvSpPr>
          <p:nvPr/>
        </p:nvSpPr>
        <p:spPr bwMode="auto">
          <a:xfrm>
            <a:off x="1868488" y="5719763"/>
            <a:ext cx="153987" cy="142875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3640" name="Rectangle 155"/>
          <p:cNvSpPr>
            <a:spLocks noChangeArrowheads="1"/>
          </p:cNvSpPr>
          <p:nvPr/>
        </p:nvSpPr>
        <p:spPr bwMode="auto">
          <a:xfrm>
            <a:off x="682625" y="4837113"/>
            <a:ext cx="1371600" cy="1058862"/>
          </a:xfrm>
          <a:prstGeom prst="rect">
            <a:avLst/>
          </a:prstGeom>
          <a:noFill/>
          <a:ln w="19050">
            <a:solidFill>
              <a:srgbClr val="008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3641" name="Oval 156"/>
          <p:cNvSpPr>
            <a:spLocks noChangeArrowheads="1"/>
          </p:cNvSpPr>
          <p:nvPr/>
        </p:nvSpPr>
        <p:spPr bwMode="auto">
          <a:xfrm>
            <a:off x="2239963" y="5318125"/>
            <a:ext cx="153987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3642" name="Oval 157"/>
          <p:cNvSpPr>
            <a:spLocks noChangeArrowheads="1"/>
          </p:cNvSpPr>
          <p:nvPr/>
        </p:nvSpPr>
        <p:spPr bwMode="auto">
          <a:xfrm>
            <a:off x="2239963" y="5486400"/>
            <a:ext cx="153987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3643" name="Oval 158"/>
          <p:cNvSpPr>
            <a:spLocks noChangeArrowheads="1"/>
          </p:cNvSpPr>
          <p:nvPr/>
        </p:nvSpPr>
        <p:spPr bwMode="auto">
          <a:xfrm>
            <a:off x="2239963" y="5654675"/>
            <a:ext cx="153987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3644" name="Oval 159"/>
          <p:cNvSpPr>
            <a:spLocks noChangeArrowheads="1"/>
          </p:cNvSpPr>
          <p:nvPr/>
        </p:nvSpPr>
        <p:spPr bwMode="auto">
          <a:xfrm>
            <a:off x="2239963" y="5822950"/>
            <a:ext cx="153987" cy="142875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3645" name="Oval 160"/>
          <p:cNvSpPr>
            <a:spLocks noChangeArrowheads="1"/>
          </p:cNvSpPr>
          <p:nvPr/>
        </p:nvSpPr>
        <p:spPr bwMode="auto">
          <a:xfrm>
            <a:off x="2239963" y="5992813"/>
            <a:ext cx="153987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3646" name="Oval 161"/>
          <p:cNvSpPr>
            <a:spLocks noChangeArrowheads="1"/>
          </p:cNvSpPr>
          <p:nvPr/>
        </p:nvSpPr>
        <p:spPr bwMode="auto">
          <a:xfrm>
            <a:off x="2239963" y="6161088"/>
            <a:ext cx="153987" cy="142875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3647" name="Oval 162"/>
          <p:cNvSpPr>
            <a:spLocks noChangeArrowheads="1"/>
          </p:cNvSpPr>
          <p:nvPr/>
        </p:nvSpPr>
        <p:spPr bwMode="auto">
          <a:xfrm>
            <a:off x="2432050" y="5318125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3648" name="Oval 163"/>
          <p:cNvSpPr>
            <a:spLocks noChangeArrowheads="1"/>
          </p:cNvSpPr>
          <p:nvPr/>
        </p:nvSpPr>
        <p:spPr bwMode="auto">
          <a:xfrm>
            <a:off x="2432050" y="5486400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3649" name="Oval 164"/>
          <p:cNvSpPr>
            <a:spLocks noChangeArrowheads="1"/>
          </p:cNvSpPr>
          <p:nvPr/>
        </p:nvSpPr>
        <p:spPr bwMode="auto">
          <a:xfrm>
            <a:off x="2432050" y="5654675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3650" name="Oval 165"/>
          <p:cNvSpPr>
            <a:spLocks noChangeArrowheads="1"/>
          </p:cNvSpPr>
          <p:nvPr/>
        </p:nvSpPr>
        <p:spPr bwMode="auto">
          <a:xfrm>
            <a:off x="2432050" y="5822950"/>
            <a:ext cx="153988" cy="142875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3651" name="Oval 166"/>
          <p:cNvSpPr>
            <a:spLocks noChangeArrowheads="1"/>
          </p:cNvSpPr>
          <p:nvPr/>
        </p:nvSpPr>
        <p:spPr bwMode="auto">
          <a:xfrm>
            <a:off x="2432050" y="5992813"/>
            <a:ext cx="153988" cy="141287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3652" name="Oval 167" descr="Dark vertical"/>
          <p:cNvSpPr>
            <a:spLocks noChangeArrowheads="1"/>
          </p:cNvSpPr>
          <p:nvPr/>
        </p:nvSpPr>
        <p:spPr bwMode="auto">
          <a:xfrm>
            <a:off x="2432050" y="6161088"/>
            <a:ext cx="153988" cy="142875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3653" name="Oval 168"/>
          <p:cNvSpPr>
            <a:spLocks noChangeArrowheads="1"/>
          </p:cNvSpPr>
          <p:nvPr/>
        </p:nvSpPr>
        <p:spPr bwMode="auto">
          <a:xfrm>
            <a:off x="2625725" y="5318125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3654" name="Oval 169"/>
          <p:cNvSpPr>
            <a:spLocks noChangeArrowheads="1"/>
          </p:cNvSpPr>
          <p:nvPr/>
        </p:nvSpPr>
        <p:spPr bwMode="auto">
          <a:xfrm>
            <a:off x="2625725" y="5486400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3655" name="Oval 170"/>
          <p:cNvSpPr>
            <a:spLocks noChangeArrowheads="1"/>
          </p:cNvSpPr>
          <p:nvPr/>
        </p:nvSpPr>
        <p:spPr bwMode="auto">
          <a:xfrm>
            <a:off x="2625725" y="5654675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3656" name="Oval 171" descr="50%"/>
          <p:cNvSpPr>
            <a:spLocks noChangeArrowheads="1"/>
          </p:cNvSpPr>
          <p:nvPr/>
        </p:nvSpPr>
        <p:spPr bwMode="auto">
          <a:xfrm>
            <a:off x="2625725" y="5822950"/>
            <a:ext cx="153988" cy="142875"/>
          </a:xfrm>
          <a:prstGeom prst="ellipse">
            <a:avLst/>
          </a:prstGeom>
          <a:pattFill prst="pct50">
            <a:fgClr>
              <a:schemeClr val="accent2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3657" name="Oval 172"/>
          <p:cNvSpPr>
            <a:spLocks noChangeArrowheads="1"/>
          </p:cNvSpPr>
          <p:nvPr/>
        </p:nvSpPr>
        <p:spPr bwMode="auto">
          <a:xfrm>
            <a:off x="2625725" y="5992813"/>
            <a:ext cx="153988" cy="141287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3658" name="Oval 173" descr="Dark vertical"/>
          <p:cNvSpPr>
            <a:spLocks noChangeArrowheads="1"/>
          </p:cNvSpPr>
          <p:nvPr/>
        </p:nvSpPr>
        <p:spPr bwMode="auto">
          <a:xfrm>
            <a:off x="2625725" y="6161088"/>
            <a:ext cx="153988" cy="142875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3659" name="Oval 174"/>
          <p:cNvSpPr>
            <a:spLocks noChangeArrowheads="1"/>
          </p:cNvSpPr>
          <p:nvPr/>
        </p:nvSpPr>
        <p:spPr bwMode="auto">
          <a:xfrm>
            <a:off x="2817813" y="5318125"/>
            <a:ext cx="153987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3660" name="Oval 175"/>
          <p:cNvSpPr>
            <a:spLocks noChangeArrowheads="1"/>
          </p:cNvSpPr>
          <p:nvPr/>
        </p:nvSpPr>
        <p:spPr bwMode="auto">
          <a:xfrm>
            <a:off x="2817813" y="5486400"/>
            <a:ext cx="153987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3661" name="Oval 176"/>
          <p:cNvSpPr>
            <a:spLocks noChangeArrowheads="1"/>
          </p:cNvSpPr>
          <p:nvPr/>
        </p:nvSpPr>
        <p:spPr bwMode="auto">
          <a:xfrm>
            <a:off x="2817813" y="5654675"/>
            <a:ext cx="153987" cy="141288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3662" name="Oval 177"/>
          <p:cNvSpPr>
            <a:spLocks noChangeArrowheads="1"/>
          </p:cNvSpPr>
          <p:nvPr/>
        </p:nvSpPr>
        <p:spPr bwMode="auto">
          <a:xfrm>
            <a:off x="2817813" y="5822950"/>
            <a:ext cx="153987" cy="142875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3663" name="Oval 178"/>
          <p:cNvSpPr>
            <a:spLocks noChangeArrowheads="1"/>
          </p:cNvSpPr>
          <p:nvPr/>
        </p:nvSpPr>
        <p:spPr bwMode="auto">
          <a:xfrm>
            <a:off x="2817813" y="5992813"/>
            <a:ext cx="153987" cy="141287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3664" name="Oval 179" descr="Dark vertical"/>
          <p:cNvSpPr>
            <a:spLocks noChangeArrowheads="1"/>
          </p:cNvSpPr>
          <p:nvPr/>
        </p:nvSpPr>
        <p:spPr bwMode="auto">
          <a:xfrm>
            <a:off x="2817813" y="6161088"/>
            <a:ext cx="153987" cy="142875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3665" name="Oval 180"/>
          <p:cNvSpPr>
            <a:spLocks noChangeArrowheads="1"/>
          </p:cNvSpPr>
          <p:nvPr/>
        </p:nvSpPr>
        <p:spPr bwMode="auto">
          <a:xfrm>
            <a:off x="3009900" y="5318125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3666" name="Oval 181"/>
          <p:cNvSpPr>
            <a:spLocks noChangeArrowheads="1"/>
          </p:cNvSpPr>
          <p:nvPr/>
        </p:nvSpPr>
        <p:spPr bwMode="auto">
          <a:xfrm>
            <a:off x="3009900" y="5486400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3667" name="Oval 182"/>
          <p:cNvSpPr>
            <a:spLocks noChangeArrowheads="1"/>
          </p:cNvSpPr>
          <p:nvPr/>
        </p:nvSpPr>
        <p:spPr bwMode="auto">
          <a:xfrm>
            <a:off x="3009900" y="5654675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3668" name="Oval 183"/>
          <p:cNvSpPr>
            <a:spLocks noChangeArrowheads="1"/>
          </p:cNvSpPr>
          <p:nvPr/>
        </p:nvSpPr>
        <p:spPr bwMode="auto">
          <a:xfrm>
            <a:off x="3009900" y="5822950"/>
            <a:ext cx="153988" cy="142875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3669" name="Oval 184"/>
          <p:cNvSpPr>
            <a:spLocks noChangeArrowheads="1"/>
          </p:cNvSpPr>
          <p:nvPr/>
        </p:nvSpPr>
        <p:spPr bwMode="auto">
          <a:xfrm>
            <a:off x="3009900" y="5992813"/>
            <a:ext cx="153988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3670" name="Oval 185"/>
          <p:cNvSpPr>
            <a:spLocks noChangeArrowheads="1"/>
          </p:cNvSpPr>
          <p:nvPr/>
        </p:nvSpPr>
        <p:spPr bwMode="auto">
          <a:xfrm>
            <a:off x="3009900" y="6161088"/>
            <a:ext cx="153988" cy="142875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3671" name="Oval 186"/>
          <p:cNvSpPr>
            <a:spLocks noChangeArrowheads="1"/>
          </p:cNvSpPr>
          <p:nvPr/>
        </p:nvSpPr>
        <p:spPr bwMode="auto">
          <a:xfrm>
            <a:off x="3203575" y="5318125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3672" name="Oval 187"/>
          <p:cNvSpPr>
            <a:spLocks noChangeArrowheads="1"/>
          </p:cNvSpPr>
          <p:nvPr/>
        </p:nvSpPr>
        <p:spPr bwMode="auto">
          <a:xfrm>
            <a:off x="3203575" y="5486400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3673" name="Oval 188"/>
          <p:cNvSpPr>
            <a:spLocks noChangeArrowheads="1"/>
          </p:cNvSpPr>
          <p:nvPr/>
        </p:nvSpPr>
        <p:spPr bwMode="auto">
          <a:xfrm>
            <a:off x="3203575" y="5654675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3674" name="Oval 189" descr="Dark vertical"/>
          <p:cNvSpPr>
            <a:spLocks noChangeArrowheads="1"/>
          </p:cNvSpPr>
          <p:nvPr/>
        </p:nvSpPr>
        <p:spPr bwMode="auto">
          <a:xfrm>
            <a:off x="3203575" y="5822950"/>
            <a:ext cx="153988" cy="142875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3675" name="Oval 190" descr="Dark vertical"/>
          <p:cNvSpPr>
            <a:spLocks noChangeArrowheads="1"/>
          </p:cNvSpPr>
          <p:nvPr/>
        </p:nvSpPr>
        <p:spPr bwMode="auto">
          <a:xfrm>
            <a:off x="3203575" y="5992813"/>
            <a:ext cx="153988" cy="141287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3676" name="Oval 191" descr="Dark vertical"/>
          <p:cNvSpPr>
            <a:spLocks noChangeArrowheads="1"/>
          </p:cNvSpPr>
          <p:nvPr/>
        </p:nvSpPr>
        <p:spPr bwMode="auto">
          <a:xfrm>
            <a:off x="3203575" y="6161088"/>
            <a:ext cx="153988" cy="142875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3677" name="Oval 192"/>
          <p:cNvSpPr>
            <a:spLocks noChangeArrowheads="1"/>
          </p:cNvSpPr>
          <p:nvPr/>
        </p:nvSpPr>
        <p:spPr bwMode="auto">
          <a:xfrm>
            <a:off x="3395663" y="5318125"/>
            <a:ext cx="153987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3678" name="Oval 193"/>
          <p:cNvSpPr>
            <a:spLocks noChangeArrowheads="1"/>
          </p:cNvSpPr>
          <p:nvPr/>
        </p:nvSpPr>
        <p:spPr bwMode="auto">
          <a:xfrm>
            <a:off x="3395663" y="5486400"/>
            <a:ext cx="153987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3679" name="Oval 194"/>
          <p:cNvSpPr>
            <a:spLocks noChangeArrowheads="1"/>
          </p:cNvSpPr>
          <p:nvPr/>
        </p:nvSpPr>
        <p:spPr bwMode="auto">
          <a:xfrm>
            <a:off x="3395663" y="5654675"/>
            <a:ext cx="153987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3680" name="Oval 195"/>
          <p:cNvSpPr>
            <a:spLocks noChangeArrowheads="1"/>
          </p:cNvSpPr>
          <p:nvPr/>
        </p:nvSpPr>
        <p:spPr bwMode="auto">
          <a:xfrm>
            <a:off x="3395663" y="5822950"/>
            <a:ext cx="153987" cy="142875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3681" name="Oval 196"/>
          <p:cNvSpPr>
            <a:spLocks noChangeArrowheads="1"/>
          </p:cNvSpPr>
          <p:nvPr/>
        </p:nvSpPr>
        <p:spPr bwMode="auto">
          <a:xfrm>
            <a:off x="3395663" y="5992813"/>
            <a:ext cx="153987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3682" name="Oval 197" descr="Dark vertical"/>
          <p:cNvSpPr>
            <a:spLocks noChangeArrowheads="1"/>
          </p:cNvSpPr>
          <p:nvPr/>
        </p:nvSpPr>
        <p:spPr bwMode="auto">
          <a:xfrm>
            <a:off x="3395663" y="6161088"/>
            <a:ext cx="153987" cy="142875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3683" name="Rectangle 198"/>
          <p:cNvSpPr>
            <a:spLocks noChangeArrowheads="1"/>
          </p:cNvSpPr>
          <p:nvPr/>
        </p:nvSpPr>
        <p:spPr bwMode="auto">
          <a:xfrm>
            <a:off x="2209800" y="5278438"/>
            <a:ext cx="1371600" cy="1058862"/>
          </a:xfrm>
          <a:prstGeom prst="rect">
            <a:avLst/>
          </a:prstGeom>
          <a:noFill/>
          <a:ln w="19050">
            <a:solidFill>
              <a:srgbClr val="008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3684" name="Oval 199"/>
          <p:cNvSpPr>
            <a:spLocks noChangeArrowheads="1"/>
          </p:cNvSpPr>
          <p:nvPr/>
        </p:nvSpPr>
        <p:spPr bwMode="auto">
          <a:xfrm>
            <a:off x="3840163" y="5318125"/>
            <a:ext cx="153987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3685" name="Oval 200"/>
          <p:cNvSpPr>
            <a:spLocks noChangeArrowheads="1"/>
          </p:cNvSpPr>
          <p:nvPr/>
        </p:nvSpPr>
        <p:spPr bwMode="auto">
          <a:xfrm>
            <a:off x="3840163" y="5486400"/>
            <a:ext cx="153987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3686" name="Oval 201"/>
          <p:cNvSpPr>
            <a:spLocks noChangeArrowheads="1"/>
          </p:cNvSpPr>
          <p:nvPr/>
        </p:nvSpPr>
        <p:spPr bwMode="auto">
          <a:xfrm>
            <a:off x="3840163" y="5654675"/>
            <a:ext cx="153987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3687" name="Oval 202"/>
          <p:cNvSpPr>
            <a:spLocks noChangeArrowheads="1"/>
          </p:cNvSpPr>
          <p:nvPr/>
        </p:nvSpPr>
        <p:spPr bwMode="auto">
          <a:xfrm>
            <a:off x="3840163" y="5822950"/>
            <a:ext cx="153987" cy="142875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3688" name="Oval 203"/>
          <p:cNvSpPr>
            <a:spLocks noChangeArrowheads="1"/>
          </p:cNvSpPr>
          <p:nvPr/>
        </p:nvSpPr>
        <p:spPr bwMode="auto">
          <a:xfrm>
            <a:off x="3840163" y="5992813"/>
            <a:ext cx="153987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3689" name="Oval 204"/>
          <p:cNvSpPr>
            <a:spLocks noChangeArrowheads="1"/>
          </p:cNvSpPr>
          <p:nvPr/>
        </p:nvSpPr>
        <p:spPr bwMode="auto">
          <a:xfrm>
            <a:off x="3840163" y="6161088"/>
            <a:ext cx="153987" cy="142875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3690" name="Oval 205"/>
          <p:cNvSpPr>
            <a:spLocks noChangeArrowheads="1"/>
          </p:cNvSpPr>
          <p:nvPr/>
        </p:nvSpPr>
        <p:spPr bwMode="auto">
          <a:xfrm>
            <a:off x="4032250" y="5318125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3691" name="Oval 206"/>
          <p:cNvSpPr>
            <a:spLocks noChangeArrowheads="1"/>
          </p:cNvSpPr>
          <p:nvPr/>
        </p:nvSpPr>
        <p:spPr bwMode="auto">
          <a:xfrm>
            <a:off x="4032250" y="5486400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3692" name="Oval 207"/>
          <p:cNvSpPr>
            <a:spLocks noChangeArrowheads="1"/>
          </p:cNvSpPr>
          <p:nvPr/>
        </p:nvSpPr>
        <p:spPr bwMode="auto">
          <a:xfrm>
            <a:off x="4032250" y="5654675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3693" name="Oval 208"/>
          <p:cNvSpPr>
            <a:spLocks noChangeArrowheads="1"/>
          </p:cNvSpPr>
          <p:nvPr/>
        </p:nvSpPr>
        <p:spPr bwMode="auto">
          <a:xfrm>
            <a:off x="4032250" y="5822950"/>
            <a:ext cx="153988" cy="142875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3694" name="Oval 209"/>
          <p:cNvSpPr>
            <a:spLocks noChangeArrowheads="1"/>
          </p:cNvSpPr>
          <p:nvPr/>
        </p:nvSpPr>
        <p:spPr bwMode="auto">
          <a:xfrm>
            <a:off x="4032250" y="5992813"/>
            <a:ext cx="153988" cy="141287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3695" name="Oval 210" descr="Dark vertical"/>
          <p:cNvSpPr>
            <a:spLocks noChangeArrowheads="1"/>
          </p:cNvSpPr>
          <p:nvPr/>
        </p:nvSpPr>
        <p:spPr bwMode="auto">
          <a:xfrm>
            <a:off x="4032250" y="6161088"/>
            <a:ext cx="153988" cy="142875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3696" name="Oval 211"/>
          <p:cNvSpPr>
            <a:spLocks noChangeArrowheads="1"/>
          </p:cNvSpPr>
          <p:nvPr/>
        </p:nvSpPr>
        <p:spPr bwMode="auto">
          <a:xfrm>
            <a:off x="4225925" y="5318125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3697" name="Oval 212"/>
          <p:cNvSpPr>
            <a:spLocks noChangeArrowheads="1"/>
          </p:cNvSpPr>
          <p:nvPr/>
        </p:nvSpPr>
        <p:spPr bwMode="auto">
          <a:xfrm>
            <a:off x="4225925" y="5486400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3698" name="Oval 213"/>
          <p:cNvSpPr>
            <a:spLocks noChangeArrowheads="1"/>
          </p:cNvSpPr>
          <p:nvPr/>
        </p:nvSpPr>
        <p:spPr bwMode="auto">
          <a:xfrm>
            <a:off x="4225925" y="5654675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3699" name="Oval 214"/>
          <p:cNvSpPr>
            <a:spLocks noChangeArrowheads="1"/>
          </p:cNvSpPr>
          <p:nvPr/>
        </p:nvSpPr>
        <p:spPr bwMode="auto">
          <a:xfrm>
            <a:off x="4225925" y="5822950"/>
            <a:ext cx="153988" cy="142875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3700" name="Oval 215"/>
          <p:cNvSpPr>
            <a:spLocks noChangeArrowheads="1"/>
          </p:cNvSpPr>
          <p:nvPr/>
        </p:nvSpPr>
        <p:spPr bwMode="auto">
          <a:xfrm>
            <a:off x="4225925" y="5992813"/>
            <a:ext cx="153988" cy="141287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3701" name="Oval 216" descr="Dark vertical"/>
          <p:cNvSpPr>
            <a:spLocks noChangeArrowheads="1"/>
          </p:cNvSpPr>
          <p:nvPr/>
        </p:nvSpPr>
        <p:spPr bwMode="auto">
          <a:xfrm>
            <a:off x="4225925" y="6161088"/>
            <a:ext cx="153988" cy="142875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3702" name="Oval 217"/>
          <p:cNvSpPr>
            <a:spLocks noChangeArrowheads="1"/>
          </p:cNvSpPr>
          <p:nvPr/>
        </p:nvSpPr>
        <p:spPr bwMode="auto">
          <a:xfrm>
            <a:off x="4418013" y="5318125"/>
            <a:ext cx="153987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3703" name="Oval 218" descr="50%"/>
          <p:cNvSpPr>
            <a:spLocks noChangeArrowheads="1"/>
          </p:cNvSpPr>
          <p:nvPr/>
        </p:nvSpPr>
        <p:spPr bwMode="auto">
          <a:xfrm>
            <a:off x="4418013" y="5486400"/>
            <a:ext cx="153987" cy="141288"/>
          </a:xfrm>
          <a:prstGeom prst="ellipse">
            <a:avLst/>
          </a:prstGeom>
          <a:pattFill prst="pct50">
            <a:fgClr>
              <a:schemeClr val="accent2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3704" name="Oval 219"/>
          <p:cNvSpPr>
            <a:spLocks noChangeArrowheads="1"/>
          </p:cNvSpPr>
          <p:nvPr/>
        </p:nvSpPr>
        <p:spPr bwMode="auto">
          <a:xfrm>
            <a:off x="4418013" y="5654675"/>
            <a:ext cx="153987" cy="141288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3705" name="Oval 220"/>
          <p:cNvSpPr>
            <a:spLocks noChangeArrowheads="1"/>
          </p:cNvSpPr>
          <p:nvPr/>
        </p:nvSpPr>
        <p:spPr bwMode="auto">
          <a:xfrm>
            <a:off x="4418013" y="5822950"/>
            <a:ext cx="153987" cy="142875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3706" name="Oval 221"/>
          <p:cNvSpPr>
            <a:spLocks noChangeArrowheads="1"/>
          </p:cNvSpPr>
          <p:nvPr/>
        </p:nvSpPr>
        <p:spPr bwMode="auto">
          <a:xfrm>
            <a:off x="4418013" y="5992813"/>
            <a:ext cx="153987" cy="141287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3707" name="Oval 222" descr="Dark vertical"/>
          <p:cNvSpPr>
            <a:spLocks noChangeArrowheads="1"/>
          </p:cNvSpPr>
          <p:nvPr/>
        </p:nvSpPr>
        <p:spPr bwMode="auto">
          <a:xfrm>
            <a:off x="4418013" y="6161088"/>
            <a:ext cx="153987" cy="142875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3708" name="Oval 223"/>
          <p:cNvSpPr>
            <a:spLocks noChangeArrowheads="1"/>
          </p:cNvSpPr>
          <p:nvPr/>
        </p:nvSpPr>
        <p:spPr bwMode="auto">
          <a:xfrm>
            <a:off x="4610100" y="5318125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3709" name="Oval 224"/>
          <p:cNvSpPr>
            <a:spLocks noChangeArrowheads="1"/>
          </p:cNvSpPr>
          <p:nvPr/>
        </p:nvSpPr>
        <p:spPr bwMode="auto">
          <a:xfrm>
            <a:off x="4610100" y="5486400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3710" name="Oval 225"/>
          <p:cNvSpPr>
            <a:spLocks noChangeArrowheads="1"/>
          </p:cNvSpPr>
          <p:nvPr/>
        </p:nvSpPr>
        <p:spPr bwMode="auto">
          <a:xfrm>
            <a:off x="4610100" y="5654675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3711" name="Oval 226"/>
          <p:cNvSpPr>
            <a:spLocks noChangeArrowheads="1"/>
          </p:cNvSpPr>
          <p:nvPr/>
        </p:nvSpPr>
        <p:spPr bwMode="auto">
          <a:xfrm>
            <a:off x="4610100" y="5822950"/>
            <a:ext cx="153988" cy="142875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3712" name="Oval 227"/>
          <p:cNvSpPr>
            <a:spLocks noChangeArrowheads="1"/>
          </p:cNvSpPr>
          <p:nvPr/>
        </p:nvSpPr>
        <p:spPr bwMode="auto">
          <a:xfrm>
            <a:off x="4610100" y="5992813"/>
            <a:ext cx="153988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3713" name="Oval 228"/>
          <p:cNvSpPr>
            <a:spLocks noChangeArrowheads="1"/>
          </p:cNvSpPr>
          <p:nvPr/>
        </p:nvSpPr>
        <p:spPr bwMode="auto">
          <a:xfrm>
            <a:off x="4610100" y="6161088"/>
            <a:ext cx="153988" cy="142875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3714" name="Oval 229"/>
          <p:cNvSpPr>
            <a:spLocks noChangeArrowheads="1"/>
          </p:cNvSpPr>
          <p:nvPr/>
        </p:nvSpPr>
        <p:spPr bwMode="auto">
          <a:xfrm>
            <a:off x="4803775" y="5318125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3715" name="Oval 230"/>
          <p:cNvSpPr>
            <a:spLocks noChangeArrowheads="1"/>
          </p:cNvSpPr>
          <p:nvPr/>
        </p:nvSpPr>
        <p:spPr bwMode="auto">
          <a:xfrm>
            <a:off x="4803775" y="5486400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3716" name="Oval 231"/>
          <p:cNvSpPr>
            <a:spLocks noChangeArrowheads="1"/>
          </p:cNvSpPr>
          <p:nvPr/>
        </p:nvSpPr>
        <p:spPr bwMode="auto">
          <a:xfrm>
            <a:off x="4803775" y="5654675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3717" name="Oval 232" descr="Dark vertical"/>
          <p:cNvSpPr>
            <a:spLocks noChangeArrowheads="1"/>
          </p:cNvSpPr>
          <p:nvPr/>
        </p:nvSpPr>
        <p:spPr bwMode="auto">
          <a:xfrm>
            <a:off x="4803775" y="5822950"/>
            <a:ext cx="153988" cy="142875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3718" name="Oval 233" descr="Dark vertical"/>
          <p:cNvSpPr>
            <a:spLocks noChangeArrowheads="1"/>
          </p:cNvSpPr>
          <p:nvPr/>
        </p:nvSpPr>
        <p:spPr bwMode="auto">
          <a:xfrm>
            <a:off x="4803775" y="5992813"/>
            <a:ext cx="153988" cy="141287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3719" name="Oval 234" descr="Dark vertical"/>
          <p:cNvSpPr>
            <a:spLocks noChangeArrowheads="1"/>
          </p:cNvSpPr>
          <p:nvPr/>
        </p:nvSpPr>
        <p:spPr bwMode="auto">
          <a:xfrm>
            <a:off x="4803775" y="6161088"/>
            <a:ext cx="153988" cy="142875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3720" name="Oval 235"/>
          <p:cNvSpPr>
            <a:spLocks noChangeArrowheads="1"/>
          </p:cNvSpPr>
          <p:nvPr/>
        </p:nvSpPr>
        <p:spPr bwMode="auto">
          <a:xfrm>
            <a:off x="4995863" y="5318125"/>
            <a:ext cx="153987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3721" name="Oval 236"/>
          <p:cNvSpPr>
            <a:spLocks noChangeArrowheads="1"/>
          </p:cNvSpPr>
          <p:nvPr/>
        </p:nvSpPr>
        <p:spPr bwMode="auto">
          <a:xfrm>
            <a:off x="4995863" y="5486400"/>
            <a:ext cx="153987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3722" name="Oval 237"/>
          <p:cNvSpPr>
            <a:spLocks noChangeArrowheads="1"/>
          </p:cNvSpPr>
          <p:nvPr/>
        </p:nvSpPr>
        <p:spPr bwMode="auto">
          <a:xfrm>
            <a:off x="4995863" y="5654675"/>
            <a:ext cx="153987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3723" name="Oval 238"/>
          <p:cNvSpPr>
            <a:spLocks noChangeArrowheads="1"/>
          </p:cNvSpPr>
          <p:nvPr/>
        </p:nvSpPr>
        <p:spPr bwMode="auto">
          <a:xfrm>
            <a:off x="4995863" y="5822950"/>
            <a:ext cx="153987" cy="142875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3724" name="Oval 239"/>
          <p:cNvSpPr>
            <a:spLocks noChangeArrowheads="1"/>
          </p:cNvSpPr>
          <p:nvPr/>
        </p:nvSpPr>
        <p:spPr bwMode="auto">
          <a:xfrm>
            <a:off x="4995863" y="5992813"/>
            <a:ext cx="153987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3725" name="Oval 240" descr="Dark vertical"/>
          <p:cNvSpPr>
            <a:spLocks noChangeArrowheads="1"/>
          </p:cNvSpPr>
          <p:nvPr/>
        </p:nvSpPr>
        <p:spPr bwMode="auto">
          <a:xfrm>
            <a:off x="4995863" y="6161088"/>
            <a:ext cx="153987" cy="142875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3726" name="Rectangle 241"/>
          <p:cNvSpPr>
            <a:spLocks noChangeArrowheads="1"/>
          </p:cNvSpPr>
          <p:nvPr/>
        </p:nvSpPr>
        <p:spPr bwMode="auto">
          <a:xfrm>
            <a:off x="3810000" y="5278438"/>
            <a:ext cx="1371600" cy="1058862"/>
          </a:xfrm>
          <a:prstGeom prst="rect">
            <a:avLst/>
          </a:prstGeom>
          <a:noFill/>
          <a:ln w="19050">
            <a:solidFill>
              <a:srgbClr val="008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3727" name="Oval 242"/>
          <p:cNvSpPr>
            <a:spLocks noChangeArrowheads="1"/>
          </p:cNvSpPr>
          <p:nvPr/>
        </p:nvSpPr>
        <p:spPr bwMode="auto">
          <a:xfrm>
            <a:off x="5437188" y="5318125"/>
            <a:ext cx="153987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3728" name="Oval 243"/>
          <p:cNvSpPr>
            <a:spLocks noChangeArrowheads="1"/>
          </p:cNvSpPr>
          <p:nvPr/>
        </p:nvSpPr>
        <p:spPr bwMode="auto">
          <a:xfrm>
            <a:off x="5437188" y="5486400"/>
            <a:ext cx="153987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3729" name="Oval 244"/>
          <p:cNvSpPr>
            <a:spLocks noChangeArrowheads="1"/>
          </p:cNvSpPr>
          <p:nvPr/>
        </p:nvSpPr>
        <p:spPr bwMode="auto">
          <a:xfrm>
            <a:off x="5437188" y="5654675"/>
            <a:ext cx="153987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3730" name="Oval 245"/>
          <p:cNvSpPr>
            <a:spLocks noChangeArrowheads="1"/>
          </p:cNvSpPr>
          <p:nvPr/>
        </p:nvSpPr>
        <p:spPr bwMode="auto">
          <a:xfrm>
            <a:off x="5437188" y="5822950"/>
            <a:ext cx="153987" cy="142875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3731" name="Oval 246"/>
          <p:cNvSpPr>
            <a:spLocks noChangeArrowheads="1"/>
          </p:cNvSpPr>
          <p:nvPr/>
        </p:nvSpPr>
        <p:spPr bwMode="auto">
          <a:xfrm>
            <a:off x="5437188" y="5992813"/>
            <a:ext cx="153987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3732" name="Oval 247"/>
          <p:cNvSpPr>
            <a:spLocks noChangeArrowheads="1"/>
          </p:cNvSpPr>
          <p:nvPr/>
        </p:nvSpPr>
        <p:spPr bwMode="auto">
          <a:xfrm>
            <a:off x="5437188" y="6161088"/>
            <a:ext cx="153987" cy="142875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3733" name="Oval 248"/>
          <p:cNvSpPr>
            <a:spLocks noChangeArrowheads="1"/>
          </p:cNvSpPr>
          <p:nvPr/>
        </p:nvSpPr>
        <p:spPr bwMode="auto">
          <a:xfrm>
            <a:off x="5629275" y="5318125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3734" name="Oval 249"/>
          <p:cNvSpPr>
            <a:spLocks noChangeArrowheads="1"/>
          </p:cNvSpPr>
          <p:nvPr/>
        </p:nvSpPr>
        <p:spPr bwMode="auto">
          <a:xfrm>
            <a:off x="5629275" y="5486400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3735" name="Oval 250"/>
          <p:cNvSpPr>
            <a:spLocks noChangeArrowheads="1"/>
          </p:cNvSpPr>
          <p:nvPr/>
        </p:nvSpPr>
        <p:spPr bwMode="auto">
          <a:xfrm>
            <a:off x="5629275" y="5654675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3736" name="Oval 251"/>
          <p:cNvSpPr>
            <a:spLocks noChangeArrowheads="1"/>
          </p:cNvSpPr>
          <p:nvPr/>
        </p:nvSpPr>
        <p:spPr bwMode="auto">
          <a:xfrm>
            <a:off x="5629275" y="5822950"/>
            <a:ext cx="153988" cy="142875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3737" name="Oval 252"/>
          <p:cNvSpPr>
            <a:spLocks noChangeArrowheads="1"/>
          </p:cNvSpPr>
          <p:nvPr/>
        </p:nvSpPr>
        <p:spPr bwMode="auto">
          <a:xfrm>
            <a:off x="5629275" y="5992813"/>
            <a:ext cx="153988" cy="141287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3738" name="Oval 253" descr="Dark vertical"/>
          <p:cNvSpPr>
            <a:spLocks noChangeArrowheads="1"/>
          </p:cNvSpPr>
          <p:nvPr/>
        </p:nvSpPr>
        <p:spPr bwMode="auto">
          <a:xfrm>
            <a:off x="5629275" y="6161088"/>
            <a:ext cx="153988" cy="142875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3739" name="Oval 254"/>
          <p:cNvSpPr>
            <a:spLocks noChangeArrowheads="1"/>
          </p:cNvSpPr>
          <p:nvPr/>
        </p:nvSpPr>
        <p:spPr bwMode="auto">
          <a:xfrm>
            <a:off x="5822950" y="5318125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3740" name="Oval 255"/>
          <p:cNvSpPr>
            <a:spLocks noChangeArrowheads="1"/>
          </p:cNvSpPr>
          <p:nvPr/>
        </p:nvSpPr>
        <p:spPr bwMode="auto">
          <a:xfrm>
            <a:off x="5822950" y="5486400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3741" name="Oval 256"/>
          <p:cNvSpPr>
            <a:spLocks noChangeArrowheads="1"/>
          </p:cNvSpPr>
          <p:nvPr/>
        </p:nvSpPr>
        <p:spPr bwMode="auto">
          <a:xfrm>
            <a:off x="5822950" y="5654675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3742" name="Oval 257"/>
          <p:cNvSpPr>
            <a:spLocks noChangeArrowheads="1"/>
          </p:cNvSpPr>
          <p:nvPr/>
        </p:nvSpPr>
        <p:spPr bwMode="auto">
          <a:xfrm>
            <a:off x="5822950" y="5822950"/>
            <a:ext cx="153988" cy="142875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3743" name="Oval 258"/>
          <p:cNvSpPr>
            <a:spLocks noChangeArrowheads="1"/>
          </p:cNvSpPr>
          <p:nvPr/>
        </p:nvSpPr>
        <p:spPr bwMode="auto">
          <a:xfrm>
            <a:off x="5822950" y="5992813"/>
            <a:ext cx="153988" cy="141287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3744" name="Oval 259" descr="Dark vertical"/>
          <p:cNvSpPr>
            <a:spLocks noChangeArrowheads="1"/>
          </p:cNvSpPr>
          <p:nvPr/>
        </p:nvSpPr>
        <p:spPr bwMode="auto">
          <a:xfrm>
            <a:off x="5822950" y="6161088"/>
            <a:ext cx="153988" cy="142875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3745" name="Oval 260"/>
          <p:cNvSpPr>
            <a:spLocks noChangeArrowheads="1"/>
          </p:cNvSpPr>
          <p:nvPr/>
        </p:nvSpPr>
        <p:spPr bwMode="auto">
          <a:xfrm>
            <a:off x="6015038" y="5318125"/>
            <a:ext cx="153987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3746" name="Oval 261"/>
          <p:cNvSpPr>
            <a:spLocks noChangeArrowheads="1"/>
          </p:cNvSpPr>
          <p:nvPr/>
        </p:nvSpPr>
        <p:spPr bwMode="auto">
          <a:xfrm>
            <a:off x="6015038" y="5486400"/>
            <a:ext cx="153987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3747" name="Oval 262"/>
          <p:cNvSpPr>
            <a:spLocks noChangeArrowheads="1"/>
          </p:cNvSpPr>
          <p:nvPr/>
        </p:nvSpPr>
        <p:spPr bwMode="auto">
          <a:xfrm>
            <a:off x="6015038" y="5654675"/>
            <a:ext cx="153987" cy="141288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3748" name="Oval 263"/>
          <p:cNvSpPr>
            <a:spLocks noChangeArrowheads="1"/>
          </p:cNvSpPr>
          <p:nvPr/>
        </p:nvSpPr>
        <p:spPr bwMode="auto">
          <a:xfrm>
            <a:off x="6015038" y="5822950"/>
            <a:ext cx="153987" cy="142875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3749" name="Oval 264"/>
          <p:cNvSpPr>
            <a:spLocks noChangeArrowheads="1"/>
          </p:cNvSpPr>
          <p:nvPr/>
        </p:nvSpPr>
        <p:spPr bwMode="auto">
          <a:xfrm>
            <a:off x="6015038" y="5992813"/>
            <a:ext cx="153987" cy="141287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3750" name="Oval 265" descr="Dark vertical"/>
          <p:cNvSpPr>
            <a:spLocks noChangeArrowheads="1"/>
          </p:cNvSpPr>
          <p:nvPr/>
        </p:nvSpPr>
        <p:spPr bwMode="auto">
          <a:xfrm>
            <a:off x="6015038" y="6161088"/>
            <a:ext cx="153987" cy="142875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3751" name="Oval 266"/>
          <p:cNvSpPr>
            <a:spLocks noChangeArrowheads="1"/>
          </p:cNvSpPr>
          <p:nvPr/>
        </p:nvSpPr>
        <p:spPr bwMode="auto">
          <a:xfrm>
            <a:off x="6207125" y="5318125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3752" name="Oval 267"/>
          <p:cNvSpPr>
            <a:spLocks noChangeArrowheads="1"/>
          </p:cNvSpPr>
          <p:nvPr/>
        </p:nvSpPr>
        <p:spPr bwMode="auto">
          <a:xfrm>
            <a:off x="6207125" y="5486400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3753" name="Oval 268"/>
          <p:cNvSpPr>
            <a:spLocks noChangeArrowheads="1"/>
          </p:cNvSpPr>
          <p:nvPr/>
        </p:nvSpPr>
        <p:spPr bwMode="auto">
          <a:xfrm>
            <a:off x="6207125" y="5654675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3754" name="Oval 269"/>
          <p:cNvSpPr>
            <a:spLocks noChangeArrowheads="1"/>
          </p:cNvSpPr>
          <p:nvPr/>
        </p:nvSpPr>
        <p:spPr bwMode="auto">
          <a:xfrm>
            <a:off x="6207125" y="5822950"/>
            <a:ext cx="153988" cy="142875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3755" name="Oval 270" descr="50%"/>
          <p:cNvSpPr>
            <a:spLocks noChangeArrowheads="1"/>
          </p:cNvSpPr>
          <p:nvPr/>
        </p:nvSpPr>
        <p:spPr bwMode="auto">
          <a:xfrm>
            <a:off x="6207125" y="5992813"/>
            <a:ext cx="153988" cy="141287"/>
          </a:xfrm>
          <a:prstGeom prst="ellipse">
            <a:avLst/>
          </a:prstGeom>
          <a:pattFill prst="pct50">
            <a:fgClr>
              <a:schemeClr val="accent2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3756" name="Oval 271"/>
          <p:cNvSpPr>
            <a:spLocks noChangeArrowheads="1"/>
          </p:cNvSpPr>
          <p:nvPr/>
        </p:nvSpPr>
        <p:spPr bwMode="auto">
          <a:xfrm>
            <a:off x="6207125" y="6161088"/>
            <a:ext cx="153988" cy="142875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3757" name="Oval 272"/>
          <p:cNvSpPr>
            <a:spLocks noChangeArrowheads="1"/>
          </p:cNvSpPr>
          <p:nvPr/>
        </p:nvSpPr>
        <p:spPr bwMode="auto">
          <a:xfrm>
            <a:off x="6400800" y="5318125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3758" name="Oval 273"/>
          <p:cNvSpPr>
            <a:spLocks noChangeArrowheads="1"/>
          </p:cNvSpPr>
          <p:nvPr/>
        </p:nvSpPr>
        <p:spPr bwMode="auto">
          <a:xfrm>
            <a:off x="6400800" y="5486400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3759" name="Oval 274"/>
          <p:cNvSpPr>
            <a:spLocks noChangeArrowheads="1"/>
          </p:cNvSpPr>
          <p:nvPr/>
        </p:nvSpPr>
        <p:spPr bwMode="auto">
          <a:xfrm>
            <a:off x="6400800" y="5654675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3760" name="Oval 275" descr="Dark vertical"/>
          <p:cNvSpPr>
            <a:spLocks noChangeArrowheads="1"/>
          </p:cNvSpPr>
          <p:nvPr/>
        </p:nvSpPr>
        <p:spPr bwMode="auto">
          <a:xfrm>
            <a:off x="6400800" y="5822950"/>
            <a:ext cx="153988" cy="142875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3761" name="Oval 276" descr="Dark vertical"/>
          <p:cNvSpPr>
            <a:spLocks noChangeArrowheads="1"/>
          </p:cNvSpPr>
          <p:nvPr/>
        </p:nvSpPr>
        <p:spPr bwMode="auto">
          <a:xfrm>
            <a:off x="6400800" y="5992813"/>
            <a:ext cx="153988" cy="141287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3762" name="Oval 277" descr="Dark vertical"/>
          <p:cNvSpPr>
            <a:spLocks noChangeArrowheads="1"/>
          </p:cNvSpPr>
          <p:nvPr/>
        </p:nvSpPr>
        <p:spPr bwMode="auto">
          <a:xfrm>
            <a:off x="6400800" y="6161088"/>
            <a:ext cx="153988" cy="142875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3763" name="Oval 278"/>
          <p:cNvSpPr>
            <a:spLocks noChangeArrowheads="1"/>
          </p:cNvSpPr>
          <p:nvPr/>
        </p:nvSpPr>
        <p:spPr bwMode="auto">
          <a:xfrm>
            <a:off x="6592888" y="5318125"/>
            <a:ext cx="153987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3764" name="Oval 279"/>
          <p:cNvSpPr>
            <a:spLocks noChangeArrowheads="1"/>
          </p:cNvSpPr>
          <p:nvPr/>
        </p:nvSpPr>
        <p:spPr bwMode="auto">
          <a:xfrm>
            <a:off x="6592888" y="5486400"/>
            <a:ext cx="153987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3765" name="Oval 280"/>
          <p:cNvSpPr>
            <a:spLocks noChangeArrowheads="1"/>
          </p:cNvSpPr>
          <p:nvPr/>
        </p:nvSpPr>
        <p:spPr bwMode="auto">
          <a:xfrm>
            <a:off x="6592888" y="5654675"/>
            <a:ext cx="153987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3766" name="Oval 281"/>
          <p:cNvSpPr>
            <a:spLocks noChangeArrowheads="1"/>
          </p:cNvSpPr>
          <p:nvPr/>
        </p:nvSpPr>
        <p:spPr bwMode="auto">
          <a:xfrm>
            <a:off x="6592888" y="5822950"/>
            <a:ext cx="153987" cy="142875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3767" name="Oval 282"/>
          <p:cNvSpPr>
            <a:spLocks noChangeArrowheads="1"/>
          </p:cNvSpPr>
          <p:nvPr/>
        </p:nvSpPr>
        <p:spPr bwMode="auto">
          <a:xfrm>
            <a:off x="6592888" y="5992813"/>
            <a:ext cx="153987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3768" name="Oval 283" descr="Dark vertical"/>
          <p:cNvSpPr>
            <a:spLocks noChangeArrowheads="1"/>
          </p:cNvSpPr>
          <p:nvPr/>
        </p:nvSpPr>
        <p:spPr bwMode="auto">
          <a:xfrm>
            <a:off x="6592888" y="6161088"/>
            <a:ext cx="153987" cy="142875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3769" name="Rectangle 284"/>
          <p:cNvSpPr>
            <a:spLocks noChangeArrowheads="1"/>
          </p:cNvSpPr>
          <p:nvPr/>
        </p:nvSpPr>
        <p:spPr bwMode="auto">
          <a:xfrm>
            <a:off x="5407025" y="5278438"/>
            <a:ext cx="1371600" cy="1058862"/>
          </a:xfrm>
          <a:prstGeom prst="rect">
            <a:avLst/>
          </a:prstGeom>
          <a:noFill/>
          <a:ln w="19050">
            <a:solidFill>
              <a:srgbClr val="008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3770" name="Oval 285"/>
          <p:cNvSpPr>
            <a:spLocks noChangeArrowheads="1"/>
          </p:cNvSpPr>
          <p:nvPr/>
        </p:nvSpPr>
        <p:spPr bwMode="auto">
          <a:xfrm>
            <a:off x="7051675" y="4932363"/>
            <a:ext cx="153988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3771" name="Oval 286"/>
          <p:cNvSpPr>
            <a:spLocks noChangeArrowheads="1"/>
          </p:cNvSpPr>
          <p:nvPr/>
        </p:nvSpPr>
        <p:spPr bwMode="auto">
          <a:xfrm>
            <a:off x="7051675" y="5100638"/>
            <a:ext cx="153988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3772" name="Oval 287"/>
          <p:cNvSpPr>
            <a:spLocks noChangeArrowheads="1"/>
          </p:cNvSpPr>
          <p:nvPr/>
        </p:nvSpPr>
        <p:spPr bwMode="auto">
          <a:xfrm>
            <a:off x="7051675" y="5268913"/>
            <a:ext cx="153988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3773" name="Oval 288"/>
          <p:cNvSpPr>
            <a:spLocks noChangeArrowheads="1"/>
          </p:cNvSpPr>
          <p:nvPr/>
        </p:nvSpPr>
        <p:spPr bwMode="auto">
          <a:xfrm>
            <a:off x="7051675" y="5437188"/>
            <a:ext cx="153988" cy="142875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3774" name="Oval 289"/>
          <p:cNvSpPr>
            <a:spLocks noChangeArrowheads="1"/>
          </p:cNvSpPr>
          <p:nvPr/>
        </p:nvSpPr>
        <p:spPr bwMode="auto">
          <a:xfrm>
            <a:off x="7051675" y="5607050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3775" name="Oval 290"/>
          <p:cNvSpPr>
            <a:spLocks noChangeArrowheads="1"/>
          </p:cNvSpPr>
          <p:nvPr/>
        </p:nvSpPr>
        <p:spPr bwMode="auto">
          <a:xfrm>
            <a:off x="7051675" y="5775325"/>
            <a:ext cx="153988" cy="142875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3776" name="Oval 291"/>
          <p:cNvSpPr>
            <a:spLocks noChangeArrowheads="1"/>
          </p:cNvSpPr>
          <p:nvPr/>
        </p:nvSpPr>
        <p:spPr bwMode="auto">
          <a:xfrm>
            <a:off x="7243763" y="4932363"/>
            <a:ext cx="153987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3777" name="Oval 292"/>
          <p:cNvSpPr>
            <a:spLocks noChangeArrowheads="1"/>
          </p:cNvSpPr>
          <p:nvPr/>
        </p:nvSpPr>
        <p:spPr bwMode="auto">
          <a:xfrm>
            <a:off x="7243763" y="5100638"/>
            <a:ext cx="153987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3778" name="Oval 293"/>
          <p:cNvSpPr>
            <a:spLocks noChangeArrowheads="1"/>
          </p:cNvSpPr>
          <p:nvPr/>
        </p:nvSpPr>
        <p:spPr bwMode="auto">
          <a:xfrm>
            <a:off x="7243763" y="5268913"/>
            <a:ext cx="153987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3779" name="Oval 294"/>
          <p:cNvSpPr>
            <a:spLocks noChangeArrowheads="1"/>
          </p:cNvSpPr>
          <p:nvPr/>
        </p:nvSpPr>
        <p:spPr bwMode="auto">
          <a:xfrm>
            <a:off x="7243763" y="5437188"/>
            <a:ext cx="153987" cy="142875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3780" name="Oval 295"/>
          <p:cNvSpPr>
            <a:spLocks noChangeArrowheads="1"/>
          </p:cNvSpPr>
          <p:nvPr/>
        </p:nvSpPr>
        <p:spPr bwMode="auto">
          <a:xfrm>
            <a:off x="7243763" y="5607050"/>
            <a:ext cx="153987" cy="141288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3781" name="Oval 296" descr="Dark vertical"/>
          <p:cNvSpPr>
            <a:spLocks noChangeArrowheads="1"/>
          </p:cNvSpPr>
          <p:nvPr/>
        </p:nvSpPr>
        <p:spPr bwMode="auto">
          <a:xfrm>
            <a:off x="7243763" y="5775325"/>
            <a:ext cx="153987" cy="142875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3782" name="Oval 297"/>
          <p:cNvSpPr>
            <a:spLocks noChangeArrowheads="1"/>
          </p:cNvSpPr>
          <p:nvPr/>
        </p:nvSpPr>
        <p:spPr bwMode="auto">
          <a:xfrm>
            <a:off x="7437438" y="4932363"/>
            <a:ext cx="153987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3783" name="Oval 298"/>
          <p:cNvSpPr>
            <a:spLocks noChangeArrowheads="1"/>
          </p:cNvSpPr>
          <p:nvPr/>
        </p:nvSpPr>
        <p:spPr bwMode="auto">
          <a:xfrm>
            <a:off x="7437438" y="5100638"/>
            <a:ext cx="153987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3784" name="Oval 299"/>
          <p:cNvSpPr>
            <a:spLocks noChangeArrowheads="1"/>
          </p:cNvSpPr>
          <p:nvPr/>
        </p:nvSpPr>
        <p:spPr bwMode="auto">
          <a:xfrm>
            <a:off x="7437438" y="5268913"/>
            <a:ext cx="153987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3785" name="Oval 300"/>
          <p:cNvSpPr>
            <a:spLocks noChangeArrowheads="1"/>
          </p:cNvSpPr>
          <p:nvPr/>
        </p:nvSpPr>
        <p:spPr bwMode="auto">
          <a:xfrm>
            <a:off x="7437438" y="5437188"/>
            <a:ext cx="153987" cy="142875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3786" name="Oval 301"/>
          <p:cNvSpPr>
            <a:spLocks noChangeArrowheads="1"/>
          </p:cNvSpPr>
          <p:nvPr/>
        </p:nvSpPr>
        <p:spPr bwMode="auto">
          <a:xfrm>
            <a:off x="7437438" y="5607050"/>
            <a:ext cx="153987" cy="141288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3787" name="Oval 302" descr="Dark vertical"/>
          <p:cNvSpPr>
            <a:spLocks noChangeArrowheads="1"/>
          </p:cNvSpPr>
          <p:nvPr/>
        </p:nvSpPr>
        <p:spPr bwMode="auto">
          <a:xfrm>
            <a:off x="7437438" y="5775325"/>
            <a:ext cx="153987" cy="142875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3788" name="Oval 303"/>
          <p:cNvSpPr>
            <a:spLocks noChangeArrowheads="1"/>
          </p:cNvSpPr>
          <p:nvPr/>
        </p:nvSpPr>
        <p:spPr bwMode="auto">
          <a:xfrm>
            <a:off x="7629525" y="4932363"/>
            <a:ext cx="153988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3789" name="Oval 304"/>
          <p:cNvSpPr>
            <a:spLocks noChangeArrowheads="1"/>
          </p:cNvSpPr>
          <p:nvPr/>
        </p:nvSpPr>
        <p:spPr bwMode="auto">
          <a:xfrm>
            <a:off x="7629525" y="5100638"/>
            <a:ext cx="153988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3790" name="Oval 305"/>
          <p:cNvSpPr>
            <a:spLocks noChangeArrowheads="1"/>
          </p:cNvSpPr>
          <p:nvPr/>
        </p:nvSpPr>
        <p:spPr bwMode="auto">
          <a:xfrm>
            <a:off x="7629525" y="5268913"/>
            <a:ext cx="153988" cy="141287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3791" name="Oval 306"/>
          <p:cNvSpPr>
            <a:spLocks noChangeArrowheads="1"/>
          </p:cNvSpPr>
          <p:nvPr/>
        </p:nvSpPr>
        <p:spPr bwMode="auto">
          <a:xfrm>
            <a:off x="7629525" y="5437188"/>
            <a:ext cx="153988" cy="142875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3792" name="Oval 307"/>
          <p:cNvSpPr>
            <a:spLocks noChangeArrowheads="1"/>
          </p:cNvSpPr>
          <p:nvPr/>
        </p:nvSpPr>
        <p:spPr bwMode="auto">
          <a:xfrm>
            <a:off x="7629525" y="5607050"/>
            <a:ext cx="153988" cy="141288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3793" name="Oval 308" descr="Dark vertical"/>
          <p:cNvSpPr>
            <a:spLocks noChangeArrowheads="1"/>
          </p:cNvSpPr>
          <p:nvPr/>
        </p:nvSpPr>
        <p:spPr bwMode="auto">
          <a:xfrm>
            <a:off x="7629525" y="5775325"/>
            <a:ext cx="153988" cy="142875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3794" name="Oval 309"/>
          <p:cNvSpPr>
            <a:spLocks noChangeArrowheads="1"/>
          </p:cNvSpPr>
          <p:nvPr/>
        </p:nvSpPr>
        <p:spPr bwMode="auto">
          <a:xfrm>
            <a:off x="7821613" y="4932363"/>
            <a:ext cx="153987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3795" name="Oval 310"/>
          <p:cNvSpPr>
            <a:spLocks noChangeArrowheads="1"/>
          </p:cNvSpPr>
          <p:nvPr/>
        </p:nvSpPr>
        <p:spPr bwMode="auto">
          <a:xfrm>
            <a:off x="7821613" y="5100638"/>
            <a:ext cx="153987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3796" name="Oval 311"/>
          <p:cNvSpPr>
            <a:spLocks noChangeArrowheads="1"/>
          </p:cNvSpPr>
          <p:nvPr/>
        </p:nvSpPr>
        <p:spPr bwMode="auto">
          <a:xfrm>
            <a:off x="7821613" y="5268913"/>
            <a:ext cx="153987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3797" name="Oval 312"/>
          <p:cNvSpPr>
            <a:spLocks noChangeArrowheads="1"/>
          </p:cNvSpPr>
          <p:nvPr/>
        </p:nvSpPr>
        <p:spPr bwMode="auto">
          <a:xfrm>
            <a:off x="7821613" y="5437188"/>
            <a:ext cx="153987" cy="142875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3798" name="Oval 313"/>
          <p:cNvSpPr>
            <a:spLocks noChangeArrowheads="1"/>
          </p:cNvSpPr>
          <p:nvPr/>
        </p:nvSpPr>
        <p:spPr bwMode="auto">
          <a:xfrm>
            <a:off x="7821613" y="5607050"/>
            <a:ext cx="153987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3799" name="Oval 314"/>
          <p:cNvSpPr>
            <a:spLocks noChangeArrowheads="1"/>
          </p:cNvSpPr>
          <p:nvPr/>
        </p:nvSpPr>
        <p:spPr bwMode="auto">
          <a:xfrm>
            <a:off x="7821613" y="5775325"/>
            <a:ext cx="153987" cy="142875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3800" name="Oval 315"/>
          <p:cNvSpPr>
            <a:spLocks noChangeArrowheads="1"/>
          </p:cNvSpPr>
          <p:nvPr/>
        </p:nvSpPr>
        <p:spPr bwMode="auto">
          <a:xfrm>
            <a:off x="8015288" y="4932363"/>
            <a:ext cx="153987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3801" name="Oval 316"/>
          <p:cNvSpPr>
            <a:spLocks noChangeArrowheads="1"/>
          </p:cNvSpPr>
          <p:nvPr/>
        </p:nvSpPr>
        <p:spPr bwMode="auto">
          <a:xfrm>
            <a:off x="8015288" y="5100638"/>
            <a:ext cx="153987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3802" name="Oval 317" descr="50%"/>
          <p:cNvSpPr>
            <a:spLocks noChangeArrowheads="1"/>
          </p:cNvSpPr>
          <p:nvPr/>
        </p:nvSpPr>
        <p:spPr bwMode="auto">
          <a:xfrm>
            <a:off x="8015288" y="5268913"/>
            <a:ext cx="153987" cy="141287"/>
          </a:xfrm>
          <a:prstGeom prst="ellipse">
            <a:avLst/>
          </a:prstGeom>
          <a:pattFill prst="pct50">
            <a:fgClr>
              <a:schemeClr val="accent2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3803" name="Oval 318" descr="Dark vertical"/>
          <p:cNvSpPr>
            <a:spLocks noChangeArrowheads="1"/>
          </p:cNvSpPr>
          <p:nvPr/>
        </p:nvSpPr>
        <p:spPr bwMode="auto">
          <a:xfrm>
            <a:off x="8015288" y="5437188"/>
            <a:ext cx="153987" cy="142875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3804" name="Oval 319" descr="Dark vertical"/>
          <p:cNvSpPr>
            <a:spLocks noChangeArrowheads="1"/>
          </p:cNvSpPr>
          <p:nvPr/>
        </p:nvSpPr>
        <p:spPr bwMode="auto">
          <a:xfrm>
            <a:off x="8015288" y="5607050"/>
            <a:ext cx="153987" cy="141288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3805" name="Oval 320" descr="Dark vertical"/>
          <p:cNvSpPr>
            <a:spLocks noChangeArrowheads="1"/>
          </p:cNvSpPr>
          <p:nvPr/>
        </p:nvSpPr>
        <p:spPr bwMode="auto">
          <a:xfrm>
            <a:off x="8015288" y="5775325"/>
            <a:ext cx="153987" cy="142875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3806" name="Oval 321"/>
          <p:cNvSpPr>
            <a:spLocks noChangeArrowheads="1"/>
          </p:cNvSpPr>
          <p:nvPr/>
        </p:nvSpPr>
        <p:spPr bwMode="auto">
          <a:xfrm>
            <a:off x="8207375" y="4932363"/>
            <a:ext cx="153988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3807" name="Oval 322"/>
          <p:cNvSpPr>
            <a:spLocks noChangeArrowheads="1"/>
          </p:cNvSpPr>
          <p:nvPr/>
        </p:nvSpPr>
        <p:spPr bwMode="auto">
          <a:xfrm>
            <a:off x="8207375" y="5100638"/>
            <a:ext cx="153988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3808" name="Oval 323"/>
          <p:cNvSpPr>
            <a:spLocks noChangeArrowheads="1"/>
          </p:cNvSpPr>
          <p:nvPr/>
        </p:nvSpPr>
        <p:spPr bwMode="auto">
          <a:xfrm>
            <a:off x="8207375" y="5268913"/>
            <a:ext cx="153988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3809" name="Oval 324"/>
          <p:cNvSpPr>
            <a:spLocks noChangeArrowheads="1"/>
          </p:cNvSpPr>
          <p:nvPr/>
        </p:nvSpPr>
        <p:spPr bwMode="auto">
          <a:xfrm>
            <a:off x="8207375" y="5437188"/>
            <a:ext cx="153988" cy="142875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3810" name="Oval 325"/>
          <p:cNvSpPr>
            <a:spLocks noChangeArrowheads="1"/>
          </p:cNvSpPr>
          <p:nvPr/>
        </p:nvSpPr>
        <p:spPr bwMode="auto">
          <a:xfrm>
            <a:off x="8207375" y="5607050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3811" name="Oval 326" descr="Dark vertical"/>
          <p:cNvSpPr>
            <a:spLocks noChangeArrowheads="1"/>
          </p:cNvSpPr>
          <p:nvPr/>
        </p:nvSpPr>
        <p:spPr bwMode="auto">
          <a:xfrm>
            <a:off x="8207375" y="5775325"/>
            <a:ext cx="153988" cy="142875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3812" name="Rectangle 327"/>
          <p:cNvSpPr>
            <a:spLocks noChangeArrowheads="1"/>
          </p:cNvSpPr>
          <p:nvPr/>
        </p:nvSpPr>
        <p:spPr bwMode="auto">
          <a:xfrm>
            <a:off x="7021513" y="4892675"/>
            <a:ext cx="1371600" cy="1058863"/>
          </a:xfrm>
          <a:prstGeom prst="rect">
            <a:avLst/>
          </a:prstGeom>
          <a:noFill/>
          <a:ln w="19050">
            <a:solidFill>
              <a:srgbClr val="008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3813" name="Oval 328"/>
          <p:cNvSpPr>
            <a:spLocks noChangeArrowheads="1"/>
          </p:cNvSpPr>
          <p:nvPr/>
        </p:nvSpPr>
        <p:spPr bwMode="auto">
          <a:xfrm>
            <a:off x="7596188" y="3692525"/>
            <a:ext cx="153987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3814" name="Oval 329"/>
          <p:cNvSpPr>
            <a:spLocks noChangeArrowheads="1"/>
          </p:cNvSpPr>
          <p:nvPr/>
        </p:nvSpPr>
        <p:spPr bwMode="auto">
          <a:xfrm>
            <a:off x="7596188" y="3860800"/>
            <a:ext cx="153987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3815" name="Oval 330"/>
          <p:cNvSpPr>
            <a:spLocks noChangeArrowheads="1"/>
          </p:cNvSpPr>
          <p:nvPr/>
        </p:nvSpPr>
        <p:spPr bwMode="auto">
          <a:xfrm>
            <a:off x="7596188" y="4029075"/>
            <a:ext cx="153987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3816" name="Oval 331"/>
          <p:cNvSpPr>
            <a:spLocks noChangeArrowheads="1"/>
          </p:cNvSpPr>
          <p:nvPr/>
        </p:nvSpPr>
        <p:spPr bwMode="auto">
          <a:xfrm>
            <a:off x="7596188" y="4197350"/>
            <a:ext cx="153987" cy="142875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3817" name="Oval 332"/>
          <p:cNvSpPr>
            <a:spLocks noChangeArrowheads="1"/>
          </p:cNvSpPr>
          <p:nvPr/>
        </p:nvSpPr>
        <p:spPr bwMode="auto">
          <a:xfrm>
            <a:off x="7596188" y="4367213"/>
            <a:ext cx="153987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3818" name="Oval 333"/>
          <p:cNvSpPr>
            <a:spLocks noChangeArrowheads="1"/>
          </p:cNvSpPr>
          <p:nvPr/>
        </p:nvSpPr>
        <p:spPr bwMode="auto">
          <a:xfrm>
            <a:off x="7596188" y="4535488"/>
            <a:ext cx="153987" cy="142875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3819" name="Oval 334"/>
          <p:cNvSpPr>
            <a:spLocks noChangeArrowheads="1"/>
          </p:cNvSpPr>
          <p:nvPr/>
        </p:nvSpPr>
        <p:spPr bwMode="auto">
          <a:xfrm>
            <a:off x="7788275" y="3692525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3820" name="Oval 335"/>
          <p:cNvSpPr>
            <a:spLocks noChangeArrowheads="1"/>
          </p:cNvSpPr>
          <p:nvPr/>
        </p:nvSpPr>
        <p:spPr bwMode="auto">
          <a:xfrm>
            <a:off x="7788275" y="3860800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3821" name="Oval 336"/>
          <p:cNvSpPr>
            <a:spLocks noChangeArrowheads="1"/>
          </p:cNvSpPr>
          <p:nvPr/>
        </p:nvSpPr>
        <p:spPr bwMode="auto">
          <a:xfrm>
            <a:off x="7788275" y="4029075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3822" name="Oval 337"/>
          <p:cNvSpPr>
            <a:spLocks noChangeArrowheads="1"/>
          </p:cNvSpPr>
          <p:nvPr/>
        </p:nvSpPr>
        <p:spPr bwMode="auto">
          <a:xfrm>
            <a:off x="7788275" y="4197350"/>
            <a:ext cx="153988" cy="142875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3823" name="Oval 338"/>
          <p:cNvSpPr>
            <a:spLocks noChangeArrowheads="1"/>
          </p:cNvSpPr>
          <p:nvPr/>
        </p:nvSpPr>
        <p:spPr bwMode="auto">
          <a:xfrm>
            <a:off x="7788275" y="4367213"/>
            <a:ext cx="153988" cy="141287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3824" name="Oval 339" descr="Dark vertical"/>
          <p:cNvSpPr>
            <a:spLocks noChangeArrowheads="1"/>
          </p:cNvSpPr>
          <p:nvPr/>
        </p:nvSpPr>
        <p:spPr bwMode="auto">
          <a:xfrm>
            <a:off x="7788275" y="4535488"/>
            <a:ext cx="153988" cy="142875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3825" name="Oval 340"/>
          <p:cNvSpPr>
            <a:spLocks noChangeArrowheads="1"/>
          </p:cNvSpPr>
          <p:nvPr/>
        </p:nvSpPr>
        <p:spPr bwMode="auto">
          <a:xfrm>
            <a:off x="7981950" y="3692525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3826" name="Oval 341"/>
          <p:cNvSpPr>
            <a:spLocks noChangeArrowheads="1"/>
          </p:cNvSpPr>
          <p:nvPr/>
        </p:nvSpPr>
        <p:spPr bwMode="auto">
          <a:xfrm>
            <a:off x="7981950" y="3860800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3827" name="Oval 342"/>
          <p:cNvSpPr>
            <a:spLocks noChangeArrowheads="1"/>
          </p:cNvSpPr>
          <p:nvPr/>
        </p:nvSpPr>
        <p:spPr bwMode="auto">
          <a:xfrm>
            <a:off x="7981950" y="4029075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3828" name="Oval 343"/>
          <p:cNvSpPr>
            <a:spLocks noChangeArrowheads="1"/>
          </p:cNvSpPr>
          <p:nvPr/>
        </p:nvSpPr>
        <p:spPr bwMode="auto">
          <a:xfrm>
            <a:off x="7981950" y="4197350"/>
            <a:ext cx="153988" cy="142875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3829" name="Oval 344"/>
          <p:cNvSpPr>
            <a:spLocks noChangeArrowheads="1"/>
          </p:cNvSpPr>
          <p:nvPr/>
        </p:nvSpPr>
        <p:spPr bwMode="auto">
          <a:xfrm>
            <a:off x="7981950" y="4367213"/>
            <a:ext cx="153988" cy="141287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3830" name="Oval 345" descr="Dark vertical"/>
          <p:cNvSpPr>
            <a:spLocks noChangeArrowheads="1"/>
          </p:cNvSpPr>
          <p:nvPr/>
        </p:nvSpPr>
        <p:spPr bwMode="auto">
          <a:xfrm>
            <a:off x="7981950" y="4535488"/>
            <a:ext cx="153988" cy="142875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3831" name="Oval 346"/>
          <p:cNvSpPr>
            <a:spLocks noChangeArrowheads="1"/>
          </p:cNvSpPr>
          <p:nvPr/>
        </p:nvSpPr>
        <p:spPr bwMode="auto">
          <a:xfrm>
            <a:off x="8174038" y="3692525"/>
            <a:ext cx="153987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3832" name="Oval 347"/>
          <p:cNvSpPr>
            <a:spLocks noChangeArrowheads="1"/>
          </p:cNvSpPr>
          <p:nvPr/>
        </p:nvSpPr>
        <p:spPr bwMode="auto">
          <a:xfrm>
            <a:off x="8174038" y="3860800"/>
            <a:ext cx="153987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3833" name="Oval 348"/>
          <p:cNvSpPr>
            <a:spLocks noChangeArrowheads="1"/>
          </p:cNvSpPr>
          <p:nvPr/>
        </p:nvSpPr>
        <p:spPr bwMode="auto">
          <a:xfrm>
            <a:off x="8174038" y="4029075"/>
            <a:ext cx="153987" cy="141288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3834" name="Oval 349"/>
          <p:cNvSpPr>
            <a:spLocks noChangeArrowheads="1"/>
          </p:cNvSpPr>
          <p:nvPr/>
        </p:nvSpPr>
        <p:spPr bwMode="auto">
          <a:xfrm>
            <a:off x="8174038" y="4197350"/>
            <a:ext cx="153987" cy="142875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3835" name="Oval 350"/>
          <p:cNvSpPr>
            <a:spLocks noChangeArrowheads="1"/>
          </p:cNvSpPr>
          <p:nvPr/>
        </p:nvSpPr>
        <p:spPr bwMode="auto">
          <a:xfrm>
            <a:off x="8174038" y="4367213"/>
            <a:ext cx="153987" cy="141287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3836" name="Oval 351" descr="Dark vertical"/>
          <p:cNvSpPr>
            <a:spLocks noChangeArrowheads="1"/>
          </p:cNvSpPr>
          <p:nvPr/>
        </p:nvSpPr>
        <p:spPr bwMode="auto">
          <a:xfrm>
            <a:off x="8174038" y="4535488"/>
            <a:ext cx="153987" cy="142875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3837" name="Oval 352"/>
          <p:cNvSpPr>
            <a:spLocks noChangeArrowheads="1"/>
          </p:cNvSpPr>
          <p:nvPr/>
        </p:nvSpPr>
        <p:spPr bwMode="auto">
          <a:xfrm>
            <a:off x="8366125" y="3692525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3838" name="Oval 353"/>
          <p:cNvSpPr>
            <a:spLocks noChangeArrowheads="1"/>
          </p:cNvSpPr>
          <p:nvPr/>
        </p:nvSpPr>
        <p:spPr bwMode="auto">
          <a:xfrm>
            <a:off x="8366125" y="3860800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3839" name="Oval 354"/>
          <p:cNvSpPr>
            <a:spLocks noChangeArrowheads="1"/>
          </p:cNvSpPr>
          <p:nvPr/>
        </p:nvSpPr>
        <p:spPr bwMode="auto">
          <a:xfrm>
            <a:off x="8366125" y="4029075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3840" name="Oval 355"/>
          <p:cNvSpPr>
            <a:spLocks noChangeArrowheads="1"/>
          </p:cNvSpPr>
          <p:nvPr/>
        </p:nvSpPr>
        <p:spPr bwMode="auto">
          <a:xfrm>
            <a:off x="8366125" y="4197350"/>
            <a:ext cx="153988" cy="142875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3841" name="Oval 356"/>
          <p:cNvSpPr>
            <a:spLocks noChangeArrowheads="1"/>
          </p:cNvSpPr>
          <p:nvPr/>
        </p:nvSpPr>
        <p:spPr bwMode="auto">
          <a:xfrm>
            <a:off x="8366125" y="4367213"/>
            <a:ext cx="153988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3842" name="Oval 357"/>
          <p:cNvSpPr>
            <a:spLocks noChangeArrowheads="1"/>
          </p:cNvSpPr>
          <p:nvPr/>
        </p:nvSpPr>
        <p:spPr bwMode="auto">
          <a:xfrm>
            <a:off x="8366125" y="4535488"/>
            <a:ext cx="153988" cy="142875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3843" name="Oval 358"/>
          <p:cNvSpPr>
            <a:spLocks noChangeArrowheads="1"/>
          </p:cNvSpPr>
          <p:nvPr/>
        </p:nvSpPr>
        <p:spPr bwMode="auto">
          <a:xfrm>
            <a:off x="8559800" y="3692525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3844" name="Oval 359"/>
          <p:cNvSpPr>
            <a:spLocks noChangeArrowheads="1"/>
          </p:cNvSpPr>
          <p:nvPr/>
        </p:nvSpPr>
        <p:spPr bwMode="auto">
          <a:xfrm>
            <a:off x="8559800" y="3860800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3845" name="Oval 360"/>
          <p:cNvSpPr>
            <a:spLocks noChangeArrowheads="1"/>
          </p:cNvSpPr>
          <p:nvPr/>
        </p:nvSpPr>
        <p:spPr bwMode="auto">
          <a:xfrm>
            <a:off x="8559800" y="4029075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3846" name="Oval 361" descr="Dark vertical"/>
          <p:cNvSpPr>
            <a:spLocks noChangeArrowheads="1"/>
          </p:cNvSpPr>
          <p:nvPr/>
        </p:nvSpPr>
        <p:spPr bwMode="auto">
          <a:xfrm>
            <a:off x="8559800" y="4197350"/>
            <a:ext cx="153988" cy="142875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3847" name="Oval 362" descr="Dark vertical"/>
          <p:cNvSpPr>
            <a:spLocks noChangeArrowheads="1"/>
          </p:cNvSpPr>
          <p:nvPr/>
        </p:nvSpPr>
        <p:spPr bwMode="auto">
          <a:xfrm>
            <a:off x="8559800" y="4367213"/>
            <a:ext cx="153988" cy="141287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3848" name="Oval 363" descr="Dark vertical"/>
          <p:cNvSpPr>
            <a:spLocks noChangeArrowheads="1"/>
          </p:cNvSpPr>
          <p:nvPr/>
        </p:nvSpPr>
        <p:spPr bwMode="auto">
          <a:xfrm>
            <a:off x="8559800" y="4535488"/>
            <a:ext cx="153988" cy="142875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3849" name="Oval 364"/>
          <p:cNvSpPr>
            <a:spLocks noChangeArrowheads="1"/>
          </p:cNvSpPr>
          <p:nvPr/>
        </p:nvSpPr>
        <p:spPr bwMode="auto">
          <a:xfrm>
            <a:off x="8751888" y="3692525"/>
            <a:ext cx="153987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3850" name="Oval 365"/>
          <p:cNvSpPr>
            <a:spLocks noChangeArrowheads="1"/>
          </p:cNvSpPr>
          <p:nvPr/>
        </p:nvSpPr>
        <p:spPr bwMode="auto">
          <a:xfrm>
            <a:off x="8751888" y="3860800"/>
            <a:ext cx="153987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3851" name="Oval 366"/>
          <p:cNvSpPr>
            <a:spLocks noChangeArrowheads="1"/>
          </p:cNvSpPr>
          <p:nvPr/>
        </p:nvSpPr>
        <p:spPr bwMode="auto">
          <a:xfrm>
            <a:off x="8751888" y="4029075"/>
            <a:ext cx="153987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3852" name="Oval 367"/>
          <p:cNvSpPr>
            <a:spLocks noChangeArrowheads="1"/>
          </p:cNvSpPr>
          <p:nvPr/>
        </p:nvSpPr>
        <p:spPr bwMode="auto">
          <a:xfrm>
            <a:off x="8751888" y="4197350"/>
            <a:ext cx="153987" cy="142875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3853" name="Oval 368" descr="50%"/>
          <p:cNvSpPr>
            <a:spLocks noChangeArrowheads="1"/>
          </p:cNvSpPr>
          <p:nvPr/>
        </p:nvSpPr>
        <p:spPr bwMode="auto">
          <a:xfrm>
            <a:off x="8751888" y="4367213"/>
            <a:ext cx="153987" cy="141287"/>
          </a:xfrm>
          <a:prstGeom prst="ellipse">
            <a:avLst/>
          </a:prstGeom>
          <a:pattFill prst="pct50">
            <a:fgClr>
              <a:schemeClr val="accent2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3854" name="Oval 369" descr="Dark vertical"/>
          <p:cNvSpPr>
            <a:spLocks noChangeArrowheads="1"/>
          </p:cNvSpPr>
          <p:nvPr/>
        </p:nvSpPr>
        <p:spPr bwMode="auto">
          <a:xfrm>
            <a:off x="8751888" y="4535488"/>
            <a:ext cx="153987" cy="142875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3855" name="Rectangle 370"/>
          <p:cNvSpPr>
            <a:spLocks noChangeArrowheads="1"/>
          </p:cNvSpPr>
          <p:nvPr/>
        </p:nvSpPr>
        <p:spPr bwMode="auto">
          <a:xfrm>
            <a:off x="7566025" y="3652838"/>
            <a:ext cx="1371600" cy="1058862"/>
          </a:xfrm>
          <a:prstGeom prst="rect">
            <a:avLst/>
          </a:prstGeom>
          <a:noFill/>
          <a:ln w="19050">
            <a:solidFill>
              <a:srgbClr val="008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3856" name="Text Box 371"/>
          <p:cNvSpPr txBox="1">
            <a:spLocks noChangeArrowheads="1"/>
          </p:cNvSpPr>
          <p:nvPr/>
        </p:nvSpPr>
        <p:spPr bwMode="auto">
          <a:xfrm>
            <a:off x="152400" y="1339850"/>
            <a:ext cx="2590800" cy="17827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lnSpc>
                <a:spcPct val="90000"/>
              </a:lnSpc>
              <a:spcBef>
                <a:spcPct val="50000"/>
              </a:spcBef>
            </a:pPr>
            <a:r>
              <a:rPr lang="en-US" sz="1600" b="1">
                <a:latin typeface="Times" charset="0"/>
              </a:rPr>
              <a:t>(1) For each possible move</a:t>
            </a:r>
          </a:p>
          <a:p>
            <a:pPr>
              <a:lnSpc>
                <a:spcPct val="90000"/>
              </a:lnSpc>
              <a:spcBef>
                <a:spcPct val="50000"/>
              </a:spcBef>
            </a:pPr>
            <a:r>
              <a:rPr lang="en-US" sz="1600" b="1">
                <a:latin typeface="Times" charset="0"/>
              </a:rPr>
              <a:t>(2) Add it to the board</a:t>
            </a:r>
          </a:p>
          <a:p>
            <a:pPr>
              <a:lnSpc>
                <a:spcPct val="90000"/>
              </a:lnSpc>
              <a:spcBef>
                <a:spcPct val="50000"/>
              </a:spcBef>
            </a:pPr>
            <a:r>
              <a:rPr lang="en-US" sz="1600" b="1">
                <a:latin typeface="Times" charset="0"/>
              </a:rPr>
              <a:t>(3) Ask OPPONENT to score each board</a:t>
            </a:r>
          </a:p>
          <a:p>
            <a:pPr>
              <a:lnSpc>
                <a:spcPct val="90000"/>
              </a:lnSpc>
              <a:spcBef>
                <a:spcPct val="50000"/>
              </a:spcBef>
            </a:pPr>
            <a:r>
              <a:rPr lang="en-US" sz="1600" b="1">
                <a:solidFill>
                  <a:srgbClr val="0B04FF"/>
                </a:solidFill>
                <a:latin typeface="Times" charset="0"/>
              </a:rPr>
              <a:t>(4) Which score will the opponent choose?</a:t>
            </a:r>
            <a:endParaRPr lang="en-US" sz="1600" b="1">
              <a:latin typeface="Times" charset="0"/>
            </a:endParaRPr>
          </a:p>
        </p:txBody>
      </p:sp>
      <p:sp>
        <p:nvSpPr>
          <p:cNvPr id="63857" name="Text Box 372"/>
          <p:cNvSpPr txBox="1">
            <a:spLocks noChangeArrowheads="1"/>
          </p:cNvSpPr>
          <p:nvPr/>
        </p:nvSpPr>
        <p:spPr bwMode="auto">
          <a:xfrm>
            <a:off x="5638800" y="6369050"/>
            <a:ext cx="99060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600" b="1">
                <a:solidFill>
                  <a:srgbClr val="840802"/>
                </a:solidFill>
              </a:rPr>
              <a:t>0.0</a:t>
            </a:r>
          </a:p>
        </p:txBody>
      </p:sp>
      <p:sp>
        <p:nvSpPr>
          <p:cNvPr id="63858" name="Text Box 373"/>
          <p:cNvSpPr txBox="1">
            <a:spLocks noChangeArrowheads="1"/>
          </p:cNvSpPr>
          <p:nvPr/>
        </p:nvSpPr>
        <p:spPr bwMode="auto">
          <a:xfrm>
            <a:off x="7389813" y="6027738"/>
            <a:ext cx="687387" cy="346075"/>
          </a:xfrm>
          <a:prstGeom prst="rect">
            <a:avLst/>
          </a:prstGeom>
          <a:noFill/>
          <a:ln w="9525">
            <a:solidFill>
              <a:srgbClr val="FF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600" b="1">
                <a:solidFill>
                  <a:srgbClr val="FF0000"/>
                </a:solidFill>
              </a:rPr>
              <a:t>50.0</a:t>
            </a:r>
          </a:p>
        </p:txBody>
      </p:sp>
      <p:sp>
        <p:nvSpPr>
          <p:cNvPr id="63859" name="Text Box 375"/>
          <p:cNvSpPr txBox="1">
            <a:spLocks noChangeArrowheads="1"/>
          </p:cNvSpPr>
          <p:nvPr/>
        </p:nvSpPr>
        <p:spPr bwMode="auto">
          <a:xfrm>
            <a:off x="4103688" y="6369050"/>
            <a:ext cx="99060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600" b="1">
                <a:solidFill>
                  <a:srgbClr val="840802"/>
                </a:solidFill>
              </a:rPr>
              <a:t>0.0</a:t>
            </a:r>
          </a:p>
        </p:txBody>
      </p:sp>
      <p:sp>
        <p:nvSpPr>
          <p:cNvPr id="63860" name="Text Box 376"/>
          <p:cNvSpPr txBox="1">
            <a:spLocks noChangeArrowheads="1"/>
          </p:cNvSpPr>
          <p:nvPr/>
        </p:nvSpPr>
        <p:spPr bwMode="auto">
          <a:xfrm>
            <a:off x="2362200" y="6369050"/>
            <a:ext cx="99060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600" b="1">
                <a:solidFill>
                  <a:srgbClr val="840802"/>
                </a:solidFill>
              </a:rPr>
              <a:t>0.0</a:t>
            </a:r>
          </a:p>
        </p:txBody>
      </p:sp>
      <p:sp>
        <p:nvSpPr>
          <p:cNvPr id="63861" name="Text Box 377"/>
          <p:cNvSpPr txBox="1">
            <a:spLocks noChangeArrowheads="1"/>
          </p:cNvSpPr>
          <p:nvPr/>
        </p:nvSpPr>
        <p:spPr bwMode="auto">
          <a:xfrm>
            <a:off x="1014413" y="5991225"/>
            <a:ext cx="687387" cy="346075"/>
          </a:xfrm>
          <a:prstGeom prst="rect">
            <a:avLst/>
          </a:prstGeom>
          <a:noFill/>
          <a:ln w="9525">
            <a:solidFill>
              <a:srgbClr val="FF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600" b="1">
                <a:solidFill>
                  <a:srgbClr val="FF0000"/>
                </a:solidFill>
              </a:rPr>
              <a:t>50.0</a:t>
            </a:r>
          </a:p>
        </p:txBody>
      </p:sp>
      <p:sp>
        <p:nvSpPr>
          <p:cNvPr id="63862" name="Text Box 378"/>
          <p:cNvSpPr txBox="1">
            <a:spLocks noChangeArrowheads="1"/>
          </p:cNvSpPr>
          <p:nvPr/>
        </p:nvSpPr>
        <p:spPr bwMode="auto">
          <a:xfrm>
            <a:off x="417513" y="3224213"/>
            <a:ext cx="99060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600" b="1">
                <a:solidFill>
                  <a:srgbClr val="840802"/>
                </a:solidFill>
              </a:rPr>
              <a:t>0.0</a:t>
            </a:r>
          </a:p>
        </p:txBody>
      </p:sp>
      <p:sp>
        <p:nvSpPr>
          <p:cNvPr id="63863" name="Text Box 379"/>
          <p:cNvSpPr txBox="1">
            <a:spLocks noChangeArrowheads="1"/>
          </p:cNvSpPr>
          <p:nvPr/>
        </p:nvSpPr>
        <p:spPr bwMode="auto">
          <a:xfrm>
            <a:off x="6453188" y="1654175"/>
            <a:ext cx="2152650" cy="754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lnSpc>
                <a:spcPct val="90000"/>
              </a:lnSpc>
              <a:spcBef>
                <a:spcPct val="50000"/>
              </a:spcBef>
            </a:pPr>
            <a:r>
              <a:rPr lang="en-US" sz="1600" b="1">
                <a:solidFill>
                  <a:srgbClr val="0B04FF"/>
                </a:solidFill>
                <a:latin typeface="Times" charset="0"/>
              </a:rPr>
              <a:t>What, then, should assign for your score? (</a:t>
            </a:r>
            <a:r>
              <a:rPr lang="en-US" sz="1600" b="1">
                <a:solidFill>
                  <a:srgbClr val="0B04FF"/>
                </a:solidFill>
                <a:latin typeface="Courier New" pitchFamily="49" charset="0"/>
              </a:rPr>
              <a:t>self</a:t>
            </a:r>
            <a:r>
              <a:rPr lang="en-US" sz="1600" b="1">
                <a:solidFill>
                  <a:srgbClr val="0B04FF"/>
                </a:solidFill>
                <a:latin typeface="Times" charset="0"/>
              </a:rPr>
              <a:t>'s score)</a:t>
            </a:r>
          </a:p>
        </p:txBody>
      </p:sp>
      <p:sp>
        <p:nvSpPr>
          <p:cNvPr id="63864" name="Text Box 380"/>
          <p:cNvSpPr txBox="1">
            <a:spLocks noChangeArrowheads="1"/>
          </p:cNvSpPr>
          <p:nvPr/>
        </p:nvSpPr>
        <p:spPr bwMode="auto">
          <a:xfrm>
            <a:off x="838200" y="228600"/>
            <a:ext cx="5791200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4000"/>
              <a:t>scoresFor</a:t>
            </a:r>
            <a:r>
              <a:rPr lang="en-US" sz="4000">
                <a:latin typeface="Times" charset="0"/>
              </a:rPr>
              <a:t> each column</a:t>
            </a:r>
            <a:endParaRPr lang="en-US" sz="4000" b="1">
              <a:latin typeface="Courier New" pitchFamily="49" charset="0"/>
            </a:endParaRPr>
          </a:p>
        </p:txBody>
      </p:sp>
      <p:sp>
        <p:nvSpPr>
          <p:cNvPr id="63865" name="Text Box 381"/>
          <p:cNvSpPr txBox="1">
            <a:spLocks noChangeArrowheads="1"/>
          </p:cNvSpPr>
          <p:nvPr/>
        </p:nvSpPr>
        <p:spPr bwMode="auto">
          <a:xfrm>
            <a:off x="7918450" y="3233738"/>
            <a:ext cx="687388" cy="346075"/>
          </a:xfrm>
          <a:prstGeom prst="rect">
            <a:avLst/>
          </a:prstGeom>
          <a:noFill/>
          <a:ln w="9525">
            <a:solidFill>
              <a:srgbClr val="FF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600" b="1">
                <a:solidFill>
                  <a:srgbClr val="FF0000"/>
                </a:solidFill>
              </a:rPr>
              <a:t>50.0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514" name="Group 2"/>
          <p:cNvGrpSpPr>
            <a:grpSpLocks/>
          </p:cNvGrpSpPr>
          <p:nvPr/>
        </p:nvGrpSpPr>
        <p:grpSpPr bwMode="auto">
          <a:xfrm>
            <a:off x="549275" y="990600"/>
            <a:ext cx="6613525" cy="180975"/>
            <a:chOff x="295" y="1311"/>
            <a:chExt cx="5177" cy="114"/>
          </a:xfrm>
        </p:grpSpPr>
        <p:sp>
          <p:nvSpPr>
            <p:cNvPr id="64889" name="Rectangle 3"/>
            <p:cNvSpPr>
              <a:spLocks noChangeArrowheads="1"/>
            </p:cNvSpPr>
            <p:nvPr/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4890" name="Rectangle 4"/>
            <p:cNvSpPr>
              <a:spLocks noChangeArrowheads="1"/>
            </p:cNvSpPr>
            <p:nvPr/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64515" name="Oval 5"/>
          <p:cNvSpPr>
            <a:spLocks noChangeArrowheads="1"/>
          </p:cNvSpPr>
          <p:nvPr/>
        </p:nvSpPr>
        <p:spPr bwMode="auto">
          <a:xfrm>
            <a:off x="3108325" y="137953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4516" name="Oval 6"/>
          <p:cNvSpPr>
            <a:spLocks noChangeArrowheads="1"/>
          </p:cNvSpPr>
          <p:nvPr/>
        </p:nvSpPr>
        <p:spPr bwMode="auto">
          <a:xfrm>
            <a:off x="3108325" y="174148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4517" name="Oval 7"/>
          <p:cNvSpPr>
            <a:spLocks noChangeArrowheads="1"/>
          </p:cNvSpPr>
          <p:nvPr/>
        </p:nvSpPr>
        <p:spPr bwMode="auto">
          <a:xfrm>
            <a:off x="3108325" y="210502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4518" name="Oval 8"/>
          <p:cNvSpPr>
            <a:spLocks noChangeArrowheads="1"/>
          </p:cNvSpPr>
          <p:nvPr/>
        </p:nvSpPr>
        <p:spPr bwMode="auto">
          <a:xfrm>
            <a:off x="3108325" y="2468563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4519" name="Oval 9"/>
          <p:cNvSpPr>
            <a:spLocks noChangeArrowheads="1"/>
          </p:cNvSpPr>
          <p:nvPr/>
        </p:nvSpPr>
        <p:spPr bwMode="auto">
          <a:xfrm>
            <a:off x="3108325" y="283210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4520" name="Oval 10"/>
          <p:cNvSpPr>
            <a:spLocks noChangeArrowheads="1"/>
          </p:cNvSpPr>
          <p:nvPr/>
        </p:nvSpPr>
        <p:spPr bwMode="auto">
          <a:xfrm>
            <a:off x="3108325" y="3195638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4521" name="Oval 11"/>
          <p:cNvSpPr>
            <a:spLocks noChangeArrowheads="1"/>
          </p:cNvSpPr>
          <p:nvPr/>
        </p:nvSpPr>
        <p:spPr bwMode="auto">
          <a:xfrm>
            <a:off x="3489325" y="137953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4522" name="Oval 12"/>
          <p:cNvSpPr>
            <a:spLocks noChangeArrowheads="1"/>
          </p:cNvSpPr>
          <p:nvPr/>
        </p:nvSpPr>
        <p:spPr bwMode="auto">
          <a:xfrm>
            <a:off x="3489325" y="174148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4523" name="Oval 13"/>
          <p:cNvSpPr>
            <a:spLocks noChangeArrowheads="1"/>
          </p:cNvSpPr>
          <p:nvPr/>
        </p:nvSpPr>
        <p:spPr bwMode="auto">
          <a:xfrm>
            <a:off x="3489325" y="210502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4524" name="Oval 14"/>
          <p:cNvSpPr>
            <a:spLocks noChangeArrowheads="1"/>
          </p:cNvSpPr>
          <p:nvPr/>
        </p:nvSpPr>
        <p:spPr bwMode="auto">
          <a:xfrm>
            <a:off x="3489325" y="2468563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4525" name="Oval 15"/>
          <p:cNvSpPr>
            <a:spLocks noChangeArrowheads="1"/>
          </p:cNvSpPr>
          <p:nvPr/>
        </p:nvSpPr>
        <p:spPr bwMode="auto">
          <a:xfrm>
            <a:off x="3489325" y="2832100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4526" name="Oval 16" descr="Dark vertical"/>
          <p:cNvSpPr>
            <a:spLocks noChangeArrowheads="1"/>
          </p:cNvSpPr>
          <p:nvPr/>
        </p:nvSpPr>
        <p:spPr bwMode="auto">
          <a:xfrm>
            <a:off x="3489325" y="3195638"/>
            <a:ext cx="304800" cy="304800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4527" name="Oval 17"/>
          <p:cNvSpPr>
            <a:spLocks noChangeArrowheads="1"/>
          </p:cNvSpPr>
          <p:nvPr/>
        </p:nvSpPr>
        <p:spPr bwMode="auto">
          <a:xfrm>
            <a:off x="3870325" y="137953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4528" name="Oval 18"/>
          <p:cNvSpPr>
            <a:spLocks noChangeArrowheads="1"/>
          </p:cNvSpPr>
          <p:nvPr/>
        </p:nvSpPr>
        <p:spPr bwMode="auto">
          <a:xfrm>
            <a:off x="3870325" y="174148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4529" name="Oval 19"/>
          <p:cNvSpPr>
            <a:spLocks noChangeArrowheads="1"/>
          </p:cNvSpPr>
          <p:nvPr/>
        </p:nvSpPr>
        <p:spPr bwMode="auto">
          <a:xfrm>
            <a:off x="3870325" y="210502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4530" name="Oval 20"/>
          <p:cNvSpPr>
            <a:spLocks noChangeArrowheads="1"/>
          </p:cNvSpPr>
          <p:nvPr/>
        </p:nvSpPr>
        <p:spPr bwMode="auto">
          <a:xfrm>
            <a:off x="3870325" y="2468563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4531" name="Oval 21"/>
          <p:cNvSpPr>
            <a:spLocks noChangeArrowheads="1"/>
          </p:cNvSpPr>
          <p:nvPr/>
        </p:nvSpPr>
        <p:spPr bwMode="auto">
          <a:xfrm>
            <a:off x="3870325" y="2832100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4532" name="Oval 22" descr="Dark vertical"/>
          <p:cNvSpPr>
            <a:spLocks noChangeArrowheads="1"/>
          </p:cNvSpPr>
          <p:nvPr/>
        </p:nvSpPr>
        <p:spPr bwMode="auto">
          <a:xfrm>
            <a:off x="3870325" y="3195638"/>
            <a:ext cx="304800" cy="304800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4533" name="Oval 23"/>
          <p:cNvSpPr>
            <a:spLocks noChangeArrowheads="1"/>
          </p:cNvSpPr>
          <p:nvPr/>
        </p:nvSpPr>
        <p:spPr bwMode="auto">
          <a:xfrm>
            <a:off x="4251325" y="137953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4534" name="Oval 24"/>
          <p:cNvSpPr>
            <a:spLocks noChangeArrowheads="1"/>
          </p:cNvSpPr>
          <p:nvPr/>
        </p:nvSpPr>
        <p:spPr bwMode="auto">
          <a:xfrm>
            <a:off x="4251325" y="174148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4535" name="Oval 25"/>
          <p:cNvSpPr>
            <a:spLocks noChangeArrowheads="1"/>
          </p:cNvSpPr>
          <p:nvPr/>
        </p:nvSpPr>
        <p:spPr bwMode="auto">
          <a:xfrm>
            <a:off x="4251325" y="2468563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4536" name="Oval 26"/>
          <p:cNvSpPr>
            <a:spLocks noChangeArrowheads="1"/>
          </p:cNvSpPr>
          <p:nvPr/>
        </p:nvSpPr>
        <p:spPr bwMode="auto">
          <a:xfrm>
            <a:off x="4251325" y="2832100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4537" name="Oval 27" descr="Dark vertical"/>
          <p:cNvSpPr>
            <a:spLocks noChangeArrowheads="1"/>
          </p:cNvSpPr>
          <p:nvPr/>
        </p:nvSpPr>
        <p:spPr bwMode="auto">
          <a:xfrm>
            <a:off x="4251325" y="3195638"/>
            <a:ext cx="304800" cy="304800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4538" name="Oval 28"/>
          <p:cNvSpPr>
            <a:spLocks noChangeArrowheads="1"/>
          </p:cNvSpPr>
          <p:nvPr/>
        </p:nvSpPr>
        <p:spPr bwMode="auto">
          <a:xfrm>
            <a:off x="4632325" y="137953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4539" name="Oval 29"/>
          <p:cNvSpPr>
            <a:spLocks noChangeArrowheads="1"/>
          </p:cNvSpPr>
          <p:nvPr/>
        </p:nvSpPr>
        <p:spPr bwMode="auto">
          <a:xfrm>
            <a:off x="4632325" y="174148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4540" name="Oval 30"/>
          <p:cNvSpPr>
            <a:spLocks noChangeArrowheads="1"/>
          </p:cNvSpPr>
          <p:nvPr/>
        </p:nvSpPr>
        <p:spPr bwMode="auto">
          <a:xfrm>
            <a:off x="4632325" y="210502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4541" name="Oval 31"/>
          <p:cNvSpPr>
            <a:spLocks noChangeArrowheads="1"/>
          </p:cNvSpPr>
          <p:nvPr/>
        </p:nvSpPr>
        <p:spPr bwMode="auto">
          <a:xfrm>
            <a:off x="4632325" y="2468563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4542" name="Oval 32"/>
          <p:cNvSpPr>
            <a:spLocks noChangeArrowheads="1"/>
          </p:cNvSpPr>
          <p:nvPr/>
        </p:nvSpPr>
        <p:spPr bwMode="auto">
          <a:xfrm>
            <a:off x="4632325" y="283210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4543" name="Oval 33"/>
          <p:cNvSpPr>
            <a:spLocks noChangeArrowheads="1"/>
          </p:cNvSpPr>
          <p:nvPr/>
        </p:nvSpPr>
        <p:spPr bwMode="auto">
          <a:xfrm>
            <a:off x="4632325" y="3195638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4544" name="Oval 34"/>
          <p:cNvSpPr>
            <a:spLocks noChangeArrowheads="1"/>
          </p:cNvSpPr>
          <p:nvPr/>
        </p:nvSpPr>
        <p:spPr bwMode="auto">
          <a:xfrm>
            <a:off x="5013325" y="137953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4545" name="Oval 35"/>
          <p:cNvSpPr>
            <a:spLocks noChangeArrowheads="1"/>
          </p:cNvSpPr>
          <p:nvPr/>
        </p:nvSpPr>
        <p:spPr bwMode="auto">
          <a:xfrm>
            <a:off x="5013325" y="174148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4546" name="Oval 36"/>
          <p:cNvSpPr>
            <a:spLocks noChangeArrowheads="1"/>
          </p:cNvSpPr>
          <p:nvPr/>
        </p:nvSpPr>
        <p:spPr bwMode="auto">
          <a:xfrm>
            <a:off x="5013325" y="210502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4547" name="Oval 37" descr="Dark vertical"/>
          <p:cNvSpPr>
            <a:spLocks noChangeArrowheads="1"/>
          </p:cNvSpPr>
          <p:nvPr/>
        </p:nvSpPr>
        <p:spPr bwMode="auto">
          <a:xfrm>
            <a:off x="5013325" y="2468563"/>
            <a:ext cx="304800" cy="304800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4548" name="Oval 38" descr="Dark vertical"/>
          <p:cNvSpPr>
            <a:spLocks noChangeArrowheads="1"/>
          </p:cNvSpPr>
          <p:nvPr/>
        </p:nvSpPr>
        <p:spPr bwMode="auto">
          <a:xfrm>
            <a:off x="5013325" y="2832100"/>
            <a:ext cx="304800" cy="304800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4549" name="Oval 39" descr="Dark vertical"/>
          <p:cNvSpPr>
            <a:spLocks noChangeArrowheads="1"/>
          </p:cNvSpPr>
          <p:nvPr/>
        </p:nvSpPr>
        <p:spPr bwMode="auto">
          <a:xfrm>
            <a:off x="5013325" y="3195638"/>
            <a:ext cx="304800" cy="304800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4550" name="Oval 40"/>
          <p:cNvSpPr>
            <a:spLocks noChangeArrowheads="1"/>
          </p:cNvSpPr>
          <p:nvPr/>
        </p:nvSpPr>
        <p:spPr bwMode="auto">
          <a:xfrm>
            <a:off x="5394325" y="137953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4551" name="Oval 41"/>
          <p:cNvSpPr>
            <a:spLocks noChangeArrowheads="1"/>
          </p:cNvSpPr>
          <p:nvPr/>
        </p:nvSpPr>
        <p:spPr bwMode="auto">
          <a:xfrm>
            <a:off x="5394325" y="174148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4552" name="Oval 42"/>
          <p:cNvSpPr>
            <a:spLocks noChangeArrowheads="1"/>
          </p:cNvSpPr>
          <p:nvPr/>
        </p:nvSpPr>
        <p:spPr bwMode="auto">
          <a:xfrm>
            <a:off x="5394325" y="210502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4553" name="Oval 43"/>
          <p:cNvSpPr>
            <a:spLocks noChangeArrowheads="1"/>
          </p:cNvSpPr>
          <p:nvPr/>
        </p:nvSpPr>
        <p:spPr bwMode="auto">
          <a:xfrm>
            <a:off x="5394325" y="2468563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4554" name="Oval 44"/>
          <p:cNvSpPr>
            <a:spLocks noChangeArrowheads="1"/>
          </p:cNvSpPr>
          <p:nvPr/>
        </p:nvSpPr>
        <p:spPr bwMode="auto">
          <a:xfrm>
            <a:off x="5394325" y="283210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4555" name="Oval 45" descr="Dark vertical"/>
          <p:cNvSpPr>
            <a:spLocks noChangeArrowheads="1"/>
          </p:cNvSpPr>
          <p:nvPr/>
        </p:nvSpPr>
        <p:spPr bwMode="auto">
          <a:xfrm>
            <a:off x="5394325" y="3195638"/>
            <a:ext cx="304800" cy="304800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4556" name="Rectangle 46"/>
          <p:cNvSpPr>
            <a:spLocks noChangeArrowheads="1"/>
          </p:cNvSpPr>
          <p:nvPr/>
        </p:nvSpPr>
        <p:spPr bwMode="auto">
          <a:xfrm>
            <a:off x="3048000" y="1295400"/>
            <a:ext cx="2714625" cy="2278063"/>
          </a:xfrm>
          <a:prstGeom prst="rect">
            <a:avLst/>
          </a:prstGeom>
          <a:noFill/>
          <a:ln w="28575">
            <a:solidFill>
              <a:srgbClr val="008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4557" name="Oval 47"/>
          <p:cNvSpPr>
            <a:spLocks noChangeArrowheads="1"/>
          </p:cNvSpPr>
          <p:nvPr/>
        </p:nvSpPr>
        <p:spPr bwMode="auto">
          <a:xfrm>
            <a:off x="7391400" y="155575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4558" name="Oval 48" descr="Dark vertical"/>
          <p:cNvSpPr>
            <a:spLocks noChangeArrowheads="1"/>
          </p:cNvSpPr>
          <p:nvPr/>
        </p:nvSpPr>
        <p:spPr bwMode="auto">
          <a:xfrm>
            <a:off x="7391400" y="574675"/>
            <a:ext cx="304800" cy="304800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4559" name="Rectangle 49"/>
          <p:cNvSpPr>
            <a:spLocks noChangeArrowheads="1"/>
          </p:cNvSpPr>
          <p:nvPr/>
        </p:nvSpPr>
        <p:spPr bwMode="auto">
          <a:xfrm>
            <a:off x="7864475" y="76200"/>
            <a:ext cx="7334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ja-JP" altLang="en-US" b="1">
                <a:latin typeface="Courier New" pitchFamily="49" charset="0"/>
              </a:rPr>
              <a:t>‘</a:t>
            </a:r>
            <a:r>
              <a:rPr lang="en-US" altLang="ja-JP" b="1">
                <a:latin typeface="Courier New" pitchFamily="49" charset="0"/>
              </a:rPr>
              <a:t>X</a:t>
            </a:r>
            <a:r>
              <a:rPr lang="ja-JP" altLang="en-US" b="1">
                <a:latin typeface="Courier New" pitchFamily="49" charset="0"/>
              </a:rPr>
              <a:t>’</a:t>
            </a:r>
            <a:endParaRPr lang="en-US" b="1">
              <a:latin typeface="Courier New" pitchFamily="49" charset="0"/>
            </a:endParaRPr>
          </a:p>
        </p:txBody>
      </p:sp>
      <p:sp>
        <p:nvSpPr>
          <p:cNvPr id="64560" name="Rectangle 50"/>
          <p:cNvSpPr>
            <a:spLocks noChangeArrowheads="1"/>
          </p:cNvSpPr>
          <p:nvPr/>
        </p:nvSpPr>
        <p:spPr bwMode="auto">
          <a:xfrm>
            <a:off x="7867650" y="504825"/>
            <a:ext cx="7334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ja-JP" altLang="en-US" b="1">
                <a:latin typeface="Courier New" pitchFamily="49" charset="0"/>
              </a:rPr>
              <a:t>‘</a:t>
            </a:r>
            <a:r>
              <a:rPr lang="en-US" altLang="ja-JP" b="1">
                <a:latin typeface="Courier New" pitchFamily="49" charset="0"/>
              </a:rPr>
              <a:t>O</a:t>
            </a:r>
            <a:r>
              <a:rPr lang="ja-JP" altLang="en-US" b="1">
                <a:latin typeface="Courier New" pitchFamily="49" charset="0"/>
              </a:rPr>
              <a:t>’</a:t>
            </a:r>
            <a:endParaRPr lang="en-US" b="1">
              <a:latin typeface="Courier New" pitchFamily="49" charset="0"/>
            </a:endParaRPr>
          </a:p>
        </p:txBody>
      </p:sp>
      <p:sp>
        <p:nvSpPr>
          <p:cNvPr id="64561" name="Oval 51" descr="50%"/>
          <p:cNvSpPr>
            <a:spLocks noChangeArrowheads="1"/>
          </p:cNvSpPr>
          <p:nvPr/>
        </p:nvSpPr>
        <p:spPr bwMode="auto">
          <a:xfrm>
            <a:off x="7388225" y="984250"/>
            <a:ext cx="304800" cy="304800"/>
          </a:xfrm>
          <a:prstGeom prst="ellipse">
            <a:avLst/>
          </a:prstGeom>
          <a:pattFill prst="pct50">
            <a:fgClr>
              <a:schemeClr val="accent2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4562" name="Rectangle 52"/>
          <p:cNvSpPr>
            <a:spLocks noChangeArrowheads="1"/>
          </p:cNvSpPr>
          <p:nvPr/>
        </p:nvSpPr>
        <p:spPr bwMode="auto">
          <a:xfrm>
            <a:off x="7788275" y="914400"/>
            <a:ext cx="128111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b="1">
                <a:latin typeface="Courier New" pitchFamily="49" charset="0"/>
              </a:rPr>
              <a:t>new</a:t>
            </a:r>
            <a:r>
              <a:rPr lang="ja-JP" altLang="en-US" b="1">
                <a:latin typeface="Courier New" pitchFamily="49" charset="0"/>
              </a:rPr>
              <a:t>‘</a:t>
            </a:r>
            <a:r>
              <a:rPr lang="en-US" altLang="ja-JP" b="1">
                <a:latin typeface="Courier New" pitchFamily="49" charset="0"/>
              </a:rPr>
              <a:t>X</a:t>
            </a:r>
            <a:r>
              <a:rPr lang="ja-JP" altLang="en-US" b="1">
                <a:latin typeface="Courier New" pitchFamily="49" charset="0"/>
              </a:rPr>
              <a:t>’</a:t>
            </a:r>
            <a:endParaRPr lang="en-US" b="1">
              <a:latin typeface="Courier New" pitchFamily="49" charset="0"/>
            </a:endParaRPr>
          </a:p>
        </p:txBody>
      </p:sp>
      <p:sp>
        <p:nvSpPr>
          <p:cNvPr id="64563" name="Line 53"/>
          <p:cNvSpPr>
            <a:spLocks noChangeShapeType="1"/>
          </p:cNvSpPr>
          <p:nvPr/>
        </p:nvSpPr>
        <p:spPr bwMode="auto">
          <a:xfrm flipH="1">
            <a:off x="1752600" y="3651250"/>
            <a:ext cx="1525588" cy="463550"/>
          </a:xfrm>
          <a:prstGeom prst="line">
            <a:avLst/>
          </a:prstGeom>
          <a:noFill/>
          <a:ln w="2857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4564" name="Line 54"/>
          <p:cNvSpPr>
            <a:spLocks noChangeShapeType="1"/>
          </p:cNvSpPr>
          <p:nvPr/>
        </p:nvSpPr>
        <p:spPr bwMode="auto">
          <a:xfrm flipH="1">
            <a:off x="2133600" y="3659188"/>
            <a:ext cx="1516063" cy="1065212"/>
          </a:xfrm>
          <a:prstGeom prst="line">
            <a:avLst/>
          </a:prstGeom>
          <a:noFill/>
          <a:ln w="2857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4565" name="Line 55"/>
          <p:cNvSpPr>
            <a:spLocks noChangeShapeType="1"/>
          </p:cNvSpPr>
          <p:nvPr/>
        </p:nvSpPr>
        <p:spPr bwMode="auto">
          <a:xfrm flipH="1">
            <a:off x="3005138" y="3652838"/>
            <a:ext cx="1017587" cy="1358900"/>
          </a:xfrm>
          <a:prstGeom prst="line">
            <a:avLst/>
          </a:prstGeom>
          <a:noFill/>
          <a:ln w="2857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4566" name="Line 56"/>
          <p:cNvSpPr>
            <a:spLocks noChangeShapeType="1"/>
          </p:cNvSpPr>
          <p:nvPr/>
        </p:nvSpPr>
        <p:spPr bwMode="auto">
          <a:xfrm>
            <a:off x="4440238" y="3627438"/>
            <a:ext cx="195262" cy="1397000"/>
          </a:xfrm>
          <a:prstGeom prst="line">
            <a:avLst/>
          </a:prstGeom>
          <a:noFill/>
          <a:ln w="2857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4567" name="Line 57"/>
          <p:cNvSpPr>
            <a:spLocks noChangeShapeType="1"/>
          </p:cNvSpPr>
          <p:nvPr/>
        </p:nvSpPr>
        <p:spPr bwMode="auto">
          <a:xfrm>
            <a:off x="4841875" y="3659188"/>
            <a:ext cx="1389063" cy="1381125"/>
          </a:xfrm>
          <a:prstGeom prst="line">
            <a:avLst/>
          </a:prstGeom>
          <a:noFill/>
          <a:ln w="2857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4568" name="Line 58"/>
          <p:cNvSpPr>
            <a:spLocks noChangeShapeType="1"/>
          </p:cNvSpPr>
          <p:nvPr/>
        </p:nvSpPr>
        <p:spPr bwMode="auto">
          <a:xfrm>
            <a:off x="5207000" y="3643313"/>
            <a:ext cx="1920875" cy="1087437"/>
          </a:xfrm>
          <a:prstGeom prst="line">
            <a:avLst/>
          </a:prstGeom>
          <a:noFill/>
          <a:ln w="2857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4569" name="Line 59"/>
          <p:cNvSpPr>
            <a:spLocks noChangeShapeType="1"/>
          </p:cNvSpPr>
          <p:nvPr/>
        </p:nvSpPr>
        <p:spPr bwMode="auto">
          <a:xfrm>
            <a:off x="5584825" y="3665538"/>
            <a:ext cx="1851025" cy="398462"/>
          </a:xfrm>
          <a:prstGeom prst="line">
            <a:avLst/>
          </a:prstGeom>
          <a:noFill/>
          <a:ln w="2857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4570" name="Text Box 60"/>
          <p:cNvSpPr txBox="1">
            <a:spLocks noChangeArrowheads="1"/>
          </p:cNvSpPr>
          <p:nvPr/>
        </p:nvSpPr>
        <p:spPr bwMode="auto">
          <a:xfrm>
            <a:off x="6870700" y="3641725"/>
            <a:ext cx="76200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>
                <a:solidFill>
                  <a:schemeClr val="accent2"/>
                </a:solidFill>
              </a:rPr>
              <a:t>Col 6</a:t>
            </a:r>
          </a:p>
        </p:txBody>
      </p:sp>
      <p:sp>
        <p:nvSpPr>
          <p:cNvPr id="64571" name="Text Box 61"/>
          <p:cNvSpPr txBox="1">
            <a:spLocks noChangeArrowheads="1"/>
          </p:cNvSpPr>
          <p:nvPr/>
        </p:nvSpPr>
        <p:spPr bwMode="auto">
          <a:xfrm>
            <a:off x="6629400" y="4267200"/>
            <a:ext cx="76200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600">
                <a:solidFill>
                  <a:schemeClr val="accent2"/>
                </a:solidFill>
              </a:rPr>
              <a:t>Col 5</a:t>
            </a:r>
          </a:p>
        </p:txBody>
      </p:sp>
      <p:sp>
        <p:nvSpPr>
          <p:cNvPr id="64572" name="Text Box 62"/>
          <p:cNvSpPr txBox="1">
            <a:spLocks noChangeArrowheads="1"/>
          </p:cNvSpPr>
          <p:nvPr/>
        </p:nvSpPr>
        <p:spPr bwMode="auto">
          <a:xfrm>
            <a:off x="5257800" y="4724400"/>
            <a:ext cx="76200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600">
                <a:solidFill>
                  <a:schemeClr val="accent2"/>
                </a:solidFill>
              </a:rPr>
              <a:t>Col 4</a:t>
            </a:r>
          </a:p>
        </p:txBody>
      </p:sp>
      <p:sp>
        <p:nvSpPr>
          <p:cNvPr id="64573" name="Text Box 63"/>
          <p:cNvSpPr txBox="1">
            <a:spLocks noChangeArrowheads="1"/>
          </p:cNvSpPr>
          <p:nvPr/>
        </p:nvSpPr>
        <p:spPr bwMode="auto">
          <a:xfrm>
            <a:off x="3810000" y="4692650"/>
            <a:ext cx="76200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600">
                <a:solidFill>
                  <a:schemeClr val="accent2"/>
                </a:solidFill>
              </a:rPr>
              <a:t>Col 3</a:t>
            </a:r>
          </a:p>
        </p:txBody>
      </p:sp>
      <p:sp>
        <p:nvSpPr>
          <p:cNvPr id="64574" name="Text Box 64"/>
          <p:cNvSpPr txBox="1">
            <a:spLocks noChangeArrowheads="1"/>
          </p:cNvSpPr>
          <p:nvPr/>
        </p:nvSpPr>
        <p:spPr bwMode="auto">
          <a:xfrm>
            <a:off x="2438400" y="4540250"/>
            <a:ext cx="76200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600">
                <a:solidFill>
                  <a:schemeClr val="accent2"/>
                </a:solidFill>
              </a:rPr>
              <a:t>Col 2</a:t>
            </a:r>
          </a:p>
        </p:txBody>
      </p:sp>
      <p:sp>
        <p:nvSpPr>
          <p:cNvPr id="64575" name="Text Box 65"/>
          <p:cNvSpPr txBox="1">
            <a:spLocks noChangeArrowheads="1"/>
          </p:cNvSpPr>
          <p:nvPr/>
        </p:nvSpPr>
        <p:spPr bwMode="auto">
          <a:xfrm>
            <a:off x="1600200" y="4311650"/>
            <a:ext cx="76200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600">
                <a:solidFill>
                  <a:schemeClr val="accent2"/>
                </a:solidFill>
              </a:rPr>
              <a:t>Col 1</a:t>
            </a:r>
          </a:p>
        </p:txBody>
      </p:sp>
      <p:sp>
        <p:nvSpPr>
          <p:cNvPr id="64576" name="Text Box 66"/>
          <p:cNvSpPr txBox="1">
            <a:spLocks noChangeArrowheads="1"/>
          </p:cNvSpPr>
          <p:nvPr/>
        </p:nvSpPr>
        <p:spPr bwMode="auto">
          <a:xfrm>
            <a:off x="1676400" y="3657600"/>
            <a:ext cx="76200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>
                <a:solidFill>
                  <a:schemeClr val="accent2"/>
                </a:solidFill>
              </a:rPr>
              <a:t>Col 0</a:t>
            </a:r>
          </a:p>
        </p:txBody>
      </p:sp>
      <p:sp>
        <p:nvSpPr>
          <p:cNvPr id="64577" name="Rectangle 67"/>
          <p:cNvSpPr>
            <a:spLocks noChangeArrowheads="1"/>
          </p:cNvSpPr>
          <p:nvPr/>
        </p:nvSpPr>
        <p:spPr bwMode="auto">
          <a:xfrm>
            <a:off x="5738813" y="1185863"/>
            <a:ext cx="458787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sz="3600" b="1">
                <a:latin typeface="Courier New" pitchFamily="49" charset="0"/>
              </a:rPr>
              <a:t>b</a:t>
            </a:r>
          </a:p>
        </p:txBody>
      </p:sp>
      <p:sp>
        <p:nvSpPr>
          <p:cNvPr id="64578" name="Text Box 68"/>
          <p:cNvSpPr txBox="1">
            <a:spLocks noChangeArrowheads="1"/>
          </p:cNvSpPr>
          <p:nvPr/>
        </p:nvSpPr>
        <p:spPr bwMode="auto">
          <a:xfrm>
            <a:off x="838200" y="228600"/>
            <a:ext cx="5791200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4000">
                <a:latin typeface="Times" charset="0"/>
              </a:rPr>
              <a:t>Choosing the best move</a:t>
            </a:r>
            <a:endParaRPr lang="en-US" sz="4000" b="1">
              <a:latin typeface="Courier New" pitchFamily="49" charset="0"/>
            </a:endParaRPr>
          </a:p>
        </p:txBody>
      </p:sp>
      <p:sp>
        <p:nvSpPr>
          <p:cNvPr id="64579" name="Oval 69"/>
          <p:cNvSpPr>
            <a:spLocks noChangeArrowheads="1"/>
          </p:cNvSpPr>
          <p:nvPr/>
        </p:nvSpPr>
        <p:spPr bwMode="auto">
          <a:xfrm>
            <a:off x="4251325" y="2105025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4580" name="Oval 70"/>
          <p:cNvSpPr>
            <a:spLocks noChangeArrowheads="1"/>
          </p:cNvSpPr>
          <p:nvPr/>
        </p:nvSpPr>
        <p:spPr bwMode="auto">
          <a:xfrm>
            <a:off x="258763" y="3621088"/>
            <a:ext cx="153987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4581" name="Oval 71"/>
          <p:cNvSpPr>
            <a:spLocks noChangeArrowheads="1"/>
          </p:cNvSpPr>
          <p:nvPr/>
        </p:nvSpPr>
        <p:spPr bwMode="auto">
          <a:xfrm>
            <a:off x="258763" y="3789363"/>
            <a:ext cx="153987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4582" name="Oval 72"/>
          <p:cNvSpPr>
            <a:spLocks noChangeArrowheads="1"/>
          </p:cNvSpPr>
          <p:nvPr/>
        </p:nvSpPr>
        <p:spPr bwMode="auto">
          <a:xfrm>
            <a:off x="258763" y="3957638"/>
            <a:ext cx="153987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4583" name="Oval 73"/>
          <p:cNvSpPr>
            <a:spLocks noChangeArrowheads="1"/>
          </p:cNvSpPr>
          <p:nvPr/>
        </p:nvSpPr>
        <p:spPr bwMode="auto">
          <a:xfrm>
            <a:off x="258763" y="4125913"/>
            <a:ext cx="153987" cy="142875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4584" name="Oval 74" descr="50%"/>
          <p:cNvSpPr>
            <a:spLocks noChangeArrowheads="1"/>
          </p:cNvSpPr>
          <p:nvPr/>
        </p:nvSpPr>
        <p:spPr bwMode="auto">
          <a:xfrm>
            <a:off x="258763" y="4295775"/>
            <a:ext cx="153987" cy="141288"/>
          </a:xfrm>
          <a:prstGeom prst="ellipse">
            <a:avLst/>
          </a:prstGeom>
          <a:pattFill prst="pct50">
            <a:fgClr>
              <a:schemeClr val="accent2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4585" name="Oval 75"/>
          <p:cNvSpPr>
            <a:spLocks noChangeArrowheads="1"/>
          </p:cNvSpPr>
          <p:nvPr/>
        </p:nvSpPr>
        <p:spPr bwMode="auto">
          <a:xfrm>
            <a:off x="258763" y="4464050"/>
            <a:ext cx="153987" cy="142875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4586" name="Oval 76"/>
          <p:cNvSpPr>
            <a:spLocks noChangeArrowheads="1"/>
          </p:cNvSpPr>
          <p:nvPr/>
        </p:nvSpPr>
        <p:spPr bwMode="auto">
          <a:xfrm>
            <a:off x="450850" y="3621088"/>
            <a:ext cx="153988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4587" name="Oval 77"/>
          <p:cNvSpPr>
            <a:spLocks noChangeArrowheads="1"/>
          </p:cNvSpPr>
          <p:nvPr/>
        </p:nvSpPr>
        <p:spPr bwMode="auto">
          <a:xfrm>
            <a:off x="450850" y="3789363"/>
            <a:ext cx="153988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4588" name="Oval 78"/>
          <p:cNvSpPr>
            <a:spLocks noChangeArrowheads="1"/>
          </p:cNvSpPr>
          <p:nvPr/>
        </p:nvSpPr>
        <p:spPr bwMode="auto">
          <a:xfrm>
            <a:off x="450850" y="3957638"/>
            <a:ext cx="153988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4589" name="Oval 79"/>
          <p:cNvSpPr>
            <a:spLocks noChangeArrowheads="1"/>
          </p:cNvSpPr>
          <p:nvPr/>
        </p:nvSpPr>
        <p:spPr bwMode="auto">
          <a:xfrm>
            <a:off x="450850" y="4125913"/>
            <a:ext cx="153988" cy="142875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4590" name="Oval 80"/>
          <p:cNvSpPr>
            <a:spLocks noChangeArrowheads="1"/>
          </p:cNvSpPr>
          <p:nvPr/>
        </p:nvSpPr>
        <p:spPr bwMode="auto">
          <a:xfrm>
            <a:off x="450850" y="4295775"/>
            <a:ext cx="153988" cy="141288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4591" name="Oval 81" descr="Dark vertical"/>
          <p:cNvSpPr>
            <a:spLocks noChangeArrowheads="1"/>
          </p:cNvSpPr>
          <p:nvPr/>
        </p:nvSpPr>
        <p:spPr bwMode="auto">
          <a:xfrm>
            <a:off x="450850" y="4464050"/>
            <a:ext cx="153988" cy="142875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4592" name="Oval 82"/>
          <p:cNvSpPr>
            <a:spLocks noChangeArrowheads="1"/>
          </p:cNvSpPr>
          <p:nvPr/>
        </p:nvSpPr>
        <p:spPr bwMode="auto">
          <a:xfrm>
            <a:off x="644525" y="3621088"/>
            <a:ext cx="153988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4593" name="Oval 83"/>
          <p:cNvSpPr>
            <a:spLocks noChangeArrowheads="1"/>
          </p:cNvSpPr>
          <p:nvPr/>
        </p:nvSpPr>
        <p:spPr bwMode="auto">
          <a:xfrm>
            <a:off x="644525" y="3789363"/>
            <a:ext cx="153988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4594" name="Oval 84"/>
          <p:cNvSpPr>
            <a:spLocks noChangeArrowheads="1"/>
          </p:cNvSpPr>
          <p:nvPr/>
        </p:nvSpPr>
        <p:spPr bwMode="auto">
          <a:xfrm>
            <a:off x="644525" y="3957638"/>
            <a:ext cx="153988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4595" name="Oval 85"/>
          <p:cNvSpPr>
            <a:spLocks noChangeArrowheads="1"/>
          </p:cNvSpPr>
          <p:nvPr/>
        </p:nvSpPr>
        <p:spPr bwMode="auto">
          <a:xfrm>
            <a:off x="644525" y="4125913"/>
            <a:ext cx="153988" cy="142875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4596" name="Oval 86"/>
          <p:cNvSpPr>
            <a:spLocks noChangeArrowheads="1"/>
          </p:cNvSpPr>
          <p:nvPr/>
        </p:nvSpPr>
        <p:spPr bwMode="auto">
          <a:xfrm>
            <a:off x="644525" y="4295775"/>
            <a:ext cx="153988" cy="141288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4597" name="Oval 87" descr="Dark vertical"/>
          <p:cNvSpPr>
            <a:spLocks noChangeArrowheads="1"/>
          </p:cNvSpPr>
          <p:nvPr/>
        </p:nvSpPr>
        <p:spPr bwMode="auto">
          <a:xfrm>
            <a:off x="644525" y="4464050"/>
            <a:ext cx="153988" cy="142875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4598" name="Oval 88"/>
          <p:cNvSpPr>
            <a:spLocks noChangeArrowheads="1"/>
          </p:cNvSpPr>
          <p:nvPr/>
        </p:nvSpPr>
        <p:spPr bwMode="auto">
          <a:xfrm>
            <a:off x="836613" y="3621088"/>
            <a:ext cx="153987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4599" name="Oval 89"/>
          <p:cNvSpPr>
            <a:spLocks noChangeArrowheads="1"/>
          </p:cNvSpPr>
          <p:nvPr/>
        </p:nvSpPr>
        <p:spPr bwMode="auto">
          <a:xfrm>
            <a:off x="836613" y="3789363"/>
            <a:ext cx="153987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4600" name="Oval 90"/>
          <p:cNvSpPr>
            <a:spLocks noChangeArrowheads="1"/>
          </p:cNvSpPr>
          <p:nvPr/>
        </p:nvSpPr>
        <p:spPr bwMode="auto">
          <a:xfrm>
            <a:off x="836613" y="3957638"/>
            <a:ext cx="153987" cy="141287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4601" name="Oval 91"/>
          <p:cNvSpPr>
            <a:spLocks noChangeArrowheads="1"/>
          </p:cNvSpPr>
          <p:nvPr/>
        </p:nvSpPr>
        <p:spPr bwMode="auto">
          <a:xfrm>
            <a:off x="836613" y="4125913"/>
            <a:ext cx="153987" cy="142875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4602" name="Oval 92"/>
          <p:cNvSpPr>
            <a:spLocks noChangeArrowheads="1"/>
          </p:cNvSpPr>
          <p:nvPr/>
        </p:nvSpPr>
        <p:spPr bwMode="auto">
          <a:xfrm>
            <a:off x="836613" y="4295775"/>
            <a:ext cx="153987" cy="141288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4603" name="Oval 93" descr="Dark vertical"/>
          <p:cNvSpPr>
            <a:spLocks noChangeArrowheads="1"/>
          </p:cNvSpPr>
          <p:nvPr/>
        </p:nvSpPr>
        <p:spPr bwMode="auto">
          <a:xfrm>
            <a:off x="836613" y="4464050"/>
            <a:ext cx="153987" cy="142875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4604" name="Oval 94"/>
          <p:cNvSpPr>
            <a:spLocks noChangeArrowheads="1"/>
          </p:cNvSpPr>
          <p:nvPr/>
        </p:nvSpPr>
        <p:spPr bwMode="auto">
          <a:xfrm>
            <a:off x="1028700" y="3621088"/>
            <a:ext cx="153988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4605" name="Oval 95"/>
          <p:cNvSpPr>
            <a:spLocks noChangeArrowheads="1"/>
          </p:cNvSpPr>
          <p:nvPr/>
        </p:nvSpPr>
        <p:spPr bwMode="auto">
          <a:xfrm>
            <a:off x="1028700" y="3789363"/>
            <a:ext cx="153988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4606" name="Oval 96"/>
          <p:cNvSpPr>
            <a:spLocks noChangeArrowheads="1"/>
          </p:cNvSpPr>
          <p:nvPr/>
        </p:nvSpPr>
        <p:spPr bwMode="auto">
          <a:xfrm>
            <a:off x="1028700" y="3957638"/>
            <a:ext cx="153988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4607" name="Oval 97"/>
          <p:cNvSpPr>
            <a:spLocks noChangeArrowheads="1"/>
          </p:cNvSpPr>
          <p:nvPr/>
        </p:nvSpPr>
        <p:spPr bwMode="auto">
          <a:xfrm>
            <a:off x="1028700" y="4125913"/>
            <a:ext cx="153988" cy="142875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4608" name="Oval 98"/>
          <p:cNvSpPr>
            <a:spLocks noChangeArrowheads="1"/>
          </p:cNvSpPr>
          <p:nvPr/>
        </p:nvSpPr>
        <p:spPr bwMode="auto">
          <a:xfrm>
            <a:off x="1028700" y="4295775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4609" name="Oval 99"/>
          <p:cNvSpPr>
            <a:spLocks noChangeArrowheads="1"/>
          </p:cNvSpPr>
          <p:nvPr/>
        </p:nvSpPr>
        <p:spPr bwMode="auto">
          <a:xfrm>
            <a:off x="1028700" y="4464050"/>
            <a:ext cx="153988" cy="142875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4610" name="Oval 100"/>
          <p:cNvSpPr>
            <a:spLocks noChangeArrowheads="1"/>
          </p:cNvSpPr>
          <p:nvPr/>
        </p:nvSpPr>
        <p:spPr bwMode="auto">
          <a:xfrm>
            <a:off x="1222375" y="3621088"/>
            <a:ext cx="153988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4611" name="Oval 101"/>
          <p:cNvSpPr>
            <a:spLocks noChangeArrowheads="1"/>
          </p:cNvSpPr>
          <p:nvPr/>
        </p:nvSpPr>
        <p:spPr bwMode="auto">
          <a:xfrm>
            <a:off x="1222375" y="3789363"/>
            <a:ext cx="153988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4612" name="Oval 102"/>
          <p:cNvSpPr>
            <a:spLocks noChangeArrowheads="1"/>
          </p:cNvSpPr>
          <p:nvPr/>
        </p:nvSpPr>
        <p:spPr bwMode="auto">
          <a:xfrm>
            <a:off x="1222375" y="3957638"/>
            <a:ext cx="153988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4613" name="Oval 103" descr="Dark vertical"/>
          <p:cNvSpPr>
            <a:spLocks noChangeArrowheads="1"/>
          </p:cNvSpPr>
          <p:nvPr/>
        </p:nvSpPr>
        <p:spPr bwMode="auto">
          <a:xfrm>
            <a:off x="1222375" y="4125913"/>
            <a:ext cx="153988" cy="142875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4614" name="Oval 104" descr="Dark vertical"/>
          <p:cNvSpPr>
            <a:spLocks noChangeArrowheads="1"/>
          </p:cNvSpPr>
          <p:nvPr/>
        </p:nvSpPr>
        <p:spPr bwMode="auto">
          <a:xfrm>
            <a:off x="1222375" y="4295775"/>
            <a:ext cx="153988" cy="141288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4615" name="Oval 105" descr="Dark vertical"/>
          <p:cNvSpPr>
            <a:spLocks noChangeArrowheads="1"/>
          </p:cNvSpPr>
          <p:nvPr/>
        </p:nvSpPr>
        <p:spPr bwMode="auto">
          <a:xfrm>
            <a:off x="1222375" y="4464050"/>
            <a:ext cx="153988" cy="142875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4616" name="Oval 106"/>
          <p:cNvSpPr>
            <a:spLocks noChangeArrowheads="1"/>
          </p:cNvSpPr>
          <p:nvPr/>
        </p:nvSpPr>
        <p:spPr bwMode="auto">
          <a:xfrm>
            <a:off x="1414463" y="3621088"/>
            <a:ext cx="153987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4617" name="Oval 107"/>
          <p:cNvSpPr>
            <a:spLocks noChangeArrowheads="1"/>
          </p:cNvSpPr>
          <p:nvPr/>
        </p:nvSpPr>
        <p:spPr bwMode="auto">
          <a:xfrm>
            <a:off x="1414463" y="3789363"/>
            <a:ext cx="153987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4618" name="Oval 108"/>
          <p:cNvSpPr>
            <a:spLocks noChangeArrowheads="1"/>
          </p:cNvSpPr>
          <p:nvPr/>
        </p:nvSpPr>
        <p:spPr bwMode="auto">
          <a:xfrm>
            <a:off x="1414463" y="3957638"/>
            <a:ext cx="153987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4619" name="Oval 109"/>
          <p:cNvSpPr>
            <a:spLocks noChangeArrowheads="1"/>
          </p:cNvSpPr>
          <p:nvPr/>
        </p:nvSpPr>
        <p:spPr bwMode="auto">
          <a:xfrm>
            <a:off x="1414463" y="4125913"/>
            <a:ext cx="153987" cy="142875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4620" name="Oval 110"/>
          <p:cNvSpPr>
            <a:spLocks noChangeArrowheads="1"/>
          </p:cNvSpPr>
          <p:nvPr/>
        </p:nvSpPr>
        <p:spPr bwMode="auto">
          <a:xfrm>
            <a:off x="1414463" y="4295775"/>
            <a:ext cx="153987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4621" name="Oval 111" descr="Dark vertical"/>
          <p:cNvSpPr>
            <a:spLocks noChangeArrowheads="1"/>
          </p:cNvSpPr>
          <p:nvPr/>
        </p:nvSpPr>
        <p:spPr bwMode="auto">
          <a:xfrm>
            <a:off x="1414463" y="4464050"/>
            <a:ext cx="153987" cy="142875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4622" name="Rectangle 112"/>
          <p:cNvSpPr>
            <a:spLocks noChangeArrowheads="1"/>
          </p:cNvSpPr>
          <p:nvPr/>
        </p:nvSpPr>
        <p:spPr bwMode="auto">
          <a:xfrm>
            <a:off x="228600" y="3581400"/>
            <a:ext cx="1371600" cy="1058863"/>
          </a:xfrm>
          <a:prstGeom prst="rect">
            <a:avLst/>
          </a:prstGeom>
          <a:noFill/>
          <a:ln w="19050">
            <a:solidFill>
              <a:srgbClr val="008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4623" name="Oval 113"/>
          <p:cNvSpPr>
            <a:spLocks noChangeArrowheads="1"/>
          </p:cNvSpPr>
          <p:nvPr/>
        </p:nvSpPr>
        <p:spPr bwMode="auto">
          <a:xfrm>
            <a:off x="712788" y="4876800"/>
            <a:ext cx="153987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4624" name="Oval 114"/>
          <p:cNvSpPr>
            <a:spLocks noChangeArrowheads="1"/>
          </p:cNvSpPr>
          <p:nvPr/>
        </p:nvSpPr>
        <p:spPr bwMode="auto">
          <a:xfrm>
            <a:off x="712788" y="5045075"/>
            <a:ext cx="153987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4625" name="Oval 115"/>
          <p:cNvSpPr>
            <a:spLocks noChangeArrowheads="1"/>
          </p:cNvSpPr>
          <p:nvPr/>
        </p:nvSpPr>
        <p:spPr bwMode="auto">
          <a:xfrm>
            <a:off x="712788" y="5213350"/>
            <a:ext cx="153987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4626" name="Oval 116"/>
          <p:cNvSpPr>
            <a:spLocks noChangeArrowheads="1"/>
          </p:cNvSpPr>
          <p:nvPr/>
        </p:nvSpPr>
        <p:spPr bwMode="auto">
          <a:xfrm>
            <a:off x="712788" y="5381625"/>
            <a:ext cx="153987" cy="142875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4627" name="Oval 117"/>
          <p:cNvSpPr>
            <a:spLocks noChangeArrowheads="1"/>
          </p:cNvSpPr>
          <p:nvPr/>
        </p:nvSpPr>
        <p:spPr bwMode="auto">
          <a:xfrm>
            <a:off x="712788" y="5551488"/>
            <a:ext cx="153987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4628" name="Oval 118"/>
          <p:cNvSpPr>
            <a:spLocks noChangeArrowheads="1"/>
          </p:cNvSpPr>
          <p:nvPr/>
        </p:nvSpPr>
        <p:spPr bwMode="auto">
          <a:xfrm>
            <a:off x="712788" y="5719763"/>
            <a:ext cx="153987" cy="142875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4629" name="Oval 119"/>
          <p:cNvSpPr>
            <a:spLocks noChangeArrowheads="1"/>
          </p:cNvSpPr>
          <p:nvPr/>
        </p:nvSpPr>
        <p:spPr bwMode="auto">
          <a:xfrm>
            <a:off x="904875" y="4876800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4630" name="Oval 120"/>
          <p:cNvSpPr>
            <a:spLocks noChangeArrowheads="1"/>
          </p:cNvSpPr>
          <p:nvPr/>
        </p:nvSpPr>
        <p:spPr bwMode="auto">
          <a:xfrm>
            <a:off x="904875" y="5045075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4631" name="Oval 121"/>
          <p:cNvSpPr>
            <a:spLocks noChangeArrowheads="1"/>
          </p:cNvSpPr>
          <p:nvPr/>
        </p:nvSpPr>
        <p:spPr bwMode="auto">
          <a:xfrm>
            <a:off x="904875" y="5213350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4632" name="Oval 122" descr="50%"/>
          <p:cNvSpPr>
            <a:spLocks noChangeArrowheads="1"/>
          </p:cNvSpPr>
          <p:nvPr/>
        </p:nvSpPr>
        <p:spPr bwMode="auto">
          <a:xfrm>
            <a:off x="904875" y="5381625"/>
            <a:ext cx="153988" cy="142875"/>
          </a:xfrm>
          <a:prstGeom prst="ellipse">
            <a:avLst/>
          </a:prstGeom>
          <a:pattFill prst="pct50">
            <a:fgClr>
              <a:schemeClr val="accent2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4633" name="Oval 123"/>
          <p:cNvSpPr>
            <a:spLocks noChangeArrowheads="1"/>
          </p:cNvSpPr>
          <p:nvPr/>
        </p:nvSpPr>
        <p:spPr bwMode="auto">
          <a:xfrm>
            <a:off x="904875" y="5551488"/>
            <a:ext cx="153988" cy="141287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4634" name="Oval 124" descr="Dark vertical"/>
          <p:cNvSpPr>
            <a:spLocks noChangeArrowheads="1"/>
          </p:cNvSpPr>
          <p:nvPr/>
        </p:nvSpPr>
        <p:spPr bwMode="auto">
          <a:xfrm>
            <a:off x="904875" y="5719763"/>
            <a:ext cx="153988" cy="142875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4635" name="Oval 125"/>
          <p:cNvSpPr>
            <a:spLocks noChangeArrowheads="1"/>
          </p:cNvSpPr>
          <p:nvPr/>
        </p:nvSpPr>
        <p:spPr bwMode="auto">
          <a:xfrm>
            <a:off x="1098550" y="4876800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4636" name="Oval 126"/>
          <p:cNvSpPr>
            <a:spLocks noChangeArrowheads="1"/>
          </p:cNvSpPr>
          <p:nvPr/>
        </p:nvSpPr>
        <p:spPr bwMode="auto">
          <a:xfrm>
            <a:off x="1098550" y="5045075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4637" name="Oval 127"/>
          <p:cNvSpPr>
            <a:spLocks noChangeArrowheads="1"/>
          </p:cNvSpPr>
          <p:nvPr/>
        </p:nvSpPr>
        <p:spPr bwMode="auto">
          <a:xfrm>
            <a:off x="1098550" y="5213350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4638" name="Oval 128"/>
          <p:cNvSpPr>
            <a:spLocks noChangeArrowheads="1"/>
          </p:cNvSpPr>
          <p:nvPr/>
        </p:nvSpPr>
        <p:spPr bwMode="auto">
          <a:xfrm>
            <a:off x="1098550" y="5381625"/>
            <a:ext cx="153988" cy="142875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4639" name="Oval 129"/>
          <p:cNvSpPr>
            <a:spLocks noChangeArrowheads="1"/>
          </p:cNvSpPr>
          <p:nvPr/>
        </p:nvSpPr>
        <p:spPr bwMode="auto">
          <a:xfrm>
            <a:off x="1098550" y="5551488"/>
            <a:ext cx="153988" cy="141287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4640" name="Oval 130" descr="Dark vertical"/>
          <p:cNvSpPr>
            <a:spLocks noChangeArrowheads="1"/>
          </p:cNvSpPr>
          <p:nvPr/>
        </p:nvSpPr>
        <p:spPr bwMode="auto">
          <a:xfrm>
            <a:off x="1098550" y="5719763"/>
            <a:ext cx="153988" cy="142875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4641" name="Oval 131"/>
          <p:cNvSpPr>
            <a:spLocks noChangeArrowheads="1"/>
          </p:cNvSpPr>
          <p:nvPr/>
        </p:nvSpPr>
        <p:spPr bwMode="auto">
          <a:xfrm>
            <a:off x="1290638" y="4876800"/>
            <a:ext cx="153987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4642" name="Oval 132"/>
          <p:cNvSpPr>
            <a:spLocks noChangeArrowheads="1"/>
          </p:cNvSpPr>
          <p:nvPr/>
        </p:nvSpPr>
        <p:spPr bwMode="auto">
          <a:xfrm>
            <a:off x="1290638" y="5045075"/>
            <a:ext cx="153987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4643" name="Oval 133"/>
          <p:cNvSpPr>
            <a:spLocks noChangeArrowheads="1"/>
          </p:cNvSpPr>
          <p:nvPr/>
        </p:nvSpPr>
        <p:spPr bwMode="auto">
          <a:xfrm>
            <a:off x="1290638" y="5213350"/>
            <a:ext cx="153987" cy="141288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4644" name="Oval 134"/>
          <p:cNvSpPr>
            <a:spLocks noChangeArrowheads="1"/>
          </p:cNvSpPr>
          <p:nvPr/>
        </p:nvSpPr>
        <p:spPr bwMode="auto">
          <a:xfrm>
            <a:off x="1290638" y="5381625"/>
            <a:ext cx="153987" cy="142875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4645" name="Oval 135"/>
          <p:cNvSpPr>
            <a:spLocks noChangeArrowheads="1"/>
          </p:cNvSpPr>
          <p:nvPr/>
        </p:nvSpPr>
        <p:spPr bwMode="auto">
          <a:xfrm>
            <a:off x="1290638" y="5551488"/>
            <a:ext cx="153987" cy="141287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4646" name="Oval 136" descr="Dark vertical"/>
          <p:cNvSpPr>
            <a:spLocks noChangeArrowheads="1"/>
          </p:cNvSpPr>
          <p:nvPr/>
        </p:nvSpPr>
        <p:spPr bwMode="auto">
          <a:xfrm>
            <a:off x="1290638" y="5719763"/>
            <a:ext cx="153987" cy="142875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4647" name="Oval 137"/>
          <p:cNvSpPr>
            <a:spLocks noChangeArrowheads="1"/>
          </p:cNvSpPr>
          <p:nvPr/>
        </p:nvSpPr>
        <p:spPr bwMode="auto">
          <a:xfrm>
            <a:off x="1482725" y="4876800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4648" name="Oval 138"/>
          <p:cNvSpPr>
            <a:spLocks noChangeArrowheads="1"/>
          </p:cNvSpPr>
          <p:nvPr/>
        </p:nvSpPr>
        <p:spPr bwMode="auto">
          <a:xfrm>
            <a:off x="1482725" y="5045075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4649" name="Oval 139"/>
          <p:cNvSpPr>
            <a:spLocks noChangeArrowheads="1"/>
          </p:cNvSpPr>
          <p:nvPr/>
        </p:nvSpPr>
        <p:spPr bwMode="auto">
          <a:xfrm>
            <a:off x="1482725" y="5213350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4650" name="Oval 140"/>
          <p:cNvSpPr>
            <a:spLocks noChangeArrowheads="1"/>
          </p:cNvSpPr>
          <p:nvPr/>
        </p:nvSpPr>
        <p:spPr bwMode="auto">
          <a:xfrm>
            <a:off x="1482725" y="5381625"/>
            <a:ext cx="153988" cy="142875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4651" name="Oval 141"/>
          <p:cNvSpPr>
            <a:spLocks noChangeArrowheads="1"/>
          </p:cNvSpPr>
          <p:nvPr/>
        </p:nvSpPr>
        <p:spPr bwMode="auto">
          <a:xfrm>
            <a:off x="1482725" y="5551488"/>
            <a:ext cx="153988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4652" name="Oval 142"/>
          <p:cNvSpPr>
            <a:spLocks noChangeArrowheads="1"/>
          </p:cNvSpPr>
          <p:nvPr/>
        </p:nvSpPr>
        <p:spPr bwMode="auto">
          <a:xfrm>
            <a:off x="1482725" y="5719763"/>
            <a:ext cx="153988" cy="142875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4653" name="Oval 143"/>
          <p:cNvSpPr>
            <a:spLocks noChangeArrowheads="1"/>
          </p:cNvSpPr>
          <p:nvPr/>
        </p:nvSpPr>
        <p:spPr bwMode="auto">
          <a:xfrm>
            <a:off x="1676400" y="4876800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4654" name="Oval 144"/>
          <p:cNvSpPr>
            <a:spLocks noChangeArrowheads="1"/>
          </p:cNvSpPr>
          <p:nvPr/>
        </p:nvSpPr>
        <p:spPr bwMode="auto">
          <a:xfrm>
            <a:off x="1676400" y="5045075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4655" name="Oval 145"/>
          <p:cNvSpPr>
            <a:spLocks noChangeArrowheads="1"/>
          </p:cNvSpPr>
          <p:nvPr/>
        </p:nvSpPr>
        <p:spPr bwMode="auto">
          <a:xfrm>
            <a:off x="1676400" y="5213350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4656" name="Oval 146" descr="Dark vertical"/>
          <p:cNvSpPr>
            <a:spLocks noChangeArrowheads="1"/>
          </p:cNvSpPr>
          <p:nvPr/>
        </p:nvSpPr>
        <p:spPr bwMode="auto">
          <a:xfrm>
            <a:off x="1676400" y="5381625"/>
            <a:ext cx="153988" cy="142875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4657" name="Oval 147" descr="Dark vertical"/>
          <p:cNvSpPr>
            <a:spLocks noChangeArrowheads="1"/>
          </p:cNvSpPr>
          <p:nvPr/>
        </p:nvSpPr>
        <p:spPr bwMode="auto">
          <a:xfrm>
            <a:off x="1676400" y="5551488"/>
            <a:ext cx="153988" cy="141287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4658" name="Oval 148" descr="Dark vertical"/>
          <p:cNvSpPr>
            <a:spLocks noChangeArrowheads="1"/>
          </p:cNvSpPr>
          <p:nvPr/>
        </p:nvSpPr>
        <p:spPr bwMode="auto">
          <a:xfrm>
            <a:off x="1676400" y="5719763"/>
            <a:ext cx="153988" cy="142875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4659" name="Oval 149"/>
          <p:cNvSpPr>
            <a:spLocks noChangeArrowheads="1"/>
          </p:cNvSpPr>
          <p:nvPr/>
        </p:nvSpPr>
        <p:spPr bwMode="auto">
          <a:xfrm>
            <a:off x="1868488" y="4876800"/>
            <a:ext cx="153987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4660" name="Oval 150"/>
          <p:cNvSpPr>
            <a:spLocks noChangeArrowheads="1"/>
          </p:cNvSpPr>
          <p:nvPr/>
        </p:nvSpPr>
        <p:spPr bwMode="auto">
          <a:xfrm>
            <a:off x="1868488" y="5045075"/>
            <a:ext cx="153987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4661" name="Oval 151"/>
          <p:cNvSpPr>
            <a:spLocks noChangeArrowheads="1"/>
          </p:cNvSpPr>
          <p:nvPr/>
        </p:nvSpPr>
        <p:spPr bwMode="auto">
          <a:xfrm>
            <a:off x="1868488" y="5213350"/>
            <a:ext cx="153987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4662" name="Oval 152"/>
          <p:cNvSpPr>
            <a:spLocks noChangeArrowheads="1"/>
          </p:cNvSpPr>
          <p:nvPr/>
        </p:nvSpPr>
        <p:spPr bwMode="auto">
          <a:xfrm>
            <a:off x="1868488" y="5381625"/>
            <a:ext cx="153987" cy="142875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4663" name="Oval 153"/>
          <p:cNvSpPr>
            <a:spLocks noChangeArrowheads="1"/>
          </p:cNvSpPr>
          <p:nvPr/>
        </p:nvSpPr>
        <p:spPr bwMode="auto">
          <a:xfrm>
            <a:off x="1868488" y="5551488"/>
            <a:ext cx="153987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4664" name="Oval 154" descr="Dark vertical"/>
          <p:cNvSpPr>
            <a:spLocks noChangeArrowheads="1"/>
          </p:cNvSpPr>
          <p:nvPr/>
        </p:nvSpPr>
        <p:spPr bwMode="auto">
          <a:xfrm>
            <a:off x="1868488" y="5719763"/>
            <a:ext cx="153987" cy="142875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4665" name="Rectangle 155"/>
          <p:cNvSpPr>
            <a:spLocks noChangeArrowheads="1"/>
          </p:cNvSpPr>
          <p:nvPr/>
        </p:nvSpPr>
        <p:spPr bwMode="auto">
          <a:xfrm>
            <a:off x="682625" y="4837113"/>
            <a:ext cx="1371600" cy="1058862"/>
          </a:xfrm>
          <a:prstGeom prst="rect">
            <a:avLst/>
          </a:prstGeom>
          <a:noFill/>
          <a:ln w="19050">
            <a:solidFill>
              <a:srgbClr val="008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4666" name="Oval 156"/>
          <p:cNvSpPr>
            <a:spLocks noChangeArrowheads="1"/>
          </p:cNvSpPr>
          <p:nvPr/>
        </p:nvSpPr>
        <p:spPr bwMode="auto">
          <a:xfrm>
            <a:off x="2239963" y="5318125"/>
            <a:ext cx="153987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4667" name="Oval 157"/>
          <p:cNvSpPr>
            <a:spLocks noChangeArrowheads="1"/>
          </p:cNvSpPr>
          <p:nvPr/>
        </p:nvSpPr>
        <p:spPr bwMode="auto">
          <a:xfrm>
            <a:off x="2239963" y="5486400"/>
            <a:ext cx="153987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4668" name="Oval 158"/>
          <p:cNvSpPr>
            <a:spLocks noChangeArrowheads="1"/>
          </p:cNvSpPr>
          <p:nvPr/>
        </p:nvSpPr>
        <p:spPr bwMode="auto">
          <a:xfrm>
            <a:off x="2239963" y="5654675"/>
            <a:ext cx="153987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4669" name="Oval 159"/>
          <p:cNvSpPr>
            <a:spLocks noChangeArrowheads="1"/>
          </p:cNvSpPr>
          <p:nvPr/>
        </p:nvSpPr>
        <p:spPr bwMode="auto">
          <a:xfrm>
            <a:off x="2239963" y="5822950"/>
            <a:ext cx="153987" cy="142875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4670" name="Oval 160"/>
          <p:cNvSpPr>
            <a:spLocks noChangeArrowheads="1"/>
          </p:cNvSpPr>
          <p:nvPr/>
        </p:nvSpPr>
        <p:spPr bwMode="auto">
          <a:xfrm>
            <a:off x="2239963" y="5992813"/>
            <a:ext cx="153987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4671" name="Oval 161"/>
          <p:cNvSpPr>
            <a:spLocks noChangeArrowheads="1"/>
          </p:cNvSpPr>
          <p:nvPr/>
        </p:nvSpPr>
        <p:spPr bwMode="auto">
          <a:xfrm>
            <a:off x="2239963" y="6161088"/>
            <a:ext cx="153987" cy="142875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4672" name="Oval 162"/>
          <p:cNvSpPr>
            <a:spLocks noChangeArrowheads="1"/>
          </p:cNvSpPr>
          <p:nvPr/>
        </p:nvSpPr>
        <p:spPr bwMode="auto">
          <a:xfrm>
            <a:off x="2432050" y="5318125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4673" name="Oval 163"/>
          <p:cNvSpPr>
            <a:spLocks noChangeArrowheads="1"/>
          </p:cNvSpPr>
          <p:nvPr/>
        </p:nvSpPr>
        <p:spPr bwMode="auto">
          <a:xfrm>
            <a:off x="2432050" y="5486400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4674" name="Oval 164"/>
          <p:cNvSpPr>
            <a:spLocks noChangeArrowheads="1"/>
          </p:cNvSpPr>
          <p:nvPr/>
        </p:nvSpPr>
        <p:spPr bwMode="auto">
          <a:xfrm>
            <a:off x="2432050" y="5654675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4675" name="Oval 165"/>
          <p:cNvSpPr>
            <a:spLocks noChangeArrowheads="1"/>
          </p:cNvSpPr>
          <p:nvPr/>
        </p:nvSpPr>
        <p:spPr bwMode="auto">
          <a:xfrm>
            <a:off x="2432050" y="5822950"/>
            <a:ext cx="153988" cy="142875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4676" name="Oval 166"/>
          <p:cNvSpPr>
            <a:spLocks noChangeArrowheads="1"/>
          </p:cNvSpPr>
          <p:nvPr/>
        </p:nvSpPr>
        <p:spPr bwMode="auto">
          <a:xfrm>
            <a:off x="2432050" y="5992813"/>
            <a:ext cx="153988" cy="141287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4677" name="Oval 167" descr="Dark vertical"/>
          <p:cNvSpPr>
            <a:spLocks noChangeArrowheads="1"/>
          </p:cNvSpPr>
          <p:nvPr/>
        </p:nvSpPr>
        <p:spPr bwMode="auto">
          <a:xfrm>
            <a:off x="2432050" y="6161088"/>
            <a:ext cx="153988" cy="142875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4678" name="Oval 168"/>
          <p:cNvSpPr>
            <a:spLocks noChangeArrowheads="1"/>
          </p:cNvSpPr>
          <p:nvPr/>
        </p:nvSpPr>
        <p:spPr bwMode="auto">
          <a:xfrm>
            <a:off x="2625725" y="5318125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4679" name="Oval 169"/>
          <p:cNvSpPr>
            <a:spLocks noChangeArrowheads="1"/>
          </p:cNvSpPr>
          <p:nvPr/>
        </p:nvSpPr>
        <p:spPr bwMode="auto">
          <a:xfrm>
            <a:off x="2625725" y="5486400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4680" name="Oval 170"/>
          <p:cNvSpPr>
            <a:spLocks noChangeArrowheads="1"/>
          </p:cNvSpPr>
          <p:nvPr/>
        </p:nvSpPr>
        <p:spPr bwMode="auto">
          <a:xfrm>
            <a:off x="2625725" y="5654675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4681" name="Oval 171" descr="50%"/>
          <p:cNvSpPr>
            <a:spLocks noChangeArrowheads="1"/>
          </p:cNvSpPr>
          <p:nvPr/>
        </p:nvSpPr>
        <p:spPr bwMode="auto">
          <a:xfrm>
            <a:off x="2625725" y="5822950"/>
            <a:ext cx="153988" cy="142875"/>
          </a:xfrm>
          <a:prstGeom prst="ellipse">
            <a:avLst/>
          </a:prstGeom>
          <a:pattFill prst="pct50">
            <a:fgClr>
              <a:schemeClr val="accent2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4682" name="Oval 172"/>
          <p:cNvSpPr>
            <a:spLocks noChangeArrowheads="1"/>
          </p:cNvSpPr>
          <p:nvPr/>
        </p:nvSpPr>
        <p:spPr bwMode="auto">
          <a:xfrm>
            <a:off x="2625725" y="5992813"/>
            <a:ext cx="153988" cy="141287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4683" name="Oval 173" descr="Dark vertical"/>
          <p:cNvSpPr>
            <a:spLocks noChangeArrowheads="1"/>
          </p:cNvSpPr>
          <p:nvPr/>
        </p:nvSpPr>
        <p:spPr bwMode="auto">
          <a:xfrm>
            <a:off x="2625725" y="6161088"/>
            <a:ext cx="153988" cy="142875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4684" name="Oval 174"/>
          <p:cNvSpPr>
            <a:spLocks noChangeArrowheads="1"/>
          </p:cNvSpPr>
          <p:nvPr/>
        </p:nvSpPr>
        <p:spPr bwMode="auto">
          <a:xfrm>
            <a:off x="2817813" y="5318125"/>
            <a:ext cx="153987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4685" name="Oval 175"/>
          <p:cNvSpPr>
            <a:spLocks noChangeArrowheads="1"/>
          </p:cNvSpPr>
          <p:nvPr/>
        </p:nvSpPr>
        <p:spPr bwMode="auto">
          <a:xfrm>
            <a:off x="2817813" y="5486400"/>
            <a:ext cx="153987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4686" name="Oval 176"/>
          <p:cNvSpPr>
            <a:spLocks noChangeArrowheads="1"/>
          </p:cNvSpPr>
          <p:nvPr/>
        </p:nvSpPr>
        <p:spPr bwMode="auto">
          <a:xfrm>
            <a:off x="2817813" y="5654675"/>
            <a:ext cx="153987" cy="141288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4687" name="Oval 177"/>
          <p:cNvSpPr>
            <a:spLocks noChangeArrowheads="1"/>
          </p:cNvSpPr>
          <p:nvPr/>
        </p:nvSpPr>
        <p:spPr bwMode="auto">
          <a:xfrm>
            <a:off x="2817813" y="5822950"/>
            <a:ext cx="153987" cy="142875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4688" name="Oval 178"/>
          <p:cNvSpPr>
            <a:spLocks noChangeArrowheads="1"/>
          </p:cNvSpPr>
          <p:nvPr/>
        </p:nvSpPr>
        <p:spPr bwMode="auto">
          <a:xfrm>
            <a:off x="2817813" y="5992813"/>
            <a:ext cx="153987" cy="141287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4689" name="Oval 179" descr="Dark vertical"/>
          <p:cNvSpPr>
            <a:spLocks noChangeArrowheads="1"/>
          </p:cNvSpPr>
          <p:nvPr/>
        </p:nvSpPr>
        <p:spPr bwMode="auto">
          <a:xfrm>
            <a:off x="2817813" y="6161088"/>
            <a:ext cx="153987" cy="142875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4690" name="Oval 180"/>
          <p:cNvSpPr>
            <a:spLocks noChangeArrowheads="1"/>
          </p:cNvSpPr>
          <p:nvPr/>
        </p:nvSpPr>
        <p:spPr bwMode="auto">
          <a:xfrm>
            <a:off x="3009900" y="5318125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4691" name="Oval 181"/>
          <p:cNvSpPr>
            <a:spLocks noChangeArrowheads="1"/>
          </p:cNvSpPr>
          <p:nvPr/>
        </p:nvSpPr>
        <p:spPr bwMode="auto">
          <a:xfrm>
            <a:off x="3009900" y="5486400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4692" name="Oval 182"/>
          <p:cNvSpPr>
            <a:spLocks noChangeArrowheads="1"/>
          </p:cNvSpPr>
          <p:nvPr/>
        </p:nvSpPr>
        <p:spPr bwMode="auto">
          <a:xfrm>
            <a:off x="3009900" y="5654675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4693" name="Oval 183"/>
          <p:cNvSpPr>
            <a:spLocks noChangeArrowheads="1"/>
          </p:cNvSpPr>
          <p:nvPr/>
        </p:nvSpPr>
        <p:spPr bwMode="auto">
          <a:xfrm>
            <a:off x="3009900" y="5822950"/>
            <a:ext cx="153988" cy="142875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4694" name="Oval 184"/>
          <p:cNvSpPr>
            <a:spLocks noChangeArrowheads="1"/>
          </p:cNvSpPr>
          <p:nvPr/>
        </p:nvSpPr>
        <p:spPr bwMode="auto">
          <a:xfrm>
            <a:off x="3009900" y="5992813"/>
            <a:ext cx="153988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4695" name="Oval 185"/>
          <p:cNvSpPr>
            <a:spLocks noChangeArrowheads="1"/>
          </p:cNvSpPr>
          <p:nvPr/>
        </p:nvSpPr>
        <p:spPr bwMode="auto">
          <a:xfrm>
            <a:off x="3009900" y="6161088"/>
            <a:ext cx="153988" cy="142875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4696" name="Oval 186"/>
          <p:cNvSpPr>
            <a:spLocks noChangeArrowheads="1"/>
          </p:cNvSpPr>
          <p:nvPr/>
        </p:nvSpPr>
        <p:spPr bwMode="auto">
          <a:xfrm>
            <a:off x="3203575" y="5318125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4697" name="Oval 187"/>
          <p:cNvSpPr>
            <a:spLocks noChangeArrowheads="1"/>
          </p:cNvSpPr>
          <p:nvPr/>
        </p:nvSpPr>
        <p:spPr bwMode="auto">
          <a:xfrm>
            <a:off x="3203575" y="5486400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4698" name="Oval 188"/>
          <p:cNvSpPr>
            <a:spLocks noChangeArrowheads="1"/>
          </p:cNvSpPr>
          <p:nvPr/>
        </p:nvSpPr>
        <p:spPr bwMode="auto">
          <a:xfrm>
            <a:off x="3203575" y="5654675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4699" name="Oval 189" descr="Dark vertical"/>
          <p:cNvSpPr>
            <a:spLocks noChangeArrowheads="1"/>
          </p:cNvSpPr>
          <p:nvPr/>
        </p:nvSpPr>
        <p:spPr bwMode="auto">
          <a:xfrm>
            <a:off x="3203575" y="5822950"/>
            <a:ext cx="153988" cy="142875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4700" name="Oval 190" descr="Dark vertical"/>
          <p:cNvSpPr>
            <a:spLocks noChangeArrowheads="1"/>
          </p:cNvSpPr>
          <p:nvPr/>
        </p:nvSpPr>
        <p:spPr bwMode="auto">
          <a:xfrm>
            <a:off x="3203575" y="5992813"/>
            <a:ext cx="153988" cy="141287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4701" name="Oval 191" descr="Dark vertical"/>
          <p:cNvSpPr>
            <a:spLocks noChangeArrowheads="1"/>
          </p:cNvSpPr>
          <p:nvPr/>
        </p:nvSpPr>
        <p:spPr bwMode="auto">
          <a:xfrm>
            <a:off x="3203575" y="6161088"/>
            <a:ext cx="153988" cy="142875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4702" name="Oval 192"/>
          <p:cNvSpPr>
            <a:spLocks noChangeArrowheads="1"/>
          </p:cNvSpPr>
          <p:nvPr/>
        </p:nvSpPr>
        <p:spPr bwMode="auto">
          <a:xfrm>
            <a:off x="3395663" y="5318125"/>
            <a:ext cx="153987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4703" name="Oval 193"/>
          <p:cNvSpPr>
            <a:spLocks noChangeArrowheads="1"/>
          </p:cNvSpPr>
          <p:nvPr/>
        </p:nvSpPr>
        <p:spPr bwMode="auto">
          <a:xfrm>
            <a:off x="3395663" y="5486400"/>
            <a:ext cx="153987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4704" name="Oval 194"/>
          <p:cNvSpPr>
            <a:spLocks noChangeArrowheads="1"/>
          </p:cNvSpPr>
          <p:nvPr/>
        </p:nvSpPr>
        <p:spPr bwMode="auto">
          <a:xfrm>
            <a:off x="3395663" y="5654675"/>
            <a:ext cx="153987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4705" name="Oval 195"/>
          <p:cNvSpPr>
            <a:spLocks noChangeArrowheads="1"/>
          </p:cNvSpPr>
          <p:nvPr/>
        </p:nvSpPr>
        <p:spPr bwMode="auto">
          <a:xfrm>
            <a:off x="3395663" y="5822950"/>
            <a:ext cx="153987" cy="142875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4706" name="Oval 196"/>
          <p:cNvSpPr>
            <a:spLocks noChangeArrowheads="1"/>
          </p:cNvSpPr>
          <p:nvPr/>
        </p:nvSpPr>
        <p:spPr bwMode="auto">
          <a:xfrm>
            <a:off x="3395663" y="5992813"/>
            <a:ext cx="153987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4707" name="Oval 197" descr="Dark vertical"/>
          <p:cNvSpPr>
            <a:spLocks noChangeArrowheads="1"/>
          </p:cNvSpPr>
          <p:nvPr/>
        </p:nvSpPr>
        <p:spPr bwMode="auto">
          <a:xfrm>
            <a:off x="3395663" y="6161088"/>
            <a:ext cx="153987" cy="142875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4708" name="Rectangle 198"/>
          <p:cNvSpPr>
            <a:spLocks noChangeArrowheads="1"/>
          </p:cNvSpPr>
          <p:nvPr/>
        </p:nvSpPr>
        <p:spPr bwMode="auto">
          <a:xfrm>
            <a:off x="2209800" y="5278438"/>
            <a:ext cx="1371600" cy="1058862"/>
          </a:xfrm>
          <a:prstGeom prst="rect">
            <a:avLst/>
          </a:prstGeom>
          <a:noFill/>
          <a:ln w="19050">
            <a:solidFill>
              <a:srgbClr val="008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4709" name="Oval 199"/>
          <p:cNvSpPr>
            <a:spLocks noChangeArrowheads="1"/>
          </p:cNvSpPr>
          <p:nvPr/>
        </p:nvSpPr>
        <p:spPr bwMode="auto">
          <a:xfrm>
            <a:off x="3840163" y="5318125"/>
            <a:ext cx="153987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4710" name="Oval 200"/>
          <p:cNvSpPr>
            <a:spLocks noChangeArrowheads="1"/>
          </p:cNvSpPr>
          <p:nvPr/>
        </p:nvSpPr>
        <p:spPr bwMode="auto">
          <a:xfrm>
            <a:off x="3840163" y="5486400"/>
            <a:ext cx="153987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4711" name="Oval 201"/>
          <p:cNvSpPr>
            <a:spLocks noChangeArrowheads="1"/>
          </p:cNvSpPr>
          <p:nvPr/>
        </p:nvSpPr>
        <p:spPr bwMode="auto">
          <a:xfrm>
            <a:off x="3840163" y="5654675"/>
            <a:ext cx="153987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4712" name="Oval 202"/>
          <p:cNvSpPr>
            <a:spLocks noChangeArrowheads="1"/>
          </p:cNvSpPr>
          <p:nvPr/>
        </p:nvSpPr>
        <p:spPr bwMode="auto">
          <a:xfrm>
            <a:off x="3840163" y="5822950"/>
            <a:ext cx="153987" cy="142875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4713" name="Oval 203"/>
          <p:cNvSpPr>
            <a:spLocks noChangeArrowheads="1"/>
          </p:cNvSpPr>
          <p:nvPr/>
        </p:nvSpPr>
        <p:spPr bwMode="auto">
          <a:xfrm>
            <a:off x="3840163" y="5992813"/>
            <a:ext cx="153987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4714" name="Oval 204"/>
          <p:cNvSpPr>
            <a:spLocks noChangeArrowheads="1"/>
          </p:cNvSpPr>
          <p:nvPr/>
        </p:nvSpPr>
        <p:spPr bwMode="auto">
          <a:xfrm>
            <a:off x="3840163" y="6161088"/>
            <a:ext cx="153987" cy="142875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4715" name="Oval 205"/>
          <p:cNvSpPr>
            <a:spLocks noChangeArrowheads="1"/>
          </p:cNvSpPr>
          <p:nvPr/>
        </p:nvSpPr>
        <p:spPr bwMode="auto">
          <a:xfrm>
            <a:off x="4032250" y="5318125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4716" name="Oval 206"/>
          <p:cNvSpPr>
            <a:spLocks noChangeArrowheads="1"/>
          </p:cNvSpPr>
          <p:nvPr/>
        </p:nvSpPr>
        <p:spPr bwMode="auto">
          <a:xfrm>
            <a:off x="4032250" y="5486400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4717" name="Oval 207"/>
          <p:cNvSpPr>
            <a:spLocks noChangeArrowheads="1"/>
          </p:cNvSpPr>
          <p:nvPr/>
        </p:nvSpPr>
        <p:spPr bwMode="auto">
          <a:xfrm>
            <a:off x="4032250" y="5654675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4718" name="Oval 208"/>
          <p:cNvSpPr>
            <a:spLocks noChangeArrowheads="1"/>
          </p:cNvSpPr>
          <p:nvPr/>
        </p:nvSpPr>
        <p:spPr bwMode="auto">
          <a:xfrm>
            <a:off x="4032250" y="5822950"/>
            <a:ext cx="153988" cy="142875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4719" name="Oval 209"/>
          <p:cNvSpPr>
            <a:spLocks noChangeArrowheads="1"/>
          </p:cNvSpPr>
          <p:nvPr/>
        </p:nvSpPr>
        <p:spPr bwMode="auto">
          <a:xfrm>
            <a:off x="4032250" y="5992813"/>
            <a:ext cx="153988" cy="141287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4720" name="Oval 210" descr="Dark vertical"/>
          <p:cNvSpPr>
            <a:spLocks noChangeArrowheads="1"/>
          </p:cNvSpPr>
          <p:nvPr/>
        </p:nvSpPr>
        <p:spPr bwMode="auto">
          <a:xfrm>
            <a:off x="4032250" y="6161088"/>
            <a:ext cx="153988" cy="142875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4721" name="Oval 211"/>
          <p:cNvSpPr>
            <a:spLocks noChangeArrowheads="1"/>
          </p:cNvSpPr>
          <p:nvPr/>
        </p:nvSpPr>
        <p:spPr bwMode="auto">
          <a:xfrm>
            <a:off x="4225925" y="5318125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4722" name="Oval 212"/>
          <p:cNvSpPr>
            <a:spLocks noChangeArrowheads="1"/>
          </p:cNvSpPr>
          <p:nvPr/>
        </p:nvSpPr>
        <p:spPr bwMode="auto">
          <a:xfrm>
            <a:off x="4225925" y="5486400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4723" name="Oval 213"/>
          <p:cNvSpPr>
            <a:spLocks noChangeArrowheads="1"/>
          </p:cNvSpPr>
          <p:nvPr/>
        </p:nvSpPr>
        <p:spPr bwMode="auto">
          <a:xfrm>
            <a:off x="4225925" y="5654675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4724" name="Oval 214"/>
          <p:cNvSpPr>
            <a:spLocks noChangeArrowheads="1"/>
          </p:cNvSpPr>
          <p:nvPr/>
        </p:nvSpPr>
        <p:spPr bwMode="auto">
          <a:xfrm>
            <a:off x="4225925" y="5822950"/>
            <a:ext cx="153988" cy="142875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4725" name="Oval 215"/>
          <p:cNvSpPr>
            <a:spLocks noChangeArrowheads="1"/>
          </p:cNvSpPr>
          <p:nvPr/>
        </p:nvSpPr>
        <p:spPr bwMode="auto">
          <a:xfrm>
            <a:off x="4225925" y="5992813"/>
            <a:ext cx="153988" cy="141287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4726" name="Oval 216" descr="Dark vertical"/>
          <p:cNvSpPr>
            <a:spLocks noChangeArrowheads="1"/>
          </p:cNvSpPr>
          <p:nvPr/>
        </p:nvSpPr>
        <p:spPr bwMode="auto">
          <a:xfrm>
            <a:off x="4225925" y="6161088"/>
            <a:ext cx="153988" cy="142875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4727" name="Oval 217"/>
          <p:cNvSpPr>
            <a:spLocks noChangeArrowheads="1"/>
          </p:cNvSpPr>
          <p:nvPr/>
        </p:nvSpPr>
        <p:spPr bwMode="auto">
          <a:xfrm>
            <a:off x="4418013" y="5318125"/>
            <a:ext cx="153987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4728" name="Oval 218" descr="50%"/>
          <p:cNvSpPr>
            <a:spLocks noChangeArrowheads="1"/>
          </p:cNvSpPr>
          <p:nvPr/>
        </p:nvSpPr>
        <p:spPr bwMode="auto">
          <a:xfrm>
            <a:off x="4418013" y="5486400"/>
            <a:ext cx="153987" cy="141288"/>
          </a:xfrm>
          <a:prstGeom prst="ellipse">
            <a:avLst/>
          </a:prstGeom>
          <a:pattFill prst="pct50">
            <a:fgClr>
              <a:schemeClr val="accent2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4729" name="Oval 219"/>
          <p:cNvSpPr>
            <a:spLocks noChangeArrowheads="1"/>
          </p:cNvSpPr>
          <p:nvPr/>
        </p:nvSpPr>
        <p:spPr bwMode="auto">
          <a:xfrm>
            <a:off x="4418013" y="5654675"/>
            <a:ext cx="153987" cy="141288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4730" name="Oval 220"/>
          <p:cNvSpPr>
            <a:spLocks noChangeArrowheads="1"/>
          </p:cNvSpPr>
          <p:nvPr/>
        </p:nvSpPr>
        <p:spPr bwMode="auto">
          <a:xfrm>
            <a:off x="4418013" y="5822950"/>
            <a:ext cx="153987" cy="142875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4731" name="Oval 221"/>
          <p:cNvSpPr>
            <a:spLocks noChangeArrowheads="1"/>
          </p:cNvSpPr>
          <p:nvPr/>
        </p:nvSpPr>
        <p:spPr bwMode="auto">
          <a:xfrm>
            <a:off x="4418013" y="5992813"/>
            <a:ext cx="153987" cy="141287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4732" name="Oval 222" descr="Dark vertical"/>
          <p:cNvSpPr>
            <a:spLocks noChangeArrowheads="1"/>
          </p:cNvSpPr>
          <p:nvPr/>
        </p:nvSpPr>
        <p:spPr bwMode="auto">
          <a:xfrm>
            <a:off x="4418013" y="6161088"/>
            <a:ext cx="153987" cy="142875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4733" name="Oval 223"/>
          <p:cNvSpPr>
            <a:spLocks noChangeArrowheads="1"/>
          </p:cNvSpPr>
          <p:nvPr/>
        </p:nvSpPr>
        <p:spPr bwMode="auto">
          <a:xfrm>
            <a:off x="4610100" y="5318125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4734" name="Oval 224"/>
          <p:cNvSpPr>
            <a:spLocks noChangeArrowheads="1"/>
          </p:cNvSpPr>
          <p:nvPr/>
        </p:nvSpPr>
        <p:spPr bwMode="auto">
          <a:xfrm>
            <a:off x="4610100" y="5486400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4735" name="Oval 225"/>
          <p:cNvSpPr>
            <a:spLocks noChangeArrowheads="1"/>
          </p:cNvSpPr>
          <p:nvPr/>
        </p:nvSpPr>
        <p:spPr bwMode="auto">
          <a:xfrm>
            <a:off x="4610100" y="5654675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4736" name="Oval 226"/>
          <p:cNvSpPr>
            <a:spLocks noChangeArrowheads="1"/>
          </p:cNvSpPr>
          <p:nvPr/>
        </p:nvSpPr>
        <p:spPr bwMode="auto">
          <a:xfrm>
            <a:off x="4610100" y="5822950"/>
            <a:ext cx="153988" cy="142875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4737" name="Oval 227"/>
          <p:cNvSpPr>
            <a:spLocks noChangeArrowheads="1"/>
          </p:cNvSpPr>
          <p:nvPr/>
        </p:nvSpPr>
        <p:spPr bwMode="auto">
          <a:xfrm>
            <a:off x="4610100" y="5992813"/>
            <a:ext cx="153988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4738" name="Oval 228"/>
          <p:cNvSpPr>
            <a:spLocks noChangeArrowheads="1"/>
          </p:cNvSpPr>
          <p:nvPr/>
        </p:nvSpPr>
        <p:spPr bwMode="auto">
          <a:xfrm>
            <a:off x="4610100" y="6161088"/>
            <a:ext cx="153988" cy="142875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4739" name="Oval 229"/>
          <p:cNvSpPr>
            <a:spLocks noChangeArrowheads="1"/>
          </p:cNvSpPr>
          <p:nvPr/>
        </p:nvSpPr>
        <p:spPr bwMode="auto">
          <a:xfrm>
            <a:off x="4803775" y="5318125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4740" name="Oval 230"/>
          <p:cNvSpPr>
            <a:spLocks noChangeArrowheads="1"/>
          </p:cNvSpPr>
          <p:nvPr/>
        </p:nvSpPr>
        <p:spPr bwMode="auto">
          <a:xfrm>
            <a:off x="4803775" y="5486400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4741" name="Oval 231"/>
          <p:cNvSpPr>
            <a:spLocks noChangeArrowheads="1"/>
          </p:cNvSpPr>
          <p:nvPr/>
        </p:nvSpPr>
        <p:spPr bwMode="auto">
          <a:xfrm>
            <a:off x="4803775" y="5654675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4742" name="Oval 232" descr="Dark vertical"/>
          <p:cNvSpPr>
            <a:spLocks noChangeArrowheads="1"/>
          </p:cNvSpPr>
          <p:nvPr/>
        </p:nvSpPr>
        <p:spPr bwMode="auto">
          <a:xfrm>
            <a:off x="4803775" y="5822950"/>
            <a:ext cx="153988" cy="142875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4743" name="Oval 233" descr="Dark vertical"/>
          <p:cNvSpPr>
            <a:spLocks noChangeArrowheads="1"/>
          </p:cNvSpPr>
          <p:nvPr/>
        </p:nvSpPr>
        <p:spPr bwMode="auto">
          <a:xfrm>
            <a:off x="4803775" y="5992813"/>
            <a:ext cx="153988" cy="141287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4744" name="Oval 234" descr="Dark vertical"/>
          <p:cNvSpPr>
            <a:spLocks noChangeArrowheads="1"/>
          </p:cNvSpPr>
          <p:nvPr/>
        </p:nvSpPr>
        <p:spPr bwMode="auto">
          <a:xfrm>
            <a:off x="4803775" y="6161088"/>
            <a:ext cx="153988" cy="142875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4745" name="Oval 235"/>
          <p:cNvSpPr>
            <a:spLocks noChangeArrowheads="1"/>
          </p:cNvSpPr>
          <p:nvPr/>
        </p:nvSpPr>
        <p:spPr bwMode="auto">
          <a:xfrm>
            <a:off x="4995863" y="5318125"/>
            <a:ext cx="153987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4746" name="Oval 236"/>
          <p:cNvSpPr>
            <a:spLocks noChangeArrowheads="1"/>
          </p:cNvSpPr>
          <p:nvPr/>
        </p:nvSpPr>
        <p:spPr bwMode="auto">
          <a:xfrm>
            <a:off x="4995863" y="5486400"/>
            <a:ext cx="153987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4747" name="Oval 237"/>
          <p:cNvSpPr>
            <a:spLocks noChangeArrowheads="1"/>
          </p:cNvSpPr>
          <p:nvPr/>
        </p:nvSpPr>
        <p:spPr bwMode="auto">
          <a:xfrm>
            <a:off x="4995863" y="5654675"/>
            <a:ext cx="153987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4748" name="Oval 238"/>
          <p:cNvSpPr>
            <a:spLocks noChangeArrowheads="1"/>
          </p:cNvSpPr>
          <p:nvPr/>
        </p:nvSpPr>
        <p:spPr bwMode="auto">
          <a:xfrm>
            <a:off x="4995863" y="5822950"/>
            <a:ext cx="153987" cy="142875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4749" name="Oval 239"/>
          <p:cNvSpPr>
            <a:spLocks noChangeArrowheads="1"/>
          </p:cNvSpPr>
          <p:nvPr/>
        </p:nvSpPr>
        <p:spPr bwMode="auto">
          <a:xfrm>
            <a:off x="4995863" y="5992813"/>
            <a:ext cx="153987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4750" name="Oval 240" descr="Dark vertical"/>
          <p:cNvSpPr>
            <a:spLocks noChangeArrowheads="1"/>
          </p:cNvSpPr>
          <p:nvPr/>
        </p:nvSpPr>
        <p:spPr bwMode="auto">
          <a:xfrm>
            <a:off x="4995863" y="6161088"/>
            <a:ext cx="153987" cy="142875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4751" name="Rectangle 241"/>
          <p:cNvSpPr>
            <a:spLocks noChangeArrowheads="1"/>
          </p:cNvSpPr>
          <p:nvPr/>
        </p:nvSpPr>
        <p:spPr bwMode="auto">
          <a:xfrm>
            <a:off x="3810000" y="5278438"/>
            <a:ext cx="1371600" cy="1058862"/>
          </a:xfrm>
          <a:prstGeom prst="rect">
            <a:avLst/>
          </a:prstGeom>
          <a:noFill/>
          <a:ln w="19050">
            <a:solidFill>
              <a:srgbClr val="008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4752" name="Oval 242"/>
          <p:cNvSpPr>
            <a:spLocks noChangeArrowheads="1"/>
          </p:cNvSpPr>
          <p:nvPr/>
        </p:nvSpPr>
        <p:spPr bwMode="auto">
          <a:xfrm>
            <a:off x="5437188" y="5318125"/>
            <a:ext cx="153987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4753" name="Oval 243"/>
          <p:cNvSpPr>
            <a:spLocks noChangeArrowheads="1"/>
          </p:cNvSpPr>
          <p:nvPr/>
        </p:nvSpPr>
        <p:spPr bwMode="auto">
          <a:xfrm>
            <a:off x="5437188" y="5486400"/>
            <a:ext cx="153987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4754" name="Oval 244"/>
          <p:cNvSpPr>
            <a:spLocks noChangeArrowheads="1"/>
          </p:cNvSpPr>
          <p:nvPr/>
        </p:nvSpPr>
        <p:spPr bwMode="auto">
          <a:xfrm>
            <a:off x="5437188" y="5654675"/>
            <a:ext cx="153987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4755" name="Oval 245"/>
          <p:cNvSpPr>
            <a:spLocks noChangeArrowheads="1"/>
          </p:cNvSpPr>
          <p:nvPr/>
        </p:nvSpPr>
        <p:spPr bwMode="auto">
          <a:xfrm>
            <a:off x="5437188" y="5822950"/>
            <a:ext cx="153987" cy="142875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4756" name="Oval 246"/>
          <p:cNvSpPr>
            <a:spLocks noChangeArrowheads="1"/>
          </p:cNvSpPr>
          <p:nvPr/>
        </p:nvSpPr>
        <p:spPr bwMode="auto">
          <a:xfrm>
            <a:off x="5437188" y="5992813"/>
            <a:ext cx="153987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4757" name="Oval 247"/>
          <p:cNvSpPr>
            <a:spLocks noChangeArrowheads="1"/>
          </p:cNvSpPr>
          <p:nvPr/>
        </p:nvSpPr>
        <p:spPr bwMode="auto">
          <a:xfrm>
            <a:off x="5437188" y="6161088"/>
            <a:ext cx="153987" cy="142875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4758" name="Oval 248"/>
          <p:cNvSpPr>
            <a:spLocks noChangeArrowheads="1"/>
          </p:cNvSpPr>
          <p:nvPr/>
        </p:nvSpPr>
        <p:spPr bwMode="auto">
          <a:xfrm>
            <a:off x="5629275" y="5318125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4759" name="Oval 249"/>
          <p:cNvSpPr>
            <a:spLocks noChangeArrowheads="1"/>
          </p:cNvSpPr>
          <p:nvPr/>
        </p:nvSpPr>
        <p:spPr bwMode="auto">
          <a:xfrm>
            <a:off x="5629275" y="5486400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4760" name="Oval 250"/>
          <p:cNvSpPr>
            <a:spLocks noChangeArrowheads="1"/>
          </p:cNvSpPr>
          <p:nvPr/>
        </p:nvSpPr>
        <p:spPr bwMode="auto">
          <a:xfrm>
            <a:off x="5629275" y="5654675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4761" name="Oval 251"/>
          <p:cNvSpPr>
            <a:spLocks noChangeArrowheads="1"/>
          </p:cNvSpPr>
          <p:nvPr/>
        </p:nvSpPr>
        <p:spPr bwMode="auto">
          <a:xfrm>
            <a:off x="5629275" y="5822950"/>
            <a:ext cx="153988" cy="142875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4762" name="Oval 252"/>
          <p:cNvSpPr>
            <a:spLocks noChangeArrowheads="1"/>
          </p:cNvSpPr>
          <p:nvPr/>
        </p:nvSpPr>
        <p:spPr bwMode="auto">
          <a:xfrm>
            <a:off x="5629275" y="5992813"/>
            <a:ext cx="153988" cy="141287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4763" name="Oval 253" descr="Dark vertical"/>
          <p:cNvSpPr>
            <a:spLocks noChangeArrowheads="1"/>
          </p:cNvSpPr>
          <p:nvPr/>
        </p:nvSpPr>
        <p:spPr bwMode="auto">
          <a:xfrm>
            <a:off x="5629275" y="6161088"/>
            <a:ext cx="153988" cy="142875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4764" name="Oval 254"/>
          <p:cNvSpPr>
            <a:spLocks noChangeArrowheads="1"/>
          </p:cNvSpPr>
          <p:nvPr/>
        </p:nvSpPr>
        <p:spPr bwMode="auto">
          <a:xfrm>
            <a:off x="5822950" y="5318125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4765" name="Oval 255"/>
          <p:cNvSpPr>
            <a:spLocks noChangeArrowheads="1"/>
          </p:cNvSpPr>
          <p:nvPr/>
        </p:nvSpPr>
        <p:spPr bwMode="auto">
          <a:xfrm>
            <a:off x="5822950" y="5486400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4766" name="Oval 256"/>
          <p:cNvSpPr>
            <a:spLocks noChangeArrowheads="1"/>
          </p:cNvSpPr>
          <p:nvPr/>
        </p:nvSpPr>
        <p:spPr bwMode="auto">
          <a:xfrm>
            <a:off x="5822950" y="5654675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4767" name="Oval 257"/>
          <p:cNvSpPr>
            <a:spLocks noChangeArrowheads="1"/>
          </p:cNvSpPr>
          <p:nvPr/>
        </p:nvSpPr>
        <p:spPr bwMode="auto">
          <a:xfrm>
            <a:off x="5822950" y="5822950"/>
            <a:ext cx="153988" cy="142875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4768" name="Oval 258"/>
          <p:cNvSpPr>
            <a:spLocks noChangeArrowheads="1"/>
          </p:cNvSpPr>
          <p:nvPr/>
        </p:nvSpPr>
        <p:spPr bwMode="auto">
          <a:xfrm>
            <a:off x="5822950" y="5992813"/>
            <a:ext cx="153988" cy="141287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4769" name="Oval 259" descr="Dark vertical"/>
          <p:cNvSpPr>
            <a:spLocks noChangeArrowheads="1"/>
          </p:cNvSpPr>
          <p:nvPr/>
        </p:nvSpPr>
        <p:spPr bwMode="auto">
          <a:xfrm>
            <a:off x="5822950" y="6161088"/>
            <a:ext cx="153988" cy="142875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4770" name="Oval 260"/>
          <p:cNvSpPr>
            <a:spLocks noChangeArrowheads="1"/>
          </p:cNvSpPr>
          <p:nvPr/>
        </p:nvSpPr>
        <p:spPr bwMode="auto">
          <a:xfrm>
            <a:off x="6015038" y="5318125"/>
            <a:ext cx="153987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4771" name="Oval 261"/>
          <p:cNvSpPr>
            <a:spLocks noChangeArrowheads="1"/>
          </p:cNvSpPr>
          <p:nvPr/>
        </p:nvSpPr>
        <p:spPr bwMode="auto">
          <a:xfrm>
            <a:off x="6015038" y="5486400"/>
            <a:ext cx="153987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4772" name="Oval 262"/>
          <p:cNvSpPr>
            <a:spLocks noChangeArrowheads="1"/>
          </p:cNvSpPr>
          <p:nvPr/>
        </p:nvSpPr>
        <p:spPr bwMode="auto">
          <a:xfrm>
            <a:off x="6015038" y="5654675"/>
            <a:ext cx="153987" cy="141288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4773" name="Oval 263"/>
          <p:cNvSpPr>
            <a:spLocks noChangeArrowheads="1"/>
          </p:cNvSpPr>
          <p:nvPr/>
        </p:nvSpPr>
        <p:spPr bwMode="auto">
          <a:xfrm>
            <a:off x="6015038" y="5822950"/>
            <a:ext cx="153987" cy="142875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4774" name="Oval 264"/>
          <p:cNvSpPr>
            <a:spLocks noChangeArrowheads="1"/>
          </p:cNvSpPr>
          <p:nvPr/>
        </p:nvSpPr>
        <p:spPr bwMode="auto">
          <a:xfrm>
            <a:off x="6015038" y="5992813"/>
            <a:ext cx="153987" cy="141287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4775" name="Oval 265" descr="Dark vertical"/>
          <p:cNvSpPr>
            <a:spLocks noChangeArrowheads="1"/>
          </p:cNvSpPr>
          <p:nvPr/>
        </p:nvSpPr>
        <p:spPr bwMode="auto">
          <a:xfrm>
            <a:off x="6015038" y="6161088"/>
            <a:ext cx="153987" cy="142875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4776" name="Oval 266"/>
          <p:cNvSpPr>
            <a:spLocks noChangeArrowheads="1"/>
          </p:cNvSpPr>
          <p:nvPr/>
        </p:nvSpPr>
        <p:spPr bwMode="auto">
          <a:xfrm>
            <a:off x="6207125" y="5318125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4777" name="Oval 267"/>
          <p:cNvSpPr>
            <a:spLocks noChangeArrowheads="1"/>
          </p:cNvSpPr>
          <p:nvPr/>
        </p:nvSpPr>
        <p:spPr bwMode="auto">
          <a:xfrm>
            <a:off x="6207125" y="5486400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4778" name="Oval 268"/>
          <p:cNvSpPr>
            <a:spLocks noChangeArrowheads="1"/>
          </p:cNvSpPr>
          <p:nvPr/>
        </p:nvSpPr>
        <p:spPr bwMode="auto">
          <a:xfrm>
            <a:off x="6207125" y="5654675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4779" name="Oval 269"/>
          <p:cNvSpPr>
            <a:spLocks noChangeArrowheads="1"/>
          </p:cNvSpPr>
          <p:nvPr/>
        </p:nvSpPr>
        <p:spPr bwMode="auto">
          <a:xfrm>
            <a:off x="6207125" y="5822950"/>
            <a:ext cx="153988" cy="142875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4780" name="Oval 270" descr="50%"/>
          <p:cNvSpPr>
            <a:spLocks noChangeArrowheads="1"/>
          </p:cNvSpPr>
          <p:nvPr/>
        </p:nvSpPr>
        <p:spPr bwMode="auto">
          <a:xfrm>
            <a:off x="6207125" y="5992813"/>
            <a:ext cx="153988" cy="141287"/>
          </a:xfrm>
          <a:prstGeom prst="ellipse">
            <a:avLst/>
          </a:prstGeom>
          <a:pattFill prst="pct50">
            <a:fgClr>
              <a:schemeClr val="accent2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4781" name="Oval 271"/>
          <p:cNvSpPr>
            <a:spLocks noChangeArrowheads="1"/>
          </p:cNvSpPr>
          <p:nvPr/>
        </p:nvSpPr>
        <p:spPr bwMode="auto">
          <a:xfrm>
            <a:off x="6207125" y="6161088"/>
            <a:ext cx="153988" cy="142875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4782" name="Oval 272"/>
          <p:cNvSpPr>
            <a:spLocks noChangeArrowheads="1"/>
          </p:cNvSpPr>
          <p:nvPr/>
        </p:nvSpPr>
        <p:spPr bwMode="auto">
          <a:xfrm>
            <a:off x="6400800" y="5318125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4783" name="Oval 273"/>
          <p:cNvSpPr>
            <a:spLocks noChangeArrowheads="1"/>
          </p:cNvSpPr>
          <p:nvPr/>
        </p:nvSpPr>
        <p:spPr bwMode="auto">
          <a:xfrm>
            <a:off x="6400800" y="5486400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4784" name="Oval 274"/>
          <p:cNvSpPr>
            <a:spLocks noChangeArrowheads="1"/>
          </p:cNvSpPr>
          <p:nvPr/>
        </p:nvSpPr>
        <p:spPr bwMode="auto">
          <a:xfrm>
            <a:off x="6400800" y="5654675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4785" name="Oval 275" descr="Dark vertical"/>
          <p:cNvSpPr>
            <a:spLocks noChangeArrowheads="1"/>
          </p:cNvSpPr>
          <p:nvPr/>
        </p:nvSpPr>
        <p:spPr bwMode="auto">
          <a:xfrm>
            <a:off x="6400800" y="5822950"/>
            <a:ext cx="153988" cy="142875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4786" name="Oval 276" descr="Dark vertical"/>
          <p:cNvSpPr>
            <a:spLocks noChangeArrowheads="1"/>
          </p:cNvSpPr>
          <p:nvPr/>
        </p:nvSpPr>
        <p:spPr bwMode="auto">
          <a:xfrm>
            <a:off x="6400800" y="5992813"/>
            <a:ext cx="153988" cy="141287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4787" name="Oval 277" descr="Dark vertical"/>
          <p:cNvSpPr>
            <a:spLocks noChangeArrowheads="1"/>
          </p:cNvSpPr>
          <p:nvPr/>
        </p:nvSpPr>
        <p:spPr bwMode="auto">
          <a:xfrm>
            <a:off x="6400800" y="6161088"/>
            <a:ext cx="153988" cy="142875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4788" name="Oval 278"/>
          <p:cNvSpPr>
            <a:spLocks noChangeArrowheads="1"/>
          </p:cNvSpPr>
          <p:nvPr/>
        </p:nvSpPr>
        <p:spPr bwMode="auto">
          <a:xfrm>
            <a:off x="6592888" y="5318125"/>
            <a:ext cx="153987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4789" name="Oval 279"/>
          <p:cNvSpPr>
            <a:spLocks noChangeArrowheads="1"/>
          </p:cNvSpPr>
          <p:nvPr/>
        </p:nvSpPr>
        <p:spPr bwMode="auto">
          <a:xfrm>
            <a:off x="6592888" y="5486400"/>
            <a:ext cx="153987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4790" name="Oval 280"/>
          <p:cNvSpPr>
            <a:spLocks noChangeArrowheads="1"/>
          </p:cNvSpPr>
          <p:nvPr/>
        </p:nvSpPr>
        <p:spPr bwMode="auto">
          <a:xfrm>
            <a:off x="6592888" y="5654675"/>
            <a:ext cx="153987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4791" name="Oval 281"/>
          <p:cNvSpPr>
            <a:spLocks noChangeArrowheads="1"/>
          </p:cNvSpPr>
          <p:nvPr/>
        </p:nvSpPr>
        <p:spPr bwMode="auto">
          <a:xfrm>
            <a:off x="6592888" y="5822950"/>
            <a:ext cx="153987" cy="142875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4792" name="Oval 282"/>
          <p:cNvSpPr>
            <a:spLocks noChangeArrowheads="1"/>
          </p:cNvSpPr>
          <p:nvPr/>
        </p:nvSpPr>
        <p:spPr bwMode="auto">
          <a:xfrm>
            <a:off x="6592888" y="5992813"/>
            <a:ext cx="153987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4793" name="Oval 283" descr="Dark vertical"/>
          <p:cNvSpPr>
            <a:spLocks noChangeArrowheads="1"/>
          </p:cNvSpPr>
          <p:nvPr/>
        </p:nvSpPr>
        <p:spPr bwMode="auto">
          <a:xfrm>
            <a:off x="6592888" y="6161088"/>
            <a:ext cx="153987" cy="142875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4794" name="Rectangle 284"/>
          <p:cNvSpPr>
            <a:spLocks noChangeArrowheads="1"/>
          </p:cNvSpPr>
          <p:nvPr/>
        </p:nvSpPr>
        <p:spPr bwMode="auto">
          <a:xfrm>
            <a:off x="5407025" y="5278438"/>
            <a:ext cx="1371600" cy="1058862"/>
          </a:xfrm>
          <a:prstGeom prst="rect">
            <a:avLst/>
          </a:prstGeom>
          <a:noFill/>
          <a:ln w="19050">
            <a:solidFill>
              <a:srgbClr val="008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4795" name="Oval 285"/>
          <p:cNvSpPr>
            <a:spLocks noChangeArrowheads="1"/>
          </p:cNvSpPr>
          <p:nvPr/>
        </p:nvSpPr>
        <p:spPr bwMode="auto">
          <a:xfrm>
            <a:off x="7051675" y="4932363"/>
            <a:ext cx="153988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4796" name="Oval 286"/>
          <p:cNvSpPr>
            <a:spLocks noChangeArrowheads="1"/>
          </p:cNvSpPr>
          <p:nvPr/>
        </p:nvSpPr>
        <p:spPr bwMode="auto">
          <a:xfrm>
            <a:off x="7051675" y="5100638"/>
            <a:ext cx="153988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4797" name="Oval 287"/>
          <p:cNvSpPr>
            <a:spLocks noChangeArrowheads="1"/>
          </p:cNvSpPr>
          <p:nvPr/>
        </p:nvSpPr>
        <p:spPr bwMode="auto">
          <a:xfrm>
            <a:off x="7051675" y="5268913"/>
            <a:ext cx="153988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4798" name="Oval 288"/>
          <p:cNvSpPr>
            <a:spLocks noChangeArrowheads="1"/>
          </p:cNvSpPr>
          <p:nvPr/>
        </p:nvSpPr>
        <p:spPr bwMode="auto">
          <a:xfrm>
            <a:off x="7051675" y="5437188"/>
            <a:ext cx="153988" cy="142875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4799" name="Oval 289"/>
          <p:cNvSpPr>
            <a:spLocks noChangeArrowheads="1"/>
          </p:cNvSpPr>
          <p:nvPr/>
        </p:nvSpPr>
        <p:spPr bwMode="auto">
          <a:xfrm>
            <a:off x="7051675" y="5607050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4800" name="Oval 290"/>
          <p:cNvSpPr>
            <a:spLocks noChangeArrowheads="1"/>
          </p:cNvSpPr>
          <p:nvPr/>
        </p:nvSpPr>
        <p:spPr bwMode="auto">
          <a:xfrm>
            <a:off x="7051675" y="5775325"/>
            <a:ext cx="153988" cy="142875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4801" name="Oval 291"/>
          <p:cNvSpPr>
            <a:spLocks noChangeArrowheads="1"/>
          </p:cNvSpPr>
          <p:nvPr/>
        </p:nvSpPr>
        <p:spPr bwMode="auto">
          <a:xfrm>
            <a:off x="7243763" y="4932363"/>
            <a:ext cx="153987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4802" name="Oval 292"/>
          <p:cNvSpPr>
            <a:spLocks noChangeArrowheads="1"/>
          </p:cNvSpPr>
          <p:nvPr/>
        </p:nvSpPr>
        <p:spPr bwMode="auto">
          <a:xfrm>
            <a:off x="7243763" y="5100638"/>
            <a:ext cx="153987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4803" name="Oval 293"/>
          <p:cNvSpPr>
            <a:spLocks noChangeArrowheads="1"/>
          </p:cNvSpPr>
          <p:nvPr/>
        </p:nvSpPr>
        <p:spPr bwMode="auto">
          <a:xfrm>
            <a:off x="7243763" y="5268913"/>
            <a:ext cx="153987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4804" name="Oval 294"/>
          <p:cNvSpPr>
            <a:spLocks noChangeArrowheads="1"/>
          </p:cNvSpPr>
          <p:nvPr/>
        </p:nvSpPr>
        <p:spPr bwMode="auto">
          <a:xfrm>
            <a:off x="7243763" y="5437188"/>
            <a:ext cx="153987" cy="142875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4805" name="Oval 295"/>
          <p:cNvSpPr>
            <a:spLocks noChangeArrowheads="1"/>
          </p:cNvSpPr>
          <p:nvPr/>
        </p:nvSpPr>
        <p:spPr bwMode="auto">
          <a:xfrm>
            <a:off x="7243763" y="5607050"/>
            <a:ext cx="153987" cy="141288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4806" name="Oval 296" descr="Dark vertical"/>
          <p:cNvSpPr>
            <a:spLocks noChangeArrowheads="1"/>
          </p:cNvSpPr>
          <p:nvPr/>
        </p:nvSpPr>
        <p:spPr bwMode="auto">
          <a:xfrm>
            <a:off x="7243763" y="5775325"/>
            <a:ext cx="153987" cy="142875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4807" name="Oval 297"/>
          <p:cNvSpPr>
            <a:spLocks noChangeArrowheads="1"/>
          </p:cNvSpPr>
          <p:nvPr/>
        </p:nvSpPr>
        <p:spPr bwMode="auto">
          <a:xfrm>
            <a:off x="7437438" y="4932363"/>
            <a:ext cx="153987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4808" name="Oval 298"/>
          <p:cNvSpPr>
            <a:spLocks noChangeArrowheads="1"/>
          </p:cNvSpPr>
          <p:nvPr/>
        </p:nvSpPr>
        <p:spPr bwMode="auto">
          <a:xfrm>
            <a:off x="7437438" y="5100638"/>
            <a:ext cx="153987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4809" name="Oval 299"/>
          <p:cNvSpPr>
            <a:spLocks noChangeArrowheads="1"/>
          </p:cNvSpPr>
          <p:nvPr/>
        </p:nvSpPr>
        <p:spPr bwMode="auto">
          <a:xfrm>
            <a:off x="7437438" y="5268913"/>
            <a:ext cx="153987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4810" name="Oval 300"/>
          <p:cNvSpPr>
            <a:spLocks noChangeArrowheads="1"/>
          </p:cNvSpPr>
          <p:nvPr/>
        </p:nvSpPr>
        <p:spPr bwMode="auto">
          <a:xfrm>
            <a:off x="7437438" y="5437188"/>
            <a:ext cx="153987" cy="142875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4811" name="Oval 301"/>
          <p:cNvSpPr>
            <a:spLocks noChangeArrowheads="1"/>
          </p:cNvSpPr>
          <p:nvPr/>
        </p:nvSpPr>
        <p:spPr bwMode="auto">
          <a:xfrm>
            <a:off x="7437438" y="5607050"/>
            <a:ext cx="153987" cy="141288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4812" name="Oval 302" descr="Dark vertical"/>
          <p:cNvSpPr>
            <a:spLocks noChangeArrowheads="1"/>
          </p:cNvSpPr>
          <p:nvPr/>
        </p:nvSpPr>
        <p:spPr bwMode="auto">
          <a:xfrm>
            <a:off x="7437438" y="5775325"/>
            <a:ext cx="153987" cy="142875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4813" name="Oval 303"/>
          <p:cNvSpPr>
            <a:spLocks noChangeArrowheads="1"/>
          </p:cNvSpPr>
          <p:nvPr/>
        </p:nvSpPr>
        <p:spPr bwMode="auto">
          <a:xfrm>
            <a:off x="7629525" y="4932363"/>
            <a:ext cx="153988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4814" name="Oval 304"/>
          <p:cNvSpPr>
            <a:spLocks noChangeArrowheads="1"/>
          </p:cNvSpPr>
          <p:nvPr/>
        </p:nvSpPr>
        <p:spPr bwMode="auto">
          <a:xfrm>
            <a:off x="7629525" y="5100638"/>
            <a:ext cx="153988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4815" name="Oval 305"/>
          <p:cNvSpPr>
            <a:spLocks noChangeArrowheads="1"/>
          </p:cNvSpPr>
          <p:nvPr/>
        </p:nvSpPr>
        <p:spPr bwMode="auto">
          <a:xfrm>
            <a:off x="7629525" y="5268913"/>
            <a:ext cx="153988" cy="141287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4816" name="Oval 306"/>
          <p:cNvSpPr>
            <a:spLocks noChangeArrowheads="1"/>
          </p:cNvSpPr>
          <p:nvPr/>
        </p:nvSpPr>
        <p:spPr bwMode="auto">
          <a:xfrm>
            <a:off x="7629525" y="5437188"/>
            <a:ext cx="153988" cy="142875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4817" name="Oval 307"/>
          <p:cNvSpPr>
            <a:spLocks noChangeArrowheads="1"/>
          </p:cNvSpPr>
          <p:nvPr/>
        </p:nvSpPr>
        <p:spPr bwMode="auto">
          <a:xfrm>
            <a:off x="7629525" y="5607050"/>
            <a:ext cx="153988" cy="141288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4818" name="Oval 308" descr="Dark vertical"/>
          <p:cNvSpPr>
            <a:spLocks noChangeArrowheads="1"/>
          </p:cNvSpPr>
          <p:nvPr/>
        </p:nvSpPr>
        <p:spPr bwMode="auto">
          <a:xfrm>
            <a:off x="7629525" y="5775325"/>
            <a:ext cx="153988" cy="142875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4819" name="Oval 309"/>
          <p:cNvSpPr>
            <a:spLocks noChangeArrowheads="1"/>
          </p:cNvSpPr>
          <p:nvPr/>
        </p:nvSpPr>
        <p:spPr bwMode="auto">
          <a:xfrm>
            <a:off x="7821613" y="4932363"/>
            <a:ext cx="153987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4820" name="Oval 310"/>
          <p:cNvSpPr>
            <a:spLocks noChangeArrowheads="1"/>
          </p:cNvSpPr>
          <p:nvPr/>
        </p:nvSpPr>
        <p:spPr bwMode="auto">
          <a:xfrm>
            <a:off x="7821613" y="5100638"/>
            <a:ext cx="153987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4821" name="Oval 311"/>
          <p:cNvSpPr>
            <a:spLocks noChangeArrowheads="1"/>
          </p:cNvSpPr>
          <p:nvPr/>
        </p:nvSpPr>
        <p:spPr bwMode="auto">
          <a:xfrm>
            <a:off x="7821613" y="5268913"/>
            <a:ext cx="153987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4822" name="Oval 312"/>
          <p:cNvSpPr>
            <a:spLocks noChangeArrowheads="1"/>
          </p:cNvSpPr>
          <p:nvPr/>
        </p:nvSpPr>
        <p:spPr bwMode="auto">
          <a:xfrm>
            <a:off x="7821613" y="5437188"/>
            <a:ext cx="153987" cy="142875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4823" name="Oval 313"/>
          <p:cNvSpPr>
            <a:spLocks noChangeArrowheads="1"/>
          </p:cNvSpPr>
          <p:nvPr/>
        </p:nvSpPr>
        <p:spPr bwMode="auto">
          <a:xfrm>
            <a:off x="7821613" y="5607050"/>
            <a:ext cx="153987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4824" name="Oval 314"/>
          <p:cNvSpPr>
            <a:spLocks noChangeArrowheads="1"/>
          </p:cNvSpPr>
          <p:nvPr/>
        </p:nvSpPr>
        <p:spPr bwMode="auto">
          <a:xfrm>
            <a:off x="7821613" y="5775325"/>
            <a:ext cx="153987" cy="142875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4825" name="Oval 315"/>
          <p:cNvSpPr>
            <a:spLocks noChangeArrowheads="1"/>
          </p:cNvSpPr>
          <p:nvPr/>
        </p:nvSpPr>
        <p:spPr bwMode="auto">
          <a:xfrm>
            <a:off x="8015288" y="4932363"/>
            <a:ext cx="153987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4826" name="Oval 316"/>
          <p:cNvSpPr>
            <a:spLocks noChangeArrowheads="1"/>
          </p:cNvSpPr>
          <p:nvPr/>
        </p:nvSpPr>
        <p:spPr bwMode="auto">
          <a:xfrm>
            <a:off x="8015288" y="5100638"/>
            <a:ext cx="153987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4827" name="Oval 317" descr="50%"/>
          <p:cNvSpPr>
            <a:spLocks noChangeArrowheads="1"/>
          </p:cNvSpPr>
          <p:nvPr/>
        </p:nvSpPr>
        <p:spPr bwMode="auto">
          <a:xfrm>
            <a:off x="8015288" y="5268913"/>
            <a:ext cx="153987" cy="141287"/>
          </a:xfrm>
          <a:prstGeom prst="ellipse">
            <a:avLst/>
          </a:prstGeom>
          <a:pattFill prst="pct50">
            <a:fgClr>
              <a:schemeClr val="accent2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4828" name="Oval 318" descr="Dark vertical"/>
          <p:cNvSpPr>
            <a:spLocks noChangeArrowheads="1"/>
          </p:cNvSpPr>
          <p:nvPr/>
        </p:nvSpPr>
        <p:spPr bwMode="auto">
          <a:xfrm>
            <a:off x="8015288" y="5437188"/>
            <a:ext cx="153987" cy="142875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4829" name="Oval 319" descr="Dark vertical"/>
          <p:cNvSpPr>
            <a:spLocks noChangeArrowheads="1"/>
          </p:cNvSpPr>
          <p:nvPr/>
        </p:nvSpPr>
        <p:spPr bwMode="auto">
          <a:xfrm>
            <a:off x="8015288" y="5607050"/>
            <a:ext cx="153987" cy="141288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4830" name="Oval 320" descr="Dark vertical"/>
          <p:cNvSpPr>
            <a:spLocks noChangeArrowheads="1"/>
          </p:cNvSpPr>
          <p:nvPr/>
        </p:nvSpPr>
        <p:spPr bwMode="auto">
          <a:xfrm>
            <a:off x="8015288" y="5775325"/>
            <a:ext cx="153987" cy="142875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4831" name="Oval 321"/>
          <p:cNvSpPr>
            <a:spLocks noChangeArrowheads="1"/>
          </p:cNvSpPr>
          <p:nvPr/>
        </p:nvSpPr>
        <p:spPr bwMode="auto">
          <a:xfrm>
            <a:off x="8207375" y="4932363"/>
            <a:ext cx="153988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4832" name="Oval 322"/>
          <p:cNvSpPr>
            <a:spLocks noChangeArrowheads="1"/>
          </p:cNvSpPr>
          <p:nvPr/>
        </p:nvSpPr>
        <p:spPr bwMode="auto">
          <a:xfrm>
            <a:off x="8207375" y="5100638"/>
            <a:ext cx="153988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4833" name="Oval 323"/>
          <p:cNvSpPr>
            <a:spLocks noChangeArrowheads="1"/>
          </p:cNvSpPr>
          <p:nvPr/>
        </p:nvSpPr>
        <p:spPr bwMode="auto">
          <a:xfrm>
            <a:off x="8207375" y="5268913"/>
            <a:ext cx="153988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4834" name="Oval 324"/>
          <p:cNvSpPr>
            <a:spLocks noChangeArrowheads="1"/>
          </p:cNvSpPr>
          <p:nvPr/>
        </p:nvSpPr>
        <p:spPr bwMode="auto">
          <a:xfrm>
            <a:off x="8207375" y="5437188"/>
            <a:ext cx="153988" cy="142875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4835" name="Oval 325"/>
          <p:cNvSpPr>
            <a:spLocks noChangeArrowheads="1"/>
          </p:cNvSpPr>
          <p:nvPr/>
        </p:nvSpPr>
        <p:spPr bwMode="auto">
          <a:xfrm>
            <a:off x="8207375" y="5607050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4836" name="Oval 326" descr="Dark vertical"/>
          <p:cNvSpPr>
            <a:spLocks noChangeArrowheads="1"/>
          </p:cNvSpPr>
          <p:nvPr/>
        </p:nvSpPr>
        <p:spPr bwMode="auto">
          <a:xfrm>
            <a:off x="8207375" y="5775325"/>
            <a:ext cx="153988" cy="142875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4837" name="Rectangle 327"/>
          <p:cNvSpPr>
            <a:spLocks noChangeArrowheads="1"/>
          </p:cNvSpPr>
          <p:nvPr/>
        </p:nvSpPr>
        <p:spPr bwMode="auto">
          <a:xfrm>
            <a:off x="7021513" y="4892675"/>
            <a:ext cx="1371600" cy="1058863"/>
          </a:xfrm>
          <a:prstGeom prst="rect">
            <a:avLst/>
          </a:prstGeom>
          <a:noFill/>
          <a:ln w="19050">
            <a:solidFill>
              <a:srgbClr val="008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4838" name="Oval 328"/>
          <p:cNvSpPr>
            <a:spLocks noChangeArrowheads="1"/>
          </p:cNvSpPr>
          <p:nvPr/>
        </p:nvSpPr>
        <p:spPr bwMode="auto">
          <a:xfrm>
            <a:off x="7596188" y="3692525"/>
            <a:ext cx="153987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4839" name="Oval 329"/>
          <p:cNvSpPr>
            <a:spLocks noChangeArrowheads="1"/>
          </p:cNvSpPr>
          <p:nvPr/>
        </p:nvSpPr>
        <p:spPr bwMode="auto">
          <a:xfrm>
            <a:off x="7596188" y="3860800"/>
            <a:ext cx="153987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4840" name="Oval 330"/>
          <p:cNvSpPr>
            <a:spLocks noChangeArrowheads="1"/>
          </p:cNvSpPr>
          <p:nvPr/>
        </p:nvSpPr>
        <p:spPr bwMode="auto">
          <a:xfrm>
            <a:off x="7596188" y="4029075"/>
            <a:ext cx="153987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4841" name="Oval 331"/>
          <p:cNvSpPr>
            <a:spLocks noChangeArrowheads="1"/>
          </p:cNvSpPr>
          <p:nvPr/>
        </p:nvSpPr>
        <p:spPr bwMode="auto">
          <a:xfrm>
            <a:off x="7596188" y="4197350"/>
            <a:ext cx="153987" cy="142875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4842" name="Oval 332"/>
          <p:cNvSpPr>
            <a:spLocks noChangeArrowheads="1"/>
          </p:cNvSpPr>
          <p:nvPr/>
        </p:nvSpPr>
        <p:spPr bwMode="auto">
          <a:xfrm>
            <a:off x="7596188" y="4367213"/>
            <a:ext cx="153987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4843" name="Oval 333"/>
          <p:cNvSpPr>
            <a:spLocks noChangeArrowheads="1"/>
          </p:cNvSpPr>
          <p:nvPr/>
        </p:nvSpPr>
        <p:spPr bwMode="auto">
          <a:xfrm>
            <a:off x="7596188" y="4535488"/>
            <a:ext cx="153987" cy="142875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4844" name="Oval 334"/>
          <p:cNvSpPr>
            <a:spLocks noChangeArrowheads="1"/>
          </p:cNvSpPr>
          <p:nvPr/>
        </p:nvSpPr>
        <p:spPr bwMode="auto">
          <a:xfrm>
            <a:off x="7788275" y="3692525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4845" name="Oval 335"/>
          <p:cNvSpPr>
            <a:spLocks noChangeArrowheads="1"/>
          </p:cNvSpPr>
          <p:nvPr/>
        </p:nvSpPr>
        <p:spPr bwMode="auto">
          <a:xfrm>
            <a:off x="7788275" y="3860800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4846" name="Oval 336"/>
          <p:cNvSpPr>
            <a:spLocks noChangeArrowheads="1"/>
          </p:cNvSpPr>
          <p:nvPr/>
        </p:nvSpPr>
        <p:spPr bwMode="auto">
          <a:xfrm>
            <a:off x="7788275" y="4029075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4847" name="Oval 337"/>
          <p:cNvSpPr>
            <a:spLocks noChangeArrowheads="1"/>
          </p:cNvSpPr>
          <p:nvPr/>
        </p:nvSpPr>
        <p:spPr bwMode="auto">
          <a:xfrm>
            <a:off x="7788275" y="4197350"/>
            <a:ext cx="153988" cy="142875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4848" name="Oval 338"/>
          <p:cNvSpPr>
            <a:spLocks noChangeArrowheads="1"/>
          </p:cNvSpPr>
          <p:nvPr/>
        </p:nvSpPr>
        <p:spPr bwMode="auto">
          <a:xfrm>
            <a:off x="7788275" y="4367213"/>
            <a:ext cx="153988" cy="141287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4849" name="Oval 339" descr="Dark vertical"/>
          <p:cNvSpPr>
            <a:spLocks noChangeArrowheads="1"/>
          </p:cNvSpPr>
          <p:nvPr/>
        </p:nvSpPr>
        <p:spPr bwMode="auto">
          <a:xfrm>
            <a:off x="7788275" y="4535488"/>
            <a:ext cx="153988" cy="142875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4850" name="Oval 340"/>
          <p:cNvSpPr>
            <a:spLocks noChangeArrowheads="1"/>
          </p:cNvSpPr>
          <p:nvPr/>
        </p:nvSpPr>
        <p:spPr bwMode="auto">
          <a:xfrm>
            <a:off x="7981950" y="3692525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4851" name="Oval 341"/>
          <p:cNvSpPr>
            <a:spLocks noChangeArrowheads="1"/>
          </p:cNvSpPr>
          <p:nvPr/>
        </p:nvSpPr>
        <p:spPr bwMode="auto">
          <a:xfrm>
            <a:off x="7981950" y="3860800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4852" name="Oval 342"/>
          <p:cNvSpPr>
            <a:spLocks noChangeArrowheads="1"/>
          </p:cNvSpPr>
          <p:nvPr/>
        </p:nvSpPr>
        <p:spPr bwMode="auto">
          <a:xfrm>
            <a:off x="7981950" y="4029075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4853" name="Oval 343"/>
          <p:cNvSpPr>
            <a:spLocks noChangeArrowheads="1"/>
          </p:cNvSpPr>
          <p:nvPr/>
        </p:nvSpPr>
        <p:spPr bwMode="auto">
          <a:xfrm>
            <a:off x="7981950" y="4197350"/>
            <a:ext cx="153988" cy="142875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4854" name="Oval 344"/>
          <p:cNvSpPr>
            <a:spLocks noChangeArrowheads="1"/>
          </p:cNvSpPr>
          <p:nvPr/>
        </p:nvSpPr>
        <p:spPr bwMode="auto">
          <a:xfrm>
            <a:off x="7981950" y="4367213"/>
            <a:ext cx="153988" cy="141287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4855" name="Oval 345" descr="Dark vertical"/>
          <p:cNvSpPr>
            <a:spLocks noChangeArrowheads="1"/>
          </p:cNvSpPr>
          <p:nvPr/>
        </p:nvSpPr>
        <p:spPr bwMode="auto">
          <a:xfrm>
            <a:off x="7981950" y="4535488"/>
            <a:ext cx="153988" cy="142875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4856" name="Oval 346"/>
          <p:cNvSpPr>
            <a:spLocks noChangeArrowheads="1"/>
          </p:cNvSpPr>
          <p:nvPr/>
        </p:nvSpPr>
        <p:spPr bwMode="auto">
          <a:xfrm>
            <a:off x="8174038" y="3692525"/>
            <a:ext cx="153987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4857" name="Oval 347"/>
          <p:cNvSpPr>
            <a:spLocks noChangeArrowheads="1"/>
          </p:cNvSpPr>
          <p:nvPr/>
        </p:nvSpPr>
        <p:spPr bwMode="auto">
          <a:xfrm>
            <a:off x="8174038" y="3860800"/>
            <a:ext cx="153987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4858" name="Oval 348"/>
          <p:cNvSpPr>
            <a:spLocks noChangeArrowheads="1"/>
          </p:cNvSpPr>
          <p:nvPr/>
        </p:nvSpPr>
        <p:spPr bwMode="auto">
          <a:xfrm>
            <a:off x="8174038" y="4029075"/>
            <a:ext cx="153987" cy="141288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4859" name="Oval 349"/>
          <p:cNvSpPr>
            <a:spLocks noChangeArrowheads="1"/>
          </p:cNvSpPr>
          <p:nvPr/>
        </p:nvSpPr>
        <p:spPr bwMode="auto">
          <a:xfrm>
            <a:off x="8174038" y="4197350"/>
            <a:ext cx="153987" cy="142875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4860" name="Oval 350"/>
          <p:cNvSpPr>
            <a:spLocks noChangeArrowheads="1"/>
          </p:cNvSpPr>
          <p:nvPr/>
        </p:nvSpPr>
        <p:spPr bwMode="auto">
          <a:xfrm>
            <a:off x="8174038" y="4367213"/>
            <a:ext cx="153987" cy="141287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4861" name="Oval 351" descr="Dark vertical"/>
          <p:cNvSpPr>
            <a:spLocks noChangeArrowheads="1"/>
          </p:cNvSpPr>
          <p:nvPr/>
        </p:nvSpPr>
        <p:spPr bwMode="auto">
          <a:xfrm>
            <a:off x="8174038" y="4535488"/>
            <a:ext cx="153987" cy="142875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4862" name="Oval 352"/>
          <p:cNvSpPr>
            <a:spLocks noChangeArrowheads="1"/>
          </p:cNvSpPr>
          <p:nvPr/>
        </p:nvSpPr>
        <p:spPr bwMode="auto">
          <a:xfrm>
            <a:off x="8366125" y="3692525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4863" name="Oval 353"/>
          <p:cNvSpPr>
            <a:spLocks noChangeArrowheads="1"/>
          </p:cNvSpPr>
          <p:nvPr/>
        </p:nvSpPr>
        <p:spPr bwMode="auto">
          <a:xfrm>
            <a:off x="8366125" y="3860800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4864" name="Oval 354"/>
          <p:cNvSpPr>
            <a:spLocks noChangeArrowheads="1"/>
          </p:cNvSpPr>
          <p:nvPr/>
        </p:nvSpPr>
        <p:spPr bwMode="auto">
          <a:xfrm>
            <a:off x="8366125" y="4029075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4865" name="Oval 355"/>
          <p:cNvSpPr>
            <a:spLocks noChangeArrowheads="1"/>
          </p:cNvSpPr>
          <p:nvPr/>
        </p:nvSpPr>
        <p:spPr bwMode="auto">
          <a:xfrm>
            <a:off x="8366125" y="4197350"/>
            <a:ext cx="153988" cy="142875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4866" name="Oval 356"/>
          <p:cNvSpPr>
            <a:spLocks noChangeArrowheads="1"/>
          </p:cNvSpPr>
          <p:nvPr/>
        </p:nvSpPr>
        <p:spPr bwMode="auto">
          <a:xfrm>
            <a:off x="8366125" y="4367213"/>
            <a:ext cx="153988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4867" name="Oval 357"/>
          <p:cNvSpPr>
            <a:spLocks noChangeArrowheads="1"/>
          </p:cNvSpPr>
          <p:nvPr/>
        </p:nvSpPr>
        <p:spPr bwMode="auto">
          <a:xfrm>
            <a:off x="8366125" y="4535488"/>
            <a:ext cx="153988" cy="142875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4868" name="Oval 358"/>
          <p:cNvSpPr>
            <a:spLocks noChangeArrowheads="1"/>
          </p:cNvSpPr>
          <p:nvPr/>
        </p:nvSpPr>
        <p:spPr bwMode="auto">
          <a:xfrm>
            <a:off x="8559800" y="3692525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4869" name="Oval 359"/>
          <p:cNvSpPr>
            <a:spLocks noChangeArrowheads="1"/>
          </p:cNvSpPr>
          <p:nvPr/>
        </p:nvSpPr>
        <p:spPr bwMode="auto">
          <a:xfrm>
            <a:off x="8559800" y="3860800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4870" name="Oval 360"/>
          <p:cNvSpPr>
            <a:spLocks noChangeArrowheads="1"/>
          </p:cNvSpPr>
          <p:nvPr/>
        </p:nvSpPr>
        <p:spPr bwMode="auto">
          <a:xfrm>
            <a:off x="8559800" y="4029075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4871" name="Oval 361" descr="Dark vertical"/>
          <p:cNvSpPr>
            <a:spLocks noChangeArrowheads="1"/>
          </p:cNvSpPr>
          <p:nvPr/>
        </p:nvSpPr>
        <p:spPr bwMode="auto">
          <a:xfrm>
            <a:off x="8559800" y="4197350"/>
            <a:ext cx="153988" cy="142875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4872" name="Oval 362" descr="Dark vertical"/>
          <p:cNvSpPr>
            <a:spLocks noChangeArrowheads="1"/>
          </p:cNvSpPr>
          <p:nvPr/>
        </p:nvSpPr>
        <p:spPr bwMode="auto">
          <a:xfrm>
            <a:off x="8559800" y="4367213"/>
            <a:ext cx="153988" cy="141287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4873" name="Oval 363" descr="Dark vertical"/>
          <p:cNvSpPr>
            <a:spLocks noChangeArrowheads="1"/>
          </p:cNvSpPr>
          <p:nvPr/>
        </p:nvSpPr>
        <p:spPr bwMode="auto">
          <a:xfrm>
            <a:off x="8559800" y="4535488"/>
            <a:ext cx="153988" cy="142875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4874" name="Oval 364"/>
          <p:cNvSpPr>
            <a:spLocks noChangeArrowheads="1"/>
          </p:cNvSpPr>
          <p:nvPr/>
        </p:nvSpPr>
        <p:spPr bwMode="auto">
          <a:xfrm>
            <a:off x="8751888" y="3692525"/>
            <a:ext cx="153987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4875" name="Oval 365"/>
          <p:cNvSpPr>
            <a:spLocks noChangeArrowheads="1"/>
          </p:cNvSpPr>
          <p:nvPr/>
        </p:nvSpPr>
        <p:spPr bwMode="auto">
          <a:xfrm>
            <a:off x="8751888" y="3860800"/>
            <a:ext cx="153987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4876" name="Oval 366"/>
          <p:cNvSpPr>
            <a:spLocks noChangeArrowheads="1"/>
          </p:cNvSpPr>
          <p:nvPr/>
        </p:nvSpPr>
        <p:spPr bwMode="auto">
          <a:xfrm>
            <a:off x="8751888" y="4029075"/>
            <a:ext cx="153987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4877" name="Oval 367"/>
          <p:cNvSpPr>
            <a:spLocks noChangeArrowheads="1"/>
          </p:cNvSpPr>
          <p:nvPr/>
        </p:nvSpPr>
        <p:spPr bwMode="auto">
          <a:xfrm>
            <a:off x="8751888" y="4197350"/>
            <a:ext cx="153987" cy="142875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4878" name="Oval 368" descr="50%"/>
          <p:cNvSpPr>
            <a:spLocks noChangeArrowheads="1"/>
          </p:cNvSpPr>
          <p:nvPr/>
        </p:nvSpPr>
        <p:spPr bwMode="auto">
          <a:xfrm>
            <a:off x="8751888" y="4367213"/>
            <a:ext cx="153987" cy="141287"/>
          </a:xfrm>
          <a:prstGeom prst="ellipse">
            <a:avLst/>
          </a:prstGeom>
          <a:pattFill prst="pct50">
            <a:fgClr>
              <a:schemeClr val="accent2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4879" name="Oval 369" descr="Dark vertical"/>
          <p:cNvSpPr>
            <a:spLocks noChangeArrowheads="1"/>
          </p:cNvSpPr>
          <p:nvPr/>
        </p:nvSpPr>
        <p:spPr bwMode="auto">
          <a:xfrm>
            <a:off x="8751888" y="4535488"/>
            <a:ext cx="153987" cy="142875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4880" name="Rectangle 370"/>
          <p:cNvSpPr>
            <a:spLocks noChangeArrowheads="1"/>
          </p:cNvSpPr>
          <p:nvPr/>
        </p:nvSpPr>
        <p:spPr bwMode="auto">
          <a:xfrm>
            <a:off x="7566025" y="3652838"/>
            <a:ext cx="1371600" cy="1058862"/>
          </a:xfrm>
          <a:prstGeom prst="rect">
            <a:avLst/>
          </a:prstGeom>
          <a:noFill/>
          <a:ln w="19050">
            <a:solidFill>
              <a:srgbClr val="008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4881" name="Text Box 371"/>
          <p:cNvSpPr txBox="1">
            <a:spLocks noChangeArrowheads="1"/>
          </p:cNvSpPr>
          <p:nvPr/>
        </p:nvSpPr>
        <p:spPr bwMode="auto">
          <a:xfrm>
            <a:off x="152400" y="1339850"/>
            <a:ext cx="2590800" cy="1681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>
                <a:latin typeface="Times" charset="0"/>
              </a:rPr>
              <a:t>(1) For each possible move</a:t>
            </a:r>
          </a:p>
          <a:p>
            <a:pPr>
              <a:spcBef>
                <a:spcPct val="50000"/>
              </a:spcBef>
            </a:pPr>
            <a:r>
              <a:rPr lang="en-US" sz="1600" b="1">
                <a:latin typeface="Times" charset="0"/>
              </a:rPr>
              <a:t>(2) Add it to the board</a:t>
            </a:r>
          </a:p>
          <a:p>
            <a:pPr>
              <a:spcBef>
                <a:spcPct val="50000"/>
              </a:spcBef>
            </a:pPr>
            <a:r>
              <a:rPr lang="en-US" sz="1600" b="1">
                <a:latin typeface="Times" charset="0"/>
              </a:rPr>
              <a:t>(3) Ask OPPONENT to score each board - ply?</a:t>
            </a:r>
          </a:p>
          <a:p>
            <a:pPr>
              <a:spcBef>
                <a:spcPct val="50000"/>
              </a:spcBef>
            </a:pPr>
            <a:r>
              <a:rPr lang="en-US" sz="1600" b="1">
                <a:latin typeface="Times" charset="0"/>
              </a:rPr>
              <a:t>(4) </a:t>
            </a:r>
            <a:r>
              <a:rPr lang="en-US" sz="1600" b="1" i="1">
                <a:latin typeface="Times" charset="0"/>
              </a:rPr>
              <a:t>Reverse </a:t>
            </a:r>
            <a:r>
              <a:rPr lang="en-US" sz="1600" b="1">
                <a:latin typeface="Times" charset="0"/>
              </a:rPr>
              <a:t>the scores</a:t>
            </a:r>
            <a:endParaRPr lang="en-US" sz="1600" b="1">
              <a:solidFill>
                <a:srgbClr val="840802"/>
              </a:solidFill>
              <a:latin typeface="Times" charset="0"/>
            </a:endParaRPr>
          </a:p>
        </p:txBody>
      </p:sp>
      <p:sp>
        <p:nvSpPr>
          <p:cNvPr id="64882" name="Text Box 372"/>
          <p:cNvSpPr txBox="1">
            <a:spLocks noChangeArrowheads="1"/>
          </p:cNvSpPr>
          <p:nvPr/>
        </p:nvSpPr>
        <p:spPr bwMode="auto">
          <a:xfrm>
            <a:off x="5638800" y="6369050"/>
            <a:ext cx="99060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600" b="1">
                <a:solidFill>
                  <a:srgbClr val="00FF00"/>
                </a:solidFill>
              </a:rPr>
              <a:t>100.0</a:t>
            </a:r>
          </a:p>
        </p:txBody>
      </p:sp>
      <p:sp>
        <p:nvSpPr>
          <p:cNvPr id="64883" name="Text Box 373"/>
          <p:cNvSpPr txBox="1">
            <a:spLocks noChangeArrowheads="1"/>
          </p:cNvSpPr>
          <p:nvPr/>
        </p:nvSpPr>
        <p:spPr bwMode="auto">
          <a:xfrm>
            <a:off x="7234238" y="5964238"/>
            <a:ext cx="99060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600" b="1">
                <a:solidFill>
                  <a:srgbClr val="00FF00"/>
                </a:solidFill>
              </a:rPr>
              <a:t>50.0</a:t>
            </a:r>
          </a:p>
        </p:txBody>
      </p:sp>
      <p:sp>
        <p:nvSpPr>
          <p:cNvPr id="64884" name="Text Box 374"/>
          <p:cNvSpPr txBox="1">
            <a:spLocks noChangeArrowheads="1"/>
          </p:cNvSpPr>
          <p:nvPr/>
        </p:nvSpPr>
        <p:spPr bwMode="auto">
          <a:xfrm>
            <a:off x="7777163" y="3306763"/>
            <a:ext cx="99060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600" b="1">
                <a:solidFill>
                  <a:srgbClr val="00FF00"/>
                </a:solidFill>
              </a:rPr>
              <a:t>50.0</a:t>
            </a:r>
          </a:p>
        </p:txBody>
      </p:sp>
      <p:sp>
        <p:nvSpPr>
          <p:cNvPr id="64885" name="Text Box 375"/>
          <p:cNvSpPr txBox="1">
            <a:spLocks noChangeArrowheads="1"/>
          </p:cNvSpPr>
          <p:nvPr/>
        </p:nvSpPr>
        <p:spPr bwMode="auto">
          <a:xfrm>
            <a:off x="4103688" y="6369050"/>
            <a:ext cx="99060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600" b="1">
                <a:solidFill>
                  <a:srgbClr val="00FF00"/>
                </a:solidFill>
              </a:rPr>
              <a:t>100.0</a:t>
            </a:r>
          </a:p>
        </p:txBody>
      </p:sp>
      <p:sp>
        <p:nvSpPr>
          <p:cNvPr id="64886" name="Text Box 376"/>
          <p:cNvSpPr txBox="1">
            <a:spLocks noChangeArrowheads="1"/>
          </p:cNvSpPr>
          <p:nvPr/>
        </p:nvSpPr>
        <p:spPr bwMode="auto">
          <a:xfrm>
            <a:off x="2362200" y="6369050"/>
            <a:ext cx="99060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600" b="1">
                <a:solidFill>
                  <a:srgbClr val="00FF00"/>
                </a:solidFill>
              </a:rPr>
              <a:t>100.0</a:t>
            </a:r>
          </a:p>
        </p:txBody>
      </p:sp>
      <p:sp>
        <p:nvSpPr>
          <p:cNvPr id="64887" name="Text Box 377"/>
          <p:cNvSpPr txBox="1">
            <a:spLocks noChangeArrowheads="1"/>
          </p:cNvSpPr>
          <p:nvPr/>
        </p:nvSpPr>
        <p:spPr bwMode="auto">
          <a:xfrm>
            <a:off x="890588" y="5927725"/>
            <a:ext cx="99060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600" b="1">
                <a:solidFill>
                  <a:srgbClr val="00FF00"/>
                </a:solidFill>
              </a:rPr>
              <a:t>50.0</a:t>
            </a:r>
          </a:p>
        </p:txBody>
      </p:sp>
      <p:sp>
        <p:nvSpPr>
          <p:cNvPr id="64888" name="Text Box 378"/>
          <p:cNvSpPr txBox="1">
            <a:spLocks noChangeArrowheads="1"/>
          </p:cNvSpPr>
          <p:nvPr/>
        </p:nvSpPr>
        <p:spPr bwMode="auto">
          <a:xfrm>
            <a:off x="417513" y="3224213"/>
            <a:ext cx="99060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600" b="1">
                <a:solidFill>
                  <a:srgbClr val="00FF00"/>
                </a:solidFill>
              </a:rPr>
              <a:t>100.0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5538" name="Group 2"/>
          <p:cNvGrpSpPr>
            <a:grpSpLocks/>
          </p:cNvGrpSpPr>
          <p:nvPr/>
        </p:nvGrpSpPr>
        <p:grpSpPr bwMode="auto">
          <a:xfrm>
            <a:off x="549275" y="990600"/>
            <a:ext cx="6613525" cy="180975"/>
            <a:chOff x="295" y="1311"/>
            <a:chExt cx="5177" cy="114"/>
          </a:xfrm>
        </p:grpSpPr>
        <p:sp>
          <p:nvSpPr>
            <p:cNvPr id="65913" name="Rectangle 3"/>
            <p:cNvSpPr>
              <a:spLocks noChangeArrowheads="1"/>
            </p:cNvSpPr>
            <p:nvPr/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5914" name="Rectangle 4"/>
            <p:cNvSpPr>
              <a:spLocks noChangeArrowheads="1"/>
            </p:cNvSpPr>
            <p:nvPr/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65539" name="Oval 5"/>
          <p:cNvSpPr>
            <a:spLocks noChangeArrowheads="1"/>
          </p:cNvSpPr>
          <p:nvPr/>
        </p:nvSpPr>
        <p:spPr bwMode="auto">
          <a:xfrm>
            <a:off x="3108325" y="137953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5540" name="Oval 6"/>
          <p:cNvSpPr>
            <a:spLocks noChangeArrowheads="1"/>
          </p:cNvSpPr>
          <p:nvPr/>
        </p:nvSpPr>
        <p:spPr bwMode="auto">
          <a:xfrm>
            <a:off x="3108325" y="174148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5541" name="Oval 7"/>
          <p:cNvSpPr>
            <a:spLocks noChangeArrowheads="1"/>
          </p:cNvSpPr>
          <p:nvPr/>
        </p:nvSpPr>
        <p:spPr bwMode="auto">
          <a:xfrm>
            <a:off x="3108325" y="210502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5542" name="Oval 8"/>
          <p:cNvSpPr>
            <a:spLocks noChangeArrowheads="1"/>
          </p:cNvSpPr>
          <p:nvPr/>
        </p:nvSpPr>
        <p:spPr bwMode="auto">
          <a:xfrm>
            <a:off x="3108325" y="2468563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5543" name="Oval 9"/>
          <p:cNvSpPr>
            <a:spLocks noChangeArrowheads="1"/>
          </p:cNvSpPr>
          <p:nvPr/>
        </p:nvSpPr>
        <p:spPr bwMode="auto">
          <a:xfrm>
            <a:off x="3108325" y="283210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5544" name="Oval 10"/>
          <p:cNvSpPr>
            <a:spLocks noChangeArrowheads="1"/>
          </p:cNvSpPr>
          <p:nvPr/>
        </p:nvSpPr>
        <p:spPr bwMode="auto">
          <a:xfrm>
            <a:off x="3108325" y="3195638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5545" name="Oval 11"/>
          <p:cNvSpPr>
            <a:spLocks noChangeArrowheads="1"/>
          </p:cNvSpPr>
          <p:nvPr/>
        </p:nvSpPr>
        <p:spPr bwMode="auto">
          <a:xfrm>
            <a:off x="3489325" y="137953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5546" name="Oval 12"/>
          <p:cNvSpPr>
            <a:spLocks noChangeArrowheads="1"/>
          </p:cNvSpPr>
          <p:nvPr/>
        </p:nvSpPr>
        <p:spPr bwMode="auto">
          <a:xfrm>
            <a:off x="3489325" y="174148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5547" name="Oval 13"/>
          <p:cNvSpPr>
            <a:spLocks noChangeArrowheads="1"/>
          </p:cNvSpPr>
          <p:nvPr/>
        </p:nvSpPr>
        <p:spPr bwMode="auto">
          <a:xfrm>
            <a:off x="3489325" y="210502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5548" name="Oval 14"/>
          <p:cNvSpPr>
            <a:spLocks noChangeArrowheads="1"/>
          </p:cNvSpPr>
          <p:nvPr/>
        </p:nvSpPr>
        <p:spPr bwMode="auto">
          <a:xfrm>
            <a:off x="3489325" y="2468563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5549" name="Oval 15"/>
          <p:cNvSpPr>
            <a:spLocks noChangeArrowheads="1"/>
          </p:cNvSpPr>
          <p:nvPr/>
        </p:nvSpPr>
        <p:spPr bwMode="auto">
          <a:xfrm>
            <a:off x="3489325" y="2832100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5550" name="Oval 16" descr="Dark vertical"/>
          <p:cNvSpPr>
            <a:spLocks noChangeArrowheads="1"/>
          </p:cNvSpPr>
          <p:nvPr/>
        </p:nvSpPr>
        <p:spPr bwMode="auto">
          <a:xfrm>
            <a:off x="3489325" y="3195638"/>
            <a:ext cx="304800" cy="304800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5551" name="Oval 17"/>
          <p:cNvSpPr>
            <a:spLocks noChangeArrowheads="1"/>
          </p:cNvSpPr>
          <p:nvPr/>
        </p:nvSpPr>
        <p:spPr bwMode="auto">
          <a:xfrm>
            <a:off x="3870325" y="137953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5552" name="Oval 18"/>
          <p:cNvSpPr>
            <a:spLocks noChangeArrowheads="1"/>
          </p:cNvSpPr>
          <p:nvPr/>
        </p:nvSpPr>
        <p:spPr bwMode="auto">
          <a:xfrm>
            <a:off x="3870325" y="174148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5553" name="Oval 19"/>
          <p:cNvSpPr>
            <a:spLocks noChangeArrowheads="1"/>
          </p:cNvSpPr>
          <p:nvPr/>
        </p:nvSpPr>
        <p:spPr bwMode="auto">
          <a:xfrm>
            <a:off x="3870325" y="210502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5554" name="Oval 20"/>
          <p:cNvSpPr>
            <a:spLocks noChangeArrowheads="1"/>
          </p:cNvSpPr>
          <p:nvPr/>
        </p:nvSpPr>
        <p:spPr bwMode="auto">
          <a:xfrm>
            <a:off x="3870325" y="2468563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5555" name="Oval 21"/>
          <p:cNvSpPr>
            <a:spLocks noChangeArrowheads="1"/>
          </p:cNvSpPr>
          <p:nvPr/>
        </p:nvSpPr>
        <p:spPr bwMode="auto">
          <a:xfrm>
            <a:off x="3870325" y="2832100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5556" name="Oval 22" descr="Dark vertical"/>
          <p:cNvSpPr>
            <a:spLocks noChangeArrowheads="1"/>
          </p:cNvSpPr>
          <p:nvPr/>
        </p:nvSpPr>
        <p:spPr bwMode="auto">
          <a:xfrm>
            <a:off x="3870325" y="3195638"/>
            <a:ext cx="304800" cy="304800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5557" name="Oval 23"/>
          <p:cNvSpPr>
            <a:spLocks noChangeArrowheads="1"/>
          </p:cNvSpPr>
          <p:nvPr/>
        </p:nvSpPr>
        <p:spPr bwMode="auto">
          <a:xfrm>
            <a:off x="4251325" y="137953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5558" name="Oval 24"/>
          <p:cNvSpPr>
            <a:spLocks noChangeArrowheads="1"/>
          </p:cNvSpPr>
          <p:nvPr/>
        </p:nvSpPr>
        <p:spPr bwMode="auto">
          <a:xfrm>
            <a:off x="4251325" y="174148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5559" name="Oval 25"/>
          <p:cNvSpPr>
            <a:spLocks noChangeArrowheads="1"/>
          </p:cNvSpPr>
          <p:nvPr/>
        </p:nvSpPr>
        <p:spPr bwMode="auto">
          <a:xfrm>
            <a:off x="4251325" y="2468563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5560" name="Oval 26"/>
          <p:cNvSpPr>
            <a:spLocks noChangeArrowheads="1"/>
          </p:cNvSpPr>
          <p:nvPr/>
        </p:nvSpPr>
        <p:spPr bwMode="auto">
          <a:xfrm>
            <a:off x="4251325" y="2832100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5561" name="Oval 27" descr="Dark vertical"/>
          <p:cNvSpPr>
            <a:spLocks noChangeArrowheads="1"/>
          </p:cNvSpPr>
          <p:nvPr/>
        </p:nvSpPr>
        <p:spPr bwMode="auto">
          <a:xfrm>
            <a:off x="4251325" y="3195638"/>
            <a:ext cx="304800" cy="304800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5562" name="Oval 28"/>
          <p:cNvSpPr>
            <a:spLocks noChangeArrowheads="1"/>
          </p:cNvSpPr>
          <p:nvPr/>
        </p:nvSpPr>
        <p:spPr bwMode="auto">
          <a:xfrm>
            <a:off x="4632325" y="137953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5563" name="Oval 29"/>
          <p:cNvSpPr>
            <a:spLocks noChangeArrowheads="1"/>
          </p:cNvSpPr>
          <p:nvPr/>
        </p:nvSpPr>
        <p:spPr bwMode="auto">
          <a:xfrm>
            <a:off x="4632325" y="174148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5564" name="Oval 30"/>
          <p:cNvSpPr>
            <a:spLocks noChangeArrowheads="1"/>
          </p:cNvSpPr>
          <p:nvPr/>
        </p:nvSpPr>
        <p:spPr bwMode="auto">
          <a:xfrm>
            <a:off x="4632325" y="210502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5565" name="Oval 31"/>
          <p:cNvSpPr>
            <a:spLocks noChangeArrowheads="1"/>
          </p:cNvSpPr>
          <p:nvPr/>
        </p:nvSpPr>
        <p:spPr bwMode="auto">
          <a:xfrm>
            <a:off x="4632325" y="2468563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5566" name="Oval 32"/>
          <p:cNvSpPr>
            <a:spLocks noChangeArrowheads="1"/>
          </p:cNvSpPr>
          <p:nvPr/>
        </p:nvSpPr>
        <p:spPr bwMode="auto">
          <a:xfrm>
            <a:off x="4632325" y="283210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5567" name="Oval 33"/>
          <p:cNvSpPr>
            <a:spLocks noChangeArrowheads="1"/>
          </p:cNvSpPr>
          <p:nvPr/>
        </p:nvSpPr>
        <p:spPr bwMode="auto">
          <a:xfrm>
            <a:off x="4632325" y="3195638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5568" name="Oval 34"/>
          <p:cNvSpPr>
            <a:spLocks noChangeArrowheads="1"/>
          </p:cNvSpPr>
          <p:nvPr/>
        </p:nvSpPr>
        <p:spPr bwMode="auto">
          <a:xfrm>
            <a:off x="5013325" y="137953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5569" name="Oval 35"/>
          <p:cNvSpPr>
            <a:spLocks noChangeArrowheads="1"/>
          </p:cNvSpPr>
          <p:nvPr/>
        </p:nvSpPr>
        <p:spPr bwMode="auto">
          <a:xfrm>
            <a:off x="5013325" y="174148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5570" name="Oval 36"/>
          <p:cNvSpPr>
            <a:spLocks noChangeArrowheads="1"/>
          </p:cNvSpPr>
          <p:nvPr/>
        </p:nvSpPr>
        <p:spPr bwMode="auto">
          <a:xfrm>
            <a:off x="5013325" y="210502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5571" name="Oval 37" descr="Dark vertical"/>
          <p:cNvSpPr>
            <a:spLocks noChangeArrowheads="1"/>
          </p:cNvSpPr>
          <p:nvPr/>
        </p:nvSpPr>
        <p:spPr bwMode="auto">
          <a:xfrm>
            <a:off x="5013325" y="2468563"/>
            <a:ext cx="304800" cy="304800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5572" name="Oval 38" descr="Dark vertical"/>
          <p:cNvSpPr>
            <a:spLocks noChangeArrowheads="1"/>
          </p:cNvSpPr>
          <p:nvPr/>
        </p:nvSpPr>
        <p:spPr bwMode="auto">
          <a:xfrm>
            <a:off x="5013325" y="2832100"/>
            <a:ext cx="304800" cy="304800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5573" name="Oval 39" descr="Dark vertical"/>
          <p:cNvSpPr>
            <a:spLocks noChangeArrowheads="1"/>
          </p:cNvSpPr>
          <p:nvPr/>
        </p:nvSpPr>
        <p:spPr bwMode="auto">
          <a:xfrm>
            <a:off x="5013325" y="3195638"/>
            <a:ext cx="304800" cy="304800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5574" name="Oval 40"/>
          <p:cNvSpPr>
            <a:spLocks noChangeArrowheads="1"/>
          </p:cNvSpPr>
          <p:nvPr/>
        </p:nvSpPr>
        <p:spPr bwMode="auto">
          <a:xfrm>
            <a:off x="5394325" y="137953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5575" name="Oval 41"/>
          <p:cNvSpPr>
            <a:spLocks noChangeArrowheads="1"/>
          </p:cNvSpPr>
          <p:nvPr/>
        </p:nvSpPr>
        <p:spPr bwMode="auto">
          <a:xfrm>
            <a:off x="5394325" y="174148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5576" name="Oval 42"/>
          <p:cNvSpPr>
            <a:spLocks noChangeArrowheads="1"/>
          </p:cNvSpPr>
          <p:nvPr/>
        </p:nvSpPr>
        <p:spPr bwMode="auto">
          <a:xfrm>
            <a:off x="5394325" y="210502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5577" name="Oval 43"/>
          <p:cNvSpPr>
            <a:spLocks noChangeArrowheads="1"/>
          </p:cNvSpPr>
          <p:nvPr/>
        </p:nvSpPr>
        <p:spPr bwMode="auto">
          <a:xfrm>
            <a:off x="5394325" y="2468563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5578" name="Oval 44"/>
          <p:cNvSpPr>
            <a:spLocks noChangeArrowheads="1"/>
          </p:cNvSpPr>
          <p:nvPr/>
        </p:nvSpPr>
        <p:spPr bwMode="auto">
          <a:xfrm>
            <a:off x="5394325" y="283210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5579" name="Oval 45" descr="Dark vertical"/>
          <p:cNvSpPr>
            <a:spLocks noChangeArrowheads="1"/>
          </p:cNvSpPr>
          <p:nvPr/>
        </p:nvSpPr>
        <p:spPr bwMode="auto">
          <a:xfrm>
            <a:off x="5394325" y="3195638"/>
            <a:ext cx="304800" cy="304800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5580" name="Rectangle 46"/>
          <p:cNvSpPr>
            <a:spLocks noChangeArrowheads="1"/>
          </p:cNvSpPr>
          <p:nvPr/>
        </p:nvSpPr>
        <p:spPr bwMode="auto">
          <a:xfrm>
            <a:off x="3048000" y="1295400"/>
            <a:ext cx="2714625" cy="2278063"/>
          </a:xfrm>
          <a:prstGeom prst="rect">
            <a:avLst/>
          </a:prstGeom>
          <a:noFill/>
          <a:ln w="28575">
            <a:solidFill>
              <a:srgbClr val="008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5581" name="Oval 47"/>
          <p:cNvSpPr>
            <a:spLocks noChangeArrowheads="1"/>
          </p:cNvSpPr>
          <p:nvPr/>
        </p:nvSpPr>
        <p:spPr bwMode="auto">
          <a:xfrm>
            <a:off x="7391400" y="155575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5582" name="Oval 48" descr="Dark vertical"/>
          <p:cNvSpPr>
            <a:spLocks noChangeArrowheads="1"/>
          </p:cNvSpPr>
          <p:nvPr/>
        </p:nvSpPr>
        <p:spPr bwMode="auto">
          <a:xfrm>
            <a:off x="7391400" y="574675"/>
            <a:ext cx="304800" cy="304800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5583" name="Rectangle 49"/>
          <p:cNvSpPr>
            <a:spLocks noChangeArrowheads="1"/>
          </p:cNvSpPr>
          <p:nvPr/>
        </p:nvSpPr>
        <p:spPr bwMode="auto">
          <a:xfrm>
            <a:off x="7864475" y="76200"/>
            <a:ext cx="7334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ja-JP" altLang="en-US" b="1">
                <a:latin typeface="Courier New" pitchFamily="49" charset="0"/>
              </a:rPr>
              <a:t>‘</a:t>
            </a:r>
            <a:r>
              <a:rPr lang="en-US" altLang="ja-JP" b="1">
                <a:latin typeface="Courier New" pitchFamily="49" charset="0"/>
              </a:rPr>
              <a:t>X</a:t>
            </a:r>
            <a:r>
              <a:rPr lang="ja-JP" altLang="en-US" b="1">
                <a:latin typeface="Courier New" pitchFamily="49" charset="0"/>
              </a:rPr>
              <a:t>’</a:t>
            </a:r>
            <a:endParaRPr lang="en-US" b="1">
              <a:latin typeface="Courier New" pitchFamily="49" charset="0"/>
            </a:endParaRPr>
          </a:p>
        </p:txBody>
      </p:sp>
      <p:sp>
        <p:nvSpPr>
          <p:cNvPr id="65584" name="Rectangle 50"/>
          <p:cNvSpPr>
            <a:spLocks noChangeArrowheads="1"/>
          </p:cNvSpPr>
          <p:nvPr/>
        </p:nvSpPr>
        <p:spPr bwMode="auto">
          <a:xfrm>
            <a:off x="7867650" y="504825"/>
            <a:ext cx="7334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ja-JP" altLang="en-US" b="1">
                <a:latin typeface="Courier New" pitchFamily="49" charset="0"/>
              </a:rPr>
              <a:t>‘</a:t>
            </a:r>
            <a:r>
              <a:rPr lang="en-US" altLang="ja-JP" b="1">
                <a:latin typeface="Courier New" pitchFamily="49" charset="0"/>
              </a:rPr>
              <a:t>O</a:t>
            </a:r>
            <a:r>
              <a:rPr lang="ja-JP" altLang="en-US" b="1">
                <a:latin typeface="Courier New" pitchFamily="49" charset="0"/>
              </a:rPr>
              <a:t>’</a:t>
            </a:r>
            <a:endParaRPr lang="en-US" b="1">
              <a:latin typeface="Courier New" pitchFamily="49" charset="0"/>
            </a:endParaRPr>
          </a:p>
        </p:txBody>
      </p:sp>
      <p:sp>
        <p:nvSpPr>
          <p:cNvPr id="65585" name="Oval 51" descr="50%"/>
          <p:cNvSpPr>
            <a:spLocks noChangeArrowheads="1"/>
          </p:cNvSpPr>
          <p:nvPr/>
        </p:nvSpPr>
        <p:spPr bwMode="auto">
          <a:xfrm>
            <a:off x="7388225" y="984250"/>
            <a:ext cx="304800" cy="304800"/>
          </a:xfrm>
          <a:prstGeom prst="ellipse">
            <a:avLst/>
          </a:prstGeom>
          <a:pattFill prst="pct50">
            <a:fgClr>
              <a:schemeClr val="accent2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5586" name="Rectangle 52"/>
          <p:cNvSpPr>
            <a:spLocks noChangeArrowheads="1"/>
          </p:cNvSpPr>
          <p:nvPr/>
        </p:nvSpPr>
        <p:spPr bwMode="auto">
          <a:xfrm>
            <a:off x="7788275" y="914400"/>
            <a:ext cx="128111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b="1">
                <a:latin typeface="Courier New" pitchFamily="49" charset="0"/>
              </a:rPr>
              <a:t>new</a:t>
            </a:r>
            <a:r>
              <a:rPr lang="ja-JP" altLang="en-US" b="1">
                <a:latin typeface="Courier New" pitchFamily="49" charset="0"/>
              </a:rPr>
              <a:t>‘</a:t>
            </a:r>
            <a:r>
              <a:rPr lang="en-US" altLang="ja-JP" b="1">
                <a:latin typeface="Courier New" pitchFamily="49" charset="0"/>
              </a:rPr>
              <a:t>X</a:t>
            </a:r>
            <a:r>
              <a:rPr lang="ja-JP" altLang="en-US" b="1">
                <a:latin typeface="Courier New" pitchFamily="49" charset="0"/>
              </a:rPr>
              <a:t>’</a:t>
            </a:r>
            <a:endParaRPr lang="en-US" b="1">
              <a:latin typeface="Courier New" pitchFamily="49" charset="0"/>
            </a:endParaRPr>
          </a:p>
        </p:txBody>
      </p:sp>
      <p:sp>
        <p:nvSpPr>
          <p:cNvPr id="65587" name="Line 53"/>
          <p:cNvSpPr>
            <a:spLocks noChangeShapeType="1"/>
          </p:cNvSpPr>
          <p:nvPr/>
        </p:nvSpPr>
        <p:spPr bwMode="auto">
          <a:xfrm flipH="1">
            <a:off x="1752600" y="3651250"/>
            <a:ext cx="1525588" cy="463550"/>
          </a:xfrm>
          <a:prstGeom prst="line">
            <a:avLst/>
          </a:prstGeom>
          <a:noFill/>
          <a:ln w="2857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5588" name="Line 54"/>
          <p:cNvSpPr>
            <a:spLocks noChangeShapeType="1"/>
          </p:cNvSpPr>
          <p:nvPr/>
        </p:nvSpPr>
        <p:spPr bwMode="auto">
          <a:xfrm flipH="1">
            <a:off x="2133600" y="3659188"/>
            <a:ext cx="1516063" cy="1065212"/>
          </a:xfrm>
          <a:prstGeom prst="line">
            <a:avLst/>
          </a:prstGeom>
          <a:noFill/>
          <a:ln w="2857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5589" name="Line 55"/>
          <p:cNvSpPr>
            <a:spLocks noChangeShapeType="1"/>
          </p:cNvSpPr>
          <p:nvPr/>
        </p:nvSpPr>
        <p:spPr bwMode="auto">
          <a:xfrm flipH="1">
            <a:off x="3005138" y="3652838"/>
            <a:ext cx="1017587" cy="1358900"/>
          </a:xfrm>
          <a:prstGeom prst="line">
            <a:avLst/>
          </a:prstGeom>
          <a:noFill/>
          <a:ln w="2857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5590" name="Line 56"/>
          <p:cNvSpPr>
            <a:spLocks noChangeShapeType="1"/>
          </p:cNvSpPr>
          <p:nvPr/>
        </p:nvSpPr>
        <p:spPr bwMode="auto">
          <a:xfrm>
            <a:off x="4440238" y="3627438"/>
            <a:ext cx="195262" cy="1397000"/>
          </a:xfrm>
          <a:prstGeom prst="line">
            <a:avLst/>
          </a:prstGeom>
          <a:noFill/>
          <a:ln w="2857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5591" name="Line 57"/>
          <p:cNvSpPr>
            <a:spLocks noChangeShapeType="1"/>
          </p:cNvSpPr>
          <p:nvPr/>
        </p:nvSpPr>
        <p:spPr bwMode="auto">
          <a:xfrm>
            <a:off x="4841875" y="3659188"/>
            <a:ext cx="1389063" cy="1381125"/>
          </a:xfrm>
          <a:prstGeom prst="line">
            <a:avLst/>
          </a:prstGeom>
          <a:noFill/>
          <a:ln w="2857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5592" name="Line 58"/>
          <p:cNvSpPr>
            <a:spLocks noChangeShapeType="1"/>
          </p:cNvSpPr>
          <p:nvPr/>
        </p:nvSpPr>
        <p:spPr bwMode="auto">
          <a:xfrm>
            <a:off x="5207000" y="3643313"/>
            <a:ext cx="1920875" cy="1087437"/>
          </a:xfrm>
          <a:prstGeom prst="line">
            <a:avLst/>
          </a:prstGeom>
          <a:noFill/>
          <a:ln w="2857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5593" name="Line 59"/>
          <p:cNvSpPr>
            <a:spLocks noChangeShapeType="1"/>
          </p:cNvSpPr>
          <p:nvPr/>
        </p:nvSpPr>
        <p:spPr bwMode="auto">
          <a:xfrm>
            <a:off x="5584825" y="3665538"/>
            <a:ext cx="1851025" cy="398462"/>
          </a:xfrm>
          <a:prstGeom prst="line">
            <a:avLst/>
          </a:prstGeom>
          <a:noFill/>
          <a:ln w="2857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5594" name="Text Box 60"/>
          <p:cNvSpPr txBox="1">
            <a:spLocks noChangeArrowheads="1"/>
          </p:cNvSpPr>
          <p:nvPr/>
        </p:nvSpPr>
        <p:spPr bwMode="auto">
          <a:xfrm>
            <a:off x="6870700" y="3641725"/>
            <a:ext cx="76200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>
                <a:solidFill>
                  <a:schemeClr val="accent2"/>
                </a:solidFill>
              </a:rPr>
              <a:t>Col 6</a:t>
            </a:r>
          </a:p>
        </p:txBody>
      </p:sp>
      <p:sp>
        <p:nvSpPr>
          <p:cNvPr id="65595" name="Text Box 61"/>
          <p:cNvSpPr txBox="1">
            <a:spLocks noChangeArrowheads="1"/>
          </p:cNvSpPr>
          <p:nvPr/>
        </p:nvSpPr>
        <p:spPr bwMode="auto">
          <a:xfrm>
            <a:off x="6629400" y="4267200"/>
            <a:ext cx="76200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600">
                <a:solidFill>
                  <a:schemeClr val="accent2"/>
                </a:solidFill>
              </a:rPr>
              <a:t>Col 5</a:t>
            </a:r>
          </a:p>
        </p:txBody>
      </p:sp>
      <p:sp>
        <p:nvSpPr>
          <p:cNvPr id="65596" name="Text Box 62"/>
          <p:cNvSpPr txBox="1">
            <a:spLocks noChangeArrowheads="1"/>
          </p:cNvSpPr>
          <p:nvPr/>
        </p:nvSpPr>
        <p:spPr bwMode="auto">
          <a:xfrm>
            <a:off x="5257800" y="4724400"/>
            <a:ext cx="76200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600">
                <a:solidFill>
                  <a:schemeClr val="accent2"/>
                </a:solidFill>
              </a:rPr>
              <a:t>Col 4</a:t>
            </a:r>
          </a:p>
        </p:txBody>
      </p:sp>
      <p:sp>
        <p:nvSpPr>
          <p:cNvPr id="65597" name="Text Box 63"/>
          <p:cNvSpPr txBox="1">
            <a:spLocks noChangeArrowheads="1"/>
          </p:cNvSpPr>
          <p:nvPr/>
        </p:nvSpPr>
        <p:spPr bwMode="auto">
          <a:xfrm>
            <a:off x="3810000" y="4692650"/>
            <a:ext cx="76200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600">
                <a:solidFill>
                  <a:schemeClr val="accent2"/>
                </a:solidFill>
              </a:rPr>
              <a:t>Col 3</a:t>
            </a:r>
          </a:p>
        </p:txBody>
      </p:sp>
      <p:sp>
        <p:nvSpPr>
          <p:cNvPr id="65598" name="Text Box 64"/>
          <p:cNvSpPr txBox="1">
            <a:spLocks noChangeArrowheads="1"/>
          </p:cNvSpPr>
          <p:nvPr/>
        </p:nvSpPr>
        <p:spPr bwMode="auto">
          <a:xfrm>
            <a:off x="2438400" y="4540250"/>
            <a:ext cx="76200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600">
                <a:solidFill>
                  <a:schemeClr val="accent2"/>
                </a:solidFill>
              </a:rPr>
              <a:t>Col 2</a:t>
            </a:r>
          </a:p>
        </p:txBody>
      </p:sp>
      <p:sp>
        <p:nvSpPr>
          <p:cNvPr id="65599" name="Text Box 65"/>
          <p:cNvSpPr txBox="1">
            <a:spLocks noChangeArrowheads="1"/>
          </p:cNvSpPr>
          <p:nvPr/>
        </p:nvSpPr>
        <p:spPr bwMode="auto">
          <a:xfrm>
            <a:off x="1600200" y="4311650"/>
            <a:ext cx="76200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600">
                <a:solidFill>
                  <a:schemeClr val="accent2"/>
                </a:solidFill>
              </a:rPr>
              <a:t>Col 1</a:t>
            </a:r>
          </a:p>
        </p:txBody>
      </p:sp>
      <p:sp>
        <p:nvSpPr>
          <p:cNvPr id="65600" name="Text Box 66"/>
          <p:cNvSpPr txBox="1">
            <a:spLocks noChangeArrowheads="1"/>
          </p:cNvSpPr>
          <p:nvPr/>
        </p:nvSpPr>
        <p:spPr bwMode="auto">
          <a:xfrm>
            <a:off x="1676400" y="3657600"/>
            <a:ext cx="76200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>
                <a:solidFill>
                  <a:schemeClr val="accent2"/>
                </a:solidFill>
              </a:rPr>
              <a:t>Col 0</a:t>
            </a:r>
          </a:p>
        </p:txBody>
      </p:sp>
      <p:sp>
        <p:nvSpPr>
          <p:cNvPr id="65601" name="Rectangle 67"/>
          <p:cNvSpPr>
            <a:spLocks noChangeArrowheads="1"/>
          </p:cNvSpPr>
          <p:nvPr/>
        </p:nvSpPr>
        <p:spPr bwMode="auto">
          <a:xfrm>
            <a:off x="5738813" y="1185863"/>
            <a:ext cx="458787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sz="3600" b="1">
                <a:latin typeface="Courier New" pitchFamily="49" charset="0"/>
              </a:rPr>
              <a:t>b</a:t>
            </a:r>
          </a:p>
        </p:txBody>
      </p:sp>
      <p:sp>
        <p:nvSpPr>
          <p:cNvPr id="65602" name="Text Box 68"/>
          <p:cNvSpPr txBox="1">
            <a:spLocks noChangeArrowheads="1"/>
          </p:cNvSpPr>
          <p:nvPr/>
        </p:nvSpPr>
        <p:spPr bwMode="auto">
          <a:xfrm>
            <a:off x="838200" y="228600"/>
            <a:ext cx="5791200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4000">
                <a:latin typeface="Times" charset="0"/>
              </a:rPr>
              <a:t>Choosing the best move</a:t>
            </a:r>
            <a:endParaRPr lang="en-US" sz="4000" b="1">
              <a:latin typeface="Courier New" pitchFamily="49" charset="0"/>
            </a:endParaRPr>
          </a:p>
        </p:txBody>
      </p:sp>
      <p:sp>
        <p:nvSpPr>
          <p:cNvPr id="65603" name="Oval 69"/>
          <p:cNvSpPr>
            <a:spLocks noChangeArrowheads="1"/>
          </p:cNvSpPr>
          <p:nvPr/>
        </p:nvSpPr>
        <p:spPr bwMode="auto">
          <a:xfrm>
            <a:off x="4251325" y="2105025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5604" name="Oval 70"/>
          <p:cNvSpPr>
            <a:spLocks noChangeArrowheads="1"/>
          </p:cNvSpPr>
          <p:nvPr/>
        </p:nvSpPr>
        <p:spPr bwMode="auto">
          <a:xfrm>
            <a:off x="258763" y="3621088"/>
            <a:ext cx="153987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5605" name="Oval 71"/>
          <p:cNvSpPr>
            <a:spLocks noChangeArrowheads="1"/>
          </p:cNvSpPr>
          <p:nvPr/>
        </p:nvSpPr>
        <p:spPr bwMode="auto">
          <a:xfrm>
            <a:off x="258763" y="3789363"/>
            <a:ext cx="153987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5606" name="Oval 72"/>
          <p:cNvSpPr>
            <a:spLocks noChangeArrowheads="1"/>
          </p:cNvSpPr>
          <p:nvPr/>
        </p:nvSpPr>
        <p:spPr bwMode="auto">
          <a:xfrm>
            <a:off x="258763" y="3957638"/>
            <a:ext cx="153987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5607" name="Oval 73"/>
          <p:cNvSpPr>
            <a:spLocks noChangeArrowheads="1"/>
          </p:cNvSpPr>
          <p:nvPr/>
        </p:nvSpPr>
        <p:spPr bwMode="auto">
          <a:xfrm>
            <a:off x="258763" y="4125913"/>
            <a:ext cx="153987" cy="142875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5608" name="Oval 74" descr="50%"/>
          <p:cNvSpPr>
            <a:spLocks noChangeArrowheads="1"/>
          </p:cNvSpPr>
          <p:nvPr/>
        </p:nvSpPr>
        <p:spPr bwMode="auto">
          <a:xfrm>
            <a:off x="258763" y="4295775"/>
            <a:ext cx="153987" cy="141288"/>
          </a:xfrm>
          <a:prstGeom prst="ellipse">
            <a:avLst/>
          </a:prstGeom>
          <a:pattFill prst="pct50">
            <a:fgClr>
              <a:schemeClr val="accent2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5609" name="Oval 75"/>
          <p:cNvSpPr>
            <a:spLocks noChangeArrowheads="1"/>
          </p:cNvSpPr>
          <p:nvPr/>
        </p:nvSpPr>
        <p:spPr bwMode="auto">
          <a:xfrm>
            <a:off x="258763" y="4464050"/>
            <a:ext cx="153987" cy="142875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5610" name="Oval 76"/>
          <p:cNvSpPr>
            <a:spLocks noChangeArrowheads="1"/>
          </p:cNvSpPr>
          <p:nvPr/>
        </p:nvSpPr>
        <p:spPr bwMode="auto">
          <a:xfrm>
            <a:off x="450850" y="3621088"/>
            <a:ext cx="153988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5611" name="Oval 77"/>
          <p:cNvSpPr>
            <a:spLocks noChangeArrowheads="1"/>
          </p:cNvSpPr>
          <p:nvPr/>
        </p:nvSpPr>
        <p:spPr bwMode="auto">
          <a:xfrm>
            <a:off x="450850" y="3789363"/>
            <a:ext cx="153988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5612" name="Oval 78"/>
          <p:cNvSpPr>
            <a:spLocks noChangeArrowheads="1"/>
          </p:cNvSpPr>
          <p:nvPr/>
        </p:nvSpPr>
        <p:spPr bwMode="auto">
          <a:xfrm>
            <a:off x="450850" y="3957638"/>
            <a:ext cx="153988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5613" name="Oval 79"/>
          <p:cNvSpPr>
            <a:spLocks noChangeArrowheads="1"/>
          </p:cNvSpPr>
          <p:nvPr/>
        </p:nvSpPr>
        <p:spPr bwMode="auto">
          <a:xfrm>
            <a:off x="450850" y="4125913"/>
            <a:ext cx="153988" cy="142875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5614" name="Oval 80"/>
          <p:cNvSpPr>
            <a:spLocks noChangeArrowheads="1"/>
          </p:cNvSpPr>
          <p:nvPr/>
        </p:nvSpPr>
        <p:spPr bwMode="auto">
          <a:xfrm>
            <a:off x="450850" y="4295775"/>
            <a:ext cx="153988" cy="141288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5615" name="Oval 81" descr="Dark vertical"/>
          <p:cNvSpPr>
            <a:spLocks noChangeArrowheads="1"/>
          </p:cNvSpPr>
          <p:nvPr/>
        </p:nvSpPr>
        <p:spPr bwMode="auto">
          <a:xfrm>
            <a:off x="450850" y="4464050"/>
            <a:ext cx="153988" cy="142875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5616" name="Oval 82"/>
          <p:cNvSpPr>
            <a:spLocks noChangeArrowheads="1"/>
          </p:cNvSpPr>
          <p:nvPr/>
        </p:nvSpPr>
        <p:spPr bwMode="auto">
          <a:xfrm>
            <a:off x="644525" y="3621088"/>
            <a:ext cx="153988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5617" name="Oval 83"/>
          <p:cNvSpPr>
            <a:spLocks noChangeArrowheads="1"/>
          </p:cNvSpPr>
          <p:nvPr/>
        </p:nvSpPr>
        <p:spPr bwMode="auto">
          <a:xfrm>
            <a:off x="644525" y="3789363"/>
            <a:ext cx="153988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5618" name="Oval 84"/>
          <p:cNvSpPr>
            <a:spLocks noChangeArrowheads="1"/>
          </p:cNvSpPr>
          <p:nvPr/>
        </p:nvSpPr>
        <p:spPr bwMode="auto">
          <a:xfrm>
            <a:off x="644525" y="3957638"/>
            <a:ext cx="153988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5619" name="Oval 85"/>
          <p:cNvSpPr>
            <a:spLocks noChangeArrowheads="1"/>
          </p:cNvSpPr>
          <p:nvPr/>
        </p:nvSpPr>
        <p:spPr bwMode="auto">
          <a:xfrm>
            <a:off x="644525" y="4125913"/>
            <a:ext cx="153988" cy="142875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5620" name="Oval 86"/>
          <p:cNvSpPr>
            <a:spLocks noChangeArrowheads="1"/>
          </p:cNvSpPr>
          <p:nvPr/>
        </p:nvSpPr>
        <p:spPr bwMode="auto">
          <a:xfrm>
            <a:off x="644525" y="4295775"/>
            <a:ext cx="153988" cy="141288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5621" name="Oval 87" descr="Dark vertical"/>
          <p:cNvSpPr>
            <a:spLocks noChangeArrowheads="1"/>
          </p:cNvSpPr>
          <p:nvPr/>
        </p:nvSpPr>
        <p:spPr bwMode="auto">
          <a:xfrm>
            <a:off x="644525" y="4464050"/>
            <a:ext cx="153988" cy="142875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5622" name="Oval 88"/>
          <p:cNvSpPr>
            <a:spLocks noChangeArrowheads="1"/>
          </p:cNvSpPr>
          <p:nvPr/>
        </p:nvSpPr>
        <p:spPr bwMode="auto">
          <a:xfrm>
            <a:off x="836613" y="3621088"/>
            <a:ext cx="153987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5623" name="Oval 89"/>
          <p:cNvSpPr>
            <a:spLocks noChangeArrowheads="1"/>
          </p:cNvSpPr>
          <p:nvPr/>
        </p:nvSpPr>
        <p:spPr bwMode="auto">
          <a:xfrm>
            <a:off x="836613" y="3789363"/>
            <a:ext cx="153987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5624" name="Oval 90"/>
          <p:cNvSpPr>
            <a:spLocks noChangeArrowheads="1"/>
          </p:cNvSpPr>
          <p:nvPr/>
        </p:nvSpPr>
        <p:spPr bwMode="auto">
          <a:xfrm>
            <a:off x="836613" y="3957638"/>
            <a:ext cx="153987" cy="141287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5625" name="Oval 91"/>
          <p:cNvSpPr>
            <a:spLocks noChangeArrowheads="1"/>
          </p:cNvSpPr>
          <p:nvPr/>
        </p:nvSpPr>
        <p:spPr bwMode="auto">
          <a:xfrm>
            <a:off x="836613" y="4125913"/>
            <a:ext cx="153987" cy="142875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5626" name="Oval 92"/>
          <p:cNvSpPr>
            <a:spLocks noChangeArrowheads="1"/>
          </p:cNvSpPr>
          <p:nvPr/>
        </p:nvSpPr>
        <p:spPr bwMode="auto">
          <a:xfrm>
            <a:off x="836613" y="4295775"/>
            <a:ext cx="153987" cy="141288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5627" name="Oval 93" descr="Dark vertical"/>
          <p:cNvSpPr>
            <a:spLocks noChangeArrowheads="1"/>
          </p:cNvSpPr>
          <p:nvPr/>
        </p:nvSpPr>
        <p:spPr bwMode="auto">
          <a:xfrm>
            <a:off x="836613" y="4464050"/>
            <a:ext cx="153987" cy="142875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5628" name="Oval 94"/>
          <p:cNvSpPr>
            <a:spLocks noChangeArrowheads="1"/>
          </p:cNvSpPr>
          <p:nvPr/>
        </p:nvSpPr>
        <p:spPr bwMode="auto">
          <a:xfrm>
            <a:off x="1028700" y="3621088"/>
            <a:ext cx="153988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5629" name="Oval 95"/>
          <p:cNvSpPr>
            <a:spLocks noChangeArrowheads="1"/>
          </p:cNvSpPr>
          <p:nvPr/>
        </p:nvSpPr>
        <p:spPr bwMode="auto">
          <a:xfrm>
            <a:off x="1028700" y="3789363"/>
            <a:ext cx="153988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5630" name="Oval 96"/>
          <p:cNvSpPr>
            <a:spLocks noChangeArrowheads="1"/>
          </p:cNvSpPr>
          <p:nvPr/>
        </p:nvSpPr>
        <p:spPr bwMode="auto">
          <a:xfrm>
            <a:off x="1028700" y="3957638"/>
            <a:ext cx="153988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5631" name="Oval 97"/>
          <p:cNvSpPr>
            <a:spLocks noChangeArrowheads="1"/>
          </p:cNvSpPr>
          <p:nvPr/>
        </p:nvSpPr>
        <p:spPr bwMode="auto">
          <a:xfrm>
            <a:off x="1028700" y="4125913"/>
            <a:ext cx="153988" cy="142875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5632" name="Oval 98"/>
          <p:cNvSpPr>
            <a:spLocks noChangeArrowheads="1"/>
          </p:cNvSpPr>
          <p:nvPr/>
        </p:nvSpPr>
        <p:spPr bwMode="auto">
          <a:xfrm>
            <a:off x="1028700" y="4295775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5633" name="Oval 99"/>
          <p:cNvSpPr>
            <a:spLocks noChangeArrowheads="1"/>
          </p:cNvSpPr>
          <p:nvPr/>
        </p:nvSpPr>
        <p:spPr bwMode="auto">
          <a:xfrm>
            <a:off x="1028700" y="4464050"/>
            <a:ext cx="153988" cy="142875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5634" name="Oval 100"/>
          <p:cNvSpPr>
            <a:spLocks noChangeArrowheads="1"/>
          </p:cNvSpPr>
          <p:nvPr/>
        </p:nvSpPr>
        <p:spPr bwMode="auto">
          <a:xfrm>
            <a:off x="1222375" y="3621088"/>
            <a:ext cx="153988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5635" name="Oval 101"/>
          <p:cNvSpPr>
            <a:spLocks noChangeArrowheads="1"/>
          </p:cNvSpPr>
          <p:nvPr/>
        </p:nvSpPr>
        <p:spPr bwMode="auto">
          <a:xfrm>
            <a:off x="1222375" y="3789363"/>
            <a:ext cx="153988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5636" name="Oval 102"/>
          <p:cNvSpPr>
            <a:spLocks noChangeArrowheads="1"/>
          </p:cNvSpPr>
          <p:nvPr/>
        </p:nvSpPr>
        <p:spPr bwMode="auto">
          <a:xfrm>
            <a:off x="1222375" y="3957638"/>
            <a:ext cx="153988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5637" name="Oval 103" descr="Dark vertical"/>
          <p:cNvSpPr>
            <a:spLocks noChangeArrowheads="1"/>
          </p:cNvSpPr>
          <p:nvPr/>
        </p:nvSpPr>
        <p:spPr bwMode="auto">
          <a:xfrm>
            <a:off x="1222375" y="4125913"/>
            <a:ext cx="153988" cy="142875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5638" name="Oval 104" descr="Dark vertical"/>
          <p:cNvSpPr>
            <a:spLocks noChangeArrowheads="1"/>
          </p:cNvSpPr>
          <p:nvPr/>
        </p:nvSpPr>
        <p:spPr bwMode="auto">
          <a:xfrm>
            <a:off x="1222375" y="4295775"/>
            <a:ext cx="153988" cy="141288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5639" name="Oval 105" descr="Dark vertical"/>
          <p:cNvSpPr>
            <a:spLocks noChangeArrowheads="1"/>
          </p:cNvSpPr>
          <p:nvPr/>
        </p:nvSpPr>
        <p:spPr bwMode="auto">
          <a:xfrm>
            <a:off x="1222375" y="4464050"/>
            <a:ext cx="153988" cy="142875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5640" name="Oval 106"/>
          <p:cNvSpPr>
            <a:spLocks noChangeArrowheads="1"/>
          </p:cNvSpPr>
          <p:nvPr/>
        </p:nvSpPr>
        <p:spPr bwMode="auto">
          <a:xfrm>
            <a:off x="1414463" y="3621088"/>
            <a:ext cx="153987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5641" name="Oval 107"/>
          <p:cNvSpPr>
            <a:spLocks noChangeArrowheads="1"/>
          </p:cNvSpPr>
          <p:nvPr/>
        </p:nvSpPr>
        <p:spPr bwMode="auto">
          <a:xfrm>
            <a:off x="1414463" y="3789363"/>
            <a:ext cx="153987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5642" name="Oval 108"/>
          <p:cNvSpPr>
            <a:spLocks noChangeArrowheads="1"/>
          </p:cNvSpPr>
          <p:nvPr/>
        </p:nvSpPr>
        <p:spPr bwMode="auto">
          <a:xfrm>
            <a:off x="1414463" y="3957638"/>
            <a:ext cx="153987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5643" name="Oval 109"/>
          <p:cNvSpPr>
            <a:spLocks noChangeArrowheads="1"/>
          </p:cNvSpPr>
          <p:nvPr/>
        </p:nvSpPr>
        <p:spPr bwMode="auto">
          <a:xfrm>
            <a:off x="1414463" y="4125913"/>
            <a:ext cx="153987" cy="142875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5644" name="Oval 110"/>
          <p:cNvSpPr>
            <a:spLocks noChangeArrowheads="1"/>
          </p:cNvSpPr>
          <p:nvPr/>
        </p:nvSpPr>
        <p:spPr bwMode="auto">
          <a:xfrm>
            <a:off x="1414463" y="4295775"/>
            <a:ext cx="153987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5645" name="Oval 111" descr="Dark vertical"/>
          <p:cNvSpPr>
            <a:spLocks noChangeArrowheads="1"/>
          </p:cNvSpPr>
          <p:nvPr/>
        </p:nvSpPr>
        <p:spPr bwMode="auto">
          <a:xfrm>
            <a:off x="1414463" y="4464050"/>
            <a:ext cx="153987" cy="142875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5646" name="Rectangle 112"/>
          <p:cNvSpPr>
            <a:spLocks noChangeArrowheads="1"/>
          </p:cNvSpPr>
          <p:nvPr/>
        </p:nvSpPr>
        <p:spPr bwMode="auto">
          <a:xfrm>
            <a:off x="228600" y="3581400"/>
            <a:ext cx="1371600" cy="1058863"/>
          </a:xfrm>
          <a:prstGeom prst="rect">
            <a:avLst/>
          </a:prstGeom>
          <a:noFill/>
          <a:ln w="19050">
            <a:solidFill>
              <a:srgbClr val="008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5647" name="Oval 113"/>
          <p:cNvSpPr>
            <a:spLocks noChangeArrowheads="1"/>
          </p:cNvSpPr>
          <p:nvPr/>
        </p:nvSpPr>
        <p:spPr bwMode="auto">
          <a:xfrm>
            <a:off x="712788" y="4876800"/>
            <a:ext cx="153987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5648" name="Oval 114"/>
          <p:cNvSpPr>
            <a:spLocks noChangeArrowheads="1"/>
          </p:cNvSpPr>
          <p:nvPr/>
        </p:nvSpPr>
        <p:spPr bwMode="auto">
          <a:xfrm>
            <a:off x="712788" y="5045075"/>
            <a:ext cx="153987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5649" name="Oval 115"/>
          <p:cNvSpPr>
            <a:spLocks noChangeArrowheads="1"/>
          </p:cNvSpPr>
          <p:nvPr/>
        </p:nvSpPr>
        <p:spPr bwMode="auto">
          <a:xfrm>
            <a:off x="712788" y="5213350"/>
            <a:ext cx="153987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5650" name="Oval 116"/>
          <p:cNvSpPr>
            <a:spLocks noChangeArrowheads="1"/>
          </p:cNvSpPr>
          <p:nvPr/>
        </p:nvSpPr>
        <p:spPr bwMode="auto">
          <a:xfrm>
            <a:off x="712788" y="5381625"/>
            <a:ext cx="153987" cy="142875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5651" name="Oval 117"/>
          <p:cNvSpPr>
            <a:spLocks noChangeArrowheads="1"/>
          </p:cNvSpPr>
          <p:nvPr/>
        </p:nvSpPr>
        <p:spPr bwMode="auto">
          <a:xfrm>
            <a:off x="712788" y="5551488"/>
            <a:ext cx="153987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5652" name="Oval 118"/>
          <p:cNvSpPr>
            <a:spLocks noChangeArrowheads="1"/>
          </p:cNvSpPr>
          <p:nvPr/>
        </p:nvSpPr>
        <p:spPr bwMode="auto">
          <a:xfrm>
            <a:off x="712788" y="5719763"/>
            <a:ext cx="153987" cy="142875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5653" name="Oval 119"/>
          <p:cNvSpPr>
            <a:spLocks noChangeArrowheads="1"/>
          </p:cNvSpPr>
          <p:nvPr/>
        </p:nvSpPr>
        <p:spPr bwMode="auto">
          <a:xfrm>
            <a:off x="904875" y="4876800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5654" name="Oval 120"/>
          <p:cNvSpPr>
            <a:spLocks noChangeArrowheads="1"/>
          </p:cNvSpPr>
          <p:nvPr/>
        </p:nvSpPr>
        <p:spPr bwMode="auto">
          <a:xfrm>
            <a:off x="904875" y="5045075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5655" name="Oval 121"/>
          <p:cNvSpPr>
            <a:spLocks noChangeArrowheads="1"/>
          </p:cNvSpPr>
          <p:nvPr/>
        </p:nvSpPr>
        <p:spPr bwMode="auto">
          <a:xfrm>
            <a:off x="904875" y="5213350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5656" name="Oval 122" descr="50%"/>
          <p:cNvSpPr>
            <a:spLocks noChangeArrowheads="1"/>
          </p:cNvSpPr>
          <p:nvPr/>
        </p:nvSpPr>
        <p:spPr bwMode="auto">
          <a:xfrm>
            <a:off x="904875" y="5381625"/>
            <a:ext cx="153988" cy="142875"/>
          </a:xfrm>
          <a:prstGeom prst="ellipse">
            <a:avLst/>
          </a:prstGeom>
          <a:pattFill prst="pct50">
            <a:fgClr>
              <a:schemeClr val="accent2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5657" name="Oval 123"/>
          <p:cNvSpPr>
            <a:spLocks noChangeArrowheads="1"/>
          </p:cNvSpPr>
          <p:nvPr/>
        </p:nvSpPr>
        <p:spPr bwMode="auto">
          <a:xfrm>
            <a:off x="904875" y="5551488"/>
            <a:ext cx="153988" cy="141287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5658" name="Oval 124" descr="Dark vertical"/>
          <p:cNvSpPr>
            <a:spLocks noChangeArrowheads="1"/>
          </p:cNvSpPr>
          <p:nvPr/>
        </p:nvSpPr>
        <p:spPr bwMode="auto">
          <a:xfrm>
            <a:off x="904875" y="5719763"/>
            <a:ext cx="153988" cy="142875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5659" name="Oval 125"/>
          <p:cNvSpPr>
            <a:spLocks noChangeArrowheads="1"/>
          </p:cNvSpPr>
          <p:nvPr/>
        </p:nvSpPr>
        <p:spPr bwMode="auto">
          <a:xfrm>
            <a:off x="1098550" y="4876800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5660" name="Oval 126"/>
          <p:cNvSpPr>
            <a:spLocks noChangeArrowheads="1"/>
          </p:cNvSpPr>
          <p:nvPr/>
        </p:nvSpPr>
        <p:spPr bwMode="auto">
          <a:xfrm>
            <a:off x="1098550" y="5045075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5661" name="Oval 127"/>
          <p:cNvSpPr>
            <a:spLocks noChangeArrowheads="1"/>
          </p:cNvSpPr>
          <p:nvPr/>
        </p:nvSpPr>
        <p:spPr bwMode="auto">
          <a:xfrm>
            <a:off x="1098550" y="5213350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5662" name="Oval 128"/>
          <p:cNvSpPr>
            <a:spLocks noChangeArrowheads="1"/>
          </p:cNvSpPr>
          <p:nvPr/>
        </p:nvSpPr>
        <p:spPr bwMode="auto">
          <a:xfrm>
            <a:off x="1098550" y="5381625"/>
            <a:ext cx="153988" cy="142875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5663" name="Oval 129"/>
          <p:cNvSpPr>
            <a:spLocks noChangeArrowheads="1"/>
          </p:cNvSpPr>
          <p:nvPr/>
        </p:nvSpPr>
        <p:spPr bwMode="auto">
          <a:xfrm>
            <a:off x="1098550" y="5551488"/>
            <a:ext cx="153988" cy="141287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5664" name="Oval 130" descr="Dark vertical"/>
          <p:cNvSpPr>
            <a:spLocks noChangeArrowheads="1"/>
          </p:cNvSpPr>
          <p:nvPr/>
        </p:nvSpPr>
        <p:spPr bwMode="auto">
          <a:xfrm>
            <a:off x="1098550" y="5719763"/>
            <a:ext cx="153988" cy="142875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5665" name="Oval 131"/>
          <p:cNvSpPr>
            <a:spLocks noChangeArrowheads="1"/>
          </p:cNvSpPr>
          <p:nvPr/>
        </p:nvSpPr>
        <p:spPr bwMode="auto">
          <a:xfrm>
            <a:off x="1290638" y="4876800"/>
            <a:ext cx="153987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5666" name="Oval 132"/>
          <p:cNvSpPr>
            <a:spLocks noChangeArrowheads="1"/>
          </p:cNvSpPr>
          <p:nvPr/>
        </p:nvSpPr>
        <p:spPr bwMode="auto">
          <a:xfrm>
            <a:off x="1290638" y="5045075"/>
            <a:ext cx="153987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5667" name="Oval 133"/>
          <p:cNvSpPr>
            <a:spLocks noChangeArrowheads="1"/>
          </p:cNvSpPr>
          <p:nvPr/>
        </p:nvSpPr>
        <p:spPr bwMode="auto">
          <a:xfrm>
            <a:off x="1290638" y="5213350"/>
            <a:ext cx="153987" cy="141288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5668" name="Oval 134"/>
          <p:cNvSpPr>
            <a:spLocks noChangeArrowheads="1"/>
          </p:cNvSpPr>
          <p:nvPr/>
        </p:nvSpPr>
        <p:spPr bwMode="auto">
          <a:xfrm>
            <a:off x="1290638" y="5381625"/>
            <a:ext cx="153987" cy="142875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5669" name="Oval 135"/>
          <p:cNvSpPr>
            <a:spLocks noChangeArrowheads="1"/>
          </p:cNvSpPr>
          <p:nvPr/>
        </p:nvSpPr>
        <p:spPr bwMode="auto">
          <a:xfrm>
            <a:off x="1290638" y="5551488"/>
            <a:ext cx="153987" cy="141287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5670" name="Oval 136" descr="Dark vertical"/>
          <p:cNvSpPr>
            <a:spLocks noChangeArrowheads="1"/>
          </p:cNvSpPr>
          <p:nvPr/>
        </p:nvSpPr>
        <p:spPr bwMode="auto">
          <a:xfrm>
            <a:off x="1290638" y="5719763"/>
            <a:ext cx="153987" cy="142875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5671" name="Oval 137"/>
          <p:cNvSpPr>
            <a:spLocks noChangeArrowheads="1"/>
          </p:cNvSpPr>
          <p:nvPr/>
        </p:nvSpPr>
        <p:spPr bwMode="auto">
          <a:xfrm>
            <a:off x="1482725" y="4876800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5672" name="Oval 138"/>
          <p:cNvSpPr>
            <a:spLocks noChangeArrowheads="1"/>
          </p:cNvSpPr>
          <p:nvPr/>
        </p:nvSpPr>
        <p:spPr bwMode="auto">
          <a:xfrm>
            <a:off x="1482725" y="5045075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5673" name="Oval 139"/>
          <p:cNvSpPr>
            <a:spLocks noChangeArrowheads="1"/>
          </p:cNvSpPr>
          <p:nvPr/>
        </p:nvSpPr>
        <p:spPr bwMode="auto">
          <a:xfrm>
            <a:off x="1482725" y="5213350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5674" name="Oval 140"/>
          <p:cNvSpPr>
            <a:spLocks noChangeArrowheads="1"/>
          </p:cNvSpPr>
          <p:nvPr/>
        </p:nvSpPr>
        <p:spPr bwMode="auto">
          <a:xfrm>
            <a:off x="1482725" y="5381625"/>
            <a:ext cx="153988" cy="142875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5675" name="Oval 141"/>
          <p:cNvSpPr>
            <a:spLocks noChangeArrowheads="1"/>
          </p:cNvSpPr>
          <p:nvPr/>
        </p:nvSpPr>
        <p:spPr bwMode="auto">
          <a:xfrm>
            <a:off x="1482725" y="5551488"/>
            <a:ext cx="153988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5676" name="Oval 142"/>
          <p:cNvSpPr>
            <a:spLocks noChangeArrowheads="1"/>
          </p:cNvSpPr>
          <p:nvPr/>
        </p:nvSpPr>
        <p:spPr bwMode="auto">
          <a:xfrm>
            <a:off x="1482725" y="5719763"/>
            <a:ext cx="153988" cy="142875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5677" name="Oval 143"/>
          <p:cNvSpPr>
            <a:spLocks noChangeArrowheads="1"/>
          </p:cNvSpPr>
          <p:nvPr/>
        </p:nvSpPr>
        <p:spPr bwMode="auto">
          <a:xfrm>
            <a:off x="1676400" y="4876800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5678" name="Oval 144"/>
          <p:cNvSpPr>
            <a:spLocks noChangeArrowheads="1"/>
          </p:cNvSpPr>
          <p:nvPr/>
        </p:nvSpPr>
        <p:spPr bwMode="auto">
          <a:xfrm>
            <a:off x="1676400" y="5045075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5679" name="Oval 145"/>
          <p:cNvSpPr>
            <a:spLocks noChangeArrowheads="1"/>
          </p:cNvSpPr>
          <p:nvPr/>
        </p:nvSpPr>
        <p:spPr bwMode="auto">
          <a:xfrm>
            <a:off x="1676400" y="5213350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5680" name="Oval 146" descr="Dark vertical"/>
          <p:cNvSpPr>
            <a:spLocks noChangeArrowheads="1"/>
          </p:cNvSpPr>
          <p:nvPr/>
        </p:nvSpPr>
        <p:spPr bwMode="auto">
          <a:xfrm>
            <a:off x="1676400" y="5381625"/>
            <a:ext cx="153988" cy="142875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5681" name="Oval 147" descr="Dark vertical"/>
          <p:cNvSpPr>
            <a:spLocks noChangeArrowheads="1"/>
          </p:cNvSpPr>
          <p:nvPr/>
        </p:nvSpPr>
        <p:spPr bwMode="auto">
          <a:xfrm>
            <a:off x="1676400" y="5551488"/>
            <a:ext cx="153988" cy="141287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5682" name="Oval 148" descr="Dark vertical"/>
          <p:cNvSpPr>
            <a:spLocks noChangeArrowheads="1"/>
          </p:cNvSpPr>
          <p:nvPr/>
        </p:nvSpPr>
        <p:spPr bwMode="auto">
          <a:xfrm>
            <a:off x="1676400" y="5719763"/>
            <a:ext cx="153988" cy="142875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5683" name="Oval 149"/>
          <p:cNvSpPr>
            <a:spLocks noChangeArrowheads="1"/>
          </p:cNvSpPr>
          <p:nvPr/>
        </p:nvSpPr>
        <p:spPr bwMode="auto">
          <a:xfrm>
            <a:off x="1868488" y="4876800"/>
            <a:ext cx="153987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5684" name="Oval 150"/>
          <p:cNvSpPr>
            <a:spLocks noChangeArrowheads="1"/>
          </p:cNvSpPr>
          <p:nvPr/>
        </p:nvSpPr>
        <p:spPr bwMode="auto">
          <a:xfrm>
            <a:off x="1868488" y="5045075"/>
            <a:ext cx="153987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5685" name="Oval 151"/>
          <p:cNvSpPr>
            <a:spLocks noChangeArrowheads="1"/>
          </p:cNvSpPr>
          <p:nvPr/>
        </p:nvSpPr>
        <p:spPr bwMode="auto">
          <a:xfrm>
            <a:off x="1868488" y="5213350"/>
            <a:ext cx="153987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5686" name="Oval 152"/>
          <p:cNvSpPr>
            <a:spLocks noChangeArrowheads="1"/>
          </p:cNvSpPr>
          <p:nvPr/>
        </p:nvSpPr>
        <p:spPr bwMode="auto">
          <a:xfrm>
            <a:off x="1868488" y="5381625"/>
            <a:ext cx="153987" cy="142875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5687" name="Oval 153"/>
          <p:cNvSpPr>
            <a:spLocks noChangeArrowheads="1"/>
          </p:cNvSpPr>
          <p:nvPr/>
        </p:nvSpPr>
        <p:spPr bwMode="auto">
          <a:xfrm>
            <a:off x="1868488" y="5551488"/>
            <a:ext cx="153987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5688" name="Oval 154" descr="Dark vertical"/>
          <p:cNvSpPr>
            <a:spLocks noChangeArrowheads="1"/>
          </p:cNvSpPr>
          <p:nvPr/>
        </p:nvSpPr>
        <p:spPr bwMode="auto">
          <a:xfrm>
            <a:off x="1868488" y="5719763"/>
            <a:ext cx="153987" cy="142875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5689" name="Rectangle 155"/>
          <p:cNvSpPr>
            <a:spLocks noChangeArrowheads="1"/>
          </p:cNvSpPr>
          <p:nvPr/>
        </p:nvSpPr>
        <p:spPr bwMode="auto">
          <a:xfrm>
            <a:off x="682625" y="4837113"/>
            <a:ext cx="1371600" cy="1058862"/>
          </a:xfrm>
          <a:prstGeom prst="rect">
            <a:avLst/>
          </a:prstGeom>
          <a:noFill/>
          <a:ln w="19050">
            <a:solidFill>
              <a:srgbClr val="008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5690" name="Oval 156"/>
          <p:cNvSpPr>
            <a:spLocks noChangeArrowheads="1"/>
          </p:cNvSpPr>
          <p:nvPr/>
        </p:nvSpPr>
        <p:spPr bwMode="auto">
          <a:xfrm>
            <a:off x="2239963" y="5318125"/>
            <a:ext cx="153987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5691" name="Oval 157"/>
          <p:cNvSpPr>
            <a:spLocks noChangeArrowheads="1"/>
          </p:cNvSpPr>
          <p:nvPr/>
        </p:nvSpPr>
        <p:spPr bwMode="auto">
          <a:xfrm>
            <a:off x="2239963" y="5486400"/>
            <a:ext cx="153987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5692" name="Oval 158"/>
          <p:cNvSpPr>
            <a:spLocks noChangeArrowheads="1"/>
          </p:cNvSpPr>
          <p:nvPr/>
        </p:nvSpPr>
        <p:spPr bwMode="auto">
          <a:xfrm>
            <a:off x="2239963" y="5654675"/>
            <a:ext cx="153987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5693" name="Oval 159"/>
          <p:cNvSpPr>
            <a:spLocks noChangeArrowheads="1"/>
          </p:cNvSpPr>
          <p:nvPr/>
        </p:nvSpPr>
        <p:spPr bwMode="auto">
          <a:xfrm>
            <a:off x="2239963" y="5822950"/>
            <a:ext cx="153987" cy="142875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5694" name="Oval 160"/>
          <p:cNvSpPr>
            <a:spLocks noChangeArrowheads="1"/>
          </p:cNvSpPr>
          <p:nvPr/>
        </p:nvSpPr>
        <p:spPr bwMode="auto">
          <a:xfrm>
            <a:off x="2239963" y="5992813"/>
            <a:ext cx="153987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5695" name="Oval 161"/>
          <p:cNvSpPr>
            <a:spLocks noChangeArrowheads="1"/>
          </p:cNvSpPr>
          <p:nvPr/>
        </p:nvSpPr>
        <p:spPr bwMode="auto">
          <a:xfrm>
            <a:off x="2239963" y="6161088"/>
            <a:ext cx="153987" cy="142875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5696" name="Oval 162"/>
          <p:cNvSpPr>
            <a:spLocks noChangeArrowheads="1"/>
          </p:cNvSpPr>
          <p:nvPr/>
        </p:nvSpPr>
        <p:spPr bwMode="auto">
          <a:xfrm>
            <a:off x="2432050" y="5318125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5697" name="Oval 163"/>
          <p:cNvSpPr>
            <a:spLocks noChangeArrowheads="1"/>
          </p:cNvSpPr>
          <p:nvPr/>
        </p:nvSpPr>
        <p:spPr bwMode="auto">
          <a:xfrm>
            <a:off x="2432050" y="5486400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5698" name="Oval 164"/>
          <p:cNvSpPr>
            <a:spLocks noChangeArrowheads="1"/>
          </p:cNvSpPr>
          <p:nvPr/>
        </p:nvSpPr>
        <p:spPr bwMode="auto">
          <a:xfrm>
            <a:off x="2432050" y="5654675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5699" name="Oval 165"/>
          <p:cNvSpPr>
            <a:spLocks noChangeArrowheads="1"/>
          </p:cNvSpPr>
          <p:nvPr/>
        </p:nvSpPr>
        <p:spPr bwMode="auto">
          <a:xfrm>
            <a:off x="2432050" y="5822950"/>
            <a:ext cx="153988" cy="142875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5700" name="Oval 166"/>
          <p:cNvSpPr>
            <a:spLocks noChangeArrowheads="1"/>
          </p:cNvSpPr>
          <p:nvPr/>
        </p:nvSpPr>
        <p:spPr bwMode="auto">
          <a:xfrm>
            <a:off x="2432050" y="5992813"/>
            <a:ext cx="153988" cy="141287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5701" name="Oval 167" descr="Dark vertical"/>
          <p:cNvSpPr>
            <a:spLocks noChangeArrowheads="1"/>
          </p:cNvSpPr>
          <p:nvPr/>
        </p:nvSpPr>
        <p:spPr bwMode="auto">
          <a:xfrm>
            <a:off x="2432050" y="6161088"/>
            <a:ext cx="153988" cy="142875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5702" name="Oval 168"/>
          <p:cNvSpPr>
            <a:spLocks noChangeArrowheads="1"/>
          </p:cNvSpPr>
          <p:nvPr/>
        </p:nvSpPr>
        <p:spPr bwMode="auto">
          <a:xfrm>
            <a:off x="2625725" y="5318125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5703" name="Oval 169"/>
          <p:cNvSpPr>
            <a:spLocks noChangeArrowheads="1"/>
          </p:cNvSpPr>
          <p:nvPr/>
        </p:nvSpPr>
        <p:spPr bwMode="auto">
          <a:xfrm>
            <a:off x="2625725" y="5486400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5704" name="Oval 170"/>
          <p:cNvSpPr>
            <a:spLocks noChangeArrowheads="1"/>
          </p:cNvSpPr>
          <p:nvPr/>
        </p:nvSpPr>
        <p:spPr bwMode="auto">
          <a:xfrm>
            <a:off x="2625725" y="5654675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5705" name="Oval 171" descr="50%"/>
          <p:cNvSpPr>
            <a:spLocks noChangeArrowheads="1"/>
          </p:cNvSpPr>
          <p:nvPr/>
        </p:nvSpPr>
        <p:spPr bwMode="auto">
          <a:xfrm>
            <a:off x="2625725" y="5822950"/>
            <a:ext cx="153988" cy="142875"/>
          </a:xfrm>
          <a:prstGeom prst="ellipse">
            <a:avLst/>
          </a:prstGeom>
          <a:pattFill prst="pct50">
            <a:fgClr>
              <a:schemeClr val="accent2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5706" name="Oval 172"/>
          <p:cNvSpPr>
            <a:spLocks noChangeArrowheads="1"/>
          </p:cNvSpPr>
          <p:nvPr/>
        </p:nvSpPr>
        <p:spPr bwMode="auto">
          <a:xfrm>
            <a:off x="2625725" y="5992813"/>
            <a:ext cx="153988" cy="141287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5707" name="Oval 173" descr="Dark vertical"/>
          <p:cNvSpPr>
            <a:spLocks noChangeArrowheads="1"/>
          </p:cNvSpPr>
          <p:nvPr/>
        </p:nvSpPr>
        <p:spPr bwMode="auto">
          <a:xfrm>
            <a:off x="2625725" y="6161088"/>
            <a:ext cx="153988" cy="142875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5708" name="Oval 174"/>
          <p:cNvSpPr>
            <a:spLocks noChangeArrowheads="1"/>
          </p:cNvSpPr>
          <p:nvPr/>
        </p:nvSpPr>
        <p:spPr bwMode="auto">
          <a:xfrm>
            <a:off x="2817813" y="5318125"/>
            <a:ext cx="153987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5709" name="Oval 175"/>
          <p:cNvSpPr>
            <a:spLocks noChangeArrowheads="1"/>
          </p:cNvSpPr>
          <p:nvPr/>
        </p:nvSpPr>
        <p:spPr bwMode="auto">
          <a:xfrm>
            <a:off x="2817813" y="5486400"/>
            <a:ext cx="153987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5710" name="Oval 176"/>
          <p:cNvSpPr>
            <a:spLocks noChangeArrowheads="1"/>
          </p:cNvSpPr>
          <p:nvPr/>
        </p:nvSpPr>
        <p:spPr bwMode="auto">
          <a:xfrm>
            <a:off x="2817813" y="5654675"/>
            <a:ext cx="153987" cy="141288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5711" name="Oval 177"/>
          <p:cNvSpPr>
            <a:spLocks noChangeArrowheads="1"/>
          </p:cNvSpPr>
          <p:nvPr/>
        </p:nvSpPr>
        <p:spPr bwMode="auto">
          <a:xfrm>
            <a:off x="2817813" y="5822950"/>
            <a:ext cx="153987" cy="142875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5712" name="Oval 178"/>
          <p:cNvSpPr>
            <a:spLocks noChangeArrowheads="1"/>
          </p:cNvSpPr>
          <p:nvPr/>
        </p:nvSpPr>
        <p:spPr bwMode="auto">
          <a:xfrm>
            <a:off x="2817813" y="5992813"/>
            <a:ext cx="153987" cy="141287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5713" name="Oval 179" descr="Dark vertical"/>
          <p:cNvSpPr>
            <a:spLocks noChangeArrowheads="1"/>
          </p:cNvSpPr>
          <p:nvPr/>
        </p:nvSpPr>
        <p:spPr bwMode="auto">
          <a:xfrm>
            <a:off x="2817813" y="6161088"/>
            <a:ext cx="153987" cy="142875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5714" name="Oval 180"/>
          <p:cNvSpPr>
            <a:spLocks noChangeArrowheads="1"/>
          </p:cNvSpPr>
          <p:nvPr/>
        </p:nvSpPr>
        <p:spPr bwMode="auto">
          <a:xfrm>
            <a:off x="3009900" y="5318125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5715" name="Oval 181"/>
          <p:cNvSpPr>
            <a:spLocks noChangeArrowheads="1"/>
          </p:cNvSpPr>
          <p:nvPr/>
        </p:nvSpPr>
        <p:spPr bwMode="auto">
          <a:xfrm>
            <a:off x="3009900" y="5486400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5716" name="Oval 182"/>
          <p:cNvSpPr>
            <a:spLocks noChangeArrowheads="1"/>
          </p:cNvSpPr>
          <p:nvPr/>
        </p:nvSpPr>
        <p:spPr bwMode="auto">
          <a:xfrm>
            <a:off x="3009900" y="5654675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5717" name="Oval 183"/>
          <p:cNvSpPr>
            <a:spLocks noChangeArrowheads="1"/>
          </p:cNvSpPr>
          <p:nvPr/>
        </p:nvSpPr>
        <p:spPr bwMode="auto">
          <a:xfrm>
            <a:off x="3009900" y="5822950"/>
            <a:ext cx="153988" cy="142875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5718" name="Oval 184"/>
          <p:cNvSpPr>
            <a:spLocks noChangeArrowheads="1"/>
          </p:cNvSpPr>
          <p:nvPr/>
        </p:nvSpPr>
        <p:spPr bwMode="auto">
          <a:xfrm>
            <a:off x="3009900" y="5992813"/>
            <a:ext cx="153988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5719" name="Oval 185"/>
          <p:cNvSpPr>
            <a:spLocks noChangeArrowheads="1"/>
          </p:cNvSpPr>
          <p:nvPr/>
        </p:nvSpPr>
        <p:spPr bwMode="auto">
          <a:xfrm>
            <a:off x="3009900" y="6161088"/>
            <a:ext cx="153988" cy="142875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5720" name="Oval 186"/>
          <p:cNvSpPr>
            <a:spLocks noChangeArrowheads="1"/>
          </p:cNvSpPr>
          <p:nvPr/>
        </p:nvSpPr>
        <p:spPr bwMode="auto">
          <a:xfrm>
            <a:off x="3203575" y="5318125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5721" name="Oval 187"/>
          <p:cNvSpPr>
            <a:spLocks noChangeArrowheads="1"/>
          </p:cNvSpPr>
          <p:nvPr/>
        </p:nvSpPr>
        <p:spPr bwMode="auto">
          <a:xfrm>
            <a:off x="3203575" y="5486400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5722" name="Oval 188"/>
          <p:cNvSpPr>
            <a:spLocks noChangeArrowheads="1"/>
          </p:cNvSpPr>
          <p:nvPr/>
        </p:nvSpPr>
        <p:spPr bwMode="auto">
          <a:xfrm>
            <a:off x="3203575" y="5654675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5723" name="Oval 189" descr="Dark vertical"/>
          <p:cNvSpPr>
            <a:spLocks noChangeArrowheads="1"/>
          </p:cNvSpPr>
          <p:nvPr/>
        </p:nvSpPr>
        <p:spPr bwMode="auto">
          <a:xfrm>
            <a:off x="3203575" y="5822950"/>
            <a:ext cx="153988" cy="142875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5724" name="Oval 190" descr="Dark vertical"/>
          <p:cNvSpPr>
            <a:spLocks noChangeArrowheads="1"/>
          </p:cNvSpPr>
          <p:nvPr/>
        </p:nvSpPr>
        <p:spPr bwMode="auto">
          <a:xfrm>
            <a:off x="3203575" y="5992813"/>
            <a:ext cx="153988" cy="141287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5725" name="Oval 191" descr="Dark vertical"/>
          <p:cNvSpPr>
            <a:spLocks noChangeArrowheads="1"/>
          </p:cNvSpPr>
          <p:nvPr/>
        </p:nvSpPr>
        <p:spPr bwMode="auto">
          <a:xfrm>
            <a:off x="3203575" y="6161088"/>
            <a:ext cx="153988" cy="142875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5726" name="Oval 192"/>
          <p:cNvSpPr>
            <a:spLocks noChangeArrowheads="1"/>
          </p:cNvSpPr>
          <p:nvPr/>
        </p:nvSpPr>
        <p:spPr bwMode="auto">
          <a:xfrm>
            <a:off x="3395663" y="5318125"/>
            <a:ext cx="153987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5727" name="Oval 193"/>
          <p:cNvSpPr>
            <a:spLocks noChangeArrowheads="1"/>
          </p:cNvSpPr>
          <p:nvPr/>
        </p:nvSpPr>
        <p:spPr bwMode="auto">
          <a:xfrm>
            <a:off x="3395663" y="5486400"/>
            <a:ext cx="153987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5728" name="Oval 194"/>
          <p:cNvSpPr>
            <a:spLocks noChangeArrowheads="1"/>
          </p:cNvSpPr>
          <p:nvPr/>
        </p:nvSpPr>
        <p:spPr bwMode="auto">
          <a:xfrm>
            <a:off x="3395663" y="5654675"/>
            <a:ext cx="153987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5729" name="Oval 195"/>
          <p:cNvSpPr>
            <a:spLocks noChangeArrowheads="1"/>
          </p:cNvSpPr>
          <p:nvPr/>
        </p:nvSpPr>
        <p:spPr bwMode="auto">
          <a:xfrm>
            <a:off x="3395663" y="5822950"/>
            <a:ext cx="153987" cy="142875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5730" name="Oval 196"/>
          <p:cNvSpPr>
            <a:spLocks noChangeArrowheads="1"/>
          </p:cNvSpPr>
          <p:nvPr/>
        </p:nvSpPr>
        <p:spPr bwMode="auto">
          <a:xfrm>
            <a:off x="3395663" y="5992813"/>
            <a:ext cx="153987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5731" name="Oval 197" descr="Dark vertical"/>
          <p:cNvSpPr>
            <a:spLocks noChangeArrowheads="1"/>
          </p:cNvSpPr>
          <p:nvPr/>
        </p:nvSpPr>
        <p:spPr bwMode="auto">
          <a:xfrm>
            <a:off x="3395663" y="6161088"/>
            <a:ext cx="153987" cy="142875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5732" name="Rectangle 198"/>
          <p:cNvSpPr>
            <a:spLocks noChangeArrowheads="1"/>
          </p:cNvSpPr>
          <p:nvPr/>
        </p:nvSpPr>
        <p:spPr bwMode="auto">
          <a:xfrm>
            <a:off x="2209800" y="5278438"/>
            <a:ext cx="1371600" cy="1058862"/>
          </a:xfrm>
          <a:prstGeom prst="rect">
            <a:avLst/>
          </a:prstGeom>
          <a:noFill/>
          <a:ln w="19050">
            <a:solidFill>
              <a:srgbClr val="008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5733" name="Oval 199"/>
          <p:cNvSpPr>
            <a:spLocks noChangeArrowheads="1"/>
          </p:cNvSpPr>
          <p:nvPr/>
        </p:nvSpPr>
        <p:spPr bwMode="auto">
          <a:xfrm>
            <a:off x="3840163" y="5318125"/>
            <a:ext cx="153987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5734" name="Oval 200"/>
          <p:cNvSpPr>
            <a:spLocks noChangeArrowheads="1"/>
          </p:cNvSpPr>
          <p:nvPr/>
        </p:nvSpPr>
        <p:spPr bwMode="auto">
          <a:xfrm>
            <a:off x="3840163" y="5486400"/>
            <a:ext cx="153987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5735" name="Oval 201"/>
          <p:cNvSpPr>
            <a:spLocks noChangeArrowheads="1"/>
          </p:cNvSpPr>
          <p:nvPr/>
        </p:nvSpPr>
        <p:spPr bwMode="auto">
          <a:xfrm>
            <a:off x="3840163" y="5654675"/>
            <a:ext cx="153987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5736" name="Oval 202"/>
          <p:cNvSpPr>
            <a:spLocks noChangeArrowheads="1"/>
          </p:cNvSpPr>
          <p:nvPr/>
        </p:nvSpPr>
        <p:spPr bwMode="auto">
          <a:xfrm>
            <a:off x="3840163" y="5822950"/>
            <a:ext cx="153987" cy="142875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5737" name="Oval 203"/>
          <p:cNvSpPr>
            <a:spLocks noChangeArrowheads="1"/>
          </p:cNvSpPr>
          <p:nvPr/>
        </p:nvSpPr>
        <p:spPr bwMode="auto">
          <a:xfrm>
            <a:off x="3840163" y="5992813"/>
            <a:ext cx="153987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5738" name="Oval 204"/>
          <p:cNvSpPr>
            <a:spLocks noChangeArrowheads="1"/>
          </p:cNvSpPr>
          <p:nvPr/>
        </p:nvSpPr>
        <p:spPr bwMode="auto">
          <a:xfrm>
            <a:off x="3840163" y="6161088"/>
            <a:ext cx="153987" cy="142875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5739" name="Oval 205"/>
          <p:cNvSpPr>
            <a:spLocks noChangeArrowheads="1"/>
          </p:cNvSpPr>
          <p:nvPr/>
        </p:nvSpPr>
        <p:spPr bwMode="auto">
          <a:xfrm>
            <a:off x="4032250" y="5318125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5740" name="Oval 206"/>
          <p:cNvSpPr>
            <a:spLocks noChangeArrowheads="1"/>
          </p:cNvSpPr>
          <p:nvPr/>
        </p:nvSpPr>
        <p:spPr bwMode="auto">
          <a:xfrm>
            <a:off x="4032250" y="5486400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5741" name="Oval 207"/>
          <p:cNvSpPr>
            <a:spLocks noChangeArrowheads="1"/>
          </p:cNvSpPr>
          <p:nvPr/>
        </p:nvSpPr>
        <p:spPr bwMode="auto">
          <a:xfrm>
            <a:off x="4032250" y="5654675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5742" name="Oval 208"/>
          <p:cNvSpPr>
            <a:spLocks noChangeArrowheads="1"/>
          </p:cNvSpPr>
          <p:nvPr/>
        </p:nvSpPr>
        <p:spPr bwMode="auto">
          <a:xfrm>
            <a:off x="4032250" y="5822950"/>
            <a:ext cx="153988" cy="142875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5743" name="Oval 209"/>
          <p:cNvSpPr>
            <a:spLocks noChangeArrowheads="1"/>
          </p:cNvSpPr>
          <p:nvPr/>
        </p:nvSpPr>
        <p:spPr bwMode="auto">
          <a:xfrm>
            <a:off x="4032250" y="5992813"/>
            <a:ext cx="153988" cy="141287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5744" name="Oval 210" descr="Dark vertical"/>
          <p:cNvSpPr>
            <a:spLocks noChangeArrowheads="1"/>
          </p:cNvSpPr>
          <p:nvPr/>
        </p:nvSpPr>
        <p:spPr bwMode="auto">
          <a:xfrm>
            <a:off x="4032250" y="6161088"/>
            <a:ext cx="153988" cy="142875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5745" name="Oval 211"/>
          <p:cNvSpPr>
            <a:spLocks noChangeArrowheads="1"/>
          </p:cNvSpPr>
          <p:nvPr/>
        </p:nvSpPr>
        <p:spPr bwMode="auto">
          <a:xfrm>
            <a:off x="4225925" y="5318125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5746" name="Oval 212"/>
          <p:cNvSpPr>
            <a:spLocks noChangeArrowheads="1"/>
          </p:cNvSpPr>
          <p:nvPr/>
        </p:nvSpPr>
        <p:spPr bwMode="auto">
          <a:xfrm>
            <a:off x="4225925" y="5486400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5747" name="Oval 213"/>
          <p:cNvSpPr>
            <a:spLocks noChangeArrowheads="1"/>
          </p:cNvSpPr>
          <p:nvPr/>
        </p:nvSpPr>
        <p:spPr bwMode="auto">
          <a:xfrm>
            <a:off x="4225925" y="5654675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5748" name="Oval 214"/>
          <p:cNvSpPr>
            <a:spLocks noChangeArrowheads="1"/>
          </p:cNvSpPr>
          <p:nvPr/>
        </p:nvSpPr>
        <p:spPr bwMode="auto">
          <a:xfrm>
            <a:off x="4225925" y="5822950"/>
            <a:ext cx="153988" cy="142875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5749" name="Oval 215"/>
          <p:cNvSpPr>
            <a:spLocks noChangeArrowheads="1"/>
          </p:cNvSpPr>
          <p:nvPr/>
        </p:nvSpPr>
        <p:spPr bwMode="auto">
          <a:xfrm>
            <a:off x="4225925" y="5992813"/>
            <a:ext cx="153988" cy="141287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5750" name="Oval 216" descr="Dark vertical"/>
          <p:cNvSpPr>
            <a:spLocks noChangeArrowheads="1"/>
          </p:cNvSpPr>
          <p:nvPr/>
        </p:nvSpPr>
        <p:spPr bwMode="auto">
          <a:xfrm>
            <a:off x="4225925" y="6161088"/>
            <a:ext cx="153988" cy="142875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5751" name="Oval 217"/>
          <p:cNvSpPr>
            <a:spLocks noChangeArrowheads="1"/>
          </p:cNvSpPr>
          <p:nvPr/>
        </p:nvSpPr>
        <p:spPr bwMode="auto">
          <a:xfrm>
            <a:off x="4418013" y="5318125"/>
            <a:ext cx="153987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5752" name="Oval 218" descr="50%"/>
          <p:cNvSpPr>
            <a:spLocks noChangeArrowheads="1"/>
          </p:cNvSpPr>
          <p:nvPr/>
        </p:nvSpPr>
        <p:spPr bwMode="auto">
          <a:xfrm>
            <a:off x="4418013" y="5486400"/>
            <a:ext cx="153987" cy="141288"/>
          </a:xfrm>
          <a:prstGeom prst="ellipse">
            <a:avLst/>
          </a:prstGeom>
          <a:pattFill prst="pct50">
            <a:fgClr>
              <a:schemeClr val="accent2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5753" name="Oval 219"/>
          <p:cNvSpPr>
            <a:spLocks noChangeArrowheads="1"/>
          </p:cNvSpPr>
          <p:nvPr/>
        </p:nvSpPr>
        <p:spPr bwMode="auto">
          <a:xfrm>
            <a:off x="4418013" y="5654675"/>
            <a:ext cx="153987" cy="141288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5754" name="Oval 220"/>
          <p:cNvSpPr>
            <a:spLocks noChangeArrowheads="1"/>
          </p:cNvSpPr>
          <p:nvPr/>
        </p:nvSpPr>
        <p:spPr bwMode="auto">
          <a:xfrm>
            <a:off x="4418013" y="5822950"/>
            <a:ext cx="153987" cy="142875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5755" name="Oval 221"/>
          <p:cNvSpPr>
            <a:spLocks noChangeArrowheads="1"/>
          </p:cNvSpPr>
          <p:nvPr/>
        </p:nvSpPr>
        <p:spPr bwMode="auto">
          <a:xfrm>
            <a:off x="4418013" y="5992813"/>
            <a:ext cx="153987" cy="141287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5756" name="Oval 222" descr="Dark vertical"/>
          <p:cNvSpPr>
            <a:spLocks noChangeArrowheads="1"/>
          </p:cNvSpPr>
          <p:nvPr/>
        </p:nvSpPr>
        <p:spPr bwMode="auto">
          <a:xfrm>
            <a:off x="4418013" y="6161088"/>
            <a:ext cx="153987" cy="142875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5757" name="Oval 223"/>
          <p:cNvSpPr>
            <a:spLocks noChangeArrowheads="1"/>
          </p:cNvSpPr>
          <p:nvPr/>
        </p:nvSpPr>
        <p:spPr bwMode="auto">
          <a:xfrm>
            <a:off x="4610100" y="5318125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5758" name="Oval 224"/>
          <p:cNvSpPr>
            <a:spLocks noChangeArrowheads="1"/>
          </p:cNvSpPr>
          <p:nvPr/>
        </p:nvSpPr>
        <p:spPr bwMode="auto">
          <a:xfrm>
            <a:off x="4610100" y="5486400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5759" name="Oval 225"/>
          <p:cNvSpPr>
            <a:spLocks noChangeArrowheads="1"/>
          </p:cNvSpPr>
          <p:nvPr/>
        </p:nvSpPr>
        <p:spPr bwMode="auto">
          <a:xfrm>
            <a:off x="4610100" y="5654675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5760" name="Oval 226"/>
          <p:cNvSpPr>
            <a:spLocks noChangeArrowheads="1"/>
          </p:cNvSpPr>
          <p:nvPr/>
        </p:nvSpPr>
        <p:spPr bwMode="auto">
          <a:xfrm>
            <a:off x="4610100" y="5822950"/>
            <a:ext cx="153988" cy="142875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5761" name="Oval 227"/>
          <p:cNvSpPr>
            <a:spLocks noChangeArrowheads="1"/>
          </p:cNvSpPr>
          <p:nvPr/>
        </p:nvSpPr>
        <p:spPr bwMode="auto">
          <a:xfrm>
            <a:off x="4610100" y="5992813"/>
            <a:ext cx="153988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5762" name="Oval 228"/>
          <p:cNvSpPr>
            <a:spLocks noChangeArrowheads="1"/>
          </p:cNvSpPr>
          <p:nvPr/>
        </p:nvSpPr>
        <p:spPr bwMode="auto">
          <a:xfrm>
            <a:off x="4610100" y="6161088"/>
            <a:ext cx="153988" cy="142875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5763" name="Oval 229"/>
          <p:cNvSpPr>
            <a:spLocks noChangeArrowheads="1"/>
          </p:cNvSpPr>
          <p:nvPr/>
        </p:nvSpPr>
        <p:spPr bwMode="auto">
          <a:xfrm>
            <a:off x="4803775" y="5318125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5764" name="Oval 230"/>
          <p:cNvSpPr>
            <a:spLocks noChangeArrowheads="1"/>
          </p:cNvSpPr>
          <p:nvPr/>
        </p:nvSpPr>
        <p:spPr bwMode="auto">
          <a:xfrm>
            <a:off x="4803775" y="5486400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5765" name="Oval 231"/>
          <p:cNvSpPr>
            <a:spLocks noChangeArrowheads="1"/>
          </p:cNvSpPr>
          <p:nvPr/>
        </p:nvSpPr>
        <p:spPr bwMode="auto">
          <a:xfrm>
            <a:off x="4803775" y="5654675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5766" name="Oval 232" descr="Dark vertical"/>
          <p:cNvSpPr>
            <a:spLocks noChangeArrowheads="1"/>
          </p:cNvSpPr>
          <p:nvPr/>
        </p:nvSpPr>
        <p:spPr bwMode="auto">
          <a:xfrm>
            <a:off x="4803775" y="5822950"/>
            <a:ext cx="153988" cy="142875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5767" name="Oval 233" descr="Dark vertical"/>
          <p:cNvSpPr>
            <a:spLocks noChangeArrowheads="1"/>
          </p:cNvSpPr>
          <p:nvPr/>
        </p:nvSpPr>
        <p:spPr bwMode="auto">
          <a:xfrm>
            <a:off x="4803775" y="5992813"/>
            <a:ext cx="153988" cy="141287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5768" name="Oval 234" descr="Dark vertical"/>
          <p:cNvSpPr>
            <a:spLocks noChangeArrowheads="1"/>
          </p:cNvSpPr>
          <p:nvPr/>
        </p:nvSpPr>
        <p:spPr bwMode="auto">
          <a:xfrm>
            <a:off x="4803775" y="6161088"/>
            <a:ext cx="153988" cy="142875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5769" name="Oval 235"/>
          <p:cNvSpPr>
            <a:spLocks noChangeArrowheads="1"/>
          </p:cNvSpPr>
          <p:nvPr/>
        </p:nvSpPr>
        <p:spPr bwMode="auto">
          <a:xfrm>
            <a:off x="4995863" y="5318125"/>
            <a:ext cx="153987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5770" name="Oval 236"/>
          <p:cNvSpPr>
            <a:spLocks noChangeArrowheads="1"/>
          </p:cNvSpPr>
          <p:nvPr/>
        </p:nvSpPr>
        <p:spPr bwMode="auto">
          <a:xfrm>
            <a:off x="4995863" y="5486400"/>
            <a:ext cx="153987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5771" name="Oval 237"/>
          <p:cNvSpPr>
            <a:spLocks noChangeArrowheads="1"/>
          </p:cNvSpPr>
          <p:nvPr/>
        </p:nvSpPr>
        <p:spPr bwMode="auto">
          <a:xfrm>
            <a:off x="4995863" y="5654675"/>
            <a:ext cx="153987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5772" name="Oval 238"/>
          <p:cNvSpPr>
            <a:spLocks noChangeArrowheads="1"/>
          </p:cNvSpPr>
          <p:nvPr/>
        </p:nvSpPr>
        <p:spPr bwMode="auto">
          <a:xfrm>
            <a:off x="4995863" y="5822950"/>
            <a:ext cx="153987" cy="142875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5773" name="Oval 239"/>
          <p:cNvSpPr>
            <a:spLocks noChangeArrowheads="1"/>
          </p:cNvSpPr>
          <p:nvPr/>
        </p:nvSpPr>
        <p:spPr bwMode="auto">
          <a:xfrm>
            <a:off x="4995863" y="5992813"/>
            <a:ext cx="153987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5774" name="Oval 240" descr="Dark vertical"/>
          <p:cNvSpPr>
            <a:spLocks noChangeArrowheads="1"/>
          </p:cNvSpPr>
          <p:nvPr/>
        </p:nvSpPr>
        <p:spPr bwMode="auto">
          <a:xfrm>
            <a:off x="4995863" y="6161088"/>
            <a:ext cx="153987" cy="142875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5775" name="Rectangle 241"/>
          <p:cNvSpPr>
            <a:spLocks noChangeArrowheads="1"/>
          </p:cNvSpPr>
          <p:nvPr/>
        </p:nvSpPr>
        <p:spPr bwMode="auto">
          <a:xfrm>
            <a:off x="3810000" y="5278438"/>
            <a:ext cx="1371600" cy="1058862"/>
          </a:xfrm>
          <a:prstGeom prst="rect">
            <a:avLst/>
          </a:prstGeom>
          <a:noFill/>
          <a:ln w="19050">
            <a:solidFill>
              <a:srgbClr val="008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5776" name="Oval 242"/>
          <p:cNvSpPr>
            <a:spLocks noChangeArrowheads="1"/>
          </p:cNvSpPr>
          <p:nvPr/>
        </p:nvSpPr>
        <p:spPr bwMode="auto">
          <a:xfrm>
            <a:off x="5437188" y="5318125"/>
            <a:ext cx="153987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5777" name="Oval 243"/>
          <p:cNvSpPr>
            <a:spLocks noChangeArrowheads="1"/>
          </p:cNvSpPr>
          <p:nvPr/>
        </p:nvSpPr>
        <p:spPr bwMode="auto">
          <a:xfrm>
            <a:off x="5437188" y="5486400"/>
            <a:ext cx="153987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5778" name="Oval 244"/>
          <p:cNvSpPr>
            <a:spLocks noChangeArrowheads="1"/>
          </p:cNvSpPr>
          <p:nvPr/>
        </p:nvSpPr>
        <p:spPr bwMode="auto">
          <a:xfrm>
            <a:off x="5437188" y="5654675"/>
            <a:ext cx="153987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5779" name="Oval 245"/>
          <p:cNvSpPr>
            <a:spLocks noChangeArrowheads="1"/>
          </p:cNvSpPr>
          <p:nvPr/>
        </p:nvSpPr>
        <p:spPr bwMode="auto">
          <a:xfrm>
            <a:off x="5437188" y="5822950"/>
            <a:ext cx="153987" cy="142875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5780" name="Oval 246"/>
          <p:cNvSpPr>
            <a:spLocks noChangeArrowheads="1"/>
          </p:cNvSpPr>
          <p:nvPr/>
        </p:nvSpPr>
        <p:spPr bwMode="auto">
          <a:xfrm>
            <a:off x="5437188" y="5992813"/>
            <a:ext cx="153987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5781" name="Oval 247"/>
          <p:cNvSpPr>
            <a:spLocks noChangeArrowheads="1"/>
          </p:cNvSpPr>
          <p:nvPr/>
        </p:nvSpPr>
        <p:spPr bwMode="auto">
          <a:xfrm>
            <a:off x="5437188" y="6161088"/>
            <a:ext cx="153987" cy="142875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5782" name="Oval 248"/>
          <p:cNvSpPr>
            <a:spLocks noChangeArrowheads="1"/>
          </p:cNvSpPr>
          <p:nvPr/>
        </p:nvSpPr>
        <p:spPr bwMode="auto">
          <a:xfrm>
            <a:off x="5629275" y="5318125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5783" name="Oval 249"/>
          <p:cNvSpPr>
            <a:spLocks noChangeArrowheads="1"/>
          </p:cNvSpPr>
          <p:nvPr/>
        </p:nvSpPr>
        <p:spPr bwMode="auto">
          <a:xfrm>
            <a:off x="5629275" y="5486400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5784" name="Oval 250"/>
          <p:cNvSpPr>
            <a:spLocks noChangeArrowheads="1"/>
          </p:cNvSpPr>
          <p:nvPr/>
        </p:nvSpPr>
        <p:spPr bwMode="auto">
          <a:xfrm>
            <a:off x="5629275" y="5654675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5785" name="Oval 251"/>
          <p:cNvSpPr>
            <a:spLocks noChangeArrowheads="1"/>
          </p:cNvSpPr>
          <p:nvPr/>
        </p:nvSpPr>
        <p:spPr bwMode="auto">
          <a:xfrm>
            <a:off x="5629275" y="5822950"/>
            <a:ext cx="153988" cy="142875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5786" name="Oval 252"/>
          <p:cNvSpPr>
            <a:spLocks noChangeArrowheads="1"/>
          </p:cNvSpPr>
          <p:nvPr/>
        </p:nvSpPr>
        <p:spPr bwMode="auto">
          <a:xfrm>
            <a:off x="5629275" y="5992813"/>
            <a:ext cx="153988" cy="141287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5787" name="Oval 253" descr="Dark vertical"/>
          <p:cNvSpPr>
            <a:spLocks noChangeArrowheads="1"/>
          </p:cNvSpPr>
          <p:nvPr/>
        </p:nvSpPr>
        <p:spPr bwMode="auto">
          <a:xfrm>
            <a:off x="5629275" y="6161088"/>
            <a:ext cx="153988" cy="142875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5788" name="Oval 254"/>
          <p:cNvSpPr>
            <a:spLocks noChangeArrowheads="1"/>
          </p:cNvSpPr>
          <p:nvPr/>
        </p:nvSpPr>
        <p:spPr bwMode="auto">
          <a:xfrm>
            <a:off x="5822950" y="5318125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5789" name="Oval 255"/>
          <p:cNvSpPr>
            <a:spLocks noChangeArrowheads="1"/>
          </p:cNvSpPr>
          <p:nvPr/>
        </p:nvSpPr>
        <p:spPr bwMode="auto">
          <a:xfrm>
            <a:off x="5822950" y="5486400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5790" name="Oval 256"/>
          <p:cNvSpPr>
            <a:spLocks noChangeArrowheads="1"/>
          </p:cNvSpPr>
          <p:nvPr/>
        </p:nvSpPr>
        <p:spPr bwMode="auto">
          <a:xfrm>
            <a:off x="5822950" y="5654675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5791" name="Oval 257"/>
          <p:cNvSpPr>
            <a:spLocks noChangeArrowheads="1"/>
          </p:cNvSpPr>
          <p:nvPr/>
        </p:nvSpPr>
        <p:spPr bwMode="auto">
          <a:xfrm>
            <a:off x="5822950" y="5822950"/>
            <a:ext cx="153988" cy="142875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5792" name="Oval 258"/>
          <p:cNvSpPr>
            <a:spLocks noChangeArrowheads="1"/>
          </p:cNvSpPr>
          <p:nvPr/>
        </p:nvSpPr>
        <p:spPr bwMode="auto">
          <a:xfrm>
            <a:off x="5822950" y="5992813"/>
            <a:ext cx="153988" cy="141287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5793" name="Oval 259" descr="Dark vertical"/>
          <p:cNvSpPr>
            <a:spLocks noChangeArrowheads="1"/>
          </p:cNvSpPr>
          <p:nvPr/>
        </p:nvSpPr>
        <p:spPr bwMode="auto">
          <a:xfrm>
            <a:off x="5822950" y="6161088"/>
            <a:ext cx="153988" cy="142875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5794" name="Oval 260"/>
          <p:cNvSpPr>
            <a:spLocks noChangeArrowheads="1"/>
          </p:cNvSpPr>
          <p:nvPr/>
        </p:nvSpPr>
        <p:spPr bwMode="auto">
          <a:xfrm>
            <a:off x="6015038" y="5318125"/>
            <a:ext cx="153987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5795" name="Oval 261"/>
          <p:cNvSpPr>
            <a:spLocks noChangeArrowheads="1"/>
          </p:cNvSpPr>
          <p:nvPr/>
        </p:nvSpPr>
        <p:spPr bwMode="auto">
          <a:xfrm>
            <a:off x="6015038" y="5486400"/>
            <a:ext cx="153987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5796" name="Oval 262"/>
          <p:cNvSpPr>
            <a:spLocks noChangeArrowheads="1"/>
          </p:cNvSpPr>
          <p:nvPr/>
        </p:nvSpPr>
        <p:spPr bwMode="auto">
          <a:xfrm>
            <a:off x="6015038" y="5654675"/>
            <a:ext cx="153987" cy="141288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5797" name="Oval 263"/>
          <p:cNvSpPr>
            <a:spLocks noChangeArrowheads="1"/>
          </p:cNvSpPr>
          <p:nvPr/>
        </p:nvSpPr>
        <p:spPr bwMode="auto">
          <a:xfrm>
            <a:off x="6015038" y="5822950"/>
            <a:ext cx="153987" cy="142875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5798" name="Oval 264"/>
          <p:cNvSpPr>
            <a:spLocks noChangeArrowheads="1"/>
          </p:cNvSpPr>
          <p:nvPr/>
        </p:nvSpPr>
        <p:spPr bwMode="auto">
          <a:xfrm>
            <a:off x="6015038" y="5992813"/>
            <a:ext cx="153987" cy="141287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5799" name="Oval 265" descr="Dark vertical"/>
          <p:cNvSpPr>
            <a:spLocks noChangeArrowheads="1"/>
          </p:cNvSpPr>
          <p:nvPr/>
        </p:nvSpPr>
        <p:spPr bwMode="auto">
          <a:xfrm>
            <a:off x="6015038" y="6161088"/>
            <a:ext cx="153987" cy="142875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5800" name="Oval 266"/>
          <p:cNvSpPr>
            <a:spLocks noChangeArrowheads="1"/>
          </p:cNvSpPr>
          <p:nvPr/>
        </p:nvSpPr>
        <p:spPr bwMode="auto">
          <a:xfrm>
            <a:off x="6207125" y="5318125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5801" name="Oval 267"/>
          <p:cNvSpPr>
            <a:spLocks noChangeArrowheads="1"/>
          </p:cNvSpPr>
          <p:nvPr/>
        </p:nvSpPr>
        <p:spPr bwMode="auto">
          <a:xfrm>
            <a:off x="6207125" y="5486400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5802" name="Oval 268"/>
          <p:cNvSpPr>
            <a:spLocks noChangeArrowheads="1"/>
          </p:cNvSpPr>
          <p:nvPr/>
        </p:nvSpPr>
        <p:spPr bwMode="auto">
          <a:xfrm>
            <a:off x="6207125" y="5654675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5803" name="Oval 269"/>
          <p:cNvSpPr>
            <a:spLocks noChangeArrowheads="1"/>
          </p:cNvSpPr>
          <p:nvPr/>
        </p:nvSpPr>
        <p:spPr bwMode="auto">
          <a:xfrm>
            <a:off x="6207125" y="5822950"/>
            <a:ext cx="153988" cy="142875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5804" name="Oval 270" descr="50%"/>
          <p:cNvSpPr>
            <a:spLocks noChangeArrowheads="1"/>
          </p:cNvSpPr>
          <p:nvPr/>
        </p:nvSpPr>
        <p:spPr bwMode="auto">
          <a:xfrm>
            <a:off x="6207125" y="5992813"/>
            <a:ext cx="153988" cy="141287"/>
          </a:xfrm>
          <a:prstGeom prst="ellipse">
            <a:avLst/>
          </a:prstGeom>
          <a:pattFill prst="pct50">
            <a:fgClr>
              <a:schemeClr val="accent2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5805" name="Oval 271"/>
          <p:cNvSpPr>
            <a:spLocks noChangeArrowheads="1"/>
          </p:cNvSpPr>
          <p:nvPr/>
        </p:nvSpPr>
        <p:spPr bwMode="auto">
          <a:xfrm>
            <a:off x="6207125" y="6161088"/>
            <a:ext cx="153988" cy="142875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5806" name="Oval 272"/>
          <p:cNvSpPr>
            <a:spLocks noChangeArrowheads="1"/>
          </p:cNvSpPr>
          <p:nvPr/>
        </p:nvSpPr>
        <p:spPr bwMode="auto">
          <a:xfrm>
            <a:off x="6400800" y="5318125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5807" name="Oval 273"/>
          <p:cNvSpPr>
            <a:spLocks noChangeArrowheads="1"/>
          </p:cNvSpPr>
          <p:nvPr/>
        </p:nvSpPr>
        <p:spPr bwMode="auto">
          <a:xfrm>
            <a:off x="6400800" y="5486400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5808" name="Oval 274"/>
          <p:cNvSpPr>
            <a:spLocks noChangeArrowheads="1"/>
          </p:cNvSpPr>
          <p:nvPr/>
        </p:nvSpPr>
        <p:spPr bwMode="auto">
          <a:xfrm>
            <a:off x="6400800" y="5654675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5809" name="Oval 275" descr="Dark vertical"/>
          <p:cNvSpPr>
            <a:spLocks noChangeArrowheads="1"/>
          </p:cNvSpPr>
          <p:nvPr/>
        </p:nvSpPr>
        <p:spPr bwMode="auto">
          <a:xfrm>
            <a:off x="6400800" y="5822950"/>
            <a:ext cx="153988" cy="142875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5810" name="Oval 276" descr="Dark vertical"/>
          <p:cNvSpPr>
            <a:spLocks noChangeArrowheads="1"/>
          </p:cNvSpPr>
          <p:nvPr/>
        </p:nvSpPr>
        <p:spPr bwMode="auto">
          <a:xfrm>
            <a:off x="6400800" y="5992813"/>
            <a:ext cx="153988" cy="141287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5811" name="Oval 277" descr="Dark vertical"/>
          <p:cNvSpPr>
            <a:spLocks noChangeArrowheads="1"/>
          </p:cNvSpPr>
          <p:nvPr/>
        </p:nvSpPr>
        <p:spPr bwMode="auto">
          <a:xfrm>
            <a:off x="6400800" y="6161088"/>
            <a:ext cx="153988" cy="142875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5812" name="Oval 278"/>
          <p:cNvSpPr>
            <a:spLocks noChangeArrowheads="1"/>
          </p:cNvSpPr>
          <p:nvPr/>
        </p:nvSpPr>
        <p:spPr bwMode="auto">
          <a:xfrm>
            <a:off x="6592888" y="5318125"/>
            <a:ext cx="153987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5813" name="Oval 279"/>
          <p:cNvSpPr>
            <a:spLocks noChangeArrowheads="1"/>
          </p:cNvSpPr>
          <p:nvPr/>
        </p:nvSpPr>
        <p:spPr bwMode="auto">
          <a:xfrm>
            <a:off x="6592888" y="5486400"/>
            <a:ext cx="153987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5814" name="Oval 280"/>
          <p:cNvSpPr>
            <a:spLocks noChangeArrowheads="1"/>
          </p:cNvSpPr>
          <p:nvPr/>
        </p:nvSpPr>
        <p:spPr bwMode="auto">
          <a:xfrm>
            <a:off x="6592888" y="5654675"/>
            <a:ext cx="153987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5815" name="Oval 281"/>
          <p:cNvSpPr>
            <a:spLocks noChangeArrowheads="1"/>
          </p:cNvSpPr>
          <p:nvPr/>
        </p:nvSpPr>
        <p:spPr bwMode="auto">
          <a:xfrm>
            <a:off x="6592888" y="5822950"/>
            <a:ext cx="153987" cy="142875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5816" name="Oval 282"/>
          <p:cNvSpPr>
            <a:spLocks noChangeArrowheads="1"/>
          </p:cNvSpPr>
          <p:nvPr/>
        </p:nvSpPr>
        <p:spPr bwMode="auto">
          <a:xfrm>
            <a:off x="6592888" y="5992813"/>
            <a:ext cx="153987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5817" name="Oval 283" descr="Dark vertical"/>
          <p:cNvSpPr>
            <a:spLocks noChangeArrowheads="1"/>
          </p:cNvSpPr>
          <p:nvPr/>
        </p:nvSpPr>
        <p:spPr bwMode="auto">
          <a:xfrm>
            <a:off x="6592888" y="6161088"/>
            <a:ext cx="153987" cy="142875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5818" name="Rectangle 284"/>
          <p:cNvSpPr>
            <a:spLocks noChangeArrowheads="1"/>
          </p:cNvSpPr>
          <p:nvPr/>
        </p:nvSpPr>
        <p:spPr bwMode="auto">
          <a:xfrm>
            <a:off x="5407025" y="5278438"/>
            <a:ext cx="1371600" cy="1058862"/>
          </a:xfrm>
          <a:prstGeom prst="rect">
            <a:avLst/>
          </a:prstGeom>
          <a:noFill/>
          <a:ln w="19050">
            <a:solidFill>
              <a:srgbClr val="008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5819" name="Oval 285"/>
          <p:cNvSpPr>
            <a:spLocks noChangeArrowheads="1"/>
          </p:cNvSpPr>
          <p:nvPr/>
        </p:nvSpPr>
        <p:spPr bwMode="auto">
          <a:xfrm>
            <a:off x="7051675" y="4932363"/>
            <a:ext cx="153988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5820" name="Oval 286"/>
          <p:cNvSpPr>
            <a:spLocks noChangeArrowheads="1"/>
          </p:cNvSpPr>
          <p:nvPr/>
        </p:nvSpPr>
        <p:spPr bwMode="auto">
          <a:xfrm>
            <a:off x="7051675" y="5100638"/>
            <a:ext cx="153988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5821" name="Oval 287"/>
          <p:cNvSpPr>
            <a:spLocks noChangeArrowheads="1"/>
          </p:cNvSpPr>
          <p:nvPr/>
        </p:nvSpPr>
        <p:spPr bwMode="auto">
          <a:xfrm>
            <a:off x="7051675" y="5268913"/>
            <a:ext cx="153988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5822" name="Oval 288"/>
          <p:cNvSpPr>
            <a:spLocks noChangeArrowheads="1"/>
          </p:cNvSpPr>
          <p:nvPr/>
        </p:nvSpPr>
        <p:spPr bwMode="auto">
          <a:xfrm>
            <a:off x="7051675" y="5437188"/>
            <a:ext cx="153988" cy="142875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5823" name="Oval 289"/>
          <p:cNvSpPr>
            <a:spLocks noChangeArrowheads="1"/>
          </p:cNvSpPr>
          <p:nvPr/>
        </p:nvSpPr>
        <p:spPr bwMode="auto">
          <a:xfrm>
            <a:off x="7051675" y="5607050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5824" name="Oval 290"/>
          <p:cNvSpPr>
            <a:spLocks noChangeArrowheads="1"/>
          </p:cNvSpPr>
          <p:nvPr/>
        </p:nvSpPr>
        <p:spPr bwMode="auto">
          <a:xfrm>
            <a:off x="7051675" y="5775325"/>
            <a:ext cx="153988" cy="142875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5825" name="Oval 291"/>
          <p:cNvSpPr>
            <a:spLocks noChangeArrowheads="1"/>
          </p:cNvSpPr>
          <p:nvPr/>
        </p:nvSpPr>
        <p:spPr bwMode="auto">
          <a:xfrm>
            <a:off x="7243763" y="4932363"/>
            <a:ext cx="153987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5826" name="Oval 292"/>
          <p:cNvSpPr>
            <a:spLocks noChangeArrowheads="1"/>
          </p:cNvSpPr>
          <p:nvPr/>
        </p:nvSpPr>
        <p:spPr bwMode="auto">
          <a:xfrm>
            <a:off x="7243763" y="5100638"/>
            <a:ext cx="153987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5827" name="Oval 293"/>
          <p:cNvSpPr>
            <a:spLocks noChangeArrowheads="1"/>
          </p:cNvSpPr>
          <p:nvPr/>
        </p:nvSpPr>
        <p:spPr bwMode="auto">
          <a:xfrm>
            <a:off x="7243763" y="5268913"/>
            <a:ext cx="153987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5828" name="Oval 294"/>
          <p:cNvSpPr>
            <a:spLocks noChangeArrowheads="1"/>
          </p:cNvSpPr>
          <p:nvPr/>
        </p:nvSpPr>
        <p:spPr bwMode="auto">
          <a:xfrm>
            <a:off x="7243763" y="5437188"/>
            <a:ext cx="153987" cy="142875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5829" name="Oval 295"/>
          <p:cNvSpPr>
            <a:spLocks noChangeArrowheads="1"/>
          </p:cNvSpPr>
          <p:nvPr/>
        </p:nvSpPr>
        <p:spPr bwMode="auto">
          <a:xfrm>
            <a:off x="7243763" y="5607050"/>
            <a:ext cx="153987" cy="141288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5830" name="Oval 296" descr="Dark vertical"/>
          <p:cNvSpPr>
            <a:spLocks noChangeArrowheads="1"/>
          </p:cNvSpPr>
          <p:nvPr/>
        </p:nvSpPr>
        <p:spPr bwMode="auto">
          <a:xfrm>
            <a:off x="7243763" y="5775325"/>
            <a:ext cx="153987" cy="142875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5831" name="Oval 297"/>
          <p:cNvSpPr>
            <a:spLocks noChangeArrowheads="1"/>
          </p:cNvSpPr>
          <p:nvPr/>
        </p:nvSpPr>
        <p:spPr bwMode="auto">
          <a:xfrm>
            <a:off x="7437438" y="4932363"/>
            <a:ext cx="153987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5832" name="Oval 298"/>
          <p:cNvSpPr>
            <a:spLocks noChangeArrowheads="1"/>
          </p:cNvSpPr>
          <p:nvPr/>
        </p:nvSpPr>
        <p:spPr bwMode="auto">
          <a:xfrm>
            <a:off x="7437438" y="5100638"/>
            <a:ext cx="153987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5833" name="Oval 299"/>
          <p:cNvSpPr>
            <a:spLocks noChangeArrowheads="1"/>
          </p:cNvSpPr>
          <p:nvPr/>
        </p:nvSpPr>
        <p:spPr bwMode="auto">
          <a:xfrm>
            <a:off x="7437438" y="5268913"/>
            <a:ext cx="153987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5834" name="Oval 300"/>
          <p:cNvSpPr>
            <a:spLocks noChangeArrowheads="1"/>
          </p:cNvSpPr>
          <p:nvPr/>
        </p:nvSpPr>
        <p:spPr bwMode="auto">
          <a:xfrm>
            <a:off x="7437438" y="5437188"/>
            <a:ext cx="153987" cy="142875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5835" name="Oval 301"/>
          <p:cNvSpPr>
            <a:spLocks noChangeArrowheads="1"/>
          </p:cNvSpPr>
          <p:nvPr/>
        </p:nvSpPr>
        <p:spPr bwMode="auto">
          <a:xfrm>
            <a:off x="7437438" y="5607050"/>
            <a:ext cx="153987" cy="141288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5836" name="Oval 302" descr="Dark vertical"/>
          <p:cNvSpPr>
            <a:spLocks noChangeArrowheads="1"/>
          </p:cNvSpPr>
          <p:nvPr/>
        </p:nvSpPr>
        <p:spPr bwMode="auto">
          <a:xfrm>
            <a:off x="7437438" y="5775325"/>
            <a:ext cx="153987" cy="142875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5837" name="Oval 303"/>
          <p:cNvSpPr>
            <a:spLocks noChangeArrowheads="1"/>
          </p:cNvSpPr>
          <p:nvPr/>
        </p:nvSpPr>
        <p:spPr bwMode="auto">
          <a:xfrm>
            <a:off x="7629525" y="4932363"/>
            <a:ext cx="153988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5838" name="Oval 304"/>
          <p:cNvSpPr>
            <a:spLocks noChangeArrowheads="1"/>
          </p:cNvSpPr>
          <p:nvPr/>
        </p:nvSpPr>
        <p:spPr bwMode="auto">
          <a:xfrm>
            <a:off x="7629525" y="5100638"/>
            <a:ext cx="153988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5839" name="Oval 305"/>
          <p:cNvSpPr>
            <a:spLocks noChangeArrowheads="1"/>
          </p:cNvSpPr>
          <p:nvPr/>
        </p:nvSpPr>
        <p:spPr bwMode="auto">
          <a:xfrm>
            <a:off x="7629525" y="5268913"/>
            <a:ext cx="153988" cy="141287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5840" name="Oval 306"/>
          <p:cNvSpPr>
            <a:spLocks noChangeArrowheads="1"/>
          </p:cNvSpPr>
          <p:nvPr/>
        </p:nvSpPr>
        <p:spPr bwMode="auto">
          <a:xfrm>
            <a:off x="7629525" y="5437188"/>
            <a:ext cx="153988" cy="142875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5841" name="Oval 307"/>
          <p:cNvSpPr>
            <a:spLocks noChangeArrowheads="1"/>
          </p:cNvSpPr>
          <p:nvPr/>
        </p:nvSpPr>
        <p:spPr bwMode="auto">
          <a:xfrm>
            <a:off x="7629525" y="5607050"/>
            <a:ext cx="153988" cy="141288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5842" name="Oval 308" descr="Dark vertical"/>
          <p:cNvSpPr>
            <a:spLocks noChangeArrowheads="1"/>
          </p:cNvSpPr>
          <p:nvPr/>
        </p:nvSpPr>
        <p:spPr bwMode="auto">
          <a:xfrm>
            <a:off x="7629525" y="5775325"/>
            <a:ext cx="153988" cy="142875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5843" name="Oval 309"/>
          <p:cNvSpPr>
            <a:spLocks noChangeArrowheads="1"/>
          </p:cNvSpPr>
          <p:nvPr/>
        </p:nvSpPr>
        <p:spPr bwMode="auto">
          <a:xfrm>
            <a:off x="7821613" y="4932363"/>
            <a:ext cx="153987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5844" name="Oval 310"/>
          <p:cNvSpPr>
            <a:spLocks noChangeArrowheads="1"/>
          </p:cNvSpPr>
          <p:nvPr/>
        </p:nvSpPr>
        <p:spPr bwMode="auto">
          <a:xfrm>
            <a:off x="7821613" y="5100638"/>
            <a:ext cx="153987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5845" name="Oval 311"/>
          <p:cNvSpPr>
            <a:spLocks noChangeArrowheads="1"/>
          </p:cNvSpPr>
          <p:nvPr/>
        </p:nvSpPr>
        <p:spPr bwMode="auto">
          <a:xfrm>
            <a:off x="7821613" y="5268913"/>
            <a:ext cx="153987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5846" name="Oval 312"/>
          <p:cNvSpPr>
            <a:spLocks noChangeArrowheads="1"/>
          </p:cNvSpPr>
          <p:nvPr/>
        </p:nvSpPr>
        <p:spPr bwMode="auto">
          <a:xfrm>
            <a:off x="7821613" y="5437188"/>
            <a:ext cx="153987" cy="142875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5847" name="Oval 313"/>
          <p:cNvSpPr>
            <a:spLocks noChangeArrowheads="1"/>
          </p:cNvSpPr>
          <p:nvPr/>
        </p:nvSpPr>
        <p:spPr bwMode="auto">
          <a:xfrm>
            <a:off x="7821613" y="5607050"/>
            <a:ext cx="153987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5848" name="Oval 314"/>
          <p:cNvSpPr>
            <a:spLocks noChangeArrowheads="1"/>
          </p:cNvSpPr>
          <p:nvPr/>
        </p:nvSpPr>
        <p:spPr bwMode="auto">
          <a:xfrm>
            <a:off x="7821613" y="5775325"/>
            <a:ext cx="153987" cy="142875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5849" name="Oval 315"/>
          <p:cNvSpPr>
            <a:spLocks noChangeArrowheads="1"/>
          </p:cNvSpPr>
          <p:nvPr/>
        </p:nvSpPr>
        <p:spPr bwMode="auto">
          <a:xfrm>
            <a:off x="8015288" y="4932363"/>
            <a:ext cx="153987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5850" name="Oval 316"/>
          <p:cNvSpPr>
            <a:spLocks noChangeArrowheads="1"/>
          </p:cNvSpPr>
          <p:nvPr/>
        </p:nvSpPr>
        <p:spPr bwMode="auto">
          <a:xfrm>
            <a:off x="8015288" y="5100638"/>
            <a:ext cx="153987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5851" name="Oval 317" descr="50%"/>
          <p:cNvSpPr>
            <a:spLocks noChangeArrowheads="1"/>
          </p:cNvSpPr>
          <p:nvPr/>
        </p:nvSpPr>
        <p:spPr bwMode="auto">
          <a:xfrm>
            <a:off x="8015288" y="5268913"/>
            <a:ext cx="153987" cy="141287"/>
          </a:xfrm>
          <a:prstGeom prst="ellipse">
            <a:avLst/>
          </a:prstGeom>
          <a:pattFill prst="pct50">
            <a:fgClr>
              <a:schemeClr val="accent2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5852" name="Oval 318" descr="Dark vertical"/>
          <p:cNvSpPr>
            <a:spLocks noChangeArrowheads="1"/>
          </p:cNvSpPr>
          <p:nvPr/>
        </p:nvSpPr>
        <p:spPr bwMode="auto">
          <a:xfrm>
            <a:off x="8015288" y="5437188"/>
            <a:ext cx="153987" cy="142875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5853" name="Oval 319" descr="Dark vertical"/>
          <p:cNvSpPr>
            <a:spLocks noChangeArrowheads="1"/>
          </p:cNvSpPr>
          <p:nvPr/>
        </p:nvSpPr>
        <p:spPr bwMode="auto">
          <a:xfrm>
            <a:off x="8015288" y="5607050"/>
            <a:ext cx="153987" cy="141288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5854" name="Oval 320" descr="Dark vertical"/>
          <p:cNvSpPr>
            <a:spLocks noChangeArrowheads="1"/>
          </p:cNvSpPr>
          <p:nvPr/>
        </p:nvSpPr>
        <p:spPr bwMode="auto">
          <a:xfrm>
            <a:off x="8015288" y="5775325"/>
            <a:ext cx="153987" cy="142875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5855" name="Oval 321"/>
          <p:cNvSpPr>
            <a:spLocks noChangeArrowheads="1"/>
          </p:cNvSpPr>
          <p:nvPr/>
        </p:nvSpPr>
        <p:spPr bwMode="auto">
          <a:xfrm>
            <a:off x="8207375" y="4932363"/>
            <a:ext cx="153988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5856" name="Oval 322"/>
          <p:cNvSpPr>
            <a:spLocks noChangeArrowheads="1"/>
          </p:cNvSpPr>
          <p:nvPr/>
        </p:nvSpPr>
        <p:spPr bwMode="auto">
          <a:xfrm>
            <a:off x="8207375" y="5100638"/>
            <a:ext cx="153988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5857" name="Oval 323"/>
          <p:cNvSpPr>
            <a:spLocks noChangeArrowheads="1"/>
          </p:cNvSpPr>
          <p:nvPr/>
        </p:nvSpPr>
        <p:spPr bwMode="auto">
          <a:xfrm>
            <a:off x="8207375" y="5268913"/>
            <a:ext cx="153988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5858" name="Oval 324"/>
          <p:cNvSpPr>
            <a:spLocks noChangeArrowheads="1"/>
          </p:cNvSpPr>
          <p:nvPr/>
        </p:nvSpPr>
        <p:spPr bwMode="auto">
          <a:xfrm>
            <a:off x="8207375" y="5437188"/>
            <a:ext cx="153988" cy="142875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5859" name="Oval 325"/>
          <p:cNvSpPr>
            <a:spLocks noChangeArrowheads="1"/>
          </p:cNvSpPr>
          <p:nvPr/>
        </p:nvSpPr>
        <p:spPr bwMode="auto">
          <a:xfrm>
            <a:off x="8207375" y="5607050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5860" name="Oval 326" descr="Dark vertical"/>
          <p:cNvSpPr>
            <a:spLocks noChangeArrowheads="1"/>
          </p:cNvSpPr>
          <p:nvPr/>
        </p:nvSpPr>
        <p:spPr bwMode="auto">
          <a:xfrm>
            <a:off x="8207375" y="5775325"/>
            <a:ext cx="153988" cy="142875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5861" name="Rectangle 327"/>
          <p:cNvSpPr>
            <a:spLocks noChangeArrowheads="1"/>
          </p:cNvSpPr>
          <p:nvPr/>
        </p:nvSpPr>
        <p:spPr bwMode="auto">
          <a:xfrm>
            <a:off x="7021513" y="4892675"/>
            <a:ext cx="1371600" cy="1058863"/>
          </a:xfrm>
          <a:prstGeom prst="rect">
            <a:avLst/>
          </a:prstGeom>
          <a:noFill/>
          <a:ln w="19050">
            <a:solidFill>
              <a:srgbClr val="008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5862" name="Oval 328"/>
          <p:cNvSpPr>
            <a:spLocks noChangeArrowheads="1"/>
          </p:cNvSpPr>
          <p:nvPr/>
        </p:nvSpPr>
        <p:spPr bwMode="auto">
          <a:xfrm>
            <a:off x="7596188" y="3692525"/>
            <a:ext cx="153987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5863" name="Oval 329"/>
          <p:cNvSpPr>
            <a:spLocks noChangeArrowheads="1"/>
          </p:cNvSpPr>
          <p:nvPr/>
        </p:nvSpPr>
        <p:spPr bwMode="auto">
          <a:xfrm>
            <a:off x="7596188" y="3860800"/>
            <a:ext cx="153987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5864" name="Oval 330"/>
          <p:cNvSpPr>
            <a:spLocks noChangeArrowheads="1"/>
          </p:cNvSpPr>
          <p:nvPr/>
        </p:nvSpPr>
        <p:spPr bwMode="auto">
          <a:xfrm>
            <a:off x="7596188" y="4029075"/>
            <a:ext cx="153987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5865" name="Oval 331"/>
          <p:cNvSpPr>
            <a:spLocks noChangeArrowheads="1"/>
          </p:cNvSpPr>
          <p:nvPr/>
        </p:nvSpPr>
        <p:spPr bwMode="auto">
          <a:xfrm>
            <a:off x="7596188" y="4197350"/>
            <a:ext cx="153987" cy="142875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5866" name="Oval 332"/>
          <p:cNvSpPr>
            <a:spLocks noChangeArrowheads="1"/>
          </p:cNvSpPr>
          <p:nvPr/>
        </p:nvSpPr>
        <p:spPr bwMode="auto">
          <a:xfrm>
            <a:off x="7596188" y="4367213"/>
            <a:ext cx="153987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5867" name="Oval 333"/>
          <p:cNvSpPr>
            <a:spLocks noChangeArrowheads="1"/>
          </p:cNvSpPr>
          <p:nvPr/>
        </p:nvSpPr>
        <p:spPr bwMode="auto">
          <a:xfrm>
            <a:off x="7596188" y="4535488"/>
            <a:ext cx="153987" cy="142875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5868" name="Oval 334"/>
          <p:cNvSpPr>
            <a:spLocks noChangeArrowheads="1"/>
          </p:cNvSpPr>
          <p:nvPr/>
        </p:nvSpPr>
        <p:spPr bwMode="auto">
          <a:xfrm>
            <a:off x="7788275" y="3692525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5869" name="Oval 335"/>
          <p:cNvSpPr>
            <a:spLocks noChangeArrowheads="1"/>
          </p:cNvSpPr>
          <p:nvPr/>
        </p:nvSpPr>
        <p:spPr bwMode="auto">
          <a:xfrm>
            <a:off x="7788275" y="3860800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5870" name="Oval 336"/>
          <p:cNvSpPr>
            <a:spLocks noChangeArrowheads="1"/>
          </p:cNvSpPr>
          <p:nvPr/>
        </p:nvSpPr>
        <p:spPr bwMode="auto">
          <a:xfrm>
            <a:off x="7788275" y="4029075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5871" name="Oval 337"/>
          <p:cNvSpPr>
            <a:spLocks noChangeArrowheads="1"/>
          </p:cNvSpPr>
          <p:nvPr/>
        </p:nvSpPr>
        <p:spPr bwMode="auto">
          <a:xfrm>
            <a:off x="7788275" y="4197350"/>
            <a:ext cx="153988" cy="142875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5872" name="Oval 338"/>
          <p:cNvSpPr>
            <a:spLocks noChangeArrowheads="1"/>
          </p:cNvSpPr>
          <p:nvPr/>
        </p:nvSpPr>
        <p:spPr bwMode="auto">
          <a:xfrm>
            <a:off x="7788275" y="4367213"/>
            <a:ext cx="153988" cy="141287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5873" name="Oval 339" descr="Dark vertical"/>
          <p:cNvSpPr>
            <a:spLocks noChangeArrowheads="1"/>
          </p:cNvSpPr>
          <p:nvPr/>
        </p:nvSpPr>
        <p:spPr bwMode="auto">
          <a:xfrm>
            <a:off x="7788275" y="4535488"/>
            <a:ext cx="153988" cy="142875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5874" name="Oval 340"/>
          <p:cNvSpPr>
            <a:spLocks noChangeArrowheads="1"/>
          </p:cNvSpPr>
          <p:nvPr/>
        </p:nvSpPr>
        <p:spPr bwMode="auto">
          <a:xfrm>
            <a:off x="7981950" y="3692525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5875" name="Oval 341"/>
          <p:cNvSpPr>
            <a:spLocks noChangeArrowheads="1"/>
          </p:cNvSpPr>
          <p:nvPr/>
        </p:nvSpPr>
        <p:spPr bwMode="auto">
          <a:xfrm>
            <a:off x="7981950" y="3860800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5876" name="Oval 342"/>
          <p:cNvSpPr>
            <a:spLocks noChangeArrowheads="1"/>
          </p:cNvSpPr>
          <p:nvPr/>
        </p:nvSpPr>
        <p:spPr bwMode="auto">
          <a:xfrm>
            <a:off x="7981950" y="4029075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5877" name="Oval 343"/>
          <p:cNvSpPr>
            <a:spLocks noChangeArrowheads="1"/>
          </p:cNvSpPr>
          <p:nvPr/>
        </p:nvSpPr>
        <p:spPr bwMode="auto">
          <a:xfrm>
            <a:off x="7981950" y="4197350"/>
            <a:ext cx="153988" cy="142875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5878" name="Oval 344"/>
          <p:cNvSpPr>
            <a:spLocks noChangeArrowheads="1"/>
          </p:cNvSpPr>
          <p:nvPr/>
        </p:nvSpPr>
        <p:spPr bwMode="auto">
          <a:xfrm>
            <a:off x="7981950" y="4367213"/>
            <a:ext cx="153988" cy="141287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5879" name="Oval 345" descr="Dark vertical"/>
          <p:cNvSpPr>
            <a:spLocks noChangeArrowheads="1"/>
          </p:cNvSpPr>
          <p:nvPr/>
        </p:nvSpPr>
        <p:spPr bwMode="auto">
          <a:xfrm>
            <a:off x="7981950" y="4535488"/>
            <a:ext cx="153988" cy="142875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5880" name="Oval 346"/>
          <p:cNvSpPr>
            <a:spLocks noChangeArrowheads="1"/>
          </p:cNvSpPr>
          <p:nvPr/>
        </p:nvSpPr>
        <p:spPr bwMode="auto">
          <a:xfrm>
            <a:off x="8174038" y="3692525"/>
            <a:ext cx="153987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5881" name="Oval 347"/>
          <p:cNvSpPr>
            <a:spLocks noChangeArrowheads="1"/>
          </p:cNvSpPr>
          <p:nvPr/>
        </p:nvSpPr>
        <p:spPr bwMode="auto">
          <a:xfrm>
            <a:off x="8174038" y="3860800"/>
            <a:ext cx="153987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5882" name="Oval 348"/>
          <p:cNvSpPr>
            <a:spLocks noChangeArrowheads="1"/>
          </p:cNvSpPr>
          <p:nvPr/>
        </p:nvSpPr>
        <p:spPr bwMode="auto">
          <a:xfrm>
            <a:off x="8174038" y="4029075"/>
            <a:ext cx="153987" cy="141288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5883" name="Oval 349"/>
          <p:cNvSpPr>
            <a:spLocks noChangeArrowheads="1"/>
          </p:cNvSpPr>
          <p:nvPr/>
        </p:nvSpPr>
        <p:spPr bwMode="auto">
          <a:xfrm>
            <a:off x="8174038" y="4197350"/>
            <a:ext cx="153987" cy="142875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5884" name="Oval 350"/>
          <p:cNvSpPr>
            <a:spLocks noChangeArrowheads="1"/>
          </p:cNvSpPr>
          <p:nvPr/>
        </p:nvSpPr>
        <p:spPr bwMode="auto">
          <a:xfrm>
            <a:off x="8174038" y="4367213"/>
            <a:ext cx="153987" cy="141287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5885" name="Oval 351" descr="Dark vertical"/>
          <p:cNvSpPr>
            <a:spLocks noChangeArrowheads="1"/>
          </p:cNvSpPr>
          <p:nvPr/>
        </p:nvSpPr>
        <p:spPr bwMode="auto">
          <a:xfrm>
            <a:off x="8174038" y="4535488"/>
            <a:ext cx="153987" cy="142875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5886" name="Oval 352"/>
          <p:cNvSpPr>
            <a:spLocks noChangeArrowheads="1"/>
          </p:cNvSpPr>
          <p:nvPr/>
        </p:nvSpPr>
        <p:spPr bwMode="auto">
          <a:xfrm>
            <a:off x="8366125" y="3692525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5887" name="Oval 353"/>
          <p:cNvSpPr>
            <a:spLocks noChangeArrowheads="1"/>
          </p:cNvSpPr>
          <p:nvPr/>
        </p:nvSpPr>
        <p:spPr bwMode="auto">
          <a:xfrm>
            <a:off x="8366125" y="3860800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5888" name="Oval 354"/>
          <p:cNvSpPr>
            <a:spLocks noChangeArrowheads="1"/>
          </p:cNvSpPr>
          <p:nvPr/>
        </p:nvSpPr>
        <p:spPr bwMode="auto">
          <a:xfrm>
            <a:off x="8366125" y="4029075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5889" name="Oval 355"/>
          <p:cNvSpPr>
            <a:spLocks noChangeArrowheads="1"/>
          </p:cNvSpPr>
          <p:nvPr/>
        </p:nvSpPr>
        <p:spPr bwMode="auto">
          <a:xfrm>
            <a:off x="8366125" y="4197350"/>
            <a:ext cx="153988" cy="142875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5890" name="Oval 356"/>
          <p:cNvSpPr>
            <a:spLocks noChangeArrowheads="1"/>
          </p:cNvSpPr>
          <p:nvPr/>
        </p:nvSpPr>
        <p:spPr bwMode="auto">
          <a:xfrm>
            <a:off x="8366125" y="4367213"/>
            <a:ext cx="153988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5891" name="Oval 357"/>
          <p:cNvSpPr>
            <a:spLocks noChangeArrowheads="1"/>
          </p:cNvSpPr>
          <p:nvPr/>
        </p:nvSpPr>
        <p:spPr bwMode="auto">
          <a:xfrm>
            <a:off x="8366125" y="4535488"/>
            <a:ext cx="153988" cy="142875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5892" name="Oval 358"/>
          <p:cNvSpPr>
            <a:spLocks noChangeArrowheads="1"/>
          </p:cNvSpPr>
          <p:nvPr/>
        </p:nvSpPr>
        <p:spPr bwMode="auto">
          <a:xfrm>
            <a:off x="8559800" y="3692525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5893" name="Oval 359"/>
          <p:cNvSpPr>
            <a:spLocks noChangeArrowheads="1"/>
          </p:cNvSpPr>
          <p:nvPr/>
        </p:nvSpPr>
        <p:spPr bwMode="auto">
          <a:xfrm>
            <a:off x="8559800" y="3860800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5894" name="Oval 360"/>
          <p:cNvSpPr>
            <a:spLocks noChangeArrowheads="1"/>
          </p:cNvSpPr>
          <p:nvPr/>
        </p:nvSpPr>
        <p:spPr bwMode="auto">
          <a:xfrm>
            <a:off x="8559800" y="4029075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5895" name="Oval 361" descr="Dark vertical"/>
          <p:cNvSpPr>
            <a:spLocks noChangeArrowheads="1"/>
          </p:cNvSpPr>
          <p:nvPr/>
        </p:nvSpPr>
        <p:spPr bwMode="auto">
          <a:xfrm>
            <a:off x="8559800" y="4197350"/>
            <a:ext cx="153988" cy="142875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5896" name="Oval 362" descr="Dark vertical"/>
          <p:cNvSpPr>
            <a:spLocks noChangeArrowheads="1"/>
          </p:cNvSpPr>
          <p:nvPr/>
        </p:nvSpPr>
        <p:spPr bwMode="auto">
          <a:xfrm>
            <a:off x="8559800" y="4367213"/>
            <a:ext cx="153988" cy="141287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5897" name="Oval 363" descr="Dark vertical"/>
          <p:cNvSpPr>
            <a:spLocks noChangeArrowheads="1"/>
          </p:cNvSpPr>
          <p:nvPr/>
        </p:nvSpPr>
        <p:spPr bwMode="auto">
          <a:xfrm>
            <a:off x="8559800" y="4535488"/>
            <a:ext cx="153988" cy="142875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5898" name="Oval 364"/>
          <p:cNvSpPr>
            <a:spLocks noChangeArrowheads="1"/>
          </p:cNvSpPr>
          <p:nvPr/>
        </p:nvSpPr>
        <p:spPr bwMode="auto">
          <a:xfrm>
            <a:off x="8751888" y="3692525"/>
            <a:ext cx="153987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5899" name="Oval 365"/>
          <p:cNvSpPr>
            <a:spLocks noChangeArrowheads="1"/>
          </p:cNvSpPr>
          <p:nvPr/>
        </p:nvSpPr>
        <p:spPr bwMode="auto">
          <a:xfrm>
            <a:off x="8751888" y="3860800"/>
            <a:ext cx="153987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5900" name="Oval 366"/>
          <p:cNvSpPr>
            <a:spLocks noChangeArrowheads="1"/>
          </p:cNvSpPr>
          <p:nvPr/>
        </p:nvSpPr>
        <p:spPr bwMode="auto">
          <a:xfrm>
            <a:off x="8751888" y="4029075"/>
            <a:ext cx="153987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5901" name="Oval 367"/>
          <p:cNvSpPr>
            <a:spLocks noChangeArrowheads="1"/>
          </p:cNvSpPr>
          <p:nvPr/>
        </p:nvSpPr>
        <p:spPr bwMode="auto">
          <a:xfrm>
            <a:off x="8751888" y="4197350"/>
            <a:ext cx="153987" cy="142875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5902" name="Oval 368" descr="50%"/>
          <p:cNvSpPr>
            <a:spLocks noChangeArrowheads="1"/>
          </p:cNvSpPr>
          <p:nvPr/>
        </p:nvSpPr>
        <p:spPr bwMode="auto">
          <a:xfrm>
            <a:off x="8751888" y="4367213"/>
            <a:ext cx="153987" cy="141287"/>
          </a:xfrm>
          <a:prstGeom prst="ellipse">
            <a:avLst/>
          </a:prstGeom>
          <a:pattFill prst="pct50">
            <a:fgClr>
              <a:schemeClr val="accent2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5903" name="Oval 369" descr="Dark vertical"/>
          <p:cNvSpPr>
            <a:spLocks noChangeArrowheads="1"/>
          </p:cNvSpPr>
          <p:nvPr/>
        </p:nvSpPr>
        <p:spPr bwMode="auto">
          <a:xfrm>
            <a:off x="8751888" y="4535488"/>
            <a:ext cx="153987" cy="142875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5904" name="Rectangle 370"/>
          <p:cNvSpPr>
            <a:spLocks noChangeArrowheads="1"/>
          </p:cNvSpPr>
          <p:nvPr/>
        </p:nvSpPr>
        <p:spPr bwMode="auto">
          <a:xfrm>
            <a:off x="7566025" y="3652838"/>
            <a:ext cx="1371600" cy="1058862"/>
          </a:xfrm>
          <a:prstGeom prst="rect">
            <a:avLst/>
          </a:prstGeom>
          <a:noFill/>
          <a:ln w="19050">
            <a:solidFill>
              <a:srgbClr val="008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5905" name="Text Box 372"/>
          <p:cNvSpPr txBox="1">
            <a:spLocks noChangeArrowheads="1"/>
          </p:cNvSpPr>
          <p:nvPr/>
        </p:nvSpPr>
        <p:spPr bwMode="auto">
          <a:xfrm>
            <a:off x="5754688" y="6384925"/>
            <a:ext cx="712787" cy="355600"/>
          </a:xfrm>
          <a:prstGeom prst="rect">
            <a:avLst/>
          </a:prstGeom>
          <a:noFill/>
          <a:ln w="19050">
            <a:solidFill>
              <a:srgbClr val="6E0416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600" b="1">
                <a:solidFill>
                  <a:srgbClr val="6E0416"/>
                </a:solidFill>
              </a:rPr>
              <a:t>100.0</a:t>
            </a:r>
          </a:p>
        </p:txBody>
      </p:sp>
      <p:sp>
        <p:nvSpPr>
          <p:cNvPr id="65906" name="Text Box 373"/>
          <p:cNvSpPr txBox="1">
            <a:spLocks noChangeArrowheads="1"/>
          </p:cNvSpPr>
          <p:nvPr/>
        </p:nvSpPr>
        <p:spPr bwMode="auto">
          <a:xfrm>
            <a:off x="7234238" y="5964238"/>
            <a:ext cx="99060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600" b="1">
                <a:solidFill>
                  <a:srgbClr val="00FF00"/>
                </a:solidFill>
              </a:rPr>
              <a:t>50.0</a:t>
            </a:r>
          </a:p>
        </p:txBody>
      </p:sp>
      <p:sp>
        <p:nvSpPr>
          <p:cNvPr id="65907" name="Text Box 374"/>
          <p:cNvSpPr txBox="1">
            <a:spLocks noChangeArrowheads="1"/>
          </p:cNvSpPr>
          <p:nvPr/>
        </p:nvSpPr>
        <p:spPr bwMode="auto">
          <a:xfrm>
            <a:off x="7777163" y="3306763"/>
            <a:ext cx="99060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600" b="1">
                <a:solidFill>
                  <a:srgbClr val="00FF00"/>
                </a:solidFill>
              </a:rPr>
              <a:t>50.0</a:t>
            </a:r>
          </a:p>
        </p:txBody>
      </p:sp>
      <p:sp>
        <p:nvSpPr>
          <p:cNvPr id="65908" name="Text Box 375"/>
          <p:cNvSpPr txBox="1">
            <a:spLocks noChangeArrowheads="1"/>
          </p:cNvSpPr>
          <p:nvPr/>
        </p:nvSpPr>
        <p:spPr bwMode="auto">
          <a:xfrm>
            <a:off x="4138613" y="6384925"/>
            <a:ext cx="712787" cy="355600"/>
          </a:xfrm>
          <a:prstGeom prst="rect">
            <a:avLst/>
          </a:prstGeom>
          <a:noFill/>
          <a:ln w="19050">
            <a:solidFill>
              <a:srgbClr val="6E0416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600" b="1">
                <a:solidFill>
                  <a:srgbClr val="6E0416"/>
                </a:solidFill>
              </a:rPr>
              <a:t>100.0</a:t>
            </a:r>
          </a:p>
        </p:txBody>
      </p:sp>
      <p:sp>
        <p:nvSpPr>
          <p:cNvPr id="65909" name="Text Box 376"/>
          <p:cNvSpPr txBox="1">
            <a:spLocks noChangeArrowheads="1"/>
          </p:cNvSpPr>
          <p:nvPr/>
        </p:nvSpPr>
        <p:spPr bwMode="auto">
          <a:xfrm>
            <a:off x="2554288" y="6384925"/>
            <a:ext cx="712787" cy="355600"/>
          </a:xfrm>
          <a:prstGeom prst="rect">
            <a:avLst/>
          </a:prstGeom>
          <a:noFill/>
          <a:ln w="19050">
            <a:solidFill>
              <a:srgbClr val="6E0416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600" b="1">
                <a:solidFill>
                  <a:srgbClr val="6E0416"/>
                </a:solidFill>
              </a:rPr>
              <a:t>100.0</a:t>
            </a:r>
          </a:p>
        </p:txBody>
      </p:sp>
      <p:sp>
        <p:nvSpPr>
          <p:cNvPr id="65910" name="Text Box 377"/>
          <p:cNvSpPr txBox="1">
            <a:spLocks noChangeArrowheads="1"/>
          </p:cNvSpPr>
          <p:nvPr/>
        </p:nvSpPr>
        <p:spPr bwMode="auto">
          <a:xfrm>
            <a:off x="890588" y="5927725"/>
            <a:ext cx="99060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600" b="1">
                <a:solidFill>
                  <a:srgbClr val="00FF00"/>
                </a:solidFill>
              </a:rPr>
              <a:t>50.0</a:t>
            </a:r>
          </a:p>
        </p:txBody>
      </p:sp>
      <p:sp>
        <p:nvSpPr>
          <p:cNvPr id="65911" name="Text Box 378"/>
          <p:cNvSpPr txBox="1">
            <a:spLocks noChangeArrowheads="1"/>
          </p:cNvSpPr>
          <p:nvPr/>
        </p:nvSpPr>
        <p:spPr bwMode="auto">
          <a:xfrm>
            <a:off x="588963" y="3179763"/>
            <a:ext cx="712787" cy="355600"/>
          </a:xfrm>
          <a:prstGeom prst="rect">
            <a:avLst/>
          </a:prstGeom>
          <a:noFill/>
          <a:ln w="19050">
            <a:solidFill>
              <a:srgbClr val="6E0416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600" b="1">
                <a:solidFill>
                  <a:srgbClr val="6E0416"/>
                </a:solidFill>
              </a:rPr>
              <a:t>100.0</a:t>
            </a:r>
          </a:p>
        </p:txBody>
      </p:sp>
      <p:sp>
        <p:nvSpPr>
          <p:cNvPr id="65912" name="Text Box 379"/>
          <p:cNvSpPr txBox="1">
            <a:spLocks noChangeArrowheads="1"/>
          </p:cNvSpPr>
          <p:nvPr/>
        </p:nvSpPr>
        <p:spPr bwMode="auto">
          <a:xfrm>
            <a:off x="152400" y="1236663"/>
            <a:ext cx="2590800" cy="1905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lnSpc>
                <a:spcPct val="90000"/>
              </a:lnSpc>
              <a:spcBef>
                <a:spcPct val="50000"/>
              </a:spcBef>
            </a:pPr>
            <a:r>
              <a:rPr lang="en-US" sz="1600" b="1">
                <a:latin typeface="Times" charset="0"/>
              </a:rPr>
              <a:t>(1) For each possible move</a:t>
            </a:r>
          </a:p>
          <a:p>
            <a:pPr>
              <a:lnSpc>
                <a:spcPct val="90000"/>
              </a:lnSpc>
              <a:spcBef>
                <a:spcPct val="50000"/>
              </a:spcBef>
            </a:pPr>
            <a:r>
              <a:rPr lang="en-US" sz="1600" b="1">
                <a:latin typeface="Times" charset="0"/>
              </a:rPr>
              <a:t>(2) Add it to the board</a:t>
            </a:r>
          </a:p>
          <a:p>
            <a:pPr>
              <a:lnSpc>
                <a:spcPct val="90000"/>
              </a:lnSpc>
              <a:spcBef>
                <a:spcPct val="50000"/>
              </a:spcBef>
            </a:pPr>
            <a:r>
              <a:rPr lang="en-US" sz="1600" b="1">
                <a:latin typeface="Times" charset="0"/>
              </a:rPr>
              <a:t>(3) Ask OPPONENT to score each board - ply?</a:t>
            </a:r>
          </a:p>
          <a:p>
            <a:pPr>
              <a:lnSpc>
                <a:spcPct val="90000"/>
              </a:lnSpc>
              <a:spcBef>
                <a:spcPct val="50000"/>
              </a:spcBef>
            </a:pPr>
            <a:r>
              <a:rPr lang="en-US" sz="1600" b="1">
                <a:latin typeface="Times" charset="0"/>
              </a:rPr>
              <a:t>(4) </a:t>
            </a:r>
            <a:r>
              <a:rPr lang="en-US" sz="1600" b="1" i="1">
                <a:latin typeface="Times" charset="0"/>
              </a:rPr>
              <a:t>Reverse </a:t>
            </a:r>
            <a:r>
              <a:rPr lang="en-US" sz="1600" b="1">
                <a:latin typeface="Times" charset="0"/>
              </a:rPr>
              <a:t>the scores</a:t>
            </a:r>
          </a:p>
          <a:p>
            <a:pPr>
              <a:lnSpc>
                <a:spcPct val="90000"/>
              </a:lnSpc>
              <a:spcBef>
                <a:spcPct val="50000"/>
              </a:spcBef>
            </a:pPr>
            <a:r>
              <a:rPr lang="en-US" sz="1600" b="1">
                <a:latin typeface="Times" charset="0"/>
              </a:rPr>
              <a:t>(5) Find one max - that's it!</a:t>
            </a:r>
            <a:endParaRPr lang="en-US" sz="1600" b="1">
              <a:solidFill>
                <a:srgbClr val="840802"/>
              </a:solidFill>
              <a:latin typeface="Times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6562" name="Group 2"/>
          <p:cNvGrpSpPr>
            <a:grpSpLocks/>
          </p:cNvGrpSpPr>
          <p:nvPr>
            <p:custDataLst>
              <p:tags r:id="rId1"/>
            </p:custDataLst>
          </p:nvPr>
        </p:nvGrpSpPr>
        <p:grpSpPr bwMode="auto">
          <a:xfrm>
            <a:off x="549275" y="990600"/>
            <a:ext cx="8043863" cy="180975"/>
            <a:chOff x="295" y="1311"/>
            <a:chExt cx="5177" cy="114"/>
          </a:xfrm>
        </p:grpSpPr>
        <p:sp>
          <p:nvSpPr>
            <p:cNvPr id="66611" name="Rectangle 3"/>
            <p:cNvSpPr>
              <a:spLocks noChangeArrowheads="1"/>
            </p:cNvSpPr>
            <p:nvPr>
              <p:custDataLst>
                <p:tags r:id="rId50"/>
              </p:custDataLst>
            </p:nvPr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6612" name="Rectangle 4"/>
            <p:cNvSpPr>
              <a:spLocks noChangeArrowheads="1"/>
            </p:cNvSpPr>
            <p:nvPr>
              <p:custDataLst>
                <p:tags r:id="rId51"/>
              </p:custDataLst>
            </p:nvPr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66563" name="Text Box 5"/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762000" y="228600"/>
            <a:ext cx="7620000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4000">
                <a:latin typeface="Times" charset="0"/>
              </a:rPr>
              <a:t>Connect Four</a:t>
            </a:r>
            <a:endParaRPr lang="en-US" sz="4000" b="1">
              <a:solidFill>
                <a:schemeClr val="accent2"/>
              </a:solidFill>
              <a:latin typeface="Courier New" pitchFamily="49" charset="0"/>
            </a:endParaRPr>
          </a:p>
        </p:txBody>
      </p:sp>
      <p:sp>
        <p:nvSpPr>
          <p:cNvPr id="66564" name="Oval 6"/>
          <p:cNvSpPr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1308100" y="252253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6565" name="Oval 7"/>
          <p:cNvSpPr>
            <a:spLocks noChangeArrowheads="1"/>
          </p:cNvSpPr>
          <p:nvPr>
            <p:custDataLst>
              <p:tags r:id="rId4"/>
            </p:custDataLst>
          </p:nvPr>
        </p:nvSpPr>
        <p:spPr bwMode="auto">
          <a:xfrm>
            <a:off x="1308100" y="288448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6566" name="Oval 8"/>
          <p:cNvSpPr>
            <a:spLocks noChangeArrowheads="1"/>
          </p:cNvSpPr>
          <p:nvPr>
            <p:custDataLst>
              <p:tags r:id="rId5"/>
            </p:custDataLst>
          </p:nvPr>
        </p:nvSpPr>
        <p:spPr bwMode="auto">
          <a:xfrm>
            <a:off x="1308100" y="324802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6567" name="Oval 9"/>
          <p:cNvSpPr>
            <a:spLocks noChangeArrowheads="1"/>
          </p:cNvSpPr>
          <p:nvPr>
            <p:custDataLst>
              <p:tags r:id="rId6"/>
            </p:custDataLst>
          </p:nvPr>
        </p:nvSpPr>
        <p:spPr bwMode="auto">
          <a:xfrm>
            <a:off x="1308100" y="3611563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6568" name="Oval 10"/>
          <p:cNvSpPr>
            <a:spLocks noChangeArrowheads="1"/>
          </p:cNvSpPr>
          <p:nvPr>
            <p:custDataLst>
              <p:tags r:id="rId7"/>
            </p:custDataLst>
          </p:nvPr>
        </p:nvSpPr>
        <p:spPr bwMode="auto">
          <a:xfrm>
            <a:off x="1308100" y="397510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6569" name="Oval 11"/>
          <p:cNvSpPr>
            <a:spLocks noChangeArrowheads="1"/>
          </p:cNvSpPr>
          <p:nvPr>
            <p:custDataLst>
              <p:tags r:id="rId8"/>
            </p:custDataLst>
          </p:nvPr>
        </p:nvSpPr>
        <p:spPr bwMode="auto">
          <a:xfrm>
            <a:off x="1308100" y="4338638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6570" name="Oval 12"/>
          <p:cNvSpPr>
            <a:spLocks noChangeArrowheads="1"/>
          </p:cNvSpPr>
          <p:nvPr>
            <p:custDataLst>
              <p:tags r:id="rId9"/>
            </p:custDataLst>
          </p:nvPr>
        </p:nvSpPr>
        <p:spPr bwMode="auto">
          <a:xfrm>
            <a:off x="1689100" y="252253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6571" name="Oval 13"/>
          <p:cNvSpPr>
            <a:spLocks noChangeArrowheads="1"/>
          </p:cNvSpPr>
          <p:nvPr>
            <p:custDataLst>
              <p:tags r:id="rId10"/>
            </p:custDataLst>
          </p:nvPr>
        </p:nvSpPr>
        <p:spPr bwMode="auto">
          <a:xfrm>
            <a:off x="1689100" y="288448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6572" name="Oval 14"/>
          <p:cNvSpPr>
            <a:spLocks noChangeArrowheads="1"/>
          </p:cNvSpPr>
          <p:nvPr>
            <p:custDataLst>
              <p:tags r:id="rId11"/>
            </p:custDataLst>
          </p:nvPr>
        </p:nvSpPr>
        <p:spPr bwMode="auto">
          <a:xfrm>
            <a:off x="1689100" y="324802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6573" name="Oval 15"/>
          <p:cNvSpPr>
            <a:spLocks noChangeArrowheads="1"/>
          </p:cNvSpPr>
          <p:nvPr>
            <p:custDataLst>
              <p:tags r:id="rId12"/>
            </p:custDataLst>
          </p:nvPr>
        </p:nvSpPr>
        <p:spPr bwMode="auto">
          <a:xfrm>
            <a:off x="1689100" y="3611563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6574" name="Oval 16"/>
          <p:cNvSpPr>
            <a:spLocks noChangeArrowheads="1"/>
          </p:cNvSpPr>
          <p:nvPr>
            <p:custDataLst>
              <p:tags r:id="rId13"/>
            </p:custDataLst>
          </p:nvPr>
        </p:nvSpPr>
        <p:spPr bwMode="auto">
          <a:xfrm>
            <a:off x="1689100" y="3975100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6575" name="Oval 17"/>
          <p:cNvSpPr>
            <a:spLocks noChangeArrowheads="1"/>
          </p:cNvSpPr>
          <p:nvPr>
            <p:custDataLst>
              <p:tags r:id="rId14"/>
            </p:custDataLst>
          </p:nvPr>
        </p:nvSpPr>
        <p:spPr bwMode="auto">
          <a:xfrm>
            <a:off x="1689100" y="4338638"/>
            <a:ext cx="304800" cy="304800"/>
          </a:xfrm>
          <a:prstGeom prst="ellipse">
            <a:avLst/>
          </a:prstGeom>
          <a:solidFill>
            <a:srgbClr val="FF0000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6576" name="Oval 18"/>
          <p:cNvSpPr>
            <a:spLocks noChangeArrowheads="1"/>
          </p:cNvSpPr>
          <p:nvPr>
            <p:custDataLst>
              <p:tags r:id="rId15"/>
            </p:custDataLst>
          </p:nvPr>
        </p:nvSpPr>
        <p:spPr bwMode="auto">
          <a:xfrm>
            <a:off x="2070100" y="252253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6577" name="Oval 19"/>
          <p:cNvSpPr>
            <a:spLocks noChangeArrowheads="1"/>
          </p:cNvSpPr>
          <p:nvPr>
            <p:custDataLst>
              <p:tags r:id="rId16"/>
            </p:custDataLst>
          </p:nvPr>
        </p:nvSpPr>
        <p:spPr bwMode="auto">
          <a:xfrm>
            <a:off x="2070100" y="288448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6578" name="Oval 20"/>
          <p:cNvSpPr>
            <a:spLocks noChangeArrowheads="1"/>
          </p:cNvSpPr>
          <p:nvPr>
            <p:custDataLst>
              <p:tags r:id="rId17"/>
            </p:custDataLst>
          </p:nvPr>
        </p:nvSpPr>
        <p:spPr bwMode="auto">
          <a:xfrm>
            <a:off x="2070100" y="324802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6579" name="Oval 21"/>
          <p:cNvSpPr>
            <a:spLocks noChangeArrowheads="1"/>
          </p:cNvSpPr>
          <p:nvPr>
            <p:custDataLst>
              <p:tags r:id="rId18"/>
            </p:custDataLst>
          </p:nvPr>
        </p:nvSpPr>
        <p:spPr bwMode="auto">
          <a:xfrm>
            <a:off x="2070100" y="3611563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6580" name="Oval 22"/>
          <p:cNvSpPr>
            <a:spLocks noChangeArrowheads="1"/>
          </p:cNvSpPr>
          <p:nvPr>
            <p:custDataLst>
              <p:tags r:id="rId19"/>
            </p:custDataLst>
          </p:nvPr>
        </p:nvSpPr>
        <p:spPr bwMode="auto">
          <a:xfrm>
            <a:off x="2070100" y="397510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6581" name="Oval 23"/>
          <p:cNvSpPr>
            <a:spLocks noChangeArrowheads="1"/>
          </p:cNvSpPr>
          <p:nvPr>
            <p:custDataLst>
              <p:tags r:id="rId20"/>
            </p:custDataLst>
          </p:nvPr>
        </p:nvSpPr>
        <p:spPr bwMode="auto">
          <a:xfrm>
            <a:off x="2070100" y="4338638"/>
            <a:ext cx="304800" cy="304800"/>
          </a:xfrm>
          <a:prstGeom prst="ellipse">
            <a:avLst/>
          </a:prstGeom>
          <a:solidFill>
            <a:srgbClr val="FF0000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6582" name="Oval 24"/>
          <p:cNvSpPr>
            <a:spLocks noChangeArrowheads="1"/>
          </p:cNvSpPr>
          <p:nvPr>
            <p:custDataLst>
              <p:tags r:id="rId21"/>
            </p:custDataLst>
          </p:nvPr>
        </p:nvSpPr>
        <p:spPr bwMode="auto">
          <a:xfrm>
            <a:off x="2451100" y="252253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6583" name="Oval 25"/>
          <p:cNvSpPr>
            <a:spLocks noChangeArrowheads="1"/>
          </p:cNvSpPr>
          <p:nvPr>
            <p:custDataLst>
              <p:tags r:id="rId22"/>
            </p:custDataLst>
          </p:nvPr>
        </p:nvSpPr>
        <p:spPr bwMode="auto">
          <a:xfrm>
            <a:off x="2451100" y="288448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6584" name="Oval 26"/>
          <p:cNvSpPr>
            <a:spLocks noChangeArrowheads="1"/>
          </p:cNvSpPr>
          <p:nvPr>
            <p:custDataLst>
              <p:tags r:id="rId23"/>
            </p:custDataLst>
          </p:nvPr>
        </p:nvSpPr>
        <p:spPr bwMode="auto">
          <a:xfrm>
            <a:off x="2451100" y="324802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6585" name="Oval 27"/>
          <p:cNvSpPr>
            <a:spLocks noChangeArrowheads="1"/>
          </p:cNvSpPr>
          <p:nvPr>
            <p:custDataLst>
              <p:tags r:id="rId24"/>
            </p:custDataLst>
          </p:nvPr>
        </p:nvSpPr>
        <p:spPr bwMode="auto">
          <a:xfrm>
            <a:off x="2451100" y="3611563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6586" name="Oval 28"/>
          <p:cNvSpPr>
            <a:spLocks noChangeArrowheads="1"/>
          </p:cNvSpPr>
          <p:nvPr>
            <p:custDataLst>
              <p:tags r:id="rId25"/>
            </p:custDataLst>
          </p:nvPr>
        </p:nvSpPr>
        <p:spPr bwMode="auto">
          <a:xfrm>
            <a:off x="2451100" y="3975100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6587" name="Oval 29"/>
          <p:cNvSpPr>
            <a:spLocks noChangeArrowheads="1"/>
          </p:cNvSpPr>
          <p:nvPr>
            <p:custDataLst>
              <p:tags r:id="rId26"/>
            </p:custDataLst>
          </p:nvPr>
        </p:nvSpPr>
        <p:spPr bwMode="auto">
          <a:xfrm>
            <a:off x="2451100" y="4338638"/>
            <a:ext cx="304800" cy="304800"/>
          </a:xfrm>
          <a:prstGeom prst="ellipse">
            <a:avLst/>
          </a:prstGeom>
          <a:solidFill>
            <a:srgbClr val="FF0000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6588" name="Oval 30"/>
          <p:cNvSpPr>
            <a:spLocks noChangeArrowheads="1"/>
          </p:cNvSpPr>
          <p:nvPr>
            <p:custDataLst>
              <p:tags r:id="rId27"/>
            </p:custDataLst>
          </p:nvPr>
        </p:nvSpPr>
        <p:spPr bwMode="auto">
          <a:xfrm>
            <a:off x="2832100" y="252253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6589" name="Oval 31"/>
          <p:cNvSpPr>
            <a:spLocks noChangeArrowheads="1"/>
          </p:cNvSpPr>
          <p:nvPr>
            <p:custDataLst>
              <p:tags r:id="rId28"/>
            </p:custDataLst>
          </p:nvPr>
        </p:nvSpPr>
        <p:spPr bwMode="auto">
          <a:xfrm>
            <a:off x="2832100" y="288448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6590" name="Oval 32"/>
          <p:cNvSpPr>
            <a:spLocks noChangeArrowheads="1"/>
          </p:cNvSpPr>
          <p:nvPr>
            <p:custDataLst>
              <p:tags r:id="rId29"/>
            </p:custDataLst>
          </p:nvPr>
        </p:nvSpPr>
        <p:spPr bwMode="auto">
          <a:xfrm>
            <a:off x="2832100" y="324802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6591" name="Oval 33"/>
          <p:cNvSpPr>
            <a:spLocks noChangeArrowheads="1"/>
          </p:cNvSpPr>
          <p:nvPr>
            <p:custDataLst>
              <p:tags r:id="rId30"/>
            </p:custDataLst>
          </p:nvPr>
        </p:nvSpPr>
        <p:spPr bwMode="auto">
          <a:xfrm>
            <a:off x="2832100" y="3611563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6592" name="Oval 34"/>
          <p:cNvSpPr>
            <a:spLocks noChangeArrowheads="1"/>
          </p:cNvSpPr>
          <p:nvPr>
            <p:custDataLst>
              <p:tags r:id="rId31"/>
            </p:custDataLst>
          </p:nvPr>
        </p:nvSpPr>
        <p:spPr bwMode="auto">
          <a:xfrm>
            <a:off x="2832100" y="3975100"/>
            <a:ext cx="304800" cy="304800"/>
          </a:xfrm>
          <a:prstGeom prst="ellipse">
            <a:avLst/>
          </a:prstGeom>
          <a:solidFill>
            <a:srgbClr val="FF0000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6593" name="Oval 35"/>
          <p:cNvSpPr>
            <a:spLocks noChangeArrowheads="1"/>
          </p:cNvSpPr>
          <p:nvPr>
            <p:custDataLst>
              <p:tags r:id="rId32"/>
            </p:custDataLst>
          </p:nvPr>
        </p:nvSpPr>
        <p:spPr bwMode="auto">
          <a:xfrm>
            <a:off x="2832100" y="4338638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6594" name="Oval 36"/>
          <p:cNvSpPr>
            <a:spLocks noChangeArrowheads="1"/>
          </p:cNvSpPr>
          <p:nvPr>
            <p:custDataLst>
              <p:tags r:id="rId33"/>
            </p:custDataLst>
          </p:nvPr>
        </p:nvSpPr>
        <p:spPr bwMode="auto">
          <a:xfrm>
            <a:off x="3213100" y="252253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6595" name="Oval 37"/>
          <p:cNvSpPr>
            <a:spLocks noChangeArrowheads="1"/>
          </p:cNvSpPr>
          <p:nvPr>
            <p:custDataLst>
              <p:tags r:id="rId34"/>
            </p:custDataLst>
          </p:nvPr>
        </p:nvSpPr>
        <p:spPr bwMode="auto">
          <a:xfrm>
            <a:off x="3213100" y="288448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6596" name="Oval 38"/>
          <p:cNvSpPr>
            <a:spLocks noChangeArrowheads="1"/>
          </p:cNvSpPr>
          <p:nvPr>
            <p:custDataLst>
              <p:tags r:id="rId35"/>
            </p:custDataLst>
          </p:nvPr>
        </p:nvSpPr>
        <p:spPr bwMode="auto">
          <a:xfrm>
            <a:off x="3213100" y="324802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6597" name="Oval 39"/>
          <p:cNvSpPr>
            <a:spLocks noChangeArrowheads="1"/>
          </p:cNvSpPr>
          <p:nvPr>
            <p:custDataLst>
              <p:tags r:id="rId36"/>
            </p:custDataLst>
          </p:nvPr>
        </p:nvSpPr>
        <p:spPr bwMode="auto">
          <a:xfrm>
            <a:off x="3213100" y="3611563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6598" name="Oval 40"/>
          <p:cNvSpPr>
            <a:spLocks noChangeArrowheads="1"/>
          </p:cNvSpPr>
          <p:nvPr>
            <p:custDataLst>
              <p:tags r:id="rId37"/>
            </p:custDataLst>
          </p:nvPr>
        </p:nvSpPr>
        <p:spPr bwMode="auto">
          <a:xfrm>
            <a:off x="3213100" y="397510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6599" name="Oval 41"/>
          <p:cNvSpPr>
            <a:spLocks noChangeArrowheads="1"/>
          </p:cNvSpPr>
          <p:nvPr>
            <p:custDataLst>
              <p:tags r:id="rId38"/>
            </p:custDataLst>
          </p:nvPr>
        </p:nvSpPr>
        <p:spPr bwMode="auto">
          <a:xfrm>
            <a:off x="3213100" y="433863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6600" name="Oval 42"/>
          <p:cNvSpPr>
            <a:spLocks noChangeArrowheads="1"/>
          </p:cNvSpPr>
          <p:nvPr>
            <p:custDataLst>
              <p:tags r:id="rId39"/>
            </p:custDataLst>
          </p:nvPr>
        </p:nvSpPr>
        <p:spPr bwMode="auto">
          <a:xfrm>
            <a:off x="3594100" y="252253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6601" name="Oval 43"/>
          <p:cNvSpPr>
            <a:spLocks noChangeArrowheads="1"/>
          </p:cNvSpPr>
          <p:nvPr>
            <p:custDataLst>
              <p:tags r:id="rId40"/>
            </p:custDataLst>
          </p:nvPr>
        </p:nvSpPr>
        <p:spPr bwMode="auto">
          <a:xfrm>
            <a:off x="3594100" y="288448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6602" name="Oval 44"/>
          <p:cNvSpPr>
            <a:spLocks noChangeArrowheads="1"/>
          </p:cNvSpPr>
          <p:nvPr>
            <p:custDataLst>
              <p:tags r:id="rId41"/>
            </p:custDataLst>
          </p:nvPr>
        </p:nvSpPr>
        <p:spPr bwMode="auto">
          <a:xfrm>
            <a:off x="3594100" y="324802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6603" name="Oval 45"/>
          <p:cNvSpPr>
            <a:spLocks noChangeArrowheads="1"/>
          </p:cNvSpPr>
          <p:nvPr>
            <p:custDataLst>
              <p:tags r:id="rId42"/>
            </p:custDataLst>
          </p:nvPr>
        </p:nvSpPr>
        <p:spPr bwMode="auto">
          <a:xfrm>
            <a:off x="3594100" y="3611563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6604" name="Oval 46"/>
          <p:cNvSpPr>
            <a:spLocks noChangeArrowheads="1"/>
          </p:cNvSpPr>
          <p:nvPr>
            <p:custDataLst>
              <p:tags r:id="rId43"/>
            </p:custDataLst>
          </p:nvPr>
        </p:nvSpPr>
        <p:spPr bwMode="auto">
          <a:xfrm>
            <a:off x="3594100" y="397510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6605" name="Oval 47"/>
          <p:cNvSpPr>
            <a:spLocks noChangeArrowheads="1"/>
          </p:cNvSpPr>
          <p:nvPr>
            <p:custDataLst>
              <p:tags r:id="rId44"/>
            </p:custDataLst>
          </p:nvPr>
        </p:nvSpPr>
        <p:spPr bwMode="auto">
          <a:xfrm>
            <a:off x="3594100" y="4338638"/>
            <a:ext cx="304800" cy="304800"/>
          </a:xfrm>
          <a:prstGeom prst="ellipse">
            <a:avLst/>
          </a:prstGeom>
          <a:solidFill>
            <a:srgbClr val="FF0000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6606" name="Rectangle 48"/>
          <p:cNvSpPr>
            <a:spLocks noChangeArrowheads="1"/>
          </p:cNvSpPr>
          <p:nvPr>
            <p:custDataLst>
              <p:tags r:id="rId45"/>
            </p:custDataLst>
          </p:nvPr>
        </p:nvSpPr>
        <p:spPr bwMode="auto">
          <a:xfrm>
            <a:off x="1247775" y="2438400"/>
            <a:ext cx="2714625" cy="2278063"/>
          </a:xfrm>
          <a:prstGeom prst="rect">
            <a:avLst/>
          </a:prstGeom>
          <a:noFill/>
          <a:ln w="28575">
            <a:solidFill>
              <a:srgbClr val="008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6607" name="Text Box 49"/>
          <p:cNvSpPr txBox="1">
            <a:spLocks noChangeArrowheads="1"/>
          </p:cNvSpPr>
          <p:nvPr>
            <p:custDataLst>
              <p:tags r:id="rId46"/>
            </p:custDataLst>
          </p:nvPr>
        </p:nvSpPr>
        <p:spPr bwMode="auto">
          <a:xfrm>
            <a:off x="4953000" y="2590800"/>
            <a:ext cx="3048000" cy="25384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lnSpc>
                <a:spcPct val="40000"/>
              </a:lnSpc>
              <a:spcBef>
                <a:spcPct val="50000"/>
              </a:spcBef>
            </a:pPr>
            <a:r>
              <a:rPr lang="en-US" b="1">
                <a:solidFill>
                  <a:schemeClr val="accent2"/>
                </a:solidFill>
                <a:latin typeface="Courier New" pitchFamily="49" charset="0"/>
              </a:rPr>
              <a:t>| | | | | | | |</a:t>
            </a:r>
          </a:p>
          <a:p>
            <a:pPr>
              <a:lnSpc>
                <a:spcPct val="40000"/>
              </a:lnSpc>
              <a:spcBef>
                <a:spcPct val="50000"/>
              </a:spcBef>
            </a:pPr>
            <a:r>
              <a:rPr lang="en-US" b="1">
                <a:solidFill>
                  <a:schemeClr val="accent2"/>
                </a:solidFill>
                <a:latin typeface="Courier New" pitchFamily="49" charset="0"/>
              </a:rPr>
              <a:t>| | | | | | | |</a:t>
            </a:r>
          </a:p>
          <a:p>
            <a:pPr>
              <a:lnSpc>
                <a:spcPct val="40000"/>
              </a:lnSpc>
              <a:spcBef>
                <a:spcPct val="50000"/>
              </a:spcBef>
            </a:pPr>
            <a:r>
              <a:rPr lang="en-US" b="1">
                <a:solidFill>
                  <a:schemeClr val="accent2"/>
                </a:solidFill>
                <a:latin typeface="Courier New" pitchFamily="49" charset="0"/>
              </a:rPr>
              <a:t>| | | | | | | |</a:t>
            </a:r>
          </a:p>
          <a:p>
            <a:pPr>
              <a:lnSpc>
                <a:spcPct val="40000"/>
              </a:lnSpc>
              <a:spcBef>
                <a:spcPct val="50000"/>
              </a:spcBef>
            </a:pPr>
            <a:r>
              <a:rPr lang="en-US" b="1">
                <a:solidFill>
                  <a:schemeClr val="accent2"/>
                </a:solidFill>
                <a:latin typeface="Courier New" pitchFamily="49" charset="0"/>
              </a:rPr>
              <a:t>| | | |X| | | |</a:t>
            </a:r>
          </a:p>
          <a:p>
            <a:pPr>
              <a:lnSpc>
                <a:spcPct val="40000"/>
              </a:lnSpc>
              <a:spcBef>
                <a:spcPct val="50000"/>
              </a:spcBef>
            </a:pPr>
            <a:r>
              <a:rPr lang="en-US" b="1">
                <a:solidFill>
                  <a:schemeClr val="accent2"/>
                </a:solidFill>
                <a:latin typeface="Courier New" pitchFamily="49" charset="0"/>
              </a:rPr>
              <a:t>| |X| |X|O| | |</a:t>
            </a:r>
          </a:p>
          <a:p>
            <a:pPr>
              <a:lnSpc>
                <a:spcPct val="40000"/>
              </a:lnSpc>
              <a:spcBef>
                <a:spcPct val="50000"/>
              </a:spcBef>
            </a:pPr>
            <a:r>
              <a:rPr lang="en-US" b="1">
                <a:solidFill>
                  <a:schemeClr val="accent2"/>
                </a:solidFill>
                <a:latin typeface="Courier New" pitchFamily="49" charset="0"/>
              </a:rPr>
              <a:t>|X|O|O|O|X| |O|</a:t>
            </a:r>
          </a:p>
          <a:p>
            <a:pPr>
              <a:lnSpc>
                <a:spcPct val="40000"/>
              </a:lnSpc>
              <a:spcBef>
                <a:spcPct val="50000"/>
              </a:spcBef>
            </a:pPr>
            <a:r>
              <a:rPr lang="en-US" b="1">
                <a:solidFill>
                  <a:schemeClr val="accent2"/>
                </a:solidFill>
                <a:latin typeface="Courier New" pitchFamily="49" charset="0"/>
              </a:rPr>
              <a:t>---------------</a:t>
            </a:r>
          </a:p>
          <a:p>
            <a:pPr>
              <a:lnSpc>
                <a:spcPct val="40000"/>
              </a:lnSpc>
              <a:spcBef>
                <a:spcPct val="50000"/>
              </a:spcBef>
            </a:pPr>
            <a:r>
              <a:rPr lang="en-US" b="1">
                <a:solidFill>
                  <a:schemeClr val="accent2"/>
                </a:solidFill>
                <a:latin typeface="Courier New" pitchFamily="49" charset="0"/>
              </a:rPr>
              <a:t> 0 1 2 3 4 5 6</a:t>
            </a:r>
          </a:p>
        </p:txBody>
      </p:sp>
      <p:sp>
        <p:nvSpPr>
          <p:cNvPr id="66608" name="Text Box 50"/>
          <p:cNvSpPr txBox="1">
            <a:spLocks noChangeArrowheads="1"/>
          </p:cNvSpPr>
          <p:nvPr>
            <p:custDataLst>
              <p:tags r:id="rId47"/>
            </p:custDataLst>
          </p:nvPr>
        </p:nvSpPr>
        <p:spPr bwMode="auto">
          <a:xfrm>
            <a:off x="785813" y="5481638"/>
            <a:ext cx="4983162" cy="1187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>
                <a:latin typeface="Times" charset="0"/>
              </a:rPr>
              <a:t>Suppose our </a:t>
            </a:r>
            <a:r>
              <a:rPr lang="en-US" b="1">
                <a:solidFill>
                  <a:schemeClr val="accent2"/>
                </a:solidFill>
                <a:latin typeface="Courier New" pitchFamily="49" charset="0"/>
              </a:rPr>
              <a:t>Board</a:t>
            </a:r>
            <a:r>
              <a:rPr lang="en-US">
                <a:latin typeface="Times" charset="0"/>
              </a:rPr>
              <a:t> class's 2d list of lists is named </a:t>
            </a:r>
            <a:r>
              <a:rPr lang="en-US" b="1">
                <a:latin typeface="Courier New" pitchFamily="49" charset="0"/>
              </a:rPr>
              <a:t>self.data</a:t>
            </a:r>
            <a:r>
              <a:rPr lang="en-US">
                <a:latin typeface="Times" charset="0"/>
              </a:rPr>
              <a:t>. What is the name of this single spot?</a:t>
            </a:r>
          </a:p>
        </p:txBody>
      </p:sp>
      <p:sp>
        <p:nvSpPr>
          <p:cNvPr id="66609" name="Freeform 51"/>
          <p:cNvSpPr>
            <a:spLocks/>
          </p:cNvSpPr>
          <p:nvPr>
            <p:custDataLst>
              <p:tags r:id="rId48"/>
            </p:custDataLst>
          </p:nvPr>
        </p:nvSpPr>
        <p:spPr bwMode="auto">
          <a:xfrm>
            <a:off x="3994150" y="2670175"/>
            <a:ext cx="1277938" cy="2733675"/>
          </a:xfrm>
          <a:custGeom>
            <a:avLst/>
            <a:gdLst>
              <a:gd name="T0" fmla="*/ 0 w 805"/>
              <a:gd name="T1" fmla="*/ 2147483647 h 1722"/>
              <a:gd name="T2" fmla="*/ 2147483647 w 805"/>
              <a:gd name="T3" fmla="*/ 2147483647 h 1722"/>
              <a:gd name="T4" fmla="*/ 2147483647 w 805"/>
              <a:gd name="T5" fmla="*/ 2147483647 h 1722"/>
              <a:gd name="T6" fmla="*/ 2147483647 w 805"/>
              <a:gd name="T7" fmla="*/ 2147483647 h 1722"/>
              <a:gd name="T8" fmla="*/ 2147483647 w 805"/>
              <a:gd name="T9" fmla="*/ 2147483647 h 1722"/>
              <a:gd name="T10" fmla="*/ 2147483647 w 805"/>
              <a:gd name="T11" fmla="*/ 2147483647 h 1722"/>
              <a:gd name="T12" fmla="*/ 2147483647 w 805"/>
              <a:gd name="T13" fmla="*/ 2147483647 h 1722"/>
              <a:gd name="T14" fmla="*/ 2147483647 w 805"/>
              <a:gd name="T15" fmla="*/ 2147483647 h 1722"/>
              <a:gd name="T16" fmla="*/ 2147483647 w 805"/>
              <a:gd name="T17" fmla="*/ 2147483647 h 1722"/>
              <a:gd name="T18" fmla="*/ 2147483647 w 805"/>
              <a:gd name="T19" fmla="*/ 2147483647 h 1722"/>
              <a:gd name="T20" fmla="*/ 2147483647 w 805"/>
              <a:gd name="T21" fmla="*/ 2147483647 h 1722"/>
              <a:gd name="T22" fmla="*/ 2147483647 w 805"/>
              <a:gd name="T23" fmla="*/ 2147483647 h 1722"/>
              <a:gd name="T24" fmla="*/ 2147483647 w 805"/>
              <a:gd name="T25" fmla="*/ 2147483647 h 1722"/>
              <a:gd name="T26" fmla="*/ 2147483647 w 805"/>
              <a:gd name="T27" fmla="*/ 2147483647 h 1722"/>
              <a:gd name="T28" fmla="*/ 2147483647 w 805"/>
              <a:gd name="T29" fmla="*/ 2147483647 h 1722"/>
              <a:gd name="T30" fmla="*/ 2147483647 w 805"/>
              <a:gd name="T31" fmla="*/ 2147483647 h 1722"/>
              <a:gd name="T32" fmla="*/ 2147483647 w 805"/>
              <a:gd name="T33" fmla="*/ 2147483647 h 1722"/>
              <a:gd name="T34" fmla="*/ 2147483647 w 805"/>
              <a:gd name="T35" fmla="*/ 2147483647 h 1722"/>
              <a:gd name="T36" fmla="*/ 2147483647 w 805"/>
              <a:gd name="T37" fmla="*/ 2147483647 h 1722"/>
              <a:gd name="T38" fmla="*/ 2147483647 w 805"/>
              <a:gd name="T39" fmla="*/ 2147483647 h 1722"/>
              <a:gd name="T40" fmla="*/ 2147483647 w 805"/>
              <a:gd name="T41" fmla="*/ 2147483647 h 1722"/>
              <a:gd name="T42" fmla="*/ 2147483647 w 805"/>
              <a:gd name="T43" fmla="*/ 2147483647 h 1722"/>
              <a:gd name="T44" fmla="*/ 2147483647 w 805"/>
              <a:gd name="T45" fmla="*/ 0 h 1722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w 805"/>
              <a:gd name="T70" fmla="*/ 0 h 1722"/>
              <a:gd name="T71" fmla="*/ 805 w 805"/>
              <a:gd name="T72" fmla="*/ 1722 h 1722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T69" t="T70" r="T71" b="T72"/>
            <a:pathLst>
              <a:path w="805" h="1722">
                <a:moveTo>
                  <a:pt x="0" y="1722"/>
                </a:moveTo>
                <a:cubicBezTo>
                  <a:pt x="23" y="1705"/>
                  <a:pt x="44" y="1694"/>
                  <a:pt x="63" y="1673"/>
                </a:cubicBezTo>
                <a:cubicBezTo>
                  <a:pt x="83" y="1648"/>
                  <a:pt x="92" y="1614"/>
                  <a:pt x="107" y="1586"/>
                </a:cubicBezTo>
                <a:cubicBezTo>
                  <a:pt x="121" y="1528"/>
                  <a:pt x="163" y="1445"/>
                  <a:pt x="199" y="1397"/>
                </a:cubicBezTo>
                <a:cubicBezTo>
                  <a:pt x="200" y="1385"/>
                  <a:pt x="200" y="1373"/>
                  <a:pt x="204" y="1363"/>
                </a:cubicBezTo>
                <a:cubicBezTo>
                  <a:pt x="208" y="1349"/>
                  <a:pt x="223" y="1324"/>
                  <a:pt x="223" y="1324"/>
                </a:cubicBezTo>
                <a:cubicBezTo>
                  <a:pt x="228" y="1298"/>
                  <a:pt x="236" y="1278"/>
                  <a:pt x="248" y="1256"/>
                </a:cubicBezTo>
                <a:cubicBezTo>
                  <a:pt x="258" y="1194"/>
                  <a:pt x="250" y="1219"/>
                  <a:pt x="267" y="1179"/>
                </a:cubicBezTo>
                <a:cubicBezTo>
                  <a:pt x="270" y="1162"/>
                  <a:pt x="273" y="1146"/>
                  <a:pt x="277" y="1130"/>
                </a:cubicBezTo>
                <a:cubicBezTo>
                  <a:pt x="278" y="1121"/>
                  <a:pt x="282" y="1106"/>
                  <a:pt x="282" y="1106"/>
                </a:cubicBezTo>
                <a:cubicBezTo>
                  <a:pt x="290" y="1027"/>
                  <a:pt x="272" y="881"/>
                  <a:pt x="316" y="820"/>
                </a:cubicBezTo>
                <a:cubicBezTo>
                  <a:pt x="326" y="780"/>
                  <a:pt x="321" y="797"/>
                  <a:pt x="330" y="771"/>
                </a:cubicBezTo>
                <a:cubicBezTo>
                  <a:pt x="332" y="710"/>
                  <a:pt x="327" y="679"/>
                  <a:pt x="345" y="631"/>
                </a:cubicBezTo>
                <a:cubicBezTo>
                  <a:pt x="360" y="536"/>
                  <a:pt x="393" y="440"/>
                  <a:pt x="432" y="354"/>
                </a:cubicBezTo>
                <a:cubicBezTo>
                  <a:pt x="446" y="320"/>
                  <a:pt x="473" y="294"/>
                  <a:pt x="490" y="262"/>
                </a:cubicBezTo>
                <a:cubicBezTo>
                  <a:pt x="508" y="226"/>
                  <a:pt x="519" y="185"/>
                  <a:pt x="539" y="151"/>
                </a:cubicBezTo>
                <a:cubicBezTo>
                  <a:pt x="543" y="142"/>
                  <a:pt x="547" y="133"/>
                  <a:pt x="553" y="126"/>
                </a:cubicBezTo>
                <a:cubicBezTo>
                  <a:pt x="561" y="112"/>
                  <a:pt x="582" y="88"/>
                  <a:pt x="582" y="88"/>
                </a:cubicBezTo>
                <a:cubicBezTo>
                  <a:pt x="583" y="78"/>
                  <a:pt x="581" y="67"/>
                  <a:pt x="587" y="59"/>
                </a:cubicBezTo>
                <a:cubicBezTo>
                  <a:pt x="590" y="53"/>
                  <a:pt x="599" y="56"/>
                  <a:pt x="606" y="54"/>
                </a:cubicBezTo>
                <a:cubicBezTo>
                  <a:pt x="646" y="40"/>
                  <a:pt x="686" y="32"/>
                  <a:pt x="728" y="25"/>
                </a:cubicBezTo>
                <a:cubicBezTo>
                  <a:pt x="743" y="22"/>
                  <a:pt x="761" y="14"/>
                  <a:pt x="776" y="10"/>
                </a:cubicBezTo>
                <a:cubicBezTo>
                  <a:pt x="785" y="6"/>
                  <a:pt x="805" y="0"/>
                  <a:pt x="805" y="0"/>
                </a:cubicBez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6610" name="Text Box 52"/>
          <p:cNvSpPr txBox="1">
            <a:spLocks noChangeArrowheads="1"/>
          </p:cNvSpPr>
          <p:nvPr>
            <p:custDataLst>
              <p:tags r:id="rId49"/>
            </p:custDataLst>
          </p:nvPr>
        </p:nvSpPr>
        <p:spPr bwMode="auto">
          <a:xfrm>
            <a:off x="304800" y="1295400"/>
            <a:ext cx="8686800" cy="822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i="1">
                <a:latin typeface="Times" charset="0"/>
              </a:rPr>
              <a:t>For your convenience</a:t>
            </a:r>
            <a:r>
              <a:rPr lang="en-US">
                <a:latin typeface="Times" charset="0"/>
              </a:rPr>
              <a:t>, the creators of Python</a:t>
            </a:r>
            <a:r>
              <a:rPr lang="ja-JP" altLang="en-US">
                <a:latin typeface="Times" charset="0"/>
              </a:rPr>
              <a:t>’</a:t>
            </a:r>
            <a:r>
              <a:rPr lang="en-US" altLang="ja-JP">
                <a:latin typeface="Times" charset="0"/>
              </a:rPr>
              <a:t>s library have included a </a:t>
            </a:r>
            <a:r>
              <a:rPr lang="en-US" altLang="ja-JP" b="1">
                <a:solidFill>
                  <a:schemeClr val="accent2"/>
                </a:solidFill>
                <a:latin typeface="Courier New" pitchFamily="49" charset="0"/>
              </a:rPr>
              <a:t>Board</a:t>
            </a:r>
            <a:r>
              <a:rPr lang="en-US" altLang="ja-JP">
                <a:latin typeface="Times" charset="0"/>
              </a:rPr>
              <a:t> class that can represent any size of Connect Four board... !</a:t>
            </a:r>
            <a:endParaRPr lang="en-US">
              <a:latin typeface="Times" charset="0"/>
            </a:endParaRPr>
          </a:p>
        </p:txBody>
      </p:sp>
    </p:spTree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ounded Rectangle 2"/>
          <p:cNvSpPr/>
          <p:nvPr/>
        </p:nvSpPr>
        <p:spPr bwMode="auto">
          <a:xfrm>
            <a:off x="990600" y="5163274"/>
            <a:ext cx="7162800" cy="533705"/>
          </a:xfrm>
          <a:prstGeom prst="roundRect">
            <a:avLst/>
          </a:prstGeom>
          <a:solidFill>
            <a:srgbClr val="CCECFF"/>
          </a:solidFill>
          <a:ln w="9525" cap="flat" cmpd="sng" algn="ctr">
            <a:solidFill>
              <a:srgbClr val="0B04FF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itchFamily="-106" charset="0"/>
              <a:ea typeface="ＭＳ Ｐゴシック" pitchFamily="-106" charset="-128"/>
              <a:cs typeface="ＭＳ Ｐゴシック" pitchFamily="-106" charset="-128"/>
            </a:endParaRPr>
          </a:p>
        </p:txBody>
      </p:sp>
      <p:sp>
        <p:nvSpPr>
          <p:cNvPr id="71" name="Rounded Rectangle 70"/>
          <p:cNvSpPr/>
          <p:nvPr/>
        </p:nvSpPr>
        <p:spPr bwMode="auto">
          <a:xfrm>
            <a:off x="994719" y="5789308"/>
            <a:ext cx="7162800" cy="533705"/>
          </a:xfrm>
          <a:prstGeom prst="roundRect">
            <a:avLst/>
          </a:prstGeom>
          <a:solidFill>
            <a:srgbClr val="FFEAD5"/>
          </a:solidFill>
          <a:ln w="9525" cap="flat" cmpd="sng" algn="ctr">
            <a:solidFill>
              <a:srgbClr val="CC33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itchFamily="-106" charset="0"/>
              <a:ea typeface="ＭＳ Ｐゴシック" pitchFamily="-106" charset="-128"/>
              <a:cs typeface="ＭＳ Ｐゴシック" pitchFamily="-106" charset="-128"/>
            </a:endParaRPr>
          </a:p>
        </p:txBody>
      </p:sp>
      <p:sp>
        <p:nvSpPr>
          <p:cNvPr id="10244" name="Text Box 50"/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4953000" y="2357438"/>
            <a:ext cx="3048000" cy="256685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lnSpc>
                <a:spcPct val="40000"/>
              </a:lnSpc>
              <a:spcBef>
                <a:spcPct val="50000"/>
              </a:spcBef>
            </a:pPr>
            <a:r>
              <a:rPr lang="en-US" b="1" dirty="0">
                <a:solidFill>
                  <a:schemeClr val="accent2"/>
                </a:solidFill>
                <a:latin typeface="Courier New" pitchFamily="49" charset="0"/>
              </a:rPr>
              <a:t>| | | | | | | |</a:t>
            </a:r>
          </a:p>
          <a:p>
            <a:pPr>
              <a:lnSpc>
                <a:spcPct val="40000"/>
              </a:lnSpc>
              <a:spcBef>
                <a:spcPct val="50000"/>
              </a:spcBef>
            </a:pPr>
            <a:r>
              <a:rPr lang="en-US" b="1" dirty="0">
                <a:solidFill>
                  <a:schemeClr val="accent2"/>
                </a:solidFill>
                <a:latin typeface="Courier New" pitchFamily="49" charset="0"/>
              </a:rPr>
              <a:t>| | | | | | | |</a:t>
            </a:r>
          </a:p>
          <a:p>
            <a:pPr>
              <a:lnSpc>
                <a:spcPct val="40000"/>
              </a:lnSpc>
              <a:spcBef>
                <a:spcPct val="50000"/>
              </a:spcBef>
            </a:pPr>
            <a:r>
              <a:rPr lang="en-US" b="1" dirty="0">
                <a:solidFill>
                  <a:schemeClr val="accent2"/>
                </a:solidFill>
                <a:latin typeface="Courier New" pitchFamily="49" charset="0"/>
              </a:rPr>
              <a:t>| | | | | | | |</a:t>
            </a:r>
          </a:p>
          <a:p>
            <a:pPr>
              <a:lnSpc>
                <a:spcPct val="40000"/>
              </a:lnSpc>
              <a:spcBef>
                <a:spcPct val="50000"/>
              </a:spcBef>
            </a:pPr>
            <a:r>
              <a:rPr lang="en-US" b="1" dirty="0">
                <a:solidFill>
                  <a:schemeClr val="accent2"/>
                </a:solidFill>
                <a:latin typeface="Courier New" pitchFamily="49" charset="0"/>
              </a:rPr>
              <a:t>| | | |X| | | |</a:t>
            </a:r>
          </a:p>
          <a:p>
            <a:pPr>
              <a:lnSpc>
                <a:spcPct val="40000"/>
              </a:lnSpc>
              <a:spcBef>
                <a:spcPct val="50000"/>
              </a:spcBef>
            </a:pPr>
            <a:r>
              <a:rPr lang="en-US" b="1" dirty="0">
                <a:solidFill>
                  <a:schemeClr val="accent2"/>
                </a:solidFill>
                <a:latin typeface="Courier New" pitchFamily="49" charset="0"/>
              </a:rPr>
              <a:t>| |X| |</a:t>
            </a:r>
            <a:r>
              <a:rPr lang="en-US" b="1" dirty="0" smtClean="0">
                <a:solidFill>
                  <a:schemeClr val="accent2"/>
                </a:solidFill>
                <a:latin typeface="Courier New" pitchFamily="49" charset="0"/>
              </a:rPr>
              <a:t>X| | </a:t>
            </a:r>
            <a:r>
              <a:rPr lang="en-US" b="1" dirty="0">
                <a:solidFill>
                  <a:schemeClr val="accent2"/>
                </a:solidFill>
                <a:latin typeface="Courier New" pitchFamily="49" charset="0"/>
              </a:rPr>
              <a:t>| |</a:t>
            </a:r>
          </a:p>
          <a:p>
            <a:pPr>
              <a:lnSpc>
                <a:spcPct val="40000"/>
              </a:lnSpc>
              <a:spcBef>
                <a:spcPct val="50000"/>
              </a:spcBef>
            </a:pPr>
            <a:r>
              <a:rPr lang="en-US" b="1" dirty="0">
                <a:solidFill>
                  <a:schemeClr val="accent2"/>
                </a:solidFill>
                <a:latin typeface="Courier New" pitchFamily="49" charset="0"/>
              </a:rPr>
              <a:t>|</a:t>
            </a:r>
            <a:r>
              <a:rPr lang="en-US" b="1" dirty="0" smtClean="0">
                <a:solidFill>
                  <a:schemeClr val="accent2"/>
                </a:solidFill>
                <a:latin typeface="Courier New" pitchFamily="49" charset="0"/>
              </a:rPr>
              <a:t>X|O|O|O| |</a:t>
            </a:r>
            <a:r>
              <a:rPr lang="en-US" b="1" dirty="0">
                <a:solidFill>
                  <a:schemeClr val="accent2"/>
                </a:solidFill>
                <a:latin typeface="Courier New" pitchFamily="49" charset="0"/>
              </a:rPr>
              <a:t>O</a:t>
            </a:r>
            <a:r>
              <a:rPr lang="en-US" b="1" dirty="0" smtClean="0">
                <a:solidFill>
                  <a:schemeClr val="accent2"/>
                </a:solidFill>
                <a:latin typeface="Courier New" pitchFamily="49" charset="0"/>
              </a:rPr>
              <a:t>| |</a:t>
            </a:r>
            <a:endParaRPr lang="en-US" b="1" dirty="0">
              <a:solidFill>
                <a:schemeClr val="accent2"/>
              </a:solidFill>
              <a:latin typeface="Courier New" pitchFamily="49" charset="0"/>
            </a:endParaRPr>
          </a:p>
          <a:p>
            <a:pPr>
              <a:lnSpc>
                <a:spcPct val="40000"/>
              </a:lnSpc>
              <a:spcBef>
                <a:spcPct val="50000"/>
              </a:spcBef>
            </a:pPr>
            <a:r>
              <a:rPr lang="en-US" b="1" dirty="0">
                <a:solidFill>
                  <a:schemeClr val="accent2"/>
                </a:solidFill>
                <a:latin typeface="Courier New" pitchFamily="49" charset="0"/>
              </a:rPr>
              <a:t>---------------</a:t>
            </a:r>
          </a:p>
          <a:p>
            <a:pPr>
              <a:lnSpc>
                <a:spcPct val="40000"/>
              </a:lnSpc>
              <a:spcBef>
                <a:spcPct val="50000"/>
              </a:spcBef>
            </a:pPr>
            <a:r>
              <a:rPr lang="en-US" b="1" dirty="0">
                <a:solidFill>
                  <a:schemeClr val="accent2"/>
                </a:solidFill>
                <a:latin typeface="Courier New" pitchFamily="49" charset="0"/>
              </a:rPr>
              <a:t> 0 1 2 3 4 5 6</a:t>
            </a:r>
          </a:p>
        </p:txBody>
      </p:sp>
      <p:grpSp>
        <p:nvGrpSpPr>
          <p:cNvPr id="10245" name="Group 52"/>
          <p:cNvGrpSpPr>
            <a:grpSpLocks/>
          </p:cNvGrpSpPr>
          <p:nvPr>
            <p:custDataLst>
              <p:tags r:id="rId2"/>
            </p:custDataLst>
          </p:nvPr>
        </p:nvGrpSpPr>
        <p:grpSpPr bwMode="auto">
          <a:xfrm>
            <a:off x="1298575" y="1600200"/>
            <a:ext cx="444500" cy="538163"/>
            <a:chOff x="2928" y="1051"/>
            <a:chExt cx="840" cy="957"/>
          </a:xfrm>
        </p:grpSpPr>
        <p:sp>
          <p:nvSpPr>
            <p:cNvPr id="10294" name="Freeform 53"/>
            <p:cNvSpPr>
              <a:spLocks/>
            </p:cNvSpPr>
            <p:nvPr>
              <p:custDataLst>
                <p:tags r:id="rId5"/>
              </p:custDataLst>
            </p:nvPr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15 w 1048"/>
                <a:gd name="T1" fmla="*/ 21 h 250"/>
                <a:gd name="T2" fmla="*/ 25 w 1048"/>
                <a:gd name="T3" fmla="*/ 83 h 250"/>
                <a:gd name="T4" fmla="*/ 26 w 1048"/>
                <a:gd name="T5" fmla="*/ 111 h 250"/>
                <a:gd name="T6" fmla="*/ 28 w 1048"/>
                <a:gd name="T7" fmla="*/ 125 h 250"/>
                <a:gd name="T8" fmla="*/ 29 w 1048"/>
                <a:gd name="T9" fmla="*/ 165 h 250"/>
                <a:gd name="T10" fmla="*/ 20 w 1048"/>
                <a:gd name="T11" fmla="*/ 234 h 250"/>
                <a:gd name="T12" fmla="*/ 2 w 1048"/>
                <a:gd name="T13" fmla="*/ 214 h 250"/>
                <a:gd name="T14" fmla="*/ 0 w 1048"/>
                <a:gd name="T15" fmla="*/ 193 h 250"/>
                <a:gd name="T16" fmla="*/ 2 w 1048"/>
                <a:gd name="T17" fmla="*/ 159 h 250"/>
                <a:gd name="T18" fmla="*/ 2 w 1048"/>
                <a:gd name="T19" fmla="*/ 125 h 250"/>
                <a:gd name="T20" fmla="*/ 5 w 1048"/>
                <a:gd name="T21" fmla="*/ 76 h 250"/>
                <a:gd name="T22" fmla="*/ 8 w 1048"/>
                <a:gd name="T23" fmla="*/ 55 h 250"/>
                <a:gd name="T24" fmla="*/ 9 w 1048"/>
                <a:gd name="T25" fmla="*/ 28 h 250"/>
                <a:gd name="T26" fmla="*/ 10 w 1048"/>
                <a:gd name="T27" fmla="*/ 14 h 250"/>
                <a:gd name="T28" fmla="*/ 13 w 1048"/>
                <a:gd name="T29" fmla="*/ 28 h 250"/>
                <a:gd name="T30" fmla="*/ 15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295" name="Oval 54"/>
            <p:cNvSpPr>
              <a:spLocks noChangeArrowheads="1"/>
            </p:cNvSpPr>
            <p:nvPr>
              <p:custDataLst>
                <p:tags r:id="rId6"/>
              </p:custDataLst>
            </p:nvPr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296" name="Oval 55"/>
            <p:cNvSpPr>
              <a:spLocks noChangeArrowheads="1"/>
            </p:cNvSpPr>
            <p:nvPr>
              <p:custDataLst>
                <p:tags r:id="rId7"/>
              </p:custDataLst>
            </p:nvPr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297" name="Oval 56"/>
            <p:cNvSpPr>
              <a:spLocks noChangeArrowheads="1"/>
            </p:cNvSpPr>
            <p:nvPr>
              <p:custDataLst>
                <p:tags r:id="rId8"/>
              </p:custDataLst>
            </p:nvPr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298" name="Oval 57"/>
            <p:cNvSpPr>
              <a:spLocks noChangeArrowheads="1"/>
            </p:cNvSpPr>
            <p:nvPr>
              <p:custDataLst>
                <p:tags r:id="rId9"/>
              </p:custDataLst>
            </p:nvPr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299" name="Oval 58"/>
            <p:cNvSpPr>
              <a:spLocks noChangeArrowheads="1"/>
            </p:cNvSpPr>
            <p:nvPr>
              <p:custDataLst>
                <p:tags r:id="rId10"/>
              </p:custDataLst>
            </p:nvPr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300" name="Oval 59"/>
            <p:cNvSpPr>
              <a:spLocks noChangeArrowheads="1"/>
            </p:cNvSpPr>
            <p:nvPr>
              <p:custDataLst>
                <p:tags r:id="rId11"/>
              </p:custDataLst>
            </p:nvPr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301" name="Oval 60"/>
            <p:cNvSpPr>
              <a:spLocks noChangeArrowheads="1"/>
            </p:cNvSpPr>
            <p:nvPr>
              <p:custDataLst>
                <p:tags r:id="rId12"/>
              </p:custDataLst>
            </p:nvPr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302" name="AutoShape 61"/>
            <p:cNvSpPr>
              <a:spLocks noChangeArrowheads="1"/>
            </p:cNvSpPr>
            <p:nvPr>
              <p:custDataLst>
                <p:tags r:id="rId13"/>
              </p:custDataLst>
            </p:nvPr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303" name="Freeform 62"/>
            <p:cNvSpPr>
              <a:spLocks/>
            </p:cNvSpPr>
            <p:nvPr>
              <p:custDataLst>
                <p:tags r:id="rId14"/>
              </p:custDataLst>
            </p:nvPr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304" name="Freeform 63"/>
            <p:cNvSpPr>
              <a:spLocks/>
            </p:cNvSpPr>
            <p:nvPr>
              <p:custDataLst>
                <p:tags r:id="rId15"/>
              </p:custDataLst>
            </p:nvPr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305" name="Freeform 64"/>
            <p:cNvSpPr>
              <a:spLocks/>
            </p:cNvSpPr>
            <p:nvPr>
              <p:custDataLst>
                <p:tags r:id="rId16"/>
              </p:custDataLst>
            </p:nvPr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306" name="Freeform 65"/>
            <p:cNvSpPr>
              <a:spLocks/>
            </p:cNvSpPr>
            <p:nvPr>
              <p:custDataLst>
                <p:tags r:id="rId17"/>
              </p:custDataLst>
            </p:nvPr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0246" name="Text Box 66"/>
          <p:cNvSpPr txBox="1">
            <a:spLocks noChangeArrowheads="1"/>
          </p:cNvSpPr>
          <p:nvPr/>
        </p:nvSpPr>
        <p:spPr bwMode="auto">
          <a:xfrm>
            <a:off x="207963" y="1616075"/>
            <a:ext cx="1095375" cy="739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400">
                <a:solidFill>
                  <a:srgbClr val="008000"/>
                </a:solidFill>
                <a:latin typeface="Calibri" pitchFamily="34" charset="0"/>
              </a:rPr>
              <a:t>I feel ahead of the game here...</a:t>
            </a:r>
          </a:p>
        </p:txBody>
      </p:sp>
      <p:sp>
        <p:nvSpPr>
          <p:cNvPr id="10247" name="Text Box 67"/>
          <p:cNvSpPr txBox="1"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1143000" y="5200345"/>
            <a:ext cx="670560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dirty="0" smtClean="0">
                <a:latin typeface="Cambria" panose="02040503050406030204" pitchFamily="18" charset="0"/>
              </a:rPr>
              <a:t>It should</a:t>
            </a:r>
            <a:r>
              <a:rPr lang="en-US" b="1" dirty="0">
                <a:solidFill>
                  <a:srgbClr val="0B04FF"/>
                </a:solidFill>
                <a:latin typeface="Cambria" panose="02040503050406030204" pitchFamily="18" charset="0"/>
              </a:rPr>
              <a:t> </a:t>
            </a:r>
            <a:r>
              <a:rPr lang="en-US" b="1" dirty="0" smtClean="0">
                <a:solidFill>
                  <a:srgbClr val="0B04FF"/>
                </a:solidFill>
                <a:latin typeface="Cambria" panose="02040503050406030204" pitchFamily="18" charset="0"/>
              </a:rPr>
              <a:t>(1)</a:t>
            </a:r>
            <a:r>
              <a:rPr lang="en-US" dirty="0" smtClean="0">
                <a:latin typeface="Cambria" panose="02040503050406030204" pitchFamily="18" charset="0"/>
              </a:rPr>
              <a:t> win and </a:t>
            </a:r>
            <a:r>
              <a:rPr lang="en-US" b="1" dirty="0" smtClean="0">
                <a:solidFill>
                  <a:srgbClr val="0B04FF"/>
                </a:solidFill>
                <a:latin typeface="Cambria" panose="02040503050406030204" pitchFamily="18" charset="0"/>
              </a:rPr>
              <a:t>(2)</a:t>
            </a:r>
            <a:r>
              <a:rPr lang="en-US" dirty="0" smtClean="0">
                <a:latin typeface="Cambria" panose="02040503050406030204" pitchFamily="18" charset="0"/>
              </a:rPr>
              <a:t> </a:t>
            </a:r>
            <a:r>
              <a:rPr lang="en-US" i="1" dirty="0" smtClean="0">
                <a:latin typeface="Cambria" panose="02040503050406030204" pitchFamily="18" charset="0"/>
              </a:rPr>
              <a:t>block</a:t>
            </a:r>
            <a:r>
              <a:rPr lang="en-US" dirty="0" smtClean="0">
                <a:latin typeface="Cambria" panose="02040503050406030204" pitchFamily="18" charset="0"/>
              </a:rPr>
              <a:t> wins, if possible. </a:t>
            </a:r>
          </a:p>
        </p:txBody>
      </p:sp>
      <p:sp>
        <p:nvSpPr>
          <p:cNvPr id="10248" name="Oval 68"/>
          <p:cNvSpPr>
            <a:spLocks noChangeArrowheads="1"/>
          </p:cNvSpPr>
          <p:nvPr/>
        </p:nvSpPr>
        <p:spPr bwMode="auto">
          <a:xfrm>
            <a:off x="1355725" y="2220913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249" name="Oval 69"/>
          <p:cNvSpPr>
            <a:spLocks noChangeArrowheads="1"/>
          </p:cNvSpPr>
          <p:nvPr/>
        </p:nvSpPr>
        <p:spPr bwMode="auto">
          <a:xfrm>
            <a:off x="1355725" y="2582863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250" name="Oval 70"/>
          <p:cNvSpPr>
            <a:spLocks noChangeArrowheads="1"/>
          </p:cNvSpPr>
          <p:nvPr/>
        </p:nvSpPr>
        <p:spPr bwMode="auto">
          <a:xfrm>
            <a:off x="1355725" y="294640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251" name="Oval 71"/>
          <p:cNvSpPr>
            <a:spLocks noChangeArrowheads="1"/>
          </p:cNvSpPr>
          <p:nvPr/>
        </p:nvSpPr>
        <p:spPr bwMode="auto">
          <a:xfrm>
            <a:off x="1355725" y="330993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252" name="Oval 72"/>
          <p:cNvSpPr>
            <a:spLocks noChangeArrowheads="1"/>
          </p:cNvSpPr>
          <p:nvPr/>
        </p:nvSpPr>
        <p:spPr bwMode="auto">
          <a:xfrm>
            <a:off x="1355725" y="367347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253" name="Oval 73"/>
          <p:cNvSpPr>
            <a:spLocks noChangeArrowheads="1"/>
          </p:cNvSpPr>
          <p:nvPr/>
        </p:nvSpPr>
        <p:spPr bwMode="auto">
          <a:xfrm>
            <a:off x="1355725" y="4037013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254" name="Oval 74"/>
          <p:cNvSpPr>
            <a:spLocks noChangeArrowheads="1"/>
          </p:cNvSpPr>
          <p:nvPr/>
        </p:nvSpPr>
        <p:spPr bwMode="auto">
          <a:xfrm>
            <a:off x="1736725" y="2220913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255" name="Oval 75"/>
          <p:cNvSpPr>
            <a:spLocks noChangeArrowheads="1"/>
          </p:cNvSpPr>
          <p:nvPr/>
        </p:nvSpPr>
        <p:spPr bwMode="auto">
          <a:xfrm>
            <a:off x="1736725" y="2582863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256" name="Oval 76"/>
          <p:cNvSpPr>
            <a:spLocks noChangeArrowheads="1"/>
          </p:cNvSpPr>
          <p:nvPr/>
        </p:nvSpPr>
        <p:spPr bwMode="auto">
          <a:xfrm>
            <a:off x="1736725" y="294640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257" name="Oval 77"/>
          <p:cNvSpPr>
            <a:spLocks noChangeArrowheads="1"/>
          </p:cNvSpPr>
          <p:nvPr/>
        </p:nvSpPr>
        <p:spPr bwMode="auto">
          <a:xfrm>
            <a:off x="1736725" y="330993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258" name="Oval 78"/>
          <p:cNvSpPr>
            <a:spLocks noChangeArrowheads="1"/>
          </p:cNvSpPr>
          <p:nvPr/>
        </p:nvSpPr>
        <p:spPr bwMode="auto">
          <a:xfrm>
            <a:off x="1736725" y="3673475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259" name="Oval 79"/>
          <p:cNvSpPr>
            <a:spLocks noChangeArrowheads="1"/>
          </p:cNvSpPr>
          <p:nvPr/>
        </p:nvSpPr>
        <p:spPr bwMode="auto">
          <a:xfrm>
            <a:off x="2117725" y="2220913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260" name="Oval 80"/>
          <p:cNvSpPr>
            <a:spLocks noChangeArrowheads="1"/>
          </p:cNvSpPr>
          <p:nvPr/>
        </p:nvSpPr>
        <p:spPr bwMode="auto">
          <a:xfrm>
            <a:off x="2117725" y="2582863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261" name="Oval 81"/>
          <p:cNvSpPr>
            <a:spLocks noChangeArrowheads="1"/>
          </p:cNvSpPr>
          <p:nvPr/>
        </p:nvSpPr>
        <p:spPr bwMode="auto">
          <a:xfrm>
            <a:off x="2117725" y="294640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262" name="Oval 82"/>
          <p:cNvSpPr>
            <a:spLocks noChangeArrowheads="1"/>
          </p:cNvSpPr>
          <p:nvPr/>
        </p:nvSpPr>
        <p:spPr bwMode="auto">
          <a:xfrm>
            <a:off x="2117725" y="330993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263" name="Oval 83"/>
          <p:cNvSpPr>
            <a:spLocks noChangeArrowheads="1"/>
          </p:cNvSpPr>
          <p:nvPr/>
        </p:nvSpPr>
        <p:spPr bwMode="auto">
          <a:xfrm>
            <a:off x="2117725" y="367347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264" name="Oval 84"/>
          <p:cNvSpPr>
            <a:spLocks noChangeArrowheads="1"/>
          </p:cNvSpPr>
          <p:nvPr/>
        </p:nvSpPr>
        <p:spPr bwMode="auto">
          <a:xfrm>
            <a:off x="2498725" y="2220913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265" name="Oval 85"/>
          <p:cNvSpPr>
            <a:spLocks noChangeArrowheads="1"/>
          </p:cNvSpPr>
          <p:nvPr/>
        </p:nvSpPr>
        <p:spPr bwMode="auto">
          <a:xfrm>
            <a:off x="2498725" y="2582863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266" name="Oval 86"/>
          <p:cNvSpPr>
            <a:spLocks noChangeArrowheads="1"/>
          </p:cNvSpPr>
          <p:nvPr/>
        </p:nvSpPr>
        <p:spPr bwMode="auto">
          <a:xfrm>
            <a:off x="2498725" y="294640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267" name="Oval 87"/>
          <p:cNvSpPr>
            <a:spLocks noChangeArrowheads="1"/>
          </p:cNvSpPr>
          <p:nvPr/>
        </p:nvSpPr>
        <p:spPr bwMode="auto">
          <a:xfrm>
            <a:off x="2498725" y="3309938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268" name="Oval 88"/>
          <p:cNvSpPr>
            <a:spLocks noChangeArrowheads="1"/>
          </p:cNvSpPr>
          <p:nvPr/>
        </p:nvSpPr>
        <p:spPr bwMode="auto">
          <a:xfrm>
            <a:off x="2498725" y="3673475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269" name="Oval 89"/>
          <p:cNvSpPr>
            <a:spLocks noChangeArrowheads="1"/>
          </p:cNvSpPr>
          <p:nvPr/>
        </p:nvSpPr>
        <p:spPr bwMode="auto">
          <a:xfrm>
            <a:off x="2879725" y="2220913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270" name="Oval 90"/>
          <p:cNvSpPr>
            <a:spLocks noChangeArrowheads="1"/>
          </p:cNvSpPr>
          <p:nvPr/>
        </p:nvSpPr>
        <p:spPr bwMode="auto">
          <a:xfrm>
            <a:off x="2879725" y="2582863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271" name="Oval 91"/>
          <p:cNvSpPr>
            <a:spLocks noChangeArrowheads="1"/>
          </p:cNvSpPr>
          <p:nvPr/>
        </p:nvSpPr>
        <p:spPr bwMode="auto">
          <a:xfrm>
            <a:off x="2879725" y="294640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272" name="Oval 92"/>
          <p:cNvSpPr>
            <a:spLocks noChangeArrowheads="1"/>
          </p:cNvSpPr>
          <p:nvPr/>
        </p:nvSpPr>
        <p:spPr bwMode="auto">
          <a:xfrm>
            <a:off x="2879725" y="330993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273" name="Oval 93"/>
          <p:cNvSpPr>
            <a:spLocks noChangeArrowheads="1"/>
          </p:cNvSpPr>
          <p:nvPr/>
        </p:nvSpPr>
        <p:spPr bwMode="auto">
          <a:xfrm>
            <a:off x="2879725" y="4037013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274" name="Oval 94"/>
          <p:cNvSpPr>
            <a:spLocks noChangeArrowheads="1"/>
          </p:cNvSpPr>
          <p:nvPr/>
        </p:nvSpPr>
        <p:spPr bwMode="auto">
          <a:xfrm>
            <a:off x="3260725" y="2220913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275" name="Oval 95"/>
          <p:cNvSpPr>
            <a:spLocks noChangeArrowheads="1"/>
          </p:cNvSpPr>
          <p:nvPr/>
        </p:nvSpPr>
        <p:spPr bwMode="auto">
          <a:xfrm>
            <a:off x="3260725" y="2582863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276" name="Oval 96"/>
          <p:cNvSpPr>
            <a:spLocks noChangeArrowheads="1"/>
          </p:cNvSpPr>
          <p:nvPr/>
        </p:nvSpPr>
        <p:spPr bwMode="auto">
          <a:xfrm>
            <a:off x="3260725" y="294640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277" name="Oval 97"/>
          <p:cNvSpPr>
            <a:spLocks noChangeArrowheads="1"/>
          </p:cNvSpPr>
          <p:nvPr/>
        </p:nvSpPr>
        <p:spPr bwMode="auto">
          <a:xfrm>
            <a:off x="3260725" y="330993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278" name="Oval 98"/>
          <p:cNvSpPr>
            <a:spLocks noChangeArrowheads="1"/>
          </p:cNvSpPr>
          <p:nvPr/>
        </p:nvSpPr>
        <p:spPr bwMode="auto">
          <a:xfrm>
            <a:off x="3260725" y="367347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279" name="Oval 99"/>
          <p:cNvSpPr>
            <a:spLocks noChangeArrowheads="1"/>
          </p:cNvSpPr>
          <p:nvPr/>
        </p:nvSpPr>
        <p:spPr bwMode="auto">
          <a:xfrm>
            <a:off x="3641725" y="2220913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280" name="Oval 100"/>
          <p:cNvSpPr>
            <a:spLocks noChangeArrowheads="1"/>
          </p:cNvSpPr>
          <p:nvPr/>
        </p:nvSpPr>
        <p:spPr bwMode="auto">
          <a:xfrm>
            <a:off x="3641725" y="2582863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281" name="Oval 101"/>
          <p:cNvSpPr>
            <a:spLocks noChangeArrowheads="1"/>
          </p:cNvSpPr>
          <p:nvPr/>
        </p:nvSpPr>
        <p:spPr bwMode="auto">
          <a:xfrm>
            <a:off x="3641725" y="294640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282" name="Oval 102"/>
          <p:cNvSpPr>
            <a:spLocks noChangeArrowheads="1"/>
          </p:cNvSpPr>
          <p:nvPr/>
        </p:nvSpPr>
        <p:spPr bwMode="auto">
          <a:xfrm>
            <a:off x="3641725" y="330993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283" name="Oval 103"/>
          <p:cNvSpPr>
            <a:spLocks noChangeArrowheads="1"/>
          </p:cNvSpPr>
          <p:nvPr/>
        </p:nvSpPr>
        <p:spPr bwMode="auto">
          <a:xfrm>
            <a:off x="3641725" y="367347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284" name="Oval 104"/>
          <p:cNvSpPr>
            <a:spLocks noChangeArrowheads="1"/>
          </p:cNvSpPr>
          <p:nvPr/>
        </p:nvSpPr>
        <p:spPr bwMode="auto">
          <a:xfrm>
            <a:off x="3641725" y="4037013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285" name="Rectangle 105"/>
          <p:cNvSpPr>
            <a:spLocks noChangeArrowheads="1"/>
          </p:cNvSpPr>
          <p:nvPr/>
        </p:nvSpPr>
        <p:spPr bwMode="auto">
          <a:xfrm>
            <a:off x="1295400" y="2136775"/>
            <a:ext cx="2714625" cy="2278063"/>
          </a:xfrm>
          <a:prstGeom prst="rect">
            <a:avLst/>
          </a:prstGeom>
          <a:noFill/>
          <a:ln w="28575">
            <a:solidFill>
              <a:srgbClr val="008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286" name="Oval 120" descr="Dark vertical"/>
          <p:cNvSpPr>
            <a:spLocks noChangeArrowheads="1"/>
          </p:cNvSpPr>
          <p:nvPr/>
        </p:nvSpPr>
        <p:spPr bwMode="auto">
          <a:xfrm>
            <a:off x="1746250" y="4044950"/>
            <a:ext cx="304800" cy="304800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287" name="Oval 121" descr="Dark vertical"/>
          <p:cNvSpPr>
            <a:spLocks noChangeArrowheads="1"/>
          </p:cNvSpPr>
          <p:nvPr/>
        </p:nvSpPr>
        <p:spPr bwMode="auto">
          <a:xfrm>
            <a:off x="2127250" y="4044950"/>
            <a:ext cx="304800" cy="304800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288" name="Oval 122" descr="Dark vertical"/>
          <p:cNvSpPr>
            <a:spLocks noChangeArrowheads="1"/>
          </p:cNvSpPr>
          <p:nvPr/>
        </p:nvSpPr>
        <p:spPr bwMode="auto">
          <a:xfrm>
            <a:off x="2508250" y="4044950"/>
            <a:ext cx="304800" cy="304800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289" name="Oval 123" descr="Dark vertical"/>
          <p:cNvSpPr>
            <a:spLocks noChangeArrowheads="1"/>
          </p:cNvSpPr>
          <p:nvPr/>
        </p:nvSpPr>
        <p:spPr bwMode="auto">
          <a:xfrm>
            <a:off x="2879725" y="368617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290" name="Oval 124" descr="Dark vertical"/>
          <p:cNvSpPr>
            <a:spLocks noChangeArrowheads="1"/>
          </p:cNvSpPr>
          <p:nvPr/>
        </p:nvSpPr>
        <p:spPr bwMode="auto">
          <a:xfrm>
            <a:off x="3260725" y="4030663"/>
            <a:ext cx="304800" cy="304800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9" name="Text Box 5"/>
          <p:cNvSpPr txBox="1">
            <a:spLocks noChangeArrowheads="1"/>
          </p:cNvSpPr>
          <p:nvPr>
            <p:custDataLst>
              <p:tags r:id="rId4"/>
            </p:custDataLst>
          </p:nvPr>
        </p:nvSpPr>
        <p:spPr bwMode="auto">
          <a:xfrm>
            <a:off x="381000" y="304800"/>
            <a:ext cx="7620000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4000" dirty="0" smtClean="0">
                <a:latin typeface="Cambria" panose="02040503050406030204" pitchFamily="18" charset="0"/>
              </a:rPr>
              <a:t>C4 AI ~ how </a:t>
            </a:r>
            <a:r>
              <a:rPr lang="en-US" sz="4000" b="1" i="1" u="sng" dirty="0" smtClean="0">
                <a:latin typeface="Cambria" panose="02040503050406030204" pitchFamily="18" charset="0"/>
              </a:rPr>
              <a:t>sh</a:t>
            </a:r>
            <a:r>
              <a:rPr lang="en-US" sz="4000" i="1" u="sng" dirty="0" smtClean="0">
                <a:latin typeface="Cambria" panose="02040503050406030204" pitchFamily="18" charset="0"/>
              </a:rPr>
              <a:t>ould</a:t>
            </a:r>
            <a:r>
              <a:rPr lang="en-US" sz="4000" dirty="0" smtClean="0">
                <a:latin typeface="Cambria" panose="02040503050406030204" pitchFamily="18" charset="0"/>
              </a:rPr>
              <a:t> it work?</a:t>
            </a:r>
            <a:endParaRPr lang="en-US" sz="4000" b="1" i="1" dirty="0">
              <a:solidFill>
                <a:schemeClr val="accent2"/>
              </a:solidFill>
              <a:latin typeface="Cambria" panose="02040503050406030204" pitchFamily="18" charset="0"/>
            </a:endParaRPr>
          </a:p>
        </p:txBody>
      </p:sp>
      <p:sp>
        <p:nvSpPr>
          <p:cNvPr id="5" name="Rectangle 4"/>
          <p:cNvSpPr/>
          <p:nvPr/>
        </p:nvSpPr>
        <p:spPr>
          <a:xfrm>
            <a:off x="1143000" y="5828524"/>
            <a:ext cx="6325321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>
              <a:spcBef>
                <a:spcPct val="50000"/>
              </a:spcBef>
            </a:pPr>
            <a:r>
              <a:rPr lang="en-US" i="1" dirty="0" smtClean="0">
                <a:solidFill>
                  <a:srgbClr val="000000"/>
                </a:solidFill>
                <a:latin typeface="Cambria" panose="02040503050406030204" pitchFamily="18" charset="0"/>
              </a:rPr>
              <a:t>Otherwise it should just play as well as it can... </a:t>
            </a:r>
            <a:r>
              <a:rPr lang="en-US" i="1" dirty="0">
                <a:solidFill>
                  <a:srgbClr val="000000"/>
                </a:solidFill>
                <a:latin typeface="Cambria" panose="02040503050406030204" pitchFamily="18" charset="0"/>
              </a:rPr>
              <a:t>?!</a:t>
            </a:r>
            <a:endParaRPr lang="en-US" dirty="0">
              <a:solidFill>
                <a:srgbClr val="000000"/>
              </a:solidFill>
              <a:latin typeface="Cambria" panose="02040503050406030204" pitchFamily="18" charset="0"/>
            </a:endParaRPr>
          </a:p>
        </p:txBody>
      </p:sp>
      <p:sp>
        <p:nvSpPr>
          <p:cNvPr id="66" name="Right Arrow 65"/>
          <p:cNvSpPr/>
          <p:nvPr/>
        </p:nvSpPr>
        <p:spPr bwMode="auto">
          <a:xfrm rot="6629806">
            <a:off x="5499553" y="4590924"/>
            <a:ext cx="838200" cy="609600"/>
          </a:xfrm>
          <a:prstGeom prst="rightArrow">
            <a:avLst/>
          </a:prstGeom>
          <a:solidFill>
            <a:schemeClr val="bg1">
              <a:lumMod val="95000"/>
            </a:schemeClr>
          </a:solidFill>
          <a:ln w="9525" cap="flat" cmpd="sng" algn="ctr">
            <a:solidFill>
              <a:srgbClr val="0B04FF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itchFamily="-106" charset="0"/>
              <a:ea typeface="ＭＳ Ｐゴシック" pitchFamily="-106" charset="-128"/>
              <a:cs typeface="ＭＳ Ｐゴシック" pitchFamily="-106" charset="-128"/>
            </a:endParaRPr>
          </a:p>
        </p:txBody>
      </p:sp>
      <p:sp>
        <p:nvSpPr>
          <p:cNvPr id="67" name="TextBox 66"/>
          <p:cNvSpPr txBox="1"/>
          <p:nvPr/>
        </p:nvSpPr>
        <p:spPr>
          <a:xfrm>
            <a:off x="4768851" y="3263557"/>
            <a:ext cx="3471562" cy="1200329"/>
          </a:xfrm>
          <a:prstGeom prst="rect">
            <a:avLst/>
          </a:prstGeom>
          <a:solidFill>
            <a:srgbClr val="0B04FF"/>
          </a:solidFill>
          <a:ln>
            <a:solidFill>
              <a:schemeClr val="bg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en-US" dirty="0" smtClean="0">
                <a:solidFill>
                  <a:schemeClr val="bg1"/>
                </a:solidFill>
                <a:latin typeface="Cambria" panose="02040503050406030204" pitchFamily="18" charset="0"/>
              </a:rPr>
              <a:t>Machine-style game AI: looking ahead as far as possible</a:t>
            </a:r>
            <a:endParaRPr lang="en-US" dirty="0">
              <a:solidFill>
                <a:schemeClr val="bg1"/>
              </a:solidFill>
              <a:latin typeface="Cambria" panose="02040503050406030204" pitchFamily="18" charset="0"/>
            </a:endParaRPr>
          </a:p>
        </p:txBody>
      </p:sp>
      <p:sp>
        <p:nvSpPr>
          <p:cNvPr id="68" name="TextBox 67"/>
          <p:cNvSpPr txBox="1"/>
          <p:nvPr/>
        </p:nvSpPr>
        <p:spPr>
          <a:xfrm>
            <a:off x="93963" y="1326193"/>
            <a:ext cx="3471562" cy="1200329"/>
          </a:xfrm>
          <a:prstGeom prst="rect">
            <a:avLst/>
          </a:prstGeom>
          <a:solidFill>
            <a:srgbClr val="CC3300"/>
          </a:solidFill>
          <a:ln>
            <a:solidFill>
              <a:schemeClr val="bg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en-US" dirty="0" smtClean="0">
                <a:solidFill>
                  <a:schemeClr val="bg1"/>
                </a:solidFill>
                <a:latin typeface="Cambria" panose="02040503050406030204" pitchFamily="18" charset="0"/>
              </a:rPr>
              <a:t>Human-style game AI: "intuitive" evaluation of how good/bad a board is</a:t>
            </a:r>
            <a:endParaRPr lang="en-US" dirty="0">
              <a:solidFill>
                <a:schemeClr val="bg1"/>
              </a:solidFill>
              <a:latin typeface="Cambria" panose="02040503050406030204" pitchFamily="18" charset="0"/>
            </a:endParaRPr>
          </a:p>
        </p:txBody>
      </p:sp>
      <p:cxnSp>
        <p:nvCxnSpPr>
          <p:cNvPr id="4" name="Straight Arrow Connector 3"/>
          <p:cNvCxnSpPr/>
          <p:nvPr/>
        </p:nvCxnSpPr>
        <p:spPr bwMode="auto">
          <a:xfrm>
            <a:off x="381000" y="2640556"/>
            <a:ext cx="762000" cy="3415604"/>
          </a:xfrm>
          <a:prstGeom prst="straightConnector1">
            <a:avLst/>
          </a:prstGeom>
          <a:solidFill>
            <a:schemeClr val="accent1"/>
          </a:solidFill>
          <a:ln w="57150" cap="flat" cmpd="sng" algn="ctr">
            <a:solidFill>
              <a:srgbClr val="CC3300"/>
            </a:solidFill>
            <a:prstDash val="solid"/>
            <a:round/>
            <a:headEnd type="none" w="med" len="med"/>
            <a:tailEnd type="triangle"/>
          </a:ln>
          <a:effectLst/>
        </p:spPr>
      </p:cxnSp>
    </p:spTree>
    <p:extLst>
      <p:ext uri="{BB962C8B-B14F-4D97-AF65-F5344CB8AC3E}">
        <p14:creationId xmlns:p14="http://schemas.microsoft.com/office/powerpoint/2010/main" val="75047225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7586" name="Group 2"/>
          <p:cNvGrpSpPr>
            <a:grpSpLocks/>
          </p:cNvGrpSpPr>
          <p:nvPr>
            <p:custDataLst>
              <p:tags r:id="rId1"/>
            </p:custDataLst>
          </p:nvPr>
        </p:nvGrpSpPr>
        <p:grpSpPr bwMode="auto">
          <a:xfrm>
            <a:off x="549275" y="990600"/>
            <a:ext cx="8043863" cy="180975"/>
            <a:chOff x="295" y="1311"/>
            <a:chExt cx="5177" cy="114"/>
          </a:xfrm>
        </p:grpSpPr>
        <p:sp>
          <p:nvSpPr>
            <p:cNvPr id="67638" name="Rectangle 3"/>
            <p:cNvSpPr>
              <a:spLocks noChangeArrowheads="1"/>
            </p:cNvSpPr>
            <p:nvPr>
              <p:custDataLst>
                <p:tags r:id="rId53"/>
              </p:custDataLst>
            </p:nvPr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7639" name="Rectangle 4"/>
            <p:cNvSpPr>
              <a:spLocks noChangeArrowheads="1"/>
            </p:cNvSpPr>
            <p:nvPr>
              <p:custDataLst>
                <p:tags r:id="rId54"/>
              </p:custDataLst>
            </p:nvPr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67587" name="Text Box 5"/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762000" y="228600"/>
            <a:ext cx="7620000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4000">
                <a:latin typeface="Times" charset="0"/>
              </a:rPr>
              <a:t>Connect Four: </a:t>
            </a:r>
            <a:r>
              <a:rPr lang="en-US" sz="3600">
                <a:latin typeface="Times" charset="0"/>
              </a:rPr>
              <a:t>the object</a:t>
            </a:r>
            <a:r>
              <a:rPr lang="en-US" sz="4000">
                <a:latin typeface="Times" charset="0"/>
              </a:rPr>
              <a:t>  </a:t>
            </a:r>
            <a:r>
              <a:rPr lang="en-US" sz="4000" b="1">
                <a:solidFill>
                  <a:schemeClr val="accent2"/>
                </a:solidFill>
                <a:latin typeface="Courier New" pitchFamily="49" charset="0"/>
              </a:rPr>
              <a:t>b</a:t>
            </a:r>
          </a:p>
        </p:txBody>
      </p:sp>
      <p:sp>
        <p:nvSpPr>
          <p:cNvPr id="67588" name="Text Box 6"/>
          <p:cNvSpPr txBox="1"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149225" y="1241425"/>
            <a:ext cx="8799513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2000">
                <a:latin typeface="Times" charset="0"/>
              </a:rPr>
              <a:t>This is true for </a:t>
            </a:r>
            <a:r>
              <a:rPr lang="en-US" sz="2000" b="1" i="1">
                <a:latin typeface="Times" charset="0"/>
              </a:rPr>
              <a:t>sufficiently broad</a:t>
            </a:r>
            <a:r>
              <a:rPr lang="en-US" sz="2000">
                <a:latin typeface="Times" charset="0"/>
              </a:rPr>
              <a:t> definitions of  </a:t>
            </a:r>
            <a:r>
              <a:rPr lang="ja-JP" altLang="en-US" sz="2000">
                <a:latin typeface="Times" charset="0"/>
              </a:rPr>
              <a:t>“</a:t>
            </a:r>
            <a:r>
              <a:rPr lang="en-US" altLang="ja-JP" sz="2000">
                <a:latin typeface="Times" charset="0"/>
              </a:rPr>
              <a:t>the creators of Python</a:t>
            </a:r>
            <a:r>
              <a:rPr lang="ja-JP" altLang="en-US" sz="2000">
                <a:latin typeface="Times" charset="0"/>
              </a:rPr>
              <a:t>’</a:t>
            </a:r>
            <a:r>
              <a:rPr lang="en-US" altLang="ja-JP" sz="2000">
                <a:latin typeface="Times" charset="0"/>
              </a:rPr>
              <a:t>s library</a:t>
            </a:r>
            <a:r>
              <a:rPr lang="ja-JP" altLang="en-US" sz="2000">
                <a:latin typeface="Times" charset="0"/>
              </a:rPr>
              <a:t>”</a:t>
            </a:r>
            <a:r>
              <a:rPr lang="en-US" altLang="ja-JP" sz="2000">
                <a:latin typeface="Times" charset="0"/>
              </a:rPr>
              <a:t> ...</a:t>
            </a:r>
            <a:endParaRPr lang="en-US" sz="2000">
              <a:latin typeface="Times" charset="0"/>
            </a:endParaRPr>
          </a:p>
        </p:txBody>
      </p:sp>
      <p:sp>
        <p:nvSpPr>
          <p:cNvPr id="67589" name="AutoShape 7"/>
          <p:cNvSpPr>
            <a:spLocks noChangeArrowheads="1"/>
          </p:cNvSpPr>
          <p:nvPr>
            <p:custDataLst>
              <p:tags r:id="rId4"/>
            </p:custDataLst>
          </p:nvPr>
        </p:nvSpPr>
        <p:spPr bwMode="auto">
          <a:xfrm>
            <a:off x="228600" y="2830513"/>
            <a:ext cx="1828800" cy="1219200"/>
          </a:xfrm>
          <a:prstGeom prst="cube">
            <a:avLst>
              <a:gd name="adj" fmla="val 47787"/>
            </a:avLst>
          </a:prstGeom>
          <a:solidFill>
            <a:schemeClr val="bg1"/>
          </a:solidFill>
          <a:ln w="28575">
            <a:solidFill>
              <a:srgbClr val="0080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7590" name="AutoShape 8"/>
          <p:cNvSpPr>
            <a:spLocks noChangeArrowheads="1"/>
          </p:cNvSpPr>
          <p:nvPr>
            <p:custDataLst>
              <p:tags r:id="rId5"/>
            </p:custDataLst>
          </p:nvPr>
        </p:nvSpPr>
        <p:spPr bwMode="auto">
          <a:xfrm>
            <a:off x="2860675" y="2474913"/>
            <a:ext cx="6048375" cy="3621087"/>
          </a:xfrm>
          <a:prstGeom prst="roundRect">
            <a:avLst>
              <a:gd name="adj" fmla="val 16667"/>
            </a:avLst>
          </a:prstGeom>
          <a:noFill/>
          <a:ln w="12700">
            <a:solidFill>
              <a:schemeClr val="accent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591" name="Freeform 9"/>
          <p:cNvSpPr>
            <a:spLocks/>
          </p:cNvSpPr>
          <p:nvPr>
            <p:custDataLst>
              <p:tags r:id="rId6"/>
            </p:custDataLst>
          </p:nvPr>
        </p:nvSpPr>
        <p:spPr bwMode="auto">
          <a:xfrm>
            <a:off x="1169988" y="2438400"/>
            <a:ext cx="1677987" cy="685800"/>
          </a:xfrm>
          <a:custGeom>
            <a:avLst/>
            <a:gdLst>
              <a:gd name="T0" fmla="*/ 0 w 1057"/>
              <a:gd name="T1" fmla="*/ 2147483647 h 432"/>
              <a:gd name="T2" fmla="*/ 0 w 1057"/>
              <a:gd name="T3" fmla="*/ 0 h 432"/>
              <a:gd name="T4" fmla="*/ 2147483647 w 1057"/>
              <a:gd name="T5" fmla="*/ 2147483647 h 432"/>
              <a:gd name="T6" fmla="*/ 0 60000 65536"/>
              <a:gd name="T7" fmla="*/ 0 60000 65536"/>
              <a:gd name="T8" fmla="*/ 0 60000 65536"/>
              <a:gd name="T9" fmla="*/ 0 w 1057"/>
              <a:gd name="T10" fmla="*/ 0 h 432"/>
              <a:gd name="T11" fmla="*/ 1057 w 1057"/>
              <a:gd name="T12" fmla="*/ 432 h 432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057" h="432">
                <a:moveTo>
                  <a:pt x="0" y="432"/>
                </a:moveTo>
                <a:lnTo>
                  <a:pt x="0" y="0"/>
                </a:lnTo>
                <a:lnTo>
                  <a:pt x="1057" y="364"/>
                </a:lnTo>
              </a:path>
            </a:pathLst>
          </a:custGeom>
          <a:noFill/>
          <a:ln w="57150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592" name="Rectangle 10"/>
          <p:cNvSpPr>
            <a:spLocks noChangeArrowheads="1"/>
          </p:cNvSpPr>
          <p:nvPr>
            <p:custDataLst>
              <p:tags r:id="rId7"/>
            </p:custDataLst>
          </p:nvPr>
        </p:nvSpPr>
        <p:spPr bwMode="auto">
          <a:xfrm>
            <a:off x="427038" y="3433763"/>
            <a:ext cx="869950" cy="587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>
              <a:lnSpc>
                <a:spcPct val="90000"/>
              </a:lnSpc>
            </a:pPr>
            <a:r>
              <a:rPr lang="en-US" sz="1800" b="1">
                <a:solidFill>
                  <a:srgbClr val="008000"/>
                </a:solidFill>
                <a:latin typeface="Courier New" pitchFamily="49" charset="0"/>
              </a:rPr>
              <a:t>Board</a:t>
            </a:r>
            <a:endParaRPr lang="en-US" sz="1800" b="1">
              <a:latin typeface="Courier New" pitchFamily="49" charset="0"/>
            </a:endParaRPr>
          </a:p>
          <a:p>
            <a:pPr algn="ctr">
              <a:lnSpc>
                <a:spcPct val="90000"/>
              </a:lnSpc>
            </a:pPr>
            <a:r>
              <a:rPr lang="en-US" sz="1800" b="1">
                <a:latin typeface="Courier New" pitchFamily="49" charset="0"/>
              </a:rPr>
              <a:t>b</a:t>
            </a:r>
            <a:endParaRPr lang="en-US" sz="2800" b="1">
              <a:latin typeface="Courier New" pitchFamily="49" charset="0"/>
            </a:endParaRPr>
          </a:p>
        </p:txBody>
      </p:sp>
      <p:sp>
        <p:nvSpPr>
          <p:cNvPr id="67593" name="Rectangle 11"/>
          <p:cNvSpPr>
            <a:spLocks noChangeArrowheads="1"/>
          </p:cNvSpPr>
          <p:nvPr>
            <p:custDataLst>
              <p:tags r:id="rId8"/>
            </p:custDataLst>
          </p:nvPr>
        </p:nvSpPr>
        <p:spPr bwMode="auto">
          <a:xfrm>
            <a:off x="3352800" y="4549775"/>
            <a:ext cx="5105400" cy="339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>
              <a:lnSpc>
                <a:spcPct val="90000"/>
              </a:lnSpc>
            </a:pPr>
            <a:r>
              <a:rPr lang="en-US" sz="1800" b="1">
                <a:solidFill>
                  <a:schemeClr val="accent2"/>
                </a:solidFill>
                <a:latin typeface="Courier New" pitchFamily="49" charset="0"/>
              </a:rPr>
              <a:t>def </a:t>
            </a:r>
            <a:r>
              <a:rPr lang="en-US" sz="1800" b="1">
                <a:solidFill>
                  <a:srgbClr val="840802"/>
                </a:solidFill>
                <a:latin typeface="Courier New" pitchFamily="49" charset="0"/>
              </a:rPr>
              <a:t>addMove</a:t>
            </a:r>
            <a:r>
              <a:rPr lang="en-US" sz="1800" b="1">
                <a:solidFill>
                  <a:schemeClr val="accent2"/>
                </a:solidFill>
                <a:latin typeface="Courier New" pitchFamily="49" charset="0"/>
              </a:rPr>
              <a:t>(self, col, </a:t>
            </a:r>
            <a:r>
              <a:rPr lang="en-US" sz="1800" b="1">
                <a:latin typeface="Courier New" pitchFamily="49" charset="0"/>
              </a:rPr>
              <a:t>player</a:t>
            </a:r>
            <a:r>
              <a:rPr lang="en-US" sz="1800" b="1">
                <a:solidFill>
                  <a:schemeClr val="accent2"/>
                </a:solidFill>
                <a:latin typeface="Courier New" pitchFamily="49" charset="0"/>
              </a:rPr>
              <a:t>)</a:t>
            </a:r>
            <a:endParaRPr lang="en-US" sz="2800" b="1">
              <a:latin typeface="Courier New" pitchFamily="49" charset="0"/>
            </a:endParaRPr>
          </a:p>
        </p:txBody>
      </p:sp>
      <p:sp>
        <p:nvSpPr>
          <p:cNvPr id="67594" name="AutoShape 12"/>
          <p:cNvSpPr>
            <a:spLocks noChangeArrowheads="1"/>
          </p:cNvSpPr>
          <p:nvPr>
            <p:custDataLst>
              <p:tags r:id="rId9"/>
            </p:custDataLst>
          </p:nvPr>
        </p:nvSpPr>
        <p:spPr bwMode="auto">
          <a:xfrm>
            <a:off x="3079750" y="4549775"/>
            <a:ext cx="304800" cy="304800"/>
          </a:xfrm>
          <a:prstGeom prst="lightningBolt">
            <a:avLst/>
          </a:prstGeom>
          <a:solidFill>
            <a:srgbClr val="6E0416"/>
          </a:solidFill>
          <a:ln w="9525">
            <a:solidFill>
              <a:srgbClr val="6E0416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grpSp>
        <p:nvGrpSpPr>
          <p:cNvPr id="67595" name="Group 13"/>
          <p:cNvGrpSpPr>
            <a:grpSpLocks/>
          </p:cNvGrpSpPr>
          <p:nvPr>
            <p:custDataLst>
              <p:tags r:id="rId10"/>
            </p:custDataLst>
          </p:nvPr>
        </p:nvGrpSpPr>
        <p:grpSpPr bwMode="auto">
          <a:xfrm>
            <a:off x="3048000" y="2667000"/>
            <a:ext cx="1295400" cy="762000"/>
            <a:chOff x="3360" y="2544"/>
            <a:chExt cx="816" cy="480"/>
          </a:xfrm>
        </p:grpSpPr>
        <p:sp>
          <p:nvSpPr>
            <p:cNvPr id="67636" name="AutoShape 14"/>
            <p:cNvSpPr>
              <a:spLocks noChangeArrowheads="1"/>
            </p:cNvSpPr>
            <p:nvPr>
              <p:custDataLst>
                <p:tags r:id="rId51"/>
              </p:custDataLst>
            </p:nvPr>
          </p:nvSpPr>
          <p:spPr bwMode="auto">
            <a:xfrm>
              <a:off x="3360" y="2544"/>
              <a:ext cx="816" cy="480"/>
            </a:xfrm>
            <a:prstGeom prst="cube">
              <a:avLst>
                <a:gd name="adj" fmla="val 47787"/>
              </a:avLst>
            </a:prstGeom>
            <a:solidFill>
              <a:schemeClr val="bg1"/>
            </a:solidFill>
            <a:ln w="28575">
              <a:solidFill>
                <a:schemeClr val="accent2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7637" name="Rectangle 15"/>
            <p:cNvSpPr>
              <a:spLocks noChangeArrowheads="1"/>
            </p:cNvSpPr>
            <p:nvPr>
              <p:custDataLst>
                <p:tags r:id="rId52"/>
              </p:custDataLst>
            </p:nvPr>
          </p:nvSpPr>
          <p:spPr bwMode="auto">
            <a:xfrm>
              <a:off x="3494" y="2759"/>
              <a:ext cx="318" cy="17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ctr">
                <a:lnSpc>
                  <a:spcPct val="90000"/>
                </a:lnSpc>
              </a:pPr>
              <a:r>
                <a:rPr lang="en-US" sz="1400" b="1">
                  <a:solidFill>
                    <a:schemeClr val="accent2"/>
                  </a:solidFill>
                  <a:latin typeface="Courier New" pitchFamily="49" charset="0"/>
                </a:rPr>
                <a:t>int</a:t>
              </a:r>
              <a:endParaRPr lang="en-US" sz="1600" b="1">
                <a:latin typeface="Courier New" pitchFamily="49" charset="0"/>
              </a:endParaRPr>
            </a:p>
          </p:txBody>
        </p:sp>
      </p:grpSp>
      <p:sp>
        <p:nvSpPr>
          <p:cNvPr id="67596" name="Rectangle 16"/>
          <p:cNvSpPr>
            <a:spLocks noChangeArrowheads="1"/>
          </p:cNvSpPr>
          <p:nvPr>
            <p:custDataLst>
              <p:tags r:id="rId11"/>
            </p:custDataLst>
          </p:nvPr>
        </p:nvSpPr>
        <p:spPr bwMode="auto">
          <a:xfrm>
            <a:off x="3003550" y="3184525"/>
            <a:ext cx="990600" cy="284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>
              <a:lnSpc>
                <a:spcPct val="90000"/>
              </a:lnSpc>
            </a:pPr>
            <a:r>
              <a:rPr lang="en-US" sz="1400" b="1">
                <a:latin typeface="Courier New" pitchFamily="49" charset="0"/>
              </a:rPr>
              <a:t>NROWS</a:t>
            </a:r>
            <a:endParaRPr lang="en-US" sz="1600" b="1">
              <a:latin typeface="Courier New" pitchFamily="49" charset="0"/>
            </a:endParaRPr>
          </a:p>
        </p:txBody>
      </p:sp>
      <p:grpSp>
        <p:nvGrpSpPr>
          <p:cNvPr id="67597" name="Group 17"/>
          <p:cNvGrpSpPr>
            <a:grpSpLocks/>
          </p:cNvGrpSpPr>
          <p:nvPr>
            <p:custDataLst>
              <p:tags r:id="rId12"/>
            </p:custDataLst>
          </p:nvPr>
        </p:nvGrpSpPr>
        <p:grpSpPr bwMode="auto">
          <a:xfrm>
            <a:off x="3016250" y="3546475"/>
            <a:ext cx="1295400" cy="796925"/>
            <a:chOff x="4224" y="2544"/>
            <a:chExt cx="816" cy="502"/>
          </a:xfrm>
        </p:grpSpPr>
        <p:sp>
          <p:nvSpPr>
            <p:cNvPr id="67633" name="AutoShape 18"/>
            <p:cNvSpPr>
              <a:spLocks noChangeArrowheads="1"/>
            </p:cNvSpPr>
            <p:nvPr>
              <p:custDataLst>
                <p:tags r:id="rId48"/>
              </p:custDataLst>
            </p:nvPr>
          </p:nvSpPr>
          <p:spPr bwMode="auto">
            <a:xfrm>
              <a:off x="4224" y="2544"/>
              <a:ext cx="816" cy="480"/>
            </a:xfrm>
            <a:prstGeom prst="cube">
              <a:avLst>
                <a:gd name="adj" fmla="val 47787"/>
              </a:avLst>
            </a:prstGeom>
            <a:solidFill>
              <a:schemeClr val="bg1"/>
            </a:solidFill>
            <a:ln w="28575">
              <a:solidFill>
                <a:schemeClr val="accent2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7634" name="Rectangle 19"/>
            <p:cNvSpPr>
              <a:spLocks noChangeArrowheads="1"/>
            </p:cNvSpPr>
            <p:nvPr>
              <p:custDataLst>
                <p:tags r:id="rId49"/>
              </p:custDataLst>
            </p:nvPr>
          </p:nvSpPr>
          <p:spPr bwMode="auto">
            <a:xfrm>
              <a:off x="4362" y="2761"/>
              <a:ext cx="318" cy="17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ctr">
                <a:lnSpc>
                  <a:spcPct val="90000"/>
                </a:lnSpc>
              </a:pPr>
              <a:r>
                <a:rPr lang="en-US" sz="1400" b="1">
                  <a:solidFill>
                    <a:schemeClr val="accent2"/>
                  </a:solidFill>
                  <a:latin typeface="Courier New" pitchFamily="49" charset="0"/>
                </a:rPr>
                <a:t>int</a:t>
              </a:r>
              <a:endParaRPr lang="en-US" sz="1600" b="1">
                <a:latin typeface="Courier New" pitchFamily="49" charset="0"/>
              </a:endParaRPr>
            </a:p>
          </p:txBody>
        </p:sp>
        <p:sp>
          <p:nvSpPr>
            <p:cNvPr id="67635" name="Rectangle 20"/>
            <p:cNvSpPr>
              <a:spLocks noChangeArrowheads="1"/>
            </p:cNvSpPr>
            <p:nvPr>
              <p:custDataLst>
                <p:tags r:id="rId50"/>
              </p:custDataLst>
            </p:nvPr>
          </p:nvSpPr>
          <p:spPr bwMode="auto">
            <a:xfrm>
              <a:off x="4254" y="2867"/>
              <a:ext cx="528" cy="17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>
                <a:lnSpc>
                  <a:spcPct val="90000"/>
                </a:lnSpc>
              </a:pPr>
              <a:r>
                <a:rPr lang="en-US" sz="1400" b="1">
                  <a:latin typeface="Courier New" pitchFamily="49" charset="0"/>
                </a:rPr>
                <a:t>NCOLS</a:t>
              </a:r>
              <a:endParaRPr lang="en-US" sz="1600" b="1">
                <a:latin typeface="Courier New" pitchFamily="49" charset="0"/>
              </a:endParaRPr>
            </a:p>
          </p:txBody>
        </p:sp>
      </p:grpSp>
      <p:sp>
        <p:nvSpPr>
          <p:cNvPr id="67598" name="Rectangle 21"/>
          <p:cNvSpPr>
            <a:spLocks noChangeArrowheads="1"/>
          </p:cNvSpPr>
          <p:nvPr>
            <p:custDataLst>
              <p:tags r:id="rId13"/>
            </p:custDataLst>
          </p:nvPr>
        </p:nvSpPr>
        <p:spPr bwMode="auto">
          <a:xfrm>
            <a:off x="3352800" y="4876800"/>
            <a:ext cx="4033838" cy="339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>
              <a:lnSpc>
                <a:spcPct val="90000"/>
              </a:lnSpc>
            </a:pPr>
            <a:r>
              <a:rPr lang="en-US" sz="1800" b="1">
                <a:solidFill>
                  <a:schemeClr val="accent2"/>
                </a:solidFill>
                <a:latin typeface="Courier New" pitchFamily="49" charset="0"/>
              </a:rPr>
              <a:t>def </a:t>
            </a:r>
            <a:r>
              <a:rPr lang="en-US" sz="1800" b="1">
                <a:solidFill>
                  <a:srgbClr val="840802"/>
                </a:solidFill>
                <a:latin typeface="Courier New" pitchFamily="49" charset="0"/>
              </a:rPr>
              <a:t>allowsMove</a:t>
            </a:r>
            <a:r>
              <a:rPr lang="en-US" sz="1800" b="1">
                <a:solidFill>
                  <a:schemeClr val="accent2"/>
                </a:solidFill>
                <a:latin typeface="Courier New" pitchFamily="49" charset="0"/>
              </a:rPr>
              <a:t>(self, col)</a:t>
            </a:r>
            <a:endParaRPr lang="en-US" sz="2800" b="1">
              <a:latin typeface="Courier New" pitchFamily="49" charset="0"/>
            </a:endParaRPr>
          </a:p>
        </p:txBody>
      </p:sp>
      <p:sp>
        <p:nvSpPr>
          <p:cNvPr id="67599" name="AutoShape 22"/>
          <p:cNvSpPr>
            <a:spLocks noChangeArrowheads="1"/>
          </p:cNvSpPr>
          <p:nvPr>
            <p:custDataLst>
              <p:tags r:id="rId14"/>
            </p:custDataLst>
          </p:nvPr>
        </p:nvSpPr>
        <p:spPr bwMode="auto">
          <a:xfrm>
            <a:off x="3079750" y="4876800"/>
            <a:ext cx="304800" cy="304800"/>
          </a:xfrm>
          <a:prstGeom prst="lightningBolt">
            <a:avLst/>
          </a:prstGeom>
          <a:solidFill>
            <a:srgbClr val="6E0416"/>
          </a:solidFill>
          <a:ln w="9525">
            <a:solidFill>
              <a:srgbClr val="6E0416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7600" name="AutoShape 23"/>
          <p:cNvSpPr>
            <a:spLocks noChangeArrowheads="1"/>
          </p:cNvSpPr>
          <p:nvPr>
            <p:custDataLst>
              <p:tags r:id="rId15"/>
            </p:custDataLst>
          </p:nvPr>
        </p:nvSpPr>
        <p:spPr bwMode="auto">
          <a:xfrm>
            <a:off x="5867400" y="2819400"/>
            <a:ext cx="820738" cy="450850"/>
          </a:xfrm>
          <a:prstGeom prst="cube">
            <a:avLst>
              <a:gd name="adj" fmla="val 57745"/>
            </a:avLst>
          </a:prstGeom>
          <a:solidFill>
            <a:schemeClr val="bg1"/>
          </a:solidFill>
          <a:ln w="19050">
            <a:solidFill>
              <a:schemeClr val="accent2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7601" name="Rectangle 24"/>
          <p:cNvSpPr>
            <a:spLocks noChangeArrowheads="1"/>
          </p:cNvSpPr>
          <p:nvPr>
            <p:custDataLst>
              <p:tags r:id="rId16"/>
            </p:custDataLst>
          </p:nvPr>
        </p:nvSpPr>
        <p:spPr bwMode="auto">
          <a:xfrm>
            <a:off x="5838825" y="3024188"/>
            <a:ext cx="611188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sz="1400" b="1">
                <a:solidFill>
                  <a:schemeClr val="accent2"/>
                </a:solidFill>
                <a:latin typeface="Courier New" pitchFamily="49" charset="0"/>
              </a:rPr>
              <a:t>char</a:t>
            </a:r>
          </a:p>
        </p:txBody>
      </p:sp>
      <p:sp>
        <p:nvSpPr>
          <p:cNvPr id="67602" name="AutoShape 25"/>
          <p:cNvSpPr>
            <a:spLocks noChangeArrowheads="1"/>
          </p:cNvSpPr>
          <p:nvPr>
            <p:custDataLst>
              <p:tags r:id="rId17"/>
            </p:custDataLst>
          </p:nvPr>
        </p:nvSpPr>
        <p:spPr bwMode="auto">
          <a:xfrm>
            <a:off x="6581775" y="2819400"/>
            <a:ext cx="820738" cy="450850"/>
          </a:xfrm>
          <a:prstGeom prst="cube">
            <a:avLst>
              <a:gd name="adj" fmla="val 57745"/>
            </a:avLst>
          </a:prstGeom>
          <a:solidFill>
            <a:schemeClr val="bg1"/>
          </a:solidFill>
          <a:ln w="19050">
            <a:solidFill>
              <a:schemeClr val="accent2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7603" name="Rectangle 26"/>
          <p:cNvSpPr>
            <a:spLocks noChangeArrowheads="1"/>
          </p:cNvSpPr>
          <p:nvPr>
            <p:custDataLst>
              <p:tags r:id="rId18"/>
            </p:custDataLst>
          </p:nvPr>
        </p:nvSpPr>
        <p:spPr bwMode="auto">
          <a:xfrm>
            <a:off x="6553200" y="3024188"/>
            <a:ext cx="611188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sz="1400" b="1">
                <a:solidFill>
                  <a:schemeClr val="accent2"/>
                </a:solidFill>
                <a:latin typeface="Courier New" pitchFamily="49" charset="0"/>
              </a:rPr>
              <a:t>char</a:t>
            </a:r>
          </a:p>
        </p:txBody>
      </p:sp>
      <p:sp>
        <p:nvSpPr>
          <p:cNvPr id="67604" name="AutoShape 27"/>
          <p:cNvSpPr>
            <a:spLocks noChangeArrowheads="1"/>
          </p:cNvSpPr>
          <p:nvPr>
            <p:custDataLst>
              <p:tags r:id="rId19"/>
            </p:custDataLst>
          </p:nvPr>
        </p:nvSpPr>
        <p:spPr bwMode="auto">
          <a:xfrm>
            <a:off x="7256463" y="2819400"/>
            <a:ext cx="820737" cy="450850"/>
          </a:xfrm>
          <a:prstGeom prst="cube">
            <a:avLst>
              <a:gd name="adj" fmla="val 57745"/>
            </a:avLst>
          </a:prstGeom>
          <a:solidFill>
            <a:schemeClr val="bg1"/>
          </a:solidFill>
          <a:ln w="19050">
            <a:solidFill>
              <a:schemeClr val="accent2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7605" name="Rectangle 28"/>
          <p:cNvSpPr>
            <a:spLocks noChangeArrowheads="1"/>
          </p:cNvSpPr>
          <p:nvPr>
            <p:custDataLst>
              <p:tags r:id="rId20"/>
            </p:custDataLst>
          </p:nvPr>
        </p:nvSpPr>
        <p:spPr bwMode="auto">
          <a:xfrm>
            <a:off x="7227888" y="3024188"/>
            <a:ext cx="611187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sz="1400" b="1">
                <a:solidFill>
                  <a:schemeClr val="accent2"/>
                </a:solidFill>
                <a:latin typeface="Courier New" pitchFamily="49" charset="0"/>
              </a:rPr>
              <a:t>char</a:t>
            </a:r>
          </a:p>
        </p:txBody>
      </p:sp>
      <p:sp>
        <p:nvSpPr>
          <p:cNvPr id="67606" name="AutoShape 29"/>
          <p:cNvSpPr>
            <a:spLocks noChangeArrowheads="1"/>
          </p:cNvSpPr>
          <p:nvPr>
            <p:custDataLst>
              <p:tags r:id="rId21"/>
            </p:custDataLst>
          </p:nvPr>
        </p:nvSpPr>
        <p:spPr bwMode="auto">
          <a:xfrm>
            <a:off x="5867400" y="3376613"/>
            <a:ext cx="820738" cy="450850"/>
          </a:xfrm>
          <a:prstGeom prst="cube">
            <a:avLst>
              <a:gd name="adj" fmla="val 57745"/>
            </a:avLst>
          </a:prstGeom>
          <a:solidFill>
            <a:schemeClr val="bg1"/>
          </a:solidFill>
          <a:ln w="19050">
            <a:solidFill>
              <a:schemeClr val="accent2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7607" name="Rectangle 30"/>
          <p:cNvSpPr>
            <a:spLocks noChangeArrowheads="1"/>
          </p:cNvSpPr>
          <p:nvPr>
            <p:custDataLst>
              <p:tags r:id="rId22"/>
            </p:custDataLst>
          </p:nvPr>
        </p:nvSpPr>
        <p:spPr bwMode="auto">
          <a:xfrm>
            <a:off x="5838825" y="3581400"/>
            <a:ext cx="611188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sz="1400" b="1">
                <a:solidFill>
                  <a:schemeClr val="accent2"/>
                </a:solidFill>
                <a:latin typeface="Courier New" pitchFamily="49" charset="0"/>
              </a:rPr>
              <a:t>char</a:t>
            </a:r>
          </a:p>
        </p:txBody>
      </p:sp>
      <p:sp>
        <p:nvSpPr>
          <p:cNvPr id="67608" name="AutoShape 31"/>
          <p:cNvSpPr>
            <a:spLocks noChangeArrowheads="1"/>
          </p:cNvSpPr>
          <p:nvPr>
            <p:custDataLst>
              <p:tags r:id="rId23"/>
            </p:custDataLst>
          </p:nvPr>
        </p:nvSpPr>
        <p:spPr bwMode="auto">
          <a:xfrm>
            <a:off x="6581775" y="3376613"/>
            <a:ext cx="820738" cy="450850"/>
          </a:xfrm>
          <a:prstGeom prst="cube">
            <a:avLst>
              <a:gd name="adj" fmla="val 57745"/>
            </a:avLst>
          </a:prstGeom>
          <a:solidFill>
            <a:schemeClr val="bg1"/>
          </a:solidFill>
          <a:ln w="19050">
            <a:solidFill>
              <a:schemeClr val="accent2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7609" name="Rectangle 32"/>
          <p:cNvSpPr>
            <a:spLocks noChangeArrowheads="1"/>
          </p:cNvSpPr>
          <p:nvPr>
            <p:custDataLst>
              <p:tags r:id="rId24"/>
            </p:custDataLst>
          </p:nvPr>
        </p:nvSpPr>
        <p:spPr bwMode="auto">
          <a:xfrm>
            <a:off x="6553200" y="3581400"/>
            <a:ext cx="611188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sz="1400" b="1">
                <a:solidFill>
                  <a:schemeClr val="accent2"/>
                </a:solidFill>
                <a:latin typeface="Courier New" pitchFamily="49" charset="0"/>
              </a:rPr>
              <a:t>char</a:t>
            </a:r>
          </a:p>
        </p:txBody>
      </p:sp>
      <p:sp>
        <p:nvSpPr>
          <p:cNvPr id="67610" name="AutoShape 33"/>
          <p:cNvSpPr>
            <a:spLocks noChangeArrowheads="1"/>
          </p:cNvSpPr>
          <p:nvPr>
            <p:custDataLst>
              <p:tags r:id="rId25"/>
            </p:custDataLst>
          </p:nvPr>
        </p:nvSpPr>
        <p:spPr bwMode="auto">
          <a:xfrm>
            <a:off x="7256463" y="3376613"/>
            <a:ext cx="820737" cy="450850"/>
          </a:xfrm>
          <a:prstGeom prst="cube">
            <a:avLst>
              <a:gd name="adj" fmla="val 57745"/>
            </a:avLst>
          </a:prstGeom>
          <a:solidFill>
            <a:schemeClr val="bg1"/>
          </a:solidFill>
          <a:ln w="19050">
            <a:solidFill>
              <a:schemeClr val="accent2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7611" name="Rectangle 34"/>
          <p:cNvSpPr>
            <a:spLocks noChangeArrowheads="1"/>
          </p:cNvSpPr>
          <p:nvPr>
            <p:custDataLst>
              <p:tags r:id="rId26"/>
            </p:custDataLst>
          </p:nvPr>
        </p:nvSpPr>
        <p:spPr bwMode="auto">
          <a:xfrm>
            <a:off x="7227888" y="3581400"/>
            <a:ext cx="611187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sz="1400" b="1">
                <a:solidFill>
                  <a:schemeClr val="accent2"/>
                </a:solidFill>
                <a:latin typeface="Courier New" pitchFamily="49" charset="0"/>
              </a:rPr>
              <a:t>char</a:t>
            </a:r>
          </a:p>
        </p:txBody>
      </p:sp>
      <p:sp>
        <p:nvSpPr>
          <p:cNvPr id="67612" name="AutoShape 35"/>
          <p:cNvSpPr>
            <a:spLocks noChangeArrowheads="1"/>
          </p:cNvSpPr>
          <p:nvPr>
            <p:custDataLst>
              <p:tags r:id="rId27"/>
            </p:custDataLst>
          </p:nvPr>
        </p:nvSpPr>
        <p:spPr bwMode="auto">
          <a:xfrm>
            <a:off x="5867400" y="3910013"/>
            <a:ext cx="820738" cy="450850"/>
          </a:xfrm>
          <a:prstGeom prst="cube">
            <a:avLst>
              <a:gd name="adj" fmla="val 57745"/>
            </a:avLst>
          </a:prstGeom>
          <a:solidFill>
            <a:schemeClr val="bg1"/>
          </a:solidFill>
          <a:ln w="19050">
            <a:solidFill>
              <a:schemeClr val="accent2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7613" name="Rectangle 36"/>
          <p:cNvSpPr>
            <a:spLocks noChangeArrowheads="1"/>
          </p:cNvSpPr>
          <p:nvPr>
            <p:custDataLst>
              <p:tags r:id="rId28"/>
            </p:custDataLst>
          </p:nvPr>
        </p:nvSpPr>
        <p:spPr bwMode="auto">
          <a:xfrm>
            <a:off x="5838825" y="4114800"/>
            <a:ext cx="611188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sz="1400" b="1">
                <a:solidFill>
                  <a:schemeClr val="accent2"/>
                </a:solidFill>
                <a:latin typeface="Courier New" pitchFamily="49" charset="0"/>
              </a:rPr>
              <a:t>char</a:t>
            </a:r>
          </a:p>
        </p:txBody>
      </p:sp>
      <p:sp>
        <p:nvSpPr>
          <p:cNvPr id="67614" name="AutoShape 37"/>
          <p:cNvSpPr>
            <a:spLocks noChangeArrowheads="1"/>
          </p:cNvSpPr>
          <p:nvPr>
            <p:custDataLst>
              <p:tags r:id="rId29"/>
            </p:custDataLst>
          </p:nvPr>
        </p:nvSpPr>
        <p:spPr bwMode="auto">
          <a:xfrm>
            <a:off x="6581775" y="3910013"/>
            <a:ext cx="820738" cy="450850"/>
          </a:xfrm>
          <a:prstGeom prst="cube">
            <a:avLst>
              <a:gd name="adj" fmla="val 57745"/>
            </a:avLst>
          </a:prstGeom>
          <a:solidFill>
            <a:schemeClr val="bg1"/>
          </a:solidFill>
          <a:ln w="19050">
            <a:solidFill>
              <a:schemeClr val="accent2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7615" name="Rectangle 38"/>
          <p:cNvSpPr>
            <a:spLocks noChangeArrowheads="1"/>
          </p:cNvSpPr>
          <p:nvPr>
            <p:custDataLst>
              <p:tags r:id="rId30"/>
            </p:custDataLst>
          </p:nvPr>
        </p:nvSpPr>
        <p:spPr bwMode="auto">
          <a:xfrm>
            <a:off x="6553200" y="4114800"/>
            <a:ext cx="611188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sz="1400" b="1">
                <a:solidFill>
                  <a:schemeClr val="accent2"/>
                </a:solidFill>
                <a:latin typeface="Courier New" pitchFamily="49" charset="0"/>
              </a:rPr>
              <a:t>char</a:t>
            </a:r>
          </a:p>
        </p:txBody>
      </p:sp>
      <p:sp>
        <p:nvSpPr>
          <p:cNvPr id="67616" name="AutoShape 39"/>
          <p:cNvSpPr>
            <a:spLocks noChangeArrowheads="1"/>
          </p:cNvSpPr>
          <p:nvPr>
            <p:custDataLst>
              <p:tags r:id="rId31"/>
            </p:custDataLst>
          </p:nvPr>
        </p:nvSpPr>
        <p:spPr bwMode="auto">
          <a:xfrm>
            <a:off x="7256463" y="3910013"/>
            <a:ext cx="820737" cy="450850"/>
          </a:xfrm>
          <a:prstGeom prst="cube">
            <a:avLst>
              <a:gd name="adj" fmla="val 57745"/>
            </a:avLst>
          </a:prstGeom>
          <a:solidFill>
            <a:schemeClr val="bg1"/>
          </a:solidFill>
          <a:ln w="19050">
            <a:solidFill>
              <a:schemeClr val="accent2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7617" name="Rectangle 40"/>
          <p:cNvSpPr>
            <a:spLocks noChangeArrowheads="1"/>
          </p:cNvSpPr>
          <p:nvPr>
            <p:custDataLst>
              <p:tags r:id="rId32"/>
            </p:custDataLst>
          </p:nvPr>
        </p:nvSpPr>
        <p:spPr bwMode="auto">
          <a:xfrm>
            <a:off x="7227888" y="4114800"/>
            <a:ext cx="611187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sz="1400" b="1">
                <a:solidFill>
                  <a:schemeClr val="accent2"/>
                </a:solidFill>
                <a:latin typeface="Courier New" pitchFamily="49" charset="0"/>
              </a:rPr>
              <a:t>char</a:t>
            </a:r>
          </a:p>
        </p:txBody>
      </p:sp>
      <p:sp>
        <p:nvSpPr>
          <p:cNvPr id="67618" name="AutoShape 41"/>
          <p:cNvSpPr>
            <a:spLocks noChangeArrowheads="1"/>
          </p:cNvSpPr>
          <p:nvPr>
            <p:custDataLst>
              <p:tags r:id="rId33"/>
            </p:custDataLst>
          </p:nvPr>
        </p:nvSpPr>
        <p:spPr bwMode="auto">
          <a:xfrm>
            <a:off x="4537075" y="2787650"/>
            <a:ext cx="1295400" cy="762000"/>
          </a:xfrm>
          <a:prstGeom prst="cube">
            <a:avLst>
              <a:gd name="adj" fmla="val 47787"/>
            </a:avLst>
          </a:prstGeom>
          <a:solidFill>
            <a:schemeClr val="bg1"/>
          </a:solidFill>
          <a:ln w="28575">
            <a:solidFill>
              <a:schemeClr val="accent2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7619" name="Freeform 42"/>
          <p:cNvSpPr>
            <a:spLocks/>
          </p:cNvSpPr>
          <p:nvPr>
            <p:custDataLst>
              <p:tags r:id="rId34"/>
            </p:custDataLst>
          </p:nvPr>
        </p:nvSpPr>
        <p:spPr bwMode="auto">
          <a:xfrm>
            <a:off x="5146675" y="2711450"/>
            <a:ext cx="914400" cy="304800"/>
          </a:xfrm>
          <a:custGeom>
            <a:avLst/>
            <a:gdLst>
              <a:gd name="T0" fmla="*/ 0 w 576"/>
              <a:gd name="T1" fmla="*/ 2147483647 h 192"/>
              <a:gd name="T2" fmla="*/ 0 w 576"/>
              <a:gd name="T3" fmla="*/ 0 h 192"/>
              <a:gd name="T4" fmla="*/ 2147483647 w 576"/>
              <a:gd name="T5" fmla="*/ 2147483647 h 192"/>
              <a:gd name="T6" fmla="*/ 0 60000 65536"/>
              <a:gd name="T7" fmla="*/ 0 60000 65536"/>
              <a:gd name="T8" fmla="*/ 0 60000 65536"/>
              <a:gd name="T9" fmla="*/ 0 w 576"/>
              <a:gd name="T10" fmla="*/ 0 h 192"/>
              <a:gd name="T11" fmla="*/ 576 w 576"/>
              <a:gd name="T12" fmla="*/ 192 h 192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576" h="192">
                <a:moveTo>
                  <a:pt x="0" y="192"/>
                </a:moveTo>
                <a:lnTo>
                  <a:pt x="0" y="0"/>
                </a:lnTo>
                <a:lnTo>
                  <a:pt x="576" y="154"/>
                </a:lnTo>
              </a:path>
            </a:pathLst>
          </a:custGeom>
          <a:noFill/>
          <a:ln w="28575">
            <a:solidFill>
              <a:schemeClr val="accent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620" name="Rectangle 43"/>
          <p:cNvSpPr>
            <a:spLocks noChangeArrowheads="1"/>
          </p:cNvSpPr>
          <p:nvPr>
            <p:custDataLst>
              <p:tags r:id="rId35"/>
            </p:custDataLst>
          </p:nvPr>
        </p:nvSpPr>
        <p:spPr bwMode="auto">
          <a:xfrm>
            <a:off x="4451350" y="3297238"/>
            <a:ext cx="1095375" cy="284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>
              <a:lnSpc>
                <a:spcPct val="90000"/>
              </a:lnSpc>
            </a:pPr>
            <a:r>
              <a:rPr lang="en-US" sz="1400" b="1">
                <a:latin typeface="Courier New" pitchFamily="49" charset="0"/>
              </a:rPr>
              <a:t>data</a:t>
            </a:r>
            <a:endParaRPr lang="en-US" sz="1600" b="1">
              <a:latin typeface="Courier New" pitchFamily="49" charset="0"/>
            </a:endParaRPr>
          </a:p>
        </p:txBody>
      </p:sp>
      <p:sp>
        <p:nvSpPr>
          <p:cNvPr id="67621" name="Rectangle 44"/>
          <p:cNvSpPr>
            <a:spLocks noChangeArrowheads="1"/>
          </p:cNvSpPr>
          <p:nvPr>
            <p:custDataLst>
              <p:tags r:id="rId36"/>
            </p:custDataLst>
          </p:nvPr>
        </p:nvSpPr>
        <p:spPr bwMode="auto">
          <a:xfrm>
            <a:off x="4710113" y="3136900"/>
            <a:ext cx="611187" cy="284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>
              <a:lnSpc>
                <a:spcPct val="90000"/>
              </a:lnSpc>
            </a:pPr>
            <a:r>
              <a:rPr lang="en-US" sz="1400" b="1">
                <a:solidFill>
                  <a:schemeClr val="accent2"/>
                </a:solidFill>
                <a:latin typeface="Courier New" pitchFamily="49" charset="0"/>
              </a:rPr>
              <a:t>list</a:t>
            </a:r>
            <a:endParaRPr lang="en-US" sz="1600" b="1">
              <a:latin typeface="Courier New" pitchFamily="49" charset="0"/>
            </a:endParaRPr>
          </a:p>
        </p:txBody>
      </p:sp>
      <p:sp>
        <p:nvSpPr>
          <p:cNvPr id="67622" name="AutoShape 45"/>
          <p:cNvSpPr>
            <a:spLocks noChangeArrowheads="1"/>
          </p:cNvSpPr>
          <p:nvPr>
            <p:custDataLst>
              <p:tags r:id="rId37"/>
            </p:custDataLst>
          </p:nvPr>
        </p:nvSpPr>
        <p:spPr bwMode="auto">
          <a:xfrm>
            <a:off x="7953375" y="2819400"/>
            <a:ext cx="820738" cy="450850"/>
          </a:xfrm>
          <a:prstGeom prst="cube">
            <a:avLst>
              <a:gd name="adj" fmla="val 57745"/>
            </a:avLst>
          </a:prstGeom>
          <a:solidFill>
            <a:schemeClr val="bg1"/>
          </a:solidFill>
          <a:ln w="19050">
            <a:solidFill>
              <a:schemeClr val="accent2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7623" name="Rectangle 46"/>
          <p:cNvSpPr>
            <a:spLocks noChangeArrowheads="1"/>
          </p:cNvSpPr>
          <p:nvPr>
            <p:custDataLst>
              <p:tags r:id="rId38"/>
            </p:custDataLst>
          </p:nvPr>
        </p:nvSpPr>
        <p:spPr bwMode="auto">
          <a:xfrm>
            <a:off x="7924800" y="3024188"/>
            <a:ext cx="611188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sz="1400" b="1">
                <a:solidFill>
                  <a:schemeClr val="accent2"/>
                </a:solidFill>
                <a:latin typeface="Courier New" pitchFamily="49" charset="0"/>
              </a:rPr>
              <a:t>char</a:t>
            </a:r>
          </a:p>
        </p:txBody>
      </p:sp>
      <p:sp>
        <p:nvSpPr>
          <p:cNvPr id="67624" name="AutoShape 47"/>
          <p:cNvSpPr>
            <a:spLocks noChangeArrowheads="1"/>
          </p:cNvSpPr>
          <p:nvPr>
            <p:custDataLst>
              <p:tags r:id="rId39"/>
            </p:custDataLst>
          </p:nvPr>
        </p:nvSpPr>
        <p:spPr bwMode="auto">
          <a:xfrm>
            <a:off x="7953375" y="3376613"/>
            <a:ext cx="820738" cy="450850"/>
          </a:xfrm>
          <a:prstGeom prst="cube">
            <a:avLst>
              <a:gd name="adj" fmla="val 57745"/>
            </a:avLst>
          </a:prstGeom>
          <a:solidFill>
            <a:schemeClr val="bg1"/>
          </a:solidFill>
          <a:ln w="19050">
            <a:solidFill>
              <a:schemeClr val="accent2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7625" name="Rectangle 48"/>
          <p:cNvSpPr>
            <a:spLocks noChangeArrowheads="1"/>
          </p:cNvSpPr>
          <p:nvPr>
            <p:custDataLst>
              <p:tags r:id="rId40"/>
            </p:custDataLst>
          </p:nvPr>
        </p:nvSpPr>
        <p:spPr bwMode="auto">
          <a:xfrm>
            <a:off x="7924800" y="3581400"/>
            <a:ext cx="611188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sz="1400" b="1">
                <a:solidFill>
                  <a:schemeClr val="accent2"/>
                </a:solidFill>
                <a:latin typeface="Courier New" pitchFamily="49" charset="0"/>
              </a:rPr>
              <a:t>char</a:t>
            </a:r>
          </a:p>
        </p:txBody>
      </p:sp>
      <p:sp>
        <p:nvSpPr>
          <p:cNvPr id="67626" name="AutoShape 49"/>
          <p:cNvSpPr>
            <a:spLocks noChangeArrowheads="1"/>
          </p:cNvSpPr>
          <p:nvPr>
            <p:custDataLst>
              <p:tags r:id="rId41"/>
            </p:custDataLst>
          </p:nvPr>
        </p:nvSpPr>
        <p:spPr bwMode="auto">
          <a:xfrm>
            <a:off x="7953375" y="3910013"/>
            <a:ext cx="820738" cy="450850"/>
          </a:xfrm>
          <a:prstGeom prst="cube">
            <a:avLst>
              <a:gd name="adj" fmla="val 57745"/>
            </a:avLst>
          </a:prstGeom>
          <a:solidFill>
            <a:schemeClr val="bg1"/>
          </a:solidFill>
          <a:ln w="19050">
            <a:solidFill>
              <a:schemeClr val="accent2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7627" name="Rectangle 50"/>
          <p:cNvSpPr>
            <a:spLocks noChangeArrowheads="1"/>
          </p:cNvSpPr>
          <p:nvPr>
            <p:custDataLst>
              <p:tags r:id="rId42"/>
            </p:custDataLst>
          </p:nvPr>
        </p:nvSpPr>
        <p:spPr bwMode="auto">
          <a:xfrm>
            <a:off x="7924800" y="4114800"/>
            <a:ext cx="611188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sz="1400" b="1">
                <a:solidFill>
                  <a:schemeClr val="accent2"/>
                </a:solidFill>
                <a:latin typeface="Courier New" pitchFamily="49" charset="0"/>
              </a:rPr>
              <a:t>char</a:t>
            </a:r>
          </a:p>
        </p:txBody>
      </p:sp>
      <p:sp>
        <p:nvSpPr>
          <p:cNvPr id="67628" name="Rectangle 51"/>
          <p:cNvSpPr>
            <a:spLocks noChangeArrowheads="1"/>
          </p:cNvSpPr>
          <p:nvPr>
            <p:custDataLst>
              <p:tags r:id="rId43"/>
            </p:custDataLst>
          </p:nvPr>
        </p:nvSpPr>
        <p:spPr bwMode="auto">
          <a:xfrm>
            <a:off x="3352800" y="5245100"/>
            <a:ext cx="4033838" cy="339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>
              <a:lnSpc>
                <a:spcPct val="90000"/>
              </a:lnSpc>
            </a:pPr>
            <a:r>
              <a:rPr lang="en-US" sz="1800" b="1">
                <a:solidFill>
                  <a:schemeClr val="accent2"/>
                </a:solidFill>
                <a:latin typeface="Courier New" pitchFamily="49" charset="0"/>
              </a:rPr>
              <a:t>def </a:t>
            </a:r>
            <a:r>
              <a:rPr lang="en-US" sz="1800" b="1">
                <a:solidFill>
                  <a:srgbClr val="840802"/>
                </a:solidFill>
                <a:latin typeface="Courier New" pitchFamily="49" charset="0"/>
              </a:rPr>
              <a:t>winsFor</a:t>
            </a:r>
            <a:r>
              <a:rPr lang="en-US" sz="1800" b="1">
                <a:solidFill>
                  <a:schemeClr val="accent2"/>
                </a:solidFill>
                <a:latin typeface="Courier New" pitchFamily="49" charset="0"/>
              </a:rPr>
              <a:t>(self, </a:t>
            </a:r>
            <a:r>
              <a:rPr lang="en-US" sz="1800" b="1">
                <a:latin typeface="Courier New" pitchFamily="49" charset="0"/>
              </a:rPr>
              <a:t>player</a:t>
            </a:r>
            <a:r>
              <a:rPr lang="en-US" sz="1800" b="1">
                <a:solidFill>
                  <a:schemeClr val="accent2"/>
                </a:solidFill>
                <a:latin typeface="Courier New" pitchFamily="49" charset="0"/>
              </a:rPr>
              <a:t>)</a:t>
            </a:r>
            <a:endParaRPr lang="en-US" sz="2800" b="1">
              <a:latin typeface="Courier New" pitchFamily="49" charset="0"/>
            </a:endParaRPr>
          </a:p>
        </p:txBody>
      </p:sp>
      <p:sp>
        <p:nvSpPr>
          <p:cNvPr id="67629" name="AutoShape 52"/>
          <p:cNvSpPr>
            <a:spLocks noChangeArrowheads="1"/>
          </p:cNvSpPr>
          <p:nvPr>
            <p:custDataLst>
              <p:tags r:id="rId44"/>
            </p:custDataLst>
          </p:nvPr>
        </p:nvSpPr>
        <p:spPr bwMode="auto">
          <a:xfrm>
            <a:off x="3079750" y="5245100"/>
            <a:ext cx="304800" cy="304800"/>
          </a:xfrm>
          <a:prstGeom prst="lightningBolt">
            <a:avLst/>
          </a:prstGeom>
          <a:solidFill>
            <a:srgbClr val="6E0416"/>
          </a:solidFill>
          <a:ln w="9525">
            <a:solidFill>
              <a:srgbClr val="6E0416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7630" name="Text Box 53"/>
          <p:cNvSpPr txBox="1">
            <a:spLocks noChangeArrowheads="1"/>
          </p:cNvSpPr>
          <p:nvPr>
            <p:custDataLst>
              <p:tags r:id="rId45"/>
            </p:custDataLst>
          </p:nvPr>
        </p:nvSpPr>
        <p:spPr bwMode="auto">
          <a:xfrm>
            <a:off x="4838700" y="1970088"/>
            <a:ext cx="2209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>
                <a:solidFill>
                  <a:srgbClr val="0902AB"/>
                </a:solidFill>
              </a:rPr>
              <a:t>data members</a:t>
            </a:r>
          </a:p>
        </p:txBody>
      </p:sp>
      <p:sp>
        <p:nvSpPr>
          <p:cNvPr id="67631" name="Text Box 54"/>
          <p:cNvSpPr txBox="1">
            <a:spLocks noChangeArrowheads="1"/>
          </p:cNvSpPr>
          <p:nvPr>
            <p:custDataLst>
              <p:tags r:id="rId46"/>
            </p:custDataLst>
          </p:nvPr>
        </p:nvSpPr>
        <p:spPr bwMode="auto">
          <a:xfrm>
            <a:off x="4838700" y="6076950"/>
            <a:ext cx="2209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>
                <a:solidFill>
                  <a:srgbClr val="840802"/>
                </a:solidFill>
              </a:rPr>
              <a:t>methods</a:t>
            </a:r>
          </a:p>
        </p:txBody>
      </p:sp>
      <p:sp>
        <p:nvSpPr>
          <p:cNvPr id="67632" name="Text Box 55"/>
          <p:cNvSpPr txBox="1">
            <a:spLocks noChangeArrowheads="1"/>
          </p:cNvSpPr>
          <p:nvPr>
            <p:custDataLst>
              <p:tags r:id="rId47"/>
            </p:custDataLst>
          </p:nvPr>
        </p:nvSpPr>
        <p:spPr bwMode="auto">
          <a:xfrm>
            <a:off x="352425" y="4665663"/>
            <a:ext cx="2209800" cy="83185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/>
              <a:t>What is </a:t>
            </a:r>
            <a:r>
              <a:rPr lang="en-US" b="1">
                <a:latin typeface="Courier New" pitchFamily="49" charset="0"/>
              </a:rPr>
              <a:t>player</a:t>
            </a:r>
            <a:r>
              <a:rPr lang="en-US"/>
              <a:t> ?</a:t>
            </a:r>
          </a:p>
        </p:txBody>
      </p:sp>
    </p:spTree>
  </p:cSld>
  <p:clrMapOvr>
    <a:masterClrMapping/>
  </p:clrMapOvr>
</p:sld>
</file>

<file path=ppt/slides/slide1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8610" name="Group 2"/>
          <p:cNvGrpSpPr>
            <a:grpSpLocks/>
          </p:cNvGrpSpPr>
          <p:nvPr>
            <p:custDataLst>
              <p:tags r:id="rId1"/>
            </p:custDataLst>
          </p:nvPr>
        </p:nvGrpSpPr>
        <p:grpSpPr bwMode="auto">
          <a:xfrm>
            <a:off x="549275" y="990600"/>
            <a:ext cx="8043863" cy="180975"/>
            <a:chOff x="295" y="1311"/>
            <a:chExt cx="5177" cy="114"/>
          </a:xfrm>
        </p:grpSpPr>
        <p:sp>
          <p:nvSpPr>
            <p:cNvPr id="68662" name="Rectangle 3"/>
            <p:cNvSpPr>
              <a:spLocks noChangeArrowheads="1"/>
            </p:cNvSpPr>
            <p:nvPr>
              <p:custDataLst>
                <p:tags r:id="rId53"/>
              </p:custDataLst>
            </p:nvPr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8663" name="Rectangle 4"/>
            <p:cNvSpPr>
              <a:spLocks noChangeArrowheads="1"/>
            </p:cNvSpPr>
            <p:nvPr>
              <p:custDataLst>
                <p:tags r:id="rId54"/>
              </p:custDataLst>
            </p:nvPr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68611" name="Text Box 5"/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762000" y="228600"/>
            <a:ext cx="7620000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4000">
                <a:latin typeface="Times" charset="0"/>
              </a:rPr>
              <a:t>Connect Four: </a:t>
            </a:r>
            <a:r>
              <a:rPr lang="en-US" sz="3600">
                <a:latin typeface="Times" charset="0"/>
              </a:rPr>
              <a:t>the object</a:t>
            </a:r>
            <a:r>
              <a:rPr lang="en-US" sz="4000">
                <a:latin typeface="Times" charset="0"/>
              </a:rPr>
              <a:t>  </a:t>
            </a:r>
            <a:r>
              <a:rPr lang="en-US" sz="4000" b="1">
                <a:solidFill>
                  <a:schemeClr val="accent2"/>
                </a:solidFill>
                <a:latin typeface="Courier New" pitchFamily="49" charset="0"/>
              </a:rPr>
              <a:t>b</a:t>
            </a:r>
          </a:p>
        </p:txBody>
      </p:sp>
      <p:sp>
        <p:nvSpPr>
          <p:cNvPr id="68612" name="Text Box 6"/>
          <p:cNvSpPr txBox="1"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149225" y="1241425"/>
            <a:ext cx="8799513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2000">
                <a:latin typeface="Times" charset="0"/>
              </a:rPr>
              <a:t>This is true for </a:t>
            </a:r>
            <a:r>
              <a:rPr lang="en-US" sz="2000" b="1" i="1">
                <a:latin typeface="Times" charset="0"/>
              </a:rPr>
              <a:t>sufficiently broad</a:t>
            </a:r>
            <a:r>
              <a:rPr lang="en-US" sz="2000">
                <a:latin typeface="Times" charset="0"/>
              </a:rPr>
              <a:t> definitions of  </a:t>
            </a:r>
            <a:r>
              <a:rPr lang="ja-JP" altLang="en-US" sz="2000">
                <a:latin typeface="Times" charset="0"/>
              </a:rPr>
              <a:t>“</a:t>
            </a:r>
            <a:r>
              <a:rPr lang="en-US" altLang="ja-JP" sz="2000">
                <a:latin typeface="Times" charset="0"/>
              </a:rPr>
              <a:t>the creators of Python</a:t>
            </a:r>
            <a:r>
              <a:rPr lang="ja-JP" altLang="en-US" sz="2000">
                <a:latin typeface="Times" charset="0"/>
              </a:rPr>
              <a:t>’</a:t>
            </a:r>
            <a:r>
              <a:rPr lang="en-US" altLang="ja-JP" sz="2000">
                <a:latin typeface="Times" charset="0"/>
              </a:rPr>
              <a:t>s library</a:t>
            </a:r>
            <a:r>
              <a:rPr lang="ja-JP" altLang="en-US" sz="2000">
                <a:latin typeface="Times" charset="0"/>
              </a:rPr>
              <a:t>”</a:t>
            </a:r>
            <a:r>
              <a:rPr lang="en-US" altLang="ja-JP" sz="2000">
                <a:latin typeface="Times" charset="0"/>
              </a:rPr>
              <a:t> ...</a:t>
            </a:r>
            <a:endParaRPr lang="en-US" sz="2000">
              <a:latin typeface="Times" charset="0"/>
            </a:endParaRPr>
          </a:p>
        </p:txBody>
      </p:sp>
      <p:sp>
        <p:nvSpPr>
          <p:cNvPr id="68613" name="AutoShape 7"/>
          <p:cNvSpPr>
            <a:spLocks noChangeArrowheads="1"/>
          </p:cNvSpPr>
          <p:nvPr>
            <p:custDataLst>
              <p:tags r:id="rId4"/>
            </p:custDataLst>
          </p:nvPr>
        </p:nvSpPr>
        <p:spPr bwMode="auto">
          <a:xfrm>
            <a:off x="228600" y="2830513"/>
            <a:ext cx="1828800" cy="1219200"/>
          </a:xfrm>
          <a:prstGeom prst="cube">
            <a:avLst>
              <a:gd name="adj" fmla="val 47787"/>
            </a:avLst>
          </a:prstGeom>
          <a:solidFill>
            <a:schemeClr val="bg1"/>
          </a:solidFill>
          <a:ln w="28575">
            <a:solidFill>
              <a:srgbClr val="0080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8614" name="AutoShape 8"/>
          <p:cNvSpPr>
            <a:spLocks noChangeArrowheads="1"/>
          </p:cNvSpPr>
          <p:nvPr>
            <p:custDataLst>
              <p:tags r:id="rId5"/>
            </p:custDataLst>
          </p:nvPr>
        </p:nvSpPr>
        <p:spPr bwMode="auto">
          <a:xfrm>
            <a:off x="2860675" y="2474913"/>
            <a:ext cx="6048375" cy="3621087"/>
          </a:xfrm>
          <a:prstGeom prst="roundRect">
            <a:avLst>
              <a:gd name="adj" fmla="val 16667"/>
            </a:avLst>
          </a:prstGeom>
          <a:noFill/>
          <a:ln w="12700">
            <a:solidFill>
              <a:schemeClr val="accent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15" name="Freeform 9"/>
          <p:cNvSpPr>
            <a:spLocks/>
          </p:cNvSpPr>
          <p:nvPr>
            <p:custDataLst>
              <p:tags r:id="rId6"/>
            </p:custDataLst>
          </p:nvPr>
        </p:nvSpPr>
        <p:spPr bwMode="auto">
          <a:xfrm>
            <a:off x="1169988" y="2438400"/>
            <a:ext cx="1677987" cy="685800"/>
          </a:xfrm>
          <a:custGeom>
            <a:avLst/>
            <a:gdLst>
              <a:gd name="T0" fmla="*/ 0 w 1057"/>
              <a:gd name="T1" fmla="*/ 2147483647 h 432"/>
              <a:gd name="T2" fmla="*/ 0 w 1057"/>
              <a:gd name="T3" fmla="*/ 0 h 432"/>
              <a:gd name="T4" fmla="*/ 2147483647 w 1057"/>
              <a:gd name="T5" fmla="*/ 2147483647 h 432"/>
              <a:gd name="T6" fmla="*/ 0 60000 65536"/>
              <a:gd name="T7" fmla="*/ 0 60000 65536"/>
              <a:gd name="T8" fmla="*/ 0 60000 65536"/>
              <a:gd name="T9" fmla="*/ 0 w 1057"/>
              <a:gd name="T10" fmla="*/ 0 h 432"/>
              <a:gd name="T11" fmla="*/ 1057 w 1057"/>
              <a:gd name="T12" fmla="*/ 432 h 432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057" h="432">
                <a:moveTo>
                  <a:pt x="0" y="432"/>
                </a:moveTo>
                <a:lnTo>
                  <a:pt x="0" y="0"/>
                </a:lnTo>
                <a:lnTo>
                  <a:pt x="1057" y="364"/>
                </a:lnTo>
              </a:path>
            </a:pathLst>
          </a:custGeom>
          <a:noFill/>
          <a:ln w="57150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16" name="Rectangle 10"/>
          <p:cNvSpPr>
            <a:spLocks noChangeArrowheads="1"/>
          </p:cNvSpPr>
          <p:nvPr>
            <p:custDataLst>
              <p:tags r:id="rId7"/>
            </p:custDataLst>
          </p:nvPr>
        </p:nvSpPr>
        <p:spPr bwMode="auto">
          <a:xfrm>
            <a:off x="427038" y="3433763"/>
            <a:ext cx="869950" cy="587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>
              <a:lnSpc>
                <a:spcPct val="90000"/>
              </a:lnSpc>
            </a:pPr>
            <a:r>
              <a:rPr lang="en-US" sz="1800" b="1">
                <a:solidFill>
                  <a:srgbClr val="008000"/>
                </a:solidFill>
                <a:latin typeface="Courier New" pitchFamily="49" charset="0"/>
              </a:rPr>
              <a:t>Board</a:t>
            </a:r>
            <a:endParaRPr lang="en-US" sz="1800" b="1">
              <a:latin typeface="Courier New" pitchFamily="49" charset="0"/>
            </a:endParaRPr>
          </a:p>
          <a:p>
            <a:pPr algn="ctr">
              <a:lnSpc>
                <a:spcPct val="90000"/>
              </a:lnSpc>
            </a:pPr>
            <a:r>
              <a:rPr lang="en-US" sz="1800" b="1">
                <a:latin typeface="Courier New" pitchFamily="49" charset="0"/>
              </a:rPr>
              <a:t>b</a:t>
            </a:r>
            <a:endParaRPr lang="en-US" sz="2800" b="1">
              <a:latin typeface="Courier New" pitchFamily="49" charset="0"/>
            </a:endParaRPr>
          </a:p>
        </p:txBody>
      </p:sp>
      <p:sp>
        <p:nvSpPr>
          <p:cNvPr id="68617" name="Rectangle 11"/>
          <p:cNvSpPr>
            <a:spLocks noChangeArrowheads="1"/>
          </p:cNvSpPr>
          <p:nvPr>
            <p:custDataLst>
              <p:tags r:id="rId8"/>
            </p:custDataLst>
          </p:nvPr>
        </p:nvSpPr>
        <p:spPr bwMode="auto">
          <a:xfrm>
            <a:off x="3352800" y="4549775"/>
            <a:ext cx="5105400" cy="339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>
              <a:lnSpc>
                <a:spcPct val="90000"/>
              </a:lnSpc>
            </a:pPr>
            <a:r>
              <a:rPr lang="en-US" sz="1800" b="1">
                <a:solidFill>
                  <a:schemeClr val="accent2"/>
                </a:solidFill>
                <a:latin typeface="Courier New" pitchFamily="49" charset="0"/>
              </a:rPr>
              <a:t>def </a:t>
            </a:r>
            <a:r>
              <a:rPr lang="en-US" sz="1800" b="1">
                <a:solidFill>
                  <a:srgbClr val="840802"/>
                </a:solidFill>
                <a:latin typeface="Courier New" pitchFamily="49" charset="0"/>
              </a:rPr>
              <a:t>addMove</a:t>
            </a:r>
            <a:r>
              <a:rPr lang="en-US" sz="1800" b="1">
                <a:solidFill>
                  <a:schemeClr val="accent2"/>
                </a:solidFill>
                <a:latin typeface="Courier New" pitchFamily="49" charset="0"/>
              </a:rPr>
              <a:t>(self, col, </a:t>
            </a:r>
            <a:r>
              <a:rPr lang="en-US" sz="1800" b="1">
                <a:latin typeface="Courier New" pitchFamily="49" charset="0"/>
              </a:rPr>
              <a:t>player</a:t>
            </a:r>
            <a:r>
              <a:rPr lang="en-US" sz="1800" b="1">
                <a:solidFill>
                  <a:schemeClr val="accent2"/>
                </a:solidFill>
                <a:latin typeface="Courier New" pitchFamily="49" charset="0"/>
              </a:rPr>
              <a:t>)</a:t>
            </a:r>
            <a:endParaRPr lang="en-US" sz="2800" b="1">
              <a:latin typeface="Courier New" pitchFamily="49" charset="0"/>
            </a:endParaRPr>
          </a:p>
        </p:txBody>
      </p:sp>
      <p:sp>
        <p:nvSpPr>
          <p:cNvPr id="68618" name="AutoShape 12"/>
          <p:cNvSpPr>
            <a:spLocks noChangeArrowheads="1"/>
          </p:cNvSpPr>
          <p:nvPr>
            <p:custDataLst>
              <p:tags r:id="rId9"/>
            </p:custDataLst>
          </p:nvPr>
        </p:nvSpPr>
        <p:spPr bwMode="auto">
          <a:xfrm>
            <a:off x="3079750" y="4549775"/>
            <a:ext cx="304800" cy="304800"/>
          </a:xfrm>
          <a:prstGeom prst="lightningBolt">
            <a:avLst/>
          </a:prstGeom>
          <a:solidFill>
            <a:srgbClr val="6E0416"/>
          </a:solidFill>
          <a:ln w="9525">
            <a:solidFill>
              <a:srgbClr val="6E0416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grpSp>
        <p:nvGrpSpPr>
          <p:cNvPr id="68619" name="Group 13"/>
          <p:cNvGrpSpPr>
            <a:grpSpLocks/>
          </p:cNvGrpSpPr>
          <p:nvPr>
            <p:custDataLst>
              <p:tags r:id="rId10"/>
            </p:custDataLst>
          </p:nvPr>
        </p:nvGrpSpPr>
        <p:grpSpPr bwMode="auto">
          <a:xfrm>
            <a:off x="3048000" y="2667000"/>
            <a:ext cx="1295400" cy="762000"/>
            <a:chOff x="3360" y="2544"/>
            <a:chExt cx="816" cy="480"/>
          </a:xfrm>
        </p:grpSpPr>
        <p:sp>
          <p:nvSpPr>
            <p:cNvPr id="68660" name="AutoShape 14"/>
            <p:cNvSpPr>
              <a:spLocks noChangeArrowheads="1"/>
            </p:cNvSpPr>
            <p:nvPr>
              <p:custDataLst>
                <p:tags r:id="rId51"/>
              </p:custDataLst>
            </p:nvPr>
          </p:nvSpPr>
          <p:spPr bwMode="auto">
            <a:xfrm>
              <a:off x="3360" y="2544"/>
              <a:ext cx="816" cy="480"/>
            </a:xfrm>
            <a:prstGeom prst="cube">
              <a:avLst>
                <a:gd name="adj" fmla="val 47787"/>
              </a:avLst>
            </a:prstGeom>
            <a:solidFill>
              <a:schemeClr val="bg1"/>
            </a:solidFill>
            <a:ln w="28575">
              <a:solidFill>
                <a:schemeClr val="accent2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8661" name="Rectangle 15"/>
            <p:cNvSpPr>
              <a:spLocks noChangeArrowheads="1"/>
            </p:cNvSpPr>
            <p:nvPr>
              <p:custDataLst>
                <p:tags r:id="rId52"/>
              </p:custDataLst>
            </p:nvPr>
          </p:nvSpPr>
          <p:spPr bwMode="auto">
            <a:xfrm>
              <a:off x="3494" y="2759"/>
              <a:ext cx="318" cy="17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ctr">
                <a:lnSpc>
                  <a:spcPct val="90000"/>
                </a:lnSpc>
              </a:pPr>
              <a:r>
                <a:rPr lang="en-US" sz="1400" b="1">
                  <a:solidFill>
                    <a:schemeClr val="accent2"/>
                  </a:solidFill>
                  <a:latin typeface="Courier New" pitchFamily="49" charset="0"/>
                </a:rPr>
                <a:t>int</a:t>
              </a:r>
              <a:endParaRPr lang="en-US" sz="1600" b="1">
                <a:latin typeface="Courier New" pitchFamily="49" charset="0"/>
              </a:endParaRPr>
            </a:p>
          </p:txBody>
        </p:sp>
      </p:grpSp>
      <p:sp>
        <p:nvSpPr>
          <p:cNvPr id="68620" name="Rectangle 16"/>
          <p:cNvSpPr>
            <a:spLocks noChangeArrowheads="1"/>
          </p:cNvSpPr>
          <p:nvPr>
            <p:custDataLst>
              <p:tags r:id="rId11"/>
            </p:custDataLst>
          </p:nvPr>
        </p:nvSpPr>
        <p:spPr bwMode="auto">
          <a:xfrm>
            <a:off x="3003550" y="3184525"/>
            <a:ext cx="990600" cy="284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>
              <a:lnSpc>
                <a:spcPct val="90000"/>
              </a:lnSpc>
            </a:pPr>
            <a:r>
              <a:rPr lang="en-US" sz="1400" b="1">
                <a:latin typeface="Courier New" pitchFamily="49" charset="0"/>
              </a:rPr>
              <a:t>NROWS</a:t>
            </a:r>
            <a:endParaRPr lang="en-US" sz="1600" b="1">
              <a:latin typeface="Courier New" pitchFamily="49" charset="0"/>
            </a:endParaRPr>
          </a:p>
        </p:txBody>
      </p:sp>
      <p:grpSp>
        <p:nvGrpSpPr>
          <p:cNvPr id="68621" name="Group 17"/>
          <p:cNvGrpSpPr>
            <a:grpSpLocks/>
          </p:cNvGrpSpPr>
          <p:nvPr>
            <p:custDataLst>
              <p:tags r:id="rId12"/>
            </p:custDataLst>
          </p:nvPr>
        </p:nvGrpSpPr>
        <p:grpSpPr bwMode="auto">
          <a:xfrm>
            <a:off x="3016250" y="3546475"/>
            <a:ext cx="1295400" cy="796925"/>
            <a:chOff x="4224" y="2544"/>
            <a:chExt cx="816" cy="502"/>
          </a:xfrm>
        </p:grpSpPr>
        <p:sp>
          <p:nvSpPr>
            <p:cNvPr id="68657" name="AutoShape 18"/>
            <p:cNvSpPr>
              <a:spLocks noChangeArrowheads="1"/>
            </p:cNvSpPr>
            <p:nvPr>
              <p:custDataLst>
                <p:tags r:id="rId48"/>
              </p:custDataLst>
            </p:nvPr>
          </p:nvSpPr>
          <p:spPr bwMode="auto">
            <a:xfrm>
              <a:off x="4224" y="2544"/>
              <a:ext cx="816" cy="480"/>
            </a:xfrm>
            <a:prstGeom prst="cube">
              <a:avLst>
                <a:gd name="adj" fmla="val 47787"/>
              </a:avLst>
            </a:prstGeom>
            <a:solidFill>
              <a:schemeClr val="bg1"/>
            </a:solidFill>
            <a:ln w="28575">
              <a:solidFill>
                <a:schemeClr val="accent2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8658" name="Rectangle 19"/>
            <p:cNvSpPr>
              <a:spLocks noChangeArrowheads="1"/>
            </p:cNvSpPr>
            <p:nvPr>
              <p:custDataLst>
                <p:tags r:id="rId49"/>
              </p:custDataLst>
            </p:nvPr>
          </p:nvSpPr>
          <p:spPr bwMode="auto">
            <a:xfrm>
              <a:off x="4362" y="2761"/>
              <a:ext cx="318" cy="17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ctr">
                <a:lnSpc>
                  <a:spcPct val="90000"/>
                </a:lnSpc>
              </a:pPr>
              <a:r>
                <a:rPr lang="en-US" sz="1400" b="1">
                  <a:solidFill>
                    <a:schemeClr val="accent2"/>
                  </a:solidFill>
                  <a:latin typeface="Courier New" pitchFamily="49" charset="0"/>
                </a:rPr>
                <a:t>int</a:t>
              </a:r>
              <a:endParaRPr lang="en-US" sz="1600" b="1">
                <a:latin typeface="Courier New" pitchFamily="49" charset="0"/>
              </a:endParaRPr>
            </a:p>
          </p:txBody>
        </p:sp>
        <p:sp>
          <p:nvSpPr>
            <p:cNvPr id="68659" name="Rectangle 20"/>
            <p:cNvSpPr>
              <a:spLocks noChangeArrowheads="1"/>
            </p:cNvSpPr>
            <p:nvPr>
              <p:custDataLst>
                <p:tags r:id="rId50"/>
              </p:custDataLst>
            </p:nvPr>
          </p:nvSpPr>
          <p:spPr bwMode="auto">
            <a:xfrm>
              <a:off x="4254" y="2867"/>
              <a:ext cx="528" cy="17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>
                <a:lnSpc>
                  <a:spcPct val="90000"/>
                </a:lnSpc>
              </a:pPr>
              <a:r>
                <a:rPr lang="en-US" sz="1400" b="1">
                  <a:latin typeface="Courier New" pitchFamily="49" charset="0"/>
                </a:rPr>
                <a:t>NCOLS</a:t>
              </a:r>
              <a:endParaRPr lang="en-US" sz="1600" b="1">
                <a:latin typeface="Courier New" pitchFamily="49" charset="0"/>
              </a:endParaRPr>
            </a:p>
          </p:txBody>
        </p:sp>
      </p:grpSp>
      <p:sp>
        <p:nvSpPr>
          <p:cNvPr id="68622" name="Rectangle 21"/>
          <p:cNvSpPr>
            <a:spLocks noChangeArrowheads="1"/>
          </p:cNvSpPr>
          <p:nvPr>
            <p:custDataLst>
              <p:tags r:id="rId13"/>
            </p:custDataLst>
          </p:nvPr>
        </p:nvSpPr>
        <p:spPr bwMode="auto">
          <a:xfrm>
            <a:off x="3352800" y="4876800"/>
            <a:ext cx="4033838" cy="339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>
              <a:lnSpc>
                <a:spcPct val="90000"/>
              </a:lnSpc>
            </a:pPr>
            <a:r>
              <a:rPr lang="en-US" sz="1800" b="1">
                <a:solidFill>
                  <a:schemeClr val="accent2"/>
                </a:solidFill>
                <a:latin typeface="Courier New" pitchFamily="49" charset="0"/>
              </a:rPr>
              <a:t>def </a:t>
            </a:r>
            <a:r>
              <a:rPr lang="en-US" sz="1800" b="1">
                <a:solidFill>
                  <a:srgbClr val="840802"/>
                </a:solidFill>
                <a:latin typeface="Courier New" pitchFamily="49" charset="0"/>
              </a:rPr>
              <a:t>allowsMove</a:t>
            </a:r>
            <a:r>
              <a:rPr lang="en-US" sz="1800" b="1">
                <a:solidFill>
                  <a:schemeClr val="accent2"/>
                </a:solidFill>
                <a:latin typeface="Courier New" pitchFamily="49" charset="0"/>
              </a:rPr>
              <a:t>(self, col)</a:t>
            </a:r>
            <a:endParaRPr lang="en-US" sz="2800" b="1">
              <a:latin typeface="Courier New" pitchFamily="49" charset="0"/>
            </a:endParaRPr>
          </a:p>
        </p:txBody>
      </p:sp>
      <p:sp>
        <p:nvSpPr>
          <p:cNvPr id="68623" name="AutoShape 22"/>
          <p:cNvSpPr>
            <a:spLocks noChangeArrowheads="1"/>
          </p:cNvSpPr>
          <p:nvPr>
            <p:custDataLst>
              <p:tags r:id="rId14"/>
            </p:custDataLst>
          </p:nvPr>
        </p:nvSpPr>
        <p:spPr bwMode="auto">
          <a:xfrm>
            <a:off x="3079750" y="4876800"/>
            <a:ext cx="304800" cy="304800"/>
          </a:xfrm>
          <a:prstGeom prst="lightningBolt">
            <a:avLst/>
          </a:prstGeom>
          <a:solidFill>
            <a:srgbClr val="6E0416"/>
          </a:solidFill>
          <a:ln w="9525">
            <a:solidFill>
              <a:srgbClr val="6E0416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8624" name="AutoShape 23"/>
          <p:cNvSpPr>
            <a:spLocks noChangeArrowheads="1"/>
          </p:cNvSpPr>
          <p:nvPr>
            <p:custDataLst>
              <p:tags r:id="rId15"/>
            </p:custDataLst>
          </p:nvPr>
        </p:nvSpPr>
        <p:spPr bwMode="auto">
          <a:xfrm>
            <a:off x="5867400" y="2819400"/>
            <a:ext cx="820738" cy="450850"/>
          </a:xfrm>
          <a:prstGeom prst="cube">
            <a:avLst>
              <a:gd name="adj" fmla="val 57745"/>
            </a:avLst>
          </a:prstGeom>
          <a:solidFill>
            <a:schemeClr val="bg1"/>
          </a:solidFill>
          <a:ln w="19050">
            <a:solidFill>
              <a:schemeClr val="accent2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8625" name="Rectangle 24"/>
          <p:cNvSpPr>
            <a:spLocks noChangeArrowheads="1"/>
          </p:cNvSpPr>
          <p:nvPr>
            <p:custDataLst>
              <p:tags r:id="rId16"/>
            </p:custDataLst>
          </p:nvPr>
        </p:nvSpPr>
        <p:spPr bwMode="auto">
          <a:xfrm>
            <a:off x="5838825" y="3024188"/>
            <a:ext cx="611188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sz="1400" b="1">
                <a:solidFill>
                  <a:schemeClr val="accent2"/>
                </a:solidFill>
                <a:latin typeface="Courier New" pitchFamily="49" charset="0"/>
              </a:rPr>
              <a:t>char</a:t>
            </a:r>
          </a:p>
        </p:txBody>
      </p:sp>
      <p:sp>
        <p:nvSpPr>
          <p:cNvPr id="68626" name="AutoShape 25"/>
          <p:cNvSpPr>
            <a:spLocks noChangeArrowheads="1"/>
          </p:cNvSpPr>
          <p:nvPr>
            <p:custDataLst>
              <p:tags r:id="rId17"/>
            </p:custDataLst>
          </p:nvPr>
        </p:nvSpPr>
        <p:spPr bwMode="auto">
          <a:xfrm>
            <a:off x="6581775" y="2819400"/>
            <a:ext cx="820738" cy="450850"/>
          </a:xfrm>
          <a:prstGeom prst="cube">
            <a:avLst>
              <a:gd name="adj" fmla="val 57745"/>
            </a:avLst>
          </a:prstGeom>
          <a:solidFill>
            <a:schemeClr val="bg1"/>
          </a:solidFill>
          <a:ln w="19050">
            <a:solidFill>
              <a:schemeClr val="accent2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8627" name="Rectangle 26"/>
          <p:cNvSpPr>
            <a:spLocks noChangeArrowheads="1"/>
          </p:cNvSpPr>
          <p:nvPr>
            <p:custDataLst>
              <p:tags r:id="rId18"/>
            </p:custDataLst>
          </p:nvPr>
        </p:nvSpPr>
        <p:spPr bwMode="auto">
          <a:xfrm>
            <a:off x="6553200" y="3024188"/>
            <a:ext cx="611188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sz="1400" b="1">
                <a:solidFill>
                  <a:schemeClr val="accent2"/>
                </a:solidFill>
                <a:latin typeface="Courier New" pitchFamily="49" charset="0"/>
              </a:rPr>
              <a:t>char</a:t>
            </a:r>
          </a:p>
        </p:txBody>
      </p:sp>
      <p:sp>
        <p:nvSpPr>
          <p:cNvPr id="68628" name="AutoShape 27"/>
          <p:cNvSpPr>
            <a:spLocks noChangeArrowheads="1"/>
          </p:cNvSpPr>
          <p:nvPr>
            <p:custDataLst>
              <p:tags r:id="rId19"/>
            </p:custDataLst>
          </p:nvPr>
        </p:nvSpPr>
        <p:spPr bwMode="auto">
          <a:xfrm>
            <a:off x="7256463" y="2819400"/>
            <a:ext cx="820737" cy="450850"/>
          </a:xfrm>
          <a:prstGeom prst="cube">
            <a:avLst>
              <a:gd name="adj" fmla="val 57745"/>
            </a:avLst>
          </a:prstGeom>
          <a:solidFill>
            <a:schemeClr val="bg1"/>
          </a:solidFill>
          <a:ln w="19050">
            <a:solidFill>
              <a:schemeClr val="accent2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8629" name="Rectangle 28"/>
          <p:cNvSpPr>
            <a:spLocks noChangeArrowheads="1"/>
          </p:cNvSpPr>
          <p:nvPr>
            <p:custDataLst>
              <p:tags r:id="rId20"/>
            </p:custDataLst>
          </p:nvPr>
        </p:nvSpPr>
        <p:spPr bwMode="auto">
          <a:xfrm>
            <a:off x="7227888" y="3024188"/>
            <a:ext cx="611187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sz="1400" b="1">
                <a:solidFill>
                  <a:schemeClr val="accent2"/>
                </a:solidFill>
                <a:latin typeface="Courier New" pitchFamily="49" charset="0"/>
              </a:rPr>
              <a:t>char</a:t>
            </a:r>
          </a:p>
        </p:txBody>
      </p:sp>
      <p:sp>
        <p:nvSpPr>
          <p:cNvPr id="68630" name="AutoShape 29"/>
          <p:cNvSpPr>
            <a:spLocks noChangeArrowheads="1"/>
          </p:cNvSpPr>
          <p:nvPr>
            <p:custDataLst>
              <p:tags r:id="rId21"/>
            </p:custDataLst>
          </p:nvPr>
        </p:nvSpPr>
        <p:spPr bwMode="auto">
          <a:xfrm>
            <a:off x="5867400" y="3376613"/>
            <a:ext cx="820738" cy="450850"/>
          </a:xfrm>
          <a:prstGeom prst="cube">
            <a:avLst>
              <a:gd name="adj" fmla="val 57745"/>
            </a:avLst>
          </a:prstGeom>
          <a:solidFill>
            <a:schemeClr val="bg1"/>
          </a:solidFill>
          <a:ln w="19050">
            <a:solidFill>
              <a:schemeClr val="accent2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8631" name="Rectangle 30"/>
          <p:cNvSpPr>
            <a:spLocks noChangeArrowheads="1"/>
          </p:cNvSpPr>
          <p:nvPr>
            <p:custDataLst>
              <p:tags r:id="rId22"/>
            </p:custDataLst>
          </p:nvPr>
        </p:nvSpPr>
        <p:spPr bwMode="auto">
          <a:xfrm>
            <a:off x="5838825" y="3581400"/>
            <a:ext cx="611188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sz="1400" b="1">
                <a:solidFill>
                  <a:schemeClr val="accent2"/>
                </a:solidFill>
                <a:latin typeface="Courier New" pitchFamily="49" charset="0"/>
              </a:rPr>
              <a:t>char</a:t>
            </a:r>
          </a:p>
        </p:txBody>
      </p:sp>
      <p:sp>
        <p:nvSpPr>
          <p:cNvPr id="68632" name="AutoShape 31"/>
          <p:cNvSpPr>
            <a:spLocks noChangeArrowheads="1"/>
          </p:cNvSpPr>
          <p:nvPr>
            <p:custDataLst>
              <p:tags r:id="rId23"/>
            </p:custDataLst>
          </p:nvPr>
        </p:nvSpPr>
        <p:spPr bwMode="auto">
          <a:xfrm>
            <a:off x="6581775" y="3376613"/>
            <a:ext cx="820738" cy="450850"/>
          </a:xfrm>
          <a:prstGeom prst="cube">
            <a:avLst>
              <a:gd name="adj" fmla="val 57745"/>
            </a:avLst>
          </a:prstGeom>
          <a:solidFill>
            <a:schemeClr val="bg1"/>
          </a:solidFill>
          <a:ln w="19050">
            <a:solidFill>
              <a:schemeClr val="accent2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8633" name="Rectangle 32"/>
          <p:cNvSpPr>
            <a:spLocks noChangeArrowheads="1"/>
          </p:cNvSpPr>
          <p:nvPr>
            <p:custDataLst>
              <p:tags r:id="rId24"/>
            </p:custDataLst>
          </p:nvPr>
        </p:nvSpPr>
        <p:spPr bwMode="auto">
          <a:xfrm>
            <a:off x="6553200" y="3581400"/>
            <a:ext cx="611188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sz="1400" b="1">
                <a:solidFill>
                  <a:schemeClr val="accent2"/>
                </a:solidFill>
                <a:latin typeface="Courier New" pitchFamily="49" charset="0"/>
              </a:rPr>
              <a:t>char</a:t>
            </a:r>
          </a:p>
        </p:txBody>
      </p:sp>
      <p:sp>
        <p:nvSpPr>
          <p:cNvPr id="68634" name="AutoShape 33"/>
          <p:cNvSpPr>
            <a:spLocks noChangeArrowheads="1"/>
          </p:cNvSpPr>
          <p:nvPr>
            <p:custDataLst>
              <p:tags r:id="rId25"/>
            </p:custDataLst>
          </p:nvPr>
        </p:nvSpPr>
        <p:spPr bwMode="auto">
          <a:xfrm>
            <a:off x="7256463" y="3376613"/>
            <a:ext cx="820737" cy="450850"/>
          </a:xfrm>
          <a:prstGeom prst="cube">
            <a:avLst>
              <a:gd name="adj" fmla="val 57745"/>
            </a:avLst>
          </a:prstGeom>
          <a:solidFill>
            <a:schemeClr val="bg1"/>
          </a:solidFill>
          <a:ln w="19050">
            <a:solidFill>
              <a:schemeClr val="accent2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8635" name="Rectangle 34"/>
          <p:cNvSpPr>
            <a:spLocks noChangeArrowheads="1"/>
          </p:cNvSpPr>
          <p:nvPr>
            <p:custDataLst>
              <p:tags r:id="rId26"/>
            </p:custDataLst>
          </p:nvPr>
        </p:nvSpPr>
        <p:spPr bwMode="auto">
          <a:xfrm>
            <a:off x="7227888" y="3581400"/>
            <a:ext cx="611187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sz="1400" b="1">
                <a:solidFill>
                  <a:schemeClr val="accent2"/>
                </a:solidFill>
                <a:latin typeface="Courier New" pitchFamily="49" charset="0"/>
              </a:rPr>
              <a:t>char</a:t>
            </a:r>
          </a:p>
        </p:txBody>
      </p:sp>
      <p:sp>
        <p:nvSpPr>
          <p:cNvPr id="68636" name="AutoShape 35"/>
          <p:cNvSpPr>
            <a:spLocks noChangeArrowheads="1"/>
          </p:cNvSpPr>
          <p:nvPr>
            <p:custDataLst>
              <p:tags r:id="rId27"/>
            </p:custDataLst>
          </p:nvPr>
        </p:nvSpPr>
        <p:spPr bwMode="auto">
          <a:xfrm>
            <a:off x="5867400" y="3910013"/>
            <a:ext cx="820738" cy="450850"/>
          </a:xfrm>
          <a:prstGeom prst="cube">
            <a:avLst>
              <a:gd name="adj" fmla="val 57745"/>
            </a:avLst>
          </a:prstGeom>
          <a:solidFill>
            <a:schemeClr val="bg1"/>
          </a:solidFill>
          <a:ln w="19050">
            <a:solidFill>
              <a:schemeClr val="accent2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8637" name="Rectangle 36"/>
          <p:cNvSpPr>
            <a:spLocks noChangeArrowheads="1"/>
          </p:cNvSpPr>
          <p:nvPr>
            <p:custDataLst>
              <p:tags r:id="rId28"/>
            </p:custDataLst>
          </p:nvPr>
        </p:nvSpPr>
        <p:spPr bwMode="auto">
          <a:xfrm>
            <a:off x="5838825" y="4114800"/>
            <a:ext cx="611188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sz="1400" b="1">
                <a:solidFill>
                  <a:schemeClr val="accent2"/>
                </a:solidFill>
                <a:latin typeface="Courier New" pitchFamily="49" charset="0"/>
              </a:rPr>
              <a:t>char</a:t>
            </a:r>
          </a:p>
        </p:txBody>
      </p:sp>
      <p:sp>
        <p:nvSpPr>
          <p:cNvPr id="68638" name="AutoShape 37"/>
          <p:cNvSpPr>
            <a:spLocks noChangeArrowheads="1"/>
          </p:cNvSpPr>
          <p:nvPr>
            <p:custDataLst>
              <p:tags r:id="rId29"/>
            </p:custDataLst>
          </p:nvPr>
        </p:nvSpPr>
        <p:spPr bwMode="auto">
          <a:xfrm>
            <a:off x="6581775" y="3910013"/>
            <a:ext cx="820738" cy="450850"/>
          </a:xfrm>
          <a:prstGeom prst="cube">
            <a:avLst>
              <a:gd name="adj" fmla="val 57745"/>
            </a:avLst>
          </a:prstGeom>
          <a:solidFill>
            <a:schemeClr val="bg1"/>
          </a:solidFill>
          <a:ln w="19050">
            <a:solidFill>
              <a:schemeClr val="accent2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8639" name="Rectangle 38"/>
          <p:cNvSpPr>
            <a:spLocks noChangeArrowheads="1"/>
          </p:cNvSpPr>
          <p:nvPr>
            <p:custDataLst>
              <p:tags r:id="rId30"/>
            </p:custDataLst>
          </p:nvPr>
        </p:nvSpPr>
        <p:spPr bwMode="auto">
          <a:xfrm>
            <a:off x="6553200" y="4114800"/>
            <a:ext cx="611188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sz="1400" b="1">
                <a:solidFill>
                  <a:schemeClr val="accent2"/>
                </a:solidFill>
                <a:latin typeface="Courier New" pitchFamily="49" charset="0"/>
              </a:rPr>
              <a:t>char</a:t>
            </a:r>
          </a:p>
        </p:txBody>
      </p:sp>
      <p:sp>
        <p:nvSpPr>
          <p:cNvPr id="68640" name="AutoShape 39"/>
          <p:cNvSpPr>
            <a:spLocks noChangeArrowheads="1"/>
          </p:cNvSpPr>
          <p:nvPr>
            <p:custDataLst>
              <p:tags r:id="rId31"/>
            </p:custDataLst>
          </p:nvPr>
        </p:nvSpPr>
        <p:spPr bwMode="auto">
          <a:xfrm>
            <a:off x="7256463" y="3910013"/>
            <a:ext cx="820737" cy="450850"/>
          </a:xfrm>
          <a:prstGeom prst="cube">
            <a:avLst>
              <a:gd name="adj" fmla="val 57745"/>
            </a:avLst>
          </a:prstGeom>
          <a:solidFill>
            <a:schemeClr val="bg1"/>
          </a:solidFill>
          <a:ln w="19050">
            <a:solidFill>
              <a:schemeClr val="accent2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8641" name="Rectangle 40"/>
          <p:cNvSpPr>
            <a:spLocks noChangeArrowheads="1"/>
          </p:cNvSpPr>
          <p:nvPr>
            <p:custDataLst>
              <p:tags r:id="rId32"/>
            </p:custDataLst>
          </p:nvPr>
        </p:nvSpPr>
        <p:spPr bwMode="auto">
          <a:xfrm>
            <a:off x="7227888" y="4114800"/>
            <a:ext cx="611187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sz="1400" b="1">
                <a:solidFill>
                  <a:schemeClr val="accent2"/>
                </a:solidFill>
                <a:latin typeface="Courier New" pitchFamily="49" charset="0"/>
              </a:rPr>
              <a:t>char</a:t>
            </a:r>
          </a:p>
        </p:txBody>
      </p:sp>
      <p:sp>
        <p:nvSpPr>
          <p:cNvPr id="68642" name="AutoShape 41"/>
          <p:cNvSpPr>
            <a:spLocks noChangeArrowheads="1"/>
          </p:cNvSpPr>
          <p:nvPr>
            <p:custDataLst>
              <p:tags r:id="rId33"/>
            </p:custDataLst>
          </p:nvPr>
        </p:nvSpPr>
        <p:spPr bwMode="auto">
          <a:xfrm>
            <a:off x="4537075" y="2787650"/>
            <a:ext cx="1295400" cy="762000"/>
          </a:xfrm>
          <a:prstGeom prst="cube">
            <a:avLst>
              <a:gd name="adj" fmla="val 47787"/>
            </a:avLst>
          </a:prstGeom>
          <a:solidFill>
            <a:schemeClr val="bg1"/>
          </a:solidFill>
          <a:ln w="28575">
            <a:solidFill>
              <a:schemeClr val="accent2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8643" name="Freeform 42"/>
          <p:cNvSpPr>
            <a:spLocks/>
          </p:cNvSpPr>
          <p:nvPr>
            <p:custDataLst>
              <p:tags r:id="rId34"/>
            </p:custDataLst>
          </p:nvPr>
        </p:nvSpPr>
        <p:spPr bwMode="auto">
          <a:xfrm>
            <a:off x="5146675" y="2711450"/>
            <a:ext cx="914400" cy="304800"/>
          </a:xfrm>
          <a:custGeom>
            <a:avLst/>
            <a:gdLst>
              <a:gd name="T0" fmla="*/ 0 w 576"/>
              <a:gd name="T1" fmla="*/ 2147483647 h 192"/>
              <a:gd name="T2" fmla="*/ 0 w 576"/>
              <a:gd name="T3" fmla="*/ 0 h 192"/>
              <a:gd name="T4" fmla="*/ 2147483647 w 576"/>
              <a:gd name="T5" fmla="*/ 2147483647 h 192"/>
              <a:gd name="T6" fmla="*/ 0 60000 65536"/>
              <a:gd name="T7" fmla="*/ 0 60000 65536"/>
              <a:gd name="T8" fmla="*/ 0 60000 65536"/>
              <a:gd name="T9" fmla="*/ 0 w 576"/>
              <a:gd name="T10" fmla="*/ 0 h 192"/>
              <a:gd name="T11" fmla="*/ 576 w 576"/>
              <a:gd name="T12" fmla="*/ 192 h 192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576" h="192">
                <a:moveTo>
                  <a:pt x="0" y="192"/>
                </a:moveTo>
                <a:lnTo>
                  <a:pt x="0" y="0"/>
                </a:lnTo>
                <a:lnTo>
                  <a:pt x="576" y="154"/>
                </a:lnTo>
              </a:path>
            </a:pathLst>
          </a:custGeom>
          <a:noFill/>
          <a:ln w="28575">
            <a:solidFill>
              <a:schemeClr val="accent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44" name="Rectangle 43"/>
          <p:cNvSpPr>
            <a:spLocks noChangeArrowheads="1"/>
          </p:cNvSpPr>
          <p:nvPr>
            <p:custDataLst>
              <p:tags r:id="rId35"/>
            </p:custDataLst>
          </p:nvPr>
        </p:nvSpPr>
        <p:spPr bwMode="auto">
          <a:xfrm>
            <a:off x="4451350" y="3297238"/>
            <a:ext cx="1095375" cy="284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>
              <a:lnSpc>
                <a:spcPct val="90000"/>
              </a:lnSpc>
            </a:pPr>
            <a:r>
              <a:rPr lang="en-US" sz="1400" b="1">
                <a:latin typeface="Courier New" pitchFamily="49" charset="0"/>
              </a:rPr>
              <a:t>data</a:t>
            </a:r>
            <a:endParaRPr lang="en-US" sz="1600" b="1">
              <a:latin typeface="Courier New" pitchFamily="49" charset="0"/>
            </a:endParaRPr>
          </a:p>
        </p:txBody>
      </p:sp>
      <p:sp>
        <p:nvSpPr>
          <p:cNvPr id="68645" name="Rectangle 44"/>
          <p:cNvSpPr>
            <a:spLocks noChangeArrowheads="1"/>
          </p:cNvSpPr>
          <p:nvPr>
            <p:custDataLst>
              <p:tags r:id="rId36"/>
            </p:custDataLst>
          </p:nvPr>
        </p:nvSpPr>
        <p:spPr bwMode="auto">
          <a:xfrm>
            <a:off x="4710113" y="3136900"/>
            <a:ext cx="611187" cy="284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>
              <a:lnSpc>
                <a:spcPct val="90000"/>
              </a:lnSpc>
            </a:pPr>
            <a:r>
              <a:rPr lang="en-US" sz="1400" b="1">
                <a:solidFill>
                  <a:schemeClr val="accent2"/>
                </a:solidFill>
                <a:latin typeface="Courier New" pitchFamily="49" charset="0"/>
              </a:rPr>
              <a:t>list</a:t>
            </a:r>
            <a:endParaRPr lang="en-US" sz="1600" b="1">
              <a:latin typeface="Courier New" pitchFamily="49" charset="0"/>
            </a:endParaRPr>
          </a:p>
        </p:txBody>
      </p:sp>
      <p:sp>
        <p:nvSpPr>
          <p:cNvPr id="68646" name="AutoShape 45"/>
          <p:cNvSpPr>
            <a:spLocks noChangeArrowheads="1"/>
          </p:cNvSpPr>
          <p:nvPr>
            <p:custDataLst>
              <p:tags r:id="rId37"/>
            </p:custDataLst>
          </p:nvPr>
        </p:nvSpPr>
        <p:spPr bwMode="auto">
          <a:xfrm>
            <a:off x="7953375" y="2819400"/>
            <a:ext cx="820738" cy="450850"/>
          </a:xfrm>
          <a:prstGeom prst="cube">
            <a:avLst>
              <a:gd name="adj" fmla="val 57745"/>
            </a:avLst>
          </a:prstGeom>
          <a:solidFill>
            <a:schemeClr val="bg1"/>
          </a:solidFill>
          <a:ln w="19050">
            <a:solidFill>
              <a:schemeClr val="accent2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8647" name="Rectangle 46"/>
          <p:cNvSpPr>
            <a:spLocks noChangeArrowheads="1"/>
          </p:cNvSpPr>
          <p:nvPr>
            <p:custDataLst>
              <p:tags r:id="rId38"/>
            </p:custDataLst>
          </p:nvPr>
        </p:nvSpPr>
        <p:spPr bwMode="auto">
          <a:xfrm>
            <a:off x="7924800" y="3024188"/>
            <a:ext cx="611188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sz="1400" b="1">
                <a:solidFill>
                  <a:schemeClr val="accent2"/>
                </a:solidFill>
                <a:latin typeface="Courier New" pitchFamily="49" charset="0"/>
              </a:rPr>
              <a:t>char</a:t>
            </a:r>
          </a:p>
        </p:txBody>
      </p:sp>
      <p:sp>
        <p:nvSpPr>
          <p:cNvPr id="68648" name="AutoShape 47"/>
          <p:cNvSpPr>
            <a:spLocks noChangeArrowheads="1"/>
          </p:cNvSpPr>
          <p:nvPr>
            <p:custDataLst>
              <p:tags r:id="rId39"/>
            </p:custDataLst>
          </p:nvPr>
        </p:nvSpPr>
        <p:spPr bwMode="auto">
          <a:xfrm>
            <a:off x="7953375" y="3376613"/>
            <a:ext cx="820738" cy="450850"/>
          </a:xfrm>
          <a:prstGeom prst="cube">
            <a:avLst>
              <a:gd name="adj" fmla="val 57745"/>
            </a:avLst>
          </a:prstGeom>
          <a:solidFill>
            <a:schemeClr val="bg1"/>
          </a:solidFill>
          <a:ln w="19050">
            <a:solidFill>
              <a:schemeClr val="accent2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8649" name="Rectangle 48"/>
          <p:cNvSpPr>
            <a:spLocks noChangeArrowheads="1"/>
          </p:cNvSpPr>
          <p:nvPr>
            <p:custDataLst>
              <p:tags r:id="rId40"/>
            </p:custDataLst>
          </p:nvPr>
        </p:nvSpPr>
        <p:spPr bwMode="auto">
          <a:xfrm>
            <a:off x="7924800" y="3581400"/>
            <a:ext cx="611188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sz="1400" b="1">
                <a:solidFill>
                  <a:schemeClr val="accent2"/>
                </a:solidFill>
                <a:latin typeface="Courier New" pitchFamily="49" charset="0"/>
              </a:rPr>
              <a:t>char</a:t>
            </a:r>
          </a:p>
        </p:txBody>
      </p:sp>
      <p:sp>
        <p:nvSpPr>
          <p:cNvPr id="68650" name="AutoShape 49"/>
          <p:cNvSpPr>
            <a:spLocks noChangeArrowheads="1"/>
          </p:cNvSpPr>
          <p:nvPr>
            <p:custDataLst>
              <p:tags r:id="rId41"/>
            </p:custDataLst>
          </p:nvPr>
        </p:nvSpPr>
        <p:spPr bwMode="auto">
          <a:xfrm>
            <a:off x="7953375" y="3910013"/>
            <a:ext cx="820738" cy="450850"/>
          </a:xfrm>
          <a:prstGeom prst="cube">
            <a:avLst>
              <a:gd name="adj" fmla="val 57745"/>
            </a:avLst>
          </a:prstGeom>
          <a:solidFill>
            <a:schemeClr val="bg1"/>
          </a:solidFill>
          <a:ln w="19050">
            <a:solidFill>
              <a:schemeClr val="accent2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8651" name="Rectangle 50"/>
          <p:cNvSpPr>
            <a:spLocks noChangeArrowheads="1"/>
          </p:cNvSpPr>
          <p:nvPr>
            <p:custDataLst>
              <p:tags r:id="rId42"/>
            </p:custDataLst>
          </p:nvPr>
        </p:nvSpPr>
        <p:spPr bwMode="auto">
          <a:xfrm>
            <a:off x="7924800" y="4114800"/>
            <a:ext cx="611188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sz="1400" b="1">
                <a:solidFill>
                  <a:schemeClr val="accent2"/>
                </a:solidFill>
                <a:latin typeface="Courier New" pitchFamily="49" charset="0"/>
              </a:rPr>
              <a:t>char</a:t>
            </a:r>
          </a:p>
        </p:txBody>
      </p:sp>
      <p:sp>
        <p:nvSpPr>
          <p:cNvPr id="68652" name="Rectangle 51"/>
          <p:cNvSpPr>
            <a:spLocks noChangeArrowheads="1"/>
          </p:cNvSpPr>
          <p:nvPr>
            <p:custDataLst>
              <p:tags r:id="rId43"/>
            </p:custDataLst>
          </p:nvPr>
        </p:nvSpPr>
        <p:spPr bwMode="auto">
          <a:xfrm>
            <a:off x="3352800" y="5245100"/>
            <a:ext cx="4033838" cy="339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>
              <a:lnSpc>
                <a:spcPct val="90000"/>
              </a:lnSpc>
            </a:pPr>
            <a:r>
              <a:rPr lang="en-US" sz="1800" b="1">
                <a:solidFill>
                  <a:schemeClr val="accent2"/>
                </a:solidFill>
                <a:latin typeface="Courier New" pitchFamily="49" charset="0"/>
              </a:rPr>
              <a:t>def </a:t>
            </a:r>
            <a:r>
              <a:rPr lang="en-US" sz="1800" b="1">
                <a:solidFill>
                  <a:srgbClr val="840802"/>
                </a:solidFill>
                <a:latin typeface="Courier New" pitchFamily="49" charset="0"/>
              </a:rPr>
              <a:t>winsFor</a:t>
            </a:r>
            <a:r>
              <a:rPr lang="en-US" sz="1800" b="1">
                <a:solidFill>
                  <a:schemeClr val="accent2"/>
                </a:solidFill>
                <a:latin typeface="Courier New" pitchFamily="49" charset="0"/>
              </a:rPr>
              <a:t>(self, </a:t>
            </a:r>
            <a:r>
              <a:rPr lang="en-US" sz="1800" b="1">
                <a:latin typeface="Courier New" pitchFamily="49" charset="0"/>
              </a:rPr>
              <a:t>player</a:t>
            </a:r>
            <a:r>
              <a:rPr lang="en-US" sz="1800" b="1">
                <a:solidFill>
                  <a:schemeClr val="accent2"/>
                </a:solidFill>
                <a:latin typeface="Courier New" pitchFamily="49" charset="0"/>
              </a:rPr>
              <a:t>)</a:t>
            </a:r>
            <a:endParaRPr lang="en-US" sz="2800" b="1">
              <a:latin typeface="Courier New" pitchFamily="49" charset="0"/>
            </a:endParaRPr>
          </a:p>
        </p:txBody>
      </p:sp>
      <p:sp>
        <p:nvSpPr>
          <p:cNvPr id="68653" name="AutoShape 52"/>
          <p:cNvSpPr>
            <a:spLocks noChangeArrowheads="1"/>
          </p:cNvSpPr>
          <p:nvPr>
            <p:custDataLst>
              <p:tags r:id="rId44"/>
            </p:custDataLst>
          </p:nvPr>
        </p:nvSpPr>
        <p:spPr bwMode="auto">
          <a:xfrm>
            <a:off x="3079750" y="5245100"/>
            <a:ext cx="304800" cy="304800"/>
          </a:xfrm>
          <a:prstGeom prst="lightningBolt">
            <a:avLst/>
          </a:prstGeom>
          <a:solidFill>
            <a:srgbClr val="6E0416"/>
          </a:solidFill>
          <a:ln w="9525">
            <a:solidFill>
              <a:srgbClr val="6E0416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8654" name="Text Box 53"/>
          <p:cNvSpPr txBox="1">
            <a:spLocks noChangeArrowheads="1"/>
          </p:cNvSpPr>
          <p:nvPr>
            <p:custDataLst>
              <p:tags r:id="rId45"/>
            </p:custDataLst>
          </p:nvPr>
        </p:nvSpPr>
        <p:spPr bwMode="auto">
          <a:xfrm>
            <a:off x="4838700" y="1970088"/>
            <a:ext cx="2209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>
                <a:solidFill>
                  <a:srgbClr val="0902AB"/>
                </a:solidFill>
              </a:rPr>
              <a:t>data members</a:t>
            </a:r>
          </a:p>
        </p:txBody>
      </p:sp>
      <p:sp>
        <p:nvSpPr>
          <p:cNvPr id="68655" name="Text Box 54"/>
          <p:cNvSpPr txBox="1">
            <a:spLocks noChangeArrowheads="1"/>
          </p:cNvSpPr>
          <p:nvPr>
            <p:custDataLst>
              <p:tags r:id="rId46"/>
            </p:custDataLst>
          </p:nvPr>
        </p:nvSpPr>
        <p:spPr bwMode="auto">
          <a:xfrm>
            <a:off x="4838700" y="6076950"/>
            <a:ext cx="2209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>
                <a:solidFill>
                  <a:srgbClr val="840802"/>
                </a:solidFill>
              </a:rPr>
              <a:t>methods</a:t>
            </a:r>
          </a:p>
        </p:txBody>
      </p:sp>
      <p:sp>
        <p:nvSpPr>
          <p:cNvPr id="68656" name="Text Box 55"/>
          <p:cNvSpPr txBox="1">
            <a:spLocks noChangeArrowheads="1"/>
          </p:cNvSpPr>
          <p:nvPr>
            <p:custDataLst>
              <p:tags r:id="rId47"/>
            </p:custDataLst>
          </p:nvPr>
        </p:nvSpPr>
        <p:spPr bwMode="auto">
          <a:xfrm>
            <a:off x="320675" y="4857750"/>
            <a:ext cx="2233613" cy="925513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800"/>
              <a:t>Which methods will alter </a:t>
            </a:r>
            <a:r>
              <a:rPr lang="en-US" sz="1800" b="1">
                <a:latin typeface="Courier New" pitchFamily="49" charset="0"/>
              </a:rPr>
              <a:t>b</a:t>
            </a:r>
            <a:r>
              <a:rPr lang="en-US" sz="1800"/>
              <a:t>? Which leave it alone?</a:t>
            </a:r>
          </a:p>
        </p:txBody>
      </p:sp>
    </p:spTree>
  </p:cSld>
  <p:clrMapOvr>
    <a:masterClrMapping/>
  </p:clrMapOvr>
</p:sld>
</file>

<file path=ppt/slides/slide1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9634" name="Group 2"/>
          <p:cNvGrpSpPr>
            <a:grpSpLocks/>
          </p:cNvGrpSpPr>
          <p:nvPr>
            <p:custDataLst>
              <p:tags r:id="rId1"/>
            </p:custDataLst>
          </p:nvPr>
        </p:nvGrpSpPr>
        <p:grpSpPr bwMode="auto">
          <a:xfrm>
            <a:off x="549275" y="990600"/>
            <a:ext cx="8043863" cy="180975"/>
            <a:chOff x="295" y="1311"/>
            <a:chExt cx="5177" cy="114"/>
          </a:xfrm>
        </p:grpSpPr>
        <p:sp>
          <p:nvSpPr>
            <p:cNvPr id="69639" name="Rectangle 3"/>
            <p:cNvSpPr>
              <a:spLocks noChangeArrowheads="1"/>
            </p:cNvSpPr>
            <p:nvPr>
              <p:custDataLst>
                <p:tags r:id="rId6"/>
              </p:custDataLst>
            </p:nvPr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9640" name="Rectangle 4"/>
            <p:cNvSpPr>
              <a:spLocks noChangeArrowheads="1"/>
            </p:cNvSpPr>
            <p:nvPr>
              <p:custDataLst>
                <p:tags r:id="rId7"/>
              </p:custDataLst>
            </p:nvPr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69635" name="Text Box 5"/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762000" y="228600"/>
            <a:ext cx="7620000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4000">
                <a:latin typeface="Times" charset="0"/>
              </a:rPr>
              <a:t>Connect Four:  </a:t>
            </a:r>
            <a:r>
              <a:rPr lang="en-US" sz="4000" b="1">
                <a:solidFill>
                  <a:schemeClr val="accent2"/>
                </a:solidFill>
                <a:latin typeface="Courier New" pitchFamily="49" charset="0"/>
              </a:rPr>
              <a:t>Board</a:t>
            </a:r>
          </a:p>
        </p:txBody>
      </p:sp>
      <p:sp>
        <p:nvSpPr>
          <p:cNvPr id="69636" name="Text Box 6"/>
          <p:cNvSpPr txBox="1"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838200" y="6324600"/>
            <a:ext cx="76962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2000">
                <a:latin typeface="Times" charset="0"/>
              </a:rPr>
              <a:t>Starting code for the </a:t>
            </a:r>
            <a:r>
              <a:rPr lang="en-US" sz="2000" b="1">
                <a:latin typeface="Courier New" pitchFamily="49" charset="0"/>
              </a:rPr>
              <a:t>Board</a:t>
            </a:r>
            <a:r>
              <a:rPr lang="en-US" sz="2000">
                <a:latin typeface="Times" charset="0"/>
              </a:rPr>
              <a:t> class</a:t>
            </a:r>
          </a:p>
        </p:txBody>
      </p:sp>
      <p:sp>
        <p:nvSpPr>
          <p:cNvPr id="69637" name="Text Box 7"/>
          <p:cNvSpPr txBox="1">
            <a:spLocks noChangeArrowheads="1"/>
          </p:cNvSpPr>
          <p:nvPr>
            <p:custDataLst>
              <p:tags r:id="rId4"/>
            </p:custDataLst>
          </p:nvPr>
        </p:nvSpPr>
        <p:spPr bwMode="auto">
          <a:xfrm>
            <a:off x="1447800" y="1371600"/>
            <a:ext cx="6858000" cy="312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lnSpc>
                <a:spcPct val="40000"/>
              </a:lnSpc>
              <a:spcBef>
                <a:spcPct val="50000"/>
              </a:spcBef>
            </a:pPr>
            <a:r>
              <a:rPr lang="en-US" sz="1600" b="1">
                <a:solidFill>
                  <a:schemeClr val="accent2"/>
                </a:solidFill>
                <a:latin typeface="Courier New" pitchFamily="49" charset="0"/>
              </a:rPr>
              <a:t>class Board:</a:t>
            </a:r>
          </a:p>
          <a:p>
            <a:r>
              <a:rPr lang="en-US" sz="1600" b="1">
                <a:solidFill>
                  <a:schemeClr val="accent2"/>
                </a:solidFill>
                <a:latin typeface="Courier New" pitchFamily="49" charset="0"/>
              </a:rPr>
              <a:t>    </a:t>
            </a:r>
          </a:p>
          <a:p>
            <a:r>
              <a:rPr lang="en-US" sz="1600" b="1">
                <a:solidFill>
                  <a:schemeClr val="accent2"/>
                </a:solidFill>
                <a:latin typeface="Courier New" pitchFamily="49" charset="0"/>
              </a:rPr>
              <a:t>    def __init__( self, numRows, numCols ):</a:t>
            </a:r>
          </a:p>
          <a:p>
            <a:r>
              <a:rPr lang="en-US" sz="1600" b="1">
                <a:solidFill>
                  <a:schemeClr val="accent2"/>
                </a:solidFill>
                <a:latin typeface="Courier New" pitchFamily="49" charset="0"/>
              </a:rPr>
              <a:t>        </a:t>
            </a:r>
            <a:r>
              <a:rPr lang="en-US" sz="1600" b="1">
                <a:solidFill>
                  <a:srgbClr val="CD0329"/>
                </a:solidFill>
                <a:latin typeface="Courier New" pitchFamily="49" charset="0"/>
              </a:rPr>
              <a:t>""" our Board's constructor """</a:t>
            </a:r>
            <a:endParaRPr lang="en-US" sz="1600" b="1">
              <a:solidFill>
                <a:schemeClr val="accent2"/>
              </a:solidFill>
              <a:latin typeface="Courier New" pitchFamily="49" charset="0"/>
            </a:endParaRPr>
          </a:p>
          <a:p>
            <a:r>
              <a:rPr lang="en-US" sz="1600" b="1">
                <a:solidFill>
                  <a:schemeClr val="accent2"/>
                </a:solidFill>
                <a:latin typeface="Courier New" pitchFamily="49" charset="0"/>
              </a:rPr>
              <a:t>        self.NROWS = numRows</a:t>
            </a:r>
          </a:p>
          <a:p>
            <a:r>
              <a:rPr lang="en-US" sz="1600" b="1">
                <a:solidFill>
                  <a:schemeClr val="accent2"/>
                </a:solidFill>
                <a:latin typeface="Courier New" pitchFamily="49" charset="0"/>
              </a:rPr>
              <a:t>        self.NCOLS = numCols</a:t>
            </a:r>
          </a:p>
          <a:p>
            <a:r>
              <a:rPr lang="en-US" sz="1600" b="1">
                <a:solidFill>
                  <a:schemeClr val="accent2"/>
                </a:solidFill>
                <a:latin typeface="Courier New" pitchFamily="49" charset="0"/>
              </a:rPr>
              <a:t>        self.data = []</a:t>
            </a:r>
          </a:p>
          <a:p>
            <a:r>
              <a:rPr lang="en-US" sz="1600" b="1">
                <a:solidFill>
                  <a:schemeClr val="accent2"/>
                </a:solidFill>
                <a:latin typeface="Courier New" pitchFamily="49" charset="0"/>
              </a:rPr>
              <a:t>        for r in range(self.NROWS):</a:t>
            </a:r>
          </a:p>
          <a:p>
            <a:r>
              <a:rPr lang="en-US" sz="1600" b="1">
                <a:solidFill>
                  <a:schemeClr val="accent2"/>
                </a:solidFill>
                <a:latin typeface="Courier New" pitchFamily="49" charset="0"/>
              </a:rPr>
              <a:t>            onerow = [' ']*self.NCOLS</a:t>
            </a:r>
          </a:p>
          <a:p>
            <a:r>
              <a:rPr lang="en-US" sz="1600" b="1">
                <a:solidFill>
                  <a:schemeClr val="accent2"/>
                </a:solidFill>
                <a:latin typeface="Courier New" pitchFamily="49" charset="0"/>
              </a:rPr>
              <a:t>            self.data += [onerow]</a:t>
            </a:r>
          </a:p>
          <a:p>
            <a:endParaRPr lang="en-US" sz="1600" b="1">
              <a:solidFill>
                <a:schemeClr val="accent2"/>
              </a:solidFill>
              <a:latin typeface="Courier New" pitchFamily="49" charset="0"/>
            </a:endParaRPr>
          </a:p>
          <a:p>
            <a:r>
              <a:rPr lang="en-US" sz="1600" b="1">
                <a:solidFill>
                  <a:schemeClr val="accent2"/>
                </a:solidFill>
                <a:latin typeface="Courier New" pitchFamily="49" charset="0"/>
              </a:rPr>
              <a:t>    def __repr__(self):</a:t>
            </a:r>
          </a:p>
          <a:p>
            <a:r>
              <a:rPr lang="en-US" sz="1600" b="1">
                <a:solidFill>
                  <a:schemeClr val="accent2"/>
                </a:solidFill>
                <a:latin typeface="Courier New" pitchFamily="49" charset="0"/>
              </a:rPr>
              <a:t>        </a:t>
            </a:r>
            <a:r>
              <a:rPr lang="en-US" sz="1600" b="1">
                <a:solidFill>
                  <a:srgbClr val="CD0329"/>
                </a:solidFill>
                <a:latin typeface="Courier New" pitchFamily="49" charset="0"/>
              </a:rPr>
              <a:t>""" thoughts? """</a:t>
            </a:r>
            <a:endParaRPr lang="en-US" sz="1600" b="1">
              <a:solidFill>
                <a:schemeClr val="accent2"/>
              </a:solidFill>
              <a:latin typeface="Courier New" pitchFamily="49" charset="0"/>
            </a:endParaRPr>
          </a:p>
        </p:txBody>
      </p:sp>
      <p:sp>
        <p:nvSpPr>
          <p:cNvPr id="69638" name="Text Box 8"/>
          <p:cNvSpPr txBox="1">
            <a:spLocks noChangeArrowheads="1"/>
          </p:cNvSpPr>
          <p:nvPr>
            <p:custDataLst>
              <p:tags r:id="rId5"/>
            </p:custDataLst>
          </p:nvPr>
        </p:nvSpPr>
        <p:spPr bwMode="auto">
          <a:xfrm>
            <a:off x="6400800" y="3200400"/>
            <a:ext cx="18288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200">
                <a:solidFill>
                  <a:srgbClr val="06961A"/>
                </a:solidFill>
                <a:latin typeface="Comic Sans MS" pitchFamily="66" charset="0"/>
              </a:rPr>
              <a:t>look familiar?</a:t>
            </a:r>
          </a:p>
        </p:txBody>
      </p:sp>
    </p:spTree>
  </p:cSld>
  <p:clrMapOvr>
    <a:masterClrMapping/>
  </p:clrMapOvr>
</p:sld>
</file>

<file path=ppt/slides/slide1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0658" name="Group 1026"/>
          <p:cNvGrpSpPr>
            <a:grpSpLocks/>
          </p:cNvGrpSpPr>
          <p:nvPr>
            <p:custDataLst>
              <p:tags r:id="rId1"/>
            </p:custDataLst>
          </p:nvPr>
        </p:nvGrpSpPr>
        <p:grpSpPr bwMode="auto">
          <a:xfrm>
            <a:off x="549275" y="990600"/>
            <a:ext cx="8043863" cy="180975"/>
            <a:chOff x="295" y="1311"/>
            <a:chExt cx="5177" cy="114"/>
          </a:xfrm>
        </p:grpSpPr>
        <p:sp>
          <p:nvSpPr>
            <p:cNvPr id="70663" name="Rectangle 1027"/>
            <p:cNvSpPr>
              <a:spLocks noChangeArrowheads="1"/>
            </p:cNvSpPr>
            <p:nvPr>
              <p:custDataLst>
                <p:tags r:id="rId6"/>
              </p:custDataLst>
            </p:nvPr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0664" name="Rectangle 1028"/>
            <p:cNvSpPr>
              <a:spLocks noChangeArrowheads="1"/>
            </p:cNvSpPr>
            <p:nvPr>
              <p:custDataLst>
                <p:tags r:id="rId7"/>
              </p:custDataLst>
            </p:nvPr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70659" name="Text Box 1029"/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762000" y="228600"/>
            <a:ext cx="7620000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4000">
                <a:latin typeface="Times" charset="0"/>
              </a:rPr>
              <a:t>Connect Four:  </a:t>
            </a:r>
            <a:r>
              <a:rPr lang="en-US" sz="4000" b="1">
                <a:solidFill>
                  <a:schemeClr val="accent2"/>
                </a:solidFill>
                <a:latin typeface="Courier New" pitchFamily="49" charset="0"/>
              </a:rPr>
              <a:t>Board</a:t>
            </a:r>
          </a:p>
        </p:txBody>
      </p:sp>
      <p:sp>
        <p:nvSpPr>
          <p:cNvPr id="70660" name="Text Box 1030"/>
          <p:cNvSpPr txBox="1"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1447800" y="1371600"/>
            <a:ext cx="6858000" cy="4835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lnSpc>
                <a:spcPct val="40000"/>
              </a:lnSpc>
              <a:spcBef>
                <a:spcPct val="50000"/>
              </a:spcBef>
            </a:pPr>
            <a:r>
              <a:rPr lang="en-US" sz="1600" b="1">
                <a:solidFill>
                  <a:schemeClr val="accent2"/>
                </a:solidFill>
                <a:latin typeface="Courier New" pitchFamily="49" charset="0"/>
              </a:rPr>
              <a:t>class Board:</a:t>
            </a:r>
          </a:p>
          <a:p>
            <a:r>
              <a:rPr lang="en-US" sz="1600" b="1">
                <a:solidFill>
                  <a:schemeClr val="accent2"/>
                </a:solidFill>
                <a:latin typeface="Courier New" pitchFamily="49" charset="0"/>
              </a:rPr>
              <a:t>    </a:t>
            </a:r>
          </a:p>
          <a:p>
            <a:r>
              <a:rPr lang="en-US" sz="1600" b="1">
                <a:solidFill>
                  <a:schemeClr val="accent2"/>
                </a:solidFill>
                <a:latin typeface="Courier New" pitchFamily="49" charset="0"/>
              </a:rPr>
              <a:t>    def __init__( self, numRows, numCols ):</a:t>
            </a:r>
          </a:p>
          <a:p>
            <a:r>
              <a:rPr lang="en-US" sz="1600" b="1">
                <a:solidFill>
                  <a:schemeClr val="accent2"/>
                </a:solidFill>
                <a:latin typeface="Courier New" pitchFamily="49" charset="0"/>
              </a:rPr>
              <a:t>        </a:t>
            </a:r>
            <a:r>
              <a:rPr lang="en-US" sz="1600" b="1">
                <a:solidFill>
                  <a:srgbClr val="CD0329"/>
                </a:solidFill>
                <a:latin typeface="Courier New" pitchFamily="49" charset="0"/>
              </a:rPr>
              <a:t>""" our Board's constructor """</a:t>
            </a:r>
            <a:endParaRPr lang="en-US" sz="1600" b="1">
              <a:solidFill>
                <a:schemeClr val="accent2"/>
              </a:solidFill>
              <a:latin typeface="Courier New" pitchFamily="49" charset="0"/>
            </a:endParaRPr>
          </a:p>
          <a:p>
            <a:r>
              <a:rPr lang="en-US" sz="1600" b="1">
                <a:solidFill>
                  <a:schemeClr val="accent2"/>
                </a:solidFill>
                <a:latin typeface="Courier New" pitchFamily="49" charset="0"/>
              </a:rPr>
              <a:t>        self.NROWS = numRows</a:t>
            </a:r>
          </a:p>
          <a:p>
            <a:r>
              <a:rPr lang="en-US" sz="1600" b="1">
                <a:solidFill>
                  <a:schemeClr val="accent2"/>
                </a:solidFill>
                <a:latin typeface="Courier New" pitchFamily="49" charset="0"/>
              </a:rPr>
              <a:t>        self.NCOLS = numCols</a:t>
            </a:r>
          </a:p>
          <a:p>
            <a:r>
              <a:rPr lang="en-US" sz="1600" b="1">
                <a:solidFill>
                  <a:schemeClr val="accent2"/>
                </a:solidFill>
                <a:latin typeface="Courier New" pitchFamily="49" charset="0"/>
              </a:rPr>
              <a:t>        self.data = []</a:t>
            </a:r>
          </a:p>
          <a:p>
            <a:r>
              <a:rPr lang="en-US" sz="1600" b="1">
                <a:solidFill>
                  <a:schemeClr val="accent2"/>
                </a:solidFill>
                <a:latin typeface="Courier New" pitchFamily="49" charset="0"/>
              </a:rPr>
              <a:t>        for r in range(self.NR):</a:t>
            </a:r>
          </a:p>
          <a:p>
            <a:r>
              <a:rPr lang="en-US" sz="1600" b="1">
                <a:solidFill>
                  <a:schemeClr val="accent2"/>
                </a:solidFill>
                <a:latin typeface="Courier New" pitchFamily="49" charset="0"/>
              </a:rPr>
              <a:t>            onerow = [' ']*self.NC</a:t>
            </a:r>
          </a:p>
          <a:p>
            <a:r>
              <a:rPr lang="en-US" sz="1600" b="1">
                <a:solidFill>
                  <a:schemeClr val="accent2"/>
                </a:solidFill>
                <a:latin typeface="Courier New" pitchFamily="49" charset="0"/>
              </a:rPr>
              <a:t>            self.data += [onerow]</a:t>
            </a:r>
          </a:p>
          <a:p>
            <a:endParaRPr lang="en-US" sz="1600" b="1">
              <a:solidFill>
                <a:schemeClr val="accent2"/>
              </a:solidFill>
              <a:latin typeface="Courier New" pitchFamily="49" charset="0"/>
            </a:endParaRPr>
          </a:p>
          <a:p>
            <a:r>
              <a:rPr lang="en-US" sz="1600" b="1">
                <a:solidFill>
                  <a:schemeClr val="accent2"/>
                </a:solidFill>
                <a:latin typeface="Courier New" pitchFamily="49" charset="0"/>
              </a:rPr>
              <a:t>    def __repr__(self):</a:t>
            </a:r>
          </a:p>
          <a:p>
            <a:r>
              <a:rPr lang="en-US" sz="1600" b="1">
                <a:solidFill>
                  <a:schemeClr val="accent2"/>
                </a:solidFill>
                <a:latin typeface="Courier New" pitchFamily="49" charset="0"/>
              </a:rPr>
              <a:t>        </a:t>
            </a:r>
            <a:r>
              <a:rPr lang="en-US" sz="1600" b="1">
                <a:solidFill>
                  <a:srgbClr val="CD0329"/>
                </a:solidFill>
                <a:latin typeface="Courier New" pitchFamily="49" charset="0"/>
              </a:rPr>
              <a:t>""" thoughts? """</a:t>
            </a:r>
          </a:p>
          <a:p>
            <a:r>
              <a:rPr lang="en-US" sz="1600" b="1">
                <a:solidFill>
                  <a:srgbClr val="CD0329"/>
                </a:solidFill>
                <a:latin typeface="Courier New" pitchFamily="49" charset="0"/>
              </a:rPr>
              <a:t>        </a:t>
            </a:r>
            <a:r>
              <a:rPr lang="en-US" sz="1600" b="1">
                <a:latin typeface="Courier New" pitchFamily="49" charset="0"/>
              </a:rPr>
              <a:t>s = '\n'</a:t>
            </a:r>
          </a:p>
          <a:p>
            <a:r>
              <a:rPr lang="en-US" sz="1600" b="1">
                <a:latin typeface="Courier New" pitchFamily="49" charset="0"/>
              </a:rPr>
              <a:t>        for r in range(self.NROWS):</a:t>
            </a:r>
          </a:p>
          <a:p>
            <a:r>
              <a:rPr lang="en-US" sz="1600" b="1">
                <a:latin typeface="Courier New" pitchFamily="49" charset="0"/>
              </a:rPr>
              <a:t>            s += '|'</a:t>
            </a:r>
          </a:p>
          <a:p>
            <a:r>
              <a:rPr lang="en-US" sz="1600" b="1">
                <a:latin typeface="Courier New" pitchFamily="49" charset="0"/>
              </a:rPr>
              <a:t>            for c in range(self.NCOLS):</a:t>
            </a:r>
          </a:p>
          <a:p>
            <a:r>
              <a:rPr lang="en-US" sz="1600" b="1">
                <a:latin typeface="Courier New" pitchFamily="49" charset="0"/>
              </a:rPr>
              <a:t>                s += self.data[r][c] + '|'</a:t>
            </a:r>
          </a:p>
          <a:p>
            <a:endParaRPr lang="en-US" sz="1600" b="1">
              <a:latin typeface="Courier New" pitchFamily="49" charset="0"/>
            </a:endParaRPr>
          </a:p>
          <a:p>
            <a:r>
              <a:rPr lang="en-US" sz="1600" b="1">
                <a:latin typeface="Courier New" pitchFamily="49" charset="0"/>
              </a:rPr>
              <a:t>        return s</a:t>
            </a:r>
          </a:p>
        </p:txBody>
      </p:sp>
      <p:sp>
        <p:nvSpPr>
          <p:cNvPr id="70661" name="Text Box 1031"/>
          <p:cNvSpPr txBox="1">
            <a:spLocks noChangeArrowheads="1"/>
          </p:cNvSpPr>
          <p:nvPr>
            <p:custDataLst>
              <p:tags r:id="rId4"/>
            </p:custDataLst>
          </p:nvPr>
        </p:nvSpPr>
        <p:spPr bwMode="auto">
          <a:xfrm>
            <a:off x="6400800" y="3200400"/>
            <a:ext cx="18288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200">
                <a:solidFill>
                  <a:srgbClr val="06961A"/>
                </a:solidFill>
                <a:latin typeface="Comic Sans MS" pitchFamily="66" charset="0"/>
              </a:rPr>
              <a:t>look familiar?</a:t>
            </a:r>
          </a:p>
        </p:txBody>
      </p:sp>
      <p:sp>
        <p:nvSpPr>
          <p:cNvPr id="70662" name="Text Box 1032"/>
          <p:cNvSpPr txBox="1">
            <a:spLocks noChangeArrowheads="1"/>
          </p:cNvSpPr>
          <p:nvPr>
            <p:custDataLst>
              <p:tags r:id="rId5"/>
            </p:custDataLst>
          </p:nvPr>
        </p:nvSpPr>
        <p:spPr bwMode="auto">
          <a:xfrm>
            <a:off x="3900488" y="5668963"/>
            <a:ext cx="182880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200">
                <a:solidFill>
                  <a:srgbClr val="06961A"/>
                </a:solidFill>
                <a:latin typeface="Comic Sans MS" pitchFamily="66" charset="0"/>
              </a:rPr>
              <a:t>a bit more to go !</a:t>
            </a:r>
          </a:p>
        </p:txBody>
      </p:sp>
    </p:spTree>
  </p:cSld>
  <p:clrMapOvr>
    <a:masterClrMapping/>
  </p:clrMapOvr>
</p:sld>
</file>

<file path=ppt/slides/slide1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1682" name="Group 1026"/>
          <p:cNvGrpSpPr>
            <a:grpSpLocks/>
          </p:cNvGrpSpPr>
          <p:nvPr>
            <p:custDataLst>
              <p:tags r:id="rId1"/>
            </p:custDataLst>
          </p:nvPr>
        </p:nvGrpSpPr>
        <p:grpSpPr bwMode="auto">
          <a:xfrm>
            <a:off x="549275" y="990600"/>
            <a:ext cx="8043863" cy="180975"/>
            <a:chOff x="295" y="1311"/>
            <a:chExt cx="5177" cy="114"/>
          </a:xfrm>
        </p:grpSpPr>
        <p:sp>
          <p:nvSpPr>
            <p:cNvPr id="71701" name="Rectangle 1027"/>
            <p:cNvSpPr>
              <a:spLocks noChangeArrowheads="1"/>
            </p:cNvSpPr>
            <p:nvPr>
              <p:custDataLst>
                <p:tags r:id="rId20"/>
              </p:custDataLst>
            </p:nvPr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1702" name="Rectangle 1028"/>
            <p:cNvSpPr>
              <a:spLocks noChangeArrowheads="1"/>
            </p:cNvSpPr>
            <p:nvPr>
              <p:custDataLst>
                <p:tags r:id="rId21"/>
              </p:custDataLst>
            </p:nvPr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71683" name="Text Box 1029"/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304800" y="228600"/>
            <a:ext cx="3886200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4000">
                <a:latin typeface="Times" charset="0"/>
              </a:rPr>
              <a:t>Problem 2</a:t>
            </a:r>
          </a:p>
        </p:txBody>
      </p:sp>
      <p:sp>
        <p:nvSpPr>
          <p:cNvPr id="71684" name="Text Box 1030"/>
          <p:cNvSpPr txBox="1"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3505200" y="1447800"/>
            <a:ext cx="2362200" cy="415925"/>
          </a:xfrm>
          <a:prstGeom prst="rect">
            <a:avLst/>
          </a:prstGeom>
          <a:noFill/>
          <a:ln w="19050">
            <a:solidFill>
              <a:srgbClr val="008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2000" b="1">
                <a:solidFill>
                  <a:srgbClr val="008000"/>
                </a:solidFill>
                <a:latin typeface="Courier New" pitchFamily="49" charset="0"/>
              </a:rPr>
              <a:t>class Board</a:t>
            </a:r>
          </a:p>
        </p:txBody>
      </p:sp>
      <p:sp>
        <p:nvSpPr>
          <p:cNvPr id="71685" name="Text Box 1031"/>
          <p:cNvSpPr txBox="1">
            <a:spLocks noChangeArrowheads="1"/>
          </p:cNvSpPr>
          <p:nvPr>
            <p:custDataLst>
              <p:tags r:id="rId4"/>
            </p:custDataLst>
          </p:nvPr>
        </p:nvSpPr>
        <p:spPr bwMode="auto">
          <a:xfrm>
            <a:off x="2971800" y="2168525"/>
            <a:ext cx="16002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2000" b="1">
                <a:solidFill>
                  <a:schemeClr val="accent2"/>
                </a:solidFill>
                <a:latin typeface="Courier New" pitchFamily="49" charset="0"/>
              </a:rPr>
              <a:t>__init__</a:t>
            </a:r>
            <a:endParaRPr lang="en-US" sz="2000">
              <a:solidFill>
                <a:schemeClr val="accent2"/>
              </a:solidFill>
              <a:latin typeface="Times" charset="0"/>
            </a:endParaRPr>
          </a:p>
        </p:txBody>
      </p:sp>
      <p:sp>
        <p:nvSpPr>
          <p:cNvPr id="71686" name="Text Box 1032"/>
          <p:cNvSpPr txBox="1">
            <a:spLocks noChangeArrowheads="1"/>
          </p:cNvSpPr>
          <p:nvPr>
            <p:custDataLst>
              <p:tags r:id="rId5"/>
            </p:custDataLst>
          </p:nvPr>
        </p:nvSpPr>
        <p:spPr bwMode="auto">
          <a:xfrm>
            <a:off x="2971800" y="2667000"/>
            <a:ext cx="22860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2000" b="1">
                <a:solidFill>
                  <a:schemeClr val="accent2"/>
                </a:solidFill>
                <a:latin typeface="Courier New" pitchFamily="49" charset="0"/>
              </a:rPr>
              <a:t>allowsMove</a:t>
            </a:r>
            <a:endParaRPr lang="en-US" sz="2000">
              <a:solidFill>
                <a:schemeClr val="accent2"/>
              </a:solidFill>
              <a:latin typeface="Times" charset="0"/>
            </a:endParaRPr>
          </a:p>
        </p:txBody>
      </p:sp>
      <p:sp>
        <p:nvSpPr>
          <p:cNvPr id="71687" name="Text Box 1033"/>
          <p:cNvSpPr txBox="1">
            <a:spLocks noChangeArrowheads="1"/>
          </p:cNvSpPr>
          <p:nvPr>
            <p:custDataLst>
              <p:tags r:id="rId6"/>
            </p:custDataLst>
          </p:nvPr>
        </p:nvSpPr>
        <p:spPr bwMode="auto">
          <a:xfrm>
            <a:off x="2971800" y="3663950"/>
            <a:ext cx="22860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2000" b="1">
                <a:solidFill>
                  <a:schemeClr val="accent2"/>
                </a:solidFill>
                <a:latin typeface="Courier New" pitchFamily="49" charset="0"/>
              </a:rPr>
              <a:t>__repr__</a:t>
            </a:r>
            <a:endParaRPr lang="en-US" sz="2000">
              <a:solidFill>
                <a:schemeClr val="accent2"/>
              </a:solidFill>
              <a:latin typeface="Times" charset="0"/>
            </a:endParaRPr>
          </a:p>
        </p:txBody>
      </p:sp>
      <p:sp>
        <p:nvSpPr>
          <p:cNvPr id="71688" name="Text Box 1034"/>
          <p:cNvSpPr txBox="1">
            <a:spLocks noChangeArrowheads="1"/>
          </p:cNvSpPr>
          <p:nvPr>
            <p:custDataLst>
              <p:tags r:id="rId7"/>
            </p:custDataLst>
          </p:nvPr>
        </p:nvSpPr>
        <p:spPr bwMode="auto">
          <a:xfrm>
            <a:off x="2971800" y="3165475"/>
            <a:ext cx="22860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2000" b="1">
                <a:solidFill>
                  <a:schemeClr val="accent2"/>
                </a:solidFill>
                <a:latin typeface="Courier New" pitchFamily="49" charset="0"/>
              </a:rPr>
              <a:t>addMove</a:t>
            </a:r>
            <a:endParaRPr lang="en-US" sz="2000">
              <a:solidFill>
                <a:schemeClr val="accent2"/>
              </a:solidFill>
              <a:latin typeface="Times" charset="0"/>
            </a:endParaRPr>
          </a:p>
        </p:txBody>
      </p:sp>
      <p:sp>
        <p:nvSpPr>
          <p:cNvPr id="71689" name="Text Box 1035"/>
          <p:cNvSpPr txBox="1">
            <a:spLocks noChangeArrowheads="1"/>
          </p:cNvSpPr>
          <p:nvPr>
            <p:custDataLst>
              <p:tags r:id="rId8"/>
            </p:custDataLst>
          </p:nvPr>
        </p:nvSpPr>
        <p:spPr bwMode="auto">
          <a:xfrm>
            <a:off x="2971800" y="4162425"/>
            <a:ext cx="22860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2000" b="1">
                <a:solidFill>
                  <a:schemeClr val="accent2"/>
                </a:solidFill>
                <a:latin typeface="Courier New" pitchFamily="49" charset="0"/>
              </a:rPr>
              <a:t>isFull</a:t>
            </a:r>
            <a:endParaRPr lang="en-US" sz="2000">
              <a:solidFill>
                <a:schemeClr val="accent2"/>
              </a:solidFill>
              <a:latin typeface="Times" charset="0"/>
            </a:endParaRPr>
          </a:p>
        </p:txBody>
      </p:sp>
      <p:sp>
        <p:nvSpPr>
          <p:cNvPr id="71690" name="Text Box 1036"/>
          <p:cNvSpPr txBox="1">
            <a:spLocks noChangeArrowheads="1"/>
          </p:cNvSpPr>
          <p:nvPr>
            <p:custDataLst>
              <p:tags r:id="rId9"/>
            </p:custDataLst>
          </p:nvPr>
        </p:nvSpPr>
        <p:spPr bwMode="auto">
          <a:xfrm>
            <a:off x="2971800" y="4660900"/>
            <a:ext cx="22860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2000" b="1">
                <a:solidFill>
                  <a:schemeClr val="accent2"/>
                </a:solidFill>
                <a:latin typeface="Courier New" pitchFamily="49" charset="0"/>
              </a:rPr>
              <a:t>winsFor</a:t>
            </a:r>
            <a:endParaRPr lang="en-US" sz="2000">
              <a:solidFill>
                <a:schemeClr val="accent2"/>
              </a:solidFill>
              <a:latin typeface="Times" charset="0"/>
            </a:endParaRPr>
          </a:p>
        </p:txBody>
      </p:sp>
      <p:sp>
        <p:nvSpPr>
          <p:cNvPr id="71691" name="Text Box 1037"/>
          <p:cNvSpPr txBox="1">
            <a:spLocks noChangeArrowheads="1"/>
          </p:cNvSpPr>
          <p:nvPr>
            <p:custDataLst>
              <p:tags r:id="rId10"/>
            </p:custDataLst>
          </p:nvPr>
        </p:nvSpPr>
        <p:spPr bwMode="auto">
          <a:xfrm>
            <a:off x="4572000" y="2176463"/>
            <a:ext cx="228600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600">
                <a:latin typeface="Times" charset="0"/>
              </a:rPr>
              <a:t>the </a:t>
            </a:r>
            <a:r>
              <a:rPr lang="ja-JP" altLang="en-US" sz="1600">
                <a:latin typeface="Times" charset="0"/>
              </a:rPr>
              <a:t>“</a:t>
            </a:r>
            <a:r>
              <a:rPr lang="en-US" altLang="ja-JP" sz="1600">
                <a:latin typeface="Times" charset="0"/>
              </a:rPr>
              <a:t>constructor</a:t>
            </a:r>
            <a:r>
              <a:rPr lang="ja-JP" altLang="en-US" sz="1600">
                <a:latin typeface="Times" charset="0"/>
              </a:rPr>
              <a:t>”</a:t>
            </a:r>
            <a:endParaRPr lang="en-US" sz="1600">
              <a:latin typeface="Times" charset="0"/>
            </a:endParaRPr>
          </a:p>
        </p:txBody>
      </p:sp>
      <p:sp>
        <p:nvSpPr>
          <p:cNvPr id="71692" name="Text Box 1038"/>
          <p:cNvSpPr txBox="1">
            <a:spLocks noChangeArrowheads="1"/>
          </p:cNvSpPr>
          <p:nvPr>
            <p:custDataLst>
              <p:tags r:id="rId11"/>
            </p:custDataLst>
          </p:nvPr>
        </p:nvSpPr>
        <p:spPr bwMode="auto">
          <a:xfrm>
            <a:off x="4572000" y="2686050"/>
            <a:ext cx="228600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600">
                <a:latin typeface="Times" charset="0"/>
              </a:rPr>
              <a:t>checks if allowed</a:t>
            </a:r>
          </a:p>
        </p:txBody>
      </p:sp>
      <p:sp>
        <p:nvSpPr>
          <p:cNvPr id="71693" name="Text Box 1039"/>
          <p:cNvSpPr txBox="1">
            <a:spLocks noChangeArrowheads="1"/>
          </p:cNvSpPr>
          <p:nvPr>
            <p:custDataLst>
              <p:tags r:id="rId12"/>
            </p:custDataLst>
          </p:nvPr>
        </p:nvSpPr>
        <p:spPr bwMode="auto">
          <a:xfrm>
            <a:off x="4572000" y="3187700"/>
            <a:ext cx="228600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600">
                <a:latin typeface="Times" charset="0"/>
              </a:rPr>
              <a:t>places a checker</a:t>
            </a:r>
          </a:p>
        </p:txBody>
      </p:sp>
      <p:sp>
        <p:nvSpPr>
          <p:cNvPr id="71694" name="Text Box 1040"/>
          <p:cNvSpPr txBox="1">
            <a:spLocks noChangeArrowheads="1"/>
          </p:cNvSpPr>
          <p:nvPr>
            <p:custDataLst>
              <p:tags r:id="rId13"/>
            </p:custDataLst>
          </p:nvPr>
        </p:nvSpPr>
        <p:spPr bwMode="auto">
          <a:xfrm>
            <a:off x="4572000" y="3692525"/>
            <a:ext cx="228600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600">
                <a:latin typeface="Times" charset="0"/>
              </a:rPr>
              <a:t>outputs to screen</a:t>
            </a:r>
          </a:p>
        </p:txBody>
      </p:sp>
      <p:sp>
        <p:nvSpPr>
          <p:cNvPr id="71695" name="Text Box 1041"/>
          <p:cNvSpPr txBox="1">
            <a:spLocks noChangeArrowheads="1"/>
          </p:cNvSpPr>
          <p:nvPr>
            <p:custDataLst>
              <p:tags r:id="rId14"/>
            </p:custDataLst>
          </p:nvPr>
        </p:nvSpPr>
        <p:spPr bwMode="auto">
          <a:xfrm>
            <a:off x="4572000" y="4173538"/>
            <a:ext cx="228600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600">
                <a:latin typeface="Times" charset="0"/>
              </a:rPr>
              <a:t>checks if space left</a:t>
            </a:r>
          </a:p>
        </p:txBody>
      </p:sp>
      <p:sp>
        <p:nvSpPr>
          <p:cNvPr id="71696" name="Text Box 1042"/>
          <p:cNvSpPr txBox="1">
            <a:spLocks noChangeArrowheads="1"/>
          </p:cNvSpPr>
          <p:nvPr>
            <p:custDataLst>
              <p:tags r:id="rId15"/>
            </p:custDataLst>
          </p:nvPr>
        </p:nvSpPr>
        <p:spPr bwMode="auto">
          <a:xfrm>
            <a:off x="4435475" y="4732338"/>
            <a:ext cx="2514600" cy="2873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lnSpc>
                <a:spcPct val="80000"/>
              </a:lnSpc>
              <a:spcBef>
                <a:spcPct val="50000"/>
              </a:spcBef>
            </a:pPr>
            <a:r>
              <a:rPr lang="en-US" sz="1600">
                <a:latin typeface="Times" charset="0"/>
              </a:rPr>
              <a:t>checks if a player has won</a:t>
            </a:r>
          </a:p>
        </p:txBody>
      </p:sp>
      <p:sp>
        <p:nvSpPr>
          <p:cNvPr id="71697" name="Text Box 1043"/>
          <p:cNvSpPr txBox="1">
            <a:spLocks noChangeArrowheads="1"/>
          </p:cNvSpPr>
          <p:nvPr>
            <p:custDataLst>
              <p:tags r:id="rId16"/>
            </p:custDataLst>
          </p:nvPr>
        </p:nvSpPr>
        <p:spPr bwMode="auto">
          <a:xfrm>
            <a:off x="4021138" y="309563"/>
            <a:ext cx="4505325" cy="457200"/>
          </a:xfrm>
          <a:prstGeom prst="rect">
            <a:avLst/>
          </a:prstGeom>
          <a:solidFill>
            <a:srgbClr val="008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>
                <a:solidFill>
                  <a:schemeClr val="bg1"/>
                </a:solidFill>
                <a:latin typeface="Times" charset="0"/>
              </a:rPr>
              <a:t>Hw11 Pr2: Connect Four Board</a:t>
            </a:r>
          </a:p>
        </p:txBody>
      </p:sp>
      <p:sp>
        <p:nvSpPr>
          <p:cNvPr id="71698" name="Text Box 1044"/>
          <p:cNvSpPr txBox="1">
            <a:spLocks noChangeArrowheads="1"/>
          </p:cNvSpPr>
          <p:nvPr>
            <p:custDataLst>
              <p:tags r:id="rId17"/>
            </p:custDataLst>
          </p:nvPr>
        </p:nvSpPr>
        <p:spPr bwMode="auto">
          <a:xfrm>
            <a:off x="2971800" y="5165725"/>
            <a:ext cx="22860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2000" b="1">
                <a:solidFill>
                  <a:schemeClr val="accent2"/>
                </a:solidFill>
                <a:latin typeface="Courier New" pitchFamily="49" charset="0"/>
              </a:rPr>
              <a:t>hostGame</a:t>
            </a:r>
            <a:endParaRPr lang="en-US" sz="2000">
              <a:solidFill>
                <a:schemeClr val="accent2"/>
              </a:solidFill>
              <a:latin typeface="Times" charset="0"/>
            </a:endParaRPr>
          </a:p>
        </p:txBody>
      </p:sp>
      <p:sp>
        <p:nvSpPr>
          <p:cNvPr id="71699" name="Text Box 1045"/>
          <p:cNvSpPr txBox="1">
            <a:spLocks noChangeArrowheads="1"/>
          </p:cNvSpPr>
          <p:nvPr>
            <p:custDataLst>
              <p:tags r:id="rId18"/>
            </p:custDataLst>
          </p:nvPr>
        </p:nvSpPr>
        <p:spPr bwMode="auto">
          <a:xfrm>
            <a:off x="4435475" y="5237163"/>
            <a:ext cx="2514600" cy="2873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lnSpc>
                <a:spcPct val="80000"/>
              </a:lnSpc>
              <a:spcBef>
                <a:spcPct val="50000"/>
              </a:spcBef>
            </a:pPr>
            <a:r>
              <a:rPr lang="en-US" sz="1600">
                <a:latin typeface="Times" charset="0"/>
              </a:rPr>
              <a:t>play!</a:t>
            </a:r>
          </a:p>
        </p:txBody>
      </p:sp>
      <p:sp>
        <p:nvSpPr>
          <p:cNvPr id="71700" name="Text Box 1046"/>
          <p:cNvSpPr txBox="1">
            <a:spLocks noChangeArrowheads="1"/>
          </p:cNvSpPr>
          <p:nvPr>
            <p:custDataLst>
              <p:tags r:id="rId19"/>
            </p:custDataLst>
          </p:nvPr>
        </p:nvSpPr>
        <p:spPr bwMode="auto">
          <a:xfrm>
            <a:off x="1905000" y="5715000"/>
            <a:ext cx="5943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/>
              <a:t>What's trickiest here?</a:t>
            </a:r>
          </a:p>
        </p:txBody>
      </p:sp>
    </p:spTree>
  </p:cSld>
  <p:clrMapOvr>
    <a:masterClrMapping/>
  </p:clrMapOvr>
</p:sld>
</file>

<file path=ppt/slides/slide1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2706" name="Group 2"/>
          <p:cNvGrpSpPr>
            <a:grpSpLocks/>
          </p:cNvGrpSpPr>
          <p:nvPr>
            <p:custDataLst>
              <p:tags r:id="rId1"/>
            </p:custDataLst>
          </p:nvPr>
        </p:nvGrpSpPr>
        <p:grpSpPr bwMode="auto">
          <a:xfrm>
            <a:off x="549275" y="990600"/>
            <a:ext cx="8043863" cy="180975"/>
            <a:chOff x="295" y="1311"/>
            <a:chExt cx="5177" cy="114"/>
          </a:xfrm>
        </p:grpSpPr>
        <p:sp>
          <p:nvSpPr>
            <p:cNvPr id="72726" name="Rectangle 3"/>
            <p:cNvSpPr>
              <a:spLocks noChangeArrowheads="1"/>
            </p:cNvSpPr>
            <p:nvPr>
              <p:custDataLst>
                <p:tags r:id="rId21"/>
              </p:custDataLst>
            </p:nvPr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2727" name="Rectangle 4"/>
            <p:cNvSpPr>
              <a:spLocks noChangeArrowheads="1"/>
            </p:cNvSpPr>
            <p:nvPr>
              <p:custDataLst>
                <p:tags r:id="rId22"/>
              </p:custDataLst>
            </p:nvPr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72707" name="Text Box 5"/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304800" y="228600"/>
            <a:ext cx="3886200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4000">
                <a:latin typeface="Times" charset="0"/>
              </a:rPr>
              <a:t>Problem 2</a:t>
            </a:r>
          </a:p>
        </p:txBody>
      </p:sp>
      <p:sp>
        <p:nvSpPr>
          <p:cNvPr id="72708" name="Text Box 6"/>
          <p:cNvSpPr txBox="1"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3505200" y="1447800"/>
            <a:ext cx="2362200" cy="415925"/>
          </a:xfrm>
          <a:prstGeom prst="rect">
            <a:avLst/>
          </a:prstGeom>
          <a:noFill/>
          <a:ln w="19050">
            <a:solidFill>
              <a:srgbClr val="008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2000" b="1">
                <a:solidFill>
                  <a:srgbClr val="008000"/>
                </a:solidFill>
                <a:latin typeface="Courier New" pitchFamily="49" charset="0"/>
              </a:rPr>
              <a:t>class Board</a:t>
            </a:r>
          </a:p>
        </p:txBody>
      </p:sp>
      <p:sp>
        <p:nvSpPr>
          <p:cNvPr id="72709" name="Text Box 7"/>
          <p:cNvSpPr txBox="1">
            <a:spLocks noChangeArrowheads="1"/>
          </p:cNvSpPr>
          <p:nvPr>
            <p:custDataLst>
              <p:tags r:id="rId4"/>
            </p:custDataLst>
          </p:nvPr>
        </p:nvSpPr>
        <p:spPr bwMode="auto">
          <a:xfrm>
            <a:off x="2971800" y="2168525"/>
            <a:ext cx="16002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2000" b="1">
                <a:solidFill>
                  <a:schemeClr val="accent2"/>
                </a:solidFill>
                <a:latin typeface="Courier New" pitchFamily="49" charset="0"/>
              </a:rPr>
              <a:t>__init__</a:t>
            </a:r>
            <a:endParaRPr lang="en-US" sz="2000">
              <a:solidFill>
                <a:schemeClr val="accent2"/>
              </a:solidFill>
              <a:latin typeface="Times" charset="0"/>
            </a:endParaRPr>
          </a:p>
        </p:txBody>
      </p:sp>
      <p:sp>
        <p:nvSpPr>
          <p:cNvPr id="72710" name="Text Box 8"/>
          <p:cNvSpPr txBox="1">
            <a:spLocks noChangeArrowheads="1"/>
          </p:cNvSpPr>
          <p:nvPr>
            <p:custDataLst>
              <p:tags r:id="rId5"/>
            </p:custDataLst>
          </p:nvPr>
        </p:nvSpPr>
        <p:spPr bwMode="auto">
          <a:xfrm>
            <a:off x="2971800" y="2667000"/>
            <a:ext cx="22860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2000" b="1">
                <a:solidFill>
                  <a:schemeClr val="accent2"/>
                </a:solidFill>
                <a:latin typeface="Courier New" pitchFamily="49" charset="0"/>
              </a:rPr>
              <a:t>allowsMove</a:t>
            </a:r>
            <a:endParaRPr lang="en-US" sz="2000">
              <a:solidFill>
                <a:schemeClr val="accent2"/>
              </a:solidFill>
              <a:latin typeface="Times" charset="0"/>
            </a:endParaRPr>
          </a:p>
        </p:txBody>
      </p:sp>
      <p:sp>
        <p:nvSpPr>
          <p:cNvPr id="72711" name="Text Box 9"/>
          <p:cNvSpPr txBox="1">
            <a:spLocks noChangeArrowheads="1"/>
          </p:cNvSpPr>
          <p:nvPr>
            <p:custDataLst>
              <p:tags r:id="rId6"/>
            </p:custDataLst>
          </p:nvPr>
        </p:nvSpPr>
        <p:spPr bwMode="auto">
          <a:xfrm>
            <a:off x="2971800" y="3663950"/>
            <a:ext cx="22860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2000" b="1">
                <a:solidFill>
                  <a:schemeClr val="accent2"/>
                </a:solidFill>
                <a:latin typeface="Courier New" pitchFamily="49" charset="0"/>
              </a:rPr>
              <a:t>__repr__</a:t>
            </a:r>
            <a:endParaRPr lang="en-US" sz="2000">
              <a:solidFill>
                <a:schemeClr val="accent2"/>
              </a:solidFill>
              <a:latin typeface="Times" charset="0"/>
            </a:endParaRPr>
          </a:p>
        </p:txBody>
      </p:sp>
      <p:sp>
        <p:nvSpPr>
          <p:cNvPr id="72712" name="Text Box 10"/>
          <p:cNvSpPr txBox="1">
            <a:spLocks noChangeArrowheads="1"/>
          </p:cNvSpPr>
          <p:nvPr>
            <p:custDataLst>
              <p:tags r:id="rId7"/>
            </p:custDataLst>
          </p:nvPr>
        </p:nvSpPr>
        <p:spPr bwMode="auto">
          <a:xfrm>
            <a:off x="2971800" y="3165475"/>
            <a:ext cx="22860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2000" b="1">
                <a:solidFill>
                  <a:schemeClr val="accent2"/>
                </a:solidFill>
                <a:latin typeface="Courier New" pitchFamily="49" charset="0"/>
              </a:rPr>
              <a:t>addMove</a:t>
            </a:r>
            <a:endParaRPr lang="en-US" sz="2000">
              <a:solidFill>
                <a:schemeClr val="accent2"/>
              </a:solidFill>
              <a:latin typeface="Times" charset="0"/>
            </a:endParaRPr>
          </a:p>
        </p:txBody>
      </p:sp>
      <p:sp>
        <p:nvSpPr>
          <p:cNvPr id="72713" name="Text Box 11"/>
          <p:cNvSpPr txBox="1">
            <a:spLocks noChangeArrowheads="1"/>
          </p:cNvSpPr>
          <p:nvPr>
            <p:custDataLst>
              <p:tags r:id="rId8"/>
            </p:custDataLst>
          </p:nvPr>
        </p:nvSpPr>
        <p:spPr bwMode="auto">
          <a:xfrm>
            <a:off x="2971800" y="4162425"/>
            <a:ext cx="22860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2000" b="1">
                <a:solidFill>
                  <a:schemeClr val="accent2"/>
                </a:solidFill>
                <a:latin typeface="Courier New" pitchFamily="49" charset="0"/>
              </a:rPr>
              <a:t>isFull</a:t>
            </a:r>
            <a:endParaRPr lang="en-US" sz="2000">
              <a:solidFill>
                <a:schemeClr val="accent2"/>
              </a:solidFill>
              <a:latin typeface="Times" charset="0"/>
            </a:endParaRPr>
          </a:p>
        </p:txBody>
      </p:sp>
      <p:sp>
        <p:nvSpPr>
          <p:cNvPr id="72714" name="Text Box 12"/>
          <p:cNvSpPr txBox="1">
            <a:spLocks noChangeArrowheads="1"/>
          </p:cNvSpPr>
          <p:nvPr>
            <p:custDataLst>
              <p:tags r:id="rId9"/>
            </p:custDataLst>
          </p:nvPr>
        </p:nvSpPr>
        <p:spPr bwMode="auto">
          <a:xfrm>
            <a:off x="2971800" y="4660900"/>
            <a:ext cx="22860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2000" b="1">
                <a:solidFill>
                  <a:schemeClr val="accent2"/>
                </a:solidFill>
                <a:latin typeface="Courier New" pitchFamily="49" charset="0"/>
              </a:rPr>
              <a:t>winsFor</a:t>
            </a:r>
            <a:endParaRPr lang="en-US" sz="2000">
              <a:solidFill>
                <a:schemeClr val="accent2"/>
              </a:solidFill>
              <a:latin typeface="Times" charset="0"/>
            </a:endParaRPr>
          </a:p>
        </p:txBody>
      </p:sp>
      <p:sp>
        <p:nvSpPr>
          <p:cNvPr id="72715" name="Text Box 13"/>
          <p:cNvSpPr txBox="1">
            <a:spLocks noChangeArrowheads="1"/>
          </p:cNvSpPr>
          <p:nvPr>
            <p:custDataLst>
              <p:tags r:id="rId10"/>
            </p:custDataLst>
          </p:nvPr>
        </p:nvSpPr>
        <p:spPr bwMode="auto">
          <a:xfrm>
            <a:off x="4572000" y="2176463"/>
            <a:ext cx="228600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600">
                <a:latin typeface="Times" charset="0"/>
              </a:rPr>
              <a:t>the </a:t>
            </a:r>
            <a:r>
              <a:rPr lang="ja-JP" altLang="en-US" sz="1600">
                <a:latin typeface="Times" charset="0"/>
              </a:rPr>
              <a:t>“</a:t>
            </a:r>
            <a:r>
              <a:rPr lang="en-US" altLang="ja-JP" sz="1600">
                <a:latin typeface="Times" charset="0"/>
              </a:rPr>
              <a:t>constructor</a:t>
            </a:r>
            <a:r>
              <a:rPr lang="ja-JP" altLang="en-US" sz="1600">
                <a:latin typeface="Times" charset="0"/>
              </a:rPr>
              <a:t>”</a:t>
            </a:r>
            <a:endParaRPr lang="en-US" sz="1600">
              <a:latin typeface="Times" charset="0"/>
            </a:endParaRPr>
          </a:p>
        </p:txBody>
      </p:sp>
      <p:sp>
        <p:nvSpPr>
          <p:cNvPr id="72716" name="Text Box 14"/>
          <p:cNvSpPr txBox="1">
            <a:spLocks noChangeArrowheads="1"/>
          </p:cNvSpPr>
          <p:nvPr>
            <p:custDataLst>
              <p:tags r:id="rId11"/>
            </p:custDataLst>
          </p:nvPr>
        </p:nvSpPr>
        <p:spPr bwMode="auto">
          <a:xfrm>
            <a:off x="4572000" y="2686050"/>
            <a:ext cx="228600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600">
                <a:latin typeface="Times" charset="0"/>
              </a:rPr>
              <a:t>checks if allowed</a:t>
            </a:r>
          </a:p>
        </p:txBody>
      </p:sp>
      <p:sp>
        <p:nvSpPr>
          <p:cNvPr id="72717" name="Text Box 15"/>
          <p:cNvSpPr txBox="1">
            <a:spLocks noChangeArrowheads="1"/>
          </p:cNvSpPr>
          <p:nvPr>
            <p:custDataLst>
              <p:tags r:id="rId12"/>
            </p:custDataLst>
          </p:nvPr>
        </p:nvSpPr>
        <p:spPr bwMode="auto">
          <a:xfrm>
            <a:off x="4572000" y="3187700"/>
            <a:ext cx="228600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600">
                <a:latin typeface="Times" charset="0"/>
              </a:rPr>
              <a:t>places a checker</a:t>
            </a:r>
          </a:p>
        </p:txBody>
      </p:sp>
      <p:sp>
        <p:nvSpPr>
          <p:cNvPr id="72718" name="Text Box 16"/>
          <p:cNvSpPr txBox="1">
            <a:spLocks noChangeArrowheads="1"/>
          </p:cNvSpPr>
          <p:nvPr>
            <p:custDataLst>
              <p:tags r:id="rId13"/>
            </p:custDataLst>
          </p:nvPr>
        </p:nvSpPr>
        <p:spPr bwMode="auto">
          <a:xfrm>
            <a:off x="4572000" y="3692525"/>
            <a:ext cx="228600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600">
                <a:latin typeface="Times" charset="0"/>
              </a:rPr>
              <a:t>outputs to screen</a:t>
            </a:r>
          </a:p>
        </p:txBody>
      </p:sp>
      <p:sp>
        <p:nvSpPr>
          <p:cNvPr id="72719" name="Text Box 17"/>
          <p:cNvSpPr txBox="1">
            <a:spLocks noChangeArrowheads="1"/>
          </p:cNvSpPr>
          <p:nvPr>
            <p:custDataLst>
              <p:tags r:id="rId14"/>
            </p:custDataLst>
          </p:nvPr>
        </p:nvSpPr>
        <p:spPr bwMode="auto">
          <a:xfrm>
            <a:off x="4572000" y="4173538"/>
            <a:ext cx="228600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600">
                <a:latin typeface="Times" charset="0"/>
              </a:rPr>
              <a:t>checks if space left</a:t>
            </a:r>
          </a:p>
        </p:txBody>
      </p:sp>
      <p:sp>
        <p:nvSpPr>
          <p:cNvPr id="72720" name="Text Box 18"/>
          <p:cNvSpPr txBox="1">
            <a:spLocks noChangeArrowheads="1"/>
          </p:cNvSpPr>
          <p:nvPr>
            <p:custDataLst>
              <p:tags r:id="rId15"/>
            </p:custDataLst>
          </p:nvPr>
        </p:nvSpPr>
        <p:spPr bwMode="auto">
          <a:xfrm>
            <a:off x="4435475" y="4732338"/>
            <a:ext cx="2514600" cy="2873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lnSpc>
                <a:spcPct val="80000"/>
              </a:lnSpc>
              <a:spcBef>
                <a:spcPct val="50000"/>
              </a:spcBef>
            </a:pPr>
            <a:r>
              <a:rPr lang="en-US" sz="1600">
                <a:latin typeface="Times" charset="0"/>
              </a:rPr>
              <a:t>checks if a player has won</a:t>
            </a:r>
          </a:p>
        </p:txBody>
      </p:sp>
      <p:sp>
        <p:nvSpPr>
          <p:cNvPr id="72721" name="Text Box 19"/>
          <p:cNvSpPr txBox="1">
            <a:spLocks noChangeArrowheads="1"/>
          </p:cNvSpPr>
          <p:nvPr>
            <p:custDataLst>
              <p:tags r:id="rId16"/>
            </p:custDataLst>
          </p:nvPr>
        </p:nvSpPr>
        <p:spPr bwMode="auto">
          <a:xfrm>
            <a:off x="4021138" y="309563"/>
            <a:ext cx="4505325" cy="457200"/>
          </a:xfrm>
          <a:prstGeom prst="rect">
            <a:avLst/>
          </a:prstGeom>
          <a:solidFill>
            <a:srgbClr val="008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>
                <a:solidFill>
                  <a:schemeClr val="bg1"/>
                </a:solidFill>
                <a:latin typeface="Times" charset="0"/>
              </a:rPr>
              <a:t>Hw11 Pr2: Connect Four Board</a:t>
            </a:r>
          </a:p>
        </p:txBody>
      </p:sp>
      <p:sp>
        <p:nvSpPr>
          <p:cNvPr id="72722" name="Text Box 20"/>
          <p:cNvSpPr txBox="1">
            <a:spLocks noChangeArrowheads="1"/>
          </p:cNvSpPr>
          <p:nvPr>
            <p:custDataLst>
              <p:tags r:id="rId17"/>
            </p:custDataLst>
          </p:nvPr>
        </p:nvSpPr>
        <p:spPr bwMode="auto">
          <a:xfrm>
            <a:off x="2971800" y="5165725"/>
            <a:ext cx="22860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2000" b="1">
                <a:solidFill>
                  <a:schemeClr val="accent2"/>
                </a:solidFill>
                <a:latin typeface="Courier New" pitchFamily="49" charset="0"/>
              </a:rPr>
              <a:t>hostGame</a:t>
            </a:r>
            <a:endParaRPr lang="en-US" sz="2000">
              <a:solidFill>
                <a:schemeClr val="accent2"/>
              </a:solidFill>
              <a:latin typeface="Times" charset="0"/>
            </a:endParaRPr>
          </a:p>
        </p:txBody>
      </p:sp>
      <p:sp>
        <p:nvSpPr>
          <p:cNvPr id="72723" name="Text Box 21"/>
          <p:cNvSpPr txBox="1">
            <a:spLocks noChangeArrowheads="1"/>
          </p:cNvSpPr>
          <p:nvPr>
            <p:custDataLst>
              <p:tags r:id="rId18"/>
            </p:custDataLst>
          </p:nvPr>
        </p:nvSpPr>
        <p:spPr bwMode="auto">
          <a:xfrm>
            <a:off x="4435475" y="5237163"/>
            <a:ext cx="2514600" cy="2873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lnSpc>
                <a:spcPct val="80000"/>
              </a:lnSpc>
              <a:spcBef>
                <a:spcPct val="50000"/>
              </a:spcBef>
            </a:pPr>
            <a:r>
              <a:rPr lang="en-US" sz="1600">
                <a:latin typeface="Times" charset="0"/>
              </a:rPr>
              <a:t>play!</a:t>
            </a:r>
          </a:p>
        </p:txBody>
      </p:sp>
      <p:sp>
        <p:nvSpPr>
          <p:cNvPr id="72724" name="Text Box 22"/>
          <p:cNvSpPr txBox="1">
            <a:spLocks noChangeArrowheads="1"/>
          </p:cNvSpPr>
          <p:nvPr>
            <p:custDataLst>
              <p:tags r:id="rId19"/>
            </p:custDataLst>
          </p:nvPr>
        </p:nvSpPr>
        <p:spPr bwMode="auto">
          <a:xfrm>
            <a:off x="1905000" y="5715000"/>
            <a:ext cx="5943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/>
              <a:t>What's trickiest here?</a:t>
            </a:r>
          </a:p>
        </p:txBody>
      </p:sp>
      <p:sp>
        <p:nvSpPr>
          <p:cNvPr id="72725" name="Line 23"/>
          <p:cNvSpPr>
            <a:spLocks noChangeShapeType="1"/>
          </p:cNvSpPr>
          <p:nvPr>
            <p:custDataLst>
              <p:tags r:id="rId20"/>
            </p:custDataLst>
          </p:nvPr>
        </p:nvSpPr>
        <p:spPr bwMode="auto">
          <a:xfrm>
            <a:off x="6934200" y="4876800"/>
            <a:ext cx="1981200" cy="0"/>
          </a:xfrm>
          <a:prstGeom prst="line">
            <a:avLst/>
          </a:prstGeom>
          <a:noFill/>
          <a:ln w="28575">
            <a:solidFill>
              <a:srgbClr val="FF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</p:spTree>
  </p:cSld>
  <p:clrMapOvr>
    <a:masterClrMapping/>
  </p:clrMapOvr>
</p:sld>
</file>

<file path=ppt/slides/slide1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3730" name="Group 1026"/>
          <p:cNvGrpSpPr>
            <a:grpSpLocks/>
          </p:cNvGrpSpPr>
          <p:nvPr>
            <p:custDataLst>
              <p:tags r:id="rId1"/>
            </p:custDataLst>
          </p:nvPr>
        </p:nvGrpSpPr>
        <p:grpSpPr bwMode="auto">
          <a:xfrm>
            <a:off x="542925" y="990600"/>
            <a:ext cx="8201025" cy="180975"/>
            <a:chOff x="295" y="1311"/>
            <a:chExt cx="5177" cy="114"/>
          </a:xfrm>
        </p:grpSpPr>
        <p:sp>
          <p:nvSpPr>
            <p:cNvPr id="73777" name="Rectangle 1027"/>
            <p:cNvSpPr>
              <a:spLocks noChangeArrowheads="1"/>
            </p:cNvSpPr>
            <p:nvPr>
              <p:custDataLst>
                <p:tags r:id="rId48"/>
              </p:custDataLst>
            </p:nvPr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3778" name="Rectangle 1028"/>
            <p:cNvSpPr>
              <a:spLocks noChangeArrowheads="1"/>
            </p:cNvSpPr>
            <p:nvPr>
              <p:custDataLst>
                <p:tags r:id="rId49"/>
              </p:custDataLst>
            </p:nvPr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73731" name="Text Box 1029"/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1219200" y="228600"/>
            <a:ext cx="6591300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4000">
                <a:latin typeface="Times" charset="0"/>
              </a:rPr>
              <a:t>What's wrong here?</a:t>
            </a:r>
          </a:p>
        </p:txBody>
      </p:sp>
      <p:sp>
        <p:nvSpPr>
          <p:cNvPr id="73732" name="Oval 1030"/>
          <p:cNvSpPr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6080125" y="137953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73733" name="Oval 1031"/>
          <p:cNvSpPr>
            <a:spLocks noChangeArrowheads="1"/>
          </p:cNvSpPr>
          <p:nvPr>
            <p:custDataLst>
              <p:tags r:id="rId4"/>
            </p:custDataLst>
          </p:nvPr>
        </p:nvSpPr>
        <p:spPr bwMode="auto">
          <a:xfrm>
            <a:off x="6080125" y="174148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73734" name="Oval 1032"/>
          <p:cNvSpPr>
            <a:spLocks noChangeArrowheads="1"/>
          </p:cNvSpPr>
          <p:nvPr>
            <p:custDataLst>
              <p:tags r:id="rId5"/>
            </p:custDataLst>
          </p:nvPr>
        </p:nvSpPr>
        <p:spPr bwMode="auto">
          <a:xfrm>
            <a:off x="6080125" y="210502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73735" name="Oval 1033"/>
          <p:cNvSpPr>
            <a:spLocks noChangeArrowheads="1"/>
          </p:cNvSpPr>
          <p:nvPr>
            <p:custDataLst>
              <p:tags r:id="rId6"/>
            </p:custDataLst>
          </p:nvPr>
        </p:nvSpPr>
        <p:spPr bwMode="auto">
          <a:xfrm>
            <a:off x="6080125" y="2468563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73736" name="Oval 1034"/>
          <p:cNvSpPr>
            <a:spLocks noChangeArrowheads="1"/>
          </p:cNvSpPr>
          <p:nvPr>
            <p:custDataLst>
              <p:tags r:id="rId7"/>
            </p:custDataLst>
          </p:nvPr>
        </p:nvSpPr>
        <p:spPr bwMode="auto">
          <a:xfrm>
            <a:off x="6080125" y="2832100"/>
            <a:ext cx="304800" cy="304800"/>
          </a:xfrm>
          <a:prstGeom prst="ellipse">
            <a:avLst/>
          </a:prstGeom>
          <a:solidFill>
            <a:schemeClr val="tx2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73737" name="Oval 1035"/>
          <p:cNvSpPr>
            <a:spLocks noChangeArrowheads="1"/>
          </p:cNvSpPr>
          <p:nvPr>
            <p:custDataLst>
              <p:tags r:id="rId8"/>
            </p:custDataLst>
          </p:nvPr>
        </p:nvSpPr>
        <p:spPr bwMode="auto">
          <a:xfrm>
            <a:off x="6080125" y="3195638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73738" name="Oval 1036"/>
          <p:cNvSpPr>
            <a:spLocks noChangeArrowheads="1"/>
          </p:cNvSpPr>
          <p:nvPr>
            <p:custDataLst>
              <p:tags r:id="rId9"/>
            </p:custDataLst>
          </p:nvPr>
        </p:nvSpPr>
        <p:spPr bwMode="auto">
          <a:xfrm>
            <a:off x="6461125" y="137953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73739" name="Oval 1037"/>
          <p:cNvSpPr>
            <a:spLocks noChangeArrowheads="1"/>
          </p:cNvSpPr>
          <p:nvPr>
            <p:custDataLst>
              <p:tags r:id="rId10"/>
            </p:custDataLst>
          </p:nvPr>
        </p:nvSpPr>
        <p:spPr bwMode="auto">
          <a:xfrm>
            <a:off x="6461125" y="174148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73740" name="Oval 1038"/>
          <p:cNvSpPr>
            <a:spLocks noChangeArrowheads="1"/>
          </p:cNvSpPr>
          <p:nvPr>
            <p:custDataLst>
              <p:tags r:id="rId11"/>
            </p:custDataLst>
          </p:nvPr>
        </p:nvSpPr>
        <p:spPr bwMode="auto">
          <a:xfrm>
            <a:off x="6461125" y="210502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73741" name="Oval 1039"/>
          <p:cNvSpPr>
            <a:spLocks noChangeArrowheads="1"/>
          </p:cNvSpPr>
          <p:nvPr>
            <p:custDataLst>
              <p:tags r:id="rId12"/>
            </p:custDataLst>
          </p:nvPr>
        </p:nvSpPr>
        <p:spPr bwMode="auto">
          <a:xfrm>
            <a:off x="6461125" y="2468563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73742" name="Oval 1040"/>
          <p:cNvSpPr>
            <a:spLocks noChangeArrowheads="1"/>
          </p:cNvSpPr>
          <p:nvPr>
            <p:custDataLst>
              <p:tags r:id="rId13"/>
            </p:custDataLst>
          </p:nvPr>
        </p:nvSpPr>
        <p:spPr bwMode="auto">
          <a:xfrm>
            <a:off x="6461125" y="2832100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73743" name="Oval 1041"/>
          <p:cNvSpPr>
            <a:spLocks noChangeArrowheads="1"/>
          </p:cNvSpPr>
          <p:nvPr>
            <p:custDataLst>
              <p:tags r:id="rId14"/>
            </p:custDataLst>
          </p:nvPr>
        </p:nvSpPr>
        <p:spPr bwMode="auto">
          <a:xfrm>
            <a:off x="6461125" y="3195638"/>
            <a:ext cx="304800" cy="304800"/>
          </a:xfrm>
          <a:prstGeom prst="ellipse">
            <a:avLst/>
          </a:prstGeom>
          <a:solidFill>
            <a:srgbClr val="FF0000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73744" name="Oval 1042"/>
          <p:cNvSpPr>
            <a:spLocks noChangeArrowheads="1"/>
          </p:cNvSpPr>
          <p:nvPr>
            <p:custDataLst>
              <p:tags r:id="rId15"/>
            </p:custDataLst>
          </p:nvPr>
        </p:nvSpPr>
        <p:spPr bwMode="auto">
          <a:xfrm>
            <a:off x="6842125" y="137953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73745" name="Oval 1043"/>
          <p:cNvSpPr>
            <a:spLocks noChangeArrowheads="1"/>
          </p:cNvSpPr>
          <p:nvPr>
            <p:custDataLst>
              <p:tags r:id="rId16"/>
            </p:custDataLst>
          </p:nvPr>
        </p:nvSpPr>
        <p:spPr bwMode="auto">
          <a:xfrm>
            <a:off x="6842125" y="174148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73746" name="Oval 1044"/>
          <p:cNvSpPr>
            <a:spLocks noChangeArrowheads="1"/>
          </p:cNvSpPr>
          <p:nvPr>
            <p:custDataLst>
              <p:tags r:id="rId17"/>
            </p:custDataLst>
          </p:nvPr>
        </p:nvSpPr>
        <p:spPr bwMode="auto">
          <a:xfrm>
            <a:off x="6842125" y="210502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73747" name="Oval 1045"/>
          <p:cNvSpPr>
            <a:spLocks noChangeArrowheads="1"/>
          </p:cNvSpPr>
          <p:nvPr>
            <p:custDataLst>
              <p:tags r:id="rId18"/>
            </p:custDataLst>
          </p:nvPr>
        </p:nvSpPr>
        <p:spPr bwMode="auto">
          <a:xfrm>
            <a:off x="6842125" y="2468563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73748" name="Oval 1046"/>
          <p:cNvSpPr>
            <a:spLocks noChangeArrowheads="1"/>
          </p:cNvSpPr>
          <p:nvPr>
            <p:custDataLst>
              <p:tags r:id="rId19"/>
            </p:custDataLst>
          </p:nvPr>
        </p:nvSpPr>
        <p:spPr bwMode="auto">
          <a:xfrm>
            <a:off x="6842125" y="283210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73749" name="Oval 1047"/>
          <p:cNvSpPr>
            <a:spLocks noChangeArrowheads="1"/>
          </p:cNvSpPr>
          <p:nvPr>
            <p:custDataLst>
              <p:tags r:id="rId20"/>
            </p:custDataLst>
          </p:nvPr>
        </p:nvSpPr>
        <p:spPr bwMode="auto">
          <a:xfrm>
            <a:off x="6842125" y="3195638"/>
            <a:ext cx="304800" cy="304800"/>
          </a:xfrm>
          <a:prstGeom prst="ellipse">
            <a:avLst/>
          </a:prstGeom>
          <a:solidFill>
            <a:srgbClr val="FF0000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73750" name="Oval 1048"/>
          <p:cNvSpPr>
            <a:spLocks noChangeArrowheads="1"/>
          </p:cNvSpPr>
          <p:nvPr>
            <p:custDataLst>
              <p:tags r:id="rId21"/>
            </p:custDataLst>
          </p:nvPr>
        </p:nvSpPr>
        <p:spPr bwMode="auto">
          <a:xfrm>
            <a:off x="7223125" y="137953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73751" name="Oval 1049"/>
          <p:cNvSpPr>
            <a:spLocks noChangeArrowheads="1"/>
          </p:cNvSpPr>
          <p:nvPr>
            <p:custDataLst>
              <p:tags r:id="rId22"/>
            </p:custDataLst>
          </p:nvPr>
        </p:nvSpPr>
        <p:spPr bwMode="auto">
          <a:xfrm>
            <a:off x="7223125" y="174148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73752" name="Oval 1050"/>
          <p:cNvSpPr>
            <a:spLocks noChangeArrowheads="1"/>
          </p:cNvSpPr>
          <p:nvPr>
            <p:custDataLst>
              <p:tags r:id="rId23"/>
            </p:custDataLst>
          </p:nvPr>
        </p:nvSpPr>
        <p:spPr bwMode="auto">
          <a:xfrm>
            <a:off x="7223125" y="210502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73753" name="Oval 1051"/>
          <p:cNvSpPr>
            <a:spLocks noChangeArrowheads="1"/>
          </p:cNvSpPr>
          <p:nvPr>
            <p:custDataLst>
              <p:tags r:id="rId24"/>
            </p:custDataLst>
          </p:nvPr>
        </p:nvSpPr>
        <p:spPr bwMode="auto">
          <a:xfrm>
            <a:off x="7223125" y="2468563"/>
            <a:ext cx="304800" cy="304800"/>
          </a:xfrm>
          <a:prstGeom prst="ellipse">
            <a:avLst/>
          </a:prstGeom>
          <a:solidFill>
            <a:srgbClr val="FF0000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73754" name="Oval 1052"/>
          <p:cNvSpPr>
            <a:spLocks noChangeArrowheads="1"/>
          </p:cNvSpPr>
          <p:nvPr>
            <p:custDataLst>
              <p:tags r:id="rId25"/>
            </p:custDataLst>
          </p:nvPr>
        </p:nvSpPr>
        <p:spPr bwMode="auto">
          <a:xfrm>
            <a:off x="7223125" y="2832100"/>
            <a:ext cx="304800" cy="304800"/>
          </a:xfrm>
          <a:prstGeom prst="ellipse">
            <a:avLst/>
          </a:prstGeom>
          <a:solidFill>
            <a:srgbClr val="FF0000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73755" name="Oval 1053"/>
          <p:cNvSpPr>
            <a:spLocks noChangeArrowheads="1"/>
          </p:cNvSpPr>
          <p:nvPr>
            <p:custDataLst>
              <p:tags r:id="rId26"/>
            </p:custDataLst>
          </p:nvPr>
        </p:nvSpPr>
        <p:spPr bwMode="auto">
          <a:xfrm>
            <a:off x="7223125" y="3195638"/>
            <a:ext cx="304800" cy="304800"/>
          </a:xfrm>
          <a:prstGeom prst="ellipse">
            <a:avLst/>
          </a:prstGeom>
          <a:solidFill>
            <a:srgbClr val="FF0000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73756" name="Oval 1054"/>
          <p:cNvSpPr>
            <a:spLocks noChangeArrowheads="1"/>
          </p:cNvSpPr>
          <p:nvPr>
            <p:custDataLst>
              <p:tags r:id="rId27"/>
            </p:custDataLst>
          </p:nvPr>
        </p:nvSpPr>
        <p:spPr bwMode="auto">
          <a:xfrm>
            <a:off x="7604125" y="137953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73757" name="Oval 1055"/>
          <p:cNvSpPr>
            <a:spLocks noChangeArrowheads="1"/>
          </p:cNvSpPr>
          <p:nvPr>
            <p:custDataLst>
              <p:tags r:id="rId28"/>
            </p:custDataLst>
          </p:nvPr>
        </p:nvSpPr>
        <p:spPr bwMode="auto">
          <a:xfrm>
            <a:off x="7604125" y="174148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73758" name="Oval 1056"/>
          <p:cNvSpPr>
            <a:spLocks noChangeArrowheads="1"/>
          </p:cNvSpPr>
          <p:nvPr>
            <p:custDataLst>
              <p:tags r:id="rId29"/>
            </p:custDataLst>
          </p:nvPr>
        </p:nvSpPr>
        <p:spPr bwMode="auto">
          <a:xfrm>
            <a:off x="7604125" y="210502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73759" name="Oval 1057"/>
          <p:cNvSpPr>
            <a:spLocks noChangeArrowheads="1"/>
          </p:cNvSpPr>
          <p:nvPr>
            <p:custDataLst>
              <p:tags r:id="rId30"/>
            </p:custDataLst>
          </p:nvPr>
        </p:nvSpPr>
        <p:spPr bwMode="auto">
          <a:xfrm>
            <a:off x="7604125" y="2468563"/>
            <a:ext cx="304800" cy="304800"/>
          </a:xfrm>
          <a:prstGeom prst="ellipse">
            <a:avLst/>
          </a:prstGeom>
          <a:solidFill>
            <a:srgbClr val="FF0000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73760" name="Oval 1058"/>
          <p:cNvSpPr>
            <a:spLocks noChangeArrowheads="1"/>
          </p:cNvSpPr>
          <p:nvPr>
            <p:custDataLst>
              <p:tags r:id="rId31"/>
            </p:custDataLst>
          </p:nvPr>
        </p:nvSpPr>
        <p:spPr bwMode="auto">
          <a:xfrm>
            <a:off x="7604125" y="2832100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73761" name="Oval 1059"/>
          <p:cNvSpPr>
            <a:spLocks noChangeArrowheads="1"/>
          </p:cNvSpPr>
          <p:nvPr>
            <p:custDataLst>
              <p:tags r:id="rId32"/>
            </p:custDataLst>
          </p:nvPr>
        </p:nvSpPr>
        <p:spPr bwMode="auto">
          <a:xfrm>
            <a:off x="7604125" y="3195638"/>
            <a:ext cx="304800" cy="304800"/>
          </a:xfrm>
          <a:prstGeom prst="ellipse">
            <a:avLst/>
          </a:prstGeom>
          <a:solidFill>
            <a:srgbClr val="FF0000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73762" name="Oval 1060"/>
          <p:cNvSpPr>
            <a:spLocks noChangeArrowheads="1"/>
          </p:cNvSpPr>
          <p:nvPr>
            <p:custDataLst>
              <p:tags r:id="rId33"/>
            </p:custDataLst>
          </p:nvPr>
        </p:nvSpPr>
        <p:spPr bwMode="auto">
          <a:xfrm>
            <a:off x="7985125" y="137953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73763" name="Oval 1061"/>
          <p:cNvSpPr>
            <a:spLocks noChangeArrowheads="1"/>
          </p:cNvSpPr>
          <p:nvPr>
            <p:custDataLst>
              <p:tags r:id="rId34"/>
            </p:custDataLst>
          </p:nvPr>
        </p:nvSpPr>
        <p:spPr bwMode="auto">
          <a:xfrm>
            <a:off x="7985125" y="174148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73764" name="Oval 1062"/>
          <p:cNvSpPr>
            <a:spLocks noChangeArrowheads="1"/>
          </p:cNvSpPr>
          <p:nvPr>
            <p:custDataLst>
              <p:tags r:id="rId35"/>
            </p:custDataLst>
          </p:nvPr>
        </p:nvSpPr>
        <p:spPr bwMode="auto">
          <a:xfrm>
            <a:off x="7985125" y="210502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73765" name="Oval 1063"/>
          <p:cNvSpPr>
            <a:spLocks noChangeArrowheads="1"/>
          </p:cNvSpPr>
          <p:nvPr>
            <p:custDataLst>
              <p:tags r:id="rId36"/>
            </p:custDataLst>
          </p:nvPr>
        </p:nvSpPr>
        <p:spPr bwMode="auto">
          <a:xfrm>
            <a:off x="7985125" y="2468563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73766" name="Oval 1064"/>
          <p:cNvSpPr>
            <a:spLocks noChangeArrowheads="1"/>
          </p:cNvSpPr>
          <p:nvPr>
            <p:custDataLst>
              <p:tags r:id="rId37"/>
            </p:custDataLst>
          </p:nvPr>
        </p:nvSpPr>
        <p:spPr bwMode="auto">
          <a:xfrm>
            <a:off x="7985125" y="2832100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73767" name="Oval 1065"/>
          <p:cNvSpPr>
            <a:spLocks noChangeArrowheads="1"/>
          </p:cNvSpPr>
          <p:nvPr>
            <p:custDataLst>
              <p:tags r:id="rId38"/>
            </p:custDataLst>
          </p:nvPr>
        </p:nvSpPr>
        <p:spPr bwMode="auto">
          <a:xfrm>
            <a:off x="7985125" y="3195638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73768" name="Oval 1066"/>
          <p:cNvSpPr>
            <a:spLocks noChangeArrowheads="1"/>
          </p:cNvSpPr>
          <p:nvPr>
            <p:custDataLst>
              <p:tags r:id="rId39"/>
            </p:custDataLst>
          </p:nvPr>
        </p:nvSpPr>
        <p:spPr bwMode="auto">
          <a:xfrm>
            <a:off x="8366125" y="137953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73769" name="Oval 1067"/>
          <p:cNvSpPr>
            <a:spLocks noChangeArrowheads="1"/>
          </p:cNvSpPr>
          <p:nvPr>
            <p:custDataLst>
              <p:tags r:id="rId40"/>
            </p:custDataLst>
          </p:nvPr>
        </p:nvSpPr>
        <p:spPr bwMode="auto">
          <a:xfrm>
            <a:off x="8366125" y="174148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73770" name="Oval 1068"/>
          <p:cNvSpPr>
            <a:spLocks noChangeArrowheads="1"/>
          </p:cNvSpPr>
          <p:nvPr>
            <p:custDataLst>
              <p:tags r:id="rId41"/>
            </p:custDataLst>
          </p:nvPr>
        </p:nvSpPr>
        <p:spPr bwMode="auto">
          <a:xfrm>
            <a:off x="8366125" y="210502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73771" name="Oval 1069"/>
          <p:cNvSpPr>
            <a:spLocks noChangeArrowheads="1"/>
          </p:cNvSpPr>
          <p:nvPr>
            <p:custDataLst>
              <p:tags r:id="rId42"/>
            </p:custDataLst>
          </p:nvPr>
        </p:nvSpPr>
        <p:spPr bwMode="auto">
          <a:xfrm>
            <a:off x="8366125" y="2468563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73772" name="Oval 1070"/>
          <p:cNvSpPr>
            <a:spLocks noChangeArrowheads="1"/>
          </p:cNvSpPr>
          <p:nvPr>
            <p:custDataLst>
              <p:tags r:id="rId43"/>
            </p:custDataLst>
          </p:nvPr>
        </p:nvSpPr>
        <p:spPr bwMode="auto">
          <a:xfrm>
            <a:off x="8366125" y="2832100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73773" name="Oval 1071"/>
          <p:cNvSpPr>
            <a:spLocks noChangeArrowheads="1"/>
          </p:cNvSpPr>
          <p:nvPr>
            <p:custDataLst>
              <p:tags r:id="rId44"/>
            </p:custDataLst>
          </p:nvPr>
        </p:nvSpPr>
        <p:spPr bwMode="auto">
          <a:xfrm>
            <a:off x="8366125" y="3195638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73774" name="Rectangle 1072"/>
          <p:cNvSpPr>
            <a:spLocks noChangeArrowheads="1"/>
          </p:cNvSpPr>
          <p:nvPr>
            <p:custDataLst>
              <p:tags r:id="rId45"/>
            </p:custDataLst>
          </p:nvPr>
        </p:nvSpPr>
        <p:spPr bwMode="auto">
          <a:xfrm>
            <a:off x="6019800" y="1295400"/>
            <a:ext cx="2714625" cy="2278063"/>
          </a:xfrm>
          <a:prstGeom prst="rect">
            <a:avLst/>
          </a:prstGeom>
          <a:noFill/>
          <a:ln w="28575">
            <a:solidFill>
              <a:srgbClr val="008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3775" name="Text Box 1073"/>
          <p:cNvSpPr txBox="1">
            <a:spLocks noChangeArrowheads="1"/>
          </p:cNvSpPr>
          <p:nvPr>
            <p:custDataLst>
              <p:tags r:id="rId46"/>
            </p:custDataLst>
          </p:nvPr>
        </p:nvSpPr>
        <p:spPr bwMode="auto">
          <a:xfrm>
            <a:off x="5927725" y="3962400"/>
            <a:ext cx="3048000" cy="25384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lnSpc>
                <a:spcPct val="40000"/>
              </a:lnSpc>
              <a:spcBef>
                <a:spcPct val="50000"/>
              </a:spcBef>
            </a:pPr>
            <a:r>
              <a:rPr lang="en-US" b="1">
                <a:solidFill>
                  <a:schemeClr val="accent2"/>
                </a:solidFill>
                <a:latin typeface="Courier New" pitchFamily="49" charset="0"/>
              </a:rPr>
              <a:t>| | | | | | | |</a:t>
            </a:r>
          </a:p>
          <a:p>
            <a:pPr>
              <a:lnSpc>
                <a:spcPct val="40000"/>
              </a:lnSpc>
              <a:spcBef>
                <a:spcPct val="50000"/>
              </a:spcBef>
            </a:pPr>
            <a:r>
              <a:rPr lang="en-US" b="1">
                <a:solidFill>
                  <a:schemeClr val="accent2"/>
                </a:solidFill>
                <a:latin typeface="Courier New" pitchFamily="49" charset="0"/>
              </a:rPr>
              <a:t>| | | | | | | |</a:t>
            </a:r>
          </a:p>
          <a:p>
            <a:pPr>
              <a:lnSpc>
                <a:spcPct val="40000"/>
              </a:lnSpc>
              <a:spcBef>
                <a:spcPct val="50000"/>
              </a:spcBef>
            </a:pPr>
            <a:r>
              <a:rPr lang="en-US" b="1">
                <a:solidFill>
                  <a:schemeClr val="accent2"/>
                </a:solidFill>
                <a:latin typeface="Courier New" pitchFamily="49" charset="0"/>
              </a:rPr>
              <a:t>| | | | | | | |</a:t>
            </a:r>
          </a:p>
          <a:p>
            <a:pPr>
              <a:lnSpc>
                <a:spcPct val="40000"/>
              </a:lnSpc>
              <a:spcBef>
                <a:spcPct val="50000"/>
              </a:spcBef>
            </a:pPr>
            <a:r>
              <a:rPr lang="en-US" b="1">
                <a:solidFill>
                  <a:schemeClr val="accent2"/>
                </a:solidFill>
                <a:latin typeface="Courier New" pitchFamily="49" charset="0"/>
              </a:rPr>
              <a:t>| | | |O|O| | |</a:t>
            </a:r>
          </a:p>
          <a:p>
            <a:pPr>
              <a:lnSpc>
                <a:spcPct val="40000"/>
              </a:lnSpc>
              <a:spcBef>
                <a:spcPct val="50000"/>
              </a:spcBef>
            </a:pPr>
            <a:r>
              <a:rPr lang="en-US" b="1">
                <a:solidFill>
                  <a:schemeClr val="accent2"/>
                </a:solidFill>
                <a:latin typeface="Courier New" pitchFamily="49" charset="0"/>
              </a:rPr>
              <a:t>|X|X| |O|X|X|X|</a:t>
            </a:r>
          </a:p>
          <a:p>
            <a:pPr>
              <a:lnSpc>
                <a:spcPct val="40000"/>
              </a:lnSpc>
              <a:spcBef>
                <a:spcPct val="50000"/>
              </a:spcBef>
            </a:pPr>
            <a:r>
              <a:rPr lang="en-US" b="1">
                <a:solidFill>
                  <a:schemeClr val="accent2"/>
                </a:solidFill>
                <a:latin typeface="Courier New" pitchFamily="49" charset="0"/>
              </a:rPr>
              <a:t>|X|O|O|O|O|X|X|</a:t>
            </a:r>
          </a:p>
          <a:p>
            <a:pPr>
              <a:lnSpc>
                <a:spcPct val="40000"/>
              </a:lnSpc>
              <a:spcBef>
                <a:spcPct val="50000"/>
              </a:spcBef>
            </a:pPr>
            <a:r>
              <a:rPr lang="en-US" b="1">
                <a:solidFill>
                  <a:schemeClr val="accent2"/>
                </a:solidFill>
                <a:latin typeface="Courier New" pitchFamily="49" charset="0"/>
              </a:rPr>
              <a:t>---------------</a:t>
            </a:r>
          </a:p>
          <a:p>
            <a:pPr>
              <a:lnSpc>
                <a:spcPct val="40000"/>
              </a:lnSpc>
              <a:spcBef>
                <a:spcPct val="50000"/>
              </a:spcBef>
            </a:pPr>
            <a:r>
              <a:rPr lang="en-US" b="1">
                <a:solidFill>
                  <a:schemeClr val="accent2"/>
                </a:solidFill>
                <a:latin typeface="Courier New" pitchFamily="49" charset="0"/>
              </a:rPr>
              <a:t> 0 1 2 3 4 5 6</a:t>
            </a:r>
          </a:p>
        </p:txBody>
      </p:sp>
      <p:sp>
        <p:nvSpPr>
          <p:cNvPr id="73776" name="Text Box 1074"/>
          <p:cNvSpPr txBox="1">
            <a:spLocks noChangeArrowheads="1"/>
          </p:cNvSpPr>
          <p:nvPr>
            <p:custDataLst>
              <p:tags r:id="rId47"/>
            </p:custDataLst>
          </p:nvPr>
        </p:nvSpPr>
        <p:spPr bwMode="auto">
          <a:xfrm>
            <a:off x="304800" y="1295400"/>
            <a:ext cx="6400800" cy="4502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lnSpc>
                <a:spcPct val="60000"/>
              </a:lnSpc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def winsForHoriz(self, player):</a:t>
            </a:r>
          </a:p>
          <a:p>
            <a:pPr>
              <a:lnSpc>
                <a:spcPct val="60000"/>
              </a:lnSpc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   inarow = 0</a:t>
            </a:r>
          </a:p>
          <a:p>
            <a:pPr>
              <a:lnSpc>
                <a:spcPct val="60000"/>
              </a:lnSpc>
              <a:spcBef>
                <a:spcPct val="50000"/>
              </a:spcBef>
            </a:pPr>
            <a:endParaRPr lang="en-US" sz="1800" b="1">
              <a:latin typeface="Courier New" pitchFamily="49" charset="0"/>
            </a:endParaRPr>
          </a:p>
          <a:p>
            <a:pPr>
              <a:lnSpc>
                <a:spcPct val="60000"/>
              </a:lnSpc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   for r in range(self.NROWS):</a:t>
            </a:r>
          </a:p>
          <a:p>
            <a:pPr>
              <a:lnSpc>
                <a:spcPct val="60000"/>
              </a:lnSpc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      for c in range(self.NCOLS):</a:t>
            </a:r>
          </a:p>
          <a:p>
            <a:pPr>
              <a:lnSpc>
                <a:spcPct val="60000"/>
              </a:lnSpc>
              <a:spcBef>
                <a:spcPct val="50000"/>
              </a:spcBef>
            </a:pPr>
            <a:endParaRPr lang="en-US" sz="1800" b="1">
              <a:latin typeface="Courier New" pitchFamily="49" charset="0"/>
            </a:endParaRPr>
          </a:p>
          <a:p>
            <a:pPr>
              <a:lnSpc>
                <a:spcPct val="60000"/>
              </a:lnSpc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         if self.data[r][c] == player:</a:t>
            </a:r>
          </a:p>
          <a:p>
            <a:pPr>
              <a:lnSpc>
                <a:spcPct val="60000"/>
              </a:lnSpc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            inarow += 1</a:t>
            </a:r>
          </a:p>
          <a:p>
            <a:pPr>
              <a:lnSpc>
                <a:spcPct val="60000"/>
              </a:lnSpc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         else:</a:t>
            </a:r>
          </a:p>
          <a:p>
            <a:pPr>
              <a:lnSpc>
                <a:spcPct val="60000"/>
              </a:lnSpc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            inarow = 0</a:t>
            </a:r>
          </a:p>
          <a:p>
            <a:pPr>
              <a:lnSpc>
                <a:spcPct val="60000"/>
              </a:lnSpc>
              <a:spcBef>
                <a:spcPct val="50000"/>
              </a:spcBef>
            </a:pPr>
            <a:endParaRPr lang="en-US" sz="1800" b="1">
              <a:latin typeface="Courier New" pitchFamily="49" charset="0"/>
            </a:endParaRPr>
          </a:p>
          <a:p>
            <a:pPr>
              <a:lnSpc>
                <a:spcPct val="60000"/>
              </a:lnSpc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         if inarow == 4:</a:t>
            </a:r>
          </a:p>
          <a:p>
            <a:pPr>
              <a:lnSpc>
                <a:spcPct val="60000"/>
              </a:lnSpc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            return True</a:t>
            </a:r>
          </a:p>
          <a:p>
            <a:pPr>
              <a:lnSpc>
                <a:spcPct val="60000"/>
              </a:lnSpc>
              <a:spcBef>
                <a:spcPct val="50000"/>
              </a:spcBef>
            </a:pPr>
            <a:endParaRPr lang="en-US" sz="1800" b="1">
              <a:latin typeface="Courier New" pitchFamily="49" charset="0"/>
            </a:endParaRPr>
          </a:p>
          <a:p>
            <a:pPr>
              <a:lnSpc>
                <a:spcPct val="60000"/>
              </a:lnSpc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   return False</a:t>
            </a:r>
            <a:endParaRPr lang="en-US" sz="1800">
              <a:latin typeface="Times" charset="0"/>
            </a:endParaRPr>
          </a:p>
        </p:txBody>
      </p:sp>
    </p:spTree>
  </p:cSld>
  <p:clrMapOvr>
    <a:masterClrMapping/>
  </p:clrMapOvr>
</p:sld>
</file>

<file path=ppt/slides/slide1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754" name="Rectangle 2"/>
          <p:cNvSpPr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377825" y="328613"/>
            <a:ext cx="571500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r>
              <a:rPr lang="en-US" sz="3600">
                <a:latin typeface="Times New Roman" pitchFamily="18" charset="0"/>
              </a:rPr>
              <a:t>Strategies?</a:t>
            </a:r>
          </a:p>
        </p:txBody>
      </p:sp>
      <p:sp>
        <p:nvSpPr>
          <p:cNvPr id="74755" name="Text Box 3"/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1503363" y="1176338"/>
            <a:ext cx="2514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>
                <a:solidFill>
                  <a:srgbClr val="0902AB"/>
                </a:solidFill>
              </a:rPr>
              <a:t>horizontals</a:t>
            </a:r>
          </a:p>
        </p:txBody>
      </p:sp>
      <p:sp>
        <p:nvSpPr>
          <p:cNvPr id="74756" name="Text Box 4"/>
          <p:cNvSpPr txBox="1"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1516063" y="1981200"/>
            <a:ext cx="2514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>
                <a:solidFill>
                  <a:srgbClr val="0902AB"/>
                </a:solidFill>
              </a:rPr>
              <a:t>verticals</a:t>
            </a:r>
          </a:p>
        </p:txBody>
      </p:sp>
      <p:sp>
        <p:nvSpPr>
          <p:cNvPr id="74757" name="Text Box 5"/>
          <p:cNvSpPr txBox="1">
            <a:spLocks noChangeArrowheads="1"/>
          </p:cNvSpPr>
          <p:nvPr>
            <p:custDataLst>
              <p:tags r:id="rId4"/>
            </p:custDataLst>
          </p:nvPr>
        </p:nvSpPr>
        <p:spPr bwMode="auto">
          <a:xfrm>
            <a:off x="1524000" y="2971800"/>
            <a:ext cx="2514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>
                <a:solidFill>
                  <a:srgbClr val="0902AB"/>
                </a:solidFill>
              </a:rPr>
              <a:t>diagonals ??</a:t>
            </a:r>
          </a:p>
        </p:txBody>
      </p:sp>
      <p:sp>
        <p:nvSpPr>
          <p:cNvPr id="74758" name="Oval 6"/>
          <p:cNvSpPr>
            <a:spLocks noChangeArrowheads="1"/>
          </p:cNvSpPr>
          <p:nvPr>
            <p:custDataLst>
              <p:tags r:id="rId5"/>
            </p:custDataLst>
          </p:nvPr>
        </p:nvSpPr>
        <p:spPr bwMode="auto">
          <a:xfrm>
            <a:off x="5699125" y="92233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74759" name="Oval 7"/>
          <p:cNvSpPr>
            <a:spLocks noChangeArrowheads="1"/>
          </p:cNvSpPr>
          <p:nvPr>
            <p:custDataLst>
              <p:tags r:id="rId6"/>
            </p:custDataLst>
          </p:nvPr>
        </p:nvSpPr>
        <p:spPr bwMode="auto">
          <a:xfrm>
            <a:off x="5699125" y="128428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74760" name="Oval 8"/>
          <p:cNvSpPr>
            <a:spLocks noChangeArrowheads="1"/>
          </p:cNvSpPr>
          <p:nvPr>
            <p:custDataLst>
              <p:tags r:id="rId7"/>
            </p:custDataLst>
          </p:nvPr>
        </p:nvSpPr>
        <p:spPr bwMode="auto">
          <a:xfrm>
            <a:off x="5699125" y="164782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74761" name="Oval 9"/>
          <p:cNvSpPr>
            <a:spLocks noChangeArrowheads="1"/>
          </p:cNvSpPr>
          <p:nvPr>
            <p:custDataLst>
              <p:tags r:id="rId8"/>
            </p:custDataLst>
          </p:nvPr>
        </p:nvSpPr>
        <p:spPr bwMode="auto">
          <a:xfrm>
            <a:off x="5699125" y="2011363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74762" name="Oval 10"/>
          <p:cNvSpPr>
            <a:spLocks noChangeArrowheads="1"/>
          </p:cNvSpPr>
          <p:nvPr>
            <p:custDataLst>
              <p:tags r:id="rId9"/>
            </p:custDataLst>
          </p:nvPr>
        </p:nvSpPr>
        <p:spPr bwMode="auto">
          <a:xfrm>
            <a:off x="5699125" y="2374900"/>
            <a:ext cx="304800" cy="304800"/>
          </a:xfrm>
          <a:prstGeom prst="ellipse">
            <a:avLst/>
          </a:prstGeom>
          <a:solidFill>
            <a:schemeClr val="tx2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74763" name="Oval 11"/>
          <p:cNvSpPr>
            <a:spLocks noChangeArrowheads="1"/>
          </p:cNvSpPr>
          <p:nvPr>
            <p:custDataLst>
              <p:tags r:id="rId10"/>
            </p:custDataLst>
          </p:nvPr>
        </p:nvSpPr>
        <p:spPr bwMode="auto">
          <a:xfrm>
            <a:off x="5699125" y="2738438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74764" name="Oval 12"/>
          <p:cNvSpPr>
            <a:spLocks noChangeArrowheads="1"/>
          </p:cNvSpPr>
          <p:nvPr>
            <p:custDataLst>
              <p:tags r:id="rId11"/>
            </p:custDataLst>
          </p:nvPr>
        </p:nvSpPr>
        <p:spPr bwMode="auto">
          <a:xfrm>
            <a:off x="6080125" y="92233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74765" name="Oval 13"/>
          <p:cNvSpPr>
            <a:spLocks noChangeArrowheads="1"/>
          </p:cNvSpPr>
          <p:nvPr>
            <p:custDataLst>
              <p:tags r:id="rId12"/>
            </p:custDataLst>
          </p:nvPr>
        </p:nvSpPr>
        <p:spPr bwMode="auto">
          <a:xfrm>
            <a:off x="6080125" y="128428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74766" name="Oval 14"/>
          <p:cNvSpPr>
            <a:spLocks noChangeArrowheads="1"/>
          </p:cNvSpPr>
          <p:nvPr>
            <p:custDataLst>
              <p:tags r:id="rId13"/>
            </p:custDataLst>
          </p:nvPr>
        </p:nvSpPr>
        <p:spPr bwMode="auto">
          <a:xfrm>
            <a:off x="6080125" y="164782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74767" name="Oval 15"/>
          <p:cNvSpPr>
            <a:spLocks noChangeArrowheads="1"/>
          </p:cNvSpPr>
          <p:nvPr>
            <p:custDataLst>
              <p:tags r:id="rId14"/>
            </p:custDataLst>
          </p:nvPr>
        </p:nvSpPr>
        <p:spPr bwMode="auto">
          <a:xfrm>
            <a:off x="6080125" y="2011363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74768" name="Oval 16"/>
          <p:cNvSpPr>
            <a:spLocks noChangeArrowheads="1"/>
          </p:cNvSpPr>
          <p:nvPr>
            <p:custDataLst>
              <p:tags r:id="rId15"/>
            </p:custDataLst>
          </p:nvPr>
        </p:nvSpPr>
        <p:spPr bwMode="auto">
          <a:xfrm>
            <a:off x="6080125" y="2374900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74769" name="Oval 17"/>
          <p:cNvSpPr>
            <a:spLocks noChangeArrowheads="1"/>
          </p:cNvSpPr>
          <p:nvPr>
            <p:custDataLst>
              <p:tags r:id="rId16"/>
            </p:custDataLst>
          </p:nvPr>
        </p:nvSpPr>
        <p:spPr bwMode="auto">
          <a:xfrm>
            <a:off x="6080125" y="2738438"/>
            <a:ext cx="304800" cy="304800"/>
          </a:xfrm>
          <a:prstGeom prst="ellipse">
            <a:avLst/>
          </a:prstGeom>
          <a:solidFill>
            <a:srgbClr val="FF0000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74770" name="Oval 18"/>
          <p:cNvSpPr>
            <a:spLocks noChangeArrowheads="1"/>
          </p:cNvSpPr>
          <p:nvPr>
            <p:custDataLst>
              <p:tags r:id="rId17"/>
            </p:custDataLst>
          </p:nvPr>
        </p:nvSpPr>
        <p:spPr bwMode="auto">
          <a:xfrm>
            <a:off x="6461125" y="92233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74771" name="Oval 19"/>
          <p:cNvSpPr>
            <a:spLocks noChangeArrowheads="1"/>
          </p:cNvSpPr>
          <p:nvPr>
            <p:custDataLst>
              <p:tags r:id="rId18"/>
            </p:custDataLst>
          </p:nvPr>
        </p:nvSpPr>
        <p:spPr bwMode="auto">
          <a:xfrm>
            <a:off x="6461125" y="128428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74772" name="Oval 20"/>
          <p:cNvSpPr>
            <a:spLocks noChangeArrowheads="1"/>
          </p:cNvSpPr>
          <p:nvPr>
            <p:custDataLst>
              <p:tags r:id="rId19"/>
            </p:custDataLst>
          </p:nvPr>
        </p:nvSpPr>
        <p:spPr bwMode="auto">
          <a:xfrm>
            <a:off x="6461125" y="164782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74773" name="Oval 21"/>
          <p:cNvSpPr>
            <a:spLocks noChangeArrowheads="1"/>
          </p:cNvSpPr>
          <p:nvPr>
            <p:custDataLst>
              <p:tags r:id="rId20"/>
            </p:custDataLst>
          </p:nvPr>
        </p:nvSpPr>
        <p:spPr bwMode="auto">
          <a:xfrm>
            <a:off x="6461125" y="2011363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74774" name="Oval 22"/>
          <p:cNvSpPr>
            <a:spLocks noChangeArrowheads="1"/>
          </p:cNvSpPr>
          <p:nvPr>
            <p:custDataLst>
              <p:tags r:id="rId21"/>
            </p:custDataLst>
          </p:nvPr>
        </p:nvSpPr>
        <p:spPr bwMode="auto">
          <a:xfrm>
            <a:off x="6461125" y="237490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74775" name="Oval 23"/>
          <p:cNvSpPr>
            <a:spLocks noChangeArrowheads="1"/>
          </p:cNvSpPr>
          <p:nvPr>
            <p:custDataLst>
              <p:tags r:id="rId22"/>
            </p:custDataLst>
          </p:nvPr>
        </p:nvSpPr>
        <p:spPr bwMode="auto">
          <a:xfrm>
            <a:off x="6461125" y="2738438"/>
            <a:ext cx="304800" cy="304800"/>
          </a:xfrm>
          <a:prstGeom prst="ellipse">
            <a:avLst/>
          </a:prstGeom>
          <a:solidFill>
            <a:srgbClr val="FF0000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74776" name="Oval 24"/>
          <p:cNvSpPr>
            <a:spLocks noChangeArrowheads="1"/>
          </p:cNvSpPr>
          <p:nvPr>
            <p:custDataLst>
              <p:tags r:id="rId23"/>
            </p:custDataLst>
          </p:nvPr>
        </p:nvSpPr>
        <p:spPr bwMode="auto">
          <a:xfrm>
            <a:off x="6842125" y="92233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74777" name="Oval 25"/>
          <p:cNvSpPr>
            <a:spLocks noChangeArrowheads="1"/>
          </p:cNvSpPr>
          <p:nvPr>
            <p:custDataLst>
              <p:tags r:id="rId24"/>
            </p:custDataLst>
          </p:nvPr>
        </p:nvSpPr>
        <p:spPr bwMode="auto">
          <a:xfrm>
            <a:off x="6842125" y="128428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74778" name="Oval 26"/>
          <p:cNvSpPr>
            <a:spLocks noChangeArrowheads="1"/>
          </p:cNvSpPr>
          <p:nvPr>
            <p:custDataLst>
              <p:tags r:id="rId25"/>
            </p:custDataLst>
          </p:nvPr>
        </p:nvSpPr>
        <p:spPr bwMode="auto">
          <a:xfrm>
            <a:off x="6842125" y="164782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74779" name="Oval 27"/>
          <p:cNvSpPr>
            <a:spLocks noChangeArrowheads="1"/>
          </p:cNvSpPr>
          <p:nvPr>
            <p:custDataLst>
              <p:tags r:id="rId26"/>
            </p:custDataLst>
          </p:nvPr>
        </p:nvSpPr>
        <p:spPr bwMode="auto">
          <a:xfrm>
            <a:off x="6842125" y="2011363"/>
            <a:ext cx="304800" cy="304800"/>
          </a:xfrm>
          <a:prstGeom prst="ellipse">
            <a:avLst/>
          </a:prstGeom>
          <a:solidFill>
            <a:srgbClr val="FF0000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74780" name="Oval 28"/>
          <p:cNvSpPr>
            <a:spLocks noChangeArrowheads="1"/>
          </p:cNvSpPr>
          <p:nvPr>
            <p:custDataLst>
              <p:tags r:id="rId27"/>
            </p:custDataLst>
          </p:nvPr>
        </p:nvSpPr>
        <p:spPr bwMode="auto">
          <a:xfrm>
            <a:off x="6842125" y="2374900"/>
            <a:ext cx="304800" cy="304800"/>
          </a:xfrm>
          <a:prstGeom prst="ellipse">
            <a:avLst/>
          </a:prstGeom>
          <a:solidFill>
            <a:srgbClr val="FF0000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74781" name="Oval 29"/>
          <p:cNvSpPr>
            <a:spLocks noChangeArrowheads="1"/>
          </p:cNvSpPr>
          <p:nvPr>
            <p:custDataLst>
              <p:tags r:id="rId28"/>
            </p:custDataLst>
          </p:nvPr>
        </p:nvSpPr>
        <p:spPr bwMode="auto">
          <a:xfrm>
            <a:off x="6842125" y="2738438"/>
            <a:ext cx="304800" cy="304800"/>
          </a:xfrm>
          <a:prstGeom prst="ellipse">
            <a:avLst/>
          </a:prstGeom>
          <a:solidFill>
            <a:srgbClr val="FF0000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74782" name="Oval 30"/>
          <p:cNvSpPr>
            <a:spLocks noChangeArrowheads="1"/>
          </p:cNvSpPr>
          <p:nvPr>
            <p:custDataLst>
              <p:tags r:id="rId29"/>
            </p:custDataLst>
          </p:nvPr>
        </p:nvSpPr>
        <p:spPr bwMode="auto">
          <a:xfrm>
            <a:off x="7223125" y="92233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74783" name="Oval 31"/>
          <p:cNvSpPr>
            <a:spLocks noChangeArrowheads="1"/>
          </p:cNvSpPr>
          <p:nvPr>
            <p:custDataLst>
              <p:tags r:id="rId30"/>
            </p:custDataLst>
          </p:nvPr>
        </p:nvSpPr>
        <p:spPr bwMode="auto">
          <a:xfrm>
            <a:off x="7223125" y="128428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74784" name="Oval 32"/>
          <p:cNvSpPr>
            <a:spLocks noChangeArrowheads="1"/>
          </p:cNvSpPr>
          <p:nvPr>
            <p:custDataLst>
              <p:tags r:id="rId31"/>
            </p:custDataLst>
          </p:nvPr>
        </p:nvSpPr>
        <p:spPr bwMode="auto">
          <a:xfrm>
            <a:off x="7223125" y="164782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74785" name="Oval 33"/>
          <p:cNvSpPr>
            <a:spLocks noChangeArrowheads="1"/>
          </p:cNvSpPr>
          <p:nvPr>
            <p:custDataLst>
              <p:tags r:id="rId32"/>
            </p:custDataLst>
          </p:nvPr>
        </p:nvSpPr>
        <p:spPr bwMode="auto">
          <a:xfrm>
            <a:off x="7223125" y="2011363"/>
            <a:ext cx="304800" cy="304800"/>
          </a:xfrm>
          <a:prstGeom prst="ellipse">
            <a:avLst/>
          </a:prstGeom>
          <a:solidFill>
            <a:srgbClr val="FF0000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74786" name="Oval 34"/>
          <p:cNvSpPr>
            <a:spLocks noChangeArrowheads="1"/>
          </p:cNvSpPr>
          <p:nvPr>
            <p:custDataLst>
              <p:tags r:id="rId33"/>
            </p:custDataLst>
          </p:nvPr>
        </p:nvSpPr>
        <p:spPr bwMode="auto">
          <a:xfrm>
            <a:off x="7223125" y="2374900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74787" name="Oval 35"/>
          <p:cNvSpPr>
            <a:spLocks noChangeArrowheads="1"/>
          </p:cNvSpPr>
          <p:nvPr>
            <p:custDataLst>
              <p:tags r:id="rId34"/>
            </p:custDataLst>
          </p:nvPr>
        </p:nvSpPr>
        <p:spPr bwMode="auto">
          <a:xfrm>
            <a:off x="7223125" y="2738438"/>
            <a:ext cx="304800" cy="304800"/>
          </a:xfrm>
          <a:prstGeom prst="ellipse">
            <a:avLst/>
          </a:prstGeom>
          <a:solidFill>
            <a:srgbClr val="FF0000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74788" name="Oval 36"/>
          <p:cNvSpPr>
            <a:spLocks noChangeArrowheads="1"/>
          </p:cNvSpPr>
          <p:nvPr>
            <p:custDataLst>
              <p:tags r:id="rId35"/>
            </p:custDataLst>
          </p:nvPr>
        </p:nvSpPr>
        <p:spPr bwMode="auto">
          <a:xfrm>
            <a:off x="7604125" y="92233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74789" name="Oval 37"/>
          <p:cNvSpPr>
            <a:spLocks noChangeArrowheads="1"/>
          </p:cNvSpPr>
          <p:nvPr>
            <p:custDataLst>
              <p:tags r:id="rId36"/>
            </p:custDataLst>
          </p:nvPr>
        </p:nvSpPr>
        <p:spPr bwMode="auto">
          <a:xfrm>
            <a:off x="7604125" y="128428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74790" name="Oval 38"/>
          <p:cNvSpPr>
            <a:spLocks noChangeArrowheads="1"/>
          </p:cNvSpPr>
          <p:nvPr>
            <p:custDataLst>
              <p:tags r:id="rId37"/>
            </p:custDataLst>
          </p:nvPr>
        </p:nvSpPr>
        <p:spPr bwMode="auto">
          <a:xfrm>
            <a:off x="7604125" y="164782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74791" name="Oval 39"/>
          <p:cNvSpPr>
            <a:spLocks noChangeArrowheads="1"/>
          </p:cNvSpPr>
          <p:nvPr>
            <p:custDataLst>
              <p:tags r:id="rId38"/>
            </p:custDataLst>
          </p:nvPr>
        </p:nvSpPr>
        <p:spPr bwMode="auto">
          <a:xfrm>
            <a:off x="7604125" y="2011363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74792" name="Oval 40"/>
          <p:cNvSpPr>
            <a:spLocks noChangeArrowheads="1"/>
          </p:cNvSpPr>
          <p:nvPr>
            <p:custDataLst>
              <p:tags r:id="rId39"/>
            </p:custDataLst>
          </p:nvPr>
        </p:nvSpPr>
        <p:spPr bwMode="auto">
          <a:xfrm>
            <a:off x="7604125" y="2374900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74793" name="Oval 41"/>
          <p:cNvSpPr>
            <a:spLocks noChangeArrowheads="1"/>
          </p:cNvSpPr>
          <p:nvPr>
            <p:custDataLst>
              <p:tags r:id="rId40"/>
            </p:custDataLst>
          </p:nvPr>
        </p:nvSpPr>
        <p:spPr bwMode="auto">
          <a:xfrm>
            <a:off x="7604125" y="2738438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74794" name="Oval 42"/>
          <p:cNvSpPr>
            <a:spLocks noChangeArrowheads="1"/>
          </p:cNvSpPr>
          <p:nvPr>
            <p:custDataLst>
              <p:tags r:id="rId41"/>
            </p:custDataLst>
          </p:nvPr>
        </p:nvSpPr>
        <p:spPr bwMode="auto">
          <a:xfrm>
            <a:off x="7985125" y="92233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74795" name="Oval 43"/>
          <p:cNvSpPr>
            <a:spLocks noChangeArrowheads="1"/>
          </p:cNvSpPr>
          <p:nvPr>
            <p:custDataLst>
              <p:tags r:id="rId42"/>
            </p:custDataLst>
          </p:nvPr>
        </p:nvSpPr>
        <p:spPr bwMode="auto">
          <a:xfrm>
            <a:off x="7985125" y="128428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74796" name="Oval 44"/>
          <p:cNvSpPr>
            <a:spLocks noChangeArrowheads="1"/>
          </p:cNvSpPr>
          <p:nvPr>
            <p:custDataLst>
              <p:tags r:id="rId43"/>
            </p:custDataLst>
          </p:nvPr>
        </p:nvSpPr>
        <p:spPr bwMode="auto">
          <a:xfrm>
            <a:off x="7985125" y="164782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74797" name="Oval 45"/>
          <p:cNvSpPr>
            <a:spLocks noChangeArrowheads="1"/>
          </p:cNvSpPr>
          <p:nvPr>
            <p:custDataLst>
              <p:tags r:id="rId44"/>
            </p:custDataLst>
          </p:nvPr>
        </p:nvSpPr>
        <p:spPr bwMode="auto">
          <a:xfrm>
            <a:off x="7985125" y="2011363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74798" name="Oval 46"/>
          <p:cNvSpPr>
            <a:spLocks noChangeArrowheads="1"/>
          </p:cNvSpPr>
          <p:nvPr>
            <p:custDataLst>
              <p:tags r:id="rId45"/>
            </p:custDataLst>
          </p:nvPr>
        </p:nvSpPr>
        <p:spPr bwMode="auto">
          <a:xfrm>
            <a:off x="7985125" y="2374900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74799" name="Oval 47"/>
          <p:cNvSpPr>
            <a:spLocks noChangeArrowheads="1"/>
          </p:cNvSpPr>
          <p:nvPr>
            <p:custDataLst>
              <p:tags r:id="rId46"/>
            </p:custDataLst>
          </p:nvPr>
        </p:nvSpPr>
        <p:spPr bwMode="auto">
          <a:xfrm>
            <a:off x="7985125" y="2738438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74800" name="Rectangle 48"/>
          <p:cNvSpPr>
            <a:spLocks noChangeArrowheads="1"/>
          </p:cNvSpPr>
          <p:nvPr>
            <p:custDataLst>
              <p:tags r:id="rId47"/>
            </p:custDataLst>
          </p:nvPr>
        </p:nvSpPr>
        <p:spPr bwMode="auto">
          <a:xfrm>
            <a:off x="5638800" y="838200"/>
            <a:ext cx="2714625" cy="2278063"/>
          </a:xfrm>
          <a:prstGeom prst="rect">
            <a:avLst/>
          </a:prstGeom>
          <a:noFill/>
          <a:ln w="28575">
            <a:solidFill>
              <a:srgbClr val="008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4801" name="Text Box 49"/>
          <p:cNvSpPr txBox="1">
            <a:spLocks noChangeArrowheads="1"/>
          </p:cNvSpPr>
          <p:nvPr>
            <p:custDataLst>
              <p:tags r:id="rId48"/>
            </p:custDataLst>
          </p:nvPr>
        </p:nvSpPr>
        <p:spPr bwMode="auto">
          <a:xfrm>
            <a:off x="5546725" y="3505200"/>
            <a:ext cx="3048000" cy="25384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lnSpc>
                <a:spcPct val="40000"/>
              </a:lnSpc>
              <a:spcBef>
                <a:spcPct val="50000"/>
              </a:spcBef>
            </a:pPr>
            <a:r>
              <a:rPr lang="en-US" b="1">
                <a:solidFill>
                  <a:schemeClr val="accent2"/>
                </a:solidFill>
                <a:latin typeface="Courier New" pitchFamily="49" charset="0"/>
              </a:rPr>
              <a:t>| | | | | | | |</a:t>
            </a:r>
          </a:p>
          <a:p>
            <a:pPr>
              <a:lnSpc>
                <a:spcPct val="40000"/>
              </a:lnSpc>
              <a:spcBef>
                <a:spcPct val="50000"/>
              </a:spcBef>
            </a:pPr>
            <a:r>
              <a:rPr lang="en-US" b="1">
                <a:solidFill>
                  <a:schemeClr val="accent2"/>
                </a:solidFill>
                <a:latin typeface="Courier New" pitchFamily="49" charset="0"/>
              </a:rPr>
              <a:t>| | | | | | | |</a:t>
            </a:r>
          </a:p>
          <a:p>
            <a:pPr>
              <a:lnSpc>
                <a:spcPct val="40000"/>
              </a:lnSpc>
              <a:spcBef>
                <a:spcPct val="50000"/>
              </a:spcBef>
            </a:pPr>
            <a:r>
              <a:rPr lang="en-US" b="1">
                <a:solidFill>
                  <a:schemeClr val="accent2"/>
                </a:solidFill>
                <a:latin typeface="Courier New" pitchFamily="49" charset="0"/>
              </a:rPr>
              <a:t>| | | | | | | |</a:t>
            </a:r>
          </a:p>
          <a:p>
            <a:pPr>
              <a:lnSpc>
                <a:spcPct val="40000"/>
              </a:lnSpc>
              <a:spcBef>
                <a:spcPct val="50000"/>
              </a:spcBef>
            </a:pPr>
            <a:r>
              <a:rPr lang="en-US" b="1">
                <a:solidFill>
                  <a:schemeClr val="accent2"/>
                </a:solidFill>
                <a:latin typeface="Courier New" pitchFamily="49" charset="0"/>
              </a:rPr>
              <a:t>| | | |O|O| | |</a:t>
            </a:r>
          </a:p>
          <a:p>
            <a:pPr>
              <a:lnSpc>
                <a:spcPct val="40000"/>
              </a:lnSpc>
              <a:spcBef>
                <a:spcPct val="50000"/>
              </a:spcBef>
            </a:pPr>
            <a:r>
              <a:rPr lang="en-US" b="1">
                <a:solidFill>
                  <a:schemeClr val="accent2"/>
                </a:solidFill>
                <a:latin typeface="Courier New" pitchFamily="49" charset="0"/>
              </a:rPr>
              <a:t>|X|X| |O|X|X|X|</a:t>
            </a:r>
          </a:p>
          <a:p>
            <a:pPr>
              <a:lnSpc>
                <a:spcPct val="40000"/>
              </a:lnSpc>
              <a:spcBef>
                <a:spcPct val="50000"/>
              </a:spcBef>
            </a:pPr>
            <a:r>
              <a:rPr lang="en-US" b="1">
                <a:solidFill>
                  <a:schemeClr val="accent2"/>
                </a:solidFill>
                <a:latin typeface="Courier New" pitchFamily="49" charset="0"/>
              </a:rPr>
              <a:t>|X|O|O|O|O|X|X|</a:t>
            </a:r>
          </a:p>
          <a:p>
            <a:pPr>
              <a:lnSpc>
                <a:spcPct val="40000"/>
              </a:lnSpc>
              <a:spcBef>
                <a:spcPct val="50000"/>
              </a:spcBef>
            </a:pPr>
            <a:r>
              <a:rPr lang="en-US" b="1">
                <a:solidFill>
                  <a:schemeClr val="accent2"/>
                </a:solidFill>
                <a:latin typeface="Courier New" pitchFamily="49" charset="0"/>
              </a:rPr>
              <a:t>---------------</a:t>
            </a:r>
          </a:p>
          <a:p>
            <a:pPr>
              <a:lnSpc>
                <a:spcPct val="40000"/>
              </a:lnSpc>
              <a:spcBef>
                <a:spcPct val="50000"/>
              </a:spcBef>
            </a:pPr>
            <a:r>
              <a:rPr lang="en-US" b="1">
                <a:solidFill>
                  <a:schemeClr val="accent2"/>
                </a:solidFill>
                <a:latin typeface="Courier New" pitchFamily="49" charset="0"/>
              </a:rPr>
              <a:t> 0 1 2 3 4 5 6</a:t>
            </a:r>
          </a:p>
        </p:txBody>
      </p:sp>
    </p:spTree>
  </p:cSld>
  <p:clrMapOvr>
    <a:masterClrMapping/>
  </p:clrMapOvr>
</p:sld>
</file>

<file path=ppt/slides/slide1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778" name="Text Box 2"/>
          <p:cNvSpPr txBox="1">
            <a:spLocks noChangeArrowheads="1"/>
          </p:cNvSpPr>
          <p:nvPr/>
        </p:nvSpPr>
        <p:spPr bwMode="auto">
          <a:xfrm>
            <a:off x="7239000" y="152400"/>
            <a:ext cx="1752600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ja-JP" altLang="en-US" sz="4000">
                <a:latin typeface="Times" charset="0"/>
              </a:rPr>
              <a:t>“</a:t>
            </a:r>
            <a:r>
              <a:rPr lang="en-US" altLang="ja-JP" sz="4000">
                <a:latin typeface="Times" charset="0"/>
              </a:rPr>
              <a:t>Quiz</a:t>
            </a:r>
            <a:r>
              <a:rPr lang="ja-JP" altLang="en-US" sz="4000">
                <a:latin typeface="Times" charset="0"/>
              </a:rPr>
              <a:t>”</a:t>
            </a:r>
            <a:endParaRPr lang="en-US" sz="4000">
              <a:latin typeface="Times" charset="0"/>
            </a:endParaRPr>
          </a:p>
        </p:txBody>
      </p:sp>
      <p:sp>
        <p:nvSpPr>
          <p:cNvPr id="75779" name="Text Box 3"/>
          <p:cNvSpPr txBox="1">
            <a:spLocks noChangeArrowheads="1"/>
          </p:cNvSpPr>
          <p:nvPr/>
        </p:nvSpPr>
        <p:spPr bwMode="auto">
          <a:xfrm>
            <a:off x="152400" y="228600"/>
            <a:ext cx="6172200" cy="6048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r>
              <a:rPr lang="en-US" sz="1400" b="1">
                <a:latin typeface="Courier New" pitchFamily="49" charset="0"/>
              </a:rPr>
              <a:t>class Board</a:t>
            </a:r>
          </a:p>
          <a:p>
            <a:r>
              <a:rPr lang="en-US" sz="1400" b="1">
                <a:latin typeface="Courier New" pitchFamily="49" charset="0"/>
              </a:rPr>
              <a:t>{</a:t>
            </a:r>
          </a:p>
          <a:p>
            <a:r>
              <a:rPr lang="en-US" sz="1400" b="1">
                <a:latin typeface="Courier New" pitchFamily="49" charset="0"/>
              </a:rPr>
              <a:t>    </a:t>
            </a:r>
            <a:r>
              <a:rPr lang="en-US" sz="1400" b="1">
                <a:solidFill>
                  <a:srgbClr val="840802"/>
                </a:solidFill>
                <a:latin typeface="Courier New" pitchFamily="49" charset="0"/>
              </a:rPr>
              <a:t># __init__ and __repr__ methods here…</a:t>
            </a:r>
          </a:p>
          <a:p>
            <a:r>
              <a:rPr lang="en-US" sz="1400" b="1">
                <a:solidFill>
                  <a:srgbClr val="840802"/>
                </a:solidFill>
                <a:latin typeface="Courier New" pitchFamily="49" charset="0"/>
              </a:rPr>
              <a:t>    # 3 data members:</a:t>
            </a:r>
          </a:p>
          <a:p>
            <a:r>
              <a:rPr lang="en-US" sz="1400" b="1">
                <a:solidFill>
                  <a:srgbClr val="840802"/>
                </a:solidFill>
                <a:latin typeface="Courier New" pitchFamily="49" charset="0"/>
              </a:rPr>
              <a:t>    # self.NR == number of rows</a:t>
            </a:r>
          </a:p>
          <a:p>
            <a:r>
              <a:rPr lang="en-US" sz="1400" b="1">
                <a:solidFill>
                  <a:srgbClr val="840802"/>
                </a:solidFill>
                <a:latin typeface="Courier New" pitchFamily="49" charset="0"/>
              </a:rPr>
              <a:t>    # self.NC == number of cols</a:t>
            </a:r>
          </a:p>
          <a:p>
            <a:r>
              <a:rPr lang="en-US" sz="1400" b="1">
                <a:solidFill>
                  <a:srgbClr val="840802"/>
                </a:solidFill>
                <a:latin typeface="Courier New" pitchFamily="49" charset="0"/>
              </a:rPr>
              <a:t>    # self.data == the 2d list of lists of chars</a:t>
            </a:r>
            <a:endParaRPr lang="en-US" sz="1400" b="1">
              <a:latin typeface="Courier New" pitchFamily="49" charset="0"/>
            </a:endParaRPr>
          </a:p>
          <a:p>
            <a:endParaRPr lang="en-US" sz="1400" b="1">
              <a:latin typeface="Courier New" pitchFamily="49" charset="0"/>
            </a:endParaRPr>
          </a:p>
          <a:p>
            <a:endParaRPr lang="en-US" sz="1400" b="1">
              <a:latin typeface="Courier New" pitchFamily="49" charset="0"/>
            </a:endParaRPr>
          </a:p>
          <a:p>
            <a:r>
              <a:rPr lang="en-US" sz="1400" b="1">
                <a:latin typeface="Courier New" pitchFamily="49" charset="0"/>
              </a:rPr>
              <a:t>    def </a:t>
            </a:r>
            <a:r>
              <a:rPr lang="en-US" sz="1400" b="1">
                <a:solidFill>
                  <a:srgbClr val="CD0329"/>
                </a:solidFill>
                <a:latin typeface="Courier New" pitchFamily="49" charset="0"/>
              </a:rPr>
              <a:t>mysteryMethod</a:t>
            </a:r>
            <a:r>
              <a:rPr lang="en-US" sz="1400" b="1">
                <a:latin typeface="Courier New" pitchFamily="49" charset="0"/>
              </a:rPr>
              <a:t>(self, col, ox):</a:t>
            </a:r>
          </a:p>
          <a:p>
            <a:r>
              <a:rPr lang="en-US" sz="1400" b="1">
                <a:latin typeface="Courier New" pitchFamily="49" charset="0"/>
              </a:rPr>
              <a:t>        r = 0</a:t>
            </a:r>
          </a:p>
          <a:p>
            <a:r>
              <a:rPr lang="en-US" sz="1400" b="1">
                <a:latin typeface="Courier New" pitchFamily="49" charset="0"/>
              </a:rPr>
              <a:t>        while r &lt; self.NR and self.data[r][col] == ' ': </a:t>
            </a:r>
          </a:p>
          <a:p>
            <a:r>
              <a:rPr lang="en-US" sz="1400" b="1">
                <a:latin typeface="Courier New" pitchFamily="49" charset="0"/>
              </a:rPr>
              <a:t>            r += 1</a:t>
            </a:r>
          </a:p>
          <a:p>
            <a:r>
              <a:rPr lang="en-US" sz="1400" b="1">
                <a:latin typeface="Courier New" pitchFamily="49" charset="0"/>
              </a:rPr>
              <a:t>        self.data[r-1][col] = ox</a:t>
            </a:r>
          </a:p>
          <a:p>
            <a:endParaRPr lang="en-US" sz="1400" b="1">
              <a:latin typeface="Courier New" pitchFamily="49" charset="0"/>
            </a:endParaRPr>
          </a:p>
          <a:p>
            <a:r>
              <a:rPr lang="en-US" sz="1400" b="1">
                <a:latin typeface="Courier New" pitchFamily="49" charset="0"/>
              </a:rPr>
              <a:t>    </a:t>
            </a:r>
          </a:p>
          <a:p>
            <a:endParaRPr lang="en-US" sz="1400" b="1">
              <a:latin typeface="Courier New" pitchFamily="49" charset="0"/>
            </a:endParaRPr>
          </a:p>
          <a:p>
            <a:r>
              <a:rPr lang="en-US" sz="1400" b="1">
                <a:latin typeface="Courier New" pitchFamily="49" charset="0"/>
              </a:rPr>
              <a:t>    def </a:t>
            </a:r>
            <a:r>
              <a:rPr lang="en-US" sz="1400" b="1">
                <a:solidFill>
                  <a:srgbClr val="008000"/>
                </a:solidFill>
                <a:latin typeface="Courier New" pitchFamily="49" charset="0"/>
              </a:rPr>
              <a:t>allowsMove</a:t>
            </a:r>
            <a:r>
              <a:rPr lang="en-US" sz="1400" b="1">
                <a:latin typeface="Courier New" pitchFamily="49" charset="0"/>
              </a:rPr>
              <a:t>(self, col):</a:t>
            </a:r>
          </a:p>
          <a:p>
            <a:r>
              <a:rPr lang="en-US" sz="1400" b="1">
                <a:latin typeface="Courier New" pitchFamily="49" charset="0"/>
              </a:rPr>
              <a:t>    </a:t>
            </a:r>
          </a:p>
          <a:p>
            <a:endParaRPr lang="en-US" sz="1400" b="1">
              <a:latin typeface="Courier New" pitchFamily="49" charset="0"/>
            </a:endParaRPr>
          </a:p>
          <a:p>
            <a:endParaRPr lang="en-US" sz="1400" b="1">
              <a:latin typeface="Courier New" pitchFamily="49" charset="0"/>
            </a:endParaRPr>
          </a:p>
          <a:p>
            <a:r>
              <a:rPr lang="en-US" sz="1400" b="1">
                <a:latin typeface="Courier New" pitchFamily="49" charset="0"/>
              </a:rPr>
              <a:t>    </a:t>
            </a:r>
          </a:p>
          <a:p>
            <a:endParaRPr lang="en-US" sz="1400" b="1">
              <a:latin typeface="Courier New" pitchFamily="49" charset="0"/>
            </a:endParaRPr>
          </a:p>
          <a:p>
            <a:endParaRPr lang="en-US" sz="1400" b="1">
              <a:latin typeface="Courier New" pitchFamily="49" charset="0"/>
            </a:endParaRPr>
          </a:p>
          <a:p>
            <a:r>
              <a:rPr lang="en-US" sz="1400" b="1">
                <a:latin typeface="Courier New" pitchFamily="49" charset="0"/>
              </a:rPr>
              <a:t>    </a:t>
            </a:r>
          </a:p>
          <a:p>
            <a:endParaRPr lang="en-US" sz="1400" b="1">
              <a:latin typeface="Courier New" pitchFamily="49" charset="0"/>
            </a:endParaRPr>
          </a:p>
          <a:p>
            <a:r>
              <a:rPr lang="en-US" sz="1400" b="1">
                <a:latin typeface="Courier New" pitchFamily="49" charset="0"/>
              </a:rPr>
              <a:t>    </a:t>
            </a:r>
          </a:p>
          <a:p>
            <a:r>
              <a:rPr lang="en-US" sz="1400" b="1">
                <a:latin typeface="Courier New" pitchFamily="49" charset="0"/>
              </a:rPr>
              <a:t>}</a:t>
            </a:r>
          </a:p>
        </p:txBody>
      </p:sp>
      <p:sp>
        <p:nvSpPr>
          <p:cNvPr id="75780" name="Text Box 4"/>
          <p:cNvSpPr txBox="1">
            <a:spLocks noChangeArrowheads="1"/>
          </p:cNvSpPr>
          <p:nvPr/>
        </p:nvSpPr>
        <p:spPr bwMode="auto">
          <a:xfrm>
            <a:off x="5514975" y="833438"/>
            <a:ext cx="3505200" cy="9159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800">
                <a:solidFill>
                  <a:schemeClr val="accent2"/>
                </a:solidFill>
                <a:latin typeface="Comic Sans MS" pitchFamily="66" charset="0"/>
              </a:rPr>
              <a:t>Briefly, what is each line of the </a:t>
            </a:r>
            <a:r>
              <a:rPr lang="en-US" sz="1800" b="1">
                <a:solidFill>
                  <a:srgbClr val="FF0000"/>
                </a:solidFill>
                <a:latin typeface="Courier New" pitchFamily="49" charset="0"/>
              </a:rPr>
              <a:t>mysteryMethod</a:t>
            </a:r>
            <a:r>
              <a:rPr lang="en-US" sz="1800">
                <a:solidFill>
                  <a:schemeClr val="accent2"/>
                </a:solidFill>
                <a:latin typeface="Comic Sans MS" pitchFamily="66" charset="0"/>
              </a:rPr>
              <a:t> doing? Which method is it?</a:t>
            </a:r>
          </a:p>
        </p:txBody>
      </p:sp>
      <p:sp>
        <p:nvSpPr>
          <p:cNvPr id="75781" name="Text Box 5"/>
          <p:cNvSpPr txBox="1">
            <a:spLocks noChangeArrowheads="1"/>
          </p:cNvSpPr>
          <p:nvPr/>
        </p:nvSpPr>
        <p:spPr bwMode="auto">
          <a:xfrm>
            <a:off x="5410200" y="4724400"/>
            <a:ext cx="3341688" cy="1190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800">
                <a:solidFill>
                  <a:schemeClr val="accent2"/>
                </a:solidFill>
                <a:latin typeface="Comic Sans MS" pitchFamily="66" charset="0"/>
              </a:rPr>
              <a:t>Write </a:t>
            </a:r>
            <a:r>
              <a:rPr lang="en-US" sz="1800" b="1">
                <a:solidFill>
                  <a:srgbClr val="008000"/>
                </a:solidFill>
                <a:latin typeface="Courier New" pitchFamily="49" charset="0"/>
              </a:rPr>
              <a:t>allowsMove</a:t>
            </a:r>
            <a:r>
              <a:rPr lang="en-US" sz="1800">
                <a:solidFill>
                  <a:schemeClr val="accent2"/>
                </a:solidFill>
                <a:latin typeface="Comic Sans MS" pitchFamily="66" charset="0"/>
              </a:rPr>
              <a:t> to return whether the input </a:t>
            </a:r>
            <a:r>
              <a:rPr lang="en-US" sz="1800" b="1">
                <a:latin typeface="Courier New" pitchFamily="49" charset="0"/>
              </a:rPr>
              <a:t>col</a:t>
            </a:r>
            <a:r>
              <a:rPr lang="en-US" sz="1800">
                <a:solidFill>
                  <a:schemeClr val="accent2"/>
                </a:solidFill>
                <a:latin typeface="Comic Sans MS" pitchFamily="66" charset="0"/>
              </a:rPr>
              <a:t> is a valid column to move.      (</a:t>
            </a:r>
            <a:r>
              <a:rPr lang="en-US" sz="1800" b="1">
                <a:latin typeface="Courier New" pitchFamily="49" charset="0"/>
              </a:rPr>
              <a:t>True</a:t>
            </a:r>
            <a:r>
              <a:rPr lang="en-US" sz="1800">
                <a:solidFill>
                  <a:schemeClr val="accent2"/>
                </a:solidFill>
                <a:latin typeface="Comic Sans MS" pitchFamily="66" charset="0"/>
              </a:rPr>
              <a:t> or </a:t>
            </a:r>
            <a:r>
              <a:rPr lang="en-US" sz="1800" b="1">
                <a:latin typeface="Courier New" pitchFamily="49" charset="0"/>
              </a:rPr>
              <a:t>False</a:t>
            </a:r>
            <a:r>
              <a:rPr lang="en-US" sz="1800">
                <a:solidFill>
                  <a:schemeClr val="accent2"/>
                </a:solidFill>
                <a:latin typeface="Comic Sans MS" pitchFamily="66" charset="0"/>
              </a:rPr>
              <a:t>)</a:t>
            </a:r>
          </a:p>
        </p:txBody>
      </p:sp>
      <p:sp>
        <p:nvSpPr>
          <p:cNvPr id="75782" name="Line 6"/>
          <p:cNvSpPr>
            <a:spLocks noChangeShapeType="1"/>
          </p:cNvSpPr>
          <p:nvPr/>
        </p:nvSpPr>
        <p:spPr bwMode="auto">
          <a:xfrm flipH="1">
            <a:off x="5105400" y="2082800"/>
            <a:ext cx="1106488" cy="5334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5783" name="Line 7"/>
          <p:cNvSpPr>
            <a:spLocks noChangeShapeType="1"/>
          </p:cNvSpPr>
          <p:nvPr/>
        </p:nvSpPr>
        <p:spPr bwMode="auto">
          <a:xfrm flipH="1">
            <a:off x="5913438" y="2755900"/>
            <a:ext cx="369887" cy="1524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5784" name="Line 8"/>
          <p:cNvSpPr>
            <a:spLocks noChangeShapeType="1"/>
          </p:cNvSpPr>
          <p:nvPr/>
        </p:nvSpPr>
        <p:spPr bwMode="auto">
          <a:xfrm flipH="1" flipV="1">
            <a:off x="3814763" y="3171825"/>
            <a:ext cx="2346325" cy="95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5785" name="Text Box 10"/>
          <p:cNvSpPr txBox="1">
            <a:spLocks noChangeArrowheads="1"/>
          </p:cNvSpPr>
          <p:nvPr/>
        </p:nvSpPr>
        <p:spPr bwMode="auto">
          <a:xfrm>
            <a:off x="6248400" y="1828800"/>
            <a:ext cx="38100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600">
                <a:latin typeface="Times" charset="0"/>
              </a:rPr>
              <a:t>1</a:t>
            </a:r>
          </a:p>
        </p:txBody>
      </p:sp>
      <p:sp>
        <p:nvSpPr>
          <p:cNvPr id="75786" name="Text Box 11"/>
          <p:cNvSpPr txBox="1">
            <a:spLocks noChangeArrowheads="1"/>
          </p:cNvSpPr>
          <p:nvPr/>
        </p:nvSpPr>
        <p:spPr bwMode="auto">
          <a:xfrm>
            <a:off x="6248400" y="2286000"/>
            <a:ext cx="38100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600">
                <a:latin typeface="Times" charset="0"/>
              </a:rPr>
              <a:t>2</a:t>
            </a:r>
          </a:p>
        </p:txBody>
      </p:sp>
      <p:sp>
        <p:nvSpPr>
          <p:cNvPr id="75787" name="Text Box 12"/>
          <p:cNvSpPr txBox="1">
            <a:spLocks noChangeArrowheads="1"/>
          </p:cNvSpPr>
          <p:nvPr/>
        </p:nvSpPr>
        <p:spPr bwMode="auto">
          <a:xfrm>
            <a:off x="6240463" y="3016250"/>
            <a:ext cx="38100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600">
                <a:latin typeface="Times" charset="0"/>
              </a:rPr>
              <a:t>3</a:t>
            </a:r>
          </a:p>
        </p:txBody>
      </p:sp>
      <p:sp>
        <p:nvSpPr>
          <p:cNvPr id="75788" name="Oval 14"/>
          <p:cNvSpPr>
            <a:spLocks noChangeArrowheads="1"/>
          </p:cNvSpPr>
          <p:nvPr/>
        </p:nvSpPr>
        <p:spPr bwMode="auto">
          <a:xfrm>
            <a:off x="6284913" y="1844675"/>
            <a:ext cx="307975" cy="307975"/>
          </a:xfrm>
          <a:prstGeom prst="ellipse">
            <a:avLst/>
          </a:prstGeom>
          <a:noFill/>
          <a:ln w="95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5789" name="Oval 15"/>
          <p:cNvSpPr>
            <a:spLocks noChangeArrowheads="1"/>
          </p:cNvSpPr>
          <p:nvPr/>
        </p:nvSpPr>
        <p:spPr bwMode="auto">
          <a:xfrm>
            <a:off x="6284913" y="2297113"/>
            <a:ext cx="307975" cy="307975"/>
          </a:xfrm>
          <a:prstGeom prst="ellipse">
            <a:avLst/>
          </a:prstGeom>
          <a:noFill/>
          <a:ln w="95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5790" name="Oval 16"/>
          <p:cNvSpPr>
            <a:spLocks noChangeArrowheads="1"/>
          </p:cNvSpPr>
          <p:nvPr/>
        </p:nvSpPr>
        <p:spPr bwMode="auto">
          <a:xfrm>
            <a:off x="6276975" y="3021013"/>
            <a:ext cx="307975" cy="307975"/>
          </a:xfrm>
          <a:prstGeom prst="ellipse">
            <a:avLst/>
          </a:prstGeom>
          <a:noFill/>
          <a:ln w="95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5791" name="Line 18"/>
          <p:cNvSpPr>
            <a:spLocks noChangeShapeType="1"/>
          </p:cNvSpPr>
          <p:nvPr/>
        </p:nvSpPr>
        <p:spPr bwMode="auto">
          <a:xfrm flipH="1">
            <a:off x="6286500" y="2590800"/>
            <a:ext cx="38100" cy="1730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5792" name="Text Box 19"/>
          <p:cNvSpPr txBox="1">
            <a:spLocks noChangeArrowheads="1"/>
          </p:cNvSpPr>
          <p:nvPr/>
        </p:nvSpPr>
        <p:spPr bwMode="auto">
          <a:xfrm>
            <a:off x="6596063" y="3533775"/>
            <a:ext cx="20574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200">
                <a:solidFill>
                  <a:schemeClr val="accent2"/>
                </a:solidFill>
                <a:latin typeface="Comic Sans MS" pitchFamily="66" charset="0"/>
              </a:rPr>
              <a:t>Could it go wrong?</a:t>
            </a:r>
          </a:p>
        </p:txBody>
      </p:sp>
    </p:spTree>
  </p:cSld>
  <p:clrMapOvr>
    <a:masterClrMapping/>
  </p:clrMapOvr>
</p:sld>
</file>

<file path=ppt/slides/slide1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6802" name="Group 2"/>
          <p:cNvGrpSpPr>
            <a:grpSpLocks/>
          </p:cNvGrpSpPr>
          <p:nvPr/>
        </p:nvGrpSpPr>
        <p:grpSpPr bwMode="auto">
          <a:xfrm>
            <a:off x="549275" y="990600"/>
            <a:ext cx="8043863" cy="180975"/>
            <a:chOff x="295" y="1311"/>
            <a:chExt cx="5177" cy="114"/>
          </a:xfrm>
        </p:grpSpPr>
        <p:sp>
          <p:nvSpPr>
            <p:cNvPr id="76821" name="Rectangle 3"/>
            <p:cNvSpPr>
              <a:spLocks noChangeArrowheads="1"/>
            </p:cNvSpPr>
            <p:nvPr/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6822" name="Rectangle 4"/>
            <p:cNvSpPr>
              <a:spLocks noChangeArrowheads="1"/>
            </p:cNvSpPr>
            <p:nvPr/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76803" name="Text Box 5"/>
          <p:cNvSpPr txBox="1">
            <a:spLocks noChangeArrowheads="1"/>
          </p:cNvSpPr>
          <p:nvPr/>
        </p:nvSpPr>
        <p:spPr bwMode="auto">
          <a:xfrm>
            <a:off x="304800" y="228600"/>
            <a:ext cx="3886200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4000">
                <a:latin typeface="Times" charset="0"/>
              </a:rPr>
              <a:t>Problem 2</a:t>
            </a:r>
          </a:p>
        </p:txBody>
      </p:sp>
      <p:sp>
        <p:nvSpPr>
          <p:cNvPr id="76804" name="Text Box 11"/>
          <p:cNvSpPr txBox="1">
            <a:spLocks noChangeArrowheads="1"/>
          </p:cNvSpPr>
          <p:nvPr/>
        </p:nvSpPr>
        <p:spPr bwMode="auto">
          <a:xfrm>
            <a:off x="3505200" y="1447800"/>
            <a:ext cx="2362200" cy="415925"/>
          </a:xfrm>
          <a:prstGeom prst="rect">
            <a:avLst/>
          </a:prstGeom>
          <a:noFill/>
          <a:ln w="19050">
            <a:solidFill>
              <a:srgbClr val="008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2000" b="1">
                <a:solidFill>
                  <a:srgbClr val="008000"/>
                </a:solidFill>
                <a:latin typeface="Courier New" pitchFamily="49" charset="0"/>
              </a:rPr>
              <a:t>class Board</a:t>
            </a:r>
          </a:p>
        </p:txBody>
      </p:sp>
      <p:sp>
        <p:nvSpPr>
          <p:cNvPr id="76805" name="Text Box 12"/>
          <p:cNvSpPr txBox="1">
            <a:spLocks noChangeArrowheads="1"/>
          </p:cNvSpPr>
          <p:nvPr/>
        </p:nvSpPr>
        <p:spPr bwMode="auto">
          <a:xfrm>
            <a:off x="2971800" y="2168525"/>
            <a:ext cx="16002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2000" b="1">
                <a:solidFill>
                  <a:schemeClr val="accent2"/>
                </a:solidFill>
                <a:latin typeface="Courier New" pitchFamily="49" charset="0"/>
              </a:rPr>
              <a:t>__init__</a:t>
            </a:r>
            <a:endParaRPr lang="en-US" sz="2000">
              <a:solidFill>
                <a:schemeClr val="accent2"/>
              </a:solidFill>
              <a:latin typeface="Times" charset="0"/>
            </a:endParaRPr>
          </a:p>
        </p:txBody>
      </p:sp>
      <p:sp>
        <p:nvSpPr>
          <p:cNvPr id="76806" name="Text Box 13"/>
          <p:cNvSpPr txBox="1">
            <a:spLocks noChangeArrowheads="1"/>
          </p:cNvSpPr>
          <p:nvPr/>
        </p:nvSpPr>
        <p:spPr bwMode="auto">
          <a:xfrm>
            <a:off x="2971800" y="2667000"/>
            <a:ext cx="22860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2000" b="1">
                <a:solidFill>
                  <a:schemeClr val="accent2"/>
                </a:solidFill>
                <a:latin typeface="Courier New" pitchFamily="49" charset="0"/>
              </a:rPr>
              <a:t>allowsMove</a:t>
            </a:r>
            <a:endParaRPr lang="en-US" sz="2000">
              <a:solidFill>
                <a:schemeClr val="accent2"/>
              </a:solidFill>
              <a:latin typeface="Times" charset="0"/>
            </a:endParaRPr>
          </a:p>
        </p:txBody>
      </p:sp>
      <p:sp>
        <p:nvSpPr>
          <p:cNvPr id="76807" name="Text Box 14"/>
          <p:cNvSpPr txBox="1">
            <a:spLocks noChangeArrowheads="1"/>
          </p:cNvSpPr>
          <p:nvPr/>
        </p:nvSpPr>
        <p:spPr bwMode="auto">
          <a:xfrm>
            <a:off x="2971800" y="3663950"/>
            <a:ext cx="22860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2000" b="1">
                <a:solidFill>
                  <a:schemeClr val="accent2"/>
                </a:solidFill>
                <a:latin typeface="Courier New" pitchFamily="49" charset="0"/>
              </a:rPr>
              <a:t>__repr__</a:t>
            </a:r>
            <a:endParaRPr lang="en-US" sz="2000">
              <a:solidFill>
                <a:schemeClr val="accent2"/>
              </a:solidFill>
              <a:latin typeface="Times" charset="0"/>
            </a:endParaRPr>
          </a:p>
        </p:txBody>
      </p:sp>
      <p:sp>
        <p:nvSpPr>
          <p:cNvPr id="76808" name="Text Box 15"/>
          <p:cNvSpPr txBox="1">
            <a:spLocks noChangeArrowheads="1"/>
          </p:cNvSpPr>
          <p:nvPr/>
        </p:nvSpPr>
        <p:spPr bwMode="auto">
          <a:xfrm>
            <a:off x="2971800" y="3165475"/>
            <a:ext cx="22860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2000" b="1">
                <a:solidFill>
                  <a:schemeClr val="accent2"/>
                </a:solidFill>
                <a:latin typeface="Courier New" pitchFamily="49" charset="0"/>
              </a:rPr>
              <a:t>addMove</a:t>
            </a:r>
            <a:endParaRPr lang="en-US" sz="2000">
              <a:solidFill>
                <a:schemeClr val="accent2"/>
              </a:solidFill>
              <a:latin typeface="Times" charset="0"/>
            </a:endParaRPr>
          </a:p>
        </p:txBody>
      </p:sp>
      <p:sp>
        <p:nvSpPr>
          <p:cNvPr id="76809" name="Text Box 16"/>
          <p:cNvSpPr txBox="1">
            <a:spLocks noChangeArrowheads="1"/>
          </p:cNvSpPr>
          <p:nvPr/>
        </p:nvSpPr>
        <p:spPr bwMode="auto">
          <a:xfrm>
            <a:off x="2971800" y="4162425"/>
            <a:ext cx="22860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2000" b="1">
                <a:solidFill>
                  <a:schemeClr val="accent2"/>
                </a:solidFill>
                <a:latin typeface="Courier New" pitchFamily="49" charset="0"/>
              </a:rPr>
              <a:t>isFull</a:t>
            </a:r>
            <a:endParaRPr lang="en-US" sz="2000">
              <a:solidFill>
                <a:schemeClr val="accent2"/>
              </a:solidFill>
              <a:latin typeface="Times" charset="0"/>
            </a:endParaRPr>
          </a:p>
        </p:txBody>
      </p:sp>
      <p:sp>
        <p:nvSpPr>
          <p:cNvPr id="76810" name="Text Box 17"/>
          <p:cNvSpPr txBox="1">
            <a:spLocks noChangeArrowheads="1"/>
          </p:cNvSpPr>
          <p:nvPr/>
        </p:nvSpPr>
        <p:spPr bwMode="auto">
          <a:xfrm>
            <a:off x="2971800" y="4660900"/>
            <a:ext cx="22860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2000" b="1">
                <a:solidFill>
                  <a:schemeClr val="accent2"/>
                </a:solidFill>
                <a:latin typeface="Courier New" pitchFamily="49" charset="0"/>
              </a:rPr>
              <a:t>winsFor</a:t>
            </a:r>
            <a:endParaRPr lang="en-US" sz="2000">
              <a:solidFill>
                <a:schemeClr val="accent2"/>
              </a:solidFill>
              <a:latin typeface="Times" charset="0"/>
            </a:endParaRPr>
          </a:p>
        </p:txBody>
      </p:sp>
      <p:sp>
        <p:nvSpPr>
          <p:cNvPr id="76811" name="Text Box 18"/>
          <p:cNvSpPr txBox="1">
            <a:spLocks noChangeArrowheads="1"/>
          </p:cNvSpPr>
          <p:nvPr/>
        </p:nvSpPr>
        <p:spPr bwMode="auto">
          <a:xfrm>
            <a:off x="4572000" y="2176463"/>
            <a:ext cx="228600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600">
                <a:latin typeface="Times" charset="0"/>
              </a:rPr>
              <a:t>the </a:t>
            </a:r>
            <a:r>
              <a:rPr lang="ja-JP" altLang="en-US" sz="1600">
                <a:latin typeface="Times" charset="0"/>
              </a:rPr>
              <a:t>“</a:t>
            </a:r>
            <a:r>
              <a:rPr lang="en-US" altLang="ja-JP" sz="1600">
                <a:latin typeface="Times" charset="0"/>
              </a:rPr>
              <a:t>constructor</a:t>
            </a:r>
            <a:r>
              <a:rPr lang="ja-JP" altLang="en-US" sz="1600">
                <a:latin typeface="Times" charset="0"/>
              </a:rPr>
              <a:t>”</a:t>
            </a:r>
            <a:endParaRPr lang="en-US" sz="1600">
              <a:latin typeface="Times" charset="0"/>
            </a:endParaRPr>
          </a:p>
        </p:txBody>
      </p:sp>
      <p:sp>
        <p:nvSpPr>
          <p:cNvPr id="76812" name="Text Box 19"/>
          <p:cNvSpPr txBox="1">
            <a:spLocks noChangeArrowheads="1"/>
          </p:cNvSpPr>
          <p:nvPr/>
        </p:nvSpPr>
        <p:spPr bwMode="auto">
          <a:xfrm>
            <a:off x="4572000" y="2686050"/>
            <a:ext cx="228600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600">
                <a:latin typeface="Times" charset="0"/>
              </a:rPr>
              <a:t>checks if allowed</a:t>
            </a:r>
          </a:p>
        </p:txBody>
      </p:sp>
      <p:sp>
        <p:nvSpPr>
          <p:cNvPr id="76813" name="Text Box 20"/>
          <p:cNvSpPr txBox="1">
            <a:spLocks noChangeArrowheads="1"/>
          </p:cNvSpPr>
          <p:nvPr/>
        </p:nvSpPr>
        <p:spPr bwMode="auto">
          <a:xfrm>
            <a:off x="4572000" y="3187700"/>
            <a:ext cx="228600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600">
                <a:latin typeface="Times" charset="0"/>
              </a:rPr>
              <a:t>places a checker</a:t>
            </a:r>
          </a:p>
        </p:txBody>
      </p:sp>
      <p:sp>
        <p:nvSpPr>
          <p:cNvPr id="76814" name="Text Box 21"/>
          <p:cNvSpPr txBox="1">
            <a:spLocks noChangeArrowheads="1"/>
          </p:cNvSpPr>
          <p:nvPr/>
        </p:nvSpPr>
        <p:spPr bwMode="auto">
          <a:xfrm>
            <a:off x="4572000" y="3692525"/>
            <a:ext cx="228600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600">
                <a:latin typeface="Times" charset="0"/>
              </a:rPr>
              <a:t>outputs to screen</a:t>
            </a:r>
          </a:p>
        </p:txBody>
      </p:sp>
      <p:sp>
        <p:nvSpPr>
          <p:cNvPr id="76815" name="Text Box 22"/>
          <p:cNvSpPr txBox="1">
            <a:spLocks noChangeArrowheads="1"/>
          </p:cNvSpPr>
          <p:nvPr/>
        </p:nvSpPr>
        <p:spPr bwMode="auto">
          <a:xfrm>
            <a:off x="4572000" y="4173538"/>
            <a:ext cx="228600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600">
                <a:latin typeface="Times" charset="0"/>
              </a:rPr>
              <a:t>checks if space left</a:t>
            </a:r>
          </a:p>
        </p:txBody>
      </p:sp>
      <p:sp>
        <p:nvSpPr>
          <p:cNvPr id="76816" name="Text Box 23"/>
          <p:cNvSpPr txBox="1">
            <a:spLocks noChangeArrowheads="1"/>
          </p:cNvSpPr>
          <p:nvPr/>
        </p:nvSpPr>
        <p:spPr bwMode="auto">
          <a:xfrm>
            <a:off x="4435475" y="4732338"/>
            <a:ext cx="2514600" cy="2873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lnSpc>
                <a:spcPct val="80000"/>
              </a:lnSpc>
              <a:spcBef>
                <a:spcPct val="50000"/>
              </a:spcBef>
            </a:pPr>
            <a:r>
              <a:rPr lang="en-US" sz="1600">
                <a:latin typeface="Times" charset="0"/>
              </a:rPr>
              <a:t>checks if a player has won</a:t>
            </a:r>
          </a:p>
        </p:txBody>
      </p:sp>
      <p:sp>
        <p:nvSpPr>
          <p:cNvPr id="76817" name="Text Box 25"/>
          <p:cNvSpPr txBox="1">
            <a:spLocks noChangeArrowheads="1"/>
          </p:cNvSpPr>
          <p:nvPr/>
        </p:nvSpPr>
        <p:spPr bwMode="auto">
          <a:xfrm>
            <a:off x="4021138" y="309563"/>
            <a:ext cx="4505325" cy="457200"/>
          </a:xfrm>
          <a:prstGeom prst="rect">
            <a:avLst/>
          </a:prstGeom>
          <a:solidFill>
            <a:srgbClr val="008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>
                <a:solidFill>
                  <a:schemeClr val="bg1"/>
                </a:solidFill>
                <a:latin typeface="Times" charset="0"/>
              </a:rPr>
              <a:t>Hw11 Pr2: Connect Four Board</a:t>
            </a:r>
          </a:p>
        </p:txBody>
      </p:sp>
      <p:sp>
        <p:nvSpPr>
          <p:cNvPr id="76818" name="Text Box 29"/>
          <p:cNvSpPr txBox="1">
            <a:spLocks noChangeArrowheads="1"/>
          </p:cNvSpPr>
          <p:nvPr/>
        </p:nvSpPr>
        <p:spPr bwMode="auto">
          <a:xfrm>
            <a:off x="2971800" y="5165725"/>
            <a:ext cx="22860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2000" b="1">
                <a:solidFill>
                  <a:schemeClr val="accent2"/>
                </a:solidFill>
                <a:latin typeface="Courier New" pitchFamily="49" charset="0"/>
              </a:rPr>
              <a:t>hostGame</a:t>
            </a:r>
            <a:endParaRPr lang="en-US" sz="2000">
              <a:solidFill>
                <a:schemeClr val="accent2"/>
              </a:solidFill>
              <a:latin typeface="Times" charset="0"/>
            </a:endParaRPr>
          </a:p>
        </p:txBody>
      </p:sp>
      <p:sp>
        <p:nvSpPr>
          <p:cNvPr id="76819" name="Text Box 30"/>
          <p:cNvSpPr txBox="1">
            <a:spLocks noChangeArrowheads="1"/>
          </p:cNvSpPr>
          <p:nvPr/>
        </p:nvSpPr>
        <p:spPr bwMode="auto">
          <a:xfrm>
            <a:off x="4435475" y="5237163"/>
            <a:ext cx="2514600" cy="2873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lnSpc>
                <a:spcPct val="80000"/>
              </a:lnSpc>
              <a:spcBef>
                <a:spcPct val="50000"/>
              </a:spcBef>
            </a:pPr>
            <a:r>
              <a:rPr lang="en-US" sz="1600">
                <a:latin typeface="Times" charset="0"/>
              </a:rPr>
              <a:t>play!</a:t>
            </a:r>
          </a:p>
        </p:txBody>
      </p:sp>
      <p:sp>
        <p:nvSpPr>
          <p:cNvPr id="76820" name="Text Box 31"/>
          <p:cNvSpPr txBox="1">
            <a:spLocks noChangeArrowheads="1"/>
          </p:cNvSpPr>
          <p:nvPr/>
        </p:nvSpPr>
        <p:spPr bwMode="auto">
          <a:xfrm>
            <a:off x="1905000" y="5715000"/>
            <a:ext cx="5943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/>
              <a:t>What's trickiest here?</a:t>
            </a:r>
          </a:p>
        </p:txBody>
      </p:sp>
    </p:spTree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TextBox 23"/>
          <p:cNvSpPr txBox="1">
            <a:spLocks noChangeArrowheads="1"/>
          </p:cNvSpPr>
          <p:nvPr/>
        </p:nvSpPr>
        <p:spPr bwMode="auto">
          <a:xfrm>
            <a:off x="1069975" y="1055688"/>
            <a:ext cx="6996113" cy="4616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itchFamily="34" charset="0"/>
                <a:ea typeface="MS PGothic" pitchFamily="34" charset="-128"/>
              </a:rPr>
              <a:t>Make no mistake about it: computers process numbers - not symbols. </a:t>
            </a:r>
          </a:p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4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itchFamily="34" charset="0"/>
              <a:ea typeface="MS PGothic" pitchFamily="34" charset="-128"/>
            </a:endParaRPr>
          </a:p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itchFamily="34" charset="0"/>
                <a:ea typeface="MS PGothic" pitchFamily="34" charset="-128"/>
              </a:rPr>
              <a:t>Computers can only help us to the extent that we can </a:t>
            </a:r>
            <a:r>
              <a:rPr kumimoji="0" lang="en-US" sz="4200" b="1" i="1" u="none" strike="noStrike" kern="1200" cap="none" spc="0" normalizeH="0" baseline="0" noProof="0" dirty="0" err="1">
                <a:ln>
                  <a:noFill/>
                </a:ln>
                <a:solidFill>
                  <a:srgbClr val="CC0099"/>
                </a:solidFill>
                <a:effectLst/>
                <a:uLnTx/>
                <a:uFillTx/>
                <a:latin typeface="Calibri" pitchFamily="34" charset="0"/>
                <a:ea typeface="MS PGothic" pitchFamily="34" charset="-128"/>
              </a:rPr>
              <a:t>arithmetize</a:t>
            </a:r>
            <a:r>
              <a:rPr kumimoji="0" lang="en-US" sz="4200" b="1" i="1" u="none" strike="noStrike" kern="1200" cap="none" spc="0" normalizeH="0" baseline="0" noProof="0" dirty="0">
                <a:ln>
                  <a:noFill/>
                </a:ln>
                <a:solidFill>
                  <a:srgbClr val="800000"/>
                </a:solidFill>
                <a:effectLst/>
                <a:uLnTx/>
                <a:uFillTx/>
                <a:latin typeface="Calibri" pitchFamily="34" charset="0"/>
                <a:ea typeface="MS PGothic" pitchFamily="34" charset="-128"/>
              </a:rPr>
              <a:t> </a:t>
            </a:r>
            <a:r>
              <a:rPr kumimoji="0" lang="en-US" sz="4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itchFamily="34" charset="0"/>
                <a:ea typeface="MS PGothic" pitchFamily="34" charset="-128"/>
              </a:rPr>
              <a:t>an activity.</a:t>
            </a:r>
          </a:p>
        </p:txBody>
      </p:sp>
      <p:sp>
        <p:nvSpPr>
          <p:cNvPr id="13315" name="Rectangle 24"/>
          <p:cNvSpPr>
            <a:spLocks noChangeArrowheads="1"/>
          </p:cNvSpPr>
          <p:nvPr/>
        </p:nvSpPr>
        <p:spPr bwMode="auto">
          <a:xfrm>
            <a:off x="6248400" y="6058972"/>
            <a:ext cx="2559034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itchFamily="34" charset="0"/>
                <a:ea typeface="MS PGothic" pitchFamily="34" charset="-128"/>
              </a:rPr>
              <a:t>- paraphrasing Alan Perlis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</a:endParaRPr>
          </a:p>
        </p:txBody>
      </p:sp>
      <p:sp>
        <p:nvSpPr>
          <p:cNvPr id="13316" name="Rectangle 25"/>
          <p:cNvSpPr>
            <a:spLocks noChangeArrowheads="1"/>
          </p:cNvSpPr>
          <p:nvPr/>
        </p:nvSpPr>
        <p:spPr bwMode="auto">
          <a:xfrm>
            <a:off x="127000" y="127000"/>
            <a:ext cx="3170238" cy="461963"/>
          </a:xfrm>
          <a:prstGeom prst="rect">
            <a:avLst/>
          </a:prstGeom>
          <a:solidFill>
            <a:srgbClr val="FFCCFF"/>
          </a:solidFill>
          <a:ln>
            <a:noFill/>
          </a:ln>
          <a:extLst/>
        </p:spPr>
        <p:txBody>
          <a:bodyPr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Calibri" pitchFamily="34" charset="0"/>
                <a:ea typeface="MS PGothic" pitchFamily="34" charset="-128"/>
              </a:rPr>
              <a:t>Why AI is challenging: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effectLst/>
              <a:uLnTx/>
              <a:uFillTx/>
              <a:ea typeface="MS PGothic" pitchFamily="34" charset="-128"/>
            </a:endParaRPr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" name="Ink 1"/>
              <p14:cNvContentPartPr/>
              <p14:nvPr/>
            </p14:nvContentPartPr>
            <p14:xfrm>
              <a:off x="2276640" y="5599080"/>
              <a:ext cx="2510640" cy="342000"/>
            </p14:xfrm>
          </p:contentPart>
        </mc:Choice>
        <mc:Fallback xmlns="">
          <p:pic>
            <p:nvPicPr>
              <p:cNvPr id="2" name="Ink 1"/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260800" y="5587560"/>
                <a:ext cx="2532240" cy="3592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66470097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826" name="Text Box 1026"/>
          <p:cNvSpPr txBox="1">
            <a:spLocks noChangeArrowheads="1"/>
          </p:cNvSpPr>
          <p:nvPr/>
        </p:nvSpPr>
        <p:spPr bwMode="auto">
          <a:xfrm>
            <a:off x="190500" y="371475"/>
            <a:ext cx="6211888" cy="482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sz="3200" b="1">
                <a:solidFill>
                  <a:srgbClr val="F38D0F"/>
                </a:solidFill>
                <a:latin typeface="Courier New" pitchFamily="49" charset="0"/>
              </a:rPr>
              <a:t>def</a:t>
            </a:r>
            <a:r>
              <a:rPr lang="en-US" sz="3200" b="1">
                <a:latin typeface="Courier New" pitchFamily="49" charset="0"/>
              </a:rPr>
              <a:t> scoresFor(self, b):</a:t>
            </a:r>
          </a:p>
        </p:txBody>
      </p:sp>
      <p:sp>
        <p:nvSpPr>
          <p:cNvPr id="77827" name="Text Box 1027"/>
          <p:cNvSpPr txBox="1">
            <a:spLocks noChangeArrowheads="1"/>
          </p:cNvSpPr>
          <p:nvPr/>
        </p:nvSpPr>
        <p:spPr bwMode="auto">
          <a:xfrm>
            <a:off x="6405563" y="166688"/>
            <a:ext cx="2590800" cy="1562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lnSpc>
                <a:spcPct val="90000"/>
              </a:lnSpc>
              <a:spcBef>
                <a:spcPct val="50000"/>
              </a:spcBef>
            </a:pPr>
            <a:r>
              <a:rPr lang="en-US" sz="1600" b="1">
                <a:solidFill>
                  <a:srgbClr val="0B04FF"/>
                </a:solidFill>
                <a:latin typeface="Times" charset="0"/>
              </a:rPr>
              <a:t>(1) For each possible move</a:t>
            </a:r>
          </a:p>
          <a:p>
            <a:pPr>
              <a:lnSpc>
                <a:spcPct val="90000"/>
              </a:lnSpc>
              <a:spcBef>
                <a:spcPct val="50000"/>
              </a:spcBef>
            </a:pPr>
            <a:r>
              <a:rPr lang="en-US" sz="1600" b="1">
                <a:solidFill>
                  <a:srgbClr val="0B04FF"/>
                </a:solidFill>
                <a:latin typeface="Times" charset="0"/>
              </a:rPr>
              <a:t>(2) Add it to the board</a:t>
            </a:r>
          </a:p>
          <a:p>
            <a:pPr>
              <a:lnSpc>
                <a:spcPct val="90000"/>
              </a:lnSpc>
              <a:spcBef>
                <a:spcPct val="50000"/>
              </a:spcBef>
            </a:pPr>
            <a:r>
              <a:rPr lang="en-US" sz="1600" b="1">
                <a:solidFill>
                  <a:srgbClr val="0B04FF"/>
                </a:solidFill>
                <a:latin typeface="Times" charset="0"/>
              </a:rPr>
              <a:t>(3) Ask OPPONENT to score each board at ply-1</a:t>
            </a:r>
          </a:p>
          <a:p>
            <a:pPr>
              <a:lnSpc>
                <a:spcPct val="90000"/>
              </a:lnSpc>
              <a:spcBef>
                <a:spcPct val="50000"/>
              </a:spcBef>
            </a:pPr>
            <a:r>
              <a:rPr lang="en-US" sz="1600" b="1">
                <a:solidFill>
                  <a:srgbClr val="0B04FF"/>
                </a:solidFill>
                <a:latin typeface="Times" charset="0"/>
              </a:rPr>
              <a:t>(4) self's score is 100-max </a:t>
            </a:r>
          </a:p>
        </p:txBody>
      </p:sp>
      <p:sp>
        <p:nvSpPr>
          <p:cNvPr id="77828" name="Rectangle 1028"/>
          <p:cNvSpPr>
            <a:spLocks noChangeArrowheads="1"/>
          </p:cNvSpPr>
          <p:nvPr/>
        </p:nvSpPr>
        <p:spPr bwMode="auto">
          <a:xfrm>
            <a:off x="2527300" y="1073150"/>
            <a:ext cx="1841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endParaRPr lang="en-US"/>
          </a:p>
        </p:txBody>
      </p:sp>
      <p:sp>
        <p:nvSpPr>
          <p:cNvPr id="77829" name="Ink 1029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5321300" y="241300"/>
            <a:ext cx="684213" cy="236538"/>
          </a:xfrm>
          <a:custGeom>
            <a:avLst/>
            <a:gdLst>
              <a:gd name="T0" fmla="*/ 2147483647 w 1903"/>
              <a:gd name="T1" fmla="*/ 2147483647 h 660"/>
              <a:gd name="T2" fmla="*/ 2147483647 w 1903"/>
              <a:gd name="T3" fmla="*/ 2147483647 h 660"/>
              <a:gd name="T4" fmla="*/ 2147483647 w 1903"/>
              <a:gd name="T5" fmla="*/ 2147483647 h 660"/>
              <a:gd name="T6" fmla="*/ 2147483647 w 1903"/>
              <a:gd name="T7" fmla="*/ 2147483647 h 660"/>
              <a:gd name="T8" fmla="*/ 2147483647 w 1903"/>
              <a:gd name="T9" fmla="*/ 2147483647 h 660"/>
              <a:gd name="T10" fmla="*/ 2147483647 w 1903"/>
              <a:gd name="T11" fmla="*/ 2147483647 h 660"/>
              <a:gd name="T12" fmla="*/ 2147483647 w 1903"/>
              <a:gd name="T13" fmla="*/ 2147483647 h 660"/>
              <a:gd name="T14" fmla="*/ 2147483647 w 1903"/>
              <a:gd name="T15" fmla="*/ 2147483647 h 660"/>
              <a:gd name="T16" fmla="*/ 2147483647 w 1903"/>
              <a:gd name="T17" fmla="*/ 2147483647 h 660"/>
              <a:gd name="T18" fmla="*/ 2147483647 w 1903"/>
              <a:gd name="T19" fmla="*/ 2147483647 h 660"/>
              <a:gd name="T20" fmla="*/ 0 w 1903"/>
              <a:gd name="T21" fmla="*/ 2147483647 h 660"/>
              <a:gd name="T22" fmla="*/ 0 w 1903"/>
              <a:gd name="T23" fmla="*/ 2147483647 h 660"/>
              <a:gd name="T24" fmla="*/ 2147483647 w 1903"/>
              <a:gd name="T25" fmla="*/ 2147483647 h 660"/>
              <a:gd name="T26" fmla="*/ 2147483647 w 1903"/>
              <a:gd name="T27" fmla="*/ 2147483647 h 660"/>
              <a:gd name="T28" fmla="*/ 2147483647 w 1903"/>
              <a:gd name="T29" fmla="*/ 2147483647 h 660"/>
              <a:gd name="T30" fmla="*/ 2147483647 w 1903"/>
              <a:gd name="T31" fmla="*/ 2147483647 h 660"/>
              <a:gd name="T32" fmla="*/ 2147483647 w 1903"/>
              <a:gd name="T33" fmla="*/ 2147483647 h 660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w 1903"/>
              <a:gd name="T52" fmla="*/ 0 h 660"/>
              <a:gd name="T53" fmla="*/ 1903 w 1903"/>
              <a:gd name="T54" fmla="*/ 660 h 660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T51" t="T52" r="T53" b="T54"/>
            <a:pathLst>
              <a:path w="1903" h="660" extrusionOk="0">
                <a:moveTo>
                  <a:pt x="1815" y="396"/>
                </a:moveTo>
                <a:cubicBezTo>
                  <a:pt x="1860" y="351"/>
                  <a:pt x="1874" y="337"/>
                  <a:pt x="1902" y="305"/>
                </a:cubicBezTo>
                <a:cubicBezTo>
                  <a:pt x="1866" y="227"/>
                  <a:pt x="1816" y="203"/>
                  <a:pt x="1735" y="163"/>
                </a:cubicBezTo>
                <a:cubicBezTo>
                  <a:pt x="1655" y="123"/>
                  <a:pt x="1572" y="86"/>
                  <a:pt x="1486" y="58"/>
                </a:cubicBezTo>
                <a:cubicBezTo>
                  <a:pt x="1333" y="8"/>
                  <a:pt x="1174" y="-5"/>
                  <a:pt x="1014" y="2"/>
                </a:cubicBezTo>
                <a:cubicBezTo>
                  <a:pt x="847" y="10"/>
                  <a:pt x="680" y="54"/>
                  <a:pt x="528" y="121"/>
                </a:cubicBezTo>
                <a:cubicBezTo>
                  <a:pt x="384" y="185"/>
                  <a:pt x="259" y="294"/>
                  <a:pt x="155" y="410"/>
                </a:cubicBezTo>
                <a:cubicBezTo>
                  <a:pt x="117" y="453"/>
                  <a:pt x="87" y="501"/>
                  <a:pt x="58" y="549"/>
                </a:cubicBezTo>
                <a:cubicBezTo>
                  <a:pt x="48" y="464"/>
                  <a:pt x="42" y="382"/>
                  <a:pt x="44" y="296"/>
                </a:cubicBezTo>
                <a:cubicBezTo>
                  <a:pt x="52" y="373"/>
                  <a:pt x="39" y="444"/>
                  <a:pt x="25" y="520"/>
                </a:cubicBezTo>
                <a:cubicBezTo>
                  <a:pt x="18" y="558"/>
                  <a:pt x="5" y="596"/>
                  <a:pt x="0" y="634"/>
                </a:cubicBezTo>
                <a:cubicBezTo>
                  <a:pt x="0" y="642"/>
                  <a:pt x="0" y="651"/>
                  <a:pt x="0" y="659"/>
                </a:cubicBezTo>
                <a:cubicBezTo>
                  <a:pt x="38" y="642"/>
                  <a:pt x="75" y="625"/>
                  <a:pt x="112" y="606"/>
                </a:cubicBezTo>
                <a:cubicBezTo>
                  <a:pt x="163" y="580"/>
                  <a:pt x="212" y="556"/>
                  <a:pt x="266" y="537"/>
                </a:cubicBezTo>
                <a:cubicBezTo>
                  <a:pt x="305" y="523"/>
                  <a:pt x="343" y="508"/>
                  <a:pt x="383" y="508"/>
                </a:cubicBezTo>
                <a:cubicBezTo>
                  <a:pt x="417" y="508"/>
                  <a:pt x="430" y="519"/>
                  <a:pt x="471" y="516"/>
                </a:cubicBezTo>
                <a:cubicBezTo>
                  <a:pt x="496" y="508"/>
                  <a:pt x="504" y="505"/>
                  <a:pt x="521" y="509"/>
                </a:cubicBezTo>
              </a:path>
            </a:pathLst>
          </a:custGeom>
          <a:noFill/>
          <a:ln w="19050" cap="rnd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7830" name="Ink 1030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973138" y="801688"/>
            <a:ext cx="1382712" cy="628650"/>
          </a:xfrm>
          <a:custGeom>
            <a:avLst/>
            <a:gdLst>
              <a:gd name="T0" fmla="*/ 0 w 3840"/>
              <a:gd name="T1" fmla="*/ 2147483647 h 1750"/>
              <a:gd name="T2" fmla="*/ 2147483647 w 3840"/>
              <a:gd name="T3" fmla="*/ 2147483647 h 1750"/>
              <a:gd name="T4" fmla="*/ 2147483647 w 3840"/>
              <a:gd name="T5" fmla="*/ 2147483647 h 1750"/>
              <a:gd name="T6" fmla="*/ 2147483647 w 3840"/>
              <a:gd name="T7" fmla="*/ 2147483647 h 1750"/>
              <a:gd name="T8" fmla="*/ 2147483647 w 3840"/>
              <a:gd name="T9" fmla="*/ 2147483647 h 1750"/>
              <a:gd name="T10" fmla="*/ 2147483647 w 3840"/>
              <a:gd name="T11" fmla="*/ 2147483647 h 1750"/>
              <a:gd name="T12" fmla="*/ 2147483647 w 3840"/>
              <a:gd name="T13" fmla="*/ 2147483647 h 1750"/>
              <a:gd name="T14" fmla="*/ 2147483647 w 3840"/>
              <a:gd name="T15" fmla="*/ 2147483647 h 1750"/>
              <a:gd name="T16" fmla="*/ 2147483647 w 3840"/>
              <a:gd name="T17" fmla="*/ 2147483647 h 1750"/>
              <a:gd name="T18" fmla="*/ 2147483647 w 3840"/>
              <a:gd name="T19" fmla="*/ 2147483647 h 1750"/>
              <a:gd name="T20" fmla="*/ 2147483647 w 3840"/>
              <a:gd name="T21" fmla="*/ 2147483647 h 1750"/>
              <a:gd name="T22" fmla="*/ 2147483647 w 3840"/>
              <a:gd name="T23" fmla="*/ 2147483647 h 1750"/>
              <a:gd name="T24" fmla="*/ 2147483647 w 3840"/>
              <a:gd name="T25" fmla="*/ 2147483647 h 1750"/>
              <a:gd name="T26" fmla="*/ 2147483647 w 3840"/>
              <a:gd name="T27" fmla="*/ 2147483647 h 1750"/>
              <a:gd name="T28" fmla="*/ 2147483647 w 3840"/>
              <a:gd name="T29" fmla="*/ 2147483647 h 1750"/>
              <a:gd name="T30" fmla="*/ 2147483647 w 3840"/>
              <a:gd name="T31" fmla="*/ 2147483647 h 1750"/>
              <a:gd name="T32" fmla="*/ 2147483647 w 3840"/>
              <a:gd name="T33" fmla="*/ 2147483647 h 1750"/>
              <a:gd name="T34" fmla="*/ 2147483647 w 3840"/>
              <a:gd name="T35" fmla="*/ 0 h 1750"/>
              <a:gd name="T36" fmla="*/ 2147483647 w 3840"/>
              <a:gd name="T37" fmla="*/ 2147483647 h 1750"/>
              <a:gd name="T38" fmla="*/ 2147483647 w 3840"/>
              <a:gd name="T39" fmla="*/ 2147483647 h 1750"/>
              <a:gd name="T40" fmla="*/ 2147483647 w 3840"/>
              <a:gd name="T41" fmla="*/ 2147483647 h 1750"/>
              <a:gd name="T42" fmla="*/ 2147483647 w 3840"/>
              <a:gd name="T43" fmla="*/ 2147483647 h 1750"/>
              <a:gd name="T44" fmla="*/ 2147483647 w 3840"/>
              <a:gd name="T45" fmla="*/ 2147483647 h 1750"/>
              <a:gd name="T46" fmla="*/ 2147483647 w 3840"/>
              <a:gd name="T47" fmla="*/ 2147483647 h 1750"/>
              <a:gd name="T48" fmla="*/ 2147483647 w 3840"/>
              <a:gd name="T49" fmla="*/ 2147483647 h 1750"/>
              <a:gd name="T50" fmla="*/ 2147483647 w 3840"/>
              <a:gd name="T51" fmla="*/ 2147483647 h 1750"/>
              <a:gd name="T52" fmla="*/ 2147483647 w 3840"/>
              <a:gd name="T53" fmla="*/ 2147483647 h 1750"/>
              <a:gd name="T54" fmla="*/ 2147483647 w 3840"/>
              <a:gd name="T55" fmla="*/ 2147483647 h 1750"/>
              <a:gd name="T56" fmla="*/ 2147483647 w 3840"/>
              <a:gd name="T57" fmla="*/ 2147483647 h 1750"/>
              <a:gd name="T58" fmla="*/ 2147483647 w 3840"/>
              <a:gd name="T59" fmla="*/ 2147483647 h 1750"/>
              <a:gd name="T60" fmla="*/ 2147483647 w 3840"/>
              <a:gd name="T61" fmla="*/ 2147483647 h 1750"/>
              <a:gd name="T62" fmla="*/ 2147483647 w 3840"/>
              <a:gd name="T63" fmla="*/ 2147483647 h 1750"/>
              <a:gd name="T64" fmla="*/ 2147483647 w 3840"/>
              <a:gd name="T65" fmla="*/ 2147483647 h 1750"/>
              <a:gd name="T66" fmla="*/ 2147483647 w 3840"/>
              <a:gd name="T67" fmla="*/ 2147483647 h 1750"/>
              <a:gd name="T68" fmla="*/ 2147483647 w 3840"/>
              <a:gd name="T69" fmla="*/ 2147483647 h 1750"/>
              <a:gd name="T70" fmla="*/ 2147483647 w 3840"/>
              <a:gd name="T71" fmla="*/ 2147483647 h 1750"/>
              <a:gd name="T72" fmla="*/ 2147483647 w 3840"/>
              <a:gd name="T73" fmla="*/ 2147483647 h 1750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3840"/>
              <a:gd name="T112" fmla="*/ 0 h 1750"/>
              <a:gd name="T113" fmla="*/ 3840 w 3840"/>
              <a:gd name="T114" fmla="*/ 1750 h 1750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3840" h="1750" extrusionOk="0">
                <a:moveTo>
                  <a:pt x="13" y="399"/>
                </a:moveTo>
                <a:cubicBezTo>
                  <a:pt x="8" y="378"/>
                  <a:pt x="5" y="370"/>
                  <a:pt x="0" y="356"/>
                </a:cubicBezTo>
                <a:cubicBezTo>
                  <a:pt x="16" y="412"/>
                  <a:pt x="23" y="466"/>
                  <a:pt x="32" y="523"/>
                </a:cubicBezTo>
                <a:cubicBezTo>
                  <a:pt x="43" y="589"/>
                  <a:pt x="56" y="656"/>
                  <a:pt x="67" y="722"/>
                </a:cubicBezTo>
                <a:cubicBezTo>
                  <a:pt x="69" y="733"/>
                  <a:pt x="92" y="889"/>
                  <a:pt x="87" y="889"/>
                </a:cubicBezTo>
                <a:cubicBezTo>
                  <a:pt x="85" y="877"/>
                  <a:pt x="84" y="865"/>
                  <a:pt x="82" y="853"/>
                </a:cubicBezTo>
                <a:cubicBezTo>
                  <a:pt x="90" y="795"/>
                  <a:pt x="99" y="737"/>
                  <a:pt x="110" y="679"/>
                </a:cubicBezTo>
              </a:path>
              <a:path w="3840" h="1750" extrusionOk="0">
                <a:moveTo>
                  <a:pt x="173" y="396"/>
                </a:moveTo>
                <a:cubicBezTo>
                  <a:pt x="179" y="371"/>
                  <a:pt x="181" y="364"/>
                  <a:pt x="191" y="351"/>
                </a:cubicBezTo>
                <a:cubicBezTo>
                  <a:pt x="201" y="392"/>
                  <a:pt x="209" y="429"/>
                  <a:pt x="213" y="471"/>
                </a:cubicBezTo>
                <a:cubicBezTo>
                  <a:pt x="219" y="529"/>
                  <a:pt x="220" y="586"/>
                  <a:pt x="224" y="644"/>
                </a:cubicBezTo>
                <a:cubicBezTo>
                  <a:pt x="227" y="683"/>
                  <a:pt x="231" y="722"/>
                  <a:pt x="238" y="760"/>
                </a:cubicBezTo>
                <a:cubicBezTo>
                  <a:pt x="248" y="814"/>
                  <a:pt x="243" y="739"/>
                  <a:pt x="256" y="704"/>
                </a:cubicBezTo>
              </a:path>
              <a:path w="3840" h="1750" extrusionOk="0">
                <a:moveTo>
                  <a:pt x="353" y="465"/>
                </a:moveTo>
                <a:cubicBezTo>
                  <a:pt x="374" y="494"/>
                  <a:pt x="379" y="521"/>
                  <a:pt x="390" y="557"/>
                </a:cubicBezTo>
                <a:cubicBezTo>
                  <a:pt x="403" y="603"/>
                  <a:pt x="407" y="649"/>
                  <a:pt x="415" y="696"/>
                </a:cubicBezTo>
                <a:cubicBezTo>
                  <a:pt x="422" y="736"/>
                  <a:pt x="439" y="789"/>
                  <a:pt x="433" y="830"/>
                </a:cubicBezTo>
                <a:cubicBezTo>
                  <a:pt x="428" y="864"/>
                  <a:pt x="408" y="888"/>
                  <a:pt x="447" y="888"/>
                </a:cubicBezTo>
              </a:path>
              <a:path w="3840" h="1750" extrusionOk="0">
                <a:moveTo>
                  <a:pt x="1063" y="822"/>
                </a:moveTo>
                <a:cubicBezTo>
                  <a:pt x="1060" y="787"/>
                  <a:pt x="1070" y="763"/>
                  <a:pt x="1000" y="765"/>
                </a:cubicBezTo>
                <a:cubicBezTo>
                  <a:pt x="885" y="768"/>
                  <a:pt x="783" y="886"/>
                  <a:pt x="729" y="974"/>
                </a:cubicBezTo>
                <a:cubicBezTo>
                  <a:pt x="691" y="1035"/>
                  <a:pt x="650" y="1129"/>
                  <a:pt x="684" y="1202"/>
                </a:cubicBezTo>
                <a:cubicBezTo>
                  <a:pt x="716" y="1271"/>
                  <a:pt x="813" y="1257"/>
                  <a:pt x="871" y="1243"/>
                </a:cubicBezTo>
                <a:cubicBezTo>
                  <a:pt x="1003" y="1212"/>
                  <a:pt x="1144" y="1115"/>
                  <a:pt x="1154" y="969"/>
                </a:cubicBezTo>
                <a:cubicBezTo>
                  <a:pt x="1160" y="880"/>
                  <a:pt x="1109" y="790"/>
                  <a:pt x="1065" y="717"/>
                </a:cubicBezTo>
                <a:cubicBezTo>
                  <a:pt x="1041" y="677"/>
                  <a:pt x="1014" y="643"/>
                  <a:pt x="994" y="602"/>
                </a:cubicBezTo>
                <a:cubicBezTo>
                  <a:pt x="1049" y="594"/>
                  <a:pt x="1080" y="586"/>
                  <a:pt x="1145" y="625"/>
                </a:cubicBezTo>
                <a:cubicBezTo>
                  <a:pt x="1232" y="677"/>
                  <a:pt x="1298" y="758"/>
                  <a:pt x="1347" y="845"/>
                </a:cubicBezTo>
                <a:cubicBezTo>
                  <a:pt x="1397" y="933"/>
                  <a:pt x="1424" y="1030"/>
                  <a:pt x="1468" y="1120"/>
                </a:cubicBezTo>
                <a:cubicBezTo>
                  <a:pt x="1496" y="1177"/>
                  <a:pt x="1532" y="1229"/>
                  <a:pt x="1598" y="1242"/>
                </a:cubicBezTo>
                <a:cubicBezTo>
                  <a:pt x="1653" y="1253"/>
                  <a:pt x="1707" y="1220"/>
                  <a:pt x="1739" y="1176"/>
                </a:cubicBezTo>
                <a:cubicBezTo>
                  <a:pt x="1817" y="1068"/>
                  <a:pt x="1777" y="930"/>
                  <a:pt x="1779" y="810"/>
                </a:cubicBezTo>
                <a:cubicBezTo>
                  <a:pt x="1781" y="722"/>
                  <a:pt x="1781" y="626"/>
                  <a:pt x="1798" y="539"/>
                </a:cubicBezTo>
                <a:cubicBezTo>
                  <a:pt x="1817" y="469"/>
                  <a:pt x="1824" y="444"/>
                  <a:pt x="1841" y="398"/>
                </a:cubicBezTo>
              </a:path>
              <a:path w="3840" h="1750" extrusionOk="0">
                <a:moveTo>
                  <a:pt x="1958" y="121"/>
                </a:moveTo>
                <a:cubicBezTo>
                  <a:pt x="1985" y="75"/>
                  <a:pt x="2005" y="28"/>
                  <a:pt x="2049" y="0"/>
                </a:cubicBezTo>
                <a:cubicBezTo>
                  <a:pt x="2057" y="57"/>
                  <a:pt x="2045" y="120"/>
                  <a:pt x="2042" y="180"/>
                </a:cubicBezTo>
                <a:cubicBezTo>
                  <a:pt x="2032" y="384"/>
                  <a:pt x="2025" y="589"/>
                  <a:pt x="2030" y="794"/>
                </a:cubicBezTo>
                <a:cubicBezTo>
                  <a:pt x="2033" y="911"/>
                  <a:pt x="2024" y="1061"/>
                  <a:pt x="2063" y="1174"/>
                </a:cubicBezTo>
                <a:cubicBezTo>
                  <a:pt x="2101" y="1284"/>
                  <a:pt x="2061" y="1115"/>
                  <a:pt x="2059" y="1108"/>
                </a:cubicBezTo>
              </a:path>
              <a:path w="3840" h="1750" extrusionOk="0">
                <a:moveTo>
                  <a:pt x="1860" y="745"/>
                </a:moveTo>
                <a:cubicBezTo>
                  <a:pt x="1854" y="672"/>
                  <a:pt x="1845" y="692"/>
                  <a:pt x="1917" y="671"/>
                </a:cubicBezTo>
                <a:cubicBezTo>
                  <a:pt x="1996" y="648"/>
                  <a:pt x="2083" y="658"/>
                  <a:pt x="2166" y="659"/>
                </a:cubicBezTo>
                <a:cubicBezTo>
                  <a:pt x="2239" y="660"/>
                  <a:pt x="2323" y="653"/>
                  <a:pt x="2395" y="671"/>
                </a:cubicBezTo>
                <a:cubicBezTo>
                  <a:pt x="2459" y="687"/>
                  <a:pt x="2485" y="729"/>
                  <a:pt x="2501" y="790"/>
                </a:cubicBezTo>
                <a:cubicBezTo>
                  <a:pt x="2528" y="894"/>
                  <a:pt x="2517" y="1020"/>
                  <a:pt x="2507" y="1126"/>
                </a:cubicBezTo>
                <a:cubicBezTo>
                  <a:pt x="2495" y="1259"/>
                  <a:pt x="2480" y="1395"/>
                  <a:pt x="2450" y="1525"/>
                </a:cubicBezTo>
                <a:cubicBezTo>
                  <a:pt x="2438" y="1578"/>
                  <a:pt x="2429" y="1701"/>
                  <a:pt x="2383" y="1740"/>
                </a:cubicBezTo>
                <a:cubicBezTo>
                  <a:pt x="2373" y="1743"/>
                  <a:pt x="2363" y="1746"/>
                  <a:pt x="2353" y="1749"/>
                </a:cubicBezTo>
                <a:cubicBezTo>
                  <a:pt x="2339" y="1676"/>
                  <a:pt x="2333" y="1610"/>
                  <a:pt x="2334" y="1533"/>
                </a:cubicBezTo>
                <a:cubicBezTo>
                  <a:pt x="2336" y="1291"/>
                  <a:pt x="2343" y="1028"/>
                  <a:pt x="2407" y="793"/>
                </a:cubicBezTo>
                <a:cubicBezTo>
                  <a:pt x="2423" y="733"/>
                  <a:pt x="2433" y="717"/>
                  <a:pt x="2481" y="693"/>
                </a:cubicBezTo>
                <a:cubicBezTo>
                  <a:pt x="2539" y="718"/>
                  <a:pt x="2579" y="755"/>
                  <a:pt x="2611" y="812"/>
                </a:cubicBezTo>
                <a:cubicBezTo>
                  <a:pt x="2646" y="873"/>
                  <a:pt x="2671" y="947"/>
                  <a:pt x="2661" y="1018"/>
                </a:cubicBezTo>
                <a:cubicBezTo>
                  <a:pt x="2653" y="1073"/>
                  <a:pt x="2616" y="1114"/>
                  <a:pt x="2565" y="1132"/>
                </a:cubicBezTo>
                <a:cubicBezTo>
                  <a:pt x="2536" y="1143"/>
                  <a:pt x="2486" y="1147"/>
                  <a:pt x="2459" y="1127"/>
                </a:cubicBezTo>
                <a:cubicBezTo>
                  <a:pt x="2423" y="1100"/>
                  <a:pt x="2458" y="1082"/>
                  <a:pt x="2466" y="1058"/>
                </a:cubicBezTo>
              </a:path>
              <a:path w="3840" h="1750" extrusionOk="0">
                <a:moveTo>
                  <a:pt x="2701" y="900"/>
                </a:moveTo>
                <a:cubicBezTo>
                  <a:pt x="2752" y="882"/>
                  <a:pt x="2765" y="870"/>
                  <a:pt x="2791" y="927"/>
                </a:cubicBezTo>
                <a:cubicBezTo>
                  <a:pt x="2810" y="969"/>
                  <a:pt x="2821" y="1013"/>
                  <a:pt x="2847" y="1053"/>
                </a:cubicBezTo>
                <a:cubicBezTo>
                  <a:pt x="2876" y="1097"/>
                  <a:pt x="2925" y="1129"/>
                  <a:pt x="2978" y="1139"/>
                </a:cubicBezTo>
                <a:cubicBezTo>
                  <a:pt x="3022" y="1147"/>
                  <a:pt x="3074" y="1146"/>
                  <a:pt x="3106" y="1111"/>
                </a:cubicBezTo>
                <a:cubicBezTo>
                  <a:pt x="3143" y="1071"/>
                  <a:pt x="3127" y="1006"/>
                  <a:pt x="3117" y="959"/>
                </a:cubicBezTo>
                <a:cubicBezTo>
                  <a:pt x="3103" y="890"/>
                  <a:pt x="3076" y="820"/>
                  <a:pt x="3071" y="749"/>
                </a:cubicBezTo>
                <a:cubicBezTo>
                  <a:pt x="3066" y="683"/>
                  <a:pt x="3092" y="642"/>
                  <a:pt x="3127" y="590"/>
                </a:cubicBezTo>
              </a:path>
              <a:path w="3840" h="1750" extrusionOk="0">
                <a:moveTo>
                  <a:pt x="3368" y="337"/>
                </a:moveTo>
                <a:cubicBezTo>
                  <a:pt x="3383" y="315"/>
                  <a:pt x="3387" y="309"/>
                  <a:pt x="3396" y="295"/>
                </a:cubicBezTo>
                <a:cubicBezTo>
                  <a:pt x="3409" y="367"/>
                  <a:pt x="3409" y="438"/>
                  <a:pt x="3411" y="512"/>
                </a:cubicBezTo>
                <a:cubicBezTo>
                  <a:pt x="3417" y="734"/>
                  <a:pt x="3423" y="959"/>
                  <a:pt x="3449" y="1180"/>
                </a:cubicBezTo>
                <a:cubicBezTo>
                  <a:pt x="3406" y="1127"/>
                  <a:pt x="3379" y="1059"/>
                  <a:pt x="3345" y="998"/>
                </a:cubicBezTo>
                <a:cubicBezTo>
                  <a:pt x="3293" y="905"/>
                  <a:pt x="3229" y="815"/>
                  <a:pt x="3206" y="712"/>
                </a:cubicBezTo>
                <a:cubicBezTo>
                  <a:pt x="3233" y="654"/>
                  <a:pt x="3279" y="669"/>
                  <a:pt x="3345" y="671"/>
                </a:cubicBezTo>
                <a:cubicBezTo>
                  <a:pt x="3471" y="675"/>
                  <a:pt x="3597" y="679"/>
                  <a:pt x="3723" y="666"/>
                </a:cubicBezTo>
                <a:cubicBezTo>
                  <a:pt x="3762" y="661"/>
                  <a:pt x="3800" y="655"/>
                  <a:pt x="3839" y="650"/>
                </a:cubicBezTo>
              </a:path>
            </a:pathLst>
          </a:custGeom>
          <a:noFill/>
          <a:ln w="19050" cap="rnd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7831" name="Ink 1031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2662238" y="812800"/>
            <a:ext cx="477837" cy="493713"/>
          </a:xfrm>
          <a:custGeom>
            <a:avLst/>
            <a:gdLst>
              <a:gd name="T0" fmla="*/ 0 w 1329"/>
              <a:gd name="T1" fmla="*/ 2147483647 h 1374"/>
              <a:gd name="T2" fmla="*/ 2147483647 w 1329"/>
              <a:gd name="T3" fmla="*/ 2147483647 h 1374"/>
              <a:gd name="T4" fmla="*/ 2147483647 w 1329"/>
              <a:gd name="T5" fmla="*/ 2147483647 h 1374"/>
              <a:gd name="T6" fmla="*/ 2147483647 w 1329"/>
              <a:gd name="T7" fmla="*/ 2147483647 h 1374"/>
              <a:gd name="T8" fmla="*/ 2147483647 w 1329"/>
              <a:gd name="T9" fmla="*/ 2147483647 h 1374"/>
              <a:gd name="T10" fmla="*/ 2147483647 w 1329"/>
              <a:gd name="T11" fmla="*/ 2147483647 h 1374"/>
              <a:gd name="T12" fmla="*/ 2147483647 w 1329"/>
              <a:gd name="T13" fmla="*/ 2147483647 h 1374"/>
              <a:gd name="T14" fmla="*/ 2147483647 w 1329"/>
              <a:gd name="T15" fmla="*/ 2147483647 h 1374"/>
              <a:gd name="T16" fmla="*/ 2147483647 w 1329"/>
              <a:gd name="T17" fmla="*/ 2147483647 h 1374"/>
              <a:gd name="T18" fmla="*/ 2147483647 w 1329"/>
              <a:gd name="T19" fmla="*/ 2147483647 h 1374"/>
              <a:gd name="T20" fmla="*/ 2147483647 w 1329"/>
              <a:gd name="T21" fmla="*/ 2147483647 h 1374"/>
              <a:gd name="T22" fmla="*/ 2147483647 w 1329"/>
              <a:gd name="T23" fmla="*/ 2147483647 h 1374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1329"/>
              <a:gd name="T37" fmla="*/ 0 h 1374"/>
              <a:gd name="T38" fmla="*/ 1329 w 1329"/>
              <a:gd name="T39" fmla="*/ 1374 h 1374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1329" h="1374" extrusionOk="0">
                <a:moveTo>
                  <a:pt x="0" y="167"/>
                </a:moveTo>
                <a:cubicBezTo>
                  <a:pt x="94" y="153"/>
                  <a:pt x="174" y="114"/>
                  <a:pt x="266" y="86"/>
                </a:cubicBezTo>
                <a:cubicBezTo>
                  <a:pt x="447" y="30"/>
                  <a:pt x="723" y="-61"/>
                  <a:pt x="905" y="33"/>
                </a:cubicBezTo>
                <a:cubicBezTo>
                  <a:pt x="999" y="82"/>
                  <a:pt x="1014" y="189"/>
                  <a:pt x="1004" y="284"/>
                </a:cubicBezTo>
                <a:cubicBezTo>
                  <a:pt x="969" y="624"/>
                  <a:pt x="772" y="942"/>
                  <a:pt x="667" y="1263"/>
                </a:cubicBezTo>
                <a:cubicBezTo>
                  <a:pt x="655" y="1300"/>
                  <a:pt x="645" y="1390"/>
                  <a:pt x="598" y="1356"/>
                </a:cubicBezTo>
                <a:cubicBezTo>
                  <a:pt x="580" y="1313"/>
                  <a:pt x="573" y="1296"/>
                  <a:pt x="564" y="1265"/>
                </a:cubicBezTo>
              </a:path>
              <a:path w="1329" h="1374" extrusionOk="0">
                <a:moveTo>
                  <a:pt x="286" y="767"/>
                </a:moveTo>
                <a:cubicBezTo>
                  <a:pt x="277" y="756"/>
                  <a:pt x="268" y="745"/>
                  <a:pt x="259" y="734"/>
                </a:cubicBezTo>
                <a:cubicBezTo>
                  <a:pt x="340" y="736"/>
                  <a:pt x="411" y="762"/>
                  <a:pt x="490" y="781"/>
                </a:cubicBezTo>
                <a:cubicBezTo>
                  <a:pt x="617" y="812"/>
                  <a:pt x="740" y="828"/>
                  <a:pt x="871" y="828"/>
                </a:cubicBezTo>
                <a:cubicBezTo>
                  <a:pt x="1029" y="828"/>
                  <a:pt x="1174" y="808"/>
                  <a:pt x="1328" y="776"/>
                </a:cubicBezTo>
              </a:path>
            </a:pathLst>
          </a:custGeom>
          <a:noFill/>
          <a:ln w="19050" cap="rnd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7832" name="Ink 1032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3384550" y="331788"/>
            <a:ext cx="2830513" cy="1289050"/>
          </a:xfrm>
          <a:custGeom>
            <a:avLst/>
            <a:gdLst>
              <a:gd name="T0" fmla="*/ 2147483647 w 7861"/>
              <a:gd name="T1" fmla="*/ 2147483647 h 3581"/>
              <a:gd name="T2" fmla="*/ 2147483647 w 7861"/>
              <a:gd name="T3" fmla="*/ 2147483647 h 3581"/>
              <a:gd name="T4" fmla="*/ 2147483647 w 7861"/>
              <a:gd name="T5" fmla="*/ 2147483647 h 3581"/>
              <a:gd name="T6" fmla="*/ 2147483647 w 7861"/>
              <a:gd name="T7" fmla="*/ 2147483647 h 3581"/>
              <a:gd name="T8" fmla="*/ 2147483647 w 7861"/>
              <a:gd name="T9" fmla="*/ 2147483647 h 3581"/>
              <a:gd name="T10" fmla="*/ 2147483647 w 7861"/>
              <a:gd name="T11" fmla="*/ 2147483647 h 3581"/>
              <a:gd name="T12" fmla="*/ 2147483647 w 7861"/>
              <a:gd name="T13" fmla="*/ 2147483647 h 3581"/>
              <a:gd name="T14" fmla="*/ 2147483647 w 7861"/>
              <a:gd name="T15" fmla="*/ 2147483647 h 3581"/>
              <a:gd name="T16" fmla="*/ 2147483647 w 7861"/>
              <a:gd name="T17" fmla="*/ 2147483647 h 3581"/>
              <a:gd name="T18" fmla="*/ 2147483647 w 7861"/>
              <a:gd name="T19" fmla="*/ 2147483647 h 3581"/>
              <a:gd name="T20" fmla="*/ 2147483647 w 7861"/>
              <a:gd name="T21" fmla="*/ 2147483647 h 3581"/>
              <a:gd name="T22" fmla="*/ 2147483647 w 7861"/>
              <a:gd name="T23" fmla="*/ 2147483647 h 3581"/>
              <a:gd name="T24" fmla="*/ 2147483647 w 7861"/>
              <a:gd name="T25" fmla="*/ 2147483647 h 3581"/>
              <a:gd name="T26" fmla="*/ 2147483647 w 7861"/>
              <a:gd name="T27" fmla="*/ 2147483647 h 3581"/>
              <a:gd name="T28" fmla="*/ 2147483647 w 7861"/>
              <a:gd name="T29" fmla="*/ 2147483647 h 3581"/>
              <a:gd name="T30" fmla="*/ 2147483647 w 7861"/>
              <a:gd name="T31" fmla="*/ 2147483647 h 3581"/>
              <a:gd name="T32" fmla="*/ 2147483647 w 7861"/>
              <a:gd name="T33" fmla="*/ 2147483647 h 3581"/>
              <a:gd name="T34" fmla="*/ 2147483647 w 7861"/>
              <a:gd name="T35" fmla="*/ 2147483647 h 3581"/>
              <a:gd name="T36" fmla="*/ 2147483647 w 7861"/>
              <a:gd name="T37" fmla="*/ 2147483647 h 3581"/>
              <a:gd name="T38" fmla="*/ 2147483647 w 7861"/>
              <a:gd name="T39" fmla="*/ 2147483647 h 3581"/>
              <a:gd name="T40" fmla="*/ 2147483647 w 7861"/>
              <a:gd name="T41" fmla="*/ 2147483647 h 3581"/>
              <a:gd name="T42" fmla="*/ 2147483647 w 7861"/>
              <a:gd name="T43" fmla="*/ 2147483647 h 3581"/>
              <a:gd name="T44" fmla="*/ 2147483647 w 7861"/>
              <a:gd name="T45" fmla="*/ 2147483647 h 3581"/>
              <a:gd name="T46" fmla="*/ 2147483647 w 7861"/>
              <a:gd name="T47" fmla="*/ 2147483647 h 3581"/>
              <a:gd name="T48" fmla="*/ 2147483647 w 7861"/>
              <a:gd name="T49" fmla="*/ 2147483647 h 3581"/>
              <a:gd name="T50" fmla="*/ 2147483647 w 7861"/>
              <a:gd name="T51" fmla="*/ 2147483647 h 3581"/>
              <a:gd name="T52" fmla="*/ 2147483647 w 7861"/>
              <a:gd name="T53" fmla="*/ 2147483647 h 3581"/>
              <a:gd name="T54" fmla="*/ 2147483647 w 7861"/>
              <a:gd name="T55" fmla="*/ 2147483647 h 3581"/>
              <a:gd name="T56" fmla="*/ 2147483647 w 7861"/>
              <a:gd name="T57" fmla="*/ 2147483647 h 3581"/>
              <a:gd name="T58" fmla="*/ 2147483647 w 7861"/>
              <a:gd name="T59" fmla="*/ 2147483647 h 3581"/>
              <a:gd name="T60" fmla="*/ 2147483647 w 7861"/>
              <a:gd name="T61" fmla="*/ 2147483647 h 3581"/>
              <a:gd name="T62" fmla="*/ 2147483647 w 7861"/>
              <a:gd name="T63" fmla="*/ 2147483647 h 3581"/>
              <a:gd name="T64" fmla="*/ 2147483647 w 7861"/>
              <a:gd name="T65" fmla="*/ 2147483647 h 3581"/>
              <a:gd name="T66" fmla="*/ 2147483647 w 7861"/>
              <a:gd name="T67" fmla="*/ 2147483647 h 3581"/>
              <a:gd name="T68" fmla="*/ 2147483647 w 7861"/>
              <a:gd name="T69" fmla="*/ 2147483647 h 3581"/>
              <a:gd name="T70" fmla="*/ 2147483647 w 7861"/>
              <a:gd name="T71" fmla="*/ 2147483647 h 3581"/>
              <a:gd name="T72" fmla="*/ 2147483647 w 7861"/>
              <a:gd name="T73" fmla="*/ 2147483647 h 3581"/>
              <a:gd name="T74" fmla="*/ 2147483647 w 7861"/>
              <a:gd name="T75" fmla="*/ 2147483647 h 3581"/>
              <a:gd name="T76" fmla="*/ 2147483647 w 7861"/>
              <a:gd name="T77" fmla="*/ 2147483647 h 3581"/>
              <a:gd name="T78" fmla="*/ 2147483647 w 7861"/>
              <a:gd name="T79" fmla="*/ 2147483647 h 3581"/>
              <a:gd name="T80" fmla="*/ 2147483647 w 7861"/>
              <a:gd name="T81" fmla="*/ 2147483647 h 3581"/>
              <a:gd name="T82" fmla="*/ 2147483647 w 7861"/>
              <a:gd name="T83" fmla="*/ 2147483647 h 3581"/>
              <a:gd name="T84" fmla="*/ 2147483647 w 7861"/>
              <a:gd name="T85" fmla="*/ 2147483647 h 3581"/>
              <a:gd name="T86" fmla="*/ 2147483647 w 7861"/>
              <a:gd name="T87" fmla="*/ 2147483647 h 3581"/>
              <a:gd name="T88" fmla="*/ 2147483647 w 7861"/>
              <a:gd name="T89" fmla="*/ 2147483647 h 3581"/>
              <a:gd name="T90" fmla="*/ 2147483647 w 7861"/>
              <a:gd name="T91" fmla="*/ 2147483647 h 3581"/>
              <a:gd name="T92" fmla="*/ 2147483647 w 7861"/>
              <a:gd name="T93" fmla="*/ 2147483647 h 3581"/>
              <a:gd name="T94" fmla="*/ 2147483647 w 7861"/>
              <a:gd name="T95" fmla="*/ 2147483647 h 3581"/>
              <a:gd name="T96" fmla="*/ 2147483647 w 7861"/>
              <a:gd name="T97" fmla="*/ 2147483647 h 3581"/>
              <a:gd name="T98" fmla="*/ 2147483647 w 7861"/>
              <a:gd name="T99" fmla="*/ 2147483647 h 3581"/>
              <a:gd name="T100" fmla="*/ 2147483647 w 7861"/>
              <a:gd name="T101" fmla="*/ 2147483647 h 3581"/>
              <a:gd name="T102" fmla="*/ 2147483647 w 7861"/>
              <a:gd name="T103" fmla="*/ 2147483647 h 3581"/>
              <a:gd name="T104" fmla="*/ 2147483647 w 7861"/>
              <a:gd name="T105" fmla="*/ 2147483647 h 3581"/>
              <a:gd name="T106" fmla="*/ 2147483647 w 7861"/>
              <a:gd name="T107" fmla="*/ 2147483647 h 3581"/>
              <a:gd name="T108" fmla="*/ 2147483647 w 7861"/>
              <a:gd name="T109" fmla="*/ 2147483647 h 3581"/>
              <a:gd name="T110" fmla="*/ 2147483647 w 7861"/>
              <a:gd name="T111" fmla="*/ 2147483647 h 3581"/>
              <a:gd name="T112" fmla="*/ 2147483647 w 7861"/>
              <a:gd name="T113" fmla="*/ 2147483647 h 3581"/>
              <a:gd name="T114" fmla="*/ 2147483647 w 7861"/>
              <a:gd name="T115" fmla="*/ 2147483647 h 3581"/>
              <a:gd name="T116" fmla="*/ 2147483647 w 7861"/>
              <a:gd name="T117" fmla="*/ 2147483647 h 3581"/>
              <a:gd name="T118" fmla="*/ 2147483647 w 7861"/>
              <a:gd name="T119" fmla="*/ 2147483647 h 3581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7861"/>
              <a:gd name="T181" fmla="*/ 0 h 3581"/>
              <a:gd name="T182" fmla="*/ 7861 w 7861"/>
              <a:gd name="T183" fmla="*/ 3581 h 3581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7861" h="3581" extrusionOk="0">
                <a:moveTo>
                  <a:pt x="0" y="2449"/>
                </a:moveTo>
                <a:cubicBezTo>
                  <a:pt x="68" y="2450"/>
                  <a:pt x="97" y="2404"/>
                  <a:pt x="143" y="2352"/>
                </a:cubicBezTo>
                <a:cubicBezTo>
                  <a:pt x="209" y="2278"/>
                  <a:pt x="255" y="2198"/>
                  <a:pt x="296" y="2108"/>
                </a:cubicBezTo>
                <a:cubicBezTo>
                  <a:pt x="320" y="2054"/>
                  <a:pt x="339" y="1998"/>
                  <a:pt x="359" y="1942"/>
                </a:cubicBezTo>
                <a:cubicBezTo>
                  <a:pt x="373" y="2033"/>
                  <a:pt x="385" y="2121"/>
                  <a:pt x="427" y="2205"/>
                </a:cubicBezTo>
                <a:cubicBezTo>
                  <a:pt x="456" y="2262"/>
                  <a:pt x="503" y="2327"/>
                  <a:pt x="570" y="2340"/>
                </a:cubicBezTo>
                <a:cubicBezTo>
                  <a:pt x="628" y="2351"/>
                  <a:pt x="665" y="2312"/>
                  <a:pt x="679" y="2260"/>
                </a:cubicBezTo>
                <a:cubicBezTo>
                  <a:pt x="702" y="2177"/>
                  <a:pt x="682" y="2079"/>
                  <a:pt x="671" y="1996"/>
                </a:cubicBezTo>
                <a:cubicBezTo>
                  <a:pt x="662" y="1927"/>
                  <a:pt x="656" y="1909"/>
                  <a:pt x="702" y="1859"/>
                </a:cubicBezTo>
              </a:path>
              <a:path w="7861" h="3581" extrusionOk="0">
                <a:moveTo>
                  <a:pt x="882" y="1872"/>
                </a:moveTo>
                <a:cubicBezTo>
                  <a:pt x="935" y="1934"/>
                  <a:pt x="936" y="1980"/>
                  <a:pt x="938" y="2061"/>
                </a:cubicBezTo>
                <a:cubicBezTo>
                  <a:pt x="940" y="2151"/>
                  <a:pt x="931" y="2252"/>
                  <a:pt x="970" y="2335"/>
                </a:cubicBezTo>
                <a:cubicBezTo>
                  <a:pt x="996" y="2389"/>
                  <a:pt x="1043" y="2406"/>
                  <a:pt x="1100" y="2388"/>
                </a:cubicBezTo>
                <a:cubicBezTo>
                  <a:pt x="1167" y="2367"/>
                  <a:pt x="1208" y="2305"/>
                  <a:pt x="1233" y="2243"/>
                </a:cubicBezTo>
                <a:cubicBezTo>
                  <a:pt x="1280" y="2126"/>
                  <a:pt x="1266" y="2005"/>
                  <a:pt x="1280" y="1884"/>
                </a:cubicBezTo>
                <a:cubicBezTo>
                  <a:pt x="1286" y="1835"/>
                  <a:pt x="1283" y="1833"/>
                  <a:pt x="1311" y="1865"/>
                </a:cubicBezTo>
              </a:path>
              <a:path w="7861" h="3581" extrusionOk="0">
                <a:moveTo>
                  <a:pt x="1337" y="2253"/>
                </a:moveTo>
                <a:cubicBezTo>
                  <a:pt x="1356" y="2306"/>
                  <a:pt x="1350" y="2289"/>
                  <a:pt x="1379" y="2328"/>
                </a:cubicBezTo>
                <a:cubicBezTo>
                  <a:pt x="1409" y="2290"/>
                  <a:pt x="1438" y="2254"/>
                  <a:pt x="1463" y="2210"/>
                </a:cubicBezTo>
                <a:cubicBezTo>
                  <a:pt x="1495" y="2153"/>
                  <a:pt x="1523" y="2092"/>
                  <a:pt x="1555" y="2037"/>
                </a:cubicBezTo>
                <a:cubicBezTo>
                  <a:pt x="1559" y="2090"/>
                  <a:pt x="1554" y="2149"/>
                  <a:pt x="1571" y="2201"/>
                </a:cubicBezTo>
                <a:cubicBezTo>
                  <a:pt x="1591" y="2261"/>
                  <a:pt x="1631" y="2301"/>
                  <a:pt x="1698" y="2272"/>
                </a:cubicBezTo>
                <a:cubicBezTo>
                  <a:pt x="1796" y="2229"/>
                  <a:pt x="1869" y="2095"/>
                  <a:pt x="1932" y="2020"/>
                </a:cubicBezTo>
                <a:cubicBezTo>
                  <a:pt x="1938" y="2089"/>
                  <a:pt x="1938" y="2160"/>
                  <a:pt x="1944" y="2230"/>
                </a:cubicBezTo>
                <a:cubicBezTo>
                  <a:pt x="1951" y="2306"/>
                  <a:pt x="1968" y="2355"/>
                  <a:pt x="1999" y="2420"/>
                </a:cubicBezTo>
                <a:cubicBezTo>
                  <a:pt x="2042" y="2400"/>
                  <a:pt x="2068" y="2413"/>
                  <a:pt x="2118" y="2365"/>
                </a:cubicBezTo>
                <a:cubicBezTo>
                  <a:pt x="2305" y="2187"/>
                  <a:pt x="2373" y="1843"/>
                  <a:pt x="2429" y="1604"/>
                </a:cubicBezTo>
                <a:cubicBezTo>
                  <a:pt x="2455" y="1492"/>
                  <a:pt x="2473" y="1379"/>
                  <a:pt x="2481" y="1265"/>
                </a:cubicBezTo>
                <a:cubicBezTo>
                  <a:pt x="2449" y="1343"/>
                  <a:pt x="2427" y="1418"/>
                  <a:pt x="2410" y="1503"/>
                </a:cubicBezTo>
                <a:cubicBezTo>
                  <a:pt x="2364" y="1737"/>
                  <a:pt x="2343" y="2000"/>
                  <a:pt x="2422" y="2229"/>
                </a:cubicBezTo>
                <a:cubicBezTo>
                  <a:pt x="2441" y="2283"/>
                  <a:pt x="2458" y="2289"/>
                  <a:pt x="2489" y="2325"/>
                </a:cubicBezTo>
                <a:cubicBezTo>
                  <a:pt x="2492" y="2249"/>
                  <a:pt x="2495" y="2193"/>
                  <a:pt x="2474" y="2117"/>
                </a:cubicBezTo>
                <a:cubicBezTo>
                  <a:pt x="2457" y="2054"/>
                  <a:pt x="2410" y="1982"/>
                  <a:pt x="2466" y="1935"/>
                </a:cubicBezTo>
                <a:cubicBezTo>
                  <a:pt x="2496" y="1909"/>
                  <a:pt x="2581" y="1907"/>
                  <a:pt x="2618" y="1895"/>
                </a:cubicBezTo>
                <a:cubicBezTo>
                  <a:pt x="2674" y="1876"/>
                  <a:pt x="2732" y="1858"/>
                  <a:pt x="2780" y="1822"/>
                </a:cubicBezTo>
                <a:cubicBezTo>
                  <a:pt x="2800" y="1806"/>
                  <a:pt x="2806" y="1802"/>
                  <a:pt x="2809" y="1785"/>
                </a:cubicBezTo>
                <a:cubicBezTo>
                  <a:pt x="2767" y="1817"/>
                  <a:pt x="2736" y="1829"/>
                  <a:pt x="2705" y="1882"/>
                </a:cubicBezTo>
                <a:cubicBezTo>
                  <a:pt x="2672" y="1938"/>
                  <a:pt x="2644" y="2024"/>
                  <a:pt x="2687" y="2082"/>
                </a:cubicBezTo>
                <a:cubicBezTo>
                  <a:pt x="2719" y="2126"/>
                  <a:pt x="2744" y="2086"/>
                  <a:pt x="2779" y="2098"/>
                </a:cubicBezTo>
                <a:cubicBezTo>
                  <a:pt x="2838" y="2118"/>
                  <a:pt x="2847" y="2165"/>
                  <a:pt x="2879" y="2212"/>
                </a:cubicBezTo>
                <a:cubicBezTo>
                  <a:pt x="2892" y="2234"/>
                  <a:pt x="2897" y="2242"/>
                  <a:pt x="2910" y="2255"/>
                </a:cubicBezTo>
                <a:cubicBezTo>
                  <a:pt x="2926" y="2223"/>
                  <a:pt x="2942" y="2198"/>
                  <a:pt x="2954" y="2156"/>
                </a:cubicBezTo>
                <a:cubicBezTo>
                  <a:pt x="2990" y="2033"/>
                  <a:pt x="3020" y="1908"/>
                  <a:pt x="3062" y="1787"/>
                </a:cubicBezTo>
                <a:cubicBezTo>
                  <a:pt x="3053" y="1862"/>
                  <a:pt x="3030" y="1954"/>
                  <a:pt x="3099" y="2009"/>
                </a:cubicBezTo>
                <a:cubicBezTo>
                  <a:pt x="3163" y="2060"/>
                  <a:pt x="3283" y="1981"/>
                  <a:pt x="3338" y="1954"/>
                </a:cubicBezTo>
                <a:cubicBezTo>
                  <a:pt x="3381" y="1933"/>
                  <a:pt x="3440" y="1886"/>
                  <a:pt x="3490" y="1902"/>
                </a:cubicBezTo>
                <a:cubicBezTo>
                  <a:pt x="3551" y="1922"/>
                  <a:pt x="3518" y="2008"/>
                  <a:pt x="3507" y="2047"/>
                </a:cubicBezTo>
                <a:cubicBezTo>
                  <a:pt x="3494" y="2093"/>
                  <a:pt x="3474" y="2078"/>
                  <a:pt x="3501" y="2121"/>
                </a:cubicBezTo>
                <a:cubicBezTo>
                  <a:pt x="3533" y="2172"/>
                  <a:pt x="3610" y="2169"/>
                  <a:pt x="3656" y="2148"/>
                </a:cubicBezTo>
                <a:cubicBezTo>
                  <a:pt x="3717" y="2120"/>
                  <a:pt x="3770" y="2068"/>
                  <a:pt x="3821" y="2026"/>
                </a:cubicBezTo>
              </a:path>
              <a:path w="7861" h="3581" extrusionOk="0">
                <a:moveTo>
                  <a:pt x="4364" y="1409"/>
                </a:moveTo>
                <a:cubicBezTo>
                  <a:pt x="4343" y="1380"/>
                  <a:pt x="4337" y="1374"/>
                  <a:pt x="4332" y="1352"/>
                </a:cubicBezTo>
                <a:cubicBezTo>
                  <a:pt x="4306" y="1401"/>
                  <a:pt x="4291" y="1453"/>
                  <a:pt x="4272" y="1505"/>
                </a:cubicBezTo>
                <a:cubicBezTo>
                  <a:pt x="4239" y="1594"/>
                  <a:pt x="4206" y="1683"/>
                  <a:pt x="4167" y="1770"/>
                </a:cubicBezTo>
                <a:cubicBezTo>
                  <a:pt x="4140" y="1830"/>
                  <a:pt x="4116" y="1892"/>
                  <a:pt x="4093" y="1954"/>
                </a:cubicBezTo>
                <a:cubicBezTo>
                  <a:pt x="4086" y="1978"/>
                  <a:pt x="4083" y="1987"/>
                  <a:pt x="4087" y="2004"/>
                </a:cubicBezTo>
              </a:path>
              <a:path w="7861" h="3581" extrusionOk="0">
                <a:moveTo>
                  <a:pt x="4077" y="2249"/>
                </a:moveTo>
                <a:cubicBezTo>
                  <a:pt x="4068" y="2291"/>
                  <a:pt x="4057" y="2334"/>
                  <a:pt x="4052" y="2377"/>
                </a:cubicBezTo>
                <a:cubicBezTo>
                  <a:pt x="4045" y="2433"/>
                  <a:pt x="4095" y="2366"/>
                  <a:pt x="4103" y="2355"/>
                </a:cubicBezTo>
                <a:cubicBezTo>
                  <a:pt x="4108" y="2347"/>
                  <a:pt x="4114" y="2340"/>
                  <a:pt x="4119" y="2332"/>
                </a:cubicBezTo>
                <a:cubicBezTo>
                  <a:pt x="4132" y="2312"/>
                  <a:pt x="4135" y="2308"/>
                  <a:pt x="4117" y="2338"/>
                </a:cubicBezTo>
                <a:cubicBezTo>
                  <a:pt x="4132" y="2299"/>
                  <a:pt x="4149" y="2263"/>
                  <a:pt x="4167" y="2225"/>
                </a:cubicBezTo>
              </a:path>
              <a:path w="7861" h="3581" extrusionOk="0">
                <a:moveTo>
                  <a:pt x="4814" y="1449"/>
                </a:moveTo>
                <a:cubicBezTo>
                  <a:pt x="4845" y="1441"/>
                  <a:pt x="4853" y="1440"/>
                  <a:pt x="4884" y="1445"/>
                </a:cubicBezTo>
                <a:cubicBezTo>
                  <a:pt x="4867" y="1483"/>
                  <a:pt x="4858" y="1521"/>
                  <a:pt x="4848" y="1562"/>
                </a:cubicBezTo>
                <a:cubicBezTo>
                  <a:pt x="4837" y="1607"/>
                  <a:pt x="4808" y="1685"/>
                  <a:pt x="4827" y="1731"/>
                </a:cubicBezTo>
                <a:cubicBezTo>
                  <a:pt x="4847" y="1781"/>
                  <a:pt x="4915" y="1705"/>
                  <a:pt x="4935" y="1688"/>
                </a:cubicBezTo>
              </a:path>
              <a:path w="7861" h="3581" extrusionOk="0">
                <a:moveTo>
                  <a:pt x="5210" y="1383"/>
                </a:moveTo>
                <a:cubicBezTo>
                  <a:pt x="5228" y="1362"/>
                  <a:pt x="5232" y="1356"/>
                  <a:pt x="5243" y="1342"/>
                </a:cubicBezTo>
                <a:cubicBezTo>
                  <a:pt x="5262" y="1389"/>
                  <a:pt x="5256" y="1412"/>
                  <a:pt x="5251" y="1464"/>
                </a:cubicBezTo>
                <a:cubicBezTo>
                  <a:pt x="5245" y="1518"/>
                  <a:pt x="5239" y="1571"/>
                  <a:pt x="5234" y="1625"/>
                </a:cubicBezTo>
                <a:cubicBezTo>
                  <a:pt x="5231" y="1652"/>
                  <a:pt x="5217" y="1714"/>
                  <a:pt x="5237" y="1738"/>
                </a:cubicBezTo>
                <a:cubicBezTo>
                  <a:pt x="5262" y="1754"/>
                  <a:pt x="5273" y="1754"/>
                  <a:pt x="5287" y="1723"/>
                </a:cubicBezTo>
              </a:path>
              <a:path w="7861" h="3581" extrusionOk="0">
                <a:moveTo>
                  <a:pt x="5451" y="1450"/>
                </a:moveTo>
                <a:cubicBezTo>
                  <a:pt x="5470" y="1431"/>
                  <a:pt x="5477" y="1424"/>
                  <a:pt x="5493" y="1415"/>
                </a:cubicBezTo>
                <a:cubicBezTo>
                  <a:pt x="5518" y="1452"/>
                  <a:pt x="5521" y="1473"/>
                  <a:pt x="5521" y="1518"/>
                </a:cubicBezTo>
                <a:cubicBezTo>
                  <a:pt x="5521" y="1570"/>
                  <a:pt x="5522" y="1622"/>
                  <a:pt x="5523" y="1674"/>
                </a:cubicBezTo>
                <a:cubicBezTo>
                  <a:pt x="5524" y="1724"/>
                  <a:pt x="5540" y="1778"/>
                  <a:pt x="5533" y="1828"/>
                </a:cubicBezTo>
                <a:cubicBezTo>
                  <a:pt x="5529" y="1842"/>
                  <a:pt x="5526" y="1856"/>
                  <a:pt x="5522" y="1870"/>
                </a:cubicBezTo>
              </a:path>
              <a:path w="7861" h="3581" extrusionOk="0">
                <a:moveTo>
                  <a:pt x="5769" y="2605"/>
                </a:moveTo>
                <a:cubicBezTo>
                  <a:pt x="5775" y="2609"/>
                  <a:pt x="5782" y="2612"/>
                  <a:pt x="5788" y="2616"/>
                </a:cubicBezTo>
                <a:cubicBezTo>
                  <a:pt x="5789" y="2568"/>
                  <a:pt x="5772" y="2551"/>
                  <a:pt x="5725" y="2532"/>
                </a:cubicBezTo>
                <a:cubicBezTo>
                  <a:pt x="5688" y="2517"/>
                  <a:pt x="5636" y="2528"/>
                  <a:pt x="5602" y="2546"/>
                </a:cubicBezTo>
                <a:cubicBezTo>
                  <a:pt x="5572" y="2562"/>
                  <a:pt x="5555" y="2586"/>
                  <a:pt x="5563" y="2621"/>
                </a:cubicBezTo>
                <a:cubicBezTo>
                  <a:pt x="5575" y="2672"/>
                  <a:pt x="5621" y="2714"/>
                  <a:pt x="5655" y="2751"/>
                </a:cubicBezTo>
                <a:cubicBezTo>
                  <a:pt x="5699" y="2799"/>
                  <a:pt x="5747" y="2843"/>
                  <a:pt x="5795" y="2887"/>
                </a:cubicBezTo>
                <a:cubicBezTo>
                  <a:pt x="5829" y="2919"/>
                  <a:pt x="5850" y="2935"/>
                  <a:pt x="5861" y="2979"/>
                </a:cubicBezTo>
                <a:cubicBezTo>
                  <a:pt x="5825" y="2999"/>
                  <a:pt x="5797" y="3005"/>
                  <a:pt x="5755" y="3007"/>
                </a:cubicBezTo>
                <a:cubicBezTo>
                  <a:pt x="5708" y="3009"/>
                  <a:pt x="5660" y="3008"/>
                  <a:pt x="5613" y="3007"/>
                </a:cubicBezTo>
                <a:cubicBezTo>
                  <a:pt x="5590" y="3007"/>
                  <a:pt x="5525" y="3016"/>
                  <a:pt x="5553" y="2975"/>
                </a:cubicBezTo>
                <a:cubicBezTo>
                  <a:pt x="5572" y="2961"/>
                  <a:pt x="5580" y="2956"/>
                  <a:pt x="5594" y="2947"/>
                </a:cubicBezTo>
              </a:path>
              <a:path w="7861" h="3581" extrusionOk="0">
                <a:moveTo>
                  <a:pt x="5852" y="2763"/>
                </a:moveTo>
                <a:cubicBezTo>
                  <a:pt x="5841" y="2811"/>
                  <a:pt x="5874" y="2797"/>
                  <a:pt x="5919" y="2785"/>
                </a:cubicBezTo>
                <a:cubicBezTo>
                  <a:pt x="5946" y="2778"/>
                  <a:pt x="5983" y="2767"/>
                  <a:pt x="6006" y="2750"/>
                </a:cubicBezTo>
                <a:cubicBezTo>
                  <a:pt x="6030" y="2733"/>
                  <a:pt x="6046" y="2701"/>
                  <a:pt x="6044" y="2672"/>
                </a:cubicBezTo>
                <a:cubicBezTo>
                  <a:pt x="6042" y="2640"/>
                  <a:pt x="6010" y="2599"/>
                  <a:pt x="5976" y="2599"/>
                </a:cubicBezTo>
                <a:cubicBezTo>
                  <a:pt x="5934" y="2599"/>
                  <a:pt x="5910" y="2631"/>
                  <a:pt x="5894" y="2665"/>
                </a:cubicBezTo>
                <a:cubicBezTo>
                  <a:pt x="5868" y="2719"/>
                  <a:pt x="5858" y="2775"/>
                  <a:pt x="5857" y="2834"/>
                </a:cubicBezTo>
                <a:cubicBezTo>
                  <a:pt x="5856" y="2893"/>
                  <a:pt x="5864" y="2952"/>
                  <a:pt x="5886" y="3007"/>
                </a:cubicBezTo>
                <a:cubicBezTo>
                  <a:pt x="5900" y="3042"/>
                  <a:pt x="5933" y="3084"/>
                  <a:pt x="5975" y="3086"/>
                </a:cubicBezTo>
                <a:cubicBezTo>
                  <a:pt x="6006" y="3087"/>
                  <a:pt x="6052" y="3057"/>
                  <a:pt x="6074" y="3038"/>
                </a:cubicBezTo>
                <a:cubicBezTo>
                  <a:pt x="6103" y="3013"/>
                  <a:pt x="6126" y="2983"/>
                  <a:pt x="6149" y="2954"/>
                </a:cubicBezTo>
              </a:path>
              <a:path w="7861" h="3581" extrusionOk="0">
                <a:moveTo>
                  <a:pt x="6164" y="2325"/>
                </a:moveTo>
                <a:cubicBezTo>
                  <a:pt x="6179" y="2271"/>
                  <a:pt x="6158" y="2376"/>
                  <a:pt x="6158" y="2391"/>
                </a:cubicBezTo>
                <a:cubicBezTo>
                  <a:pt x="6159" y="2458"/>
                  <a:pt x="6169" y="2525"/>
                  <a:pt x="6177" y="2592"/>
                </a:cubicBezTo>
                <a:cubicBezTo>
                  <a:pt x="6188" y="2679"/>
                  <a:pt x="6200" y="2766"/>
                  <a:pt x="6207" y="2854"/>
                </a:cubicBezTo>
                <a:cubicBezTo>
                  <a:pt x="6210" y="2895"/>
                  <a:pt x="6212" y="2936"/>
                  <a:pt x="6215" y="2977"/>
                </a:cubicBezTo>
                <a:cubicBezTo>
                  <a:pt x="6216" y="2997"/>
                  <a:pt x="6216" y="3004"/>
                  <a:pt x="6217" y="3017"/>
                </a:cubicBezTo>
                <a:cubicBezTo>
                  <a:pt x="6228" y="2989"/>
                  <a:pt x="6237" y="2963"/>
                  <a:pt x="6246" y="2934"/>
                </a:cubicBezTo>
              </a:path>
              <a:path w="7861" h="3581" extrusionOk="0">
                <a:moveTo>
                  <a:pt x="6561" y="2255"/>
                </a:moveTo>
                <a:cubicBezTo>
                  <a:pt x="6586" y="2198"/>
                  <a:pt x="6609" y="2145"/>
                  <a:pt x="6605" y="2081"/>
                </a:cubicBezTo>
                <a:cubicBezTo>
                  <a:pt x="6602" y="2028"/>
                  <a:pt x="6588" y="1993"/>
                  <a:pt x="6550" y="1957"/>
                </a:cubicBezTo>
                <a:cubicBezTo>
                  <a:pt x="6524" y="1932"/>
                  <a:pt x="6475" y="1934"/>
                  <a:pt x="6448" y="1956"/>
                </a:cubicBezTo>
                <a:cubicBezTo>
                  <a:pt x="6387" y="2006"/>
                  <a:pt x="6375" y="2118"/>
                  <a:pt x="6366" y="2190"/>
                </a:cubicBezTo>
                <a:cubicBezTo>
                  <a:pt x="6327" y="2495"/>
                  <a:pt x="6403" y="2798"/>
                  <a:pt x="6428" y="3100"/>
                </a:cubicBezTo>
                <a:cubicBezTo>
                  <a:pt x="6432" y="3147"/>
                  <a:pt x="6461" y="3456"/>
                  <a:pt x="6396" y="3479"/>
                </a:cubicBezTo>
                <a:cubicBezTo>
                  <a:pt x="6354" y="3494"/>
                  <a:pt x="6357" y="3429"/>
                  <a:pt x="6351" y="3404"/>
                </a:cubicBezTo>
              </a:path>
              <a:path w="7861" h="3581" extrusionOk="0">
                <a:moveTo>
                  <a:pt x="6257" y="2968"/>
                </a:moveTo>
                <a:cubicBezTo>
                  <a:pt x="6247" y="2918"/>
                  <a:pt x="6238" y="2898"/>
                  <a:pt x="6298" y="2902"/>
                </a:cubicBezTo>
                <a:cubicBezTo>
                  <a:pt x="6324" y="2904"/>
                  <a:pt x="6358" y="2905"/>
                  <a:pt x="6383" y="2909"/>
                </a:cubicBezTo>
                <a:cubicBezTo>
                  <a:pt x="6420" y="2914"/>
                  <a:pt x="6436" y="2912"/>
                  <a:pt x="6471" y="2898"/>
                </a:cubicBezTo>
                <a:cubicBezTo>
                  <a:pt x="6493" y="2889"/>
                  <a:pt x="6501" y="2886"/>
                  <a:pt x="6515" y="2877"/>
                </a:cubicBezTo>
              </a:path>
              <a:path w="7861" h="3581" extrusionOk="0">
                <a:moveTo>
                  <a:pt x="6624" y="3014"/>
                </a:moveTo>
                <a:cubicBezTo>
                  <a:pt x="6623" y="3039"/>
                  <a:pt x="6622" y="3065"/>
                  <a:pt x="6621" y="3090"/>
                </a:cubicBezTo>
                <a:cubicBezTo>
                  <a:pt x="6634" y="3066"/>
                  <a:pt x="6647" y="3045"/>
                  <a:pt x="6662" y="3022"/>
                </a:cubicBezTo>
              </a:path>
              <a:path w="7861" h="3581" extrusionOk="0">
                <a:moveTo>
                  <a:pt x="6945" y="2680"/>
                </a:moveTo>
                <a:cubicBezTo>
                  <a:pt x="6928" y="2722"/>
                  <a:pt x="6930" y="2751"/>
                  <a:pt x="6926" y="2795"/>
                </a:cubicBezTo>
                <a:cubicBezTo>
                  <a:pt x="6919" y="2868"/>
                  <a:pt x="6914" y="2941"/>
                  <a:pt x="6909" y="3015"/>
                </a:cubicBezTo>
                <a:cubicBezTo>
                  <a:pt x="6900" y="3155"/>
                  <a:pt x="6891" y="3294"/>
                  <a:pt x="6878" y="3434"/>
                </a:cubicBezTo>
                <a:cubicBezTo>
                  <a:pt x="6875" y="3473"/>
                  <a:pt x="6874" y="3482"/>
                  <a:pt x="6868" y="3506"/>
                </a:cubicBezTo>
                <a:cubicBezTo>
                  <a:pt x="6846" y="3429"/>
                  <a:pt x="6841" y="3353"/>
                  <a:pt x="6835" y="3272"/>
                </a:cubicBezTo>
                <a:cubicBezTo>
                  <a:pt x="6826" y="3148"/>
                  <a:pt x="6813" y="3024"/>
                  <a:pt x="6814" y="2899"/>
                </a:cubicBezTo>
                <a:cubicBezTo>
                  <a:pt x="6814" y="2822"/>
                  <a:pt x="6812" y="2723"/>
                  <a:pt x="6851" y="2652"/>
                </a:cubicBezTo>
                <a:cubicBezTo>
                  <a:pt x="6870" y="2631"/>
                  <a:pt x="6875" y="2624"/>
                  <a:pt x="6895" y="2624"/>
                </a:cubicBezTo>
                <a:cubicBezTo>
                  <a:pt x="6945" y="2654"/>
                  <a:pt x="6971" y="2684"/>
                  <a:pt x="7001" y="2735"/>
                </a:cubicBezTo>
                <a:cubicBezTo>
                  <a:pt x="7028" y="2782"/>
                  <a:pt x="7049" y="2840"/>
                  <a:pt x="7042" y="2895"/>
                </a:cubicBezTo>
                <a:cubicBezTo>
                  <a:pt x="7037" y="2936"/>
                  <a:pt x="7013" y="2976"/>
                  <a:pt x="6974" y="2992"/>
                </a:cubicBezTo>
                <a:cubicBezTo>
                  <a:pt x="6915" y="3016"/>
                  <a:pt x="6961" y="2948"/>
                  <a:pt x="6967" y="2936"/>
                </a:cubicBezTo>
              </a:path>
              <a:path w="7861" h="3581" extrusionOk="0">
                <a:moveTo>
                  <a:pt x="7142" y="2184"/>
                </a:moveTo>
                <a:cubicBezTo>
                  <a:pt x="7140" y="2142"/>
                  <a:pt x="7137" y="2099"/>
                  <a:pt x="7137" y="2057"/>
                </a:cubicBezTo>
                <a:cubicBezTo>
                  <a:pt x="7137" y="2050"/>
                  <a:pt x="7138" y="2044"/>
                  <a:pt x="7138" y="2037"/>
                </a:cubicBezTo>
                <a:cubicBezTo>
                  <a:pt x="7144" y="2096"/>
                  <a:pt x="7142" y="2155"/>
                  <a:pt x="7142" y="2215"/>
                </a:cubicBezTo>
                <a:cubicBezTo>
                  <a:pt x="7143" y="2460"/>
                  <a:pt x="7139" y="2705"/>
                  <a:pt x="7129" y="2950"/>
                </a:cubicBezTo>
                <a:cubicBezTo>
                  <a:pt x="7126" y="3018"/>
                  <a:pt x="7128" y="2998"/>
                  <a:pt x="7147" y="2947"/>
                </a:cubicBezTo>
              </a:path>
              <a:path w="7861" h="3581" extrusionOk="0">
                <a:moveTo>
                  <a:pt x="7232" y="2616"/>
                </a:moveTo>
                <a:cubicBezTo>
                  <a:pt x="7225" y="2612"/>
                  <a:pt x="7217" y="2607"/>
                  <a:pt x="7210" y="2603"/>
                </a:cubicBezTo>
                <a:cubicBezTo>
                  <a:pt x="7210" y="2639"/>
                  <a:pt x="7222" y="2663"/>
                  <a:pt x="7237" y="2696"/>
                </a:cubicBezTo>
                <a:cubicBezTo>
                  <a:pt x="7260" y="2745"/>
                  <a:pt x="7287" y="2792"/>
                  <a:pt x="7316" y="2838"/>
                </a:cubicBezTo>
                <a:cubicBezTo>
                  <a:pt x="7335" y="2869"/>
                  <a:pt x="7364" y="2926"/>
                  <a:pt x="7398" y="2944"/>
                </a:cubicBezTo>
                <a:cubicBezTo>
                  <a:pt x="7434" y="2963"/>
                  <a:pt x="7453" y="2911"/>
                  <a:pt x="7467" y="2887"/>
                </a:cubicBezTo>
              </a:path>
              <a:path w="7861" h="3581" extrusionOk="0">
                <a:moveTo>
                  <a:pt x="7590" y="2613"/>
                </a:moveTo>
                <a:cubicBezTo>
                  <a:pt x="7621" y="2589"/>
                  <a:pt x="7592" y="2668"/>
                  <a:pt x="7585" y="2697"/>
                </a:cubicBezTo>
                <a:cubicBezTo>
                  <a:pt x="7564" y="2784"/>
                  <a:pt x="7542" y="2870"/>
                  <a:pt x="7517" y="2956"/>
                </a:cubicBezTo>
                <a:cubicBezTo>
                  <a:pt x="7484" y="3069"/>
                  <a:pt x="7451" y="3182"/>
                  <a:pt x="7411" y="3293"/>
                </a:cubicBezTo>
                <a:cubicBezTo>
                  <a:pt x="7384" y="3369"/>
                  <a:pt x="7355" y="3446"/>
                  <a:pt x="7314" y="3516"/>
                </a:cubicBezTo>
                <a:cubicBezTo>
                  <a:pt x="7296" y="3546"/>
                  <a:pt x="7291" y="3546"/>
                  <a:pt x="7298" y="3488"/>
                </a:cubicBezTo>
              </a:path>
              <a:path w="7861" h="3581" extrusionOk="0">
                <a:moveTo>
                  <a:pt x="7607" y="1878"/>
                </a:moveTo>
                <a:cubicBezTo>
                  <a:pt x="7574" y="1878"/>
                  <a:pt x="7543" y="1880"/>
                  <a:pt x="7506" y="1876"/>
                </a:cubicBezTo>
                <a:cubicBezTo>
                  <a:pt x="7340" y="1857"/>
                  <a:pt x="7172" y="1851"/>
                  <a:pt x="7005" y="1850"/>
                </a:cubicBezTo>
                <a:cubicBezTo>
                  <a:pt x="6515" y="1848"/>
                  <a:pt x="6005" y="1879"/>
                  <a:pt x="5528" y="1996"/>
                </a:cubicBezTo>
                <a:cubicBezTo>
                  <a:pt x="5411" y="2025"/>
                  <a:pt x="5204" y="2056"/>
                  <a:pt x="5115" y="2152"/>
                </a:cubicBezTo>
                <a:cubicBezTo>
                  <a:pt x="5054" y="2218"/>
                  <a:pt x="5070" y="2338"/>
                  <a:pt x="5060" y="2421"/>
                </a:cubicBezTo>
                <a:cubicBezTo>
                  <a:pt x="5027" y="2697"/>
                  <a:pt x="4918" y="3021"/>
                  <a:pt x="5049" y="3286"/>
                </a:cubicBezTo>
                <a:cubicBezTo>
                  <a:pt x="5104" y="3398"/>
                  <a:pt x="5201" y="3444"/>
                  <a:pt x="5318" y="3463"/>
                </a:cubicBezTo>
                <a:cubicBezTo>
                  <a:pt x="5549" y="3501"/>
                  <a:pt x="5794" y="3510"/>
                  <a:pt x="6027" y="3525"/>
                </a:cubicBezTo>
                <a:cubicBezTo>
                  <a:pt x="6454" y="3553"/>
                  <a:pt x="6882" y="3557"/>
                  <a:pt x="7310" y="3568"/>
                </a:cubicBezTo>
                <a:cubicBezTo>
                  <a:pt x="7454" y="3572"/>
                  <a:pt x="7598" y="3581"/>
                  <a:pt x="7742" y="3580"/>
                </a:cubicBezTo>
                <a:cubicBezTo>
                  <a:pt x="7749" y="3579"/>
                  <a:pt x="7756" y="3579"/>
                  <a:pt x="7763" y="3578"/>
                </a:cubicBezTo>
                <a:cubicBezTo>
                  <a:pt x="7771" y="3438"/>
                  <a:pt x="7795" y="3302"/>
                  <a:pt x="7817" y="3163"/>
                </a:cubicBezTo>
                <a:cubicBezTo>
                  <a:pt x="7876" y="2792"/>
                  <a:pt x="7920" y="2307"/>
                  <a:pt x="7764" y="1951"/>
                </a:cubicBezTo>
                <a:cubicBezTo>
                  <a:pt x="7743" y="1903"/>
                  <a:pt x="7712" y="1870"/>
                  <a:pt x="7682" y="1827"/>
                </a:cubicBezTo>
              </a:path>
              <a:path w="7861" h="3581" extrusionOk="0">
                <a:moveTo>
                  <a:pt x="5723" y="284"/>
                </a:moveTo>
                <a:cubicBezTo>
                  <a:pt x="5738" y="164"/>
                  <a:pt x="5699" y="94"/>
                  <a:pt x="5590" y="31"/>
                </a:cubicBezTo>
                <a:cubicBezTo>
                  <a:pt x="5486" y="-30"/>
                  <a:pt x="5325" y="9"/>
                  <a:pt x="5219" y="36"/>
                </a:cubicBezTo>
                <a:cubicBezTo>
                  <a:pt x="5003" y="90"/>
                  <a:pt x="4808" y="197"/>
                  <a:pt x="4665" y="370"/>
                </a:cubicBezTo>
                <a:cubicBezTo>
                  <a:pt x="4570" y="485"/>
                  <a:pt x="4518" y="611"/>
                  <a:pt x="4531" y="759"/>
                </a:cubicBezTo>
                <a:cubicBezTo>
                  <a:pt x="4540" y="858"/>
                  <a:pt x="4579" y="950"/>
                  <a:pt x="4638" y="1029"/>
                </a:cubicBezTo>
                <a:cubicBezTo>
                  <a:pt x="4747" y="1175"/>
                  <a:pt x="4925" y="1270"/>
                  <a:pt x="5103" y="1295"/>
                </a:cubicBezTo>
                <a:cubicBezTo>
                  <a:pt x="5312" y="1324"/>
                  <a:pt x="5501" y="1268"/>
                  <a:pt x="5656" y="1124"/>
                </a:cubicBezTo>
                <a:cubicBezTo>
                  <a:pt x="5754" y="1033"/>
                  <a:pt x="5824" y="919"/>
                  <a:pt x="5864" y="791"/>
                </a:cubicBezTo>
                <a:cubicBezTo>
                  <a:pt x="5898" y="683"/>
                  <a:pt x="5908" y="593"/>
                  <a:pt x="5867" y="488"/>
                </a:cubicBezTo>
                <a:cubicBezTo>
                  <a:pt x="5820" y="369"/>
                  <a:pt x="5770" y="309"/>
                  <a:pt x="5656" y="267"/>
                </a:cubicBezTo>
              </a:path>
            </a:pathLst>
          </a:custGeom>
          <a:noFill/>
          <a:ln w="19050" cap="rnd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7833" name="Ink 1033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7478713" y="2620963"/>
            <a:ext cx="182562" cy="457200"/>
          </a:xfrm>
          <a:custGeom>
            <a:avLst/>
            <a:gdLst>
              <a:gd name="T0" fmla="*/ 2147483647 w 508"/>
              <a:gd name="T1" fmla="*/ 2147483647 h 1270"/>
              <a:gd name="T2" fmla="*/ 2147483647 w 508"/>
              <a:gd name="T3" fmla="*/ 0 h 1270"/>
              <a:gd name="T4" fmla="*/ 2147483647 w 508"/>
              <a:gd name="T5" fmla="*/ 2147483647 h 1270"/>
              <a:gd name="T6" fmla="*/ 2147483647 w 508"/>
              <a:gd name="T7" fmla="*/ 2147483647 h 1270"/>
              <a:gd name="T8" fmla="*/ 2147483647 w 508"/>
              <a:gd name="T9" fmla="*/ 2147483647 h 1270"/>
              <a:gd name="T10" fmla="*/ 2147483647 w 508"/>
              <a:gd name="T11" fmla="*/ 2147483647 h 1270"/>
              <a:gd name="T12" fmla="*/ 0 w 508"/>
              <a:gd name="T13" fmla="*/ 2147483647 h 1270"/>
              <a:gd name="T14" fmla="*/ 2147483647 w 508"/>
              <a:gd name="T15" fmla="*/ 2147483647 h 1270"/>
              <a:gd name="T16" fmla="*/ 2147483647 w 508"/>
              <a:gd name="T17" fmla="*/ 2147483647 h 1270"/>
              <a:gd name="T18" fmla="*/ 2147483647 w 508"/>
              <a:gd name="T19" fmla="*/ 2147483647 h 1270"/>
              <a:gd name="T20" fmla="*/ 2147483647 w 508"/>
              <a:gd name="T21" fmla="*/ 2147483647 h 1270"/>
              <a:gd name="T22" fmla="*/ 2147483647 w 508"/>
              <a:gd name="T23" fmla="*/ 2147483647 h 1270"/>
              <a:gd name="T24" fmla="*/ 2147483647 w 508"/>
              <a:gd name="T25" fmla="*/ 2147483647 h 1270"/>
              <a:gd name="T26" fmla="*/ 2147483647 w 508"/>
              <a:gd name="T27" fmla="*/ 2147483647 h 1270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508"/>
              <a:gd name="T43" fmla="*/ 0 h 1270"/>
              <a:gd name="T44" fmla="*/ 508 w 508"/>
              <a:gd name="T45" fmla="*/ 1270 h 1270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508" h="1270" extrusionOk="0">
                <a:moveTo>
                  <a:pt x="116" y="34"/>
                </a:moveTo>
                <a:cubicBezTo>
                  <a:pt x="117" y="23"/>
                  <a:pt x="118" y="11"/>
                  <a:pt x="119" y="0"/>
                </a:cubicBezTo>
                <a:cubicBezTo>
                  <a:pt x="114" y="58"/>
                  <a:pt x="109" y="117"/>
                  <a:pt x="104" y="175"/>
                </a:cubicBezTo>
                <a:cubicBezTo>
                  <a:pt x="94" y="296"/>
                  <a:pt x="84" y="418"/>
                  <a:pt x="74" y="539"/>
                </a:cubicBezTo>
                <a:cubicBezTo>
                  <a:pt x="63" y="667"/>
                  <a:pt x="56" y="796"/>
                  <a:pt x="41" y="923"/>
                </a:cubicBezTo>
                <a:cubicBezTo>
                  <a:pt x="32" y="1001"/>
                  <a:pt x="26" y="1081"/>
                  <a:pt x="14" y="1159"/>
                </a:cubicBezTo>
                <a:cubicBezTo>
                  <a:pt x="10" y="1185"/>
                  <a:pt x="4" y="1211"/>
                  <a:pt x="0" y="1237"/>
                </a:cubicBezTo>
                <a:cubicBezTo>
                  <a:pt x="45" y="1117"/>
                  <a:pt x="104" y="941"/>
                  <a:pt x="231" y="884"/>
                </a:cubicBezTo>
                <a:cubicBezTo>
                  <a:pt x="266" y="868"/>
                  <a:pt x="313" y="875"/>
                  <a:pt x="346" y="893"/>
                </a:cubicBezTo>
                <a:cubicBezTo>
                  <a:pt x="424" y="936"/>
                  <a:pt x="494" y="1052"/>
                  <a:pt x="506" y="1138"/>
                </a:cubicBezTo>
                <a:cubicBezTo>
                  <a:pt x="515" y="1200"/>
                  <a:pt x="475" y="1236"/>
                  <a:pt x="419" y="1253"/>
                </a:cubicBezTo>
                <a:cubicBezTo>
                  <a:pt x="365" y="1269"/>
                  <a:pt x="298" y="1273"/>
                  <a:pt x="242" y="1267"/>
                </a:cubicBezTo>
                <a:cubicBezTo>
                  <a:pt x="210" y="1264"/>
                  <a:pt x="163" y="1262"/>
                  <a:pt x="138" y="1241"/>
                </a:cubicBezTo>
                <a:cubicBezTo>
                  <a:pt x="137" y="1233"/>
                  <a:pt x="137" y="1226"/>
                  <a:pt x="136" y="1218"/>
                </a:cubicBezTo>
              </a:path>
            </a:pathLst>
          </a:custGeom>
          <a:noFill/>
          <a:ln w="19050" cap="rnd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7834" name="Ink 1034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1057275" y="1563688"/>
            <a:ext cx="1766888" cy="431800"/>
          </a:xfrm>
          <a:custGeom>
            <a:avLst/>
            <a:gdLst>
              <a:gd name="T0" fmla="*/ 2147483647 w 4910"/>
              <a:gd name="T1" fmla="*/ 2147483647 h 1200"/>
              <a:gd name="T2" fmla="*/ 2147483647 w 4910"/>
              <a:gd name="T3" fmla="*/ 2147483647 h 1200"/>
              <a:gd name="T4" fmla="*/ 2147483647 w 4910"/>
              <a:gd name="T5" fmla="*/ 2147483647 h 1200"/>
              <a:gd name="T6" fmla="*/ 2147483647 w 4910"/>
              <a:gd name="T7" fmla="*/ 2147483647 h 1200"/>
              <a:gd name="T8" fmla="*/ 2147483647 w 4910"/>
              <a:gd name="T9" fmla="*/ 2147483647 h 1200"/>
              <a:gd name="T10" fmla="*/ 2147483647 w 4910"/>
              <a:gd name="T11" fmla="*/ 2147483647 h 1200"/>
              <a:gd name="T12" fmla="*/ 2147483647 w 4910"/>
              <a:gd name="T13" fmla="*/ 2147483647 h 1200"/>
              <a:gd name="T14" fmla="*/ 2147483647 w 4910"/>
              <a:gd name="T15" fmla="*/ 2147483647 h 1200"/>
              <a:gd name="T16" fmla="*/ 2147483647 w 4910"/>
              <a:gd name="T17" fmla="*/ 2147483647 h 1200"/>
              <a:gd name="T18" fmla="*/ 2147483647 w 4910"/>
              <a:gd name="T19" fmla="*/ 2147483647 h 1200"/>
              <a:gd name="T20" fmla="*/ 2147483647 w 4910"/>
              <a:gd name="T21" fmla="*/ 2147483647 h 1200"/>
              <a:gd name="T22" fmla="*/ 2147483647 w 4910"/>
              <a:gd name="T23" fmla="*/ 2147483647 h 1200"/>
              <a:gd name="T24" fmla="*/ 2147483647 w 4910"/>
              <a:gd name="T25" fmla="*/ 2147483647 h 1200"/>
              <a:gd name="T26" fmla="*/ 2147483647 w 4910"/>
              <a:gd name="T27" fmla="*/ 2147483647 h 1200"/>
              <a:gd name="T28" fmla="*/ 2147483647 w 4910"/>
              <a:gd name="T29" fmla="*/ 2147483647 h 1200"/>
              <a:gd name="T30" fmla="*/ 2147483647 w 4910"/>
              <a:gd name="T31" fmla="*/ 2147483647 h 1200"/>
              <a:gd name="T32" fmla="*/ 2147483647 w 4910"/>
              <a:gd name="T33" fmla="*/ 2147483647 h 1200"/>
              <a:gd name="T34" fmla="*/ 2147483647 w 4910"/>
              <a:gd name="T35" fmla="*/ 2147483647 h 1200"/>
              <a:gd name="T36" fmla="*/ 2147483647 w 4910"/>
              <a:gd name="T37" fmla="*/ 2147483647 h 1200"/>
              <a:gd name="T38" fmla="*/ 2147483647 w 4910"/>
              <a:gd name="T39" fmla="*/ 2147483647 h 1200"/>
              <a:gd name="T40" fmla="*/ 2147483647 w 4910"/>
              <a:gd name="T41" fmla="*/ 2147483647 h 1200"/>
              <a:gd name="T42" fmla="*/ 2147483647 w 4910"/>
              <a:gd name="T43" fmla="*/ 2147483647 h 1200"/>
              <a:gd name="T44" fmla="*/ 2147483647 w 4910"/>
              <a:gd name="T45" fmla="*/ 2147483647 h 1200"/>
              <a:gd name="T46" fmla="*/ 2147483647 w 4910"/>
              <a:gd name="T47" fmla="*/ 2147483647 h 1200"/>
              <a:gd name="T48" fmla="*/ 2147483647 w 4910"/>
              <a:gd name="T49" fmla="*/ 2147483647 h 1200"/>
              <a:gd name="T50" fmla="*/ 2147483647 w 4910"/>
              <a:gd name="T51" fmla="*/ 2147483647 h 1200"/>
              <a:gd name="T52" fmla="*/ 2147483647 w 4910"/>
              <a:gd name="T53" fmla="*/ 0 h 1200"/>
              <a:gd name="T54" fmla="*/ 2147483647 w 4910"/>
              <a:gd name="T55" fmla="*/ 2147483647 h 1200"/>
              <a:gd name="T56" fmla="*/ 2147483647 w 4910"/>
              <a:gd name="T57" fmla="*/ 2147483647 h 1200"/>
              <a:gd name="T58" fmla="*/ 2147483647 w 4910"/>
              <a:gd name="T59" fmla="*/ 2147483647 h 1200"/>
              <a:gd name="T60" fmla="*/ 2147483647 w 4910"/>
              <a:gd name="T61" fmla="*/ 2147483647 h 1200"/>
              <a:gd name="T62" fmla="*/ 2147483647 w 4910"/>
              <a:gd name="T63" fmla="*/ 2147483647 h 1200"/>
              <a:gd name="T64" fmla="*/ 2147483647 w 4910"/>
              <a:gd name="T65" fmla="*/ 2147483647 h 1200"/>
              <a:gd name="T66" fmla="*/ 2147483647 w 4910"/>
              <a:gd name="T67" fmla="*/ 2147483647 h 1200"/>
              <a:gd name="T68" fmla="*/ 2147483647 w 4910"/>
              <a:gd name="T69" fmla="*/ 2147483647 h 1200"/>
              <a:gd name="T70" fmla="*/ 2147483647 w 4910"/>
              <a:gd name="T71" fmla="*/ 2147483647 h 1200"/>
              <a:gd name="T72" fmla="*/ 2147483647 w 4910"/>
              <a:gd name="T73" fmla="*/ 2147483647 h 1200"/>
              <a:gd name="T74" fmla="*/ 2147483647 w 4910"/>
              <a:gd name="T75" fmla="*/ 2147483647 h 1200"/>
              <a:gd name="T76" fmla="*/ 2147483647 w 4910"/>
              <a:gd name="T77" fmla="*/ 2147483647 h 1200"/>
              <a:gd name="T78" fmla="*/ 2147483647 w 4910"/>
              <a:gd name="T79" fmla="*/ 2147483647 h 1200"/>
              <a:gd name="T80" fmla="*/ 2147483647 w 4910"/>
              <a:gd name="T81" fmla="*/ 2147483647 h 1200"/>
              <a:gd name="T82" fmla="*/ 2147483647 w 4910"/>
              <a:gd name="T83" fmla="*/ 2147483647 h 1200"/>
              <a:gd name="T84" fmla="*/ 2147483647 w 4910"/>
              <a:gd name="T85" fmla="*/ 2147483647 h 1200"/>
              <a:gd name="T86" fmla="*/ 2147483647 w 4910"/>
              <a:gd name="T87" fmla="*/ 2147483647 h 1200"/>
              <a:gd name="T88" fmla="*/ 2147483647 w 4910"/>
              <a:gd name="T89" fmla="*/ 2147483647 h 1200"/>
              <a:gd name="T90" fmla="*/ 2147483647 w 4910"/>
              <a:gd name="T91" fmla="*/ 2147483647 h 1200"/>
              <a:gd name="T92" fmla="*/ 2147483647 w 4910"/>
              <a:gd name="T93" fmla="*/ 2147483647 h 1200"/>
              <a:gd name="T94" fmla="*/ 2147483647 w 4910"/>
              <a:gd name="T95" fmla="*/ 2147483647 h 1200"/>
              <a:gd name="T96" fmla="*/ 2147483647 w 4910"/>
              <a:gd name="T97" fmla="*/ 2147483647 h 1200"/>
              <a:gd name="T98" fmla="*/ 2147483647 w 4910"/>
              <a:gd name="T99" fmla="*/ 2147483647 h 1200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4910"/>
              <a:gd name="T151" fmla="*/ 0 h 1200"/>
              <a:gd name="T152" fmla="*/ 4910 w 4910"/>
              <a:gd name="T153" fmla="*/ 1200 h 1200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4910" h="1200" extrusionOk="0">
                <a:moveTo>
                  <a:pt x="282" y="462"/>
                </a:moveTo>
                <a:cubicBezTo>
                  <a:pt x="293" y="421"/>
                  <a:pt x="318" y="389"/>
                  <a:pt x="331" y="350"/>
                </a:cubicBezTo>
                <a:cubicBezTo>
                  <a:pt x="347" y="301"/>
                  <a:pt x="317" y="251"/>
                  <a:pt x="274" y="229"/>
                </a:cubicBezTo>
                <a:cubicBezTo>
                  <a:pt x="237" y="210"/>
                  <a:pt x="191" y="210"/>
                  <a:pt x="152" y="217"/>
                </a:cubicBezTo>
                <a:cubicBezTo>
                  <a:pt x="108" y="225"/>
                  <a:pt x="59" y="240"/>
                  <a:pt x="26" y="272"/>
                </a:cubicBezTo>
                <a:cubicBezTo>
                  <a:pt x="-7" y="305"/>
                  <a:pt x="-5" y="350"/>
                  <a:pt x="11" y="391"/>
                </a:cubicBezTo>
                <a:cubicBezTo>
                  <a:pt x="35" y="452"/>
                  <a:pt x="86" y="505"/>
                  <a:pt x="133" y="550"/>
                </a:cubicBezTo>
                <a:cubicBezTo>
                  <a:pt x="184" y="599"/>
                  <a:pt x="239" y="642"/>
                  <a:pt x="292" y="688"/>
                </a:cubicBezTo>
                <a:cubicBezTo>
                  <a:pt x="322" y="714"/>
                  <a:pt x="358" y="744"/>
                  <a:pt x="373" y="782"/>
                </a:cubicBezTo>
                <a:cubicBezTo>
                  <a:pt x="389" y="822"/>
                  <a:pt x="371" y="840"/>
                  <a:pt x="332" y="846"/>
                </a:cubicBezTo>
                <a:cubicBezTo>
                  <a:pt x="303" y="851"/>
                  <a:pt x="266" y="849"/>
                  <a:pt x="237" y="845"/>
                </a:cubicBezTo>
                <a:cubicBezTo>
                  <a:pt x="218" y="842"/>
                  <a:pt x="147" y="839"/>
                  <a:pt x="134" y="828"/>
                </a:cubicBezTo>
                <a:cubicBezTo>
                  <a:pt x="133" y="822"/>
                  <a:pt x="132" y="816"/>
                  <a:pt x="131" y="810"/>
                </a:cubicBezTo>
              </a:path>
              <a:path w="4910" h="1200" extrusionOk="0">
                <a:moveTo>
                  <a:pt x="749" y="505"/>
                </a:moveTo>
                <a:cubicBezTo>
                  <a:pt x="771" y="473"/>
                  <a:pt x="783" y="455"/>
                  <a:pt x="762" y="417"/>
                </a:cubicBezTo>
                <a:cubicBezTo>
                  <a:pt x="742" y="381"/>
                  <a:pt x="704" y="362"/>
                  <a:pt x="665" y="357"/>
                </a:cubicBezTo>
                <a:cubicBezTo>
                  <a:pt x="633" y="353"/>
                  <a:pt x="605" y="386"/>
                  <a:pt x="590" y="410"/>
                </a:cubicBezTo>
                <a:cubicBezTo>
                  <a:pt x="562" y="454"/>
                  <a:pt x="544" y="509"/>
                  <a:pt x="534" y="560"/>
                </a:cubicBezTo>
                <a:cubicBezTo>
                  <a:pt x="524" y="612"/>
                  <a:pt x="521" y="669"/>
                  <a:pt x="532" y="721"/>
                </a:cubicBezTo>
                <a:cubicBezTo>
                  <a:pt x="541" y="765"/>
                  <a:pt x="563" y="804"/>
                  <a:pt x="598" y="833"/>
                </a:cubicBezTo>
                <a:cubicBezTo>
                  <a:pt x="634" y="863"/>
                  <a:pt x="685" y="879"/>
                  <a:pt x="730" y="888"/>
                </a:cubicBezTo>
                <a:cubicBezTo>
                  <a:pt x="774" y="896"/>
                  <a:pt x="811" y="898"/>
                  <a:pt x="848" y="870"/>
                </a:cubicBezTo>
                <a:cubicBezTo>
                  <a:pt x="866" y="849"/>
                  <a:pt x="873" y="841"/>
                  <a:pt x="888" y="829"/>
                </a:cubicBezTo>
              </a:path>
              <a:path w="4910" h="1200" extrusionOk="0">
                <a:moveTo>
                  <a:pt x="1072" y="615"/>
                </a:moveTo>
                <a:cubicBezTo>
                  <a:pt x="1024" y="610"/>
                  <a:pt x="1136" y="608"/>
                  <a:pt x="1147" y="609"/>
                </a:cubicBezTo>
                <a:cubicBezTo>
                  <a:pt x="1180" y="614"/>
                  <a:pt x="1212" y="612"/>
                  <a:pt x="1245" y="614"/>
                </a:cubicBezTo>
                <a:cubicBezTo>
                  <a:pt x="1282" y="617"/>
                  <a:pt x="1320" y="620"/>
                  <a:pt x="1357" y="624"/>
                </a:cubicBezTo>
              </a:path>
              <a:path w="4910" h="1200" extrusionOk="0">
                <a:moveTo>
                  <a:pt x="1123" y="706"/>
                </a:moveTo>
                <a:cubicBezTo>
                  <a:pt x="1126" y="754"/>
                  <a:pt x="1140" y="757"/>
                  <a:pt x="1189" y="759"/>
                </a:cubicBezTo>
                <a:cubicBezTo>
                  <a:pt x="1229" y="761"/>
                  <a:pt x="1265" y="767"/>
                  <a:pt x="1305" y="759"/>
                </a:cubicBezTo>
                <a:cubicBezTo>
                  <a:pt x="1348" y="751"/>
                  <a:pt x="1386" y="735"/>
                  <a:pt x="1426" y="719"/>
                </a:cubicBezTo>
              </a:path>
              <a:path w="4910" h="1200" extrusionOk="0">
                <a:moveTo>
                  <a:pt x="2273" y="23"/>
                </a:moveTo>
                <a:cubicBezTo>
                  <a:pt x="2233" y="15"/>
                  <a:pt x="2189" y="12"/>
                  <a:pt x="2148" y="12"/>
                </a:cubicBezTo>
                <a:cubicBezTo>
                  <a:pt x="2118" y="12"/>
                  <a:pt x="2060" y="2"/>
                  <a:pt x="2033" y="15"/>
                </a:cubicBezTo>
                <a:cubicBezTo>
                  <a:pt x="1990" y="36"/>
                  <a:pt x="1980" y="52"/>
                  <a:pt x="1972" y="99"/>
                </a:cubicBezTo>
                <a:cubicBezTo>
                  <a:pt x="1933" y="327"/>
                  <a:pt x="1885" y="567"/>
                  <a:pt x="1883" y="798"/>
                </a:cubicBezTo>
                <a:cubicBezTo>
                  <a:pt x="1882" y="920"/>
                  <a:pt x="1904" y="1047"/>
                  <a:pt x="1994" y="1135"/>
                </a:cubicBezTo>
                <a:cubicBezTo>
                  <a:pt x="2026" y="1167"/>
                  <a:pt x="2063" y="1187"/>
                  <a:pt x="2108" y="1196"/>
                </a:cubicBezTo>
                <a:cubicBezTo>
                  <a:pt x="2133" y="1201"/>
                  <a:pt x="2168" y="1202"/>
                  <a:pt x="2193" y="1193"/>
                </a:cubicBezTo>
                <a:cubicBezTo>
                  <a:pt x="2237" y="1177"/>
                  <a:pt x="2250" y="1133"/>
                  <a:pt x="2269" y="1096"/>
                </a:cubicBezTo>
              </a:path>
              <a:path w="4910" h="1200" extrusionOk="0">
                <a:moveTo>
                  <a:pt x="2369" y="570"/>
                </a:moveTo>
                <a:cubicBezTo>
                  <a:pt x="2363" y="542"/>
                  <a:pt x="2359" y="531"/>
                  <a:pt x="2338" y="520"/>
                </a:cubicBezTo>
                <a:cubicBezTo>
                  <a:pt x="2297" y="530"/>
                  <a:pt x="2270" y="543"/>
                  <a:pt x="2247" y="582"/>
                </a:cubicBezTo>
                <a:cubicBezTo>
                  <a:pt x="2225" y="619"/>
                  <a:pt x="2214" y="661"/>
                  <a:pt x="2214" y="704"/>
                </a:cubicBezTo>
                <a:cubicBezTo>
                  <a:pt x="2213" y="787"/>
                  <a:pt x="2268" y="849"/>
                  <a:pt x="2349" y="865"/>
                </a:cubicBezTo>
                <a:cubicBezTo>
                  <a:pt x="2403" y="876"/>
                  <a:pt x="2457" y="871"/>
                  <a:pt x="2509" y="853"/>
                </a:cubicBezTo>
                <a:cubicBezTo>
                  <a:pt x="2558" y="836"/>
                  <a:pt x="2606" y="803"/>
                  <a:pt x="2629" y="755"/>
                </a:cubicBezTo>
                <a:cubicBezTo>
                  <a:pt x="2652" y="708"/>
                  <a:pt x="2653" y="652"/>
                  <a:pt x="2634" y="603"/>
                </a:cubicBezTo>
                <a:cubicBezTo>
                  <a:pt x="2617" y="561"/>
                  <a:pt x="2578" y="525"/>
                  <a:pt x="2536" y="509"/>
                </a:cubicBezTo>
                <a:cubicBezTo>
                  <a:pt x="2522" y="504"/>
                  <a:pt x="2434" y="497"/>
                  <a:pt x="2447" y="471"/>
                </a:cubicBezTo>
                <a:cubicBezTo>
                  <a:pt x="2457" y="461"/>
                  <a:pt x="2467" y="451"/>
                  <a:pt x="2477" y="441"/>
                </a:cubicBezTo>
              </a:path>
              <a:path w="4910" h="1200" extrusionOk="0">
                <a:moveTo>
                  <a:pt x="2806" y="108"/>
                </a:moveTo>
                <a:cubicBezTo>
                  <a:pt x="2829" y="64"/>
                  <a:pt x="2847" y="49"/>
                  <a:pt x="2892" y="29"/>
                </a:cubicBezTo>
                <a:cubicBezTo>
                  <a:pt x="2929" y="13"/>
                  <a:pt x="2965" y="2"/>
                  <a:pt x="3005" y="0"/>
                </a:cubicBezTo>
                <a:cubicBezTo>
                  <a:pt x="3086" y="-3"/>
                  <a:pt x="3125" y="64"/>
                  <a:pt x="3148" y="133"/>
                </a:cubicBezTo>
                <a:cubicBezTo>
                  <a:pt x="3201" y="294"/>
                  <a:pt x="3221" y="472"/>
                  <a:pt x="3250" y="639"/>
                </a:cubicBezTo>
                <a:cubicBezTo>
                  <a:pt x="3269" y="752"/>
                  <a:pt x="3297" y="877"/>
                  <a:pt x="3266" y="991"/>
                </a:cubicBezTo>
                <a:cubicBezTo>
                  <a:pt x="3254" y="1034"/>
                  <a:pt x="3227" y="1086"/>
                  <a:pt x="3186" y="1109"/>
                </a:cubicBezTo>
                <a:cubicBezTo>
                  <a:pt x="3153" y="1128"/>
                  <a:pt x="3103" y="1124"/>
                  <a:pt x="3068" y="1116"/>
                </a:cubicBezTo>
                <a:cubicBezTo>
                  <a:pt x="3039" y="1109"/>
                  <a:pt x="2979" y="1095"/>
                  <a:pt x="2993" y="1049"/>
                </a:cubicBezTo>
                <a:cubicBezTo>
                  <a:pt x="3004" y="1012"/>
                  <a:pt x="3052" y="983"/>
                  <a:pt x="3080" y="960"/>
                </a:cubicBezTo>
              </a:path>
              <a:path w="4910" h="1200" extrusionOk="0">
                <a:moveTo>
                  <a:pt x="3428" y="404"/>
                </a:moveTo>
                <a:cubicBezTo>
                  <a:pt x="3438" y="380"/>
                  <a:pt x="3442" y="371"/>
                  <a:pt x="3457" y="360"/>
                </a:cubicBezTo>
                <a:cubicBezTo>
                  <a:pt x="3476" y="405"/>
                  <a:pt x="3476" y="435"/>
                  <a:pt x="3479" y="484"/>
                </a:cubicBezTo>
                <a:cubicBezTo>
                  <a:pt x="3482" y="531"/>
                  <a:pt x="3485" y="579"/>
                  <a:pt x="3485" y="626"/>
                </a:cubicBezTo>
                <a:cubicBezTo>
                  <a:pt x="3485" y="656"/>
                  <a:pt x="3484" y="688"/>
                  <a:pt x="3492" y="717"/>
                </a:cubicBezTo>
                <a:cubicBezTo>
                  <a:pt x="3494" y="724"/>
                  <a:pt x="3497" y="732"/>
                  <a:pt x="3499" y="739"/>
                </a:cubicBezTo>
              </a:path>
              <a:path w="4910" h="1200" extrusionOk="0">
                <a:moveTo>
                  <a:pt x="3537" y="484"/>
                </a:moveTo>
                <a:cubicBezTo>
                  <a:pt x="3569" y="453"/>
                  <a:pt x="3603" y="433"/>
                  <a:pt x="3639" y="406"/>
                </a:cubicBezTo>
                <a:cubicBezTo>
                  <a:pt x="3662" y="389"/>
                  <a:pt x="3683" y="380"/>
                  <a:pt x="3709" y="367"/>
                </a:cubicBezTo>
                <a:cubicBezTo>
                  <a:pt x="3695" y="408"/>
                  <a:pt x="3674" y="438"/>
                  <a:pt x="3650" y="475"/>
                </a:cubicBezTo>
                <a:cubicBezTo>
                  <a:pt x="3620" y="520"/>
                  <a:pt x="3588" y="562"/>
                  <a:pt x="3555" y="604"/>
                </a:cubicBezTo>
                <a:cubicBezTo>
                  <a:pt x="3545" y="617"/>
                  <a:pt x="3474" y="724"/>
                  <a:pt x="3459" y="724"/>
                </a:cubicBezTo>
                <a:cubicBezTo>
                  <a:pt x="3445" y="705"/>
                  <a:pt x="3440" y="698"/>
                  <a:pt x="3443" y="680"/>
                </a:cubicBezTo>
              </a:path>
              <a:path w="4910" h="1200" extrusionOk="0">
                <a:moveTo>
                  <a:pt x="3428" y="461"/>
                </a:moveTo>
                <a:cubicBezTo>
                  <a:pt x="3464" y="431"/>
                  <a:pt x="3501" y="412"/>
                  <a:pt x="3543" y="392"/>
                </a:cubicBezTo>
                <a:cubicBezTo>
                  <a:pt x="3574" y="377"/>
                  <a:pt x="3608" y="366"/>
                  <a:pt x="3640" y="354"/>
                </a:cubicBezTo>
                <a:cubicBezTo>
                  <a:pt x="3608" y="387"/>
                  <a:pt x="3576" y="416"/>
                  <a:pt x="3536" y="440"/>
                </a:cubicBezTo>
                <a:cubicBezTo>
                  <a:pt x="3501" y="461"/>
                  <a:pt x="3465" y="479"/>
                  <a:pt x="3428" y="496"/>
                </a:cubicBezTo>
                <a:cubicBezTo>
                  <a:pt x="3387" y="515"/>
                  <a:pt x="3363" y="520"/>
                  <a:pt x="3320" y="508"/>
                </a:cubicBezTo>
                <a:cubicBezTo>
                  <a:pt x="3366" y="499"/>
                  <a:pt x="3386" y="511"/>
                  <a:pt x="3429" y="535"/>
                </a:cubicBezTo>
                <a:cubicBezTo>
                  <a:pt x="3472" y="559"/>
                  <a:pt x="3515" y="584"/>
                  <a:pt x="3557" y="609"/>
                </a:cubicBezTo>
                <a:cubicBezTo>
                  <a:pt x="3590" y="628"/>
                  <a:pt x="3631" y="646"/>
                  <a:pt x="3660" y="671"/>
                </a:cubicBezTo>
                <a:cubicBezTo>
                  <a:pt x="3699" y="705"/>
                  <a:pt x="3679" y="717"/>
                  <a:pt x="3718" y="696"/>
                </a:cubicBezTo>
              </a:path>
              <a:path w="4910" h="1200" extrusionOk="0">
                <a:moveTo>
                  <a:pt x="4122" y="172"/>
                </a:moveTo>
                <a:cubicBezTo>
                  <a:pt x="4089" y="148"/>
                  <a:pt x="4060" y="124"/>
                  <a:pt x="4030" y="98"/>
                </a:cubicBezTo>
                <a:cubicBezTo>
                  <a:pt x="4024" y="94"/>
                  <a:pt x="4019" y="90"/>
                  <a:pt x="4013" y="86"/>
                </a:cubicBezTo>
                <a:cubicBezTo>
                  <a:pt x="4079" y="93"/>
                  <a:pt x="4143" y="109"/>
                  <a:pt x="4210" y="112"/>
                </a:cubicBezTo>
                <a:cubicBezTo>
                  <a:pt x="4316" y="117"/>
                  <a:pt x="4422" y="109"/>
                  <a:pt x="4526" y="89"/>
                </a:cubicBezTo>
                <a:cubicBezTo>
                  <a:pt x="4548" y="85"/>
                  <a:pt x="4556" y="83"/>
                  <a:pt x="4571" y="81"/>
                </a:cubicBezTo>
                <a:cubicBezTo>
                  <a:pt x="4564" y="126"/>
                  <a:pt x="4551" y="169"/>
                  <a:pt x="4542" y="214"/>
                </a:cubicBezTo>
                <a:cubicBezTo>
                  <a:pt x="4496" y="436"/>
                  <a:pt x="4463" y="663"/>
                  <a:pt x="4433" y="887"/>
                </a:cubicBezTo>
                <a:cubicBezTo>
                  <a:pt x="4423" y="962"/>
                  <a:pt x="4418" y="1036"/>
                  <a:pt x="4418" y="1111"/>
                </a:cubicBezTo>
                <a:cubicBezTo>
                  <a:pt x="4437" y="1071"/>
                  <a:pt x="4432" y="1039"/>
                  <a:pt x="4429" y="994"/>
                </a:cubicBezTo>
              </a:path>
              <a:path w="4910" h="1200" extrusionOk="0">
                <a:moveTo>
                  <a:pt x="4232" y="621"/>
                </a:moveTo>
                <a:cubicBezTo>
                  <a:pt x="4212" y="615"/>
                  <a:pt x="4206" y="613"/>
                  <a:pt x="4193" y="620"/>
                </a:cubicBezTo>
                <a:cubicBezTo>
                  <a:pt x="4239" y="626"/>
                  <a:pt x="4288" y="626"/>
                  <a:pt x="4335" y="627"/>
                </a:cubicBezTo>
                <a:cubicBezTo>
                  <a:pt x="4423" y="628"/>
                  <a:pt x="4510" y="628"/>
                  <a:pt x="4598" y="629"/>
                </a:cubicBezTo>
                <a:cubicBezTo>
                  <a:pt x="4673" y="630"/>
                  <a:pt x="4747" y="628"/>
                  <a:pt x="4822" y="635"/>
                </a:cubicBezTo>
                <a:cubicBezTo>
                  <a:pt x="4849" y="638"/>
                  <a:pt x="4933" y="646"/>
                  <a:pt x="4897" y="689"/>
                </a:cubicBezTo>
                <a:cubicBezTo>
                  <a:pt x="4890" y="693"/>
                  <a:pt x="4884" y="696"/>
                  <a:pt x="4877" y="700"/>
                </a:cubicBezTo>
              </a:path>
            </a:pathLst>
          </a:custGeom>
          <a:noFill/>
          <a:ln w="19050" cap="rnd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7835" name="Ink 1035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752475" y="2008188"/>
            <a:ext cx="1427163" cy="752475"/>
          </a:xfrm>
          <a:custGeom>
            <a:avLst/>
            <a:gdLst>
              <a:gd name="T0" fmla="*/ 2147483647 w 3967"/>
              <a:gd name="T1" fmla="*/ 2147483647 h 2090"/>
              <a:gd name="T2" fmla="*/ 2147483647 w 3967"/>
              <a:gd name="T3" fmla="*/ 2147483647 h 2090"/>
              <a:gd name="T4" fmla="*/ 2147483647 w 3967"/>
              <a:gd name="T5" fmla="*/ 2147483647 h 2090"/>
              <a:gd name="T6" fmla="*/ 2147483647 w 3967"/>
              <a:gd name="T7" fmla="*/ 2147483647 h 2090"/>
              <a:gd name="T8" fmla="*/ 2147483647 w 3967"/>
              <a:gd name="T9" fmla="*/ 2147483647 h 2090"/>
              <a:gd name="T10" fmla="*/ 2147483647 w 3967"/>
              <a:gd name="T11" fmla="*/ 2147483647 h 2090"/>
              <a:gd name="T12" fmla="*/ 2147483647 w 3967"/>
              <a:gd name="T13" fmla="*/ 2147483647 h 2090"/>
              <a:gd name="T14" fmla="*/ 2147483647 w 3967"/>
              <a:gd name="T15" fmla="*/ 2147483647 h 2090"/>
              <a:gd name="T16" fmla="*/ 2147483647 w 3967"/>
              <a:gd name="T17" fmla="*/ 2147483647 h 2090"/>
              <a:gd name="T18" fmla="*/ 2147483647 w 3967"/>
              <a:gd name="T19" fmla="*/ 2147483647 h 2090"/>
              <a:gd name="T20" fmla="*/ 2147483647 w 3967"/>
              <a:gd name="T21" fmla="*/ 2147483647 h 2090"/>
              <a:gd name="T22" fmla="*/ 2147483647 w 3967"/>
              <a:gd name="T23" fmla="*/ 2147483647 h 2090"/>
              <a:gd name="T24" fmla="*/ 2147483647 w 3967"/>
              <a:gd name="T25" fmla="*/ 2147483647 h 2090"/>
              <a:gd name="T26" fmla="*/ 2147483647 w 3967"/>
              <a:gd name="T27" fmla="*/ 2147483647 h 2090"/>
              <a:gd name="T28" fmla="*/ 2147483647 w 3967"/>
              <a:gd name="T29" fmla="*/ 2147483647 h 2090"/>
              <a:gd name="T30" fmla="*/ 2147483647 w 3967"/>
              <a:gd name="T31" fmla="*/ 2147483647 h 2090"/>
              <a:gd name="T32" fmla="*/ 2147483647 w 3967"/>
              <a:gd name="T33" fmla="*/ 2147483647 h 2090"/>
              <a:gd name="T34" fmla="*/ 2147483647 w 3967"/>
              <a:gd name="T35" fmla="*/ 2147483647 h 2090"/>
              <a:gd name="T36" fmla="*/ 2147483647 w 3967"/>
              <a:gd name="T37" fmla="*/ 2147483647 h 2090"/>
              <a:gd name="T38" fmla="*/ 2147483647 w 3967"/>
              <a:gd name="T39" fmla="*/ 2147483647 h 2090"/>
              <a:gd name="T40" fmla="*/ 2147483647 w 3967"/>
              <a:gd name="T41" fmla="*/ 2147483647 h 2090"/>
              <a:gd name="T42" fmla="*/ 2147483647 w 3967"/>
              <a:gd name="T43" fmla="*/ 2147483647 h 2090"/>
              <a:gd name="T44" fmla="*/ 2147483647 w 3967"/>
              <a:gd name="T45" fmla="*/ 2147483647 h 2090"/>
              <a:gd name="T46" fmla="*/ 2147483647 w 3967"/>
              <a:gd name="T47" fmla="*/ 2147483647 h 2090"/>
              <a:gd name="T48" fmla="*/ 2147483647 w 3967"/>
              <a:gd name="T49" fmla="*/ 2147483647 h 2090"/>
              <a:gd name="T50" fmla="*/ 2147483647 w 3967"/>
              <a:gd name="T51" fmla="*/ 2147483647 h 2090"/>
              <a:gd name="T52" fmla="*/ 2147483647 w 3967"/>
              <a:gd name="T53" fmla="*/ 2147483647 h 2090"/>
              <a:gd name="T54" fmla="*/ 2147483647 w 3967"/>
              <a:gd name="T55" fmla="*/ 2147483647 h 2090"/>
              <a:gd name="T56" fmla="*/ 2147483647 w 3967"/>
              <a:gd name="T57" fmla="*/ 2147483647 h 2090"/>
              <a:gd name="T58" fmla="*/ 2147483647 w 3967"/>
              <a:gd name="T59" fmla="*/ 2147483647 h 2090"/>
              <a:gd name="T60" fmla="*/ 2147483647 w 3967"/>
              <a:gd name="T61" fmla="*/ 2147483647 h 2090"/>
              <a:gd name="T62" fmla="*/ 2147483647 w 3967"/>
              <a:gd name="T63" fmla="*/ 2147483647 h 2090"/>
              <a:gd name="T64" fmla="*/ 2147483647 w 3967"/>
              <a:gd name="T65" fmla="*/ 2147483647 h 2090"/>
              <a:gd name="T66" fmla="*/ 2147483647 w 3967"/>
              <a:gd name="T67" fmla="*/ 2147483647 h 2090"/>
              <a:gd name="T68" fmla="*/ 2147483647 w 3967"/>
              <a:gd name="T69" fmla="*/ 2147483647 h 2090"/>
              <a:gd name="T70" fmla="*/ 2147483647 w 3967"/>
              <a:gd name="T71" fmla="*/ 2147483647 h 2090"/>
              <a:gd name="T72" fmla="*/ 2147483647 w 3967"/>
              <a:gd name="T73" fmla="*/ 2147483647 h 2090"/>
              <a:gd name="T74" fmla="*/ 2147483647 w 3967"/>
              <a:gd name="T75" fmla="*/ 2147483647 h 2090"/>
              <a:gd name="T76" fmla="*/ 2147483647 w 3967"/>
              <a:gd name="T77" fmla="*/ 2147483647 h 2090"/>
              <a:gd name="T78" fmla="*/ 2147483647 w 3967"/>
              <a:gd name="T79" fmla="*/ 2147483647 h 2090"/>
              <a:gd name="T80" fmla="*/ 2147483647 w 3967"/>
              <a:gd name="T81" fmla="*/ 2147483647 h 2090"/>
              <a:gd name="T82" fmla="*/ 2147483647 w 3967"/>
              <a:gd name="T83" fmla="*/ 2147483647 h 2090"/>
              <a:gd name="T84" fmla="*/ 2147483647 w 3967"/>
              <a:gd name="T85" fmla="*/ 2147483647 h 2090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3967"/>
              <a:gd name="T130" fmla="*/ 0 h 2090"/>
              <a:gd name="T131" fmla="*/ 3967 w 3967"/>
              <a:gd name="T132" fmla="*/ 2090 h 2090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3967" h="2090" extrusionOk="0">
                <a:moveTo>
                  <a:pt x="451" y="318"/>
                </a:moveTo>
                <a:cubicBezTo>
                  <a:pt x="477" y="263"/>
                  <a:pt x="515" y="201"/>
                  <a:pt x="527" y="140"/>
                </a:cubicBezTo>
                <a:cubicBezTo>
                  <a:pt x="540" y="76"/>
                  <a:pt x="529" y="78"/>
                  <a:pt x="511" y="29"/>
                </a:cubicBezTo>
                <a:cubicBezTo>
                  <a:pt x="471" y="54"/>
                  <a:pt x="455" y="65"/>
                  <a:pt x="435" y="115"/>
                </a:cubicBezTo>
                <a:cubicBezTo>
                  <a:pt x="397" y="209"/>
                  <a:pt x="391" y="314"/>
                  <a:pt x="393" y="414"/>
                </a:cubicBezTo>
                <a:cubicBezTo>
                  <a:pt x="396" y="569"/>
                  <a:pt x="414" y="724"/>
                  <a:pt x="437" y="877"/>
                </a:cubicBezTo>
                <a:cubicBezTo>
                  <a:pt x="461" y="1038"/>
                  <a:pt x="489" y="1198"/>
                  <a:pt x="505" y="1360"/>
                </a:cubicBezTo>
                <a:cubicBezTo>
                  <a:pt x="524" y="1561"/>
                  <a:pt x="514" y="1758"/>
                  <a:pt x="449" y="1950"/>
                </a:cubicBezTo>
                <a:cubicBezTo>
                  <a:pt x="431" y="2003"/>
                  <a:pt x="405" y="2044"/>
                  <a:pt x="377" y="2089"/>
                </a:cubicBezTo>
                <a:cubicBezTo>
                  <a:pt x="356" y="2022"/>
                  <a:pt x="347" y="1966"/>
                  <a:pt x="343" y="1889"/>
                </a:cubicBezTo>
              </a:path>
              <a:path w="3967" h="2090" extrusionOk="0">
                <a:moveTo>
                  <a:pt x="193" y="1046"/>
                </a:moveTo>
                <a:cubicBezTo>
                  <a:pt x="183" y="1000"/>
                  <a:pt x="184" y="997"/>
                  <a:pt x="185" y="957"/>
                </a:cubicBezTo>
                <a:cubicBezTo>
                  <a:pt x="241" y="945"/>
                  <a:pt x="311" y="934"/>
                  <a:pt x="376" y="923"/>
                </a:cubicBezTo>
                <a:cubicBezTo>
                  <a:pt x="479" y="906"/>
                  <a:pt x="579" y="894"/>
                  <a:pt x="683" y="891"/>
                </a:cubicBezTo>
                <a:cubicBezTo>
                  <a:pt x="729" y="890"/>
                  <a:pt x="819" y="877"/>
                  <a:pt x="849" y="927"/>
                </a:cubicBezTo>
                <a:cubicBezTo>
                  <a:pt x="882" y="982"/>
                  <a:pt x="829" y="1068"/>
                  <a:pt x="813" y="1121"/>
                </a:cubicBezTo>
                <a:cubicBezTo>
                  <a:pt x="797" y="1173"/>
                  <a:pt x="772" y="1263"/>
                  <a:pt x="830" y="1302"/>
                </a:cubicBezTo>
                <a:cubicBezTo>
                  <a:pt x="874" y="1331"/>
                  <a:pt x="946" y="1327"/>
                  <a:pt x="993" y="1311"/>
                </a:cubicBezTo>
                <a:cubicBezTo>
                  <a:pt x="1046" y="1293"/>
                  <a:pt x="1090" y="1254"/>
                  <a:pt x="1088" y="1195"/>
                </a:cubicBezTo>
                <a:cubicBezTo>
                  <a:pt x="1085" y="1092"/>
                  <a:pt x="990" y="979"/>
                  <a:pt x="934" y="899"/>
                </a:cubicBezTo>
                <a:cubicBezTo>
                  <a:pt x="903" y="855"/>
                  <a:pt x="914" y="856"/>
                  <a:pt x="908" y="821"/>
                </a:cubicBezTo>
                <a:cubicBezTo>
                  <a:pt x="955" y="848"/>
                  <a:pt x="998" y="875"/>
                  <a:pt x="1041" y="911"/>
                </a:cubicBezTo>
                <a:cubicBezTo>
                  <a:pt x="1157" y="1006"/>
                  <a:pt x="1240" y="1120"/>
                  <a:pt x="1299" y="1257"/>
                </a:cubicBezTo>
                <a:cubicBezTo>
                  <a:pt x="1280" y="1218"/>
                  <a:pt x="1262" y="1180"/>
                  <a:pt x="1248" y="1138"/>
                </a:cubicBezTo>
                <a:cubicBezTo>
                  <a:pt x="1223" y="1061"/>
                  <a:pt x="1205" y="979"/>
                  <a:pt x="1208" y="898"/>
                </a:cubicBezTo>
                <a:cubicBezTo>
                  <a:pt x="1211" y="830"/>
                  <a:pt x="1225" y="748"/>
                  <a:pt x="1269" y="693"/>
                </a:cubicBezTo>
                <a:cubicBezTo>
                  <a:pt x="1303" y="651"/>
                  <a:pt x="1331" y="659"/>
                  <a:pt x="1374" y="649"/>
                </a:cubicBezTo>
                <a:cubicBezTo>
                  <a:pt x="1400" y="699"/>
                  <a:pt x="1397" y="705"/>
                  <a:pt x="1387" y="765"/>
                </a:cubicBezTo>
                <a:cubicBezTo>
                  <a:pt x="1377" y="821"/>
                  <a:pt x="1361" y="874"/>
                  <a:pt x="1374" y="931"/>
                </a:cubicBezTo>
                <a:cubicBezTo>
                  <a:pt x="1394" y="1020"/>
                  <a:pt x="1476" y="1061"/>
                  <a:pt x="1549" y="1102"/>
                </a:cubicBezTo>
                <a:cubicBezTo>
                  <a:pt x="1602" y="1132"/>
                  <a:pt x="1657" y="1155"/>
                  <a:pt x="1716" y="1170"/>
                </a:cubicBezTo>
                <a:cubicBezTo>
                  <a:pt x="1770" y="1184"/>
                  <a:pt x="1747" y="1168"/>
                  <a:pt x="1745" y="1125"/>
                </a:cubicBezTo>
                <a:cubicBezTo>
                  <a:pt x="1743" y="1116"/>
                  <a:pt x="1742" y="1108"/>
                  <a:pt x="1740" y="1099"/>
                </a:cubicBezTo>
              </a:path>
              <a:path w="3967" h="2090" extrusionOk="0">
                <a:moveTo>
                  <a:pt x="1262" y="120"/>
                </a:moveTo>
                <a:cubicBezTo>
                  <a:pt x="1265" y="83"/>
                  <a:pt x="1268" y="61"/>
                  <a:pt x="1277" y="23"/>
                </a:cubicBezTo>
                <a:cubicBezTo>
                  <a:pt x="1213" y="11"/>
                  <a:pt x="1162" y="0"/>
                  <a:pt x="1093" y="1"/>
                </a:cubicBezTo>
                <a:cubicBezTo>
                  <a:pt x="983" y="3"/>
                  <a:pt x="874" y="22"/>
                  <a:pt x="765" y="33"/>
                </a:cubicBezTo>
                <a:cubicBezTo>
                  <a:pt x="655" y="44"/>
                  <a:pt x="546" y="60"/>
                  <a:pt x="437" y="79"/>
                </a:cubicBezTo>
                <a:cubicBezTo>
                  <a:pt x="380" y="89"/>
                  <a:pt x="295" y="87"/>
                  <a:pt x="252" y="129"/>
                </a:cubicBezTo>
                <a:cubicBezTo>
                  <a:pt x="220" y="160"/>
                  <a:pt x="219" y="247"/>
                  <a:pt x="209" y="287"/>
                </a:cubicBezTo>
                <a:cubicBezTo>
                  <a:pt x="181" y="402"/>
                  <a:pt x="146" y="518"/>
                  <a:pt x="123" y="634"/>
                </a:cubicBezTo>
                <a:cubicBezTo>
                  <a:pt x="92" y="787"/>
                  <a:pt x="54" y="940"/>
                  <a:pt x="29" y="1095"/>
                </a:cubicBezTo>
                <a:cubicBezTo>
                  <a:pt x="8" y="1225"/>
                  <a:pt x="-6" y="1357"/>
                  <a:pt x="8" y="1488"/>
                </a:cubicBezTo>
                <a:cubicBezTo>
                  <a:pt x="17" y="1575"/>
                  <a:pt x="54" y="1656"/>
                  <a:pt x="129" y="1707"/>
                </a:cubicBezTo>
                <a:cubicBezTo>
                  <a:pt x="312" y="1832"/>
                  <a:pt x="633" y="1820"/>
                  <a:pt x="843" y="1827"/>
                </a:cubicBezTo>
                <a:cubicBezTo>
                  <a:pt x="1024" y="1833"/>
                  <a:pt x="1205" y="1836"/>
                  <a:pt x="1386" y="1838"/>
                </a:cubicBezTo>
                <a:cubicBezTo>
                  <a:pt x="1519" y="1839"/>
                  <a:pt x="1653" y="1838"/>
                  <a:pt x="1786" y="1839"/>
                </a:cubicBezTo>
                <a:cubicBezTo>
                  <a:pt x="1835" y="1839"/>
                  <a:pt x="1904" y="1850"/>
                  <a:pt x="1952" y="1832"/>
                </a:cubicBezTo>
                <a:cubicBezTo>
                  <a:pt x="2011" y="1810"/>
                  <a:pt x="1968" y="1801"/>
                  <a:pt x="1971" y="1750"/>
                </a:cubicBezTo>
              </a:path>
              <a:path w="3967" h="2090" extrusionOk="0">
                <a:moveTo>
                  <a:pt x="1393" y="418"/>
                </a:moveTo>
                <a:cubicBezTo>
                  <a:pt x="1366" y="375"/>
                  <a:pt x="1284" y="282"/>
                  <a:pt x="1319" y="223"/>
                </a:cubicBezTo>
                <a:cubicBezTo>
                  <a:pt x="1358" y="157"/>
                  <a:pt x="1475" y="146"/>
                  <a:pt x="1541" y="133"/>
                </a:cubicBezTo>
                <a:cubicBezTo>
                  <a:pt x="1676" y="106"/>
                  <a:pt x="1812" y="83"/>
                  <a:pt x="1949" y="75"/>
                </a:cubicBezTo>
                <a:cubicBezTo>
                  <a:pt x="2050" y="69"/>
                  <a:pt x="2186" y="55"/>
                  <a:pt x="2278" y="109"/>
                </a:cubicBezTo>
                <a:cubicBezTo>
                  <a:pt x="2373" y="164"/>
                  <a:pt x="2370" y="284"/>
                  <a:pt x="2364" y="378"/>
                </a:cubicBezTo>
                <a:cubicBezTo>
                  <a:pt x="2343" y="711"/>
                  <a:pt x="2267" y="1044"/>
                  <a:pt x="2228" y="1376"/>
                </a:cubicBezTo>
                <a:cubicBezTo>
                  <a:pt x="2219" y="1454"/>
                  <a:pt x="2215" y="1627"/>
                  <a:pt x="2129" y="1670"/>
                </a:cubicBezTo>
                <a:cubicBezTo>
                  <a:pt x="2059" y="1705"/>
                  <a:pt x="1991" y="1693"/>
                  <a:pt x="1916" y="1684"/>
                </a:cubicBezTo>
                <a:cubicBezTo>
                  <a:pt x="1906" y="1683"/>
                  <a:pt x="1743" y="1663"/>
                  <a:pt x="1744" y="1654"/>
                </a:cubicBezTo>
                <a:cubicBezTo>
                  <a:pt x="1745" y="1633"/>
                  <a:pt x="1816" y="1615"/>
                  <a:pt x="1828" y="1608"/>
                </a:cubicBezTo>
              </a:path>
              <a:path w="3967" h="2090" extrusionOk="0">
                <a:moveTo>
                  <a:pt x="3156" y="819"/>
                </a:moveTo>
                <a:cubicBezTo>
                  <a:pt x="3164" y="818"/>
                  <a:pt x="3172" y="816"/>
                  <a:pt x="3180" y="815"/>
                </a:cubicBezTo>
                <a:cubicBezTo>
                  <a:pt x="3151" y="808"/>
                  <a:pt x="3120" y="787"/>
                  <a:pt x="3089" y="787"/>
                </a:cubicBezTo>
                <a:cubicBezTo>
                  <a:pt x="3050" y="787"/>
                  <a:pt x="3012" y="802"/>
                  <a:pt x="2983" y="828"/>
                </a:cubicBezTo>
                <a:cubicBezTo>
                  <a:pt x="2897" y="906"/>
                  <a:pt x="2858" y="1035"/>
                  <a:pt x="2877" y="1148"/>
                </a:cubicBezTo>
                <a:cubicBezTo>
                  <a:pt x="2885" y="1198"/>
                  <a:pt x="2911" y="1264"/>
                  <a:pt x="2955" y="1293"/>
                </a:cubicBezTo>
                <a:cubicBezTo>
                  <a:pt x="2990" y="1317"/>
                  <a:pt x="3021" y="1304"/>
                  <a:pt x="3055" y="1287"/>
                </a:cubicBezTo>
                <a:cubicBezTo>
                  <a:pt x="3091" y="1269"/>
                  <a:pt x="3124" y="1245"/>
                  <a:pt x="3157" y="1222"/>
                </a:cubicBezTo>
              </a:path>
              <a:path w="3967" h="2090" extrusionOk="0">
                <a:moveTo>
                  <a:pt x="3323" y="1123"/>
                </a:moveTo>
                <a:cubicBezTo>
                  <a:pt x="3332" y="1116"/>
                  <a:pt x="3342" y="1110"/>
                  <a:pt x="3351" y="1103"/>
                </a:cubicBezTo>
                <a:cubicBezTo>
                  <a:pt x="3317" y="1111"/>
                  <a:pt x="3296" y="1107"/>
                  <a:pt x="3264" y="1135"/>
                </a:cubicBezTo>
                <a:cubicBezTo>
                  <a:pt x="3239" y="1157"/>
                  <a:pt x="3214" y="1191"/>
                  <a:pt x="3227" y="1226"/>
                </a:cubicBezTo>
                <a:cubicBezTo>
                  <a:pt x="3242" y="1266"/>
                  <a:pt x="3296" y="1285"/>
                  <a:pt x="3333" y="1292"/>
                </a:cubicBezTo>
                <a:cubicBezTo>
                  <a:pt x="3382" y="1301"/>
                  <a:pt x="3437" y="1295"/>
                  <a:pt x="3480" y="1268"/>
                </a:cubicBezTo>
                <a:cubicBezTo>
                  <a:pt x="3515" y="1246"/>
                  <a:pt x="3524" y="1219"/>
                  <a:pt x="3520" y="1180"/>
                </a:cubicBezTo>
                <a:cubicBezTo>
                  <a:pt x="3516" y="1141"/>
                  <a:pt x="3472" y="1115"/>
                  <a:pt x="3488" y="1075"/>
                </a:cubicBezTo>
                <a:cubicBezTo>
                  <a:pt x="3503" y="1036"/>
                  <a:pt x="3626" y="977"/>
                  <a:pt x="3658" y="953"/>
                </a:cubicBezTo>
                <a:cubicBezTo>
                  <a:pt x="3780" y="863"/>
                  <a:pt x="3884" y="750"/>
                  <a:pt x="3933" y="603"/>
                </a:cubicBezTo>
                <a:cubicBezTo>
                  <a:pt x="3987" y="440"/>
                  <a:pt x="3968" y="267"/>
                  <a:pt x="3927" y="104"/>
                </a:cubicBezTo>
                <a:cubicBezTo>
                  <a:pt x="3898" y="138"/>
                  <a:pt x="3885" y="170"/>
                  <a:pt x="3870" y="237"/>
                </a:cubicBezTo>
                <a:cubicBezTo>
                  <a:pt x="3843" y="356"/>
                  <a:pt x="3815" y="475"/>
                  <a:pt x="3795" y="595"/>
                </a:cubicBezTo>
                <a:cubicBezTo>
                  <a:pt x="3773" y="724"/>
                  <a:pt x="3753" y="859"/>
                  <a:pt x="3757" y="991"/>
                </a:cubicBezTo>
                <a:cubicBezTo>
                  <a:pt x="3760" y="1105"/>
                  <a:pt x="3785" y="1256"/>
                  <a:pt x="3872" y="1339"/>
                </a:cubicBezTo>
                <a:cubicBezTo>
                  <a:pt x="3881" y="1344"/>
                  <a:pt x="3890" y="1348"/>
                  <a:pt x="3899" y="1353"/>
                </a:cubicBezTo>
                <a:cubicBezTo>
                  <a:pt x="3919" y="1319"/>
                  <a:pt x="3929" y="1289"/>
                  <a:pt x="3945" y="1249"/>
                </a:cubicBezTo>
                <a:cubicBezTo>
                  <a:pt x="3951" y="1236"/>
                  <a:pt x="3956" y="1222"/>
                  <a:pt x="3962" y="1209"/>
                </a:cubicBezTo>
              </a:path>
            </a:pathLst>
          </a:custGeom>
          <a:noFill/>
          <a:ln w="19050" cap="rnd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7836" name="Ink 1036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2586038" y="2103438"/>
            <a:ext cx="234950" cy="346075"/>
          </a:xfrm>
          <a:custGeom>
            <a:avLst/>
            <a:gdLst>
              <a:gd name="T0" fmla="*/ 2147483647 w 654"/>
              <a:gd name="T1" fmla="*/ 2147483647 h 960"/>
              <a:gd name="T2" fmla="*/ 2147483647 w 654"/>
              <a:gd name="T3" fmla="*/ 2147483647 h 960"/>
              <a:gd name="T4" fmla="*/ 2147483647 w 654"/>
              <a:gd name="T5" fmla="*/ 2147483647 h 960"/>
              <a:gd name="T6" fmla="*/ 2147483647 w 654"/>
              <a:gd name="T7" fmla="*/ 2147483647 h 960"/>
              <a:gd name="T8" fmla="*/ 2147483647 w 654"/>
              <a:gd name="T9" fmla="*/ 2147483647 h 960"/>
              <a:gd name="T10" fmla="*/ 0 w 654"/>
              <a:gd name="T11" fmla="*/ 2147483647 h 960"/>
              <a:gd name="T12" fmla="*/ 2147483647 w 654"/>
              <a:gd name="T13" fmla="*/ 2147483647 h 960"/>
              <a:gd name="T14" fmla="*/ 2147483647 w 654"/>
              <a:gd name="T15" fmla="*/ 2147483647 h 960"/>
              <a:gd name="T16" fmla="*/ 2147483647 w 654"/>
              <a:gd name="T17" fmla="*/ 2147483647 h 960"/>
              <a:gd name="T18" fmla="*/ 2147483647 w 654"/>
              <a:gd name="T19" fmla="*/ 2147483647 h 960"/>
              <a:gd name="T20" fmla="*/ 2147483647 w 654"/>
              <a:gd name="T21" fmla="*/ 2147483647 h 960"/>
              <a:gd name="T22" fmla="*/ 2147483647 w 654"/>
              <a:gd name="T23" fmla="*/ 2147483647 h 960"/>
              <a:gd name="T24" fmla="*/ 2147483647 w 654"/>
              <a:gd name="T25" fmla="*/ 2147483647 h 960"/>
              <a:gd name="T26" fmla="*/ 2147483647 w 654"/>
              <a:gd name="T27" fmla="*/ 2147483647 h 960"/>
              <a:gd name="T28" fmla="*/ 2147483647 w 654"/>
              <a:gd name="T29" fmla="*/ 2147483647 h 960"/>
              <a:gd name="T30" fmla="*/ 2147483647 w 654"/>
              <a:gd name="T31" fmla="*/ 2147483647 h 960"/>
              <a:gd name="T32" fmla="*/ 2147483647 w 654"/>
              <a:gd name="T33" fmla="*/ 2147483647 h 960"/>
              <a:gd name="T34" fmla="*/ 2147483647 w 654"/>
              <a:gd name="T35" fmla="*/ 2147483647 h 960"/>
              <a:gd name="T36" fmla="*/ 2147483647 w 654"/>
              <a:gd name="T37" fmla="*/ 2147483647 h 960"/>
              <a:gd name="T38" fmla="*/ 2147483647 w 654"/>
              <a:gd name="T39" fmla="*/ 2147483647 h 960"/>
              <a:gd name="T40" fmla="*/ 2147483647 w 654"/>
              <a:gd name="T41" fmla="*/ 2147483647 h 960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654"/>
              <a:gd name="T64" fmla="*/ 0 h 960"/>
              <a:gd name="T65" fmla="*/ 654 w 654"/>
              <a:gd name="T66" fmla="*/ 960 h 960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654" h="960" extrusionOk="0">
                <a:moveTo>
                  <a:pt x="52" y="524"/>
                </a:moveTo>
                <a:cubicBezTo>
                  <a:pt x="34" y="563"/>
                  <a:pt x="42" y="579"/>
                  <a:pt x="52" y="622"/>
                </a:cubicBezTo>
                <a:cubicBezTo>
                  <a:pt x="64" y="670"/>
                  <a:pt x="69" y="717"/>
                  <a:pt x="69" y="766"/>
                </a:cubicBezTo>
                <a:cubicBezTo>
                  <a:pt x="69" y="815"/>
                  <a:pt x="64" y="860"/>
                  <a:pt x="50" y="907"/>
                </a:cubicBezTo>
                <a:cubicBezTo>
                  <a:pt x="39" y="945"/>
                  <a:pt x="42" y="944"/>
                  <a:pt x="9" y="959"/>
                </a:cubicBezTo>
                <a:cubicBezTo>
                  <a:pt x="0" y="916"/>
                  <a:pt x="-3" y="904"/>
                  <a:pt x="0" y="875"/>
                </a:cubicBezTo>
              </a:path>
              <a:path w="654" h="960" extrusionOk="0">
                <a:moveTo>
                  <a:pt x="93" y="95"/>
                </a:moveTo>
                <a:cubicBezTo>
                  <a:pt x="100" y="57"/>
                  <a:pt x="107" y="-29"/>
                  <a:pt x="93" y="7"/>
                </a:cubicBezTo>
                <a:cubicBezTo>
                  <a:pt x="90" y="35"/>
                  <a:pt x="89" y="43"/>
                  <a:pt x="94" y="60"/>
                </a:cubicBezTo>
              </a:path>
              <a:path w="654" h="960" extrusionOk="0">
                <a:moveTo>
                  <a:pt x="158" y="872"/>
                </a:moveTo>
                <a:cubicBezTo>
                  <a:pt x="161" y="880"/>
                  <a:pt x="163" y="888"/>
                  <a:pt x="166" y="896"/>
                </a:cubicBezTo>
                <a:cubicBezTo>
                  <a:pt x="199" y="852"/>
                  <a:pt x="208" y="807"/>
                  <a:pt x="216" y="751"/>
                </a:cubicBezTo>
                <a:cubicBezTo>
                  <a:pt x="225" y="689"/>
                  <a:pt x="230" y="626"/>
                  <a:pt x="233" y="563"/>
                </a:cubicBezTo>
                <a:cubicBezTo>
                  <a:pt x="233" y="557"/>
                  <a:pt x="234" y="550"/>
                  <a:pt x="234" y="544"/>
                </a:cubicBezTo>
                <a:cubicBezTo>
                  <a:pt x="257" y="591"/>
                  <a:pt x="273" y="640"/>
                  <a:pt x="301" y="684"/>
                </a:cubicBezTo>
                <a:cubicBezTo>
                  <a:pt x="339" y="745"/>
                  <a:pt x="390" y="798"/>
                  <a:pt x="453" y="834"/>
                </a:cubicBezTo>
                <a:cubicBezTo>
                  <a:pt x="498" y="860"/>
                  <a:pt x="552" y="878"/>
                  <a:pt x="604" y="871"/>
                </a:cubicBezTo>
                <a:cubicBezTo>
                  <a:pt x="657" y="864"/>
                  <a:pt x="639" y="809"/>
                  <a:pt x="629" y="776"/>
                </a:cubicBezTo>
                <a:cubicBezTo>
                  <a:pt x="613" y="724"/>
                  <a:pt x="588" y="675"/>
                  <a:pt x="568" y="624"/>
                </a:cubicBezTo>
                <a:cubicBezTo>
                  <a:pt x="552" y="585"/>
                  <a:pt x="540" y="542"/>
                  <a:pt x="563" y="503"/>
                </a:cubicBezTo>
                <a:cubicBezTo>
                  <a:pt x="583" y="469"/>
                  <a:pt x="622" y="451"/>
                  <a:pt x="653" y="430"/>
                </a:cubicBezTo>
              </a:path>
            </a:pathLst>
          </a:custGeom>
          <a:noFill/>
          <a:ln w="19050" cap="rnd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7837" name="Ink 1037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3135313" y="1901825"/>
            <a:ext cx="1504950" cy="665163"/>
          </a:xfrm>
          <a:custGeom>
            <a:avLst/>
            <a:gdLst>
              <a:gd name="T0" fmla="*/ 2147483647 w 4181"/>
              <a:gd name="T1" fmla="*/ 2147483647 h 1844"/>
              <a:gd name="T2" fmla="*/ 2147483647 w 4181"/>
              <a:gd name="T3" fmla="*/ 2147483647 h 1844"/>
              <a:gd name="T4" fmla="*/ 2147483647 w 4181"/>
              <a:gd name="T5" fmla="*/ 2147483647 h 1844"/>
              <a:gd name="T6" fmla="*/ 2147483647 w 4181"/>
              <a:gd name="T7" fmla="*/ 2147483647 h 1844"/>
              <a:gd name="T8" fmla="*/ 2147483647 w 4181"/>
              <a:gd name="T9" fmla="*/ 2147483647 h 1844"/>
              <a:gd name="T10" fmla="*/ 2147483647 w 4181"/>
              <a:gd name="T11" fmla="*/ 2147483647 h 1844"/>
              <a:gd name="T12" fmla="*/ 2147483647 w 4181"/>
              <a:gd name="T13" fmla="*/ 2147483647 h 1844"/>
              <a:gd name="T14" fmla="*/ 2147483647 w 4181"/>
              <a:gd name="T15" fmla="*/ 2147483647 h 1844"/>
              <a:gd name="T16" fmla="*/ 2147483647 w 4181"/>
              <a:gd name="T17" fmla="*/ 2147483647 h 1844"/>
              <a:gd name="T18" fmla="*/ 2147483647 w 4181"/>
              <a:gd name="T19" fmla="*/ 2147483647 h 1844"/>
              <a:gd name="T20" fmla="*/ 2147483647 w 4181"/>
              <a:gd name="T21" fmla="*/ 2147483647 h 1844"/>
              <a:gd name="T22" fmla="*/ 2147483647 w 4181"/>
              <a:gd name="T23" fmla="*/ 2147483647 h 1844"/>
              <a:gd name="T24" fmla="*/ 2147483647 w 4181"/>
              <a:gd name="T25" fmla="*/ 2147483647 h 1844"/>
              <a:gd name="T26" fmla="*/ 2147483647 w 4181"/>
              <a:gd name="T27" fmla="*/ 2147483647 h 1844"/>
              <a:gd name="T28" fmla="*/ 2147483647 w 4181"/>
              <a:gd name="T29" fmla="*/ 2147483647 h 1844"/>
              <a:gd name="T30" fmla="*/ 2147483647 w 4181"/>
              <a:gd name="T31" fmla="*/ 2147483647 h 1844"/>
              <a:gd name="T32" fmla="*/ 2147483647 w 4181"/>
              <a:gd name="T33" fmla="*/ 2147483647 h 1844"/>
              <a:gd name="T34" fmla="*/ 2147483647 w 4181"/>
              <a:gd name="T35" fmla="*/ 2147483647 h 1844"/>
              <a:gd name="T36" fmla="*/ 2147483647 w 4181"/>
              <a:gd name="T37" fmla="*/ 2147483647 h 1844"/>
              <a:gd name="T38" fmla="*/ 2147483647 w 4181"/>
              <a:gd name="T39" fmla="*/ 2147483647 h 1844"/>
              <a:gd name="T40" fmla="*/ 2147483647 w 4181"/>
              <a:gd name="T41" fmla="*/ 2147483647 h 1844"/>
              <a:gd name="T42" fmla="*/ 2147483647 w 4181"/>
              <a:gd name="T43" fmla="*/ 2147483647 h 1844"/>
              <a:gd name="T44" fmla="*/ 2147483647 w 4181"/>
              <a:gd name="T45" fmla="*/ 2147483647 h 1844"/>
              <a:gd name="T46" fmla="*/ 2147483647 w 4181"/>
              <a:gd name="T47" fmla="*/ 2147483647 h 1844"/>
              <a:gd name="T48" fmla="*/ 2147483647 w 4181"/>
              <a:gd name="T49" fmla="*/ 2147483647 h 1844"/>
              <a:gd name="T50" fmla="*/ 2147483647 w 4181"/>
              <a:gd name="T51" fmla="*/ 2147483647 h 1844"/>
              <a:gd name="T52" fmla="*/ 2147483647 w 4181"/>
              <a:gd name="T53" fmla="*/ 2147483647 h 1844"/>
              <a:gd name="T54" fmla="*/ 2147483647 w 4181"/>
              <a:gd name="T55" fmla="*/ 2147483647 h 1844"/>
              <a:gd name="T56" fmla="*/ 2147483647 w 4181"/>
              <a:gd name="T57" fmla="*/ 2147483647 h 1844"/>
              <a:gd name="T58" fmla="*/ 2147483647 w 4181"/>
              <a:gd name="T59" fmla="*/ 2147483647 h 1844"/>
              <a:gd name="T60" fmla="*/ 2147483647 w 4181"/>
              <a:gd name="T61" fmla="*/ 2147483647 h 1844"/>
              <a:gd name="T62" fmla="*/ 2147483647 w 4181"/>
              <a:gd name="T63" fmla="*/ 2147483647 h 1844"/>
              <a:gd name="T64" fmla="*/ 2147483647 w 4181"/>
              <a:gd name="T65" fmla="*/ 2147483647 h 1844"/>
              <a:gd name="T66" fmla="*/ 2147483647 w 4181"/>
              <a:gd name="T67" fmla="*/ 2147483647 h 1844"/>
              <a:gd name="T68" fmla="*/ 2147483647 w 4181"/>
              <a:gd name="T69" fmla="*/ 2147483647 h 1844"/>
              <a:gd name="T70" fmla="*/ 2147483647 w 4181"/>
              <a:gd name="T71" fmla="*/ 2147483647 h 1844"/>
              <a:gd name="T72" fmla="*/ 2147483647 w 4181"/>
              <a:gd name="T73" fmla="*/ 2147483647 h 1844"/>
              <a:gd name="T74" fmla="*/ 2147483647 w 4181"/>
              <a:gd name="T75" fmla="*/ 2147483647 h 1844"/>
              <a:gd name="T76" fmla="*/ 2147483647 w 4181"/>
              <a:gd name="T77" fmla="*/ 2147483647 h 1844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w 4181"/>
              <a:gd name="T118" fmla="*/ 0 h 1844"/>
              <a:gd name="T119" fmla="*/ 4181 w 4181"/>
              <a:gd name="T120" fmla="*/ 1844 h 1844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T117" t="T118" r="T119" b="T120"/>
            <a:pathLst>
              <a:path w="4181" h="1844" extrusionOk="0">
                <a:moveTo>
                  <a:pt x="0" y="928"/>
                </a:moveTo>
                <a:cubicBezTo>
                  <a:pt x="4" y="970"/>
                  <a:pt x="21" y="995"/>
                  <a:pt x="36" y="1036"/>
                </a:cubicBezTo>
                <a:cubicBezTo>
                  <a:pt x="61" y="1105"/>
                  <a:pt x="80" y="1177"/>
                  <a:pt x="96" y="1248"/>
                </a:cubicBezTo>
                <a:cubicBezTo>
                  <a:pt x="104" y="1284"/>
                  <a:pt x="111" y="1320"/>
                  <a:pt x="120" y="1355"/>
                </a:cubicBezTo>
                <a:cubicBezTo>
                  <a:pt x="98" y="1292"/>
                  <a:pt x="76" y="1228"/>
                  <a:pt x="63" y="1163"/>
                </a:cubicBezTo>
                <a:cubicBezTo>
                  <a:pt x="49" y="1094"/>
                  <a:pt x="44" y="1023"/>
                  <a:pt x="64" y="954"/>
                </a:cubicBezTo>
                <a:cubicBezTo>
                  <a:pt x="82" y="893"/>
                  <a:pt x="118" y="844"/>
                  <a:pt x="166" y="802"/>
                </a:cubicBezTo>
                <a:cubicBezTo>
                  <a:pt x="208" y="765"/>
                  <a:pt x="253" y="744"/>
                  <a:pt x="304" y="725"/>
                </a:cubicBezTo>
                <a:cubicBezTo>
                  <a:pt x="342" y="711"/>
                  <a:pt x="379" y="702"/>
                  <a:pt x="419" y="710"/>
                </a:cubicBezTo>
                <a:cubicBezTo>
                  <a:pt x="427" y="712"/>
                  <a:pt x="434" y="715"/>
                  <a:pt x="442" y="717"/>
                </a:cubicBezTo>
              </a:path>
              <a:path w="4181" h="1844" extrusionOk="0">
                <a:moveTo>
                  <a:pt x="336" y="1275"/>
                </a:moveTo>
                <a:cubicBezTo>
                  <a:pt x="331" y="1311"/>
                  <a:pt x="328" y="1342"/>
                  <a:pt x="329" y="1378"/>
                </a:cubicBezTo>
                <a:cubicBezTo>
                  <a:pt x="383" y="1355"/>
                  <a:pt x="398" y="1316"/>
                  <a:pt x="426" y="1263"/>
                </a:cubicBezTo>
                <a:cubicBezTo>
                  <a:pt x="484" y="1155"/>
                  <a:pt x="535" y="1043"/>
                  <a:pt x="590" y="933"/>
                </a:cubicBezTo>
                <a:cubicBezTo>
                  <a:pt x="614" y="884"/>
                  <a:pt x="645" y="796"/>
                  <a:pt x="695" y="767"/>
                </a:cubicBezTo>
                <a:cubicBezTo>
                  <a:pt x="701" y="766"/>
                  <a:pt x="708" y="765"/>
                  <a:pt x="714" y="764"/>
                </a:cubicBezTo>
                <a:cubicBezTo>
                  <a:pt x="757" y="816"/>
                  <a:pt x="782" y="869"/>
                  <a:pt x="805" y="933"/>
                </a:cubicBezTo>
                <a:cubicBezTo>
                  <a:pt x="835" y="1016"/>
                  <a:pt x="883" y="1116"/>
                  <a:pt x="888" y="1205"/>
                </a:cubicBezTo>
                <a:cubicBezTo>
                  <a:pt x="887" y="1212"/>
                  <a:pt x="887" y="1218"/>
                  <a:pt x="886" y="1225"/>
                </a:cubicBezTo>
                <a:cubicBezTo>
                  <a:pt x="839" y="1232"/>
                  <a:pt x="815" y="1208"/>
                  <a:pt x="776" y="1176"/>
                </a:cubicBezTo>
                <a:cubicBezTo>
                  <a:pt x="727" y="1136"/>
                  <a:pt x="678" y="1097"/>
                  <a:pt x="632" y="1054"/>
                </a:cubicBezTo>
                <a:cubicBezTo>
                  <a:pt x="591" y="1016"/>
                  <a:pt x="540" y="992"/>
                  <a:pt x="612" y="986"/>
                </a:cubicBezTo>
              </a:path>
              <a:path w="4181" h="1844" extrusionOk="0">
                <a:moveTo>
                  <a:pt x="904" y="1167"/>
                </a:moveTo>
                <a:cubicBezTo>
                  <a:pt x="912" y="1175"/>
                  <a:pt x="920" y="1182"/>
                  <a:pt x="928" y="1190"/>
                </a:cubicBezTo>
                <a:cubicBezTo>
                  <a:pt x="946" y="1143"/>
                  <a:pt x="950" y="1116"/>
                  <a:pt x="951" y="1066"/>
                </a:cubicBezTo>
                <a:cubicBezTo>
                  <a:pt x="951" y="1040"/>
                  <a:pt x="951" y="1017"/>
                  <a:pt x="954" y="992"/>
                </a:cubicBezTo>
                <a:cubicBezTo>
                  <a:pt x="978" y="1025"/>
                  <a:pt x="1001" y="1060"/>
                  <a:pt x="1032" y="1087"/>
                </a:cubicBezTo>
                <a:cubicBezTo>
                  <a:pt x="1077" y="1127"/>
                  <a:pt x="1139" y="1159"/>
                  <a:pt x="1201" y="1148"/>
                </a:cubicBezTo>
                <a:cubicBezTo>
                  <a:pt x="1246" y="1140"/>
                  <a:pt x="1262" y="1109"/>
                  <a:pt x="1263" y="1067"/>
                </a:cubicBezTo>
                <a:cubicBezTo>
                  <a:pt x="1264" y="1014"/>
                  <a:pt x="1241" y="964"/>
                  <a:pt x="1234" y="913"/>
                </a:cubicBezTo>
                <a:cubicBezTo>
                  <a:pt x="1227" y="866"/>
                  <a:pt x="1236" y="836"/>
                  <a:pt x="1263" y="799"/>
                </a:cubicBezTo>
              </a:path>
              <a:path w="4181" h="1844" extrusionOk="0">
                <a:moveTo>
                  <a:pt x="1397" y="777"/>
                </a:moveTo>
                <a:cubicBezTo>
                  <a:pt x="1433" y="823"/>
                  <a:pt x="1410" y="830"/>
                  <a:pt x="1389" y="883"/>
                </a:cubicBezTo>
                <a:cubicBezTo>
                  <a:pt x="1374" y="921"/>
                  <a:pt x="1357" y="967"/>
                  <a:pt x="1364" y="1009"/>
                </a:cubicBezTo>
                <a:cubicBezTo>
                  <a:pt x="1374" y="1040"/>
                  <a:pt x="1381" y="1052"/>
                  <a:pt x="1404" y="1063"/>
                </a:cubicBezTo>
                <a:cubicBezTo>
                  <a:pt x="1443" y="1050"/>
                  <a:pt x="1460" y="1047"/>
                  <a:pt x="1486" y="1007"/>
                </a:cubicBezTo>
                <a:cubicBezTo>
                  <a:pt x="1523" y="950"/>
                  <a:pt x="1538" y="879"/>
                  <a:pt x="1558" y="815"/>
                </a:cubicBezTo>
                <a:cubicBezTo>
                  <a:pt x="1599" y="895"/>
                  <a:pt x="1605" y="975"/>
                  <a:pt x="1618" y="1065"/>
                </a:cubicBezTo>
                <a:cubicBezTo>
                  <a:pt x="1649" y="1285"/>
                  <a:pt x="1697" y="1519"/>
                  <a:pt x="1673" y="1742"/>
                </a:cubicBezTo>
                <a:cubicBezTo>
                  <a:pt x="1667" y="1800"/>
                  <a:pt x="1651" y="1803"/>
                  <a:pt x="1627" y="1843"/>
                </a:cubicBezTo>
                <a:cubicBezTo>
                  <a:pt x="1575" y="1805"/>
                  <a:pt x="1550" y="1786"/>
                  <a:pt x="1525" y="1716"/>
                </a:cubicBezTo>
                <a:cubicBezTo>
                  <a:pt x="1490" y="1617"/>
                  <a:pt x="1497" y="1512"/>
                  <a:pt x="1517" y="1411"/>
                </a:cubicBezTo>
                <a:cubicBezTo>
                  <a:pt x="1547" y="1260"/>
                  <a:pt x="1625" y="1131"/>
                  <a:pt x="1701" y="999"/>
                </a:cubicBezTo>
                <a:cubicBezTo>
                  <a:pt x="1746" y="921"/>
                  <a:pt x="1797" y="844"/>
                  <a:pt x="1834" y="761"/>
                </a:cubicBezTo>
                <a:cubicBezTo>
                  <a:pt x="1846" y="729"/>
                  <a:pt x="1849" y="721"/>
                  <a:pt x="1851" y="699"/>
                </a:cubicBezTo>
                <a:cubicBezTo>
                  <a:pt x="1818" y="721"/>
                  <a:pt x="1800" y="735"/>
                  <a:pt x="1783" y="792"/>
                </a:cubicBezTo>
                <a:cubicBezTo>
                  <a:pt x="1755" y="886"/>
                  <a:pt x="1739" y="1178"/>
                  <a:pt x="1883" y="1203"/>
                </a:cubicBezTo>
                <a:cubicBezTo>
                  <a:pt x="1934" y="1212"/>
                  <a:pt x="1982" y="1148"/>
                  <a:pt x="2012" y="1119"/>
                </a:cubicBezTo>
              </a:path>
              <a:path w="4181" h="1844" extrusionOk="0">
                <a:moveTo>
                  <a:pt x="2461" y="235"/>
                </a:moveTo>
                <a:cubicBezTo>
                  <a:pt x="2415" y="203"/>
                  <a:pt x="2393" y="196"/>
                  <a:pt x="2361" y="257"/>
                </a:cubicBezTo>
                <a:cubicBezTo>
                  <a:pt x="2323" y="331"/>
                  <a:pt x="2308" y="428"/>
                  <a:pt x="2292" y="508"/>
                </a:cubicBezTo>
                <a:cubicBezTo>
                  <a:pt x="2271" y="617"/>
                  <a:pt x="2258" y="727"/>
                  <a:pt x="2264" y="838"/>
                </a:cubicBezTo>
                <a:cubicBezTo>
                  <a:pt x="2267" y="901"/>
                  <a:pt x="2275" y="988"/>
                  <a:pt x="2324" y="1036"/>
                </a:cubicBezTo>
                <a:cubicBezTo>
                  <a:pt x="2361" y="1072"/>
                  <a:pt x="2407" y="1046"/>
                  <a:pt x="2437" y="1016"/>
                </a:cubicBezTo>
                <a:cubicBezTo>
                  <a:pt x="2448" y="1003"/>
                  <a:pt x="2458" y="991"/>
                  <a:pt x="2469" y="978"/>
                </a:cubicBezTo>
              </a:path>
              <a:path w="4181" h="1844" extrusionOk="0">
                <a:moveTo>
                  <a:pt x="2622" y="394"/>
                </a:moveTo>
                <a:cubicBezTo>
                  <a:pt x="2622" y="341"/>
                  <a:pt x="2610" y="273"/>
                  <a:pt x="2641" y="226"/>
                </a:cubicBezTo>
                <a:cubicBezTo>
                  <a:pt x="2673" y="177"/>
                  <a:pt x="2753" y="166"/>
                  <a:pt x="2804" y="154"/>
                </a:cubicBezTo>
                <a:cubicBezTo>
                  <a:pt x="2904" y="131"/>
                  <a:pt x="3052" y="97"/>
                  <a:pt x="3148" y="152"/>
                </a:cubicBezTo>
                <a:cubicBezTo>
                  <a:pt x="3206" y="185"/>
                  <a:pt x="3208" y="254"/>
                  <a:pt x="3207" y="312"/>
                </a:cubicBezTo>
                <a:cubicBezTo>
                  <a:pt x="3205" y="411"/>
                  <a:pt x="3181" y="510"/>
                  <a:pt x="3164" y="607"/>
                </a:cubicBezTo>
                <a:cubicBezTo>
                  <a:pt x="3159" y="634"/>
                  <a:pt x="3121" y="1017"/>
                  <a:pt x="3119" y="1017"/>
                </a:cubicBezTo>
                <a:cubicBezTo>
                  <a:pt x="3097" y="1023"/>
                  <a:pt x="3099" y="1005"/>
                  <a:pt x="3081" y="963"/>
                </a:cubicBezTo>
              </a:path>
              <a:path w="4181" h="1844" extrusionOk="0">
                <a:moveTo>
                  <a:pt x="2965" y="773"/>
                </a:moveTo>
                <a:cubicBezTo>
                  <a:pt x="2950" y="753"/>
                  <a:pt x="2913" y="704"/>
                  <a:pt x="2969" y="701"/>
                </a:cubicBezTo>
                <a:cubicBezTo>
                  <a:pt x="3019" y="698"/>
                  <a:pt x="3072" y="713"/>
                  <a:pt x="3123" y="711"/>
                </a:cubicBezTo>
                <a:cubicBezTo>
                  <a:pt x="3175" y="709"/>
                  <a:pt x="3222" y="708"/>
                  <a:pt x="3261" y="669"/>
                </a:cubicBezTo>
                <a:cubicBezTo>
                  <a:pt x="3290" y="640"/>
                  <a:pt x="3307" y="601"/>
                  <a:pt x="3326" y="566"/>
                </a:cubicBezTo>
              </a:path>
              <a:path w="4181" h="1844" extrusionOk="0">
                <a:moveTo>
                  <a:pt x="3517" y="33"/>
                </a:moveTo>
                <a:cubicBezTo>
                  <a:pt x="3567" y="-8"/>
                  <a:pt x="3584" y="-5"/>
                  <a:pt x="3633" y="42"/>
                </a:cubicBezTo>
                <a:cubicBezTo>
                  <a:pt x="3704" y="109"/>
                  <a:pt x="3722" y="211"/>
                  <a:pt x="3735" y="303"/>
                </a:cubicBezTo>
                <a:cubicBezTo>
                  <a:pt x="3753" y="434"/>
                  <a:pt x="3746" y="565"/>
                  <a:pt x="3735" y="696"/>
                </a:cubicBezTo>
                <a:cubicBezTo>
                  <a:pt x="3725" y="816"/>
                  <a:pt x="3705" y="936"/>
                  <a:pt x="3700" y="1056"/>
                </a:cubicBezTo>
                <a:cubicBezTo>
                  <a:pt x="3698" y="1116"/>
                  <a:pt x="3701" y="1124"/>
                  <a:pt x="3641" y="1105"/>
                </a:cubicBezTo>
              </a:path>
              <a:path w="4181" h="1844" extrusionOk="0">
                <a:moveTo>
                  <a:pt x="4071" y="457"/>
                </a:moveTo>
                <a:cubicBezTo>
                  <a:pt x="4043" y="499"/>
                  <a:pt x="4057" y="501"/>
                  <a:pt x="4102" y="497"/>
                </a:cubicBezTo>
              </a:path>
              <a:path w="4181" h="1844" extrusionOk="0">
                <a:moveTo>
                  <a:pt x="4116" y="862"/>
                </a:moveTo>
                <a:cubicBezTo>
                  <a:pt x="4115" y="890"/>
                  <a:pt x="4114" y="935"/>
                  <a:pt x="4161" y="923"/>
                </a:cubicBezTo>
                <a:cubicBezTo>
                  <a:pt x="4187" y="916"/>
                  <a:pt x="4167" y="920"/>
                  <a:pt x="4173" y="889"/>
                </a:cubicBezTo>
              </a:path>
            </a:pathLst>
          </a:custGeom>
          <a:noFill/>
          <a:ln w="19050" cap="rnd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7838" name="Ink 1038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1558925" y="2614613"/>
            <a:ext cx="246063" cy="411162"/>
          </a:xfrm>
          <a:custGeom>
            <a:avLst/>
            <a:gdLst>
              <a:gd name="T0" fmla="*/ 2147483647 w 687"/>
              <a:gd name="T1" fmla="*/ 2147483647 h 1140"/>
              <a:gd name="T2" fmla="*/ 2147483647 w 687"/>
              <a:gd name="T3" fmla="*/ 2147483647 h 1140"/>
              <a:gd name="T4" fmla="*/ 2147483647 w 687"/>
              <a:gd name="T5" fmla="*/ 2147483647 h 1140"/>
              <a:gd name="T6" fmla="*/ 0 w 687"/>
              <a:gd name="T7" fmla="*/ 2147483647 h 1140"/>
              <a:gd name="T8" fmla="*/ 2147483647 w 687"/>
              <a:gd name="T9" fmla="*/ 2147483647 h 1140"/>
              <a:gd name="T10" fmla="*/ 2147483647 w 687"/>
              <a:gd name="T11" fmla="*/ 2147483647 h 1140"/>
              <a:gd name="T12" fmla="*/ 2147483647 w 687"/>
              <a:gd name="T13" fmla="*/ 2147483647 h 1140"/>
              <a:gd name="T14" fmla="*/ 2147483647 w 687"/>
              <a:gd name="T15" fmla="*/ 2147483647 h 1140"/>
              <a:gd name="T16" fmla="*/ 2147483647 w 687"/>
              <a:gd name="T17" fmla="*/ 2147483647 h 1140"/>
              <a:gd name="T18" fmla="*/ 2147483647 w 687"/>
              <a:gd name="T19" fmla="*/ 2147483647 h 1140"/>
              <a:gd name="T20" fmla="*/ 2147483647 w 687"/>
              <a:gd name="T21" fmla="*/ 2147483647 h 1140"/>
              <a:gd name="T22" fmla="*/ 2147483647 w 687"/>
              <a:gd name="T23" fmla="*/ 2147483647 h 1140"/>
              <a:gd name="T24" fmla="*/ 2147483647 w 687"/>
              <a:gd name="T25" fmla="*/ 2147483647 h 1140"/>
              <a:gd name="T26" fmla="*/ 2147483647 w 687"/>
              <a:gd name="T27" fmla="*/ 2147483647 h 1140"/>
              <a:gd name="T28" fmla="*/ 2147483647 w 687"/>
              <a:gd name="T29" fmla="*/ 2147483647 h 1140"/>
              <a:gd name="T30" fmla="*/ 2147483647 w 687"/>
              <a:gd name="T31" fmla="*/ 2147483647 h 1140"/>
              <a:gd name="T32" fmla="*/ 2147483647 w 687"/>
              <a:gd name="T33" fmla="*/ 2147483647 h 1140"/>
              <a:gd name="T34" fmla="*/ 2147483647 w 687"/>
              <a:gd name="T35" fmla="*/ 2147483647 h 1140"/>
              <a:gd name="T36" fmla="*/ 2147483647 w 687"/>
              <a:gd name="T37" fmla="*/ 2147483647 h 1140"/>
              <a:gd name="T38" fmla="*/ 2147483647 w 687"/>
              <a:gd name="T39" fmla="*/ 2147483647 h 1140"/>
              <a:gd name="T40" fmla="*/ 2147483647 w 687"/>
              <a:gd name="T41" fmla="*/ 2147483647 h 1140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687"/>
              <a:gd name="T64" fmla="*/ 0 h 1140"/>
              <a:gd name="T65" fmla="*/ 687 w 687"/>
              <a:gd name="T66" fmla="*/ 1140 h 1140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687" h="1140" extrusionOk="0">
                <a:moveTo>
                  <a:pt x="47" y="529"/>
                </a:moveTo>
                <a:cubicBezTo>
                  <a:pt x="72" y="556"/>
                  <a:pt x="46" y="577"/>
                  <a:pt x="30" y="617"/>
                </a:cubicBezTo>
                <a:cubicBezTo>
                  <a:pt x="16" y="652"/>
                  <a:pt x="17" y="694"/>
                  <a:pt x="14" y="731"/>
                </a:cubicBezTo>
                <a:cubicBezTo>
                  <a:pt x="10" y="776"/>
                  <a:pt x="-5" y="831"/>
                  <a:pt x="0" y="876"/>
                </a:cubicBezTo>
                <a:cubicBezTo>
                  <a:pt x="8" y="943"/>
                  <a:pt x="46" y="799"/>
                  <a:pt x="51" y="786"/>
                </a:cubicBezTo>
              </a:path>
              <a:path w="687" h="1140" extrusionOk="0">
                <a:moveTo>
                  <a:pt x="117" y="260"/>
                </a:moveTo>
                <a:cubicBezTo>
                  <a:pt x="100" y="247"/>
                  <a:pt x="32" y="231"/>
                  <a:pt x="24" y="220"/>
                </a:cubicBezTo>
                <a:cubicBezTo>
                  <a:pt x="23" y="194"/>
                  <a:pt x="22" y="187"/>
                  <a:pt x="38" y="176"/>
                </a:cubicBezTo>
              </a:path>
              <a:path w="687" h="1140" extrusionOk="0">
                <a:moveTo>
                  <a:pt x="395" y="26"/>
                </a:moveTo>
                <a:cubicBezTo>
                  <a:pt x="422" y="19"/>
                  <a:pt x="430" y="17"/>
                  <a:pt x="446" y="9"/>
                </a:cubicBezTo>
                <a:cubicBezTo>
                  <a:pt x="404" y="1"/>
                  <a:pt x="376" y="6"/>
                  <a:pt x="339" y="33"/>
                </a:cubicBezTo>
                <a:cubicBezTo>
                  <a:pt x="290" y="69"/>
                  <a:pt x="278" y="125"/>
                  <a:pt x="275" y="183"/>
                </a:cubicBezTo>
                <a:cubicBezTo>
                  <a:pt x="269" y="287"/>
                  <a:pt x="284" y="393"/>
                  <a:pt x="295" y="496"/>
                </a:cubicBezTo>
                <a:cubicBezTo>
                  <a:pt x="309" y="623"/>
                  <a:pt x="323" y="749"/>
                  <a:pt x="326" y="877"/>
                </a:cubicBezTo>
                <a:cubicBezTo>
                  <a:pt x="328" y="953"/>
                  <a:pt x="329" y="1038"/>
                  <a:pt x="316" y="1113"/>
                </a:cubicBezTo>
                <a:cubicBezTo>
                  <a:pt x="305" y="1175"/>
                  <a:pt x="285" y="1115"/>
                  <a:pt x="278" y="1098"/>
                </a:cubicBezTo>
              </a:path>
              <a:path w="687" h="1140" extrusionOk="0">
                <a:moveTo>
                  <a:pt x="257" y="838"/>
                </a:moveTo>
                <a:cubicBezTo>
                  <a:pt x="256" y="808"/>
                  <a:pt x="232" y="718"/>
                  <a:pt x="281" y="710"/>
                </a:cubicBezTo>
                <a:cubicBezTo>
                  <a:pt x="304" y="706"/>
                  <a:pt x="358" y="739"/>
                  <a:pt x="385" y="741"/>
                </a:cubicBezTo>
                <a:cubicBezTo>
                  <a:pt x="439" y="745"/>
                  <a:pt x="484" y="735"/>
                  <a:pt x="532" y="711"/>
                </a:cubicBezTo>
                <a:cubicBezTo>
                  <a:pt x="589" y="683"/>
                  <a:pt x="637" y="642"/>
                  <a:pt x="686" y="603"/>
                </a:cubicBezTo>
              </a:path>
            </a:pathLst>
          </a:custGeom>
          <a:noFill/>
          <a:ln w="19050" cap="rnd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7839" name="Ink 1039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2014538" y="2430463"/>
            <a:ext cx="2947987" cy="514350"/>
          </a:xfrm>
          <a:custGeom>
            <a:avLst/>
            <a:gdLst>
              <a:gd name="T0" fmla="*/ 2147483647 w 8189"/>
              <a:gd name="T1" fmla="*/ 2147483647 h 1428"/>
              <a:gd name="T2" fmla="*/ 2147483647 w 8189"/>
              <a:gd name="T3" fmla="*/ 2147483647 h 1428"/>
              <a:gd name="T4" fmla="*/ 2147483647 w 8189"/>
              <a:gd name="T5" fmla="*/ 2147483647 h 1428"/>
              <a:gd name="T6" fmla="*/ 2147483647 w 8189"/>
              <a:gd name="T7" fmla="*/ 2147483647 h 1428"/>
              <a:gd name="T8" fmla="*/ 2147483647 w 8189"/>
              <a:gd name="T9" fmla="*/ 2147483647 h 1428"/>
              <a:gd name="T10" fmla="*/ 2147483647 w 8189"/>
              <a:gd name="T11" fmla="*/ 2147483647 h 1428"/>
              <a:gd name="T12" fmla="*/ 2147483647 w 8189"/>
              <a:gd name="T13" fmla="*/ 2147483647 h 1428"/>
              <a:gd name="T14" fmla="*/ 2147483647 w 8189"/>
              <a:gd name="T15" fmla="*/ 2147483647 h 1428"/>
              <a:gd name="T16" fmla="*/ 2147483647 w 8189"/>
              <a:gd name="T17" fmla="*/ 2147483647 h 1428"/>
              <a:gd name="T18" fmla="*/ 2147483647 w 8189"/>
              <a:gd name="T19" fmla="*/ 2147483647 h 1428"/>
              <a:gd name="T20" fmla="*/ 2147483647 w 8189"/>
              <a:gd name="T21" fmla="*/ 2147483647 h 1428"/>
              <a:gd name="T22" fmla="*/ 2147483647 w 8189"/>
              <a:gd name="T23" fmla="*/ 2147483647 h 1428"/>
              <a:gd name="T24" fmla="*/ 2147483647 w 8189"/>
              <a:gd name="T25" fmla="*/ 2147483647 h 1428"/>
              <a:gd name="T26" fmla="*/ 2147483647 w 8189"/>
              <a:gd name="T27" fmla="*/ 2147483647 h 1428"/>
              <a:gd name="T28" fmla="*/ 2147483647 w 8189"/>
              <a:gd name="T29" fmla="*/ 2147483647 h 1428"/>
              <a:gd name="T30" fmla="*/ 2147483647 w 8189"/>
              <a:gd name="T31" fmla="*/ 2147483647 h 1428"/>
              <a:gd name="T32" fmla="*/ 2147483647 w 8189"/>
              <a:gd name="T33" fmla="*/ 2147483647 h 1428"/>
              <a:gd name="T34" fmla="*/ 2147483647 w 8189"/>
              <a:gd name="T35" fmla="*/ 2147483647 h 1428"/>
              <a:gd name="T36" fmla="*/ 2147483647 w 8189"/>
              <a:gd name="T37" fmla="*/ 2147483647 h 1428"/>
              <a:gd name="T38" fmla="*/ 2147483647 w 8189"/>
              <a:gd name="T39" fmla="*/ 2147483647 h 1428"/>
              <a:gd name="T40" fmla="*/ 2147483647 w 8189"/>
              <a:gd name="T41" fmla="*/ 2147483647 h 1428"/>
              <a:gd name="T42" fmla="*/ 2147483647 w 8189"/>
              <a:gd name="T43" fmla="*/ 2147483647 h 1428"/>
              <a:gd name="T44" fmla="*/ 2147483647 w 8189"/>
              <a:gd name="T45" fmla="*/ 2147483647 h 1428"/>
              <a:gd name="T46" fmla="*/ 2147483647 w 8189"/>
              <a:gd name="T47" fmla="*/ 2147483647 h 1428"/>
              <a:gd name="T48" fmla="*/ 2147483647 w 8189"/>
              <a:gd name="T49" fmla="*/ 2147483647 h 1428"/>
              <a:gd name="T50" fmla="*/ 2147483647 w 8189"/>
              <a:gd name="T51" fmla="*/ 2147483647 h 1428"/>
              <a:gd name="T52" fmla="*/ 2147483647 w 8189"/>
              <a:gd name="T53" fmla="*/ 2147483647 h 1428"/>
              <a:gd name="T54" fmla="*/ 2147483647 w 8189"/>
              <a:gd name="T55" fmla="*/ 2147483647 h 1428"/>
              <a:gd name="T56" fmla="*/ 2147483647 w 8189"/>
              <a:gd name="T57" fmla="*/ 2147483647 h 1428"/>
              <a:gd name="T58" fmla="*/ 2147483647 w 8189"/>
              <a:gd name="T59" fmla="*/ 2147483647 h 1428"/>
              <a:gd name="T60" fmla="*/ 2147483647 w 8189"/>
              <a:gd name="T61" fmla="*/ 2147483647 h 1428"/>
              <a:gd name="T62" fmla="*/ 2147483647 w 8189"/>
              <a:gd name="T63" fmla="*/ 2147483647 h 1428"/>
              <a:gd name="T64" fmla="*/ 2147483647 w 8189"/>
              <a:gd name="T65" fmla="*/ 2147483647 h 1428"/>
              <a:gd name="T66" fmla="*/ 2147483647 w 8189"/>
              <a:gd name="T67" fmla="*/ 2147483647 h 1428"/>
              <a:gd name="T68" fmla="*/ 2147483647 w 8189"/>
              <a:gd name="T69" fmla="*/ 2147483647 h 1428"/>
              <a:gd name="T70" fmla="*/ 2147483647 w 8189"/>
              <a:gd name="T71" fmla="*/ 2147483647 h 1428"/>
              <a:gd name="T72" fmla="*/ 2147483647 w 8189"/>
              <a:gd name="T73" fmla="*/ 2147483647 h 1428"/>
              <a:gd name="T74" fmla="*/ 2147483647 w 8189"/>
              <a:gd name="T75" fmla="*/ 2147483647 h 1428"/>
              <a:gd name="T76" fmla="*/ 2147483647 w 8189"/>
              <a:gd name="T77" fmla="*/ 2147483647 h 1428"/>
              <a:gd name="T78" fmla="*/ 2147483647 w 8189"/>
              <a:gd name="T79" fmla="*/ 2147483647 h 1428"/>
              <a:gd name="T80" fmla="*/ 2147483647 w 8189"/>
              <a:gd name="T81" fmla="*/ 2147483647 h 1428"/>
              <a:gd name="T82" fmla="*/ 2147483647 w 8189"/>
              <a:gd name="T83" fmla="*/ 2147483647 h 1428"/>
              <a:gd name="T84" fmla="*/ 2147483647 w 8189"/>
              <a:gd name="T85" fmla="*/ 2147483647 h 1428"/>
              <a:gd name="T86" fmla="*/ 2147483647 w 8189"/>
              <a:gd name="T87" fmla="*/ 2147483647 h 1428"/>
              <a:gd name="T88" fmla="*/ 2147483647 w 8189"/>
              <a:gd name="T89" fmla="*/ 2147483647 h 1428"/>
              <a:gd name="T90" fmla="*/ 2147483647 w 8189"/>
              <a:gd name="T91" fmla="*/ 2147483647 h 1428"/>
              <a:gd name="T92" fmla="*/ 2147483647 w 8189"/>
              <a:gd name="T93" fmla="*/ 2147483647 h 1428"/>
              <a:gd name="T94" fmla="*/ 2147483647 w 8189"/>
              <a:gd name="T95" fmla="*/ 2147483647 h 1428"/>
              <a:gd name="T96" fmla="*/ 2147483647 w 8189"/>
              <a:gd name="T97" fmla="*/ 0 h 1428"/>
              <a:gd name="T98" fmla="*/ 2147483647 w 8189"/>
              <a:gd name="T99" fmla="*/ 2147483647 h 1428"/>
              <a:gd name="T100" fmla="*/ 2147483647 w 8189"/>
              <a:gd name="T101" fmla="*/ 2147483647 h 1428"/>
              <a:gd name="T102" fmla="*/ 2147483647 w 8189"/>
              <a:gd name="T103" fmla="*/ 2147483647 h 1428"/>
              <a:gd name="T104" fmla="*/ 2147483647 w 8189"/>
              <a:gd name="T105" fmla="*/ 2147483647 h 1428"/>
              <a:gd name="T106" fmla="*/ 2147483647 w 8189"/>
              <a:gd name="T107" fmla="*/ 2147483647 h 1428"/>
              <a:gd name="T108" fmla="*/ 2147483647 w 8189"/>
              <a:gd name="T109" fmla="*/ 2147483647 h 1428"/>
              <a:gd name="T110" fmla="*/ 2147483647 w 8189"/>
              <a:gd name="T111" fmla="*/ 2147483647 h 1428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8189"/>
              <a:gd name="T169" fmla="*/ 0 h 1428"/>
              <a:gd name="T170" fmla="*/ 8189 w 8189"/>
              <a:gd name="T171" fmla="*/ 1428 h 1428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8189" h="1428" extrusionOk="0">
                <a:moveTo>
                  <a:pt x="55" y="770"/>
                </a:moveTo>
                <a:cubicBezTo>
                  <a:pt x="55" y="739"/>
                  <a:pt x="55" y="730"/>
                  <a:pt x="55" y="710"/>
                </a:cubicBezTo>
                <a:cubicBezTo>
                  <a:pt x="52" y="859"/>
                  <a:pt x="56" y="1010"/>
                  <a:pt x="33" y="1158"/>
                </a:cubicBezTo>
                <a:cubicBezTo>
                  <a:pt x="26" y="1205"/>
                  <a:pt x="14" y="1251"/>
                  <a:pt x="5" y="1297"/>
                </a:cubicBezTo>
                <a:cubicBezTo>
                  <a:pt x="3" y="1307"/>
                  <a:pt x="2" y="1317"/>
                  <a:pt x="0" y="1327"/>
                </a:cubicBezTo>
                <a:cubicBezTo>
                  <a:pt x="39" y="1290"/>
                  <a:pt x="76" y="1244"/>
                  <a:pt x="124" y="1218"/>
                </a:cubicBezTo>
                <a:cubicBezTo>
                  <a:pt x="155" y="1202"/>
                  <a:pt x="196" y="1204"/>
                  <a:pt x="229" y="1211"/>
                </a:cubicBezTo>
                <a:cubicBezTo>
                  <a:pt x="258" y="1217"/>
                  <a:pt x="313" y="1237"/>
                  <a:pt x="326" y="1267"/>
                </a:cubicBezTo>
                <a:cubicBezTo>
                  <a:pt x="342" y="1306"/>
                  <a:pt x="296" y="1333"/>
                  <a:pt x="271" y="1349"/>
                </a:cubicBezTo>
                <a:cubicBezTo>
                  <a:pt x="235" y="1372"/>
                  <a:pt x="197" y="1391"/>
                  <a:pt x="158" y="1409"/>
                </a:cubicBezTo>
                <a:cubicBezTo>
                  <a:pt x="104" y="1434"/>
                  <a:pt x="100" y="1428"/>
                  <a:pt x="134" y="1377"/>
                </a:cubicBezTo>
              </a:path>
              <a:path w="8189" h="1428" extrusionOk="0">
                <a:moveTo>
                  <a:pt x="513" y="1312"/>
                </a:moveTo>
                <a:cubicBezTo>
                  <a:pt x="521" y="1331"/>
                  <a:pt x="524" y="1337"/>
                  <a:pt x="527" y="1351"/>
                </a:cubicBezTo>
                <a:cubicBezTo>
                  <a:pt x="554" y="1326"/>
                  <a:pt x="576" y="1310"/>
                  <a:pt x="606" y="1290"/>
                </a:cubicBezTo>
              </a:path>
              <a:path w="8189" h="1428" extrusionOk="0">
                <a:moveTo>
                  <a:pt x="691" y="1069"/>
                </a:moveTo>
                <a:cubicBezTo>
                  <a:pt x="716" y="1042"/>
                  <a:pt x="745" y="1017"/>
                  <a:pt x="775" y="994"/>
                </a:cubicBezTo>
                <a:cubicBezTo>
                  <a:pt x="802" y="974"/>
                  <a:pt x="832" y="943"/>
                  <a:pt x="868" y="940"/>
                </a:cubicBezTo>
                <a:cubicBezTo>
                  <a:pt x="913" y="937"/>
                  <a:pt x="926" y="1006"/>
                  <a:pt x="936" y="1038"/>
                </a:cubicBezTo>
                <a:cubicBezTo>
                  <a:pt x="953" y="1093"/>
                  <a:pt x="957" y="1149"/>
                  <a:pt x="955" y="1206"/>
                </a:cubicBezTo>
                <a:cubicBezTo>
                  <a:pt x="916" y="1214"/>
                  <a:pt x="901" y="1195"/>
                  <a:pt x="862" y="1176"/>
                </a:cubicBezTo>
                <a:cubicBezTo>
                  <a:pt x="834" y="1163"/>
                  <a:pt x="800" y="1151"/>
                  <a:pt x="771" y="1170"/>
                </a:cubicBezTo>
                <a:cubicBezTo>
                  <a:pt x="744" y="1188"/>
                  <a:pt x="733" y="1225"/>
                  <a:pt x="737" y="1256"/>
                </a:cubicBezTo>
                <a:cubicBezTo>
                  <a:pt x="741" y="1289"/>
                  <a:pt x="761" y="1327"/>
                  <a:pt x="799" y="1330"/>
                </a:cubicBezTo>
                <a:cubicBezTo>
                  <a:pt x="845" y="1334"/>
                  <a:pt x="899" y="1301"/>
                  <a:pt x="933" y="1274"/>
                </a:cubicBezTo>
                <a:cubicBezTo>
                  <a:pt x="974" y="1236"/>
                  <a:pt x="989" y="1222"/>
                  <a:pt x="1013" y="1193"/>
                </a:cubicBezTo>
              </a:path>
              <a:path w="8189" h="1428" extrusionOk="0">
                <a:moveTo>
                  <a:pt x="1201" y="701"/>
                </a:moveTo>
                <a:cubicBezTo>
                  <a:pt x="1201" y="665"/>
                  <a:pt x="1201" y="657"/>
                  <a:pt x="1201" y="635"/>
                </a:cubicBezTo>
                <a:cubicBezTo>
                  <a:pt x="1177" y="682"/>
                  <a:pt x="1178" y="734"/>
                  <a:pt x="1176" y="787"/>
                </a:cubicBezTo>
                <a:cubicBezTo>
                  <a:pt x="1173" y="874"/>
                  <a:pt x="1173" y="962"/>
                  <a:pt x="1173" y="1049"/>
                </a:cubicBezTo>
                <a:cubicBezTo>
                  <a:pt x="1173" y="1107"/>
                  <a:pt x="1173" y="1160"/>
                  <a:pt x="1187" y="1216"/>
                </a:cubicBezTo>
                <a:cubicBezTo>
                  <a:pt x="1229" y="1194"/>
                  <a:pt x="1224" y="1187"/>
                  <a:pt x="1241" y="1137"/>
                </a:cubicBezTo>
              </a:path>
              <a:path w="8189" h="1428" extrusionOk="0">
                <a:moveTo>
                  <a:pt x="1329" y="615"/>
                </a:moveTo>
                <a:cubicBezTo>
                  <a:pt x="1335" y="571"/>
                  <a:pt x="1341" y="530"/>
                  <a:pt x="1349" y="487"/>
                </a:cubicBezTo>
                <a:cubicBezTo>
                  <a:pt x="1352" y="567"/>
                  <a:pt x="1345" y="645"/>
                  <a:pt x="1337" y="725"/>
                </a:cubicBezTo>
                <a:cubicBezTo>
                  <a:pt x="1324" y="855"/>
                  <a:pt x="1255" y="1069"/>
                  <a:pt x="1298" y="1195"/>
                </a:cubicBezTo>
                <a:cubicBezTo>
                  <a:pt x="1304" y="1197"/>
                  <a:pt x="1309" y="1199"/>
                  <a:pt x="1315" y="1201"/>
                </a:cubicBezTo>
                <a:cubicBezTo>
                  <a:pt x="1361" y="1160"/>
                  <a:pt x="1401" y="1120"/>
                  <a:pt x="1439" y="1070"/>
                </a:cubicBezTo>
                <a:cubicBezTo>
                  <a:pt x="1459" y="1043"/>
                  <a:pt x="1477" y="1018"/>
                  <a:pt x="1499" y="992"/>
                </a:cubicBezTo>
                <a:cubicBezTo>
                  <a:pt x="1482" y="1030"/>
                  <a:pt x="1420" y="1138"/>
                  <a:pt x="1477" y="1173"/>
                </a:cubicBezTo>
                <a:cubicBezTo>
                  <a:pt x="1509" y="1192"/>
                  <a:pt x="1533" y="1189"/>
                  <a:pt x="1561" y="1164"/>
                </a:cubicBezTo>
                <a:cubicBezTo>
                  <a:pt x="1603" y="1127"/>
                  <a:pt x="1602" y="1056"/>
                  <a:pt x="1609" y="1006"/>
                </a:cubicBezTo>
                <a:cubicBezTo>
                  <a:pt x="1633" y="1037"/>
                  <a:pt x="1656" y="1074"/>
                  <a:pt x="1684" y="1103"/>
                </a:cubicBezTo>
                <a:cubicBezTo>
                  <a:pt x="1746" y="1168"/>
                  <a:pt x="1782" y="1148"/>
                  <a:pt x="1856" y="1146"/>
                </a:cubicBezTo>
                <a:cubicBezTo>
                  <a:pt x="1893" y="1145"/>
                  <a:pt x="1925" y="1149"/>
                  <a:pt x="1961" y="1135"/>
                </a:cubicBezTo>
                <a:cubicBezTo>
                  <a:pt x="2021" y="1112"/>
                  <a:pt x="2028" y="1074"/>
                  <a:pt x="2023" y="1016"/>
                </a:cubicBezTo>
                <a:cubicBezTo>
                  <a:pt x="2018" y="951"/>
                  <a:pt x="1996" y="894"/>
                  <a:pt x="1996" y="829"/>
                </a:cubicBezTo>
                <a:cubicBezTo>
                  <a:pt x="2048" y="841"/>
                  <a:pt x="2065" y="840"/>
                  <a:pt x="2120" y="877"/>
                </a:cubicBezTo>
                <a:cubicBezTo>
                  <a:pt x="2183" y="920"/>
                  <a:pt x="2240" y="996"/>
                  <a:pt x="2261" y="1068"/>
                </a:cubicBezTo>
                <a:cubicBezTo>
                  <a:pt x="2264" y="1090"/>
                  <a:pt x="2265" y="1096"/>
                  <a:pt x="2263" y="1110"/>
                </a:cubicBezTo>
                <a:cubicBezTo>
                  <a:pt x="2263" y="1101"/>
                  <a:pt x="2246" y="1108"/>
                  <a:pt x="2299" y="1072"/>
                </a:cubicBezTo>
                <a:cubicBezTo>
                  <a:pt x="2342" y="1042"/>
                  <a:pt x="2372" y="1011"/>
                  <a:pt x="2402" y="967"/>
                </a:cubicBezTo>
                <a:cubicBezTo>
                  <a:pt x="2496" y="830"/>
                  <a:pt x="2530" y="647"/>
                  <a:pt x="2560" y="488"/>
                </a:cubicBezTo>
                <a:cubicBezTo>
                  <a:pt x="2541" y="563"/>
                  <a:pt x="2527" y="633"/>
                  <a:pt x="2530" y="712"/>
                </a:cubicBezTo>
                <a:cubicBezTo>
                  <a:pt x="2532" y="768"/>
                  <a:pt x="2543" y="868"/>
                  <a:pt x="2620" y="869"/>
                </a:cubicBezTo>
                <a:cubicBezTo>
                  <a:pt x="2712" y="870"/>
                  <a:pt x="2780" y="728"/>
                  <a:pt x="2814" y="662"/>
                </a:cubicBezTo>
                <a:cubicBezTo>
                  <a:pt x="2831" y="630"/>
                  <a:pt x="2844" y="597"/>
                  <a:pt x="2858" y="564"/>
                </a:cubicBezTo>
                <a:cubicBezTo>
                  <a:pt x="2843" y="632"/>
                  <a:pt x="2828" y="701"/>
                  <a:pt x="2813" y="769"/>
                </a:cubicBezTo>
                <a:cubicBezTo>
                  <a:pt x="2788" y="880"/>
                  <a:pt x="2759" y="1000"/>
                  <a:pt x="2779" y="1113"/>
                </a:cubicBezTo>
                <a:cubicBezTo>
                  <a:pt x="2783" y="1119"/>
                  <a:pt x="2786" y="1126"/>
                  <a:pt x="2790" y="1132"/>
                </a:cubicBezTo>
                <a:cubicBezTo>
                  <a:pt x="2832" y="1121"/>
                  <a:pt x="2876" y="1072"/>
                  <a:pt x="2910" y="1065"/>
                </a:cubicBezTo>
                <a:cubicBezTo>
                  <a:pt x="2963" y="1054"/>
                  <a:pt x="2975" y="1112"/>
                  <a:pt x="3019" y="1135"/>
                </a:cubicBezTo>
                <a:cubicBezTo>
                  <a:pt x="3028" y="1136"/>
                  <a:pt x="3038" y="1136"/>
                  <a:pt x="3047" y="1137"/>
                </a:cubicBezTo>
                <a:cubicBezTo>
                  <a:pt x="3054" y="1097"/>
                  <a:pt x="3057" y="1058"/>
                  <a:pt x="3061" y="1014"/>
                </a:cubicBezTo>
                <a:cubicBezTo>
                  <a:pt x="3063" y="992"/>
                  <a:pt x="3070" y="972"/>
                  <a:pt x="3073" y="951"/>
                </a:cubicBezTo>
                <a:cubicBezTo>
                  <a:pt x="3104" y="971"/>
                  <a:pt x="3124" y="980"/>
                  <a:pt x="3155" y="1026"/>
                </a:cubicBezTo>
                <a:cubicBezTo>
                  <a:pt x="3202" y="1097"/>
                  <a:pt x="3230" y="1130"/>
                  <a:pt x="3298" y="1174"/>
                </a:cubicBezTo>
                <a:cubicBezTo>
                  <a:pt x="3319" y="1123"/>
                  <a:pt x="3324" y="1113"/>
                  <a:pt x="3315" y="1050"/>
                </a:cubicBezTo>
                <a:cubicBezTo>
                  <a:pt x="3309" y="1008"/>
                  <a:pt x="3302" y="990"/>
                  <a:pt x="3341" y="963"/>
                </a:cubicBezTo>
                <a:cubicBezTo>
                  <a:pt x="3403" y="920"/>
                  <a:pt x="3485" y="922"/>
                  <a:pt x="3546" y="869"/>
                </a:cubicBezTo>
                <a:cubicBezTo>
                  <a:pt x="3590" y="831"/>
                  <a:pt x="3585" y="806"/>
                  <a:pt x="3599" y="759"/>
                </a:cubicBezTo>
                <a:cubicBezTo>
                  <a:pt x="3526" y="752"/>
                  <a:pt x="3541" y="726"/>
                  <a:pt x="3465" y="779"/>
                </a:cubicBezTo>
                <a:cubicBezTo>
                  <a:pt x="3384" y="836"/>
                  <a:pt x="3361" y="1010"/>
                  <a:pt x="3385" y="1098"/>
                </a:cubicBezTo>
                <a:cubicBezTo>
                  <a:pt x="3400" y="1153"/>
                  <a:pt x="3405" y="1177"/>
                  <a:pt x="3461" y="1185"/>
                </a:cubicBezTo>
                <a:cubicBezTo>
                  <a:pt x="3472" y="1180"/>
                  <a:pt x="3482" y="1176"/>
                  <a:pt x="3493" y="1171"/>
                </a:cubicBezTo>
              </a:path>
              <a:path w="8189" h="1428" extrusionOk="0">
                <a:moveTo>
                  <a:pt x="3929" y="294"/>
                </a:moveTo>
                <a:cubicBezTo>
                  <a:pt x="3900" y="346"/>
                  <a:pt x="3871" y="395"/>
                  <a:pt x="3846" y="449"/>
                </a:cubicBezTo>
                <a:cubicBezTo>
                  <a:pt x="3792" y="564"/>
                  <a:pt x="3753" y="684"/>
                  <a:pt x="3724" y="808"/>
                </a:cubicBezTo>
                <a:cubicBezTo>
                  <a:pt x="3694" y="938"/>
                  <a:pt x="3684" y="1070"/>
                  <a:pt x="3699" y="1203"/>
                </a:cubicBezTo>
                <a:cubicBezTo>
                  <a:pt x="3707" y="1273"/>
                  <a:pt x="3727" y="1357"/>
                  <a:pt x="3774" y="1412"/>
                </a:cubicBezTo>
                <a:cubicBezTo>
                  <a:pt x="3813" y="1457"/>
                  <a:pt x="3841" y="1389"/>
                  <a:pt x="3858" y="1363"/>
                </a:cubicBezTo>
              </a:path>
              <a:path w="8189" h="1428" extrusionOk="0">
                <a:moveTo>
                  <a:pt x="4217" y="796"/>
                </a:moveTo>
                <a:cubicBezTo>
                  <a:pt x="4187" y="820"/>
                  <a:pt x="4156" y="823"/>
                  <a:pt x="4120" y="841"/>
                </a:cubicBezTo>
                <a:cubicBezTo>
                  <a:pt x="4079" y="861"/>
                  <a:pt x="4045" y="899"/>
                  <a:pt x="4019" y="936"/>
                </a:cubicBezTo>
                <a:cubicBezTo>
                  <a:pt x="3995" y="970"/>
                  <a:pt x="3972" y="1007"/>
                  <a:pt x="3972" y="1049"/>
                </a:cubicBezTo>
                <a:cubicBezTo>
                  <a:pt x="3972" y="1084"/>
                  <a:pt x="3989" y="1110"/>
                  <a:pt x="4023" y="1120"/>
                </a:cubicBezTo>
                <a:cubicBezTo>
                  <a:pt x="4064" y="1132"/>
                  <a:pt x="4120" y="1129"/>
                  <a:pt x="4162" y="1122"/>
                </a:cubicBezTo>
                <a:cubicBezTo>
                  <a:pt x="4176" y="1119"/>
                  <a:pt x="4190" y="1115"/>
                  <a:pt x="4204" y="1112"/>
                </a:cubicBezTo>
              </a:path>
              <a:path w="8189" h="1428" extrusionOk="0">
                <a:moveTo>
                  <a:pt x="4316" y="1055"/>
                </a:moveTo>
                <a:cubicBezTo>
                  <a:pt x="4269" y="1065"/>
                  <a:pt x="4267" y="1069"/>
                  <a:pt x="4240" y="1108"/>
                </a:cubicBezTo>
                <a:cubicBezTo>
                  <a:pt x="4274" y="1144"/>
                  <a:pt x="4289" y="1171"/>
                  <a:pt x="4347" y="1177"/>
                </a:cubicBezTo>
                <a:cubicBezTo>
                  <a:pt x="4386" y="1181"/>
                  <a:pt x="4437" y="1180"/>
                  <a:pt x="4468" y="1152"/>
                </a:cubicBezTo>
                <a:cubicBezTo>
                  <a:pt x="4491" y="1131"/>
                  <a:pt x="4488" y="1101"/>
                  <a:pt x="4478" y="1075"/>
                </a:cubicBezTo>
                <a:cubicBezTo>
                  <a:pt x="4466" y="1051"/>
                  <a:pt x="4460" y="1041"/>
                  <a:pt x="4449" y="1026"/>
                </a:cubicBezTo>
                <a:cubicBezTo>
                  <a:pt x="4476" y="994"/>
                  <a:pt x="4488" y="995"/>
                  <a:pt x="4532" y="979"/>
                </a:cubicBezTo>
                <a:cubicBezTo>
                  <a:pt x="4590" y="958"/>
                  <a:pt x="4635" y="924"/>
                  <a:pt x="4679" y="882"/>
                </a:cubicBezTo>
                <a:cubicBezTo>
                  <a:pt x="4728" y="835"/>
                  <a:pt x="4764" y="781"/>
                  <a:pt x="4785" y="716"/>
                </a:cubicBezTo>
                <a:cubicBezTo>
                  <a:pt x="4803" y="659"/>
                  <a:pt x="4808" y="590"/>
                  <a:pt x="4799" y="530"/>
                </a:cubicBezTo>
                <a:cubicBezTo>
                  <a:pt x="4794" y="498"/>
                  <a:pt x="4781" y="473"/>
                  <a:pt x="4767" y="445"/>
                </a:cubicBezTo>
                <a:cubicBezTo>
                  <a:pt x="4701" y="459"/>
                  <a:pt x="4691" y="515"/>
                  <a:pt x="4672" y="587"/>
                </a:cubicBezTo>
                <a:cubicBezTo>
                  <a:pt x="4625" y="763"/>
                  <a:pt x="4589" y="962"/>
                  <a:pt x="4616" y="1144"/>
                </a:cubicBezTo>
                <a:cubicBezTo>
                  <a:pt x="4623" y="1190"/>
                  <a:pt x="4626" y="1193"/>
                  <a:pt x="4661" y="1216"/>
                </a:cubicBezTo>
                <a:cubicBezTo>
                  <a:pt x="4701" y="1189"/>
                  <a:pt x="4721" y="1163"/>
                  <a:pt x="4750" y="1124"/>
                </a:cubicBezTo>
              </a:path>
              <a:path w="8189" h="1428" extrusionOk="0">
                <a:moveTo>
                  <a:pt x="5049" y="381"/>
                </a:moveTo>
                <a:cubicBezTo>
                  <a:pt x="5092" y="376"/>
                  <a:pt x="5119" y="377"/>
                  <a:pt x="5149" y="413"/>
                </a:cubicBezTo>
                <a:cubicBezTo>
                  <a:pt x="5199" y="471"/>
                  <a:pt x="5203" y="553"/>
                  <a:pt x="5205" y="626"/>
                </a:cubicBezTo>
                <a:cubicBezTo>
                  <a:pt x="5209" y="740"/>
                  <a:pt x="5193" y="855"/>
                  <a:pt x="5175" y="967"/>
                </a:cubicBezTo>
                <a:cubicBezTo>
                  <a:pt x="5160" y="1061"/>
                  <a:pt x="5138" y="1153"/>
                  <a:pt x="5108" y="1243"/>
                </a:cubicBezTo>
                <a:cubicBezTo>
                  <a:pt x="5102" y="1264"/>
                  <a:pt x="5100" y="1270"/>
                  <a:pt x="5093" y="1283"/>
                </a:cubicBezTo>
              </a:path>
              <a:path w="8189" h="1428" extrusionOk="0">
                <a:moveTo>
                  <a:pt x="5426" y="669"/>
                </a:moveTo>
                <a:cubicBezTo>
                  <a:pt x="5466" y="676"/>
                  <a:pt x="5489" y="671"/>
                  <a:pt x="5529" y="667"/>
                </a:cubicBezTo>
                <a:cubicBezTo>
                  <a:pt x="5558" y="664"/>
                  <a:pt x="5591" y="663"/>
                  <a:pt x="5618" y="676"/>
                </a:cubicBezTo>
                <a:cubicBezTo>
                  <a:pt x="5644" y="689"/>
                  <a:pt x="5667" y="709"/>
                  <a:pt x="5689" y="727"/>
                </a:cubicBezTo>
              </a:path>
              <a:path w="8189" h="1428" extrusionOk="0">
                <a:moveTo>
                  <a:pt x="5445" y="941"/>
                </a:moveTo>
                <a:cubicBezTo>
                  <a:pt x="5435" y="959"/>
                  <a:pt x="5431" y="965"/>
                  <a:pt x="5429" y="979"/>
                </a:cubicBezTo>
                <a:cubicBezTo>
                  <a:pt x="5462" y="970"/>
                  <a:pt x="5497" y="962"/>
                  <a:pt x="5531" y="955"/>
                </a:cubicBezTo>
                <a:cubicBezTo>
                  <a:pt x="5571" y="947"/>
                  <a:pt x="5609" y="933"/>
                  <a:pt x="5647" y="920"/>
                </a:cubicBezTo>
              </a:path>
              <a:path w="8189" h="1428" extrusionOk="0">
                <a:moveTo>
                  <a:pt x="5713" y="743"/>
                </a:moveTo>
                <a:cubicBezTo>
                  <a:pt x="5716" y="780"/>
                  <a:pt x="5727" y="805"/>
                  <a:pt x="5773" y="807"/>
                </a:cubicBezTo>
                <a:cubicBezTo>
                  <a:pt x="5811" y="808"/>
                  <a:pt x="5853" y="782"/>
                  <a:pt x="5888" y="769"/>
                </a:cubicBezTo>
              </a:path>
              <a:path w="8189" h="1428" extrusionOk="0">
                <a:moveTo>
                  <a:pt x="5842" y="875"/>
                </a:moveTo>
                <a:cubicBezTo>
                  <a:pt x="5832" y="896"/>
                  <a:pt x="5802" y="945"/>
                  <a:pt x="5815" y="970"/>
                </a:cubicBezTo>
                <a:cubicBezTo>
                  <a:pt x="5828" y="996"/>
                  <a:pt x="5894" y="962"/>
                  <a:pt x="5912" y="956"/>
                </a:cubicBezTo>
                <a:cubicBezTo>
                  <a:pt x="5943" y="947"/>
                  <a:pt x="5954" y="943"/>
                  <a:pt x="5974" y="935"/>
                </a:cubicBezTo>
              </a:path>
              <a:path w="8189" h="1428" extrusionOk="0">
                <a:moveTo>
                  <a:pt x="6146" y="1033"/>
                </a:moveTo>
                <a:cubicBezTo>
                  <a:pt x="6144" y="1042"/>
                  <a:pt x="6143" y="1052"/>
                  <a:pt x="6141" y="1061"/>
                </a:cubicBezTo>
                <a:cubicBezTo>
                  <a:pt x="6152" y="1019"/>
                  <a:pt x="6157" y="981"/>
                  <a:pt x="6158" y="937"/>
                </a:cubicBezTo>
                <a:cubicBezTo>
                  <a:pt x="6160" y="786"/>
                  <a:pt x="6127" y="642"/>
                  <a:pt x="6108" y="493"/>
                </a:cubicBezTo>
                <a:cubicBezTo>
                  <a:pt x="6102" y="443"/>
                  <a:pt x="6093" y="394"/>
                  <a:pt x="6125" y="351"/>
                </a:cubicBezTo>
                <a:cubicBezTo>
                  <a:pt x="6162" y="301"/>
                  <a:pt x="6244" y="280"/>
                  <a:pt x="6302" y="269"/>
                </a:cubicBezTo>
                <a:cubicBezTo>
                  <a:pt x="6376" y="254"/>
                  <a:pt x="6449" y="240"/>
                  <a:pt x="6524" y="230"/>
                </a:cubicBezTo>
                <a:cubicBezTo>
                  <a:pt x="6573" y="223"/>
                  <a:pt x="6621" y="215"/>
                  <a:pt x="6669" y="206"/>
                </a:cubicBezTo>
              </a:path>
              <a:path w="8189" h="1428" extrusionOk="0">
                <a:moveTo>
                  <a:pt x="6226" y="557"/>
                </a:moveTo>
                <a:cubicBezTo>
                  <a:pt x="6211" y="597"/>
                  <a:pt x="6178" y="659"/>
                  <a:pt x="6224" y="695"/>
                </a:cubicBezTo>
                <a:cubicBezTo>
                  <a:pt x="6257" y="722"/>
                  <a:pt x="6318" y="692"/>
                  <a:pt x="6350" y="677"/>
                </a:cubicBezTo>
                <a:cubicBezTo>
                  <a:pt x="6393" y="657"/>
                  <a:pt x="6433" y="630"/>
                  <a:pt x="6474" y="606"/>
                </a:cubicBezTo>
              </a:path>
              <a:path w="8189" h="1428" extrusionOk="0">
                <a:moveTo>
                  <a:pt x="6684" y="496"/>
                </a:moveTo>
                <a:cubicBezTo>
                  <a:pt x="6735" y="476"/>
                  <a:pt x="6745" y="474"/>
                  <a:pt x="6784" y="517"/>
                </a:cubicBezTo>
                <a:cubicBezTo>
                  <a:pt x="6812" y="548"/>
                  <a:pt x="6824" y="591"/>
                  <a:pt x="6834" y="630"/>
                </a:cubicBezTo>
                <a:cubicBezTo>
                  <a:pt x="6847" y="684"/>
                  <a:pt x="6848" y="740"/>
                  <a:pt x="6848" y="795"/>
                </a:cubicBezTo>
                <a:cubicBezTo>
                  <a:pt x="6848" y="832"/>
                  <a:pt x="6847" y="868"/>
                  <a:pt x="6838" y="904"/>
                </a:cubicBezTo>
                <a:cubicBezTo>
                  <a:pt x="6819" y="863"/>
                  <a:pt x="6800" y="823"/>
                  <a:pt x="6767" y="790"/>
                </a:cubicBezTo>
                <a:cubicBezTo>
                  <a:pt x="6730" y="753"/>
                  <a:pt x="6680" y="722"/>
                  <a:pt x="6625" y="731"/>
                </a:cubicBezTo>
                <a:cubicBezTo>
                  <a:pt x="6574" y="739"/>
                  <a:pt x="6537" y="790"/>
                  <a:pt x="6535" y="839"/>
                </a:cubicBezTo>
                <a:cubicBezTo>
                  <a:pt x="6531" y="931"/>
                  <a:pt x="6631" y="996"/>
                  <a:pt x="6715" y="993"/>
                </a:cubicBezTo>
                <a:cubicBezTo>
                  <a:pt x="6821" y="989"/>
                  <a:pt x="6886" y="893"/>
                  <a:pt x="6944" y="819"/>
                </a:cubicBezTo>
              </a:path>
              <a:path w="8189" h="1428" extrusionOk="0">
                <a:moveTo>
                  <a:pt x="7214" y="29"/>
                </a:moveTo>
                <a:cubicBezTo>
                  <a:pt x="7214" y="19"/>
                  <a:pt x="7214" y="10"/>
                  <a:pt x="7214" y="0"/>
                </a:cubicBezTo>
                <a:cubicBezTo>
                  <a:pt x="7195" y="58"/>
                  <a:pt x="7196" y="118"/>
                  <a:pt x="7192" y="179"/>
                </a:cubicBezTo>
                <a:cubicBezTo>
                  <a:pt x="7183" y="320"/>
                  <a:pt x="7175" y="461"/>
                  <a:pt x="7171" y="602"/>
                </a:cubicBezTo>
                <a:cubicBezTo>
                  <a:pt x="7169" y="684"/>
                  <a:pt x="7166" y="765"/>
                  <a:pt x="7162" y="846"/>
                </a:cubicBezTo>
                <a:cubicBezTo>
                  <a:pt x="7160" y="888"/>
                  <a:pt x="7151" y="897"/>
                  <a:pt x="7182" y="882"/>
                </a:cubicBezTo>
              </a:path>
              <a:path w="8189" h="1428" extrusionOk="0">
                <a:moveTo>
                  <a:pt x="7343" y="572"/>
                </a:moveTo>
                <a:cubicBezTo>
                  <a:pt x="7355" y="538"/>
                  <a:pt x="7364" y="508"/>
                  <a:pt x="7371" y="473"/>
                </a:cubicBezTo>
                <a:cubicBezTo>
                  <a:pt x="7337" y="505"/>
                  <a:pt x="7341" y="539"/>
                  <a:pt x="7344" y="589"/>
                </a:cubicBezTo>
                <a:cubicBezTo>
                  <a:pt x="7348" y="656"/>
                  <a:pt x="7365" y="725"/>
                  <a:pt x="7362" y="792"/>
                </a:cubicBezTo>
                <a:cubicBezTo>
                  <a:pt x="7358" y="818"/>
                  <a:pt x="7356" y="828"/>
                  <a:pt x="7343" y="842"/>
                </a:cubicBezTo>
                <a:cubicBezTo>
                  <a:pt x="7289" y="830"/>
                  <a:pt x="7327" y="796"/>
                  <a:pt x="7364" y="775"/>
                </a:cubicBezTo>
                <a:cubicBezTo>
                  <a:pt x="7490" y="703"/>
                  <a:pt x="7629" y="660"/>
                  <a:pt x="7738" y="560"/>
                </a:cubicBezTo>
                <a:cubicBezTo>
                  <a:pt x="7784" y="518"/>
                  <a:pt x="7813" y="479"/>
                  <a:pt x="7817" y="419"/>
                </a:cubicBezTo>
                <a:cubicBezTo>
                  <a:pt x="7765" y="402"/>
                  <a:pt x="7739" y="409"/>
                  <a:pt x="7704" y="460"/>
                </a:cubicBezTo>
                <a:cubicBezTo>
                  <a:pt x="7668" y="512"/>
                  <a:pt x="7662" y="579"/>
                  <a:pt x="7673" y="640"/>
                </a:cubicBezTo>
                <a:cubicBezTo>
                  <a:pt x="7682" y="690"/>
                  <a:pt x="7710" y="750"/>
                  <a:pt x="7750" y="782"/>
                </a:cubicBezTo>
                <a:cubicBezTo>
                  <a:pt x="7791" y="815"/>
                  <a:pt x="7826" y="791"/>
                  <a:pt x="7860" y="762"/>
                </a:cubicBezTo>
                <a:cubicBezTo>
                  <a:pt x="7895" y="730"/>
                  <a:pt x="7909" y="717"/>
                  <a:pt x="7926" y="688"/>
                </a:cubicBezTo>
              </a:path>
              <a:path w="8189" h="1428" extrusionOk="0">
                <a:moveTo>
                  <a:pt x="8132" y="281"/>
                </a:moveTo>
                <a:cubicBezTo>
                  <a:pt x="8133" y="274"/>
                  <a:pt x="8135" y="268"/>
                  <a:pt x="8136" y="261"/>
                </a:cubicBezTo>
              </a:path>
              <a:path w="8189" h="1428" extrusionOk="0">
                <a:moveTo>
                  <a:pt x="8186" y="400"/>
                </a:moveTo>
                <a:cubicBezTo>
                  <a:pt x="8179" y="442"/>
                  <a:pt x="8174" y="483"/>
                  <a:pt x="8168" y="524"/>
                </a:cubicBezTo>
                <a:cubicBezTo>
                  <a:pt x="8162" y="552"/>
                  <a:pt x="8163" y="557"/>
                  <a:pt x="8188" y="520"/>
                </a:cubicBezTo>
              </a:path>
            </a:pathLst>
          </a:custGeom>
          <a:noFill/>
          <a:ln w="19050" cap="rnd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7840" name="Ink 1040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5260975" y="2328863"/>
            <a:ext cx="1333500" cy="441325"/>
          </a:xfrm>
          <a:custGeom>
            <a:avLst/>
            <a:gdLst>
              <a:gd name="T0" fmla="*/ 2147483647 w 3708"/>
              <a:gd name="T1" fmla="*/ 2147483647 h 1224"/>
              <a:gd name="T2" fmla="*/ 2147483647 w 3708"/>
              <a:gd name="T3" fmla="*/ 2147483647 h 1224"/>
              <a:gd name="T4" fmla="*/ 2147483647 w 3708"/>
              <a:gd name="T5" fmla="*/ 2147483647 h 1224"/>
              <a:gd name="T6" fmla="*/ 2147483647 w 3708"/>
              <a:gd name="T7" fmla="*/ 2147483647 h 1224"/>
              <a:gd name="T8" fmla="*/ 2147483647 w 3708"/>
              <a:gd name="T9" fmla="*/ 2147483647 h 1224"/>
              <a:gd name="T10" fmla="*/ 2147483647 w 3708"/>
              <a:gd name="T11" fmla="*/ 2147483647 h 1224"/>
              <a:gd name="T12" fmla="*/ 2147483647 w 3708"/>
              <a:gd name="T13" fmla="*/ 2147483647 h 1224"/>
              <a:gd name="T14" fmla="*/ 2147483647 w 3708"/>
              <a:gd name="T15" fmla="*/ 2147483647 h 1224"/>
              <a:gd name="T16" fmla="*/ 2147483647 w 3708"/>
              <a:gd name="T17" fmla="*/ 2147483647 h 1224"/>
              <a:gd name="T18" fmla="*/ 2147483647 w 3708"/>
              <a:gd name="T19" fmla="*/ 2147483647 h 1224"/>
              <a:gd name="T20" fmla="*/ 2147483647 w 3708"/>
              <a:gd name="T21" fmla="*/ 2147483647 h 1224"/>
              <a:gd name="T22" fmla="*/ 2147483647 w 3708"/>
              <a:gd name="T23" fmla="*/ 2147483647 h 1224"/>
              <a:gd name="T24" fmla="*/ 2147483647 w 3708"/>
              <a:gd name="T25" fmla="*/ 2147483647 h 1224"/>
              <a:gd name="T26" fmla="*/ 2147483647 w 3708"/>
              <a:gd name="T27" fmla="*/ 2147483647 h 1224"/>
              <a:gd name="T28" fmla="*/ 2147483647 w 3708"/>
              <a:gd name="T29" fmla="*/ 2147483647 h 1224"/>
              <a:gd name="T30" fmla="*/ 2147483647 w 3708"/>
              <a:gd name="T31" fmla="*/ 2147483647 h 1224"/>
              <a:gd name="T32" fmla="*/ 2147483647 w 3708"/>
              <a:gd name="T33" fmla="*/ 2147483647 h 1224"/>
              <a:gd name="T34" fmla="*/ 2147483647 w 3708"/>
              <a:gd name="T35" fmla="*/ 2147483647 h 1224"/>
              <a:gd name="T36" fmla="*/ 2147483647 w 3708"/>
              <a:gd name="T37" fmla="*/ 2147483647 h 1224"/>
              <a:gd name="T38" fmla="*/ 2147483647 w 3708"/>
              <a:gd name="T39" fmla="*/ 2147483647 h 1224"/>
              <a:gd name="T40" fmla="*/ 2147483647 w 3708"/>
              <a:gd name="T41" fmla="*/ 2147483647 h 1224"/>
              <a:gd name="T42" fmla="*/ 2147483647 w 3708"/>
              <a:gd name="T43" fmla="*/ 2147483647 h 1224"/>
              <a:gd name="T44" fmla="*/ 2147483647 w 3708"/>
              <a:gd name="T45" fmla="*/ 2147483647 h 1224"/>
              <a:gd name="T46" fmla="*/ 2147483647 w 3708"/>
              <a:gd name="T47" fmla="*/ 2147483647 h 1224"/>
              <a:gd name="T48" fmla="*/ 2147483647 w 3708"/>
              <a:gd name="T49" fmla="*/ 2147483647 h 1224"/>
              <a:gd name="T50" fmla="*/ 2147483647 w 3708"/>
              <a:gd name="T51" fmla="*/ 2147483647 h 1224"/>
              <a:gd name="T52" fmla="*/ 2147483647 w 3708"/>
              <a:gd name="T53" fmla="*/ 2147483647 h 1224"/>
              <a:gd name="T54" fmla="*/ 2147483647 w 3708"/>
              <a:gd name="T55" fmla="*/ 2147483647 h 1224"/>
              <a:gd name="T56" fmla="*/ 2147483647 w 3708"/>
              <a:gd name="T57" fmla="*/ 2147483647 h 1224"/>
              <a:gd name="T58" fmla="*/ 2147483647 w 3708"/>
              <a:gd name="T59" fmla="*/ 2147483647 h 1224"/>
              <a:gd name="T60" fmla="*/ 2147483647 w 3708"/>
              <a:gd name="T61" fmla="*/ 2147483647 h 1224"/>
              <a:gd name="T62" fmla="*/ 2147483647 w 3708"/>
              <a:gd name="T63" fmla="*/ 2147483647 h 1224"/>
              <a:gd name="T64" fmla="*/ 2147483647 w 3708"/>
              <a:gd name="T65" fmla="*/ 2147483647 h 1224"/>
              <a:gd name="T66" fmla="*/ 2147483647 w 3708"/>
              <a:gd name="T67" fmla="*/ 2147483647 h 1224"/>
              <a:gd name="T68" fmla="*/ 2147483647 w 3708"/>
              <a:gd name="T69" fmla="*/ 2147483647 h 1224"/>
              <a:gd name="T70" fmla="*/ 2147483647 w 3708"/>
              <a:gd name="T71" fmla="*/ 2147483647 h 1224"/>
              <a:gd name="T72" fmla="*/ 2147483647 w 3708"/>
              <a:gd name="T73" fmla="*/ 2147483647 h 1224"/>
              <a:gd name="T74" fmla="*/ 2147483647 w 3708"/>
              <a:gd name="T75" fmla="*/ 2147483647 h 1224"/>
              <a:gd name="T76" fmla="*/ 2147483647 w 3708"/>
              <a:gd name="T77" fmla="*/ 2147483647 h 1224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w 3708"/>
              <a:gd name="T118" fmla="*/ 0 h 1224"/>
              <a:gd name="T119" fmla="*/ 3708 w 3708"/>
              <a:gd name="T120" fmla="*/ 1224 h 1224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T117" t="T118" r="T119" b="T120"/>
            <a:pathLst>
              <a:path w="3708" h="1224" extrusionOk="0">
                <a:moveTo>
                  <a:pt x="175" y="698"/>
                </a:moveTo>
                <a:cubicBezTo>
                  <a:pt x="190" y="671"/>
                  <a:pt x="211" y="633"/>
                  <a:pt x="205" y="601"/>
                </a:cubicBezTo>
                <a:cubicBezTo>
                  <a:pt x="200" y="570"/>
                  <a:pt x="172" y="543"/>
                  <a:pt x="145" y="531"/>
                </a:cubicBezTo>
                <a:cubicBezTo>
                  <a:pt x="115" y="518"/>
                  <a:pt x="83" y="511"/>
                  <a:pt x="51" y="520"/>
                </a:cubicBezTo>
                <a:cubicBezTo>
                  <a:pt x="8" y="532"/>
                  <a:pt x="0" y="559"/>
                  <a:pt x="12" y="599"/>
                </a:cubicBezTo>
                <a:cubicBezTo>
                  <a:pt x="23" y="638"/>
                  <a:pt x="55" y="672"/>
                  <a:pt x="82" y="701"/>
                </a:cubicBezTo>
                <a:cubicBezTo>
                  <a:pt x="117" y="739"/>
                  <a:pt x="153" y="776"/>
                  <a:pt x="191" y="811"/>
                </a:cubicBezTo>
                <a:cubicBezTo>
                  <a:pt x="218" y="836"/>
                  <a:pt x="248" y="863"/>
                  <a:pt x="266" y="896"/>
                </a:cubicBezTo>
                <a:cubicBezTo>
                  <a:pt x="286" y="933"/>
                  <a:pt x="261" y="950"/>
                  <a:pt x="227" y="963"/>
                </a:cubicBezTo>
                <a:cubicBezTo>
                  <a:pt x="182" y="980"/>
                  <a:pt x="117" y="979"/>
                  <a:pt x="70" y="975"/>
                </a:cubicBezTo>
                <a:cubicBezTo>
                  <a:pt x="44" y="973"/>
                  <a:pt x="-1" y="966"/>
                  <a:pt x="0" y="931"/>
                </a:cubicBezTo>
                <a:cubicBezTo>
                  <a:pt x="3" y="920"/>
                  <a:pt x="6" y="910"/>
                  <a:pt x="9" y="899"/>
                </a:cubicBezTo>
              </a:path>
              <a:path w="3708" h="1224" extrusionOk="0">
                <a:moveTo>
                  <a:pt x="557" y="549"/>
                </a:moveTo>
                <a:cubicBezTo>
                  <a:pt x="512" y="536"/>
                  <a:pt x="489" y="552"/>
                  <a:pt x="455" y="586"/>
                </a:cubicBezTo>
                <a:cubicBezTo>
                  <a:pt x="417" y="624"/>
                  <a:pt x="391" y="678"/>
                  <a:pt x="381" y="730"/>
                </a:cubicBezTo>
                <a:cubicBezTo>
                  <a:pt x="369" y="793"/>
                  <a:pt x="382" y="854"/>
                  <a:pt x="415" y="908"/>
                </a:cubicBezTo>
                <a:cubicBezTo>
                  <a:pt x="437" y="945"/>
                  <a:pt x="465" y="980"/>
                  <a:pt x="510" y="986"/>
                </a:cubicBezTo>
                <a:cubicBezTo>
                  <a:pt x="558" y="992"/>
                  <a:pt x="591" y="960"/>
                  <a:pt x="623" y="931"/>
                </a:cubicBezTo>
              </a:path>
              <a:path w="3708" h="1224" extrusionOk="0">
                <a:moveTo>
                  <a:pt x="961" y="208"/>
                </a:moveTo>
                <a:cubicBezTo>
                  <a:pt x="974" y="185"/>
                  <a:pt x="979" y="179"/>
                  <a:pt x="970" y="162"/>
                </a:cubicBezTo>
                <a:cubicBezTo>
                  <a:pt x="931" y="149"/>
                  <a:pt x="897" y="141"/>
                  <a:pt x="856" y="140"/>
                </a:cubicBezTo>
                <a:cubicBezTo>
                  <a:pt x="823" y="139"/>
                  <a:pt x="736" y="132"/>
                  <a:pt x="726" y="179"/>
                </a:cubicBezTo>
                <a:cubicBezTo>
                  <a:pt x="719" y="214"/>
                  <a:pt x="735" y="260"/>
                  <a:pt x="739" y="295"/>
                </a:cubicBezTo>
                <a:cubicBezTo>
                  <a:pt x="753" y="438"/>
                  <a:pt x="724" y="579"/>
                  <a:pt x="704" y="720"/>
                </a:cubicBezTo>
                <a:cubicBezTo>
                  <a:pt x="685" y="850"/>
                  <a:pt x="671" y="982"/>
                  <a:pt x="727" y="1105"/>
                </a:cubicBezTo>
                <a:cubicBezTo>
                  <a:pt x="742" y="1139"/>
                  <a:pt x="764" y="1178"/>
                  <a:pt x="791" y="1204"/>
                </a:cubicBezTo>
                <a:cubicBezTo>
                  <a:pt x="826" y="1239"/>
                  <a:pt x="846" y="1218"/>
                  <a:pt x="867" y="1184"/>
                </a:cubicBezTo>
                <a:cubicBezTo>
                  <a:pt x="872" y="1176"/>
                  <a:pt x="876" y="1167"/>
                  <a:pt x="881" y="1159"/>
                </a:cubicBezTo>
              </a:path>
              <a:path w="3708" h="1224" extrusionOk="0">
                <a:moveTo>
                  <a:pt x="1129" y="675"/>
                </a:moveTo>
                <a:cubicBezTo>
                  <a:pt x="1132" y="637"/>
                  <a:pt x="1127" y="622"/>
                  <a:pt x="1087" y="609"/>
                </a:cubicBezTo>
                <a:cubicBezTo>
                  <a:pt x="1058" y="599"/>
                  <a:pt x="1027" y="604"/>
                  <a:pt x="1000" y="620"/>
                </a:cubicBezTo>
                <a:cubicBezTo>
                  <a:pt x="957" y="647"/>
                  <a:pt x="924" y="695"/>
                  <a:pt x="918" y="745"/>
                </a:cubicBezTo>
                <a:cubicBezTo>
                  <a:pt x="914" y="778"/>
                  <a:pt x="920" y="814"/>
                  <a:pt x="938" y="842"/>
                </a:cubicBezTo>
                <a:cubicBezTo>
                  <a:pt x="965" y="883"/>
                  <a:pt x="1001" y="901"/>
                  <a:pt x="1049" y="903"/>
                </a:cubicBezTo>
                <a:cubicBezTo>
                  <a:pt x="1075" y="904"/>
                  <a:pt x="1100" y="895"/>
                  <a:pt x="1124" y="888"/>
                </a:cubicBezTo>
              </a:path>
              <a:path w="3708" h="1224" extrusionOk="0">
                <a:moveTo>
                  <a:pt x="1319" y="778"/>
                </a:moveTo>
                <a:cubicBezTo>
                  <a:pt x="1301" y="764"/>
                  <a:pt x="1291" y="740"/>
                  <a:pt x="1244" y="773"/>
                </a:cubicBezTo>
                <a:cubicBezTo>
                  <a:pt x="1210" y="797"/>
                  <a:pt x="1213" y="809"/>
                  <a:pt x="1212" y="845"/>
                </a:cubicBezTo>
                <a:cubicBezTo>
                  <a:pt x="1251" y="866"/>
                  <a:pt x="1271" y="866"/>
                  <a:pt x="1310" y="838"/>
                </a:cubicBezTo>
                <a:cubicBezTo>
                  <a:pt x="1335" y="820"/>
                  <a:pt x="1357" y="797"/>
                  <a:pt x="1375" y="773"/>
                </a:cubicBezTo>
                <a:cubicBezTo>
                  <a:pt x="1403" y="737"/>
                  <a:pt x="1431" y="704"/>
                  <a:pt x="1463" y="672"/>
                </a:cubicBezTo>
                <a:cubicBezTo>
                  <a:pt x="1497" y="638"/>
                  <a:pt x="1532" y="604"/>
                  <a:pt x="1561" y="565"/>
                </a:cubicBezTo>
                <a:cubicBezTo>
                  <a:pt x="1595" y="518"/>
                  <a:pt x="1622" y="464"/>
                  <a:pt x="1631" y="406"/>
                </a:cubicBezTo>
                <a:cubicBezTo>
                  <a:pt x="1640" y="350"/>
                  <a:pt x="1641" y="212"/>
                  <a:pt x="1588" y="170"/>
                </a:cubicBezTo>
                <a:cubicBezTo>
                  <a:pt x="1581" y="167"/>
                  <a:pt x="1573" y="164"/>
                  <a:pt x="1566" y="161"/>
                </a:cubicBezTo>
                <a:cubicBezTo>
                  <a:pt x="1534" y="226"/>
                  <a:pt x="1514" y="286"/>
                  <a:pt x="1499" y="357"/>
                </a:cubicBezTo>
                <a:cubicBezTo>
                  <a:pt x="1477" y="462"/>
                  <a:pt x="1461" y="569"/>
                  <a:pt x="1464" y="676"/>
                </a:cubicBezTo>
                <a:cubicBezTo>
                  <a:pt x="1466" y="734"/>
                  <a:pt x="1473" y="796"/>
                  <a:pt x="1498" y="849"/>
                </a:cubicBezTo>
                <a:cubicBezTo>
                  <a:pt x="1513" y="882"/>
                  <a:pt x="1535" y="914"/>
                  <a:pt x="1576" y="910"/>
                </a:cubicBezTo>
                <a:cubicBezTo>
                  <a:pt x="1599" y="908"/>
                  <a:pt x="1620" y="878"/>
                  <a:pt x="1634" y="863"/>
                </a:cubicBezTo>
              </a:path>
              <a:path w="3708" h="1224" extrusionOk="0">
                <a:moveTo>
                  <a:pt x="1838" y="295"/>
                </a:moveTo>
                <a:cubicBezTo>
                  <a:pt x="1857" y="246"/>
                  <a:pt x="1885" y="221"/>
                  <a:pt x="1940" y="213"/>
                </a:cubicBezTo>
                <a:cubicBezTo>
                  <a:pt x="1999" y="205"/>
                  <a:pt x="2010" y="269"/>
                  <a:pt x="2019" y="311"/>
                </a:cubicBezTo>
                <a:cubicBezTo>
                  <a:pt x="2037" y="395"/>
                  <a:pt x="2038" y="483"/>
                  <a:pt x="2044" y="568"/>
                </a:cubicBezTo>
                <a:cubicBezTo>
                  <a:pt x="2054" y="708"/>
                  <a:pt x="2073" y="852"/>
                  <a:pt x="2064" y="992"/>
                </a:cubicBezTo>
                <a:cubicBezTo>
                  <a:pt x="2060" y="1050"/>
                  <a:pt x="2050" y="1113"/>
                  <a:pt x="1997" y="1147"/>
                </a:cubicBezTo>
                <a:cubicBezTo>
                  <a:pt x="1965" y="1168"/>
                  <a:pt x="1925" y="1158"/>
                  <a:pt x="1890" y="1151"/>
                </a:cubicBezTo>
                <a:cubicBezTo>
                  <a:pt x="1860" y="1145"/>
                  <a:pt x="1816" y="1132"/>
                  <a:pt x="1800" y="1103"/>
                </a:cubicBezTo>
                <a:cubicBezTo>
                  <a:pt x="1779" y="1066"/>
                  <a:pt x="1809" y="1028"/>
                  <a:pt x="1825" y="996"/>
                </a:cubicBezTo>
              </a:path>
              <a:path w="3708" h="1224" extrusionOk="0">
                <a:moveTo>
                  <a:pt x="2308" y="443"/>
                </a:moveTo>
                <a:cubicBezTo>
                  <a:pt x="2342" y="446"/>
                  <a:pt x="2367" y="446"/>
                  <a:pt x="2401" y="439"/>
                </a:cubicBezTo>
                <a:cubicBezTo>
                  <a:pt x="2427" y="434"/>
                  <a:pt x="2453" y="425"/>
                  <a:pt x="2479" y="423"/>
                </a:cubicBezTo>
                <a:cubicBezTo>
                  <a:pt x="2508" y="420"/>
                  <a:pt x="2538" y="422"/>
                  <a:pt x="2567" y="423"/>
                </a:cubicBezTo>
              </a:path>
              <a:path w="3708" h="1224" extrusionOk="0">
                <a:moveTo>
                  <a:pt x="2344" y="593"/>
                </a:moveTo>
                <a:cubicBezTo>
                  <a:pt x="2329" y="645"/>
                  <a:pt x="2334" y="654"/>
                  <a:pt x="2390" y="669"/>
                </a:cubicBezTo>
                <a:cubicBezTo>
                  <a:pt x="2424" y="678"/>
                  <a:pt x="2457" y="673"/>
                  <a:pt x="2491" y="665"/>
                </a:cubicBezTo>
                <a:cubicBezTo>
                  <a:pt x="2549" y="652"/>
                  <a:pt x="2603" y="619"/>
                  <a:pt x="2655" y="592"/>
                </a:cubicBezTo>
              </a:path>
              <a:path w="3708" h="1224" extrusionOk="0">
                <a:moveTo>
                  <a:pt x="2950" y="473"/>
                </a:moveTo>
                <a:cubicBezTo>
                  <a:pt x="2948" y="514"/>
                  <a:pt x="2947" y="536"/>
                  <a:pt x="2987" y="557"/>
                </a:cubicBezTo>
                <a:cubicBezTo>
                  <a:pt x="3021" y="575"/>
                  <a:pt x="3071" y="586"/>
                  <a:pt x="3109" y="590"/>
                </a:cubicBezTo>
                <a:cubicBezTo>
                  <a:pt x="3161" y="596"/>
                  <a:pt x="3216" y="601"/>
                  <a:pt x="3269" y="602"/>
                </a:cubicBezTo>
                <a:cubicBezTo>
                  <a:pt x="3303" y="603"/>
                  <a:pt x="3343" y="602"/>
                  <a:pt x="3361" y="573"/>
                </a:cubicBezTo>
                <a:cubicBezTo>
                  <a:pt x="3386" y="534"/>
                  <a:pt x="3393" y="493"/>
                  <a:pt x="3405" y="449"/>
                </a:cubicBezTo>
              </a:path>
              <a:path w="3708" h="1224" extrusionOk="0">
                <a:moveTo>
                  <a:pt x="3578" y="78"/>
                </a:moveTo>
                <a:cubicBezTo>
                  <a:pt x="3606" y="43"/>
                  <a:pt x="3623" y="17"/>
                  <a:pt x="3664" y="0"/>
                </a:cubicBezTo>
                <a:cubicBezTo>
                  <a:pt x="3682" y="44"/>
                  <a:pt x="3676" y="76"/>
                  <a:pt x="3673" y="124"/>
                </a:cubicBezTo>
                <a:cubicBezTo>
                  <a:pt x="3658" y="376"/>
                  <a:pt x="3660" y="626"/>
                  <a:pt x="3680" y="878"/>
                </a:cubicBezTo>
                <a:cubicBezTo>
                  <a:pt x="3683" y="920"/>
                  <a:pt x="3670" y="946"/>
                  <a:pt x="3707" y="936"/>
                </a:cubicBezTo>
              </a:path>
            </a:pathLst>
          </a:custGeom>
          <a:noFill/>
          <a:ln w="19050" cap="rnd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7841" name="Ink 1041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1489075" y="3043238"/>
            <a:ext cx="403225" cy="433387"/>
          </a:xfrm>
          <a:custGeom>
            <a:avLst/>
            <a:gdLst>
              <a:gd name="T0" fmla="*/ 2147483647 w 1117"/>
              <a:gd name="T1" fmla="*/ 2147483647 h 1202"/>
              <a:gd name="T2" fmla="*/ 2147483647 w 1117"/>
              <a:gd name="T3" fmla="*/ 2147483647 h 1202"/>
              <a:gd name="T4" fmla="*/ 2147483647 w 1117"/>
              <a:gd name="T5" fmla="*/ 2147483647 h 1202"/>
              <a:gd name="T6" fmla="*/ 2147483647 w 1117"/>
              <a:gd name="T7" fmla="*/ 2147483647 h 1202"/>
              <a:gd name="T8" fmla="*/ 2147483647 w 1117"/>
              <a:gd name="T9" fmla="*/ 2147483647 h 1202"/>
              <a:gd name="T10" fmla="*/ 2147483647 w 1117"/>
              <a:gd name="T11" fmla="*/ 2147483647 h 1202"/>
              <a:gd name="T12" fmla="*/ 2147483647 w 1117"/>
              <a:gd name="T13" fmla="*/ 2147483647 h 1202"/>
              <a:gd name="T14" fmla="*/ 2147483647 w 1117"/>
              <a:gd name="T15" fmla="*/ 2147483647 h 1202"/>
              <a:gd name="T16" fmla="*/ 2147483647 w 1117"/>
              <a:gd name="T17" fmla="*/ 2147483647 h 1202"/>
              <a:gd name="T18" fmla="*/ 2147483647 w 1117"/>
              <a:gd name="T19" fmla="*/ 2147483647 h 1202"/>
              <a:gd name="T20" fmla="*/ 2147483647 w 1117"/>
              <a:gd name="T21" fmla="*/ 2147483647 h 1202"/>
              <a:gd name="T22" fmla="*/ 2147483647 w 1117"/>
              <a:gd name="T23" fmla="*/ 2147483647 h 1202"/>
              <a:gd name="T24" fmla="*/ 2147483647 w 1117"/>
              <a:gd name="T25" fmla="*/ 2147483647 h 1202"/>
              <a:gd name="T26" fmla="*/ 2147483647 w 1117"/>
              <a:gd name="T27" fmla="*/ 2147483647 h 1202"/>
              <a:gd name="T28" fmla="*/ 2147483647 w 1117"/>
              <a:gd name="T29" fmla="*/ 2147483647 h 1202"/>
              <a:gd name="T30" fmla="*/ 2147483647 w 1117"/>
              <a:gd name="T31" fmla="*/ 2147483647 h 1202"/>
              <a:gd name="T32" fmla="*/ 2147483647 w 1117"/>
              <a:gd name="T33" fmla="*/ 2147483647 h 1202"/>
              <a:gd name="T34" fmla="*/ 2147483647 w 1117"/>
              <a:gd name="T35" fmla="*/ 2147483647 h 1202"/>
              <a:gd name="T36" fmla="*/ 2147483647 w 1117"/>
              <a:gd name="T37" fmla="*/ 2147483647 h 1202"/>
              <a:gd name="T38" fmla="*/ 2147483647 w 1117"/>
              <a:gd name="T39" fmla="*/ 2147483647 h 1202"/>
              <a:gd name="T40" fmla="*/ 2147483647 w 1117"/>
              <a:gd name="T41" fmla="*/ 2147483647 h 1202"/>
              <a:gd name="T42" fmla="*/ 2147483647 w 1117"/>
              <a:gd name="T43" fmla="*/ 2147483647 h 1202"/>
              <a:gd name="T44" fmla="*/ 2147483647 w 1117"/>
              <a:gd name="T45" fmla="*/ 2147483647 h 1202"/>
              <a:gd name="T46" fmla="*/ 2147483647 w 1117"/>
              <a:gd name="T47" fmla="*/ 2147483647 h 1202"/>
              <a:gd name="T48" fmla="*/ 2147483647 w 1117"/>
              <a:gd name="T49" fmla="*/ 2147483647 h 1202"/>
              <a:gd name="T50" fmla="*/ 2147483647 w 1117"/>
              <a:gd name="T51" fmla="*/ 2147483647 h 1202"/>
              <a:gd name="T52" fmla="*/ 2147483647 w 1117"/>
              <a:gd name="T53" fmla="*/ 2147483647 h 1202"/>
              <a:gd name="T54" fmla="*/ 2147483647 w 1117"/>
              <a:gd name="T55" fmla="*/ 2147483647 h 1202"/>
              <a:gd name="T56" fmla="*/ 2147483647 w 1117"/>
              <a:gd name="T57" fmla="*/ 2147483647 h 1202"/>
              <a:gd name="T58" fmla="*/ 2147483647 w 1117"/>
              <a:gd name="T59" fmla="*/ 2147483647 h 1202"/>
              <a:gd name="T60" fmla="*/ 2147483647 w 1117"/>
              <a:gd name="T61" fmla="*/ 2147483647 h 1202"/>
              <a:gd name="T62" fmla="*/ 2147483647 w 1117"/>
              <a:gd name="T63" fmla="*/ 2147483647 h 1202"/>
              <a:gd name="T64" fmla="*/ 2147483647 w 1117"/>
              <a:gd name="T65" fmla="*/ 2147483647 h 1202"/>
              <a:gd name="T66" fmla="*/ 2147483647 w 1117"/>
              <a:gd name="T67" fmla="*/ 2147483647 h 1202"/>
              <a:gd name="T68" fmla="*/ 2147483647 w 1117"/>
              <a:gd name="T69" fmla="*/ 2147483647 h 1202"/>
              <a:gd name="T70" fmla="*/ 2147483647 w 1117"/>
              <a:gd name="T71" fmla="*/ 2147483647 h 1202"/>
              <a:gd name="T72" fmla="*/ 2147483647 w 1117"/>
              <a:gd name="T73" fmla="*/ 2147483647 h 1202"/>
              <a:gd name="T74" fmla="*/ 2147483647 w 1117"/>
              <a:gd name="T75" fmla="*/ 2147483647 h 1202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1117"/>
              <a:gd name="T115" fmla="*/ 0 h 1202"/>
              <a:gd name="T116" fmla="*/ 1117 w 1117"/>
              <a:gd name="T117" fmla="*/ 1202 h 1202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1117" h="1202" extrusionOk="0">
                <a:moveTo>
                  <a:pt x="183" y="588"/>
                </a:moveTo>
                <a:cubicBezTo>
                  <a:pt x="159" y="610"/>
                  <a:pt x="164" y="605"/>
                  <a:pt x="130" y="607"/>
                </a:cubicBezTo>
                <a:cubicBezTo>
                  <a:pt x="178" y="606"/>
                  <a:pt x="210" y="582"/>
                  <a:pt x="243" y="546"/>
                </a:cubicBezTo>
                <a:cubicBezTo>
                  <a:pt x="269" y="518"/>
                  <a:pt x="275" y="479"/>
                  <a:pt x="239" y="458"/>
                </a:cubicBezTo>
                <a:cubicBezTo>
                  <a:pt x="212" y="442"/>
                  <a:pt x="155" y="474"/>
                  <a:pt x="134" y="488"/>
                </a:cubicBezTo>
                <a:cubicBezTo>
                  <a:pt x="86" y="520"/>
                  <a:pt x="48" y="567"/>
                  <a:pt x="26" y="620"/>
                </a:cubicBezTo>
                <a:cubicBezTo>
                  <a:pt x="3" y="674"/>
                  <a:pt x="-6" y="735"/>
                  <a:pt x="5" y="793"/>
                </a:cubicBezTo>
                <a:cubicBezTo>
                  <a:pt x="14" y="840"/>
                  <a:pt x="40" y="884"/>
                  <a:pt x="78" y="913"/>
                </a:cubicBezTo>
                <a:cubicBezTo>
                  <a:pt x="110" y="937"/>
                  <a:pt x="148" y="943"/>
                  <a:pt x="186" y="941"/>
                </a:cubicBezTo>
                <a:cubicBezTo>
                  <a:pt x="235" y="938"/>
                  <a:pt x="266" y="911"/>
                  <a:pt x="296" y="873"/>
                </a:cubicBezTo>
                <a:cubicBezTo>
                  <a:pt x="304" y="862"/>
                  <a:pt x="311" y="850"/>
                  <a:pt x="319" y="839"/>
                </a:cubicBezTo>
              </a:path>
              <a:path w="1117" h="1202" extrusionOk="0">
                <a:moveTo>
                  <a:pt x="348" y="344"/>
                </a:moveTo>
                <a:cubicBezTo>
                  <a:pt x="365" y="384"/>
                  <a:pt x="367" y="396"/>
                  <a:pt x="371" y="442"/>
                </a:cubicBezTo>
                <a:cubicBezTo>
                  <a:pt x="375" y="486"/>
                  <a:pt x="386" y="529"/>
                  <a:pt x="391" y="572"/>
                </a:cubicBezTo>
                <a:cubicBezTo>
                  <a:pt x="397" y="622"/>
                  <a:pt x="405" y="673"/>
                  <a:pt x="408" y="723"/>
                </a:cubicBezTo>
                <a:cubicBezTo>
                  <a:pt x="410" y="761"/>
                  <a:pt x="412" y="799"/>
                  <a:pt x="412" y="837"/>
                </a:cubicBezTo>
                <a:cubicBezTo>
                  <a:pt x="412" y="857"/>
                  <a:pt x="412" y="864"/>
                  <a:pt x="411" y="878"/>
                </a:cubicBezTo>
                <a:cubicBezTo>
                  <a:pt x="438" y="865"/>
                  <a:pt x="440" y="855"/>
                  <a:pt x="454" y="824"/>
                </a:cubicBezTo>
              </a:path>
              <a:path w="1117" h="1202" extrusionOk="0">
                <a:moveTo>
                  <a:pt x="564" y="603"/>
                </a:moveTo>
                <a:cubicBezTo>
                  <a:pt x="585" y="653"/>
                  <a:pt x="583" y="685"/>
                  <a:pt x="580" y="739"/>
                </a:cubicBezTo>
                <a:cubicBezTo>
                  <a:pt x="578" y="776"/>
                  <a:pt x="575" y="813"/>
                  <a:pt x="572" y="850"/>
                </a:cubicBezTo>
                <a:cubicBezTo>
                  <a:pt x="571" y="870"/>
                  <a:pt x="570" y="877"/>
                  <a:pt x="568" y="891"/>
                </a:cubicBezTo>
                <a:cubicBezTo>
                  <a:pt x="582" y="848"/>
                  <a:pt x="598" y="807"/>
                  <a:pt x="621" y="768"/>
                </a:cubicBezTo>
                <a:cubicBezTo>
                  <a:pt x="629" y="755"/>
                  <a:pt x="638" y="743"/>
                  <a:pt x="646" y="730"/>
                </a:cubicBezTo>
              </a:path>
              <a:path w="1117" h="1202" extrusionOk="0">
                <a:moveTo>
                  <a:pt x="716" y="393"/>
                </a:moveTo>
                <a:cubicBezTo>
                  <a:pt x="668" y="385"/>
                  <a:pt x="625" y="413"/>
                  <a:pt x="670" y="367"/>
                </a:cubicBezTo>
              </a:path>
              <a:path w="1117" h="1202" extrusionOk="0">
                <a:moveTo>
                  <a:pt x="1017" y="120"/>
                </a:moveTo>
                <a:cubicBezTo>
                  <a:pt x="1028" y="102"/>
                  <a:pt x="1077" y="43"/>
                  <a:pt x="1047" y="18"/>
                </a:cubicBezTo>
                <a:cubicBezTo>
                  <a:pt x="995" y="-26"/>
                  <a:pt x="956" y="7"/>
                  <a:pt x="944" y="62"/>
                </a:cubicBezTo>
                <a:cubicBezTo>
                  <a:pt x="929" y="128"/>
                  <a:pt x="936" y="201"/>
                  <a:pt x="935" y="267"/>
                </a:cubicBezTo>
                <a:cubicBezTo>
                  <a:pt x="933" y="363"/>
                  <a:pt x="929" y="459"/>
                  <a:pt x="922" y="554"/>
                </a:cubicBezTo>
                <a:cubicBezTo>
                  <a:pt x="909" y="726"/>
                  <a:pt x="885" y="898"/>
                  <a:pt x="871" y="1070"/>
                </a:cubicBezTo>
                <a:cubicBezTo>
                  <a:pt x="869" y="1089"/>
                  <a:pt x="865" y="1228"/>
                  <a:pt x="864" y="1180"/>
                </a:cubicBezTo>
                <a:cubicBezTo>
                  <a:pt x="864" y="1172"/>
                  <a:pt x="864" y="1165"/>
                  <a:pt x="864" y="1157"/>
                </a:cubicBezTo>
              </a:path>
              <a:path w="1117" h="1202" extrusionOk="0">
                <a:moveTo>
                  <a:pt x="761" y="737"/>
                </a:moveTo>
                <a:cubicBezTo>
                  <a:pt x="791" y="717"/>
                  <a:pt x="825" y="730"/>
                  <a:pt x="867" y="741"/>
                </a:cubicBezTo>
                <a:cubicBezTo>
                  <a:pt x="906" y="751"/>
                  <a:pt x="957" y="772"/>
                  <a:pt x="998" y="772"/>
                </a:cubicBezTo>
                <a:cubicBezTo>
                  <a:pt x="1043" y="772"/>
                  <a:pt x="1083" y="717"/>
                  <a:pt x="1116" y="690"/>
                </a:cubicBezTo>
              </a:path>
            </a:pathLst>
          </a:custGeom>
          <a:noFill/>
          <a:ln w="19050" cap="rnd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7842" name="Ink 1042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2071688" y="2979738"/>
            <a:ext cx="1365250" cy="461962"/>
          </a:xfrm>
          <a:custGeom>
            <a:avLst/>
            <a:gdLst>
              <a:gd name="T0" fmla="*/ 2147483647 w 3792"/>
              <a:gd name="T1" fmla="*/ 2147483647 h 1286"/>
              <a:gd name="T2" fmla="*/ 2147483647 w 3792"/>
              <a:gd name="T3" fmla="*/ 2147483647 h 1286"/>
              <a:gd name="T4" fmla="*/ 2147483647 w 3792"/>
              <a:gd name="T5" fmla="*/ 2147483647 h 1286"/>
              <a:gd name="T6" fmla="*/ 2147483647 w 3792"/>
              <a:gd name="T7" fmla="*/ 2147483647 h 1286"/>
              <a:gd name="T8" fmla="*/ 2147483647 w 3792"/>
              <a:gd name="T9" fmla="*/ 2147483647 h 1286"/>
              <a:gd name="T10" fmla="*/ 2147483647 w 3792"/>
              <a:gd name="T11" fmla="*/ 2147483647 h 1286"/>
              <a:gd name="T12" fmla="*/ 2147483647 w 3792"/>
              <a:gd name="T13" fmla="*/ 2147483647 h 1286"/>
              <a:gd name="T14" fmla="*/ 2147483647 w 3792"/>
              <a:gd name="T15" fmla="*/ 2147483647 h 1286"/>
              <a:gd name="T16" fmla="*/ 2147483647 w 3792"/>
              <a:gd name="T17" fmla="*/ 2147483647 h 1286"/>
              <a:gd name="T18" fmla="*/ 2147483647 w 3792"/>
              <a:gd name="T19" fmla="*/ 2147483647 h 1286"/>
              <a:gd name="T20" fmla="*/ 2147483647 w 3792"/>
              <a:gd name="T21" fmla="*/ 2147483647 h 1286"/>
              <a:gd name="T22" fmla="*/ 2147483647 w 3792"/>
              <a:gd name="T23" fmla="*/ 2147483647 h 1286"/>
              <a:gd name="T24" fmla="*/ 2147483647 w 3792"/>
              <a:gd name="T25" fmla="*/ 2147483647 h 1286"/>
              <a:gd name="T26" fmla="*/ 2147483647 w 3792"/>
              <a:gd name="T27" fmla="*/ 2147483647 h 1286"/>
              <a:gd name="T28" fmla="*/ 2147483647 w 3792"/>
              <a:gd name="T29" fmla="*/ 2147483647 h 1286"/>
              <a:gd name="T30" fmla="*/ 2147483647 w 3792"/>
              <a:gd name="T31" fmla="*/ 2147483647 h 1286"/>
              <a:gd name="T32" fmla="*/ 2147483647 w 3792"/>
              <a:gd name="T33" fmla="*/ 2147483647 h 1286"/>
              <a:gd name="T34" fmla="*/ 2147483647 w 3792"/>
              <a:gd name="T35" fmla="*/ 2147483647 h 1286"/>
              <a:gd name="T36" fmla="*/ 2147483647 w 3792"/>
              <a:gd name="T37" fmla="*/ 2147483647 h 1286"/>
              <a:gd name="T38" fmla="*/ 2147483647 w 3792"/>
              <a:gd name="T39" fmla="*/ 2147483647 h 1286"/>
              <a:gd name="T40" fmla="*/ 2147483647 w 3792"/>
              <a:gd name="T41" fmla="*/ 2147483647 h 1286"/>
              <a:gd name="T42" fmla="*/ 2147483647 w 3792"/>
              <a:gd name="T43" fmla="*/ 2147483647 h 1286"/>
              <a:gd name="T44" fmla="*/ 2147483647 w 3792"/>
              <a:gd name="T45" fmla="*/ 2147483647 h 1286"/>
              <a:gd name="T46" fmla="*/ 2147483647 w 3792"/>
              <a:gd name="T47" fmla="*/ 2147483647 h 1286"/>
              <a:gd name="T48" fmla="*/ 2147483647 w 3792"/>
              <a:gd name="T49" fmla="*/ 2147483647 h 1286"/>
              <a:gd name="T50" fmla="*/ 2147483647 w 3792"/>
              <a:gd name="T51" fmla="*/ 2147483647 h 1286"/>
              <a:gd name="T52" fmla="*/ 2147483647 w 3792"/>
              <a:gd name="T53" fmla="*/ 2147483647 h 1286"/>
              <a:gd name="T54" fmla="*/ 2147483647 w 3792"/>
              <a:gd name="T55" fmla="*/ 2147483647 h 1286"/>
              <a:gd name="T56" fmla="*/ 2147483647 w 3792"/>
              <a:gd name="T57" fmla="*/ 2147483647 h 1286"/>
              <a:gd name="T58" fmla="*/ 2147483647 w 3792"/>
              <a:gd name="T59" fmla="*/ 2147483647 h 1286"/>
              <a:gd name="T60" fmla="*/ 2147483647 w 3792"/>
              <a:gd name="T61" fmla="*/ 2147483647 h 1286"/>
              <a:gd name="T62" fmla="*/ 2147483647 w 3792"/>
              <a:gd name="T63" fmla="*/ 0 h 1286"/>
              <a:gd name="T64" fmla="*/ 2147483647 w 3792"/>
              <a:gd name="T65" fmla="*/ 2147483647 h 1286"/>
              <a:gd name="T66" fmla="*/ 2147483647 w 3792"/>
              <a:gd name="T67" fmla="*/ 2147483647 h 1286"/>
              <a:gd name="T68" fmla="*/ 2147483647 w 3792"/>
              <a:gd name="T69" fmla="*/ 2147483647 h 1286"/>
              <a:gd name="T70" fmla="*/ 2147483647 w 3792"/>
              <a:gd name="T71" fmla="*/ 2147483647 h 1286"/>
              <a:gd name="T72" fmla="*/ 2147483647 w 3792"/>
              <a:gd name="T73" fmla="*/ 2147483647 h 1286"/>
              <a:gd name="T74" fmla="*/ 2147483647 w 3792"/>
              <a:gd name="T75" fmla="*/ 2147483647 h 1286"/>
              <a:gd name="T76" fmla="*/ 2147483647 w 3792"/>
              <a:gd name="T77" fmla="*/ 2147483647 h 1286"/>
              <a:gd name="T78" fmla="*/ 2147483647 w 3792"/>
              <a:gd name="T79" fmla="*/ 2147483647 h 1286"/>
              <a:gd name="T80" fmla="*/ 2147483647 w 3792"/>
              <a:gd name="T81" fmla="*/ 2147483647 h 1286"/>
              <a:gd name="T82" fmla="*/ 2147483647 w 3792"/>
              <a:gd name="T83" fmla="*/ 2147483647 h 1286"/>
              <a:gd name="T84" fmla="*/ 2147483647 w 3792"/>
              <a:gd name="T85" fmla="*/ 2147483647 h 1286"/>
              <a:gd name="T86" fmla="*/ 2147483647 w 3792"/>
              <a:gd name="T87" fmla="*/ 2147483647 h 1286"/>
              <a:gd name="T88" fmla="*/ 2147483647 w 3792"/>
              <a:gd name="T89" fmla="*/ 2147483647 h 1286"/>
              <a:gd name="T90" fmla="*/ 2147483647 w 3792"/>
              <a:gd name="T91" fmla="*/ 2147483647 h 1286"/>
              <a:gd name="T92" fmla="*/ 2147483647 w 3792"/>
              <a:gd name="T93" fmla="*/ 2147483647 h 1286"/>
              <a:gd name="T94" fmla="*/ 2147483647 w 3792"/>
              <a:gd name="T95" fmla="*/ 2147483647 h 1286"/>
              <a:gd name="T96" fmla="*/ 2147483647 w 3792"/>
              <a:gd name="T97" fmla="*/ 2147483647 h 128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3792"/>
              <a:gd name="T148" fmla="*/ 0 h 1286"/>
              <a:gd name="T149" fmla="*/ 3792 w 3792"/>
              <a:gd name="T150" fmla="*/ 1286 h 1286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3792" h="1286" extrusionOk="0">
                <a:moveTo>
                  <a:pt x="264" y="670"/>
                </a:moveTo>
                <a:cubicBezTo>
                  <a:pt x="281" y="648"/>
                  <a:pt x="287" y="643"/>
                  <a:pt x="285" y="624"/>
                </a:cubicBezTo>
                <a:cubicBezTo>
                  <a:pt x="243" y="593"/>
                  <a:pt x="211" y="587"/>
                  <a:pt x="158" y="583"/>
                </a:cubicBezTo>
                <a:cubicBezTo>
                  <a:pt x="123" y="580"/>
                  <a:pt x="53" y="568"/>
                  <a:pt x="21" y="588"/>
                </a:cubicBezTo>
                <a:cubicBezTo>
                  <a:pt x="14" y="596"/>
                  <a:pt x="7" y="604"/>
                  <a:pt x="0" y="612"/>
                </a:cubicBezTo>
                <a:cubicBezTo>
                  <a:pt x="44" y="652"/>
                  <a:pt x="89" y="681"/>
                  <a:pt x="143" y="707"/>
                </a:cubicBezTo>
                <a:cubicBezTo>
                  <a:pt x="193" y="731"/>
                  <a:pt x="251" y="751"/>
                  <a:pt x="288" y="796"/>
                </a:cubicBezTo>
                <a:cubicBezTo>
                  <a:pt x="316" y="831"/>
                  <a:pt x="291" y="860"/>
                  <a:pt x="264" y="884"/>
                </a:cubicBezTo>
                <a:cubicBezTo>
                  <a:pt x="225" y="918"/>
                  <a:pt x="177" y="933"/>
                  <a:pt x="130" y="950"/>
                </a:cubicBezTo>
                <a:cubicBezTo>
                  <a:pt x="105" y="959"/>
                  <a:pt x="35" y="985"/>
                  <a:pt x="43" y="929"/>
                </a:cubicBezTo>
                <a:cubicBezTo>
                  <a:pt x="48" y="922"/>
                  <a:pt x="53" y="916"/>
                  <a:pt x="58" y="909"/>
                </a:cubicBezTo>
              </a:path>
              <a:path w="3792" h="1286" extrusionOk="0">
                <a:moveTo>
                  <a:pt x="349" y="698"/>
                </a:moveTo>
                <a:cubicBezTo>
                  <a:pt x="392" y="730"/>
                  <a:pt x="425" y="748"/>
                  <a:pt x="479" y="752"/>
                </a:cubicBezTo>
                <a:cubicBezTo>
                  <a:pt x="510" y="754"/>
                  <a:pt x="552" y="756"/>
                  <a:pt x="580" y="740"/>
                </a:cubicBezTo>
                <a:cubicBezTo>
                  <a:pt x="588" y="734"/>
                  <a:pt x="597" y="727"/>
                  <a:pt x="605" y="721"/>
                </a:cubicBezTo>
                <a:cubicBezTo>
                  <a:pt x="587" y="678"/>
                  <a:pt x="569" y="660"/>
                  <a:pt x="518" y="656"/>
                </a:cubicBezTo>
                <a:cubicBezTo>
                  <a:pt x="480" y="653"/>
                  <a:pt x="439" y="659"/>
                  <a:pt x="414" y="691"/>
                </a:cubicBezTo>
                <a:cubicBezTo>
                  <a:pt x="384" y="729"/>
                  <a:pt x="386" y="779"/>
                  <a:pt x="392" y="824"/>
                </a:cubicBezTo>
                <a:cubicBezTo>
                  <a:pt x="399" y="881"/>
                  <a:pt x="420" y="934"/>
                  <a:pt x="453" y="981"/>
                </a:cubicBezTo>
                <a:cubicBezTo>
                  <a:pt x="472" y="1008"/>
                  <a:pt x="507" y="1055"/>
                  <a:pt x="546" y="1050"/>
                </a:cubicBezTo>
                <a:cubicBezTo>
                  <a:pt x="586" y="1045"/>
                  <a:pt x="631" y="992"/>
                  <a:pt x="655" y="965"/>
                </a:cubicBezTo>
                <a:cubicBezTo>
                  <a:pt x="688" y="926"/>
                  <a:pt x="700" y="911"/>
                  <a:pt x="719" y="881"/>
                </a:cubicBezTo>
              </a:path>
              <a:path w="3792" h="1286" extrusionOk="0">
                <a:moveTo>
                  <a:pt x="830" y="341"/>
                </a:moveTo>
                <a:cubicBezTo>
                  <a:pt x="821" y="318"/>
                  <a:pt x="821" y="309"/>
                  <a:pt x="801" y="318"/>
                </a:cubicBezTo>
                <a:cubicBezTo>
                  <a:pt x="792" y="358"/>
                  <a:pt x="789" y="398"/>
                  <a:pt x="786" y="439"/>
                </a:cubicBezTo>
                <a:cubicBezTo>
                  <a:pt x="777" y="584"/>
                  <a:pt x="785" y="729"/>
                  <a:pt x="779" y="874"/>
                </a:cubicBezTo>
                <a:cubicBezTo>
                  <a:pt x="778" y="899"/>
                  <a:pt x="778" y="906"/>
                  <a:pt x="778" y="922"/>
                </a:cubicBezTo>
                <a:cubicBezTo>
                  <a:pt x="821" y="920"/>
                  <a:pt x="840" y="885"/>
                  <a:pt x="871" y="852"/>
                </a:cubicBezTo>
              </a:path>
              <a:path w="3792" h="1286" extrusionOk="0">
                <a:moveTo>
                  <a:pt x="1198" y="354"/>
                </a:moveTo>
                <a:cubicBezTo>
                  <a:pt x="1235" y="263"/>
                  <a:pt x="1270" y="181"/>
                  <a:pt x="1223" y="88"/>
                </a:cubicBezTo>
                <a:cubicBezTo>
                  <a:pt x="1205" y="52"/>
                  <a:pt x="1196" y="53"/>
                  <a:pt x="1159" y="41"/>
                </a:cubicBezTo>
                <a:cubicBezTo>
                  <a:pt x="1122" y="104"/>
                  <a:pt x="1115" y="155"/>
                  <a:pt x="1109" y="229"/>
                </a:cubicBezTo>
                <a:cubicBezTo>
                  <a:pt x="1099" y="343"/>
                  <a:pt x="1093" y="458"/>
                  <a:pt x="1087" y="572"/>
                </a:cubicBezTo>
                <a:cubicBezTo>
                  <a:pt x="1076" y="766"/>
                  <a:pt x="1059" y="959"/>
                  <a:pt x="1045" y="1153"/>
                </a:cubicBezTo>
                <a:cubicBezTo>
                  <a:pt x="1039" y="1238"/>
                  <a:pt x="1035" y="1178"/>
                  <a:pt x="1031" y="1131"/>
                </a:cubicBezTo>
              </a:path>
              <a:path w="3792" h="1286" extrusionOk="0">
                <a:moveTo>
                  <a:pt x="978" y="742"/>
                </a:moveTo>
                <a:cubicBezTo>
                  <a:pt x="990" y="697"/>
                  <a:pt x="1000" y="703"/>
                  <a:pt x="1043" y="717"/>
                </a:cubicBezTo>
                <a:cubicBezTo>
                  <a:pt x="1080" y="729"/>
                  <a:pt x="1117" y="736"/>
                  <a:pt x="1155" y="742"/>
                </a:cubicBezTo>
                <a:cubicBezTo>
                  <a:pt x="1193" y="748"/>
                  <a:pt x="1227" y="739"/>
                  <a:pt x="1264" y="730"/>
                </a:cubicBezTo>
              </a:path>
              <a:path w="3792" h="1286" extrusionOk="0">
                <a:moveTo>
                  <a:pt x="1371" y="714"/>
                </a:moveTo>
                <a:cubicBezTo>
                  <a:pt x="1377" y="761"/>
                  <a:pt x="1349" y="784"/>
                  <a:pt x="1386" y="785"/>
                </a:cubicBezTo>
              </a:path>
              <a:path w="3792" h="1286" extrusionOk="0">
                <a:moveTo>
                  <a:pt x="1555" y="638"/>
                </a:moveTo>
                <a:cubicBezTo>
                  <a:pt x="1627" y="695"/>
                  <a:pt x="1649" y="752"/>
                  <a:pt x="1656" y="844"/>
                </a:cubicBezTo>
                <a:cubicBezTo>
                  <a:pt x="1664" y="956"/>
                  <a:pt x="1658" y="1074"/>
                  <a:pt x="1628" y="1183"/>
                </a:cubicBezTo>
                <a:cubicBezTo>
                  <a:pt x="1619" y="1211"/>
                  <a:pt x="1617" y="1220"/>
                  <a:pt x="1596" y="1225"/>
                </a:cubicBezTo>
                <a:cubicBezTo>
                  <a:pt x="1557" y="1170"/>
                  <a:pt x="1535" y="1117"/>
                  <a:pt x="1520" y="1050"/>
                </a:cubicBezTo>
                <a:cubicBezTo>
                  <a:pt x="1489" y="910"/>
                  <a:pt x="1453" y="710"/>
                  <a:pt x="1525" y="577"/>
                </a:cubicBezTo>
                <a:cubicBezTo>
                  <a:pt x="1549" y="532"/>
                  <a:pt x="1592" y="522"/>
                  <a:pt x="1633" y="551"/>
                </a:cubicBezTo>
                <a:cubicBezTo>
                  <a:pt x="1718" y="611"/>
                  <a:pt x="1715" y="718"/>
                  <a:pt x="1657" y="790"/>
                </a:cubicBezTo>
              </a:path>
              <a:path w="3792" h="1286" extrusionOk="0">
                <a:moveTo>
                  <a:pt x="1872" y="606"/>
                </a:moveTo>
                <a:cubicBezTo>
                  <a:pt x="1914" y="593"/>
                  <a:pt x="1881" y="629"/>
                  <a:pt x="1884" y="674"/>
                </a:cubicBezTo>
                <a:cubicBezTo>
                  <a:pt x="1887" y="718"/>
                  <a:pt x="1899" y="756"/>
                  <a:pt x="1928" y="788"/>
                </a:cubicBezTo>
                <a:cubicBezTo>
                  <a:pt x="1951" y="814"/>
                  <a:pt x="1983" y="836"/>
                  <a:pt x="2019" y="827"/>
                </a:cubicBezTo>
                <a:cubicBezTo>
                  <a:pt x="2064" y="816"/>
                  <a:pt x="2071" y="753"/>
                  <a:pt x="2076" y="715"/>
                </a:cubicBezTo>
                <a:cubicBezTo>
                  <a:pt x="2081" y="678"/>
                  <a:pt x="2081" y="640"/>
                  <a:pt x="2085" y="602"/>
                </a:cubicBezTo>
                <a:cubicBezTo>
                  <a:pt x="2120" y="659"/>
                  <a:pt x="2129" y="725"/>
                  <a:pt x="2142" y="792"/>
                </a:cubicBezTo>
                <a:cubicBezTo>
                  <a:pt x="2161" y="891"/>
                  <a:pt x="2177" y="991"/>
                  <a:pt x="2172" y="1092"/>
                </a:cubicBezTo>
                <a:cubicBezTo>
                  <a:pt x="2169" y="1153"/>
                  <a:pt x="2155" y="1226"/>
                  <a:pt x="2106" y="1268"/>
                </a:cubicBezTo>
                <a:cubicBezTo>
                  <a:pt x="2088" y="1283"/>
                  <a:pt x="2030" y="1300"/>
                  <a:pt x="2012" y="1275"/>
                </a:cubicBezTo>
                <a:cubicBezTo>
                  <a:pt x="1980" y="1231"/>
                  <a:pt x="2010" y="1196"/>
                  <a:pt x="2039" y="1162"/>
                </a:cubicBezTo>
                <a:cubicBezTo>
                  <a:pt x="2069" y="1130"/>
                  <a:pt x="2081" y="1117"/>
                  <a:pt x="2102" y="1095"/>
                </a:cubicBezTo>
              </a:path>
              <a:path w="3792" h="1286" extrusionOk="0">
                <a:moveTo>
                  <a:pt x="1873" y="167"/>
                </a:moveTo>
                <a:cubicBezTo>
                  <a:pt x="1859" y="137"/>
                  <a:pt x="1845" y="107"/>
                  <a:pt x="1829" y="77"/>
                </a:cubicBezTo>
                <a:cubicBezTo>
                  <a:pt x="1815" y="51"/>
                  <a:pt x="1803" y="27"/>
                  <a:pt x="1792" y="0"/>
                </a:cubicBezTo>
                <a:cubicBezTo>
                  <a:pt x="1802" y="52"/>
                  <a:pt x="1810" y="103"/>
                  <a:pt x="1817" y="155"/>
                </a:cubicBezTo>
                <a:cubicBezTo>
                  <a:pt x="1826" y="225"/>
                  <a:pt x="1829" y="296"/>
                  <a:pt x="1831" y="367"/>
                </a:cubicBezTo>
                <a:cubicBezTo>
                  <a:pt x="1834" y="447"/>
                  <a:pt x="1833" y="528"/>
                  <a:pt x="1832" y="608"/>
                </a:cubicBezTo>
                <a:cubicBezTo>
                  <a:pt x="1832" y="637"/>
                  <a:pt x="1801" y="693"/>
                  <a:pt x="1830" y="695"/>
                </a:cubicBezTo>
                <a:cubicBezTo>
                  <a:pt x="1849" y="681"/>
                  <a:pt x="1856" y="675"/>
                  <a:pt x="1865" y="661"/>
                </a:cubicBezTo>
              </a:path>
              <a:path w="3792" h="1286" extrusionOk="0">
                <a:moveTo>
                  <a:pt x="2345" y="449"/>
                </a:moveTo>
                <a:cubicBezTo>
                  <a:pt x="2368" y="483"/>
                  <a:pt x="2389" y="483"/>
                  <a:pt x="2430" y="485"/>
                </a:cubicBezTo>
                <a:cubicBezTo>
                  <a:pt x="2471" y="487"/>
                  <a:pt x="2513" y="489"/>
                  <a:pt x="2554" y="486"/>
                </a:cubicBezTo>
                <a:cubicBezTo>
                  <a:pt x="2591" y="483"/>
                  <a:pt x="2626" y="490"/>
                  <a:pt x="2663" y="484"/>
                </a:cubicBezTo>
                <a:cubicBezTo>
                  <a:pt x="2672" y="482"/>
                  <a:pt x="2681" y="480"/>
                  <a:pt x="2690" y="478"/>
                </a:cubicBezTo>
              </a:path>
              <a:path w="3792" h="1286" extrusionOk="0">
                <a:moveTo>
                  <a:pt x="2439" y="552"/>
                </a:moveTo>
                <a:cubicBezTo>
                  <a:pt x="2411" y="590"/>
                  <a:pt x="2402" y="603"/>
                  <a:pt x="2451" y="632"/>
                </a:cubicBezTo>
                <a:cubicBezTo>
                  <a:pt x="2480" y="649"/>
                  <a:pt x="2522" y="651"/>
                  <a:pt x="2554" y="656"/>
                </a:cubicBezTo>
                <a:cubicBezTo>
                  <a:pt x="2585" y="660"/>
                  <a:pt x="2614" y="657"/>
                  <a:pt x="2644" y="646"/>
                </a:cubicBezTo>
                <a:cubicBezTo>
                  <a:pt x="2671" y="636"/>
                  <a:pt x="2695" y="619"/>
                  <a:pt x="2720" y="604"/>
                </a:cubicBezTo>
              </a:path>
              <a:path w="3792" h="1286" extrusionOk="0">
                <a:moveTo>
                  <a:pt x="2801" y="419"/>
                </a:moveTo>
                <a:cubicBezTo>
                  <a:pt x="2820" y="454"/>
                  <a:pt x="2839" y="463"/>
                  <a:pt x="2883" y="459"/>
                </a:cubicBezTo>
                <a:cubicBezTo>
                  <a:pt x="2917" y="456"/>
                  <a:pt x="2954" y="449"/>
                  <a:pt x="2989" y="452"/>
                </a:cubicBezTo>
                <a:cubicBezTo>
                  <a:pt x="2998" y="454"/>
                  <a:pt x="3006" y="455"/>
                  <a:pt x="3015" y="457"/>
                </a:cubicBezTo>
              </a:path>
              <a:path w="3792" h="1286" extrusionOk="0">
                <a:moveTo>
                  <a:pt x="2895" y="559"/>
                </a:moveTo>
                <a:cubicBezTo>
                  <a:pt x="2877" y="583"/>
                  <a:pt x="2843" y="620"/>
                  <a:pt x="2890" y="641"/>
                </a:cubicBezTo>
                <a:cubicBezTo>
                  <a:pt x="2932" y="660"/>
                  <a:pt x="2986" y="646"/>
                  <a:pt x="3026" y="632"/>
                </a:cubicBezTo>
                <a:cubicBezTo>
                  <a:pt x="3037" y="627"/>
                  <a:pt x="3049" y="623"/>
                  <a:pt x="3060" y="618"/>
                </a:cubicBezTo>
              </a:path>
              <a:path w="3792" h="1286" extrusionOk="0">
                <a:moveTo>
                  <a:pt x="3440" y="367"/>
                </a:moveTo>
                <a:cubicBezTo>
                  <a:pt x="3449" y="363"/>
                  <a:pt x="3458" y="358"/>
                  <a:pt x="3467" y="354"/>
                </a:cubicBezTo>
                <a:cubicBezTo>
                  <a:pt x="3438" y="338"/>
                  <a:pt x="3411" y="338"/>
                  <a:pt x="3378" y="354"/>
                </a:cubicBezTo>
                <a:cubicBezTo>
                  <a:pt x="3333" y="376"/>
                  <a:pt x="3290" y="416"/>
                  <a:pt x="3276" y="466"/>
                </a:cubicBezTo>
                <a:cubicBezTo>
                  <a:pt x="3260" y="524"/>
                  <a:pt x="3284" y="584"/>
                  <a:pt x="3323" y="627"/>
                </a:cubicBezTo>
                <a:cubicBezTo>
                  <a:pt x="3400" y="712"/>
                  <a:pt x="3518" y="722"/>
                  <a:pt x="3624" y="713"/>
                </a:cubicBezTo>
                <a:cubicBezTo>
                  <a:pt x="3684" y="708"/>
                  <a:pt x="3740" y="687"/>
                  <a:pt x="3770" y="630"/>
                </a:cubicBezTo>
                <a:cubicBezTo>
                  <a:pt x="3802" y="569"/>
                  <a:pt x="3795" y="487"/>
                  <a:pt x="3779" y="423"/>
                </a:cubicBezTo>
                <a:cubicBezTo>
                  <a:pt x="3766" y="369"/>
                  <a:pt x="3731" y="281"/>
                  <a:pt x="3676" y="255"/>
                </a:cubicBezTo>
                <a:cubicBezTo>
                  <a:pt x="3601" y="220"/>
                  <a:pt x="3555" y="293"/>
                  <a:pt x="3526" y="347"/>
                </a:cubicBezTo>
                <a:cubicBezTo>
                  <a:pt x="3517" y="365"/>
                  <a:pt x="3509" y="382"/>
                  <a:pt x="3500" y="400"/>
                </a:cubicBezTo>
              </a:path>
            </a:pathLst>
          </a:custGeom>
          <a:noFill/>
          <a:ln w="19050" cap="rnd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7843" name="Ink 1043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3594100" y="3065463"/>
            <a:ext cx="28575" cy="106362"/>
          </a:xfrm>
          <a:custGeom>
            <a:avLst/>
            <a:gdLst>
              <a:gd name="T0" fmla="*/ 2147483647 w 78"/>
              <a:gd name="T1" fmla="*/ 0 h 299"/>
              <a:gd name="T2" fmla="*/ 2147483647 w 78"/>
              <a:gd name="T3" fmla="*/ 2147483647 h 299"/>
              <a:gd name="T4" fmla="*/ 2147483647 w 78"/>
              <a:gd name="T5" fmla="*/ 2147483647 h 299"/>
              <a:gd name="T6" fmla="*/ 2147483647 w 78"/>
              <a:gd name="T7" fmla="*/ 2147483647 h 299"/>
              <a:gd name="T8" fmla="*/ 2147483647 w 78"/>
              <a:gd name="T9" fmla="*/ 2147483647 h 29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8"/>
              <a:gd name="T16" fmla="*/ 0 h 299"/>
              <a:gd name="T17" fmla="*/ 78 w 78"/>
              <a:gd name="T18" fmla="*/ 299 h 29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8" h="299" extrusionOk="0">
                <a:moveTo>
                  <a:pt x="19" y="0"/>
                </a:moveTo>
                <a:cubicBezTo>
                  <a:pt x="-3" y="1"/>
                  <a:pt x="-9" y="4"/>
                  <a:pt x="2" y="29"/>
                </a:cubicBezTo>
              </a:path>
              <a:path w="78" h="299" extrusionOk="0">
                <a:moveTo>
                  <a:pt x="16" y="261"/>
                </a:moveTo>
                <a:cubicBezTo>
                  <a:pt x="18" y="279"/>
                  <a:pt x="19" y="286"/>
                  <a:pt x="14" y="298"/>
                </a:cubicBezTo>
                <a:cubicBezTo>
                  <a:pt x="40" y="276"/>
                  <a:pt x="56" y="256"/>
                  <a:pt x="77" y="228"/>
                </a:cubicBezTo>
              </a:path>
            </a:pathLst>
          </a:custGeom>
          <a:noFill/>
          <a:ln w="19050" cap="rnd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7844" name="Ink 1044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4081463" y="2913063"/>
            <a:ext cx="795337" cy="423862"/>
          </a:xfrm>
          <a:custGeom>
            <a:avLst/>
            <a:gdLst>
              <a:gd name="T0" fmla="*/ 2147483647 w 2208"/>
              <a:gd name="T1" fmla="*/ 2147483647 h 1177"/>
              <a:gd name="T2" fmla="*/ 2147483647 w 2208"/>
              <a:gd name="T3" fmla="*/ 2147483647 h 1177"/>
              <a:gd name="T4" fmla="*/ 2147483647 w 2208"/>
              <a:gd name="T5" fmla="*/ 2147483647 h 1177"/>
              <a:gd name="T6" fmla="*/ 2147483647 w 2208"/>
              <a:gd name="T7" fmla="*/ 2147483647 h 1177"/>
              <a:gd name="T8" fmla="*/ 2147483647 w 2208"/>
              <a:gd name="T9" fmla="*/ 2147483647 h 1177"/>
              <a:gd name="T10" fmla="*/ 2147483647 w 2208"/>
              <a:gd name="T11" fmla="*/ 2147483647 h 1177"/>
              <a:gd name="T12" fmla="*/ 2147483647 w 2208"/>
              <a:gd name="T13" fmla="*/ 2147483647 h 1177"/>
              <a:gd name="T14" fmla="*/ 2147483647 w 2208"/>
              <a:gd name="T15" fmla="*/ 2147483647 h 1177"/>
              <a:gd name="T16" fmla="*/ 2147483647 w 2208"/>
              <a:gd name="T17" fmla="*/ 2147483647 h 1177"/>
              <a:gd name="T18" fmla="*/ 0 w 2208"/>
              <a:gd name="T19" fmla="*/ 2147483647 h 1177"/>
              <a:gd name="T20" fmla="*/ 2147483647 w 2208"/>
              <a:gd name="T21" fmla="*/ 2147483647 h 1177"/>
              <a:gd name="T22" fmla="*/ 2147483647 w 2208"/>
              <a:gd name="T23" fmla="*/ 2147483647 h 1177"/>
              <a:gd name="T24" fmla="*/ 2147483647 w 2208"/>
              <a:gd name="T25" fmla="*/ 2147483647 h 1177"/>
              <a:gd name="T26" fmla="*/ 2147483647 w 2208"/>
              <a:gd name="T27" fmla="*/ 2147483647 h 1177"/>
              <a:gd name="T28" fmla="*/ 2147483647 w 2208"/>
              <a:gd name="T29" fmla="*/ 2147483647 h 1177"/>
              <a:gd name="T30" fmla="*/ 2147483647 w 2208"/>
              <a:gd name="T31" fmla="*/ 2147483647 h 1177"/>
              <a:gd name="T32" fmla="*/ 2147483647 w 2208"/>
              <a:gd name="T33" fmla="*/ 2147483647 h 1177"/>
              <a:gd name="T34" fmla="*/ 2147483647 w 2208"/>
              <a:gd name="T35" fmla="*/ 2147483647 h 1177"/>
              <a:gd name="T36" fmla="*/ 2147483647 w 2208"/>
              <a:gd name="T37" fmla="*/ 2147483647 h 1177"/>
              <a:gd name="T38" fmla="*/ 2147483647 w 2208"/>
              <a:gd name="T39" fmla="*/ 2147483647 h 1177"/>
              <a:gd name="T40" fmla="*/ 2147483647 w 2208"/>
              <a:gd name="T41" fmla="*/ 2147483647 h 1177"/>
              <a:gd name="T42" fmla="*/ 2147483647 w 2208"/>
              <a:gd name="T43" fmla="*/ 2147483647 h 1177"/>
              <a:gd name="T44" fmla="*/ 2147483647 w 2208"/>
              <a:gd name="T45" fmla="*/ 2147483647 h 1177"/>
              <a:gd name="T46" fmla="*/ 2147483647 w 2208"/>
              <a:gd name="T47" fmla="*/ 2147483647 h 1177"/>
              <a:gd name="T48" fmla="*/ 2147483647 w 2208"/>
              <a:gd name="T49" fmla="*/ 2147483647 h 1177"/>
              <a:gd name="T50" fmla="*/ 2147483647 w 2208"/>
              <a:gd name="T51" fmla="*/ 2147483647 h 1177"/>
              <a:gd name="T52" fmla="*/ 2147483647 w 2208"/>
              <a:gd name="T53" fmla="*/ 2147483647 h 1177"/>
              <a:gd name="T54" fmla="*/ 2147483647 w 2208"/>
              <a:gd name="T55" fmla="*/ 2147483647 h 1177"/>
              <a:gd name="T56" fmla="*/ 2147483647 w 2208"/>
              <a:gd name="T57" fmla="*/ 2147483647 h 1177"/>
              <a:gd name="T58" fmla="*/ 2147483647 w 2208"/>
              <a:gd name="T59" fmla="*/ 2147483647 h 1177"/>
              <a:gd name="T60" fmla="*/ 2147483647 w 2208"/>
              <a:gd name="T61" fmla="*/ 2147483647 h 1177"/>
              <a:gd name="T62" fmla="*/ 2147483647 w 2208"/>
              <a:gd name="T63" fmla="*/ 2147483647 h 1177"/>
              <a:gd name="T64" fmla="*/ 2147483647 w 2208"/>
              <a:gd name="T65" fmla="*/ 2147483647 h 1177"/>
              <a:gd name="T66" fmla="*/ 2147483647 w 2208"/>
              <a:gd name="T67" fmla="*/ 2147483647 h 1177"/>
              <a:gd name="T68" fmla="*/ 2147483647 w 2208"/>
              <a:gd name="T69" fmla="*/ 2147483647 h 1177"/>
              <a:gd name="T70" fmla="*/ 2147483647 w 2208"/>
              <a:gd name="T71" fmla="*/ 2147483647 h 1177"/>
              <a:gd name="T72" fmla="*/ 2147483647 w 2208"/>
              <a:gd name="T73" fmla="*/ 2147483647 h 1177"/>
              <a:gd name="T74" fmla="*/ 2147483647 w 2208"/>
              <a:gd name="T75" fmla="*/ 2147483647 h 1177"/>
              <a:gd name="T76" fmla="*/ 2147483647 w 2208"/>
              <a:gd name="T77" fmla="*/ 2147483647 h 1177"/>
              <a:gd name="T78" fmla="*/ 2147483647 w 2208"/>
              <a:gd name="T79" fmla="*/ 0 h 1177"/>
              <a:gd name="T80" fmla="*/ 2147483647 w 2208"/>
              <a:gd name="T81" fmla="*/ 2147483647 h 1177"/>
              <a:gd name="T82" fmla="*/ 2147483647 w 2208"/>
              <a:gd name="T83" fmla="*/ 2147483647 h 1177"/>
              <a:gd name="T84" fmla="*/ 2147483647 w 2208"/>
              <a:gd name="T85" fmla="*/ 2147483647 h 1177"/>
              <a:gd name="T86" fmla="*/ 2147483647 w 2208"/>
              <a:gd name="T87" fmla="*/ 2147483647 h 1177"/>
              <a:gd name="T88" fmla="*/ 2147483647 w 2208"/>
              <a:gd name="T89" fmla="*/ 2147483647 h 1177"/>
              <a:gd name="T90" fmla="*/ 2147483647 w 2208"/>
              <a:gd name="T91" fmla="*/ 2147483647 h 1177"/>
              <a:gd name="T92" fmla="*/ 2147483647 w 2208"/>
              <a:gd name="T93" fmla="*/ 2147483647 h 1177"/>
              <a:gd name="T94" fmla="*/ 2147483647 w 2208"/>
              <a:gd name="T95" fmla="*/ 2147483647 h 1177"/>
              <a:gd name="T96" fmla="*/ 2147483647 w 2208"/>
              <a:gd name="T97" fmla="*/ 2147483647 h 1177"/>
              <a:gd name="T98" fmla="*/ 2147483647 w 2208"/>
              <a:gd name="T99" fmla="*/ 2147483647 h 1177"/>
              <a:gd name="T100" fmla="*/ 2147483647 w 2208"/>
              <a:gd name="T101" fmla="*/ 2147483647 h 1177"/>
              <a:gd name="T102" fmla="*/ 2147483647 w 2208"/>
              <a:gd name="T103" fmla="*/ 2147483647 h 1177"/>
              <a:gd name="T104" fmla="*/ 2147483647 w 2208"/>
              <a:gd name="T105" fmla="*/ 2147483647 h 1177"/>
              <a:gd name="T106" fmla="*/ 2147483647 w 2208"/>
              <a:gd name="T107" fmla="*/ 2147483647 h 1177"/>
              <a:gd name="T108" fmla="*/ 2147483647 w 2208"/>
              <a:gd name="T109" fmla="*/ 2147483647 h 1177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2208"/>
              <a:gd name="T166" fmla="*/ 0 h 1177"/>
              <a:gd name="T167" fmla="*/ 2208 w 2208"/>
              <a:gd name="T168" fmla="*/ 1177 h 1177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2208" h="1177" extrusionOk="0">
                <a:moveTo>
                  <a:pt x="275" y="556"/>
                </a:moveTo>
                <a:cubicBezTo>
                  <a:pt x="273" y="529"/>
                  <a:pt x="280" y="498"/>
                  <a:pt x="261" y="476"/>
                </a:cubicBezTo>
                <a:cubicBezTo>
                  <a:pt x="229" y="439"/>
                  <a:pt x="172" y="423"/>
                  <a:pt x="125" y="423"/>
                </a:cubicBezTo>
                <a:cubicBezTo>
                  <a:pt x="94" y="423"/>
                  <a:pt x="56" y="434"/>
                  <a:pt x="54" y="471"/>
                </a:cubicBezTo>
                <a:cubicBezTo>
                  <a:pt x="52" y="507"/>
                  <a:pt x="104" y="549"/>
                  <a:pt x="127" y="570"/>
                </a:cubicBezTo>
                <a:cubicBezTo>
                  <a:pt x="176" y="615"/>
                  <a:pt x="230" y="654"/>
                  <a:pt x="282" y="696"/>
                </a:cubicBezTo>
                <a:cubicBezTo>
                  <a:pt x="300" y="711"/>
                  <a:pt x="406" y="783"/>
                  <a:pt x="371" y="820"/>
                </a:cubicBezTo>
                <a:cubicBezTo>
                  <a:pt x="340" y="853"/>
                  <a:pt x="274" y="848"/>
                  <a:pt x="235" y="849"/>
                </a:cubicBezTo>
                <a:cubicBezTo>
                  <a:pt x="185" y="851"/>
                  <a:pt x="133" y="850"/>
                  <a:pt x="83" y="842"/>
                </a:cubicBezTo>
                <a:cubicBezTo>
                  <a:pt x="66" y="839"/>
                  <a:pt x="-10" y="830"/>
                  <a:pt x="0" y="795"/>
                </a:cubicBezTo>
                <a:cubicBezTo>
                  <a:pt x="20" y="771"/>
                  <a:pt x="26" y="764"/>
                  <a:pt x="42" y="752"/>
                </a:cubicBezTo>
              </a:path>
              <a:path w="2208" h="1177" extrusionOk="0">
                <a:moveTo>
                  <a:pt x="648" y="594"/>
                </a:moveTo>
                <a:cubicBezTo>
                  <a:pt x="670" y="576"/>
                  <a:pt x="712" y="532"/>
                  <a:pt x="659" y="513"/>
                </a:cubicBezTo>
                <a:cubicBezTo>
                  <a:pt x="619" y="498"/>
                  <a:pt x="585" y="523"/>
                  <a:pt x="562" y="551"/>
                </a:cubicBezTo>
                <a:cubicBezTo>
                  <a:pt x="535" y="584"/>
                  <a:pt x="516" y="633"/>
                  <a:pt x="515" y="676"/>
                </a:cubicBezTo>
                <a:cubicBezTo>
                  <a:pt x="514" y="720"/>
                  <a:pt x="526" y="772"/>
                  <a:pt x="549" y="809"/>
                </a:cubicBezTo>
                <a:cubicBezTo>
                  <a:pt x="569" y="841"/>
                  <a:pt x="603" y="864"/>
                  <a:pt x="641" y="869"/>
                </a:cubicBezTo>
                <a:cubicBezTo>
                  <a:pt x="691" y="875"/>
                  <a:pt x="737" y="860"/>
                  <a:pt x="784" y="846"/>
                </a:cubicBezTo>
              </a:path>
              <a:path w="2208" h="1177" extrusionOk="0">
                <a:moveTo>
                  <a:pt x="1107" y="301"/>
                </a:moveTo>
                <a:cubicBezTo>
                  <a:pt x="1111" y="265"/>
                  <a:pt x="1102" y="249"/>
                  <a:pt x="1063" y="236"/>
                </a:cubicBezTo>
                <a:cubicBezTo>
                  <a:pt x="1022" y="223"/>
                  <a:pt x="958" y="223"/>
                  <a:pt x="920" y="247"/>
                </a:cubicBezTo>
                <a:cubicBezTo>
                  <a:pt x="871" y="277"/>
                  <a:pt x="875" y="350"/>
                  <a:pt x="873" y="398"/>
                </a:cubicBezTo>
                <a:cubicBezTo>
                  <a:pt x="870" y="484"/>
                  <a:pt x="867" y="569"/>
                  <a:pt x="860" y="654"/>
                </a:cubicBezTo>
                <a:cubicBezTo>
                  <a:pt x="853" y="745"/>
                  <a:pt x="840" y="838"/>
                  <a:pt x="844" y="929"/>
                </a:cubicBezTo>
                <a:cubicBezTo>
                  <a:pt x="847" y="1003"/>
                  <a:pt x="866" y="1074"/>
                  <a:pt x="909" y="1134"/>
                </a:cubicBezTo>
                <a:cubicBezTo>
                  <a:pt x="940" y="1178"/>
                  <a:pt x="978" y="1188"/>
                  <a:pt x="1015" y="1146"/>
                </a:cubicBezTo>
                <a:cubicBezTo>
                  <a:pt x="1020" y="1137"/>
                  <a:pt x="1024" y="1127"/>
                  <a:pt x="1029" y="1118"/>
                </a:cubicBezTo>
              </a:path>
              <a:path w="2208" h="1177" extrusionOk="0">
                <a:moveTo>
                  <a:pt x="1170" y="660"/>
                </a:moveTo>
                <a:cubicBezTo>
                  <a:pt x="1126" y="652"/>
                  <a:pt x="1110" y="653"/>
                  <a:pt x="1090" y="699"/>
                </a:cubicBezTo>
                <a:cubicBezTo>
                  <a:pt x="1079" y="725"/>
                  <a:pt x="1081" y="755"/>
                  <a:pt x="1089" y="782"/>
                </a:cubicBezTo>
                <a:cubicBezTo>
                  <a:pt x="1101" y="822"/>
                  <a:pt x="1133" y="847"/>
                  <a:pt x="1174" y="851"/>
                </a:cubicBezTo>
                <a:cubicBezTo>
                  <a:pt x="1202" y="854"/>
                  <a:pt x="1233" y="837"/>
                  <a:pt x="1258" y="828"/>
                </a:cubicBezTo>
              </a:path>
              <a:path w="2208" h="1177" extrusionOk="0">
                <a:moveTo>
                  <a:pt x="1387" y="721"/>
                </a:moveTo>
                <a:cubicBezTo>
                  <a:pt x="1358" y="712"/>
                  <a:pt x="1304" y="730"/>
                  <a:pt x="1324" y="781"/>
                </a:cubicBezTo>
                <a:cubicBezTo>
                  <a:pt x="1341" y="823"/>
                  <a:pt x="1395" y="824"/>
                  <a:pt x="1430" y="821"/>
                </a:cubicBezTo>
                <a:cubicBezTo>
                  <a:pt x="1469" y="818"/>
                  <a:pt x="1506" y="801"/>
                  <a:pt x="1529" y="768"/>
                </a:cubicBezTo>
                <a:cubicBezTo>
                  <a:pt x="1561" y="722"/>
                  <a:pt x="1527" y="683"/>
                  <a:pt x="1534" y="637"/>
                </a:cubicBezTo>
                <a:cubicBezTo>
                  <a:pt x="1539" y="601"/>
                  <a:pt x="1588" y="567"/>
                  <a:pt x="1609" y="538"/>
                </a:cubicBezTo>
                <a:cubicBezTo>
                  <a:pt x="1705" y="407"/>
                  <a:pt x="1734" y="230"/>
                  <a:pt x="1723" y="71"/>
                </a:cubicBezTo>
                <a:cubicBezTo>
                  <a:pt x="1720" y="28"/>
                  <a:pt x="1720" y="22"/>
                  <a:pt x="1690" y="0"/>
                </a:cubicBezTo>
                <a:cubicBezTo>
                  <a:pt x="1657" y="74"/>
                  <a:pt x="1644" y="139"/>
                  <a:pt x="1634" y="220"/>
                </a:cubicBezTo>
                <a:cubicBezTo>
                  <a:pt x="1617" y="357"/>
                  <a:pt x="1616" y="496"/>
                  <a:pt x="1624" y="634"/>
                </a:cubicBezTo>
                <a:cubicBezTo>
                  <a:pt x="1628" y="706"/>
                  <a:pt x="1632" y="782"/>
                  <a:pt x="1654" y="851"/>
                </a:cubicBezTo>
                <a:cubicBezTo>
                  <a:pt x="1666" y="880"/>
                  <a:pt x="1671" y="890"/>
                  <a:pt x="1689" y="903"/>
                </a:cubicBezTo>
                <a:cubicBezTo>
                  <a:pt x="1731" y="877"/>
                  <a:pt x="1753" y="846"/>
                  <a:pt x="1781" y="805"/>
                </a:cubicBezTo>
              </a:path>
              <a:path w="2208" h="1177" extrusionOk="0">
                <a:moveTo>
                  <a:pt x="1992" y="395"/>
                </a:moveTo>
                <a:cubicBezTo>
                  <a:pt x="2023" y="372"/>
                  <a:pt x="2048" y="363"/>
                  <a:pt x="2079" y="348"/>
                </a:cubicBezTo>
                <a:cubicBezTo>
                  <a:pt x="2106" y="335"/>
                  <a:pt x="2127" y="323"/>
                  <a:pt x="2156" y="313"/>
                </a:cubicBezTo>
                <a:cubicBezTo>
                  <a:pt x="2182" y="359"/>
                  <a:pt x="2179" y="395"/>
                  <a:pt x="2182" y="449"/>
                </a:cubicBezTo>
                <a:cubicBezTo>
                  <a:pt x="2186" y="541"/>
                  <a:pt x="2189" y="633"/>
                  <a:pt x="2194" y="725"/>
                </a:cubicBezTo>
                <a:cubicBezTo>
                  <a:pt x="2198" y="807"/>
                  <a:pt x="2209" y="889"/>
                  <a:pt x="2207" y="971"/>
                </a:cubicBezTo>
                <a:cubicBezTo>
                  <a:pt x="2206" y="1021"/>
                  <a:pt x="2201" y="1070"/>
                  <a:pt x="2156" y="1099"/>
                </a:cubicBezTo>
                <a:cubicBezTo>
                  <a:pt x="2139" y="1110"/>
                  <a:pt x="2093" y="1112"/>
                  <a:pt x="2075" y="1103"/>
                </a:cubicBezTo>
                <a:cubicBezTo>
                  <a:pt x="2032" y="1083"/>
                  <a:pt x="2042" y="1054"/>
                  <a:pt x="2060" y="1020"/>
                </a:cubicBezTo>
                <a:cubicBezTo>
                  <a:pt x="2076" y="992"/>
                  <a:pt x="2082" y="981"/>
                  <a:pt x="2094" y="962"/>
                </a:cubicBezTo>
              </a:path>
            </a:pathLst>
          </a:custGeom>
          <a:noFill/>
          <a:ln w="19050" cap="rnd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7845" name="Ink 1045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4999038" y="3079750"/>
            <a:ext cx="169862" cy="96838"/>
          </a:xfrm>
          <a:custGeom>
            <a:avLst/>
            <a:gdLst>
              <a:gd name="T0" fmla="*/ 0 w 469"/>
              <a:gd name="T1" fmla="*/ 2147483647 h 267"/>
              <a:gd name="T2" fmla="*/ 2147483647 w 469"/>
              <a:gd name="T3" fmla="*/ 2147483647 h 267"/>
              <a:gd name="T4" fmla="*/ 2147483647 w 469"/>
              <a:gd name="T5" fmla="*/ 2147483647 h 267"/>
              <a:gd name="T6" fmla="*/ 2147483647 w 469"/>
              <a:gd name="T7" fmla="*/ 2147483647 h 267"/>
              <a:gd name="T8" fmla="*/ 2147483647 w 469"/>
              <a:gd name="T9" fmla="*/ 0 h 267"/>
              <a:gd name="T10" fmla="*/ 2147483647 w 469"/>
              <a:gd name="T11" fmla="*/ 2147483647 h 267"/>
              <a:gd name="T12" fmla="*/ 2147483647 w 469"/>
              <a:gd name="T13" fmla="*/ 2147483647 h 267"/>
              <a:gd name="T14" fmla="*/ 2147483647 w 469"/>
              <a:gd name="T15" fmla="*/ 2147483647 h 267"/>
              <a:gd name="T16" fmla="*/ 2147483647 w 469"/>
              <a:gd name="T17" fmla="*/ 2147483647 h 267"/>
              <a:gd name="T18" fmla="*/ 2147483647 w 469"/>
              <a:gd name="T19" fmla="*/ 2147483647 h 267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469"/>
              <a:gd name="T31" fmla="*/ 0 h 267"/>
              <a:gd name="T32" fmla="*/ 469 w 469"/>
              <a:gd name="T33" fmla="*/ 267 h 267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469" h="267" extrusionOk="0">
                <a:moveTo>
                  <a:pt x="0" y="37"/>
                </a:moveTo>
                <a:cubicBezTo>
                  <a:pt x="34" y="53"/>
                  <a:pt x="56" y="65"/>
                  <a:pt x="93" y="55"/>
                </a:cubicBezTo>
                <a:cubicBezTo>
                  <a:pt x="126" y="46"/>
                  <a:pt x="161" y="37"/>
                  <a:pt x="194" y="27"/>
                </a:cubicBezTo>
                <a:cubicBezTo>
                  <a:pt x="224" y="17"/>
                  <a:pt x="256" y="11"/>
                  <a:pt x="287" y="5"/>
                </a:cubicBezTo>
                <a:cubicBezTo>
                  <a:pt x="297" y="3"/>
                  <a:pt x="306" y="2"/>
                  <a:pt x="316" y="0"/>
                </a:cubicBezTo>
              </a:path>
              <a:path w="469" h="267" extrusionOk="0">
                <a:moveTo>
                  <a:pt x="181" y="110"/>
                </a:moveTo>
                <a:cubicBezTo>
                  <a:pt x="168" y="135"/>
                  <a:pt x="143" y="170"/>
                  <a:pt x="156" y="201"/>
                </a:cubicBezTo>
                <a:cubicBezTo>
                  <a:pt x="173" y="240"/>
                  <a:pt x="215" y="265"/>
                  <a:pt x="258" y="266"/>
                </a:cubicBezTo>
                <a:cubicBezTo>
                  <a:pt x="297" y="267"/>
                  <a:pt x="346" y="254"/>
                  <a:pt x="382" y="241"/>
                </a:cubicBezTo>
                <a:cubicBezTo>
                  <a:pt x="426" y="223"/>
                  <a:pt x="441" y="216"/>
                  <a:pt x="468" y="198"/>
                </a:cubicBezTo>
              </a:path>
            </a:pathLst>
          </a:custGeom>
          <a:noFill/>
          <a:ln w="19050" cap="rnd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7846" name="Ink 1046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5313363" y="2851150"/>
            <a:ext cx="552450" cy="531813"/>
          </a:xfrm>
          <a:custGeom>
            <a:avLst/>
            <a:gdLst>
              <a:gd name="T0" fmla="*/ 2147483647 w 1537"/>
              <a:gd name="T1" fmla="*/ 2147483647 h 1477"/>
              <a:gd name="T2" fmla="*/ 2147483647 w 1537"/>
              <a:gd name="T3" fmla="*/ 2147483647 h 1477"/>
              <a:gd name="T4" fmla="*/ 2147483647 w 1537"/>
              <a:gd name="T5" fmla="*/ 2147483647 h 1477"/>
              <a:gd name="T6" fmla="*/ 2147483647 w 1537"/>
              <a:gd name="T7" fmla="*/ 2147483647 h 1477"/>
              <a:gd name="T8" fmla="*/ 2147483647 w 1537"/>
              <a:gd name="T9" fmla="*/ 2147483647 h 1477"/>
              <a:gd name="T10" fmla="*/ 2147483647 w 1537"/>
              <a:gd name="T11" fmla="*/ 2147483647 h 1477"/>
              <a:gd name="T12" fmla="*/ 2147483647 w 1537"/>
              <a:gd name="T13" fmla="*/ 2147483647 h 1477"/>
              <a:gd name="T14" fmla="*/ 2147483647 w 1537"/>
              <a:gd name="T15" fmla="*/ 2147483647 h 1477"/>
              <a:gd name="T16" fmla="*/ 2147483647 w 1537"/>
              <a:gd name="T17" fmla="*/ 2147483647 h 1477"/>
              <a:gd name="T18" fmla="*/ 0 w 1537"/>
              <a:gd name="T19" fmla="*/ 2147483647 h 1477"/>
              <a:gd name="T20" fmla="*/ 2147483647 w 1537"/>
              <a:gd name="T21" fmla="*/ 2147483647 h 1477"/>
              <a:gd name="T22" fmla="*/ 2147483647 w 1537"/>
              <a:gd name="T23" fmla="*/ 2147483647 h 1477"/>
              <a:gd name="T24" fmla="*/ 2147483647 w 1537"/>
              <a:gd name="T25" fmla="*/ 2147483647 h 1477"/>
              <a:gd name="T26" fmla="*/ 2147483647 w 1537"/>
              <a:gd name="T27" fmla="*/ 2147483647 h 1477"/>
              <a:gd name="T28" fmla="*/ 2147483647 w 1537"/>
              <a:gd name="T29" fmla="*/ 2147483647 h 1477"/>
              <a:gd name="T30" fmla="*/ 2147483647 w 1537"/>
              <a:gd name="T31" fmla="*/ 2147483647 h 1477"/>
              <a:gd name="T32" fmla="*/ 2147483647 w 1537"/>
              <a:gd name="T33" fmla="*/ 2147483647 h 1477"/>
              <a:gd name="T34" fmla="*/ 2147483647 w 1537"/>
              <a:gd name="T35" fmla="*/ 2147483647 h 1477"/>
              <a:gd name="T36" fmla="*/ 2147483647 w 1537"/>
              <a:gd name="T37" fmla="*/ 2147483647 h 1477"/>
              <a:gd name="T38" fmla="*/ 2147483647 w 1537"/>
              <a:gd name="T39" fmla="*/ 2147483647 h 1477"/>
              <a:gd name="T40" fmla="*/ 2147483647 w 1537"/>
              <a:gd name="T41" fmla="*/ 2147483647 h 1477"/>
              <a:gd name="T42" fmla="*/ 2147483647 w 1537"/>
              <a:gd name="T43" fmla="*/ 2147483647 h 1477"/>
              <a:gd name="T44" fmla="*/ 2147483647 w 1537"/>
              <a:gd name="T45" fmla="*/ 2147483647 h 1477"/>
              <a:gd name="T46" fmla="*/ 2147483647 w 1537"/>
              <a:gd name="T47" fmla="*/ 2147483647 h 1477"/>
              <a:gd name="T48" fmla="*/ 2147483647 w 1537"/>
              <a:gd name="T49" fmla="*/ 2147483647 h 1477"/>
              <a:gd name="T50" fmla="*/ 2147483647 w 1537"/>
              <a:gd name="T51" fmla="*/ 2147483647 h 1477"/>
              <a:gd name="T52" fmla="*/ 2147483647 w 1537"/>
              <a:gd name="T53" fmla="*/ 2147483647 h 1477"/>
              <a:gd name="T54" fmla="*/ 2147483647 w 1537"/>
              <a:gd name="T55" fmla="*/ 2147483647 h 1477"/>
              <a:gd name="T56" fmla="*/ 2147483647 w 1537"/>
              <a:gd name="T57" fmla="*/ 2147483647 h 1477"/>
              <a:gd name="T58" fmla="*/ 2147483647 w 1537"/>
              <a:gd name="T59" fmla="*/ 2147483647 h 1477"/>
              <a:gd name="T60" fmla="*/ 2147483647 w 1537"/>
              <a:gd name="T61" fmla="*/ 2147483647 h 1477"/>
              <a:gd name="T62" fmla="*/ 2147483647 w 1537"/>
              <a:gd name="T63" fmla="*/ 2147483647 h 1477"/>
              <a:gd name="T64" fmla="*/ 2147483647 w 1537"/>
              <a:gd name="T65" fmla="*/ 2147483647 h 1477"/>
              <a:gd name="T66" fmla="*/ 2147483647 w 1537"/>
              <a:gd name="T67" fmla="*/ 2147483647 h 1477"/>
              <a:gd name="T68" fmla="*/ 2147483647 w 1537"/>
              <a:gd name="T69" fmla="*/ 2147483647 h 1477"/>
              <a:gd name="T70" fmla="*/ 2147483647 w 1537"/>
              <a:gd name="T71" fmla="*/ 2147483647 h 1477"/>
              <a:gd name="T72" fmla="*/ 2147483647 w 1537"/>
              <a:gd name="T73" fmla="*/ 2147483647 h 1477"/>
              <a:gd name="T74" fmla="*/ 2147483647 w 1537"/>
              <a:gd name="T75" fmla="*/ 2147483647 h 1477"/>
              <a:gd name="T76" fmla="*/ 2147483647 w 1537"/>
              <a:gd name="T77" fmla="*/ 2147483647 h 1477"/>
              <a:gd name="T78" fmla="*/ 2147483647 w 1537"/>
              <a:gd name="T79" fmla="*/ 2147483647 h 1477"/>
              <a:gd name="T80" fmla="*/ 2147483647 w 1537"/>
              <a:gd name="T81" fmla="*/ 2147483647 h 1477"/>
              <a:gd name="T82" fmla="*/ 2147483647 w 1537"/>
              <a:gd name="T83" fmla="*/ 2147483647 h 1477"/>
              <a:gd name="T84" fmla="*/ 2147483647 w 1537"/>
              <a:gd name="T85" fmla="*/ 2147483647 h 1477"/>
              <a:gd name="T86" fmla="*/ 2147483647 w 1537"/>
              <a:gd name="T87" fmla="*/ 2147483647 h 1477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1537"/>
              <a:gd name="T133" fmla="*/ 0 h 1477"/>
              <a:gd name="T134" fmla="*/ 1537 w 1537"/>
              <a:gd name="T135" fmla="*/ 1477 h 1477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1537" h="1477" extrusionOk="0">
                <a:moveTo>
                  <a:pt x="271" y="714"/>
                </a:moveTo>
                <a:cubicBezTo>
                  <a:pt x="260" y="680"/>
                  <a:pt x="248" y="649"/>
                  <a:pt x="222" y="623"/>
                </a:cubicBezTo>
                <a:cubicBezTo>
                  <a:pt x="197" y="598"/>
                  <a:pt x="157" y="570"/>
                  <a:pt x="120" y="566"/>
                </a:cubicBezTo>
                <a:cubicBezTo>
                  <a:pt x="112" y="566"/>
                  <a:pt x="104" y="567"/>
                  <a:pt x="96" y="567"/>
                </a:cubicBezTo>
                <a:cubicBezTo>
                  <a:pt x="92" y="609"/>
                  <a:pt x="103" y="631"/>
                  <a:pt x="123" y="669"/>
                </a:cubicBezTo>
                <a:cubicBezTo>
                  <a:pt x="151" y="722"/>
                  <a:pt x="184" y="773"/>
                  <a:pt x="214" y="825"/>
                </a:cubicBezTo>
                <a:cubicBezTo>
                  <a:pt x="235" y="862"/>
                  <a:pt x="268" y="906"/>
                  <a:pt x="267" y="951"/>
                </a:cubicBezTo>
                <a:cubicBezTo>
                  <a:pt x="265" y="1000"/>
                  <a:pt x="214" y="1031"/>
                  <a:pt x="175" y="1048"/>
                </a:cubicBezTo>
                <a:cubicBezTo>
                  <a:pt x="139" y="1064"/>
                  <a:pt x="92" y="1074"/>
                  <a:pt x="52" y="1072"/>
                </a:cubicBezTo>
                <a:cubicBezTo>
                  <a:pt x="26" y="1067"/>
                  <a:pt x="15" y="1064"/>
                  <a:pt x="0" y="1052"/>
                </a:cubicBezTo>
                <a:cubicBezTo>
                  <a:pt x="12" y="1011"/>
                  <a:pt x="35" y="988"/>
                  <a:pt x="67" y="958"/>
                </a:cubicBezTo>
                <a:cubicBezTo>
                  <a:pt x="79" y="947"/>
                  <a:pt x="90" y="937"/>
                  <a:pt x="102" y="926"/>
                </a:cubicBezTo>
              </a:path>
              <a:path w="1537" h="1477" extrusionOk="0">
                <a:moveTo>
                  <a:pt x="244" y="788"/>
                </a:moveTo>
                <a:cubicBezTo>
                  <a:pt x="268" y="766"/>
                  <a:pt x="303" y="719"/>
                  <a:pt x="341" y="722"/>
                </a:cubicBezTo>
                <a:cubicBezTo>
                  <a:pt x="374" y="725"/>
                  <a:pt x="408" y="763"/>
                  <a:pt x="443" y="770"/>
                </a:cubicBezTo>
                <a:cubicBezTo>
                  <a:pt x="464" y="774"/>
                  <a:pt x="513" y="778"/>
                  <a:pt x="529" y="758"/>
                </a:cubicBezTo>
                <a:cubicBezTo>
                  <a:pt x="563" y="718"/>
                  <a:pt x="532" y="683"/>
                  <a:pt x="499" y="657"/>
                </a:cubicBezTo>
                <a:cubicBezTo>
                  <a:pt x="477" y="639"/>
                  <a:pt x="436" y="630"/>
                  <a:pt x="410" y="644"/>
                </a:cubicBezTo>
                <a:cubicBezTo>
                  <a:pt x="374" y="663"/>
                  <a:pt x="369" y="712"/>
                  <a:pt x="370" y="747"/>
                </a:cubicBezTo>
                <a:cubicBezTo>
                  <a:pt x="373" y="826"/>
                  <a:pt x="412" y="917"/>
                  <a:pt x="465" y="975"/>
                </a:cubicBezTo>
                <a:cubicBezTo>
                  <a:pt x="491" y="1003"/>
                  <a:pt x="528" y="1035"/>
                  <a:pt x="568" y="1035"/>
                </a:cubicBezTo>
                <a:cubicBezTo>
                  <a:pt x="620" y="1035"/>
                  <a:pt x="650" y="1001"/>
                  <a:pt x="685" y="968"/>
                </a:cubicBezTo>
              </a:path>
              <a:path w="1537" h="1477" extrusionOk="0">
                <a:moveTo>
                  <a:pt x="911" y="273"/>
                </a:moveTo>
                <a:cubicBezTo>
                  <a:pt x="907" y="247"/>
                  <a:pt x="905" y="238"/>
                  <a:pt x="881" y="237"/>
                </a:cubicBezTo>
                <a:cubicBezTo>
                  <a:pt x="848" y="276"/>
                  <a:pt x="829" y="309"/>
                  <a:pt x="814" y="360"/>
                </a:cubicBezTo>
                <a:cubicBezTo>
                  <a:pt x="788" y="446"/>
                  <a:pt x="768" y="535"/>
                  <a:pt x="755" y="624"/>
                </a:cubicBezTo>
                <a:cubicBezTo>
                  <a:pt x="742" y="712"/>
                  <a:pt x="733" y="803"/>
                  <a:pt x="727" y="892"/>
                </a:cubicBezTo>
                <a:cubicBezTo>
                  <a:pt x="724" y="938"/>
                  <a:pt x="721" y="983"/>
                  <a:pt x="731" y="1028"/>
                </a:cubicBezTo>
                <a:cubicBezTo>
                  <a:pt x="794" y="1020"/>
                  <a:pt x="816" y="990"/>
                  <a:pt x="861" y="944"/>
                </a:cubicBezTo>
              </a:path>
              <a:path w="1537" h="1477" extrusionOk="0">
                <a:moveTo>
                  <a:pt x="1273" y="353"/>
                </a:moveTo>
                <a:cubicBezTo>
                  <a:pt x="1315" y="267"/>
                  <a:pt x="1351" y="190"/>
                  <a:pt x="1368" y="96"/>
                </a:cubicBezTo>
                <a:cubicBezTo>
                  <a:pt x="1382" y="20"/>
                  <a:pt x="1316" y="-27"/>
                  <a:pt x="1248" y="17"/>
                </a:cubicBezTo>
                <a:cubicBezTo>
                  <a:pt x="1190" y="54"/>
                  <a:pt x="1158" y="138"/>
                  <a:pt x="1139" y="200"/>
                </a:cubicBezTo>
                <a:cubicBezTo>
                  <a:pt x="1105" y="310"/>
                  <a:pt x="1094" y="429"/>
                  <a:pt x="1086" y="543"/>
                </a:cubicBezTo>
                <a:cubicBezTo>
                  <a:pt x="1073" y="722"/>
                  <a:pt x="1077" y="901"/>
                  <a:pt x="1075" y="1080"/>
                </a:cubicBezTo>
                <a:cubicBezTo>
                  <a:pt x="1074" y="1169"/>
                  <a:pt x="1074" y="1259"/>
                  <a:pt x="1069" y="1348"/>
                </a:cubicBezTo>
                <a:cubicBezTo>
                  <a:pt x="1067" y="1376"/>
                  <a:pt x="1086" y="1524"/>
                  <a:pt x="1061" y="1441"/>
                </a:cubicBezTo>
              </a:path>
              <a:path w="1537" h="1477" extrusionOk="0">
                <a:moveTo>
                  <a:pt x="1035" y="1153"/>
                </a:moveTo>
                <a:cubicBezTo>
                  <a:pt x="1033" y="1129"/>
                  <a:pt x="1009" y="1032"/>
                  <a:pt x="1042" y="1015"/>
                </a:cubicBezTo>
                <a:cubicBezTo>
                  <a:pt x="1062" y="1004"/>
                  <a:pt x="1113" y="1024"/>
                  <a:pt x="1135" y="1024"/>
                </a:cubicBezTo>
                <a:cubicBezTo>
                  <a:pt x="1167" y="1023"/>
                  <a:pt x="1178" y="1022"/>
                  <a:pt x="1199" y="1015"/>
                </a:cubicBezTo>
              </a:path>
              <a:path w="1537" h="1477" extrusionOk="0">
                <a:moveTo>
                  <a:pt x="1510" y="979"/>
                </a:moveTo>
                <a:cubicBezTo>
                  <a:pt x="1529" y="1019"/>
                  <a:pt x="1538" y="1048"/>
                  <a:pt x="1536" y="1093"/>
                </a:cubicBezTo>
                <a:cubicBezTo>
                  <a:pt x="1535" y="1104"/>
                  <a:pt x="1534" y="1115"/>
                  <a:pt x="1533" y="1126"/>
                </a:cubicBezTo>
              </a:path>
            </a:pathLst>
          </a:custGeom>
          <a:noFill/>
          <a:ln w="19050" cap="rnd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7847" name="Ink 1047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6013450" y="2700338"/>
            <a:ext cx="1292225" cy="571500"/>
          </a:xfrm>
          <a:custGeom>
            <a:avLst/>
            <a:gdLst>
              <a:gd name="T0" fmla="*/ 2147483647 w 3586"/>
              <a:gd name="T1" fmla="*/ 2147483647 h 1591"/>
              <a:gd name="T2" fmla="*/ 2147483647 w 3586"/>
              <a:gd name="T3" fmla="*/ 2147483647 h 1591"/>
              <a:gd name="T4" fmla="*/ 2147483647 w 3586"/>
              <a:gd name="T5" fmla="*/ 2147483647 h 1591"/>
              <a:gd name="T6" fmla="*/ 2147483647 w 3586"/>
              <a:gd name="T7" fmla="*/ 2147483647 h 1591"/>
              <a:gd name="T8" fmla="*/ 2147483647 w 3586"/>
              <a:gd name="T9" fmla="*/ 2147483647 h 1591"/>
              <a:gd name="T10" fmla="*/ 2147483647 w 3586"/>
              <a:gd name="T11" fmla="*/ 2147483647 h 1591"/>
              <a:gd name="T12" fmla="*/ 2147483647 w 3586"/>
              <a:gd name="T13" fmla="*/ 2147483647 h 1591"/>
              <a:gd name="T14" fmla="*/ 2147483647 w 3586"/>
              <a:gd name="T15" fmla="*/ 2147483647 h 1591"/>
              <a:gd name="T16" fmla="*/ 2147483647 w 3586"/>
              <a:gd name="T17" fmla="*/ 2147483647 h 1591"/>
              <a:gd name="T18" fmla="*/ 2147483647 w 3586"/>
              <a:gd name="T19" fmla="*/ 2147483647 h 1591"/>
              <a:gd name="T20" fmla="*/ 2147483647 w 3586"/>
              <a:gd name="T21" fmla="*/ 2147483647 h 1591"/>
              <a:gd name="T22" fmla="*/ 2147483647 w 3586"/>
              <a:gd name="T23" fmla="*/ 2147483647 h 1591"/>
              <a:gd name="T24" fmla="*/ 2147483647 w 3586"/>
              <a:gd name="T25" fmla="*/ 2147483647 h 1591"/>
              <a:gd name="T26" fmla="*/ 2147483647 w 3586"/>
              <a:gd name="T27" fmla="*/ 2147483647 h 1591"/>
              <a:gd name="T28" fmla="*/ 2147483647 w 3586"/>
              <a:gd name="T29" fmla="*/ 2147483647 h 1591"/>
              <a:gd name="T30" fmla="*/ 2147483647 w 3586"/>
              <a:gd name="T31" fmla="*/ 2147483647 h 1591"/>
              <a:gd name="T32" fmla="*/ 2147483647 w 3586"/>
              <a:gd name="T33" fmla="*/ 2147483647 h 1591"/>
              <a:gd name="T34" fmla="*/ 2147483647 w 3586"/>
              <a:gd name="T35" fmla="*/ 2147483647 h 1591"/>
              <a:gd name="T36" fmla="*/ 2147483647 w 3586"/>
              <a:gd name="T37" fmla="*/ 2147483647 h 1591"/>
              <a:gd name="T38" fmla="*/ 2147483647 w 3586"/>
              <a:gd name="T39" fmla="*/ 2147483647 h 1591"/>
              <a:gd name="T40" fmla="*/ 2147483647 w 3586"/>
              <a:gd name="T41" fmla="*/ 2147483647 h 1591"/>
              <a:gd name="T42" fmla="*/ 2147483647 w 3586"/>
              <a:gd name="T43" fmla="*/ 2147483647 h 1591"/>
              <a:gd name="T44" fmla="*/ 2147483647 w 3586"/>
              <a:gd name="T45" fmla="*/ 2147483647 h 1591"/>
              <a:gd name="T46" fmla="*/ 2147483647 w 3586"/>
              <a:gd name="T47" fmla="*/ 2147483647 h 1591"/>
              <a:gd name="T48" fmla="*/ 2147483647 w 3586"/>
              <a:gd name="T49" fmla="*/ 2147483647 h 1591"/>
              <a:gd name="T50" fmla="*/ 2147483647 w 3586"/>
              <a:gd name="T51" fmla="*/ 2147483647 h 1591"/>
              <a:gd name="T52" fmla="*/ 2147483647 w 3586"/>
              <a:gd name="T53" fmla="*/ 2147483647 h 1591"/>
              <a:gd name="T54" fmla="*/ 2147483647 w 3586"/>
              <a:gd name="T55" fmla="*/ 2147483647 h 1591"/>
              <a:gd name="T56" fmla="*/ 2147483647 w 3586"/>
              <a:gd name="T57" fmla="*/ 2147483647 h 1591"/>
              <a:gd name="T58" fmla="*/ 2147483647 w 3586"/>
              <a:gd name="T59" fmla="*/ 2147483647 h 1591"/>
              <a:gd name="T60" fmla="*/ 2147483647 w 3586"/>
              <a:gd name="T61" fmla="*/ 2147483647 h 1591"/>
              <a:gd name="T62" fmla="*/ 2147483647 w 3586"/>
              <a:gd name="T63" fmla="*/ 2147483647 h 1591"/>
              <a:gd name="T64" fmla="*/ 2147483647 w 3586"/>
              <a:gd name="T65" fmla="*/ 2147483647 h 1591"/>
              <a:gd name="T66" fmla="*/ 2147483647 w 3586"/>
              <a:gd name="T67" fmla="*/ 2147483647 h 1591"/>
              <a:gd name="T68" fmla="*/ 2147483647 w 3586"/>
              <a:gd name="T69" fmla="*/ 2147483647 h 1591"/>
              <a:gd name="T70" fmla="*/ 2147483647 w 3586"/>
              <a:gd name="T71" fmla="*/ 2147483647 h 1591"/>
              <a:gd name="T72" fmla="*/ 2147483647 w 3586"/>
              <a:gd name="T73" fmla="*/ 2147483647 h 1591"/>
              <a:gd name="T74" fmla="*/ 2147483647 w 3586"/>
              <a:gd name="T75" fmla="*/ 2147483647 h 1591"/>
              <a:gd name="T76" fmla="*/ 2147483647 w 3586"/>
              <a:gd name="T77" fmla="*/ 2147483647 h 1591"/>
              <a:gd name="T78" fmla="*/ 2147483647 w 3586"/>
              <a:gd name="T79" fmla="*/ 2147483647 h 1591"/>
              <a:gd name="T80" fmla="*/ 2147483647 w 3586"/>
              <a:gd name="T81" fmla="*/ 2147483647 h 1591"/>
              <a:gd name="T82" fmla="*/ 2147483647 w 3586"/>
              <a:gd name="T83" fmla="*/ 2147483647 h 1591"/>
              <a:gd name="T84" fmla="*/ 2147483647 w 3586"/>
              <a:gd name="T85" fmla="*/ 2147483647 h 1591"/>
              <a:gd name="T86" fmla="*/ 2147483647 w 3586"/>
              <a:gd name="T87" fmla="*/ 2147483647 h 1591"/>
              <a:gd name="T88" fmla="*/ 2147483647 w 3586"/>
              <a:gd name="T89" fmla="*/ 2147483647 h 1591"/>
              <a:gd name="T90" fmla="*/ 2147483647 w 3586"/>
              <a:gd name="T91" fmla="*/ 2147483647 h 1591"/>
              <a:gd name="T92" fmla="*/ 2147483647 w 3586"/>
              <a:gd name="T93" fmla="*/ 2147483647 h 1591"/>
              <a:gd name="T94" fmla="*/ 2147483647 w 3586"/>
              <a:gd name="T95" fmla="*/ 2147483647 h 1591"/>
              <a:gd name="T96" fmla="*/ 2147483647 w 3586"/>
              <a:gd name="T97" fmla="*/ 2147483647 h 1591"/>
              <a:gd name="T98" fmla="*/ 2147483647 w 3586"/>
              <a:gd name="T99" fmla="*/ 2147483647 h 1591"/>
              <a:gd name="T100" fmla="*/ 2147483647 w 3586"/>
              <a:gd name="T101" fmla="*/ 2147483647 h 1591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3586"/>
              <a:gd name="T154" fmla="*/ 0 h 1591"/>
              <a:gd name="T155" fmla="*/ 3586 w 3586"/>
              <a:gd name="T156" fmla="*/ 1591 h 1591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3586" h="1591" extrusionOk="0">
                <a:moveTo>
                  <a:pt x="275" y="1066"/>
                </a:moveTo>
                <a:cubicBezTo>
                  <a:pt x="303" y="1059"/>
                  <a:pt x="337" y="1054"/>
                  <a:pt x="316" y="1016"/>
                </a:cubicBezTo>
                <a:cubicBezTo>
                  <a:pt x="298" y="983"/>
                  <a:pt x="266" y="951"/>
                  <a:pt x="228" y="944"/>
                </a:cubicBezTo>
                <a:cubicBezTo>
                  <a:pt x="188" y="936"/>
                  <a:pt x="143" y="943"/>
                  <a:pt x="107" y="960"/>
                </a:cubicBezTo>
                <a:cubicBezTo>
                  <a:pt x="56" y="984"/>
                  <a:pt x="2" y="1031"/>
                  <a:pt x="0" y="1092"/>
                </a:cubicBezTo>
                <a:cubicBezTo>
                  <a:pt x="-2" y="1154"/>
                  <a:pt x="39" y="1207"/>
                  <a:pt x="76" y="1252"/>
                </a:cubicBezTo>
                <a:cubicBezTo>
                  <a:pt x="121" y="1306"/>
                  <a:pt x="172" y="1355"/>
                  <a:pt x="226" y="1400"/>
                </a:cubicBezTo>
                <a:cubicBezTo>
                  <a:pt x="246" y="1416"/>
                  <a:pt x="333" y="1470"/>
                  <a:pt x="300" y="1507"/>
                </a:cubicBezTo>
                <a:cubicBezTo>
                  <a:pt x="276" y="1535"/>
                  <a:pt x="223" y="1545"/>
                  <a:pt x="189" y="1551"/>
                </a:cubicBezTo>
                <a:cubicBezTo>
                  <a:pt x="170" y="1554"/>
                  <a:pt x="85" y="1581"/>
                  <a:pt x="70" y="1572"/>
                </a:cubicBezTo>
                <a:cubicBezTo>
                  <a:pt x="72" y="1566"/>
                  <a:pt x="73" y="1560"/>
                  <a:pt x="75" y="1554"/>
                </a:cubicBezTo>
              </a:path>
              <a:path w="3586" h="1591" extrusionOk="0">
                <a:moveTo>
                  <a:pt x="524" y="1202"/>
                </a:moveTo>
                <a:cubicBezTo>
                  <a:pt x="532" y="1162"/>
                  <a:pt x="530" y="1165"/>
                  <a:pt x="503" y="1134"/>
                </a:cubicBezTo>
                <a:cubicBezTo>
                  <a:pt x="452" y="1144"/>
                  <a:pt x="429" y="1162"/>
                  <a:pt x="409" y="1214"/>
                </a:cubicBezTo>
                <a:cubicBezTo>
                  <a:pt x="390" y="1263"/>
                  <a:pt x="343" y="1417"/>
                  <a:pt x="389" y="1465"/>
                </a:cubicBezTo>
                <a:cubicBezTo>
                  <a:pt x="417" y="1495"/>
                  <a:pt x="454" y="1483"/>
                  <a:pt x="487" y="1477"/>
                </a:cubicBezTo>
                <a:cubicBezTo>
                  <a:pt x="537" y="1468"/>
                  <a:pt x="579" y="1443"/>
                  <a:pt x="620" y="1412"/>
                </a:cubicBezTo>
                <a:cubicBezTo>
                  <a:pt x="660" y="1383"/>
                  <a:pt x="681" y="1356"/>
                  <a:pt x="705" y="1313"/>
                </a:cubicBezTo>
                <a:cubicBezTo>
                  <a:pt x="663" y="1322"/>
                  <a:pt x="645" y="1339"/>
                  <a:pt x="622" y="1378"/>
                </a:cubicBezTo>
                <a:cubicBezTo>
                  <a:pt x="598" y="1418"/>
                  <a:pt x="585" y="1475"/>
                  <a:pt x="624" y="1511"/>
                </a:cubicBezTo>
                <a:cubicBezTo>
                  <a:pt x="649" y="1534"/>
                  <a:pt x="699" y="1528"/>
                  <a:pt x="727" y="1514"/>
                </a:cubicBezTo>
                <a:cubicBezTo>
                  <a:pt x="762" y="1496"/>
                  <a:pt x="783" y="1461"/>
                  <a:pt x="791" y="1424"/>
                </a:cubicBezTo>
                <a:cubicBezTo>
                  <a:pt x="805" y="1362"/>
                  <a:pt x="788" y="1290"/>
                  <a:pt x="777" y="1229"/>
                </a:cubicBezTo>
                <a:cubicBezTo>
                  <a:pt x="773" y="1207"/>
                  <a:pt x="772" y="1201"/>
                  <a:pt x="773" y="1186"/>
                </a:cubicBezTo>
                <a:cubicBezTo>
                  <a:pt x="802" y="1254"/>
                  <a:pt x="829" y="1323"/>
                  <a:pt x="861" y="1390"/>
                </a:cubicBezTo>
                <a:cubicBezTo>
                  <a:pt x="879" y="1428"/>
                  <a:pt x="902" y="1462"/>
                  <a:pt x="928" y="1494"/>
                </a:cubicBezTo>
                <a:cubicBezTo>
                  <a:pt x="942" y="1457"/>
                  <a:pt x="945" y="1426"/>
                  <a:pt x="949" y="1386"/>
                </a:cubicBezTo>
                <a:cubicBezTo>
                  <a:pt x="953" y="1351"/>
                  <a:pt x="949" y="1317"/>
                  <a:pt x="949" y="1282"/>
                </a:cubicBezTo>
                <a:cubicBezTo>
                  <a:pt x="949" y="1242"/>
                  <a:pt x="951" y="1203"/>
                  <a:pt x="961" y="1164"/>
                </a:cubicBezTo>
                <a:cubicBezTo>
                  <a:pt x="971" y="1122"/>
                  <a:pt x="989" y="1102"/>
                  <a:pt x="1033" y="1094"/>
                </a:cubicBezTo>
                <a:cubicBezTo>
                  <a:pt x="1063" y="1088"/>
                  <a:pt x="1091" y="1108"/>
                  <a:pt x="1116" y="1120"/>
                </a:cubicBezTo>
                <a:cubicBezTo>
                  <a:pt x="1150" y="1137"/>
                  <a:pt x="1175" y="1167"/>
                  <a:pt x="1182" y="1205"/>
                </a:cubicBezTo>
                <a:cubicBezTo>
                  <a:pt x="1191" y="1249"/>
                  <a:pt x="1137" y="1259"/>
                  <a:pt x="1108" y="1263"/>
                </a:cubicBezTo>
                <a:cubicBezTo>
                  <a:pt x="1080" y="1267"/>
                  <a:pt x="1047" y="1273"/>
                  <a:pt x="1024" y="1290"/>
                </a:cubicBezTo>
                <a:cubicBezTo>
                  <a:pt x="975" y="1326"/>
                  <a:pt x="978" y="1364"/>
                  <a:pt x="1025" y="1399"/>
                </a:cubicBezTo>
                <a:cubicBezTo>
                  <a:pt x="1053" y="1421"/>
                  <a:pt x="1089" y="1418"/>
                  <a:pt x="1122" y="1420"/>
                </a:cubicBezTo>
                <a:cubicBezTo>
                  <a:pt x="1158" y="1422"/>
                  <a:pt x="1186" y="1418"/>
                  <a:pt x="1220" y="1408"/>
                </a:cubicBezTo>
              </a:path>
              <a:path w="3586" h="1591" extrusionOk="0">
                <a:moveTo>
                  <a:pt x="1311" y="1320"/>
                </a:moveTo>
                <a:cubicBezTo>
                  <a:pt x="1350" y="1295"/>
                  <a:pt x="1383" y="1283"/>
                  <a:pt x="1402" y="1236"/>
                </a:cubicBezTo>
                <a:cubicBezTo>
                  <a:pt x="1415" y="1205"/>
                  <a:pt x="1419" y="1159"/>
                  <a:pt x="1415" y="1126"/>
                </a:cubicBezTo>
                <a:cubicBezTo>
                  <a:pt x="1409" y="1084"/>
                  <a:pt x="1392" y="1056"/>
                  <a:pt x="1346" y="1059"/>
                </a:cubicBezTo>
                <a:cubicBezTo>
                  <a:pt x="1301" y="1062"/>
                  <a:pt x="1269" y="1133"/>
                  <a:pt x="1255" y="1167"/>
                </a:cubicBezTo>
                <a:cubicBezTo>
                  <a:pt x="1219" y="1257"/>
                  <a:pt x="1216" y="1370"/>
                  <a:pt x="1262" y="1457"/>
                </a:cubicBezTo>
                <a:cubicBezTo>
                  <a:pt x="1282" y="1495"/>
                  <a:pt x="1324" y="1521"/>
                  <a:pt x="1369" y="1520"/>
                </a:cubicBezTo>
                <a:cubicBezTo>
                  <a:pt x="1442" y="1518"/>
                  <a:pt x="1501" y="1444"/>
                  <a:pt x="1548" y="1398"/>
                </a:cubicBezTo>
              </a:path>
              <a:path w="3586" h="1591" extrusionOk="0">
                <a:moveTo>
                  <a:pt x="1623" y="849"/>
                </a:moveTo>
                <a:cubicBezTo>
                  <a:pt x="1583" y="787"/>
                  <a:pt x="1576" y="807"/>
                  <a:pt x="1562" y="870"/>
                </a:cubicBezTo>
                <a:cubicBezTo>
                  <a:pt x="1547" y="936"/>
                  <a:pt x="1543" y="1004"/>
                  <a:pt x="1536" y="1072"/>
                </a:cubicBezTo>
                <a:cubicBezTo>
                  <a:pt x="1529" y="1141"/>
                  <a:pt x="1525" y="1209"/>
                  <a:pt x="1519" y="1278"/>
                </a:cubicBezTo>
                <a:cubicBezTo>
                  <a:pt x="1516" y="1308"/>
                  <a:pt x="1514" y="1315"/>
                  <a:pt x="1514" y="1334"/>
                </a:cubicBezTo>
                <a:cubicBezTo>
                  <a:pt x="1495" y="1275"/>
                  <a:pt x="1480" y="1215"/>
                  <a:pt x="1461" y="1156"/>
                </a:cubicBezTo>
                <a:cubicBezTo>
                  <a:pt x="1404" y="981"/>
                  <a:pt x="1321" y="798"/>
                  <a:pt x="1319" y="611"/>
                </a:cubicBezTo>
                <a:cubicBezTo>
                  <a:pt x="1318" y="489"/>
                  <a:pt x="1368" y="385"/>
                  <a:pt x="1484" y="336"/>
                </a:cubicBezTo>
                <a:cubicBezTo>
                  <a:pt x="1556" y="306"/>
                  <a:pt x="1662" y="290"/>
                  <a:pt x="1737" y="315"/>
                </a:cubicBezTo>
                <a:cubicBezTo>
                  <a:pt x="1772" y="335"/>
                  <a:pt x="1783" y="339"/>
                  <a:pt x="1790" y="366"/>
                </a:cubicBezTo>
                <a:cubicBezTo>
                  <a:pt x="1754" y="452"/>
                  <a:pt x="1694" y="496"/>
                  <a:pt x="1627" y="560"/>
                </a:cubicBezTo>
                <a:cubicBezTo>
                  <a:pt x="1544" y="639"/>
                  <a:pt x="1405" y="740"/>
                  <a:pt x="1413" y="870"/>
                </a:cubicBezTo>
                <a:cubicBezTo>
                  <a:pt x="1419" y="975"/>
                  <a:pt x="1521" y="1047"/>
                  <a:pt x="1596" y="1106"/>
                </a:cubicBezTo>
                <a:cubicBezTo>
                  <a:pt x="1648" y="1147"/>
                  <a:pt x="1878" y="1258"/>
                  <a:pt x="1878" y="1336"/>
                </a:cubicBezTo>
                <a:cubicBezTo>
                  <a:pt x="1874" y="1342"/>
                  <a:pt x="1871" y="1349"/>
                  <a:pt x="1867" y="1355"/>
                </a:cubicBezTo>
                <a:cubicBezTo>
                  <a:pt x="1785" y="1388"/>
                  <a:pt x="1706" y="1392"/>
                  <a:pt x="1618" y="1390"/>
                </a:cubicBezTo>
                <a:cubicBezTo>
                  <a:pt x="1603" y="1390"/>
                  <a:pt x="1444" y="1392"/>
                  <a:pt x="1439" y="1371"/>
                </a:cubicBezTo>
                <a:cubicBezTo>
                  <a:pt x="1431" y="1336"/>
                  <a:pt x="1468" y="1341"/>
                  <a:pt x="1492" y="1327"/>
                </a:cubicBezTo>
              </a:path>
              <a:path w="3586" h="1591" extrusionOk="0">
                <a:moveTo>
                  <a:pt x="2052" y="1075"/>
                </a:moveTo>
                <a:cubicBezTo>
                  <a:pt x="2053" y="1068"/>
                  <a:pt x="2053" y="1060"/>
                  <a:pt x="2054" y="1053"/>
                </a:cubicBezTo>
                <a:cubicBezTo>
                  <a:pt x="2004" y="1053"/>
                  <a:pt x="1983" y="1083"/>
                  <a:pt x="1959" y="1127"/>
                </a:cubicBezTo>
                <a:cubicBezTo>
                  <a:pt x="1932" y="1177"/>
                  <a:pt x="1918" y="1235"/>
                  <a:pt x="1933" y="1291"/>
                </a:cubicBezTo>
                <a:cubicBezTo>
                  <a:pt x="1947" y="1345"/>
                  <a:pt x="1990" y="1382"/>
                  <a:pt x="2044" y="1391"/>
                </a:cubicBezTo>
                <a:cubicBezTo>
                  <a:pt x="2098" y="1400"/>
                  <a:pt x="2159" y="1386"/>
                  <a:pt x="2204" y="1355"/>
                </a:cubicBezTo>
                <a:cubicBezTo>
                  <a:pt x="2249" y="1324"/>
                  <a:pt x="2255" y="1276"/>
                  <a:pt x="2243" y="1226"/>
                </a:cubicBezTo>
                <a:cubicBezTo>
                  <a:pt x="2230" y="1172"/>
                  <a:pt x="2196" y="1130"/>
                  <a:pt x="2167" y="1085"/>
                </a:cubicBezTo>
                <a:cubicBezTo>
                  <a:pt x="2144" y="1050"/>
                  <a:pt x="2130" y="1035"/>
                  <a:pt x="2179" y="1052"/>
                </a:cubicBezTo>
              </a:path>
              <a:path w="3586" h="1591" extrusionOk="0">
                <a:moveTo>
                  <a:pt x="2307" y="1206"/>
                </a:moveTo>
                <a:cubicBezTo>
                  <a:pt x="2313" y="1225"/>
                  <a:pt x="2315" y="1231"/>
                  <a:pt x="2319" y="1243"/>
                </a:cubicBezTo>
                <a:cubicBezTo>
                  <a:pt x="2343" y="1216"/>
                  <a:pt x="2368" y="1182"/>
                  <a:pt x="2387" y="1132"/>
                </a:cubicBezTo>
                <a:cubicBezTo>
                  <a:pt x="2409" y="1075"/>
                  <a:pt x="2429" y="1024"/>
                  <a:pt x="2470" y="979"/>
                </a:cubicBezTo>
                <a:cubicBezTo>
                  <a:pt x="2505" y="1007"/>
                  <a:pt x="2525" y="1029"/>
                  <a:pt x="2549" y="1070"/>
                </a:cubicBezTo>
                <a:cubicBezTo>
                  <a:pt x="2576" y="1116"/>
                  <a:pt x="2639" y="1193"/>
                  <a:pt x="2634" y="1250"/>
                </a:cubicBezTo>
                <a:cubicBezTo>
                  <a:pt x="2630" y="1301"/>
                  <a:pt x="2559" y="1293"/>
                  <a:pt x="2525" y="1285"/>
                </a:cubicBezTo>
                <a:cubicBezTo>
                  <a:pt x="2488" y="1276"/>
                  <a:pt x="2481" y="1260"/>
                  <a:pt x="2454" y="1236"/>
                </a:cubicBezTo>
                <a:cubicBezTo>
                  <a:pt x="2477" y="1196"/>
                  <a:pt x="2496" y="1180"/>
                  <a:pt x="2548" y="1193"/>
                </a:cubicBezTo>
                <a:cubicBezTo>
                  <a:pt x="2616" y="1210"/>
                  <a:pt x="2643" y="1268"/>
                  <a:pt x="2676" y="1323"/>
                </a:cubicBezTo>
                <a:cubicBezTo>
                  <a:pt x="2701" y="1284"/>
                  <a:pt x="2710" y="1246"/>
                  <a:pt x="2726" y="1202"/>
                </a:cubicBezTo>
                <a:cubicBezTo>
                  <a:pt x="2751" y="1132"/>
                  <a:pt x="2779" y="1073"/>
                  <a:pt x="2823" y="1017"/>
                </a:cubicBezTo>
                <a:cubicBezTo>
                  <a:pt x="2835" y="1062"/>
                  <a:pt x="2840" y="1110"/>
                  <a:pt x="2858" y="1154"/>
                </a:cubicBezTo>
                <a:cubicBezTo>
                  <a:pt x="2874" y="1193"/>
                  <a:pt x="2901" y="1219"/>
                  <a:pt x="2943" y="1230"/>
                </a:cubicBezTo>
                <a:cubicBezTo>
                  <a:pt x="2984" y="1241"/>
                  <a:pt x="3023" y="1233"/>
                  <a:pt x="3062" y="1221"/>
                </a:cubicBezTo>
                <a:cubicBezTo>
                  <a:pt x="3082" y="1213"/>
                  <a:pt x="3089" y="1210"/>
                  <a:pt x="3102" y="1204"/>
                </a:cubicBezTo>
                <a:cubicBezTo>
                  <a:pt x="3087" y="1229"/>
                  <a:pt x="3037" y="1256"/>
                  <a:pt x="3065" y="1293"/>
                </a:cubicBezTo>
                <a:cubicBezTo>
                  <a:pt x="3092" y="1329"/>
                  <a:pt x="3152" y="1256"/>
                  <a:pt x="3162" y="1241"/>
                </a:cubicBezTo>
                <a:cubicBezTo>
                  <a:pt x="3215" y="1165"/>
                  <a:pt x="3210" y="1070"/>
                  <a:pt x="3200" y="982"/>
                </a:cubicBezTo>
                <a:cubicBezTo>
                  <a:pt x="3181" y="813"/>
                  <a:pt x="3125" y="649"/>
                  <a:pt x="3067" y="490"/>
                </a:cubicBezTo>
                <a:cubicBezTo>
                  <a:pt x="3061" y="473"/>
                  <a:pt x="2990" y="346"/>
                  <a:pt x="3003" y="325"/>
                </a:cubicBezTo>
                <a:cubicBezTo>
                  <a:pt x="3013" y="310"/>
                  <a:pt x="3064" y="341"/>
                  <a:pt x="3072" y="344"/>
                </a:cubicBezTo>
              </a:path>
              <a:path w="3586" h="1591" extrusionOk="0">
                <a:moveTo>
                  <a:pt x="3541" y="175"/>
                </a:moveTo>
                <a:cubicBezTo>
                  <a:pt x="3542" y="124"/>
                  <a:pt x="3548" y="68"/>
                  <a:pt x="3542" y="18"/>
                </a:cubicBezTo>
                <a:cubicBezTo>
                  <a:pt x="3539" y="12"/>
                  <a:pt x="3537" y="6"/>
                  <a:pt x="3534" y="0"/>
                </a:cubicBezTo>
                <a:cubicBezTo>
                  <a:pt x="3487" y="56"/>
                  <a:pt x="3460" y="120"/>
                  <a:pt x="3431" y="189"/>
                </a:cubicBezTo>
                <a:cubicBezTo>
                  <a:pt x="3372" y="331"/>
                  <a:pt x="3337" y="478"/>
                  <a:pt x="3317" y="630"/>
                </a:cubicBezTo>
                <a:cubicBezTo>
                  <a:pt x="3279" y="919"/>
                  <a:pt x="3325" y="1200"/>
                  <a:pt x="3471" y="1453"/>
                </a:cubicBezTo>
                <a:cubicBezTo>
                  <a:pt x="3503" y="1508"/>
                  <a:pt x="3536" y="1551"/>
                  <a:pt x="3582" y="1590"/>
                </a:cubicBezTo>
                <a:cubicBezTo>
                  <a:pt x="3581" y="1556"/>
                  <a:pt x="3581" y="1529"/>
                  <a:pt x="3585" y="1495"/>
                </a:cubicBezTo>
              </a:path>
            </a:pathLst>
          </a:custGeom>
          <a:noFill/>
          <a:ln w="19050" cap="rnd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7848" name="Ink 1048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7954963" y="2697163"/>
            <a:ext cx="114300" cy="554037"/>
          </a:xfrm>
          <a:custGeom>
            <a:avLst/>
            <a:gdLst>
              <a:gd name="T0" fmla="*/ 2147483647 w 319"/>
              <a:gd name="T1" fmla="*/ 2147483647 h 1541"/>
              <a:gd name="T2" fmla="*/ 0 w 319"/>
              <a:gd name="T3" fmla="*/ 0 h 1541"/>
              <a:gd name="T4" fmla="*/ 2147483647 w 319"/>
              <a:gd name="T5" fmla="*/ 2147483647 h 1541"/>
              <a:gd name="T6" fmla="*/ 2147483647 w 319"/>
              <a:gd name="T7" fmla="*/ 2147483647 h 1541"/>
              <a:gd name="T8" fmla="*/ 2147483647 w 319"/>
              <a:gd name="T9" fmla="*/ 2147483647 h 1541"/>
              <a:gd name="T10" fmla="*/ 2147483647 w 319"/>
              <a:gd name="T11" fmla="*/ 2147483647 h 1541"/>
              <a:gd name="T12" fmla="*/ 2147483647 w 319"/>
              <a:gd name="T13" fmla="*/ 2147483647 h 1541"/>
              <a:gd name="T14" fmla="*/ 2147483647 w 319"/>
              <a:gd name="T15" fmla="*/ 2147483647 h 1541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319"/>
              <a:gd name="T25" fmla="*/ 0 h 1541"/>
              <a:gd name="T26" fmla="*/ 319 w 319"/>
              <a:gd name="T27" fmla="*/ 1541 h 1541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319" h="1541" extrusionOk="0">
                <a:moveTo>
                  <a:pt x="43" y="28"/>
                </a:moveTo>
                <a:cubicBezTo>
                  <a:pt x="23" y="14"/>
                  <a:pt x="15" y="8"/>
                  <a:pt x="0" y="0"/>
                </a:cubicBezTo>
                <a:cubicBezTo>
                  <a:pt x="36" y="62"/>
                  <a:pt x="77" y="121"/>
                  <a:pt x="111" y="184"/>
                </a:cubicBezTo>
                <a:cubicBezTo>
                  <a:pt x="181" y="315"/>
                  <a:pt x="229" y="452"/>
                  <a:pt x="268" y="595"/>
                </a:cubicBezTo>
                <a:cubicBezTo>
                  <a:pt x="307" y="738"/>
                  <a:pt x="324" y="878"/>
                  <a:pt x="310" y="1026"/>
                </a:cubicBezTo>
                <a:cubicBezTo>
                  <a:pt x="300" y="1133"/>
                  <a:pt x="269" y="1233"/>
                  <a:pt x="221" y="1329"/>
                </a:cubicBezTo>
                <a:cubicBezTo>
                  <a:pt x="216" y="1340"/>
                  <a:pt x="102" y="1545"/>
                  <a:pt x="89" y="1540"/>
                </a:cubicBezTo>
                <a:cubicBezTo>
                  <a:pt x="94" y="1532"/>
                  <a:pt x="98" y="1523"/>
                  <a:pt x="103" y="1515"/>
                </a:cubicBezTo>
              </a:path>
            </a:pathLst>
          </a:custGeom>
          <a:noFill/>
          <a:ln w="19050" cap="rnd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7849" name="Ink 1049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2562225" y="3348038"/>
            <a:ext cx="4478338" cy="423862"/>
          </a:xfrm>
          <a:custGeom>
            <a:avLst/>
            <a:gdLst>
              <a:gd name="T0" fmla="*/ 2147483647 w 12438"/>
              <a:gd name="T1" fmla="*/ 2147483647 h 1177"/>
              <a:gd name="T2" fmla="*/ 2147483647 w 12438"/>
              <a:gd name="T3" fmla="*/ 2147483647 h 1177"/>
              <a:gd name="T4" fmla="*/ 0 w 12438"/>
              <a:gd name="T5" fmla="*/ 2147483647 h 1177"/>
              <a:gd name="T6" fmla="*/ 2147483647 w 12438"/>
              <a:gd name="T7" fmla="*/ 2147483647 h 1177"/>
              <a:gd name="T8" fmla="*/ 2147483647 w 12438"/>
              <a:gd name="T9" fmla="*/ 2147483647 h 1177"/>
              <a:gd name="T10" fmla="*/ 2147483647 w 12438"/>
              <a:gd name="T11" fmla="*/ 2147483647 h 1177"/>
              <a:gd name="T12" fmla="*/ 2147483647 w 12438"/>
              <a:gd name="T13" fmla="*/ 2147483647 h 1177"/>
              <a:gd name="T14" fmla="*/ 2147483647 w 12438"/>
              <a:gd name="T15" fmla="*/ 2147483647 h 1177"/>
              <a:gd name="T16" fmla="*/ 2147483647 w 12438"/>
              <a:gd name="T17" fmla="*/ 2147483647 h 1177"/>
              <a:gd name="T18" fmla="*/ 2147483647 w 12438"/>
              <a:gd name="T19" fmla="*/ 2147483647 h 1177"/>
              <a:gd name="T20" fmla="*/ 2147483647 w 12438"/>
              <a:gd name="T21" fmla="*/ 2147483647 h 1177"/>
              <a:gd name="T22" fmla="*/ 2147483647 w 12438"/>
              <a:gd name="T23" fmla="*/ 2147483647 h 1177"/>
              <a:gd name="T24" fmla="*/ 2147483647 w 12438"/>
              <a:gd name="T25" fmla="*/ 2147483647 h 1177"/>
              <a:gd name="T26" fmla="*/ 2147483647 w 12438"/>
              <a:gd name="T27" fmla="*/ 2147483647 h 1177"/>
              <a:gd name="T28" fmla="*/ 2147483647 w 12438"/>
              <a:gd name="T29" fmla="*/ 2147483647 h 1177"/>
              <a:gd name="T30" fmla="*/ 2147483647 w 12438"/>
              <a:gd name="T31" fmla="*/ 2147483647 h 1177"/>
              <a:gd name="T32" fmla="*/ 2147483647 w 12438"/>
              <a:gd name="T33" fmla="*/ 2147483647 h 1177"/>
              <a:gd name="T34" fmla="*/ 2147483647 w 12438"/>
              <a:gd name="T35" fmla="*/ 2147483647 h 1177"/>
              <a:gd name="T36" fmla="*/ 2147483647 w 12438"/>
              <a:gd name="T37" fmla="*/ 2147483647 h 1177"/>
              <a:gd name="T38" fmla="*/ 2147483647 w 12438"/>
              <a:gd name="T39" fmla="*/ 2147483647 h 1177"/>
              <a:gd name="T40" fmla="*/ 2147483647 w 12438"/>
              <a:gd name="T41" fmla="*/ 2147483647 h 1177"/>
              <a:gd name="T42" fmla="*/ 2147483647 w 12438"/>
              <a:gd name="T43" fmla="*/ 2147483647 h 1177"/>
              <a:gd name="T44" fmla="*/ 2147483647 w 12438"/>
              <a:gd name="T45" fmla="*/ 2147483647 h 1177"/>
              <a:gd name="T46" fmla="*/ 2147483647 w 12438"/>
              <a:gd name="T47" fmla="*/ 2147483647 h 1177"/>
              <a:gd name="T48" fmla="*/ 2147483647 w 12438"/>
              <a:gd name="T49" fmla="*/ 2147483647 h 1177"/>
              <a:gd name="T50" fmla="*/ 2147483647 w 12438"/>
              <a:gd name="T51" fmla="*/ 2147483647 h 1177"/>
              <a:gd name="T52" fmla="*/ 2147483647 w 12438"/>
              <a:gd name="T53" fmla="*/ 2147483647 h 1177"/>
              <a:gd name="T54" fmla="*/ 2147483647 w 12438"/>
              <a:gd name="T55" fmla="*/ 2147483647 h 1177"/>
              <a:gd name="T56" fmla="*/ 2147483647 w 12438"/>
              <a:gd name="T57" fmla="*/ 2147483647 h 1177"/>
              <a:gd name="T58" fmla="*/ 2147483647 w 12438"/>
              <a:gd name="T59" fmla="*/ 2147483647 h 1177"/>
              <a:gd name="T60" fmla="*/ 2147483647 w 12438"/>
              <a:gd name="T61" fmla="*/ 2147483647 h 1177"/>
              <a:gd name="T62" fmla="*/ 2147483647 w 12438"/>
              <a:gd name="T63" fmla="*/ 2147483647 h 1177"/>
              <a:gd name="T64" fmla="*/ 2147483647 w 12438"/>
              <a:gd name="T65" fmla="*/ 2147483647 h 1177"/>
              <a:gd name="T66" fmla="*/ 2147483647 w 12438"/>
              <a:gd name="T67" fmla="*/ 2147483647 h 1177"/>
              <a:gd name="T68" fmla="*/ 2147483647 w 12438"/>
              <a:gd name="T69" fmla="*/ 2147483647 h 1177"/>
              <a:gd name="T70" fmla="*/ 2147483647 w 12438"/>
              <a:gd name="T71" fmla="*/ 2147483647 h 1177"/>
              <a:gd name="T72" fmla="*/ 2147483647 w 12438"/>
              <a:gd name="T73" fmla="*/ 2147483647 h 1177"/>
              <a:gd name="T74" fmla="*/ 2147483647 w 12438"/>
              <a:gd name="T75" fmla="*/ 2147483647 h 1177"/>
              <a:gd name="T76" fmla="*/ 2147483647 w 12438"/>
              <a:gd name="T77" fmla="*/ 2147483647 h 1177"/>
              <a:gd name="T78" fmla="*/ 2147483647 w 12438"/>
              <a:gd name="T79" fmla="*/ 2147483647 h 1177"/>
              <a:gd name="T80" fmla="*/ 2147483647 w 12438"/>
              <a:gd name="T81" fmla="*/ 2147483647 h 1177"/>
              <a:gd name="T82" fmla="*/ 2147483647 w 12438"/>
              <a:gd name="T83" fmla="*/ 2147483647 h 1177"/>
              <a:gd name="T84" fmla="*/ 2147483647 w 12438"/>
              <a:gd name="T85" fmla="*/ 2147483647 h 1177"/>
              <a:gd name="T86" fmla="*/ 2147483647 w 12438"/>
              <a:gd name="T87" fmla="*/ 2147483647 h 1177"/>
              <a:gd name="T88" fmla="*/ 2147483647 w 12438"/>
              <a:gd name="T89" fmla="*/ 2147483647 h 1177"/>
              <a:gd name="T90" fmla="*/ 2147483647 w 12438"/>
              <a:gd name="T91" fmla="*/ 2147483647 h 1177"/>
              <a:gd name="T92" fmla="*/ 2147483647 w 12438"/>
              <a:gd name="T93" fmla="*/ 2147483647 h 1177"/>
              <a:gd name="T94" fmla="*/ 2147483647 w 12438"/>
              <a:gd name="T95" fmla="*/ 2147483647 h 1177"/>
              <a:gd name="T96" fmla="*/ 2147483647 w 12438"/>
              <a:gd name="T97" fmla="*/ 2147483647 h 1177"/>
              <a:gd name="T98" fmla="*/ 2147483647 w 12438"/>
              <a:gd name="T99" fmla="*/ 2147483647 h 1177"/>
              <a:gd name="T100" fmla="*/ 2147483647 w 12438"/>
              <a:gd name="T101" fmla="*/ 2147483647 h 1177"/>
              <a:gd name="T102" fmla="*/ 2147483647 w 12438"/>
              <a:gd name="T103" fmla="*/ 2147483647 h 1177"/>
              <a:gd name="T104" fmla="*/ 2147483647 w 12438"/>
              <a:gd name="T105" fmla="*/ 2147483647 h 1177"/>
              <a:gd name="T106" fmla="*/ 2147483647 w 12438"/>
              <a:gd name="T107" fmla="*/ 2147483647 h 1177"/>
              <a:gd name="T108" fmla="*/ 2147483647 w 12438"/>
              <a:gd name="T109" fmla="*/ 2147483647 h 1177"/>
              <a:gd name="T110" fmla="*/ 2147483647 w 12438"/>
              <a:gd name="T111" fmla="*/ 2147483647 h 1177"/>
              <a:gd name="T112" fmla="*/ 2147483647 w 12438"/>
              <a:gd name="T113" fmla="*/ 2147483647 h 1177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12438"/>
              <a:gd name="T172" fmla="*/ 0 h 1177"/>
              <a:gd name="T173" fmla="*/ 12438 w 12438"/>
              <a:gd name="T174" fmla="*/ 1177 h 1177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12438" h="1177" extrusionOk="0">
                <a:moveTo>
                  <a:pt x="2710" y="390"/>
                </a:moveTo>
                <a:cubicBezTo>
                  <a:pt x="2680" y="398"/>
                  <a:pt x="2692" y="397"/>
                  <a:pt x="2662" y="402"/>
                </a:cubicBezTo>
                <a:cubicBezTo>
                  <a:pt x="2547" y="420"/>
                  <a:pt x="2430" y="427"/>
                  <a:pt x="2314" y="445"/>
                </a:cubicBezTo>
                <a:cubicBezTo>
                  <a:pt x="2125" y="474"/>
                  <a:pt x="1937" y="512"/>
                  <a:pt x="1747" y="535"/>
                </a:cubicBezTo>
                <a:cubicBezTo>
                  <a:pt x="1485" y="566"/>
                  <a:pt x="1225" y="588"/>
                  <a:pt x="967" y="645"/>
                </a:cubicBezTo>
                <a:cubicBezTo>
                  <a:pt x="763" y="690"/>
                  <a:pt x="555" y="724"/>
                  <a:pt x="354" y="777"/>
                </a:cubicBezTo>
                <a:cubicBezTo>
                  <a:pt x="283" y="796"/>
                  <a:pt x="215" y="824"/>
                  <a:pt x="144" y="843"/>
                </a:cubicBezTo>
                <a:cubicBezTo>
                  <a:pt x="115" y="851"/>
                  <a:pt x="85" y="854"/>
                  <a:pt x="56" y="859"/>
                </a:cubicBezTo>
                <a:cubicBezTo>
                  <a:pt x="70" y="825"/>
                  <a:pt x="78" y="797"/>
                  <a:pt x="104" y="759"/>
                </a:cubicBezTo>
                <a:cubicBezTo>
                  <a:pt x="162" y="674"/>
                  <a:pt x="225" y="596"/>
                  <a:pt x="278" y="508"/>
                </a:cubicBezTo>
                <a:cubicBezTo>
                  <a:pt x="228" y="554"/>
                  <a:pt x="179" y="601"/>
                  <a:pt x="124" y="643"/>
                </a:cubicBezTo>
                <a:cubicBezTo>
                  <a:pt x="106" y="657"/>
                  <a:pt x="-7" y="719"/>
                  <a:pt x="0" y="749"/>
                </a:cubicBezTo>
                <a:cubicBezTo>
                  <a:pt x="12" y="799"/>
                  <a:pt x="84" y="822"/>
                  <a:pt x="126" y="839"/>
                </a:cubicBezTo>
                <a:cubicBezTo>
                  <a:pt x="227" y="879"/>
                  <a:pt x="332" y="907"/>
                  <a:pt x="430" y="954"/>
                </a:cubicBezTo>
                <a:cubicBezTo>
                  <a:pt x="495" y="986"/>
                  <a:pt x="488" y="997"/>
                  <a:pt x="547" y="968"/>
                </a:cubicBezTo>
                <a:cubicBezTo>
                  <a:pt x="555" y="960"/>
                  <a:pt x="564" y="951"/>
                  <a:pt x="572" y="943"/>
                </a:cubicBezTo>
              </a:path>
              <a:path w="12438" h="1177" extrusionOk="0">
                <a:moveTo>
                  <a:pt x="3057" y="511"/>
                </a:moveTo>
                <a:cubicBezTo>
                  <a:pt x="3060" y="492"/>
                  <a:pt x="3061" y="485"/>
                  <a:pt x="3051" y="474"/>
                </a:cubicBezTo>
                <a:cubicBezTo>
                  <a:pt x="3003" y="473"/>
                  <a:pt x="2985" y="502"/>
                  <a:pt x="2962" y="546"/>
                </a:cubicBezTo>
                <a:cubicBezTo>
                  <a:pt x="2941" y="585"/>
                  <a:pt x="2926" y="631"/>
                  <a:pt x="2924" y="675"/>
                </a:cubicBezTo>
                <a:cubicBezTo>
                  <a:pt x="2921" y="737"/>
                  <a:pt x="2964" y="804"/>
                  <a:pt x="3030" y="807"/>
                </a:cubicBezTo>
                <a:cubicBezTo>
                  <a:pt x="3071" y="809"/>
                  <a:pt x="3094" y="797"/>
                  <a:pt x="3117" y="761"/>
                </a:cubicBezTo>
                <a:cubicBezTo>
                  <a:pt x="3132" y="731"/>
                  <a:pt x="3138" y="721"/>
                  <a:pt x="3145" y="699"/>
                </a:cubicBezTo>
              </a:path>
              <a:path w="12438" h="1177" extrusionOk="0">
                <a:moveTo>
                  <a:pt x="3335" y="113"/>
                </a:moveTo>
                <a:cubicBezTo>
                  <a:pt x="3366" y="60"/>
                  <a:pt x="3324" y="167"/>
                  <a:pt x="3320" y="184"/>
                </a:cubicBezTo>
                <a:cubicBezTo>
                  <a:pt x="3304" y="260"/>
                  <a:pt x="3295" y="337"/>
                  <a:pt x="3287" y="414"/>
                </a:cubicBezTo>
                <a:cubicBezTo>
                  <a:pt x="3279" y="487"/>
                  <a:pt x="3273" y="560"/>
                  <a:pt x="3270" y="633"/>
                </a:cubicBezTo>
                <a:cubicBezTo>
                  <a:pt x="3269" y="663"/>
                  <a:pt x="3269" y="670"/>
                  <a:pt x="3270" y="689"/>
                </a:cubicBezTo>
                <a:cubicBezTo>
                  <a:pt x="3316" y="684"/>
                  <a:pt x="3321" y="658"/>
                  <a:pt x="3348" y="614"/>
                </a:cubicBezTo>
                <a:cubicBezTo>
                  <a:pt x="3362" y="592"/>
                  <a:pt x="3373" y="574"/>
                  <a:pt x="3390" y="554"/>
                </a:cubicBezTo>
                <a:cubicBezTo>
                  <a:pt x="3406" y="587"/>
                  <a:pt x="3414" y="619"/>
                  <a:pt x="3423" y="654"/>
                </a:cubicBezTo>
                <a:cubicBezTo>
                  <a:pt x="3430" y="681"/>
                  <a:pt x="3441" y="738"/>
                  <a:pt x="3475" y="747"/>
                </a:cubicBezTo>
                <a:cubicBezTo>
                  <a:pt x="3510" y="756"/>
                  <a:pt x="3525" y="719"/>
                  <a:pt x="3539" y="697"/>
                </a:cubicBezTo>
              </a:path>
              <a:path w="12438" h="1177" extrusionOk="0">
                <a:moveTo>
                  <a:pt x="3561" y="598"/>
                </a:moveTo>
                <a:cubicBezTo>
                  <a:pt x="3588" y="633"/>
                  <a:pt x="3619" y="683"/>
                  <a:pt x="3670" y="684"/>
                </a:cubicBezTo>
                <a:cubicBezTo>
                  <a:pt x="3712" y="685"/>
                  <a:pt x="3720" y="646"/>
                  <a:pt x="3723" y="613"/>
                </a:cubicBezTo>
                <a:cubicBezTo>
                  <a:pt x="3725" y="588"/>
                  <a:pt x="3718" y="532"/>
                  <a:pt x="3696" y="515"/>
                </a:cubicBezTo>
                <a:cubicBezTo>
                  <a:pt x="3659" y="488"/>
                  <a:pt x="3629" y="505"/>
                  <a:pt x="3607" y="539"/>
                </a:cubicBezTo>
                <a:cubicBezTo>
                  <a:pt x="3579" y="583"/>
                  <a:pt x="3570" y="635"/>
                  <a:pt x="3566" y="686"/>
                </a:cubicBezTo>
                <a:cubicBezTo>
                  <a:pt x="3563" y="728"/>
                  <a:pt x="3556" y="806"/>
                  <a:pt x="3587" y="841"/>
                </a:cubicBezTo>
                <a:cubicBezTo>
                  <a:pt x="3623" y="882"/>
                  <a:pt x="3657" y="856"/>
                  <a:pt x="3694" y="833"/>
                </a:cubicBezTo>
                <a:cubicBezTo>
                  <a:pt x="3703" y="827"/>
                  <a:pt x="3713" y="821"/>
                  <a:pt x="3722" y="815"/>
                </a:cubicBezTo>
              </a:path>
              <a:path w="12438" h="1177" extrusionOk="0">
                <a:moveTo>
                  <a:pt x="4021" y="645"/>
                </a:moveTo>
                <a:cubicBezTo>
                  <a:pt x="4030" y="639"/>
                  <a:pt x="4038" y="633"/>
                  <a:pt x="4047" y="627"/>
                </a:cubicBezTo>
                <a:cubicBezTo>
                  <a:pt x="4006" y="611"/>
                  <a:pt x="3985" y="619"/>
                  <a:pt x="3943" y="639"/>
                </a:cubicBezTo>
                <a:cubicBezTo>
                  <a:pt x="3902" y="658"/>
                  <a:pt x="3867" y="687"/>
                  <a:pt x="3843" y="726"/>
                </a:cubicBezTo>
                <a:cubicBezTo>
                  <a:pt x="3819" y="764"/>
                  <a:pt x="3827" y="804"/>
                  <a:pt x="3865" y="829"/>
                </a:cubicBezTo>
                <a:cubicBezTo>
                  <a:pt x="3894" y="848"/>
                  <a:pt x="3927" y="851"/>
                  <a:pt x="3961" y="845"/>
                </a:cubicBezTo>
                <a:cubicBezTo>
                  <a:pt x="4009" y="836"/>
                  <a:pt x="4036" y="808"/>
                  <a:pt x="4069" y="775"/>
                </a:cubicBezTo>
              </a:path>
              <a:path w="12438" h="1177" extrusionOk="0">
                <a:moveTo>
                  <a:pt x="4241" y="205"/>
                </a:moveTo>
                <a:cubicBezTo>
                  <a:pt x="4252" y="180"/>
                  <a:pt x="4257" y="171"/>
                  <a:pt x="4268" y="156"/>
                </a:cubicBezTo>
                <a:cubicBezTo>
                  <a:pt x="4289" y="199"/>
                  <a:pt x="4280" y="227"/>
                  <a:pt x="4273" y="276"/>
                </a:cubicBezTo>
                <a:cubicBezTo>
                  <a:pt x="4260" y="373"/>
                  <a:pt x="4246" y="471"/>
                  <a:pt x="4232" y="568"/>
                </a:cubicBezTo>
                <a:cubicBezTo>
                  <a:pt x="4224" y="624"/>
                  <a:pt x="4213" y="679"/>
                  <a:pt x="4203" y="734"/>
                </a:cubicBezTo>
                <a:cubicBezTo>
                  <a:pt x="4195" y="783"/>
                  <a:pt x="4215" y="715"/>
                  <a:pt x="4218" y="709"/>
                </a:cubicBezTo>
              </a:path>
              <a:path w="12438" h="1177" extrusionOk="0">
                <a:moveTo>
                  <a:pt x="4330" y="585"/>
                </a:moveTo>
                <a:cubicBezTo>
                  <a:pt x="4338" y="580"/>
                  <a:pt x="4347" y="575"/>
                  <a:pt x="4355" y="570"/>
                </a:cubicBezTo>
                <a:cubicBezTo>
                  <a:pt x="4322" y="576"/>
                  <a:pt x="4289" y="588"/>
                  <a:pt x="4264" y="613"/>
                </a:cubicBezTo>
                <a:cubicBezTo>
                  <a:pt x="4244" y="633"/>
                  <a:pt x="4226" y="663"/>
                  <a:pt x="4228" y="693"/>
                </a:cubicBezTo>
                <a:cubicBezTo>
                  <a:pt x="4231" y="733"/>
                  <a:pt x="4271" y="745"/>
                  <a:pt x="4305" y="744"/>
                </a:cubicBezTo>
                <a:cubicBezTo>
                  <a:pt x="4338" y="744"/>
                  <a:pt x="4373" y="730"/>
                  <a:pt x="4404" y="721"/>
                </a:cubicBezTo>
                <a:cubicBezTo>
                  <a:pt x="4414" y="718"/>
                  <a:pt x="4424" y="715"/>
                  <a:pt x="4434" y="712"/>
                </a:cubicBezTo>
              </a:path>
              <a:path w="12438" h="1177" extrusionOk="0">
                <a:moveTo>
                  <a:pt x="4654" y="662"/>
                </a:moveTo>
                <a:cubicBezTo>
                  <a:pt x="4674" y="684"/>
                  <a:pt x="4690" y="704"/>
                  <a:pt x="4712" y="724"/>
                </a:cubicBezTo>
                <a:cubicBezTo>
                  <a:pt x="4750" y="699"/>
                  <a:pt x="4785" y="671"/>
                  <a:pt x="4815" y="636"/>
                </a:cubicBezTo>
                <a:cubicBezTo>
                  <a:pt x="4864" y="580"/>
                  <a:pt x="4903" y="519"/>
                  <a:pt x="4939" y="455"/>
                </a:cubicBezTo>
                <a:cubicBezTo>
                  <a:pt x="4982" y="379"/>
                  <a:pt x="5017" y="300"/>
                  <a:pt x="5047" y="218"/>
                </a:cubicBezTo>
                <a:cubicBezTo>
                  <a:pt x="5016" y="287"/>
                  <a:pt x="4999" y="357"/>
                  <a:pt x="4979" y="430"/>
                </a:cubicBezTo>
                <a:cubicBezTo>
                  <a:pt x="4944" y="560"/>
                  <a:pt x="4919" y="691"/>
                  <a:pt x="4900" y="824"/>
                </a:cubicBezTo>
                <a:cubicBezTo>
                  <a:pt x="4885" y="924"/>
                  <a:pt x="4881" y="1025"/>
                  <a:pt x="4878" y="1126"/>
                </a:cubicBezTo>
                <a:cubicBezTo>
                  <a:pt x="4877" y="1152"/>
                  <a:pt x="4877" y="1159"/>
                  <a:pt x="4877" y="1176"/>
                </a:cubicBezTo>
                <a:cubicBezTo>
                  <a:pt x="4866" y="1137"/>
                  <a:pt x="4863" y="1105"/>
                  <a:pt x="4860" y="1063"/>
                </a:cubicBezTo>
              </a:path>
              <a:path w="12438" h="1177" extrusionOk="0">
                <a:moveTo>
                  <a:pt x="4733" y="381"/>
                </a:moveTo>
                <a:cubicBezTo>
                  <a:pt x="4711" y="347"/>
                  <a:pt x="4707" y="359"/>
                  <a:pt x="4717" y="324"/>
                </a:cubicBezTo>
              </a:path>
              <a:path w="12438" h="1177" extrusionOk="0">
                <a:moveTo>
                  <a:pt x="5289" y="534"/>
                </a:moveTo>
                <a:cubicBezTo>
                  <a:pt x="5279" y="575"/>
                  <a:pt x="5262" y="607"/>
                  <a:pt x="5241" y="644"/>
                </a:cubicBezTo>
                <a:cubicBezTo>
                  <a:pt x="5232" y="660"/>
                  <a:pt x="5202" y="708"/>
                  <a:pt x="5211" y="727"/>
                </a:cubicBezTo>
                <a:cubicBezTo>
                  <a:pt x="5218" y="732"/>
                  <a:pt x="5224" y="736"/>
                  <a:pt x="5231" y="741"/>
                </a:cubicBezTo>
                <a:cubicBezTo>
                  <a:pt x="5275" y="722"/>
                  <a:pt x="5290" y="682"/>
                  <a:pt x="5327" y="659"/>
                </a:cubicBezTo>
                <a:cubicBezTo>
                  <a:pt x="5334" y="658"/>
                  <a:pt x="5340" y="658"/>
                  <a:pt x="5347" y="657"/>
                </a:cubicBezTo>
                <a:cubicBezTo>
                  <a:pt x="5371" y="692"/>
                  <a:pt x="5391" y="733"/>
                  <a:pt x="5441" y="722"/>
                </a:cubicBezTo>
                <a:cubicBezTo>
                  <a:pt x="5493" y="710"/>
                  <a:pt x="5503" y="646"/>
                  <a:pt x="5506" y="603"/>
                </a:cubicBezTo>
                <a:cubicBezTo>
                  <a:pt x="5508" y="575"/>
                  <a:pt x="5504" y="547"/>
                  <a:pt x="5504" y="519"/>
                </a:cubicBezTo>
                <a:cubicBezTo>
                  <a:pt x="5548" y="510"/>
                  <a:pt x="5591" y="505"/>
                  <a:pt x="5633" y="487"/>
                </a:cubicBezTo>
                <a:cubicBezTo>
                  <a:pt x="5677" y="468"/>
                  <a:pt x="5721" y="440"/>
                  <a:pt x="5730" y="389"/>
                </a:cubicBezTo>
                <a:cubicBezTo>
                  <a:pt x="5736" y="351"/>
                  <a:pt x="5712" y="327"/>
                  <a:pt x="5674" y="339"/>
                </a:cubicBezTo>
                <a:cubicBezTo>
                  <a:pt x="5598" y="363"/>
                  <a:pt x="5563" y="473"/>
                  <a:pt x="5556" y="542"/>
                </a:cubicBezTo>
                <a:cubicBezTo>
                  <a:pt x="5549" y="612"/>
                  <a:pt x="5570" y="678"/>
                  <a:pt x="5618" y="729"/>
                </a:cubicBezTo>
                <a:cubicBezTo>
                  <a:pt x="5637" y="748"/>
                  <a:pt x="5675" y="780"/>
                  <a:pt x="5704" y="760"/>
                </a:cubicBezTo>
                <a:cubicBezTo>
                  <a:pt x="5730" y="735"/>
                  <a:pt x="5737" y="729"/>
                  <a:pt x="5746" y="708"/>
                </a:cubicBezTo>
              </a:path>
              <a:path w="12438" h="1177" extrusionOk="0">
                <a:moveTo>
                  <a:pt x="6100" y="392"/>
                </a:moveTo>
                <a:cubicBezTo>
                  <a:pt x="6097" y="361"/>
                  <a:pt x="6097" y="332"/>
                  <a:pt x="6095" y="301"/>
                </a:cubicBezTo>
                <a:cubicBezTo>
                  <a:pt x="6094" y="293"/>
                  <a:pt x="6093" y="285"/>
                  <a:pt x="6092" y="277"/>
                </a:cubicBezTo>
                <a:cubicBezTo>
                  <a:pt x="6094" y="420"/>
                  <a:pt x="6078" y="562"/>
                  <a:pt x="6078" y="705"/>
                </a:cubicBezTo>
                <a:cubicBezTo>
                  <a:pt x="6078" y="741"/>
                  <a:pt x="6080" y="771"/>
                  <a:pt x="6087" y="805"/>
                </a:cubicBezTo>
                <a:cubicBezTo>
                  <a:pt x="6139" y="809"/>
                  <a:pt x="6145" y="789"/>
                  <a:pt x="6179" y="751"/>
                </a:cubicBezTo>
                <a:cubicBezTo>
                  <a:pt x="6199" y="728"/>
                  <a:pt x="6231" y="670"/>
                  <a:pt x="6268" y="685"/>
                </a:cubicBezTo>
                <a:cubicBezTo>
                  <a:pt x="6317" y="705"/>
                  <a:pt x="6303" y="749"/>
                  <a:pt x="6368" y="711"/>
                </a:cubicBezTo>
                <a:cubicBezTo>
                  <a:pt x="6403" y="691"/>
                  <a:pt x="6433" y="646"/>
                  <a:pt x="6453" y="613"/>
                </a:cubicBezTo>
                <a:cubicBezTo>
                  <a:pt x="6483" y="564"/>
                  <a:pt x="6506" y="512"/>
                  <a:pt x="6540" y="466"/>
                </a:cubicBezTo>
                <a:cubicBezTo>
                  <a:pt x="6582" y="482"/>
                  <a:pt x="6587" y="525"/>
                  <a:pt x="6605" y="576"/>
                </a:cubicBezTo>
                <a:cubicBezTo>
                  <a:pt x="6622" y="624"/>
                  <a:pt x="6637" y="673"/>
                  <a:pt x="6657" y="720"/>
                </a:cubicBezTo>
                <a:cubicBezTo>
                  <a:pt x="6668" y="746"/>
                  <a:pt x="6672" y="752"/>
                  <a:pt x="6671" y="780"/>
                </a:cubicBezTo>
                <a:cubicBezTo>
                  <a:pt x="6635" y="774"/>
                  <a:pt x="6604" y="764"/>
                  <a:pt x="6571" y="746"/>
                </a:cubicBezTo>
                <a:cubicBezTo>
                  <a:pt x="6534" y="726"/>
                  <a:pt x="6495" y="704"/>
                  <a:pt x="6467" y="673"/>
                </a:cubicBezTo>
                <a:cubicBezTo>
                  <a:pt x="6448" y="648"/>
                  <a:pt x="6441" y="640"/>
                  <a:pt x="6450" y="617"/>
                </a:cubicBezTo>
              </a:path>
              <a:path w="12438" h="1177" extrusionOk="0">
                <a:moveTo>
                  <a:pt x="6621" y="506"/>
                </a:moveTo>
                <a:cubicBezTo>
                  <a:pt x="6667" y="505"/>
                  <a:pt x="6677" y="512"/>
                  <a:pt x="6699" y="557"/>
                </a:cubicBezTo>
                <a:cubicBezTo>
                  <a:pt x="6722" y="602"/>
                  <a:pt x="6729" y="655"/>
                  <a:pt x="6745" y="702"/>
                </a:cubicBezTo>
                <a:cubicBezTo>
                  <a:pt x="6762" y="753"/>
                  <a:pt x="6777" y="777"/>
                  <a:pt x="6819" y="808"/>
                </a:cubicBezTo>
                <a:cubicBezTo>
                  <a:pt x="6861" y="779"/>
                  <a:pt x="6870" y="759"/>
                  <a:pt x="6882" y="707"/>
                </a:cubicBezTo>
                <a:cubicBezTo>
                  <a:pt x="6893" y="659"/>
                  <a:pt x="6895" y="608"/>
                  <a:pt x="6899" y="559"/>
                </a:cubicBezTo>
                <a:cubicBezTo>
                  <a:pt x="6903" y="508"/>
                  <a:pt x="6911" y="498"/>
                  <a:pt x="6962" y="495"/>
                </a:cubicBezTo>
                <a:cubicBezTo>
                  <a:pt x="7014" y="492"/>
                  <a:pt x="7050" y="487"/>
                  <a:pt x="7095" y="458"/>
                </a:cubicBezTo>
                <a:cubicBezTo>
                  <a:pt x="7125" y="438"/>
                  <a:pt x="7152" y="408"/>
                  <a:pt x="7160" y="372"/>
                </a:cubicBezTo>
                <a:cubicBezTo>
                  <a:pt x="7160" y="365"/>
                  <a:pt x="7161" y="359"/>
                  <a:pt x="7161" y="352"/>
                </a:cubicBezTo>
                <a:cubicBezTo>
                  <a:pt x="7115" y="318"/>
                  <a:pt x="7092" y="338"/>
                  <a:pt x="7059" y="391"/>
                </a:cubicBezTo>
                <a:cubicBezTo>
                  <a:pt x="7012" y="465"/>
                  <a:pt x="6982" y="566"/>
                  <a:pt x="7005" y="653"/>
                </a:cubicBezTo>
                <a:cubicBezTo>
                  <a:pt x="7017" y="696"/>
                  <a:pt x="7058" y="721"/>
                  <a:pt x="7101" y="725"/>
                </a:cubicBezTo>
                <a:cubicBezTo>
                  <a:pt x="7145" y="729"/>
                  <a:pt x="7190" y="716"/>
                  <a:pt x="7232" y="707"/>
                </a:cubicBezTo>
              </a:path>
              <a:path w="12438" h="1177" extrusionOk="0">
                <a:moveTo>
                  <a:pt x="7744" y="639"/>
                </a:moveTo>
                <a:cubicBezTo>
                  <a:pt x="7707" y="620"/>
                  <a:pt x="7693" y="608"/>
                  <a:pt x="7658" y="582"/>
                </a:cubicBezTo>
                <a:cubicBezTo>
                  <a:pt x="7607" y="544"/>
                  <a:pt x="7573" y="577"/>
                  <a:pt x="7552" y="630"/>
                </a:cubicBezTo>
                <a:cubicBezTo>
                  <a:pt x="7540" y="661"/>
                  <a:pt x="7535" y="715"/>
                  <a:pt x="7577" y="727"/>
                </a:cubicBezTo>
                <a:cubicBezTo>
                  <a:pt x="7604" y="735"/>
                  <a:pt x="7643" y="715"/>
                  <a:pt x="7667" y="704"/>
                </a:cubicBezTo>
                <a:cubicBezTo>
                  <a:pt x="7701" y="689"/>
                  <a:pt x="7731" y="676"/>
                  <a:pt x="7766" y="664"/>
                </a:cubicBezTo>
                <a:cubicBezTo>
                  <a:pt x="7806" y="650"/>
                  <a:pt x="7840" y="638"/>
                  <a:pt x="7875" y="613"/>
                </a:cubicBezTo>
                <a:cubicBezTo>
                  <a:pt x="7935" y="571"/>
                  <a:pt x="7977" y="507"/>
                  <a:pt x="8000" y="438"/>
                </a:cubicBezTo>
                <a:cubicBezTo>
                  <a:pt x="8038" y="325"/>
                  <a:pt x="8039" y="217"/>
                  <a:pt x="8008" y="105"/>
                </a:cubicBezTo>
                <a:cubicBezTo>
                  <a:pt x="7953" y="122"/>
                  <a:pt x="7946" y="166"/>
                  <a:pt x="7929" y="224"/>
                </a:cubicBezTo>
                <a:cubicBezTo>
                  <a:pt x="7903" y="311"/>
                  <a:pt x="7887" y="402"/>
                  <a:pt x="7882" y="493"/>
                </a:cubicBezTo>
                <a:cubicBezTo>
                  <a:pt x="7878" y="559"/>
                  <a:pt x="7878" y="633"/>
                  <a:pt x="7907" y="694"/>
                </a:cubicBezTo>
                <a:cubicBezTo>
                  <a:pt x="7926" y="734"/>
                  <a:pt x="7964" y="751"/>
                  <a:pt x="8004" y="761"/>
                </a:cubicBezTo>
                <a:cubicBezTo>
                  <a:pt x="8025" y="765"/>
                  <a:pt x="8031" y="766"/>
                  <a:pt x="8045" y="766"/>
                </a:cubicBezTo>
                <a:cubicBezTo>
                  <a:pt x="8050" y="723"/>
                  <a:pt x="8052" y="679"/>
                  <a:pt x="8060" y="636"/>
                </a:cubicBezTo>
                <a:cubicBezTo>
                  <a:pt x="8068" y="589"/>
                  <a:pt x="8084" y="549"/>
                  <a:pt x="8103" y="506"/>
                </a:cubicBezTo>
                <a:cubicBezTo>
                  <a:pt x="8106" y="535"/>
                  <a:pt x="8107" y="565"/>
                  <a:pt x="8109" y="595"/>
                </a:cubicBezTo>
                <a:cubicBezTo>
                  <a:pt x="8112" y="630"/>
                  <a:pt x="8119" y="676"/>
                  <a:pt x="8147" y="701"/>
                </a:cubicBezTo>
                <a:cubicBezTo>
                  <a:pt x="8183" y="733"/>
                  <a:pt x="8245" y="735"/>
                  <a:pt x="8289" y="724"/>
                </a:cubicBezTo>
                <a:cubicBezTo>
                  <a:pt x="8329" y="714"/>
                  <a:pt x="8368" y="688"/>
                  <a:pt x="8384" y="648"/>
                </a:cubicBezTo>
                <a:cubicBezTo>
                  <a:pt x="8401" y="607"/>
                  <a:pt x="8391" y="597"/>
                  <a:pt x="8386" y="560"/>
                </a:cubicBezTo>
                <a:cubicBezTo>
                  <a:pt x="8369" y="587"/>
                  <a:pt x="8348" y="602"/>
                  <a:pt x="8348" y="641"/>
                </a:cubicBezTo>
                <a:cubicBezTo>
                  <a:pt x="8348" y="700"/>
                  <a:pt x="8396" y="681"/>
                  <a:pt x="8430" y="663"/>
                </a:cubicBezTo>
                <a:cubicBezTo>
                  <a:pt x="8483" y="636"/>
                  <a:pt x="8513" y="572"/>
                  <a:pt x="8565" y="542"/>
                </a:cubicBezTo>
                <a:cubicBezTo>
                  <a:pt x="8588" y="569"/>
                  <a:pt x="8603" y="591"/>
                  <a:pt x="8618" y="624"/>
                </a:cubicBezTo>
                <a:cubicBezTo>
                  <a:pt x="8632" y="656"/>
                  <a:pt x="8651" y="688"/>
                  <a:pt x="8617" y="702"/>
                </a:cubicBezTo>
                <a:cubicBezTo>
                  <a:pt x="8595" y="711"/>
                  <a:pt x="8540" y="661"/>
                  <a:pt x="8524" y="650"/>
                </a:cubicBezTo>
                <a:cubicBezTo>
                  <a:pt x="8549" y="634"/>
                  <a:pt x="8575" y="615"/>
                  <a:pt x="8603" y="599"/>
                </a:cubicBezTo>
              </a:path>
              <a:path w="12438" h="1177" extrusionOk="0">
                <a:moveTo>
                  <a:pt x="8664" y="574"/>
                </a:moveTo>
                <a:cubicBezTo>
                  <a:pt x="8695" y="556"/>
                  <a:pt x="8724" y="534"/>
                  <a:pt x="8755" y="515"/>
                </a:cubicBezTo>
                <a:cubicBezTo>
                  <a:pt x="8762" y="511"/>
                  <a:pt x="8769" y="508"/>
                  <a:pt x="8776" y="504"/>
                </a:cubicBezTo>
                <a:cubicBezTo>
                  <a:pt x="8757" y="544"/>
                  <a:pt x="8735" y="588"/>
                  <a:pt x="8738" y="634"/>
                </a:cubicBezTo>
                <a:cubicBezTo>
                  <a:pt x="8740" y="672"/>
                  <a:pt x="8770" y="686"/>
                  <a:pt x="8801" y="668"/>
                </a:cubicBezTo>
                <a:cubicBezTo>
                  <a:pt x="8840" y="645"/>
                  <a:pt x="8862" y="601"/>
                  <a:pt x="8879" y="561"/>
                </a:cubicBezTo>
                <a:cubicBezTo>
                  <a:pt x="8904" y="501"/>
                  <a:pt x="8910" y="438"/>
                  <a:pt x="8909" y="374"/>
                </a:cubicBezTo>
                <a:cubicBezTo>
                  <a:pt x="8908" y="317"/>
                  <a:pt x="8901" y="258"/>
                  <a:pt x="8879" y="205"/>
                </a:cubicBezTo>
                <a:cubicBezTo>
                  <a:pt x="8865" y="176"/>
                  <a:pt x="8860" y="167"/>
                  <a:pt x="8849" y="149"/>
                </a:cubicBezTo>
              </a:path>
              <a:path w="12438" h="1177" extrusionOk="0">
                <a:moveTo>
                  <a:pt x="8926" y="367"/>
                </a:moveTo>
                <a:cubicBezTo>
                  <a:pt x="8935" y="403"/>
                  <a:pt x="8946" y="439"/>
                  <a:pt x="8953" y="475"/>
                </a:cubicBezTo>
                <a:cubicBezTo>
                  <a:pt x="8962" y="521"/>
                  <a:pt x="8969" y="572"/>
                  <a:pt x="9029" y="573"/>
                </a:cubicBezTo>
                <a:cubicBezTo>
                  <a:pt x="9059" y="574"/>
                  <a:pt x="9106" y="538"/>
                  <a:pt x="9127" y="519"/>
                </a:cubicBezTo>
                <a:cubicBezTo>
                  <a:pt x="9163" y="486"/>
                  <a:pt x="9188" y="444"/>
                  <a:pt x="9209" y="401"/>
                </a:cubicBezTo>
                <a:cubicBezTo>
                  <a:pt x="9224" y="371"/>
                  <a:pt x="9233" y="341"/>
                  <a:pt x="9241" y="309"/>
                </a:cubicBezTo>
                <a:cubicBezTo>
                  <a:pt x="9241" y="372"/>
                  <a:pt x="9243" y="435"/>
                  <a:pt x="9247" y="498"/>
                </a:cubicBezTo>
                <a:cubicBezTo>
                  <a:pt x="9254" y="600"/>
                  <a:pt x="9265" y="702"/>
                  <a:pt x="9267" y="805"/>
                </a:cubicBezTo>
                <a:cubicBezTo>
                  <a:pt x="9269" y="889"/>
                  <a:pt x="9271" y="983"/>
                  <a:pt x="9243" y="1063"/>
                </a:cubicBezTo>
                <a:cubicBezTo>
                  <a:pt x="9228" y="1105"/>
                  <a:pt x="9195" y="1146"/>
                  <a:pt x="9147" y="1147"/>
                </a:cubicBezTo>
                <a:cubicBezTo>
                  <a:pt x="9107" y="1148"/>
                  <a:pt x="9066" y="1115"/>
                  <a:pt x="9045" y="1084"/>
                </a:cubicBezTo>
                <a:cubicBezTo>
                  <a:pt x="9018" y="1044"/>
                  <a:pt x="9012" y="1001"/>
                  <a:pt x="9029" y="956"/>
                </a:cubicBezTo>
                <a:cubicBezTo>
                  <a:pt x="9035" y="944"/>
                  <a:pt x="9041" y="933"/>
                  <a:pt x="9047" y="921"/>
                </a:cubicBezTo>
              </a:path>
              <a:path w="12438" h="1177" extrusionOk="0">
                <a:moveTo>
                  <a:pt x="9544" y="352"/>
                </a:moveTo>
                <a:cubicBezTo>
                  <a:pt x="9573" y="298"/>
                  <a:pt x="9525" y="393"/>
                  <a:pt x="9521" y="403"/>
                </a:cubicBezTo>
                <a:cubicBezTo>
                  <a:pt x="9506" y="443"/>
                  <a:pt x="9487" y="489"/>
                  <a:pt x="9485" y="532"/>
                </a:cubicBezTo>
                <a:cubicBezTo>
                  <a:pt x="9483" y="576"/>
                  <a:pt x="9504" y="611"/>
                  <a:pt x="9552" y="590"/>
                </a:cubicBezTo>
                <a:cubicBezTo>
                  <a:pt x="9612" y="565"/>
                  <a:pt x="9658" y="496"/>
                  <a:pt x="9693" y="445"/>
                </a:cubicBezTo>
                <a:cubicBezTo>
                  <a:pt x="9697" y="439"/>
                  <a:pt x="9701" y="433"/>
                  <a:pt x="9705" y="427"/>
                </a:cubicBezTo>
                <a:cubicBezTo>
                  <a:pt x="9722" y="454"/>
                  <a:pt x="9729" y="477"/>
                  <a:pt x="9742" y="516"/>
                </a:cubicBezTo>
                <a:cubicBezTo>
                  <a:pt x="9751" y="545"/>
                  <a:pt x="9781" y="627"/>
                  <a:pt x="9823" y="627"/>
                </a:cubicBezTo>
                <a:cubicBezTo>
                  <a:pt x="9868" y="627"/>
                  <a:pt x="9879" y="595"/>
                  <a:pt x="9888" y="556"/>
                </a:cubicBezTo>
                <a:cubicBezTo>
                  <a:pt x="9899" y="510"/>
                  <a:pt x="9903" y="463"/>
                  <a:pt x="9908" y="416"/>
                </a:cubicBezTo>
                <a:cubicBezTo>
                  <a:pt x="9932" y="448"/>
                  <a:pt x="9949" y="484"/>
                  <a:pt x="9976" y="514"/>
                </a:cubicBezTo>
                <a:cubicBezTo>
                  <a:pt x="9991" y="531"/>
                  <a:pt x="10040" y="578"/>
                  <a:pt x="10067" y="572"/>
                </a:cubicBezTo>
                <a:cubicBezTo>
                  <a:pt x="10113" y="562"/>
                  <a:pt x="10113" y="549"/>
                  <a:pt x="10111" y="504"/>
                </a:cubicBezTo>
                <a:cubicBezTo>
                  <a:pt x="10109" y="440"/>
                  <a:pt x="10083" y="378"/>
                  <a:pt x="10080" y="314"/>
                </a:cubicBezTo>
                <a:cubicBezTo>
                  <a:pt x="10081" y="307"/>
                  <a:pt x="10082" y="300"/>
                  <a:pt x="10083" y="293"/>
                </a:cubicBezTo>
                <a:cubicBezTo>
                  <a:pt x="10098" y="331"/>
                  <a:pt x="10110" y="404"/>
                  <a:pt x="10153" y="423"/>
                </a:cubicBezTo>
                <a:cubicBezTo>
                  <a:pt x="10217" y="451"/>
                  <a:pt x="10298" y="399"/>
                  <a:pt x="10355" y="377"/>
                </a:cubicBezTo>
                <a:cubicBezTo>
                  <a:pt x="10380" y="367"/>
                  <a:pt x="10426" y="346"/>
                  <a:pt x="10453" y="365"/>
                </a:cubicBezTo>
                <a:cubicBezTo>
                  <a:pt x="10490" y="391"/>
                  <a:pt x="10517" y="445"/>
                  <a:pt x="10537" y="486"/>
                </a:cubicBezTo>
                <a:cubicBezTo>
                  <a:pt x="10554" y="520"/>
                  <a:pt x="10575" y="536"/>
                  <a:pt x="10616" y="522"/>
                </a:cubicBezTo>
                <a:cubicBezTo>
                  <a:pt x="10626" y="517"/>
                  <a:pt x="10635" y="512"/>
                  <a:pt x="10645" y="507"/>
                </a:cubicBezTo>
              </a:path>
              <a:path w="12438" h="1177" extrusionOk="0">
                <a:moveTo>
                  <a:pt x="11034" y="400"/>
                </a:moveTo>
                <a:cubicBezTo>
                  <a:pt x="11022" y="356"/>
                  <a:pt x="11024" y="357"/>
                  <a:pt x="10986" y="334"/>
                </a:cubicBezTo>
                <a:cubicBezTo>
                  <a:pt x="10951" y="383"/>
                  <a:pt x="10932" y="433"/>
                  <a:pt x="10926" y="495"/>
                </a:cubicBezTo>
                <a:cubicBezTo>
                  <a:pt x="10922" y="537"/>
                  <a:pt x="10925" y="572"/>
                  <a:pt x="10940" y="610"/>
                </a:cubicBezTo>
                <a:cubicBezTo>
                  <a:pt x="10984" y="604"/>
                  <a:pt x="10995" y="581"/>
                  <a:pt x="10998" y="531"/>
                </a:cubicBezTo>
                <a:cubicBezTo>
                  <a:pt x="11001" y="488"/>
                  <a:pt x="10987" y="449"/>
                  <a:pt x="10977" y="408"/>
                </a:cubicBezTo>
                <a:cubicBezTo>
                  <a:pt x="10972" y="382"/>
                  <a:pt x="10970" y="372"/>
                  <a:pt x="10973" y="354"/>
                </a:cubicBezTo>
                <a:cubicBezTo>
                  <a:pt x="11012" y="347"/>
                  <a:pt x="11033" y="355"/>
                  <a:pt x="11070" y="370"/>
                </a:cubicBezTo>
                <a:cubicBezTo>
                  <a:pt x="11102" y="383"/>
                  <a:pt x="11131" y="399"/>
                  <a:pt x="11166" y="402"/>
                </a:cubicBezTo>
                <a:cubicBezTo>
                  <a:pt x="11192" y="402"/>
                  <a:pt x="11204" y="399"/>
                  <a:pt x="11219" y="384"/>
                </a:cubicBezTo>
              </a:path>
              <a:path w="12438" h="1177" extrusionOk="0">
                <a:moveTo>
                  <a:pt x="11441" y="52"/>
                </a:moveTo>
                <a:cubicBezTo>
                  <a:pt x="11445" y="29"/>
                  <a:pt x="11447" y="21"/>
                  <a:pt x="11449" y="5"/>
                </a:cubicBezTo>
                <a:cubicBezTo>
                  <a:pt x="11412" y="42"/>
                  <a:pt x="11410" y="78"/>
                  <a:pt x="11403" y="132"/>
                </a:cubicBezTo>
                <a:cubicBezTo>
                  <a:pt x="11394" y="201"/>
                  <a:pt x="11390" y="270"/>
                  <a:pt x="11386" y="339"/>
                </a:cubicBezTo>
                <a:cubicBezTo>
                  <a:pt x="11382" y="405"/>
                  <a:pt x="11381" y="470"/>
                  <a:pt x="11378" y="536"/>
                </a:cubicBezTo>
                <a:cubicBezTo>
                  <a:pt x="11378" y="539"/>
                  <a:pt x="11376" y="640"/>
                  <a:pt x="11381" y="638"/>
                </a:cubicBezTo>
                <a:cubicBezTo>
                  <a:pt x="11388" y="628"/>
                  <a:pt x="11396" y="619"/>
                  <a:pt x="11403" y="609"/>
                </a:cubicBezTo>
              </a:path>
              <a:path w="12438" h="1177" extrusionOk="0">
                <a:moveTo>
                  <a:pt x="11548" y="435"/>
                </a:moveTo>
                <a:cubicBezTo>
                  <a:pt x="11584" y="434"/>
                  <a:pt x="11556" y="438"/>
                  <a:pt x="11541" y="467"/>
                </a:cubicBezTo>
                <a:cubicBezTo>
                  <a:pt x="11585" y="476"/>
                  <a:pt x="11606" y="471"/>
                  <a:pt x="11641" y="438"/>
                </a:cubicBezTo>
                <a:cubicBezTo>
                  <a:pt x="11661" y="419"/>
                  <a:pt x="11675" y="393"/>
                  <a:pt x="11681" y="366"/>
                </a:cubicBezTo>
                <a:cubicBezTo>
                  <a:pt x="11690" y="327"/>
                  <a:pt x="11677" y="294"/>
                  <a:pt x="11711" y="262"/>
                </a:cubicBezTo>
                <a:cubicBezTo>
                  <a:pt x="11741" y="234"/>
                  <a:pt x="11796" y="233"/>
                  <a:pt x="11834" y="233"/>
                </a:cubicBezTo>
                <a:cubicBezTo>
                  <a:pt x="11842" y="233"/>
                  <a:pt x="11849" y="233"/>
                  <a:pt x="11857" y="233"/>
                </a:cubicBezTo>
                <a:cubicBezTo>
                  <a:pt x="11922" y="233"/>
                  <a:pt x="11805" y="218"/>
                  <a:pt x="11828" y="259"/>
                </a:cubicBezTo>
                <a:cubicBezTo>
                  <a:pt x="11857" y="311"/>
                  <a:pt x="12003" y="326"/>
                  <a:pt x="12052" y="364"/>
                </a:cubicBezTo>
                <a:cubicBezTo>
                  <a:pt x="12101" y="402"/>
                  <a:pt x="12065" y="435"/>
                  <a:pt x="12025" y="456"/>
                </a:cubicBezTo>
                <a:cubicBezTo>
                  <a:pt x="11990" y="475"/>
                  <a:pt x="11965" y="475"/>
                  <a:pt x="11927" y="470"/>
                </a:cubicBezTo>
                <a:cubicBezTo>
                  <a:pt x="11933" y="429"/>
                  <a:pt x="11948" y="406"/>
                  <a:pt x="11971" y="371"/>
                </a:cubicBezTo>
              </a:path>
              <a:path w="12438" h="1177" extrusionOk="0">
                <a:moveTo>
                  <a:pt x="12158" y="30"/>
                </a:moveTo>
                <a:cubicBezTo>
                  <a:pt x="12169" y="10"/>
                  <a:pt x="12173" y="3"/>
                  <a:pt x="12189" y="0"/>
                </a:cubicBezTo>
                <a:cubicBezTo>
                  <a:pt x="12198" y="56"/>
                  <a:pt x="12198" y="110"/>
                  <a:pt x="12198" y="167"/>
                </a:cubicBezTo>
                <a:cubicBezTo>
                  <a:pt x="12198" y="247"/>
                  <a:pt x="12198" y="327"/>
                  <a:pt x="12196" y="407"/>
                </a:cubicBezTo>
                <a:cubicBezTo>
                  <a:pt x="12195" y="453"/>
                  <a:pt x="12193" y="499"/>
                  <a:pt x="12195" y="545"/>
                </a:cubicBezTo>
                <a:cubicBezTo>
                  <a:pt x="12169" y="490"/>
                  <a:pt x="12145" y="434"/>
                  <a:pt x="12123" y="378"/>
                </a:cubicBezTo>
                <a:cubicBezTo>
                  <a:pt x="12112" y="351"/>
                  <a:pt x="12066" y="271"/>
                  <a:pt x="12074" y="241"/>
                </a:cubicBezTo>
                <a:cubicBezTo>
                  <a:pt x="12080" y="233"/>
                  <a:pt x="12087" y="226"/>
                  <a:pt x="12093" y="218"/>
                </a:cubicBezTo>
                <a:cubicBezTo>
                  <a:pt x="12137" y="225"/>
                  <a:pt x="12175" y="240"/>
                  <a:pt x="12217" y="257"/>
                </a:cubicBezTo>
                <a:cubicBezTo>
                  <a:pt x="12278" y="282"/>
                  <a:pt x="12349" y="325"/>
                  <a:pt x="12418" y="313"/>
                </a:cubicBezTo>
                <a:cubicBezTo>
                  <a:pt x="12424" y="311"/>
                  <a:pt x="12431" y="309"/>
                  <a:pt x="12437" y="307"/>
                </a:cubicBezTo>
              </a:path>
            </a:pathLst>
          </a:custGeom>
          <a:noFill/>
          <a:ln w="19050" cap="rnd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7850" name="Ink 1050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1465263" y="3546475"/>
            <a:ext cx="630237" cy="366713"/>
          </a:xfrm>
          <a:custGeom>
            <a:avLst/>
            <a:gdLst>
              <a:gd name="T0" fmla="*/ 2147483647 w 1751"/>
              <a:gd name="T1" fmla="*/ 2147483647 h 1019"/>
              <a:gd name="T2" fmla="*/ 2147483647 w 1751"/>
              <a:gd name="T3" fmla="*/ 2147483647 h 1019"/>
              <a:gd name="T4" fmla="*/ 2147483647 w 1751"/>
              <a:gd name="T5" fmla="*/ 2147483647 h 1019"/>
              <a:gd name="T6" fmla="*/ 2147483647 w 1751"/>
              <a:gd name="T7" fmla="*/ 2147483647 h 1019"/>
              <a:gd name="T8" fmla="*/ 2147483647 w 1751"/>
              <a:gd name="T9" fmla="*/ 2147483647 h 1019"/>
              <a:gd name="T10" fmla="*/ 2147483647 w 1751"/>
              <a:gd name="T11" fmla="*/ 2147483647 h 1019"/>
              <a:gd name="T12" fmla="*/ 2147483647 w 1751"/>
              <a:gd name="T13" fmla="*/ 2147483647 h 1019"/>
              <a:gd name="T14" fmla="*/ 2147483647 w 1751"/>
              <a:gd name="T15" fmla="*/ 2147483647 h 1019"/>
              <a:gd name="T16" fmla="*/ 2147483647 w 1751"/>
              <a:gd name="T17" fmla="*/ 2147483647 h 1019"/>
              <a:gd name="T18" fmla="*/ 2147483647 w 1751"/>
              <a:gd name="T19" fmla="*/ 2147483647 h 1019"/>
              <a:gd name="T20" fmla="*/ 2147483647 w 1751"/>
              <a:gd name="T21" fmla="*/ 2147483647 h 1019"/>
              <a:gd name="T22" fmla="*/ 2147483647 w 1751"/>
              <a:gd name="T23" fmla="*/ 2147483647 h 1019"/>
              <a:gd name="T24" fmla="*/ 2147483647 w 1751"/>
              <a:gd name="T25" fmla="*/ 0 h 1019"/>
              <a:gd name="T26" fmla="*/ 2147483647 w 1751"/>
              <a:gd name="T27" fmla="*/ 2147483647 h 1019"/>
              <a:gd name="T28" fmla="*/ 2147483647 w 1751"/>
              <a:gd name="T29" fmla="*/ 2147483647 h 1019"/>
              <a:gd name="T30" fmla="*/ 2147483647 w 1751"/>
              <a:gd name="T31" fmla="*/ 2147483647 h 1019"/>
              <a:gd name="T32" fmla="*/ 2147483647 w 1751"/>
              <a:gd name="T33" fmla="*/ 2147483647 h 1019"/>
              <a:gd name="T34" fmla="*/ 2147483647 w 1751"/>
              <a:gd name="T35" fmla="*/ 2147483647 h 1019"/>
              <a:gd name="T36" fmla="*/ 2147483647 w 1751"/>
              <a:gd name="T37" fmla="*/ 2147483647 h 1019"/>
              <a:gd name="T38" fmla="*/ 2147483647 w 1751"/>
              <a:gd name="T39" fmla="*/ 2147483647 h 1019"/>
              <a:gd name="T40" fmla="*/ 2147483647 w 1751"/>
              <a:gd name="T41" fmla="*/ 2147483647 h 1019"/>
              <a:gd name="T42" fmla="*/ 2147483647 w 1751"/>
              <a:gd name="T43" fmla="*/ 2147483647 h 1019"/>
              <a:gd name="T44" fmla="*/ 2147483647 w 1751"/>
              <a:gd name="T45" fmla="*/ 2147483647 h 1019"/>
              <a:gd name="T46" fmla="*/ 2147483647 w 1751"/>
              <a:gd name="T47" fmla="*/ 2147483647 h 1019"/>
              <a:gd name="T48" fmla="*/ 2147483647 w 1751"/>
              <a:gd name="T49" fmla="*/ 2147483647 h 1019"/>
              <a:gd name="T50" fmla="*/ 2147483647 w 1751"/>
              <a:gd name="T51" fmla="*/ 2147483647 h 1019"/>
              <a:gd name="T52" fmla="*/ 2147483647 w 1751"/>
              <a:gd name="T53" fmla="*/ 2147483647 h 1019"/>
              <a:gd name="T54" fmla="*/ 2147483647 w 1751"/>
              <a:gd name="T55" fmla="*/ 2147483647 h 1019"/>
              <a:gd name="T56" fmla="*/ 2147483647 w 1751"/>
              <a:gd name="T57" fmla="*/ 2147483647 h 1019"/>
              <a:gd name="T58" fmla="*/ 2147483647 w 1751"/>
              <a:gd name="T59" fmla="*/ 2147483647 h 1019"/>
              <a:gd name="T60" fmla="*/ 2147483647 w 1751"/>
              <a:gd name="T61" fmla="*/ 2147483647 h 1019"/>
              <a:gd name="T62" fmla="*/ 2147483647 w 1751"/>
              <a:gd name="T63" fmla="*/ 2147483647 h 1019"/>
              <a:gd name="T64" fmla="*/ 2147483647 w 1751"/>
              <a:gd name="T65" fmla="*/ 2147483647 h 1019"/>
              <a:gd name="T66" fmla="*/ 2147483647 w 1751"/>
              <a:gd name="T67" fmla="*/ 2147483647 h 1019"/>
              <a:gd name="T68" fmla="*/ 2147483647 w 1751"/>
              <a:gd name="T69" fmla="*/ 2147483647 h 1019"/>
              <a:gd name="T70" fmla="*/ 2147483647 w 1751"/>
              <a:gd name="T71" fmla="*/ 2147483647 h 1019"/>
              <a:gd name="T72" fmla="*/ 2147483647 w 1751"/>
              <a:gd name="T73" fmla="*/ 2147483647 h 1019"/>
              <a:gd name="T74" fmla="*/ 2147483647 w 1751"/>
              <a:gd name="T75" fmla="*/ 2147483647 h 1019"/>
              <a:gd name="T76" fmla="*/ 2147483647 w 1751"/>
              <a:gd name="T77" fmla="*/ 2147483647 h 1019"/>
              <a:gd name="T78" fmla="*/ 2147483647 w 1751"/>
              <a:gd name="T79" fmla="*/ 2147483647 h 1019"/>
              <a:gd name="T80" fmla="*/ 2147483647 w 1751"/>
              <a:gd name="T81" fmla="*/ 2147483647 h 1019"/>
              <a:gd name="T82" fmla="*/ 2147483647 w 1751"/>
              <a:gd name="T83" fmla="*/ 2147483647 h 1019"/>
              <a:gd name="T84" fmla="*/ 2147483647 w 1751"/>
              <a:gd name="T85" fmla="*/ 2147483647 h 1019"/>
              <a:gd name="T86" fmla="*/ 2147483647 w 1751"/>
              <a:gd name="T87" fmla="*/ 2147483647 h 1019"/>
              <a:gd name="T88" fmla="*/ 2147483647 w 1751"/>
              <a:gd name="T89" fmla="*/ 2147483647 h 1019"/>
              <a:gd name="T90" fmla="*/ 2147483647 w 1751"/>
              <a:gd name="T91" fmla="*/ 2147483647 h 1019"/>
              <a:gd name="T92" fmla="*/ 2147483647 w 1751"/>
              <a:gd name="T93" fmla="*/ 2147483647 h 1019"/>
              <a:gd name="T94" fmla="*/ 2147483647 w 1751"/>
              <a:gd name="T95" fmla="*/ 2147483647 h 1019"/>
              <a:gd name="T96" fmla="*/ 2147483647 w 1751"/>
              <a:gd name="T97" fmla="*/ 2147483647 h 1019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1751"/>
              <a:gd name="T148" fmla="*/ 0 h 1019"/>
              <a:gd name="T149" fmla="*/ 1751 w 1751"/>
              <a:gd name="T150" fmla="*/ 1019 h 1019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1751" h="1019" extrusionOk="0">
                <a:moveTo>
                  <a:pt x="134" y="479"/>
                </a:moveTo>
                <a:cubicBezTo>
                  <a:pt x="122" y="510"/>
                  <a:pt x="110" y="537"/>
                  <a:pt x="100" y="569"/>
                </a:cubicBezTo>
                <a:cubicBezTo>
                  <a:pt x="143" y="601"/>
                  <a:pt x="167" y="610"/>
                  <a:pt x="222" y="593"/>
                </a:cubicBezTo>
                <a:cubicBezTo>
                  <a:pt x="306" y="568"/>
                  <a:pt x="384" y="496"/>
                  <a:pt x="411" y="411"/>
                </a:cubicBezTo>
                <a:cubicBezTo>
                  <a:pt x="433" y="341"/>
                  <a:pt x="401" y="285"/>
                  <a:pt x="332" y="264"/>
                </a:cubicBezTo>
                <a:cubicBezTo>
                  <a:pt x="262" y="243"/>
                  <a:pt x="189" y="265"/>
                  <a:pt x="133" y="308"/>
                </a:cubicBezTo>
                <a:cubicBezTo>
                  <a:pt x="59" y="365"/>
                  <a:pt x="19" y="451"/>
                  <a:pt x="5" y="542"/>
                </a:cubicBezTo>
                <a:cubicBezTo>
                  <a:pt x="-9" y="631"/>
                  <a:pt x="4" y="728"/>
                  <a:pt x="44" y="809"/>
                </a:cubicBezTo>
                <a:cubicBezTo>
                  <a:pt x="74" y="870"/>
                  <a:pt x="125" y="918"/>
                  <a:pt x="187" y="946"/>
                </a:cubicBezTo>
                <a:cubicBezTo>
                  <a:pt x="234" y="967"/>
                  <a:pt x="296" y="968"/>
                  <a:pt x="342" y="942"/>
                </a:cubicBezTo>
                <a:cubicBezTo>
                  <a:pt x="398" y="910"/>
                  <a:pt x="427" y="841"/>
                  <a:pt x="455" y="787"/>
                </a:cubicBezTo>
              </a:path>
              <a:path w="1751" h="1019" extrusionOk="0">
                <a:moveTo>
                  <a:pt x="530" y="42"/>
                </a:moveTo>
                <a:cubicBezTo>
                  <a:pt x="527" y="20"/>
                  <a:pt x="526" y="14"/>
                  <a:pt x="521" y="0"/>
                </a:cubicBezTo>
                <a:cubicBezTo>
                  <a:pt x="517" y="52"/>
                  <a:pt x="517" y="103"/>
                  <a:pt x="517" y="155"/>
                </a:cubicBezTo>
                <a:cubicBezTo>
                  <a:pt x="517" y="260"/>
                  <a:pt x="524" y="366"/>
                  <a:pt x="528" y="471"/>
                </a:cubicBezTo>
                <a:cubicBezTo>
                  <a:pt x="532" y="574"/>
                  <a:pt x="539" y="677"/>
                  <a:pt x="544" y="780"/>
                </a:cubicBezTo>
                <a:cubicBezTo>
                  <a:pt x="547" y="839"/>
                  <a:pt x="546" y="897"/>
                  <a:pt x="546" y="955"/>
                </a:cubicBezTo>
                <a:cubicBezTo>
                  <a:pt x="547" y="979"/>
                  <a:pt x="548" y="988"/>
                  <a:pt x="560" y="1001"/>
                </a:cubicBezTo>
                <a:cubicBezTo>
                  <a:pt x="584" y="972"/>
                  <a:pt x="607" y="944"/>
                  <a:pt x="629" y="914"/>
                </a:cubicBezTo>
              </a:path>
              <a:path w="1751" h="1019" extrusionOk="0">
                <a:moveTo>
                  <a:pt x="829" y="655"/>
                </a:moveTo>
                <a:cubicBezTo>
                  <a:pt x="854" y="614"/>
                  <a:pt x="898" y="559"/>
                  <a:pt x="881" y="506"/>
                </a:cubicBezTo>
                <a:cubicBezTo>
                  <a:pt x="868" y="465"/>
                  <a:pt x="811" y="461"/>
                  <a:pt x="777" y="469"/>
                </a:cubicBezTo>
                <a:cubicBezTo>
                  <a:pt x="728" y="481"/>
                  <a:pt x="689" y="523"/>
                  <a:pt x="685" y="574"/>
                </a:cubicBezTo>
                <a:cubicBezTo>
                  <a:pt x="680" y="635"/>
                  <a:pt x="728" y="692"/>
                  <a:pt x="767" y="734"/>
                </a:cubicBezTo>
                <a:cubicBezTo>
                  <a:pt x="805" y="775"/>
                  <a:pt x="855" y="802"/>
                  <a:pt x="893" y="842"/>
                </a:cubicBezTo>
                <a:cubicBezTo>
                  <a:pt x="900" y="851"/>
                  <a:pt x="906" y="859"/>
                  <a:pt x="913" y="868"/>
                </a:cubicBezTo>
                <a:cubicBezTo>
                  <a:pt x="886" y="895"/>
                  <a:pt x="871" y="894"/>
                  <a:pt x="833" y="900"/>
                </a:cubicBezTo>
                <a:cubicBezTo>
                  <a:pt x="799" y="905"/>
                  <a:pt x="762" y="915"/>
                  <a:pt x="728" y="916"/>
                </a:cubicBezTo>
                <a:cubicBezTo>
                  <a:pt x="720" y="915"/>
                  <a:pt x="713" y="915"/>
                  <a:pt x="705" y="914"/>
                </a:cubicBezTo>
              </a:path>
              <a:path w="1751" h="1019" extrusionOk="0">
                <a:moveTo>
                  <a:pt x="1240" y="274"/>
                </a:moveTo>
                <a:cubicBezTo>
                  <a:pt x="1233" y="295"/>
                  <a:pt x="1225" y="316"/>
                  <a:pt x="1218" y="337"/>
                </a:cubicBezTo>
                <a:cubicBezTo>
                  <a:pt x="1232" y="310"/>
                  <a:pt x="1245" y="297"/>
                  <a:pt x="1268" y="275"/>
                </a:cubicBezTo>
              </a:path>
              <a:path w="1751" h="1019" extrusionOk="0">
                <a:moveTo>
                  <a:pt x="1056" y="604"/>
                </a:moveTo>
                <a:cubicBezTo>
                  <a:pt x="1051" y="656"/>
                  <a:pt x="1091" y="609"/>
                  <a:pt x="1128" y="585"/>
                </a:cubicBezTo>
                <a:cubicBezTo>
                  <a:pt x="1183" y="550"/>
                  <a:pt x="1234" y="511"/>
                  <a:pt x="1286" y="472"/>
                </a:cubicBezTo>
                <a:cubicBezTo>
                  <a:pt x="1343" y="430"/>
                  <a:pt x="1404" y="378"/>
                  <a:pt x="1428" y="309"/>
                </a:cubicBezTo>
                <a:cubicBezTo>
                  <a:pt x="1439" y="279"/>
                  <a:pt x="1430" y="263"/>
                  <a:pt x="1419" y="236"/>
                </a:cubicBezTo>
                <a:cubicBezTo>
                  <a:pt x="1377" y="217"/>
                  <a:pt x="1352" y="222"/>
                  <a:pt x="1311" y="249"/>
                </a:cubicBezTo>
                <a:cubicBezTo>
                  <a:pt x="1247" y="291"/>
                  <a:pt x="1209" y="370"/>
                  <a:pt x="1180" y="438"/>
                </a:cubicBezTo>
                <a:cubicBezTo>
                  <a:pt x="1123" y="569"/>
                  <a:pt x="1071" y="739"/>
                  <a:pt x="1108" y="882"/>
                </a:cubicBezTo>
                <a:cubicBezTo>
                  <a:pt x="1126" y="950"/>
                  <a:pt x="1187" y="1015"/>
                  <a:pt x="1261" y="1018"/>
                </a:cubicBezTo>
                <a:cubicBezTo>
                  <a:pt x="1302" y="1020"/>
                  <a:pt x="1352" y="1003"/>
                  <a:pt x="1385" y="979"/>
                </a:cubicBezTo>
                <a:cubicBezTo>
                  <a:pt x="1412" y="956"/>
                  <a:pt x="1421" y="947"/>
                  <a:pt x="1435" y="928"/>
                </a:cubicBezTo>
              </a:path>
              <a:path w="1751" h="1019" extrusionOk="0">
                <a:moveTo>
                  <a:pt x="1669" y="310"/>
                </a:moveTo>
                <a:cubicBezTo>
                  <a:pt x="1690" y="343"/>
                  <a:pt x="1694" y="342"/>
                  <a:pt x="1684" y="378"/>
                </a:cubicBezTo>
              </a:path>
              <a:path w="1751" h="1019" extrusionOk="0">
                <a:moveTo>
                  <a:pt x="1747" y="597"/>
                </a:moveTo>
                <a:cubicBezTo>
                  <a:pt x="1749" y="632"/>
                  <a:pt x="1752" y="668"/>
                  <a:pt x="1748" y="703"/>
                </a:cubicBezTo>
                <a:cubicBezTo>
                  <a:pt x="1745" y="727"/>
                  <a:pt x="1736" y="757"/>
                  <a:pt x="1725" y="779"/>
                </a:cubicBezTo>
                <a:cubicBezTo>
                  <a:pt x="1720" y="787"/>
                  <a:pt x="1715" y="796"/>
                  <a:pt x="1710" y="804"/>
                </a:cubicBezTo>
              </a:path>
            </a:pathLst>
          </a:custGeom>
          <a:noFill/>
          <a:ln w="19050" cap="rnd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7851" name="Ink 1051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2447925" y="3692525"/>
            <a:ext cx="2716213" cy="460375"/>
          </a:xfrm>
          <a:custGeom>
            <a:avLst/>
            <a:gdLst>
              <a:gd name="T0" fmla="*/ 2147483647 w 7545"/>
              <a:gd name="T1" fmla="*/ 2147483647 h 1279"/>
              <a:gd name="T2" fmla="*/ 2147483647 w 7545"/>
              <a:gd name="T3" fmla="*/ 2147483647 h 1279"/>
              <a:gd name="T4" fmla="*/ 2147483647 w 7545"/>
              <a:gd name="T5" fmla="*/ 2147483647 h 1279"/>
              <a:gd name="T6" fmla="*/ 2147483647 w 7545"/>
              <a:gd name="T7" fmla="*/ 2147483647 h 1279"/>
              <a:gd name="T8" fmla="*/ 2147483647 w 7545"/>
              <a:gd name="T9" fmla="*/ 2147483647 h 1279"/>
              <a:gd name="T10" fmla="*/ 2147483647 w 7545"/>
              <a:gd name="T11" fmla="*/ 2147483647 h 1279"/>
              <a:gd name="T12" fmla="*/ 2147483647 w 7545"/>
              <a:gd name="T13" fmla="*/ 2147483647 h 1279"/>
              <a:gd name="T14" fmla="*/ 2147483647 w 7545"/>
              <a:gd name="T15" fmla="*/ 2147483647 h 1279"/>
              <a:gd name="T16" fmla="*/ 2147483647 w 7545"/>
              <a:gd name="T17" fmla="*/ 2147483647 h 1279"/>
              <a:gd name="T18" fmla="*/ 2147483647 w 7545"/>
              <a:gd name="T19" fmla="*/ 2147483647 h 1279"/>
              <a:gd name="T20" fmla="*/ 2147483647 w 7545"/>
              <a:gd name="T21" fmla="*/ 2147483647 h 1279"/>
              <a:gd name="T22" fmla="*/ 2147483647 w 7545"/>
              <a:gd name="T23" fmla="*/ 2147483647 h 1279"/>
              <a:gd name="T24" fmla="*/ 2147483647 w 7545"/>
              <a:gd name="T25" fmla="*/ 2147483647 h 1279"/>
              <a:gd name="T26" fmla="*/ 2147483647 w 7545"/>
              <a:gd name="T27" fmla="*/ 2147483647 h 1279"/>
              <a:gd name="T28" fmla="*/ 2147483647 w 7545"/>
              <a:gd name="T29" fmla="*/ 2147483647 h 1279"/>
              <a:gd name="T30" fmla="*/ 2147483647 w 7545"/>
              <a:gd name="T31" fmla="*/ 2147483647 h 1279"/>
              <a:gd name="T32" fmla="*/ 2147483647 w 7545"/>
              <a:gd name="T33" fmla="*/ 2147483647 h 1279"/>
              <a:gd name="T34" fmla="*/ 2147483647 w 7545"/>
              <a:gd name="T35" fmla="*/ 2147483647 h 1279"/>
              <a:gd name="T36" fmla="*/ 2147483647 w 7545"/>
              <a:gd name="T37" fmla="*/ 2147483647 h 1279"/>
              <a:gd name="T38" fmla="*/ 2147483647 w 7545"/>
              <a:gd name="T39" fmla="*/ 2147483647 h 1279"/>
              <a:gd name="T40" fmla="*/ 2147483647 w 7545"/>
              <a:gd name="T41" fmla="*/ 2147483647 h 1279"/>
              <a:gd name="T42" fmla="*/ 2147483647 w 7545"/>
              <a:gd name="T43" fmla="*/ 2147483647 h 1279"/>
              <a:gd name="T44" fmla="*/ 2147483647 w 7545"/>
              <a:gd name="T45" fmla="*/ 2147483647 h 1279"/>
              <a:gd name="T46" fmla="*/ 2147483647 w 7545"/>
              <a:gd name="T47" fmla="*/ 2147483647 h 1279"/>
              <a:gd name="T48" fmla="*/ 2147483647 w 7545"/>
              <a:gd name="T49" fmla="*/ 2147483647 h 1279"/>
              <a:gd name="T50" fmla="*/ 2147483647 w 7545"/>
              <a:gd name="T51" fmla="*/ 2147483647 h 1279"/>
              <a:gd name="T52" fmla="*/ 2147483647 w 7545"/>
              <a:gd name="T53" fmla="*/ 2147483647 h 1279"/>
              <a:gd name="T54" fmla="*/ 2147483647 w 7545"/>
              <a:gd name="T55" fmla="*/ 2147483647 h 1279"/>
              <a:gd name="T56" fmla="*/ 2147483647 w 7545"/>
              <a:gd name="T57" fmla="*/ 2147483647 h 1279"/>
              <a:gd name="T58" fmla="*/ 2147483647 w 7545"/>
              <a:gd name="T59" fmla="*/ 2147483647 h 1279"/>
              <a:gd name="T60" fmla="*/ 2147483647 w 7545"/>
              <a:gd name="T61" fmla="*/ 2147483647 h 1279"/>
              <a:gd name="T62" fmla="*/ 2147483647 w 7545"/>
              <a:gd name="T63" fmla="*/ 2147483647 h 1279"/>
              <a:gd name="T64" fmla="*/ 2147483647 w 7545"/>
              <a:gd name="T65" fmla="*/ 2147483647 h 1279"/>
              <a:gd name="T66" fmla="*/ 2147483647 w 7545"/>
              <a:gd name="T67" fmla="*/ 2147483647 h 1279"/>
              <a:gd name="T68" fmla="*/ 2147483647 w 7545"/>
              <a:gd name="T69" fmla="*/ 2147483647 h 1279"/>
              <a:gd name="T70" fmla="*/ 2147483647 w 7545"/>
              <a:gd name="T71" fmla="*/ 2147483647 h 1279"/>
              <a:gd name="T72" fmla="*/ 2147483647 w 7545"/>
              <a:gd name="T73" fmla="*/ 2147483647 h 1279"/>
              <a:gd name="T74" fmla="*/ 2147483647 w 7545"/>
              <a:gd name="T75" fmla="*/ 2147483647 h 1279"/>
              <a:gd name="T76" fmla="*/ 2147483647 w 7545"/>
              <a:gd name="T77" fmla="*/ 2147483647 h 1279"/>
              <a:gd name="T78" fmla="*/ 2147483647 w 7545"/>
              <a:gd name="T79" fmla="*/ 2147483647 h 1279"/>
              <a:gd name="T80" fmla="*/ 2147483647 w 7545"/>
              <a:gd name="T81" fmla="*/ 2147483647 h 1279"/>
              <a:gd name="T82" fmla="*/ 2147483647 w 7545"/>
              <a:gd name="T83" fmla="*/ 2147483647 h 1279"/>
              <a:gd name="T84" fmla="*/ 2147483647 w 7545"/>
              <a:gd name="T85" fmla="*/ 2147483647 h 1279"/>
              <a:gd name="T86" fmla="*/ 2147483647 w 7545"/>
              <a:gd name="T87" fmla="*/ 2147483647 h 1279"/>
              <a:gd name="T88" fmla="*/ 2147483647 w 7545"/>
              <a:gd name="T89" fmla="*/ 2147483647 h 1279"/>
              <a:gd name="T90" fmla="*/ 2147483647 w 7545"/>
              <a:gd name="T91" fmla="*/ 2147483647 h 1279"/>
              <a:gd name="T92" fmla="*/ 2147483647 w 7545"/>
              <a:gd name="T93" fmla="*/ 2147483647 h 1279"/>
              <a:gd name="T94" fmla="*/ 2147483647 w 7545"/>
              <a:gd name="T95" fmla="*/ 2147483647 h 1279"/>
              <a:gd name="T96" fmla="*/ 2147483647 w 7545"/>
              <a:gd name="T97" fmla="*/ 2147483647 h 1279"/>
              <a:gd name="T98" fmla="*/ 2147483647 w 7545"/>
              <a:gd name="T99" fmla="*/ 2147483647 h 1279"/>
              <a:gd name="T100" fmla="*/ 2147483647 w 7545"/>
              <a:gd name="T101" fmla="*/ 2147483647 h 1279"/>
              <a:gd name="T102" fmla="*/ 2147483647 w 7545"/>
              <a:gd name="T103" fmla="*/ 2147483647 h 1279"/>
              <a:gd name="T104" fmla="*/ 2147483647 w 7545"/>
              <a:gd name="T105" fmla="*/ 2147483647 h 1279"/>
              <a:gd name="T106" fmla="*/ 2147483647 w 7545"/>
              <a:gd name="T107" fmla="*/ 2147483647 h 1279"/>
              <a:gd name="T108" fmla="*/ 2147483647 w 7545"/>
              <a:gd name="T109" fmla="*/ 2147483647 h 1279"/>
              <a:gd name="T110" fmla="*/ 2147483647 w 7545"/>
              <a:gd name="T111" fmla="*/ 2147483647 h 1279"/>
              <a:gd name="T112" fmla="*/ 2147483647 w 7545"/>
              <a:gd name="T113" fmla="*/ 2147483647 h 1279"/>
              <a:gd name="T114" fmla="*/ 2147483647 w 7545"/>
              <a:gd name="T115" fmla="*/ 2147483647 h 1279"/>
              <a:gd name="T116" fmla="*/ 2147483647 w 7545"/>
              <a:gd name="T117" fmla="*/ 2147483647 h 1279"/>
              <a:gd name="T118" fmla="*/ 2147483647 w 7545"/>
              <a:gd name="T119" fmla="*/ 2147483647 h 1279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7545"/>
              <a:gd name="T181" fmla="*/ 0 h 1279"/>
              <a:gd name="T182" fmla="*/ 7545 w 7545"/>
              <a:gd name="T183" fmla="*/ 1279 h 1279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7545" h="1279" extrusionOk="0">
                <a:moveTo>
                  <a:pt x="73" y="0"/>
                </a:moveTo>
                <a:cubicBezTo>
                  <a:pt x="43" y="31"/>
                  <a:pt x="39" y="29"/>
                  <a:pt x="39" y="79"/>
                </a:cubicBezTo>
                <a:cubicBezTo>
                  <a:pt x="39" y="136"/>
                  <a:pt x="39" y="192"/>
                  <a:pt x="37" y="249"/>
                </a:cubicBezTo>
                <a:cubicBezTo>
                  <a:pt x="33" y="383"/>
                  <a:pt x="26" y="517"/>
                  <a:pt x="13" y="650"/>
                </a:cubicBezTo>
                <a:cubicBezTo>
                  <a:pt x="8" y="700"/>
                  <a:pt x="3" y="749"/>
                  <a:pt x="1" y="799"/>
                </a:cubicBezTo>
                <a:cubicBezTo>
                  <a:pt x="-1" y="834"/>
                  <a:pt x="0" y="863"/>
                  <a:pt x="10" y="897"/>
                </a:cubicBezTo>
                <a:cubicBezTo>
                  <a:pt x="23" y="845"/>
                  <a:pt x="25" y="792"/>
                  <a:pt x="36" y="739"/>
                </a:cubicBezTo>
                <a:cubicBezTo>
                  <a:pt x="47" y="689"/>
                  <a:pt x="60" y="639"/>
                  <a:pt x="86" y="595"/>
                </a:cubicBezTo>
                <a:cubicBezTo>
                  <a:pt x="112" y="552"/>
                  <a:pt x="132" y="550"/>
                  <a:pt x="176" y="561"/>
                </a:cubicBezTo>
                <a:cubicBezTo>
                  <a:pt x="212" y="570"/>
                  <a:pt x="249" y="611"/>
                  <a:pt x="271" y="638"/>
                </a:cubicBezTo>
                <a:cubicBezTo>
                  <a:pt x="305" y="678"/>
                  <a:pt x="338" y="723"/>
                  <a:pt x="358" y="772"/>
                </a:cubicBezTo>
                <a:cubicBezTo>
                  <a:pt x="369" y="800"/>
                  <a:pt x="389" y="851"/>
                  <a:pt x="367" y="879"/>
                </a:cubicBezTo>
                <a:cubicBezTo>
                  <a:pt x="333" y="924"/>
                  <a:pt x="283" y="939"/>
                  <a:pt x="230" y="947"/>
                </a:cubicBezTo>
                <a:cubicBezTo>
                  <a:pt x="225" y="948"/>
                  <a:pt x="132" y="953"/>
                  <a:pt x="135" y="947"/>
                </a:cubicBezTo>
                <a:cubicBezTo>
                  <a:pt x="161" y="933"/>
                  <a:pt x="168" y="929"/>
                  <a:pt x="187" y="930"/>
                </a:cubicBezTo>
              </a:path>
              <a:path w="7545" h="1279" extrusionOk="0">
                <a:moveTo>
                  <a:pt x="539" y="901"/>
                </a:moveTo>
                <a:cubicBezTo>
                  <a:pt x="545" y="899"/>
                  <a:pt x="552" y="896"/>
                  <a:pt x="558" y="894"/>
                </a:cubicBezTo>
                <a:cubicBezTo>
                  <a:pt x="558" y="919"/>
                  <a:pt x="555" y="934"/>
                  <a:pt x="548" y="959"/>
                </a:cubicBezTo>
                <a:cubicBezTo>
                  <a:pt x="574" y="942"/>
                  <a:pt x="582" y="938"/>
                  <a:pt x="596" y="924"/>
                </a:cubicBezTo>
              </a:path>
              <a:path w="7545" h="1279" extrusionOk="0">
                <a:moveTo>
                  <a:pt x="829" y="532"/>
                </a:moveTo>
                <a:cubicBezTo>
                  <a:pt x="807" y="531"/>
                  <a:pt x="800" y="531"/>
                  <a:pt x="786" y="526"/>
                </a:cubicBezTo>
                <a:cubicBezTo>
                  <a:pt x="817" y="516"/>
                  <a:pt x="851" y="501"/>
                  <a:pt x="884" y="500"/>
                </a:cubicBezTo>
                <a:cubicBezTo>
                  <a:pt x="936" y="498"/>
                  <a:pt x="964" y="535"/>
                  <a:pt x="987" y="577"/>
                </a:cubicBezTo>
                <a:cubicBezTo>
                  <a:pt x="1006" y="612"/>
                  <a:pt x="1016" y="652"/>
                  <a:pt x="1026" y="690"/>
                </a:cubicBezTo>
                <a:cubicBezTo>
                  <a:pt x="1032" y="713"/>
                  <a:pt x="1036" y="735"/>
                  <a:pt x="1039" y="759"/>
                </a:cubicBezTo>
                <a:cubicBezTo>
                  <a:pt x="1006" y="738"/>
                  <a:pt x="978" y="713"/>
                  <a:pt x="940" y="701"/>
                </a:cubicBezTo>
                <a:cubicBezTo>
                  <a:pt x="880" y="683"/>
                  <a:pt x="806" y="682"/>
                  <a:pt x="751" y="717"/>
                </a:cubicBezTo>
                <a:cubicBezTo>
                  <a:pt x="723" y="735"/>
                  <a:pt x="700" y="761"/>
                  <a:pt x="700" y="795"/>
                </a:cubicBezTo>
                <a:cubicBezTo>
                  <a:pt x="700" y="824"/>
                  <a:pt x="724" y="855"/>
                  <a:pt x="748" y="869"/>
                </a:cubicBezTo>
                <a:cubicBezTo>
                  <a:pt x="777" y="886"/>
                  <a:pt x="815" y="887"/>
                  <a:pt x="847" y="890"/>
                </a:cubicBezTo>
                <a:cubicBezTo>
                  <a:pt x="886" y="894"/>
                  <a:pt x="915" y="888"/>
                  <a:pt x="953" y="877"/>
                </a:cubicBezTo>
                <a:cubicBezTo>
                  <a:pt x="978" y="869"/>
                  <a:pt x="986" y="867"/>
                  <a:pt x="1002" y="861"/>
                </a:cubicBezTo>
              </a:path>
              <a:path w="7545" h="1279" extrusionOk="0">
                <a:moveTo>
                  <a:pt x="1242" y="711"/>
                </a:moveTo>
                <a:cubicBezTo>
                  <a:pt x="1240" y="686"/>
                  <a:pt x="1246" y="634"/>
                  <a:pt x="1213" y="626"/>
                </a:cubicBezTo>
                <a:cubicBezTo>
                  <a:pt x="1173" y="617"/>
                  <a:pt x="1141" y="658"/>
                  <a:pt x="1121" y="686"/>
                </a:cubicBezTo>
                <a:cubicBezTo>
                  <a:pt x="1091" y="727"/>
                  <a:pt x="1069" y="773"/>
                  <a:pt x="1062" y="823"/>
                </a:cubicBezTo>
                <a:cubicBezTo>
                  <a:pt x="1056" y="867"/>
                  <a:pt x="1067" y="912"/>
                  <a:pt x="1121" y="905"/>
                </a:cubicBezTo>
                <a:cubicBezTo>
                  <a:pt x="1168" y="899"/>
                  <a:pt x="1207" y="845"/>
                  <a:pt x="1231" y="810"/>
                </a:cubicBezTo>
                <a:cubicBezTo>
                  <a:pt x="1270" y="753"/>
                  <a:pt x="1288" y="687"/>
                  <a:pt x="1291" y="618"/>
                </a:cubicBezTo>
                <a:cubicBezTo>
                  <a:pt x="1295" y="542"/>
                  <a:pt x="1275" y="468"/>
                  <a:pt x="1251" y="397"/>
                </a:cubicBezTo>
                <a:cubicBezTo>
                  <a:pt x="1233" y="345"/>
                  <a:pt x="1210" y="296"/>
                  <a:pt x="1181" y="250"/>
                </a:cubicBezTo>
                <a:cubicBezTo>
                  <a:pt x="1147" y="197"/>
                  <a:pt x="1192" y="278"/>
                  <a:pt x="1197" y="286"/>
                </a:cubicBezTo>
              </a:path>
              <a:path w="7545" h="1279" extrusionOk="0">
                <a:moveTo>
                  <a:pt x="1479" y="622"/>
                </a:moveTo>
                <a:cubicBezTo>
                  <a:pt x="1425" y="631"/>
                  <a:pt x="1402" y="660"/>
                  <a:pt x="1371" y="713"/>
                </a:cubicBezTo>
                <a:cubicBezTo>
                  <a:pt x="1353" y="743"/>
                  <a:pt x="1300" y="835"/>
                  <a:pt x="1330" y="871"/>
                </a:cubicBezTo>
                <a:cubicBezTo>
                  <a:pt x="1365" y="913"/>
                  <a:pt x="1413" y="879"/>
                  <a:pt x="1445" y="853"/>
                </a:cubicBezTo>
                <a:cubicBezTo>
                  <a:pt x="1493" y="813"/>
                  <a:pt x="1522" y="752"/>
                  <a:pt x="1536" y="692"/>
                </a:cubicBezTo>
                <a:cubicBezTo>
                  <a:pt x="1554" y="612"/>
                  <a:pt x="1542" y="529"/>
                  <a:pt x="1525" y="451"/>
                </a:cubicBezTo>
                <a:cubicBezTo>
                  <a:pt x="1508" y="373"/>
                  <a:pt x="1477" y="299"/>
                  <a:pt x="1446" y="226"/>
                </a:cubicBezTo>
                <a:cubicBezTo>
                  <a:pt x="1426" y="180"/>
                  <a:pt x="1395" y="149"/>
                  <a:pt x="1443" y="141"/>
                </a:cubicBezTo>
              </a:path>
              <a:path w="7545" h="1279" extrusionOk="0">
                <a:moveTo>
                  <a:pt x="1663" y="876"/>
                </a:moveTo>
                <a:cubicBezTo>
                  <a:pt x="1657" y="919"/>
                  <a:pt x="1680" y="807"/>
                  <a:pt x="1684" y="789"/>
                </a:cubicBezTo>
                <a:cubicBezTo>
                  <a:pt x="1698" y="728"/>
                  <a:pt x="1708" y="665"/>
                  <a:pt x="1717" y="603"/>
                </a:cubicBezTo>
                <a:cubicBezTo>
                  <a:pt x="1727" y="534"/>
                  <a:pt x="1730" y="464"/>
                  <a:pt x="1731" y="394"/>
                </a:cubicBezTo>
                <a:cubicBezTo>
                  <a:pt x="1732" y="354"/>
                  <a:pt x="1730" y="313"/>
                  <a:pt x="1728" y="273"/>
                </a:cubicBezTo>
                <a:cubicBezTo>
                  <a:pt x="1728" y="311"/>
                  <a:pt x="1730" y="344"/>
                  <a:pt x="1742" y="381"/>
                </a:cubicBezTo>
                <a:cubicBezTo>
                  <a:pt x="1755" y="421"/>
                  <a:pt x="1775" y="449"/>
                  <a:pt x="1819" y="429"/>
                </a:cubicBezTo>
                <a:cubicBezTo>
                  <a:pt x="1852" y="414"/>
                  <a:pt x="1877" y="377"/>
                  <a:pt x="1894" y="347"/>
                </a:cubicBezTo>
                <a:cubicBezTo>
                  <a:pt x="1914" y="310"/>
                  <a:pt x="1930" y="268"/>
                  <a:pt x="1940" y="227"/>
                </a:cubicBezTo>
                <a:cubicBezTo>
                  <a:pt x="1941" y="219"/>
                  <a:pt x="1943" y="211"/>
                  <a:pt x="1944" y="203"/>
                </a:cubicBezTo>
                <a:cubicBezTo>
                  <a:pt x="1943" y="269"/>
                  <a:pt x="1940" y="335"/>
                  <a:pt x="1939" y="401"/>
                </a:cubicBezTo>
                <a:cubicBezTo>
                  <a:pt x="1937" y="512"/>
                  <a:pt x="1941" y="625"/>
                  <a:pt x="1958" y="735"/>
                </a:cubicBezTo>
                <a:cubicBezTo>
                  <a:pt x="1961" y="756"/>
                  <a:pt x="1967" y="840"/>
                  <a:pt x="2003" y="841"/>
                </a:cubicBezTo>
                <a:cubicBezTo>
                  <a:pt x="2026" y="842"/>
                  <a:pt x="2053" y="806"/>
                  <a:pt x="2066" y="792"/>
                </a:cubicBezTo>
              </a:path>
              <a:path w="7545" h="1279" extrusionOk="0">
                <a:moveTo>
                  <a:pt x="2169" y="627"/>
                </a:moveTo>
                <a:cubicBezTo>
                  <a:pt x="2143" y="661"/>
                  <a:pt x="2132" y="689"/>
                  <a:pt x="2135" y="734"/>
                </a:cubicBezTo>
                <a:cubicBezTo>
                  <a:pt x="2137" y="763"/>
                  <a:pt x="2150" y="795"/>
                  <a:pt x="2179" y="806"/>
                </a:cubicBezTo>
                <a:cubicBezTo>
                  <a:pt x="2216" y="820"/>
                  <a:pt x="2244" y="796"/>
                  <a:pt x="2261" y="765"/>
                </a:cubicBezTo>
                <a:cubicBezTo>
                  <a:pt x="2279" y="733"/>
                  <a:pt x="2274" y="688"/>
                  <a:pt x="2274" y="653"/>
                </a:cubicBezTo>
                <a:cubicBezTo>
                  <a:pt x="2274" y="615"/>
                  <a:pt x="2274" y="583"/>
                  <a:pt x="2283" y="546"/>
                </a:cubicBezTo>
                <a:cubicBezTo>
                  <a:pt x="2316" y="581"/>
                  <a:pt x="2327" y="611"/>
                  <a:pt x="2347" y="656"/>
                </a:cubicBezTo>
                <a:cubicBezTo>
                  <a:pt x="2363" y="691"/>
                  <a:pt x="2378" y="736"/>
                  <a:pt x="2403" y="767"/>
                </a:cubicBezTo>
                <a:cubicBezTo>
                  <a:pt x="2425" y="789"/>
                  <a:pt x="2429" y="798"/>
                  <a:pt x="2450" y="789"/>
                </a:cubicBezTo>
                <a:cubicBezTo>
                  <a:pt x="2474" y="744"/>
                  <a:pt x="2476" y="702"/>
                  <a:pt x="2478" y="651"/>
                </a:cubicBezTo>
                <a:cubicBezTo>
                  <a:pt x="2480" y="615"/>
                  <a:pt x="2479" y="587"/>
                  <a:pt x="2491" y="554"/>
                </a:cubicBezTo>
                <a:cubicBezTo>
                  <a:pt x="2522" y="568"/>
                  <a:pt x="2550" y="581"/>
                  <a:pt x="2583" y="589"/>
                </a:cubicBezTo>
                <a:cubicBezTo>
                  <a:pt x="2620" y="598"/>
                  <a:pt x="2668" y="601"/>
                  <a:pt x="2704" y="588"/>
                </a:cubicBezTo>
                <a:cubicBezTo>
                  <a:pt x="2734" y="578"/>
                  <a:pt x="2776" y="555"/>
                  <a:pt x="2798" y="532"/>
                </a:cubicBezTo>
                <a:cubicBezTo>
                  <a:pt x="2824" y="505"/>
                  <a:pt x="2824" y="481"/>
                  <a:pt x="2816" y="448"/>
                </a:cubicBezTo>
                <a:cubicBezTo>
                  <a:pt x="2768" y="468"/>
                  <a:pt x="2757" y="490"/>
                  <a:pt x="2735" y="539"/>
                </a:cubicBezTo>
                <a:cubicBezTo>
                  <a:pt x="2702" y="614"/>
                  <a:pt x="2683" y="701"/>
                  <a:pt x="2698" y="783"/>
                </a:cubicBezTo>
                <a:cubicBezTo>
                  <a:pt x="2703" y="810"/>
                  <a:pt x="2720" y="867"/>
                  <a:pt x="2758" y="853"/>
                </a:cubicBezTo>
                <a:cubicBezTo>
                  <a:pt x="2765" y="847"/>
                  <a:pt x="2773" y="840"/>
                  <a:pt x="2780" y="834"/>
                </a:cubicBezTo>
              </a:path>
              <a:path w="7545" h="1279" extrusionOk="0">
                <a:moveTo>
                  <a:pt x="3242" y="185"/>
                </a:moveTo>
                <a:cubicBezTo>
                  <a:pt x="3211" y="148"/>
                  <a:pt x="3192" y="204"/>
                  <a:pt x="3171" y="238"/>
                </a:cubicBezTo>
                <a:cubicBezTo>
                  <a:pt x="3143" y="283"/>
                  <a:pt x="3124" y="331"/>
                  <a:pt x="3105" y="380"/>
                </a:cubicBezTo>
                <a:cubicBezTo>
                  <a:pt x="3077" y="454"/>
                  <a:pt x="3064" y="530"/>
                  <a:pt x="3058" y="608"/>
                </a:cubicBezTo>
                <a:cubicBezTo>
                  <a:pt x="3052" y="686"/>
                  <a:pt x="3060" y="762"/>
                  <a:pt x="3075" y="838"/>
                </a:cubicBezTo>
                <a:cubicBezTo>
                  <a:pt x="3089" y="911"/>
                  <a:pt x="3113" y="982"/>
                  <a:pt x="3136" y="1053"/>
                </a:cubicBezTo>
                <a:cubicBezTo>
                  <a:pt x="3138" y="1060"/>
                  <a:pt x="3161" y="1127"/>
                  <a:pt x="3142" y="1074"/>
                </a:cubicBezTo>
              </a:path>
              <a:path w="7545" h="1279" extrusionOk="0">
                <a:moveTo>
                  <a:pt x="3678" y="707"/>
                </a:moveTo>
                <a:cubicBezTo>
                  <a:pt x="3637" y="682"/>
                  <a:pt x="3627" y="666"/>
                  <a:pt x="3576" y="693"/>
                </a:cubicBezTo>
                <a:cubicBezTo>
                  <a:pt x="3541" y="712"/>
                  <a:pt x="3511" y="749"/>
                  <a:pt x="3487" y="779"/>
                </a:cubicBezTo>
                <a:cubicBezTo>
                  <a:pt x="3447" y="829"/>
                  <a:pt x="3410" y="886"/>
                  <a:pt x="3400" y="950"/>
                </a:cubicBezTo>
                <a:cubicBezTo>
                  <a:pt x="3392" y="1001"/>
                  <a:pt x="3414" y="1035"/>
                  <a:pt x="3463" y="1050"/>
                </a:cubicBezTo>
                <a:cubicBezTo>
                  <a:pt x="3551" y="1077"/>
                  <a:pt x="3667" y="1056"/>
                  <a:pt x="3751" y="1023"/>
                </a:cubicBezTo>
                <a:cubicBezTo>
                  <a:pt x="3782" y="1011"/>
                  <a:pt x="3828" y="989"/>
                  <a:pt x="3833" y="950"/>
                </a:cubicBezTo>
                <a:cubicBezTo>
                  <a:pt x="3829" y="942"/>
                  <a:pt x="3826" y="935"/>
                  <a:pt x="3822" y="927"/>
                </a:cubicBezTo>
                <a:cubicBezTo>
                  <a:pt x="3790" y="919"/>
                  <a:pt x="3712" y="916"/>
                  <a:pt x="3745" y="980"/>
                </a:cubicBezTo>
                <a:cubicBezTo>
                  <a:pt x="3760" y="1010"/>
                  <a:pt x="3798" y="1033"/>
                  <a:pt x="3829" y="1043"/>
                </a:cubicBezTo>
                <a:cubicBezTo>
                  <a:pt x="3856" y="1052"/>
                  <a:pt x="3914" y="1063"/>
                  <a:pt x="3939" y="1042"/>
                </a:cubicBezTo>
                <a:cubicBezTo>
                  <a:pt x="3972" y="1014"/>
                  <a:pt x="3973" y="982"/>
                  <a:pt x="3957" y="946"/>
                </a:cubicBezTo>
                <a:cubicBezTo>
                  <a:pt x="3947" y="923"/>
                  <a:pt x="3932" y="906"/>
                  <a:pt x="3917" y="886"/>
                </a:cubicBezTo>
                <a:cubicBezTo>
                  <a:pt x="3944" y="856"/>
                  <a:pt x="3968" y="845"/>
                  <a:pt x="4004" y="821"/>
                </a:cubicBezTo>
                <a:cubicBezTo>
                  <a:pt x="4053" y="788"/>
                  <a:pt x="4098" y="746"/>
                  <a:pt x="4132" y="697"/>
                </a:cubicBezTo>
                <a:cubicBezTo>
                  <a:pt x="4180" y="627"/>
                  <a:pt x="4233" y="474"/>
                  <a:pt x="4164" y="398"/>
                </a:cubicBezTo>
                <a:cubicBezTo>
                  <a:pt x="4154" y="390"/>
                  <a:pt x="4145" y="383"/>
                  <a:pt x="4135" y="375"/>
                </a:cubicBezTo>
                <a:cubicBezTo>
                  <a:pt x="4090" y="406"/>
                  <a:pt x="4083" y="441"/>
                  <a:pt x="4073" y="498"/>
                </a:cubicBezTo>
                <a:cubicBezTo>
                  <a:pt x="4050" y="629"/>
                  <a:pt x="4048" y="783"/>
                  <a:pt x="4098" y="908"/>
                </a:cubicBezTo>
                <a:cubicBezTo>
                  <a:pt x="4115" y="950"/>
                  <a:pt x="4144" y="1001"/>
                  <a:pt x="4195" y="1001"/>
                </a:cubicBezTo>
                <a:cubicBezTo>
                  <a:pt x="4226" y="992"/>
                  <a:pt x="4238" y="989"/>
                  <a:pt x="4256" y="975"/>
                </a:cubicBezTo>
              </a:path>
              <a:path w="7545" h="1279" extrusionOk="0">
                <a:moveTo>
                  <a:pt x="4552" y="960"/>
                </a:moveTo>
                <a:cubicBezTo>
                  <a:pt x="4580" y="987"/>
                  <a:pt x="4590" y="1011"/>
                  <a:pt x="4594" y="1052"/>
                </a:cubicBezTo>
                <a:cubicBezTo>
                  <a:pt x="4600" y="1106"/>
                  <a:pt x="4603" y="1160"/>
                  <a:pt x="4605" y="1215"/>
                </a:cubicBezTo>
                <a:cubicBezTo>
                  <a:pt x="4607" y="1248"/>
                  <a:pt x="4607" y="1257"/>
                  <a:pt x="4609" y="1278"/>
                </a:cubicBezTo>
              </a:path>
              <a:path w="7545" h="1279" extrusionOk="0">
                <a:moveTo>
                  <a:pt x="5229" y="557"/>
                </a:moveTo>
                <a:cubicBezTo>
                  <a:pt x="5245" y="538"/>
                  <a:pt x="5250" y="534"/>
                  <a:pt x="5250" y="517"/>
                </a:cubicBezTo>
                <a:cubicBezTo>
                  <a:pt x="5209" y="477"/>
                  <a:pt x="5179" y="470"/>
                  <a:pt x="5120" y="475"/>
                </a:cubicBezTo>
                <a:cubicBezTo>
                  <a:pt x="5046" y="481"/>
                  <a:pt x="4939" y="502"/>
                  <a:pt x="4893" y="568"/>
                </a:cubicBezTo>
                <a:cubicBezTo>
                  <a:pt x="4862" y="612"/>
                  <a:pt x="4900" y="652"/>
                  <a:pt x="4932" y="680"/>
                </a:cubicBezTo>
                <a:cubicBezTo>
                  <a:pt x="4986" y="728"/>
                  <a:pt x="5056" y="759"/>
                  <a:pt x="5120" y="793"/>
                </a:cubicBezTo>
                <a:cubicBezTo>
                  <a:pt x="5183" y="827"/>
                  <a:pt x="5241" y="849"/>
                  <a:pt x="5273" y="912"/>
                </a:cubicBezTo>
                <a:cubicBezTo>
                  <a:pt x="5220" y="955"/>
                  <a:pt x="5163" y="971"/>
                  <a:pt x="5096" y="982"/>
                </a:cubicBezTo>
                <a:cubicBezTo>
                  <a:pt x="5081" y="985"/>
                  <a:pt x="5007" y="1005"/>
                  <a:pt x="4997" y="989"/>
                </a:cubicBezTo>
                <a:cubicBezTo>
                  <a:pt x="4992" y="954"/>
                  <a:pt x="4996" y="939"/>
                  <a:pt x="5031" y="927"/>
                </a:cubicBezTo>
              </a:path>
              <a:path w="7545" h="1279" extrusionOk="0">
                <a:moveTo>
                  <a:pt x="5360" y="725"/>
                </a:moveTo>
                <a:cubicBezTo>
                  <a:pt x="5396" y="736"/>
                  <a:pt x="5419" y="764"/>
                  <a:pt x="5461" y="767"/>
                </a:cubicBezTo>
                <a:cubicBezTo>
                  <a:pt x="5488" y="769"/>
                  <a:pt x="5525" y="748"/>
                  <a:pt x="5543" y="729"/>
                </a:cubicBezTo>
                <a:cubicBezTo>
                  <a:pt x="5570" y="701"/>
                  <a:pt x="5588" y="656"/>
                  <a:pt x="5591" y="618"/>
                </a:cubicBezTo>
                <a:cubicBezTo>
                  <a:pt x="5595" y="573"/>
                  <a:pt x="5582" y="522"/>
                  <a:pt x="5556" y="485"/>
                </a:cubicBezTo>
                <a:cubicBezTo>
                  <a:pt x="5531" y="449"/>
                  <a:pt x="5491" y="428"/>
                  <a:pt x="5447" y="436"/>
                </a:cubicBezTo>
                <a:cubicBezTo>
                  <a:pt x="5385" y="447"/>
                  <a:pt x="5355" y="504"/>
                  <a:pt x="5334" y="558"/>
                </a:cubicBezTo>
                <a:cubicBezTo>
                  <a:pt x="5308" y="626"/>
                  <a:pt x="5298" y="707"/>
                  <a:pt x="5307" y="779"/>
                </a:cubicBezTo>
                <a:cubicBezTo>
                  <a:pt x="5314" y="839"/>
                  <a:pt x="5337" y="896"/>
                  <a:pt x="5373" y="944"/>
                </a:cubicBezTo>
                <a:cubicBezTo>
                  <a:pt x="5394" y="972"/>
                  <a:pt x="5439" y="1016"/>
                  <a:pt x="5478" y="1019"/>
                </a:cubicBezTo>
                <a:cubicBezTo>
                  <a:pt x="5523" y="1023"/>
                  <a:pt x="5546" y="990"/>
                  <a:pt x="5576" y="964"/>
                </a:cubicBezTo>
              </a:path>
              <a:path w="7545" h="1279" extrusionOk="0">
                <a:moveTo>
                  <a:pt x="5609" y="337"/>
                </a:moveTo>
                <a:cubicBezTo>
                  <a:pt x="5599" y="313"/>
                  <a:pt x="5596" y="305"/>
                  <a:pt x="5607" y="289"/>
                </a:cubicBezTo>
                <a:cubicBezTo>
                  <a:pt x="5638" y="317"/>
                  <a:pt x="5640" y="343"/>
                  <a:pt x="5649" y="385"/>
                </a:cubicBezTo>
                <a:cubicBezTo>
                  <a:pt x="5665" y="456"/>
                  <a:pt x="5679" y="526"/>
                  <a:pt x="5690" y="598"/>
                </a:cubicBezTo>
                <a:cubicBezTo>
                  <a:pt x="5703" y="684"/>
                  <a:pt x="5712" y="770"/>
                  <a:pt x="5719" y="857"/>
                </a:cubicBezTo>
                <a:cubicBezTo>
                  <a:pt x="5721" y="882"/>
                  <a:pt x="5709" y="963"/>
                  <a:pt x="5745" y="932"/>
                </a:cubicBezTo>
                <a:cubicBezTo>
                  <a:pt x="5755" y="920"/>
                  <a:pt x="5766" y="909"/>
                  <a:pt x="5776" y="897"/>
                </a:cubicBezTo>
              </a:path>
              <a:path w="7545" h="1279" extrusionOk="0">
                <a:moveTo>
                  <a:pt x="6149" y="332"/>
                </a:moveTo>
                <a:cubicBezTo>
                  <a:pt x="6143" y="282"/>
                  <a:pt x="6132" y="242"/>
                  <a:pt x="6106" y="198"/>
                </a:cubicBezTo>
                <a:cubicBezTo>
                  <a:pt x="6089" y="170"/>
                  <a:pt x="6060" y="119"/>
                  <a:pt x="6020" y="123"/>
                </a:cubicBezTo>
                <a:cubicBezTo>
                  <a:pt x="5975" y="127"/>
                  <a:pt x="5967" y="194"/>
                  <a:pt x="5960" y="227"/>
                </a:cubicBezTo>
                <a:cubicBezTo>
                  <a:pt x="5946" y="292"/>
                  <a:pt x="5941" y="359"/>
                  <a:pt x="5937" y="425"/>
                </a:cubicBezTo>
                <a:cubicBezTo>
                  <a:pt x="5926" y="622"/>
                  <a:pt x="5949" y="815"/>
                  <a:pt x="5976" y="1010"/>
                </a:cubicBezTo>
                <a:cubicBezTo>
                  <a:pt x="5982" y="1052"/>
                  <a:pt x="5984" y="1095"/>
                  <a:pt x="5988" y="1137"/>
                </a:cubicBezTo>
                <a:cubicBezTo>
                  <a:pt x="5993" y="1159"/>
                  <a:pt x="5993" y="1162"/>
                  <a:pt x="5983" y="1130"/>
                </a:cubicBezTo>
              </a:path>
              <a:path w="7545" h="1279" extrusionOk="0">
                <a:moveTo>
                  <a:pt x="5888" y="798"/>
                </a:moveTo>
                <a:cubicBezTo>
                  <a:pt x="5874" y="775"/>
                  <a:pt x="5870" y="769"/>
                  <a:pt x="5861" y="755"/>
                </a:cubicBezTo>
                <a:cubicBezTo>
                  <a:pt x="5890" y="778"/>
                  <a:pt x="5918" y="803"/>
                  <a:pt x="5956" y="809"/>
                </a:cubicBezTo>
                <a:cubicBezTo>
                  <a:pt x="5989" y="815"/>
                  <a:pt x="6036" y="804"/>
                  <a:pt x="6067" y="792"/>
                </a:cubicBezTo>
                <a:cubicBezTo>
                  <a:pt x="6095" y="778"/>
                  <a:pt x="6106" y="772"/>
                  <a:pt x="6123" y="759"/>
                </a:cubicBezTo>
              </a:path>
              <a:path w="7545" h="1279" extrusionOk="0">
                <a:moveTo>
                  <a:pt x="6317" y="1004"/>
                </a:moveTo>
                <a:cubicBezTo>
                  <a:pt x="6317" y="1011"/>
                  <a:pt x="6316" y="1118"/>
                  <a:pt x="6314" y="1116"/>
                </a:cubicBezTo>
                <a:cubicBezTo>
                  <a:pt x="6310" y="1106"/>
                  <a:pt x="6305" y="1097"/>
                  <a:pt x="6301" y="1087"/>
                </a:cubicBezTo>
              </a:path>
              <a:path w="7545" h="1279" extrusionOk="0">
                <a:moveTo>
                  <a:pt x="6706" y="787"/>
                </a:moveTo>
                <a:cubicBezTo>
                  <a:pt x="6714" y="786"/>
                  <a:pt x="6723" y="785"/>
                  <a:pt x="6731" y="784"/>
                </a:cubicBezTo>
                <a:cubicBezTo>
                  <a:pt x="6703" y="807"/>
                  <a:pt x="6677" y="816"/>
                  <a:pt x="6645" y="834"/>
                </a:cubicBezTo>
                <a:cubicBezTo>
                  <a:pt x="6612" y="853"/>
                  <a:pt x="6569" y="878"/>
                  <a:pt x="6547" y="911"/>
                </a:cubicBezTo>
                <a:cubicBezTo>
                  <a:pt x="6519" y="954"/>
                  <a:pt x="6539" y="976"/>
                  <a:pt x="6586" y="986"/>
                </a:cubicBezTo>
                <a:cubicBezTo>
                  <a:pt x="6635" y="997"/>
                  <a:pt x="6695" y="972"/>
                  <a:pt x="6739" y="954"/>
                </a:cubicBezTo>
                <a:cubicBezTo>
                  <a:pt x="6787" y="934"/>
                  <a:pt x="6842" y="911"/>
                  <a:pt x="6879" y="873"/>
                </a:cubicBezTo>
                <a:cubicBezTo>
                  <a:pt x="6924" y="827"/>
                  <a:pt x="6915" y="765"/>
                  <a:pt x="6890" y="711"/>
                </a:cubicBezTo>
                <a:cubicBezTo>
                  <a:pt x="6871" y="670"/>
                  <a:pt x="6837" y="631"/>
                  <a:pt x="6803" y="602"/>
                </a:cubicBezTo>
                <a:cubicBezTo>
                  <a:pt x="6783" y="588"/>
                  <a:pt x="6776" y="584"/>
                  <a:pt x="6760" y="578"/>
                </a:cubicBezTo>
                <a:cubicBezTo>
                  <a:pt x="6802" y="596"/>
                  <a:pt x="6844" y="614"/>
                  <a:pt x="6887" y="631"/>
                </a:cubicBezTo>
                <a:cubicBezTo>
                  <a:pt x="6956" y="659"/>
                  <a:pt x="7024" y="691"/>
                  <a:pt x="7090" y="725"/>
                </a:cubicBezTo>
                <a:cubicBezTo>
                  <a:pt x="7158" y="760"/>
                  <a:pt x="7225" y="797"/>
                  <a:pt x="7292" y="835"/>
                </a:cubicBezTo>
                <a:cubicBezTo>
                  <a:pt x="7335" y="860"/>
                  <a:pt x="7376" y="888"/>
                  <a:pt x="7419" y="914"/>
                </a:cubicBezTo>
                <a:cubicBezTo>
                  <a:pt x="7450" y="933"/>
                  <a:pt x="7457" y="937"/>
                  <a:pt x="7488" y="930"/>
                </a:cubicBezTo>
              </a:path>
              <a:path w="7545" h="1279" extrusionOk="0">
                <a:moveTo>
                  <a:pt x="7544" y="453"/>
                </a:moveTo>
                <a:cubicBezTo>
                  <a:pt x="7507" y="453"/>
                  <a:pt x="7488" y="467"/>
                  <a:pt x="7468" y="502"/>
                </a:cubicBezTo>
                <a:cubicBezTo>
                  <a:pt x="7436" y="558"/>
                  <a:pt x="7402" y="614"/>
                  <a:pt x="7372" y="672"/>
                </a:cubicBezTo>
                <a:cubicBezTo>
                  <a:pt x="7336" y="743"/>
                  <a:pt x="7297" y="812"/>
                  <a:pt x="7260" y="883"/>
                </a:cubicBezTo>
                <a:cubicBezTo>
                  <a:pt x="7236" y="929"/>
                  <a:pt x="7210" y="976"/>
                  <a:pt x="7192" y="1024"/>
                </a:cubicBezTo>
                <a:cubicBezTo>
                  <a:pt x="7182" y="1050"/>
                  <a:pt x="7173" y="1076"/>
                  <a:pt x="7162" y="1102"/>
                </a:cubicBezTo>
              </a:path>
            </a:pathLst>
          </a:custGeom>
          <a:noFill/>
          <a:ln w="19050" cap="rnd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7852" name="Ink 1052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5321300" y="3767138"/>
            <a:ext cx="58738" cy="361950"/>
          </a:xfrm>
          <a:custGeom>
            <a:avLst/>
            <a:gdLst>
              <a:gd name="T0" fmla="*/ 2147483647 w 163"/>
              <a:gd name="T1" fmla="*/ 0 h 1005"/>
              <a:gd name="T2" fmla="*/ 2147483647 w 163"/>
              <a:gd name="T3" fmla="*/ 2147483647 h 1005"/>
              <a:gd name="T4" fmla="*/ 2147483647 w 163"/>
              <a:gd name="T5" fmla="*/ 2147483647 h 1005"/>
              <a:gd name="T6" fmla="*/ 2147483647 w 163"/>
              <a:gd name="T7" fmla="*/ 2147483647 h 1005"/>
              <a:gd name="T8" fmla="*/ 2147483647 w 163"/>
              <a:gd name="T9" fmla="*/ 2147483647 h 1005"/>
              <a:gd name="T10" fmla="*/ 2147483647 w 163"/>
              <a:gd name="T11" fmla="*/ 2147483647 h 1005"/>
              <a:gd name="T12" fmla="*/ 2147483647 w 163"/>
              <a:gd name="T13" fmla="*/ 2147483647 h 100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63"/>
              <a:gd name="T22" fmla="*/ 0 h 1005"/>
              <a:gd name="T23" fmla="*/ 163 w 163"/>
              <a:gd name="T24" fmla="*/ 1005 h 1005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63" h="1005" extrusionOk="0">
                <a:moveTo>
                  <a:pt x="20" y="0"/>
                </a:moveTo>
                <a:cubicBezTo>
                  <a:pt x="-7" y="22"/>
                  <a:pt x="13" y="31"/>
                  <a:pt x="30" y="65"/>
                </a:cubicBezTo>
                <a:cubicBezTo>
                  <a:pt x="61" y="127"/>
                  <a:pt x="84" y="191"/>
                  <a:pt x="104" y="258"/>
                </a:cubicBezTo>
                <a:cubicBezTo>
                  <a:pt x="134" y="358"/>
                  <a:pt x="152" y="459"/>
                  <a:pt x="159" y="564"/>
                </a:cubicBezTo>
                <a:cubicBezTo>
                  <a:pt x="165" y="651"/>
                  <a:pt x="162" y="741"/>
                  <a:pt x="142" y="826"/>
                </a:cubicBezTo>
                <a:cubicBezTo>
                  <a:pt x="131" y="874"/>
                  <a:pt x="110" y="921"/>
                  <a:pt x="89" y="965"/>
                </a:cubicBezTo>
                <a:cubicBezTo>
                  <a:pt x="78" y="988"/>
                  <a:pt x="72" y="1020"/>
                  <a:pt x="65" y="985"/>
                </a:cubicBezTo>
              </a:path>
            </a:pathLst>
          </a:custGeom>
          <a:noFill/>
          <a:ln w="19050" cap="rnd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7853" name="Ink 1053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2447925" y="4141788"/>
            <a:ext cx="2781300" cy="565150"/>
          </a:xfrm>
          <a:custGeom>
            <a:avLst/>
            <a:gdLst>
              <a:gd name="T0" fmla="*/ 2147483647 w 7728"/>
              <a:gd name="T1" fmla="*/ 2147483647 h 1566"/>
              <a:gd name="T2" fmla="*/ 2147483647 w 7728"/>
              <a:gd name="T3" fmla="*/ 2147483647 h 1566"/>
              <a:gd name="T4" fmla="*/ 2147483647 w 7728"/>
              <a:gd name="T5" fmla="*/ 2147483647 h 1566"/>
              <a:gd name="T6" fmla="*/ 2147483647 w 7728"/>
              <a:gd name="T7" fmla="*/ 2147483647 h 1566"/>
              <a:gd name="T8" fmla="*/ 2147483647 w 7728"/>
              <a:gd name="T9" fmla="*/ 2147483647 h 1566"/>
              <a:gd name="T10" fmla="*/ 2147483647 w 7728"/>
              <a:gd name="T11" fmla="*/ 2147483647 h 1566"/>
              <a:gd name="T12" fmla="*/ 2147483647 w 7728"/>
              <a:gd name="T13" fmla="*/ 2147483647 h 1566"/>
              <a:gd name="T14" fmla="*/ 2147483647 w 7728"/>
              <a:gd name="T15" fmla="*/ 2147483647 h 1566"/>
              <a:gd name="T16" fmla="*/ 2147483647 w 7728"/>
              <a:gd name="T17" fmla="*/ 2147483647 h 1566"/>
              <a:gd name="T18" fmla="*/ 2147483647 w 7728"/>
              <a:gd name="T19" fmla="*/ 2147483647 h 1566"/>
              <a:gd name="T20" fmla="*/ 2147483647 w 7728"/>
              <a:gd name="T21" fmla="*/ 2147483647 h 1566"/>
              <a:gd name="T22" fmla="*/ 2147483647 w 7728"/>
              <a:gd name="T23" fmla="*/ 2147483647 h 1566"/>
              <a:gd name="T24" fmla="*/ 2147483647 w 7728"/>
              <a:gd name="T25" fmla="*/ 2147483647 h 1566"/>
              <a:gd name="T26" fmla="*/ 2147483647 w 7728"/>
              <a:gd name="T27" fmla="*/ 2147483647 h 1566"/>
              <a:gd name="T28" fmla="*/ 2147483647 w 7728"/>
              <a:gd name="T29" fmla="*/ 2147483647 h 1566"/>
              <a:gd name="T30" fmla="*/ 2147483647 w 7728"/>
              <a:gd name="T31" fmla="*/ 2147483647 h 1566"/>
              <a:gd name="T32" fmla="*/ 2147483647 w 7728"/>
              <a:gd name="T33" fmla="*/ 2147483647 h 1566"/>
              <a:gd name="T34" fmla="*/ 2147483647 w 7728"/>
              <a:gd name="T35" fmla="*/ 2147483647 h 1566"/>
              <a:gd name="T36" fmla="*/ 2147483647 w 7728"/>
              <a:gd name="T37" fmla="*/ 2147483647 h 1566"/>
              <a:gd name="T38" fmla="*/ 2147483647 w 7728"/>
              <a:gd name="T39" fmla="*/ 2147483647 h 1566"/>
              <a:gd name="T40" fmla="*/ 2147483647 w 7728"/>
              <a:gd name="T41" fmla="*/ 2147483647 h 1566"/>
              <a:gd name="T42" fmla="*/ 2147483647 w 7728"/>
              <a:gd name="T43" fmla="*/ 2147483647 h 1566"/>
              <a:gd name="T44" fmla="*/ 2147483647 w 7728"/>
              <a:gd name="T45" fmla="*/ 2147483647 h 1566"/>
              <a:gd name="T46" fmla="*/ 2147483647 w 7728"/>
              <a:gd name="T47" fmla="*/ 2147483647 h 1566"/>
              <a:gd name="T48" fmla="*/ 2147483647 w 7728"/>
              <a:gd name="T49" fmla="*/ 2147483647 h 1566"/>
              <a:gd name="T50" fmla="*/ 2147483647 w 7728"/>
              <a:gd name="T51" fmla="*/ 2147483647 h 1566"/>
              <a:gd name="T52" fmla="*/ 2147483647 w 7728"/>
              <a:gd name="T53" fmla="*/ 2147483647 h 1566"/>
              <a:gd name="T54" fmla="*/ 2147483647 w 7728"/>
              <a:gd name="T55" fmla="*/ 2147483647 h 1566"/>
              <a:gd name="T56" fmla="*/ 2147483647 w 7728"/>
              <a:gd name="T57" fmla="*/ 2147483647 h 1566"/>
              <a:gd name="T58" fmla="*/ 2147483647 w 7728"/>
              <a:gd name="T59" fmla="*/ 2147483647 h 1566"/>
              <a:gd name="T60" fmla="*/ 2147483647 w 7728"/>
              <a:gd name="T61" fmla="*/ 2147483647 h 1566"/>
              <a:gd name="T62" fmla="*/ 2147483647 w 7728"/>
              <a:gd name="T63" fmla="*/ 2147483647 h 1566"/>
              <a:gd name="T64" fmla="*/ 2147483647 w 7728"/>
              <a:gd name="T65" fmla="*/ 2147483647 h 1566"/>
              <a:gd name="T66" fmla="*/ 2147483647 w 7728"/>
              <a:gd name="T67" fmla="*/ 2147483647 h 1566"/>
              <a:gd name="T68" fmla="*/ 2147483647 w 7728"/>
              <a:gd name="T69" fmla="*/ 2147483647 h 1566"/>
              <a:gd name="T70" fmla="*/ 2147483647 w 7728"/>
              <a:gd name="T71" fmla="*/ 2147483647 h 1566"/>
              <a:gd name="T72" fmla="*/ 2147483647 w 7728"/>
              <a:gd name="T73" fmla="*/ 2147483647 h 1566"/>
              <a:gd name="T74" fmla="*/ 2147483647 w 7728"/>
              <a:gd name="T75" fmla="*/ 2147483647 h 1566"/>
              <a:gd name="T76" fmla="*/ 2147483647 w 7728"/>
              <a:gd name="T77" fmla="*/ 2147483647 h 1566"/>
              <a:gd name="T78" fmla="*/ 2147483647 w 7728"/>
              <a:gd name="T79" fmla="*/ 2147483647 h 1566"/>
              <a:gd name="T80" fmla="*/ 2147483647 w 7728"/>
              <a:gd name="T81" fmla="*/ 2147483647 h 1566"/>
              <a:gd name="T82" fmla="*/ 2147483647 w 7728"/>
              <a:gd name="T83" fmla="*/ 2147483647 h 1566"/>
              <a:gd name="T84" fmla="*/ 2147483647 w 7728"/>
              <a:gd name="T85" fmla="*/ 2147483647 h 1566"/>
              <a:gd name="T86" fmla="*/ 2147483647 w 7728"/>
              <a:gd name="T87" fmla="*/ 2147483647 h 1566"/>
              <a:gd name="T88" fmla="*/ 2147483647 w 7728"/>
              <a:gd name="T89" fmla="*/ 2147483647 h 1566"/>
              <a:gd name="T90" fmla="*/ 2147483647 w 7728"/>
              <a:gd name="T91" fmla="*/ 2147483647 h 1566"/>
              <a:gd name="T92" fmla="*/ 2147483647 w 7728"/>
              <a:gd name="T93" fmla="*/ 2147483647 h 1566"/>
              <a:gd name="T94" fmla="*/ 2147483647 w 7728"/>
              <a:gd name="T95" fmla="*/ 2147483647 h 1566"/>
              <a:gd name="T96" fmla="*/ 2147483647 w 7728"/>
              <a:gd name="T97" fmla="*/ 2147483647 h 1566"/>
              <a:gd name="T98" fmla="*/ 2147483647 w 7728"/>
              <a:gd name="T99" fmla="*/ 2147483647 h 1566"/>
              <a:gd name="T100" fmla="*/ 2147483647 w 7728"/>
              <a:gd name="T101" fmla="*/ 2147483647 h 1566"/>
              <a:gd name="T102" fmla="*/ 2147483647 w 7728"/>
              <a:gd name="T103" fmla="*/ 2147483647 h 1566"/>
              <a:gd name="T104" fmla="*/ 2147483647 w 7728"/>
              <a:gd name="T105" fmla="*/ 2147483647 h 1566"/>
              <a:gd name="T106" fmla="*/ 2147483647 w 7728"/>
              <a:gd name="T107" fmla="*/ 2147483647 h 1566"/>
              <a:gd name="T108" fmla="*/ 2147483647 w 7728"/>
              <a:gd name="T109" fmla="*/ 2147483647 h 1566"/>
              <a:gd name="T110" fmla="*/ 2147483647 w 7728"/>
              <a:gd name="T111" fmla="*/ 2147483647 h 1566"/>
              <a:gd name="T112" fmla="*/ 2147483647 w 7728"/>
              <a:gd name="T113" fmla="*/ 2147483647 h 1566"/>
              <a:gd name="T114" fmla="*/ 2147483647 w 7728"/>
              <a:gd name="T115" fmla="*/ 2147483647 h 1566"/>
              <a:gd name="T116" fmla="*/ 2147483647 w 7728"/>
              <a:gd name="T117" fmla="*/ 2147483647 h 1566"/>
              <a:gd name="T118" fmla="*/ 2147483647 w 7728"/>
              <a:gd name="T119" fmla="*/ 2147483647 h 1566"/>
              <a:gd name="T120" fmla="*/ 2147483647 w 7728"/>
              <a:gd name="T121" fmla="*/ 2147483647 h 156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7728"/>
              <a:gd name="T184" fmla="*/ 0 h 1566"/>
              <a:gd name="T185" fmla="*/ 7728 w 7728"/>
              <a:gd name="T186" fmla="*/ 1566 h 156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7728" h="1566" extrusionOk="0">
                <a:moveTo>
                  <a:pt x="237" y="797"/>
                </a:moveTo>
                <a:cubicBezTo>
                  <a:pt x="195" y="774"/>
                  <a:pt x="179" y="757"/>
                  <a:pt x="126" y="774"/>
                </a:cubicBezTo>
                <a:cubicBezTo>
                  <a:pt x="84" y="787"/>
                  <a:pt x="53" y="827"/>
                  <a:pt x="32" y="863"/>
                </a:cubicBezTo>
                <a:cubicBezTo>
                  <a:pt x="4" y="911"/>
                  <a:pt x="-7" y="968"/>
                  <a:pt x="6" y="1023"/>
                </a:cubicBezTo>
                <a:cubicBezTo>
                  <a:pt x="30" y="1124"/>
                  <a:pt x="143" y="1157"/>
                  <a:pt x="235" y="1150"/>
                </a:cubicBezTo>
                <a:cubicBezTo>
                  <a:pt x="316" y="1144"/>
                  <a:pt x="401" y="1110"/>
                  <a:pt x="467" y="1063"/>
                </a:cubicBezTo>
                <a:cubicBezTo>
                  <a:pt x="530" y="1018"/>
                  <a:pt x="598" y="950"/>
                  <a:pt x="589" y="866"/>
                </a:cubicBezTo>
                <a:cubicBezTo>
                  <a:pt x="582" y="796"/>
                  <a:pt x="510" y="758"/>
                  <a:pt x="454" y="731"/>
                </a:cubicBezTo>
                <a:cubicBezTo>
                  <a:pt x="414" y="712"/>
                  <a:pt x="377" y="702"/>
                  <a:pt x="334" y="693"/>
                </a:cubicBezTo>
                <a:cubicBezTo>
                  <a:pt x="376" y="691"/>
                  <a:pt x="419" y="687"/>
                  <a:pt x="460" y="700"/>
                </a:cubicBezTo>
                <a:cubicBezTo>
                  <a:pt x="514" y="717"/>
                  <a:pt x="565" y="750"/>
                  <a:pt x="603" y="792"/>
                </a:cubicBezTo>
                <a:cubicBezTo>
                  <a:pt x="677" y="875"/>
                  <a:pt x="713" y="987"/>
                  <a:pt x="736" y="1094"/>
                </a:cubicBezTo>
                <a:cubicBezTo>
                  <a:pt x="766" y="1232"/>
                  <a:pt x="775" y="1379"/>
                  <a:pt x="753" y="1519"/>
                </a:cubicBezTo>
                <a:cubicBezTo>
                  <a:pt x="750" y="1543"/>
                  <a:pt x="750" y="1550"/>
                  <a:pt x="745" y="1565"/>
                </a:cubicBezTo>
                <a:cubicBezTo>
                  <a:pt x="723" y="1511"/>
                  <a:pt x="721" y="1464"/>
                  <a:pt x="714" y="1405"/>
                </a:cubicBezTo>
                <a:cubicBezTo>
                  <a:pt x="703" y="1316"/>
                  <a:pt x="695" y="1227"/>
                  <a:pt x="683" y="1139"/>
                </a:cubicBezTo>
                <a:cubicBezTo>
                  <a:pt x="670" y="1046"/>
                  <a:pt x="657" y="953"/>
                  <a:pt x="653" y="859"/>
                </a:cubicBezTo>
                <a:cubicBezTo>
                  <a:pt x="650" y="791"/>
                  <a:pt x="648" y="717"/>
                  <a:pt x="670" y="651"/>
                </a:cubicBezTo>
                <a:cubicBezTo>
                  <a:pt x="691" y="590"/>
                  <a:pt x="741" y="566"/>
                  <a:pt x="802" y="585"/>
                </a:cubicBezTo>
                <a:cubicBezTo>
                  <a:pt x="855" y="601"/>
                  <a:pt x="903" y="644"/>
                  <a:pt x="939" y="684"/>
                </a:cubicBezTo>
                <a:cubicBezTo>
                  <a:pt x="969" y="717"/>
                  <a:pt x="998" y="755"/>
                  <a:pt x="993" y="803"/>
                </a:cubicBezTo>
                <a:cubicBezTo>
                  <a:pt x="989" y="849"/>
                  <a:pt x="949" y="875"/>
                  <a:pt x="911" y="893"/>
                </a:cubicBezTo>
                <a:cubicBezTo>
                  <a:pt x="881" y="907"/>
                  <a:pt x="854" y="908"/>
                  <a:pt x="822" y="914"/>
                </a:cubicBezTo>
              </a:path>
              <a:path w="7728" h="1566" extrusionOk="0">
                <a:moveTo>
                  <a:pt x="1329" y="642"/>
                </a:moveTo>
                <a:cubicBezTo>
                  <a:pt x="1347" y="681"/>
                  <a:pt x="1349" y="699"/>
                  <a:pt x="1396" y="695"/>
                </a:cubicBezTo>
                <a:cubicBezTo>
                  <a:pt x="1437" y="691"/>
                  <a:pt x="1477" y="677"/>
                  <a:pt x="1516" y="665"/>
                </a:cubicBezTo>
                <a:cubicBezTo>
                  <a:pt x="1576" y="646"/>
                  <a:pt x="1637" y="629"/>
                  <a:pt x="1696" y="609"/>
                </a:cubicBezTo>
                <a:cubicBezTo>
                  <a:pt x="1718" y="601"/>
                  <a:pt x="1740" y="591"/>
                  <a:pt x="1762" y="582"/>
                </a:cubicBezTo>
              </a:path>
              <a:path w="7728" h="1566" extrusionOk="0">
                <a:moveTo>
                  <a:pt x="1377" y="775"/>
                </a:moveTo>
                <a:cubicBezTo>
                  <a:pt x="1368" y="781"/>
                  <a:pt x="1358" y="786"/>
                  <a:pt x="1349" y="792"/>
                </a:cubicBezTo>
                <a:cubicBezTo>
                  <a:pt x="1392" y="801"/>
                  <a:pt x="1420" y="796"/>
                  <a:pt x="1464" y="794"/>
                </a:cubicBezTo>
                <a:cubicBezTo>
                  <a:pt x="1507" y="792"/>
                  <a:pt x="1551" y="791"/>
                  <a:pt x="1595" y="791"/>
                </a:cubicBezTo>
                <a:cubicBezTo>
                  <a:pt x="1657" y="790"/>
                  <a:pt x="1705" y="767"/>
                  <a:pt x="1760" y="742"/>
                </a:cubicBezTo>
              </a:path>
              <a:path w="7728" h="1566" extrusionOk="0">
                <a:moveTo>
                  <a:pt x="2368" y="273"/>
                </a:moveTo>
                <a:cubicBezTo>
                  <a:pt x="2341" y="319"/>
                  <a:pt x="2338" y="330"/>
                  <a:pt x="2346" y="389"/>
                </a:cubicBezTo>
                <a:cubicBezTo>
                  <a:pt x="2358" y="470"/>
                  <a:pt x="2376" y="551"/>
                  <a:pt x="2387" y="632"/>
                </a:cubicBezTo>
                <a:cubicBezTo>
                  <a:pt x="2402" y="738"/>
                  <a:pt x="2409" y="844"/>
                  <a:pt x="2410" y="951"/>
                </a:cubicBezTo>
                <a:cubicBezTo>
                  <a:pt x="2411" y="1035"/>
                  <a:pt x="2413" y="1127"/>
                  <a:pt x="2381" y="1206"/>
                </a:cubicBezTo>
                <a:cubicBezTo>
                  <a:pt x="2378" y="1213"/>
                  <a:pt x="2374" y="1220"/>
                  <a:pt x="2371" y="1227"/>
                </a:cubicBezTo>
                <a:cubicBezTo>
                  <a:pt x="2322" y="1189"/>
                  <a:pt x="2295" y="1163"/>
                  <a:pt x="2261" y="1101"/>
                </a:cubicBezTo>
                <a:cubicBezTo>
                  <a:pt x="2210" y="1007"/>
                  <a:pt x="2171" y="909"/>
                  <a:pt x="2138" y="808"/>
                </a:cubicBezTo>
                <a:cubicBezTo>
                  <a:pt x="2104" y="702"/>
                  <a:pt x="2077" y="586"/>
                  <a:pt x="2104" y="475"/>
                </a:cubicBezTo>
                <a:cubicBezTo>
                  <a:pt x="2128" y="376"/>
                  <a:pt x="2201" y="307"/>
                  <a:pt x="2298" y="281"/>
                </a:cubicBezTo>
                <a:cubicBezTo>
                  <a:pt x="2408" y="251"/>
                  <a:pt x="2525" y="278"/>
                  <a:pt x="2628" y="318"/>
                </a:cubicBezTo>
                <a:cubicBezTo>
                  <a:pt x="2704" y="347"/>
                  <a:pt x="2795" y="394"/>
                  <a:pt x="2833" y="471"/>
                </a:cubicBezTo>
                <a:cubicBezTo>
                  <a:pt x="2857" y="521"/>
                  <a:pt x="2827" y="566"/>
                  <a:pt x="2782" y="587"/>
                </a:cubicBezTo>
                <a:cubicBezTo>
                  <a:pt x="2717" y="618"/>
                  <a:pt x="2644" y="612"/>
                  <a:pt x="2576" y="608"/>
                </a:cubicBezTo>
                <a:cubicBezTo>
                  <a:pt x="2516" y="605"/>
                  <a:pt x="2484" y="601"/>
                  <a:pt x="2452" y="553"/>
                </a:cubicBezTo>
              </a:path>
              <a:path w="7728" h="1566" extrusionOk="0">
                <a:moveTo>
                  <a:pt x="3036" y="272"/>
                </a:moveTo>
                <a:cubicBezTo>
                  <a:pt x="3078" y="262"/>
                  <a:pt x="3144" y="235"/>
                  <a:pt x="3146" y="310"/>
                </a:cubicBezTo>
                <a:cubicBezTo>
                  <a:pt x="3147" y="382"/>
                  <a:pt x="3106" y="487"/>
                  <a:pt x="3091" y="558"/>
                </a:cubicBezTo>
                <a:cubicBezTo>
                  <a:pt x="3052" y="741"/>
                  <a:pt x="3010" y="925"/>
                  <a:pt x="2985" y="1111"/>
                </a:cubicBezTo>
                <a:cubicBezTo>
                  <a:pt x="2980" y="1150"/>
                  <a:pt x="2949" y="1243"/>
                  <a:pt x="2962" y="1284"/>
                </a:cubicBezTo>
                <a:cubicBezTo>
                  <a:pt x="2977" y="1259"/>
                  <a:pt x="2983" y="1246"/>
                  <a:pt x="2988" y="1225"/>
                </a:cubicBezTo>
              </a:path>
              <a:path w="7728" h="1566" extrusionOk="0">
                <a:moveTo>
                  <a:pt x="3243" y="619"/>
                </a:moveTo>
                <a:cubicBezTo>
                  <a:pt x="3273" y="586"/>
                  <a:pt x="3307" y="534"/>
                  <a:pt x="3360" y="555"/>
                </a:cubicBezTo>
                <a:cubicBezTo>
                  <a:pt x="3411" y="576"/>
                  <a:pt x="3442" y="638"/>
                  <a:pt x="3459" y="686"/>
                </a:cubicBezTo>
                <a:cubicBezTo>
                  <a:pt x="3499" y="797"/>
                  <a:pt x="3493" y="921"/>
                  <a:pt x="3501" y="1037"/>
                </a:cubicBezTo>
                <a:cubicBezTo>
                  <a:pt x="3475" y="993"/>
                  <a:pt x="3448" y="951"/>
                  <a:pt x="3407" y="919"/>
                </a:cubicBezTo>
                <a:cubicBezTo>
                  <a:pt x="3366" y="887"/>
                  <a:pt x="3307" y="873"/>
                  <a:pt x="3260" y="902"/>
                </a:cubicBezTo>
                <a:cubicBezTo>
                  <a:pt x="3207" y="934"/>
                  <a:pt x="3197" y="1006"/>
                  <a:pt x="3200" y="1062"/>
                </a:cubicBezTo>
                <a:cubicBezTo>
                  <a:pt x="3203" y="1111"/>
                  <a:pt x="3227" y="1178"/>
                  <a:pt x="3272" y="1205"/>
                </a:cubicBezTo>
                <a:cubicBezTo>
                  <a:pt x="3316" y="1231"/>
                  <a:pt x="3374" y="1209"/>
                  <a:pt x="3412" y="1185"/>
                </a:cubicBezTo>
                <a:cubicBezTo>
                  <a:pt x="3487" y="1138"/>
                  <a:pt x="3521" y="1060"/>
                  <a:pt x="3580" y="1000"/>
                </a:cubicBezTo>
                <a:cubicBezTo>
                  <a:pt x="3617" y="963"/>
                  <a:pt x="3607" y="996"/>
                  <a:pt x="3655" y="995"/>
                </a:cubicBezTo>
                <a:cubicBezTo>
                  <a:pt x="3700" y="994"/>
                  <a:pt x="3740" y="980"/>
                  <a:pt x="3776" y="953"/>
                </a:cubicBezTo>
                <a:cubicBezTo>
                  <a:pt x="3835" y="909"/>
                  <a:pt x="3867" y="846"/>
                  <a:pt x="3897" y="781"/>
                </a:cubicBezTo>
                <a:cubicBezTo>
                  <a:pt x="3931" y="852"/>
                  <a:pt x="3941" y="924"/>
                  <a:pt x="3956" y="1002"/>
                </a:cubicBezTo>
                <a:cubicBezTo>
                  <a:pt x="3982" y="1136"/>
                  <a:pt x="4045" y="1319"/>
                  <a:pt x="3998" y="1454"/>
                </a:cubicBezTo>
                <a:cubicBezTo>
                  <a:pt x="3985" y="1490"/>
                  <a:pt x="3951" y="1517"/>
                  <a:pt x="3913" y="1497"/>
                </a:cubicBezTo>
                <a:cubicBezTo>
                  <a:pt x="3845" y="1462"/>
                  <a:pt x="3832" y="1390"/>
                  <a:pt x="3814" y="1322"/>
                </a:cubicBezTo>
              </a:path>
              <a:path w="7728" h="1566" extrusionOk="0">
                <a:moveTo>
                  <a:pt x="3926" y="995"/>
                </a:moveTo>
                <a:cubicBezTo>
                  <a:pt x="4003" y="940"/>
                  <a:pt x="4082" y="890"/>
                  <a:pt x="4162" y="840"/>
                </a:cubicBezTo>
                <a:cubicBezTo>
                  <a:pt x="4199" y="817"/>
                  <a:pt x="4314" y="766"/>
                  <a:pt x="4320" y="712"/>
                </a:cubicBezTo>
                <a:cubicBezTo>
                  <a:pt x="4317" y="704"/>
                  <a:pt x="4315" y="695"/>
                  <a:pt x="4312" y="687"/>
                </a:cubicBezTo>
                <a:cubicBezTo>
                  <a:pt x="4262" y="700"/>
                  <a:pt x="4233" y="710"/>
                  <a:pt x="4190" y="743"/>
                </a:cubicBezTo>
                <a:cubicBezTo>
                  <a:pt x="4139" y="783"/>
                  <a:pt x="4094" y="833"/>
                  <a:pt x="4068" y="893"/>
                </a:cubicBezTo>
                <a:cubicBezTo>
                  <a:pt x="4051" y="934"/>
                  <a:pt x="4049" y="980"/>
                  <a:pt x="4089" y="1008"/>
                </a:cubicBezTo>
                <a:cubicBezTo>
                  <a:pt x="4129" y="1036"/>
                  <a:pt x="4188" y="1022"/>
                  <a:pt x="4232" y="1013"/>
                </a:cubicBezTo>
                <a:cubicBezTo>
                  <a:pt x="4290" y="1002"/>
                  <a:pt x="4345" y="979"/>
                  <a:pt x="4403" y="971"/>
                </a:cubicBezTo>
                <a:cubicBezTo>
                  <a:pt x="4428" y="967"/>
                  <a:pt x="4476" y="977"/>
                  <a:pt x="4484" y="945"/>
                </a:cubicBezTo>
                <a:cubicBezTo>
                  <a:pt x="4498" y="892"/>
                  <a:pt x="4469" y="828"/>
                  <a:pt x="4464" y="775"/>
                </a:cubicBezTo>
                <a:cubicBezTo>
                  <a:pt x="4459" y="728"/>
                  <a:pt x="4465" y="672"/>
                  <a:pt x="4505" y="640"/>
                </a:cubicBezTo>
                <a:cubicBezTo>
                  <a:pt x="4552" y="602"/>
                  <a:pt x="4605" y="571"/>
                  <a:pt x="4660" y="545"/>
                </a:cubicBezTo>
                <a:cubicBezTo>
                  <a:pt x="4720" y="516"/>
                  <a:pt x="4782" y="490"/>
                  <a:pt x="4843" y="464"/>
                </a:cubicBezTo>
              </a:path>
              <a:path w="7728" h="1566" extrusionOk="0">
                <a:moveTo>
                  <a:pt x="5195" y="25"/>
                </a:moveTo>
                <a:cubicBezTo>
                  <a:pt x="5168" y="-14"/>
                  <a:pt x="5136" y="58"/>
                  <a:pt x="5113" y="102"/>
                </a:cubicBezTo>
                <a:cubicBezTo>
                  <a:pt x="5015" y="293"/>
                  <a:pt x="4932" y="541"/>
                  <a:pt x="4971" y="757"/>
                </a:cubicBezTo>
                <a:cubicBezTo>
                  <a:pt x="4993" y="879"/>
                  <a:pt x="5064" y="956"/>
                  <a:pt x="5189" y="969"/>
                </a:cubicBezTo>
                <a:cubicBezTo>
                  <a:pt x="5303" y="967"/>
                  <a:pt x="5347" y="965"/>
                  <a:pt x="5424" y="946"/>
                </a:cubicBezTo>
              </a:path>
              <a:path w="7728" h="1566" extrusionOk="0">
                <a:moveTo>
                  <a:pt x="6058" y="1049"/>
                </a:moveTo>
                <a:cubicBezTo>
                  <a:pt x="6087" y="1061"/>
                  <a:pt x="6117" y="1074"/>
                  <a:pt x="6147" y="1084"/>
                </a:cubicBezTo>
                <a:cubicBezTo>
                  <a:pt x="6218" y="1108"/>
                  <a:pt x="6291" y="1116"/>
                  <a:pt x="6366" y="1118"/>
                </a:cubicBezTo>
                <a:cubicBezTo>
                  <a:pt x="6503" y="1122"/>
                  <a:pt x="6638" y="1110"/>
                  <a:pt x="6774" y="1101"/>
                </a:cubicBezTo>
                <a:cubicBezTo>
                  <a:pt x="6939" y="1090"/>
                  <a:pt x="7105" y="1075"/>
                  <a:pt x="7270" y="1062"/>
                </a:cubicBezTo>
                <a:cubicBezTo>
                  <a:pt x="7390" y="1053"/>
                  <a:pt x="7508" y="1048"/>
                  <a:pt x="7628" y="1045"/>
                </a:cubicBezTo>
                <a:cubicBezTo>
                  <a:pt x="7662" y="1044"/>
                  <a:pt x="7694" y="1046"/>
                  <a:pt x="7727" y="1048"/>
                </a:cubicBezTo>
              </a:path>
              <a:path w="7728" h="1566" extrusionOk="0">
                <a:moveTo>
                  <a:pt x="6565" y="322"/>
                </a:moveTo>
                <a:cubicBezTo>
                  <a:pt x="6531" y="344"/>
                  <a:pt x="6500" y="381"/>
                  <a:pt x="6542" y="421"/>
                </a:cubicBezTo>
                <a:cubicBezTo>
                  <a:pt x="6573" y="450"/>
                  <a:pt x="6607" y="441"/>
                  <a:pt x="6639" y="426"/>
                </a:cubicBezTo>
                <a:cubicBezTo>
                  <a:pt x="6673" y="410"/>
                  <a:pt x="6699" y="369"/>
                  <a:pt x="6681" y="330"/>
                </a:cubicBezTo>
                <a:cubicBezTo>
                  <a:pt x="6661" y="287"/>
                  <a:pt x="6610" y="285"/>
                  <a:pt x="6574" y="304"/>
                </a:cubicBezTo>
                <a:cubicBezTo>
                  <a:pt x="6528" y="328"/>
                  <a:pt x="6549" y="334"/>
                  <a:pt x="6578" y="343"/>
                </a:cubicBezTo>
              </a:path>
              <a:path w="7728" h="1566" extrusionOk="0">
                <a:moveTo>
                  <a:pt x="6851" y="324"/>
                </a:moveTo>
                <a:cubicBezTo>
                  <a:pt x="6871" y="372"/>
                  <a:pt x="6836" y="362"/>
                  <a:pt x="6817" y="405"/>
                </a:cubicBezTo>
                <a:cubicBezTo>
                  <a:pt x="6816" y="412"/>
                  <a:pt x="6816" y="418"/>
                  <a:pt x="6815" y="425"/>
                </a:cubicBezTo>
                <a:cubicBezTo>
                  <a:pt x="6861" y="433"/>
                  <a:pt x="6900" y="425"/>
                  <a:pt x="6931" y="385"/>
                </a:cubicBezTo>
                <a:cubicBezTo>
                  <a:pt x="6934" y="378"/>
                  <a:pt x="6937" y="370"/>
                  <a:pt x="6940" y="363"/>
                </a:cubicBezTo>
                <a:cubicBezTo>
                  <a:pt x="6904" y="346"/>
                  <a:pt x="6899" y="365"/>
                  <a:pt x="6860" y="376"/>
                </a:cubicBezTo>
                <a:cubicBezTo>
                  <a:pt x="6852" y="378"/>
                  <a:pt x="6843" y="381"/>
                  <a:pt x="6835" y="383"/>
                </a:cubicBezTo>
              </a:path>
              <a:path w="7728" h="1566" extrusionOk="0">
                <a:moveTo>
                  <a:pt x="6728" y="666"/>
                </a:moveTo>
                <a:cubicBezTo>
                  <a:pt x="6728" y="687"/>
                  <a:pt x="6707" y="732"/>
                  <a:pt x="6722" y="751"/>
                </a:cubicBezTo>
                <a:cubicBezTo>
                  <a:pt x="6728" y="754"/>
                  <a:pt x="6735" y="758"/>
                  <a:pt x="6741" y="761"/>
                </a:cubicBezTo>
                <a:cubicBezTo>
                  <a:pt x="6783" y="740"/>
                  <a:pt x="6773" y="717"/>
                  <a:pt x="6726" y="707"/>
                </a:cubicBezTo>
                <a:cubicBezTo>
                  <a:pt x="6720" y="707"/>
                  <a:pt x="6714" y="707"/>
                  <a:pt x="6708" y="707"/>
                </a:cubicBezTo>
              </a:path>
              <a:path w="7728" h="1566" extrusionOk="0">
                <a:moveTo>
                  <a:pt x="6608" y="1045"/>
                </a:moveTo>
                <a:cubicBezTo>
                  <a:pt x="6590" y="1037"/>
                  <a:pt x="6584" y="1034"/>
                  <a:pt x="6570" y="1037"/>
                </a:cubicBezTo>
                <a:cubicBezTo>
                  <a:pt x="6611" y="978"/>
                  <a:pt x="6651" y="909"/>
                  <a:pt x="6716" y="874"/>
                </a:cubicBezTo>
                <a:cubicBezTo>
                  <a:pt x="6752" y="855"/>
                  <a:pt x="6783" y="864"/>
                  <a:pt x="6819" y="879"/>
                </a:cubicBezTo>
                <a:cubicBezTo>
                  <a:pt x="6851" y="892"/>
                  <a:pt x="6878" y="910"/>
                  <a:pt x="6905" y="931"/>
                </a:cubicBezTo>
                <a:cubicBezTo>
                  <a:pt x="6939" y="957"/>
                  <a:pt x="6958" y="982"/>
                  <a:pt x="6977" y="1019"/>
                </a:cubicBezTo>
                <a:cubicBezTo>
                  <a:pt x="7001" y="1064"/>
                  <a:pt x="7013" y="1024"/>
                  <a:pt x="7033" y="998"/>
                </a:cubicBezTo>
              </a:path>
            </a:pathLst>
          </a:custGeom>
          <a:noFill/>
          <a:ln w="19050" cap="rnd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7854" name="Ink 1054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5487988" y="4029075"/>
            <a:ext cx="2373312" cy="639763"/>
          </a:xfrm>
          <a:custGeom>
            <a:avLst/>
            <a:gdLst>
              <a:gd name="T0" fmla="*/ 2147483647 w 6592"/>
              <a:gd name="T1" fmla="*/ 2147483647 h 1780"/>
              <a:gd name="T2" fmla="*/ 2147483647 w 6592"/>
              <a:gd name="T3" fmla="*/ 2147483647 h 1780"/>
              <a:gd name="T4" fmla="*/ 0 w 6592"/>
              <a:gd name="T5" fmla="*/ 2147483647 h 1780"/>
              <a:gd name="T6" fmla="*/ 2147483647 w 6592"/>
              <a:gd name="T7" fmla="*/ 2147483647 h 1780"/>
              <a:gd name="T8" fmla="*/ 2147483647 w 6592"/>
              <a:gd name="T9" fmla="*/ 2147483647 h 1780"/>
              <a:gd name="T10" fmla="*/ 2147483647 w 6592"/>
              <a:gd name="T11" fmla="*/ 2147483647 h 1780"/>
              <a:gd name="T12" fmla="*/ 2147483647 w 6592"/>
              <a:gd name="T13" fmla="*/ 2147483647 h 1780"/>
              <a:gd name="T14" fmla="*/ 2147483647 w 6592"/>
              <a:gd name="T15" fmla="*/ 2147483647 h 1780"/>
              <a:gd name="T16" fmla="*/ 2147483647 w 6592"/>
              <a:gd name="T17" fmla="*/ 2147483647 h 1780"/>
              <a:gd name="T18" fmla="*/ 2147483647 w 6592"/>
              <a:gd name="T19" fmla="*/ 2147483647 h 1780"/>
              <a:gd name="T20" fmla="*/ 2147483647 w 6592"/>
              <a:gd name="T21" fmla="*/ 2147483647 h 1780"/>
              <a:gd name="T22" fmla="*/ 2147483647 w 6592"/>
              <a:gd name="T23" fmla="*/ 2147483647 h 1780"/>
              <a:gd name="T24" fmla="*/ 2147483647 w 6592"/>
              <a:gd name="T25" fmla="*/ 2147483647 h 1780"/>
              <a:gd name="T26" fmla="*/ 2147483647 w 6592"/>
              <a:gd name="T27" fmla="*/ 2147483647 h 1780"/>
              <a:gd name="T28" fmla="*/ 2147483647 w 6592"/>
              <a:gd name="T29" fmla="*/ 2147483647 h 1780"/>
              <a:gd name="T30" fmla="*/ 2147483647 w 6592"/>
              <a:gd name="T31" fmla="*/ 2147483647 h 1780"/>
              <a:gd name="T32" fmla="*/ 2147483647 w 6592"/>
              <a:gd name="T33" fmla="*/ 2147483647 h 1780"/>
              <a:gd name="T34" fmla="*/ 2147483647 w 6592"/>
              <a:gd name="T35" fmla="*/ 2147483647 h 1780"/>
              <a:gd name="T36" fmla="*/ 2147483647 w 6592"/>
              <a:gd name="T37" fmla="*/ 2147483647 h 1780"/>
              <a:gd name="T38" fmla="*/ 2147483647 w 6592"/>
              <a:gd name="T39" fmla="*/ 2147483647 h 1780"/>
              <a:gd name="T40" fmla="*/ 2147483647 w 6592"/>
              <a:gd name="T41" fmla="*/ 2147483647 h 1780"/>
              <a:gd name="T42" fmla="*/ 2147483647 w 6592"/>
              <a:gd name="T43" fmla="*/ 2147483647 h 1780"/>
              <a:gd name="T44" fmla="*/ 2147483647 w 6592"/>
              <a:gd name="T45" fmla="*/ 2147483647 h 1780"/>
              <a:gd name="T46" fmla="*/ 2147483647 w 6592"/>
              <a:gd name="T47" fmla="*/ 2147483647 h 1780"/>
              <a:gd name="T48" fmla="*/ 2147483647 w 6592"/>
              <a:gd name="T49" fmla="*/ 2147483647 h 1780"/>
              <a:gd name="T50" fmla="*/ 2147483647 w 6592"/>
              <a:gd name="T51" fmla="*/ 2147483647 h 1780"/>
              <a:gd name="T52" fmla="*/ 2147483647 w 6592"/>
              <a:gd name="T53" fmla="*/ 2147483647 h 1780"/>
              <a:gd name="T54" fmla="*/ 2147483647 w 6592"/>
              <a:gd name="T55" fmla="*/ 2147483647 h 1780"/>
              <a:gd name="T56" fmla="*/ 2147483647 w 6592"/>
              <a:gd name="T57" fmla="*/ 2147483647 h 1780"/>
              <a:gd name="T58" fmla="*/ 2147483647 w 6592"/>
              <a:gd name="T59" fmla="*/ 2147483647 h 1780"/>
              <a:gd name="T60" fmla="*/ 2147483647 w 6592"/>
              <a:gd name="T61" fmla="*/ 2147483647 h 1780"/>
              <a:gd name="T62" fmla="*/ 2147483647 w 6592"/>
              <a:gd name="T63" fmla="*/ 2147483647 h 1780"/>
              <a:gd name="T64" fmla="*/ 2147483647 w 6592"/>
              <a:gd name="T65" fmla="*/ 2147483647 h 1780"/>
              <a:gd name="T66" fmla="*/ 2147483647 w 6592"/>
              <a:gd name="T67" fmla="*/ 2147483647 h 1780"/>
              <a:gd name="T68" fmla="*/ 2147483647 w 6592"/>
              <a:gd name="T69" fmla="*/ 2147483647 h 1780"/>
              <a:gd name="T70" fmla="*/ 2147483647 w 6592"/>
              <a:gd name="T71" fmla="*/ 2147483647 h 1780"/>
              <a:gd name="T72" fmla="*/ 2147483647 w 6592"/>
              <a:gd name="T73" fmla="*/ 2147483647 h 1780"/>
              <a:gd name="T74" fmla="*/ 2147483647 w 6592"/>
              <a:gd name="T75" fmla="*/ 2147483647 h 1780"/>
              <a:gd name="T76" fmla="*/ 2147483647 w 6592"/>
              <a:gd name="T77" fmla="*/ 2147483647 h 1780"/>
              <a:gd name="T78" fmla="*/ 2147483647 w 6592"/>
              <a:gd name="T79" fmla="*/ 2147483647 h 1780"/>
              <a:gd name="T80" fmla="*/ 2147483647 w 6592"/>
              <a:gd name="T81" fmla="*/ 2147483647 h 1780"/>
              <a:gd name="T82" fmla="*/ 2147483647 w 6592"/>
              <a:gd name="T83" fmla="*/ 2147483647 h 1780"/>
              <a:gd name="T84" fmla="*/ 2147483647 w 6592"/>
              <a:gd name="T85" fmla="*/ 2147483647 h 1780"/>
              <a:gd name="T86" fmla="*/ 2147483647 w 6592"/>
              <a:gd name="T87" fmla="*/ 2147483647 h 1780"/>
              <a:gd name="T88" fmla="*/ 2147483647 w 6592"/>
              <a:gd name="T89" fmla="*/ 2147483647 h 1780"/>
              <a:gd name="T90" fmla="*/ 2147483647 w 6592"/>
              <a:gd name="T91" fmla="*/ 2147483647 h 1780"/>
              <a:gd name="T92" fmla="*/ 2147483647 w 6592"/>
              <a:gd name="T93" fmla="*/ 2147483647 h 1780"/>
              <a:gd name="T94" fmla="*/ 2147483647 w 6592"/>
              <a:gd name="T95" fmla="*/ 2147483647 h 1780"/>
              <a:gd name="T96" fmla="*/ 2147483647 w 6592"/>
              <a:gd name="T97" fmla="*/ 2147483647 h 1780"/>
              <a:gd name="T98" fmla="*/ 2147483647 w 6592"/>
              <a:gd name="T99" fmla="*/ 2147483647 h 1780"/>
              <a:gd name="T100" fmla="*/ 2147483647 w 6592"/>
              <a:gd name="T101" fmla="*/ 2147483647 h 1780"/>
              <a:gd name="T102" fmla="*/ 2147483647 w 6592"/>
              <a:gd name="T103" fmla="*/ 2147483647 h 1780"/>
              <a:gd name="T104" fmla="*/ 2147483647 w 6592"/>
              <a:gd name="T105" fmla="*/ 2147483647 h 1780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6592"/>
              <a:gd name="T160" fmla="*/ 0 h 1780"/>
              <a:gd name="T161" fmla="*/ 6592 w 6592"/>
              <a:gd name="T162" fmla="*/ 1780 h 1780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6592" h="1780" extrusionOk="0">
                <a:moveTo>
                  <a:pt x="6316" y="292"/>
                </a:moveTo>
                <a:cubicBezTo>
                  <a:pt x="6365" y="328"/>
                  <a:pt x="6386" y="366"/>
                  <a:pt x="6415" y="421"/>
                </a:cubicBezTo>
                <a:cubicBezTo>
                  <a:pt x="6474" y="532"/>
                  <a:pt x="6521" y="649"/>
                  <a:pt x="6553" y="771"/>
                </a:cubicBezTo>
                <a:cubicBezTo>
                  <a:pt x="6609" y="982"/>
                  <a:pt x="6618" y="1221"/>
                  <a:pt x="6494" y="1410"/>
                </a:cubicBezTo>
                <a:cubicBezTo>
                  <a:pt x="6431" y="1488"/>
                  <a:pt x="6409" y="1515"/>
                  <a:pt x="6351" y="1551"/>
                </a:cubicBezTo>
              </a:path>
              <a:path w="6592" h="1780" extrusionOk="0">
                <a:moveTo>
                  <a:pt x="95" y="1352"/>
                </a:moveTo>
                <a:cubicBezTo>
                  <a:pt x="94" y="1389"/>
                  <a:pt x="88" y="1425"/>
                  <a:pt x="82" y="1461"/>
                </a:cubicBezTo>
                <a:cubicBezTo>
                  <a:pt x="70" y="1533"/>
                  <a:pt x="57" y="1601"/>
                  <a:pt x="37" y="1671"/>
                </a:cubicBezTo>
                <a:cubicBezTo>
                  <a:pt x="26" y="1708"/>
                  <a:pt x="15" y="1744"/>
                  <a:pt x="0" y="1779"/>
                </a:cubicBezTo>
              </a:path>
              <a:path w="6592" h="1780" extrusionOk="0">
                <a:moveTo>
                  <a:pt x="471" y="996"/>
                </a:moveTo>
                <a:cubicBezTo>
                  <a:pt x="475" y="965"/>
                  <a:pt x="478" y="934"/>
                  <a:pt x="449" y="912"/>
                </a:cubicBezTo>
                <a:cubicBezTo>
                  <a:pt x="418" y="888"/>
                  <a:pt x="378" y="872"/>
                  <a:pt x="339" y="865"/>
                </a:cubicBezTo>
                <a:cubicBezTo>
                  <a:pt x="308" y="860"/>
                  <a:pt x="252" y="855"/>
                  <a:pt x="270" y="906"/>
                </a:cubicBezTo>
                <a:cubicBezTo>
                  <a:pt x="290" y="961"/>
                  <a:pt x="382" y="1012"/>
                  <a:pt x="425" y="1046"/>
                </a:cubicBezTo>
                <a:cubicBezTo>
                  <a:pt x="461" y="1075"/>
                  <a:pt x="503" y="1105"/>
                  <a:pt x="513" y="1153"/>
                </a:cubicBezTo>
                <a:cubicBezTo>
                  <a:pt x="521" y="1190"/>
                  <a:pt x="495" y="1212"/>
                  <a:pt x="469" y="1233"/>
                </a:cubicBezTo>
                <a:cubicBezTo>
                  <a:pt x="444" y="1253"/>
                  <a:pt x="411" y="1272"/>
                  <a:pt x="378" y="1272"/>
                </a:cubicBezTo>
                <a:cubicBezTo>
                  <a:pt x="343" y="1272"/>
                  <a:pt x="343" y="1261"/>
                  <a:pt x="336" y="1235"/>
                </a:cubicBezTo>
              </a:path>
              <a:path w="6592" h="1780" extrusionOk="0">
                <a:moveTo>
                  <a:pt x="465" y="1103"/>
                </a:moveTo>
                <a:cubicBezTo>
                  <a:pt x="492" y="1090"/>
                  <a:pt x="516" y="1086"/>
                  <a:pt x="543" y="1076"/>
                </a:cubicBezTo>
                <a:cubicBezTo>
                  <a:pt x="577" y="1064"/>
                  <a:pt x="612" y="1055"/>
                  <a:pt x="646" y="1042"/>
                </a:cubicBezTo>
                <a:cubicBezTo>
                  <a:pt x="674" y="1031"/>
                  <a:pt x="722" y="1020"/>
                  <a:pt x="743" y="996"/>
                </a:cubicBezTo>
                <a:cubicBezTo>
                  <a:pt x="749" y="986"/>
                  <a:pt x="756" y="976"/>
                  <a:pt x="762" y="966"/>
                </a:cubicBezTo>
                <a:cubicBezTo>
                  <a:pt x="736" y="929"/>
                  <a:pt x="709" y="915"/>
                  <a:pt x="658" y="928"/>
                </a:cubicBezTo>
                <a:cubicBezTo>
                  <a:pt x="619" y="938"/>
                  <a:pt x="581" y="971"/>
                  <a:pt x="564" y="1007"/>
                </a:cubicBezTo>
                <a:cubicBezTo>
                  <a:pt x="545" y="1047"/>
                  <a:pt x="552" y="1090"/>
                  <a:pt x="571" y="1129"/>
                </a:cubicBezTo>
                <a:cubicBezTo>
                  <a:pt x="590" y="1168"/>
                  <a:pt x="622" y="1199"/>
                  <a:pt x="659" y="1221"/>
                </a:cubicBezTo>
                <a:cubicBezTo>
                  <a:pt x="693" y="1241"/>
                  <a:pt x="720" y="1246"/>
                  <a:pt x="755" y="1226"/>
                </a:cubicBezTo>
                <a:cubicBezTo>
                  <a:pt x="777" y="1210"/>
                  <a:pt x="785" y="1204"/>
                  <a:pt x="795" y="1188"/>
                </a:cubicBezTo>
              </a:path>
              <a:path w="6592" h="1780" extrusionOk="0">
                <a:moveTo>
                  <a:pt x="783" y="566"/>
                </a:moveTo>
                <a:cubicBezTo>
                  <a:pt x="780" y="558"/>
                  <a:pt x="776" y="551"/>
                  <a:pt x="773" y="543"/>
                </a:cubicBezTo>
                <a:cubicBezTo>
                  <a:pt x="814" y="559"/>
                  <a:pt x="826" y="591"/>
                  <a:pt x="847" y="633"/>
                </a:cubicBezTo>
                <a:cubicBezTo>
                  <a:pt x="897" y="733"/>
                  <a:pt x="934" y="838"/>
                  <a:pt x="965" y="945"/>
                </a:cubicBezTo>
                <a:cubicBezTo>
                  <a:pt x="980" y="999"/>
                  <a:pt x="994" y="1052"/>
                  <a:pt x="999" y="1108"/>
                </a:cubicBezTo>
                <a:cubicBezTo>
                  <a:pt x="1003" y="1153"/>
                  <a:pt x="964" y="1212"/>
                  <a:pt x="1019" y="1134"/>
                </a:cubicBezTo>
              </a:path>
              <a:path w="6592" h="1780" extrusionOk="0">
                <a:moveTo>
                  <a:pt x="1226" y="666"/>
                </a:moveTo>
                <a:cubicBezTo>
                  <a:pt x="1259" y="595"/>
                  <a:pt x="1297" y="526"/>
                  <a:pt x="1318" y="450"/>
                </a:cubicBezTo>
                <a:cubicBezTo>
                  <a:pt x="1330" y="406"/>
                  <a:pt x="1328" y="361"/>
                  <a:pt x="1293" y="329"/>
                </a:cubicBezTo>
                <a:cubicBezTo>
                  <a:pt x="1257" y="296"/>
                  <a:pt x="1195" y="306"/>
                  <a:pt x="1161" y="337"/>
                </a:cubicBezTo>
                <a:cubicBezTo>
                  <a:pt x="1091" y="401"/>
                  <a:pt x="1103" y="517"/>
                  <a:pt x="1113" y="600"/>
                </a:cubicBezTo>
                <a:cubicBezTo>
                  <a:pt x="1130" y="744"/>
                  <a:pt x="1164" y="886"/>
                  <a:pt x="1184" y="1030"/>
                </a:cubicBezTo>
                <a:cubicBezTo>
                  <a:pt x="1203" y="1166"/>
                  <a:pt x="1208" y="1304"/>
                  <a:pt x="1209" y="1441"/>
                </a:cubicBezTo>
                <a:cubicBezTo>
                  <a:pt x="1209" y="1458"/>
                  <a:pt x="1219" y="1595"/>
                  <a:pt x="1202" y="1605"/>
                </a:cubicBezTo>
                <a:cubicBezTo>
                  <a:pt x="1188" y="1624"/>
                  <a:pt x="1182" y="1628"/>
                  <a:pt x="1172" y="1600"/>
                </a:cubicBezTo>
              </a:path>
              <a:path w="6592" h="1780" extrusionOk="0">
                <a:moveTo>
                  <a:pt x="1057" y="1137"/>
                </a:moveTo>
                <a:cubicBezTo>
                  <a:pt x="1046" y="1115"/>
                  <a:pt x="1043" y="1110"/>
                  <a:pt x="1043" y="1094"/>
                </a:cubicBezTo>
                <a:cubicBezTo>
                  <a:pt x="1085" y="1087"/>
                  <a:pt x="1107" y="1096"/>
                  <a:pt x="1149" y="1104"/>
                </a:cubicBezTo>
                <a:cubicBezTo>
                  <a:pt x="1191" y="1112"/>
                  <a:pt x="1232" y="1113"/>
                  <a:pt x="1275" y="1110"/>
                </a:cubicBezTo>
                <a:cubicBezTo>
                  <a:pt x="1286" y="1109"/>
                  <a:pt x="1296" y="1108"/>
                  <a:pt x="1307" y="1107"/>
                </a:cubicBezTo>
              </a:path>
              <a:path w="6592" h="1780" extrusionOk="0">
                <a:moveTo>
                  <a:pt x="1537" y="1068"/>
                </a:moveTo>
                <a:cubicBezTo>
                  <a:pt x="1553" y="1097"/>
                  <a:pt x="1559" y="1110"/>
                  <a:pt x="1563" y="1143"/>
                </a:cubicBezTo>
              </a:path>
              <a:path w="6592" h="1780" extrusionOk="0">
                <a:moveTo>
                  <a:pt x="1835" y="429"/>
                </a:moveTo>
                <a:cubicBezTo>
                  <a:pt x="1843" y="406"/>
                  <a:pt x="1846" y="399"/>
                  <a:pt x="1846" y="383"/>
                </a:cubicBezTo>
                <a:cubicBezTo>
                  <a:pt x="1840" y="427"/>
                  <a:pt x="1831" y="471"/>
                  <a:pt x="1826" y="515"/>
                </a:cubicBezTo>
                <a:cubicBezTo>
                  <a:pt x="1817" y="601"/>
                  <a:pt x="1805" y="687"/>
                  <a:pt x="1799" y="774"/>
                </a:cubicBezTo>
                <a:cubicBezTo>
                  <a:pt x="1793" y="863"/>
                  <a:pt x="1791" y="951"/>
                  <a:pt x="1792" y="1040"/>
                </a:cubicBezTo>
                <a:cubicBezTo>
                  <a:pt x="1792" y="1041"/>
                  <a:pt x="1793" y="1170"/>
                  <a:pt x="1803" y="1169"/>
                </a:cubicBezTo>
                <a:cubicBezTo>
                  <a:pt x="1809" y="1162"/>
                  <a:pt x="1815" y="1155"/>
                  <a:pt x="1821" y="1148"/>
                </a:cubicBezTo>
              </a:path>
              <a:path w="6592" h="1780" extrusionOk="0">
                <a:moveTo>
                  <a:pt x="1739" y="889"/>
                </a:moveTo>
                <a:cubicBezTo>
                  <a:pt x="1729" y="880"/>
                  <a:pt x="1720" y="872"/>
                  <a:pt x="1710" y="863"/>
                </a:cubicBezTo>
                <a:cubicBezTo>
                  <a:pt x="1732" y="891"/>
                  <a:pt x="1755" y="901"/>
                  <a:pt x="1794" y="899"/>
                </a:cubicBezTo>
                <a:cubicBezTo>
                  <a:pt x="1848" y="896"/>
                  <a:pt x="1903" y="863"/>
                  <a:pt x="1951" y="841"/>
                </a:cubicBezTo>
              </a:path>
              <a:path w="6592" h="1780" extrusionOk="0">
                <a:moveTo>
                  <a:pt x="2138" y="657"/>
                </a:moveTo>
                <a:cubicBezTo>
                  <a:pt x="2173" y="587"/>
                  <a:pt x="2188" y="527"/>
                  <a:pt x="2189" y="449"/>
                </a:cubicBezTo>
                <a:cubicBezTo>
                  <a:pt x="2190" y="424"/>
                  <a:pt x="2190" y="416"/>
                  <a:pt x="2184" y="401"/>
                </a:cubicBezTo>
                <a:cubicBezTo>
                  <a:pt x="2160" y="461"/>
                  <a:pt x="2162" y="515"/>
                  <a:pt x="2159" y="581"/>
                </a:cubicBezTo>
                <a:cubicBezTo>
                  <a:pt x="2150" y="770"/>
                  <a:pt x="2128" y="956"/>
                  <a:pt x="2085" y="1140"/>
                </a:cubicBezTo>
                <a:cubicBezTo>
                  <a:pt x="2084" y="1146"/>
                  <a:pt x="2083" y="1152"/>
                  <a:pt x="2082" y="1158"/>
                </a:cubicBezTo>
                <a:cubicBezTo>
                  <a:pt x="2109" y="1100"/>
                  <a:pt x="2121" y="1052"/>
                  <a:pt x="2182" y="1031"/>
                </a:cubicBezTo>
                <a:cubicBezTo>
                  <a:pt x="2221" y="1068"/>
                  <a:pt x="2251" y="1106"/>
                  <a:pt x="2261" y="1160"/>
                </a:cubicBezTo>
                <a:cubicBezTo>
                  <a:pt x="2266" y="1188"/>
                  <a:pt x="2271" y="1235"/>
                  <a:pt x="2247" y="1256"/>
                </a:cubicBezTo>
                <a:cubicBezTo>
                  <a:pt x="2195" y="1301"/>
                  <a:pt x="2128" y="1258"/>
                  <a:pt x="2095" y="1219"/>
                </a:cubicBezTo>
              </a:path>
              <a:path w="6592" h="1780" extrusionOk="0">
                <a:moveTo>
                  <a:pt x="2494" y="469"/>
                </a:moveTo>
                <a:cubicBezTo>
                  <a:pt x="2531" y="444"/>
                  <a:pt x="2498" y="535"/>
                  <a:pt x="2493" y="567"/>
                </a:cubicBezTo>
                <a:cubicBezTo>
                  <a:pt x="2478" y="661"/>
                  <a:pt x="2463" y="755"/>
                  <a:pt x="2451" y="850"/>
                </a:cubicBezTo>
                <a:cubicBezTo>
                  <a:pt x="2435" y="975"/>
                  <a:pt x="2427" y="1100"/>
                  <a:pt x="2414" y="1225"/>
                </a:cubicBezTo>
                <a:cubicBezTo>
                  <a:pt x="2411" y="1253"/>
                  <a:pt x="2411" y="1279"/>
                  <a:pt x="2411" y="1307"/>
                </a:cubicBezTo>
              </a:path>
              <a:path w="6592" h="1780" extrusionOk="0">
                <a:moveTo>
                  <a:pt x="2348" y="1029"/>
                </a:moveTo>
                <a:cubicBezTo>
                  <a:pt x="2331" y="1003"/>
                  <a:pt x="2315" y="980"/>
                  <a:pt x="2296" y="956"/>
                </a:cubicBezTo>
                <a:cubicBezTo>
                  <a:pt x="2333" y="975"/>
                  <a:pt x="2373" y="1001"/>
                  <a:pt x="2414" y="1009"/>
                </a:cubicBezTo>
                <a:cubicBezTo>
                  <a:pt x="2462" y="1019"/>
                  <a:pt x="2512" y="1015"/>
                  <a:pt x="2560" y="1010"/>
                </a:cubicBezTo>
              </a:path>
              <a:path w="6592" h="1780" extrusionOk="0">
                <a:moveTo>
                  <a:pt x="2773" y="1250"/>
                </a:moveTo>
                <a:cubicBezTo>
                  <a:pt x="2777" y="1297"/>
                  <a:pt x="2778" y="1343"/>
                  <a:pt x="2767" y="1389"/>
                </a:cubicBezTo>
                <a:cubicBezTo>
                  <a:pt x="2754" y="1442"/>
                  <a:pt x="2736" y="1494"/>
                  <a:pt x="2718" y="1545"/>
                </a:cubicBezTo>
                <a:cubicBezTo>
                  <a:pt x="2714" y="1555"/>
                  <a:pt x="2710" y="1566"/>
                  <a:pt x="2706" y="1576"/>
                </a:cubicBezTo>
              </a:path>
              <a:path w="6592" h="1780" extrusionOk="0">
                <a:moveTo>
                  <a:pt x="3112" y="1198"/>
                </a:moveTo>
                <a:cubicBezTo>
                  <a:pt x="3115" y="1229"/>
                  <a:pt x="3099" y="1219"/>
                  <a:pt x="3167" y="1246"/>
                </a:cubicBezTo>
                <a:cubicBezTo>
                  <a:pt x="3408" y="1342"/>
                  <a:pt x="3712" y="1314"/>
                  <a:pt x="3964" y="1308"/>
                </a:cubicBezTo>
                <a:cubicBezTo>
                  <a:pt x="4189" y="1302"/>
                  <a:pt x="4414" y="1294"/>
                  <a:pt x="4638" y="1282"/>
                </a:cubicBezTo>
                <a:cubicBezTo>
                  <a:pt x="4874" y="1269"/>
                  <a:pt x="5123" y="1232"/>
                  <a:pt x="5360" y="1245"/>
                </a:cubicBezTo>
                <a:cubicBezTo>
                  <a:pt x="5422" y="1249"/>
                  <a:pt x="5425" y="1264"/>
                  <a:pt x="5452" y="1210"/>
                </a:cubicBezTo>
                <a:cubicBezTo>
                  <a:pt x="5452" y="1196"/>
                  <a:pt x="5453" y="1183"/>
                  <a:pt x="5453" y="1169"/>
                </a:cubicBezTo>
              </a:path>
              <a:path w="6592" h="1780" extrusionOk="0">
                <a:moveTo>
                  <a:pt x="3341" y="738"/>
                </a:moveTo>
                <a:cubicBezTo>
                  <a:pt x="3324" y="669"/>
                  <a:pt x="3327" y="641"/>
                  <a:pt x="3237" y="628"/>
                </a:cubicBezTo>
                <a:cubicBezTo>
                  <a:pt x="3187" y="621"/>
                  <a:pt x="3156" y="639"/>
                  <a:pt x="3115" y="656"/>
                </a:cubicBezTo>
                <a:cubicBezTo>
                  <a:pt x="3156" y="698"/>
                  <a:pt x="3191" y="731"/>
                  <a:pt x="3243" y="764"/>
                </a:cubicBezTo>
                <a:cubicBezTo>
                  <a:pt x="3328" y="819"/>
                  <a:pt x="3459" y="879"/>
                  <a:pt x="3512" y="970"/>
                </a:cubicBezTo>
                <a:cubicBezTo>
                  <a:pt x="3520" y="990"/>
                  <a:pt x="3523" y="996"/>
                  <a:pt x="3522" y="1010"/>
                </a:cubicBezTo>
                <a:cubicBezTo>
                  <a:pt x="3492" y="1031"/>
                  <a:pt x="3476" y="1050"/>
                  <a:pt x="3433" y="1057"/>
                </a:cubicBezTo>
                <a:cubicBezTo>
                  <a:pt x="3399" y="1063"/>
                  <a:pt x="3364" y="1057"/>
                  <a:pt x="3330" y="1054"/>
                </a:cubicBezTo>
                <a:cubicBezTo>
                  <a:pt x="3309" y="1053"/>
                  <a:pt x="3300" y="1052"/>
                  <a:pt x="3286" y="1048"/>
                </a:cubicBezTo>
                <a:cubicBezTo>
                  <a:pt x="3336" y="1037"/>
                  <a:pt x="3387" y="1028"/>
                  <a:pt x="3437" y="1015"/>
                </a:cubicBezTo>
                <a:cubicBezTo>
                  <a:pt x="3543" y="988"/>
                  <a:pt x="3693" y="937"/>
                  <a:pt x="3770" y="855"/>
                </a:cubicBezTo>
                <a:cubicBezTo>
                  <a:pt x="3786" y="833"/>
                  <a:pt x="3792" y="828"/>
                  <a:pt x="3794" y="810"/>
                </a:cubicBezTo>
                <a:cubicBezTo>
                  <a:pt x="3755" y="776"/>
                  <a:pt x="3752" y="751"/>
                  <a:pt x="3689" y="773"/>
                </a:cubicBezTo>
                <a:cubicBezTo>
                  <a:pt x="3595" y="806"/>
                  <a:pt x="3617" y="934"/>
                  <a:pt x="3683" y="981"/>
                </a:cubicBezTo>
                <a:cubicBezTo>
                  <a:pt x="3724" y="1010"/>
                  <a:pt x="3780" y="1009"/>
                  <a:pt x="3824" y="986"/>
                </a:cubicBezTo>
                <a:cubicBezTo>
                  <a:pt x="3957" y="916"/>
                  <a:pt x="4021" y="730"/>
                  <a:pt x="4059" y="597"/>
                </a:cubicBezTo>
                <a:cubicBezTo>
                  <a:pt x="4104" y="437"/>
                  <a:pt x="4141" y="194"/>
                  <a:pt x="4050" y="41"/>
                </a:cubicBezTo>
                <a:cubicBezTo>
                  <a:pt x="4035" y="18"/>
                  <a:pt x="4029" y="9"/>
                  <a:pt x="4011" y="0"/>
                </a:cubicBezTo>
                <a:cubicBezTo>
                  <a:pt x="3986" y="59"/>
                  <a:pt x="3971" y="106"/>
                  <a:pt x="3962" y="173"/>
                </a:cubicBezTo>
                <a:cubicBezTo>
                  <a:pt x="3934" y="371"/>
                  <a:pt x="3844" y="819"/>
                  <a:pt x="3954" y="1006"/>
                </a:cubicBezTo>
                <a:cubicBezTo>
                  <a:pt x="3960" y="1027"/>
                  <a:pt x="3964" y="1033"/>
                  <a:pt x="3986" y="1023"/>
                </a:cubicBezTo>
                <a:cubicBezTo>
                  <a:pt x="4009" y="975"/>
                  <a:pt x="4033" y="927"/>
                  <a:pt x="4054" y="877"/>
                </a:cubicBezTo>
                <a:cubicBezTo>
                  <a:pt x="4090" y="790"/>
                  <a:pt x="4133" y="708"/>
                  <a:pt x="4175" y="623"/>
                </a:cubicBezTo>
                <a:cubicBezTo>
                  <a:pt x="4241" y="489"/>
                  <a:pt x="4307" y="356"/>
                  <a:pt x="4369" y="221"/>
                </a:cubicBezTo>
                <a:cubicBezTo>
                  <a:pt x="4388" y="179"/>
                  <a:pt x="4407" y="136"/>
                  <a:pt x="4425" y="95"/>
                </a:cubicBezTo>
                <a:cubicBezTo>
                  <a:pt x="4393" y="126"/>
                  <a:pt x="4362" y="152"/>
                  <a:pt x="4337" y="204"/>
                </a:cubicBezTo>
                <a:cubicBezTo>
                  <a:pt x="4300" y="281"/>
                  <a:pt x="4275" y="364"/>
                  <a:pt x="4254" y="446"/>
                </a:cubicBezTo>
                <a:cubicBezTo>
                  <a:pt x="4185" y="718"/>
                  <a:pt x="4197" y="989"/>
                  <a:pt x="4211" y="1266"/>
                </a:cubicBezTo>
                <a:cubicBezTo>
                  <a:pt x="4216" y="1374"/>
                  <a:pt x="4232" y="1517"/>
                  <a:pt x="4193" y="1621"/>
                </a:cubicBezTo>
                <a:cubicBezTo>
                  <a:pt x="4180" y="1656"/>
                  <a:pt x="4162" y="1657"/>
                  <a:pt x="4145" y="1681"/>
                </a:cubicBezTo>
              </a:path>
              <a:path w="6592" h="1780" extrusionOk="0">
                <a:moveTo>
                  <a:pt x="4096" y="928"/>
                </a:moveTo>
                <a:cubicBezTo>
                  <a:pt x="4130" y="897"/>
                  <a:pt x="4162" y="901"/>
                  <a:pt x="4211" y="908"/>
                </a:cubicBezTo>
                <a:cubicBezTo>
                  <a:pt x="4257" y="915"/>
                  <a:pt x="4300" y="924"/>
                  <a:pt x="4346" y="911"/>
                </a:cubicBezTo>
                <a:cubicBezTo>
                  <a:pt x="4355" y="907"/>
                  <a:pt x="4364" y="904"/>
                  <a:pt x="4373" y="900"/>
                </a:cubicBezTo>
              </a:path>
              <a:path w="6592" h="1780" extrusionOk="0">
                <a:moveTo>
                  <a:pt x="4556" y="821"/>
                </a:moveTo>
                <a:cubicBezTo>
                  <a:pt x="4567" y="852"/>
                  <a:pt x="4577" y="879"/>
                  <a:pt x="4580" y="911"/>
                </a:cubicBezTo>
                <a:cubicBezTo>
                  <a:pt x="4582" y="930"/>
                  <a:pt x="4582" y="937"/>
                  <a:pt x="4586" y="949"/>
                </a:cubicBezTo>
              </a:path>
              <a:path w="6592" h="1780" extrusionOk="0">
                <a:moveTo>
                  <a:pt x="4835" y="1643"/>
                </a:moveTo>
                <a:cubicBezTo>
                  <a:pt x="4795" y="1596"/>
                  <a:pt x="4786" y="1526"/>
                  <a:pt x="4776" y="1462"/>
                </a:cubicBezTo>
                <a:cubicBezTo>
                  <a:pt x="4756" y="1340"/>
                  <a:pt x="4738" y="1216"/>
                  <a:pt x="4726" y="1092"/>
                </a:cubicBezTo>
                <a:cubicBezTo>
                  <a:pt x="4714" y="968"/>
                  <a:pt x="4691" y="822"/>
                  <a:pt x="4735" y="702"/>
                </a:cubicBezTo>
                <a:cubicBezTo>
                  <a:pt x="4755" y="648"/>
                  <a:pt x="4796" y="622"/>
                  <a:pt x="4853" y="633"/>
                </a:cubicBezTo>
                <a:cubicBezTo>
                  <a:pt x="4943" y="650"/>
                  <a:pt x="4995" y="740"/>
                  <a:pt x="5007" y="824"/>
                </a:cubicBezTo>
                <a:cubicBezTo>
                  <a:pt x="5012" y="861"/>
                  <a:pt x="5011" y="928"/>
                  <a:pt x="4978" y="953"/>
                </a:cubicBezTo>
                <a:cubicBezTo>
                  <a:pt x="4943" y="968"/>
                  <a:pt x="4932" y="973"/>
                  <a:pt x="4915" y="942"/>
                </a:cubicBezTo>
              </a:path>
              <a:path w="6592" h="1780" extrusionOk="0">
                <a:moveTo>
                  <a:pt x="5096" y="245"/>
                </a:moveTo>
                <a:cubicBezTo>
                  <a:pt x="5105" y="287"/>
                  <a:pt x="5107" y="310"/>
                  <a:pt x="5100" y="357"/>
                </a:cubicBezTo>
                <a:cubicBezTo>
                  <a:pt x="5088" y="434"/>
                  <a:pt x="5070" y="511"/>
                  <a:pt x="5060" y="589"/>
                </a:cubicBezTo>
                <a:cubicBezTo>
                  <a:pt x="5047" y="687"/>
                  <a:pt x="5031" y="800"/>
                  <a:pt x="5063" y="897"/>
                </a:cubicBezTo>
                <a:cubicBezTo>
                  <a:pt x="5075" y="932"/>
                  <a:pt x="5105" y="974"/>
                  <a:pt x="5148" y="966"/>
                </a:cubicBezTo>
                <a:cubicBezTo>
                  <a:pt x="5191" y="958"/>
                  <a:pt x="5218" y="918"/>
                  <a:pt x="5237" y="883"/>
                </a:cubicBezTo>
                <a:cubicBezTo>
                  <a:pt x="5255" y="850"/>
                  <a:pt x="5266" y="814"/>
                  <a:pt x="5279" y="778"/>
                </a:cubicBezTo>
                <a:cubicBezTo>
                  <a:pt x="5306" y="822"/>
                  <a:pt x="5318" y="856"/>
                  <a:pt x="5376" y="837"/>
                </a:cubicBezTo>
                <a:cubicBezTo>
                  <a:pt x="5429" y="820"/>
                  <a:pt x="5463" y="748"/>
                  <a:pt x="5493" y="706"/>
                </a:cubicBezTo>
                <a:cubicBezTo>
                  <a:pt x="5504" y="757"/>
                  <a:pt x="5510" y="805"/>
                  <a:pt x="5513" y="858"/>
                </a:cubicBezTo>
                <a:cubicBezTo>
                  <a:pt x="5525" y="1047"/>
                  <a:pt x="5545" y="1245"/>
                  <a:pt x="5514" y="1433"/>
                </a:cubicBezTo>
                <a:cubicBezTo>
                  <a:pt x="5505" y="1486"/>
                  <a:pt x="5490" y="1568"/>
                  <a:pt x="5431" y="1587"/>
                </a:cubicBezTo>
                <a:cubicBezTo>
                  <a:pt x="5384" y="1602"/>
                  <a:pt x="5367" y="1563"/>
                  <a:pt x="5346" y="1528"/>
                </a:cubicBezTo>
                <a:cubicBezTo>
                  <a:pt x="5330" y="1501"/>
                  <a:pt x="5342" y="1456"/>
                  <a:pt x="5346" y="1428"/>
                </a:cubicBezTo>
              </a:path>
              <a:path w="6592" h="1780" extrusionOk="0">
                <a:moveTo>
                  <a:pt x="5700" y="929"/>
                </a:moveTo>
                <a:cubicBezTo>
                  <a:pt x="5726" y="953"/>
                  <a:pt x="5749" y="976"/>
                  <a:pt x="5787" y="980"/>
                </a:cubicBezTo>
                <a:cubicBezTo>
                  <a:pt x="5819" y="984"/>
                  <a:pt x="5849" y="972"/>
                  <a:pt x="5878" y="961"/>
                </a:cubicBezTo>
                <a:cubicBezTo>
                  <a:pt x="5915" y="946"/>
                  <a:pt x="5944" y="921"/>
                  <a:pt x="5974" y="896"/>
                </a:cubicBezTo>
                <a:cubicBezTo>
                  <a:pt x="5997" y="877"/>
                  <a:pt x="6019" y="857"/>
                  <a:pt x="6041" y="837"/>
                </a:cubicBezTo>
              </a:path>
              <a:path w="6592" h="1780" extrusionOk="0">
                <a:moveTo>
                  <a:pt x="6178" y="490"/>
                </a:moveTo>
                <a:cubicBezTo>
                  <a:pt x="6176" y="541"/>
                  <a:pt x="6177" y="591"/>
                  <a:pt x="6179" y="643"/>
                </a:cubicBezTo>
                <a:cubicBezTo>
                  <a:pt x="6183" y="722"/>
                  <a:pt x="6184" y="801"/>
                  <a:pt x="6185" y="880"/>
                </a:cubicBezTo>
                <a:cubicBezTo>
                  <a:pt x="6186" y="943"/>
                  <a:pt x="6194" y="1009"/>
                  <a:pt x="6191" y="1072"/>
                </a:cubicBezTo>
                <a:cubicBezTo>
                  <a:pt x="6190" y="1102"/>
                  <a:pt x="6188" y="1134"/>
                  <a:pt x="6184" y="1164"/>
                </a:cubicBezTo>
              </a:path>
            </a:pathLst>
          </a:custGeom>
          <a:noFill/>
          <a:ln w="19050" cap="rnd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7855" name="Ink 1055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2420938" y="4695825"/>
            <a:ext cx="4122737" cy="887413"/>
          </a:xfrm>
          <a:custGeom>
            <a:avLst/>
            <a:gdLst>
              <a:gd name="T0" fmla="*/ 2147483647 w 11451"/>
              <a:gd name="T1" fmla="*/ 2147483647 h 2464"/>
              <a:gd name="T2" fmla="*/ 2147483647 w 11451"/>
              <a:gd name="T3" fmla="*/ 2147483647 h 2464"/>
              <a:gd name="T4" fmla="*/ 2147483647 w 11451"/>
              <a:gd name="T5" fmla="*/ 2147483647 h 2464"/>
              <a:gd name="T6" fmla="*/ 2147483647 w 11451"/>
              <a:gd name="T7" fmla="*/ 2147483647 h 2464"/>
              <a:gd name="T8" fmla="*/ 2147483647 w 11451"/>
              <a:gd name="T9" fmla="*/ 2147483647 h 2464"/>
              <a:gd name="T10" fmla="*/ 2147483647 w 11451"/>
              <a:gd name="T11" fmla="*/ 2147483647 h 2464"/>
              <a:gd name="T12" fmla="*/ 2147483647 w 11451"/>
              <a:gd name="T13" fmla="*/ 2147483647 h 2464"/>
              <a:gd name="T14" fmla="*/ 2147483647 w 11451"/>
              <a:gd name="T15" fmla="*/ 2147483647 h 2464"/>
              <a:gd name="T16" fmla="*/ 2147483647 w 11451"/>
              <a:gd name="T17" fmla="*/ 2147483647 h 2464"/>
              <a:gd name="T18" fmla="*/ 2147483647 w 11451"/>
              <a:gd name="T19" fmla="*/ 2147483647 h 2464"/>
              <a:gd name="T20" fmla="*/ 2147483647 w 11451"/>
              <a:gd name="T21" fmla="*/ 2147483647 h 2464"/>
              <a:gd name="T22" fmla="*/ 2147483647 w 11451"/>
              <a:gd name="T23" fmla="*/ 2147483647 h 2464"/>
              <a:gd name="T24" fmla="*/ 2147483647 w 11451"/>
              <a:gd name="T25" fmla="*/ 2147483647 h 2464"/>
              <a:gd name="T26" fmla="*/ 2147483647 w 11451"/>
              <a:gd name="T27" fmla="*/ 2147483647 h 2464"/>
              <a:gd name="T28" fmla="*/ 2147483647 w 11451"/>
              <a:gd name="T29" fmla="*/ 2147483647 h 2464"/>
              <a:gd name="T30" fmla="*/ 2147483647 w 11451"/>
              <a:gd name="T31" fmla="*/ 2147483647 h 2464"/>
              <a:gd name="T32" fmla="*/ 2147483647 w 11451"/>
              <a:gd name="T33" fmla="*/ 2147483647 h 2464"/>
              <a:gd name="T34" fmla="*/ 2147483647 w 11451"/>
              <a:gd name="T35" fmla="*/ 2147483647 h 2464"/>
              <a:gd name="T36" fmla="*/ 2147483647 w 11451"/>
              <a:gd name="T37" fmla="*/ 2147483647 h 2464"/>
              <a:gd name="T38" fmla="*/ 2147483647 w 11451"/>
              <a:gd name="T39" fmla="*/ 2147483647 h 2464"/>
              <a:gd name="T40" fmla="*/ 2147483647 w 11451"/>
              <a:gd name="T41" fmla="*/ 2147483647 h 2464"/>
              <a:gd name="T42" fmla="*/ 2147483647 w 11451"/>
              <a:gd name="T43" fmla="*/ 2147483647 h 2464"/>
              <a:gd name="T44" fmla="*/ 2147483647 w 11451"/>
              <a:gd name="T45" fmla="*/ 2147483647 h 2464"/>
              <a:gd name="T46" fmla="*/ 2147483647 w 11451"/>
              <a:gd name="T47" fmla="*/ 2147483647 h 2464"/>
              <a:gd name="T48" fmla="*/ 2147483647 w 11451"/>
              <a:gd name="T49" fmla="*/ 2147483647 h 2464"/>
              <a:gd name="T50" fmla="*/ 2147483647 w 11451"/>
              <a:gd name="T51" fmla="*/ 2147483647 h 2464"/>
              <a:gd name="T52" fmla="*/ 2147483647 w 11451"/>
              <a:gd name="T53" fmla="*/ 2147483647 h 2464"/>
              <a:gd name="T54" fmla="*/ 2147483647 w 11451"/>
              <a:gd name="T55" fmla="*/ 2147483647 h 2464"/>
              <a:gd name="T56" fmla="*/ 2147483647 w 11451"/>
              <a:gd name="T57" fmla="*/ 2147483647 h 2464"/>
              <a:gd name="T58" fmla="*/ 2147483647 w 11451"/>
              <a:gd name="T59" fmla="*/ 2147483647 h 2464"/>
              <a:gd name="T60" fmla="*/ 2147483647 w 11451"/>
              <a:gd name="T61" fmla="*/ 2147483647 h 2464"/>
              <a:gd name="T62" fmla="*/ 2147483647 w 11451"/>
              <a:gd name="T63" fmla="*/ 2147483647 h 2464"/>
              <a:gd name="T64" fmla="*/ 2147483647 w 11451"/>
              <a:gd name="T65" fmla="*/ 2147483647 h 2464"/>
              <a:gd name="T66" fmla="*/ 2147483647 w 11451"/>
              <a:gd name="T67" fmla="*/ 2147483647 h 2464"/>
              <a:gd name="T68" fmla="*/ 2147483647 w 11451"/>
              <a:gd name="T69" fmla="*/ 2147483647 h 2464"/>
              <a:gd name="T70" fmla="*/ 2147483647 w 11451"/>
              <a:gd name="T71" fmla="*/ 2147483647 h 2464"/>
              <a:gd name="T72" fmla="*/ 2147483647 w 11451"/>
              <a:gd name="T73" fmla="*/ 2147483647 h 2464"/>
              <a:gd name="T74" fmla="*/ 2147483647 w 11451"/>
              <a:gd name="T75" fmla="*/ 2147483647 h 2464"/>
              <a:gd name="T76" fmla="*/ 2147483647 w 11451"/>
              <a:gd name="T77" fmla="*/ 2147483647 h 2464"/>
              <a:gd name="T78" fmla="*/ 2147483647 w 11451"/>
              <a:gd name="T79" fmla="*/ 2147483647 h 2464"/>
              <a:gd name="T80" fmla="*/ 2147483647 w 11451"/>
              <a:gd name="T81" fmla="*/ 2147483647 h 2464"/>
              <a:gd name="T82" fmla="*/ 2147483647 w 11451"/>
              <a:gd name="T83" fmla="*/ 2147483647 h 2464"/>
              <a:gd name="T84" fmla="*/ 2147483647 w 11451"/>
              <a:gd name="T85" fmla="*/ 2147483647 h 2464"/>
              <a:gd name="T86" fmla="*/ 2147483647 w 11451"/>
              <a:gd name="T87" fmla="*/ 2147483647 h 2464"/>
              <a:gd name="T88" fmla="*/ 2147483647 w 11451"/>
              <a:gd name="T89" fmla="*/ 2147483647 h 2464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11451"/>
              <a:gd name="T136" fmla="*/ 0 h 2464"/>
              <a:gd name="T137" fmla="*/ 11451 w 11451"/>
              <a:gd name="T138" fmla="*/ 2464 h 2464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11451" h="2464" extrusionOk="0">
                <a:moveTo>
                  <a:pt x="1127" y="1265"/>
                </a:moveTo>
                <a:cubicBezTo>
                  <a:pt x="1148" y="1242"/>
                  <a:pt x="1167" y="1244"/>
                  <a:pt x="1167" y="1186"/>
                </a:cubicBezTo>
                <a:cubicBezTo>
                  <a:pt x="1168" y="1123"/>
                  <a:pt x="1152" y="1065"/>
                  <a:pt x="1121" y="1009"/>
                </a:cubicBezTo>
                <a:cubicBezTo>
                  <a:pt x="1030" y="848"/>
                  <a:pt x="827" y="824"/>
                  <a:pt x="662" y="857"/>
                </a:cubicBezTo>
                <a:cubicBezTo>
                  <a:pt x="496" y="890"/>
                  <a:pt x="364" y="982"/>
                  <a:pt x="249" y="1104"/>
                </a:cubicBezTo>
                <a:cubicBezTo>
                  <a:pt x="66" y="1298"/>
                  <a:pt x="-56" y="1587"/>
                  <a:pt x="23" y="1853"/>
                </a:cubicBezTo>
                <a:cubicBezTo>
                  <a:pt x="96" y="2098"/>
                  <a:pt x="335" y="2221"/>
                  <a:pt x="564" y="2282"/>
                </a:cubicBezTo>
                <a:cubicBezTo>
                  <a:pt x="700" y="2318"/>
                  <a:pt x="846" y="2342"/>
                  <a:pt x="986" y="2331"/>
                </a:cubicBezTo>
                <a:cubicBezTo>
                  <a:pt x="1087" y="2323"/>
                  <a:pt x="1174" y="2293"/>
                  <a:pt x="1264" y="2250"/>
                </a:cubicBezTo>
              </a:path>
              <a:path w="11451" h="2464" extrusionOk="0">
                <a:moveTo>
                  <a:pt x="1455" y="2072"/>
                </a:moveTo>
                <a:cubicBezTo>
                  <a:pt x="1437" y="2101"/>
                  <a:pt x="1432" y="2109"/>
                  <a:pt x="1420" y="2128"/>
                </a:cubicBezTo>
                <a:cubicBezTo>
                  <a:pt x="1422" y="2088"/>
                  <a:pt x="1430" y="2052"/>
                  <a:pt x="1441" y="2010"/>
                </a:cubicBezTo>
                <a:cubicBezTo>
                  <a:pt x="1482" y="1851"/>
                  <a:pt x="1530" y="1693"/>
                  <a:pt x="1579" y="1536"/>
                </a:cubicBezTo>
                <a:cubicBezTo>
                  <a:pt x="1640" y="1340"/>
                  <a:pt x="1707" y="1138"/>
                  <a:pt x="1809" y="959"/>
                </a:cubicBezTo>
                <a:cubicBezTo>
                  <a:pt x="1846" y="893"/>
                  <a:pt x="1912" y="776"/>
                  <a:pt x="2007" y="795"/>
                </a:cubicBezTo>
                <a:cubicBezTo>
                  <a:pt x="2104" y="815"/>
                  <a:pt x="2142" y="974"/>
                  <a:pt x="2167" y="1048"/>
                </a:cubicBezTo>
                <a:cubicBezTo>
                  <a:pt x="2277" y="1370"/>
                  <a:pt x="2326" y="1702"/>
                  <a:pt x="2497" y="2001"/>
                </a:cubicBezTo>
                <a:cubicBezTo>
                  <a:pt x="2519" y="2037"/>
                  <a:pt x="2523" y="2045"/>
                  <a:pt x="2540" y="2065"/>
                </a:cubicBezTo>
                <a:cubicBezTo>
                  <a:pt x="2431" y="1955"/>
                  <a:pt x="2314" y="1873"/>
                  <a:pt x="2158" y="1845"/>
                </a:cubicBezTo>
                <a:cubicBezTo>
                  <a:pt x="2056" y="1827"/>
                  <a:pt x="1955" y="1841"/>
                  <a:pt x="1853" y="1849"/>
                </a:cubicBezTo>
                <a:cubicBezTo>
                  <a:pt x="1800" y="1853"/>
                  <a:pt x="1723" y="1867"/>
                  <a:pt x="1689" y="1814"/>
                </a:cubicBezTo>
                <a:cubicBezTo>
                  <a:pt x="1690" y="1803"/>
                  <a:pt x="1691" y="1791"/>
                  <a:pt x="1692" y="1780"/>
                </a:cubicBezTo>
              </a:path>
              <a:path w="11451" h="2464" extrusionOk="0">
                <a:moveTo>
                  <a:pt x="2644" y="969"/>
                </a:moveTo>
                <a:cubicBezTo>
                  <a:pt x="2683" y="959"/>
                  <a:pt x="2706" y="958"/>
                  <a:pt x="2744" y="956"/>
                </a:cubicBezTo>
                <a:cubicBezTo>
                  <a:pt x="2757" y="1028"/>
                  <a:pt x="2727" y="1077"/>
                  <a:pt x="2698" y="1146"/>
                </a:cubicBezTo>
                <a:cubicBezTo>
                  <a:pt x="2648" y="1266"/>
                  <a:pt x="2602" y="1387"/>
                  <a:pt x="2570" y="1514"/>
                </a:cubicBezTo>
                <a:cubicBezTo>
                  <a:pt x="2538" y="1644"/>
                  <a:pt x="2515" y="1802"/>
                  <a:pt x="2599" y="1918"/>
                </a:cubicBezTo>
                <a:cubicBezTo>
                  <a:pt x="2647" y="1984"/>
                  <a:pt x="2724" y="2007"/>
                  <a:pt x="2802" y="2008"/>
                </a:cubicBezTo>
                <a:cubicBezTo>
                  <a:pt x="2883" y="2009"/>
                  <a:pt x="2959" y="1985"/>
                  <a:pt x="3033" y="1953"/>
                </a:cubicBezTo>
                <a:cubicBezTo>
                  <a:pt x="3115" y="1917"/>
                  <a:pt x="3181" y="1870"/>
                  <a:pt x="3250" y="1814"/>
                </a:cubicBezTo>
              </a:path>
              <a:path w="11451" h="2464" extrusionOk="0">
                <a:moveTo>
                  <a:pt x="3595" y="790"/>
                </a:moveTo>
                <a:cubicBezTo>
                  <a:pt x="3641" y="759"/>
                  <a:pt x="3613" y="768"/>
                  <a:pt x="3666" y="763"/>
                </a:cubicBezTo>
                <a:cubicBezTo>
                  <a:pt x="3668" y="828"/>
                  <a:pt x="3657" y="858"/>
                  <a:pt x="3632" y="922"/>
                </a:cubicBezTo>
                <a:cubicBezTo>
                  <a:pt x="3538" y="1162"/>
                  <a:pt x="3397" y="1452"/>
                  <a:pt x="3474" y="1715"/>
                </a:cubicBezTo>
                <a:cubicBezTo>
                  <a:pt x="3500" y="1803"/>
                  <a:pt x="3569" y="1862"/>
                  <a:pt x="3653" y="1891"/>
                </a:cubicBezTo>
                <a:cubicBezTo>
                  <a:pt x="3730" y="1917"/>
                  <a:pt x="3827" y="1913"/>
                  <a:pt x="3905" y="1897"/>
                </a:cubicBezTo>
                <a:cubicBezTo>
                  <a:pt x="4015" y="1874"/>
                  <a:pt x="4122" y="1829"/>
                  <a:pt x="4227" y="1791"/>
                </a:cubicBezTo>
              </a:path>
              <a:path w="11451" h="2464" extrusionOk="0">
                <a:moveTo>
                  <a:pt x="6366" y="1165"/>
                </a:moveTo>
                <a:cubicBezTo>
                  <a:pt x="6410" y="1146"/>
                  <a:pt x="6453" y="1121"/>
                  <a:pt x="6410" y="1069"/>
                </a:cubicBezTo>
                <a:cubicBezTo>
                  <a:pt x="6370" y="1020"/>
                  <a:pt x="6288" y="1010"/>
                  <a:pt x="6231" y="1003"/>
                </a:cubicBezTo>
                <a:cubicBezTo>
                  <a:pt x="6173" y="996"/>
                  <a:pt x="6089" y="994"/>
                  <a:pt x="6062" y="1060"/>
                </a:cubicBezTo>
                <a:cubicBezTo>
                  <a:pt x="6033" y="1131"/>
                  <a:pt x="6118" y="1209"/>
                  <a:pt x="6159" y="1252"/>
                </a:cubicBezTo>
                <a:cubicBezTo>
                  <a:pt x="6241" y="1337"/>
                  <a:pt x="6341" y="1401"/>
                  <a:pt x="6432" y="1476"/>
                </a:cubicBezTo>
                <a:cubicBezTo>
                  <a:pt x="6476" y="1513"/>
                  <a:pt x="6558" y="1571"/>
                  <a:pt x="6537" y="1641"/>
                </a:cubicBezTo>
                <a:cubicBezTo>
                  <a:pt x="6514" y="1716"/>
                  <a:pt x="6415" y="1753"/>
                  <a:pt x="6350" y="1775"/>
                </a:cubicBezTo>
                <a:cubicBezTo>
                  <a:pt x="6267" y="1804"/>
                  <a:pt x="6177" y="1816"/>
                  <a:pt x="6089" y="1804"/>
                </a:cubicBezTo>
                <a:cubicBezTo>
                  <a:pt x="6056" y="1796"/>
                  <a:pt x="6046" y="1795"/>
                  <a:pt x="6033" y="1775"/>
                </a:cubicBezTo>
                <a:cubicBezTo>
                  <a:pt x="6036" y="1707"/>
                  <a:pt x="6076" y="1687"/>
                  <a:pt x="6128" y="1645"/>
                </a:cubicBezTo>
              </a:path>
              <a:path w="11451" h="2464" extrusionOk="0">
                <a:moveTo>
                  <a:pt x="6986" y="1197"/>
                </a:moveTo>
                <a:cubicBezTo>
                  <a:pt x="7028" y="1177"/>
                  <a:pt x="7038" y="1171"/>
                  <a:pt x="7065" y="1160"/>
                </a:cubicBezTo>
                <a:cubicBezTo>
                  <a:pt x="7016" y="1207"/>
                  <a:pt x="6962" y="1251"/>
                  <a:pt x="6918" y="1304"/>
                </a:cubicBezTo>
                <a:cubicBezTo>
                  <a:pt x="6828" y="1413"/>
                  <a:pt x="6686" y="1698"/>
                  <a:pt x="6831" y="1820"/>
                </a:cubicBezTo>
                <a:cubicBezTo>
                  <a:pt x="6895" y="1874"/>
                  <a:pt x="6987" y="1830"/>
                  <a:pt x="7050" y="1800"/>
                </a:cubicBezTo>
                <a:cubicBezTo>
                  <a:pt x="7197" y="1730"/>
                  <a:pt x="7323" y="1585"/>
                  <a:pt x="7385" y="1437"/>
                </a:cubicBezTo>
                <a:cubicBezTo>
                  <a:pt x="7386" y="1429"/>
                  <a:pt x="7387" y="1421"/>
                  <a:pt x="7388" y="1413"/>
                </a:cubicBezTo>
                <a:cubicBezTo>
                  <a:pt x="7361" y="1445"/>
                  <a:pt x="7318" y="1447"/>
                  <a:pt x="7299" y="1520"/>
                </a:cubicBezTo>
                <a:cubicBezTo>
                  <a:pt x="7276" y="1608"/>
                  <a:pt x="7287" y="1739"/>
                  <a:pt x="7394" y="1764"/>
                </a:cubicBezTo>
                <a:cubicBezTo>
                  <a:pt x="7509" y="1791"/>
                  <a:pt x="7526" y="1647"/>
                  <a:pt x="7529" y="1572"/>
                </a:cubicBezTo>
                <a:cubicBezTo>
                  <a:pt x="7533" y="1461"/>
                  <a:pt x="7513" y="1361"/>
                  <a:pt x="7530" y="1254"/>
                </a:cubicBezTo>
                <a:cubicBezTo>
                  <a:pt x="7575" y="1289"/>
                  <a:pt x="7625" y="1312"/>
                  <a:pt x="7673" y="1369"/>
                </a:cubicBezTo>
                <a:cubicBezTo>
                  <a:pt x="7761" y="1473"/>
                  <a:pt x="7817" y="1603"/>
                  <a:pt x="7876" y="1724"/>
                </a:cubicBezTo>
                <a:cubicBezTo>
                  <a:pt x="7838" y="1650"/>
                  <a:pt x="7805" y="1589"/>
                  <a:pt x="7800" y="1501"/>
                </a:cubicBezTo>
                <a:cubicBezTo>
                  <a:pt x="7794" y="1391"/>
                  <a:pt x="7811" y="1285"/>
                  <a:pt x="7903" y="1218"/>
                </a:cubicBezTo>
                <a:cubicBezTo>
                  <a:pt x="7913" y="1218"/>
                  <a:pt x="7922" y="1219"/>
                  <a:pt x="7932" y="1219"/>
                </a:cubicBezTo>
                <a:cubicBezTo>
                  <a:pt x="7976" y="1298"/>
                  <a:pt x="7990" y="1346"/>
                  <a:pt x="8010" y="1442"/>
                </a:cubicBezTo>
                <a:cubicBezTo>
                  <a:pt x="8030" y="1538"/>
                  <a:pt x="8063" y="1594"/>
                  <a:pt x="8171" y="1597"/>
                </a:cubicBezTo>
                <a:cubicBezTo>
                  <a:pt x="8414" y="1603"/>
                  <a:pt x="8490" y="1392"/>
                  <a:pt x="8460" y="1214"/>
                </a:cubicBezTo>
                <a:cubicBezTo>
                  <a:pt x="8427" y="1259"/>
                  <a:pt x="8390" y="1277"/>
                  <a:pt x="8367" y="1346"/>
                </a:cubicBezTo>
                <a:cubicBezTo>
                  <a:pt x="8338" y="1434"/>
                  <a:pt x="8324" y="1541"/>
                  <a:pt x="8415" y="1591"/>
                </a:cubicBezTo>
                <a:cubicBezTo>
                  <a:pt x="8461" y="1616"/>
                  <a:pt x="8543" y="1561"/>
                  <a:pt x="8578" y="1537"/>
                </a:cubicBezTo>
                <a:cubicBezTo>
                  <a:pt x="8676" y="1470"/>
                  <a:pt x="8756" y="1388"/>
                  <a:pt x="8856" y="1327"/>
                </a:cubicBezTo>
                <a:cubicBezTo>
                  <a:pt x="8864" y="1363"/>
                  <a:pt x="8918" y="1364"/>
                  <a:pt x="8884" y="1432"/>
                </a:cubicBezTo>
                <a:cubicBezTo>
                  <a:pt x="8855" y="1490"/>
                  <a:pt x="8768" y="1532"/>
                  <a:pt x="8723" y="1568"/>
                </a:cubicBezTo>
                <a:cubicBezTo>
                  <a:pt x="8784" y="1599"/>
                  <a:pt x="8832" y="1627"/>
                  <a:pt x="8900" y="1646"/>
                </a:cubicBezTo>
                <a:cubicBezTo>
                  <a:pt x="8991" y="1671"/>
                  <a:pt x="9146" y="1699"/>
                  <a:pt x="9227" y="1629"/>
                </a:cubicBezTo>
                <a:cubicBezTo>
                  <a:pt x="9295" y="1571"/>
                  <a:pt x="9254" y="1465"/>
                  <a:pt x="9237" y="1394"/>
                </a:cubicBezTo>
                <a:cubicBezTo>
                  <a:pt x="9181" y="1163"/>
                  <a:pt x="9044" y="846"/>
                  <a:pt x="9143" y="609"/>
                </a:cubicBezTo>
                <a:cubicBezTo>
                  <a:pt x="9194" y="485"/>
                  <a:pt x="9320" y="446"/>
                  <a:pt x="9439" y="414"/>
                </a:cubicBezTo>
                <a:cubicBezTo>
                  <a:pt x="9529" y="390"/>
                  <a:pt x="9625" y="375"/>
                  <a:pt x="9718" y="373"/>
                </a:cubicBezTo>
                <a:cubicBezTo>
                  <a:pt x="9797" y="371"/>
                  <a:pt x="9882" y="378"/>
                  <a:pt x="9958" y="401"/>
                </a:cubicBezTo>
                <a:cubicBezTo>
                  <a:pt x="10000" y="414"/>
                  <a:pt x="10019" y="446"/>
                  <a:pt x="10052" y="463"/>
                </a:cubicBezTo>
              </a:path>
              <a:path w="11451" h="2464" extrusionOk="0">
                <a:moveTo>
                  <a:pt x="9211" y="1000"/>
                </a:moveTo>
                <a:cubicBezTo>
                  <a:pt x="9182" y="1027"/>
                  <a:pt x="9172" y="1032"/>
                  <a:pt x="9170" y="1058"/>
                </a:cubicBezTo>
                <a:cubicBezTo>
                  <a:pt x="9215" y="1108"/>
                  <a:pt x="9264" y="1109"/>
                  <a:pt x="9332" y="1111"/>
                </a:cubicBezTo>
                <a:cubicBezTo>
                  <a:pt x="9438" y="1114"/>
                  <a:pt x="9540" y="1091"/>
                  <a:pt x="9642" y="1067"/>
                </a:cubicBezTo>
                <a:cubicBezTo>
                  <a:pt x="9712" y="1050"/>
                  <a:pt x="9734" y="1044"/>
                  <a:pt x="9778" y="1028"/>
                </a:cubicBezTo>
              </a:path>
              <a:path w="11451" h="2464" extrusionOk="0">
                <a:moveTo>
                  <a:pt x="9830" y="1132"/>
                </a:moveTo>
                <a:cubicBezTo>
                  <a:pt x="9723" y="1239"/>
                  <a:pt x="9582" y="1373"/>
                  <a:pt x="9581" y="1536"/>
                </a:cubicBezTo>
                <a:cubicBezTo>
                  <a:pt x="9580" y="1610"/>
                  <a:pt x="9626" y="1664"/>
                  <a:pt x="9697" y="1680"/>
                </a:cubicBezTo>
                <a:cubicBezTo>
                  <a:pt x="9777" y="1698"/>
                  <a:pt x="9879" y="1676"/>
                  <a:pt x="9948" y="1633"/>
                </a:cubicBezTo>
                <a:cubicBezTo>
                  <a:pt x="10018" y="1589"/>
                  <a:pt x="10071" y="1518"/>
                  <a:pt x="10065" y="1433"/>
                </a:cubicBezTo>
                <a:cubicBezTo>
                  <a:pt x="10059" y="1347"/>
                  <a:pt x="10002" y="1257"/>
                  <a:pt x="9953" y="1189"/>
                </a:cubicBezTo>
                <a:cubicBezTo>
                  <a:pt x="9945" y="1178"/>
                  <a:pt x="9847" y="1075"/>
                  <a:pt x="9857" y="1060"/>
                </a:cubicBezTo>
                <a:cubicBezTo>
                  <a:pt x="9873" y="1037"/>
                  <a:pt x="9928" y="1057"/>
                  <a:pt x="9946" y="1061"/>
                </a:cubicBezTo>
              </a:path>
              <a:path w="11451" h="2464" extrusionOk="0">
                <a:moveTo>
                  <a:pt x="10277" y="1374"/>
                </a:moveTo>
                <a:cubicBezTo>
                  <a:pt x="10275" y="1440"/>
                  <a:pt x="10272" y="1506"/>
                  <a:pt x="10272" y="1572"/>
                </a:cubicBezTo>
                <a:cubicBezTo>
                  <a:pt x="10273" y="1510"/>
                  <a:pt x="10264" y="1451"/>
                  <a:pt x="10259" y="1390"/>
                </a:cubicBezTo>
                <a:cubicBezTo>
                  <a:pt x="10250" y="1283"/>
                  <a:pt x="10227" y="1138"/>
                  <a:pt x="10303" y="1048"/>
                </a:cubicBezTo>
                <a:cubicBezTo>
                  <a:pt x="10353" y="989"/>
                  <a:pt x="10448" y="964"/>
                  <a:pt x="10519" y="944"/>
                </a:cubicBezTo>
                <a:cubicBezTo>
                  <a:pt x="10612" y="918"/>
                  <a:pt x="10703" y="898"/>
                  <a:pt x="10793" y="864"/>
                </a:cubicBezTo>
              </a:path>
              <a:path w="11451" h="2464" extrusionOk="0">
                <a:moveTo>
                  <a:pt x="11380" y="8"/>
                </a:moveTo>
                <a:cubicBezTo>
                  <a:pt x="11437" y="-5"/>
                  <a:pt x="11454" y="15"/>
                  <a:pt x="11445" y="77"/>
                </a:cubicBezTo>
                <a:cubicBezTo>
                  <a:pt x="11431" y="172"/>
                  <a:pt x="11386" y="266"/>
                  <a:pt x="11356" y="356"/>
                </a:cubicBezTo>
                <a:cubicBezTo>
                  <a:pt x="11316" y="478"/>
                  <a:pt x="11278" y="600"/>
                  <a:pt x="11240" y="723"/>
                </a:cubicBezTo>
                <a:cubicBezTo>
                  <a:pt x="11213" y="812"/>
                  <a:pt x="11179" y="897"/>
                  <a:pt x="11131" y="977"/>
                </a:cubicBezTo>
              </a:path>
              <a:path w="11451" h="2464" extrusionOk="0">
                <a:moveTo>
                  <a:pt x="10940" y="1537"/>
                </a:moveTo>
                <a:cubicBezTo>
                  <a:pt x="10937" y="1601"/>
                  <a:pt x="10933" y="1666"/>
                  <a:pt x="10937" y="1731"/>
                </a:cubicBezTo>
                <a:cubicBezTo>
                  <a:pt x="10940" y="1770"/>
                  <a:pt x="10886" y="1706"/>
                  <a:pt x="10855" y="1687"/>
                </a:cubicBezTo>
              </a:path>
              <a:path w="11451" h="2464" extrusionOk="0">
                <a:moveTo>
                  <a:pt x="6899" y="2052"/>
                </a:moveTo>
                <a:cubicBezTo>
                  <a:pt x="6790" y="2094"/>
                  <a:pt x="6680" y="2134"/>
                  <a:pt x="6571" y="2177"/>
                </a:cubicBezTo>
                <a:cubicBezTo>
                  <a:pt x="6897" y="2125"/>
                  <a:pt x="7223" y="2090"/>
                  <a:pt x="7553" y="2079"/>
                </a:cubicBezTo>
                <a:cubicBezTo>
                  <a:pt x="8505" y="2048"/>
                  <a:pt x="9484" y="2077"/>
                  <a:pt x="10428" y="2211"/>
                </a:cubicBezTo>
                <a:cubicBezTo>
                  <a:pt x="10518" y="2224"/>
                  <a:pt x="10665" y="2233"/>
                  <a:pt x="10742" y="2291"/>
                </a:cubicBezTo>
                <a:cubicBezTo>
                  <a:pt x="10736" y="2297"/>
                  <a:pt x="10731" y="2302"/>
                  <a:pt x="10725" y="2308"/>
                </a:cubicBezTo>
              </a:path>
              <a:path w="11451" h="2464" extrusionOk="0">
                <a:moveTo>
                  <a:pt x="5066" y="1316"/>
                </a:moveTo>
                <a:cubicBezTo>
                  <a:pt x="5048" y="1257"/>
                  <a:pt x="5027" y="1210"/>
                  <a:pt x="4954" y="1206"/>
                </a:cubicBezTo>
                <a:cubicBezTo>
                  <a:pt x="4888" y="1203"/>
                  <a:pt x="4823" y="1256"/>
                  <a:pt x="4779" y="1298"/>
                </a:cubicBezTo>
                <a:cubicBezTo>
                  <a:pt x="4686" y="1386"/>
                  <a:pt x="4590" y="1552"/>
                  <a:pt x="4651" y="1683"/>
                </a:cubicBezTo>
                <a:cubicBezTo>
                  <a:pt x="4679" y="1744"/>
                  <a:pt x="4744" y="1757"/>
                  <a:pt x="4804" y="1748"/>
                </a:cubicBezTo>
                <a:cubicBezTo>
                  <a:pt x="4877" y="1737"/>
                  <a:pt x="4944" y="1689"/>
                  <a:pt x="4992" y="1635"/>
                </a:cubicBezTo>
                <a:cubicBezTo>
                  <a:pt x="5040" y="1581"/>
                  <a:pt x="5063" y="1520"/>
                  <a:pt x="5068" y="1449"/>
                </a:cubicBezTo>
                <a:cubicBezTo>
                  <a:pt x="5072" y="1392"/>
                  <a:pt x="5061" y="1335"/>
                  <a:pt x="5052" y="1279"/>
                </a:cubicBezTo>
                <a:cubicBezTo>
                  <a:pt x="5101" y="1327"/>
                  <a:pt x="5124" y="1383"/>
                  <a:pt x="5149" y="1448"/>
                </a:cubicBezTo>
                <a:cubicBezTo>
                  <a:pt x="5234" y="1669"/>
                  <a:pt x="5289" y="1899"/>
                  <a:pt x="5342" y="2129"/>
                </a:cubicBezTo>
                <a:cubicBezTo>
                  <a:pt x="5363" y="2220"/>
                  <a:pt x="5385" y="2311"/>
                  <a:pt x="5400" y="2404"/>
                </a:cubicBezTo>
                <a:cubicBezTo>
                  <a:pt x="5404" y="2436"/>
                  <a:pt x="5406" y="2443"/>
                  <a:pt x="5406" y="2463"/>
                </a:cubicBezTo>
                <a:cubicBezTo>
                  <a:pt x="5367" y="2397"/>
                  <a:pt x="5348" y="2329"/>
                  <a:pt x="5329" y="2254"/>
                </a:cubicBezTo>
                <a:cubicBezTo>
                  <a:pt x="5296" y="2124"/>
                  <a:pt x="5267" y="1992"/>
                  <a:pt x="5244" y="1860"/>
                </a:cubicBezTo>
                <a:cubicBezTo>
                  <a:pt x="5215" y="1694"/>
                  <a:pt x="5177" y="1498"/>
                  <a:pt x="5222" y="1331"/>
                </a:cubicBezTo>
                <a:cubicBezTo>
                  <a:pt x="5243" y="1253"/>
                  <a:pt x="5307" y="1175"/>
                  <a:pt x="5396" y="1182"/>
                </a:cubicBezTo>
                <a:cubicBezTo>
                  <a:pt x="5463" y="1187"/>
                  <a:pt x="5523" y="1251"/>
                  <a:pt x="5556" y="1304"/>
                </a:cubicBezTo>
                <a:cubicBezTo>
                  <a:pt x="5607" y="1386"/>
                  <a:pt x="5617" y="1502"/>
                  <a:pt x="5568" y="1586"/>
                </a:cubicBezTo>
                <a:cubicBezTo>
                  <a:pt x="5533" y="1647"/>
                  <a:pt x="5482" y="1667"/>
                  <a:pt x="5424" y="1696"/>
                </a:cubicBezTo>
                <a:cubicBezTo>
                  <a:pt x="5405" y="1706"/>
                  <a:pt x="5424" y="1699"/>
                  <a:pt x="5410" y="1715"/>
                </a:cubicBezTo>
              </a:path>
              <a:path w="11451" h="2464" extrusionOk="0">
                <a:moveTo>
                  <a:pt x="5733" y="1634"/>
                </a:moveTo>
                <a:cubicBezTo>
                  <a:pt x="5767" y="1658"/>
                  <a:pt x="5758" y="1667"/>
                  <a:pt x="5741" y="1705"/>
                </a:cubicBezTo>
                <a:cubicBezTo>
                  <a:pt x="5743" y="1677"/>
                  <a:pt x="5743" y="1668"/>
                  <a:pt x="5753" y="1652"/>
                </a:cubicBezTo>
              </a:path>
            </a:pathLst>
          </a:custGeom>
          <a:noFill/>
          <a:ln w="19050" cap="rnd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7856" name="Ink 1056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2578100" y="5986463"/>
            <a:ext cx="1735138" cy="442912"/>
          </a:xfrm>
          <a:custGeom>
            <a:avLst/>
            <a:gdLst>
              <a:gd name="T0" fmla="*/ 2147483647 w 4819"/>
              <a:gd name="T1" fmla="*/ 2147483647 h 1233"/>
              <a:gd name="T2" fmla="*/ 2147483647 w 4819"/>
              <a:gd name="T3" fmla="*/ 2147483647 h 1233"/>
              <a:gd name="T4" fmla="*/ 2147483647 w 4819"/>
              <a:gd name="T5" fmla="*/ 2147483647 h 1233"/>
              <a:gd name="T6" fmla="*/ 2147483647 w 4819"/>
              <a:gd name="T7" fmla="*/ 2147483647 h 1233"/>
              <a:gd name="T8" fmla="*/ 2147483647 w 4819"/>
              <a:gd name="T9" fmla="*/ 2147483647 h 1233"/>
              <a:gd name="T10" fmla="*/ 2147483647 w 4819"/>
              <a:gd name="T11" fmla="*/ 2147483647 h 1233"/>
              <a:gd name="T12" fmla="*/ 2147483647 w 4819"/>
              <a:gd name="T13" fmla="*/ 2147483647 h 1233"/>
              <a:gd name="T14" fmla="*/ 2147483647 w 4819"/>
              <a:gd name="T15" fmla="*/ 2147483647 h 1233"/>
              <a:gd name="T16" fmla="*/ 2147483647 w 4819"/>
              <a:gd name="T17" fmla="*/ 2147483647 h 1233"/>
              <a:gd name="T18" fmla="*/ 2147483647 w 4819"/>
              <a:gd name="T19" fmla="*/ 2147483647 h 1233"/>
              <a:gd name="T20" fmla="*/ 2147483647 w 4819"/>
              <a:gd name="T21" fmla="*/ 2147483647 h 1233"/>
              <a:gd name="T22" fmla="*/ 2147483647 w 4819"/>
              <a:gd name="T23" fmla="*/ 2147483647 h 1233"/>
              <a:gd name="T24" fmla="*/ 2147483647 w 4819"/>
              <a:gd name="T25" fmla="*/ 2147483647 h 1233"/>
              <a:gd name="T26" fmla="*/ 2147483647 w 4819"/>
              <a:gd name="T27" fmla="*/ 2147483647 h 1233"/>
              <a:gd name="T28" fmla="*/ 2147483647 w 4819"/>
              <a:gd name="T29" fmla="*/ 2147483647 h 1233"/>
              <a:gd name="T30" fmla="*/ 2147483647 w 4819"/>
              <a:gd name="T31" fmla="*/ 2147483647 h 1233"/>
              <a:gd name="T32" fmla="*/ 2147483647 w 4819"/>
              <a:gd name="T33" fmla="*/ 2147483647 h 1233"/>
              <a:gd name="T34" fmla="*/ 2147483647 w 4819"/>
              <a:gd name="T35" fmla="*/ 2147483647 h 1233"/>
              <a:gd name="T36" fmla="*/ 2147483647 w 4819"/>
              <a:gd name="T37" fmla="*/ 2147483647 h 1233"/>
              <a:gd name="T38" fmla="*/ 2147483647 w 4819"/>
              <a:gd name="T39" fmla="*/ 2147483647 h 1233"/>
              <a:gd name="T40" fmla="*/ 2147483647 w 4819"/>
              <a:gd name="T41" fmla="*/ 2147483647 h 1233"/>
              <a:gd name="T42" fmla="*/ 2147483647 w 4819"/>
              <a:gd name="T43" fmla="*/ 2147483647 h 1233"/>
              <a:gd name="T44" fmla="*/ 2147483647 w 4819"/>
              <a:gd name="T45" fmla="*/ 2147483647 h 1233"/>
              <a:gd name="T46" fmla="*/ 2147483647 w 4819"/>
              <a:gd name="T47" fmla="*/ 2147483647 h 1233"/>
              <a:gd name="T48" fmla="*/ 2147483647 w 4819"/>
              <a:gd name="T49" fmla="*/ 2147483647 h 1233"/>
              <a:gd name="T50" fmla="*/ 2147483647 w 4819"/>
              <a:gd name="T51" fmla="*/ 2147483647 h 1233"/>
              <a:gd name="T52" fmla="*/ 2147483647 w 4819"/>
              <a:gd name="T53" fmla="*/ 2147483647 h 1233"/>
              <a:gd name="T54" fmla="*/ 2147483647 w 4819"/>
              <a:gd name="T55" fmla="*/ 2147483647 h 1233"/>
              <a:gd name="T56" fmla="*/ 2147483647 w 4819"/>
              <a:gd name="T57" fmla="*/ 2147483647 h 1233"/>
              <a:gd name="T58" fmla="*/ 2147483647 w 4819"/>
              <a:gd name="T59" fmla="*/ 2147483647 h 1233"/>
              <a:gd name="T60" fmla="*/ 2147483647 w 4819"/>
              <a:gd name="T61" fmla="*/ 2147483647 h 1233"/>
              <a:gd name="T62" fmla="*/ 2147483647 w 4819"/>
              <a:gd name="T63" fmla="*/ 2147483647 h 1233"/>
              <a:gd name="T64" fmla="*/ 2147483647 w 4819"/>
              <a:gd name="T65" fmla="*/ 2147483647 h 1233"/>
              <a:gd name="T66" fmla="*/ 2147483647 w 4819"/>
              <a:gd name="T67" fmla="*/ 2147483647 h 1233"/>
              <a:gd name="T68" fmla="*/ 2147483647 w 4819"/>
              <a:gd name="T69" fmla="*/ 2147483647 h 1233"/>
              <a:gd name="T70" fmla="*/ 2147483647 w 4819"/>
              <a:gd name="T71" fmla="*/ 2147483647 h 1233"/>
              <a:gd name="T72" fmla="*/ 2147483647 w 4819"/>
              <a:gd name="T73" fmla="*/ 2147483647 h 1233"/>
              <a:gd name="T74" fmla="*/ 2147483647 w 4819"/>
              <a:gd name="T75" fmla="*/ 2147483647 h 1233"/>
              <a:gd name="T76" fmla="*/ 2147483647 w 4819"/>
              <a:gd name="T77" fmla="*/ 2147483647 h 1233"/>
              <a:gd name="T78" fmla="*/ 2147483647 w 4819"/>
              <a:gd name="T79" fmla="*/ 2147483647 h 1233"/>
              <a:gd name="T80" fmla="*/ 2147483647 w 4819"/>
              <a:gd name="T81" fmla="*/ 2147483647 h 1233"/>
              <a:gd name="T82" fmla="*/ 2147483647 w 4819"/>
              <a:gd name="T83" fmla="*/ 2147483647 h 1233"/>
              <a:gd name="T84" fmla="*/ 2147483647 w 4819"/>
              <a:gd name="T85" fmla="*/ 2147483647 h 1233"/>
              <a:gd name="T86" fmla="*/ 2147483647 w 4819"/>
              <a:gd name="T87" fmla="*/ 2147483647 h 1233"/>
              <a:gd name="T88" fmla="*/ 2147483647 w 4819"/>
              <a:gd name="T89" fmla="*/ 2147483647 h 1233"/>
              <a:gd name="T90" fmla="*/ 2147483647 w 4819"/>
              <a:gd name="T91" fmla="*/ 2147483647 h 1233"/>
              <a:gd name="T92" fmla="*/ 2147483647 w 4819"/>
              <a:gd name="T93" fmla="*/ 2147483647 h 1233"/>
              <a:gd name="T94" fmla="*/ 2147483647 w 4819"/>
              <a:gd name="T95" fmla="*/ 2147483647 h 1233"/>
              <a:gd name="T96" fmla="*/ 2147483647 w 4819"/>
              <a:gd name="T97" fmla="*/ 2147483647 h 1233"/>
              <a:gd name="T98" fmla="*/ 2147483647 w 4819"/>
              <a:gd name="T99" fmla="*/ 0 h 1233"/>
              <a:gd name="T100" fmla="*/ 2147483647 w 4819"/>
              <a:gd name="T101" fmla="*/ 2147483647 h 1233"/>
              <a:gd name="T102" fmla="*/ 2147483647 w 4819"/>
              <a:gd name="T103" fmla="*/ 2147483647 h 1233"/>
              <a:gd name="T104" fmla="*/ 2147483647 w 4819"/>
              <a:gd name="T105" fmla="*/ 2147483647 h 1233"/>
              <a:gd name="T106" fmla="*/ 2147483647 w 4819"/>
              <a:gd name="T107" fmla="*/ 2147483647 h 1233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4819"/>
              <a:gd name="T163" fmla="*/ 0 h 1233"/>
              <a:gd name="T164" fmla="*/ 4819 w 4819"/>
              <a:gd name="T165" fmla="*/ 1233 h 1233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4819" h="1233" extrusionOk="0">
                <a:moveTo>
                  <a:pt x="29" y="382"/>
                </a:moveTo>
                <a:cubicBezTo>
                  <a:pt x="16" y="361"/>
                  <a:pt x="12" y="355"/>
                  <a:pt x="5" y="340"/>
                </a:cubicBezTo>
                <a:cubicBezTo>
                  <a:pt x="15" y="377"/>
                  <a:pt x="19" y="412"/>
                  <a:pt x="20" y="451"/>
                </a:cubicBezTo>
                <a:cubicBezTo>
                  <a:pt x="25" y="603"/>
                  <a:pt x="8" y="754"/>
                  <a:pt x="1" y="905"/>
                </a:cubicBezTo>
                <a:cubicBezTo>
                  <a:pt x="0" y="931"/>
                  <a:pt x="0" y="937"/>
                  <a:pt x="0" y="953"/>
                </a:cubicBezTo>
                <a:cubicBezTo>
                  <a:pt x="5" y="916"/>
                  <a:pt x="18" y="886"/>
                  <a:pt x="39" y="854"/>
                </a:cubicBezTo>
                <a:cubicBezTo>
                  <a:pt x="66" y="815"/>
                  <a:pt x="91" y="778"/>
                  <a:pt x="134" y="754"/>
                </a:cubicBezTo>
                <a:cubicBezTo>
                  <a:pt x="182" y="727"/>
                  <a:pt x="220" y="773"/>
                  <a:pt x="252" y="806"/>
                </a:cubicBezTo>
                <a:cubicBezTo>
                  <a:pt x="283" y="837"/>
                  <a:pt x="309" y="873"/>
                  <a:pt x="333" y="910"/>
                </a:cubicBezTo>
                <a:cubicBezTo>
                  <a:pt x="350" y="937"/>
                  <a:pt x="357" y="954"/>
                  <a:pt x="360" y="984"/>
                </a:cubicBezTo>
                <a:cubicBezTo>
                  <a:pt x="317" y="1007"/>
                  <a:pt x="298" y="1007"/>
                  <a:pt x="251" y="1007"/>
                </a:cubicBezTo>
                <a:cubicBezTo>
                  <a:pt x="210" y="1007"/>
                  <a:pt x="159" y="1012"/>
                  <a:pt x="119" y="1004"/>
                </a:cubicBezTo>
                <a:cubicBezTo>
                  <a:pt x="98" y="1000"/>
                  <a:pt x="75" y="989"/>
                  <a:pt x="53" y="984"/>
                </a:cubicBezTo>
                <a:cubicBezTo>
                  <a:pt x="88" y="962"/>
                  <a:pt x="125" y="944"/>
                  <a:pt x="162" y="924"/>
                </a:cubicBezTo>
              </a:path>
              <a:path w="4819" h="1233" extrusionOk="0">
                <a:moveTo>
                  <a:pt x="482" y="879"/>
                </a:moveTo>
                <a:cubicBezTo>
                  <a:pt x="513" y="907"/>
                  <a:pt x="539" y="935"/>
                  <a:pt x="560" y="971"/>
                </a:cubicBezTo>
                <a:cubicBezTo>
                  <a:pt x="572" y="993"/>
                  <a:pt x="578" y="998"/>
                  <a:pt x="593" y="969"/>
                </a:cubicBezTo>
              </a:path>
              <a:path w="4819" h="1233" extrusionOk="0">
                <a:moveTo>
                  <a:pt x="1038" y="796"/>
                </a:moveTo>
                <a:cubicBezTo>
                  <a:pt x="1001" y="774"/>
                  <a:pt x="994" y="766"/>
                  <a:pt x="944" y="760"/>
                </a:cubicBezTo>
                <a:cubicBezTo>
                  <a:pt x="902" y="755"/>
                  <a:pt x="859" y="769"/>
                  <a:pt x="831" y="802"/>
                </a:cubicBezTo>
                <a:cubicBezTo>
                  <a:pt x="789" y="850"/>
                  <a:pt x="806" y="927"/>
                  <a:pt x="854" y="961"/>
                </a:cubicBezTo>
                <a:cubicBezTo>
                  <a:pt x="896" y="991"/>
                  <a:pt x="937" y="973"/>
                  <a:pt x="974" y="945"/>
                </a:cubicBezTo>
                <a:cubicBezTo>
                  <a:pt x="1024" y="907"/>
                  <a:pt x="1056" y="847"/>
                  <a:pt x="1073" y="787"/>
                </a:cubicBezTo>
                <a:cubicBezTo>
                  <a:pt x="1096" y="704"/>
                  <a:pt x="1098" y="614"/>
                  <a:pt x="1090" y="528"/>
                </a:cubicBezTo>
                <a:cubicBezTo>
                  <a:pt x="1082" y="441"/>
                  <a:pt x="1064" y="342"/>
                  <a:pt x="1020" y="265"/>
                </a:cubicBezTo>
                <a:cubicBezTo>
                  <a:pt x="1004" y="243"/>
                  <a:pt x="999" y="236"/>
                  <a:pt x="978" y="241"/>
                </a:cubicBezTo>
                <a:cubicBezTo>
                  <a:pt x="966" y="293"/>
                  <a:pt x="962" y="341"/>
                  <a:pt x="963" y="395"/>
                </a:cubicBezTo>
                <a:cubicBezTo>
                  <a:pt x="966" y="504"/>
                  <a:pt x="988" y="608"/>
                  <a:pt x="1038" y="706"/>
                </a:cubicBezTo>
                <a:cubicBezTo>
                  <a:pt x="1073" y="774"/>
                  <a:pt x="1116" y="828"/>
                  <a:pt x="1184" y="865"/>
                </a:cubicBezTo>
                <a:cubicBezTo>
                  <a:pt x="1224" y="887"/>
                  <a:pt x="1287" y="899"/>
                  <a:pt x="1332" y="883"/>
                </a:cubicBezTo>
                <a:cubicBezTo>
                  <a:pt x="1361" y="873"/>
                  <a:pt x="1400" y="844"/>
                  <a:pt x="1407" y="811"/>
                </a:cubicBezTo>
                <a:cubicBezTo>
                  <a:pt x="1414" y="777"/>
                  <a:pt x="1401" y="746"/>
                  <a:pt x="1372" y="727"/>
                </a:cubicBezTo>
                <a:cubicBezTo>
                  <a:pt x="1352" y="714"/>
                  <a:pt x="1304" y="702"/>
                  <a:pt x="1282" y="717"/>
                </a:cubicBezTo>
                <a:cubicBezTo>
                  <a:pt x="1242" y="744"/>
                  <a:pt x="1245" y="791"/>
                  <a:pt x="1254" y="830"/>
                </a:cubicBezTo>
                <a:cubicBezTo>
                  <a:pt x="1264" y="872"/>
                  <a:pt x="1299" y="912"/>
                  <a:pt x="1326" y="944"/>
                </a:cubicBezTo>
                <a:cubicBezTo>
                  <a:pt x="1349" y="972"/>
                  <a:pt x="1379" y="999"/>
                  <a:pt x="1410" y="1018"/>
                </a:cubicBezTo>
                <a:cubicBezTo>
                  <a:pt x="1448" y="1042"/>
                  <a:pt x="1474" y="1035"/>
                  <a:pt x="1499" y="996"/>
                </a:cubicBezTo>
                <a:cubicBezTo>
                  <a:pt x="1521" y="961"/>
                  <a:pt x="1538" y="918"/>
                  <a:pt x="1550" y="879"/>
                </a:cubicBezTo>
                <a:cubicBezTo>
                  <a:pt x="1596" y="728"/>
                  <a:pt x="1596" y="558"/>
                  <a:pt x="1565" y="404"/>
                </a:cubicBezTo>
                <a:cubicBezTo>
                  <a:pt x="1554" y="347"/>
                  <a:pt x="1540" y="321"/>
                  <a:pt x="1507" y="279"/>
                </a:cubicBezTo>
                <a:cubicBezTo>
                  <a:pt x="1473" y="331"/>
                  <a:pt x="1466" y="376"/>
                  <a:pt x="1461" y="439"/>
                </a:cubicBezTo>
                <a:cubicBezTo>
                  <a:pt x="1451" y="579"/>
                  <a:pt x="1473" y="717"/>
                  <a:pt x="1545" y="838"/>
                </a:cubicBezTo>
                <a:cubicBezTo>
                  <a:pt x="1560" y="864"/>
                  <a:pt x="1589" y="920"/>
                  <a:pt x="1616" y="935"/>
                </a:cubicBezTo>
                <a:cubicBezTo>
                  <a:pt x="1647" y="953"/>
                  <a:pt x="1656" y="941"/>
                  <a:pt x="1688" y="936"/>
                </a:cubicBezTo>
              </a:path>
              <a:path w="4819" h="1233" extrusionOk="0">
                <a:moveTo>
                  <a:pt x="1760" y="818"/>
                </a:moveTo>
                <a:cubicBezTo>
                  <a:pt x="1760" y="839"/>
                  <a:pt x="1760" y="847"/>
                  <a:pt x="1771" y="858"/>
                </a:cubicBezTo>
                <a:cubicBezTo>
                  <a:pt x="1791" y="827"/>
                  <a:pt x="1805" y="799"/>
                  <a:pt x="1815" y="763"/>
                </a:cubicBezTo>
                <a:cubicBezTo>
                  <a:pt x="1845" y="650"/>
                  <a:pt x="1850" y="532"/>
                  <a:pt x="1857" y="416"/>
                </a:cubicBezTo>
                <a:cubicBezTo>
                  <a:pt x="1859" y="381"/>
                  <a:pt x="1860" y="346"/>
                  <a:pt x="1861" y="311"/>
                </a:cubicBezTo>
                <a:cubicBezTo>
                  <a:pt x="1861" y="378"/>
                  <a:pt x="1859" y="445"/>
                  <a:pt x="1859" y="512"/>
                </a:cubicBezTo>
                <a:cubicBezTo>
                  <a:pt x="1859" y="574"/>
                  <a:pt x="1861" y="632"/>
                  <a:pt x="1875" y="692"/>
                </a:cubicBezTo>
                <a:cubicBezTo>
                  <a:pt x="1928" y="703"/>
                  <a:pt x="1946" y="679"/>
                  <a:pt x="1978" y="629"/>
                </a:cubicBezTo>
                <a:cubicBezTo>
                  <a:pt x="2019" y="565"/>
                  <a:pt x="2047" y="493"/>
                  <a:pt x="2073" y="422"/>
                </a:cubicBezTo>
                <a:cubicBezTo>
                  <a:pt x="2091" y="374"/>
                  <a:pt x="2106" y="326"/>
                  <a:pt x="2127" y="280"/>
                </a:cubicBezTo>
                <a:cubicBezTo>
                  <a:pt x="2153" y="330"/>
                  <a:pt x="2153" y="388"/>
                  <a:pt x="2156" y="447"/>
                </a:cubicBezTo>
                <a:cubicBezTo>
                  <a:pt x="2161" y="535"/>
                  <a:pt x="2163" y="623"/>
                  <a:pt x="2169" y="711"/>
                </a:cubicBezTo>
                <a:cubicBezTo>
                  <a:pt x="2173" y="772"/>
                  <a:pt x="2181" y="834"/>
                  <a:pt x="2197" y="893"/>
                </a:cubicBezTo>
                <a:cubicBezTo>
                  <a:pt x="2202" y="912"/>
                  <a:pt x="2228" y="983"/>
                  <a:pt x="2259" y="977"/>
                </a:cubicBezTo>
                <a:cubicBezTo>
                  <a:pt x="2269" y="970"/>
                  <a:pt x="2279" y="963"/>
                  <a:pt x="2289" y="956"/>
                </a:cubicBezTo>
              </a:path>
              <a:path w="4819" h="1233" extrusionOk="0">
                <a:moveTo>
                  <a:pt x="2369" y="830"/>
                </a:moveTo>
                <a:cubicBezTo>
                  <a:pt x="2380" y="803"/>
                  <a:pt x="2385" y="791"/>
                  <a:pt x="2386" y="763"/>
                </a:cubicBezTo>
                <a:cubicBezTo>
                  <a:pt x="2358" y="789"/>
                  <a:pt x="2351" y="815"/>
                  <a:pt x="2349" y="855"/>
                </a:cubicBezTo>
                <a:cubicBezTo>
                  <a:pt x="2347" y="893"/>
                  <a:pt x="2359" y="925"/>
                  <a:pt x="2394" y="942"/>
                </a:cubicBezTo>
                <a:cubicBezTo>
                  <a:pt x="2437" y="962"/>
                  <a:pt x="2473" y="939"/>
                  <a:pt x="2504" y="911"/>
                </a:cubicBezTo>
                <a:cubicBezTo>
                  <a:pt x="2534" y="884"/>
                  <a:pt x="2559" y="852"/>
                  <a:pt x="2562" y="810"/>
                </a:cubicBezTo>
                <a:cubicBezTo>
                  <a:pt x="2566" y="767"/>
                  <a:pt x="2550" y="727"/>
                  <a:pt x="2535" y="688"/>
                </a:cubicBezTo>
                <a:cubicBezTo>
                  <a:pt x="2526" y="662"/>
                  <a:pt x="2522" y="653"/>
                  <a:pt x="2516" y="635"/>
                </a:cubicBezTo>
                <a:cubicBezTo>
                  <a:pt x="2545" y="658"/>
                  <a:pt x="2568" y="685"/>
                  <a:pt x="2595" y="711"/>
                </a:cubicBezTo>
                <a:cubicBezTo>
                  <a:pt x="2630" y="746"/>
                  <a:pt x="2669" y="778"/>
                  <a:pt x="2711" y="804"/>
                </a:cubicBezTo>
                <a:cubicBezTo>
                  <a:pt x="2770" y="840"/>
                  <a:pt x="2740" y="770"/>
                  <a:pt x="2726" y="741"/>
                </a:cubicBezTo>
                <a:cubicBezTo>
                  <a:pt x="2721" y="731"/>
                  <a:pt x="2716" y="722"/>
                  <a:pt x="2711" y="712"/>
                </a:cubicBezTo>
                <a:cubicBezTo>
                  <a:pt x="2741" y="716"/>
                  <a:pt x="2772" y="723"/>
                  <a:pt x="2803" y="728"/>
                </a:cubicBezTo>
                <a:cubicBezTo>
                  <a:pt x="2847" y="736"/>
                  <a:pt x="2886" y="734"/>
                  <a:pt x="2929" y="724"/>
                </a:cubicBezTo>
                <a:cubicBezTo>
                  <a:pt x="2959" y="717"/>
                  <a:pt x="2993" y="695"/>
                  <a:pt x="3005" y="664"/>
                </a:cubicBezTo>
                <a:cubicBezTo>
                  <a:pt x="3027" y="609"/>
                  <a:pt x="3010" y="532"/>
                  <a:pt x="2982" y="482"/>
                </a:cubicBezTo>
                <a:cubicBezTo>
                  <a:pt x="2965" y="457"/>
                  <a:pt x="2959" y="449"/>
                  <a:pt x="2935" y="448"/>
                </a:cubicBezTo>
                <a:cubicBezTo>
                  <a:pt x="2897" y="531"/>
                  <a:pt x="2892" y="604"/>
                  <a:pt x="2898" y="696"/>
                </a:cubicBezTo>
                <a:cubicBezTo>
                  <a:pt x="2901" y="745"/>
                  <a:pt x="2910" y="914"/>
                  <a:pt x="2972" y="937"/>
                </a:cubicBezTo>
                <a:cubicBezTo>
                  <a:pt x="3002" y="948"/>
                  <a:pt x="3067" y="897"/>
                  <a:pt x="3089" y="883"/>
                </a:cubicBezTo>
              </a:path>
              <a:path w="4819" h="1233" extrusionOk="0">
                <a:moveTo>
                  <a:pt x="3443" y="216"/>
                </a:moveTo>
                <a:cubicBezTo>
                  <a:pt x="3412" y="182"/>
                  <a:pt x="3391" y="243"/>
                  <a:pt x="3377" y="290"/>
                </a:cubicBezTo>
                <a:cubicBezTo>
                  <a:pt x="3334" y="428"/>
                  <a:pt x="3311" y="569"/>
                  <a:pt x="3306" y="713"/>
                </a:cubicBezTo>
                <a:cubicBezTo>
                  <a:pt x="3302" y="836"/>
                  <a:pt x="3306" y="967"/>
                  <a:pt x="3338" y="1087"/>
                </a:cubicBezTo>
                <a:cubicBezTo>
                  <a:pt x="3350" y="1131"/>
                  <a:pt x="3372" y="1216"/>
                  <a:pt x="3424" y="1232"/>
                </a:cubicBezTo>
                <a:cubicBezTo>
                  <a:pt x="3451" y="1240"/>
                  <a:pt x="3469" y="1208"/>
                  <a:pt x="3483" y="1193"/>
                </a:cubicBezTo>
              </a:path>
              <a:path w="4819" h="1233" extrusionOk="0">
                <a:moveTo>
                  <a:pt x="3754" y="729"/>
                </a:moveTo>
                <a:cubicBezTo>
                  <a:pt x="3778" y="707"/>
                  <a:pt x="3785" y="704"/>
                  <a:pt x="3794" y="686"/>
                </a:cubicBezTo>
                <a:cubicBezTo>
                  <a:pt x="3759" y="695"/>
                  <a:pt x="3732" y="695"/>
                  <a:pt x="3701" y="717"/>
                </a:cubicBezTo>
                <a:cubicBezTo>
                  <a:pt x="3671" y="738"/>
                  <a:pt x="3640" y="771"/>
                  <a:pt x="3630" y="807"/>
                </a:cubicBezTo>
                <a:cubicBezTo>
                  <a:pt x="3611" y="878"/>
                  <a:pt x="3658" y="921"/>
                  <a:pt x="3727" y="927"/>
                </a:cubicBezTo>
                <a:cubicBezTo>
                  <a:pt x="3773" y="931"/>
                  <a:pt x="3830" y="905"/>
                  <a:pt x="3872" y="888"/>
                </a:cubicBezTo>
                <a:cubicBezTo>
                  <a:pt x="3901" y="876"/>
                  <a:pt x="3923" y="860"/>
                  <a:pt x="3949" y="844"/>
                </a:cubicBezTo>
                <a:cubicBezTo>
                  <a:pt x="3946" y="867"/>
                  <a:pt x="3907" y="926"/>
                  <a:pt x="3961" y="930"/>
                </a:cubicBezTo>
                <a:cubicBezTo>
                  <a:pt x="3995" y="933"/>
                  <a:pt x="4051" y="887"/>
                  <a:pt x="4072" y="865"/>
                </a:cubicBezTo>
                <a:cubicBezTo>
                  <a:pt x="4095" y="841"/>
                  <a:pt x="4128" y="796"/>
                  <a:pt x="4115" y="759"/>
                </a:cubicBezTo>
                <a:cubicBezTo>
                  <a:pt x="4104" y="726"/>
                  <a:pt x="4051" y="714"/>
                  <a:pt x="4024" y="696"/>
                </a:cubicBezTo>
                <a:cubicBezTo>
                  <a:pt x="4081" y="661"/>
                  <a:pt x="4146" y="638"/>
                  <a:pt x="4202" y="602"/>
                </a:cubicBezTo>
                <a:cubicBezTo>
                  <a:pt x="4280" y="552"/>
                  <a:pt x="4362" y="492"/>
                  <a:pt x="4424" y="422"/>
                </a:cubicBezTo>
                <a:cubicBezTo>
                  <a:pt x="4493" y="344"/>
                  <a:pt x="4545" y="248"/>
                  <a:pt x="4523" y="141"/>
                </a:cubicBezTo>
                <a:cubicBezTo>
                  <a:pt x="4510" y="79"/>
                  <a:pt x="4461" y="-7"/>
                  <a:pt x="4386" y="0"/>
                </a:cubicBezTo>
                <a:cubicBezTo>
                  <a:pt x="4319" y="6"/>
                  <a:pt x="4299" y="101"/>
                  <a:pt x="4288" y="152"/>
                </a:cubicBezTo>
                <a:cubicBezTo>
                  <a:pt x="4237" y="384"/>
                  <a:pt x="4248" y="645"/>
                  <a:pt x="4277" y="879"/>
                </a:cubicBezTo>
                <a:cubicBezTo>
                  <a:pt x="4285" y="946"/>
                  <a:pt x="4291" y="1052"/>
                  <a:pt x="4337" y="1107"/>
                </a:cubicBezTo>
                <a:cubicBezTo>
                  <a:pt x="4374" y="1152"/>
                  <a:pt x="4434" y="1044"/>
                  <a:pt x="4449" y="1023"/>
                </a:cubicBezTo>
              </a:path>
              <a:path w="4819" h="1233" extrusionOk="0">
                <a:moveTo>
                  <a:pt x="4614" y="264"/>
                </a:moveTo>
                <a:cubicBezTo>
                  <a:pt x="4616" y="252"/>
                  <a:pt x="4619" y="240"/>
                  <a:pt x="4621" y="228"/>
                </a:cubicBezTo>
                <a:cubicBezTo>
                  <a:pt x="4688" y="234"/>
                  <a:pt x="4723" y="294"/>
                  <a:pt x="4755" y="359"/>
                </a:cubicBezTo>
                <a:cubicBezTo>
                  <a:pt x="4837" y="525"/>
                  <a:pt x="4837" y="747"/>
                  <a:pt x="4789" y="921"/>
                </a:cubicBezTo>
                <a:cubicBezTo>
                  <a:pt x="4764" y="1013"/>
                  <a:pt x="4736" y="1035"/>
                  <a:pt x="4666" y="1090"/>
                </a:cubicBezTo>
              </a:path>
            </a:pathLst>
          </a:custGeom>
          <a:noFill/>
          <a:ln w="19050" cap="rnd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8850" name="Group 2"/>
          <p:cNvGrpSpPr>
            <a:grpSpLocks/>
          </p:cNvGrpSpPr>
          <p:nvPr/>
        </p:nvGrpSpPr>
        <p:grpSpPr bwMode="auto">
          <a:xfrm>
            <a:off x="549275" y="990600"/>
            <a:ext cx="8043863" cy="180975"/>
            <a:chOff x="295" y="1311"/>
            <a:chExt cx="5177" cy="114"/>
          </a:xfrm>
        </p:grpSpPr>
        <p:sp>
          <p:nvSpPr>
            <p:cNvPr id="78870" name="Rectangle 3"/>
            <p:cNvSpPr>
              <a:spLocks noChangeArrowheads="1"/>
            </p:cNvSpPr>
            <p:nvPr/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8871" name="Rectangle 4"/>
            <p:cNvSpPr>
              <a:spLocks noChangeArrowheads="1"/>
            </p:cNvSpPr>
            <p:nvPr/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78851" name="Text Box 5"/>
          <p:cNvSpPr txBox="1">
            <a:spLocks noChangeArrowheads="1"/>
          </p:cNvSpPr>
          <p:nvPr/>
        </p:nvSpPr>
        <p:spPr bwMode="auto">
          <a:xfrm>
            <a:off x="304800" y="228600"/>
            <a:ext cx="3886200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4000">
                <a:latin typeface="Times" charset="0"/>
              </a:rPr>
              <a:t>Problem 2</a:t>
            </a:r>
          </a:p>
        </p:txBody>
      </p:sp>
      <p:sp>
        <p:nvSpPr>
          <p:cNvPr id="78852" name="Text Box 6"/>
          <p:cNvSpPr txBox="1">
            <a:spLocks noChangeArrowheads="1"/>
          </p:cNvSpPr>
          <p:nvPr/>
        </p:nvSpPr>
        <p:spPr bwMode="auto">
          <a:xfrm>
            <a:off x="3505200" y="1447800"/>
            <a:ext cx="2362200" cy="415925"/>
          </a:xfrm>
          <a:prstGeom prst="rect">
            <a:avLst/>
          </a:prstGeom>
          <a:noFill/>
          <a:ln w="19050">
            <a:solidFill>
              <a:srgbClr val="008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2000" b="1">
                <a:solidFill>
                  <a:srgbClr val="008000"/>
                </a:solidFill>
                <a:latin typeface="Courier New" pitchFamily="49" charset="0"/>
              </a:rPr>
              <a:t>class Board</a:t>
            </a:r>
          </a:p>
        </p:txBody>
      </p:sp>
      <p:sp>
        <p:nvSpPr>
          <p:cNvPr id="78853" name="Text Box 7"/>
          <p:cNvSpPr txBox="1">
            <a:spLocks noChangeArrowheads="1"/>
          </p:cNvSpPr>
          <p:nvPr/>
        </p:nvSpPr>
        <p:spPr bwMode="auto">
          <a:xfrm>
            <a:off x="2971800" y="2168525"/>
            <a:ext cx="16002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2000" b="1">
                <a:solidFill>
                  <a:schemeClr val="accent2"/>
                </a:solidFill>
                <a:latin typeface="Courier New" pitchFamily="49" charset="0"/>
              </a:rPr>
              <a:t>__init__</a:t>
            </a:r>
            <a:endParaRPr lang="en-US" sz="2000">
              <a:solidFill>
                <a:schemeClr val="accent2"/>
              </a:solidFill>
              <a:latin typeface="Times" charset="0"/>
            </a:endParaRPr>
          </a:p>
        </p:txBody>
      </p:sp>
      <p:sp>
        <p:nvSpPr>
          <p:cNvPr id="78854" name="Text Box 8"/>
          <p:cNvSpPr txBox="1">
            <a:spLocks noChangeArrowheads="1"/>
          </p:cNvSpPr>
          <p:nvPr/>
        </p:nvSpPr>
        <p:spPr bwMode="auto">
          <a:xfrm>
            <a:off x="2971800" y="2667000"/>
            <a:ext cx="22860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2000" b="1">
                <a:solidFill>
                  <a:schemeClr val="accent2"/>
                </a:solidFill>
                <a:latin typeface="Courier New" pitchFamily="49" charset="0"/>
              </a:rPr>
              <a:t>allowsMove</a:t>
            </a:r>
            <a:endParaRPr lang="en-US" sz="2000">
              <a:solidFill>
                <a:schemeClr val="accent2"/>
              </a:solidFill>
              <a:latin typeface="Times" charset="0"/>
            </a:endParaRPr>
          </a:p>
        </p:txBody>
      </p:sp>
      <p:sp>
        <p:nvSpPr>
          <p:cNvPr id="78855" name="Text Box 9"/>
          <p:cNvSpPr txBox="1">
            <a:spLocks noChangeArrowheads="1"/>
          </p:cNvSpPr>
          <p:nvPr/>
        </p:nvSpPr>
        <p:spPr bwMode="auto">
          <a:xfrm>
            <a:off x="2971800" y="3663950"/>
            <a:ext cx="22860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2000" b="1">
                <a:solidFill>
                  <a:schemeClr val="accent2"/>
                </a:solidFill>
                <a:latin typeface="Courier New" pitchFamily="49" charset="0"/>
              </a:rPr>
              <a:t>__repr__</a:t>
            </a:r>
            <a:endParaRPr lang="en-US" sz="2000">
              <a:solidFill>
                <a:schemeClr val="accent2"/>
              </a:solidFill>
              <a:latin typeface="Times" charset="0"/>
            </a:endParaRPr>
          </a:p>
        </p:txBody>
      </p:sp>
      <p:sp>
        <p:nvSpPr>
          <p:cNvPr id="78856" name="Text Box 10"/>
          <p:cNvSpPr txBox="1">
            <a:spLocks noChangeArrowheads="1"/>
          </p:cNvSpPr>
          <p:nvPr/>
        </p:nvSpPr>
        <p:spPr bwMode="auto">
          <a:xfrm>
            <a:off x="2971800" y="3165475"/>
            <a:ext cx="22860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2000" b="1">
                <a:solidFill>
                  <a:schemeClr val="accent2"/>
                </a:solidFill>
                <a:latin typeface="Courier New" pitchFamily="49" charset="0"/>
              </a:rPr>
              <a:t>addMove</a:t>
            </a:r>
            <a:endParaRPr lang="en-US" sz="2000">
              <a:solidFill>
                <a:schemeClr val="accent2"/>
              </a:solidFill>
              <a:latin typeface="Times" charset="0"/>
            </a:endParaRPr>
          </a:p>
        </p:txBody>
      </p:sp>
      <p:sp>
        <p:nvSpPr>
          <p:cNvPr id="78857" name="Text Box 11"/>
          <p:cNvSpPr txBox="1">
            <a:spLocks noChangeArrowheads="1"/>
          </p:cNvSpPr>
          <p:nvPr/>
        </p:nvSpPr>
        <p:spPr bwMode="auto">
          <a:xfrm>
            <a:off x="2971800" y="4162425"/>
            <a:ext cx="22860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2000" b="1">
                <a:solidFill>
                  <a:schemeClr val="accent2"/>
                </a:solidFill>
                <a:latin typeface="Courier New" pitchFamily="49" charset="0"/>
              </a:rPr>
              <a:t>isFull</a:t>
            </a:r>
            <a:endParaRPr lang="en-US" sz="2000">
              <a:solidFill>
                <a:schemeClr val="accent2"/>
              </a:solidFill>
              <a:latin typeface="Times" charset="0"/>
            </a:endParaRPr>
          </a:p>
        </p:txBody>
      </p:sp>
      <p:sp>
        <p:nvSpPr>
          <p:cNvPr id="78858" name="Text Box 12"/>
          <p:cNvSpPr txBox="1">
            <a:spLocks noChangeArrowheads="1"/>
          </p:cNvSpPr>
          <p:nvPr/>
        </p:nvSpPr>
        <p:spPr bwMode="auto">
          <a:xfrm>
            <a:off x="2971800" y="4660900"/>
            <a:ext cx="22860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2000" b="1">
                <a:solidFill>
                  <a:schemeClr val="accent2"/>
                </a:solidFill>
                <a:latin typeface="Courier New" pitchFamily="49" charset="0"/>
              </a:rPr>
              <a:t>winsFor</a:t>
            </a:r>
            <a:endParaRPr lang="en-US" sz="2000">
              <a:solidFill>
                <a:schemeClr val="accent2"/>
              </a:solidFill>
              <a:latin typeface="Times" charset="0"/>
            </a:endParaRPr>
          </a:p>
        </p:txBody>
      </p:sp>
      <p:sp>
        <p:nvSpPr>
          <p:cNvPr id="78859" name="Text Box 13"/>
          <p:cNvSpPr txBox="1">
            <a:spLocks noChangeArrowheads="1"/>
          </p:cNvSpPr>
          <p:nvPr/>
        </p:nvSpPr>
        <p:spPr bwMode="auto">
          <a:xfrm>
            <a:off x="4572000" y="2176463"/>
            <a:ext cx="228600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600">
                <a:latin typeface="Times" charset="0"/>
              </a:rPr>
              <a:t>the </a:t>
            </a:r>
            <a:r>
              <a:rPr lang="ja-JP" altLang="en-US" sz="1600">
                <a:latin typeface="Times" charset="0"/>
              </a:rPr>
              <a:t>“</a:t>
            </a:r>
            <a:r>
              <a:rPr lang="en-US" altLang="ja-JP" sz="1600">
                <a:latin typeface="Times" charset="0"/>
              </a:rPr>
              <a:t>constructor</a:t>
            </a:r>
            <a:r>
              <a:rPr lang="ja-JP" altLang="en-US" sz="1600">
                <a:latin typeface="Times" charset="0"/>
              </a:rPr>
              <a:t>”</a:t>
            </a:r>
            <a:endParaRPr lang="en-US" sz="1600">
              <a:latin typeface="Times" charset="0"/>
            </a:endParaRPr>
          </a:p>
        </p:txBody>
      </p:sp>
      <p:sp>
        <p:nvSpPr>
          <p:cNvPr id="78860" name="Text Box 14"/>
          <p:cNvSpPr txBox="1">
            <a:spLocks noChangeArrowheads="1"/>
          </p:cNvSpPr>
          <p:nvPr/>
        </p:nvSpPr>
        <p:spPr bwMode="auto">
          <a:xfrm>
            <a:off x="4572000" y="2686050"/>
            <a:ext cx="228600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600">
                <a:latin typeface="Times" charset="0"/>
              </a:rPr>
              <a:t>checks if allowed</a:t>
            </a:r>
          </a:p>
        </p:txBody>
      </p:sp>
      <p:sp>
        <p:nvSpPr>
          <p:cNvPr id="78861" name="Text Box 15"/>
          <p:cNvSpPr txBox="1">
            <a:spLocks noChangeArrowheads="1"/>
          </p:cNvSpPr>
          <p:nvPr/>
        </p:nvSpPr>
        <p:spPr bwMode="auto">
          <a:xfrm>
            <a:off x="4572000" y="3187700"/>
            <a:ext cx="228600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600">
                <a:latin typeface="Times" charset="0"/>
              </a:rPr>
              <a:t>places a checker</a:t>
            </a:r>
          </a:p>
        </p:txBody>
      </p:sp>
      <p:sp>
        <p:nvSpPr>
          <p:cNvPr id="78862" name="Text Box 16"/>
          <p:cNvSpPr txBox="1">
            <a:spLocks noChangeArrowheads="1"/>
          </p:cNvSpPr>
          <p:nvPr/>
        </p:nvSpPr>
        <p:spPr bwMode="auto">
          <a:xfrm>
            <a:off x="4572000" y="3692525"/>
            <a:ext cx="228600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600">
                <a:latin typeface="Times" charset="0"/>
              </a:rPr>
              <a:t>outputs to screen</a:t>
            </a:r>
          </a:p>
        </p:txBody>
      </p:sp>
      <p:sp>
        <p:nvSpPr>
          <p:cNvPr id="78863" name="Text Box 17"/>
          <p:cNvSpPr txBox="1">
            <a:spLocks noChangeArrowheads="1"/>
          </p:cNvSpPr>
          <p:nvPr/>
        </p:nvSpPr>
        <p:spPr bwMode="auto">
          <a:xfrm>
            <a:off x="4572000" y="4173538"/>
            <a:ext cx="228600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600">
                <a:latin typeface="Times" charset="0"/>
              </a:rPr>
              <a:t>checks if space left</a:t>
            </a:r>
          </a:p>
        </p:txBody>
      </p:sp>
      <p:sp>
        <p:nvSpPr>
          <p:cNvPr id="78864" name="Text Box 18"/>
          <p:cNvSpPr txBox="1">
            <a:spLocks noChangeArrowheads="1"/>
          </p:cNvSpPr>
          <p:nvPr/>
        </p:nvSpPr>
        <p:spPr bwMode="auto">
          <a:xfrm>
            <a:off x="4435475" y="4732338"/>
            <a:ext cx="2514600" cy="2873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lnSpc>
                <a:spcPct val="80000"/>
              </a:lnSpc>
              <a:spcBef>
                <a:spcPct val="50000"/>
              </a:spcBef>
            </a:pPr>
            <a:r>
              <a:rPr lang="en-US" sz="1600">
                <a:latin typeface="Times" charset="0"/>
              </a:rPr>
              <a:t>checks if a player has won</a:t>
            </a:r>
          </a:p>
        </p:txBody>
      </p:sp>
      <p:sp>
        <p:nvSpPr>
          <p:cNvPr id="78865" name="Text Box 19"/>
          <p:cNvSpPr txBox="1">
            <a:spLocks noChangeArrowheads="1"/>
          </p:cNvSpPr>
          <p:nvPr/>
        </p:nvSpPr>
        <p:spPr bwMode="auto">
          <a:xfrm>
            <a:off x="4021138" y="309563"/>
            <a:ext cx="4505325" cy="457200"/>
          </a:xfrm>
          <a:prstGeom prst="rect">
            <a:avLst/>
          </a:prstGeom>
          <a:solidFill>
            <a:srgbClr val="008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>
                <a:solidFill>
                  <a:schemeClr val="bg1"/>
                </a:solidFill>
                <a:latin typeface="Times" charset="0"/>
              </a:rPr>
              <a:t>Hw11 Pr2: Connect Four Board</a:t>
            </a:r>
          </a:p>
        </p:txBody>
      </p:sp>
      <p:sp>
        <p:nvSpPr>
          <p:cNvPr id="78866" name="Text Box 20"/>
          <p:cNvSpPr txBox="1">
            <a:spLocks noChangeArrowheads="1"/>
          </p:cNvSpPr>
          <p:nvPr/>
        </p:nvSpPr>
        <p:spPr bwMode="auto">
          <a:xfrm>
            <a:off x="2971800" y="5165725"/>
            <a:ext cx="22860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2000" b="1">
                <a:solidFill>
                  <a:schemeClr val="accent2"/>
                </a:solidFill>
                <a:latin typeface="Courier New" pitchFamily="49" charset="0"/>
              </a:rPr>
              <a:t>hostGame</a:t>
            </a:r>
            <a:endParaRPr lang="en-US" sz="2000">
              <a:solidFill>
                <a:schemeClr val="accent2"/>
              </a:solidFill>
              <a:latin typeface="Times" charset="0"/>
            </a:endParaRPr>
          </a:p>
        </p:txBody>
      </p:sp>
      <p:sp>
        <p:nvSpPr>
          <p:cNvPr id="78867" name="Text Box 21"/>
          <p:cNvSpPr txBox="1">
            <a:spLocks noChangeArrowheads="1"/>
          </p:cNvSpPr>
          <p:nvPr/>
        </p:nvSpPr>
        <p:spPr bwMode="auto">
          <a:xfrm>
            <a:off x="4435475" y="5237163"/>
            <a:ext cx="2514600" cy="2873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lnSpc>
                <a:spcPct val="80000"/>
              </a:lnSpc>
              <a:spcBef>
                <a:spcPct val="50000"/>
              </a:spcBef>
            </a:pPr>
            <a:r>
              <a:rPr lang="en-US" sz="1600">
                <a:latin typeface="Times" charset="0"/>
              </a:rPr>
              <a:t>play!</a:t>
            </a:r>
          </a:p>
        </p:txBody>
      </p:sp>
      <p:sp>
        <p:nvSpPr>
          <p:cNvPr id="78868" name="Text Box 22"/>
          <p:cNvSpPr txBox="1">
            <a:spLocks noChangeArrowheads="1"/>
          </p:cNvSpPr>
          <p:nvPr/>
        </p:nvSpPr>
        <p:spPr bwMode="auto">
          <a:xfrm>
            <a:off x="1905000" y="5715000"/>
            <a:ext cx="5943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/>
              <a:t>What's trickiest here?</a:t>
            </a:r>
          </a:p>
        </p:txBody>
      </p:sp>
      <p:sp>
        <p:nvSpPr>
          <p:cNvPr id="78869" name="Line 23"/>
          <p:cNvSpPr>
            <a:spLocks noChangeShapeType="1"/>
          </p:cNvSpPr>
          <p:nvPr/>
        </p:nvSpPr>
        <p:spPr bwMode="auto">
          <a:xfrm>
            <a:off x="6934200" y="4876800"/>
            <a:ext cx="1981200" cy="0"/>
          </a:xfrm>
          <a:prstGeom prst="line">
            <a:avLst/>
          </a:prstGeom>
          <a:noFill/>
          <a:ln w="28575">
            <a:solidFill>
              <a:srgbClr val="FF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</p:spTree>
  </p:cSld>
  <p:clrMapOvr>
    <a:masterClrMapping/>
  </p:clrMapOvr>
</p:sld>
</file>

<file path=ppt/slides/slide1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874" name="Rectangle 2"/>
          <p:cNvSpPr>
            <a:spLocks noChangeArrowheads="1"/>
          </p:cNvSpPr>
          <p:nvPr/>
        </p:nvSpPr>
        <p:spPr bwMode="auto">
          <a:xfrm>
            <a:off x="377825" y="328613"/>
            <a:ext cx="571500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r>
              <a:rPr lang="en-US" sz="3600">
                <a:latin typeface="Times New Roman" pitchFamily="18" charset="0"/>
              </a:rPr>
              <a:t>Strategies?</a:t>
            </a:r>
          </a:p>
        </p:txBody>
      </p:sp>
      <p:sp>
        <p:nvSpPr>
          <p:cNvPr id="79875" name="Text Box 16"/>
          <p:cNvSpPr txBox="1">
            <a:spLocks noChangeArrowheads="1"/>
          </p:cNvSpPr>
          <p:nvPr/>
        </p:nvSpPr>
        <p:spPr bwMode="auto">
          <a:xfrm>
            <a:off x="1503363" y="1176338"/>
            <a:ext cx="2514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>
                <a:solidFill>
                  <a:srgbClr val="0902AB"/>
                </a:solidFill>
              </a:rPr>
              <a:t>horizontals</a:t>
            </a:r>
          </a:p>
        </p:txBody>
      </p:sp>
      <p:sp>
        <p:nvSpPr>
          <p:cNvPr id="79876" name="Text Box 20"/>
          <p:cNvSpPr txBox="1">
            <a:spLocks noChangeArrowheads="1"/>
          </p:cNvSpPr>
          <p:nvPr/>
        </p:nvSpPr>
        <p:spPr bwMode="auto">
          <a:xfrm>
            <a:off x="1516063" y="1981200"/>
            <a:ext cx="2514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>
                <a:solidFill>
                  <a:srgbClr val="0902AB"/>
                </a:solidFill>
              </a:rPr>
              <a:t>verticals</a:t>
            </a:r>
          </a:p>
        </p:txBody>
      </p:sp>
      <p:sp>
        <p:nvSpPr>
          <p:cNvPr id="79877" name="Text Box 21"/>
          <p:cNvSpPr txBox="1">
            <a:spLocks noChangeArrowheads="1"/>
          </p:cNvSpPr>
          <p:nvPr/>
        </p:nvSpPr>
        <p:spPr bwMode="auto">
          <a:xfrm>
            <a:off x="1524000" y="2971800"/>
            <a:ext cx="2514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>
                <a:solidFill>
                  <a:srgbClr val="0902AB"/>
                </a:solidFill>
              </a:rPr>
              <a:t>diagonals ??</a:t>
            </a:r>
          </a:p>
        </p:txBody>
      </p:sp>
      <p:sp>
        <p:nvSpPr>
          <p:cNvPr id="79878" name="Oval 22"/>
          <p:cNvSpPr>
            <a:spLocks noChangeArrowheads="1"/>
          </p:cNvSpPr>
          <p:nvPr/>
        </p:nvSpPr>
        <p:spPr bwMode="auto">
          <a:xfrm>
            <a:off x="5775325" y="92233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79879" name="Oval 23"/>
          <p:cNvSpPr>
            <a:spLocks noChangeArrowheads="1"/>
          </p:cNvSpPr>
          <p:nvPr/>
        </p:nvSpPr>
        <p:spPr bwMode="auto">
          <a:xfrm>
            <a:off x="5775325" y="128428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79880" name="Oval 24"/>
          <p:cNvSpPr>
            <a:spLocks noChangeArrowheads="1"/>
          </p:cNvSpPr>
          <p:nvPr/>
        </p:nvSpPr>
        <p:spPr bwMode="auto">
          <a:xfrm>
            <a:off x="5775325" y="164782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79881" name="Oval 25"/>
          <p:cNvSpPr>
            <a:spLocks noChangeArrowheads="1"/>
          </p:cNvSpPr>
          <p:nvPr/>
        </p:nvSpPr>
        <p:spPr bwMode="auto">
          <a:xfrm>
            <a:off x="5775325" y="2011363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79882" name="Oval 26"/>
          <p:cNvSpPr>
            <a:spLocks noChangeArrowheads="1"/>
          </p:cNvSpPr>
          <p:nvPr/>
        </p:nvSpPr>
        <p:spPr bwMode="auto">
          <a:xfrm>
            <a:off x="5775325" y="237490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79883" name="Oval 27"/>
          <p:cNvSpPr>
            <a:spLocks noChangeArrowheads="1"/>
          </p:cNvSpPr>
          <p:nvPr/>
        </p:nvSpPr>
        <p:spPr bwMode="auto">
          <a:xfrm>
            <a:off x="5775325" y="2738438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79884" name="Oval 28"/>
          <p:cNvSpPr>
            <a:spLocks noChangeArrowheads="1"/>
          </p:cNvSpPr>
          <p:nvPr/>
        </p:nvSpPr>
        <p:spPr bwMode="auto">
          <a:xfrm>
            <a:off x="6156325" y="92233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79885" name="Oval 29"/>
          <p:cNvSpPr>
            <a:spLocks noChangeArrowheads="1"/>
          </p:cNvSpPr>
          <p:nvPr/>
        </p:nvSpPr>
        <p:spPr bwMode="auto">
          <a:xfrm>
            <a:off x="6156325" y="128428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79886" name="Oval 30"/>
          <p:cNvSpPr>
            <a:spLocks noChangeArrowheads="1"/>
          </p:cNvSpPr>
          <p:nvPr/>
        </p:nvSpPr>
        <p:spPr bwMode="auto">
          <a:xfrm>
            <a:off x="6156325" y="164782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79887" name="Oval 31"/>
          <p:cNvSpPr>
            <a:spLocks noChangeArrowheads="1"/>
          </p:cNvSpPr>
          <p:nvPr/>
        </p:nvSpPr>
        <p:spPr bwMode="auto">
          <a:xfrm>
            <a:off x="6156325" y="2011363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79888" name="Oval 32"/>
          <p:cNvSpPr>
            <a:spLocks noChangeArrowheads="1"/>
          </p:cNvSpPr>
          <p:nvPr/>
        </p:nvSpPr>
        <p:spPr bwMode="auto">
          <a:xfrm>
            <a:off x="6156325" y="2374900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79889" name="Oval 33"/>
          <p:cNvSpPr>
            <a:spLocks noChangeArrowheads="1"/>
          </p:cNvSpPr>
          <p:nvPr/>
        </p:nvSpPr>
        <p:spPr bwMode="auto">
          <a:xfrm>
            <a:off x="6156325" y="2738438"/>
            <a:ext cx="304800" cy="304800"/>
          </a:xfrm>
          <a:prstGeom prst="ellipse">
            <a:avLst/>
          </a:prstGeom>
          <a:solidFill>
            <a:srgbClr val="FF0000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79890" name="Oval 34"/>
          <p:cNvSpPr>
            <a:spLocks noChangeArrowheads="1"/>
          </p:cNvSpPr>
          <p:nvPr/>
        </p:nvSpPr>
        <p:spPr bwMode="auto">
          <a:xfrm>
            <a:off x="6537325" y="92233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79891" name="Oval 35"/>
          <p:cNvSpPr>
            <a:spLocks noChangeArrowheads="1"/>
          </p:cNvSpPr>
          <p:nvPr/>
        </p:nvSpPr>
        <p:spPr bwMode="auto">
          <a:xfrm>
            <a:off x="6537325" y="128428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79892" name="Oval 36"/>
          <p:cNvSpPr>
            <a:spLocks noChangeArrowheads="1"/>
          </p:cNvSpPr>
          <p:nvPr/>
        </p:nvSpPr>
        <p:spPr bwMode="auto">
          <a:xfrm>
            <a:off x="6537325" y="164782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79893" name="Oval 37"/>
          <p:cNvSpPr>
            <a:spLocks noChangeArrowheads="1"/>
          </p:cNvSpPr>
          <p:nvPr/>
        </p:nvSpPr>
        <p:spPr bwMode="auto">
          <a:xfrm>
            <a:off x="6537325" y="2011363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79894" name="Oval 38"/>
          <p:cNvSpPr>
            <a:spLocks noChangeArrowheads="1"/>
          </p:cNvSpPr>
          <p:nvPr/>
        </p:nvSpPr>
        <p:spPr bwMode="auto">
          <a:xfrm>
            <a:off x="6537325" y="237490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79895" name="Oval 39"/>
          <p:cNvSpPr>
            <a:spLocks noChangeArrowheads="1"/>
          </p:cNvSpPr>
          <p:nvPr/>
        </p:nvSpPr>
        <p:spPr bwMode="auto">
          <a:xfrm>
            <a:off x="6537325" y="2738438"/>
            <a:ext cx="304800" cy="304800"/>
          </a:xfrm>
          <a:prstGeom prst="ellipse">
            <a:avLst/>
          </a:prstGeom>
          <a:solidFill>
            <a:srgbClr val="FF0000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79896" name="Oval 40"/>
          <p:cNvSpPr>
            <a:spLocks noChangeArrowheads="1"/>
          </p:cNvSpPr>
          <p:nvPr/>
        </p:nvSpPr>
        <p:spPr bwMode="auto">
          <a:xfrm>
            <a:off x="6918325" y="92233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79897" name="Oval 41"/>
          <p:cNvSpPr>
            <a:spLocks noChangeArrowheads="1"/>
          </p:cNvSpPr>
          <p:nvPr/>
        </p:nvSpPr>
        <p:spPr bwMode="auto">
          <a:xfrm>
            <a:off x="6918325" y="128428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79898" name="Oval 42"/>
          <p:cNvSpPr>
            <a:spLocks noChangeArrowheads="1"/>
          </p:cNvSpPr>
          <p:nvPr/>
        </p:nvSpPr>
        <p:spPr bwMode="auto">
          <a:xfrm>
            <a:off x="6918325" y="164782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79899" name="Oval 43"/>
          <p:cNvSpPr>
            <a:spLocks noChangeArrowheads="1"/>
          </p:cNvSpPr>
          <p:nvPr/>
        </p:nvSpPr>
        <p:spPr bwMode="auto">
          <a:xfrm>
            <a:off x="6918325" y="2011363"/>
            <a:ext cx="304800" cy="304800"/>
          </a:xfrm>
          <a:prstGeom prst="ellipse">
            <a:avLst/>
          </a:prstGeom>
          <a:solidFill>
            <a:srgbClr val="FF0000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79900" name="Oval 44"/>
          <p:cNvSpPr>
            <a:spLocks noChangeArrowheads="1"/>
          </p:cNvSpPr>
          <p:nvPr/>
        </p:nvSpPr>
        <p:spPr bwMode="auto">
          <a:xfrm>
            <a:off x="6918325" y="2374900"/>
            <a:ext cx="304800" cy="304800"/>
          </a:xfrm>
          <a:prstGeom prst="ellipse">
            <a:avLst/>
          </a:prstGeom>
          <a:solidFill>
            <a:srgbClr val="FF0000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79901" name="Oval 45"/>
          <p:cNvSpPr>
            <a:spLocks noChangeArrowheads="1"/>
          </p:cNvSpPr>
          <p:nvPr/>
        </p:nvSpPr>
        <p:spPr bwMode="auto">
          <a:xfrm>
            <a:off x="6918325" y="2738438"/>
            <a:ext cx="304800" cy="304800"/>
          </a:xfrm>
          <a:prstGeom prst="ellipse">
            <a:avLst/>
          </a:prstGeom>
          <a:solidFill>
            <a:srgbClr val="FF0000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79902" name="Oval 46"/>
          <p:cNvSpPr>
            <a:spLocks noChangeArrowheads="1"/>
          </p:cNvSpPr>
          <p:nvPr/>
        </p:nvSpPr>
        <p:spPr bwMode="auto">
          <a:xfrm>
            <a:off x="7299325" y="92233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79903" name="Oval 47"/>
          <p:cNvSpPr>
            <a:spLocks noChangeArrowheads="1"/>
          </p:cNvSpPr>
          <p:nvPr/>
        </p:nvSpPr>
        <p:spPr bwMode="auto">
          <a:xfrm>
            <a:off x="7299325" y="128428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79904" name="Oval 48"/>
          <p:cNvSpPr>
            <a:spLocks noChangeArrowheads="1"/>
          </p:cNvSpPr>
          <p:nvPr/>
        </p:nvSpPr>
        <p:spPr bwMode="auto">
          <a:xfrm>
            <a:off x="7299325" y="164782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79905" name="Oval 49"/>
          <p:cNvSpPr>
            <a:spLocks noChangeArrowheads="1"/>
          </p:cNvSpPr>
          <p:nvPr/>
        </p:nvSpPr>
        <p:spPr bwMode="auto">
          <a:xfrm>
            <a:off x="7299325" y="2011363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79906" name="Oval 50"/>
          <p:cNvSpPr>
            <a:spLocks noChangeArrowheads="1"/>
          </p:cNvSpPr>
          <p:nvPr/>
        </p:nvSpPr>
        <p:spPr bwMode="auto">
          <a:xfrm>
            <a:off x="7299325" y="2374900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79907" name="Oval 51"/>
          <p:cNvSpPr>
            <a:spLocks noChangeArrowheads="1"/>
          </p:cNvSpPr>
          <p:nvPr/>
        </p:nvSpPr>
        <p:spPr bwMode="auto">
          <a:xfrm>
            <a:off x="7299325" y="2738438"/>
            <a:ext cx="304800" cy="304800"/>
          </a:xfrm>
          <a:prstGeom prst="ellipse">
            <a:avLst/>
          </a:prstGeom>
          <a:solidFill>
            <a:srgbClr val="FF0000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79908" name="Oval 52"/>
          <p:cNvSpPr>
            <a:spLocks noChangeArrowheads="1"/>
          </p:cNvSpPr>
          <p:nvPr/>
        </p:nvSpPr>
        <p:spPr bwMode="auto">
          <a:xfrm>
            <a:off x="7680325" y="92233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79909" name="Oval 53"/>
          <p:cNvSpPr>
            <a:spLocks noChangeArrowheads="1"/>
          </p:cNvSpPr>
          <p:nvPr/>
        </p:nvSpPr>
        <p:spPr bwMode="auto">
          <a:xfrm>
            <a:off x="7680325" y="128428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79910" name="Oval 54"/>
          <p:cNvSpPr>
            <a:spLocks noChangeArrowheads="1"/>
          </p:cNvSpPr>
          <p:nvPr/>
        </p:nvSpPr>
        <p:spPr bwMode="auto">
          <a:xfrm>
            <a:off x="7680325" y="164782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79911" name="Oval 55"/>
          <p:cNvSpPr>
            <a:spLocks noChangeArrowheads="1"/>
          </p:cNvSpPr>
          <p:nvPr/>
        </p:nvSpPr>
        <p:spPr bwMode="auto">
          <a:xfrm>
            <a:off x="7680325" y="2011363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79912" name="Oval 56"/>
          <p:cNvSpPr>
            <a:spLocks noChangeArrowheads="1"/>
          </p:cNvSpPr>
          <p:nvPr/>
        </p:nvSpPr>
        <p:spPr bwMode="auto">
          <a:xfrm>
            <a:off x="7680325" y="2374900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79913" name="Oval 57"/>
          <p:cNvSpPr>
            <a:spLocks noChangeArrowheads="1"/>
          </p:cNvSpPr>
          <p:nvPr/>
        </p:nvSpPr>
        <p:spPr bwMode="auto">
          <a:xfrm>
            <a:off x="7680325" y="2738438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79914" name="Oval 58"/>
          <p:cNvSpPr>
            <a:spLocks noChangeArrowheads="1"/>
          </p:cNvSpPr>
          <p:nvPr/>
        </p:nvSpPr>
        <p:spPr bwMode="auto">
          <a:xfrm>
            <a:off x="8061325" y="92233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79915" name="Oval 59"/>
          <p:cNvSpPr>
            <a:spLocks noChangeArrowheads="1"/>
          </p:cNvSpPr>
          <p:nvPr/>
        </p:nvSpPr>
        <p:spPr bwMode="auto">
          <a:xfrm>
            <a:off x="8061325" y="128428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79916" name="Oval 60"/>
          <p:cNvSpPr>
            <a:spLocks noChangeArrowheads="1"/>
          </p:cNvSpPr>
          <p:nvPr/>
        </p:nvSpPr>
        <p:spPr bwMode="auto">
          <a:xfrm>
            <a:off x="8061325" y="164782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79917" name="Oval 61"/>
          <p:cNvSpPr>
            <a:spLocks noChangeArrowheads="1"/>
          </p:cNvSpPr>
          <p:nvPr/>
        </p:nvSpPr>
        <p:spPr bwMode="auto">
          <a:xfrm>
            <a:off x="8061325" y="2011363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79918" name="Oval 62"/>
          <p:cNvSpPr>
            <a:spLocks noChangeArrowheads="1"/>
          </p:cNvSpPr>
          <p:nvPr/>
        </p:nvSpPr>
        <p:spPr bwMode="auto">
          <a:xfrm>
            <a:off x="8061325" y="2374900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79919" name="Oval 63"/>
          <p:cNvSpPr>
            <a:spLocks noChangeArrowheads="1"/>
          </p:cNvSpPr>
          <p:nvPr/>
        </p:nvSpPr>
        <p:spPr bwMode="auto">
          <a:xfrm>
            <a:off x="8061325" y="2738438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79920" name="Rectangle 64"/>
          <p:cNvSpPr>
            <a:spLocks noChangeArrowheads="1"/>
          </p:cNvSpPr>
          <p:nvPr/>
        </p:nvSpPr>
        <p:spPr bwMode="auto">
          <a:xfrm>
            <a:off x="5715000" y="838200"/>
            <a:ext cx="2714625" cy="2278063"/>
          </a:xfrm>
          <a:prstGeom prst="rect">
            <a:avLst/>
          </a:prstGeom>
          <a:noFill/>
          <a:ln w="28575">
            <a:solidFill>
              <a:srgbClr val="008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9921" name="Text Box 65"/>
          <p:cNvSpPr txBox="1">
            <a:spLocks noChangeArrowheads="1"/>
          </p:cNvSpPr>
          <p:nvPr/>
        </p:nvSpPr>
        <p:spPr bwMode="auto">
          <a:xfrm>
            <a:off x="5622925" y="3505200"/>
            <a:ext cx="3048000" cy="25384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lnSpc>
                <a:spcPct val="40000"/>
              </a:lnSpc>
              <a:spcBef>
                <a:spcPct val="50000"/>
              </a:spcBef>
            </a:pPr>
            <a:r>
              <a:rPr lang="en-US" b="1">
                <a:solidFill>
                  <a:schemeClr val="accent2"/>
                </a:solidFill>
                <a:latin typeface="Courier New" pitchFamily="49" charset="0"/>
              </a:rPr>
              <a:t>| | | | | | | |</a:t>
            </a:r>
          </a:p>
          <a:p>
            <a:pPr>
              <a:lnSpc>
                <a:spcPct val="40000"/>
              </a:lnSpc>
              <a:spcBef>
                <a:spcPct val="50000"/>
              </a:spcBef>
            </a:pPr>
            <a:r>
              <a:rPr lang="en-US" b="1">
                <a:solidFill>
                  <a:schemeClr val="accent2"/>
                </a:solidFill>
                <a:latin typeface="Courier New" pitchFamily="49" charset="0"/>
              </a:rPr>
              <a:t>| | | | | | | |</a:t>
            </a:r>
          </a:p>
          <a:p>
            <a:pPr>
              <a:lnSpc>
                <a:spcPct val="40000"/>
              </a:lnSpc>
              <a:spcBef>
                <a:spcPct val="50000"/>
              </a:spcBef>
            </a:pPr>
            <a:r>
              <a:rPr lang="en-US" b="1">
                <a:solidFill>
                  <a:schemeClr val="accent2"/>
                </a:solidFill>
                <a:latin typeface="Courier New" pitchFamily="49" charset="0"/>
              </a:rPr>
              <a:t>| | | | | | | |</a:t>
            </a:r>
          </a:p>
          <a:p>
            <a:pPr>
              <a:lnSpc>
                <a:spcPct val="40000"/>
              </a:lnSpc>
              <a:spcBef>
                <a:spcPct val="50000"/>
              </a:spcBef>
            </a:pPr>
            <a:r>
              <a:rPr lang="en-US" b="1">
                <a:solidFill>
                  <a:schemeClr val="accent2"/>
                </a:solidFill>
                <a:latin typeface="Courier New" pitchFamily="49" charset="0"/>
              </a:rPr>
              <a:t>| | | |X| | | |</a:t>
            </a:r>
          </a:p>
          <a:p>
            <a:pPr>
              <a:lnSpc>
                <a:spcPct val="40000"/>
              </a:lnSpc>
              <a:spcBef>
                <a:spcPct val="50000"/>
              </a:spcBef>
            </a:pPr>
            <a:r>
              <a:rPr lang="en-US" b="1">
                <a:solidFill>
                  <a:schemeClr val="accent2"/>
                </a:solidFill>
                <a:latin typeface="Courier New" pitchFamily="49" charset="0"/>
              </a:rPr>
              <a:t>| |X| |X|O| | |</a:t>
            </a:r>
          </a:p>
          <a:p>
            <a:pPr>
              <a:lnSpc>
                <a:spcPct val="40000"/>
              </a:lnSpc>
              <a:spcBef>
                <a:spcPct val="50000"/>
              </a:spcBef>
            </a:pPr>
            <a:r>
              <a:rPr lang="en-US" b="1">
                <a:solidFill>
                  <a:schemeClr val="accent2"/>
                </a:solidFill>
                <a:latin typeface="Courier New" pitchFamily="49" charset="0"/>
              </a:rPr>
              <a:t>|X|O|O|O|O| |O|</a:t>
            </a:r>
          </a:p>
          <a:p>
            <a:pPr>
              <a:lnSpc>
                <a:spcPct val="40000"/>
              </a:lnSpc>
              <a:spcBef>
                <a:spcPct val="50000"/>
              </a:spcBef>
            </a:pPr>
            <a:r>
              <a:rPr lang="en-US" b="1">
                <a:solidFill>
                  <a:schemeClr val="accent2"/>
                </a:solidFill>
                <a:latin typeface="Courier New" pitchFamily="49" charset="0"/>
              </a:rPr>
              <a:t>---------------</a:t>
            </a:r>
          </a:p>
          <a:p>
            <a:pPr>
              <a:lnSpc>
                <a:spcPct val="40000"/>
              </a:lnSpc>
              <a:spcBef>
                <a:spcPct val="50000"/>
              </a:spcBef>
            </a:pPr>
            <a:r>
              <a:rPr lang="en-US" b="1">
                <a:solidFill>
                  <a:schemeClr val="accent2"/>
                </a:solidFill>
                <a:latin typeface="Courier New" pitchFamily="49" charset="0"/>
              </a:rPr>
              <a:t> 0 1 2 3 4 5 6</a:t>
            </a:r>
          </a:p>
        </p:txBody>
      </p:sp>
    </p:spTree>
  </p:cSld>
  <p:clrMapOvr>
    <a:masterClrMapping/>
  </p:clrMapOvr>
</p:sld>
</file>

<file path=ppt/slides/slide1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898" name="Text Box 1026"/>
          <p:cNvSpPr txBox="1">
            <a:spLocks noChangeArrowheads="1"/>
          </p:cNvSpPr>
          <p:nvPr/>
        </p:nvSpPr>
        <p:spPr bwMode="auto">
          <a:xfrm>
            <a:off x="228600" y="1641475"/>
            <a:ext cx="2362200" cy="15319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lnSpc>
                <a:spcPct val="30000"/>
              </a:lnSpc>
              <a:spcBef>
                <a:spcPct val="50000"/>
              </a:spcBef>
            </a:pPr>
            <a:r>
              <a:rPr lang="en-US" sz="1600" b="1">
                <a:solidFill>
                  <a:schemeClr val="accent2"/>
                </a:solidFill>
                <a:latin typeface="Courier New" pitchFamily="49" charset="0"/>
              </a:rPr>
              <a:t>|O| | | | | | |</a:t>
            </a:r>
          </a:p>
          <a:p>
            <a:pPr>
              <a:lnSpc>
                <a:spcPct val="30000"/>
              </a:lnSpc>
              <a:spcBef>
                <a:spcPct val="50000"/>
              </a:spcBef>
            </a:pPr>
            <a:r>
              <a:rPr lang="en-US" sz="1600" b="1">
                <a:solidFill>
                  <a:schemeClr val="accent2"/>
                </a:solidFill>
                <a:latin typeface="Courier New" pitchFamily="49" charset="0"/>
              </a:rPr>
              <a:t>|X| | | |O| |X|</a:t>
            </a:r>
          </a:p>
          <a:p>
            <a:pPr>
              <a:lnSpc>
                <a:spcPct val="30000"/>
              </a:lnSpc>
              <a:spcBef>
                <a:spcPct val="50000"/>
              </a:spcBef>
            </a:pPr>
            <a:r>
              <a:rPr lang="en-US" sz="1600" b="1">
                <a:solidFill>
                  <a:schemeClr val="accent2"/>
                </a:solidFill>
                <a:latin typeface="Courier New" pitchFamily="49" charset="0"/>
              </a:rPr>
              <a:t>|O| | | |X|O|X|</a:t>
            </a:r>
          </a:p>
          <a:p>
            <a:pPr>
              <a:lnSpc>
                <a:spcPct val="30000"/>
              </a:lnSpc>
              <a:spcBef>
                <a:spcPct val="50000"/>
              </a:spcBef>
            </a:pPr>
            <a:r>
              <a:rPr lang="en-US" sz="1600" b="1">
                <a:solidFill>
                  <a:schemeClr val="accent2"/>
                </a:solidFill>
                <a:latin typeface="Courier New" pitchFamily="49" charset="0"/>
              </a:rPr>
              <a:t>|X| | | |O|O|X|</a:t>
            </a:r>
          </a:p>
          <a:p>
            <a:pPr>
              <a:lnSpc>
                <a:spcPct val="30000"/>
              </a:lnSpc>
              <a:spcBef>
                <a:spcPct val="50000"/>
              </a:spcBef>
            </a:pPr>
            <a:r>
              <a:rPr lang="en-US" sz="1600" b="1">
                <a:solidFill>
                  <a:schemeClr val="accent2"/>
                </a:solidFill>
                <a:latin typeface="Courier New" pitchFamily="49" charset="0"/>
              </a:rPr>
              <a:t>|X| |X| |X|O|O|</a:t>
            </a:r>
          </a:p>
          <a:p>
            <a:pPr>
              <a:lnSpc>
                <a:spcPct val="30000"/>
              </a:lnSpc>
              <a:spcBef>
                <a:spcPct val="50000"/>
              </a:spcBef>
            </a:pPr>
            <a:r>
              <a:rPr lang="en-US" sz="1600" b="1">
                <a:solidFill>
                  <a:schemeClr val="accent2"/>
                </a:solidFill>
                <a:latin typeface="Courier New" pitchFamily="49" charset="0"/>
              </a:rPr>
              <a:t>|X| |O|O|O|X|X|</a:t>
            </a:r>
          </a:p>
          <a:p>
            <a:pPr>
              <a:lnSpc>
                <a:spcPct val="30000"/>
              </a:lnSpc>
              <a:spcBef>
                <a:spcPct val="50000"/>
              </a:spcBef>
            </a:pPr>
            <a:r>
              <a:rPr lang="en-US" sz="1600" b="1">
                <a:solidFill>
                  <a:schemeClr val="accent2"/>
                </a:solidFill>
                <a:latin typeface="Courier New" pitchFamily="49" charset="0"/>
              </a:rPr>
              <a:t>---------------</a:t>
            </a:r>
          </a:p>
          <a:p>
            <a:pPr>
              <a:lnSpc>
                <a:spcPct val="30000"/>
              </a:lnSpc>
              <a:spcBef>
                <a:spcPct val="50000"/>
              </a:spcBef>
            </a:pPr>
            <a:r>
              <a:rPr lang="en-US" sz="1600" b="1">
                <a:solidFill>
                  <a:schemeClr val="accent2"/>
                </a:solidFill>
                <a:latin typeface="Courier New" pitchFamily="49" charset="0"/>
              </a:rPr>
              <a:t> 0 1 2 3 4 5 6</a:t>
            </a:r>
          </a:p>
        </p:txBody>
      </p:sp>
      <p:sp>
        <p:nvSpPr>
          <p:cNvPr id="80899" name="Text Box 1028"/>
          <p:cNvSpPr txBox="1">
            <a:spLocks noChangeArrowheads="1"/>
          </p:cNvSpPr>
          <p:nvPr/>
        </p:nvSpPr>
        <p:spPr bwMode="auto">
          <a:xfrm>
            <a:off x="3194050" y="1412875"/>
            <a:ext cx="4648200" cy="58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1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600">
                <a:latin typeface="Comic Sans MS" pitchFamily="66" charset="0"/>
              </a:rPr>
              <a:t>It is O</a:t>
            </a:r>
            <a:r>
              <a:rPr lang="ja-JP" altLang="en-US" sz="1600">
                <a:latin typeface="Comic Sans MS" pitchFamily="66" charset="0"/>
              </a:rPr>
              <a:t>’</a:t>
            </a:r>
            <a:r>
              <a:rPr lang="en-US" altLang="ja-JP" sz="1600">
                <a:latin typeface="Comic Sans MS" pitchFamily="66" charset="0"/>
              </a:rPr>
              <a:t>s move. What scores does a </a:t>
            </a:r>
            <a:r>
              <a:rPr lang="en-US" altLang="ja-JP" sz="1600">
                <a:solidFill>
                  <a:srgbClr val="FF0000"/>
                </a:solidFill>
                <a:latin typeface="Comic Sans MS" pitchFamily="66" charset="0"/>
              </a:rPr>
              <a:t>1-ply</a:t>
            </a:r>
            <a:r>
              <a:rPr lang="en-US" altLang="ja-JP" sz="1600">
                <a:latin typeface="Comic Sans MS" pitchFamily="66" charset="0"/>
              </a:rPr>
              <a:t> lookahead for O assign to each move? </a:t>
            </a:r>
            <a:endParaRPr lang="en-US" sz="1600">
              <a:latin typeface="Comic Sans MS" pitchFamily="66" charset="0"/>
            </a:endParaRPr>
          </a:p>
        </p:txBody>
      </p:sp>
      <p:sp>
        <p:nvSpPr>
          <p:cNvPr id="80900" name="Text Box 1029"/>
          <p:cNvSpPr txBox="1">
            <a:spLocks noChangeArrowheads="1"/>
          </p:cNvSpPr>
          <p:nvPr/>
        </p:nvSpPr>
        <p:spPr bwMode="auto">
          <a:xfrm>
            <a:off x="2819400" y="2174875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400" b="1"/>
              <a:t>col 0</a:t>
            </a:r>
          </a:p>
        </p:txBody>
      </p:sp>
      <p:sp>
        <p:nvSpPr>
          <p:cNvPr id="80901" name="Text Box 1030"/>
          <p:cNvSpPr txBox="1">
            <a:spLocks noChangeArrowheads="1"/>
          </p:cNvSpPr>
          <p:nvPr/>
        </p:nvSpPr>
        <p:spPr bwMode="auto">
          <a:xfrm>
            <a:off x="3644900" y="2174875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400" b="1"/>
              <a:t>col 1</a:t>
            </a:r>
          </a:p>
        </p:txBody>
      </p:sp>
      <p:sp>
        <p:nvSpPr>
          <p:cNvPr id="80902" name="Text Box 1031"/>
          <p:cNvSpPr txBox="1">
            <a:spLocks noChangeArrowheads="1"/>
          </p:cNvSpPr>
          <p:nvPr/>
        </p:nvSpPr>
        <p:spPr bwMode="auto">
          <a:xfrm>
            <a:off x="4470400" y="2174875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400" b="1"/>
              <a:t>col 2</a:t>
            </a:r>
          </a:p>
        </p:txBody>
      </p:sp>
      <p:sp>
        <p:nvSpPr>
          <p:cNvPr id="80903" name="Text Box 1032"/>
          <p:cNvSpPr txBox="1">
            <a:spLocks noChangeArrowheads="1"/>
          </p:cNvSpPr>
          <p:nvPr/>
        </p:nvSpPr>
        <p:spPr bwMode="auto">
          <a:xfrm>
            <a:off x="5295900" y="2174875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400" b="1"/>
              <a:t>col 3</a:t>
            </a:r>
          </a:p>
        </p:txBody>
      </p:sp>
      <p:sp>
        <p:nvSpPr>
          <p:cNvPr id="80904" name="Text Box 1033"/>
          <p:cNvSpPr txBox="1">
            <a:spLocks noChangeArrowheads="1"/>
          </p:cNvSpPr>
          <p:nvPr/>
        </p:nvSpPr>
        <p:spPr bwMode="auto">
          <a:xfrm>
            <a:off x="6121400" y="2174875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400" b="1"/>
              <a:t>col 4</a:t>
            </a:r>
          </a:p>
        </p:txBody>
      </p:sp>
      <p:sp>
        <p:nvSpPr>
          <p:cNvPr id="80905" name="Text Box 1034"/>
          <p:cNvSpPr txBox="1">
            <a:spLocks noChangeArrowheads="1"/>
          </p:cNvSpPr>
          <p:nvPr/>
        </p:nvSpPr>
        <p:spPr bwMode="auto">
          <a:xfrm>
            <a:off x="6946900" y="2174875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400" b="1"/>
              <a:t>col 5</a:t>
            </a:r>
          </a:p>
        </p:txBody>
      </p:sp>
      <p:sp>
        <p:nvSpPr>
          <p:cNvPr id="80906" name="Text Box 1035"/>
          <p:cNvSpPr txBox="1">
            <a:spLocks noChangeArrowheads="1"/>
          </p:cNvSpPr>
          <p:nvPr/>
        </p:nvSpPr>
        <p:spPr bwMode="auto">
          <a:xfrm>
            <a:off x="7772400" y="2174875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400" b="1"/>
              <a:t>col 6</a:t>
            </a:r>
          </a:p>
        </p:txBody>
      </p:sp>
      <p:sp>
        <p:nvSpPr>
          <p:cNvPr id="80907" name="Rectangle 1036"/>
          <p:cNvSpPr>
            <a:spLocks noChangeArrowheads="1"/>
          </p:cNvSpPr>
          <p:nvPr/>
        </p:nvSpPr>
        <p:spPr bwMode="auto">
          <a:xfrm>
            <a:off x="2851150" y="2479675"/>
            <a:ext cx="525463" cy="45720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0908" name="Rectangle 1037"/>
          <p:cNvSpPr>
            <a:spLocks noChangeArrowheads="1"/>
          </p:cNvSpPr>
          <p:nvPr/>
        </p:nvSpPr>
        <p:spPr bwMode="auto">
          <a:xfrm>
            <a:off x="7804150" y="2479675"/>
            <a:ext cx="525463" cy="45720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0909" name="Rectangle 1038"/>
          <p:cNvSpPr>
            <a:spLocks noChangeArrowheads="1"/>
          </p:cNvSpPr>
          <p:nvPr/>
        </p:nvSpPr>
        <p:spPr bwMode="auto">
          <a:xfrm>
            <a:off x="6978650" y="2479675"/>
            <a:ext cx="525463" cy="45720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0910" name="Rectangle 1039"/>
          <p:cNvSpPr>
            <a:spLocks noChangeArrowheads="1"/>
          </p:cNvSpPr>
          <p:nvPr/>
        </p:nvSpPr>
        <p:spPr bwMode="auto">
          <a:xfrm>
            <a:off x="6153150" y="2479675"/>
            <a:ext cx="525463" cy="45720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0911" name="Rectangle 1040"/>
          <p:cNvSpPr>
            <a:spLocks noChangeArrowheads="1"/>
          </p:cNvSpPr>
          <p:nvPr/>
        </p:nvSpPr>
        <p:spPr bwMode="auto">
          <a:xfrm>
            <a:off x="5327650" y="2479675"/>
            <a:ext cx="525463" cy="45720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0912" name="Rectangle 1041"/>
          <p:cNvSpPr>
            <a:spLocks noChangeArrowheads="1"/>
          </p:cNvSpPr>
          <p:nvPr/>
        </p:nvSpPr>
        <p:spPr bwMode="auto">
          <a:xfrm>
            <a:off x="4502150" y="2479675"/>
            <a:ext cx="525463" cy="45720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0913" name="Rectangle 1042"/>
          <p:cNvSpPr>
            <a:spLocks noChangeArrowheads="1"/>
          </p:cNvSpPr>
          <p:nvPr/>
        </p:nvSpPr>
        <p:spPr bwMode="auto">
          <a:xfrm>
            <a:off x="3676650" y="2479675"/>
            <a:ext cx="525463" cy="45720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0914" name="Text Box 1059"/>
          <p:cNvSpPr txBox="1">
            <a:spLocks noChangeArrowheads="1"/>
          </p:cNvSpPr>
          <p:nvPr/>
        </p:nvSpPr>
        <p:spPr bwMode="auto">
          <a:xfrm>
            <a:off x="6303963" y="3124200"/>
            <a:ext cx="2595562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1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200">
                <a:solidFill>
                  <a:srgbClr val="840802"/>
                </a:solidFill>
                <a:latin typeface="Comic Sans MS" pitchFamily="66" charset="0"/>
              </a:rPr>
              <a:t>Which change at 2-ply?</a:t>
            </a:r>
          </a:p>
        </p:txBody>
      </p:sp>
      <p:sp>
        <p:nvSpPr>
          <p:cNvPr id="80915" name="Text Box 1063"/>
          <p:cNvSpPr txBox="1">
            <a:spLocks noChangeArrowheads="1"/>
          </p:cNvSpPr>
          <p:nvPr/>
        </p:nvSpPr>
        <p:spPr bwMode="auto">
          <a:xfrm>
            <a:off x="914400" y="228600"/>
            <a:ext cx="7315200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3200">
                <a:latin typeface="Times New Roman" pitchFamily="18" charset="0"/>
              </a:rPr>
              <a:t>Example 1-ply and 2-ply lookahead scores</a:t>
            </a:r>
          </a:p>
        </p:txBody>
      </p:sp>
      <p:sp>
        <p:nvSpPr>
          <p:cNvPr id="80916" name="Line 1064"/>
          <p:cNvSpPr>
            <a:spLocks noChangeShapeType="1"/>
          </p:cNvSpPr>
          <p:nvPr/>
        </p:nvSpPr>
        <p:spPr bwMode="auto">
          <a:xfrm>
            <a:off x="762000" y="990600"/>
            <a:ext cx="7696200" cy="0"/>
          </a:xfrm>
          <a:prstGeom prst="line">
            <a:avLst/>
          </a:prstGeom>
          <a:noFill/>
          <a:ln w="76200">
            <a:solidFill>
              <a:srgbClr val="0B04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</p:spTree>
  </p:cSld>
  <p:clrMapOvr>
    <a:masterClrMapping/>
  </p:clrMapOvr>
</p:sld>
</file>

<file path=ppt/slides/slide1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922" name="Text Box 46"/>
          <p:cNvSpPr txBox="1">
            <a:spLocks noChangeArrowheads="1"/>
          </p:cNvSpPr>
          <p:nvPr/>
        </p:nvSpPr>
        <p:spPr bwMode="auto">
          <a:xfrm>
            <a:off x="304800" y="3081338"/>
            <a:ext cx="228600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1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600">
                <a:latin typeface="Comic Sans MS" pitchFamily="66" charset="0"/>
              </a:rPr>
              <a:t>0-ply scores for O:</a:t>
            </a:r>
          </a:p>
        </p:txBody>
      </p:sp>
      <p:sp>
        <p:nvSpPr>
          <p:cNvPr id="81923" name="Text Box 47"/>
          <p:cNvSpPr txBox="1">
            <a:spLocks noChangeArrowheads="1"/>
          </p:cNvSpPr>
          <p:nvPr/>
        </p:nvSpPr>
        <p:spPr bwMode="auto">
          <a:xfrm>
            <a:off x="2963863" y="2836863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400" b="1"/>
              <a:t>col 0</a:t>
            </a:r>
          </a:p>
        </p:txBody>
      </p:sp>
      <p:sp>
        <p:nvSpPr>
          <p:cNvPr id="81924" name="Text Box 48"/>
          <p:cNvSpPr txBox="1">
            <a:spLocks noChangeArrowheads="1"/>
          </p:cNvSpPr>
          <p:nvPr/>
        </p:nvSpPr>
        <p:spPr bwMode="auto">
          <a:xfrm>
            <a:off x="3789363" y="2836863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400" b="1"/>
              <a:t>col 1</a:t>
            </a:r>
          </a:p>
        </p:txBody>
      </p:sp>
      <p:sp>
        <p:nvSpPr>
          <p:cNvPr id="81925" name="Text Box 49"/>
          <p:cNvSpPr txBox="1">
            <a:spLocks noChangeArrowheads="1"/>
          </p:cNvSpPr>
          <p:nvPr/>
        </p:nvSpPr>
        <p:spPr bwMode="auto">
          <a:xfrm>
            <a:off x="4614863" y="2836863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400" b="1"/>
              <a:t>col 2</a:t>
            </a:r>
          </a:p>
        </p:txBody>
      </p:sp>
      <p:sp>
        <p:nvSpPr>
          <p:cNvPr id="81926" name="Text Box 50"/>
          <p:cNvSpPr txBox="1">
            <a:spLocks noChangeArrowheads="1"/>
          </p:cNvSpPr>
          <p:nvPr/>
        </p:nvSpPr>
        <p:spPr bwMode="auto">
          <a:xfrm>
            <a:off x="5440363" y="2836863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400" b="1"/>
              <a:t>col 3</a:t>
            </a:r>
          </a:p>
        </p:txBody>
      </p:sp>
      <p:sp>
        <p:nvSpPr>
          <p:cNvPr id="81927" name="Text Box 51"/>
          <p:cNvSpPr txBox="1">
            <a:spLocks noChangeArrowheads="1"/>
          </p:cNvSpPr>
          <p:nvPr/>
        </p:nvSpPr>
        <p:spPr bwMode="auto">
          <a:xfrm>
            <a:off x="6265863" y="2836863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400" b="1"/>
              <a:t>col 4</a:t>
            </a:r>
          </a:p>
        </p:txBody>
      </p:sp>
      <p:sp>
        <p:nvSpPr>
          <p:cNvPr id="81928" name="Text Box 52"/>
          <p:cNvSpPr txBox="1">
            <a:spLocks noChangeArrowheads="1"/>
          </p:cNvSpPr>
          <p:nvPr/>
        </p:nvSpPr>
        <p:spPr bwMode="auto">
          <a:xfrm>
            <a:off x="7091363" y="2836863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400" b="1"/>
              <a:t>col 5</a:t>
            </a:r>
          </a:p>
        </p:txBody>
      </p:sp>
      <p:sp>
        <p:nvSpPr>
          <p:cNvPr id="81929" name="Text Box 53"/>
          <p:cNvSpPr txBox="1">
            <a:spLocks noChangeArrowheads="1"/>
          </p:cNvSpPr>
          <p:nvPr/>
        </p:nvSpPr>
        <p:spPr bwMode="auto">
          <a:xfrm>
            <a:off x="7916863" y="2836863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400" b="1"/>
              <a:t>col 6</a:t>
            </a:r>
          </a:p>
        </p:txBody>
      </p:sp>
      <p:sp>
        <p:nvSpPr>
          <p:cNvPr id="81930" name="Rectangle 54"/>
          <p:cNvSpPr>
            <a:spLocks noChangeArrowheads="1"/>
          </p:cNvSpPr>
          <p:nvPr/>
        </p:nvSpPr>
        <p:spPr bwMode="auto">
          <a:xfrm>
            <a:off x="2995613" y="3141663"/>
            <a:ext cx="525462" cy="45720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1931" name="Rectangle 55"/>
          <p:cNvSpPr>
            <a:spLocks noChangeArrowheads="1"/>
          </p:cNvSpPr>
          <p:nvPr/>
        </p:nvSpPr>
        <p:spPr bwMode="auto">
          <a:xfrm>
            <a:off x="7948613" y="3141663"/>
            <a:ext cx="525462" cy="45720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1932" name="Rectangle 56"/>
          <p:cNvSpPr>
            <a:spLocks noChangeArrowheads="1"/>
          </p:cNvSpPr>
          <p:nvPr/>
        </p:nvSpPr>
        <p:spPr bwMode="auto">
          <a:xfrm>
            <a:off x="7123113" y="3141663"/>
            <a:ext cx="525462" cy="45720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1933" name="Rectangle 57"/>
          <p:cNvSpPr>
            <a:spLocks noChangeArrowheads="1"/>
          </p:cNvSpPr>
          <p:nvPr/>
        </p:nvSpPr>
        <p:spPr bwMode="auto">
          <a:xfrm>
            <a:off x="6297613" y="3141663"/>
            <a:ext cx="525462" cy="45720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1934" name="Rectangle 58"/>
          <p:cNvSpPr>
            <a:spLocks noChangeArrowheads="1"/>
          </p:cNvSpPr>
          <p:nvPr/>
        </p:nvSpPr>
        <p:spPr bwMode="auto">
          <a:xfrm>
            <a:off x="5472113" y="3141663"/>
            <a:ext cx="525462" cy="45720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1935" name="Rectangle 59"/>
          <p:cNvSpPr>
            <a:spLocks noChangeArrowheads="1"/>
          </p:cNvSpPr>
          <p:nvPr/>
        </p:nvSpPr>
        <p:spPr bwMode="auto">
          <a:xfrm>
            <a:off x="4646613" y="3141663"/>
            <a:ext cx="525462" cy="45720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1936" name="Rectangle 60"/>
          <p:cNvSpPr>
            <a:spLocks noChangeArrowheads="1"/>
          </p:cNvSpPr>
          <p:nvPr/>
        </p:nvSpPr>
        <p:spPr bwMode="auto">
          <a:xfrm>
            <a:off x="3821113" y="3141663"/>
            <a:ext cx="525462" cy="45720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1937" name="Text Box 61"/>
          <p:cNvSpPr txBox="1">
            <a:spLocks noChangeArrowheads="1"/>
          </p:cNvSpPr>
          <p:nvPr/>
        </p:nvSpPr>
        <p:spPr bwMode="auto">
          <a:xfrm>
            <a:off x="296863" y="4087813"/>
            <a:ext cx="228600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1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600">
                <a:latin typeface="Comic Sans MS" pitchFamily="66" charset="0"/>
              </a:rPr>
              <a:t>1-ply scores for O:</a:t>
            </a:r>
          </a:p>
        </p:txBody>
      </p:sp>
      <p:sp>
        <p:nvSpPr>
          <p:cNvPr id="81938" name="Text Box 62"/>
          <p:cNvSpPr txBox="1">
            <a:spLocks noChangeArrowheads="1"/>
          </p:cNvSpPr>
          <p:nvPr/>
        </p:nvSpPr>
        <p:spPr bwMode="auto">
          <a:xfrm>
            <a:off x="2955925" y="3843338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400" b="1"/>
              <a:t>col 0</a:t>
            </a:r>
          </a:p>
        </p:txBody>
      </p:sp>
      <p:sp>
        <p:nvSpPr>
          <p:cNvPr id="81939" name="Text Box 63"/>
          <p:cNvSpPr txBox="1">
            <a:spLocks noChangeArrowheads="1"/>
          </p:cNvSpPr>
          <p:nvPr/>
        </p:nvSpPr>
        <p:spPr bwMode="auto">
          <a:xfrm>
            <a:off x="3781425" y="3843338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400" b="1"/>
              <a:t>col 1</a:t>
            </a:r>
          </a:p>
        </p:txBody>
      </p:sp>
      <p:sp>
        <p:nvSpPr>
          <p:cNvPr id="81940" name="Text Box 64"/>
          <p:cNvSpPr txBox="1">
            <a:spLocks noChangeArrowheads="1"/>
          </p:cNvSpPr>
          <p:nvPr/>
        </p:nvSpPr>
        <p:spPr bwMode="auto">
          <a:xfrm>
            <a:off x="4606925" y="3843338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400" b="1"/>
              <a:t>col 2</a:t>
            </a:r>
          </a:p>
        </p:txBody>
      </p:sp>
      <p:sp>
        <p:nvSpPr>
          <p:cNvPr id="81941" name="Text Box 65"/>
          <p:cNvSpPr txBox="1">
            <a:spLocks noChangeArrowheads="1"/>
          </p:cNvSpPr>
          <p:nvPr/>
        </p:nvSpPr>
        <p:spPr bwMode="auto">
          <a:xfrm>
            <a:off x="5432425" y="3843338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400" b="1"/>
              <a:t>col 3</a:t>
            </a:r>
          </a:p>
        </p:txBody>
      </p:sp>
      <p:sp>
        <p:nvSpPr>
          <p:cNvPr id="81942" name="Text Box 66"/>
          <p:cNvSpPr txBox="1">
            <a:spLocks noChangeArrowheads="1"/>
          </p:cNvSpPr>
          <p:nvPr/>
        </p:nvSpPr>
        <p:spPr bwMode="auto">
          <a:xfrm>
            <a:off x="6257925" y="3843338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400" b="1"/>
              <a:t>col 4</a:t>
            </a:r>
          </a:p>
        </p:txBody>
      </p:sp>
      <p:sp>
        <p:nvSpPr>
          <p:cNvPr id="81943" name="Text Box 67"/>
          <p:cNvSpPr txBox="1">
            <a:spLocks noChangeArrowheads="1"/>
          </p:cNvSpPr>
          <p:nvPr/>
        </p:nvSpPr>
        <p:spPr bwMode="auto">
          <a:xfrm>
            <a:off x="7083425" y="3843338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400" b="1"/>
              <a:t>col 5</a:t>
            </a:r>
          </a:p>
        </p:txBody>
      </p:sp>
      <p:sp>
        <p:nvSpPr>
          <p:cNvPr id="81944" name="Text Box 68"/>
          <p:cNvSpPr txBox="1">
            <a:spLocks noChangeArrowheads="1"/>
          </p:cNvSpPr>
          <p:nvPr/>
        </p:nvSpPr>
        <p:spPr bwMode="auto">
          <a:xfrm>
            <a:off x="7908925" y="3843338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400" b="1"/>
              <a:t>col 6</a:t>
            </a:r>
          </a:p>
        </p:txBody>
      </p:sp>
      <p:sp>
        <p:nvSpPr>
          <p:cNvPr id="81945" name="Rectangle 69"/>
          <p:cNvSpPr>
            <a:spLocks noChangeArrowheads="1"/>
          </p:cNvSpPr>
          <p:nvPr/>
        </p:nvSpPr>
        <p:spPr bwMode="auto">
          <a:xfrm>
            <a:off x="2987675" y="4148138"/>
            <a:ext cx="525463" cy="45720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1946" name="Rectangle 70"/>
          <p:cNvSpPr>
            <a:spLocks noChangeArrowheads="1"/>
          </p:cNvSpPr>
          <p:nvPr/>
        </p:nvSpPr>
        <p:spPr bwMode="auto">
          <a:xfrm>
            <a:off x="7940675" y="4148138"/>
            <a:ext cx="525463" cy="45720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1947" name="Rectangle 71"/>
          <p:cNvSpPr>
            <a:spLocks noChangeArrowheads="1"/>
          </p:cNvSpPr>
          <p:nvPr/>
        </p:nvSpPr>
        <p:spPr bwMode="auto">
          <a:xfrm>
            <a:off x="7115175" y="4148138"/>
            <a:ext cx="525463" cy="45720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1948" name="Rectangle 72"/>
          <p:cNvSpPr>
            <a:spLocks noChangeArrowheads="1"/>
          </p:cNvSpPr>
          <p:nvPr/>
        </p:nvSpPr>
        <p:spPr bwMode="auto">
          <a:xfrm>
            <a:off x="6289675" y="4148138"/>
            <a:ext cx="525463" cy="45720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1949" name="Rectangle 73"/>
          <p:cNvSpPr>
            <a:spLocks noChangeArrowheads="1"/>
          </p:cNvSpPr>
          <p:nvPr/>
        </p:nvSpPr>
        <p:spPr bwMode="auto">
          <a:xfrm>
            <a:off x="5464175" y="4148138"/>
            <a:ext cx="525463" cy="45720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1950" name="Rectangle 74"/>
          <p:cNvSpPr>
            <a:spLocks noChangeArrowheads="1"/>
          </p:cNvSpPr>
          <p:nvPr/>
        </p:nvSpPr>
        <p:spPr bwMode="auto">
          <a:xfrm>
            <a:off x="4638675" y="4148138"/>
            <a:ext cx="525463" cy="45720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1951" name="Rectangle 75"/>
          <p:cNvSpPr>
            <a:spLocks noChangeArrowheads="1"/>
          </p:cNvSpPr>
          <p:nvPr/>
        </p:nvSpPr>
        <p:spPr bwMode="auto">
          <a:xfrm>
            <a:off x="3813175" y="4148138"/>
            <a:ext cx="525463" cy="45720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1952" name="Text Box 76"/>
          <p:cNvSpPr txBox="1">
            <a:spLocks noChangeArrowheads="1"/>
          </p:cNvSpPr>
          <p:nvPr/>
        </p:nvSpPr>
        <p:spPr bwMode="auto">
          <a:xfrm>
            <a:off x="296863" y="5154613"/>
            <a:ext cx="228600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1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600">
                <a:latin typeface="Comic Sans MS" pitchFamily="66" charset="0"/>
              </a:rPr>
              <a:t>2-ply scores for O:</a:t>
            </a:r>
          </a:p>
        </p:txBody>
      </p:sp>
      <p:sp>
        <p:nvSpPr>
          <p:cNvPr id="81953" name="Text Box 77"/>
          <p:cNvSpPr txBox="1">
            <a:spLocks noChangeArrowheads="1"/>
          </p:cNvSpPr>
          <p:nvPr/>
        </p:nvSpPr>
        <p:spPr bwMode="auto">
          <a:xfrm>
            <a:off x="2955925" y="4910138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400" b="1"/>
              <a:t>col 0</a:t>
            </a:r>
          </a:p>
        </p:txBody>
      </p:sp>
      <p:sp>
        <p:nvSpPr>
          <p:cNvPr id="81954" name="Text Box 78"/>
          <p:cNvSpPr txBox="1">
            <a:spLocks noChangeArrowheads="1"/>
          </p:cNvSpPr>
          <p:nvPr/>
        </p:nvSpPr>
        <p:spPr bwMode="auto">
          <a:xfrm>
            <a:off x="3781425" y="4910138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400" b="1"/>
              <a:t>col 1</a:t>
            </a:r>
          </a:p>
        </p:txBody>
      </p:sp>
      <p:sp>
        <p:nvSpPr>
          <p:cNvPr id="81955" name="Text Box 79"/>
          <p:cNvSpPr txBox="1">
            <a:spLocks noChangeArrowheads="1"/>
          </p:cNvSpPr>
          <p:nvPr/>
        </p:nvSpPr>
        <p:spPr bwMode="auto">
          <a:xfrm>
            <a:off x="4606925" y="4910138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400" b="1"/>
              <a:t>col 2</a:t>
            </a:r>
          </a:p>
        </p:txBody>
      </p:sp>
      <p:sp>
        <p:nvSpPr>
          <p:cNvPr id="81956" name="Text Box 80"/>
          <p:cNvSpPr txBox="1">
            <a:spLocks noChangeArrowheads="1"/>
          </p:cNvSpPr>
          <p:nvPr/>
        </p:nvSpPr>
        <p:spPr bwMode="auto">
          <a:xfrm>
            <a:off x="5432425" y="4910138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400" b="1"/>
              <a:t>col 3</a:t>
            </a:r>
          </a:p>
        </p:txBody>
      </p:sp>
      <p:sp>
        <p:nvSpPr>
          <p:cNvPr id="81957" name="Text Box 81"/>
          <p:cNvSpPr txBox="1">
            <a:spLocks noChangeArrowheads="1"/>
          </p:cNvSpPr>
          <p:nvPr/>
        </p:nvSpPr>
        <p:spPr bwMode="auto">
          <a:xfrm>
            <a:off x="6257925" y="4910138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400" b="1"/>
              <a:t>col 4</a:t>
            </a:r>
          </a:p>
        </p:txBody>
      </p:sp>
      <p:sp>
        <p:nvSpPr>
          <p:cNvPr id="81958" name="Text Box 82"/>
          <p:cNvSpPr txBox="1">
            <a:spLocks noChangeArrowheads="1"/>
          </p:cNvSpPr>
          <p:nvPr/>
        </p:nvSpPr>
        <p:spPr bwMode="auto">
          <a:xfrm>
            <a:off x="7083425" y="4910138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400" b="1"/>
              <a:t>col 5</a:t>
            </a:r>
          </a:p>
        </p:txBody>
      </p:sp>
      <p:sp>
        <p:nvSpPr>
          <p:cNvPr id="81959" name="Text Box 83"/>
          <p:cNvSpPr txBox="1">
            <a:spLocks noChangeArrowheads="1"/>
          </p:cNvSpPr>
          <p:nvPr/>
        </p:nvSpPr>
        <p:spPr bwMode="auto">
          <a:xfrm>
            <a:off x="7908925" y="4910138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400" b="1"/>
              <a:t>col 6</a:t>
            </a:r>
          </a:p>
        </p:txBody>
      </p:sp>
      <p:sp>
        <p:nvSpPr>
          <p:cNvPr id="81960" name="Rectangle 84"/>
          <p:cNvSpPr>
            <a:spLocks noChangeArrowheads="1"/>
          </p:cNvSpPr>
          <p:nvPr/>
        </p:nvSpPr>
        <p:spPr bwMode="auto">
          <a:xfrm>
            <a:off x="2987675" y="5214938"/>
            <a:ext cx="525463" cy="45720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1961" name="Rectangle 85"/>
          <p:cNvSpPr>
            <a:spLocks noChangeArrowheads="1"/>
          </p:cNvSpPr>
          <p:nvPr/>
        </p:nvSpPr>
        <p:spPr bwMode="auto">
          <a:xfrm>
            <a:off x="7940675" y="5214938"/>
            <a:ext cx="525463" cy="45720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1962" name="Rectangle 86"/>
          <p:cNvSpPr>
            <a:spLocks noChangeArrowheads="1"/>
          </p:cNvSpPr>
          <p:nvPr/>
        </p:nvSpPr>
        <p:spPr bwMode="auto">
          <a:xfrm>
            <a:off x="7115175" y="5214938"/>
            <a:ext cx="525463" cy="45720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1963" name="Rectangle 87"/>
          <p:cNvSpPr>
            <a:spLocks noChangeArrowheads="1"/>
          </p:cNvSpPr>
          <p:nvPr/>
        </p:nvSpPr>
        <p:spPr bwMode="auto">
          <a:xfrm>
            <a:off x="6289675" y="5214938"/>
            <a:ext cx="525463" cy="45720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1964" name="Rectangle 88"/>
          <p:cNvSpPr>
            <a:spLocks noChangeArrowheads="1"/>
          </p:cNvSpPr>
          <p:nvPr/>
        </p:nvSpPr>
        <p:spPr bwMode="auto">
          <a:xfrm>
            <a:off x="5464175" y="5214938"/>
            <a:ext cx="525463" cy="45720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1965" name="Rectangle 89"/>
          <p:cNvSpPr>
            <a:spLocks noChangeArrowheads="1"/>
          </p:cNvSpPr>
          <p:nvPr/>
        </p:nvSpPr>
        <p:spPr bwMode="auto">
          <a:xfrm>
            <a:off x="4638675" y="5214938"/>
            <a:ext cx="525463" cy="45720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1966" name="Rectangle 90"/>
          <p:cNvSpPr>
            <a:spLocks noChangeArrowheads="1"/>
          </p:cNvSpPr>
          <p:nvPr/>
        </p:nvSpPr>
        <p:spPr bwMode="auto">
          <a:xfrm>
            <a:off x="3813175" y="5214938"/>
            <a:ext cx="525463" cy="45720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1967" name="Text Box 91"/>
          <p:cNvSpPr txBox="1">
            <a:spLocks noChangeArrowheads="1"/>
          </p:cNvSpPr>
          <p:nvPr/>
        </p:nvSpPr>
        <p:spPr bwMode="auto">
          <a:xfrm>
            <a:off x="296863" y="6137275"/>
            <a:ext cx="228600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1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600">
                <a:latin typeface="Comic Sans MS" pitchFamily="66" charset="0"/>
              </a:rPr>
              <a:t>3-ply scores for O:</a:t>
            </a:r>
          </a:p>
        </p:txBody>
      </p:sp>
      <p:sp>
        <p:nvSpPr>
          <p:cNvPr id="81968" name="Text Box 92"/>
          <p:cNvSpPr txBox="1">
            <a:spLocks noChangeArrowheads="1"/>
          </p:cNvSpPr>
          <p:nvPr/>
        </p:nvSpPr>
        <p:spPr bwMode="auto">
          <a:xfrm>
            <a:off x="2955925" y="5892800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400" b="1"/>
              <a:t>col 0</a:t>
            </a:r>
          </a:p>
        </p:txBody>
      </p:sp>
      <p:sp>
        <p:nvSpPr>
          <p:cNvPr id="81969" name="Text Box 93"/>
          <p:cNvSpPr txBox="1">
            <a:spLocks noChangeArrowheads="1"/>
          </p:cNvSpPr>
          <p:nvPr/>
        </p:nvSpPr>
        <p:spPr bwMode="auto">
          <a:xfrm>
            <a:off x="3781425" y="5892800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400" b="1"/>
              <a:t>col 1</a:t>
            </a:r>
          </a:p>
        </p:txBody>
      </p:sp>
      <p:sp>
        <p:nvSpPr>
          <p:cNvPr id="81970" name="Text Box 94"/>
          <p:cNvSpPr txBox="1">
            <a:spLocks noChangeArrowheads="1"/>
          </p:cNvSpPr>
          <p:nvPr/>
        </p:nvSpPr>
        <p:spPr bwMode="auto">
          <a:xfrm>
            <a:off x="4606925" y="5892800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400" b="1"/>
              <a:t>col 2</a:t>
            </a:r>
          </a:p>
        </p:txBody>
      </p:sp>
      <p:sp>
        <p:nvSpPr>
          <p:cNvPr id="81971" name="Text Box 95"/>
          <p:cNvSpPr txBox="1">
            <a:spLocks noChangeArrowheads="1"/>
          </p:cNvSpPr>
          <p:nvPr/>
        </p:nvSpPr>
        <p:spPr bwMode="auto">
          <a:xfrm>
            <a:off x="5432425" y="5892800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400" b="1"/>
              <a:t>col 3</a:t>
            </a:r>
          </a:p>
        </p:txBody>
      </p:sp>
      <p:sp>
        <p:nvSpPr>
          <p:cNvPr id="81972" name="Text Box 96"/>
          <p:cNvSpPr txBox="1">
            <a:spLocks noChangeArrowheads="1"/>
          </p:cNvSpPr>
          <p:nvPr/>
        </p:nvSpPr>
        <p:spPr bwMode="auto">
          <a:xfrm>
            <a:off x="6257925" y="5892800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400" b="1"/>
              <a:t>col 4</a:t>
            </a:r>
          </a:p>
        </p:txBody>
      </p:sp>
      <p:sp>
        <p:nvSpPr>
          <p:cNvPr id="81973" name="Text Box 97"/>
          <p:cNvSpPr txBox="1">
            <a:spLocks noChangeArrowheads="1"/>
          </p:cNvSpPr>
          <p:nvPr/>
        </p:nvSpPr>
        <p:spPr bwMode="auto">
          <a:xfrm>
            <a:off x="7083425" y="5892800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400" b="1"/>
              <a:t>col 5</a:t>
            </a:r>
          </a:p>
        </p:txBody>
      </p:sp>
      <p:sp>
        <p:nvSpPr>
          <p:cNvPr id="81974" name="Text Box 98"/>
          <p:cNvSpPr txBox="1">
            <a:spLocks noChangeArrowheads="1"/>
          </p:cNvSpPr>
          <p:nvPr/>
        </p:nvSpPr>
        <p:spPr bwMode="auto">
          <a:xfrm>
            <a:off x="7908925" y="5892800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400" b="1"/>
              <a:t>col 6</a:t>
            </a:r>
          </a:p>
        </p:txBody>
      </p:sp>
      <p:sp>
        <p:nvSpPr>
          <p:cNvPr id="81975" name="Rectangle 99"/>
          <p:cNvSpPr>
            <a:spLocks noChangeArrowheads="1"/>
          </p:cNvSpPr>
          <p:nvPr/>
        </p:nvSpPr>
        <p:spPr bwMode="auto">
          <a:xfrm>
            <a:off x="2987675" y="6197600"/>
            <a:ext cx="525463" cy="45720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1976" name="Rectangle 100"/>
          <p:cNvSpPr>
            <a:spLocks noChangeArrowheads="1"/>
          </p:cNvSpPr>
          <p:nvPr/>
        </p:nvSpPr>
        <p:spPr bwMode="auto">
          <a:xfrm>
            <a:off x="7940675" y="6197600"/>
            <a:ext cx="525463" cy="45720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1977" name="Rectangle 101"/>
          <p:cNvSpPr>
            <a:spLocks noChangeArrowheads="1"/>
          </p:cNvSpPr>
          <p:nvPr/>
        </p:nvSpPr>
        <p:spPr bwMode="auto">
          <a:xfrm>
            <a:off x="7115175" y="6197600"/>
            <a:ext cx="525463" cy="45720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1978" name="Rectangle 102"/>
          <p:cNvSpPr>
            <a:spLocks noChangeArrowheads="1"/>
          </p:cNvSpPr>
          <p:nvPr/>
        </p:nvSpPr>
        <p:spPr bwMode="auto">
          <a:xfrm>
            <a:off x="6289675" y="6197600"/>
            <a:ext cx="525463" cy="45720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1979" name="Rectangle 103"/>
          <p:cNvSpPr>
            <a:spLocks noChangeArrowheads="1"/>
          </p:cNvSpPr>
          <p:nvPr/>
        </p:nvSpPr>
        <p:spPr bwMode="auto">
          <a:xfrm>
            <a:off x="5464175" y="6197600"/>
            <a:ext cx="525463" cy="45720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1980" name="Rectangle 104"/>
          <p:cNvSpPr>
            <a:spLocks noChangeArrowheads="1"/>
          </p:cNvSpPr>
          <p:nvPr/>
        </p:nvSpPr>
        <p:spPr bwMode="auto">
          <a:xfrm>
            <a:off x="4638675" y="6197600"/>
            <a:ext cx="525463" cy="45720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1981" name="Rectangle 105"/>
          <p:cNvSpPr>
            <a:spLocks noChangeArrowheads="1"/>
          </p:cNvSpPr>
          <p:nvPr/>
        </p:nvSpPr>
        <p:spPr bwMode="auto">
          <a:xfrm>
            <a:off x="3813175" y="6197600"/>
            <a:ext cx="525463" cy="45720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1982" name="Text Box 106"/>
          <p:cNvSpPr txBox="1">
            <a:spLocks noChangeArrowheads="1"/>
          </p:cNvSpPr>
          <p:nvPr/>
        </p:nvSpPr>
        <p:spPr bwMode="auto">
          <a:xfrm>
            <a:off x="114300" y="123825"/>
            <a:ext cx="2324100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4000">
                <a:latin typeface="Times" charset="0"/>
              </a:rPr>
              <a:t>Solutions</a:t>
            </a:r>
          </a:p>
        </p:txBody>
      </p:sp>
      <p:sp>
        <p:nvSpPr>
          <p:cNvPr id="81983" name="Text Box 107"/>
          <p:cNvSpPr txBox="1">
            <a:spLocks noChangeArrowheads="1"/>
          </p:cNvSpPr>
          <p:nvPr/>
        </p:nvSpPr>
        <p:spPr bwMode="auto">
          <a:xfrm>
            <a:off x="2997200" y="3190875"/>
            <a:ext cx="5143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800">
                <a:solidFill>
                  <a:srgbClr val="0902AB"/>
                </a:solidFill>
                <a:latin typeface="Comic Sans MS" pitchFamily="66" charset="0"/>
              </a:rPr>
              <a:t>-1</a:t>
            </a:r>
          </a:p>
        </p:txBody>
      </p:sp>
      <p:sp>
        <p:nvSpPr>
          <p:cNvPr id="81984" name="Text Box 108"/>
          <p:cNvSpPr txBox="1">
            <a:spLocks noChangeArrowheads="1"/>
          </p:cNvSpPr>
          <p:nvPr/>
        </p:nvSpPr>
        <p:spPr bwMode="auto">
          <a:xfrm>
            <a:off x="2971800" y="4191000"/>
            <a:ext cx="5143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800">
                <a:solidFill>
                  <a:srgbClr val="0902AB"/>
                </a:solidFill>
                <a:latin typeface="Comic Sans MS" pitchFamily="66" charset="0"/>
              </a:rPr>
              <a:t>-1</a:t>
            </a:r>
          </a:p>
        </p:txBody>
      </p:sp>
      <p:sp>
        <p:nvSpPr>
          <p:cNvPr id="81985" name="Text Box 109"/>
          <p:cNvSpPr txBox="1">
            <a:spLocks noChangeArrowheads="1"/>
          </p:cNvSpPr>
          <p:nvPr/>
        </p:nvSpPr>
        <p:spPr bwMode="auto">
          <a:xfrm>
            <a:off x="2995613" y="5262563"/>
            <a:ext cx="5143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800">
                <a:solidFill>
                  <a:srgbClr val="0902AB"/>
                </a:solidFill>
                <a:latin typeface="Comic Sans MS" pitchFamily="66" charset="0"/>
              </a:rPr>
              <a:t>-1</a:t>
            </a:r>
          </a:p>
        </p:txBody>
      </p:sp>
      <p:sp>
        <p:nvSpPr>
          <p:cNvPr id="81986" name="Text Box 110"/>
          <p:cNvSpPr txBox="1">
            <a:spLocks noChangeArrowheads="1"/>
          </p:cNvSpPr>
          <p:nvPr/>
        </p:nvSpPr>
        <p:spPr bwMode="auto">
          <a:xfrm>
            <a:off x="2989263" y="6245225"/>
            <a:ext cx="5143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800">
                <a:solidFill>
                  <a:srgbClr val="0902AB"/>
                </a:solidFill>
                <a:latin typeface="Comic Sans MS" pitchFamily="66" charset="0"/>
              </a:rPr>
              <a:t>-1</a:t>
            </a:r>
          </a:p>
        </p:txBody>
      </p:sp>
      <p:sp>
        <p:nvSpPr>
          <p:cNvPr id="81987" name="Text Box 111"/>
          <p:cNvSpPr txBox="1">
            <a:spLocks noChangeArrowheads="1"/>
          </p:cNvSpPr>
          <p:nvPr/>
        </p:nvSpPr>
        <p:spPr bwMode="auto">
          <a:xfrm>
            <a:off x="3821113" y="3186113"/>
            <a:ext cx="5143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800">
                <a:solidFill>
                  <a:srgbClr val="0902AB"/>
                </a:solidFill>
                <a:latin typeface="Comic Sans MS" pitchFamily="66" charset="0"/>
              </a:rPr>
              <a:t>50</a:t>
            </a:r>
          </a:p>
        </p:txBody>
      </p:sp>
      <p:sp>
        <p:nvSpPr>
          <p:cNvPr id="81988" name="Text Box 112"/>
          <p:cNvSpPr txBox="1">
            <a:spLocks noChangeArrowheads="1"/>
          </p:cNvSpPr>
          <p:nvPr/>
        </p:nvSpPr>
        <p:spPr bwMode="auto">
          <a:xfrm>
            <a:off x="4648200" y="3200400"/>
            <a:ext cx="5143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800">
                <a:solidFill>
                  <a:srgbClr val="0902AB"/>
                </a:solidFill>
                <a:latin typeface="Comic Sans MS" pitchFamily="66" charset="0"/>
              </a:rPr>
              <a:t>50</a:t>
            </a:r>
          </a:p>
        </p:txBody>
      </p:sp>
      <p:sp>
        <p:nvSpPr>
          <p:cNvPr id="81989" name="Text Box 113"/>
          <p:cNvSpPr txBox="1">
            <a:spLocks noChangeArrowheads="1"/>
          </p:cNvSpPr>
          <p:nvPr/>
        </p:nvSpPr>
        <p:spPr bwMode="auto">
          <a:xfrm>
            <a:off x="5486400" y="3200400"/>
            <a:ext cx="5143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800">
                <a:solidFill>
                  <a:srgbClr val="0902AB"/>
                </a:solidFill>
                <a:latin typeface="Comic Sans MS" pitchFamily="66" charset="0"/>
              </a:rPr>
              <a:t>50</a:t>
            </a:r>
          </a:p>
        </p:txBody>
      </p:sp>
      <p:sp>
        <p:nvSpPr>
          <p:cNvPr id="81990" name="Text Box 114"/>
          <p:cNvSpPr txBox="1">
            <a:spLocks noChangeArrowheads="1"/>
          </p:cNvSpPr>
          <p:nvPr/>
        </p:nvSpPr>
        <p:spPr bwMode="auto">
          <a:xfrm>
            <a:off x="6324600" y="3200400"/>
            <a:ext cx="5143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800">
                <a:solidFill>
                  <a:srgbClr val="0902AB"/>
                </a:solidFill>
                <a:latin typeface="Comic Sans MS" pitchFamily="66" charset="0"/>
              </a:rPr>
              <a:t>50</a:t>
            </a:r>
          </a:p>
        </p:txBody>
      </p:sp>
      <p:sp>
        <p:nvSpPr>
          <p:cNvPr id="81991" name="Text Box 115"/>
          <p:cNvSpPr txBox="1">
            <a:spLocks noChangeArrowheads="1"/>
          </p:cNvSpPr>
          <p:nvPr/>
        </p:nvSpPr>
        <p:spPr bwMode="auto">
          <a:xfrm>
            <a:off x="7162800" y="3200400"/>
            <a:ext cx="5143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800">
                <a:solidFill>
                  <a:srgbClr val="0902AB"/>
                </a:solidFill>
                <a:latin typeface="Comic Sans MS" pitchFamily="66" charset="0"/>
              </a:rPr>
              <a:t>50</a:t>
            </a:r>
          </a:p>
        </p:txBody>
      </p:sp>
      <p:sp>
        <p:nvSpPr>
          <p:cNvPr id="81992" name="Text Box 116"/>
          <p:cNvSpPr txBox="1">
            <a:spLocks noChangeArrowheads="1"/>
          </p:cNvSpPr>
          <p:nvPr/>
        </p:nvSpPr>
        <p:spPr bwMode="auto">
          <a:xfrm>
            <a:off x="7947025" y="3192463"/>
            <a:ext cx="5143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800">
                <a:solidFill>
                  <a:srgbClr val="0902AB"/>
                </a:solidFill>
                <a:latin typeface="Comic Sans MS" pitchFamily="66" charset="0"/>
              </a:rPr>
              <a:t>50</a:t>
            </a:r>
          </a:p>
        </p:txBody>
      </p:sp>
      <p:sp>
        <p:nvSpPr>
          <p:cNvPr id="81993" name="Text Box 117"/>
          <p:cNvSpPr txBox="1">
            <a:spLocks noChangeArrowheads="1"/>
          </p:cNvSpPr>
          <p:nvPr/>
        </p:nvSpPr>
        <p:spPr bwMode="auto">
          <a:xfrm>
            <a:off x="3817938" y="4191000"/>
            <a:ext cx="5143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800">
                <a:solidFill>
                  <a:srgbClr val="0902AB"/>
                </a:solidFill>
                <a:latin typeface="Comic Sans MS" pitchFamily="66" charset="0"/>
              </a:rPr>
              <a:t>50</a:t>
            </a:r>
          </a:p>
        </p:txBody>
      </p:sp>
      <p:sp>
        <p:nvSpPr>
          <p:cNvPr id="81994" name="Text Box 118"/>
          <p:cNvSpPr txBox="1">
            <a:spLocks noChangeArrowheads="1"/>
          </p:cNvSpPr>
          <p:nvPr/>
        </p:nvSpPr>
        <p:spPr bwMode="auto">
          <a:xfrm>
            <a:off x="4633913" y="4198938"/>
            <a:ext cx="5143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800">
                <a:solidFill>
                  <a:srgbClr val="0902AB"/>
                </a:solidFill>
                <a:latin typeface="Comic Sans MS" pitchFamily="66" charset="0"/>
              </a:rPr>
              <a:t>50</a:t>
            </a:r>
          </a:p>
        </p:txBody>
      </p:sp>
      <p:sp>
        <p:nvSpPr>
          <p:cNvPr id="81995" name="Text Box 119"/>
          <p:cNvSpPr txBox="1">
            <a:spLocks noChangeArrowheads="1"/>
          </p:cNvSpPr>
          <p:nvPr/>
        </p:nvSpPr>
        <p:spPr bwMode="auto">
          <a:xfrm>
            <a:off x="5424488" y="4198938"/>
            <a:ext cx="593725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800">
                <a:solidFill>
                  <a:srgbClr val="0902AB"/>
                </a:solidFill>
                <a:latin typeface="Comic Sans MS" pitchFamily="66" charset="0"/>
              </a:rPr>
              <a:t>100</a:t>
            </a:r>
          </a:p>
        </p:txBody>
      </p:sp>
      <p:sp>
        <p:nvSpPr>
          <p:cNvPr id="81996" name="Text Box 120"/>
          <p:cNvSpPr txBox="1">
            <a:spLocks noChangeArrowheads="1"/>
          </p:cNvSpPr>
          <p:nvPr/>
        </p:nvSpPr>
        <p:spPr bwMode="auto">
          <a:xfrm>
            <a:off x="6288088" y="4198938"/>
            <a:ext cx="5143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800">
                <a:solidFill>
                  <a:srgbClr val="0902AB"/>
                </a:solidFill>
                <a:latin typeface="Comic Sans MS" pitchFamily="66" charset="0"/>
              </a:rPr>
              <a:t>50</a:t>
            </a:r>
          </a:p>
        </p:txBody>
      </p:sp>
      <p:sp>
        <p:nvSpPr>
          <p:cNvPr id="81997" name="Text Box 121"/>
          <p:cNvSpPr txBox="1">
            <a:spLocks noChangeArrowheads="1"/>
          </p:cNvSpPr>
          <p:nvPr/>
        </p:nvSpPr>
        <p:spPr bwMode="auto">
          <a:xfrm>
            <a:off x="7086600" y="4191000"/>
            <a:ext cx="5143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800">
                <a:solidFill>
                  <a:srgbClr val="0902AB"/>
                </a:solidFill>
                <a:latin typeface="Comic Sans MS" pitchFamily="66" charset="0"/>
              </a:rPr>
              <a:t>50</a:t>
            </a:r>
          </a:p>
        </p:txBody>
      </p:sp>
      <p:sp>
        <p:nvSpPr>
          <p:cNvPr id="81998" name="Text Box 122"/>
          <p:cNvSpPr txBox="1">
            <a:spLocks noChangeArrowheads="1"/>
          </p:cNvSpPr>
          <p:nvPr/>
        </p:nvSpPr>
        <p:spPr bwMode="auto">
          <a:xfrm>
            <a:off x="7924800" y="4191000"/>
            <a:ext cx="5143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800">
                <a:solidFill>
                  <a:srgbClr val="0902AB"/>
                </a:solidFill>
                <a:latin typeface="Comic Sans MS" pitchFamily="66" charset="0"/>
              </a:rPr>
              <a:t>50</a:t>
            </a:r>
          </a:p>
        </p:txBody>
      </p:sp>
      <p:sp>
        <p:nvSpPr>
          <p:cNvPr id="81999" name="Text Box 123"/>
          <p:cNvSpPr txBox="1">
            <a:spLocks noChangeArrowheads="1"/>
          </p:cNvSpPr>
          <p:nvPr/>
        </p:nvSpPr>
        <p:spPr bwMode="auto">
          <a:xfrm>
            <a:off x="3811588" y="5262563"/>
            <a:ext cx="5143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800">
                <a:solidFill>
                  <a:srgbClr val="0902AB"/>
                </a:solidFill>
                <a:latin typeface="Comic Sans MS" pitchFamily="66" charset="0"/>
              </a:rPr>
              <a:t>0</a:t>
            </a:r>
          </a:p>
        </p:txBody>
      </p:sp>
      <p:sp>
        <p:nvSpPr>
          <p:cNvPr id="82000" name="Text Box 124"/>
          <p:cNvSpPr txBox="1">
            <a:spLocks noChangeArrowheads="1"/>
          </p:cNvSpPr>
          <p:nvPr/>
        </p:nvSpPr>
        <p:spPr bwMode="auto">
          <a:xfrm>
            <a:off x="3813175" y="6245225"/>
            <a:ext cx="5143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800">
                <a:solidFill>
                  <a:srgbClr val="0902AB"/>
                </a:solidFill>
                <a:latin typeface="Comic Sans MS" pitchFamily="66" charset="0"/>
              </a:rPr>
              <a:t>0</a:t>
            </a:r>
          </a:p>
        </p:txBody>
      </p:sp>
      <p:sp>
        <p:nvSpPr>
          <p:cNvPr id="82001" name="Text Box 125"/>
          <p:cNvSpPr txBox="1">
            <a:spLocks noChangeArrowheads="1"/>
          </p:cNvSpPr>
          <p:nvPr/>
        </p:nvSpPr>
        <p:spPr bwMode="auto">
          <a:xfrm>
            <a:off x="5432425" y="5262563"/>
            <a:ext cx="593725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800">
                <a:solidFill>
                  <a:srgbClr val="0902AB"/>
                </a:solidFill>
                <a:latin typeface="Comic Sans MS" pitchFamily="66" charset="0"/>
              </a:rPr>
              <a:t>100</a:t>
            </a:r>
          </a:p>
        </p:txBody>
      </p:sp>
      <p:sp>
        <p:nvSpPr>
          <p:cNvPr id="82002" name="Text Box 126"/>
          <p:cNvSpPr txBox="1">
            <a:spLocks noChangeArrowheads="1"/>
          </p:cNvSpPr>
          <p:nvPr/>
        </p:nvSpPr>
        <p:spPr bwMode="auto">
          <a:xfrm>
            <a:off x="5426075" y="6245225"/>
            <a:ext cx="593725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800">
                <a:solidFill>
                  <a:srgbClr val="0902AB"/>
                </a:solidFill>
                <a:latin typeface="Comic Sans MS" pitchFamily="66" charset="0"/>
              </a:rPr>
              <a:t>100</a:t>
            </a:r>
          </a:p>
        </p:txBody>
      </p:sp>
      <p:sp>
        <p:nvSpPr>
          <p:cNvPr id="82003" name="Text Box 127"/>
          <p:cNvSpPr txBox="1">
            <a:spLocks noChangeArrowheads="1"/>
          </p:cNvSpPr>
          <p:nvPr/>
        </p:nvSpPr>
        <p:spPr bwMode="auto">
          <a:xfrm>
            <a:off x="4649788" y="5254625"/>
            <a:ext cx="5143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800">
                <a:solidFill>
                  <a:srgbClr val="0902AB"/>
                </a:solidFill>
                <a:latin typeface="Comic Sans MS" pitchFamily="66" charset="0"/>
              </a:rPr>
              <a:t>0</a:t>
            </a:r>
          </a:p>
        </p:txBody>
      </p:sp>
      <p:sp>
        <p:nvSpPr>
          <p:cNvPr id="82004" name="Text Box 128"/>
          <p:cNvSpPr txBox="1">
            <a:spLocks noChangeArrowheads="1"/>
          </p:cNvSpPr>
          <p:nvPr/>
        </p:nvSpPr>
        <p:spPr bwMode="auto">
          <a:xfrm>
            <a:off x="4641850" y="6237288"/>
            <a:ext cx="5143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800">
                <a:solidFill>
                  <a:srgbClr val="0902AB"/>
                </a:solidFill>
                <a:latin typeface="Comic Sans MS" pitchFamily="66" charset="0"/>
              </a:rPr>
              <a:t>0</a:t>
            </a:r>
          </a:p>
        </p:txBody>
      </p:sp>
      <p:sp>
        <p:nvSpPr>
          <p:cNvPr id="82005" name="Text Box 129"/>
          <p:cNvSpPr txBox="1">
            <a:spLocks noChangeArrowheads="1"/>
          </p:cNvSpPr>
          <p:nvPr/>
        </p:nvSpPr>
        <p:spPr bwMode="auto">
          <a:xfrm>
            <a:off x="6280150" y="5254625"/>
            <a:ext cx="5143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800">
                <a:solidFill>
                  <a:srgbClr val="0902AB"/>
                </a:solidFill>
                <a:latin typeface="Comic Sans MS" pitchFamily="66" charset="0"/>
              </a:rPr>
              <a:t>0</a:t>
            </a:r>
          </a:p>
        </p:txBody>
      </p:sp>
      <p:sp>
        <p:nvSpPr>
          <p:cNvPr id="82006" name="Text Box 130"/>
          <p:cNvSpPr txBox="1">
            <a:spLocks noChangeArrowheads="1"/>
          </p:cNvSpPr>
          <p:nvPr/>
        </p:nvSpPr>
        <p:spPr bwMode="auto">
          <a:xfrm>
            <a:off x="7119938" y="5264150"/>
            <a:ext cx="5143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800">
                <a:solidFill>
                  <a:srgbClr val="0902AB"/>
                </a:solidFill>
                <a:latin typeface="Comic Sans MS" pitchFamily="66" charset="0"/>
              </a:rPr>
              <a:t>0</a:t>
            </a:r>
          </a:p>
        </p:txBody>
      </p:sp>
      <p:sp>
        <p:nvSpPr>
          <p:cNvPr id="82007" name="Text Box 131"/>
          <p:cNvSpPr txBox="1">
            <a:spLocks noChangeArrowheads="1"/>
          </p:cNvSpPr>
          <p:nvPr/>
        </p:nvSpPr>
        <p:spPr bwMode="auto">
          <a:xfrm>
            <a:off x="7943850" y="5264150"/>
            <a:ext cx="5143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800">
                <a:solidFill>
                  <a:srgbClr val="0902AB"/>
                </a:solidFill>
                <a:latin typeface="Comic Sans MS" pitchFamily="66" charset="0"/>
              </a:rPr>
              <a:t>50</a:t>
            </a:r>
          </a:p>
        </p:txBody>
      </p:sp>
      <p:sp>
        <p:nvSpPr>
          <p:cNvPr id="82008" name="Text Box 132"/>
          <p:cNvSpPr txBox="1">
            <a:spLocks noChangeArrowheads="1"/>
          </p:cNvSpPr>
          <p:nvPr/>
        </p:nvSpPr>
        <p:spPr bwMode="auto">
          <a:xfrm>
            <a:off x="7904163" y="6246813"/>
            <a:ext cx="5778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800">
                <a:solidFill>
                  <a:srgbClr val="0902AB"/>
                </a:solidFill>
                <a:latin typeface="Comic Sans MS" pitchFamily="66" charset="0"/>
              </a:rPr>
              <a:t>100</a:t>
            </a:r>
          </a:p>
        </p:txBody>
      </p:sp>
      <p:sp>
        <p:nvSpPr>
          <p:cNvPr id="82009" name="Text Box 133"/>
          <p:cNvSpPr txBox="1">
            <a:spLocks noChangeArrowheads="1"/>
          </p:cNvSpPr>
          <p:nvPr/>
        </p:nvSpPr>
        <p:spPr bwMode="auto">
          <a:xfrm>
            <a:off x="7089775" y="6238875"/>
            <a:ext cx="5778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800">
                <a:solidFill>
                  <a:srgbClr val="0902AB"/>
                </a:solidFill>
                <a:latin typeface="Comic Sans MS" pitchFamily="66" charset="0"/>
              </a:rPr>
              <a:t>0</a:t>
            </a:r>
          </a:p>
        </p:txBody>
      </p:sp>
      <p:sp>
        <p:nvSpPr>
          <p:cNvPr id="82010" name="Text Box 134"/>
          <p:cNvSpPr txBox="1">
            <a:spLocks noChangeArrowheads="1"/>
          </p:cNvSpPr>
          <p:nvPr/>
        </p:nvSpPr>
        <p:spPr bwMode="auto">
          <a:xfrm>
            <a:off x="6261100" y="6238875"/>
            <a:ext cx="5778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800">
                <a:solidFill>
                  <a:srgbClr val="0902AB"/>
                </a:solidFill>
                <a:latin typeface="Comic Sans MS" pitchFamily="66" charset="0"/>
              </a:rPr>
              <a:t>0</a:t>
            </a:r>
          </a:p>
        </p:txBody>
      </p:sp>
      <p:sp>
        <p:nvSpPr>
          <p:cNvPr id="82011" name="Oval 135"/>
          <p:cNvSpPr>
            <a:spLocks noChangeArrowheads="1"/>
          </p:cNvSpPr>
          <p:nvPr/>
        </p:nvSpPr>
        <p:spPr bwMode="auto">
          <a:xfrm>
            <a:off x="4403725" y="396875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82012" name="Oval 136" descr="Dark vertical"/>
          <p:cNvSpPr>
            <a:spLocks noChangeArrowheads="1"/>
          </p:cNvSpPr>
          <p:nvPr/>
        </p:nvSpPr>
        <p:spPr bwMode="auto">
          <a:xfrm>
            <a:off x="4403725" y="758825"/>
            <a:ext cx="304800" cy="304800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82013" name="Oval 137"/>
          <p:cNvSpPr>
            <a:spLocks noChangeArrowheads="1"/>
          </p:cNvSpPr>
          <p:nvPr/>
        </p:nvSpPr>
        <p:spPr bwMode="auto">
          <a:xfrm>
            <a:off x="4403725" y="1122363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82014" name="Oval 138"/>
          <p:cNvSpPr>
            <a:spLocks noChangeArrowheads="1"/>
          </p:cNvSpPr>
          <p:nvPr/>
        </p:nvSpPr>
        <p:spPr bwMode="auto">
          <a:xfrm>
            <a:off x="4403725" y="1485900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82015" name="Oval 139"/>
          <p:cNvSpPr>
            <a:spLocks noChangeArrowheads="1"/>
          </p:cNvSpPr>
          <p:nvPr/>
        </p:nvSpPr>
        <p:spPr bwMode="auto">
          <a:xfrm>
            <a:off x="4403725" y="1849438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82016" name="Oval 140" descr="Dark vertical"/>
          <p:cNvSpPr>
            <a:spLocks noChangeArrowheads="1"/>
          </p:cNvSpPr>
          <p:nvPr/>
        </p:nvSpPr>
        <p:spPr bwMode="auto">
          <a:xfrm>
            <a:off x="4403725" y="2212975"/>
            <a:ext cx="304800" cy="304800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82017" name="Oval 141"/>
          <p:cNvSpPr>
            <a:spLocks noChangeArrowheads="1"/>
          </p:cNvSpPr>
          <p:nvPr/>
        </p:nvSpPr>
        <p:spPr bwMode="auto">
          <a:xfrm>
            <a:off x="4784725" y="39687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82018" name="Oval 142"/>
          <p:cNvSpPr>
            <a:spLocks noChangeArrowheads="1"/>
          </p:cNvSpPr>
          <p:nvPr/>
        </p:nvSpPr>
        <p:spPr bwMode="auto">
          <a:xfrm>
            <a:off x="4784725" y="75882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82019" name="Oval 143" descr="Dark vertical"/>
          <p:cNvSpPr>
            <a:spLocks noChangeArrowheads="1"/>
          </p:cNvSpPr>
          <p:nvPr/>
        </p:nvSpPr>
        <p:spPr bwMode="auto">
          <a:xfrm>
            <a:off x="4784725" y="1485900"/>
            <a:ext cx="304800" cy="304800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82020" name="Oval 144"/>
          <p:cNvSpPr>
            <a:spLocks noChangeArrowheads="1"/>
          </p:cNvSpPr>
          <p:nvPr/>
        </p:nvSpPr>
        <p:spPr bwMode="auto">
          <a:xfrm>
            <a:off x="4784725" y="1849438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82021" name="Oval 145" descr="Dark vertical"/>
          <p:cNvSpPr>
            <a:spLocks noChangeArrowheads="1"/>
          </p:cNvSpPr>
          <p:nvPr/>
        </p:nvSpPr>
        <p:spPr bwMode="auto">
          <a:xfrm>
            <a:off x="4784725" y="2212975"/>
            <a:ext cx="304800" cy="304800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82022" name="Oval 146"/>
          <p:cNvSpPr>
            <a:spLocks noChangeArrowheads="1"/>
          </p:cNvSpPr>
          <p:nvPr/>
        </p:nvSpPr>
        <p:spPr bwMode="auto">
          <a:xfrm>
            <a:off x="5165725" y="39687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82023" name="Oval 147"/>
          <p:cNvSpPr>
            <a:spLocks noChangeArrowheads="1"/>
          </p:cNvSpPr>
          <p:nvPr/>
        </p:nvSpPr>
        <p:spPr bwMode="auto">
          <a:xfrm>
            <a:off x="5165725" y="75882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82024" name="Oval 148"/>
          <p:cNvSpPr>
            <a:spLocks noChangeArrowheads="1"/>
          </p:cNvSpPr>
          <p:nvPr/>
        </p:nvSpPr>
        <p:spPr bwMode="auto">
          <a:xfrm>
            <a:off x="5165725" y="1122363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82025" name="Oval 149"/>
          <p:cNvSpPr>
            <a:spLocks noChangeArrowheads="1"/>
          </p:cNvSpPr>
          <p:nvPr/>
        </p:nvSpPr>
        <p:spPr bwMode="auto">
          <a:xfrm>
            <a:off x="5165725" y="1849438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82026" name="Oval 150" descr="Dark vertical"/>
          <p:cNvSpPr>
            <a:spLocks noChangeArrowheads="1"/>
          </p:cNvSpPr>
          <p:nvPr/>
        </p:nvSpPr>
        <p:spPr bwMode="auto">
          <a:xfrm>
            <a:off x="5165725" y="2212975"/>
            <a:ext cx="304800" cy="304800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82027" name="Oval 151"/>
          <p:cNvSpPr>
            <a:spLocks noChangeArrowheads="1"/>
          </p:cNvSpPr>
          <p:nvPr/>
        </p:nvSpPr>
        <p:spPr bwMode="auto">
          <a:xfrm>
            <a:off x="5546725" y="39687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82028" name="Oval 152"/>
          <p:cNvSpPr>
            <a:spLocks noChangeArrowheads="1"/>
          </p:cNvSpPr>
          <p:nvPr/>
        </p:nvSpPr>
        <p:spPr bwMode="auto">
          <a:xfrm>
            <a:off x="5546725" y="75882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82029" name="Oval 153"/>
          <p:cNvSpPr>
            <a:spLocks noChangeArrowheads="1"/>
          </p:cNvSpPr>
          <p:nvPr/>
        </p:nvSpPr>
        <p:spPr bwMode="auto">
          <a:xfrm>
            <a:off x="5546725" y="148590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82030" name="Oval 154"/>
          <p:cNvSpPr>
            <a:spLocks noChangeArrowheads="1"/>
          </p:cNvSpPr>
          <p:nvPr/>
        </p:nvSpPr>
        <p:spPr bwMode="auto">
          <a:xfrm>
            <a:off x="5546725" y="184943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82031" name="Oval 155"/>
          <p:cNvSpPr>
            <a:spLocks noChangeArrowheads="1"/>
          </p:cNvSpPr>
          <p:nvPr/>
        </p:nvSpPr>
        <p:spPr bwMode="auto">
          <a:xfrm>
            <a:off x="5546725" y="221297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82032" name="Oval 156"/>
          <p:cNvSpPr>
            <a:spLocks noChangeArrowheads="1"/>
          </p:cNvSpPr>
          <p:nvPr/>
        </p:nvSpPr>
        <p:spPr bwMode="auto">
          <a:xfrm>
            <a:off x="5927725" y="39687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82033" name="Oval 157"/>
          <p:cNvSpPr>
            <a:spLocks noChangeArrowheads="1"/>
          </p:cNvSpPr>
          <p:nvPr/>
        </p:nvSpPr>
        <p:spPr bwMode="auto">
          <a:xfrm>
            <a:off x="5927725" y="75882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82034" name="Oval 158"/>
          <p:cNvSpPr>
            <a:spLocks noChangeArrowheads="1"/>
          </p:cNvSpPr>
          <p:nvPr/>
        </p:nvSpPr>
        <p:spPr bwMode="auto">
          <a:xfrm>
            <a:off x="5927725" y="1122363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82035" name="Oval 159"/>
          <p:cNvSpPr>
            <a:spLocks noChangeArrowheads="1"/>
          </p:cNvSpPr>
          <p:nvPr/>
        </p:nvSpPr>
        <p:spPr bwMode="auto">
          <a:xfrm>
            <a:off x="5927725" y="148590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82036" name="Oval 160"/>
          <p:cNvSpPr>
            <a:spLocks noChangeArrowheads="1"/>
          </p:cNvSpPr>
          <p:nvPr/>
        </p:nvSpPr>
        <p:spPr bwMode="auto">
          <a:xfrm>
            <a:off x="5927725" y="184943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82037" name="Oval 161"/>
          <p:cNvSpPr>
            <a:spLocks noChangeArrowheads="1"/>
          </p:cNvSpPr>
          <p:nvPr/>
        </p:nvSpPr>
        <p:spPr bwMode="auto">
          <a:xfrm>
            <a:off x="5927725" y="221297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82038" name="Oval 162"/>
          <p:cNvSpPr>
            <a:spLocks noChangeArrowheads="1"/>
          </p:cNvSpPr>
          <p:nvPr/>
        </p:nvSpPr>
        <p:spPr bwMode="auto">
          <a:xfrm>
            <a:off x="6308725" y="39687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82039" name="Oval 163"/>
          <p:cNvSpPr>
            <a:spLocks noChangeArrowheads="1"/>
          </p:cNvSpPr>
          <p:nvPr/>
        </p:nvSpPr>
        <p:spPr bwMode="auto">
          <a:xfrm>
            <a:off x="6308725" y="75882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82040" name="Oval 164"/>
          <p:cNvSpPr>
            <a:spLocks noChangeArrowheads="1"/>
          </p:cNvSpPr>
          <p:nvPr/>
        </p:nvSpPr>
        <p:spPr bwMode="auto">
          <a:xfrm>
            <a:off x="6308725" y="1122363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82041" name="Oval 165"/>
          <p:cNvSpPr>
            <a:spLocks noChangeArrowheads="1"/>
          </p:cNvSpPr>
          <p:nvPr/>
        </p:nvSpPr>
        <p:spPr bwMode="auto">
          <a:xfrm>
            <a:off x="6308725" y="148590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82042" name="Oval 166"/>
          <p:cNvSpPr>
            <a:spLocks noChangeArrowheads="1"/>
          </p:cNvSpPr>
          <p:nvPr/>
        </p:nvSpPr>
        <p:spPr bwMode="auto">
          <a:xfrm>
            <a:off x="6308725" y="184943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82043" name="Oval 167"/>
          <p:cNvSpPr>
            <a:spLocks noChangeArrowheads="1"/>
          </p:cNvSpPr>
          <p:nvPr/>
        </p:nvSpPr>
        <p:spPr bwMode="auto">
          <a:xfrm>
            <a:off x="6308725" y="221297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82044" name="Oval 168"/>
          <p:cNvSpPr>
            <a:spLocks noChangeArrowheads="1"/>
          </p:cNvSpPr>
          <p:nvPr/>
        </p:nvSpPr>
        <p:spPr bwMode="auto">
          <a:xfrm>
            <a:off x="6689725" y="39687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82045" name="Oval 169"/>
          <p:cNvSpPr>
            <a:spLocks noChangeArrowheads="1"/>
          </p:cNvSpPr>
          <p:nvPr/>
        </p:nvSpPr>
        <p:spPr bwMode="auto">
          <a:xfrm>
            <a:off x="6689725" y="75882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82046" name="Oval 170"/>
          <p:cNvSpPr>
            <a:spLocks noChangeArrowheads="1"/>
          </p:cNvSpPr>
          <p:nvPr/>
        </p:nvSpPr>
        <p:spPr bwMode="auto">
          <a:xfrm>
            <a:off x="6689725" y="1122363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82047" name="Oval 171"/>
          <p:cNvSpPr>
            <a:spLocks noChangeArrowheads="1"/>
          </p:cNvSpPr>
          <p:nvPr/>
        </p:nvSpPr>
        <p:spPr bwMode="auto">
          <a:xfrm>
            <a:off x="6689725" y="1485900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82048" name="Oval 172"/>
          <p:cNvSpPr>
            <a:spLocks noChangeArrowheads="1"/>
          </p:cNvSpPr>
          <p:nvPr/>
        </p:nvSpPr>
        <p:spPr bwMode="auto">
          <a:xfrm>
            <a:off x="6689725" y="1849438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82049" name="Oval 173"/>
          <p:cNvSpPr>
            <a:spLocks noChangeArrowheads="1"/>
          </p:cNvSpPr>
          <p:nvPr/>
        </p:nvSpPr>
        <p:spPr bwMode="auto">
          <a:xfrm>
            <a:off x="6689725" y="2212975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82050" name="Rectangle 174"/>
          <p:cNvSpPr>
            <a:spLocks noChangeArrowheads="1"/>
          </p:cNvSpPr>
          <p:nvPr/>
        </p:nvSpPr>
        <p:spPr bwMode="auto">
          <a:xfrm>
            <a:off x="4343400" y="312738"/>
            <a:ext cx="2714625" cy="2278062"/>
          </a:xfrm>
          <a:prstGeom prst="rect">
            <a:avLst/>
          </a:prstGeom>
          <a:noFill/>
          <a:ln w="28575">
            <a:solidFill>
              <a:srgbClr val="008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2051" name="Rectangle 175"/>
          <p:cNvSpPr>
            <a:spLocks noChangeArrowheads="1"/>
          </p:cNvSpPr>
          <p:nvPr/>
        </p:nvSpPr>
        <p:spPr bwMode="auto">
          <a:xfrm>
            <a:off x="7034213" y="203200"/>
            <a:ext cx="458787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sz="3600" b="1">
                <a:latin typeface="Courier New" pitchFamily="49" charset="0"/>
              </a:rPr>
              <a:t>b</a:t>
            </a:r>
          </a:p>
        </p:txBody>
      </p:sp>
      <p:sp>
        <p:nvSpPr>
          <p:cNvPr id="82052" name="Oval 176"/>
          <p:cNvSpPr>
            <a:spLocks noChangeArrowheads="1"/>
          </p:cNvSpPr>
          <p:nvPr/>
        </p:nvSpPr>
        <p:spPr bwMode="auto">
          <a:xfrm>
            <a:off x="5546725" y="1122363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82053" name="Oval 177" descr="Dark vertical"/>
          <p:cNvSpPr>
            <a:spLocks noChangeArrowheads="1"/>
          </p:cNvSpPr>
          <p:nvPr/>
        </p:nvSpPr>
        <p:spPr bwMode="auto">
          <a:xfrm>
            <a:off x="4784725" y="1122363"/>
            <a:ext cx="304800" cy="304800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82054" name="Oval 178" descr="Dark vertical"/>
          <p:cNvSpPr>
            <a:spLocks noChangeArrowheads="1"/>
          </p:cNvSpPr>
          <p:nvPr/>
        </p:nvSpPr>
        <p:spPr bwMode="auto">
          <a:xfrm>
            <a:off x="5165725" y="1485900"/>
            <a:ext cx="304800" cy="304800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82055" name="Oval 179"/>
          <p:cNvSpPr>
            <a:spLocks noChangeArrowheads="1"/>
          </p:cNvSpPr>
          <p:nvPr/>
        </p:nvSpPr>
        <p:spPr bwMode="auto">
          <a:xfrm>
            <a:off x="7604125" y="384175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82056" name="Oval 180" descr="Dark vertical"/>
          <p:cNvSpPr>
            <a:spLocks noChangeArrowheads="1"/>
          </p:cNvSpPr>
          <p:nvPr/>
        </p:nvSpPr>
        <p:spPr bwMode="auto">
          <a:xfrm>
            <a:off x="7604125" y="803275"/>
            <a:ext cx="304800" cy="304800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82057" name="Rectangle 181"/>
          <p:cNvSpPr>
            <a:spLocks noChangeArrowheads="1"/>
          </p:cNvSpPr>
          <p:nvPr/>
        </p:nvSpPr>
        <p:spPr bwMode="auto">
          <a:xfrm>
            <a:off x="8077200" y="304800"/>
            <a:ext cx="7334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ja-JP" altLang="en-US" b="1">
                <a:latin typeface="Courier New" pitchFamily="49" charset="0"/>
              </a:rPr>
              <a:t>‘</a:t>
            </a:r>
            <a:r>
              <a:rPr lang="en-US" altLang="ja-JP" b="1">
                <a:latin typeface="Courier New" pitchFamily="49" charset="0"/>
              </a:rPr>
              <a:t>X</a:t>
            </a:r>
            <a:r>
              <a:rPr lang="ja-JP" altLang="en-US" b="1">
                <a:latin typeface="Courier New" pitchFamily="49" charset="0"/>
              </a:rPr>
              <a:t>’</a:t>
            </a:r>
            <a:endParaRPr lang="en-US" b="1">
              <a:latin typeface="Courier New" pitchFamily="49" charset="0"/>
            </a:endParaRPr>
          </a:p>
        </p:txBody>
      </p:sp>
      <p:sp>
        <p:nvSpPr>
          <p:cNvPr id="82058" name="Rectangle 182"/>
          <p:cNvSpPr>
            <a:spLocks noChangeArrowheads="1"/>
          </p:cNvSpPr>
          <p:nvPr/>
        </p:nvSpPr>
        <p:spPr bwMode="auto">
          <a:xfrm>
            <a:off x="8080375" y="733425"/>
            <a:ext cx="7334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ja-JP" altLang="en-US" b="1">
                <a:latin typeface="Courier New" pitchFamily="49" charset="0"/>
              </a:rPr>
              <a:t>‘</a:t>
            </a:r>
            <a:r>
              <a:rPr lang="en-US" altLang="ja-JP" b="1">
                <a:latin typeface="Courier New" pitchFamily="49" charset="0"/>
              </a:rPr>
              <a:t>O</a:t>
            </a:r>
            <a:r>
              <a:rPr lang="ja-JP" altLang="en-US" b="1">
                <a:latin typeface="Courier New" pitchFamily="49" charset="0"/>
              </a:rPr>
              <a:t>’</a:t>
            </a:r>
            <a:endParaRPr lang="en-US" b="1">
              <a:latin typeface="Courier New" pitchFamily="49" charset="0"/>
            </a:endParaRPr>
          </a:p>
        </p:txBody>
      </p:sp>
    </p:spTree>
  </p:cSld>
  <p:clrMapOvr>
    <a:masterClrMapping/>
  </p:clrMapOvr>
</p:sld>
</file>

<file path=ppt/slides/slide1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946" name="Text Box 1030"/>
          <p:cNvSpPr txBox="1">
            <a:spLocks noChangeArrowheads="1"/>
          </p:cNvSpPr>
          <p:nvPr/>
        </p:nvSpPr>
        <p:spPr bwMode="auto">
          <a:xfrm>
            <a:off x="190500" y="371475"/>
            <a:ext cx="6211888" cy="482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sz="3200" b="1">
                <a:solidFill>
                  <a:srgbClr val="F38D0F"/>
                </a:solidFill>
                <a:latin typeface="Courier New" pitchFamily="49" charset="0"/>
              </a:rPr>
              <a:t>def</a:t>
            </a:r>
            <a:r>
              <a:rPr lang="en-US" sz="3200" b="1">
                <a:latin typeface="Courier New" pitchFamily="49" charset="0"/>
              </a:rPr>
              <a:t> scoresFor(self, b):</a:t>
            </a:r>
          </a:p>
        </p:txBody>
      </p:sp>
      <p:sp>
        <p:nvSpPr>
          <p:cNvPr id="82947" name="Text Box 1031"/>
          <p:cNvSpPr txBox="1">
            <a:spLocks noChangeArrowheads="1"/>
          </p:cNvSpPr>
          <p:nvPr/>
        </p:nvSpPr>
        <p:spPr bwMode="auto">
          <a:xfrm>
            <a:off x="6253163" y="182563"/>
            <a:ext cx="2751137" cy="1562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lnSpc>
                <a:spcPct val="90000"/>
              </a:lnSpc>
              <a:spcBef>
                <a:spcPct val="50000"/>
              </a:spcBef>
            </a:pPr>
            <a:r>
              <a:rPr lang="en-US" sz="1600" b="1">
                <a:solidFill>
                  <a:srgbClr val="0B04FF"/>
                </a:solidFill>
                <a:latin typeface="Times" charset="0"/>
              </a:rPr>
              <a:t>(1) For each possible move</a:t>
            </a:r>
          </a:p>
          <a:p>
            <a:pPr>
              <a:lnSpc>
                <a:spcPct val="90000"/>
              </a:lnSpc>
              <a:spcBef>
                <a:spcPct val="50000"/>
              </a:spcBef>
            </a:pPr>
            <a:r>
              <a:rPr lang="en-US" sz="1600" b="1">
                <a:solidFill>
                  <a:srgbClr val="0B04FF"/>
                </a:solidFill>
                <a:latin typeface="Times" charset="0"/>
              </a:rPr>
              <a:t>(2) Add it to the board b</a:t>
            </a:r>
          </a:p>
          <a:p>
            <a:pPr>
              <a:lnSpc>
                <a:spcPct val="90000"/>
              </a:lnSpc>
              <a:spcBef>
                <a:spcPct val="50000"/>
              </a:spcBef>
            </a:pPr>
            <a:r>
              <a:rPr lang="en-US" sz="1600" b="1">
                <a:solidFill>
                  <a:srgbClr val="0B04FF"/>
                </a:solidFill>
                <a:latin typeface="Times" charset="0"/>
              </a:rPr>
              <a:t>(3) Ask OPPONENT its </a:t>
            </a:r>
            <a:r>
              <a:rPr lang="en-US" sz="1600" b="1">
                <a:solidFill>
                  <a:srgbClr val="0B04FF"/>
                </a:solidFill>
                <a:latin typeface="Courier New" pitchFamily="49" charset="0"/>
              </a:rPr>
              <a:t>scoresFor</a:t>
            </a:r>
            <a:r>
              <a:rPr lang="en-US" sz="1600" b="1">
                <a:solidFill>
                  <a:srgbClr val="0B04FF"/>
                </a:solidFill>
                <a:latin typeface="Times" charset="0"/>
              </a:rPr>
              <a:t> each b at ply-1</a:t>
            </a:r>
          </a:p>
          <a:p>
            <a:pPr>
              <a:lnSpc>
                <a:spcPct val="90000"/>
              </a:lnSpc>
              <a:spcBef>
                <a:spcPct val="50000"/>
              </a:spcBef>
            </a:pPr>
            <a:r>
              <a:rPr lang="en-US" sz="1600" b="1">
                <a:solidFill>
                  <a:srgbClr val="0B04FF"/>
                </a:solidFill>
                <a:latin typeface="Times" charset="0"/>
              </a:rPr>
              <a:t>(4) self's score is 100-max! </a:t>
            </a:r>
          </a:p>
        </p:txBody>
      </p:sp>
      <p:sp>
        <p:nvSpPr>
          <p:cNvPr id="82948" name="Rectangle 1032"/>
          <p:cNvSpPr>
            <a:spLocks noChangeArrowheads="1"/>
          </p:cNvSpPr>
          <p:nvPr/>
        </p:nvSpPr>
        <p:spPr bwMode="auto">
          <a:xfrm>
            <a:off x="2527300" y="1073150"/>
            <a:ext cx="1841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endParaRPr lang="en-US"/>
          </a:p>
        </p:txBody>
      </p:sp>
      <p:sp>
        <p:nvSpPr>
          <p:cNvPr id="82949" name="Rectangle 4"/>
          <p:cNvSpPr>
            <a:spLocks noChangeArrowheads="1"/>
          </p:cNvSpPr>
          <p:nvPr/>
        </p:nvSpPr>
        <p:spPr bwMode="auto">
          <a:xfrm>
            <a:off x="838200" y="838200"/>
            <a:ext cx="501015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800" b="1">
                <a:solidFill>
                  <a:srgbClr val="06961A"/>
                </a:solidFill>
                <a:latin typeface="Courier New" pitchFamily="49" charset="0"/>
              </a:rPr>
              <a:t>""" MUST return a 7-score list! """</a:t>
            </a:r>
            <a:endParaRPr lang="en-US" sz="1800">
              <a:solidFill>
                <a:srgbClr val="06961A"/>
              </a:solidFill>
            </a:endParaRPr>
          </a:p>
        </p:txBody>
      </p:sp>
      <p:sp>
        <p:nvSpPr>
          <p:cNvPr id="82950" name="Rectangle 5"/>
          <p:cNvSpPr>
            <a:spLocks noChangeArrowheads="1"/>
          </p:cNvSpPr>
          <p:nvPr/>
        </p:nvSpPr>
        <p:spPr bwMode="auto">
          <a:xfrm>
            <a:off x="838200" y="1169988"/>
            <a:ext cx="202882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b="1">
                <a:latin typeface="Courier New" pitchFamily="49" charset="0"/>
              </a:rPr>
              <a:t>S = 7*[50]</a:t>
            </a:r>
            <a:endParaRPr lang="en-US"/>
          </a:p>
        </p:txBody>
      </p:sp>
      <p:sp>
        <p:nvSpPr>
          <p:cNvPr id="82951" name="Rectangle 6"/>
          <p:cNvSpPr>
            <a:spLocks noChangeArrowheads="1"/>
          </p:cNvSpPr>
          <p:nvPr/>
        </p:nvSpPr>
        <p:spPr bwMode="auto">
          <a:xfrm>
            <a:off x="3657600" y="1246188"/>
            <a:ext cx="1550988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800">
                <a:solidFill>
                  <a:srgbClr val="06961A"/>
                </a:solidFill>
                <a:latin typeface="Times New Roman" pitchFamily="18" charset="0"/>
                <a:cs typeface="Times New Roman" pitchFamily="18" charset="0"/>
              </a:rPr>
              <a:t>default values!</a:t>
            </a:r>
          </a:p>
        </p:txBody>
      </p:sp>
      <p:sp>
        <p:nvSpPr>
          <p:cNvPr id="82952" name="Rectangle 7"/>
          <p:cNvSpPr>
            <a:spLocks noChangeArrowheads="1"/>
          </p:cNvSpPr>
          <p:nvPr/>
        </p:nvSpPr>
        <p:spPr bwMode="auto">
          <a:xfrm>
            <a:off x="838200" y="6096000"/>
            <a:ext cx="16589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b="1">
                <a:latin typeface="Courier New" pitchFamily="49" charset="0"/>
              </a:rPr>
              <a:t>return S</a:t>
            </a:r>
            <a:endParaRPr lang="en-US"/>
          </a:p>
        </p:txBody>
      </p:sp>
      <p:sp>
        <p:nvSpPr>
          <p:cNvPr id="82953" name="Ink 31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473075" y="1125538"/>
            <a:ext cx="287338" cy="354012"/>
          </a:xfrm>
          <a:custGeom>
            <a:avLst/>
            <a:gdLst>
              <a:gd name="T0" fmla="*/ 2147483647 w 797"/>
              <a:gd name="T1" fmla="*/ 2147483647 h 984"/>
              <a:gd name="T2" fmla="*/ 2147483647 w 797"/>
              <a:gd name="T3" fmla="*/ 2147483647 h 984"/>
              <a:gd name="T4" fmla="*/ 2147483647 w 797"/>
              <a:gd name="T5" fmla="*/ 2147483647 h 984"/>
              <a:gd name="T6" fmla="*/ 2147483647 w 797"/>
              <a:gd name="T7" fmla="*/ 2147483647 h 984"/>
              <a:gd name="T8" fmla="*/ 2147483647 w 797"/>
              <a:gd name="T9" fmla="*/ 2147483647 h 984"/>
              <a:gd name="T10" fmla="*/ 2147483647 w 797"/>
              <a:gd name="T11" fmla="*/ 2147483647 h 984"/>
              <a:gd name="T12" fmla="*/ 2147483647 w 797"/>
              <a:gd name="T13" fmla="*/ 2147483647 h 984"/>
              <a:gd name="T14" fmla="*/ 2147483647 w 797"/>
              <a:gd name="T15" fmla="*/ 2147483647 h 984"/>
              <a:gd name="T16" fmla="*/ 2147483647 w 797"/>
              <a:gd name="T17" fmla="*/ 2147483647 h 984"/>
              <a:gd name="T18" fmla="*/ 2147483647 w 797"/>
              <a:gd name="T19" fmla="*/ 2147483647 h 984"/>
              <a:gd name="T20" fmla="*/ 2147483647 w 797"/>
              <a:gd name="T21" fmla="*/ 2147483647 h 984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797"/>
              <a:gd name="T34" fmla="*/ 0 h 984"/>
              <a:gd name="T35" fmla="*/ 797 w 797"/>
              <a:gd name="T36" fmla="*/ 984 h 984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797" h="984" extrusionOk="0">
                <a:moveTo>
                  <a:pt x="796" y="100"/>
                </a:moveTo>
                <a:cubicBezTo>
                  <a:pt x="774" y="92"/>
                  <a:pt x="756" y="85"/>
                  <a:pt x="733" y="80"/>
                </a:cubicBezTo>
                <a:cubicBezTo>
                  <a:pt x="672" y="67"/>
                  <a:pt x="611" y="56"/>
                  <a:pt x="550" y="45"/>
                </a:cubicBezTo>
                <a:cubicBezTo>
                  <a:pt x="491" y="35"/>
                  <a:pt x="288" y="-31"/>
                  <a:pt x="235" y="5"/>
                </a:cubicBezTo>
                <a:cubicBezTo>
                  <a:pt x="215" y="19"/>
                  <a:pt x="211" y="76"/>
                  <a:pt x="206" y="96"/>
                </a:cubicBezTo>
                <a:cubicBezTo>
                  <a:pt x="186" y="170"/>
                  <a:pt x="163" y="244"/>
                  <a:pt x="137" y="317"/>
                </a:cubicBezTo>
                <a:cubicBezTo>
                  <a:pt x="107" y="401"/>
                  <a:pt x="73" y="484"/>
                  <a:pt x="46" y="569"/>
                </a:cubicBezTo>
                <a:cubicBezTo>
                  <a:pt x="18" y="657"/>
                  <a:pt x="-33" y="793"/>
                  <a:pt x="19" y="882"/>
                </a:cubicBezTo>
                <a:cubicBezTo>
                  <a:pt x="52" y="938"/>
                  <a:pt x="123" y="958"/>
                  <a:pt x="182" y="968"/>
                </a:cubicBezTo>
                <a:cubicBezTo>
                  <a:pt x="239" y="978"/>
                  <a:pt x="299" y="981"/>
                  <a:pt x="357" y="982"/>
                </a:cubicBezTo>
                <a:cubicBezTo>
                  <a:pt x="379" y="983"/>
                  <a:pt x="401" y="981"/>
                  <a:pt x="423" y="980"/>
                </a:cubicBezTo>
              </a:path>
            </a:pathLst>
          </a:custGeom>
          <a:noFill/>
          <a:ln w="19050" cap="rnd">
            <a:solidFill>
              <a:srgbClr val="40618B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2954" name="Ink 32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314325" y="6115050"/>
            <a:ext cx="274638" cy="331788"/>
          </a:xfrm>
          <a:custGeom>
            <a:avLst/>
            <a:gdLst>
              <a:gd name="T0" fmla="*/ 2147483647 w 763"/>
              <a:gd name="T1" fmla="*/ 2147483647 h 923"/>
              <a:gd name="T2" fmla="*/ 2147483647 w 763"/>
              <a:gd name="T3" fmla="*/ 2147483647 h 923"/>
              <a:gd name="T4" fmla="*/ 2147483647 w 763"/>
              <a:gd name="T5" fmla="*/ 2147483647 h 923"/>
              <a:gd name="T6" fmla="*/ 2147483647 w 763"/>
              <a:gd name="T7" fmla="*/ 2147483647 h 923"/>
              <a:gd name="T8" fmla="*/ 2147483647 w 763"/>
              <a:gd name="T9" fmla="*/ 2147483647 h 923"/>
              <a:gd name="T10" fmla="*/ 2147483647 w 763"/>
              <a:gd name="T11" fmla="*/ 2147483647 h 923"/>
              <a:gd name="T12" fmla="*/ 2147483647 w 763"/>
              <a:gd name="T13" fmla="*/ 2147483647 h 923"/>
              <a:gd name="T14" fmla="*/ 2147483647 w 763"/>
              <a:gd name="T15" fmla="*/ 2147483647 h 923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763"/>
              <a:gd name="T25" fmla="*/ 0 h 923"/>
              <a:gd name="T26" fmla="*/ 763 w 763"/>
              <a:gd name="T27" fmla="*/ 923 h 923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763" h="923" extrusionOk="0">
                <a:moveTo>
                  <a:pt x="762" y="58"/>
                </a:moveTo>
                <a:cubicBezTo>
                  <a:pt x="729" y="30"/>
                  <a:pt x="707" y="11"/>
                  <a:pt x="660" y="4"/>
                </a:cubicBezTo>
                <a:cubicBezTo>
                  <a:pt x="567" y="-10"/>
                  <a:pt x="473" y="27"/>
                  <a:pt x="393" y="70"/>
                </a:cubicBezTo>
                <a:cubicBezTo>
                  <a:pt x="312" y="113"/>
                  <a:pt x="237" y="167"/>
                  <a:pt x="169" y="228"/>
                </a:cubicBezTo>
                <a:cubicBezTo>
                  <a:pt x="101" y="289"/>
                  <a:pt x="61" y="349"/>
                  <a:pt x="26" y="434"/>
                </a:cubicBezTo>
                <a:cubicBezTo>
                  <a:pt x="-17" y="538"/>
                  <a:pt x="-12" y="650"/>
                  <a:pt x="66" y="733"/>
                </a:cubicBezTo>
                <a:cubicBezTo>
                  <a:pt x="149" y="822"/>
                  <a:pt x="306" y="914"/>
                  <a:pt x="431" y="922"/>
                </a:cubicBezTo>
                <a:cubicBezTo>
                  <a:pt x="452" y="921"/>
                  <a:pt x="473" y="919"/>
                  <a:pt x="494" y="918"/>
                </a:cubicBezTo>
              </a:path>
            </a:pathLst>
          </a:custGeom>
          <a:noFill/>
          <a:ln w="19050" cap="rnd">
            <a:solidFill>
              <a:srgbClr val="40618B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2955" name="Ink 33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5843588" y="239713"/>
            <a:ext cx="352425" cy="153987"/>
          </a:xfrm>
          <a:custGeom>
            <a:avLst/>
            <a:gdLst>
              <a:gd name="T0" fmla="*/ 2147483647 w 980"/>
              <a:gd name="T1" fmla="*/ 2147483647 h 427"/>
              <a:gd name="T2" fmla="*/ 0 w 980"/>
              <a:gd name="T3" fmla="*/ 2147483647 h 427"/>
              <a:gd name="T4" fmla="*/ 2147483647 w 980"/>
              <a:gd name="T5" fmla="*/ 2147483647 h 427"/>
              <a:gd name="T6" fmla="*/ 2147483647 w 980"/>
              <a:gd name="T7" fmla="*/ 2147483647 h 427"/>
              <a:gd name="T8" fmla="*/ 2147483647 w 980"/>
              <a:gd name="T9" fmla="*/ 2147483647 h 427"/>
              <a:gd name="T10" fmla="*/ 2147483647 w 980"/>
              <a:gd name="T11" fmla="*/ 2147483647 h 427"/>
              <a:gd name="T12" fmla="*/ 2147483647 w 980"/>
              <a:gd name="T13" fmla="*/ 0 h 427"/>
              <a:gd name="T14" fmla="*/ 2147483647 w 980"/>
              <a:gd name="T15" fmla="*/ 2147483647 h 427"/>
              <a:gd name="T16" fmla="*/ 2147483647 w 980"/>
              <a:gd name="T17" fmla="*/ 2147483647 h 427"/>
              <a:gd name="T18" fmla="*/ 2147483647 w 980"/>
              <a:gd name="T19" fmla="*/ 2147483647 h 427"/>
              <a:gd name="T20" fmla="*/ 2147483647 w 980"/>
              <a:gd name="T21" fmla="*/ 2147483647 h 427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980"/>
              <a:gd name="T34" fmla="*/ 0 h 427"/>
              <a:gd name="T35" fmla="*/ 980 w 980"/>
              <a:gd name="T36" fmla="*/ 427 h 427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980" h="427" extrusionOk="0">
                <a:moveTo>
                  <a:pt x="86" y="157"/>
                </a:moveTo>
                <a:cubicBezTo>
                  <a:pt x="43" y="157"/>
                  <a:pt x="28" y="157"/>
                  <a:pt x="0" y="163"/>
                </a:cubicBezTo>
                <a:cubicBezTo>
                  <a:pt x="89" y="168"/>
                  <a:pt x="178" y="173"/>
                  <a:pt x="267" y="179"/>
                </a:cubicBezTo>
                <a:cubicBezTo>
                  <a:pt x="396" y="188"/>
                  <a:pt x="525" y="197"/>
                  <a:pt x="654" y="204"/>
                </a:cubicBezTo>
                <a:cubicBezTo>
                  <a:pt x="724" y="208"/>
                  <a:pt x="793" y="217"/>
                  <a:pt x="862" y="223"/>
                </a:cubicBezTo>
                <a:cubicBezTo>
                  <a:pt x="836" y="144"/>
                  <a:pt x="779" y="101"/>
                  <a:pt x="707" y="51"/>
                </a:cubicBezTo>
                <a:cubicBezTo>
                  <a:pt x="662" y="23"/>
                  <a:pt x="647" y="14"/>
                  <a:pt x="615" y="0"/>
                </a:cubicBezTo>
                <a:cubicBezTo>
                  <a:pt x="696" y="21"/>
                  <a:pt x="778" y="34"/>
                  <a:pt x="858" y="58"/>
                </a:cubicBezTo>
                <a:cubicBezTo>
                  <a:pt x="921" y="77"/>
                  <a:pt x="938" y="92"/>
                  <a:pt x="979" y="140"/>
                </a:cubicBezTo>
                <a:cubicBezTo>
                  <a:pt x="904" y="189"/>
                  <a:pt x="830" y="236"/>
                  <a:pt x="751" y="277"/>
                </a:cubicBezTo>
                <a:cubicBezTo>
                  <a:pt x="662" y="323"/>
                  <a:pt x="577" y="371"/>
                  <a:pt x="493" y="426"/>
                </a:cubicBezTo>
              </a:path>
            </a:pathLst>
          </a:custGeom>
          <a:noFill/>
          <a:ln w="19050" cap="rnd">
            <a:solidFill>
              <a:srgbClr val="40618B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2956" name="Ink 34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849313" y="1735138"/>
            <a:ext cx="495300" cy="717550"/>
          </a:xfrm>
          <a:custGeom>
            <a:avLst/>
            <a:gdLst>
              <a:gd name="T0" fmla="*/ 2147483647 w 1376"/>
              <a:gd name="T1" fmla="*/ 2147483647 h 1993"/>
              <a:gd name="T2" fmla="*/ 2147483647 w 1376"/>
              <a:gd name="T3" fmla="*/ 2147483647 h 1993"/>
              <a:gd name="T4" fmla="*/ 2147483647 w 1376"/>
              <a:gd name="T5" fmla="*/ 2147483647 h 1993"/>
              <a:gd name="T6" fmla="*/ 2147483647 w 1376"/>
              <a:gd name="T7" fmla="*/ 2147483647 h 1993"/>
              <a:gd name="T8" fmla="*/ 2147483647 w 1376"/>
              <a:gd name="T9" fmla="*/ 2147483647 h 1993"/>
              <a:gd name="T10" fmla="*/ 2147483647 w 1376"/>
              <a:gd name="T11" fmla="*/ 2147483647 h 1993"/>
              <a:gd name="T12" fmla="*/ 2147483647 w 1376"/>
              <a:gd name="T13" fmla="*/ 2147483647 h 1993"/>
              <a:gd name="T14" fmla="*/ 0 w 1376"/>
              <a:gd name="T15" fmla="*/ 2147483647 h 1993"/>
              <a:gd name="T16" fmla="*/ 2147483647 w 1376"/>
              <a:gd name="T17" fmla="*/ 2147483647 h 1993"/>
              <a:gd name="T18" fmla="*/ 2147483647 w 1376"/>
              <a:gd name="T19" fmla="*/ 2147483647 h 1993"/>
              <a:gd name="T20" fmla="*/ 2147483647 w 1376"/>
              <a:gd name="T21" fmla="*/ 2147483647 h 1993"/>
              <a:gd name="T22" fmla="*/ 2147483647 w 1376"/>
              <a:gd name="T23" fmla="*/ 2147483647 h 1993"/>
              <a:gd name="T24" fmla="*/ 2147483647 w 1376"/>
              <a:gd name="T25" fmla="*/ 2147483647 h 1993"/>
              <a:gd name="T26" fmla="*/ 2147483647 w 1376"/>
              <a:gd name="T27" fmla="*/ 2147483647 h 1993"/>
              <a:gd name="T28" fmla="*/ 2147483647 w 1376"/>
              <a:gd name="T29" fmla="*/ 2147483647 h 1993"/>
              <a:gd name="T30" fmla="*/ 2147483647 w 1376"/>
              <a:gd name="T31" fmla="*/ 2147483647 h 1993"/>
              <a:gd name="T32" fmla="*/ 2147483647 w 1376"/>
              <a:gd name="T33" fmla="*/ 2147483647 h 1993"/>
              <a:gd name="T34" fmla="*/ 2147483647 w 1376"/>
              <a:gd name="T35" fmla="*/ 2147483647 h 1993"/>
              <a:gd name="T36" fmla="*/ 2147483647 w 1376"/>
              <a:gd name="T37" fmla="*/ 2147483647 h 1993"/>
              <a:gd name="T38" fmla="*/ 2147483647 w 1376"/>
              <a:gd name="T39" fmla="*/ 2147483647 h 1993"/>
              <a:gd name="T40" fmla="*/ 2147483647 w 1376"/>
              <a:gd name="T41" fmla="*/ 2147483647 h 1993"/>
              <a:gd name="T42" fmla="*/ 2147483647 w 1376"/>
              <a:gd name="T43" fmla="*/ 2147483647 h 1993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1376"/>
              <a:gd name="T67" fmla="*/ 0 h 1993"/>
              <a:gd name="T68" fmla="*/ 1376 w 1376"/>
              <a:gd name="T69" fmla="*/ 1993 h 1993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1376" h="1993" extrusionOk="0">
                <a:moveTo>
                  <a:pt x="795" y="194"/>
                </a:moveTo>
                <a:cubicBezTo>
                  <a:pt x="783" y="135"/>
                  <a:pt x="777" y="60"/>
                  <a:pt x="716" y="27"/>
                </a:cubicBezTo>
                <a:cubicBezTo>
                  <a:pt x="639" y="-14"/>
                  <a:pt x="558" y="-5"/>
                  <a:pt x="489" y="51"/>
                </a:cubicBezTo>
                <a:cubicBezTo>
                  <a:pt x="338" y="175"/>
                  <a:pt x="299" y="408"/>
                  <a:pt x="277" y="589"/>
                </a:cubicBezTo>
                <a:cubicBezTo>
                  <a:pt x="234" y="947"/>
                  <a:pt x="284" y="1304"/>
                  <a:pt x="281" y="1662"/>
                </a:cubicBezTo>
                <a:cubicBezTo>
                  <a:pt x="280" y="1761"/>
                  <a:pt x="280" y="1871"/>
                  <a:pt x="242" y="1963"/>
                </a:cubicBezTo>
                <a:cubicBezTo>
                  <a:pt x="222" y="2011"/>
                  <a:pt x="220" y="1970"/>
                  <a:pt x="208" y="1984"/>
                </a:cubicBezTo>
              </a:path>
              <a:path w="1376" h="1993" extrusionOk="0">
                <a:moveTo>
                  <a:pt x="0" y="1138"/>
                </a:moveTo>
                <a:cubicBezTo>
                  <a:pt x="47" y="1073"/>
                  <a:pt x="100" y="1036"/>
                  <a:pt x="179" y="1009"/>
                </a:cubicBezTo>
                <a:cubicBezTo>
                  <a:pt x="301" y="968"/>
                  <a:pt x="477" y="922"/>
                  <a:pt x="606" y="953"/>
                </a:cubicBezTo>
                <a:cubicBezTo>
                  <a:pt x="686" y="972"/>
                  <a:pt x="681" y="1045"/>
                  <a:pt x="672" y="1111"/>
                </a:cubicBezTo>
                <a:cubicBezTo>
                  <a:pt x="665" y="1160"/>
                  <a:pt x="662" y="1201"/>
                  <a:pt x="664" y="1249"/>
                </a:cubicBezTo>
                <a:cubicBezTo>
                  <a:pt x="698" y="1252"/>
                  <a:pt x="704" y="1267"/>
                  <a:pt x="741" y="1236"/>
                </a:cubicBezTo>
                <a:cubicBezTo>
                  <a:pt x="780" y="1202"/>
                  <a:pt x="800" y="1144"/>
                  <a:pt x="802" y="1094"/>
                </a:cubicBezTo>
                <a:cubicBezTo>
                  <a:pt x="805" y="1014"/>
                  <a:pt x="777" y="933"/>
                  <a:pt x="748" y="860"/>
                </a:cubicBezTo>
                <a:cubicBezTo>
                  <a:pt x="784" y="910"/>
                  <a:pt x="816" y="963"/>
                  <a:pt x="854" y="1012"/>
                </a:cubicBezTo>
                <a:cubicBezTo>
                  <a:pt x="876" y="1040"/>
                  <a:pt x="917" y="1102"/>
                  <a:pt x="960" y="1082"/>
                </a:cubicBezTo>
                <a:cubicBezTo>
                  <a:pt x="991" y="1068"/>
                  <a:pt x="990" y="1016"/>
                  <a:pt x="994" y="990"/>
                </a:cubicBezTo>
                <a:cubicBezTo>
                  <a:pt x="1000" y="952"/>
                  <a:pt x="997" y="884"/>
                  <a:pt x="1039" y="862"/>
                </a:cubicBezTo>
                <a:cubicBezTo>
                  <a:pt x="1078" y="841"/>
                  <a:pt x="1133" y="849"/>
                  <a:pt x="1175" y="852"/>
                </a:cubicBezTo>
                <a:cubicBezTo>
                  <a:pt x="1225" y="855"/>
                  <a:pt x="1277" y="856"/>
                  <a:pt x="1324" y="834"/>
                </a:cubicBezTo>
                <a:cubicBezTo>
                  <a:pt x="1352" y="817"/>
                  <a:pt x="1361" y="810"/>
                  <a:pt x="1375" y="793"/>
                </a:cubicBezTo>
              </a:path>
            </a:pathLst>
          </a:custGeom>
          <a:noFill/>
          <a:ln w="19050" cap="rnd">
            <a:solidFill>
              <a:srgbClr val="40618B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2957" name="Ink 35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1562100" y="1684338"/>
            <a:ext cx="444500" cy="490537"/>
          </a:xfrm>
          <a:custGeom>
            <a:avLst/>
            <a:gdLst>
              <a:gd name="T0" fmla="*/ 2147483647 w 1234"/>
              <a:gd name="T1" fmla="*/ 2147483647 h 1360"/>
              <a:gd name="T2" fmla="*/ 2147483647 w 1234"/>
              <a:gd name="T3" fmla="*/ 2147483647 h 1360"/>
              <a:gd name="T4" fmla="*/ 2147483647 w 1234"/>
              <a:gd name="T5" fmla="*/ 2147483647 h 1360"/>
              <a:gd name="T6" fmla="*/ 0 w 1234"/>
              <a:gd name="T7" fmla="*/ 2147483647 h 1360"/>
              <a:gd name="T8" fmla="*/ 2147483647 w 1234"/>
              <a:gd name="T9" fmla="*/ 2147483647 h 1360"/>
              <a:gd name="T10" fmla="*/ 2147483647 w 1234"/>
              <a:gd name="T11" fmla="*/ 2147483647 h 1360"/>
              <a:gd name="T12" fmla="*/ 2147483647 w 1234"/>
              <a:gd name="T13" fmla="*/ 2147483647 h 1360"/>
              <a:gd name="T14" fmla="*/ 2147483647 w 1234"/>
              <a:gd name="T15" fmla="*/ 2147483647 h 1360"/>
              <a:gd name="T16" fmla="*/ 2147483647 w 1234"/>
              <a:gd name="T17" fmla="*/ 2147483647 h 1360"/>
              <a:gd name="T18" fmla="*/ 2147483647 w 1234"/>
              <a:gd name="T19" fmla="*/ 2147483647 h 1360"/>
              <a:gd name="T20" fmla="*/ 2147483647 w 1234"/>
              <a:gd name="T21" fmla="*/ 2147483647 h 1360"/>
              <a:gd name="T22" fmla="*/ 2147483647 w 1234"/>
              <a:gd name="T23" fmla="*/ 2147483647 h 1360"/>
              <a:gd name="T24" fmla="*/ 2147483647 w 1234"/>
              <a:gd name="T25" fmla="*/ 2147483647 h 1360"/>
              <a:gd name="T26" fmla="*/ 2147483647 w 1234"/>
              <a:gd name="T27" fmla="*/ 2147483647 h 1360"/>
              <a:gd name="T28" fmla="*/ 2147483647 w 1234"/>
              <a:gd name="T29" fmla="*/ 2147483647 h 1360"/>
              <a:gd name="T30" fmla="*/ 2147483647 w 1234"/>
              <a:gd name="T31" fmla="*/ 0 h 1360"/>
              <a:gd name="T32" fmla="*/ 2147483647 w 1234"/>
              <a:gd name="T33" fmla="*/ 2147483647 h 1360"/>
              <a:gd name="T34" fmla="*/ 2147483647 w 1234"/>
              <a:gd name="T35" fmla="*/ 2147483647 h 1360"/>
              <a:gd name="T36" fmla="*/ 2147483647 w 1234"/>
              <a:gd name="T37" fmla="*/ 2147483647 h 1360"/>
              <a:gd name="T38" fmla="*/ 2147483647 w 1234"/>
              <a:gd name="T39" fmla="*/ 2147483647 h 1360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w 1234"/>
              <a:gd name="T61" fmla="*/ 0 h 1360"/>
              <a:gd name="T62" fmla="*/ 1234 w 1234"/>
              <a:gd name="T63" fmla="*/ 1360 h 1360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T60" t="T61" r="T62" b="T63"/>
            <a:pathLst>
              <a:path w="1234" h="1360" extrusionOk="0">
                <a:moveTo>
                  <a:pt x="307" y="914"/>
                </a:moveTo>
                <a:cubicBezTo>
                  <a:pt x="318" y="898"/>
                  <a:pt x="339" y="869"/>
                  <a:pt x="313" y="852"/>
                </a:cubicBezTo>
                <a:cubicBezTo>
                  <a:pt x="274" y="827"/>
                  <a:pt x="209" y="865"/>
                  <a:pt x="178" y="887"/>
                </a:cubicBezTo>
                <a:cubicBezTo>
                  <a:pt x="81" y="956"/>
                  <a:pt x="9" y="1083"/>
                  <a:pt x="0" y="1202"/>
                </a:cubicBezTo>
                <a:cubicBezTo>
                  <a:pt x="-5" y="1262"/>
                  <a:pt x="8" y="1323"/>
                  <a:pt x="69" y="1350"/>
                </a:cubicBezTo>
                <a:cubicBezTo>
                  <a:pt x="112" y="1360"/>
                  <a:pt x="128" y="1362"/>
                  <a:pt x="159" y="1355"/>
                </a:cubicBezTo>
              </a:path>
              <a:path w="1234" h="1360" extrusionOk="0">
                <a:moveTo>
                  <a:pt x="564" y="1110"/>
                </a:moveTo>
                <a:cubicBezTo>
                  <a:pt x="564" y="1110"/>
                  <a:pt x="575" y="1073"/>
                  <a:pt x="527" y="1138"/>
                </a:cubicBezTo>
                <a:cubicBezTo>
                  <a:pt x="500" y="1175"/>
                  <a:pt x="456" y="1280"/>
                  <a:pt x="509" y="1317"/>
                </a:cubicBezTo>
                <a:cubicBezTo>
                  <a:pt x="550" y="1345"/>
                  <a:pt x="597" y="1350"/>
                  <a:pt x="639" y="1317"/>
                </a:cubicBezTo>
                <a:cubicBezTo>
                  <a:pt x="680" y="1285"/>
                  <a:pt x="695" y="1227"/>
                  <a:pt x="694" y="1178"/>
                </a:cubicBezTo>
                <a:cubicBezTo>
                  <a:pt x="693" y="1137"/>
                  <a:pt x="657" y="1080"/>
                  <a:pt x="663" y="1043"/>
                </a:cubicBezTo>
                <a:cubicBezTo>
                  <a:pt x="669" y="1008"/>
                  <a:pt x="714" y="990"/>
                  <a:pt x="740" y="972"/>
                </a:cubicBezTo>
                <a:cubicBezTo>
                  <a:pt x="965" y="815"/>
                  <a:pt x="1122" y="616"/>
                  <a:pt x="1186" y="345"/>
                </a:cubicBezTo>
                <a:cubicBezTo>
                  <a:pt x="1207" y="254"/>
                  <a:pt x="1239" y="101"/>
                  <a:pt x="1180" y="16"/>
                </a:cubicBezTo>
                <a:cubicBezTo>
                  <a:pt x="1173" y="11"/>
                  <a:pt x="1165" y="5"/>
                  <a:pt x="1158" y="0"/>
                </a:cubicBezTo>
                <a:cubicBezTo>
                  <a:pt x="1099" y="49"/>
                  <a:pt x="1068" y="85"/>
                  <a:pt x="1035" y="165"/>
                </a:cubicBezTo>
                <a:cubicBezTo>
                  <a:pt x="942" y="393"/>
                  <a:pt x="898" y="662"/>
                  <a:pt x="912" y="908"/>
                </a:cubicBezTo>
                <a:cubicBezTo>
                  <a:pt x="920" y="1044"/>
                  <a:pt x="949" y="1224"/>
                  <a:pt x="1058" y="1320"/>
                </a:cubicBezTo>
                <a:cubicBezTo>
                  <a:pt x="1119" y="1374"/>
                  <a:pt x="1168" y="1357"/>
                  <a:pt x="1233" y="1328"/>
                </a:cubicBezTo>
              </a:path>
            </a:pathLst>
          </a:custGeom>
          <a:noFill/>
          <a:ln w="19050" cap="rnd">
            <a:solidFill>
              <a:srgbClr val="40618B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2958" name="Ink 36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2206625" y="1846263"/>
            <a:ext cx="209550" cy="349250"/>
          </a:xfrm>
          <a:custGeom>
            <a:avLst/>
            <a:gdLst>
              <a:gd name="T0" fmla="*/ 0 w 580"/>
              <a:gd name="T1" fmla="*/ 2147483647 h 972"/>
              <a:gd name="T2" fmla="*/ 2147483647 w 580"/>
              <a:gd name="T3" fmla="*/ 2147483647 h 972"/>
              <a:gd name="T4" fmla="*/ 2147483647 w 580"/>
              <a:gd name="T5" fmla="*/ 2147483647 h 972"/>
              <a:gd name="T6" fmla="*/ 2147483647 w 580"/>
              <a:gd name="T7" fmla="*/ 2147483647 h 972"/>
              <a:gd name="T8" fmla="*/ 2147483647 w 580"/>
              <a:gd name="T9" fmla="*/ 2147483647 h 972"/>
              <a:gd name="T10" fmla="*/ 2147483647 w 580"/>
              <a:gd name="T11" fmla="*/ 2147483647 h 972"/>
              <a:gd name="T12" fmla="*/ 2147483647 w 580"/>
              <a:gd name="T13" fmla="*/ 2147483647 h 972"/>
              <a:gd name="T14" fmla="*/ 2147483647 w 580"/>
              <a:gd name="T15" fmla="*/ 2147483647 h 972"/>
              <a:gd name="T16" fmla="*/ 2147483647 w 580"/>
              <a:gd name="T17" fmla="*/ 2147483647 h 972"/>
              <a:gd name="T18" fmla="*/ 2147483647 w 580"/>
              <a:gd name="T19" fmla="*/ 2147483647 h 972"/>
              <a:gd name="T20" fmla="*/ 2147483647 w 580"/>
              <a:gd name="T21" fmla="*/ 2147483647 h 972"/>
              <a:gd name="T22" fmla="*/ 2147483647 w 580"/>
              <a:gd name="T23" fmla="*/ 2147483647 h 972"/>
              <a:gd name="T24" fmla="*/ 2147483647 w 580"/>
              <a:gd name="T25" fmla="*/ 2147483647 h 972"/>
              <a:gd name="T26" fmla="*/ 2147483647 w 580"/>
              <a:gd name="T27" fmla="*/ 2147483647 h 972"/>
              <a:gd name="T28" fmla="*/ 2147483647 w 580"/>
              <a:gd name="T29" fmla="*/ 2147483647 h 972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580"/>
              <a:gd name="T46" fmla="*/ 0 h 972"/>
              <a:gd name="T47" fmla="*/ 580 w 580"/>
              <a:gd name="T48" fmla="*/ 972 h 972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580" h="972" extrusionOk="0">
                <a:moveTo>
                  <a:pt x="0" y="669"/>
                </a:moveTo>
                <a:cubicBezTo>
                  <a:pt x="24" y="715"/>
                  <a:pt x="35" y="752"/>
                  <a:pt x="45" y="802"/>
                </a:cubicBezTo>
                <a:cubicBezTo>
                  <a:pt x="54" y="846"/>
                  <a:pt x="60" y="890"/>
                  <a:pt x="69" y="934"/>
                </a:cubicBezTo>
                <a:cubicBezTo>
                  <a:pt x="74" y="953"/>
                  <a:pt x="75" y="960"/>
                  <a:pt x="82" y="971"/>
                </a:cubicBezTo>
                <a:cubicBezTo>
                  <a:pt x="103" y="955"/>
                  <a:pt x="105" y="939"/>
                  <a:pt x="116" y="910"/>
                </a:cubicBezTo>
              </a:path>
              <a:path w="580" h="972" extrusionOk="0">
                <a:moveTo>
                  <a:pt x="160" y="2"/>
                </a:moveTo>
                <a:cubicBezTo>
                  <a:pt x="144" y="-2"/>
                  <a:pt x="148" y="9"/>
                  <a:pt x="147" y="21"/>
                </a:cubicBezTo>
              </a:path>
              <a:path w="580" h="972" extrusionOk="0">
                <a:moveTo>
                  <a:pt x="177" y="765"/>
                </a:moveTo>
                <a:cubicBezTo>
                  <a:pt x="187" y="783"/>
                  <a:pt x="187" y="789"/>
                  <a:pt x="201" y="788"/>
                </a:cubicBezTo>
                <a:cubicBezTo>
                  <a:pt x="227" y="768"/>
                  <a:pt x="240" y="742"/>
                  <a:pt x="252" y="710"/>
                </a:cubicBezTo>
                <a:cubicBezTo>
                  <a:pt x="258" y="693"/>
                  <a:pt x="263" y="653"/>
                  <a:pt x="290" y="661"/>
                </a:cubicBezTo>
                <a:cubicBezTo>
                  <a:pt x="320" y="670"/>
                  <a:pt x="348" y="701"/>
                  <a:pt x="377" y="715"/>
                </a:cubicBezTo>
                <a:cubicBezTo>
                  <a:pt x="415" y="732"/>
                  <a:pt x="461" y="746"/>
                  <a:pt x="501" y="728"/>
                </a:cubicBezTo>
                <a:cubicBezTo>
                  <a:pt x="541" y="710"/>
                  <a:pt x="565" y="659"/>
                  <a:pt x="569" y="617"/>
                </a:cubicBezTo>
                <a:cubicBezTo>
                  <a:pt x="575" y="555"/>
                  <a:pt x="574" y="491"/>
                  <a:pt x="579" y="429"/>
                </a:cubicBezTo>
              </a:path>
            </a:pathLst>
          </a:custGeom>
          <a:noFill/>
          <a:ln w="19050" cap="rnd">
            <a:solidFill>
              <a:srgbClr val="40618B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2959" name="Ink 37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2711450" y="1709738"/>
            <a:ext cx="1446213" cy="647700"/>
          </a:xfrm>
          <a:custGeom>
            <a:avLst/>
            <a:gdLst>
              <a:gd name="T0" fmla="*/ 2147483647 w 4020"/>
              <a:gd name="T1" fmla="*/ 2147483647 h 1802"/>
              <a:gd name="T2" fmla="*/ 2147483647 w 4020"/>
              <a:gd name="T3" fmla="*/ 2147483647 h 1802"/>
              <a:gd name="T4" fmla="*/ 2147483647 w 4020"/>
              <a:gd name="T5" fmla="*/ 2147483647 h 1802"/>
              <a:gd name="T6" fmla="*/ 2147483647 w 4020"/>
              <a:gd name="T7" fmla="*/ 2147483647 h 1802"/>
              <a:gd name="T8" fmla="*/ 2147483647 w 4020"/>
              <a:gd name="T9" fmla="*/ 2147483647 h 1802"/>
              <a:gd name="T10" fmla="*/ 2147483647 w 4020"/>
              <a:gd name="T11" fmla="*/ 2147483647 h 1802"/>
              <a:gd name="T12" fmla="*/ 2147483647 w 4020"/>
              <a:gd name="T13" fmla="*/ 2147483647 h 1802"/>
              <a:gd name="T14" fmla="*/ 2147483647 w 4020"/>
              <a:gd name="T15" fmla="*/ 2147483647 h 1802"/>
              <a:gd name="T16" fmla="*/ 2147483647 w 4020"/>
              <a:gd name="T17" fmla="*/ 2147483647 h 1802"/>
              <a:gd name="T18" fmla="*/ 2147483647 w 4020"/>
              <a:gd name="T19" fmla="*/ 2147483647 h 1802"/>
              <a:gd name="T20" fmla="*/ 2147483647 w 4020"/>
              <a:gd name="T21" fmla="*/ 2147483647 h 1802"/>
              <a:gd name="T22" fmla="*/ 2147483647 w 4020"/>
              <a:gd name="T23" fmla="*/ 2147483647 h 1802"/>
              <a:gd name="T24" fmla="*/ 2147483647 w 4020"/>
              <a:gd name="T25" fmla="*/ 2147483647 h 1802"/>
              <a:gd name="T26" fmla="*/ 2147483647 w 4020"/>
              <a:gd name="T27" fmla="*/ 2147483647 h 1802"/>
              <a:gd name="T28" fmla="*/ 2147483647 w 4020"/>
              <a:gd name="T29" fmla="*/ 2147483647 h 1802"/>
              <a:gd name="T30" fmla="*/ 2147483647 w 4020"/>
              <a:gd name="T31" fmla="*/ 2147483647 h 1802"/>
              <a:gd name="T32" fmla="*/ 2147483647 w 4020"/>
              <a:gd name="T33" fmla="*/ 2147483647 h 1802"/>
              <a:gd name="T34" fmla="*/ 2147483647 w 4020"/>
              <a:gd name="T35" fmla="*/ 2147483647 h 1802"/>
              <a:gd name="T36" fmla="*/ 2147483647 w 4020"/>
              <a:gd name="T37" fmla="*/ 2147483647 h 1802"/>
              <a:gd name="T38" fmla="*/ 2147483647 w 4020"/>
              <a:gd name="T39" fmla="*/ 2147483647 h 1802"/>
              <a:gd name="T40" fmla="*/ 2147483647 w 4020"/>
              <a:gd name="T41" fmla="*/ 2147483647 h 1802"/>
              <a:gd name="T42" fmla="*/ 2147483647 w 4020"/>
              <a:gd name="T43" fmla="*/ 2147483647 h 1802"/>
              <a:gd name="T44" fmla="*/ 2147483647 w 4020"/>
              <a:gd name="T45" fmla="*/ 2147483647 h 1802"/>
              <a:gd name="T46" fmla="*/ 2147483647 w 4020"/>
              <a:gd name="T47" fmla="*/ 2147483647 h 1802"/>
              <a:gd name="T48" fmla="*/ 2147483647 w 4020"/>
              <a:gd name="T49" fmla="*/ 2147483647 h 1802"/>
              <a:gd name="T50" fmla="*/ 2147483647 w 4020"/>
              <a:gd name="T51" fmla="*/ 2147483647 h 1802"/>
              <a:gd name="T52" fmla="*/ 2147483647 w 4020"/>
              <a:gd name="T53" fmla="*/ 2147483647 h 1802"/>
              <a:gd name="T54" fmla="*/ 2147483647 w 4020"/>
              <a:gd name="T55" fmla="*/ 2147483647 h 1802"/>
              <a:gd name="T56" fmla="*/ 2147483647 w 4020"/>
              <a:gd name="T57" fmla="*/ 2147483647 h 1802"/>
              <a:gd name="T58" fmla="*/ 2147483647 w 4020"/>
              <a:gd name="T59" fmla="*/ 2147483647 h 1802"/>
              <a:gd name="T60" fmla="*/ 2147483647 w 4020"/>
              <a:gd name="T61" fmla="*/ 2147483647 h 1802"/>
              <a:gd name="T62" fmla="*/ 2147483647 w 4020"/>
              <a:gd name="T63" fmla="*/ 2147483647 h 1802"/>
              <a:gd name="T64" fmla="*/ 2147483647 w 4020"/>
              <a:gd name="T65" fmla="*/ 2147483647 h 1802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4020"/>
              <a:gd name="T100" fmla="*/ 0 h 1802"/>
              <a:gd name="T101" fmla="*/ 4020 w 4020"/>
              <a:gd name="T102" fmla="*/ 1802 h 1802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4020" h="1802" extrusionOk="0">
                <a:moveTo>
                  <a:pt x="57" y="994"/>
                </a:moveTo>
                <a:cubicBezTo>
                  <a:pt x="31" y="1048"/>
                  <a:pt x="6" y="1098"/>
                  <a:pt x="1" y="1158"/>
                </a:cubicBezTo>
                <a:cubicBezTo>
                  <a:pt x="0" y="1179"/>
                  <a:pt x="-1" y="1185"/>
                  <a:pt x="5" y="1197"/>
                </a:cubicBezTo>
                <a:cubicBezTo>
                  <a:pt x="36" y="1172"/>
                  <a:pt x="37" y="1139"/>
                  <a:pt x="44" y="1097"/>
                </a:cubicBezTo>
                <a:cubicBezTo>
                  <a:pt x="57" y="1022"/>
                  <a:pt x="66" y="947"/>
                  <a:pt x="82" y="873"/>
                </a:cubicBezTo>
                <a:cubicBezTo>
                  <a:pt x="97" y="802"/>
                  <a:pt x="119" y="735"/>
                  <a:pt x="157" y="673"/>
                </a:cubicBezTo>
                <a:cubicBezTo>
                  <a:pt x="186" y="624"/>
                  <a:pt x="230" y="597"/>
                  <a:pt x="287" y="593"/>
                </a:cubicBezTo>
                <a:cubicBezTo>
                  <a:pt x="299" y="594"/>
                  <a:pt x="312" y="594"/>
                  <a:pt x="324" y="595"/>
                </a:cubicBezTo>
              </a:path>
              <a:path w="4020" h="1802" extrusionOk="0">
                <a:moveTo>
                  <a:pt x="417" y="1061"/>
                </a:moveTo>
                <a:cubicBezTo>
                  <a:pt x="411" y="1085"/>
                  <a:pt x="410" y="1104"/>
                  <a:pt x="409" y="1123"/>
                </a:cubicBezTo>
                <a:cubicBezTo>
                  <a:pt x="442" y="1100"/>
                  <a:pt x="462" y="1079"/>
                  <a:pt x="488" y="1045"/>
                </a:cubicBezTo>
                <a:cubicBezTo>
                  <a:pt x="539" y="978"/>
                  <a:pt x="587" y="908"/>
                  <a:pt x="639" y="842"/>
                </a:cubicBezTo>
                <a:cubicBezTo>
                  <a:pt x="674" y="798"/>
                  <a:pt x="732" y="693"/>
                  <a:pt x="800" y="699"/>
                </a:cubicBezTo>
                <a:cubicBezTo>
                  <a:pt x="849" y="704"/>
                  <a:pt x="882" y="766"/>
                  <a:pt x="904" y="802"/>
                </a:cubicBezTo>
                <a:cubicBezTo>
                  <a:pt x="951" y="879"/>
                  <a:pt x="1009" y="975"/>
                  <a:pt x="1014" y="1067"/>
                </a:cubicBezTo>
                <a:cubicBezTo>
                  <a:pt x="1017" y="1112"/>
                  <a:pt x="994" y="1137"/>
                  <a:pt x="951" y="1146"/>
                </a:cubicBezTo>
                <a:cubicBezTo>
                  <a:pt x="890" y="1159"/>
                  <a:pt x="822" y="1133"/>
                  <a:pt x="769" y="1105"/>
                </a:cubicBezTo>
                <a:cubicBezTo>
                  <a:pt x="708" y="1073"/>
                  <a:pt x="633" y="1028"/>
                  <a:pt x="589" y="973"/>
                </a:cubicBezTo>
                <a:cubicBezTo>
                  <a:pt x="571" y="942"/>
                  <a:pt x="565" y="936"/>
                  <a:pt x="565" y="913"/>
                </a:cubicBezTo>
              </a:path>
              <a:path w="4020" h="1802" extrusionOk="0">
                <a:moveTo>
                  <a:pt x="1010" y="990"/>
                </a:moveTo>
                <a:cubicBezTo>
                  <a:pt x="1053" y="1003"/>
                  <a:pt x="1074" y="1017"/>
                  <a:pt x="1109" y="992"/>
                </a:cubicBezTo>
                <a:cubicBezTo>
                  <a:pt x="1135" y="974"/>
                  <a:pt x="1132" y="945"/>
                  <a:pt x="1144" y="919"/>
                </a:cubicBezTo>
                <a:cubicBezTo>
                  <a:pt x="1147" y="903"/>
                  <a:pt x="1146" y="898"/>
                  <a:pt x="1157" y="894"/>
                </a:cubicBezTo>
                <a:cubicBezTo>
                  <a:pt x="1194" y="934"/>
                  <a:pt x="1231" y="978"/>
                  <a:pt x="1284" y="998"/>
                </a:cubicBezTo>
                <a:cubicBezTo>
                  <a:pt x="1363" y="1029"/>
                  <a:pt x="1401" y="985"/>
                  <a:pt x="1420" y="911"/>
                </a:cubicBezTo>
                <a:cubicBezTo>
                  <a:pt x="1440" y="834"/>
                  <a:pt x="1424" y="756"/>
                  <a:pt x="1419" y="679"/>
                </a:cubicBezTo>
                <a:cubicBezTo>
                  <a:pt x="1415" y="619"/>
                  <a:pt x="1404" y="558"/>
                  <a:pt x="1404" y="498"/>
                </a:cubicBezTo>
                <a:cubicBezTo>
                  <a:pt x="1405" y="493"/>
                  <a:pt x="1407" y="488"/>
                  <a:pt x="1408" y="483"/>
                </a:cubicBezTo>
                <a:cubicBezTo>
                  <a:pt x="1427" y="508"/>
                  <a:pt x="1441" y="523"/>
                  <a:pt x="1451" y="565"/>
                </a:cubicBezTo>
                <a:cubicBezTo>
                  <a:pt x="1464" y="620"/>
                  <a:pt x="1467" y="678"/>
                  <a:pt x="1480" y="733"/>
                </a:cubicBezTo>
                <a:cubicBezTo>
                  <a:pt x="1490" y="778"/>
                  <a:pt x="1537" y="891"/>
                  <a:pt x="1602" y="848"/>
                </a:cubicBezTo>
                <a:cubicBezTo>
                  <a:pt x="1636" y="825"/>
                  <a:pt x="1638" y="782"/>
                  <a:pt x="1644" y="746"/>
                </a:cubicBezTo>
                <a:cubicBezTo>
                  <a:pt x="1646" y="720"/>
                  <a:pt x="1647" y="713"/>
                  <a:pt x="1646" y="696"/>
                </a:cubicBezTo>
                <a:cubicBezTo>
                  <a:pt x="1646" y="691"/>
                  <a:pt x="1646" y="686"/>
                  <a:pt x="1646" y="681"/>
                </a:cubicBezTo>
                <a:cubicBezTo>
                  <a:pt x="1677" y="913"/>
                  <a:pt x="1707" y="1146"/>
                  <a:pt x="1737" y="1378"/>
                </a:cubicBezTo>
                <a:cubicBezTo>
                  <a:pt x="1755" y="1512"/>
                  <a:pt x="1784" y="1653"/>
                  <a:pt x="1778" y="1789"/>
                </a:cubicBezTo>
                <a:cubicBezTo>
                  <a:pt x="1777" y="1793"/>
                  <a:pt x="1776" y="1797"/>
                  <a:pt x="1775" y="1801"/>
                </a:cubicBezTo>
                <a:cubicBezTo>
                  <a:pt x="1757" y="1740"/>
                  <a:pt x="1745" y="1679"/>
                  <a:pt x="1744" y="1612"/>
                </a:cubicBezTo>
                <a:cubicBezTo>
                  <a:pt x="1741" y="1453"/>
                  <a:pt x="1767" y="1299"/>
                  <a:pt x="1810" y="1146"/>
                </a:cubicBezTo>
                <a:cubicBezTo>
                  <a:pt x="1868" y="942"/>
                  <a:pt x="1978" y="754"/>
                  <a:pt x="2029" y="549"/>
                </a:cubicBezTo>
                <a:cubicBezTo>
                  <a:pt x="2044" y="490"/>
                  <a:pt x="2029" y="497"/>
                  <a:pt x="2017" y="456"/>
                </a:cubicBezTo>
                <a:cubicBezTo>
                  <a:pt x="1968" y="508"/>
                  <a:pt x="1944" y="539"/>
                  <a:pt x="1924" y="615"/>
                </a:cubicBezTo>
                <a:cubicBezTo>
                  <a:pt x="1895" y="725"/>
                  <a:pt x="1880" y="893"/>
                  <a:pt x="1964" y="986"/>
                </a:cubicBezTo>
                <a:cubicBezTo>
                  <a:pt x="1999" y="1025"/>
                  <a:pt x="2021" y="1005"/>
                  <a:pt x="2064" y="1008"/>
                </a:cubicBezTo>
              </a:path>
              <a:path w="4020" h="1802" extrusionOk="0">
                <a:moveTo>
                  <a:pt x="2549" y="11"/>
                </a:moveTo>
                <a:cubicBezTo>
                  <a:pt x="2548" y="12"/>
                  <a:pt x="2521" y="92"/>
                  <a:pt x="2516" y="127"/>
                </a:cubicBezTo>
                <a:cubicBezTo>
                  <a:pt x="2492" y="283"/>
                  <a:pt x="2473" y="439"/>
                  <a:pt x="2471" y="597"/>
                </a:cubicBezTo>
                <a:cubicBezTo>
                  <a:pt x="2470" y="682"/>
                  <a:pt x="2476" y="801"/>
                  <a:pt x="2545" y="863"/>
                </a:cubicBezTo>
                <a:cubicBezTo>
                  <a:pt x="2558" y="870"/>
                  <a:pt x="2571" y="876"/>
                  <a:pt x="2584" y="883"/>
                </a:cubicBezTo>
              </a:path>
              <a:path w="4020" h="1802" extrusionOk="0">
                <a:moveTo>
                  <a:pt x="2897" y="155"/>
                </a:moveTo>
                <a:cubicBezTo>
                  <a:pt x="2913" y="92"/>
                  <a:pt x="2928" y="63"/>
                  <a:pt x="2997" y="46"/>
                </a:cubicBezTo>
                <a:cubicBezTo>
                  <a:pt x="3068" y="29"/>
                  <a:pt x="3161" y="37"/>
                  <a:pt x="3225" y="74"/>
                </a:cubicBezTo>
                <a:cubicBezTo>
                  <a:pt x="3317" y="127"/>
                  <a:pt x="3347" y="231"/>
                  <a:pt x="3360" y="329"/>
                </a:cubicBezTo>
                <a:cubicBezTo>
                  <a:pt x="3385" y="518"/>
                  <a:pt x="3357" y="721"/>
                  <a:pt x="3332" y="909"/>
                </a:cubicBezTo>
                <a:cubicBezTo>
                  <a:pt x="3317" y="1016"/>
                  <a:pt x="3307" y="1131"/>
                  <a:pt x="3276" y="1235"/>
                </a:cubicBezTo>
                <a:cubicBezTo>
                  <a:pt x="3257" y="1300"/>
                  <a:pt x="3263" y="1256"/>
                  <a:pt x="3236" y="1257"/>
                </a:cubicBezTo>
              </a:path>
              <a:path w="4020" h="1802" extrusionOk="0">
                <a:moveTo>
                  <a:pt x="3012" y="691"/>
                </a:moveTo>
                <a:cubicBezTo>
                  <a:pt x="3030" y="648"/>
                  <a:pt x="3060" y="658"/>
                  <a:pt x="3107" y="656"/>
                </a:cubicBezTo>
                <a:cubicBezTo>
                  <a:pt x="3182" y="652"/>
                  <a:pt x="3254" y="659"/>
                  <a:pt x="3327" y="636"/>
                </a:cubicBezTo>
                <a:cubicBezTo>
                  <a:pt x="3377" y="615"/>
                  <a:pt x="3394" y="609"/>
                  <a:pt x="3424" y="588"/>
                </a:cubicBezTo>
              </a:path>
              <a:path w="4020" h="1802" extrusionOk="0">
                <a:moveTo>
                  <a:pt x="3633" y="102"/>
                </a:moveTo>
                <a:cubicBezTo>
                  <a:pt x="3707" y="103"/>
                  <a:pt x="3753" y="150"/>
                  <a:pt x="3800" y="210"/>
                </a:cubicBezTo>
                <a:cubicBezTo>
                  <a:pt x="3895" y="330"/>
                  <a:pt x="3955" y="479"/>
                  <a:pt x="3987" y="628"/>
                </a:cubicBezTo>
                <a:cubicBezTo>
                  <a:pt x="4023" y="792"/>
                  <a:pt x="4029" y="964"/>
                  <a:pt x="4002" y="1130"/>
                </a:cubicBezTo>
                <a:cubicBezTo>
                  <a:pt x="3985" y="1234"/>
                  <a:pt x="3950" y="1348"/>
                  <a:pt x="3887" y="1435"/>
                </a:cubicBezTo>
                <a:cubicBezTo>
                  <a:pt x="3865" y="1458"/>
                  <a:pt x="3860" y="1465"/>
                  <a:pt x="3840" y="1470"/>
                </a:cubicBezTo>
              </a:path>
            </a:pathLst>
          </a:custGeom>
          <a:noFill/>
          <a:ln w="19050" cap="rnd">
            <a:solidFill>
              <a:srgbClr val="40618B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2960" name="Ink 38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4386263" y="1812925"/>
            <a:ext cx="53975" cy="274638"/>
          </a:xfrm>
          <a:custGeom>
            <a:avLst/>
            <a:gdLst>
              <a:gd name="T0" fmla="*/ 0 w 151"/>
              <a:gd name="T1" fmla="*/ 2147483647 h 762"/>
              <a:gd name="T2" fmla="*/ 2147483647 w 151"/>
              <a:gd name="T3" fmla="*/ 2147483647 h 762"/>
              <a:gd name="T4" fmla="*/ 2147483647 w 151"/>
              <a:gd name="T5" fmla="*/ 2147483647 h 762"/>
              <a:gd name="T6" fmla="*/ 2147483647 w 151"/>
              <a:gd name="T7" fmla="*/ 2147483647 h 762"/>
              <a:gd name="T8" fmla="*/ 2147483647 w 151"/>
              <a:gd name="T9" fmla="*/ 2147483647 h 762"/>
              <a:gd name="T10" fmla="*/ 2147483647 w 151"/>
              <a:gd name="T11" fmla="*/ 2147483647 h 762"/>
              <a:gd name="T12" fmla="*/ 2147483647 w 151"/>
              <a:gd name="T13" fmla="*/ 2147483647 h 762"/>
              <a:gd name="T14" fmla="*/ 2147483647 w 151"/>
              <a:gd name="T15" fmla="*/ 2147483647 h 762"/>
              <a:gd name="T16" fmla="*/ 2147483647 w 151"/>
              <a:gd name="T17" fmla="*/ 2147483647 h 762"/>
              <a:gd name="T18" fmla="*/ 2147483647 w 151"/>
              <a:gd name="T19" fmla="*/ 2147483647 h 762"/>
              <a:gd name="T20" fmla="*/ 2147483647 w 151"/>
              <a:gd name="T21" fmla="*/ 2147483647 h 762"/>
              <a:gd name="T22" fmla="*/ 2147483647 w 151"/>
              <a:gd name="T23" fmla="*/ 2147483647 h 762"/>
              <a:gd name="T24" fmla="*/ 2147483647 w 151"/>
              <a:gd name="T25" fmla="*/ 2147483647 h 762"/>
              <a:gd name="T26" fmla="*/ 2147483647 w 151"/>
              <a:gd name="T27" fmla="*/ 2147483647 h 762"/>
              <a:gd name="T28" fmla="*/ 2147483647 w 151"/>
              <a:gd name="T29" fmla="*/ 2147483647 h 762"/>
              <a:gd name="T30" fmla="*/ 2147483647 w 151"/>
              <a:gd name="T31" fmla="*/ 2147483647 h 762"/>
              <a:gd name="T32" fmla="*/ 2147483647 w 151"/>
              <a:gd name="T33" fmla="*/ 2147483647 h 762"/>
              <a:gd name="T34" fmla="*/ 2147483647 w 151"/>
              <a:gd name="T35" fmla="*/ 2147483647 h 762"/>
              <a:gd name="T36" fmla="*/ 2147483647 w 151"/>
              <a:gd name="T37" fmla="*/ 2147483647 h 762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w 151"/>
              <a:gd name="T58" fmla="*/ 0 h 762"/>
              <a:gd name="T59" fmla="*/ 151 w 151"/>
              <a:gd name="T60" fmla="*/ 762 h 762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T57" t="T58" r="T59" b="T60"/>
            <a:pathLst>
              <a:path w="151" h="762" extrusionOk="0">
                <a:moveTo>
                  <a:pt x="0" y="92"/>
                </a:moveTo>
                <a:cubicBezTo>
                  <a:pt x="12" y="116"/>
                  <a:pt x="23" y="137"/>
                  <a:pt x="51" y="146"/>
                </a:cubicBezTo>
                <a:cubicBezTo>
                  <a:pt x="68" y="151"/>
                  <a:pt x="102" y="153"/>
                  <a:pt x="119" y="144"/>
                </a:cubicBezTo>
                <a:cubicBezTo>
                  <a:pt x="137" y="134"/>
                  <a:pt x="149" y="109"/>
                  <a:pt x="150" y="89"/>
                </a:cubicBezTo>
                <a:cubicBezTo>
                  <a:pt x="151" y="65"/>
                  <a:pt x="145" y="31"/>
                  <a:pt x="128" y="13"/>
                </a:cubicBezTo>
                <a:cubicBezTo>
                  <a:pt x="115" y="-2"/>
                  <a:pt x="90" y="-4"/>
                  <a:pt x="79" y="15"/>
                </a:cubicBezTo>
                <a:cubicBezTo>
                  <a:pt x="65" y="39"/>
                  <a:pt x="65" y="74"/>
                  <a:pt x="73" y="100"/>
                </a:cubicBezTo>
                <a:cubicBezTo>
                  <a:pt x="80" y="124"/>
                  <a:pt x="94" y="141"/>
                  <a:pt x="114" y="155"/>
                </a:cubicBezTo>
                <a:cubicBezTo>
                  <a:pt x="117" y="157"/>
                  <a:pt x="120" y="158"/>
                  <a:pt x="123" y="160"/>
                </a:cubicBezTo>
                <a:cubicBezTo>
                  <a:pt x="127" y="132"/>
                  <a:pt x="112" y="122"/>
                  <a:pt x="87" y="105"/>
                </a:cubicBezTo>
              </a:path>
              <a:path w="151" h="762" extrusionOk="0">
                <a:moveTo>
                  <a:pt x="89" y="591"/>
                </a:moveTo>
                <a:cubicBezTo>
                  <a:pt x="63" y="595"/>
                  <a:pt x="51" y="606"/>
                  <a:pt x="35" y="630"/>
                </a:cubicBezTo>
                <a:cubicBezTo>
                  <a:pt x="18" y="656"/>
                  <a:pt x="4" y="684"/>
                  <a:pt x="2" y="716"/>
                </a:cubicBezTo>
                <a:cubicBezTo>
                  <a:pt x="1" y="736"/>
                  <a:pt x="11" y="758"/>
                  <a:pt x="34" y="761"/>
                </a:cubicBezTo>
                <a:cubicBezTo>
                  <a:pt x="53" y="764"/>
                  <a:pt x="79" y="754"/>
                  <a:pt x="92" y="740"/>
                </a:cubicBezTo>
                <a:cubicBezTo>
                  <a:pt x="105" y="726"/>
                  <a:pt x="113" y="706"/>
                  <a:pt x="114" y="687"/>
                </a:cubicBezTo>
                <a:cubicBezTo>
                  <a:pt x="113" y="674"/>
                  <a:pt x="112" y="669"/>
                  <a:pt x="106" y="662"/>
                </a:cubicBezTo>
                <a:cubicBezTo>
                  <a:pt x="93" y="670"/>
                  <a:pt x="92" y="691"/>
                  <a:pt x="79" y="695"/>
                </a:cubicBezTo>
                <a:cubicBezTo>
                  <a:pt x="76" y="695"/>
                  <a:pt x="72" y="694"/>
                  <a:pt x="69" y="694"/>
                </a:cubicBezTo>
              </a:path>
            </a:pathLst>
          </a:custGeom>
          <a:noFill/>
          <a:ln w="19050" cap="rnd">
            <a:solidFill>
              <a:srgbClr val="40618B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2961" name="Ink 39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5789613" y="1628775"/>
            <a:ext cx="431800" cy="298450"/>
          </a:xfrm>
          <a:custGeom>
            <a:avLst/>
            <a:gdLst>
              <a:gd name="T0" fmla="*/ 0 w 1197"/>
              <a:gd name="T1" fmla="*/ 2147483647 h 832"/>
              <a:gd name="T2" fmla="*/ 2147483647 w 1197"/>
              <a:gd name="T3" fmla="*/ 2147483647 h 832"/>
              <a:gd name="T4" fmla="*/ 2147483647 w 1197"/>
              <a:gd name="T5" fmla="*/ 2147483647 h 832"/>
              <a:gd name="T6" fmla="*/ 2147483647 w 1197"/>
              <a:gd name="T7" fmla="*/ 2147483647 h 832"/>
              <a:gd name="T8" fmla="*/ 2147483647 w 1197"/>
              <a:gd name="T9" fmla="*/ 2147483647 h 832"/>
              <a:gd name="T10" fmla="*/ 2147483647 w 1197"/>
              <a:gd name="T11" fmla="*/ 2147483647 h 832"/>
              <a:gd name="T12" fmla="*/ 2147483647 w 1197"/>
              <a:gd name="T13" fmla="*/ 2147483647 h 832"/>
              <a:gd name="T14" fmla="*/ 2147483647 w 1197"/>
              <a:gd name="T15" fmla="*/ 2147483647 h 832"/>
              <a:gd name="T16" fmla="*/ 2147483647 w 1197"/>
              <a:gd name="T17" fmla="*/ 2147483647 h 832"/>
              <a:gd name="T18" fmla="*/ 2147483647 w 1197"/>
              <a:gd name="T19" fmla="*/ 2147483647 h 832"/>
              <a:gd name="T20" fmla="*/ 2147483647 w 1197"/>
              <a:gd name="T21" fmla="*/ 2147483647 h 832"/>
              <a:gd name="T22" fmla="*/ 2147483647 w 1197"/>
              <a:gd name="T23" fmla="*/ 2147483647 h 832"/>
              <a:gd name="T24" fmla="*/ 2147483647 w 1197"/>
              <a:gd name="T25" fmla="*/ 2147483647 h 832"/>
              <a:gd name="T26" fmla="*/ 2147483647 w 1197"/>
              <a:gd name="T27" fmla="*/ 2147483647 h 832"/>
              <a:gd name="T28" fmla="*/ 2147483647 w 1197"/>
              <a:gd name="T29" fmla="*/ 2147483647 h 832"/>
              <a:gd name="T30" fmla="*/ 2147483647 w 1197"/>
              <a:gd name="T31" fmla="*/ 2147483647 h 832"/>
              <a:gd name="T32" fmla="*/ 2147483647 w 1197"/>
              <a:gd name="T33" fmla="*/ 2147483647 h 832"/>
              <a:gd name="T34" fmla="*/ 2147483647 w 1197"/>
              <a:gd name="T35" fmla="*/ 2147483647 h 832"/>
              <a:gd name="T36" fmla="*/ 2147483647 w 1197"/>
              <a:gd name="T37" fmla="*/ 2147483647 h 832"/>
              <a:gd name="T38" fmla="*/ 2147483647 w 1197"/>
              <a:gd name="T39" fmla="*/ 2147483647 h 832"/>
              <a:gd name="T40" fmla="*/ 2147483647 w 1197"/>
              <a:gd name="T41" fmla="*/ 2147483647 h 832"/>
              <a:gd name="T42" fmla="*/ 2147483647 w 1197"/>
              <a:gd name="T43" fmla="*/ 2147483647 h 832"/>
              <a:gd name="T44" fmla="*/ 2147483647 w 1197"/>
              <a:gd name="T45" fmla="*/ 0 h 832"/>
              <a:gd name="T46" fmla="*/ 2147483647 w 1197"/>
              <a:gd name="T47" fmla="*/ 2147483647 h 832"/>
              <a:gd name="T48" fmla="*/ 2147483647 w 1197"/>
              <a:gd name="T49" fmla="*/ 2147483647 h 832"/>
              <a:gd name="T50" fmla="*/ 2147483647 w 1197"/>
              <a:gd name="T51" fmla="*/ 2147483647 h 832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w 1197"/>
              <a:gd name="T79" fmla="*/ 0 h 832"/>
              <a:gd name="T80" fmla="*/ 1197 w 1197"/>
              <a:gd name="T81" fmla="*/ 832 h 832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T78" t="T79" r="T80" b="T81"/>
            <a:pathLst>
              <a:path w="1197" h="832" extrusionOk="0">
                <a:moveTo>
                  <a:pt x="0" y="17"/>
                </a:moveTo>
                <a:cubicBezTo>
                  <a:pt x="12" y="73"/>
                  <a:pt x="10" y="128"/>
                  <a:pt x="10" y="186"/>
                </a:cubicBezTo>
                <a:cubicBezTo>
                  <a:pt x="9" y="295"/>
                  <a:pt x="14" y="405"/>
                  <a:pt x="13" y="514"/>
                </a:cubicBezTo>
                <a:cubicBezTo>
                  <a:pt x="13" y="536"/>
                  <a:pt x="0" y="604"/>
                  <a:pt x="24" y="591"/>
                </a:cubicBezTo>
              </a:path>
              <a:path w="1197" h="832" extrusionOk="0">
                <a:moveTo>
                  <a:pt x="260" y="126"/>
                </a:moveTo>
                <a:cubicBezTo>
                  <a:pt x="274" y="180"/>
                  <a:pt x="267" y="199"/>
                  <a:pt x="240" y="247"/>
                </a:cubicBezTo>
                <a:cubicBezTo>
                  <a:pt x="211" y="299"/>
                  <a:pt x="169" y="341"/>
                  <a:pt x="138" y="391"/>
                </a:cubicBezTo>
                <a:cubicBezTo>
                  <a:pt x="120" y="421"/>
                  <a:pt x="97" y="462"/>
                  <a:pt x="122" y="495"/>
                </a:cubicBezTo>
                <a:cubicBezTo>
                  <a:pt x="147" y="529"/>
                  <a:pt x="192" y="528"/>
                  <a:pt x="229" y="527"/>
                </a:cubicBezTo>
                <a:cubicBezTo>
                  <a:pt x="272" y="525"/>
                  <a:pt x="302" y="510"/>
                  <a:pt x="341" y="493"/>
                </a:cubicBezTo>
              </a:path>
              <a:path w="1197" h="832" extrusionOk="0">
                <a:moveTo>
                  <a:pt x="532" y="200"/>
                </a:moveTo>
                <a:cubicBezTo>
                  <a:pt x="510" y="229"/>
                  <a:pt x="485" y="252"/>
                  <a:pt x="462" y="280"/>
                </a:cubicBezTo>
                <a:cubicBezTo>
                  <a:pt x="452" y="292"/>
                  <a:pt x="446" y="306"/>
                  <a:pt x="440" y="317"/>
                </a:cubicBezTo>
                <a:cubicBezTo>
                  <a:pt x="456" y="316"/>
                  <a:pt x="474" y="307"/>
                  <a:pt x="487" y="321"/>
                </a:cubicBezTo>
                <a:cubicBezTo>
                  <a:pt x="510" y="345"/>
                  <a:pt x="493" y="389"/>
                  <a:pt x="488" y="416"/>
                </a:cubicBezTo>
                <a:cubicBezTo>
                  <a:pt x="479" y="468"/>
                  <a:pt x="470" y="523"/>
                  <a:pt x="487" y="574"/>
                </a:cubicBezTo>
                <a:cubicBezTo>
                  <a:pt x="504" y="625"/>
                  <a:pt x="542" y="636"/>
                  <a:pt x="591" y="632"/>
                </a:cubicBezTo>
                <a:cubicBezTo>
                  <a:pt x="637" y="629"/>
                  <a:pt x="666" y="606"/>
                  <a:pt x="704" y="583"/>
                </a:cubicBezTo>
              </a:path>
              <a:path w="1197" h="832" extrusionOk="0">
                <a:moveTo>
                  <a:pt x="803" y="102"/>
                </a:moveTo>
                <a:cubicBezTo>
                  <a:pt x="829" y="152"/>
                  <a:pt x="849" y="205"/>
                  <a:pt x="876" y="255"/>
                </a:cubicBezTo>
                <a:cubicBezTo>
                  <a:pt x="889" y="279"/>
                  <a:pt x="917" y="341"/>
                  <a:pt x="952" y="344"/>
                </a:cubicBezTo>
                <a:cubicBezTo>
                  <a:pt x="973" y="336"/>
                  <a:pt x="981" y="333"/>
                  <a:pt x="993" y="323"/>
                </a:cubicBezTo>
              </a:path>
              <a:path w="1197" h="832" extrusionOk="0">
                <a:moveTo>
                  <a:pt x="1189" y="0"/>
                </a:moveTo>
                <a:cubicBezTo>
                  <a:pt x="1197" y="69"/>
                  <a:pt x="1178" y="122"/>
                  <a:pt x="1161" y="189"/>
                </a:cubicBezTo>
                <a:cubicBezTo>
                  <a:pt x="1132" y="300"/>
                  <a:pt x="1097" y="410"/>
                  <a:pt x="1049" y="514"/>
                </a:cubicBezTo>
                <a:cubicBezTo>
                  <a:pt x="1000" y="621"/>
                  <a:pt x="944" y="724"/>
                  <a:pt x="895" y="831"/>
                </a:cubicBezTo>
              </a:path>
            </a:pathLst>
          </a:custGeom>
          <a:noFill/>
          <a:ln w="19050" cap="rnd">
            <a:solidFill>
              <a:srgbClr val="40618B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2962" name="Ink 40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1871663" y="2378075"/>
            <a:ext cx="3351212" cy="523875"/>
          </a:xfrm>
          <a:custGeom>
            <a:avLst/>
            <a:gdLst>
              <a:gd name="T0" fmla="*/ 2147483647 w 9309"/>
              <a:gd name="T1" fmla="*/ 2147483647 h 1456"/>
              <a:gd name="T2" fmla="*/ 2147483647 w 9309"/>
              <a:gd name="T3" fmla="*/ 2147483647 h 1456"/>
              <a:gd name="T4" fmla="*/ 2147483647 w 9309"/>
              <a:gd name="T5" fmla="*/ 2147483647 h 1456"/>
              <a:gd name="T6" fmla="*/ 2147483647 w 9309"/>
              <a:gd name="T7" fmla="*/ 2147483647 h 1456"/>
              <a:gd name="T8" fmla="*/ 2147483647 w 9309"/>
              <a:gd name="T9" fmla="*/ 2147483647 h 1456"/>
              <a:gd name="T10" fmla="*/ 2147483647 w 9309"/>
              <a:gd name="T11" fmla="*/ 2147483647 h 1456"/>
              <a:gd name="T12" fmla="*/ 2147483647 w 9309"/>
              <a:gd name="T13" fmla="*/ 2147483647 h 1456"/>
              <a:gd name="T14" fmla="*/ 2147483647 w 9309"/>
              <a:gd name="T15" fmla="*/ 2147483647 h 1456"/>
              <a:gd name="T16" fmla="*/ 2147483647 w 9309"/>
              <a:gd name="T17" fmla="*/ 2147483647 h 1456"/>
              <a:gd name="T18" fmla="*/ 2147483647 w 9309"/>
              <a:gd name="T19" fmla="*/ 2147483647 h 1456"/>
              <a:gd name="T20" fmla="*/ 2147483647 w 9309"/>
              <a:gd name="T21" fmla="*/ 2147483647 h 1456"/>
              <a:gd name="T22" fmla="*/ 2147483647 w 9309"/>
              <a:gd name="T23" fmla="*/ 2147483647 h 1456"/>
              <a:gd name="T24" fmla="*/ 2147483647 w 9309"/>
              <a:gd name="T25" fmla="*/ 2147483647 h 1456"/>
              <a:gd name="T26" fmla="*/ 2147483647 w 9309"/>
              <a:gd name="T27" fmla="*/ 2147483647 h 1456"/>
              <a:gd name="T28" fmla="*/ 2147483647 w 9309"/>
              <a:gd name="T29" fmla="*/ 2147483647 h 1456"/>
              <a:gd name="T30" fmla="*/ 2147483647 w 9309"/>
              <a:gd name="T31" fmla="*/ 2147483647 h 1456"/>
              <a:gd name="T32" fmla="*/ 2147483647 w 9309"/>
              <a:gd name="T33" fmla="*/ 2147483647 h 1456"/>
              <a:gd name="T34" fmla="*/ 2147483647 w 9309"/>
              <a:gd name="T35" fmla="*/ 2147483647 h 1456"/>
              <a:gd name="T36" fmla="*/ 2147483647 w 9309"/>
              <a:gd name="T37" fmla="*/ 2147483647 h 1456"/>
              <a:gd name="T38" fmla="*/ 2147483647 w 9309"/>
              <a:gd name="T39" fmla="*/ 2147483647 h 1456"/>
              <a:gd name="T40" fmla="*/ 2147483647 w 9309"/>
              <a:gd name="T41" fmla="*/ 2147483647 h 1456"/>
              <a:gd name="T42" fmla="*/ 2147483647 w 9309"/>
              <a:gd name="T43" fmla="*/ 2147483647 h 1456"/>
              <a:gd name="T44" fmla="*/ 2147483647 w 9309"/>
              <a:gd name="T45" fmla="*/ 2147483647 h 1456"/>
              <a:gd name="T46" fmla="*/ 2147483647 w 9309"/>
              <a:gd name="T47" fmla="*/ 2147483647 h 1456"/>
              <a:gd name="T48" fmla="*/ 2147483647 w 9309"/>
              <a:gd name="T49" fmla="*/ 2147483647 h 1456"/>
              <a:gd name="T50" fmla="*/ 2147483647 w 9309"/>
              <a:gd name="T51" fmla="*/ 2147483647 h 1456"/>
              <a:gd name="T52" fmla="*/ 2147483647 w 9309"/>
              <a:gd name="T53" fmla="*/ 2147483647 h 1456"/>
              <a:gd name="T54" fmla="*/ 2147483647 w 9309"/>
              <a:gd name="T55" fmla="*/ 2147483647 h 1456"/>
              <a:gd name="T56" fmla="*/ 2147483647 w 9309"/>
              <a:gd name="T57" fmla="*/ 2147483647 h 1456"/>
              <a:gd name="T58" fmla="*/ 2147483647 w 9309"/>
              <a:gd name="T59" fmla="*/ 2147483647 h 1456"/>
              <a:gd name="T60" fmla="*/ 2147483647 w 9309"/>
              <a:gd name="T61" fmla="*/ 2147483647 h 1456"/>
              <a:gd name="T62" fmla="*/ 2147483647 w 9309"/>
              <a:gd name="T63" fmla="*/ 2147483647 h 1456"/>
              <a:gd name="T64" fmla="*/ 2147483647 w 9309"/>
              <a:gd name="T65" fmla="*/ 2147483647 h 1456"/>
              <a:gd name="T66" fmla="*/ 2147483647 w 9309"/>
              <a:gd name="T67" fmla="*/ 2147483647 h 1456"/>
              <a:gd name="T68" fmla="*/ 2147483647 w 9309"/>
              <a:gd name="T69" fmla="*/ 2147483647 h 1456"/>
              <a:gd name="T70" fmla="*/ 2147483647 w 9309"/>
              <a:gd name="T71" fmla="*/ 0 h 1456"/>
              <a:gd name="T72" fmla="*/ 2147483647 w 9309"/>
              <a:gd name="T73" fmla="*/ 2147483647 h 1456"/>
              <a:gd name="T74" fmla="*/ 2147483647 w 9309"/>
              <a:gd name="T75" fmla="*/ 2147483647 h 1456"/>
              <a:gd name="T76" fmla="*/ 2147483647 w 9309"/>
              <a:gd name="T77" fmla="*/ 2147483647 h 1456"/>
              <a:gd name="T78" fmla="*/ 2147483647 w 9309"/>
              <a:gd name="T79" fmla="*/ 2147483647 h 1456"/>
              <a:gd name="T80" fmla="*/ 2147483647 w 9309"/>
              <a:gd name="T81" fmla="*/ 2147483647 h 1456"/>
              <a:gd name="T82" fmla="*/ 2147483647 w 9309"/>
              <a:gd name="T83" fmla="*/ 2147483647 h 1456"/>
              <a:gd name="T84" fmla="*/ 2147483647 w 9309"/>
              <a:gd name="T85" fmla="*/ 2147483647 h 1456"/>
              <a:gd name="T86" fmla="*/ 2147483647 w 9309"/>
              <a:gd name="T87" fmla="*/ 2147483647 h 145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9309"/>
              <a:gd name="T133" fmla="*/ 0 h 1456"/>
              <a:gd name="T134" fmla="*/ 9309 w 9309"/>
              <a:gd name="T135" fmla="*/ 1456 h 145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9309" h="1456" extrusionOk="0">
                <a:moveTo>
                  <a:pt x="124" y="894"/>
                </a:moveTo>
                <a:cubicBezTo>
                  <a:pt x="101" y="923"/>
                  <a:pt x="87" y="952"/>
                  <a:pt x="80" y="989"/>
                </a:cubicBezTo>
                <a:cubicBezTo>
                  <a:pt x="68" y="1057"/>
                  <a:pt x="62" y="1129"/>
                  <a:pt x="58" y="1197"/>
                </a:cubicBezTo>
                <a:cubicBezTo>
                  <a:pt x="53" y="1273"/>
                  <a:pt x="44" y="1355"/>
                  <a:pt x="47" y="1431"/>
                </a:cubicBezTo>
                <a:cubicBezTo>
                  <a:pt x="50" y="1501"/>
                  <a:pt x="67" y="1367"/>
                  <a:pt x="67" y="1365"/>
                </a:cubicBezTo>
              </a:path>
              <a:path w="9309" h="1456" extrusionOk="0">
                <a:moveTo>
                  <a:pt x="62" y="434"/>
                </a:moveTo>
                <a:cubicBezTo>
                  <a:pt x="38" y="431"/>
                  <a:pt x="20" y="438"/>
                  <a:pt x="0" y="429"/>
                </a:cubicBezTo>
                <a:cubicBezTo>
                  <a:pt x="23" y="395"/>
                  <a:pt x="43" y="382"/>
                  <a:pt x="78" y="356"/>
                </a:cubicBezTo>
              </a:path>
              <a:path w="9309" h="1456" extrusionOk="0">
                <a:moveTo>
                  <a:pt x="839" y="65"/>
                </a:moveTo>
                <a:cubicBezTo>
                  <a:pt x="873" y="55"/>
                  <a:pt x="904" y="44"/>
                  <a:pt x="936" y="31"/>
                </a:cubicBezTo>
                <a:cubicBezTo>
                  <a:pt x="876" y="36"/>
                  <a:pt x="823" y="44"/>
                  <a:pt x="764" y="65"/>
                </a:cubicBezTo>
                <a:cubicBezTo>
                  <a:pt x="666" y="100"/>
                  <a:pt x="579" y="154"/>
                  <a:pt x="510" y="232"/>
                </a:cubicBezTo>
                <a:cubicBezTo>
                  <a:pt x="407" y="347"/>
                  <a:pt x="377" y="488"/>
                  <a:pt x="368" y="638"/>
                </a:cubicBezTo>
                <a:cubicBezTo>
                  <a:pt x="354" y="889"/>
                  <a:pt x="496" y="1185"/>
                  <a:pt x="457" y="1424"/>
                </a:cubicBezTo>
                <a:cubicBezTo>
                  <a:pt x="452" y="1454"/>
                  <a:pt x="447" y="1399"/>
                  <a:pt x="441" y="1369"/>
                </a:cubicBezTo>
              </a:path>
              <a:path w="9309" h="1456" extrusionOk="0">
                <a:moveTo>
                  <a:pt x="310" y="966"/>
                </a:moveTo>
                <a:cubicBezTo>
                  <a:pt x="296" y="938"/>
                  <a:pt x="292" y="931"/>
                  <a:pt x="288" y="912"/>
                </a:cubicBezTo>
                <a:cubicBezTo>
                  <a:pt x="322" y="894"/>
                  <a:pt x="356" y="904"/>
                  <a:pt x="394" y="907"/>
                </a:cubicBezTo>
                <a:cubicBezTo>
                  <a:pt x="468" y="912"/>
                  <a:pt x="546" y="916"/>
                  <a:pt x="620" y="911"/>
                </a:cubicBezTo>
                <a:cubicBezTo>
                  <a:pt x="686" y="906"/>
                  <a:pt x="735" y="884"/>
                  <a:pt x="790" y="851"/>
                </a:cubicBezTo>
              </a:path>
              <a:path w="9309" h="1456" extrusionOk="0">
                <a:moveTo>
                  <a:pt x="1766" y="990"/>
                </a:moveTo>
                <a:cubicBezTo>
                  <a:pt x="1741" y="1037"/>
                  <a:pt x="1715" y="1090"/>
                  <a:pt x="1707" y="1144"/>
                </a:cubicBezTo>
                <a:cubicBezTo>
                  <a:pt x="1700" y="1189"/>
                  <a:pt x="1696" y="1255"/>
                  <a:pt x="1717" y="1297"/>
                </a:cubicBezTo>
                <a:cubicBezTo>
                  <a:pt x="1730" y="1314"/>
                  <a:pt x="1731" y="1319"/>
                  <a:pt x="1745" y="1322"/>
                </a:cubicBezTo>
                <a:cubicBezTo>
                  <a:pt x="1776" y="1287"/>
                  <a:pt x="1790" y="1270"/>
                  <a:pt x="1795" y="1212"/>
                </a:cubicBezTo>
                <a:cubicBezTo>
                  <a:pt x="1815" y="983"/>
                  <a:pt x="1702" y="786"/>
                  <a:pt x="1607" y="587"/>
                </a:cubicBezTo>
                <a:cubicBezTo>
                  <a:pt x="1574" y="517"/>
                  <a:pt x="1527" y="434"/>
                  <a:pt x="1581" y="362"/>
                </a:cubicBezTo>
                <a:cubicBezTo>
                  <a:pt x="1643" y="280"/>
                  <a:pt x="1776" y="252"/>
                  <a:pt x="1867" y="225"/>
                </a:cubicBezTo>
                <a:cubicBezTo>
                  <a:pt x="2007" y="184"/>
                  <a:pt x="2151" y="161"/>
                  <a:pt x="2291" y="121"/>
                </a:cubicBezTo>
                <a:cubicBezTo>
                  <a:pt x="2387" y="94"/>
                  <a:pt x="2483" y="61"/>
                  <a:pt x="2577" y="27"/>
                </a:cubicBezTo>
              </a:path>
              <a:path w="9309" h="1456" extrusionOk="0">
                <a:moveTo>
                  <a:pt x="1732" y="762"/>
                </a:moveTo>
                <a:cubicBezTo>
                  <a:pt x="1771" y="761"/>
                  <a:pt x="1811" y="761"/>
                  <a:pt x="1850" y="759"/>
                </a:cubicBezTo>
                <a:cubicBezTo>
                  <a:pt x="1922" y="756"/>
                  <a:pt x="1994" y="752"/>
                  <a:pt x="2066" y="751"/>
                </a:cubicBezTo>
                <a:cubicBezTo>
                  <a:pt x="2136" y="750"/>
                  <a:pt x="2199" y="745"/>
                  <a:pt x="2267" y="725"/>
                </a:cubicBezTo>
                <a:cubicBezTo>
                  <a:pt x="2279" y="721"/>
                  <a:pt x="2292" y="716"/>
                  <a:pt x="2304" y="712"/>
                </a:cubicBezTo>
              </a:path>
              <a:path w="9309" h="1456" extrusionOk="0">
                <a:moveTo>
                  <a:pt x="2333" y="777"/>
                </a:moveTo>
                <a:cubicBezTo>
                  <a:pt x="2298" y="844"/>
                  <a:pt x="2264" y="909"/>
                  <a:pt x="2243" y="982"/>
                </a:cubicBezTo>
                <a:cubicBezTo>
                  <a:pt x="2226" y="1041"/>
                  <a:pt x="2216" y="1113"/>
                  <a:pt x="2265" y="1160"/>
                </a:cubicBezTo>
                <a:cubicBezTo>
                  <a:pt x="2315" y="1209"/>
                  <a:pt x="2404" y="1189"/>
                  <a:pt x="2462" y="1170"/>
                </a:cubicBezTo>
                <a:cubicBezTo>
                  <a:pt x="2625" y="1117"/>
                  <a:pt x="2763" y="993"/>
                  <a:pt x="2804" y="824"/>
                </a:cubicBezTo>
                <a:cubicBezTo>
                  <a:pt x="2824" y="740"/>
                  <a:pt x="2818" y="650"/>
                  <a:pt x="2795" y="567"/>
                </a:cubicBezTo>
                <a:cubicBezTo>
                  <a:pt x="2777" y="501"/>
                  <a:pt x="2751" y="439"/>
                  <a:pt x="2735" y="372"/>
                </a:cubicBezTo>
              </a:path>
              <a:path w="9309" h="1456" extrusionOk="0">
                <a:moveTo>
                  <a:pt x="3078" y="164"/>
                </a:moveTo>
                <a:cubicBezTo>
                  <a:pt x="3087" y="184"/>
                  <a:pt x="3094" y="176"/>
                  <a:pt x="3085" y="221"/>
                </a:cubicBezTo>
                <a:cubicBezTo>
                  <a:pt x="3046" y="419"/>
                  <a:pt x="3000" y="616"/>
                  <a:pt x="2958" y="814"/>
                </a:cubicBezTo>
                <a:cubicBezTo>
                  <a:pt x="2934" y="930"/>
                  <a:pt x="2908" y="1047"/>
                  <a:pt x="2893" y="1164"/>
                </a:cubicBezTo>
                <a:cubicBezTo>
                  <a:pt x="2890" y="1186"/>
                  <a:pt x="2892" y="1208"/>
                  <a:pt x="2892" y="1229"/>
                </a:cubicBezTo>
                <a:cubicBezTo>
                  <a:pt x="2947" y="1211"/>
                  <a:pt x="2999" y="1202"/>
                  <a:pt x="3057" y="1195"/>
                </a:cubicBezTo>
                <a:cubicBezTo>
                  <a:pt x="3130" y="1186"/>
                  <a:pt x="3207" y="1183"/>
                  <a:pt x="3279" y="1167"/>
                </a:cubicBezTo>
                <a:cubicBezTo>
                  <a:pt x="3344" y="1153"/>
                  <a:pt x="3404" y="1134"/>
                  <a:pt x="3454" y="1091"/>
                </a:cubicBezTo>
              </a:path>
              <a:path w="9309" h="1456" extrusionOk="0">
                <a:moveTo>
                  <a:pt x="3692" y="165"/>
                </a:moveTo>
                <a:cubicBezTo>
                  <a:pt x="3694" y="179"/>
                  <a:pt x="3686" y="231"/>
                  <a:pt x="3667" y="275"/>
                </a:cubicBezTo>
                <a:cubicBezTo>
                  <a:pt x="3619" y="387"/>
                  <a:pt x="3566" y="497"/>
                  <a:pt x="3519" y="610"/>
                </a:cubicBezTo>
                <a:cubicBezTo>
                  <a:pt x="3460" y="749"/>
                  <a:pt x="3380" y="912"/>
                  <a:pt x="3392" y="1067"/>
                </a:cubicBezTo>
                <a:cubicBezTo>
                  <a:pt x="3399" y="1153"/>
                  <a:pt x="3465" y="1200"/>
                  <a:pt x="3543" y="1219"/>
                </a:cubicBezTo>
                <a:cubicBezTo>
                  <a:pt x="3635" y="1241"/>
                  <a:pt x="3730" y="1226"/>
                  <a:pt x="3818" y="1200"/>
                </a:cubicBezTo>
                <a:cubicBezTo>
                  <a:pt x="3905" y="1175"/>
                  <a:pt x="3971" y="1127"/>
                  <a:pt x="4042" y="1073"/>
                </a:cubicBezTo>
              </a:path>
              <a:path w="9309" h="1456" extrusionOk="0">
                <a:moveTo>
                  <a:pt x="5214" y="374"/>
                </a:moveTo>
                <a:cubicBezTo>
                  <a:pt x="5205" y="322"/>
                  <a:pt x="5187" y="288"/>
                  <a:pt x="5132" y="269"/>
                </a:cubicBezTo>
                <a:cubicBezTo>
                  <a:pt x="4997" y="224"/>
                  <a:pt x="4858" y="320"/>
                  <a:pt x="4781" y="422"/>
                </a:cubicBezTo>
                <a:cubicBezTo>
                  <a:pt x="4654" y="591"/>
                  <a:pt x="4654" y="826"/>
                  <a:pt x="4798" y="984"/>
                </a:cubicBezTo>
                <a:cubicBezTo>
                  <a:pt x="4869" y="1062"/>
                  <a:pt x="4985" y="1121"/>
                  <a:pt x="5092" y="1124"/>
                </a:cubicBezTo>
                <a:cubicBezTo>
                  <a:pt x="5203" y="1127"/>
                  <a:pt x="5313" y="1076"/>
                  <a:pt x="5398" y="1008"/>
                </a:cubicBezTo>
                <a:cubicBezTo>
                  <a:pt x="5420" y="987"/>
                  <a:pt x="5442" y="966"/>
                  <a:pt x="5464" y="945"/>
                </a:cubicBezTo>
              </a:path>
              <a:path w="9309" h="1456" extrusionOk="0">
                <a:moveTo>
                  <a:pt x="5711" y="570"/>
                </a:moveTo>
                <a:cubicBezTo>
                  <a:pt x="5690" y="538"/>
                  <a:pt x="5701" y="551"/>
                  <a:pt x="5656" y="601"/>
                </a:cubicBezTo>
                <a:cubicBezTo>
                  <a:pt x="5594" y="670"/>
                  <a:pt x="5540" y="741"/>
                  <a:pt x="5492" y="821"/>
                </a:cubicBezTo>
                <a:cubicBezTo>
                  <a:pt x="5463" y="870"/>
                  <a:pt x="5450" y="905"/>
                  <a:pt x="5441" y="959"/>
                </a:cubicBezTo>
                <a:cubicBezTo>
                  <a:pt x="5486" y="999"/>
                  <a:pt x="5524" y="978"/>
                  <a:pt x="5577" y="949"/>
                </a:cubicBezTo>
                <a:cubicBezTo>
                  <a:pt x="5660" y="903"/>
                  <a:pt x="5731" y="835"/>
                  <a:pt x="5784" y="757"/>
                </a:cubicBezTo>
                <a:cubicBezTo>
                  <a:pt x="5851" y="658"/>
                  <a:pt x="5881" y="536"/>
                  <a:pt x="5892" y="418"/>
                </a:cubicBezTo>
                <a:cubicBezTo>
                  <a:pt x="5894" y="392"/>
                  <a:pt x="5899" y="371"/>
                  <a:pt x="5904" y="347"/>
                </a:cubicBezTo>
                <a:cubicBezTo>
                  <a:pt x="5922" y="392"/>
                  <a:pt x="5930" y="423"/>
                  <a:pt x="5930" y="476"/>
                </a:cubicBezTo>
                <a:cubicBezTo>
                  <a:pt x="5930" y="608"/>
                  <a:pt x="5903" y="743"/>
                  <a:pt x="5916" y="875"/>
                </a:cubicBezTo>
                <a:cubicBezTo>
                  <a:pt x="5923" y="941"/>
                  <a:pt x="5944" y="1008"/>
                  <a:pt x="6010" y="1038"/>
                </a:cubicBezTo>
                <a:cubicBezTo>
                  <a:pt x="6068" y="1064"/>
                  <a:pt x="6135" y="1043"/>
                  <a:pt x="6187" y="1014"/>
                </a:cubicBezTo>
                <a:cubicBezTo>
                  <a:pt x="6231" y="989"/>
                  <a:pt x="6259" y="954"/>
                  <a:pt x="6291" y="917"/>
                </a:cubicBezTo>
              </a:path>
              <a:path w="9309" h="1456" extrusionOk="0">
                <a:moveTo>
                  <a:pt x="6481" y="506"/>
                </a:moveTo>
                <a:cubicBezTo>
                  <a:pt x="6479" y="533"/>
                  <a:pt x="6477" y="561"/>
                  <a:pt x="6473" y="588"/>
                </a:cubicBezTo>
                <a:cubicBezTo>
                  <a:pt x="6466" y="634"/>
                  <a:pt x="6470" y="680"/>
                  <a:pt x="6476" y="726"/>
                </a:cubicBezTo>
                <a:cubicBezTo>
                  <a:pt x="6483" y="777"/>
                  <a:pt x="6494" y="832"/>
                  <a:pt x="6523" y="875"/>
                </a:cubicBezTo>
                <a:cubicBezTo>
                  <a:pt x="6547" y="911"/>
                  <a:pt x="6587" y="934"/>
                  <a:pt x="6631" y="925"/>
                </a:cubicBezTo>
                <a:cubicBezTo>
                  <a:pt x="6716" y="907"/>
                  <a:pt x="6783" y="815"/>
                  <a:pt x="6825" y="746"/>
                </a:cubicBezTo>
                <a:cubicBezTo>
                  <a:pt x="6877" y="660"/>
                  <a:pt x="6918" y="559"/>
                  <a:pt x="6942" y="461"/>
                </a:cubicBezTo>
                <a:cubicBezTo>
                  <a:pt x="6958" y="394"/>
                  <a:pt x="6970" y="324"/>
                  <a:pt x="6976" y="255"/>
                </a:cubicBezTo>
                <a:cubicBezTo>
                  <a:pt x="6976" y="250"/>
                  <a:pt x="6977" y="244"/>
                  <a:pt x="6977" y="239"/>
                </a:cubicBezTo>
              </a:path>
              <a:path w="9309" h="1456" extrusionOk="0">
                <a:moveTo>
                  <a:pt x="7030" y="833"/>
                </a:moveTo>
                <a:cubicBezTo>
                  <a:pt x="7073" y="817"/>
                  <a:pt x="7097" y="777"/>
                  <a:pt x="7119" y="736"/>
                </a:cubicBezTo>
                <a:cubicBezTo>
                  <a:pt x="7151" y="676"/>
                  <a:pt x="7176" y="613"/>
                  <a:pt x="7202" y="551"/>
                </a:cubicBezTo>
                <a:cubicBezTo>
                  <a:pt x="7213" y="527"/>
                  <a:pt x="7214" y="522"/>
                  <a:pt x="7224" y="510"/>
                </a:cubicBezTo>
                <a:cubicBezTo>
                  <a:pt x="7225" y="540"/>
                  <a:pt x="7222" y="575"/>
                  <a:pt x="7231" y="604"/>
                </a:cubicBezTo>
                <a:cubicBezTo>
                  <a:pt x="7247" y="653"/>
                  <a:pt x="7293" y="651"/>
                  <a:pt x="7335" y="638"/>
                </a:cubicBezTo>
                <a:cubicBezTo>
                  <a:pt x="7414" y="614"/>
                  <a:pt x="7482" y="557"/>
                  <a:pt x="7544" y="505"/>
                </a:cubicBezTo>
                <a:cubicBezTo>
                  <a:pt x="7582" y="473"/>
                  <a:pt x="7636" y="400"/>
                  <a:pt x="7688" y="388"/>
                </a:cubicBezTo>
                <a:cubicBezTo>
                  <a:pt x="7693" y="389"/>
                  <a:pt x="7699" y="391"/>
                  <a:pt x="7704" y="392"/>
                </a:cubicBezTo>
                <a:cubicBezTo>
                  <a:pt x="7717" y="448"/>
                  <a:pt x="7712" y="500"/>
                  <a:pt x="7714" y="557"/>
                </a:cubicBezTo>
                <a:cubicBezTo>
                  <a:pt x="7716" y="629"/>
                  <a:pt x="7713" y="711"/>
                  <a:pt x="7735" y="780"/>
                </a:cubicBezTo>
                <a:cubicBezTo>
                  <a:pt x="7741" y="792"/>
                  <a:pt x="7746" y="805"/>
                  <a:pt x="7752" y="817"/>
                </a:cubicBezTo>
              </a:path>
              <a:path w="9309" h="1456" extrusionOk="0">
                <a:moveTo>
                  <a:pt x="7904" y="790"/>
                </a:moveTo>
                <a:cubicBezTo>
                  <a:pt x="7926" y="731"/>
                  <a:pt x="7947" y="668"/>
                  <a:pt x="7958" y="606"/>
                </a:cubicBezTo>
                <a:cubicBezTo>
                  <a:pt x="7971" y="530"/>
                  <a:pt x="7982" y="454"/>
                  <a:pt x="7998" y="379"/>
                </a:cubicBezTo>
                <a:cubicBezTo>
                  <a:pt x="8006" y="344"/>
                  <a:pt x="8014" y="330"/>
                  <a:pt x="8028" y="302"/>
                </a:cubicBezTo>
                <a:cubicBezTo>
                  <a:pt x="8059" y="342"/>
                  <a:pt x="8088" y="387"/>
                  <a:pt x="8119" y="429"/>
                </a:cubicBezTo>
                <a:cubicBezTo>
                  <a:pt x="8213" y="559"/>
                  <a:pt x="8343" y="673"/>
                  <a:pt x="8497" y="726"/>
                </a:cubicBezTo>
                <a:cubicBezTo>
                  <a:pt x="8569" y="750"/>
                  <a:pt x="8668" y="769"/>
                  <a:pt x="8734" y="718"/>
                </a:cubicBezTo>
                <a:cubicBezTo>
                  <a:pt x="8799" y="668"/>
                  <a:pt x="8795" y="561"/>
                  <a:pt x="8789" y="490"/>
                </a:cubicBezTo>
                <a:cubicBezTo>
                  <a:pt x="8776" y="345"/>
                  <a:pt x="8717" y="207"/>
                  <a:pt x="8657" y="77"/>
                </a:cubicBezTo>
                <a:cubicBezTo>
                  <a:pt x="8639" y="37"/>
                  <a:pt x="8634" y="27"/>
                  <a:pt x="8627" y="0"/>
                </a:cubicBezTo>
              </a:path>
              <a:path w="9309" h="1456" extrusionOk="0">
                <a:moveTo>
                  <a:pt x="9085" y="232"/>
                </a:moveTo>
                <a:cubicBezTo>
                  <a:pt x="9080" y="253"/>
                  <a:pt x="9075" y="272"/>
                  <a:pt x="9068" y="292"/>
                </a:cubicBezTo>
                <a:cubicBezTo>
                  <a:pt x="9063" y="306"/>
                  <a:pt x="9064" y="312"/>
                  <a:pt x="9052" y="310"/>
                </a:cubicBezTo>
              </a:path>
              <a:path w="9309" h="1456" extrusionOk="0">
                <a:moveTo>
                  <a:pt x="9106" y="572"/>
                </a:moveTo>
                <a:cubicBezTo>
                  <a:pt x="9113" y="597"/>
                  <a:pt x="9119" y="619"/>
                  <a:pt x="9133" y="641"/>
                </a:cubicBezTo>
                <a:cubicBezTo>
                  <a:pt x="9134" y="606"/>
                  <a:pt x="9129" y="576"/>
                  <a:pt x="9133" y="540"/>
                </a:cubicBezTo>
              </a:path>
              <a:path w="9309" h="1456" extrusionOk="0">
                <a:moveTo>
                  <a:pt x="9308" y="228"/>
                </a:moveTo>
                <a:cubicBezTo>
                  <a:pt x="9291" y="206"/>
                  <a:pt x="9274" y="189"/>
                  <a:pt x="9254" y="170"/>
                </a:cubicBezTo>
                <a:cubicBezTo>
                  <a:pt x="9231" y="149"/>
                  <a:pt x="9212" y="129"/>
                  <a:pt x="9180" y="126"/>
                </a:cubicBezTo>
                <a:cubicBezTo>
                  <a:pt x="9160" y="124"/>
                  <a:pt x="9137" y="131"/>
                  <a:pt x="9119" y="139"/>
                </a:cubicBezTo>
                <a:cubicBezTo>
                  <a:pt x="9109" y="145"/>
                  <a:pt x="9106" y="146"/>
                  <a:pt x="9098" y="148"/>
                </a:cubicBezTo>
                <a:cubicBezTo>
                  <a:pt x="9105" y="133"/>
                  <a:pt x="9111" y="118"/>
                  <a:pt x="9116" y="102"/>
                </a:cubicBezTo>
                <a:cubicBezTo>
                  <a:pt x="9090" y="113"/>
                  <a:pt x="9091" y="124"/>
                  <a:pt x="9076" y="144"/>
                </a:cubicBezTo>
                <a:cubicBezTo>
                  <a:pt x="9065" y="159"/>
                  <a:pt x="9066" y="153"/>
                  <a:pt x="9070" y="175"/>
                </a:cubicBezTo>
              </a:path>
              <a:path w="9309" h="1456" extrusionOk="0">
                <a:moveTo>
                  <a:pt x="9048" y="528"/>
                </a:moveTo>
                <a:cubicBezTo>
                  <a:pt x="9054" y="545"/>
                  <a:pt x="9058" y="559"/>
                  <a:pt x="9057" y="577"/>
                </a:cubicBezTo>
                <a:cubicBezTo>
                  <a:pt x="9056" y="592"/>
                  <a:pt x="9056" y="596"/>
                  <a:pt x="9061" y="605"/>
                </a:cubicBezTo>
                <a:cubicBezTo>
                  <a:pt x="9091" y="600"/>
                  <a:pt x="9111" y="588"/>
                  <a:pt x="9138" y="572"/>
                </a:cubicBezTo>
                <a:cubicBezTo>
                  <a:pt x="9165" y="556"/>
                  <a:pt x="9192" y="537"/>
                  <a:pt x="9217" y="517"/>
                </a:cubicBezTo>
                <a:cubicBezTo>
                  <a:pt x="9220" y="514"/>
                  <a:pt x="9224" y="511"/>
                  <a:pt x="9227" y="508"/>
                </a:cubicBezTo>
                <a:cubicBezTo>
                  <a:pt x="9214" y="518"/>
                  <a:pt x="9186" y="538"/>
                  <a:pt x="9185" y="557"/>
                </a:cubicBezTo>
                <a:cubicBezTo>
                  <a:pt x="9183" y="592"/>
                  <a:pt x="9218" y="564"/>
                  <a:pt x="9227" y="556"/>
                </a:cubicBezTo>
                <a:cubicBezTo>
                  <a:pt x="9226" y="552"/>
                  <a:pt x="9225" y="548"/>
                  <a:pt x="9224" y="544"/>
                </a:cubicBezTo>
                <a:cubicBezTo>
                  <a:pt x="9213" y="541"/>
                  <a:pt x="9169" y="541"/>
                  <a:pt x="9161" y="533"/>
                </a:cubicBezTo>
                <a:cubicBezTo>
                  <a:pt x="9148" y="519"/>
                  <a:pt x="9171" y="489"/>
                  <a:pt x="9176" y="478"/>
                </a:cubicBezTo>
              </a:path>
            </a:pathLst>
          </a:custGeom>
          <a:noFill/>
          <a:ln w="19050" cap="rnd">
            <a:solidFill>
              <a:srgbClr val="40618B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2963" name="Ink 41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5508625" y="1982788"/>
            <a:ext cx="2136775" cy="722312"/>
          </a:xfrm>
          <a:custGeom>
            <a:avLst/>
            <a:gdLst>
              <a:gd name="T0" fmla="*/ 2147483647 w 5936"/>
              <a:gd name="T1" fmla="*/ 2147483647 h 2005"/>
              <a:gd name="T2" fmla="*/ 2147483647 w 5936"/>
              <a:gd name="T3" fmla="*/ 2147483647 h 2005"/>
              <a:gd name="T4" fmla="*/ 2147483647 w 5936"/>
              <a:gd name="T5" fmla="*/ 2147483647 h 2005"/>
              <a:gd name="T6" fmla="*/ 2147483647 w 5936"/>
              <a:gd name="T7" fmla="*/ 2147483647 h 2005"/>
              <a:gd name="T8" fmla="*/ 2147483647 w 5936"/>
              <a:gd name="T9" fmla="*/ 2147483647 h 2005"/>
              <a:gd name="T10" fmla="*/ 2147483647 w 5936"/>
              <a:gd name="T11" fmla="*/ 2147483647 h 2005"/>
              <a:gd name="T12" fmla="*/ 2147483647 w 5936"/>
              <a:gd name="T13" fmla="*/ 2147483647 h 2005"/>
              <a:gd name="T14" fmla="*/ 2147483647 w 5936"/>
              <a:gd name="T15" fmla="*/ 2147483647 h 2005"/>
              <a:gd name="T16" fmla="*/ 2147483647 w 5936"/>
              <a:gd name="T17" fmla="*/ 2147483647 h 2005"/>
              <a:gd name="T18" fmla="*/ 2147483647 w 5936"/>
              <a:gd name="T19" fmla="*/ 2147483647 h 2005"/>
              <a:gd name="T20" fmla="*/ 2147483647 w 5936"/>
              <a:gd name="T21" fmla="*/ 2147483647 h 2005"/>
              <a:gd name="T22" fmla="*/ 2147483647 w 5936"/>
              <a:gd name="T23" fmla="*/ 2147483647 h 2005"/>
              <a:gd name="T24" fmla="*/ 2147483647 w 5936"/>
              <a:gd name="T25" fmla="*/ 2147483647 h 2005"/>
              <a:gd name="T26" fmla="*/ 2147483647 w 5936"/>
              <a:gd name="T27" fmla="*/ 2147483647 h 2005"/>
              <a:gd name="T28" fmla="*/ 2147483647 w 5936"/>
              <a:gd name="T29" fmla="*/ 2147483647 h 2005"/>
              <a:gd name="T30" fmla="*/ 2147483647 w 5936"/>
              <a:gd name="T31" fmla="*/ 2147483647 h 2005"/>
              <a:gd name="T32" fmla="*/ 2147483647 w 5936"/>
              <a:gd name="T33" fmla="*/ 2147483647 h 2005"/>
              <a:gd name="T34" fmla="*/ 2147483647 w 5936"/>
              <a:gd name="T35" fmla="*/ 2147483647 h 2005"/>
              <a:gd name="T36" fmla="*/ 2147483647 w 5936"/>
              <a:gd name="T37" fmla="*/ 2147483647 h 2005"/>
              <a:gd name="T38" fmla="*/ 2147483647 w 5936"/>
              <a:gd name="T39" fmla="*/ 2147483647 h 2005"/>
              <a:gd name="T40" fmla="*/ 2147483647 w 5936"/>
              <a:gd name="T41" fmla="*/ 2147483647 h 2005"/>
              <a:gd name="T42" fmla="*/ 2147483647 w 5936"/>
              <a:gd name="T43" fmla="*/ 2147483647 h 2005"/>
              <a:gd name="T44" fmla="*/ 2147483647 w 5936"/>
              <a:gd name="T45" fmla="*/ 2147483647 h 2005"/>
              <a:gd name="T46" fmla="*/ 2147483647 w 5936"/>
              <a:gd name="T47" fmla="*/ 2147483647 h 2005"/>
              <a:gd name="T48" fmla="*/ 2147483647 w 5936"/>
              <a:gd name="T49" fmla="*/ 2147483647 h 2005"/>
              <a:gd name="T50" fmla="*/ 2147483647 w 5936"/>
              <a:gd name="T51" fmla="*/ 2147483647 h 2005"/>
              <a:gd name="T52" fmla="*/ 2147483647 w 5936"/>
              <a:gd name="T53" fmla="*/ 2147483647 h 2005"/>
              <a:gd name="T54" fmla="*/ 2147483647 w 5936"/>
              <a:gd name="T55" fmla="*/ 2147483647 h 2005"/>
              <a:gd name="T56" fmla="*/ 2147483647 w 5936"/>
              <a:gd name="T57" fmla="*/ 2147483647 h 2005"/>
              <a:gd name="T58" fmla="*/ 2147483647 w 5936"/>
              <a:gd name="T59" fmla="*/ 2147483647 h 2005"/>
              <a:gd name="T60" fmla="*/ 2147483647 w 5936"/>
              <a:gd name="T61" fmla="*/ 2147483647 h 2005"/>
              <a:gd name="T62" fmla="*/ 2147483647 w 5936"/>
              <a:gd name="T63" fmla="*/ 2147483647 h 2005"/>
              <a:gd name="T64" fmla="*/ 2147483647 w 5936"/>
              <a:gd name="T65" fmla="*/ 2147483647 h 2005"/>
              <a:gd name="T66" fmla="*/ 2147483647 w 5936"/>
              <a:gd name="T67" fmla="*/ 2147483647 h 2005"/>
              <a:gd name="T68" fmla="*/ 2147483647 w 5936"/>
              <a:gd name="T69" fmla="*/ 2147483647 h 2005"/>
              <a:gd name="T70" fmla="*/ 2147483647 w 5936"/>
              <a:gd name="T71" fmla="*/ 2147483647 h 2005"/>
              <a:gd name="T72" fmla="*/ 2147483647 w 5936"/>
              <a:gd name="T73" fmla="*/ 2147483647 h 2005"/>
              <a:gd name="T74" fmla="*/ 2147483647 w 5936"/>
              <a:gd name="T75" fmla="*/ 2147483647 h 2005"/>
              <a:gd name="T76" fmla="*/ 2147483647 w 5936"/>
              <a:gd name="T77" fmla="*/ 2147483647 h 2005"/>
              <a:gd name="T78" fmla="*/ 2147483647 w 5936"/>
              <a:gd name="T79" fmla="*/ 2147483647 h 2005"/>
              <a:gd name="T80" fmla="*/ 2147483647 w 5936"/>
              <a:gd name="T81" fmla="*/ 2147483647 h 2005"/>
              <a:gd name="T82" fmla="*/ 2147483647 w 5936"/>
              <a:gd name="T83" fmla="*/ 2147483647 h 2005"/>
              <a:gd name="T84" fmla="*/ 2147483647 w 5936"/>
              <a:gd name="T85" fmla="*/ 2147483647 h 2005"/>
              <a:gd name="T86" fmla="*/ 2147483647 w 5936"/>
              <a:gd name="T87" fmla="*/ 2147483647 h 2005"/>
              <a:gd name="T88" fmla="*/ 2147483647 w 5936"/>
              <a:gd name="T89" fmla="*/ 2147483647 h 2005"/>
              <a:gd name="T90" fmla="*/ 2147483647 w 5936"/>
              <a:gd name="T91" fmla="*/ 2147483647 h 2005"/>
              <a:gd name="T92" fmla="*/ 2147483647 w 5936"/>
              <a:gd name="T93" fmla="*/ 2147483647 h 2005"/>
              <a:gd name="T94" fmla="*/ 2147483647 w 5936"/>
              <a:gd name="T95" fmla="*/ 2147483647 h 2005"/>
              <a:gd name="T96" fmla="*/ 2147483647 w 5936"/>
              <a:gd name="T97" fmla="*/ 2147483647 h 2005"/>
              <a:gd name="T98" fmla="*/ 2147483647 w 5936"/>
              <a:gd name="T99" fmla="*/ 2147483647 h 2005"/>
              <a:gd name="T100" fmla="*/ 2147483647 w 5936"/>
              <a:gd name="T101" fmla="*/ 2147483647 h 2005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5936"/>
              <a:gd name="T154" fmla="*/ 0 h 2005"/>
              <a:gd name="T155" fmla="*/ 5936 w 5936"/>
              <a:gd name="T156" fmla="*/ 2005 h 2005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5936" h="2005" extrusionOk="0">
                <a:moveTo>
                  <a:pt x="674" y="1032"/>
                </a:moveTo>
                <a:cubicBezTo>
                  <a:pt x="669" y="1013"/>
                  <a:pt x="669" y="989"/>
                  <a:pt x="663" y="971"/>
                </a:cubicBezTo>
                <a:cubicBezTo>
                  <a:pt x="651" y="935"/>
                  <a:pt x="629" y="904"/>
                  <a:pt x="599" y="881"/>
                </a:cubicBezTo>
                <a:cubicBezTo>
                  <a:pt x="551" y="844"/>
                  <a:pt x="486" y="833"/>
                  <a:pt x="427" y="832"/>
                </a:cubicBezTo>
                <a:cubicBezTo>
                  <a:pt x="318" y="831"/>
                  <a:pt x="192" y="872"/>
                  <a:pt x="134" y="970"/>
                </a:cubicBezTo>
                <a:cubicBezTo>
                  <a:pt x="79" y="1063"/>
                  <a:pt x="128" y="1156"/>
                  <a:pt x="188" y="1231"/>
                </a:cubicBezTo>
                <a:cubicBezTo>
                  <a:pt x="258" y="1318"/>
                  <a:pt x="354" y="1385"/>
                  <a:pt x="446" y="1447"/>
                </a:cubicBezTo>
                <a:cubicBezTo>
                  <a:pt x="532" y="1505"/>
                  <a:pt x="620" y="1559"/>
                  <a:pt x="706" y="1617"/>
                </a:cubicBezTo>
                <a:cubicBezTo>
                  <a:pt x="752" y="1648"/>
                  <a:pt x="771" y="1665"/>
                  <a:pt x="793" y="1706"/>
                </a:cubicBezTo>
                <a:cubicBezTo>
                  <a:pt x="734" y="1723"/>
                  <a:pt x="679" y="1734"/>
                  <a:pt x="616" y="1739"/>
                </a:cubicBezTo>
                <a:cubicBezTo>
                  <a:pt x="480" y="1750"/>
                  <a:pt x="342" y="1759"/>
                  <a:pt x="206" y="1747"/>
                </a:cubicBezTo>
                <a:cubicBezTo>
                  <a:pt x="134" y="1741"/>
                  <a:pt x="86" y="1735"/>
                  <a:pt x="38" y="1683"/>
                </a:cubicBezTo>
              </a:path>
              <a:path w="5936" h="2005" extrusionOk="0">
                <a:moveTo>
                  <a:pt x="1453" y="649"/>
                </a:moveTo>
                <a:cubicBezTo>
                  <a:pt x="1433" y="656"/>
                  <a:pt x="1418" y="669"/>
                  <a:pt x="1393" y="672"/>
                </a:cubicBezTo>
                <a:cubicBezTo>
                  <a:pt x="1345" y="679"/>
                  <a:pt x="1293" y="679"/>
                  <a:pt x="1245" y="678"/>
                </a:cubicBezTo>
                <a:cubicBezTo>
                  <a:pt x="1189" y="677"/>
                  <a:pt x="1131" y="676"/>
                  <a:pt x="1075" y="672"/>
                </a:cubicBezTo>
                <a:cubicBezTo>
                  <a:pt x="1049" y="670"/>
                  <a:pt x="1025" y="668"/>
                  <a:pt x="999" y="667"/>
                </a:cubicBezTo>
                <a:cubicBezTo>
                  <a:pt x="1003" y="702"/>
                  <a:pt x="1008" y="738"/>
                  <a:pt x="1009" y="774"/>
                </a:cubicBezTo>
                <a:cubicBezTo>
                  <a:pt x="1011" y="853"/>
                  <a:pt x="1002" y="934"/>
                  <a:pt x="990" y="1012"/>
                </a:cubicBezTo>
                <a:cubicBezTo>
                  <a:pt x="968" y="1160"/>
                  <a:pt x="937" y="1307"/>
                  <a:pt x="905" y="1454"/>
                </a:cubicBezTo>
                <a:cubicBezTo>
                  <a:pt x="884" y="1553"/>
                  <a:pt x="861" y="1653"/>
                  <a:pt x="849" y="1754"/>
                </a:cubicBezTo>
                <a:cubicBezTo>
                  <a:pt x="839" y="1835"/>
                  <a:pt x="840" y="1913"/>
                  <a:pt x="915" y="1958"/>
                </a:cubicBezTo>
                <a:cubicBezTo>
                  <a:pt x="955" y="1982"/>
                  <a:pt x="1003" y="1991"/>
                  <a:pt x="1049" y="1995"/>
                </a:cubicBezTo>
                <a:cubicBezTo>
                  <a:pt x="1080" y="1998"/>
                  <a:pt x="1119" y="2013"/>
                  <a:pt x="1147" y="1994"/>
                </a:cubicBezTo>
                <a:cubicBezTo>
                  <a:pt x="1156" y="1982"/>
                  <a:pt x="1159" y="1978"/>
                  <a:pt x="1162" y="1968"/>
                </a:cubicBezTo>
              </a:path>
              <a:path w="5936" h="2005" extrusionOk="0">
                <a:moveTo>
                  <a:pt x="1529" y="1256"/>
                </a:moveTo>
                <a:cubicBezTo>
                  <a:pt x="1524" y="1222"/>
                  <a:pt x="1510" y="1206"/>
                  <a:pt x="1475" y="1197"/>
                </a:cubicBezTo>
                <a:cubicBezTo>
                  <a:pt x="1426" y="1184"/>
                  <a:pt x="1379" y="1205"/>
                  <a:pt x="1336" y="1227"/>
                </a:cubicBezTo>
                <a:cubicBezTo>
                  <a:pt x="1271" y="1260"/>
                  <a:pt x="1213" y="1314"/>
                  <a:pt x="1172" y="1375"/>
                </a:cubicBezTo>
                <a:cubicBezTo>
                  <a:pt x="1139" y="1424"/>
                  <a:pt x="1109" y="1492"/>
                  <a:pt x="1130" y="1552"/>
                </a:cubicBezTo>
                <a:cubicBezTo>
                  <a:pt x="1149" y="1605"/>
                  <a:pt x="1208" y="1619"/>
                  <a:pt x="1257" y="1625"/>
                </a:cubicBezTo>
                <a:cubicBezTo>
                  <a:pt x="1323" y="1633"/>
                  <a:pt x="1397" y="1615"/>
                  <a:pt x="1460" y="1597"/>
                </a:cubicBezTo>
                <a:cubicBezTo>
                  <a:pt x="1508" y="1580"/>
                  <a:pt x="1524" y="1574"/>
                  <a:pt x="1555" y="1561"/>
                </a:cubicBezTo>
              </a:path>
              <a:path w="5936" h="2005" extrusionOk="0">
                <a:moveTo>
                  <a:pt x="1634" y="1561"/>
                </a:moveTo>
                <a:cubicBezTo>
                  <a:pt x="1622" y="1579"/>
                  <a:pt x="1611" y="1586"/>
                  <a:pt x="1608" y="1609"/>
                </a:cubicBezTo>
                <a:cubicBezTo>
                  <a:pt x="1604" y="1640"/>
                  <a:pt x="1625" y="1651"/>
                  <a:pt x="1655" y="1656"/>
                </a:cubicBezTo>
                <a:cubicBezTo>
                  <a:pt x="1692" y="1662"/>
                  <a:pt x="1727" y="1647"/>
                  <a:pt x="1756" y="1625"/>
                </a:cubicBezTo>
                <a:cubicBezTo>
                  <a:pt x="1786" y="1603"/>
                  <a:pt x="1797" y="1571"/>
                  <a:pt x="1796" y="1534"/>
                </a:cubicBezTo>
                <a:cubicBezTo>
                  <a:pt x="1795" y="1505"/>
                  <a:pt x="1765" y="1471"/>
                  <a:pt x="1789" y="1448"/>
                </a:cubicBezTo>
                <a:cubicBezTo>
                  <a:pt x="1814" y="1423"/>
                  <a:pt x="1875" y="1407"/>
                  <a:pt x="1906" y="1389"/>
                </a:cubicBezTo>
                <a:cubicBezTo>
                  <a:pt x="1973" y="1351"/>
                  <a:pt x="2038" y="1309"/>
                  <a:pt x="2093" y="1255"/>
                </a:cubicBezTo>
                <a:cubicBezTo>
                  <a:pt x="2210" y="1139"/>
                  <a:pt x="2269" y="986"/>
                  <a:pt x="2281" y="823"/>
                </a:cubicBezTo>
                <a:cubicBezTo>
                  <a:pt x="2287" y="736"/>
                  <a:pt x="2283" y="650"/>
                  <a:pt x="2244" y="572"/>
                </a:cubicBezTo>
                <a:cubicBezTo>
                  <a:pt x="2198" y="581"/>
                  <a:pt x="2193" y="581"/>
                  <a:pt x="2165" y="642"/>
                </a:cubicBezTo>
                <a:cubicBezTo>
                  <a:pt x="2075" y="840"/>
                  <a:pt x="2043" y="1083"/>
                  <a:pt x="2072" y="1298"/>
                </a:cubicBezTo>
                <a:cubicBezTo>
                  <a:pt x="2084" y="1385"/>
                  <a:pt x="2119" y="1530"/>
                  <a:pt x="2205" y="1577"/>
                </a:cubicBezTo>
                <a:cubicBezTo>
                  <a:pt x="2231" y="1585"/>
                  <a:pt x="2241" y="1588"/>
                  <a:pt x="2259" y="1579"/>
                </a:cubicBezTo>
              </a:path>
              <a:path w="5936" h="2005" extrusionOk="0">
                <a:moveTo>
                  <a:pt x="2646" y="574"/>
                </a:moveTo>
                <a:cubicBezTo>
                  <a:pt x="2655" y="555"/>
                  <a:pt x="2637" y="555"/>
                  <a:pt x="2669" y="545"/>
                </a:cubicBezTo>
                <a:cubicBezTo>
                  <a:pt x="2685" y="540"/>
                  <a:pt x="2710" y="544"/>
                  <a:pt x="2722" y="556"/>
                </a:cubicBezTo>
                <a:cubicBezTo>
                  <a:pt x="2758" y="589"/>
                  <a:pt x="2769" y="640"/>
                  <a:pt x="2783" y="685"/>
                </a:cubicBezTo>
                <a:cubicBezTo>
                  <a:pt x="2813" y="783"/>
                  <a:pt x="2837" y="884"/>
                  <a:pt x="2857" y="985"/>
                </a:cubicBezTo>
                <a:cubicBezTo>
                  <a:pt x="2880" y="1098"/>
                  <a:pt x="2899" y="1211"/>
                  <a:pt x="2905" y="1326"/>
                </a:cubicBezTo>
                <a:cubicBezTo>
                  <a:pt x="2913" y="1478"/>
                  <a:pt x="2886" y="1642"/>
                  <a:pt x="2797" y="1769"/>
                </a:cubicBezTo>
                <a:cubicBezTo>
                  <a:pt x="2760" y="1823"/>
                  <a:pt x="2725" y="1858"/>
                  <a:pt x="2659" y="1861"/>
                </a:cubicBezTo>
                <a:cubicBezTo>
                  <a:pt x="2631" y="1862"/>
                  <a:pt x="2596" y="1853"/>
                  <a:pt x="2570" y="1845"/>
                </a:cubicBezTo>
                <a:cubicBezTo>
                  <a:pt x="2548" y="1839"/>
                  <a:pt x="2514" y="1827"/>
                  <a:pt x="2503" y="1805"/>
                </a:cubicBezTo>
                <a:cubicBezTo>
                  <a:pt x="2495" y="1789"/>
                  <a:pt x="2510" y="1771"/>
                  <a:pt x="2511" y="1756"/>
                </a:cubicBezTo>
              </a:path>
              <a:path w="5936" h="2005" extrusionOk="0">
                <a:moveTo>
                  <a:pt x="30" y="351"/>
                </a:moveTo>
                <a:cubicBezTo>
                  <a:pt x="19" y="361"/>
                  <a:pt x="15" y="365"/>
                  <a:pt x="7" y="370"/>
                </a:cubicBezTo>
                <a:cubicBezTo>
                  <a:pt x="8" y="354"/>
                  <a:pt x="2" y="343"/>
                  <a:pt x="6" y="324"/>
                </a:cubicBezTo>
                <a:cubicBezTo>
                  <a:pt x="14" y="283"/>
                  <a:pt x="31" y="240"/>
                  <a:pt x="56" y="206"/>
                </a:cubicBezTo>
                <a:cubicBezTo>
                  <a:pt x="120" y="118"/>
                  <a:pt x="216" y="80"/>
                  <a:pt x="322" y="75"/>
                </a:cubicBezTo>
                <a:cubicBezTo>
                  <a:pt x="502" y="66"/>
                  <a:pt x="649" y="168"/>
                  <a:pt x="788" y="267"/>
                </a:cubicBezTo>
                <a:cubicBezTo>
                  <a:pt x="875" y="329"/>
                  <a:pt x="950" y="365"/>
                  <a:pt x="1056" y="326"/>
                </a:cubicBezTo>
                <a:cubicBezTo>
                  <a:pt x="1154" y="290"/>
                  <a:pt x="1262" y="131"/>
                  <a:pt x="1349" y="115"/>
                </a:cubicBezTo>
                <a:cubicBezTo>
                  <a:pt x="1379" y="109"/>
                  <a:pt x="1371" y="110"/>
                  <a:pt x="1397" y="131"/>
                </a:cubicBezTo>
                <a:cubicBezTo>
                  <a:pt x="1476" y="195"/>
                  <a:pt x="1486" y="309"/>
                  <a:pt x="1614" y="303"/>
                </a:cubicBezTo>
                <a:cubicBezTo>
                  <a:pt x="1773" y="296"/>
                  <a:pt x="1915" y="174"/>
                  <a:pt x="2050" y="104"/>
                </a:cubicBezTo>
                <a:cubicBezTo>
                  <a:pt x="2220" y="16"/>
                  <a:pt x="2404" y="-39"/>
                  <a:pt x="2587" y="40"/>
                </a:cubicBezTo>
                <a:cubicBezTo>
                  <a:pt x="2619" y="54"/>
                  <a:pt x="2646" y="81"/>
                  <a:pt x="2677" y="93"/>
                </a:cubicBezTo>
                <a:cubicBezTo>
                  <a:pt x="2707" y="105"/>
                  <a:pt x="2716" y="96"/>
                  <a:pt x="2743" y="99"/>
                </a:cubicBezTo>
              </a:path>
              <a:path w="5936" h="2005" extrusionOk="0">
                <a:moveTo>
                  <a:pt x="3533" y="1166"/>
                </a:moveTo>
                <a:cubicBezTo>
                  <a:pt x="3573" y="1178"/>
                  <a:pt x="3612" y="1186"/>
                  <a:pt x="3654" y="1192"/>
                </a:cubicBezTo>
                <a:cubicBezTo>
                  <a:pt x="3704" y="1199"/>
                  <a:pt x="3755" y="1201"/>
                  <a:pt x="3805" y="1205"/>
                </a:cubicBezTo>
                <a:cubicBezTo>
                  <a:pt x="3843" y="1208"/>
                  <a:pt x="3881" y="1207"/>
                  <a:pt x="3920" y="1204"/>
                </a:cubicBezTo>
                <a:cubicBezTo>
                  <a:pt x="3925" y="1203"/>
                  <a:pt x="3930" y="1203"/>
                  <a:pt x="3935" y="1202"/>
                </a:cubicBezTo>
              </a:path>
              <a:path w="5936" h="2005" extrusionOk="0">
                <a:moveTo>
                  <a:pt x="3553" y="1440"/>
                </a:moveTo>
                <a:cubicBezTo>
                  <a:pt x="3562" y="1455"/>
                  <a:pt x="3577" y="1468"/>
                  <a:pt x="3597" y="1470"/>
                </a:cubicBezTo>
                <a:cubicBezTo>
                  <a:pt x="3628" y="1473"/>
                  <a:pt x="3661" y="1468"/>
                  <a:pt x="3692" y="1467"/>
                </a:cubicBezTo>
                <a:cubicBezTo>
                  <a:pt x="3731" y="1465"/>
                  <a:pt x="3767" y="1460"/>
                  <a:pt x="3803" y="1443"/>
                </a:cubicBezTo>
                <a:cubicBezTo>
                  <a:pt x="3813" y="1437"/>
                  <a:pt x="3824" y="1431"/>
                  <a:pt x="3834" y="1425"/>
                </a:cubicBezTo>
              </a:path>
              <a:path w="5936" h="2005" extrusionOk="0">
                <a:moveTo>
                  <a:pt x="4438" y="1155"/>
                </a:moveTo>
                <a:cubicBezTo>
                  <a:pt x="4487" y="1176"/>
                  <a:pt x="4525" y="1177"/>
                  <a:pt x="4578" y="1180"/>
                </a:cubicBezTo>
                <a:cubicBezTo>
                  <a:pt x="4649" y="1183"/>
                  <a:pt x="4720" y="1186"/>
                  <a:pt x="4791" y="1183"/>
                </a:cubicBezTo>
                <a:cubicBezTo>
                  <a:pt x="4832" y="1182"/>
                  <a:pt x="4874" y="1181"/>
                  <a:pt x="4914" y="1174"/>
                </a:cubicBezTo>
                <a:cubicBezTo>
                  <a:pt x="4918" y="1173"/>
                  <a:pt x="4921" y="1171"/>
                  <a:pt x="4925" y="1170"/>
                </a:cubicBezTo>
              </a:path>
              <a:path w="5936" h="2005" extrusionOk="0">
                <a:moveTo>
                  <a:pt x="5301" y="885"/>
                </a:moveTo>
                <a:cubicBezTo>
                  <a:pt x="5346" y="858"/>
                  <a:pt x="5392" y="829"/>
                  <a:pt x="5433" y="796"/>
                </a:cubicBezTo>
                <a:cubicBezTo>
                  <a:pt x="5477" y="760"/>
                  <a:pt x="5519" y="720"/>
                  <a:pt x="5560" y="680"/>
                </a:cubicBezTo>
                <a:cubicBezTo>
                  <a:pt x="5590" y="651"/>
                  <a:pt x="5621" y="623"/>
                  <a:pt x="5649" y="593"/>
                </a:cubicBezTo>
                <a:cubicBezTo>
                  <a:pt x="5652" y="590"/>
                  <a:pt x="5654" y="586"/>
                  <a:pt x="5657" y="583"/>
                </a:cubicBezTo>
                <a:cubicBezTo>
                  <a:pt x="5664" y="618"/>
                  <a:pt x="5662" y="649"/>
                  <a:pt x="5658" y="691"/>
                </a:cubicBezTo>
                <a:cubicBezTo>
                  <a:pt x="5649" y="779"/>
                  <a:pt x="5642" y="868"/>
                  <a:pt x="5632" y="956"/>
                </a:cubicBezTo>
                <a:cubicBezTo>
                  <a:pt x="5623" y="1030"/>
                  <a:pt x="5615" y="1440"/>
                  <a:pt x="5536" y="1483"/>
                </a:cubicBezTo>
                <a:cubicBezTo>
                  <a:pt x="5520" y="1492"/>
                  <a:pt x="5517" y="1469"/>
                  <a:pt x="5508" y="1463"/>
                </a:cubicBezTo>
              </a:path>
              <a:path w="5936" h="2005" extrusionOk="0">
                <a:moveTo>
                  <a:pt x="5181" y="1497"/>
                </a:moveTo>
                <a:cubicBezTo>
                  <a:pt x="5164" y="1516"/>
                  <a:pt x="5158" y="1521"/>
                  <a:pt x="5156" y="1538"/>
                </a:cubicBezTo>
                <a:cubicBezTo>
                  <a:pt x="5191" y="1578"/>
                  <a:pt x="5238" y="1588"/>
                  <a:pt x="5292" y="1593"/>
                </a:cubicBezTo>
                <a:cubicBezTo>
                  <a:pt x="5391" y="1603"/>
                  <a:pt x="5491" y="1602"/>
                  <a:pt x="5591" y="1597"/>
                </a:cubicBezTo>
                <a:cubicBezTo>
                  <a:pt x="5676" y="1593"/>
                  <a:pt x="5762" y="1585"/>
                  <a:pt x="5847" y="1579"/>
                </a:cubicBezTo>
                <a:cubicBezTo>
                  <a:pt x="5872" y="1577"/>
                  <a:pt x="5882" y="1580"/>
                  <a:pt x="5901" y="1595"/>
                </a:cubicBezTo>
                <a:cubicBezTo>
                  <a:pt x="5920" y="1610"/>
                  <a:pt x="5927" y="1635"/>
                  <a:pt x="5935" y="1657"/>
                </a:cubicBezTo>
              </a:path>
            </a:pathLst>
          </a:custGeom>
          <a:noFill/>
          <a:ln w="19050" cap="rnd">
            <a:solidFill>
              <a:srgbClr val="40618B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2964" name="Ink 42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1692275" y="3111500"/>
            <a:ext cx="447675" cy="319088"/>
          </a:xfrm>
          <a:custGeom>
            <a:avLst/>
            <a:gdLst>
              <a:gd name="T0" fmla="*/ 2147483647 w 1245"/>
              <a:gd name="T1" fmla="*/ 2147483647 h 884"/>
              <a:gd name="T2" fmla="*/ 2147483647 w 1245"/>
              <a:gd name="T3" fmla="*/ 2147483647 h 884"/>
              <a:gd name="T4" fmla="*/ 2147483647 w 1245"/>
              <a:gd name="T5" fmla="*/ 2147483647 h 884"/>
              <a:gd name="T6" fmla="*/ 2147483647 w 1245"/>
              <a:gd name="T7" fmla="*/ 2147483647 h 884"/>
              <a:gd name="T8" fmla="*/ 2147483647 w 1245"/>
              <a:gd name="T9" fmla="*/ 2147483647 h 884"/>
              <a:gd name="T10" fmla="*/ 2147483647 w 1245"/>
              <a:gd name="T11" fmla="*/ 2147483647 h 884"/>
              <a:gd name="T12" fmla="*/ 2147483647 w 1245"/>
              <a:gd name="T13" fmla="*/ 2147483647 h 884"/>
              <a:gd name="T14" fmla="*/ 2147483647 w 1245"/>
              <a:gd name="T15" fmla="*/ 2147483647 h 884"/>
              <a:gd name="T16" fmla="*/ 2147483647 w 1245"/>
              <a:gd name="T17" fmla="*/ 2147483647 h 884"/>
              <a:gd name="T18" fmla="*/ 2147483647 w 1245"/>
              <a:gd name="T19" fmla="*/ 2147483647 h 884"/>
              <a:gd name="T20" fmla="*/ 2147483647 w 1245"/>
              <a:gd name="T21" fmla="*/ 2147483647 h 884"/>
              <a:gd name="T22" fmla="*/ 2147483647 w 1245"/>
              <a:gd name="T23" fmla="*/ 2147483647 h 884"/>
              <a:gd name="T24" fmla="*/ 2147483647 w 1245"/>
              <a:gd name="T25" fmla="*/ 2147483647 h 884"/>
              <a:gd name="T26" fmla="*/ 2147483647 w 1245"/>
              <a:gd name="T27" fmla="*/ 2147483647 h 884"/>
              <a:gd name="T28" fmla="*/ 2147483647 w 1245"/>
              <a:gd name="T29" fmla="*/ 2147483647 h 884"/>
              <a:gd name="T30" fmla="*/ 2147483647 w 1245"/>
              <a:gd name="T31" fmla="*/ 2147483647 h 884"/>
              <a:gd name="T32" fmla="*/ 2147483647 w 1245"/>
              <a:gd name="T33" fmla="*/ 2147483647 h 884"/>
              <a:gd name="T34" fmla="*/ 2147483647 w 1245"/>
              <a:gd name="T35" fmla="*/ 2147483647 h 884"/>
              <a:gd name="T36" fmla="*/ 2147483647 w 1245"/>
              <a:gd name="T37" fmla="*/ 2147483647 h 884"/>
              <a:gd name="T38" fmla="*/ 2147483647 w 1245"/>
              <a:gd name="T39" fmla="*/ 2147483647 h 884"/>
              <a:gd name="T40" fmla="*/ 2147483647 w 1245"/>
              <a:gd name="T41" fmla="*/ 2147483647 h 884"/>
              <a:gd name="T42" fmla="*/ 2147483647 w 1245"/>
              <a:gd name="T43" fmla="*/ 2147483647 h 884"/>
              <a:gd name="T44" fmla="*/ 2147483647 w 1245"/>
              <a:gd name="T45" fmla="*/ 2147483647 h 884"/>
              <a:gd name="T46" fmla="*/ 2147483647 w 1245"/>
              <a:gd name="T47" fmla="*/ 2147483647 h 884"/>
              <a:gd name="T48" fmla="*/ 2147483647 w 1245"/>
              <a:gd name="T49" fmla="*/ 2147483647 h 884"/>
              <a:gd name="T50" fmla="*/ 2147483647 w 1245"/>
              <a:gd name="T51" fmla="*/ 2147483647 h 884"/>
              <a:gd name="T52" fmla="*/ 2147483647 w 1245"/>
              <a:gd name="T53" fmla="*/ 2147483647 h 884"/>
              <a:gd name="T54" fmla="*/ 2147483647 w 1245"/>
              <a:gd name="T55" fmla="*/ 2147483647 h 884"/>
              <a:gd name="T56" fmla="*/ 2147483647 w 1245"/>
              <a:gd name="T57" fmla="*/ 2147483647 h 884"/>
              <a:gd name="T58" fmla="*/ 2147483647 w 1245"/>
              <a:gd name="T59" fmla="*/ 2147483647 h 884"/>
              <a:gd name="T60" fmla="*/ 2147483647 w 1245"/>
              <a:gd name="T61" fmla="*/ 2147483647 h 884"/>
              <a:gd name="T62" fmla="*/ 2147483647 w 1245"/>
              <a:gd name="T63" fmla="*/ 2147483647 h 884"/>
              <a:gd name="T64" fmla="*/ 2147483647 w 1245"/>
              <a:gd name="T65" fmla="*/ 2147483647 h 884"/>
              <a:gd name="T66" fmla="*/ 2147483647 w 1245"/>
              <a:gd name="T67" fmla="*/ 2147483647 h 884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1245"/>
              <a:gd name="T103" fmla="*/ 0 h 884"/>
              <a:gd name="T104" fmla="*/ 1245 w 1245"/>
              <a:gd name="T105" fmla="*/ 884 h 884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1245" h="884" extrusionOk="0">
                <a:moveTo>
                  <a:pt x="110" y="103"/>
                </a:moveTo>
                <a:lnTo>
                  <a:pt x="110" y="103"/>
                </a:lnTo>
              </a:path>
              <a:path w="1245" h="884" extrusionOk="0">
                <a:moveTo>
                  <a:pt x="33" y="600"/>
                </a:moveTo>
                <a:cubicBezTo>
                  <a:pt x="59" y="596"/>
                  <a:pt x="92" y="587"/>
                  <a:pt x="113" y="570"/>
                </a:cubicBezTo>
                <a:cubicBezTo>
                  <a:pt x="146" y="544"/>
                  <a:pt x="180" y="504"/>
                  <a:pt x="199" y="467"/>
                </a:cubicBezTo>
                <a:cubicBezTo>
                  <a:pt x="218" y="431"/>
                  <a:pt x="239" y="381"/>
                  <a:pt x="227" y="340"/>
                </a:cubicBezTo>
                <a:cubicBezTo>
                  <a:pt x="216" y="300"/>
                  <a:pt x="179" y="288"/>
                  <a:pt x="143" y="304"/>
                </a:cubicBezTo>
                <a:cubicBezTo>
                  <a:pt x="85" y="329"/>
                  <a:pt x="44" y="391"/>
                  <a:pt x="22" y="448"/>
                </a:cubicBezTo>
                <a:cubicBezTo>
                  <a:pt x="-2" y="510"/>
                  <a:pt x="-9" y="587"/>
                  <a:pt x="11" y="651"/>
                </a:cubicBezTo>
                <a:cubicBezTo>
                  <a:pt x="22" y="688"/>
                  <a:pt x="58" y="733"/>
                  <a:pt x="102" y="719"/>
                </a:cubicBezTo>
                <a:cubicBezTo>
                  <a:pt x="141" y="707"/>
                  <a:pt x="169" y="665"/>
                  <a:pt x="195" y="637"/>
                </a:cubicBezTo>
              </a:path>
              <a:path w="1245" h="884" extrusionOk="0">
                <a:moveTo>
                  <a:pt x="428" y="78"/>
                </a:moveTo>
                <a:cubicBezTo>
                  <a:pt x="429" y="53"/>
                  <a:pt x="429" y="48"/>
                  <a:pt x="428" y="33"/>
                </a:cubicBezTo>
                <a:cubicBezTo>
                  <a:pt x="397" y="73"/>
                  <a:pt x="393" y="128"/>
                  <a:pt x="382" y="180"/>
                </a:cubicBezTo>
                <a:cubicBezTo>
                  <a:pt x="362" y="274"/>
                  <a:pt x="347" y="369"/>
                  <a:pt x="339" y="465"/>
                </a:cubicBezTo>
                <a:cubicBezTo>
                  <a:pt x="334" y="530"/>
                  <a:pt x="322" y="613"/>
                  <a:pt x="334" y="678"/>
                </a:cubicBezTo>
                <a:cubicBezTo>
                  <a:pt x="342" y="717"/>
                  <a:pt x="348" y="718"/>
                  <a:pt x="375" y="718"/>
                </a:cubicBezTo>
              </a:path>
              <a:path w="1245" h="884" extrusionOk="0">
                <a:moveTo>
                  <a:pt x="635" y="498"/>
                </a:moveTo>
                <a:cubicBezTo>
                  <a:pt x="642" y="526"/>
                  <a:pt x="642" y="551"/>
                  <a:pt x="643" y="579"/>
                </a:cubicBezTo>
                <a:cubicBezTo>
                  <a:pt x="643" y="598"/>
                  <a:pt x="644" y="618"/>
                  <a:pt x="644" y="637"/>
                </a:cubicBezTo>
                <a:cubicBezTo>
                  <a:pt x="638" y="613"/>
                  <a:pt x="644" y="593"/>
                  <a:pt x="649" y="568"/>
                </a:cubicBezTo>
              </a:path>
              <a:path w="1245" h="884" extrusionOk="0">
                <a:moveTo>
                  <a:pt x="683" y="351"/>
                </a:moveTo>
                <a:cubicBezTo>
                  <a:pt x="682" y="331"/>
                  <a:pt x="677" y="303"/>
                  <a:pt x="691" y="290"/>
                </a:cubicBezTo>
                <a:cubicBezTo>
                  <a:pt x="707" y="275"/>
                  <a:pt x="752" y="267"/>
                  <a:pt x="772" y="255"/>
                </a:cubicBezTo>
                <a:cubicBezTo>
                  <a:pt x="815" y="229"/>
                  <a:pt x="864" y="200"/>
                  <a:pt x="897" y="162"/>
                </a:cubicBezTo>
                <a:cubicBezTo>
                  <a:pt x="920" y="136"/>
                  <a:pt x="948" y="97"/>
                  <a:pt x="941" y="60"/>
                </a:cubicBezTo>
                <a:cubicBezTo>
                  <a:pt x="935" y="28"/>
                  <a:pt x="892" y="-12"/>
                  <a:pt x="860" y="6"/>
                </a:cubicBezTo>
                <a:cubicBezTo>
                  <a:pt x="827" y="24"/>
                  <a:pt x="838" y="125"/>
                  <a:pt x="838" y="152"/>
                </a:cubicBezTo>
                <a:cubicBezTo>
                  <a:pt x="840" y="259"/>
                  <a:pt x="847" y="367"/>
                  <a:pt x="857" y="474"/>
                </a:cubicBezTo>
                <a:cubicBezTo>
                  <a:pt x="866" y="574"/>
                  <a:pt x="870" y="679"/>
                  <a:pt x="886" y="778"/>
                </a:cubicBezTo>
                <a:cubicBezTo>
                  <a:pt x="892" y="813"/>
                  <a:pt x="903" y="849"/>
                  <a:pt x="913" y="883"/>
                </a:cubicBezTo>
              </a:path>
              <a:path w="1245" h="884" extrusionOk="0">
                <a:moveTo>
                  <a:pt x="951" y="550"/>
                </a:moveTo>
                <a:cubicBezTo>
                  <a:pt x="977" y="510"/>
                  <a:pt x="1001" y="491"/>
                  <a:pt x="1048" y="476"/>
                </a:cubicBezTo>
                <a:cubicBezTo>
                  <a:pt x="1117" y="453"/>
                  <a:pt x="1180" y="426"/>
                  <a:pt x="1244" y="392"/>
                </a:cubicBezTo>
              </a:path>
            </a:pathLst>
          </a:custGeom>
          <a:noFill/>
          <a:ln w="19050" cap="rnd">
            <a:solidFill>
              <a:srgbClr val="40618B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2965" name="Ink 43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2452688" y="2940050"/>
            <a:ext cx="1560512" cy="419100"/>
          </a:xfrm>
          <a:custGeom>
            <a:avLst/>
            <a:gdLst>
              <a:gd name="T0" fmla="*/ 2147483647 w 4332"/>
              <a:gd name="T1" fmla="*/ 2147483647 h 1166"/>
              <a:gd name="T2" fmla="*/ 2147483647 w 4332"/>
              <a:gd name="T3" fmla="*/ 2147483647 h 1166"/>
              <a:gd name="T4" fmla="*/ 2147483647 w 4332"/>
              <a:gd name="T5" fmla="*/ 2147483647 h 1166"/>
              <a:gd name="T6" fmla="*/ 2147483647 w 4332"/>
              <a:gd name="T7" fmla="*/ 2147483647 h 1166"/>
              <a:gd name="T8" fmla="*/ 2147483647 w 4332"/>
              <a:gd name="T9" fmla="*/ 2147483647 h 1166"/>
              <a:gd name="T10" fmla="*/ 2147483647 w 4332"/>
              <a:gd name="T11" fmla="*/ 2147483647 h 1166"/>
              <a:gd name="T12" fmla="*/ 2147483647 w 4332"/>
              <a:gd name="T13" fmla="*/ 2147483647 h 1166"/>
              <a:gd name="T14" fmla="*/ 2147483647 w 4332"/>
              <a:gd name="T15" fmla="*/ 2147483647 h 1166"/>
              <a:gd name="T16" fmla="*/ 2147483647 w 4332"/>
              <a:gd name="T17" fmla="*/ 2147483647 h 1166"/>
              <a:gd name="T18" fmla="*/ 2147483647 w 4332"/>
              <a:gd name="T19" fmla="*/ 2147483647 h 1166"/>
              <a:gd name="T20" fmla="*/ 2147483647 w 4332"/>
              <a:gd name="T21" fmla="*/ 2147483647 h 1166"/>
              <a:gd name="T22" fmla="*/ 2147483647 w 4332"/>
              <a:gd name="T23" fmla="*/ 2147483647 h 1166"/>
              <a:gd name="T24" fmla="*/ 2147483647 w 4332"/>
              <a:gd name="T25" fmla="*/ 2147483647 h 1166"/>
              <a:gd name="T26" fmla="*/ 2147483647 w 4332"/>
              <a:gd name="T27" fmla="*/ 2147483647 h 1166"/>
              <a:gd name="T28" fmla="*/ 2147483647 w 4332"/>
              <a:gd name="T29" fmla="*/ 2147483647 h 1166"/>
              <a:gd name="T30" fmla="*/ 2147483647 w 4332"/>
              <a:gd name="T31" fmla="*/ 2147483647 h 1166"/>
              <a:gd name="T32" fmla="*/ 2147483647 w 4332"/>
              <a:gd name="T33" fmla="*/ 2147483647 h 1166"/>
              <a:gd name="T34" fmla="*/ 2147483647 w 4332"/>
              <a:gd name="T35" fmla="*/ 2147483647 h 1166"/>
              <a:gd name="T36" fmla="*/ 2147483647 w 4332"/>
              <a:gd name="T37" fmla="*/ 2147483647 h 1166"/>
              <a:gd name="T38" fmla="*/ 2147483647 w 4332"/>
              <a:gd name="T39" fmla="*/ 2147483647 h 1166"/>
              <a:gd name="T40" fmla="*/ 2147483647 w 4332"/>
              <a:gd name="T41" fmla="*/ 0 h 1166"/>
              <a:gd name="T42" fmla="*/ 2147483647 w 4332"/>
              <a:gd name="T43" fmla="*/ 2147483647 h 1166"/>
              <a:gd name="T44" fmla="*/ 2147483647 w 4332"/>
              <a:gd name="T45" fmla="*/ 2147483647 h 1166"/>
              <a:gd name="T46" fmla="*/ 2147483647 w 4332"/>
              <a:gd name="T47" fmla="*/ 2147483647 h 1166"/>
              <a:gd name="T48" fmla="*/ 2147483647 w 4332"/>
              <a:gd name="T49" fmla="*/ 2147483647 h 1166"/>
              <a:gd name="T50" fmla="*/ 2147483647 w 4332"/>
              <a:gd name="T51" fmla="*/ 2147483647 h 1166"/>
              <a:gd name="T52" fmla="*/ 2147483647 w 4332"/>
              <a:gd name="T53" fmla="*/ 2147483647 h 1166"/>
              <a:gd name="T54" fmla="*/ 2147483647 w 4332"/>
              <a:gd name="T55" fmla="*/ 2147483647 h 1166"/>
              <a:gd name="T56" fmla="*/ 2147483647 w 4332"/>
              <a:gd name="T57" fmla="*/ 2147483647 h 1166"/>
              <a:gd name="T58" fmla="*/ 2147483647 w 4332"/>
              <a:gd name="T59" fmla="*/ 2147483647 h 1166"/>
              <a:gd name="T60" fmla="*/ 2147483647 w 4332"/>
              <a:gd name="T61" fmla="*/ 2147483647 h 1166"/>
              <a:gd name="T62" fmla="*/ 2147483647 w 4332"/>
              <a:gd name="T63" fmla="*/ 2147483647 h 116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4332"/>
              <a:gd name="T97" fmla="*/ 0 h 1166"/>
              <a:gd name="T98" fmla="*/ 4332 w 4332"/>
              <a:gd name="T99" fmla="*/ 1166 h 116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4332" h="1166" extrusionOk="0">
                <a:moveTo>
                  <a:pt x="79" y="720"/>
                </a:moveTo>
                <a:cubicBezTo>
                  <a:pt x="64" y="746"/>
                  <a:pt x="51" y="768"/>
                  <a:pt x="40" y="796"/>
                </a:cubicBezTo>
                <a:cubicBezTo>
                  <a:pt x="14" y="861"/>
                  <a:pt x="-1" y="937"/>
                  <a:pt x="0" y="1007"/>
                </a:cubicBezTo>
                <a:cubicBezTo>
                  <a:pt x="1" y="1058"/>
                  <a:pt x="13" y="1112"/>
                  <a:pt x="52" y="1147"/>
                </a:cubicBezTo>
                <a:cubicBezTo>
                  <a:pt x="90" y="1181"/>
                  <a:pt x="136" y="1162"/>
                  <a:pt x="173" y="1137"/>
                </a:cubicBezTo>
                <a:cubicBezTo>
                  <a:pt x="268" y="1074"/>
                  <a:pt x="316" y="960"/>
                  <a:pt x="361" y="860"/>
                </a:cubicBezTo>
                <a:cubicBezTo>
                  <a:pt x="378" y="881"/>
                  <a:pt x="394" y="909"/>
                  <a:pt x="411" y="936"/>
                </a:cubicBezTo>
                <a:cubicBezTo>
                  <a:pt x="450" y="997"/>
                  <a:pt x="503" y="1055"/>
                  <a:pt x="581" y="1057"/>
                </a:cubicBezTo>
                <a:cubicBezTo>
                  <a:pt x="652" y="1058"/>
                  <a:pt x="705" y="1008"/>
                  <a:pt x="735" y="948"/>
                </a:cubicBezTo>
                <a:cubicBezTo>
                  <a:pt x="755" y="907"/>
                  <a:pt x="766" y="861"/>
                  <a:pt x="774" y="816"/>
                </a:cubicBezTo>
                <a:cubicBezTo>
                  <a:pt x="778" y="794"/>
                  <a:pt x="781" y="771"/>
                  <a:pt x="785" y="749"/>
                </a:cubicBezTo>
                <a:cubicBezTo>
                  <a:pt x="812" y="755"/>
                  <a:pt x="837" y="761"/>
                  <a:pt x="863" y="772"/>
                </a:cubicBezTo>
                <a:cubicBezTo>
                  <a:pt x="926" y="798"/>
                  <a:pt x="978" y="843"/>
                  <a:pt x="1021" y="896"/>
                </a:cubicBezTo>
                <a:cubicBezTo>
                  <a:pt x="1060" y="944"/>
                  <a:pt x="1085" y="1000"/>
                  <a:pt x="1099" y="1060"/>
                </a:cubicBezTo>
                <a:cubicBezTo>
                  <a:pt x="1106" y="1088"/>
                  <a:pt x="1132" y="1159"/>
                  <a:pt x="1098" y="1107"/>
                </a:cubicBezTo>
              </a:path>
              <a:path w="4332" h="1166" extrusionOk="0">
                <a:moveTo>
                  <a:pt x="1073" y="494"/>
                </a:moveTo>
                <a:cubicBezTo>
                  <a:pt x="1070" y="491"/>
                  <a:pt x="1066" y="487"/>
                  <a:pt x="1063" y="484"/>
                </a:cubicBezTo>
                <a:cubicBezTo>
                  <a:pt x="1056" y="508"/>
                  <a:pt x="1058" y="527"/>
                  <a:pt x="1060" y="552"/>
                </a:cubicBezTo>
              </a:path>
              <a:path w="4332" h="1166" extrusionOk="0">
                <a:moveTo>
                  <a:pt x="1236" y="1081"/>
                </a:moveTo>
                <a:cubicBezTo>
                  <a:pt x="1291" y="1090"/>
                  <a:pt x="1306" y="1065"/>
                  <a:pt x="1323" y="1015"/>
                </a:cubicBezTo>
                <a:cubicBezTo>
                  <a:pt x="1340" y="966"/>
                  <a:pt x="1346" y="916"/>
                  <a:pt x="1356" y="866"/>
                </a:cubicBezTo>
                <a:cubicBezTo>
                  <a:pt x="1361" y="845"/>
                  <a:pt x="1361" y="840"/>
                  <a:pt x="1368" y="829"/>
                </a:cubicBezTo>
                <a:cubicBezTo>
                  <a:pt x="1402" y="848"/>
                  <a:pt x="1417" y="875"/>
                  <a:pt x="1444" y="904"/>
                </a:cubicBezTo>
                <a:cubicBezTo>
                  <a:pt x="1474" y="936"/>
                  <a:pt x="1510" y="967"/>
                  <a:pt x="1554" y="977"/>
                </a:cubicBezTo>
                <a:cubicBezTo>
                  <a:pt x="1583" y="984"/>
                  <a:pt x="1610" y="977"/>
                  <a:pt x="1621" y="947"/>
                </a:cubicBezTo>
                <a:cubicBezTo>
                  <a:pt x="1635" y="910"/>
                  <a:pt x="1622" y="865"/>
                  <a:pt x="1628" y="827"/>
                </a:cubicBezTo>
                <a:cubicBezTo>
                  <a:pt x="1634" y="782"/>
                  <a:pt x="1652" y="733"/>
                  <a:pt x="1689" y="704"/>
                </a:cubicBezTo>
                <a:cubicBezTo>
                  <a:pt x="1717" y="682"/>
                  <a:pt x="1790" y="643"/>
                  <a:pt x="1828" y="652"/>
                </a:cubicBezTo>
                <a:cubicBezTo>
                  <a:pt x="1832" y="655"/>
                  <a:pt x="1836" y="658"/>
                  <a:pt x="1840" y="661"/>
                </a:cubicBezTo>
                <a:cubicBezTo>
                  <a:pt x="1815" y="693"/>
                  <a:pt x="1780" y="720"/>
                  <a:pt x="1759" y="755"/>
                </a:cubicBezTo>
                <a:cubicBezTo>
                  <a:pt x="1733" y="800"/>
                  <a:pt x="1730" y="846"/>
                  <a:pt x="1753" y="892"/>
                </a:cubicBezTo>
                <a:cubicBezTo>
                  <a:pt x="1781" y="948"/>
                  <a:pt x="1833" y="977"/>
                  <a:pt x="1871" y="1023"/>
                </a:cubicBezTo>
                <a:cubicBezTo>
                  <a:pt x="1879" y="1035"/>
                  <a:pt x="1882" y="1038"/>
                  <a:pt x="1881" y="1047"/>
                </a:cubicBezTo>
                <a:cubicBezTo>
                  <a:pt x="1849" y="1055"/>
                  <a:pt x="1809" y="1056"/>
                  <a:pt x="1790" y="1021"/>
                </a:cubicBezTo>
                <a:cubicBezTo>
                  <a:pt x="1773" y="990"/>
                  <a:pt x="1795" y="958"/>
                  <a:pt x="1809" y="933"/>
                </a:cubicBezTo>
              </a:path>
              <a:path w="4332" h="1166" extrusionOk="0">
                <a:moveTo>
                  <a:pt x="2317" y="849"/>
                </a:moveTo>
                <a:cubicBezTo>
                  <a:pt x="2334" y="858"/>
                  <a:pt x="2338" y="860"/>
                  <a:pt x="2347" y="867"/>
                </a:cubicBezTo>
                <a:cubicBezTo>
                  <a:pt x="2315" y="824"/>
                  <a:pt x="2286" y="781"/>
                  <a:pt x="2262" y="733"/>
                </a:cubicBezTo>
                <a:cubicBezTo>
                  <a:pt x="2231" y="671"/>
                  <a:pt x="2208" y="606"/>
                  <a:pt x="2205" y="536"/>
                </a:cubicBezTo>
                <a:cubicBezTo>
                  <a:pt x="2199" y="390"/>
                  <a:pt x="2302" y="281"/>
                  <a:pt x="2416" y="205"/>
                </a:cubicBezTo>
                <a:cubicBezTo>
                  <a:pt x="2500" y="149"/>
                  <a:pt x="2590" y="108"/>
                  <a:pt x="2682" y="68"/>
                </a:cubicBezTo>
                <a:cubicBezTo>
                  <a:pt x="2737" y="44"/>
                  <a:pt x="2792" y="21"/>
                  <a:pt x="2849" y="0"/>
                </a:cubicBezTo>
              </a:path>
              <a:path w="4332" h="1166" extrusionOk="0">
                <a:moveTo>
                  <a:pt x="2399" y="459"/>
                </a:moveTo>
                <a:cubicBezTo>
                  <a:pt x="2386" y="480"/>
                  <a:pt x="2299" y="586"/>
                  <a:pt x="2339" y="619"/>
                </a:cubicBezTo>
                <a:cubicBezTo>
                  <a:pt x="2378" y="651"/>
                  <a:pt x="2434" y="634"/>
                  <a:pt x="2478" y="624"/>
                </a:cubicBezTo>
                <a:cubicBezTo>
                  <a:pt x="2556" y="606"/>
                  <a:pt x="2630" y="574"/>
                  <a:pt x="2704" y="545"/>
                </a:cubicBezTo>
                <a:cubicBezTo>
                  <a:pt x="2753" y="526"/>
                  <a:pt x="2785" y="517"/>
                  <a:pt x="2833" y="515"/>
                </a:cubicBezTo>
                <a:cubicBezTo>
                  <a:pt x="2831" y="561"/>
                  <a:pt x="2821" y="596"/>
                  <a:pt x="2808" y="643"/>
                </a:cubicBezTo>
                <a:cubicBezTo>
                  <a:pt x="2789" y="709"/>
                  <a:pt x="2729" y="859"/>
                  <a:pt x="2775" y="925"/>
                </a:cubicBezTo>
                <a:cubicBezTo>
                  <a:pt x="2798" y="959"/>
                  <a:pt x="2823" y="964"/>
                  <a:pt x="2860" y="944"/>
                </a:cubicBezTo>
                <a:cubicBezTo>
                  <a:pt x="2903" y="921"/>
                  <a:pt x="2931" y="860"/>
                  <a:pt x="2944" y="816"/>
                </a:cubicBezTo>
                <a:cubicBezTo>
                  <a:pt x="2980" y="693"/>
                  <a:pt x="2949" y="559"/>
                  <a:pt x="2946" y="434"/>
                </a:cubicBezTo>
                <a:cubicBezTo>
                  <a:pt x="2986" y="459"/>
                  <a:pt x="3007" y="481"/>
                  <a:pt x="3040" y="523"/>
                </a:cubicBezTo>
                <a:cubicBezTo>
                  <a:pt x="3109" y="610"/>
                  <a:pt x="3180" y="713"/>
                  <a:pt x="3267" y="783"/>
                </a:cubicBezTo>
                <a:cubicBezTo>
                  <a:pt x="3272" y="786"/>
                  <a:pt x="3277" y="789"/>
                  <a:pt x="3282" y="792"/>
                </a:cubicBezTo>
                <a:cubicBezTo>
                  <a:pt x="3278" y="760"/>
                  <a:pt x="3268" y="728"/>
                  <a:pt x="3256" y="694"/>
                </a:cubicBezTo>
                <a:cubicBezTo>
                  <a:pt x="3230" y="615"/>
                  <a:pt x="3205" y="518"/>
                  <a:pt x="3234" y="436"/>
                </a:cubicBezTo>
                <a:cubicBezTo>
                  <a:pt x="3251" y="387"/>
                  <a:pt x="3296" y="367"/>
                  <a:pt x="3341" y="350"/>
                </a:cubicBezTo>
                <a:cubicBezTo>
                  <a:pt x="3386" y="333"/>
                  <a:pt x="3430" y="318"/>
                  <a:pt x="3474" y="299"/>
                </a:cubicBezTo>
              </a:path>
              <a:path w="4332" h="1166" extrusionOk="0">
                <a:moveTo>
                  <a:pt x="3923" y="750"/>
                </a:moveTo>
                <a:cubicBezTo>
                  <a:pt x="3911" y="726"/>
                  <a:pt x="3910" y="720"/>
                  <a:pt x="3931" y="702"/>
                </a:cubicBezTo>
                <a:cubicBezTo>
                  <a:pt x="3936" y="698"/>
                  <a:pt x="3941" y="694"/>
                  <a:pt x="3946" y="690"/>
                </a:cubicBezTo>
              </a:path>
              <a:path w="4332" h="1166" extrusionOk="0">
                <a:moveTo>
                  <a:pt x="4292" y="760"/>
                </a:moveTo>
                <a:cubicBezTo>
                  <a:pt x="4303" y="773"/>
                  <a:pt x="4317" y="802"/>
                  <a:pt x="4331" y="775"/>
                </a:cubicBezTo>
                <a:cubicBezTo>
                  <a:pt x="4331" y="763"/>
                  <a:pt x="4331" y="758"/>
                  <a:pt x="4327" y="750"/>
                </a:cubicBezTo>
              </a:path>
            </a:pathLst>
          </a:custGeom>
          <a:noFill/>
          <a:ln w="19050" cap="rnd">
            <a:solidFill>
              <a:srgbClr val="40618B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2966" name="Ink 44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5454650" y="2852738"/>
            <a:ext cx="938213" cy="442912"/>
          </a:xfrm>
          <a:custGeom>
            <a:avLst/>
            <a:gdLst>
              <a:gd name="T0" fmla="*/ 2147483647 w 2602"/>
              <a:gd name="T1" fmla="*/ 2147483647 h 1227"/>
              <a:gd name="T2" fmla="*/ 2147483647 w 2602"/>
              <a:gd name="T3" fmla="*/ 2147483647 h 1227"/>
              <a:gd name="T4" fmla="*/ 2147483647 w 2602"/>
              <a:gd name="T5" fmla="*/ 2147483647 h 1227"/>
              <a:gd name="T6" fmla="*/ 2147483647 w 2602"/>
              <a:gd name="T7" fmla="*/ 2147483647 h 1227"/>
              <a:gd name="T8" fmla="*/ 2147483647 w 2602"/>
              <a:gd name="T9" fmla="*/ 2147483647 h 1227"/>
              <a:gd name="T10" fmla="*/ 2147483647 w 2602"/>
              <a:gd name="T11" fmla="*/ 2147483647 h 1227"/>
              <a:gd name="T12" fmla="*/ 2147483647 w 2602"/>
              <a:gd name="T13" fmla="*/ 2147483647 h 1227"/>
              <a:gd name="T14" fmla="*/ 2147483647 w 2602"/>
              <a:gd name="T15" fmla="*/ 2147483647 h 1227"/>
              <a:gd name="T16" fmla="*/ 2147483647 w 2602"/>
              <a:gd name="T17" fmla="*/ 2147483647 h 1227"/>
              <a:gd name="T18" fmla="*/ 0 w 2602"/>
              <a:gd name="T19" fmla="*/ 2147483647 h 1227"/>
              <a:gd name="T20" fmla="*/ 2147483647 w 2602"/>
              <a:gd name="T21" fmla="*/ 2147483647 h 1227"/>
              <a:gd name="T22" fmla="*/ 2147483647 w 2602"/>
              <a:gd name="T23" fmla="*/ 2147483647 h 1227"/>
              <a:gd name="T24" fmla="*/ 2147483647 w 2602"/>
              <a:gd name="T25" fmla="*/ 2147483647 h 1227"/>
              <a:gd name="T26" fmla="*/ 2147483647 w 2602"/>
              <a:gd name="T27" fmla="*/ 2147483647 h 1227"/>
              <a:gd name="T28" fmla="*/ 2147483647 w 2602"/>
              <a:gd name="T29" fmla="*/ 2147483647 h 1227"/>
              <a:gd name="T30" fmla="*/ 2147483647 w 2602"/>
              <a:gd name="T31" fmla="*/ 2147483647 h 1227"/>
              <a:gd name="T32" fmla="*/ 2147483647 w 2602"/>
              <a:gd name="T33" fmla="*/ 2147483647 h 1227"/>
              <a:gd name="T34" fmla="*/ 2147483647 w 2602"/>
              <a:gd name="T35" fmla="*/ 2147483647 h 1227"/>
              <a:gd name="T36" fmla="*/ 2147483647 w 2602"/>
              <a:gd name="T37" fmla="*/ 2147483647 h 1227"/>
              <a:gd name="T38" fmla="*/ 2147483647 w 2602"/>
              <a:gd name="T39" fmla="*/ 2147483647 h 1227"/>
              <a:gd name="T40" fmla="*/ 2147483647 w 2602"/>
              <a:gd name="T41" fmla="*/ 2147483647 h 1227"/>
              <a:gd name="T42" fmla="*/ 2147483647 w 2602"/>
              <a:gd name="T43" fmla="*/ 2147483647 h 1227"/>
              <a:gd name="T44" fmla="*/ 2147483647 w 2602"/>
              <a:gd name="T45" fmla="*/ 2147483647 h 1227"/>
              <a:gd name="T46" fmla="*/ 2147483647 w 2602"/>
              <a:gd name="T47" fmla="*/ 2147483647 h 1227"/>
              <a:gd name="T48" fmla="*/ 2147483647 w 2602"/>
              <a:gd name="T49" fmla="*/ 2147483647 h 1227"/>
              <a:gd name="T50" fmla="*/ 2147483647 w 2602"/>
              <a:gd name="T51" fmla="*/ 2147483647 h 1227"/>
              <a:gd name="T52" fmla="*/ 2147483647 w 2602"/>
              <a:gd name="T53" fmla="*/ 2147483647 h 1227"/>
              <a:gd name="T54" fmla="*/ 2147483647 w 2602"/>
              <a:gd name="T55" fmla="*/ 2147483647 h 1227"/>
              <a:gd name="T56" fmla="*/ 2147483647 w 2602"/>
              <a:gd name="T57" fmla="*/ 2147483647 h 1227"/>
              <a:gd name="T58" fmla="*/ 2147483647 w 2602"/>
              <a:gd name="T59" fmla="*/ 2147483647 h 1227"/>
              <a:gd name="T60" fmla="*/ 2147483647 w 2602"/>
              <a:gd name="T61" fmla="*/ 2147483647 h 1227"/>
              <a:gd name="T62" fmla="*/ 2147483647 w 2602"/>
              <a:gd name="T63" fmla="*/ 2147483647 h 1227"/>
              <a:gd name="T64" fmla="*/ 2147483647 w 2602"/>
              <a:gd name="T65" fmla="*/ 2147483647 h 1227"/>
              <a:gd name="T66" fmla="*/ 2147483647 w 2602"/>
              <a:gd name="T67" fmla="*/ 2147483647 h 1227"/>
              <a:gd name="T68" fmla="*/ 2147483647 w 2602"/>
              <a:gd name="T69" fmla="*/ 2147483647 h 1227"/>
              <a:gd name="T70" fmla="*/ 2147483647 w 2602"/>
              <a:gd name="T71" fmla="*/ 0 h 1227"/>
              <a:gd name="T72" fmla="*/ 2147483647 w 2602"/>
              <a:gd name="T73" fmla="*/ 2147483647 h 1227"/>
              <a:gd name="T74" fmla="*/ 2147483647 w 2602"/>
              <a:gd name="T75" fmla="*/ 2147483647 h 1227"/>
              <a:gd name="T76" fmla="*/ 2147483647 w 2602"/>
              <a:gd name="T77" fmla="*/ 2147483647 h 1227"/>
              <a:gd name="T78" fmla="*/ 2147483647 w 2602"/>
              <a:gd name="T79" fmla="*/ 2147483647 h 1227"/>
              <a:gd name="T80" fmla="*/ 2147483647 w 2602"/>
              <a:gd name="T81" fmla="*/ 2147483647 h 1227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2602"/>
              <a:gd name="T124" fmla="*/ 0 h 1227"/>
              <a:gd name="T125" fmla="*/ 2602 w 2602"/>
              <a:gd name="T126" fmla="*/ 1227 h 1227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2602" h="1227" extrusionOk="0">
                <a:moveTo>
                  <a:pt x="601" y="360"/>
                </a:moveTo>
                <a:cubicBezTo>
                  <a:pt x="584" y="318"/>
                  <a:pt x="571" y="279"/>
                  <a:pt x="537" y="247"/>
                </a:cubicBezTo>
                <a:cubicBezTo>
                  <a:pt x="504" y="216"/>
                  <a:pt x="454" y="194"/>
                  <a:pt x="408" y="195"/>
                </a:cubicBezTo>
                <a:cubicBezTo>
                  <a:pt x="347" y="196"/>
                  <a:pt x="291" y="228"/>
                  <a:pt x="254" y="275"/>
                </a:cubicBezTo>
                <a:cubicBezTo>
                  <a:pt x="186" y="361"/>
                  <a:pt x="204" y="470"/>
                  <a:pt x="246" y="563"/>
                </a:cubicBezTo>
                <a:cubicBezTo>
                  <a:pt x="309" y="702"/>
                  <a:pt x="433" y="789"/>
                  <a:pt x="514" y="914"/>
                </a:cubicBezTo>
                <a:cubicBezTo>
                  <a:pt x="551" y="971"/>
                  <a:pt x="552" y="1028"/>
                  <a:pt x="502" y="1078"/>
                </a:cubicBezTo>
                <a:cubicBezTo>
                  <a:pt x="437" y="1143"/>
                  <a:pt x="341" y="1168"/>
                  <a:pt x="257" y="1196"/>
                </a:cubicBezTo>
                <a:cubicBezTo>
                  <a:pt x="189" y="1219"/>
                  <a:pt x="97" y="1247"/>
                  <a:pt x="26" y="1216"/>
                </a:cubicBezTo>
                <a:cubicBezTo>
                  <a:pt x="17" y="1209"/>
                  <a:pt x="9" y="1201"/>
                  <a:pt x="0" y="1194"/>
                </a:cubicBezTo>
              </a:path>
              <a:path w="2602" h="1227" extrusionOk="0">
                <a:moveTo>
                  <a:pt x="1180" y="165"/>
                </a:moveTo>
                <a:cubicBezTo>
                  <a:pt x="1166" y="189"/>
                  <a:pt x="1173" y="202"/>
                  <a:pt x="1131" y="213"/>
                </a:cubicBezTo>
                <a:cubicBezTo>
                  <a:pt x="1087" y="224"/>
                  <a:pt x="1031" y="223"/>
                  <a:pt x="986" y="219"/>
                </a:cubicBezTo>
                <a:cubicBezTo>
                  <a:pt x="953" y="216"/>
                  <a:pt x="920" y="211"/>
                  <a:pt x="887" y="208"/>
                </a:cubicBezTo>
                <a:cubicBezTo>
                  <a:pt x="873" y="241"/>
                  <a:pt x="870" y="266"/>
                  <a:pt x="866" y="306"/>
                </a:cubicBezTo>
                <a:cubicBezTo>
                  <a:pt x="858" y="396"/>
                  <a:pt x="844" y="487"/>
                  <a:pt x="830" y="576"/>
                </a:cubicBezTo>
                <a:cubicBezTo>
                  <a:pt x="814" y="679"/>
                  <a:pt x="794" y="785"/>
                  <a:pt x="796" y="889"/>
                </a:cubicBezTo>
                <a:cubicBezTo>
                  <a:pt x="798" y="971"/>
                  <a:pt x="818" y="1048"/>
                  <a:pt x="874" y="1110"/>
                </a:cubicBezTo>
                <a:cubicBezTo>
                  <a:pt x="934" y="1176"/>
                  <a:pt x="1023" y="1208"/>
                  <a:pt x="1109" y="1220"/>
                </a:cubicBezTo>
                <a:cubicBezTo>
                  <a:pt x="1170" y="1228"/>
                  <a:pt x="1212" y="1209"/>
                  <a:pt x="1263" y="1180"/>
                </a:cubicBezTo>
              </a:path>
              <a:path w="2602" h="1227" extrusionOk="0">
                <a:moveTo>
                  <a:pt x="1618" y="688"/>
                </a:moveTo>
                <a:cubicBezTo>
                  <a:pt x="1592" y="698"/>
                  <a:pt x="1571" y="706"/>
                  <a:pt x="1549" y="724"/>
                </a:cubicBezTo>
                <a:cubicBezTo>
                  <a:pt x="1511" y="755"/>
                  <a:pt x="1488" y="793"/>
                  <a:pt x="1478" y="841"/>
                </a:cubicBezTo>
                <a:cubicBezTo>
                  <a:pt x="1467" y="893"/>
                  <a:pt x="1480" y="949"/>
                  <a:pt x="1512" y="991"/>
                </a:cubicBezTo>
                <a:cubicBezTo>
                  <a:pt x="1542" y="1031"/>
                  <a:pt x="1597" y="1062"/>
                  <a:pt x="1647" y="1067"/>
                </a:cubicBezTo>
                <a:cubicBezTo>
                  <a:pt x="1693" y="1072"/>
                  <a:pt x="1731" y="1055"/>
                  <a:pt x="1773" y="1040"/>
                </a:cubicBezTo>
              </a:path>
              <a:path w="2602" h="1227" extrusionOk="0">
                <a:moveTo>
                  <a:pt x="1961" y="874"/>
                </a:moveTo>
                <a:cubicBezTo>
                  <a:pt x="1950" y="914"/>
                  <a:pt x="1932" y="955"/>
                  <a:pt x="1928" y="996"/>
                </a:cubicBezTo>
                <a:cubicBezTo>
                  <a:pt x="1924" y="1038"/>
                  <a:pt x="1930" y="1077"/>
                  <a:pt x="1973" y="1094"/>
                </a:cubicBezTo>
                <a:cubicBezTo>
                  <a:pt x="2018" y="1112"/>
                  <a:pt x="2073" y="1067"/>
                  <a:pt x="2099" y="1036"/>
                </a:cubicBezTo>
                <a:cubicBezTo>
                  <a:pt x="2132" y="996"/>
                  <a:pt x="2150" y="945"/>
                  <a:pt x="2148" y="894"/>
                </a:cubicBezTo>
                <a:cubicBezTo>
                  <a:pt x="2147" y="863"/>
                  <a:pt x="2126" y="835"/>
                  <a:pt x="2125" y="805"/>
                </a:cubicBezTo>
                <a:cubicBezTo>
                  <a:pt x="2124" y="777"/>
                  <a:pt x="2149" y="760"/>
                  <a:pt x="2167" y="741"/>
                </a:cubicBezTo>
                <a:cubicBezTo>
                  <a:pt x="2245" y="659"/>
                  <a:pt x="2321" y="578"/>
                  <a:pt x="2375" y="477"/>
                </a:cubicBezTo>
                <a:cubicBezTo>
                  <a:pt x="2420" y="393"/>
                  <a:pt x="2453" y="303"/>
                  <a:pt x="2471" y="210"/>
                </a:cubicBezTo>
                <a:cubicBezTo>
                  <a:pt x="2485" y="139"/>
                  <a:pt x="2488" y="71"/>
                  <a:pt x="2481" y="0"/>
                </a:cubicBezTo>
                <a:cubicBezTo>
                  <a:pt x="2455" y="35"/>
                  <a:pt x="2447" y="67"/>
                  <a:pt x="2437" y="118"/>
                </a:cubicBezTo>
                <a:cubicBezTo>
                  <a:pt x="2413" y="236"/>
                  <a:pt x="2400" y="357"/>
                  <a:pt x="2395" y="478"/>
                </a:cubicBezTo>
                <a:cubicBezTo>
                  <a:pt x="2390" y="607"/>
                  <a:pt x="2385" y="759"/>
                  <a:pt x="2438" y="880"/>
                </a:cubicBezTo>
                <a:cubicBezTo>
                  <a:pt x="2462" y="935"/>
                  <a:pt x="2501" y="962"/>
                  <a:pt x="2559" y="937"/>
                </a:cubicBezTo>
                <a:cubicBezTo>
                  <a:pt x="2573" y="929"/>
                  <a:pt x="2587" y="920"/>
                  <a:pt x="2601" y="912"/>
                </a:cubicBezTo>
              </a:path>
            </a:pathLst>
          </a:custGeom>
          <a:noFill/>
          <a:ln w="19050" cap="rnd">
            <a:solidFill>
              <a:srgbClr val="40618B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2967" name="Ink 45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6594475" y="2828925"/>
            <a:ext cx="125413" cy="407988"/>
          </a:xfrm>
          <a:custGeom>
            <a:avLst/>
            <a:gdLst>
              <a:gd name="T0" fmla="*/ 2147483647 w 346"/>
              <a:gd name="T1" fmla="*/ 2147483647 h 1137"/>
              <a:gd name="T2" fmla="*/ 0 w 346"/>
              <a:gd name="T3" fmla="*/ 2147483647 h 1137"/>
              <a:gd name="T4" fmla="*/ 2147483647 w 346"/>
              <a:gd name="T5" fmla="*/ 2147483647 h 1137"/>
              <a:gd name="T6" fmla="*/ 2147483647 w 346"/>
              <a:gd name="T7" fmla="*/ 2147483647 h 1137"/>
              <a:gd name="T8" fmla="*/ 2147483647 w 346"/>
              <a:gd name="T9" fmla="*/ 2147483647 h 1137"/>
              <a:gd name="T10" fmla="*/ 2147483647 w 346"/>
              <a:gd name="T11" fmla="*/ 2147483647 h 1137"/>
              <a:gd name="T12" fmla="*/ 2147483647 w 346"/>
              <a:gd name="T13" fmla="*/ 2147483647 h 1137"/>
              <a:gd name="T14" fmla="*/ 2147483647 w 346"/>
              <a:gd name="T15" fmla="*/ 2147483647 h 1137"/>
              <a:gd name="T16" fmla="*/ 2147483647 w 346"/>
              <a:gd name="T17" fmla="*/ 2147483647 h 1137"/>
              <a:gd name="T18" fmla="*/ 2147483647 w 346"/>
              <a:gd name="T19" fmla="*/ 2147483647 h 1137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346"/>
              <a:gd name="T31" fmla="*/ 0 h 1137"/>
              <a:gd name="T32" fmla="*/ 346 w 346"/>
              <a:gd name="T33" fmla="*/ 1137 h 1137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346" h="1137" extrusionOk="0">
                <a:moveTo>
                  <a:pt x="13" y="76"/>
                </a:moveTo>
                <a:cubicBezTo>
                  <a:pt x="-1" y="62"/>
                  <a:pt x="-5" y="57"/>
                  <a:pt x="0" y="41"/>
                </a:cubicBezTo>
                <a:cubicBezTo>
                  <a:pt x="32" y="30"/>
                  <a:pt x="63" y="20"/>
                  <a:pt x="96" y="11"/>
                </a:cubicBezTo>
                <a:cubicBezTo>
                  <a:pt x="149" y="-3"/>
                  <a:pt x="201" y="-9"/>
                  <a:pt x="224" y="52"/>
                </a:cubicBezTo>
                <a:cubicBezTo>
                  <a:pt x="256" y="137"/>
                  <a:pt x="248" y="245"/>
                  <a:pt x="257" y="334"/>
                </a:cubicBezTo>
                <a:cubicBezTo>
                  <a:pt x="272" y="474"/>
                  <a:pt x="279" y="616"/>
                  <a:pt x="300" y="756"/>
                </a:cubicBezTo>
                <a:cubicBezTo>
                  <a:pt x="315" y="851"/>
                  <a:pt x="345" y="950"/>
                  <a:pt x="345" y="1047"/>
                </a:cubicBezTo>
                <a:cubicBezTo>
                  <a:pt x="345" y="1091"/>
                  <a:pt x="332" y="1131"/>
                  <a:pt x="283" y="1136"/>
                </a:cubicBezTo>
                <a:cubicBezTo>
                  <a:pt x="237" y="1141"/>
                  <a:pt x="86" y="1119"/>
                  <a:pt x="67" y="1066"/>
                </a:cubicBezTo>
                <a:cubicBezTo>
                  <a:pt x="64" y="1044"/>
                  <a:pt x="63" y="1035"/>
                  <a:pt x="73" y="1021"/>
                </a:cubicBezTo>
              </a:path>
            </a:pathLst>
          </a:custGeom>
          <a:noFill/>
          <a:ln w="19050" cap="rnd">
            <a:solidFill>
              <a:srgbClr val="40618B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2968" name="Ink 46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6891338" y="2954338"/>
            <a:ext cx="101600" cy="123825"/>
          </a:xfrm>
          <a:custGeom>
            <a:avLst/>
            <a:gdLst>
              <a:gd name="T0" fmla="*/ 0 w 281"/>
              <a:gd name="T1" fmla="*/ 0 h 344"/>
              <a:gd name="T2" fmla="*/ 2147483647 w 281"/>
              <a:gd name="T3" fmla="*/ 2147483647 h 344"/>
              <a:gd name="T4" fmla="*/ 2147483647 w 281"/>
              <a:gd name="T5" fmla="*/ 2147483647 h 344"/>
              <a:gd name="T6" fmla="*/ 2147483647 w 281"/>
              <a:gd name="T7" fmla="*/ 2147483647 h 344"/>
              <a:gd name="T8" fmla="*/ 2147483647 w 281"/>
              <a:gd name="T9" fmla="*/ 2147483647 h 344"/>
              <a:gd name="T10" fmla="*/ 2147483647 w 281"/>
              <a:gd name="T11" fmla="*/ 2147483647 h 344"/>
              <a:gd name="T12" fmla="*/ 2147483647 w 281"/>
              <a:gd name="T13" fmla="*/ 2147483647 h 34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81"/>
              <a:gd name="T22" fmla="*/ 0 h 344"/>
              <a:gd name="T23" fmla="*/ 281 w 281"/>
              <a:gd name="T24" fmla="*/ 344 h 34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81" h="344" extrusionOk="0">
                <a:moveTo>
                  <a:pt x="0" y="0"/>
                </a:moveTo>
                <a:cubicBezTo>
                  <a:pt x="27" y="15"/>
                  <a:pt x="46" y="20"/>
                  <a:pt x="77" y="23"/>
                </a:cubicBezTo>
                <a:cubicBezTo>
                  <a:pt x="107" y="26"/>
                  <a:pt x="138" y="28"/>
                  <a:pt x="169" y="30"/>
                </a:cubicBezTo>
                <a:cubicBezTo>
                  <a:pt x="190" y="31"/>
                  <a:pt x="198" y="32"/>
                  <a:pt x="214" y="42"/>
                </a:cubicBezTo>
              </a:path>
              <a:path w="281" h="344" extrusionOk="0">
                <a:moveTo>
                  <a:pt x="49" y="302"/>
                </a:moveTo>
                <a:cubicBezTo>
                  <a:pt x="55" y="338"/>
                  <a:pt x="64" y="349"/>
                  <a:pt x="105" y="343"/>
                </a:cubicBezTo>
                <a:cubicBezTo>
                  <a:pt x="171" y="334"/>
                  <a:pt x="222" y="303"/>
                  <a:pt x="280" y="272"/>
                </a:cubicBezTo>
              </a:path>
            </a:pathLst>
          </a:custGeom>
          <a:noFill/>
          <a:ln w="19050" cap="rnd">
            <a:solidFill>
              <a:srgbClr val="40618B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2969" name="Ink 47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7362825" y="2836863"/>
            <a:ext cx="303213" cy="363537"/>
          </a:xfrm>
          <a:custGeom>
            <a:avLst/>
            <a:gdLst>
              <a:gd name="T0" fmla="*/ 2147483647 w 842"/>
              <a:gd name="T1" fmla="*/ 2147483647 h 1009"/>
              <a:gd name="T2" fmla="*/ 2147483647 w 842"/>
              <a:gd name="T3" fmla="*/ 2147483647 h 1009"/>
              <a:gd name="T4" fmla="*/ 2147483647 w 842"/>
              <a:gd name="T5" fmla="*/ 2147483647 h 1009"/>
              <a:gd name="T6" fmla="*/ 2147483647 w 842"/>
              <a:gd name="T7" fmla="*/ 2147483647 h 1009"/>
              <a:gd name="T8" fmla="*/ 2147483647 w 842"/>
              <a:gd name="T9" fmla="*/ 2147483647 h 1009"/>
              <a:gd name="T10" fmla="*/ 2147483647 w 842"/>
              <a:gd name="T11" fmla="*/ 2147483647 h 1009"/>
              <a:gd name="T12" fmla="*/ 2147483647 w 842"/>
              <a:gd name="T13" fmla="*/ 2147483647 h 1009"/>
              <a:gd name="T14" fmla="*/ 2147483647 w 842"/>
              <a:gd name="T15" fmla="*/ 2147483647 h 1009"/>
              <a:gd name="T16" fmla="*/ 2147483647 w 842"/>
              <a:gd name="T17" fmla="*/ 0 h 1009"/>
              <a:gd name="T18" fmla="*/ 2147483647 w 842"/>
              <a:gd name="T19" fmla="*/ 2147483647 h 1009"/>
              <a:gd name="T20" fmla="*/ 2147483647 w 842"/>
              <a:gd name="T21" fmla="*/ 2147483647 h 1009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842"/>
              <a:gd name="T34" fmla="*/ 0 h 1009"/>
              <a:gd name="T35" fmla="*/ 842 w 842"/>
              <a:gd name="T36" fmla="*/ 1009 h 1009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842" h="1009" extrusionOk="0">
                <a:moveTo>
                  <a:pt x="387" y="185"/>
                </a:moveTo>
                <a:cubicBezTo>
                  <a:pt x="343" y="138"/>
                  <a:pt x="311" y="120"/>
                  <a:pt x="243" y="135"/>
                </a:cubicBezTo>
                <a:cubicBezTo>
                  <a:pt x="151" y="156"/>
                  <a:pt x="87" y="279"/>
                  <a:pt x="54" y="356"/>
                </a:cubicBezTo>
                <a:cubicBezTo>
                  <a:pt x="-4" y="493"/>
                  <a:pt x="-23" y="650"/>
                  <a:pt x="32" y="791"/>
                </a:cubicBezTo>
                <a:cubicBezTo>
                  <a:pt x="89" y="937"/>
                  <a:pt x="234" y="1030"/>
                  <a:pt x="391" y="1003"/>
                </a:cubicBezTo>
                <a:cubicBezTo>
                  <a:pt x="548" y="976"/>
                  <a:pt x="668" y="846"/>
                  <a:pt x="741" y="713"/>
                </a:cubicBezTo>
                <a:cubicBezTo>
                  <a:pt x="798" y="609"/>
                  <a:pt x="832" y="489"/>
                  <a:pt x="841" y="371"/>
                </a:cubicBezTo>
                <a:cubicBezTo>
                  <a:pt x="849" y="254"/>
                  <a:pt x="830" y="119"/>
                  <a:pt x="730" y="45"/>
                </a:cubicBezTo>
                <a:cubicBezTo>
                  <a:pt x="696" y="20"/>
                  <a:pt x="651" y="3"/>
                  <a:pt x="609" y="0"/>
                </a:cubicBezTo>
                <a:cubicBezTo>
                  <a:pt x="578" y="-2"/>
                  <a:pt x="560" y="3"/>
                  <a:pt x="534" y="16"/>
                </a:cubicBezTo>
                <a:cubicBezTo>
                  <a:pt x="523" y="22"/>
                  <a:pt x="520" y="25"/>
                  <a:pt x="513" y="30"/>
                </a:cubicBezTo>
              </a:path>
            </a:pathLst>
          </a:custGeom>
          <a:noFill/>
          <a:ln w="19050" cap="rnd">
            <a:solidFill>
              <a:srgbClr val="40618B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2970" name="Ink 48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1671638" y="3752850"/>
            <a:ext cx="201612" cy="173038"/>
          </a:xfrm>
          <a:custGeom>
            <a:avLst/>
            <a:gdLst>
              <a:gd name="T0" fmla="*/ 2147483647 w 559"/>
              <a:gd name="T1" fmla="*/ 2147483647 h 482"/>
              <a:gd name="T2" fmla="*/ 2147483647 w 559"/>
              <a:gd name="T3" fmla="*/ 2147483647 h 482"/>
              <a:gd name="T4" fmla="*/ 2147483647 w 559"/>
              <a:gd name="T5" fmla="*/ 2147483647 h 482"/>
              <a:gd name="T6" fmla="*/ 2147483647 w 559"/>
              <a:gd name="T7" fmla="*/ 2147483647 h 482"/>
              <a:gd name="T8" fmla="*/ 2147483647 w 559"/>
              <a:gd name="T9" fmla="*/ 2147483647 h 482"/>
              <a:gd name="T10" fmla="*/ 2147483647 w 559"/>
              <a:gd name="T11" fmla="*/ 0 h 482"/>
              <a:gd name="T12" fmla="*/ 2147483647 w 559"/>
              <a:gd name="T13" fmla="*/ 2147483647 h 482"/>
              <a:gd name="T14" fmla="*/ 2147483647 w 559"/>
              <a:gd name="T15" fmla="*/ 2147483647 h 482"/>
              <a:gd name="T16" fmla="*/ 2147483647 w 559"/>
              <a:gd name="T17" fmla="*/ 2147483647 h 482"/>
              <a:gd name="T18" fmla="*/ 2147483647 w 559"/>
              <a:gd name="T19" fmla="*/ 2147483647 h 482"/>
              <a:gd name="T20" fmla="*/ 2147483647 w 559"/>
              <a:gd name="T21" fmla="*/ 2147483647 h 482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559"/>
              <a:gd name="T34" fmla="*/ 0 h 482"/>
              <a:gd name="T35" fmla="*/ 559 w 559"/>
              <a:gd name="T36" fmla="*/ 482 h 482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559" h="482" extrusionOk="0">
                <a:moveTo>
                  <a:pt x="1" y="171"/>
                </a:moveTo>
                <a:cubicBezTo>
                  <a:pt x="17" y="199"/>
                  <a:pt x="15" y="208"/>
                  <a:pt x="56" y="209"/>
                </a:cubicBezTo>
                <a:cubicBezTo>
                  <a:pt x="114" y="211"/>
                  <a:pt x="169" y="191"/>
                  <a:pt x="222" y="170"/>
                </a:cubicBezTo>
                <a:cubicBezTo>
                  <a:pt x="275" y="149"/>
                  <a:pt x="326" y="122"/>
                  <a:pt x="369" y="85"/>
                </a:cubicBezTo>
                <a:cubicBezTo>
                  <a:pt x="393" y="65"/>
                  <a:pt x="389" y="57"/>
                  <a:pt x="399" y="33"/>
                </a:cubicBezTo>
                <a:cubicBezTo>
                  <a:pt x="379" y="10"/>
                  <a:pt x="359" y="-1"/>
                  <a:pt x="326" y="0"/>
                </a:cubicBezTo>
                <a:cubicBezTo>
                  <a:pt x="262" y="3"/>
                  <a:pt x="219" y="56"/>
                  <a:pt x="193" y="109"/>
                </a:cubicBezTo>
                <a:cubicBezTo>
                  <a:pt x="164" y="169"/>
                  <a:pt x="158" y="238"/>
                  <a:pt x="172" y="303"/>
                </a:cubicBezTo>
                <a:cubicBezTo>
                  <a:pt x="185" y="367"/>
                  <a:pt x="219" y="421"/>
                  <a:pt x="275" y="455"/>
                </a:cubicBezTo>
                <a:cubicBezTo>
                  <a:pt x="324" y="485"/>
                  <a:pt x="388" y="490"/>
                  <a:pt x="440" y="464"/>
                </a:cubicBezTo>
                <a:cubicBezTo>
                  <a:pt x="503" y="433"/>
                  <a:pt x="529" y="368"/>
                  <a:pt x="558" y="309"/>
                </a:cubicBezTo>
              </a:path>
            </a:pathLst>
          </a:custGeom>
          <a:noFill/>
          <a:ln w="19050" cap="rnd">
            <a:solidFill>
              <a:srgbClr val="40618B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2971" name="Ink 49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7375525" y="3321050"/>
            <a:ext cx="415925" cy="290513"/>
          </a:xfrm>
          <a:custGeom>
            <a:avLst/>
            <a:gdLst>
              <a:gd name="T0" fmla="*/ 2147483647 w 1158"/>
              <a:gd name="T1" fmla="*/ 2147483647 h 807"/>
              <a:gd name="T2" fmla="*/ 0 w 1158"/>
              <a:gd name="T3" fmla="*/ 2147483647 h 807"/>
              <a:gd name="T4" fmla="*/ 2147483647 w 1158"/>
              <a:gd name="T5" fmla="*/ 2147483647 h 807"/>
              <a:gd name="T6" fmla="*/ 2147483647 w 1158"/>
              <a:gd name="T7" fmla="*/ 2147483647 h 807"/>
              <a:gd name="T8" fmla="*/ 2147483647 w 1158"/>
              <a:gd name="T9" fmla="*/ 2147483647 h 807"/>
              <a:gd name="T10" fmla="*/ 2147483647 w 1158"/>
              <a:gd name="T11" fmla="*/ 2147483647 h 807"/>
              <a:gd name="T12" fmla="*/ 2147483647 w 1158"/>
              <a:gd name="T13" fmla="*/ 2147483647 h 807"/>
              <a:gd name="T14" fmla="*/ 2147483647 w 1158"/>
              <a:gd name="T15" fmla="*/ 2147483647 h 807"/>
              <a:gd name="T16" fmla="*/ 2147483647 w 1158"/>
              <a:gd name="T17" fmla="*/ 2147483647 h 807"/>
              <a:gd name="T18" fmla="*/ 2147483647 w 1158"/>
              <a:gd name="T19" fmla="*/ 2147483647 h 807"/>
              <a:gd name="T20" fmla="*/ 2147483647 w 1158"/>
              <a:gd name="T21" fmla="*/ 2147483647 h 807"/>
              <a:gd name="T22" fmla="*/ 2147483647 w 1158"/>
              <a:gd name="T23" fmla="*/ 2147483647 h 807"/>
              <a:gd name="T24" fmla="*/ 2147483647 w 1158"/>
              <a:gd name="T25" fmla="*/ 2147483647 h 807"/>
              <a:gd name="T26" fmla="*/ 2147483647 w 1158"/>
              <a:gd name="T27" fmla="*/ 2147483647 h 807"/>
              <a:gd name="T28" fmla="*/ 2147483647 w 1158"/>
              <a:gd name="T29" fmla="*/ 2147483647 h 807"/>
              <a:gd name="T30" fmla="*/ 2147483647 w 1158"/>
              <a:gd name="T31" fmla="*/ 2147483647 h 807"/>
              <a:gd name="T32" fmla="*/ 2147483647 w 1158"/>
              <a:gd name="T33" fmla="*/ 2147483647 h 807"/>
              <a:gd name="T34" fmla="*/ 2147483647 w 1158"/>
              <a:gd name="T35" fmla="*/ 2147483647 h 807"/>
              <a:gd name="T36" fmla="*/ 2147483647 w 1158"/>
              <a:gd name="T37" fmla="*/ 2147483647 h 807"/>
              <a:gd name="T38" fmla="*/ 2147483647 w 1158"/>
              <a:gd name="T39" fmla="*/ 2147483647 h 807"/>
              <a:gd name="T40" fmla="*/ 2147483647 w 1158"/>
              <a:gd name="T41" fmla="*/ 2147483647 h 807"/>
              <a:gd name="T42" fmla="*/ 2147483647 w 1158"/>
              <a:gd name="T43" fmla="*/ 2147483647 h 807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1158"/>
              <a:gd name="T67" fmla="*/ 0 h 807"/>
              <a:gd name="T68" fmla="*/ 1158 w 1158"/>
              <a:gd name="T69" fmla="*/ 807 h 807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1158" h="807" extrusionOk="0">
                <a:moveTo>
                  <a:pt x="22" y="11"/>
                </a:moveTo>
                <a:cubicBezTo>
                  <a:pt x="6" y="51"/>
                  <a:pt x="-2" y="91"/>
                  <a:pt x="0" y="135"/>
                </a:cubicBezTo>
                <a:cubicBezTo>
                  <a:pt x="3" y="208"/>
                  <a:pt x="10" y="283"/>
                  <a:pt x="20" y="356"/>
                </a:cubicBezTo>
                <a:cubicBezTo>
                  <a:pt x="31" y="440"/>
                  <a:pt x="40" y="524"/>
                  <a:pt x="49" y="608"/>
                </a:cubicBezTo>
                <a:cubicBezTo>
                  <a:pt x="55" y="664"/>
                  <a:pt x="66" y="723"/>
                  <a:pt x="67" y="779"/>
                </a:cubicBezTo>
                <a:cubicBezTo>
                  <a:pt x="68" y="822"/>
                  <a:pt x="77" y="796"/>
                  <a:pt x="88" y="770"/>
                </a:cubicBezTo>
              </a:path>
              <a:path w="1158" h="807" extrusionOk="0">
                <a:moveTo>
                  <a:pt x="343" y="84"/>
                </a:moveTo>
                <a:cubicBezTo>
                  <a:pt x="316" y="120"/>
                  <a:pt x="308" y="143"/>
                  <a:pt x="295" y="186"/>
                </a:cubicBezTo>
                <a:cubicBezTo>
                  <a:pt x="257" y="307"/>
                  <a:pt x="213" y="482"/>
                  <a:pt x="277" y="602"/>
                </a:cubicBezTo>
                <a:cubicBezTo>
                  <a:pt x="300" y="645"/>
                  <a:pt x="349" y="659"/>
                  <a:pt x="394" y="642"/>
                </a:cubicBezTo>
                <a:cubicBezTo>
                  <a:pt x="450" y="621"/>
                  <a:pt x="479" y="562"/>
                  <a:pt x="493" y="508"/>
                </a:cubicBezTo>
                <a:cubicBezTo>
                  <a:pt x="513" y="432"/>
                  <a:pt x="507" y="352"/>
                  <a:pt x="491" y="276"/>
                </a:cubicBezTo>
                <a:cubicBezTo>
                  <a:pt x="478" y="215"/>
                  <a:pt x="458" y="153"/>
                  <a:pt x="431" y="96"/>
                </a:cubicBezTo>
                <a:cubicBezTo>
                  <a:pt x="420" y="77"/>
                  <a:pt x="418" y="72"/>
                  <a:pt x="410" y="61"/>
                </a:cubicBezTo>
                <a:cubicBezTo>
                  <a:pt x="437" y="81"/>
                  <a:pt x="458" y="98"/>
                  <a:pt x="477" y="127"/>
                </a:cubicBezTo>
                <a:cubicBezTo>
                  <a:pt x="519" y="191"/>
                  <a:pt x="548" y="262"/>
                  <a:pt x="574" y="333"/>
                </a:cubicBezTo>
                <a:cubicBezTo>
                  <a:pt x="609" y="428"/>
                  <a:pt x="630" y="545"/>
                  <a:pt x="700" y="622"/>
                </a:cubicBezTo>
                <a:cubicBezTo>
                  <a:pt x="764" y="692"/>
                  <a:pt x="872" y="683"/>
                  <a:pt x="949" y="640"/>
                </a:cubicBezTo>
                <a:cubicBezTo>
                  <a:pt x="1035" y="592"/>
                  <a:pt x="1101" y="508"/>
                  <a:pt x="1134" y="416"/>
                </a:cubicBezTo>
                <a:cubicBezTo>
                  <a:pt x="1179" y="294"/>
                  <a:pt x="1163" y="130"/>
                  <a:pt x="1058" y="42"/>
                </a:cubicBezTo>
                <a:cubicBezTo>
                  <a:pt x="1009" y="1"/>
                  <a:pt x="940" y="-15"/>
                  <a:pt x="881" y="16"/>
                </a:cubicBezTo>
                <a:cubicBezTo>
                  <a:pt x="827" y="44"/>
                  <a:pt x="811" y="101"/>
                  <a:pt x="795" y="154"/>
                </a:cubicBezTo>
              </a:path>
            </a:pathLst>
          </a:custGeom>
          <a:noFill/>
          <a:ln w="19050" cap="rnd">
            <a:solidFill>
              <a:srgbClr val="40618B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2972" name="Ink 50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1951038" y="3478213"/>
            <a:ext cx="209550" cy="584200"/>
          </a:xfrm>
          <a:custGeom>
            <a:avLst/>
            <a:gdLst>
              <a:gd name="T0" fmla="*/ 2147483647 w 581"/>
              <a:gd name="T1" fmla="*/ 2147483647 h 1625"/>
              <a:gd name="T2" fmla="*/ 2147483647 w 581"/>
              <a:gd name="T3" fmla="*/ 2147483647 h 1625"/>
              <a:gd name="T4" fmla="*/ 2147483647 w 581"/>
              <a:gd name="T5" fmla="*/ 2147483647 h 1625"/>
              <a:gd name="T6" fmla="*/ 2147483647 w 581"/>
              <a:gd name="T7" fmla="*/ 2147483647 h 1625"/>
              <a:gd name="T8" fmla="*/ 2147483647 w 581"/>
              <a:gd name="T9" fmla="*/ 2147483647 h 1625"/>
              <a:gd name="T10" fmla="*/ 2147483647 w 581"/>
              <a:gd name="T11" fmla="*/ 2147483647 h 1625"/>
              <a:gd name="T12" fmla="*/ 2147483647 w 581"/>
              <a:gd name="T13" fmla="*/ 2147483647 h 1625"/>
              <a:gd name="T14" fmla="*/ 2147483647 w 581"/>
              <a:gd name="T15" fmla="*/ 2147483647 h 1625"/>
              <a:gd name="T16" fmla="*/ 2147483647 w 581"/>
              <a:gd name="T17" fmla="*/ 2147483647 h 1625"/>
              <a:gd name="T18" fmla="*/ 2147483647 w 581"/>
              <a:gd name="T19" fmla="*/ 2147483647 h 1625"/>
              <a:gd name="T20" fmla="*/ 2147483647 w 581"/>
              <a:gd name="T21" fmla="*/ 2147483647 h 1625"/>
              <a:gd name="T22" fmla="*/ 2147483647 w 581"/>
              <a:gd name="T23" fmla="*/ 2147483647 h 1625"/>
              <a:gd name="T24" fmla="*/ 2147483647 w 581"/>
              <a:gd name="T25" fmla="*/ 2147483647 h 1625"/>
              <a:gd name="T26" fmla="*/ 2147483647 w 581"/>
              <a:gd name="T27" fmla="*/ 2147483647 h 1625"/>
              <a:gd name="T28" fmla="*/ 2147483647 w 581"/>
              <a:gd name="T29" fmla="*/ 2147483647 h 1625"/>
              <a:gd name="T30" fmla="*/ 2147483647 w 581"/>
              <a:gd name="T31" fmla="*/ 2147483647 h 1625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581"/>
              <a:gd name="T49" fmla="*/ 0 h 1625"/>
              <a:gd name="T50" fmla="*/ 581 w 581"/>
              <a:gd name="T51" fmla="*/ 1625 h 1625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581" h="1625" extrusionOk="0">
                <a:moveTo>
                  <a:pt x="56" y="777"/>
                </a:moveTo>
                <a:cubicBezTo>
                  <a:pt x="75" y="795"/>
                  <a:pt x="64" y="807"/>
                  <a:pt x="58" y="831"/>
                </a:cubicBezTo>
                <a:cubicBezTo>
                  <a:pt x="47" y="874"/>
                  <a:pt x="35" y="918"/>
                  <a:pt x="24" y="961"/>
                </a:cubicBezTo>
                <a:cubicBezTo>
                  <a:pt x="14" y="1001"/>
                  <a:pt x="10" y="1039"/>
                  <a:pt x="4" y="1079"/>
                </a:cubicBezTo>
                <a:cubicBezTo>
                  <a:pt x="1" y="1102"/>
                  <a:pt x="15" y="1060"/>
                  <a:pt x="25" y="1039"/>
                </a:cubicBezTo>
              </a:path>
              <a:path w="581" h="1625" extrusionOk="0">
                <a:moveTo>
                  <a:pt x="168" y="234"/>
                </a:moveTo>
                <a:cubicBezTo>
                  <a:pt x="160" y="214"/>
                  <a:pt x="157" y="209"/>
                  <a:pt x="140" y="196"/>
                </a:cubicBezTo>
              </a:path>
              <a:path w="581" h="1625" extrusionOk="0">
                <a:moveTo>
                  <a:pt x="398" y="19"/>
                </a:moveTo>
                <a:cubicBezTo>
                  <a:pt x="439" y="9"/>
                  <a:pt x="427" y="-7"/>
                  <a:pt x="401" y="42"/>
                </a:cubicBezTo>
                <a:cubicBezTo>
                  <a:pt x="359" y="121"/>
                  <a:pt x="339" y="207"/>
                  <a:pt x="326" y="295"/>
                </a:cubicBezTo>
                <a:cubicBezTo>
                  <a:pt x="286" y="560"/>
                  <a:pt x="306" y="834"/>
                  <a:pt x="318" y="1100"/>
                </a:cubicBezTo>
                <a:cubicBezTo>
                  <a:pt x="325" y="1247"/>
                  <a:pt x="334" y="1393"/>
                  <a:pt x="340" y="1540"/>
                </a:cubicBezTo>
                <a:cubicBezTo>
                  <a:pt x="342" y="1587"/>
                  <a:pt x="342" y="1596"/>
                  <a:pt x="347" y="1624"/>
                </a:cubicBezTo>
              </a:path>
              <a:path w="581" h="1625" extrusionOk="0">
                <a:moveTo>
                  <a:pt x="290" y="994"/>
                </a:moveTo>
                <a:cubicBezTo>
                  <a:pt x="310" y="957"/>
                  <a:pt x="334" y="973"/>
                  <a:pt x="375" y="969"/>
                </a:cubicBezTo>
                <a:cubicBezTo>
                  <a:pt x="446" y="963"/>
                  <a:pt x="513" y="940"/>
                  <a:pt x="580" y="917"/>
                </a:cubicBezTo>
              </a:path>
            </a:pathLst>
          </a:custGeom>
          <a:noFill/>
          <a:ln w="19050" cap="rnd">
            <a:solidFill>
              <a:srgbClr val="40618B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2973" name="Ink 51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2552700" y="3475038"/>
            <a:ext cx="1154113" cy="606425"/>
          </a:xfrm>
          <a:custGeom>
            <a:avLst/>
            <a:gdLst>
              <a:gd name="T0" fmla="*/ 2147483647 w 3209"/>
              <a:gd name="T1" fmla="*/ 2147483647 h 1687"/>
              <a:gd name="T2" fmla="*/ 2147483647 w 3209"/>
              <a:gd name="T3" fmla="*/ 2147483647 h 1687"/>
              <a:gd name="T4" fmla="*/ 2147483647 w 3209"/>
              <a:gd name="T5" fmla="*/ 2147483647 h 1687"/>
              <a:gd name="T6" fmla="*/ 2147483647 w 3209"/>
              <a:gd name="T7" fmla="*/ 2147483647 h 1687"/>
              <a:gd name="T8" fmla="*/ 2147483647 w 3209"/>
              <a:gd name="T9" fmla="*/ 2147483647 h 1687"/>
              <a:gd name="T10" fmla="*/ 2147483647 w 3209"/>
              <a:gd name="T11" fmla="*/ 2147483647 h 1687"/>
              <a:gd name="T12" fmla="*/ 2147483647 w 3209"/>
              <a:gd name="T13" fmla="*/ 2147483647 h 1687"/>
              <a:gd name="T14" fmla="*/ 2147483647 w 3209"/>
              <a:gd name="T15" fmla="*/ 2147483647 h 1687"/>
              <a:gd name="T16" fmla="*/ 2147483647 w 3209"/>
              <a:gd name="T17" fmla="*/ 2147483647 h 1687"/>
              <a:gd name="T18" fmla="*/ 2147483647 w 3209"/>
              <a:gd name="T19" fmla="*/ 2147483647 h 1687"/>
              <a:gd name="T20" fmla="*/ 2147483647 w 3209"/>
              <a:gd name="T21" fmla="*/ 2147483647 h 1687"/>
              <a:gd name="T22" fmla="*/ 2147483647 w 3209"/>
              <a:gd name="T23" fmla="*/ 2147483647 h 1687"/>
              <a:gd name="T24" fmla="*/ 2147483647 w 3209"/>
              <a:gd name="T25" fmla="*/ 2147483647 h 1687"/>
              <a:gd name="T26" fmla="*/ 2147483647 w 3209"/>
              <a:gd name="T27" fmla="*/ 2147483647 h 1687"/>
              <a:gd name="T28" fmla="*/ 2147483647 w 3209"/>
              <a:gd name="T29" fmla="*/ 2147483647 h 1687"/>
              <a:gd name="T30" fmla="*/ 2147483647 w 3209"/>
              <a:gd name="T31" fmla="*/ 2147483647 h 1687"/>
              <a:gd name="T32" fmla="*/ 2147483647 w 3209"/>
              <a:gd name="T33" fmla="*/ 2147483647 h 1687"/>
              <a:gd name="T34" fmla="*/ 2147483647 w 3209"/>
              <a:gd name="T35" fmla="*/ 0 h 1687"/>
              <a:gd name="T36" fmla="*/ 2147483647 w 3209"/>
              <a:gd name="T37" fmla="*/ 2147483647 h 1687"/>
              <a:gd name="T38" fmla="*/ 2147483647 w 3209"/>
              <a:gd name="T39" fmla="*/ 2147483647 h 1687"/>
              <a:gd name="T40" fmla="*/ 2147483647 w 3209"/>
              <a:gd name="T41" fmla="*/ 2147483647 h 1687"/>
              <a:gd name="T42" fmla="*/ 2147483647 w 3209"/>
              <a:gd name="T43" fmla="*/ 2147483647 h 1687"/>
              <a:gd name="T44" fmla="*/ 2147483647 w 3209"/>
              <a:gd name="T45" fmla="*/ 2147483647 h 1687"/>
              <a:gd name="T46" fmla="*/ 2147483647 w 3209"/>
              <a:gd name="T47" fmla="*/ 2147483647 h 1687"/>
              <a:gd name="T48" fmla="*/ 2147483647 w 3209"/>
              <a:gd name="T49" fmla="*/ 2147483647 h 1687"/>
              <a:gd name="T50" fmla="*/ 2147483647 w 3209"/>
              <a:gd name="T51" fmla="*/ 2147483647 h 1687"/>
              <a:gd name="T52" fmla="*/ 2147483647 w 3209"/>
              <a:gd name="T53" fmla="*/ 2147483647 h 1687"/>
              <a:gd name="T54" fmla="*/ 2147483647 w 3209"/>
              <a:gd name="T55" fmla="*/ 2147483647 h 1687"/>
              <a:gd name="T56" fmla="*/ 2147483647 w 3209"/>
              <a:gd name="T57" fmla="*/ 2147483647 h 1687"/>
              <a:gd name="T58" fmla="*/ 2147483647 w 3209"/>
              <a:gd name="T59" fmla="*/ 2147483647 h 1687"/>
              <a:gd name="T60" fmla="*/ 2147483647 w 3209"/>
              <a:gd name="T61" fmla="*/ 2147483647 h 1687"/>
              <a:gd name="T62" fmla="*/ 2147483647 w 3209"/>
              <a:gd name="T63" fmla="*/ 2147483647 h 1687"/>
              <a:gd name="T64" fmla="*/ 2147483647 w 3209"/>
              <a:gd name="T65" fmla="*/ 2147483647 h 1687"/>
              <a:gd name="T66" fmla="*/ 2147483647 w 3209"/>
              <a:gd name="T67" fmla="*/ 2147483647 h 1687"/>
              <a:gd name="T68" fmla="*/ 2147483647 w 3209"/>
              <a:gd name="T69" fmla="*/ 2147483647 h 1687"/>
              <a:gd name="T70" fmla="*/ 2147483647 w 3209"/>
              <a:gd name="T71" fmla="*/ 2147483647 h 1687"/>
              <a:gd name="T72" fmla="*/ 2147483647 w 3209"/>
              <a:gd name="T73" fmla="*/ 2147483647 h 1687"/>
              <a:gd name="T74" fmla="*/ 2147483647 w 3209"/>
              <a:gd name="T75" fmla="*/ 2147483647 h 1687"/>
              <a:gd name="T76" fmla="*/ 2147483647 w 3209"/>
              <a:gd name="T77" fmla="*/ 2147483647 h 1687"/>
              <a:gd name="T78" fmla="*/ 2147483647 w 3209"/>
              <a:gd name="T79" fmla="*/ 2147483647 h 1687"/>
              <a:gd name="T80" fmla="*/ 2147483647 w 3209"/>
              <a:gd name="T81" fmla="*/ 2147483647 h 1687"/>
              <a:gd name="T82" fmla="*/ 2147483647 w 3209"/>
              <a:gd name="T83" fmla="*/ 2147483647 h 1687"/>
              <a:gd name="T84" fmla="*/ 2147483647 w 3209"/>
              <a:gd name="T85" fmla="*/ 2147483647 h 1687"/>
              <a:gd name="T86" fmla="*/ 2147483647 w 3209"/>
              <a:gd name="T87" fmla="*/ 2147483647 h 1687"/>
              <a:gd name="T88" fmla="*/ 2147483647 w 3209"/>
              <a:gd name="T89" fmla="*/ 2147483647 h 1687"/>
              <a:gd name="T90" fmla="*/ 2147483647 w 3209"/>
              <a:gd name="T91" fmla="*/ 2147483647 h 1687"/>
              <a:gd name="T92" fmla="*/ 2147483647 w 3209"/>
              <a:gd name="T93" fmla="*/ 2147483647 h 1687"/>
              <a:gd name="T94" fmla="*/ 2147483647 w 3209"/>
              <a:gd name="T95" fmla="*/ 2147483647 h 1687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w 3209"/>
              <a:gd name="T145" fmla="*/ 0 h 1687"/>
              <a:gd name="T146" fmla="*/ 3209 w 3209"/>
              <a:gd name="T147" fmla="*/ 1687 h 1687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T144" t="T145" r="T146" b="T147"/>
            <a:pathLst>
              <a:path w="3209" h="1687" extrusionOk="0">
                <a:moveTo>
                  <a:pt x="261" y="646"/>
                </a:moveTo>
                <a:cubicBezTo>
                  <a:pt x="233" y="622"/>
                  <a:pt x="210" y="593"/>
                  <a:pt x="172" y="582"/>
                </a:cubicBezTo>
                <a:cubicBezTo>
                  <a:pt x="106" y="563"/>
                  <a:pt x="22" y="576"/>
                  <a:pt x="3" y="652"/>
                </a:cubicBezTo>
                <a:cubicBezTo>
                  <a:pt x="-26" y="766"/>
                  <a:pt x="68" y="881"/>
                  <a:pt x="113" y="977"/>
                </a:cubicBezTo>
                <a:cubicBezTo>
                  <a:pt x="126" y="1005"/>
                  <a:pt x="145" y="1027"/>
                  <a:pt x="122" y="1052"/>
                </a:cubicBezTo>
                <a:cubicBezTo>
                  <a:pt x="98" y="1078"/>
                  <a:pt x="103" y="1060"/>
                  <a:pt x="67" y="1058"/>
                </a:cubicBezTo>
                <a:cubicBezTo>
                  <a:pt x="246" y="1031"/>
                  <a:pt x="525" y="984"/>
                  <a:pt x="642" y="827"/>
                </a:cubicBezTo>
                <a:cubicBezTo>
                  <a:pt x="679" y="777"/>
                  <a:pt x="657" y="763"/>
                  <a:pt x="666" y="723"/>
                </a:cubicBezTo>
                <a:cubicBezTo>
                  <a:pt x="601" y="740"/>
                  <a:pt x="568" y="743"/>
                  <a:pt x="529" y="814"/>
                </a:cubicBezTo>
                <a:cubicBezTo>
                  <a:pt x="494" y="878"/>
                  <a:pt x="471" y="1005"/>
                  <a:pt x="563" y="1036"/>
                </a:cubicBezTo>
                <a:cubicBezTo>
                  <a:pt x="658" y="1068"/>
                  <a:pt x="779" y="981"/>
                  <a:pt x="847" y="927"/>
                </a:cubicBezTo>
                <a:cubicBezTo>
                  <a:pt x="1071" y="749"/>
                  <a:pt x="1251" y="404"/>
                  <a:pt x="1231" y="112"/>
                </a:cubicBezTo>
                <a:cubicBezTo>
                  <a:pt x="1229" y="100"/>
                  <a:pt x="1226" y="88"/>
                  <a:pt x="1224" y="76"/>
                </a:cubicBezTo>
                <a:cubicBezTo>
                  <a:pt x="1203" y="93"/>
                  <a:pt x="1175" y="99"/>
                  <a:pt x="1148" y="155"/>
                </a:cubicBezTo>
                <a:cubicBezTo>
                  <a:pt x="1066" y="327"/>
                  <a:pt x="1009" y="556"/>
                  <a:pt x="1034" y="746"/>
                </a:cubicBezTo>
                <a:cubicBezTo>
                  <a:pt x="1044" y="822"/>
                  <a:pt x="1070" y="823"/>
                  <a:pt x="1107" y="873"/>
                </a:cubicBezTo>
                <a:cubicBezTo>
                  <a:pt x="1196" y="852"/>
                  <a:pt x="1242" y="845"/>
                  <a:pt x="1313" y="770"/>
                </a:cubicBezTo>
                <a:cubicBezTo>
                  <a:pt x="1507" y="566"/>
                  <a:pt x="1599" y="273"/>
                  <a:pt x="1633" y="0"/>
                </a:cubicBezTo>
                <a:cubicBezTo>
                  <a:pt x="1610" y="134"/>
                  <a:pt x="1596" y="269"/>
                  <a:pt x="1581" y="404"/>
                </a:cubicBezTo>
                <a:cubicBezTo>
                  <a:pt x="1540" y="773"/>
                  <a:pt x="1451" y="1177"/>
                  <a:pt x="1472" y="1549"/>
                </a:cubicBezTo>
                <a:cubicBezTo>
                  <a:pt x="1475" y="1593"/>
                  <a:pt x="1482" y="1492"/>
                  <a:pt x="1489" y="1449"/>
                </a:cubicBezTo>
              </a:path>
              <a:path w="3209" h="1687" extrusionOk="0">
                <a:moveTo>
                  <a:pt x="1701" y="723"/>
                </a:moveTo>
                <a:cubicBezTo>
                  <a:pt x="1711" y="728"/>
                  <a:pt x="1747" y="766"/>
                  <a:pt x="1748" y="766"/>
                </a:cubicBezTo>
                <a:cubicBezTo>
                  <a:pt x="1751" y="762"/>
                  <a:pt x="1755" y="758"/>
                  <a:pt x="1758" y="754"/>
                </a:cubicBezTo>
              </a:path>
              <a:path w="3209" h="1687" extrusionOk="0">
                <a:moveTo>
                  <a:pt x="2013" y="1686"/>
                </a:moveTo>
                <a:cubicBezTo>
                  <a:pt x="2003" y="1473"/>
                  <a:pt x="2012" y="1257"/>
                  <a:pt x="2039" y="1045"/>
                </a:cubicBezTo>
                <a:cubicBezTo>
                  <a:pt x="2055" y="915"/>
                  <a:pt x="2080" y="774"/>
                  <a:pt x="2141" y="657"/>
                </a:cubicBezTo>
                <a:cubicBezTo>
                  <a:pt x="2165" y="611"/>
                  <a:pt x="2216" y="547"/>
                  <a:pt x="2273" y="591"/>
                </a:cubicBezTo>
                <a:cubicBezTo>
                  <a:pt x="2315" y="624"/>
                  <a:pt x="2313" y="686"/>
                  <a:pt x="2308" y="732"/>
                </a:cubicBezTo>
                <a:cubicBezTo>
                  <a:pt x="2305" y="754"/>
                  <a:pt x="2277" y="841"/>
                  <a:pt x="2238" y="833"/>
                </a:cubicBezTo>
                <a:cubicBezTo>
                  <a:pt x="2216" y="829"/>
                  <a:pt x="2208" y="826"/>
                  <a:pt x="2199" y="810"/>
                </a:cubicBezTo>
              </a:path>
              <a:path w="3209" h="1687" extrusionOk="0">
                <a:moveTo>
                  <a:pt x="2372" y="119"/>
                </a:moveTo>
                <a:cubicBezTo>
                  <a:pt x="2432" y="92"/>
                  <a:pt x="2432" y="72"/>
                  <a:pt x="2473" y="129"/>
                </a:cubicBezTo>
                <a:cubicBezTo>
                  <a:pt x="2521" y="195"/>
                  <a:pt x="2483" y="347"/>
                  <a:pt x="2476" y="418"/>
                </a:cubicBezTo>
                <a:cubicBezTo>
                  <a:pt x="2468" y="505"/>
                  <a:pt x="2394" y="771"/>
                  <a:pt x="2460" y="847"/>
                </a:cubicBezTo>
                <a:cubicBezTo>
                  <a:pt x="2495" y="887"/>
                  <a:pt x="2525" y="867"/>
                  <a:pt x="2563" y="839"/>
                </a:cubicBezTo>
                <a:cubicBezTo>
                  <a:pt x="2605" y="809"/>
                  <a:pt x="2639" y="755"/>
                  <a:pt x="2662" y="709"/>
                </a:cubicBezTo>
                <a:cubicBezTo>
                  <a:pt x="2671" y="690"/>
                  <a:pt x="2680" y="646"/>
                  <a:pt x="2694" y="631"/>
                </a:cubicBezTo>
                <a:cubicBezTo>
                  <a:pt x="2706" y="618"/>
                  <a:pt x="2745" y="619"/>
                  <a:pt x="2752" y="616"/>
                </a:cubicBezTo>
                <a:cubicBezTo>
                  <a:pt x="2757" y="660"/>
                  <a:pt x="2756" y="710"/>
                  <a:pt x="2774" y="751"/>
                </a:cubicBezTo>
                <a:cubicBezTo>
                  <a:pt x="2789" y="785"/>
                  <a:pt x="2801" y="805"/>
                  <a:pt x="2842" y="801"/>
                </a:cubicBezTo>
                <a:cubicBezTo>
                  <a:pt x="2913" y="794"/>
                  <a:pt x="2973" y="714"/>
                  <a:pt x="3011" y="662"/>
                </a:cubicBezTo>
                <a:cubicBezTo>
                  <a:pt x="3036" y="628"/>
                  <a:pt x="3058" y="594"/>
                  <a:pt x="3084" y="566"/>
                </a:cubicBezTo>
                <a:cubicBezTo>
                  <a:pt x="3122" y="651"/>
                  <a:pt x="3150" y="742"/>
                  <a:pt x="3171" y="833"/>
                </a:cubicBezTo>
                <a:cubicBezTo>
                  <a:pt x="3208" y="993"/>
                  <a:pt x="3246" y="1194"/>
                  <a:pt x="3146" y="1340"/>
                </a:cubicBezTo>
                <a:cubicBezTo>
                  <a:pt x="3112" y="1389"/>
                  <a:pt x="3052" y="1431"/>
                  <a:pt x="2990" y="1420"/>
                </a:cubicBezTo>
                <a:cubicBezTo>
                  <a:pt x="2925" y="1409"/>
                  <a:pt x="2882" y="1348"/>
                  <a:pt x="2869" y="1287"/>
                </a:cubicBezTo>
                <a:cubicBezTo>
                  <a:pt x="2855" y="1220"/>
                  <a:pt x="2877" y="1160"/>
                  <a:pt x="2893" y="1096"/>
                </a:cubicBezTo>
              </a:path>
            </a:pathLst>
          </a:custGeom>
          <a:noFill/>
          <a:ln w="19050" cap="rnd">
            <a:solidFill>
              <a:srgbClr val="40618B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2974" name="Ink 52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3911600" y="3581400"/>
            <a:ext cx="949325" cy="242888"/>
          </a:xfrm>
          <a:custGeom>
            <a:avLst/>
            <a:gdLst>
              <a:gd name="T0" fmla="*/ 0 w 2638"/>
              <a:gd name="T1" fmla="*/ 2147483647 h 673"/>
              <a:gd name="T2" fmla="*/ 2147483647 w 2638"/>
              <a:gd name="T3" fmla="*/ 2147483647 h 673"/>
              <a:gd name="T4" fmla="*/ 2147483647 w 2638"/>
              <a:gd name="T5" fmla="*/ 2147483647 h 673"/>
              <a:gd name="T6" fmla="*/ 2147483647 w 2638"/>
              <a:gd name="T7" fmla="*/ 2147483647 h 673"/>
              <a:gd name="T8" fmla="*/ 2147483647 w 2638"/>
              <a:gd name="T9" fmla="*/ 2147483647 h 673"/>
              <a:gd name="T10" fmla="*/ 2147483647 w 2638"/>
              <a:gd name="T11" fmla="*/ 2147483647 h 673"/>
              <a:gd name="T12" fmla="*/ 2147483647 w 2638"/>
              <a:gd name="T13" fmla="*/ 2147483647 h 673"/>
              <a:gd name="T14" fmla="*/ 2147483647 w 2638"/>
              <a:gd name="T15" fmla="*/ 2147483647 h 673"/>
              <a:gd name="T16" fmla="*/ 2147483647 w 2638"/>
              <a:gd name="T17" fmla="*/ 2147483647 h 673"/>
              <a:gd name="T18" fmla="*/ 2147483647 w 2638"/>
              <a:gd name="T19" fmla="*/ 2147483647 h 673"/>
              <a:gd name="T20" fmla="*/ 2147483647 w 2638"/>
              <a:gd name="T21" fmla="*/ 2147483647 h 673"/>
              <a:gd name="T22" fmla="*/ 2147483647 w 2638"/>
              <a:gd name="T23" fmla="*/ 2147483647 h 673"/>
              <a:gd name="T24" fmla="*/ 2147483647 w 2638"/>
              <a:gd name="T25" fmla="*/ 2147483647 h 673"/>
              <a:gd name="T26" fmla="*/ 2147483647 w 2638"/>
              <a:gd name="T27" fmla="*/ 2147483647 h 673"/>
              <a:gd name="T28" fmla="*/ 2147483647 w 2638"/>
              <a:gd name="T29" fmla="*/ 2147483647 h 673"/>
              <a:gd name="T30" fmla="*/ 2147483647 w 2638"/>
              <a:gd name="T31" fmla="*/ 2147483647 h 673"/>
              <a:gd name="T32" fmla="*/ 2147483647 w 2638"/>
              <a:gd name="T33" fmla="*/ 2147483647 h 673"/>
              <a:gd name="T34" fmla="*/ 2147483647 w 2638"/>
              <a:gd name="T35" fmla="*/ 2147483647 h 673"/>
              <a:gd name="T36" fmla="*/ 2147483647 w 2638"/>
              <a:gd name="T37" fmla="*/ 2147483647 h 673"/>
              <a:gd name="T38" fmla="*/ 2147483647 w 2638"/>
              <a:gd name="T39" fmla="*/ 2147483647 h 673"/>
              <a:gd name="T40" fmla="*/ 2147483647 w 2638"/>
              <a:gd name="T41" fmla="*/ 2147483647 h 673"/>
              <a:gd name="T42" fmla="*/ 2147483647 w 2638"/>
              <a:gd name="T43" fmla="*/ 0 h 673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2638"/>
              <a:gd name="T67" fmla="*/ 0 h 673"/>
              <a:gd name="T68" fmla="*/ 2638 w 2638"/>
              <a:gd name="T69" fmla="*/ 673 h 673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2638" h="673" extrusionOk="0">
                <a:moveTo>
                  <a:pt x="0" y="130"/>
                </a:moveTo>
                <a:cubicBezTo>
                  <a:pt x="67" y="160"/>
                  <a:pt x="128" y="180"/>
                  <a:pt x="203" y="182"/>
                </a:cubicBezTo>
                <a:cubicBezTo>
                  <a:pt x="289" y="184"/>
                  <a:pt x="372" y="164"/>
                  <a:pt x="455" y="144"/>
                </a:cubicBezTo>
              </a:path>
              <a:path w="2638" h="673" extrusionOk="0">
                <a:moveTo>
                  <a:pt x="196" y="429"/>
                </a:moveTo>
                <a:cubicBezTo>
                  <a:pt x="229" y="519"/>
                  <a:pt x="264" y="541"/>
                  <a:pt x="363" y="554"/>
                </a:cubicBezTo>
                <a:cubicBezTo>
                  <a:pt x="456" y="567"/>
                  <a:pt x="537" y="550"/>
                  <a:pt x="628" y="535"/>
                </a:cubicBezTo>
              </a:path>
              <a:path w="2638" h="673" extrusionOk="0">
                <a:moveTo>
                  <a:pt x="915" y="126"/>
                </a:moveTo>
                <a:cubicBezTo>
                  <a:pt x="960" y="171"/>
                  <a:pt x="1005" y="183"/>
                  <a:pt x="1067" y="200"/>
                </a:cubicBezTo>
                <a:cubicBezTo>
                  <a:pt x="1158" y="225"/>
                  <a:pt x="1255" y="233"/>
                  <a:pt x="1349" y="226"/>
                </a:cubicBezTo>
                <a:cubicBezTo>
                  <a:pt x="1407" y="217"/>
                  <a:pt x="1424" y="215"/>
                  <a:pt x="1460" y="205"/>
                </a:cubicBezTo>
              </a:path>
              <a:path w="2638" h="673" extrusionOk="0">
                <a:moveTo>
                  <a:pt x="1047" y="443"/>
                </a:moveTo>
                <a:cubicBezTo>
                  <a:pt x="1112" y="500"/>
                  <a:pt x="1170" y="515"/>
                  <a:pt x="1258" y="524"/>
                </a:cubicBezTo>
                <a:cubicBezTo>
                  <a:pt x="1378" y="536"/>
                  <a:pt x="1493" y="514"/>
                  <a:pt x="1611" y="493"/>
                </a:cubicBezTo>
              </a:path>
              <a:path w="2638" h="673" extrusionOk="0">
                <a:moveTo>
                  <a:pt x="2132" y="283"/>
                </a:moveTo>
                <a:cubicBezTo>
                  <a:pt x="2142" y="248"/>
                  <a:pt x="2155" y="237"/>
                  <a:pt x="2106" y="230"/>
                </a:cubicBezTo>
                <a:cubicBezTo>
                  <a:pt x="1994" y="213"/>
                  <a:pt x="1875" y="301"/>
                  <a:pt x="1819" y="391"/>
                </a:cubicBezTo>
                <a:cubicBezTo>
                  <a:pt x="1776" y="460"/>
                  <a:pt x="1764" y="549"/>
                  <a:pt x="1824" y="612"/>
                </a:cubicBezTo>
                <a:cubicBezTo>
                  <a:pt x="1896" y="687"/>
                  <a:pt x="2028" y="679"/>
                  <a:pt x="2119" y="662"/>
                </a:cubicBezTo>
                <a:cubicBezTo>
                  <a:pt x="2251" y="638"/>
                  <a:pt x="2386" y="576"/>
                  <a:pt x="2489" y="489"/>
                </a:cubicBezTo>
                <a:cubicBezTo>
                  <a:pt x="2565" y="425"/>
                  <a:pt x="2641" y="328"/>
                  <a:pt x="2637" y="223"/>
                </a:cubicBezTo>
                <a:cubicBezTo>
                  <a:pt x="2634" y="137"/>
                  <a:pt x="2560" y="80"/>
                  <a:pt x="2491" y="43"/>
                </a:cubicBezTo>
                <a:cubicBezTo>
                  <a:pt x="2440" y="16"/>
                  <a:pt x="2384" y="7"/>
                  <a:pt x="2327" y="0"/>
                </a:cubicBezTo>
              </a:path>
            </a:pathLst>
          </a:custGeom>
          <a:noFill/>
          <a:ln w="19050" cap="rnd">
            <a:solidFill>
              <a:srgbClr val="40618B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2975" name="Ink 53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5135563" y="3622675"/>
            <a:ext cx="33337" cy="136525"/>
          </a:xfrm>
          <a:custGeom>
            <a:avLst/>
            <a:gdLst>
              <a:gd name="T0" fmla="*/ 2147483647 w 90"/>
              <a:gd name="T1" fmla="*/ 0 h 377"/>
              <a:gd name="T2" fmla="*/ 2147483647 w 90"/>
              <a:gd name="T3" fmla="*/ 2147483647 h 377"/>
              <a:gd name="T4" fmla="*/ 2147483647 w 90"/>
              <a:gd name="T5" fmla="*/ 2147483647 h 377"/>
              <a:gd name="T6" fmla="*/ 2147483647 w 90"/>
              <a:gd name="T7" fmla="*/ 2147483647 h 377"/>
              <a:gd name="T8" fmla="*/ 2147483647 w 90"/>
              <a:gd name="T9" fmla="*/ 2147483647 h 377"/>
              <a:gd name="T10" fmla="*/ 2147483647 w 90"/>
              <a:gd name="T11" fmla="*/ 2147483647 h 37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90"/>
              <a:gd name="T19" fmla="*/ 0 h 377"/>
              <a:gd name="T20" fmla="*/ 90 w 90"/>
              <a:gd name="T21" fmla="*/ 377 h 377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90" h="377" extrusionOk="0">
                <a:moveTo>
                  <a:pt x="2" y="0"/>
                </a:moveTo>
                <a:cubicBezTo>
                  <a:pt x="-1" y="22"/>
                  <a:pt x="3" y="26"/>
                  <a:pt x="24" y="22"/>
                </a:cubicBezTo>
                <a:cubicBezTo>
                  <a:pt x="28" y="21"/>
                  <a:pt x="31" y="21"/>
                  <a:pt x="35" y="20"/>
                </a:cubicBezTo>
              </a:path>
              <a:path w="90" h="377" extrusionOk="0">
                <a:moveTo>
                  <a:pt x="33" y="319"/>
                </a:moveTo>
                <a:cubicBezTo>
                  <a:pt x="33" y="345"/>
                  <a:pt x="30" y="356"/>
                  <a:pt x="42" y="376"/>
                </a:cubicBezTo>
                <a:cubicBezTo>
                  <a:pt x="65" y="369"/>
                  <a:pt x="70" y="360"/>
                  <a:pt x="89" y="340"/>
                </a:cubicBezTo>
              </a:path>
            </a:pathLst>
          </a:custGeom>
          <a:noFill/>
          <a:ln w="19050" cap="rnd">
            <a:solidFill>
              <a:srgbClr val="40618B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2976" name="Ink 54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5543550" y="3414713"/>
            <a:ext cx="2420938" cy="622300"/>
          </a:xfrm>
          <a:custGeom>
            <a:avLst/>
            <a:gdLst>
              <a:gd name="T0" fmla="*/ 2147483647 w 6725"/>
              <a:gd name="T1" fmla="*/ 2147483647 h 1728"/>
              <a:gd name="T2" fmla="*/ 2147483647 w 6725"/>
              <a:gd name="T3" fmla="*/ 2147483647 h 1728"/>
              <a:gd name="T4" fmla="*/ 2147483647 w 6725"/>
              <a:gd name="T5" fmla="*/ 2147483647 h 1728"/>
              <a:gd name="T6" fmla="*/ 2147483647 w 6725"/>
              <a:gd name="T7" fmla="*/ 2147483647 h 1728"/>
              <a:gd name="T8" fmla="*/ 2147483647 w 6725"/>
              <a:gd name="T9" fmla="*/ 2147483647 h 1728"/>
              <a:gd name="T10" fmla="*/ 2147483647 w 6725"/>
              <a:gd name="T11" fmla="*/ 2147483647 h 1728"/>
              <a:gd name="T12" fmla="*/ 2147483647 w 6725"/>
              <a:gd name="T13" fmla="*/ 2147483647 h 1728"/>
              <a:gd name="T14" fmla="*/ 2147483647 w 6725"/>
              <a:gd name="T15" fmla="*/ 2147483647 h 1728"/>
              <a:gd name="T16" fmla="*/ 2147483647 w 6725"/>
              <a:gd name="T17" fmla="*/ 2147483647 h 1728"/>
              <a:gd name="T18" fmla="*/ 2147483647 w 6725"/>
              <a:gd name="T19" fmla="*/ 2147483647 h 1728"/>
              <a:gd name="T20" fmla="*/ 2147483647 w 6725"/>
              <a:gd name="T21" fmla="*/ 2147483647 h 1728"/>
              <a:gd name="T22" fmla="*/ 2147483647 w 6725"/>
              <a:gd name="T23" fmla="*/ 2147483647 h 1728"/>
              <a:gd name="T24" fmla="*/ 2147483647 w 6725"/>
              <a:gd name="T25" fmla="*/ 2147483647 h 1728"/>
              <a:gd name="T26" fmla="*/ 2147483647 w 6725"/>
              <a:gd name="T27" fmla="*/ 2147483647 h 1728"/>
              <a:gd name="T28" fmla="*/ 2147483647 w 6725"/>
              <a:gd name="T29" fmla="*/ 2147483647 h 1728"/>
              <a:gd name="T30" fmla="*/ 2147483647 w 6725"/>
              <a:gd name="T31" fmla="*/ 2147483647 h 1728"/>
              <a:gd name="T32" fmla="*/ 2147483647 w 6725"/>
              <a:gd name="T33" fmla="*/ 2147483647 h 1728"/>
              <a:gd name="T34" fmla="*/ 2147483647 w 6725"/>
              <a:gd name="T35" fmla="*/ 2147483647 h 1728"/>
              <a:gd name="T36" fmla="*/ 2147483647 w 6725"/>
              <a:gd name="T37" fmla="*/ 2147483647 h 1728"/>
              <a:gd name="T38" fmla="*/ 2147483647 w 6725"/>
              <a:gd name="T39" fmla="*/ 2147483647 h 1728"/>
              <a:gd name="T40" fmla="*/ 2147483647 w 6725"/>
              <a:gd name="T41" fmla="*/ 2147483647 h 1728"/>
              <a:gd name="T42" fmla="*/ 2147483647 w 6725"/>
              <a:gd name="T43" fmla="*/ 2147483647 h 1728"/>
              <a:gd name="T44" fmla="*/ 2147483647 w 6725"/>
              <a:gd name="T45" fmla="*/ 2147483647 h 1728"/>
              <a:gd name="T46" fmla="*/ 2147483647 w 6725"/>
              <a:gd name="T47" fmla="*/ 2147483647 h 1728"/>
              <a:gd name="T48" fmla="*/ 2147483647 w 6725"/>
              <a:gd name="T49" fmla="*/ 2147483647 h 1728"/>
              <a:gd name="T50" fmla="*/ 2147483647 w 6725"/>
              <a:gd name="T51" fmla="*/ 2147483647 h 1728"/>
              <a:gd name="T52" fmla="*/ 2147483647 w 6725"/>
              <a:gd name="T53" fmla="*/ 2147483647 h 1728"/>
              <a:gd name="T54" fmla="*/ 2147483647 w 6725"/>
              <a:gd name="T55" fmla="*/ 2147483647 h 1728"/>
              <a:gd name="T56" fmla="*/ 2147483647 w 6725"/>
              <a:gd name="T57" fmla="*/ 2147483647 h 1728"/>
              <a:gd name="T58" fmla="*/ 2147483647 w 6725"/>
              <a:gd name="T59" fmla="*/ 2147483647 h 1728"/>
              <a:gd name="T60" fmla="*/ 2147483647 w 6725"/>
              <a:gd name="T61" fmla="*/ 2147483647 h 1728"/>
              <a:gd name="T62" fmla="*/ 2147483647 w 6725"/>
              <a:gd name="T63" fmla="*/ 2147483647 h 1728"/>
              <a:gd name="T64" fmla="*/ 2147483647 w 6725"/>
              <a:gd name="T65" fmla="*/ 2147483647 h 1728"/>
              <a:gd name="T66" fmla="*/ 2147483647 w 6725"/>
              <a:gd name="T67" fmla="*/ 2147483647 h 1728"/>
              <a:gd name="T68" fmla="*/ 2147483647 w 6725"/>
              <a:gd name="T69" fmla="*/ 2147483647 h 1728"/>
              <a:gd name="T70" fmla="*/ 2147483647 w 6725"/>
              <a:gd name="T71" fmla="*/ 2147483647 h 1728"/>
              <a:gd name="T72" fmla="*/ 2147483647 w 6725"/>
              <a:gd name="T73" fmla="*/ 2147483647 h 1728"/>
              <a:gd name="T74" fmla="*/ 2147483647 w 6725"/>
              <a:gd name="T75" fmla="*/ 2147483647 h 1728"/>
              <a:gd name="T76" fmla="*/ 2147483647 w 6725"/>
              <a:gd name="T77" fmla="*/ 2147483647 h 1728"/>
              <a:gd name="T78" fmla="*/ 2147483647 w 6725"/>
              <a:gd name="T79" fmla="*/ 2147483647 h 1728"/>
              <a:gd name="T80" fmla="*/ 2147483647 w 6725"/>
              <a:gd name="T81" fmla="*/ 2147483647 h 1728"/>
              <a:gd name="T82" fmla="*/ 2147483647 w 6725"/>
              <a:gd name="T83" fmla="*/ 2147483647 h 1728"/>
              <a:gd name="T84" fmla="*/ 2147483647 w 6725"/>
              <a:gd name="T85" fmla="*/ 2147483647 h 1728"/>
              <a:gd name="T86" fmla="*/ 2147483647 w 6725"/>
              <a:gd name="T87" fmla="*/ 2147483647 h 1728"/>
              <a:gd name="T88" fmla="*/ 2147483647 w 6725"/>
              <a:gd name="T89" fmla="*/ 2147483647 h 1728"/>
              <a:gd name="T90" fmla="*/ 2147483647 w 6725"/>
              <a:gd name="T91" fmla="*/ 2147483647 h 1728"/>
              <a:gd name="T92" fmla="*/ 2147483647 w 6725"/>
              <a:gd name="T93" fmla="*/ 2147483647 h 1728"/>
              <a:gd name="T94" fmla="*/ 2147483647 w 6725"/>
              <a:gd name="T95" fmla="*/ 2147483647 h 1728"/>
              <a:gd name="T96" fmla="*/ 2147483647 w 6725"/>
              <a:gd name="T97" fmla="*/ 2147483647 h 1728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6725"/>
              <a:gd name="T148" fmla="*/ 0 h 1728"/>
              <a:gd name="T149" fmla="*/ 6725 w 6725"/>
              <a:gd name="T150" fmla="*/ 1728 h 1728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6725" h="1728" extrusionOk="0">
                <a:moveTo>
                  <a:pt x="765" y="501"/>
                </a:moveTo>
                <a:cubicBezTo>
                  <a:pt x="738" y="415"/>
                  <a:pt x="720" y="325"/>
                  <a:pt x="684" y="243"/>
                </a:cubicBezTo>
                <a:cubicBezTo>
                  <a:pt x="629" y="116"/>
                  <a:pt x="519" y="30"/>
                  <a:pt x="382" y="6"/>
                </a:cubicBezTo>
                <a:cubicBezTo>
                  <a:pt x="230" y="-21"/>
                  <a:pt x="44" y="39"/>
                  <a:pt x="6" y="205"/>
                </a:cubicBezTo>
                <a:cubicBezTo>
                  <a:pt x="-26" y="345"/>
                  <a:pt x="50" y="494"/>
                  <a:pt x="116" y="611"/>
                </a:cubicBezTo>
                <a:cubicBezTo>
                  <a:pt x="232" y="815"/>
                  <a:pt x="393" y="994"/>
                  <a:pt x="535" y="1181"/>
                </a:cubicBezTo>
                <a:cubicBezTo>
                  <a:pt x="566" y="1221"/>
                  <a:pt x="587" y="1260"/>
                  <a:pt x="612" y="1302"/>
                </a:cubicBezTo>
                <a:cubicBezTo>
                  <a:pt x="571" y="1317"/>
                  <a:pt x="556" y="1312"/>
                  <a:pt x="504" y="1296"/>
                </a:cubicBezTo>
                <a:cubicBezTo>
                  <a:pt x="353" y="1251"/>
                  <a:pt x="189" y="1217"/>
                  <a:pt x="44" y="1156"/>
                </a:cubicBezTo>
                <a:cubicBezTo>
                  <a:pt x="31" y="1149"/>
                  <a:pt x="19" y="1143"/>
                  <a:pt x="6" y="1136"/>
                </a:cubicBezTo>
              </a:path>
              <a:path w="6725" h="1728" extrusionOk="0">
                <a:moveTo>
                  <a:pt x="1246" y="64"/>
                </a:moveTo>
                <a:cubicBezTo>
                  <a:pt x="1231" y="80"/>
                  <a:pt x="1240" y="87"/>
                  <a:pt x="1196" y="87"/>
                </a:cubicBezTo>
                <a:cubicBezTo>
                  <a:pt x="1149" y="87"/>
                  <a:pt x="1102" y="88"/>
                  <a:pt x="1054" y="89"/>
                </a:cubicBezTo>
                <a:cubicBezTo>
                  <a:pt x="1026" y="90"/>
                  <a:pt x="970" y="83"/>
                  <a:pt x="948" y="106"/>
                </a:cubicBezTo>
                <a:cubicBezTo>
                  <a:pt x="923" y="133"/>
                  <a:pt x="934" y="188"/>
                  <a:pt x="932" y="220"/>
                </a:cubicBezTo>
                <a:cubicBezTo>
                  <a:pt x="927" y="315"/>
                  <a:pt x="907" y="408"/>
                  <a:pt x="891" y="502"/>
                </a:cubicBezTo>
                <a:cubicBezTo>
                  <a:pt x="870" y="630"/>
                  <a:pt x="831" y="776"/>
                  <a:pt x="860" y="905"/>
                </a:cubicBezTo>
                <a:cubicBezTo>
                  <a:pt x="886" y="1021"/>
                  <a:pt x="978" y="1088"/>
                  <a:pt x="1084" y="1127"/>
                </a:cubicBezTo>
                <a:cubicBezTo>
                  <a:pt x="1123" y="1141"/>
                  <a:pt x="1172" y="1158"/>
                  <a:pt x="1212" y="1142"/>
                </a:cubicBezTo>
                <a:cubicBezTo>
                  <a:pt x="1220" y="1137"/>
                  <a:pt x="1228" y="1133"/>
                  <a:pt x="1236" y="1128"/>
                </a:cubicBezTo>
              </a:path>
              <a:path w="6725" h="1728" extrusionOk="0">
                <a:moveTo>
                  <a:pt x="1490" y="522"/>
                </a:moveTo>
                <a:cubicBezTo>
                  <a:pt x="1434" y="574"/>
                  <a:pt x="1386" y="627"/>
                  <a:pt x="1346" y="693"/>
                </a:cubicBezTo>
                <a:cubicBezTo>
                  <a:pt x="1311" y="750"/>
                  <a:pt x="1285" y="810"/>
                  <a:pt x="1296" y="878"/>
                </a:cubicBezTo>
                <a:cubicBezTo>
                  <a:pt x="1306" y="939"/>
                  <a:pt x="1360" y="940"/>
                  <a:pt x="1410" y="947"/>
                </a:cubicBezTo>
              </a:path>
              <a:path w="6725" h="1728" extrusionOk="0">
                <a:moveTo>
                  <a:pt x="1841" y="820"/>
                </a:moveTo>
                <a:cubicBezTo>
                  <a:pt x="1806" y="836"/>
                  <a:pt x="1766" y="849"/>
                  <a:pt x="1734" y="873"/>
                </a:cubicBezTo>
                <a:cubicBezTo>
                  <a:pt x="1696" y="902"/>
                  <a:pt x="1646" y="946"/>
                  <a:pt x="1628" y="992"/>
                </a:cubicBezTo>
                <a:cubicBezTo>
                  <a:pt x="1612" y="1034"/>
                  <a:pt x="1632" y="1068"/>
                  <a:pt x="1673" y="1081"/>
                </a:cubicBezTo>
                <a:cubicBezTo>
                  <a:pt x="1732" y="1099"/>
                  <a:pt x="1799" y="1082"/>
                  <a:pt x="1854" y="1060"/>
                </a:cubicBezTo>
                <a:cubicBezTo>
                  <a:pt x="1959" y="1018"/>
                  <a:pt x="2028" y="923"/>
                  <a:pt x="2006" y="807"/>
                </a:cubicBezTo>
                <a:cubicBezTo>
                  <a:pt x="2000" y="776"/>
                  <a:pt x="1943" y="705"/>
                  <a:pt x="1951" y="678"/>
                </a:cubicBezTo>
                <a:cubicBezTo>
                  <a:pt x="1958" y="653"/>
                  <a:pt x="2110" y="568"/>
                  <a:pt x="2135" y="537"/>
                </a:cubicBezTo>
                <a:cubicBezTo>
                  <a:pt x="2212" y="442"/>
                  <a:pt x="2254" y="313"/>
                  <a:pt x="2267" y="192"/>
                </a:cubicBezTo>
                <a:cubicBezTo>
                  <a:pt x="2272" y="150"/>
                  <a:pt x="2267" y="115"/>
                  <a:pt x="2259" y="76"/>
                </a:cubicBezTo>
                <a:cubicBezTo>
                  <a:pt x="2236" y="115"/>
                  <a:pt x="2221" y="153"/>
                  <a:pt x="2210" y="200"/>
                </a:cubicBezTo>
                <a:cubicBezTo>
                  <a:pt x="2187" y="304"/>
                  <a:pt x="2172" y="411"/>
                  <a:pt x="2165" y="518"/>
                </a:cubicBezTo>
                <a:cubicBezTo>
                  <a:pt x="2158" y="635"/>
                  <a:pt x="2148" y="781"/>
                  <a:pt x="2190" y="894"/>
                </a:cubicBezTo>
                <a:cubicBezTo>
                  <a:pt x="2209" y="944"/>
                  <a:pt x="2252" y="949"/>
                  <a:pt x="2298" y="932"/>
                </a:cubicBezTo>
                <a:cubicBezTo>
                  <a:pt x="2309" y="926"/>
                  <a:pt x="2321" y="919"/>
                  <a:pt x="2332" y="913"/>
                </a:cubicBezTo>
              </a:path>
              <a:path w="6725" h="1728" extrusionOk="0">
                <a:moveTo>
                  <a:pt x="2794" y="236"/>
                </a:moveTo>
                <a:cubicBezTo>
                  <a:pt x="2786" y="222"/>
                  <a:pt x="2781" y="210"/>
                  <a:pt x="2776" y="197"/>
                </a:cubicBezTo>
                <a:cubicBezTo>
                  <a:pt x="2796" y="186"/>
                  <a:pt x="2824" y="172"/>
                  <a:pt x="2850" y="161"/>
                </a:cubicBezTo>
                <a:cubicBezTo>
                  <a:pt x="2897" y="141"/>
                  <a:pt x="2945" y="121"/>
                  <a:pt x="2995" y="107"/>
                </a:cubicBezTo>
                <a:cubicBezTo>
                  <a:pt x="3038" y="94"/>
                  <a:pt x="3080" y="88"/>
                  <a:pt x="3115" y="123"/>
                </a:cubicBezTo>
                <a:cubicBezTo>
                  <a:pt x="3205" y="213"/>
                  <a:pt x="3216" y="400"/>
                  <a:pt x="3242" y="516"/>
                </a:cubicBezTo>
                <a:cubicBezTo>
                  <a:pt x="3277" y="672"/>
                  <a:pt x="3310" y="827"/>
                  <a:pt x="3344" y="983"/>
                </a:cubicBezTo>
                <a:cubicBezTo>
                  <a:pt x="3358" y="1046"/>
                  <a:pt x="3384" y="1122"/>
                  <a:pt x="3354" y="1184"/>
                </a:cubicBezTo>
                <a:cubicBezTo>
                  <a:pt x="3333" y="1228"/>
                  <a:pt x="3278" y="1234"/>
                  <a:pt x="3235" y="1238"/>
                </a:cubicBezTo>
                <a:cubicBezTo>
                  <a:pt x="3188" y="1242"/>
                  <a:pt x="3132" y="1242"/>
                  <a:pt x="3086" y="1232"/>
                </a:cubicBezTo>
                <a:cubicBezTo>
                  <a:pt x="3033" y="1221"/>
                  <a:pt x="3056" y="1212"/>
                  <a:pt x="3048" y="1181"/>
                </a:cubicBezTo>
              </a:path>
              <a:path w="6725" h="1728" extrusionOk="0">
                <a:moveTo>
                  <a:pt x="3795" y="739"/>
                </a:moveTo>
                <a:cubicBezTo>
                  <a:pt x="3834" y="747"/>
                  <a:pt x="3870" y="749"/>
                  <a:pt x="3910" y="750"/>
                </a:cubicBezTo>
                <a:cubicBezTo>
                  <a:pt x="3957" y="751"/>
                  <a:pt x="4015" y="756"/>
                  <a:pt x="4061" y="745"/>
                </a:cubicBezTo>
                <a:cubicBezTo>
                  <a:pt x="4081" y="741"/>
                  <a:pt x="4105" y="728"/>
                  <a:pt x="4112" y="711"/>
                </a:cubicBezTo>
              </a:path>
              <a:path w="6725" h="1728" extrusionOk="0">
                <a:moveTo>
                  <a:pt x="3834" y="925"/>
                </a:moveTo>
                <a:cubicBezTo>
                  <a:pt x="3861" y="959"/>
                  <a:pt x="3882" y="965"/>
                  <a:pt x="3925" y="962"/>
                </a:cubicBezTo>
                <a:cubicBezTo>
                  <a:pt x="3954" y="960"/>
                  <a:pt x="3981" y="951"/>
                  <a:pt x="4005" y="936"/>
                </a:cubicBezTo>
                <a:cubicBezTo>
                  <a:pt x="4033" y="919"/>
                  <a:pt x="4058" y="900"/>
                  <a:pt x="4084" y="880"/>
                </a:cubicBezTo>
              </a:path>
              <a:path w="6725" h="1728" extrusionOk="0">
                <a:moveTo>
                  <a:pt x="4343" y="803"/>
                </a:moveTo>
                <a:cubicBezTo>
                  <a:pt x="4377" y="816"/>
                  <a:pt x="4413" y="828"/>
                  <a:pt x="4446" y="842"/>
                </a:cubicBezTo>
                <a:cubicBezTo>
                  <a:pt x="4490" y="861"/>
                  <a:pt x="4538" y="886"/>
                  <a:pt x="4565" y="927"/>
                </a:cubicBezTo>
                <a:cubicBezTo>
                  <a:pt x="4593" y="969"/>
                  <a:pt x="4585" y="1029"/>
                  <a:pt x="4574" y="1076"/>
                </a:cubicBezTo>
                <a:cubicBezTo>
                  <a:pt x="4554" y="1159"/>
                  <a:pt x="4455" y="1309"/>
                  <a:pt x="4492" y="1396"/>
                </a:cubicBezTo>
                <a:cubicBezTo>
                  <a:pt x="4514" y="1449"/>
                  <a:pt x="4558" y="1461"/>
                  <a:pt x="4612" y="1470"/>
                </a:cubicBezTo>
                <a:cubicBezTo>
                  <a:pt x="4719" y="1489"/>
                  <a:pt x="4832" y="1482"/>
                  <a:pt x="4940" y="1478"/>
                </a:cubicBezTo>
                <a:cubicBezTo>
                  <a:pt x="4991" y="1476"/>
                  <a:pt x="5056" y="1479"/>
                  <a:pt x="5104" y="1459"/>
                </a:cubicBezTo>
                <a:cubicBezTo>
                  <a:pt x="5133" y="1447"/>
                  <a:pt x="5138" y="1445"/>
                  <a:pt x="5145" y="1416"/>
                </a:cubicBezTo>
                <a:cubicBezTo>
                  <a:pt x="5149" y="1398"/>
                  <a:pt x="5131" y="1371"/>
                  <a:pt x="5124" y="1355"/>
                </a:cubicBezTo>
                <a:cubicBezTo>
                  <a:pt x="5101" y="1307"/>
                  <a:pt x="5071" y="1263"/>
                  <a:pt x="5040" y="1220"/>
                </a:cubicBezTo>
                <a:cubicBezTo>
                  <a:pt x="5073" y="1255"/>
                  <a:pt x="5107" y="1292"/>
                  <a:pt x="5143" y="1324"/>
                </a:cubicBezTo>
                <a:cubicBezTo>
                  <a:pt x="5174" y="1352"/>
                  <a:pt x="5208" y="1377"/>
                  <a:pt x="5238" y="1406"/>
                </a:cubicBezTo>
                <a:cubicBezTo>
                  <a:pt x="5254" y="1421"/>
                  <a:pt x="5250" y="1430"/>
                  <a:pt x="5260" y="1443"/>
                </a:cubicBezTo>
                <a:cubicBezTo>
                  <a:pt x="5241" y="1459"/>
                  <a:pt x="5221" y="1473"/>
                  <a:pt x="5205" y="1492"/>
                </a:cubicBezTo>
                <a:cubicBezTo>
                  <a:pt x="5178" y="1524"/>
                  <a:pt x="5153" y="1564"/>
                  <a:pt x="5136" y="1602"/>
                </a:cubicBezTo>
                <a:cubicBezTo>
                  <a:pt x="5126" y="1626"/>
                  <a:pt x="5118" y="1652"/>
                  <a:pt x="5109" y="1677"/>
                </a:cubicBezTo>
              </a:path>
              <a:path w="6725" h="1728" extrusionOk="0">
                <a:moveTo>
                  <a:pt x="5970" y="1033"/>
                </a:moveTo>
                <a:cubicBezTo>
                  <a:pt x="5975" y="1032"/>
                  <a:pt x="5980" y="1031"/>
                  <a:pt x="5985" y="1030"/>
                </a:cubicBezTo>
                <a:cubicBezTo>
                  <a:pt x="5964" y="1034"/>
                  <a:pt x="5963" y="1039"/>
                  <a:pt x="5942" y="1043"/>
                </a:cubicBezTo>
                <a:cubicBezTo>
                  <a:pt x="5858" y="1059"/>
                  <a:pt x="5784" y="1032"/>
                  <a:pt x="5703" y="1027"/>
                </a:cubicBezTo>
                <a:cubicBezTo>
                  <a:pt x="5675" y="1025"/>
                  <a:pt x="5670" y="1036"/>
                  <a:pt x="5662" y="1062"/>
                </a:cubicBezTo>
                <a:cubicBezTo>
                  <a:pt x="5643" y="1125"/>
                  <a:pt x="5639" y="1202"/>
                  <a:pt x="5637" y="1268"/>
                </a:cubicBezTo>
                <a:cubicBezTo>
                  <a:pt x="5636" y="1298"/>
                  <a:pt x="5636" y="1322"/>
                  <a:pt x="5664" y="1337"/>
                </a:cubicBezTo>
                <a:cubicBezTo>
                  <a:pt x="5688" y="1350"/>
                  <a:pt x="5745" y="1336"/>
                  <a:pt x="5771" y="1337"/>
                </a:cubicBezTo>
                <a:cubicBezTo>
                  <a:pt x="5867" y="1342"/>
                  <a:pt x="5947" y="1390"/>
                  <a:pt x="6012" y="1460"/>
                </a:cubicBezTo>
                <a:cubicBezTo>
                  <a:pt x="6049" y="1500"/>
                  <a:pt x="6120" y="1588"/>
                  <a:pt x="6112" y="1649"/>
                </a:cubicBezTo>
                <a:cubicBezTo>
                  <a:pt x="6107" y="1682"/>
                  <a:pt x="6062" y="1690"/>
                  <a:pt x="6037" y="1697"/>
                </a:cubicBezTo>
                <a:cubicBezTo>
                  <a:pt x="5985" y="1710"/>
                  <a:pt x="5931" y="1718"/>
                  <a:pt x="5878" y="1723"/>
                </a:cubicBezTo>
                <a:cubicBezTo>
                  <a:pt x="5849" y="1726"/>
                  <a:pt x="5760" y="1744"/>
                  <a:pt x="5736" y="1716"/>
                </a:cubicBezTo>
                <a:cubicBezTo>
                  <a:pt x="5719" y="1696"/>
                  <a:pt x="5732" y="1673"/>
                  <a:pt x="5739" y="1652"/>
                </a:cubicBezTo>
              </a:path>
              <a:path w="6725" h="1728" extrusionOk="0">
                <a:moveTo>
                  <a:pt x="6281" y="1297"/>
                </a:moveTo>
                <a:cubicBezTo>
                  <a:pt x="6324" y="1303"/>
                  <a:pt x="6317" y="1311"/>
                  <a:pt x="6303" y="1348"/>
                </a:cubicBezTo>
                <a:cubicBezTo>
                  <a:pt x="6283" y="1403"/>
                  <a:pt x="6259" y="1454"/>
                  <a:pt x="6253" y="1514"/>
                </a:cubicBezTo>
                <a:cubicBezTo>
                  <a:pt x="6248" y="1568"/>
                  <a:pt x="6260" y="1626"/>
                  <a:pt x="6314" y="1649"/>
                </a:cubicBezTo>
                <a:cubicBezTo>
                  <a:pt x="6385" y="1679"/>
                  <a:pt x="6461" y="1640"/>
                  <a:pt x="6519" y="1602"/>
                </a:cubicBezTo>
                <a:cubicBezTo>
                  <a:pt x="6599" y="1550"/>
                  <a:pt x="6663" y="1478"/>
                  <a:pt x="6703" y="1392"/>
                </a:cubicBezTo>
                <a:cubicBezTo>
                  <a:pt x="6734" y="1324"/>
                  <a:pt x="6738" y="1247"/>
                  <a:pt x="6672" y="1199"/>
                </a:cubicBezTo>
                <a:cubicBezTo>
                  <a:pt x="6611" y="1154"/>
                  <a:pt x="6517" y="1157"/>
                  <a:pt x="6448" y="1172"/>
                </a:cubicBezTo>
                <a:cubicBezTo>
                  <a:pt x="6399" y="1183"/>
                  <a:pt x="6366" y="1201"/>
                  <a:pt x="6326" y="1228"/>
                </a:cubicBezTo>
              </a:path>
            </a:pathLst>
          </a:custGeom>
          <a:noFill/>
          <a:ln w="19050" cap="rnd">
            <a:solidFill>
              <a:srgbClr val="40618B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2977" name="Ink 55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879475" y="4035425"/>
            <a:ext cx="3771900" cy="488950"/>
          </a:xfrm>
          <a:custGeom>
            <a:avLst/>
            <a:gdLst>
              <a:gd name="T0" fmla="*/ 2147483647 w 10476"/>
              <a:gd name="T1" fmla="*/ 2147483647 h 1355"/>
              <a:gd name="T2" fmla="*/ 2147483647 w 10476"/>
              <a:gd name="T3" fmla="*/ 2147483647 h 1355"/>
              <a:gd name="T4" fmla="*/ 2147483647 w 10476"/>
              <a:gd name="T5" fmla="*/ 2147483647 h 1355"/>
              <a:gd name="T6" fmla="*/ 2147483647 w 10476"/>
              <a:gd name="T7" fmla="*/ 2147483647 h 1355"/>
              <a:gd name="T8" fmla="*/ 2147483647 w 10476"/>
              <a:gd name="T9" fmla="*/ 2147483647 h 1355"/>
              <a:gd name="T10" fmla="*/ 2147483647 w 10476"/>
              <a:gd name="T11" fmla="*/ 2147483647 h 1355"/>
              <a:gd name="T12" fmla="*/ 2147483647 w 10476"/>
              <a:gd name="T13" fmla="*/ 2147483647 h 1355"/>
              <a:gd name="T14" fmla="*/ 2147483647 w 10476"/>
              <a:gd name="T15" fmla="*/ 2147483647 h 1355"/>
              <a:gd name="T16" fmla="*/ 2147483647 w 10476"/>
              <a:gd name="T17" fmla="*/ 2147483647 h 1355"/>
              <a:gd name="T18" fmla="*/ 2147483647 w 10476"/>
              <a:gd name="T19" fmla="*/ 2147483647 h 1355"/>
              <a:gd name="T20" fmla="*/ 2147483647 w 10476"/>
              <a:gd name="T21" fmla="*/ 2147483647 h 1355"/>
              <a:gd name="T22" fmla="*/ 2147483647 w 10476"/>
              <a:gd name="T23" fmla="*/ 2147483647 h 1355"/>
              <a:gd name="T24" fmla="*/ 2147483647 w 10476"/>
              <a:gd name="T25" fmla="*/ 2147483647 h 1355"/>
              <a:gd name="T26" fmla="*/ 2147483647 w 10476"/>
              <a:gd name="T27" fmla="*/ 2147483647 h 1355"/>
              <a:gd name="T28" fmla="*/ 2147483647 w 10476"/>
              <a:gd name="T29" fmla="*/ 2147483647 h 1355"/>
              <a:gd name="T30" fmla="*/ 2147483647 w 10476"/>
              <a:gd name="T31" fmla="*/ 2147483647 h 1355"/>
              <a:gd name="T32" fmla="*/ 2147483647 w 10476"/>
              <a:gd name="T33" fmla="*/ 2147483647 h 1355"/>
              <a:gd name="T34" fmla="*/ 2147483647 w 10476"/>
              <a:gd name="T35" fmla="*/ 2147483647 h 1355"/>
              <a:gd name="T36" fmla="*/ 2147483647 w 10476"/>
              <a:gd name="T37" fmla="*/ 2147483647 h 1355"/>
              <a:gd name="T38" fmla="*/ 2147483647 w 10476"/>
              <a:gd name="T39" fmla="*/ 2147483647 h 1355"/>
              <a:gd name="T40" fmla="*/ 2147483647 w 10476"/>
              <a:gd name="T41" fmla="*/ 2147483647 h 1355"/>
              <a:gd name="T42" fmla="*/ 2147483647 w 10476"/>
              <a:gd name="T43" fmla="*/ 2147483647 h 1355"/>
              <a:gd name="T44" fmla="*/ 2147483647 w 10476"/>
              <a:gd name="T45" fmla="*/ 2147483647 h 1355"/>
              <a:gd name="T46" fmla="*/ 2147483647 w 10476"/>
              <a:gd name="T47" fmla="*/ 2147483647 h 1355"/>
              <a:gd name="T48" fmla="*/ 2147483647 w 10476"/>
              <a:gd name="T49" fmla="*/ 2147483647 h 1355"/>
              <a:gd name="T50" fmla="*/ 2147483647 w 10476"/>
              <a:gd name="T51" fmla="*/ 2147483647 h 1355"/>
              <a:gd name="T52" fmla="*/ 2147483647 w 10476"/>
              <a:gd name="T53" fmla="*/ 2147483647 h 1355"/>
              <a:gd name="T54" fmla="*/ 2147483647 w 10476"/>
              <a:gd name="T55" fmla="*/ 2147483647 h 1355"/>
              <a:gd name="T56" fmla="*/ 2147483647 w 10476"/>
              <a:gd name="T57" fmla="*/ 2147483647 h 1355"/>
              <a:gd name="T58" fmla="*/ 2147483647 w 10476"/>
              <a:gd name="T59" fmla="*/ 2147483647 h 1355"/>
              <a:gd name="T60" fmla="*/ 2147483647 w 10476"/>
              <a:gd name="T61" fmla="*/ 2147483647 h 1355"/>
              <a:gd name="T62" fmla="*/ 2147483647 w 10476"/>
              <a:gd name="T63" fmla="*/ 2147483647 h 1355"/>
              <a:gd name="T64" fmla="*/ 2147483647 w 10476"/>
              <a:gd name="T65" fmla="*/ 2147483647 h 1355"/>
              <a:gd name="T66" fmla="*/ 2147483647 w 10476"/>
              <a:gd name="T67" fmla="*/ 2147483647 h 1355"/>
              <a:gd name="T68" fmla="*/ 2147483647 w 10476"/>
              <a:gd name="T69" fmla="*/ 2147483647 h 1355"/>
              <a:gd name="T70" fmla="*/ 2147483647 w 10476"/>
              <a:gd name="T71" fmla="*/ 2147483647 h 1355"/>
              <a:gd name="T72" fmla="*/ 2147483647 w 10476"/>
              <a:gd name="T73" fmla="*/ 2147483647 h 1355"/>
              <a:gd name="T74" fmla="*/ 2147483647 w 10476"/>
              <a:gd name="T75" fmla="*/ 2147483647 h 1355"/>
              <a:gd name="T76" fmla="*/ 2147483647 w 10476"/>
              <a:gd name="T77" fmla="*/ 2147483647 h 1355"/>
              <a:gd name="T78" fmla="*/ 2147483647 w 10476"/>
              <a:gd name="T79" fmla="*/ 2147483647 h 1355"/>
              <a:gd name="T80" fmla="*/ 2147483647 w 10476"/>
              <a:gd name="T81" fmla="*/ 2147483647 h 1355"/>
              <a:gd name="T82" fmla="*/ 2147483647 w 10476"/>
              <a:gd name="T83" fmla="*/ 2147483647 h 1355"/>
              <a:gd name="T84" fmla="*/ 2147483647 w 10476"/>
              <a:gd name="T85" fmla="*/ 2147483647 h 1355"/>
              <a:gd name="T86" fmla="*/ 2147483647 w 10476"/>
              <a:gd name="T87" fmla="*/ 2147483647 h 1355"/>
              <a:gd name="T88" fmla="*/ 2147483647 w 10476"/>
              <a:gd name="T89" fmla="*/ 2147483647 h 1355"/>
              <a:gd name="T90" fmla="*/ 2147483647 w 10476"/>
              <a:gd name="T91" fmla="*/ 2147483647 h 1355"/>
              <a:gd name="T92" fmla="*/ 2147483647 w 10476"/>
              <a:gd name="T93" fmla="*/ 2147483647 h 1355"/>
              <a:gd name="T94" fmla="*/ 2147483647 w 10476"/>
              <a:gd name="T95" fmla="*/ 2147483647 h 1355"/>
              <a:gd name="T96" fmla="*/ 2147483647 w 10476"/>
              <a:gd name="T97" fmla="*/ 2147483647 h 1355"/>
              <a:gd name="T98" fmla="*/ 2147483647 w 10476"/>
              <a:gd name="T99" fmla="*/ 2147483647 h 1355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10476"/>
              <a:gd name="T151" fmla="*/ 0 h 1355"/>
              <a:gd name="T152" fmla="*/ 10476 w 10476"/>
              <a:gd name="T153" fmla="*/ 1355 h 1355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10476" h="1355" extrusionOk="0">
                <a:moveTo>
                  <a:pt x="2862" y="898"/>
                </a:moveTo>
                <a:cubicBezTo>
                  <a:pt x="2849" y="915"/>
                  <a:pt x="2837" y="926"/>
                  <a:pt x="2855" y="945"/>
                </a:cubicBezTo>
                <a:cubicBezTo>
                  <a:pt x="2874" y="966"/>
                  <a:pt x="2900" y="979"/>
                  <a:pt x="2926" y="988"/>
                </a:cubicBezTo>
                <a:cubicBezTo>
                  <a:pt x="2953" y="997"/>
                  <a:pt x="2983" y="999"/>
                  <a:pt x="3011" y="995"/>
                </a:cubicBezTo>
                <a:cubicBezTo>
                  <a:pt x="3037" y="991"/>
                  <a:pt x="3057" y="980"/>
                  <a:pt x="3074" y="960"/>
                </a:cubicBezTo>
                <a:cubicBezTo>
                  <a:pt x="3091" y="939"/>
                  <a:pt x="3097" y="916"/>
                  <a:pt x="3097" y="890"/>
                </a:cubicBezTo>
                <a:cubicBezTo>
                  <a:pt x="3097" y="864"/>
                  <a:pt x="3087" y="833"/>
                  <a:pt x="3070" y="813"/>
                </a:cubicBezTo>
                <a:cubicBezTo>
                  <a:pt x="3052" y="792"/>
                  <a:pt x="3027" y="781"/>
                  <a:pt x="3000" y="784"/>
                </a:cubicBezTo>
                <a:cubicBezTo>
                  <a:pt x="2967" y="788"/>
                  <a:pt x="2938" y="814"/>
                  <a:pt x="2920" y="840"/>
                </a:cubicBezTo>
                <a:cubicBezTo>
                  <a:pt x="2891" y="882"/>
                  <a:pt x="2878" y="935"/>
                  <a:pt x="2884" y="986"/>
                </a:cubicBezTo>
                <a:cubicBezTo>
                  <a:pt x="2889" y="1022"/>
                  <a:pt x="2904" y="1055"/>
                  <a:pt x="2928" y="1081"/>
                </a:cubicBezTo>
                <a:cubicBezTo>
                  <a:pt x="2946" y="1100"/>
                  <a:pt x="2968" y="1116"/>
                  <a:pt x="2995" y="1117"/>
                </a:cubicBezTo>
                <a:cubicBezTo>
                  <a:pt x="3031" y="1118"/>
                  <a:pt x="3052" y="1101"/>
                  <a:pt x="3080" y="1081"/>
                </a:cubicBezTo>
              </a:path>
              <a:path w="10476" h="1355" extrusionOk="0">
                <a:moveTo>
                  <a:pt x="3301" y="399"/>
                </a:moveTo>
                <a:cubicBezTo>
                  <a:pt x="3286" y="387"/>
                  <a:pt x="3294" y="404"/>
                  <a:pt x="3292" y="433"/>
                </a:cubicBezTo>
                <a:cubicBezTo>
                  <a:pt x="3289" y="485"/>
                  <a:pt x="3290" y="538"/>
                  <a:pt x="3291" y="590"/>
                </a:cubicBezTo>
                <a:cubicBezTo>
                  <a:pt x="3292" y="665"/>
                  <a:pt x="3298" y="739"/>
                  <a:pt x="3302" y="814"/>
                </a:cubicBezTo>
                <a:cubicBezTo>
                  <a:pt x="3306" y="878"/>
                  <a:pt x="3311" y="943"/>
                  <a:pt x="3313" y="1007"/>
                </a:cubicBezTo>
                <a:cubicBezTo>
                  <a:pt x="3314" y="1038"/>
                  <a:pt x="3284" y="1100"/>
                  <a:pt x="3315" y="1101"/>
                </a:cubicBezTo>
                <a:cubicBezTo>
                  <a:pt x="3326" y="1078"/>
                  <a:pt x="3330" y="1071"/>
                  <a:pt x="3335" y="1055"/>
                </a:cubicBezTo>
              </a:path>
              <a:path w="10476" h="1355" extrusionOk="0">
                <a:moveTo>
                  <a:pt x="3650" y="781"/>
                </a:moveTo>
                <a:cubicBezTo>
                  <a:pt x="3637" y="758"/>
                  <a:pt x="3617" y="754"/>
                  <a:pt x="3588" y="754"/>
                </a:cubicBezTo>
                <a:cubicBezTo>
                  <a:pt x="3555" y="754"/>
                  <a:pt x="3517" y="757"/>
                  <a:pt x="3492" y="780"/>
                </a:cubicBezTo>
                <a:cubicBezTo>
                  <a:pt x="3465" y="805"/>
                  <a:pt x="3473" y="842"/>
                  <a:pt x="3489" y="871"/>
                </a:cubicBezTo>
                <a:cubicBezTo>
                  <a:pt x="3513" y="915"/>
                  <a:pt x="3555" y="954"/>
                  <a:pt x="3590" y="989"/>
                </a:cubicBezTo>
                <a:cubicBezTo>
                  <a:pt x="3614" y="1013"/>
                  <a:pt x="3653" y="1042"/>
                  <a:pt x="3662" y="1077"/>
                </a:cubicBezTo>
                <a:cubicBezTo>
                  <a:pt x="3668" y="1100"/>
                  <a:pt x="3645" y="1115"/>
                  <a:pt x="3628" y="1122"/>
                </a:cubicBezTo>
                <a:cubicBezTo>
                  <a:pt x="3602" y="1133"/>
                  <a:pt x="3577" y="1132"/>
                  <a:pt x="3551" y="1123"/>
                </a:cubicBezTo>
                <a:cubicBezTo>
                  <a:pt x="3526" y="1114"/>
                  <a:pt x="3520" y="1099"/>
                  <a:pt x="3513" y="1075"/>
                </a:cubicBezTo>
              </a:path>
              <a:path w="10476" h="1355" extrusionOk="0">
                <a:moveTo>
                  <a:pt x="3793" y="877"/>
                </a:moveTo>
                <a:cubicBezTo>
                  <a:pt x="3810" y="876"/>
                  <a:pt x="3829" y="873"/>
                  <a:pt x="3845" y="871"/>
                </a:cubicBezTo>
                <a:cubicBezTo>
                  <a:pt x="3873" y="868"/>
                  <a:pt x="3891" y="859"/>
                  <a:pt x="3917" y="847"/>
                </a:cubicBezTo>
                <a:cubicBezTo>
                  <a:pt x="3950" y="831"/>
                  <a:pt x="3976" y="813"/>
                  <a:pt x="4002" y="787"/>
                </a:cubicBezTo>
                <a:cubicBezTo>
                  <a:pt x="4023" y="767"/>
                  <a:pt x="4032" y="750"/>
                  <a:pt x="4036" y="722"/>
                </a:cubicBezTo>
                <a:cubicBezTo>
                  <a:pt x="3993" y="720"/>
                  <a:pt x="3974" y="741"/>
                  <a:pt x="3948" y="779"/>
                </a:cubicBezTo>
                <a:cubicBezTo>
                  <a:pt x="3909" y="837"/>
                  <a:pt x="3883" y="904"/>
                  <a:pt x="3874" y="974"/>
                </a:cubicBezTo>
                <a:cubicBezTo>
                  <a:pt x="3867" y="1026"/>
                  <a:pt x="3867" y="1095"/>
                  <a:pt x="3900" y="1139"/>
                </a:cubicBezTo>
                <a:cubicBezTo>
                  <a:pt x="3930" y="1179"/>
                  <a:pt x="3966" y="1155"/>
                  <a:pt x="3983" y="1119"/>
                </a:cubicBezTo>
                <a:cubicBezTo>
                  <a:pt x="3988" y="1104"/>
                  <a:pt x="3993" y="1090"/>
                  <a:pt x="3998" y="1075"/>
                </a:cubicBezTo>
              </a:path>
              <a:path w="10476" h="1355" extrusionOk="0">
                <a:moveTo>
                  <a:pt x="4495" y="592"/>
                </a:moveTo>
                <a:cubicBezTo>
                  <a:pt x="4474" y="567"/>
                  <a:pt x="4458" y="568"/>
                  <a:pt x="4432" y="590"/>
                </a:cubicBezTo>
                <a:cubicBezTo>
                  <a:pt x="4420" y="600"/>
                  <a:pt x="4416" y="619"/>
                  <a:pt x="4422" y="633"/>
                </a:cubicBezTo>
                <a:cubicBezTo>
                  <a:pt x="4431" y="655"/>
                  <a:pt x="4423" y="650"/>
                  <a:pt x="4401" y="653"/>
                </a:cubicBezTo>
              </a:path>
              <a:path w="10476" h="1355" extrusionOk="0">
                <a:moveTo>
                  <a:pt x="4381" y="808"/>
                </a:moveTo>
                <a:cubicBezTo>
                  <a:pt x="4379" y="824"/>
                  <a:pt x="4372" y="842"/>
                  <a:pt x="4378" y="856"/>
                </a:cubicBezTo>
                <a:cubicBezTo>
                  <a:pt x="4384" y="866"/>
                  <a:pt x="4386" y="869"/>
                  <a:pt x="4395" y="870"/>
                </a:cubicBezTo>
              </a:path>
              <a:path w="10476" h="1355" extrusionOk="0">
                <a:moveTo>
                  <a:pt x="2" y="1349"/>
                </a:moveTo>
                <a:cubicBezTo>
                  <a:pt x="22" y="1334"/>
                  <a:pt x="-15" y="1317"/>
                  <a:pt x="33" y="1318"/>
                </a:cubicBezTo>
                <a:cubicBezTo>
                  <a:pt x="160" y="1321"/>
                  <a:pt x="284" y="1359"/>
                  <a:pt x="418" y="1352"/>
                </a:cubicBezTo>
                <a:cubicBezTo>
                  <a:pt x="599" y="1342"/>
                  <a:pt x="781" y="1321"/>
                  <a:pt x="961" y="1302"/>
                </a:cubicBezTo>
                <a:cubicBezTo>
                  <a:pt x="1400" y="1255"/>
                  <a:pt x="1841" y="1216"/>
                  <a:pt x="2282" y="1245"/>
                </a:cubicBezTo>
                <a:cubicBezTo>
                  <a:pt x="2366" y="1251"/>
                  <a:pt x="2449" y="1262"/>
                  <a:pt x="2532" y="1275"/>
                </a:cubicBezTo>
                <a:cubicBezTo>
                  <a:pt x="2577" y="1282"/>
                  <a:pt x="2572" y="1289"/>
                  <a:pt x="2593" y="1264"/>
                </a:cubicBezTo>
                <a:cubicBezTo>
                  <a:pt x="2601" y="1255"/>
                  <a:pt x="2608" y="1213"/>
                  <a:pt x="2612" y="1200"/>
                </a:cubicBezTo>
              </a:path>
              <a:path w="10476" h="1355" extrusionOk="0">
                <a:moveTo>
                  <a:pt x="2149" y="1152"/>
                </a:moveTo>
                <a:cubicBezTo>
                  <a:pt x="2160" y="1159"/>
                  <a:pt x="2172" y="1189"/>
                  <a:pt x="2202" y="1200"/>
                </a:cubicBezTo>
                <a:cubicBezTo>
                  <a:pt x="2514" y="1318"/>
                  <a:pt x="2929" y="1283"/>
                  <a:pt x="3254" y="1294"/>
                </a:cubicBezTo>
                <a:cubicBezTo>
                  <a:pt x="3748" y="1311"/>
                  <a:pt x="4259" y="1347"/>
                  <a:pt x="4752" y="1302"/>
                </a:cubicBezTo>
                <a:cubicBezTo>
                  <a:pt x="4850" y="1293"/>
                  <a:pt x="4990" y="1282"/>
                  <a:pt x="5033" y="1175"/>
                </a:cubicBezTo>
                <a:cubicBezTo>
                  <a:pt x="5119" y="961"/>
                  <a:pt x="4875" y="759"/>
                  <a:pt x="5012" y="522"/>
                </a:cubicBezTo>
                <a:cubicBezTo>
                  <a:pt x="5086" y="393"/>
                  <a:pt x="5235" y="307"/>
                  <a:pt x="5359" y="237"/>
                </a:cubicBezTo>
                <a:cubicBezTo>
                  <a:pt x="5532" y="139"/>
                  <a:pt x="5715" y="68"/>
                  <a:pt x="5901" y="0"/>
                </a:cubicBezTo>
              </a:path>
              <a:path w="10476" h="1355" extrusionOk="0">
                <a:moveTo>
                  <a:pt x="5691" y="1023"/>
                </a:moveTo>
                <a:cubicBezTo>
                  <a:pt x="5721" y="994"/>
                  <a:pt x="5748" y="967"/>
                  <a:pt x="5769" y="929"/>
                </a:cubicBezTo>
                <a:cubicBezTo>
                  <a:pt x="5809" y="856"/>
                  <a:pt x="5836" y="774"/>
                  <a:pt x="5863" y="695"/>
                </a:cubicBezTo>
                <a:cubicBezTo>
                  <a:pt x="5886" y="628"/>
                  <a:pt x="5905" y="544"/>
                  <a:pt x="5947" y="485"/>
                </a:cubicBezTo>
                <a:cubicBezTo>
                  <a:pt x="5981" y="437"/>
                  <a:pt x="6024" y="475"/>
                  <a:pt x="6052" y="507"/>
                </a:cubicBezTo>
                <a:cubicBezTo>
                  <a:pt x="6140" y="608"/>
                  <a:pt x="6204" y="732"/>
                  <a:pt x="6284" y="839"/>
                </a:cubicBezTo>
                <a:cubicBezTo>
                  <a:pt x="6317" y="883"/>
                  <a:pt x="6355" y="922"/>
                  <a:pt x="6391" y="964"/>
                </a:cubicBezTo>
                <a:cubicBezTo>
                  <a:pt x="6393" y="967"/>
                  <a:pt x="6396" y="970"/>
                  <a:pt x="6398" y="973"/>
                </a:cubicBezTo>
                <a:cubicBezTo>
                  <a:pt x="6352" y="966"/>
                  <a:pt x="6312" y="945"/>
                  <a:pt x="6268" y="928"/>
                </a:cubicBezTo>
                <a:cubicBezTo>
                  <a:pt x="6194" y="900"/>
                  <a:pt x="6119" y="875"/>
                  <a:pt x="6044" y="851"/>
                </a:cubicBezTo>
                <a:cubicBezTo>
                  <a:pt x="6024" y="845"/>
                  <a:pt x="5924" y="827"/>
                  <a:pt x="5915" y="801"/>
                </a:cubicBezTo>
                <a:cubicBezTo>
                  <a:pt x="5910" y="789"/>
                  <a:pt x="5910" y="785"/>
                  <a:pt x="5918" y="777"/>
                </a:cubicBezTo>
              </a:path>
              <a:path w="10476" h="1355" extrusionOk="0">
                <a:moveTo>
                  <a:pt x="6387" y="644"/>
                </a:moveTo>
                <a:cubicBezTo>
                  <a:pt x="6424" y="682"/>
                  <a:pt x="6444" y="710"/>
                  <a:pt x="6460" y="760"/>
                </a:cubicBezTo>
                <a:cubicBezTo>
                  <a:pt x="6468" y="785"/>
                  <a:pt x="6474" y="808"/>
                  <a:pt x="6479" y="833"/>
                </a:cubicBezTo>
                <a:cubicBezTo>
                  <a:pt x="6449" y="804"/>
                  <a:pt x="6448" y="766"/>
                  <a:pt x="6442" y="723"/>
                </a:cubicBezTo>
                <a:cubicBezTo>
                  <a:pt x="6432" y="652"/>
                  <a:pt x="6429" y="581"/>
                  <a:pt x="6434" y="509"/>
                </a:cubicBezTo>
                <a:cubicBezTo>
                  <a:pt x="6438" y="458"/>
                  <a:pt x="6440" y="423"/>
                  <a:pt x="6483" y="397"/>
                </a:cubicBezTo>
                <a:cubicBezTo>
                  <a:pt x="6533" y="425"/>
                  <a:pt x="6559" y="460"/>
                  <a:pt x="6588" y="511"/>
                </a:cubicBezTo>
                <a:cubicBezTo>
                  <a:pt x="6622" y="572"/>
                  <a:pt x="6650" y="641"/>
                  <a:pt x="6657" y="711"/>
                </a:cubicBezTo>
                <a:cubicBezTo>
                  <a:pt x="6661" y="757"/>
                  <a:pt x="6651" y="800"/>
                  <a:pt x="6610" y="823"/>
                </a:cubicBezTo>
                <a:cubicBezTo>
                  <a:pt x="6578" y="841"/>
                  <a:pt x="6530" y="826"/>
                  <a:pt x="6498" y="812"/>
                </a:cubicBezTo>
                <a:cubicBezTo>
                  <a:pt x="6479" y="800"/>
                  <a:pt x="6473" y="797"/>
                  <a:pt x="6462" y="787"/>
                </a:cubicBezTo>
              </a:path>
              <a:path w="10476" h="1355" extrusionOk="0">
                <a:moveTo>
                  <a:pt x="6670" y="817"/>
                </a:moveTo>
                <a:cubicBezTo>
                  <a:pt x="6681" y="795"/>
                  <a:pt x="6677" y="795"/>
                  <a:pt x="6663" y="756"/>
                </a:cubicBezTo>
                <a:cubicBezTo>
                  <a:pt x="6644" y="703"/>
                  <a:pt x="6630" y="644"/>
                  <a:pt x="6630" y="587"/>
                </a:cubicBezTo>
                <a:cubicBezTo>
                  <a:pt x="6630" y="538"/>
                  <a:pt x="6638" y="471"/>
                  <a:pt x="6693" y="454"/>
                </a:cubicBezTo>
                <a:cubicBezTo>
                  <a:pt x="6751" y="435"/>
                  <a:pt x="6829" y="483"/>
                  <a:pt x="6872" y="517"/>
                </a:cubicBezTo>
                <a:cubicBezTo>
                  <a:pt x="6938" y="569"/>
                  <a:pt x="7013" y="653"/>
                  <a:pt x="7018" y="741"/>
                </a:cubicBezTo>
                <a:cubicBezTo>
                  <a:pt x="7021" y="801"/>
                  <a:pt x="6974" y="844"/>
                  <a:pt x="6923" y="867"/>
                </a:cubicBezTo>
                <a:cubicBezTo>
                  <a:pt x="6838" y="906"/>
                  <a:pt x="6707" y="915"/>
                  <a:pt x="6626" y="861"/>
                </a:cubicBezTo>
                <a:cubicBezTo>
                  <a:pt x="6584" y="833"/>
                  <a:pt x="6605" y="784"/>
                  <a:pt x="6634" y="756"/>
                </a:cubicBezTo>
                <a:cubicBezTo>
                  <a:pt x="6647" y="746"/>
                  <a:pt x="6659" y="737"/>
                  <a:pt x="6672" y="727"/>
                </a:cubicBezTo>
              </a:path>
              <a:path w="10476" h="1355" extrusionOk="0">
                <a:moveTo>
                  <a:pt x="7731" y="565"/>
                </a:moveTo>
                <a:cubicBezTo>
                  <a:pt x="7724" y="526"/>
                  <a:pt x="7715" y="501"/>
                  <a:pt x="7678" y="479"/>
                </a:cubicBezTo>
                <a:cubicBezTo>
                  <a:pt x="7644" y="458"/>
                  <a:pt x="7602" y="467"/>
                  <a:pt x="7574" y="495"/>
                </a:cubicBezTo>
                <a:cubicBezTo>
                  <a:pt x="7534" y="535"/>
                  <a:pt x="7534" y="602"/>
                  <a:pt x="7546" y="654"/>
                </a:cubicBezTo>
                <a:cubicBezTo>
                  <a:pt x="7566" y="736"/>
                  <a:pt x="7630" y="815"/>
                  <a:pt x="7712" y="841"/>
                </a:cubicBezTo>
                <a:cubicBezTo>
                  <a:pt x="7790" y="865"/>
                  <a:pt x="7860" y="839"/>
                  <a:pt x="7923" y="794"/>
                </a:cubicBezTo>
                <a:cubicBezTo>
                  <a:pt x="7940" y="780"/>
                  <a:pt x="7957" y="766"/>
                  <a:pt x="7974" y="752"/>
                </a:cubicBezTo>
              </a:path>
              <a:path w="10476" h="1355" extrusionOk="0">
                <a:moveTo>
                  <a:pt x="8219" y="318"/>
                </a:moveTo>
                <a:cubicBezTo>
                  <a:pt x="8200" y="372"/>
                  <a:pt x="8191" y="428"/>
                  <a:pt x="8177" y="484"/>
                </a:cubicBezTo>
                <a:cubicBezTo>
                  <a:pt x="8153" y="582"/>
                  <a:pt x="8129" y="680"/>
                  <a:pt x="8096" y="776"/>
                </a:cubicBezTo>
                <a:cubicBezTo>
                  <a:pt x="8090" y="793"/>
                  <a:pt x="8063" y="843"/>
                  <a:pt x="8097" y="796"/>
                </a:cubicBezTo>
              </a:path>
              <a:path w="10476" h="1355" extrusionOk="0">
                <a:moveTo>
                  <a:pt x="8369" y="330"/>
                </a:moveTo>
                <a:cubicBezTo>
                  <a:pt x="8380" y="383"/>
                  <a:pt x="8371" y="428"/>
                  <a:pt x="8363" y="482"/>
                </a:cubicBezTo>
                <a:cubicBezTo>
                  <a:pt x="8351" y="561"/>
                  <a:pt x="8343" y="643"/>
                  <a:pt x="8319" y="720"/>
                </a:cubicBezTo>
                <a:cubicBezTo>
                  <a:pt x="8309" y="753"/>
                  <a:pt x="8297" y="776"/>
                  <a:pt x="8276" y="799"/>
                </a:cubicBezTo>
                <a:cubicBezTo>
                  <a:pt x="8245" y="782"/>
                  <a:pt x="8239" y="763"/>
                  <a:pt x="8239" y="723"/>
                </a:cubicBezTo>
                <a:cubicBezTo>
                  <a:pt x="8239" y="683"/>
                  <a:pt x="8250" y="634"/>
                  <a:pt x="8278" y="604"/>
                </a:cubicBezTo>
                <a:cubicBezTo>
                  <a:pt x="8315" y="566"/>
                  <a:pt x="8370" y="532"/>
                  <a:pt x="8416" y="506"/>
                </a:cubicBezTo>
                <a:cubicBezTo>
                  <a:pt x="8470" y="476"/>
                  <a:pt x="8524" y="449"/>
                  <a:pt x="8576" y="414"/>
                </a:cubicBezTo>
                <a:cubicBezTo>
                  <a:pt x="8599" y="398"/>
                  <a:pt x="8604" y="395"/>
                  <a:pt x="8615" y="382"/>
                </a:cubicBezTo>
                <a:cubicBezTo>
                  <a:pt x="8578" y="398"/>
                  <a:pt x="8545" y="418"/>
                  <a:pt x="8519" y="451"/>
                </a:cubicBezTo>
                <a:cubicBezTo>
                  <a:pt x="8499" y="477"/>
                  <a:pt x="8499" y="485"/>
                  <a:pt x="8506" y="513"/>
                </a:cubicBezTo>
                <a:cubicBezTo>
                  <a:pt x="8557" y="533"/>
                  <a:pt x="8611" y="528"/>
                  <a:pt x="8654" y="556"/>
                </a:cubicBezTo>
                <a:cubicBezTo>
                  <a:pt x="8642" y="586"/>
                  <a:pt x="8627" y="614"/>
                  <a:pt x="8615" y="644"/>
                </a:cubicBezTo>
                <a:cubicBezTo>
                  <a:pt x="8605" y="669"/>
                  <a:pt x="8592" y="708"/>
                  <a:pt x="8619" y="728"/>
                </a:cubicBezTo>
                <a:cubicBezTo>
                  <a:pt x="8648" y="749"/>
                  <a:pt x="8707" y="737"/>
                  <a:pt x="8737" y="726"/>
                </a:cubicBezTo>
                <a:cubicBezTo>
                  <a:pt x="8788" y="708"/>
                  <a:pt x="8835" y="673"/>
                  <a:pt x="8879" y="643"/>
                </a:cubicBezTo>
              </a:path>
              <a:path w="10476" h="1355" extrusionOk="0">
                <a:moveTo>
                  <a:pt x="9023" y="343"/>
                </a:moveTo>
                <a:cubicBezTo>
                  <a:pt x="8991" y="346"/>
                  <a:pt x="8976" y="353"/>
                  <a:pt x="8950" y="372"/>
                </a:cubicBezTo>
                <a:cubicBezTo>
                  <a:pt x="8906" y="404"/>
                  <a:pt x="8875" y="441"/>
                  <a:pt x="8866" y="496"/>
                </a:cubicBezTo>
                <a:cubicBezTo>
                  <a:pt x="8856" y="554"/>
                  <a:pt x="8880" y="607"/>
                  <a:pt x="8922" y="646"/>
                </a:cubicBezTo>
                <a:cubicBezTo>
                  <a:pt x="8961" y="682"/>
                  <a:pt x="9015" y="701"/>
                  <a:pt x="9068" y="686"/>
                </a:cubicBezTo>
                <a:cubicBezTo>
                  <a:pt x="9079" y="681"/>
                  <a:pt x="9091" y="675"/>
                  <a:pt x="9102" y="670"/>
                </a:cubicBezTo>
              </a:path>
              <a:path w="10476" h="1355" extrusionOk="0">
                <a:moveTo>
                  <a:pt x="9254" y="161"/>
                </a:moveTo>
                <a:cubicBezTo>
                  <a:pt x="9267" y="214"/>
                  <a:pt x="9272" y="261"/>
                  <a:pt x="9271" y="315"/>
                </a:cubicBezTo>
                <a:cubicBezTo>
                  <a:pt x="9270" y="404"/>
                  <a:pt x="9258" y="490"/>
                  <a:pt x="9240" y="577"/>
                </a:cubicBezTo>
                <a:cubicBezTo>
                  <a:pt x="9234" y="604"/>
                  <a:pt x="9230" y="627"/>
                  <a:pt x="9232" y="654"/>
                </a:cubicBezTo>
              </a:path>
              <a:path w="10476" h="1355" extrusionOk="0">
                <a:moveTo>
                  <a:pt x="9541" y="261"/>
                </a:moveTo>
                <a:cubicBezTo>
                  <a:pt x="9504" y="264"/>
                  <a:pt x="9481" y="282"/>
                  <a:pt x="9450" y="303"/>
                </a:cubicBezTo>
                <a:cubicBezTo>
                  <a:pt x="9407" y="331"/>
                  <a:pt x="9360" y="363"/>
                  <a:pt x="9337" y="411"/>
                </a:cubicBezTo>
                <a:cubicBezTo>
                  <a:pt x="9316" y="456"/>
                  <a:pt x="9334" y="500"/>
                  <a:pt x="9365" y="535"/>
                </a:cubicBezTo>
                <a:cubicBezTo>
                  <a:pt x="9398" y="572"/>
                  <a:pt x="9446" y="596"/>
                  <a:pt x="9494" y="604"/>
                </a:cubicBezTo>
                <a:cubicBezTo>
                  <a:pt x="9532" y="610"/>
                  <a:pt x="9556" y="599"/>
                  <a:pt x="9590" y="585"/>
                </a:cubicBezTo>
              </a:path>
              <a:path w="10476" h="1355" extrusionOk="0">
                <a:moveTo>
                  <a:pt x="9833" y="227"/>
                </a:moveTo>
                <a:cubicBezTo>
                  <a:pt x="9803" y="247"/>
                  <a:pt x="9769" y="266"/>
                  <a:pt x="9740" y="289"/>
                </a:cubicBezTo>
                <a:cubicBezTo>
                  <a:pt x="9709" y="313"/>
                  <a:pt x="9666" y="350"/>
                  <a:pt x="9659" y="391"/>
                </a:cubicBezTo>
                <a:cubicBezTo>
                  <a:pt x="9650" y="445"/>
                  <a:pt x="9716" y="494"/>
                  <a:pt x="9746" y="529"/>
                </a:cubicBezTo>
                <a:cubicBezTo>
                  <a:pt x="9787" y="577"/>
                  <a:pt x="9815" y="631"/>
                  <a:pt x="9840" y="689"/>
                </a:cubicBezTo>
                <a:cubicBezTo>
                  <a:pt x="9859" y="645"/>
                  <a:pt x="9869" y="600"/>
                  <a:pt x="9879" y="553"/>
                </a:cubicBezTo>
                <a:cubicBezTo>
                  <a:pt x="9895" y="473"/>
                  <a:pt x="9918" y="396"/>
                  <a:pt x="9946" y="319"/>
                </a:cubicBezTo>
                <a:cubicBezTo>
                  <a:pt x="9969" y="257"/>
                  <a:pt x="9992" y="189"/>
                  <a:pt x="10034" y="137"/>
                </a:cubicBezTo>
                <a:cubicBezTo>
                  <a:pt x="10055" y="111"/>
                  <a:pt x="10065" y="118"/>
                  <a:pt x="10089" y="110"/>
                </a:cubicBezTo>
                <a:cubicBezTo>
                  <a:pt x="10102" y="139"/>
                  <a:pt x="10107" y="150"/>
                  <a:pt x="10100" y="186"/>
                </a:cubicBezTo>
                <a:cubicBezTo>
                  <a:pt x="10092" y="231"/>
                  <a:pt x="10071" y="273"/>
                  <a:pt x="10065" y="318"/>
                </a:cubicBezTo>
                <a:cubicBezTo>
                  <a:pt x="10058" y="376"/>
                  <a:pt x="10084" y="421"/>
                  <a:pt x="10128" y="457"/>
                </a:cubicBezTo>
                <a:cubicBezTo>
                  <a:pt x="10206" y="521"/>
                  <a:pt x="10311" y="549"/>
                  <a:pt x="10410" y="553"/>
                </a:cubicBezTo>
                <a:cubicBezTo>
                  <a:pt x="10435" y="554"/>
                  <a:pt x="10452" y="548"/>
                  <a:pt x="10475" y="543"/>
                </a:cubicBezTo>
              </a:path>
            </a:pathLst>
          </a:custGeom>
          <a:noFill/>
          <a:ln w="19050" cap="rnd">
            <a:solidFill>
              <a:srgbClr val="40618B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2978" name="Ink 56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2797175" y="4962525"/>
            <a:ext cx="2849563" cy="631825"/>
          </a:xfrm>
          <a:custGeom>
            <a:avLst/>
            <a:gdLst>
              <a:gd name="T0" fmla="*/ 2147483647 w 7917"/>
              <a:gd name="T1" fmla="*/ 2147483647 h 1753"/>
              <a:gd name="T2" fmla="*/ 2147483647 w 7917"/>
              <a:gd name="T3" fmla="*/ 2147483647 h 1753"/>
              <a:gd name="T4" fmla="*/ 2147483647 w 7917"/>
              <a:gd name="T5" fmla="*/ 2147483647 h 1753"/>
              <a:gd name="T6" fmla="*/ 2147483647 w 7917"/>
              <a:gd name="T7" fmla="*/ 2147483647 h 1753"/>
              <a:gd name="T8" fmla="*/ 2147483647 w 7917"/>
              <a:gd name="T9" fmla="*/ 2147483647 h 1753"/>
              <a:gd name="T10" fmla="*/ 2147483647 w 7917"/>
              <a:gd name="T11" fmla="*/ 2147483647 h 1753"/>
              <a:gd name="T12" fmla="*/ 2147483647 w 7917"/>
              <a:gd name="T13" fmla="*/ 2147483647 h 1753"/>
              <a:gd name="T14" fmla="*/ 2147483647 w 7917"/>
              <a:gd name="T15" fmla="*/ 2147483647 h 1753"/>
              <a:gd name="T16" fmla="*/ 2147483647 w 7917"/>
              <a:gd name="T17" fmla="*/ 2147483647 h 1753"/>
              <a:gd name="T18" fmla="*/ 2147483647 w 7917"/>
              <a:gd name="T19" fmla="*/ 2147483647 h 1753"/>
              <a:gd name="T20" fmla="*/ 2147483647 w 7917"/>
              <a:gd name="T21" fmla="*/ 2147483647 h 1753"/>
              <a:gd name="T22" fmla="*/ 2147483647 w 7917"/>
              <a:gd name="T23" fmla="*/ 2147483647 h 1753"/>
              <a:gd name="T24" fmla="*/ 2147483647 w 7917"/>
              <a:gd name="T25" fmla="*/ 2147483647 h 1753"/>
              <a:gd name="T26" fmla="*/ 2147483647 w 7917"/>
              <a:gd name="T27" fmla="*/ 2147483647 h 1753"/>
              <a:gd name="T28" fmla="*/ 2147483647 w 7917"/>
              <a:gd name="T29" fmla="*/ 2147483647 h 1753"/>
              <a:gd name="T30" fmla="*/ 2147483647 w 7917"/>
              <a:gd name="T31" fmla="*/ 2147483647 h 1753"/>
              <a:gd name="T32" fmla="*/ 2147483647 w 7917"/>
              <a:gd name="T33" fmla="*/ 2147483647 h 1753"/>
              <a:gd name="T34" fmla="*/ 2147483647 w 7917"/>
              <a:gd name="T35" fmla="*/ 2147483647 h 1753"/>
              <a:gd name="T36" fmla="*/ 2147483647 w 7917"/>
              <a:gd name="T37" fmla="*/ 2147483647 h 1753"/>
              <a:gd name="T38" fmla="*/ 2147483647 w 7917"/>
              <a:gd name="T39" fmla="*/ 2147483647 h 1753"/>
              <a:gd name="T40" fmla="*/ 2147483647 w 7917"/>
              <a:gd name="T41" fmla="*/ 2147483647 h 1753"/>
              <a:gd name="T42" fmla="*/ 2147483647 w 7917"/>
              <a:gd name="T43" fmla="*/ 2147483647 h 1753"/>
              <a:gd name="T44" fmla="*/ 2147483647 w 7917"/>
              <a:gd name="T45" fmla="*/ 2147483647 h 1753"/>
              <a:gd name="T46" fmla="*/ 2147483647 w 7917"/>
              <a:gd name="T47" fmla="*/ 2147483647 h 1753"/>
              <a:gd name="T48" fmla="*/ 2147483647 w 7917"/>
              <a:gd name="T49" fmla="*/ 2147483647 h 1753"/>
              <a:gd name="T50" fmla="*/ 2147483647 w 7917"/>
              <a:gd name="T51" fmla="*/ 2147483647 h 1753"/>
              <a:gd name="T52" fmla="*/ 2147483647 w 7917"/>
              <a:gd name="T53" fmla="*/ 2147483647 h 1753"/>
              <a:gd name="T54" fmla="*/ 2147483647 w 7917"/>
              <a:gd name="T55" fmla="*/ 2147483647 h 1753"/>
              <a:gd name="T56" fmla="*/ 2147483647 w 7917"/>
              <a:gd name="T57" fmla="*/ 2147483647 h 1753"/>
              <a:gd name="T58" fmla="*/ 2147483647 w 7917"/>
              <a:gd name="T59" fmla="*/ 2147483647 h 1753"/>
              <a:gd name="T60" fmla="*/ 2147483647 w 7917"/>
              <a:gd name="T61" fmla="*/ 2147483647 h 1753"/>
              <a:gd name="T62" fmla="*/ 2147483647 w 7917"/>
              <a:gd name="T63" fmla="*/ 2147483647 h 1753"/>
              <a:gd name="T64" fmla="*/ 2147483647 w 7917"/>
              <a:gd name="T65" fmla="*/ 2147483647 h 1753"/>
              <a:gd name="T66" fmla="*/ 2147483647 w 7917"/>
              <a:gd name="T67" fmla="*/ 2147483647 h 1753"/>
              <a:gd name="T68" fmla="*/ 2147483647 w 7917"/>
              <a:gd name="T69" fmla="*/ 2147483647 h 1753"/>
              <a:gd name="T70" fmla="*/ 2147483647 w 7917"/>
              <a:gd name="T71" fmla="*/ 2147483647 h 1753"/>
              <a:gd name="T72" fmla="*/ 2147483647 w 7917"/>
              <a:gd name="T73" fmla="*/ 2147483647 h 1753"/>
              <a:gd name="T74" fmla="*/ 2147483647 w 7917"/>
              <a:gd name="T75" fmla="*/ 2147483647 h 1753"/>
              <a:gd name="T76" fmla="*/ 2147483647 w 7917"/>
              <a:gd name="T77" fmla="*/ 2147483647 h 1753"/>
              <a:gd name="T78" fmla="*/ 2147483647 w 7917"/>
              <a:gd name="T79" fmla="*/ 2147483647 h 1753"/>
              <a:gd name="T80" fmla="*/ 2147483647 w 7917"/>
              <a:gd name="T81" fmla="*/ 2147483647 h 1753"/>
              <a:gd name="T82" fmla="*/ 2147483647 w 7917"/>
              <a:gd name="T83" fmla="*/ 2147483647 h 1753"/>
              <a:gd name="T84" fmla="*/ 2147483647 w 7917"/>
              <a:gd name="T85" fmla="*/ 2147483647 h 1753"/>
              <a:gd name="T86" fmla="*/ 2147483647 w 7917"/>
              <a:gd name="T87" fmla="*/ 2147483647 h 1753"/>
              <a:gd name="T88" fmla="*/ 2147483647 w 7917"/>
              <a:gd name="T89" fmla="*/ 2147483647 h 1753"/>
              <a:gd name="T90" fmla="*/ 2147483647 w 7917"/>
              <a:gd name="T91" fmla="*/ 2147483647 h 1753"/>
              <a:gd name="T92" fmla="*/ 2147483647 w 7917"/>
              <a:gd name="T93" fmla="*/ 2147483647 h 1753"/>
              <a:gd name="T94" fmla="*/ 2147483647 w 7917"/>
              <a:gd name="T95" fmla="*/ 2147483647 h 1753"/>
              <a:gd name="T96" fmla="*/ 2147483647 w 7917"/>
              <a:gd name="T97" fmla="*/ 2147483647 h 1753"/>
              <a:gd name="T98" fmla="*/ 2147483647 w 7917"/>
              <a:gd name="T99" fmla="*/ 2147483647 h 1753"/>
              <a:gd name="T100" fmla="*/ 2147483647 w 7917"/>
              <a:gd name="T101" fmla="*/ 2147483647 h 1753"/>
              <a:gd name="T102" fmla="*/ 2147483647 w 7917"/>
              <a:gd name="T103" fmla="*/ 2147483647 h 1753"/>
              <a:gd name="T104" fmla="*/ 2147483647 w 7917"/>
              <a:gd name="T105" fmla="*/ 2147483647 h 1753"/>
              <a:gd name="T106" fmla="*/ 2147483647 w 7917"/>
              <a:gd name="T107" fmla="*/ 2147483647 h 1753"/>
              <a:gd name="T108" fmla="*/ 2147483647 w 7917"/>
              <a:gd name="T109" fmla="*/ 2147483647 h 1753"/>
              <a:gd name="T110" fmla="*/ 2147483647 w 7917"/>
              <a:gd name="T111" fmla="*/ 2147483647 h 1753"/>
              <a:gd name="T112" fmla="*/ 2147483647 w 7917"/>
              <a:gd name="T113" fmla="*/ 2147483647 h 1753"/>
              <a:gd name="T114" fmla="*/ 2147483647 w 7917"/>
              <a:gd name="T115" fmla="*/ 2147483647 h 1753"/>
              <a:gd name="T116" fmla="*/ 2147483647 w 7917"/>
              <a:gd name="T117" fmla="*/ 2147483647 h 1753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7917"/>
              <a:gd name="T178" fmla="*/ 0 h 1753"/>
              <a:gd name="T179" fmla="*/ 7917 w 7917"/>
              <a:gd name="T180" fmla="*/ 1753 h 1753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7917" h="1753" extrusionOk="0">
                <a:moveTo>
                  <a:pt x="204" y="409"/>
                </a:moveTo>
                <a:cubicBezTo>
                  <a:pt x="162" y="428"/>
                  <a:pt x="123" y="441"/>
                  <a:pt x="89" y="475"/>
                </a:cubicBezTo>
                <a:cubicBezTo>
                  <a:pt x="45" y="520"/>
                  <a:pt x="16" y="579"/>
                  <a:pt x="4" y="641"/>
                </a:cubicBezTo>
                <a:cubicBezTo>
                  <a:pt x="-6" y="696"/>
                  <a:pt x="1" y="762"/>
                  <a:pt x="38" y="806"/>
                </a:cubicBezTo>
                <a:cubicBezTo>
                  <a:pt x="77" y="853"/>
                  <a:pt x="138" y="856"/>
                  <a:pt x="193" y="840"/>
                </a:cubicBezTo>
                <a:cubicBezTo>
                  <a:pt x="262" y="819"/>
                  <a:pt x="338" y="772"/>
                  <a:pt x="387" y="720"/>
                </a:cubicBezTo>
                <a:cubicBezTo>
                  <a:pt x="436" y="668"/>
                  <a:pt x="485" y="595"/>
                  <a:pt x="499" y="523"/>
                </a:cubicBezTo>
                <a:cubicBezTo>
                  <a:pt x="509" y="470"/>
                  <a:pt x="501" y="411"/>
                  <a:pt x="467" y="368"/>
                </a:cubicBezTo>
                <a:cubicBezTo>
                  <a:pt x="437" y="329"/>
                  <a:pt x="394" y="313"/>
                  <a:pt x="349" y="320"/>
                </a:cubicBezTo>
                <a:cubicBezTo>
                  <a:pt x="320" y="324"/>
                  <a:pt x="320" y="339"/>
                  <a:pt x="334" y="362"/>
                </a:cubicBezTo>
                <a:cubicBezTo>
                  <a:pt x="339" y="368"/>
                  <a:pt x="344" y="374"/>
                  <a:pt x="349" y="380"/>
                </a:cubicBezTo>
              </a:path>
              <a:path w="7917" h="1753" extrusionOk="0">
                <a:moveTo>
                  <a:pt x="716" y="956"/>
                </a:moveTo>
                <a:cubicBezTo>
                  <a:pt x="725" y="1013"/>
                  <a:pt x="738" y="1075"/>
                  <a:pt x="737" y="1133"/>
                </a:cubicBezTo>
                <a:cubicBezTo>
                  <a:pt x="733" y="1151"/>
                  <a:pt x="732" y="1156"/>
                  <a:pt x="735" y="1168"/>
                </a:cubicBezTo>
                <a:cubicBezTo>
                  <a:pt x="710" y="1147"/>
                  <a:pt x="697" y="1128"/>
                  <a:pt x="682" y="1091"/>
                </a:cubicBezTo>
                <a:cubicBezTo>
                  <a:pt x="650" y="1013"/>
                  <a:pt x="625" y="931"/>
                  <a:pt x="608" y="848"/>
                </a:cubicBezTo>
                <a:cubicBezTo>
                  <a:pt x="590" y="761"/>
                  <a:pt x="575" y="668"/>
                  <a:pt x="583" y="579"/>
                </a:cubicBezTo>
                <a:cubicBezTo>
                  <a:pt x="587" y="534"/>
                  <a:pt x="600" y="472"/>
                  <a:pt x="647" y="452"/>
                </a:cubicBezTo>
                <a:cubicBezTo>
                  <a:pt x="686" y="435"/>
                  <a:pt x="726" y="469"/>
                  <a:pt x="747" y="497"/>
                </a:cubicBezTo>
                <a:cubicBezTo>
                  <a:pt x="790" y="553"/>
                  <a:pt x="805" y="635"/>
                  <a:pt x="787" y="703"/>
                </a:cubicBezTo>
                <a:cubicBezTo>
                  <a:pt x="782" y="722"/>
                  <a:pt x="763" y="769"/>
                  <a:pt x="740" y="774"/>
                </a:cubicBezTo>
                <a:cubicBezTo>
                  <a:pt x="710" y="781"/>
                  <a:pt x="699" y="756"/>
                  <a:pt x="689" y="735"/>
                </a:cubicBezTo>
              </a:path>
              <a:path w="7917" h="1753" extrusionOk="0">
                <a:moveTo>
                  <a:pt x="1202" y="66"/>
                </a:moveTo>
                <a:cubicBezTo>
                  <a:pt x="1215" y="43"/>
                  <a:pt x="1218" y="43"/>
                  <a:pt x="1214" y="18"/>
                </a:cubicBezTo>
                <a:cubicBezTo>
                  <a:pt x="1170" y="-2"/>
                  <a:pt x="1139" y="-1"/>
                  <a:pt x="1090" y="7"/>
                </a:cubicBezTo>
                <a:cubicBezTo>
                  <a:pt x="1040" y="16"/>
                  <a:pt x="963" y="39"/>
                  <a:pt x="957" y="101"/>
                </a:cubicBezTo>
                <a:cubicBezTo>
                  <a:pt x="951" y="156"/>
                  <a:pt x="1009" y="214"/>
                  <a:pt x="1042" y="251"/>
                </a:cubicBezTo>
                <a:cubicBezTo>
                  <a:pt x="1090" y="305"/>
                  <a:pt x="1147" y="351"/>
                  <a:pt x="1200" y="401"/>
                </a:cubicBezTo>
                <a:cubicBezTo>
                  <a:pt x="1229" y="428"/>
                  <a:pt x="1268" y="463"/>
                  <a:pt x="1266" y="507"/>
                </a:cubicBezTo>
                <a:cubicBezTo>
                  <a:pt x="1264" y="545"/>
                  <a:pt x="1226" y="566"/>
                  <a:pt x="1195" y="576"/>
                </a:cubicBezTo>
                <a:cubicBezTo>
                  <a:pt x="1143" y="593"/>
                  <a:pt x="1083" y="596"/>
                  <a:pt x="1030" y="582"/>
                </a:cubicBezTo>
                <a:cubicBezTo>
                  <a:pt x="1025" y="580"/>
                  <a:pt x="1019" y="578"/>
                  <a:pt x="1014" y="576"/>
                </a:cubicBezTo>
                <a:cubicBezTo>
                  <a:pt x="1004" y="543"/>
                  <a:pt x="1031" y="532"/>
                  <a:pt x="1063" y="510"/>
                </a:cubicBezTo>
                <a:cubicBezTo>
                  <a:pt x="1076" y="501"/>
                  <a:pt x="1090" y="493"/>
                  <a:pt x="1103" y="484"/>
                </a:cubicBezTo>
              </a:path>
              <a:path w="7917" h="1753" extrusionOk="0">
                <a:moveTo>
                  <a:pt x="1713" y="245"/>
                </a:moveTo>
                <a:cubicBezTo>
                  <a:pt x="1727" y="265"/>
                  <a:pt x="1745" y="258"/>
                  <a:pt x="1771" y="255"/>
                </a:cubicBezTo>
                <a:cubicBezTo>
                  <a:pt x="1817" y="249"/>
                  <a:pt x="1864" y="241"/>
                  <a:pt x="1910" y="233"/>
                </a:cubicBezTo>
                <a:cubicBezTo>
                  <a:pt x="1952" y="225"/>
                  <a:pt x="1992" y="211"/>
                  <a:pt x="2032" y="201"/>
                </a:cubicBezTo>
                <a:cubicBezTo>
                  <a:pt x="2046" y="197"/>
                  <a:pt x="2061" y="196"/>
                  <a:pt x="2075" y="192"/>
                </a:cubicBezTo>
              </a:path>
              <a:path w="7917" h="1753" extrusionOk="0">
                <a:moveTo>
                  <a:pt x="1871" y="456"/>
                </a:moveTo>
                <a:cubicBezTo>
                  <a:pt x="1867" y="460"/>
                  <a:pt x="1864" y="465"/>
                  <a:pt x="1860" y="469"/>
                </a:cubicBezTo>
                <a:cubicBezTo>
                  <a:pt x="1886" y="469"/>
                  <a:pt x="1910" y="460"/>
                  <a:pt x="1936" y="456"/>
                </a:cubicBezTo>
                <a:cubicBezTo>
                  <a:pt x="1992" y="447"/>
                  <a:pt x="2048" y="437"/>
                  <a:pt x="2105" y="436"/>
                </a:cubicBezTo>
                <a:cubicBezTo>
                  <a:pt x="2150" y="435"/>
                  <a:pt x="2184" y="443"/>
                  <a:pt x="2226" y="456"/>
                </a:cubicBezTo>
              </a:path>
              <a:path w="7917" h="1753" extrusionOk="0">
                <a:moveTo>
                  <a:pt x="1382" y="933"/>
                </a:moveTo>
                <a:cubicBezTo>
                  <a:pt x="1390" y="967"/>
                  <a:pt x="1392" y="1001"/>
                  <a:pt x="1393" y="1037"/>
                </a:cubicBezTo>
                <a:cubicBezTo>
                  <a:pt x="1396" y="1122"/>
                  <a:pt x="1396" y="1207"/>
                  <a:pt x="1392" y="1292"/>
                </a:cubicBezTo>
                <a:cubicBezTo>
                  <a:pt x="1386" y="1432"/>
                  <a:pt x="1374" y="1573"/>
                  <a:pt x="1368" y="1713"/>
                </a:cubicBezTo>
                <a:cubicBezTo>
                  <a:pt x="1365" y="1776"/>
                  <a:pt x="1362" y="1692"/>
                  <a:pt x="1362" y="1687"/>
                </a:cubicBezTo>
              </a:path>
              <a:path w="7917" h="1753" extrusionOk="0">
                <a:moveTo>
                  <a:pt x="1279" y="998"/>
                </a:moveTo>
                <a:cubicBezTo>
                  <a:pt x="1289" y="969"/>
                  <a:pt x="1283" y="954"/>
                  <a:pt x="1317" y="929"/>
                </a:cubicBezTo>
                <a:cubicBezTo>
                  <a:pt x="1375" y="885"/>
                  <a:pt x="1453" y="858"/>
                  <a:pt x="1522" y="838"/>
                </a:cubicBezTo>
                <a:cubicBezTo>
                  <a:pt x="1681" y="793"/>
                  <a:pt x="1863" y="776"/>
                  <a:pt x="2016" y="849"/>
                </a:cubicBezTo>
                <a:cubicBezTo>
                  <a:pt x="2154" y="915"/>
                  <a:pt x="2218" y="1059"/>
                  <a:pt x="2194" y="1207"/>
                </a:cubicBezTo>
                <a:cubicBezTo>
                  <a:pt x="2178" y="1306"/>
                  <a:pt x="2116" y="1384"/>
                  <a:pt x="2036" y="1441"/>
                </a:cubicBezTo>
                <a:cubicBezTo>
                  <a:pt x="1942" y="1507"/>
                  <a:pt x="1822" y="1541"/>
                  <a:pt x="1711" y="1561"/>
                </a:cubicBezTo>
                <a:cubicBezTo>
                  <a:pt x="1609" y="1580"/>
                  <a:pt x="1495" y="1591"/>
                  <a:pt x="1391" y="1584"/>
                </a:cubicBezTo>
                <a:cubicBezTo>
                  <a:pt x="1322" y="1579"/>
                  <a:pt x="1318" y="1573"/>
                  <a:pt x="1302" y="1532"/>
                </a:cubicBezTo>
              </a:path>
              <a:path w="7917" h="1753" extrusionOk="0">
                <a:moveTo>
                  <a:pt x="2892" y="736"/>
                </a:moveTo>
                <a:cubicBezTo>
                  <a:pt x="2876" y="740"/>
                  <a:pt x="2851" y="750"/>
                  <a:pt x="2835" y="751"/>
                </a:cubicBezTo>
                <a:cubicBezTo>
                  <a:pt x="2812" y="752"/>
                  <a:pt x="2803" y="745"/>
                  <a:pt x="2779" y="754"/>
                </a:cubicBezTo>
                <a:cubicBezTo>
                  <a:pt x="2737" y="771"/>
                  <a:pt x="2698" y="801"/>
                  <a:pt x="2662" y="828"/>
                </a:cubicBezTo>
                <a:cubicBezTo>
                  <a:pt x="2551" y="913"/>
                  <a:pt x="2437" y="1013"/>
                  <a:pt x="2353" y="1125"/>
                </a:cubicBezTo>
                <a:cubicBezTo>
                  <a:pt x="2324" y="1164"/>
                  <a:pt x="2288" y="1222"/>
                  <a:pt x="2341" y="1258"/>
                </a:cubicBezTo>
                <a:cubicBezTo>
                  <a:pt x="2420" y="1311"/>
                  <a:pt x="2533" y="1263"/>
                  <a:pt x="2613" y="1312"/>
                </a:cubicBezTo>
                <a:cubicBezTo>
                  <a:pt x="2645" y="1332"/>
                  <a:pt x="2642" y="1368"/>
                  <a:pt x="2643" y="1400"/>
                </a:cubicBezTo>
                <a:cubicBezTo>
                  <a:pt x="2644" y="1434"/>
                  <a:pt x="2642" y="1473"/>
                  <a:pt x="2670" y="1499"/>
                </a:cubicBezTo>
                <a:cubicBezTo>
                  <a:pt x="2717" y="1542"/>
                  <a:pt x="2790" y="1523"/>
                  <a:pt x="2843" y="1509"/>
                </a:cubicBezTo>
                <a:cubicBezTo>
                  <a:pt x="2914" y="1491"/>
                  <a:pt x="2965" y="1449"/>
                  <a:pt x="3017" y="1399"/>
                </a:cubicBezTo>
                <a:cubicBezTo>
                  <a:pt x="3031" y="1385"/>
                  <a:pt x="3045" y="1370"/>
                  <a:pt x="3059" y="1356"/>
                </a:cubicBezTo>
              </a:path>
              <a:path w="7917" h="1753" extrusionOk="0">
                <a:moveTo>
                  <a:pt x="3423" y="907"/>
                </a:moveTo>
                <a:cubicBezTo>
                  <a:pt x="3441" y="939"/>
                  <a:pt x="3417" y="978"/>
                  <a:pt x="3406" y="1014"/>
                </a:cubicBezTo>
                <a:cubicBezTo>
                  <a:pt x="3380" y="1099"/>
                  <a:pt x="3353" y="1184"/>
                  <a:pt x="3329" y="1270"/>
                </a:cubicBezTo>
                <a:cubicBezTo>
                  <a:pt x="3306" y="1353"/>
                  <a:pt x="3289" y="1435"/>
                  <a:pt x="3277" y="1519"/>
                </a:cubicBezTo>
                <a:cubicBezTo>
                  <a:pt x="3271" y="1553"/>
                  <a:pt x="3269" y="1561"/>
                  <a:pt x="3269" y="1583"/>
                </a:cubicBezTo>
              </a:path>
              <a:path w="7917" h="1753" extrusionOk="0">
                <a:moveTo>
                  <a:pt x="3137" y="977"/>
                </a:moveTo>
                <a:cubicBezTo>
                  <a:pt x="3166" y="932"/>
                  <a:pt x="3206" y="933"/>
                  <a:pt x="3260" y="924"/>
                </a:cubicBezTo>
                <a:cubicBezTo>
                  <a:pt x="3351" y="910"/>
                  <a:pt x="3441" y="889"/>
                  <a:pt x="3531" y="868"/>
                </a:cubicBezTo>
                <a:cubicBezTo>
                  <a:pt x="3555" y="863"/>
                  <a:pt x="3578" y="857"/>
                  <a:pt x="3602" y="852"/>
                </a:cubicBezTo>
              </a:path>
              <a:path w="7917" h="1753" extrusionOk="0">
                <a:moveTo>
                  <a:pt x="4038" y="959"/>
                </a:moveTo>
                <a:cubicBezTo>
                  <a:pt x="4015" y="955"/>
                  <a:pt x="4012" y="954"/>
                  <a:pt x="3989" y="949"/>
                </a:cubicBezTo>
                <a:cubicBezTo>
                  <a:pt x="3944" y="940"/>
                  <a:pt x="3897" y="956"/>
                  <a:pt x="3856" y="973"/>
                </a:cubicBezTo>
                <a:cubicBezTo>
                  <a:pt x="3790" y="1001"/>
                  <a:pt x="3729" y="1041"/>
                  <a:pt x="3673" y="1086"/>
                </a:cubicBezTo>
                <a:cubicBezTo>
                  <a:pt x="3631" y="1120"/>
                  <a:pt x="3614" y="1146"/>
                  <a:pt x="3593" y="1189"/>
                </a:cubicBezTo>
                <a:cubicBezTo>
                  <a:pt x="3631" y="1204"/>
                  <a:pt x="3663" y="1212"/>
                  <a:pt x="3707" y="1218"/>
                </a:cubicBezTo>
                <a:cubicBezTo>
                  <a:pt x="3783" y="1229"/>
                  <a:pt x="3864" y="1248"/>
                  <a:pt x="3898" y="1326"/>
                </a:cubicBezTo>
                <a:cubicBezTo>
                  <a:pt x="3927" y="1393"/>
                  <a:pt x="3920" y="1475"/>
                  <a:pt x="3915" y="1545"/>
                </a:cubicBezTo>
                <a:cubicBezTo>
                  <a:pt x="3911" y="1599"/>
                  <a:pt x="3888" y="1670"/>
                  <a:pt x="3915" y="1722"/>
                </a:cubicBezTo>
                <a:cubicBezTo>
                  <a:pt x="3940" y="1772"/>
                  <a:pt x="3990" y="1749"/>
                  <a:pt x="4025" y="1732"/>
                </a:cubicBezTo>
                <a:cubicBezTo>
                  <a:pt x="4078" y="1706"/>
                  <a:pt x="4115" y="1671"/>
                  <a:pt x="4159" y="1633"/>
                </a:cubicBezTo>
              </a:path>
              <a:path w="7917" h="1753" extrusionOk="0">
                <a:moveTo>
                  <a:pt x="4563" y="1547"/>
                </a:moveTo>
                <a:cubicBezTo>
                  <a:pt x="4555" y="1601"/>
                  <a:pt x="4553" y="1647"/>
                  <a:pt x="4518" y="1690"/>
                </a:cubicBezTo>
                <a:cubicBezTo>
                  <a:pt x="4514" y="1695"/>
                  <a:pt x="4509" y="1699"/>
                  <a:pt x="4505" y="1704"/>
                </a:cubicBezTo>
                <a:cubicBezTo>
                  <a:pt x="4465" y="1672"/>
                  <a:pt x="4449" y="1656"/>
                  <a:pt x="4431" y="1602"/>
                </a:cubicBezTo>
                <a:cubicBezTo>
                  <a:pt x="4398" y="1503"/>
                  <a:pt x="4387" y="1397"/>
                  <a:pt x="4385" y="1293"/>
                </a:cubicBezTo>
                <a:cubicBezTo>
                  <a:pt x="4383" y="1174"/>
                  <a:pt x="4400" y="1049"/>
                  <a:pt x="4447" y="939"/>
                </a:cubicBezTo>
                <a:cubicBezTo>
                  <a:pt x="4483" y="855"/>
                  <a:pt x="4537" y="783"/>
                  <a:pt x="4625" y="751"/>
                </a:cubicBezTo>
                <a:cubicBezTo>
                  <a:pt x="4669" y="735"/>
                  <a:pt x="4741" y="729"/>
                  <a:pt x="4763" y="783"/>
                </a:cubicBezTo>
                <a:cubicBezTo>
                  <a:pt x="4787" y="841"/>
                  <a:pt x="4733" y="922"/>
                  <a:pt x="4709" y="970"/>
                </a:cubicBezTo>
                <a:cubicBezTo>
                  <a:pt x="4662" y="1063"/>
                  <a:pt x="4589" y="1165"/>
                  <a:pt x="4599" y="1274"/>
                </a:cubicBezTo>
                <a:cubicBezTo>
                  <a:pt x="4609" y="1394"/>
                  <a:pt x="4735" y="1448"/>
                  <a:pt x="4839" y="1459"/>
                </a:cubicBezTo>
                <a:cubicBezTo>
                  <a:pt x="4915" y="1467"/>
                  <a:pt x="4996" y="1456"/>
                  <a:pt x="5072" y="1455"/>
                </a:cubicBezTo>
              </a:path>
              <a:path w="7917" h="1753" extrusionOk="0">
                <a:moveTo>
                  <a:pt x="5285" y="1658"/>
                </a:moveTo>
                <a:lnTo>
                  <a:pt x="5285" y="1679"/>
                </a:lnTo>
                <a:lnTo>
                  <a:pt x="5282" y="1690"/>
                </a:lnTo>
                <a:lnTo>
                  <a:pt x="5285" y="1672"/>
                </a:lnTo>
                <a:lnTo>
                  <a:pt x="5281" y="1638"/>
                </a:lnTo>
                <a:lnTo>
                  <a:pt x="5283" y="1597"/>
                </a:lnTo>
                <a:lnTo>
                  <a:pt x="5283" y="1535"/>
                </a:lnTo>
                <a:lnTo>
                  <a:pt x="5287" y="1465"/>
                </a:lnTo>
                <a:lnTo>
                  <a:pt x="5288" y="1380"/>
                </a:lnTo>
                <a:lnTo>
                  <a:pt x="5294" y="1291"/>
                </a:lnTo>
                <a:lnTo>
                  <a:pt x="5300" y="1200"/>
                </a:lnTo>
                <a:lnTo>
                  <a:pt x="5309" y="1112"/>
                </a:lnTo>
                <a:lnTo>
                  <a:pt x="5322" y="1028"/>
                </a:lnTo>
                <a:lnTo>
                  <a:pt x="5337" y="956"/>
                </a:lnTo>
                <a:lnTo>
                  <a:pt x="5354" y="896"/>
                </a:lnTo>
                <a:lnTo>
                  <a:pt x="5371" y="853"/>
                </a:lnTo>
                <a:lnTo>
                  <a:pt x="5393" y="830"/>
                </a:lnTo>
                <a:lnTo>
                  <a:pt x="5418" y="826"/>
                </a:lnTo>
                <a:lnTo>
                  <a:pt x="5443" y="840"/>
                </a:lnTo>
                <a:lnTo>
                  <a:pt x="5466" y="870"/>
                </a:lnTo>
                <a:lnTo>
                  <a:pt x="5489" y="912"/>
                </a:lnTo>
                <a:lnTo>
                  <a:pt x="5511" y="955"/>
                </a:lnTo>
                <a:lnTo>
                  <a:pt x="5532" y="1004"/>
                </a:lnTo>
                <a:lnTo>
                  <a:pt x="5553" y="1048"/>
                </a:lnTo>
                <a:lnTo>
                  <a:pt x="5577" y="1085"/>
                </a:lnTo>
                <a:lnTo>
                  <a:pt x="5600" y="1108"/>
                </a:lnTo>
                <a:lnTo>
                  <a:pt x="5626" y="1115"/>
                </a:lnTo>
                <a:lnTo>
                  <a:pt x="5655" y="1105"/>
                </a:lnTo>
                <a:lnTo>
                  <a:pt x="5688" y="1083"/>
                </a:lnTo>
                <a:lnTo>
                  <a:pt x="5724" y="1050"/>
                </a:lnTo>
                <a:lnTo>
                  <a:pt x="5763" y="1009"/>
                </a:lnTo>
                <a:lnTo>
                  <a:pt x="5802" y="963"/>
                </a:lnTo>
                <a:lnTo>
                  <a:pt x="5838" y="920"/>
                </a:lnTo>
                <a:lnTo>
                  <a:pt x="5871" y="881"/>
                </a:lnTo>
                <a:lnTo>
                  <a:pt x="5900" y="853"/>
                </a:lnTo>
                <a:lnTo>
                  <a:pt x="5926" y="840"/>
                </a:lnTo>
                <a:lnTo>
                  <a:pt x="5949" y="844"/>
                </a:lnTo>
                <a:lnTo>
                  <a:pt x="5970" y="866"/>
                </a:lnTo>
                <a:lnTo>
                  <a:pt x="5987" y="900"/>
                </a:lnTo>
                <a:lnTo>
                  <a:pt x="6004" y="951"/>
                </a:lnTo>
                <a:lnTo>
                  <a:pt x="6019" y="1009"/>
                </a:lnTo>
                <a:lnTo>
                  <a:pt x="6037" y="1073"/>
                </a:lnTo>
                <a:lnTo>
                  <a:pt x="6052" y="1137"/>
                </a:lnTo>
                <a:lnTo>
                  <a:pt x="6067" y="1198"/>
                </a:lnTo>
                <a:lnTo>
                  <a:pt x="6080" y="1253"/>
                </a:lnTo>
                <a:lnTo>
                  <a:pt x="6091" y="1293"/>
                </a:lnTo>
                <a:lnTo>
                  <a:pt x="6107" y="1332"/>
                </a:lnTo>
                <a:lnTo>
                  <a:pt x="6114" y="1354"/>
                </a:lnTo>
                <a:lnTo>
                  <a:pt x="6125" y="1367"/>
                </a:lnTo>
              </a:path>
              <a:path w="7917" h="1753" extrusionOk="0">
                <a:moveTo>
                  <a:pt x="6421" y="878"/>
                </a:moveTo>
                <a:cubicBezTo>
                  <a:pt x="6481" y="936"/>
                  <a:pt x="6503" y="988"/>
                  <a:pt x="6521" y="1071"/>
                </a:cubicBezTo>
                <a:cubicBezTo>
                  <a:pt x="6543" y="1171"/>
                  <a:pt x="6553" y="1278"/>
                  <a:pt x="6549" y="1380"/>
                </a:cubicBezTo>
                <a:cubicBezTo>
                  <a:pt x="6546" y="1451"/>
                  <a:pt x="6545" y="1525"/>
                  <a:pt x="6528" y="1594"/>
                </a:cubicBezTo>
                <a:cubicBezTo>
                  <a:pt x="6522" y="1611"/>
                  <a:pt x="6521" y="1615"/>
                  <a:pt x="6516" y="1624"/>
                </a:cubicBezTo>
              </a:path>
              <a:path w="7917" h="1753" extrusionOk="0">
                <a:moveTo>
                  <a:pt x="6615" y="1552"/>
                </a:moveTo>
                <a:cubicBezTo>
                  <a:pt x="6644" y="1515"/>
                  <a:pt x="6666" y="1483"/>
                  <a:pt x="6681" y="1436"/>
                </a:cubicBezTo>
                <a:cubicBezTo>
                  <a:pt x="6705" y="1358"/>
                  <a:pt x="6722" y="1276"/>
                  <a:pt x="6743" y="1197"/>
                </a:cubicBezTo>
                <a:cubicBezTo>
                  <a:pt x="6756" y="1147"/>
                  <a:pt x="6770" y="1111"/>
                  <a:pt x="6796" y="1067"/>
                </a:cubicBezTo>
                <a:cubicBezTo>
                  <a:pt x="6852" y="1074"/>
                  <a:pt x="6865" y="1072"/>
                  <a:pt x="6908" y="1137"/>
                </a:cubicBezTo>
                <a:cubicBezTo>
                  <a:pt x="6975" y="1240"/>
                  <a:pt x="7016" y="1393"/>
                  <a:pt x="7111" y="1473"/>
                </a:cubicBezTo>
                <a:cubicBezTo>
                  <a:pt x="7117" y="1473"/>
                  <a:pt x="7123" y="1473"/>
                  <a:pt x="7129" y="1473"/>
                </a:cubicBezTo>
                <a:cubicBezTo>
                  <a:pt x="7162" y="1424"/>
                  <a:pt x="7177" y="1394"/>
                  <a:pt x="7188" y="1331"/>
                </a:cubicBezTo>
                <a:cubicBezTo>
                  <a:pt x="7216" y="1175"/>
                  <a:pt x="7165" y="1021"/>
                  <a:pt x="7184" y="871"/>
                </a:cubicBezTo>
                <a:cubicBezTo>
                  <a:pt x="7190" y="827"/>
                  <a:pt x="7211" y="827"/>
                  <a:pt x="7250" y="814"/>
                </a:cubicBezTo>
                <a:cubicBezTo>
                  <a:pt x="7314" y="792"/>
                  <a:pt x="7381" y="779"/>
                  <a:pt x="7447" y="767"/>
                </a:cubicBezTo>
                <a:cubicBezTo>
                  <a:pt x="7513" y="755"/>
                  <a:pt x="7584" y="730"/>
                  <a:pt x="7651" y="728"/>
                </a:cubicBezTo>
                <a:cubicBezTo>
                  <a:pt x="7678" y="731"/>
                  <a:pt x="7684" y="730"/>
                  <a:pt x="7697" y="741"/>
                </a:cubicBezTo>
                <a:cubicBezTo>
                  <a:pt x="7675" y="787"/>
                  <a:pt x="7653" y="818"/>
                  <a:pt x="7612" y="858"/>
                </a:cubicBezTo>
                <a:cubicBezTo>
                  <a:pt x="7569" y="900"/>
                  <a:pt x="7515" y="939"/>
                  <a:pt x="7478" y="986"/>
                </a:cubicBezTo>
                <a:cubicBezTo>
                  <a:pt x="7475" y="992"/>
                  <a:pt x="7472" y="997"/>
                  <a:pt x="7469" y="1003"/>
                </a:cubicBezTo>
                <a:cubicBezTo>
                  <a:pt x="7490" y="1007"/>
                  <a:pt x="7539" y="1007"/>
                  <a:pt x="7556" y="1022"/>
                </a:cubicBezTo>
                <a:cubicBezTo>
                  <a:pt x="7597" y="1059"/>
                  <a:pt x="7582" y="1110"/>
                  <a:pt x="7573" y="1158"/>
                </a:cubicBezTo>
                <a:cubicBezTo>
                  <a:pt x="7556" y="1250"/>
                  <a:pt x="7522" y="1357"/>
                  <a:pt x="7545" y="1451"/>
                </a:cubicBezTo>
                <a:cubicBezTo>
                  <a:pt x="7567" y="1542"/>
                  <a:pt x="7650" y="1559"/>
                  <a:pt x="7732" y="1550"/>
                </a:cubicBezTo>
                <a:cubicBezTo>
                  <a:pt x="7801" y="1543"/>
                  <a:pt x="7855" y="1513"/>
                  <a:pt x="7916" y="1484"/>
                </a:cubicBezTo>
              </a:path>
            </a:pathLst>
          </a:custGeom>
          <a:noFill/>
          <a:ln w="19050" cap="rnd">
            <a:solidFill>
              <a:srgbClr val="C0504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2979" name="Ink 57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5861050" y="4268788"/>
            <a:ext cx="2859088" cy="1468437"/>
          </a:xfrm>
          <a:custGeom>
            <a:avLst/>
            <a:gdLst>
              <a:gd name="T0" fmla="*/ 2147483647 w 7943"/>
              <a:gd name="T1" fmla="*/ 2147483647 h 4078"/>
              <a:gd name="T2" fmla="*/ 2147483647 w 7943"/>
              <a:gd name="T3" fmla="*/ 2147483647 h 4078"/>
              <a:gd name="T4" fmla="*/ 2147483647 w 7943"/>
              <a:gd name="T5" fmla="*/ 2147483647 h 4078"/>
              <a:gd name="T6" fmla="*/ 2147483647 w 7943"/>
              <a:gd name="T7" fmla="*/ 2147483647 h 4078"/>
              <a:gd name="T8" fmla="*/ 2147483647 w 7943"/>
              <a:gd name="T9" fmla="*/ 2147483647 h 4078"/>
              <a:gd name="T10" fmla="*/ 2147483647 w 7943"/>
              <a:gd name="T11" fmla="*/ 2147483647 h 4078"/>
              <a:gd name="T12" fmla="*/ 2147483647 w 7943"/>
              <a:gd name="T13" fmla="*/ 2147483647 h 4078"/>
              <a:gd name="T14" fmla="*/ 2147483647 w 7943"/>
              <a:gd name="T15" fmla="*/ 2147483647 h 4078"/>
              <a:gd name="T16" fmla="*/ 2147483647 w 7943"/>
              <a:gd name="T17" fmla="*/ 2147483647 h 4078"/>
              <a:gd name="T18" fmla="*/ 2147483647 w 7943"/>
              <a:gd name="T19" fmla="*/ 2147483647 h 4078"/>
              <a:gd name="T20" fmla="*/ 2147483647 w 7943"/>
              <a:gd name="T21" fmla="*/ 2147483647 h 4078"/>
              <a:gd name="T22" fmla="*/ 2147483647 w 7943"/>
              <a:gd name="T23" fmla="*/ 2147483647 h 4078"/>
              <a:gd name="T24" fmla="*/ 2147483647 w 7943"/>
              <a:gd name="T25" fmla="*/ 2147483647 h 4078"/>
              <a:gd name="T26" fmla="*/ 2147483647 w 7943"/>
              <a:gd name="T27" fmla="*/ 2147483647 h 4078"/>
              <a:gd name="T28" fmla="*/ 2147483647 w 7943"/>
              <a:gd name="T29" fmla="*/ 2147483647 h 4078"/>
              <a:gd name="T30" fmla="*/ 2147483647 w 7943"/>
              <a:gd name="T31" fmla="*/ 2147483647 h 4078"/>
              <a:gd name="T32" fmla="*/ 2147483647 w 7943"/>
              <a:gd name="T33" fmla="*/ 2147483647 h 4078"/>
              <a:gd name="T34" fmla="*/ 2147483647 w 7943"/>
              <a:gd name="T35" fmla="*/ 2147483647 h 4078"/>
              <a:gd name="T36" fmla="*/ 2147483647 w 7943"/>
              <a:gd name="T37" fmla="*/ 2147483647 h 4078"/>
              <a:gd name="T38" fmla="*/ 2147483647 w 7943"/>
              <a:gd name="T39" fmla="*/ 2147483647 h 4078"/>
              <a:gd name="T40" fmla="*/ 2147483647 w 7943"/>
              <a:gd name="T41" fmla="*/ 2147483647 h 4078"/>
              <a:gd name="T42" fmla="*/ 2147483647 w 7943"/>
              <a:gd name="T43" fmla="*/ 2147483647 h 4078"/>
              <a:gd name="T44" fmla="*/ 2147483647 w 7943"/>
              <a:gd name="T45" fmla="*/ 2147483647 h 4078"/>
              <a:gd name="T46" fmla="*/ 2147483647 w 7943"/>
              <a:gd name="T47" fmla="*/ 2147483647 h 4078"/>
              <a:gd name="T48" fmla="*/ 2147483647 w 7943"/>
              <a:gd name="T49" fmla="*/ 2147483647 h 4078"/>
              <a:gd name="T50" fmla="*/ 2147483647 w 7943"/>
              <a:gd name="T51" fmla="*/ 2147483647 h 4078"/>
              <a:gd name="T52" fmla="*/ 2147483647 w 7943"/>
              <a:gd name="T53" fmla="*/ 2147483647 h 4078"/>
              <a:gd name="T54" fmla="*/ 2147483647 w 7943"/>
              <a:gd name="T55" fmla="*/ 2147483647 h 4078"/>
              <a:gd name="T56" fmla="*/ 2147483647 w 7943"/>
              <a:gd name="T57" fmla="*/ 2147483647 h 4078"/>
              <a:gd name="T58" fmla="*/ 2147483647 w 7943"/>
              <a:gd name="T59" fmla="*/ 2147483647 h 4078"/>
              <a:gd name="T60" fmla="*/ 2147483647 w 7943"/>
              <a:gd name="T61" fmla="*/ 2147483647 h 4078"/>
              <a:gd name="T62" fmla="*/ 2147483647 w 7943"/>
              <a:gd name="T63" fmla="*/ 2147483647 h 4078"/>
              <a:gd name="T64" fmla="*/ 2147483647 w 7943"/>
              <a:gd name="T65" fmla="*/ 2147483647 h 4078"/>
              <a:gd name="T66" fmla="*/ 2147483647 w 7943"/>
              <a:gd name="T67" fmla="*/ 2147483647 h 4078"/>
              <a:gd name="T68" fmla="*/ 2147483647 w 7943"/>
              <a:gd name="T69" fmla="*/ 2147483647 h 4078"/>
              <a:gd name="T70" fmla="*/ 2147483647 w 7943"/>
              <a:gd name="T71" fmla="*/ 2147483647 h 4078"/>
              <a:gd name="T72" fmla="*/ 2147483647 w 7943"/>
              <a:gd name="T73" fmla="*/ 2147483647 h 4078"/>
              <a:gd name="T74" fmla="*/ 2147483647 w 7943"/>
              <a:gd name="T75" fmla="*/ 2147483647 h 4078"/>
              <a:gd name="T76" fmla="*/ 2147483647 w 7943"/>
              <a:gd name="T77" fmla="*/ 2147483647 h 4078"/>
              <a:gd name="T78" fmla="*/ 2147483647 w 7943"/>
              <a:gd name="T79" fmla="*/ 0 h 4078"/>
              <a:gd name="T80" fmla="*/ 2147483647 w 7943"/>
              <a:gd name="T81" fmla="*/ 2147483647 h 4078"/>
              <a:gd name="T82" fmla="*/ 2147483647 w 7943"/>
              <a:gd name="T83" fmla="*/ 2147483647 h 4078"/>
              <a:gd name="T84" fmla="*/ 2147483647 w 7943"/>
              <a:gd name="T85" fmla="*/ 2147483647 h 4078"/>
              <a:gd name="T86" fmla="*/ 2147483647 w 7943"/>
              <a:gd name="T87" fmla="*/ 2147483647 h 4078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7943"/>
              <a:gd name="T133" fmla="*/ 0 h 4078"/>
              <a:gd name="T134" fmla="*/ 7943 w 7943"/>
              <a:gd name="T135" fmla="*/ 4078 h 4078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7943" h="4078" extrusionOk="0">
                <a:moveTo>
                  <a:pt x="0" y="2786"/>
                </a:moveTo>
                <a:cubicBezTo>
                  <a:pt x="47" y="2820"/>
                  <a:pt x="89" y="2860"/>
                  <a:pt x="134" y="2896"/>
                </a:cubicBezTo>
                <a:cubicBezTo>
                  <a:pt x="307" y="3032"/>
                  <a:pt x="495" y="3184"/>
                  <a:pt x="699" y="3269"/>
                </a:cubicBezTo>
                <a:cubicBezTo>
                  <a:pt x="759" y="3294"/>
                  <a:pt x="818" y="3294"/>
                  <a:pt x="869" y="3250"/>
                </a:cubicBezTo>
                <a:cubicBezTo>
                  <a:pt x="905" y="3210"/>
                  <a:pt x="918" y="3194"/>
                  <a:pt x="934" y="3160"/>
                </a:cubicBezTo>
              </a:path>
              <a:path w="7943" h="4078" extrusionOk="0">
                <a:moveTo>
                  <a:pt x="1148" y="2691"/>
                </a:moveTo>
                <a:cubicBezTo>
                  <a:pt x="1170" y="2654"/>
                  <a:pt x="1180" y="2649"/>
                  <a:pt x="1205" y="2626"/>
                </a:cubicBezTo>
                <a:cubicBezTo>
                  <a:pt x="1222" y="2692"/>
                  <a:pt x="1225" y="2742"/>
                  <a:pt x="1218" y="2813"/>
                </a:cubicBezTo>
                <a:cubicBezTo>
                  <a:pt x="1201" y="2976"/>
                  <a:pt x="1167" y="3138"/>
                  <a:pt x="1126" y="3296"/>
                </a:cubicBezTo>
                <a:cubicBezTo>
                  <a:pt x="1073" y="3500"/>
                  <a:pt x="1010" y="3703"/>
                  <a:pt x="946" y="3904"/>
                </a:cubicBezTo>
                <a:cubicBezTo>
                  <a:pt x="946" y="3904"/>
                  <a:pt x="901" y="4084"/>
                  <a:pt x="915" y="4077"/>
                </a:cubicBezTo>
                <a:cubicBezTo>
                  <a:pt x="934" y="4056"/>
                  <a:pt x="942" y="4044"/>
                  <a:pt x="952" y="4025"/>
                </a:cubicBezTo>
              </a:path>
              <a:path w="7943" h="4078" extrusionOk="0">
                <a:moveTo>
                  <a:pt x="1524" y="2996"/>
                </a:moveTo>
                <a:cubicBezTo>
                  <a:pt x="1524" y="3065"/>
                  <a:pt x="1514" y="3123"/>
                  <a:pt x="1501" y="3193"/>
                </a:cubicBezTo>
                <a:cubicBezTo>
                  <a:pt x="1490" y="3256"/>
                  <a:pt x="1457" y="3391"/>
                  <a:pt x="1502" y="3449"/>
                </a:cubicBezTo>
                <a:cubicBezTo>
                  <a:pt x="1558" y="3520"/>
                  <a:pt x="1634" y="3497"/>
                  <a:pt x="1697" y="3440"/>
                </a:cubicBezTo>
                <a:cubicBezTo>
                  <a:pt x="1766" y="3377"/>
                  <a:pt x="1803" y="3289"/>
                  <a:pt x="1819" y="3199"/>
                </a:cubicBezTo>
                <a:cubicBezTo>
                  <a:pt x="1839" y="3081"/>
                  <a:pt x="1817" y="2965"/>
                  <a:pt x="1796" y="2850"/>
                </a:cubicBezTo>
                <a:cubicBezTo>
                  <a:pt x="1833" y="2898"/>
                  <a:pt x="1868" y="2951"/>
                  <a:pt x="1909" y="2995"/>
                </a:cubicBezTo>
                <a:cubicBezTo>
                  <a:pt x="2041" y="3136"/>
                  <a:pt x="2293" y="3268"/>
                  <a:pt x="2479" y="3146"/>
                </a:cubicBezTo>
                <a:cubicBezTo>
                  <a:pt x="2560" y="3092"/>
                  <a:pt x="2559" y="2995"/>
                  <a:pt x="2545" y="2909"/>
                </a:cubicBezTo>
                <a:cubicBezTo>
                  <a:pt x="2531" y="2826"/>
                  <a:pt x="2499" y="2746"/>
                  <a:pt x="2475" y="2665"/>
                </a:cubicBezTo>
                <a:cubicBezTo>
                  <a:pt x="2516" y="2716"/>
                  <a:pt x="2541" y="2757"/>
                  <a:pt x="2566" y="2822"/>
                </a:cubicBezTo>
                <a:cubicBezTo>
                  <a:pt x="2639" y="3012"/>
                  <a:pt x="2679" y="3208"/>
                  <a:pt x="2736" y="3402"/>
                </a:cubicBezTo>
                <a:cubicBezTo>
                  <a:pt x="2746" y="3440"/>
                  <a:pt x="2748" y="3450"/>
                  <a:pt x="2759" y="3473"/>
                </a:cubicBezTo>
                <a:cubicBezTo>
                  <a:pt x="2761" y="3397"/>
                  <a:pt x="2758" y="3320"/>
                  <a:pt x="2761" y="3243"/>
                </a:cubicBezTo>
                <a:cubicBezTo>
                  <a:pt x="2770" y="3019"/>
                  <a:pt x="2826" y="2779"/>
                  <a:pt x="3007" y="2630"/>
                </a:cubicBezTo>
                <a:cubicBezTo>
                  <a:pt x="3067" y="2580"/>
                  <a:pt x="3157" y="2535"/>
                  <a:pt x="3237" y="2554"/>
                </a:cubicBezTo>
                <a:cubicBezTo>
                  <a:pt x="3248" y="2560"/>
                  <a:pt x="3260" y="2565"/>
                  <a:pt x="3271" y="2571"/>
                </a:cubicBezTo>
                <a:cubicBezTo>
                  <a:pt x="3285" y="2652"/>
                  <a:pt x="3289" y="2689"/>
                  <a:pt x="3256" y="2777"/>
                </a:cubicBezTo>
                <a:cubicBezTo>
                  <a:pt x="3214" y="2890"/>
                  <a:pt x="3158" y="2996"/>
                  <a:pt x="3118" y="3110"/>
                </a:cubicBezTo>
                <a:cubicBezTo>
                  <a:pt x="3091" y="3186"/>
                  <a:pt x="3038" y="3337"/>
                  <a:pt x="3119" y="3402"/>
                </a:cubicBezTo>
                <a:cubicBezTo>
                  <a:pt x="3185" y="3455"/>
                  <a:pt x="3281" y="3426"/>
                  <a:pt x="3353" y="3406"/>
                </a:cubicBezTo>
                <a:cubicBezTo>
                  <a:pt x="3450" y="3374"/>
                  <a:pt x="3486" y="3362"/>
                  <a:pt x="3551" y="3337"/>
                </a:cubicBezTo>
              </a:path>
              <a:path w="7943" h="4078" extrusionOk="0">
                <a:moveTo>
                  <a:pt x="4468" y="2871"/>
                </a:moveTo>
                <a:cubicBezTo>
                  <a:pt x="4508" y="2839"/>
                  <a:pt x="4631" y="2773"/>
                  <a:pt x="4586" y="2705"/>
                </a:cubicBezTo>
                <a:cubicBezTo>
                  <a:pt x="4547" y="2646"/>
                  <a:pt x="4395" y="2650"/>
                  <a:pt x="4338" y="2650"/>
                </a:cubicBezTo>
                <a:cubicBezTo>
                  <a:pt x="4222" y="2649"/>
                  <a:pt x="4043" y="2653"/>
                  <a:pt x="3948" y="2733"/>
                </a:cubicBezTo>
                <a:cubicBezTo>
                  <a:pt x="3880" y="2790"/>
                  <a:pt x="3948" y="2863"/>
                  <a:pt x="3992" y="2905"/>
                </a:cubicBezTo>
                <a:cubicBezTo>
                  <a:pt x="4113" y="3023"/>
                  <a:pt x="4279" y="3088"/>
                  <a:pt x="4396" y="3208"/>
                </a:cubicBezTo>
                <a:cubicBezTo>
                  <a:pt x="4447" y="3261"/>
                  <a:pt x="4450" y="3315"/>
                  <a:pt x="4392" y="3362"/>
                </a:cubicBezTo>
                <a:cubicBezTo>
                  <a:pt x="4321" y="3420"/>
                  <a:pt x="4224" y="3436"/>
                  <a:pt x="4137" y="3454"/>
                </a:cubicBezTo>
                <a:cubicBezTo>
                  <a:pt x="4079" y="3466"/>
                  <a:pt x="3988" y="3490"/>
                  <a:pt x="3934" y="3450"/>
                </a:cubicBezTo>
                <a:cubicBezTo>
                  <a:pt x="3929" y="3443"/>
                  <a:pt x="3925" y="3436"/>
                  <a:pt x="3920" y="3429"/>
                </a:cubicBezTo>
              </a:path>
              <a:path w="7943" h="4078" extrusionOk="0">
                <a:moveTo>
                  <a:pt x="5123" y="2692"/>
                </a:moveTo>
                <a:cubicBezTo>
                  <a:pt x="5070" y="2740"/>
                  <a:pt x="5010" y="2791"/>
                  <a:pt x="4960" y="2846"/>
                </a:cubicBezTo>
                <a:cubicBezTo>
                  <a:pt x="4890" y="2922"/>
                  <a:pt x="4820" y="3009"/>
                  <a:pt x="4788" y="3109"/>
                </a:cubicBezTo>
                <a:cubicBezTo>
                  <a:pt x="4753" y="3216"/>
                  <a:pt x="4800" y="3308"/>
                  <a:pt x="4909" y="3338"/>
                </a:cubicBezTo>
                <a:cubicBezTo>
                  <a:pt x="5020" y="3368"/>
                  <a:pt x="5145" y="3344"/>
                  <a:pt x="5254" y="3318"/>
                </a:cubicBezTo>
                <a:cubicBezTo>
                  <a:pt x="5364" y="3292"/>
                  <a:pt x="5468" y="3247"/>
                  <a:pt x="5566" y="3191"/>
                </a:cubicBezTo>
                <a:cubicBezTo>
                  <a:pt x="5602" y="3172"/>
                  <a:pt x="5610" y="3168"/>
                  <a:pt x="5629" y="3153"/>
                </a:cubicBezTo>
                <a:cubicBezTo>
                  <a:pt x="5567" y="3226"/>
                  <a:pt x="5505" y="3278"/>
                  <a:pt x="5503" y="3380"/>
                </a:cubicBezTo>
                <a:cubicBezTo>
                  <a:pt x="5508" y="3388"/>
                  <a:pt x="5513" y="3396"/>
                  <a:pt x="5518" y="3404"/>
                </a:cubicBezTo>
                <a:cubicBezTo>
                  <a:pt x="5576" y="3402"/>
                  <a:pt x="5605" y="3424"/>
                  <a:pt x="5663" y="3376"/>
                </a:cubicBezTo>
                <a:cubicBezTo>
                  <a:pt x="5724" y="3325"/>
                  <a:pt x="5744" y="3257"/>
                  <a:pt x="5745" y="3179"/>
                </a:cubicBezTo>
                <a:cubicBezTo>
                  <a:pt x="5747" y="3054"/>
                  <a:pt x="5616" y="2833"/>
                  <a:pt x="5671" y="2719"/>
                </a:cubicBezTo>
                <a:cubicBezTo>
                  <a:pt x="5688" y="2698"/>
                  <a:pt x="5692" y="2690"/>
                  <a:pt x="5712" y="2692"/>
                </a:cubicBezTo>
                <a:cubicBezTo>
                  <a:pt x="5779" y="2724"/>
                  <a:pt x="5823" y="2746"/>
                  <a:pt x="5874" y="2809"/>
                </a:cubicBezTo>
                <a:cubicBezTo>
                  <a:pt x="5997" y="2960"/>
                  <a:pt x="6047" y="3149"/>
                  <a:pt x="6068" y="3337"/>
                </a:cubicBezTo>
                <a:cubicBezTo>
                  <a:pt x="6076" y="3227"/>
                  <a:pt x="6085" y="3112"/>
                  <a:pt x="6162" y="3025"/>
                </a:cubicBezTo>
                <a:cubicBezTo>
                  <a:pt x="6210" y="2970"/>
                  <a:pt x="6308" y="2928"/>
                  <a:pt x="6375" y="2974"/>
                </a:cubicBezTo>
                <a:cubicBezTo>
                  <a:pt x="6392" y="2986"/>
                  <a:pt x="6413" y="3015"/>
                  <a:pt x="6418" y="3034"/>
                </a:cubicBezTo>
                <a:cubicBezTo>
                  <a:pt x="6445" y="3127"/>
                  <a:pt x="6409" y="3287"/>
                  <a:pt x="6385" y="3377"/>
                </a:cubicBezTo>
                <a:cubicBezTo>
                  <a:pt x="6367" y="3447"/>
                  <a:pt x="6335" y="3492"/>
                  <a:pt x="6295" y="3547"/>
                </a:cubicBezTo>
                <a:cubicBezTo>
                  <a:pt x="6287" y="3512"/>
                  <a:pt x="6282" y="3471"/>
                  <a:pt x="6273" y="3435"/>
                </a:cubicBezTo>
                <a:cubicBezTo>
                  <a:pt x="6254" y="3357"/>
                  <a:pt x="6229" y="3317"/>
                  <a:pt x="6169" y="3265"/>
                </a:cubicBezTo>
                <a:cubicBezTo>
                  <a:pt x="6107" y="3212"/>
                  <a:pt x="5951" y="3160"/>
                  <a:pt x="5919" y="3081"/>
                </a:cubicBezTo>
                <a:cubicBezTo>
                  <a:pt x="5898" y="3029"/>
                  <a:pt x="5927" y="2946"/>
                  <a:pt x="5940" y="2897"/>
                </a:cubicBezTo>
                <a:cubicBezTo>
                  <a:pt x="5996" y="2690"/>
                  <a:pt x="6112" y="2418"/>
                  <a:pt x="6347" y="2366"/>
                </a:cubicBezTo>
                <a:cubicBezTo>
                  <a:pt x="6504" y="2331"/>
                  <a:pt x="6641" y="2457"/>
                  <a:pt x="6614" y="2615"/>
                </a:cubicBezTo>
                <a:cubicBezTo>
                  <a:pt x="6576" y="2835"/>
                  <a:pt x="6268" y="2966"/>
                  <a:pt x="6297" y="3205"/>
                </a:cubicBezTo>
                <a:cubicBezTo>
                  <a:pt x="6311" y="3323"/>
                  <a:pt x="6411" y="3378"/>
                  <a:pt x="6523" y="3365"/>
                </a:cubicBezTo>
                <a:cubicBezTo>
                  <a:pt x="6781" y="3336"/>
                  <a:pt x="7032" y="3070"/>
                  <a:pt x="7050" y="2813"/>
                </a:cubicBezTo>
                <a:cubicBezTo>
                  <a:pt x="7054" y="2750"/>
                  <a:pt x="7031" y="2736"/>
                  <a:pt x="7010" y="2686"/>
                </a:cubicBezTo>
                <a:cubicBezTo>
                  <a:pt x="6942" y="2710"/>
                  <a:pt x="6923" y="2697"/>
                  <a:pt x="6869" y="2773"/>
                </a:cubicBezTo>
                <a:cubicBezTo>
                  <a:pt x="6782" y="2896"/>
                  <a:pt x="6744" y="3081"/>
                  <a:pt x="6799" y="3222"/>
                </a:cubicBezTo>
                <a:cubicBezTo>
                  <a:pt x="6837" y="3318"/>
                  <a:pt x="6912" y="3373"/>
                  <a:pt x="7011" y="3394"/>
                </a:cubicBezTo>
                <a:cubicBezTo>
                  <a:pt x="7096" y="3412"/>
                  <a:pt x="7164" y="3391"/>
                  <a:pt x="7246" y="3372"/>
                </a:cubicBezTo>
              </a:path>
              <a:path w="7943" h="4078" extrusionOk="0">
                <a:moveTo>
                  <a:pt x="7764" y="108"/>
                </a:moveTo>
                <a:cubicBezTo>
                  <a:pt x="7774" y="72"/>
                  <a:pt x="7785" y="36"/>
                  <a:pt x="7796" y="0"/>
                </a:cubicBezTo>
                <a:cubicBezTo>
                  <a:pt x="7816" y="55"/>
                  <a:pt x="7829" y="110"/>
                  <a:pt x="7838" y="170"/>
                </a:cubicBezTo>
                <a:cubicBezTo>
                  <a:pt x="7883" y="470"/>
                  <a:pt x="7898" y="766"/>
                  <a:pt x="7888" y="1069"/>
                </a:cubicBezTo>
                <a:cubicBezTo>
                  <a:pt x="7881" y="1270"/>
                  <a:pt x="7866" y="1471"/>
                  <a:pt x="7867" y="1672"/>
                </a:cubicBezTo>
                <a:cubicBezTo>
                  <a:pt x="7868" y="1825"/>
                  <a:pt x="7878" y="1981"/>
                  <a:pt x="7904" y="2132"/>
                </a:cubicBezTo>
                <a:cubicBezTo>
                  <a:pt x="7922" y="2234"/>
                  <a:pt x="7937" y="2332"/>
                  <a:pt x="7942" y="2436"/>
                </a:cubicBezTo>
              </a:path>
              <a:path w="7943" h="4078" extrusionOk="0">
                <a:moveTo>
                  <a:pt x="7807" y="3240"/>
                </a:moveTo>
                <a:cubicBezTo>
                  <a:pt x="7813" y="3253"/>
                  <a:pt x="7820" y="3265"/>
                  <a:pt x="7826" y="3278"/>
                </a:cubicBezTo>
                <a:cubicBezTo>
                  <a:pt x="7841" y="3266"/>
                  <a:pt x="7841" y="3268"/>
                  <a:pt x="7840" y="3249"/>
                </a:cubicBezTo>
              </a:path>
            </a:pathLst>
          </a:custGeom>
          <a:noFill/>
          <a:ln w="19050" cap="rnd">
            <a:solidFill>
              <a:srgbClr val="C0504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2980" name="Ink 58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2943225" y="4606925"/>
            <a:ext cx="542925" cy="422275"/>
          </a:xfrm>
          <a:custGeom>
            <a:avLst/>
            <a:gdLst>
              <a:gd name="T0" fmla="*/ 2147483647 w 1507"/>
              <a:gd name="T1" fmla="*/ 2147483647 h 1171"/>
              <a:gd name="T2" fmla="*/ 2147483647 w 1507"/>
              <a:gd name="T3" fmla="*/ 2147483647 h 1171"/>
              <a:gd name="T4" fmla="*/ 2147483647 w 1507"/>
              <a:gd name="T5" fmla="*/ 2147483647 h 1171"/>
              <a:gd name="T6" fmla="*/ 2147483647 w 1507"/>
              <a:gd name="T7" fmla="*/ 2147483647 h 1171"/>
              <a:gd name="T8" fmla="*/ 2147483647 w 1507"/>
              <a:gd name="T9" fmla="*/ 2147483647 h 1171"/>
              <a:gd name="T10" fmla="*/ 2147483647 w 1507"/>
              <a:gd name="T11" fmla="*/ 2147483647 h 1171"/>
              <a:gd name="T12" fmla="*/ 2147483647 w 1507"/>
              <a:gd name="T13" fmla="*/ 2147483647 h 1171"/>
              <a:gd name="T14" fmla="*/ 2147483647 w 1507"/>
              <a:gd name="T15" fmla="*/ 2147483647 h 1171"/>
              <a:gd name="T16" fmla="*/ 2147483647 w 1507"/>
              <a:gd name="T17" fmla="*/ 2147483647 h 1171"/>
              <a:gd name="T18" fmla="*/ 2147483647 w 1507"/>
              <a:gd name="T19" fmla="*/ 2147483647 h 1171"/>
              <a:gd name="T20" fmla="*/ 2147483647 w 1507"/>
              <a:gd name="T21" fmla="*/ 2147483647 h 1171"/>
              <a:gd name="T22" fmla="*/ 2147483647 w 1507"/>
              <a:gd name="T23" fmla="*/ 2147483647 h 1171"/>
              <a:gd name="T24" fmla="*/ 2147483647 w 1507"/>
              <a:gd name="T25" fmla="*/ 2147483647 h 1171"/>
              <a:gd name="T26" fmla="*/ 2147483647 w 1507"/>
              <a:gd name="T27" fmla="*/ 2147483647 h 1171"/>
              <a:gd name="T28" fmla="*/ 2147483647 w 1507"/>
              <a:gd name="T29" fmla="*/ 2147483647 h 1171"/>
              <a:gd name="T30" fmla="*/ 2147483647 w 1507"/>
              <a:gd name="T31" fmla="*/ 2147483647 h 1171"/>
              <a:gd name="T32" fmla="*/ 2147483647 w 1507"/>
              <a:gd name="T33" fmla="*/ 2147483647 h 1171"/>
              <a:gd name="T34" fmla="*/ 2147483647 w 1507"/>
              <a:gd name="T35" fmla="*/ 0 h 1171"/>
              <a:gd name="T36" fmla="*/ 2147483647 w 1507"/>
              <a:gd name="T37" fmla="*/ 2147483647 h 1171"/>
              <a:gd name="T38" fmla="*/ 2147483647 w 1507"/>
              <a:gd name="T39" fmla="*/ 2147483647 h 1171"/>
              <a:gd name="T40" fmla="*/ 2147483647 w 1507"/>
              <a:gd name="T41" fmla="*/ 2147483647 h 1171"/>
              <a:gd name="T42" fmla="*/ 2147483647 w 1507"/>
              <a:gd name="T43" fmla="*/ 2147483647 h 1171"/>
              <a:gd name="T44" fmla="*/ 2147483647 w 1507"/>
              <a:gd name="T45" fmla="*/ 2147483647 h 1171"/>
              <a:gd name="T46" fmla="*/ 2147483647 w 1507"/>
              <a:gd name="T47" fmla="*/ 2147483647 h 1171"/>
              <a:gd name="T48" fmla="*/ 2147483647 w 1507"/>
              <a:gd name="T49" fmla="*/ 2147483647 h 1171"/>
              <a:gd name="T50" fmla="*/ 0 w 1507"/>
              <a:gd name="T51" fmla="*/ 2147483647 h 1171"/>
              <a:gd name="T52" fmla="*/ 2147483647 w 1507"/>
              <a:gd name="T53" fmla="*/ 2147483647 h 1171"/>
              <a:gd name="T54" fmla="*/ 2147483647 w 1507"/>
              <a:gd name="T55" fmla="*/ 2147483647 h 1171"/>
              <a:gd name="T56" fmla="*/ 2147483647 w 1507"/>
              <a:gd name="T57" fmla="*/ 2147483647 h 1171"/>
              <a:gd name="T58" fmla="*/ 2147483647 w 1507"/>
              <a:gd name="T59" fmla="*/ 2147483647 h 1171"/>
              <a:gd name="T60" fmla="*/ 2147483647 w 1507"/>
              <a:gd name="T61" fmla="*/ 2147483647 h 1171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w 1507"/>
              <a:gd name="T94" fmla="*/ 0 h 1171"/>
              <a:gd name="T95" fmla="*/ 1507 w 1507"/>
              <a:gd name="T96" fmla="*/ 1171 h 1171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T93" t="T94" r="T95" b="T96"/>
            <a:pathLst>
              <a:path w="1507" h="1171" extrusionOk="0">
                <a:moveTo>
                  <a:pt x="312" y="540"/>
                </a:moveTo>
                <a:cubicBezTo>
                  <a:pt x="345" y="602"/>
                  <a:pt x="379" y="663"/>
                  <a:pt x="402" y="730"/>
                </a:cubicBezTo>
                <a:cubicBezTo>
                  <a:pt x="427" y="804"/>
                  <a:pt x="440" y="881"/>
                  <a:pt x="449" y="959"/>
                </a:cubicBezTo>
                <a:cubicBezTo>
                  <a:pt x="457" y="1029"/>
                  <a:pt x="458" y="1100"/>
                  <a:pt x="459" y="1170"/>
                </a:cubicBezTo>
                <a:cubicBezTo>
                  <a:pt x="452" y="1134"/>
                  <a:pt x="448" y="1099"/>
                  <a:pt x="443" y="1063"/>
                </a:cubicBezTo>
                <a:cubicBezTo>
                  <a:pt x="427" y="943"/>
                  <a:pt x="411" y="819"/>
                  <a:pt x="408" y="698"/>
                </a:cubicBezTo>
                <a:cubicBezTo>
                  <a:pt x="405" y="590"/>
                  <a:pt x="406" y="476"/>
                  <a:pt x="431" y="370"/>
                </a:cubicBezTo>
                <a:cubicBezTo>
                  <a:pt x="451" y="285"/>
                  <a:pt x="494" y="194"/>
                  <a:pt x="587" y="172"/>
                </a:cubicBezTo>
                <a:cubicBezTo>
                  <a:pt x="649" y="157"/>
                  <a:pt x="719" y="182"/>
                  <a:pt x="749" y="239"/>
                </a:cubicBezTo>
                <a:cubicBezTo>
                  <a:pt x="782" y="300"/>
                  <a:pt x="747" y="367"/>
                  <a:pt x="706" y="413"/>
                </a:cubicBezTo>
                <a:cubicBezTo>
                  <a:pt x="668" y="455"/>
                  <a:pt x="617" y="481"/>
                  <a:pt x="566" y="503"/>
                </a:cubicBezTo>
                <a:cubicBezTo>
                  <a:pt x="549" y="511"/>
                  <a:pt x="499" y="531"/>
                  <a:pt x="489" y="506"/>
                </a:cubicBezTo>
                <a:cubicBezTo>
                  <a:pt x="493" y="502"/>
                  <a:pt x="496" y="498"/>
                  <a:pt x="500" y="494"/>
                </a:cubicBezTo>
              </a:path>
              <a:path w="1507" h="1171" extrusionOk="0">
                <a:moveTo>
                  <a:pt x="995" y="50"/>
                </a:moveTo>
                <a:cubicBezTo>
                  <a:pt x="1013" y="64"/>
                  <a:pt x="1024" y="76"/>
                  <a:pt x="1047" y="79"/>
                </a:cubicBezTo>
                <a:cubicBezTo>
                  <a:pt x="1097" y="86"/>
                  <a:pt x="1147" y="76"/>
                  <a:pt x="1196" y="68"/>
                </a:cubicBezTo>
                <a:cubicBezTo>
                  <a:pt x="1262" y="57"/>
                  <a:pt x="1332" y="47"/>
                  <a:pt x="1396" y="29"/>
                </a:cubicBezTo>
                <a:cubicBezTo>
                  <a:pt x="1429" y="20"/>
                  <a:pt x="1460" y="7"/>
                  <a:pt x="1493" y="0"/>
                </a:cubicBezTo>
              </a:path>
              <a:path w="1507" h="1171" extrusionOk="0">
                <a:moveTo>
                  <a:pt x="1133" y="218"/>
                </a:moveTo>
                <a:cubicBezTo>
                  <a:pt x="1135" y="257"/>
                  <a:pt x="1155" y="250"/>
                  <a:pt x="1191" y="250"/>
                </a:cubicBezTo>
                <a:cubicBezTo>
                  <a:pt x="1249" y="250"/>
                  <a:pt x="1310" y="249"/>
                  <a:pt x="1368" y="243"/>
                </a:cubicBezTo>
                <a:cubicBezTo>
                  <a:pt x="1417" y="238"/>
                  <a:pt x="1461" y="225"/>
                  <a:pt x="1506" y="206"/>
                </a:cubicBezTo>
              </a:path>
              <a:path w="1507" h="1171" extrusionOk="0">
                <a:moveTo>
                  <a:pt x="181" y="208"/>
                </a:moveTo>
                <a:cubicBezTo>
                  <a:pt x="157" y="210"/>
                  <a:pt x="136" y="209"/>
                  <a:pt x="114" y="219"/>
                </a:cubicBezTo>
                <a:cubicBezTo>
                  <a:pt x="84" y="233"/>
                  <a:pt x="62" y="260"/>
                  <a:pt x="45" y="288"/>
                </a:cubicBezTo>
                <a:cubicBezTo>
                  <a:pt x="20" y="329"/>
                  <a:pt x="3" y="374"/>
                  <a:pt x="0" y="422"/>
                </a:cubicBezTo>
                <a:cubicBezTo>
                  <a:pt x="-3" y="469"/>
                  <a:pt x="14" y="522"/>
                  <a:pt x="62" y="541"/>
                </a:cubicBezTo>
                <a:cubicBezTo>
                  <a:pt x="107" y="559"/>
                  <a:pt x="152" y="541"/>
                  <a:pt x="192" y="520"/>
                </a:cubicBezTo>
                <a:cubicBezTo>
                  <a:pt x="240" y="495"/>
                  <a:pt x="287" y="458"/>
                  <a:pt x="317" y="412"/>
                </a:cubicBezTo>
                <a:cubicBezTo>
                  <a:pt x="337" y="382"/>
                  <a:pt x="349" y="337"/>
                  <a:pt x="312" y="315"/>
                </a:cubicBezTo>
                <a:cubicBezTo>
                  <a:pt x="276" y="293"/>
                  <a:pt x="226" y="297"/>
                  <a:pt x="186" y="295"/>
                </a:cubicBezTo>
              </a:path>
            </a:pathLst>
          </a:custGeom>
          <a:noFill/>
          <a:ln w="19050" cap="rnd">
            <a:solidFill>
              <a:srgbClr val="C0504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2981" name="Ink 59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3702050" y="4413250"/>
            <a:ext cx="1382713" cy="396875"/>
          </a:xfrm>
          <a:custGeom>
            <a:avLst/>
            <a:gdLst>
              <a:gd name="T0" fmla="*/ 2147483647 w 3840"/>
              <a:gd name="T1" fmla="*/ 2147483647 h 1104"/>
              <a:gd name="T2" fmla="*/ 2147483647 w 3840"/>
              <a:gd name="T3" fmla="*/ 2147483647 h 1104"/>
              <a:gd name="T4" fmla="*/ 2147483647 w 3840"/>
              <a:gd name="T5" fmla="*/ 2147483647 h 1104"/>
              <a:gd name="T6" fmla="*/ 2147483647 w 3840"/>
              <a:gd name="T7" fmla="*/ 2147483647 h 1104"/>
              <a:gd name="T8" fmla="*/ 2147483647 w 3840"/>
              <a:gd name="T9" fmla="*/ 2147483647 h 1104"/>
              <a:gd name="T10" fmla="*/ 0 w 3840"/>
              <a:gd name="T11" fmla="*/ 2147483647 h 1104"/>
              <a:gd name="T12" fmla="*/ 2147483647 w 3840"/>
              <a:gd name="T13" fmla="*/ 2147483647 h 1104"/>
              <a:gd name="T14" fmla="*/ 2147483647 w 3840"/>
              <a:gd name="T15" fmla="*/ 2147483647 h 1104"/>
              <a:gd name="T16" fmla="*/ 2147483647 w 3840"/>
              <a:gd name="T17" fmla="*/ 2147483647 h 1104"/>
              <a:gd name="T18" fmla="*/ 2147483647 w 3840"/>
              <a:gd name="T19" fmla="*/ 2147483647 h 1104"/>
              <a:gd name="T20" fmla="*/ 2147483647 w 3840"/>
              <a:gd name="T21" fmla="*/ 2147483647 h 1104"/>
              <a:gd name="T22" fmla="*/ 2147483647 w 3840"/>
              <a:gd name="T23" fmla="*/ 2147483647 h 1104"/>
              <a:gd name="T24" fmla="*/ 2147483647 w 3840"/>
              <a:gd name="T25" fmla="*/ 0 h 1104"/>
              <a:gd name="T26" fmla="*/ 2147483647 w 3840"/>
              <a:gd name="T27" fmla="*/ 2147483647 h 1104"/>
              <a:gd name="T28" fmla="*/ 2147483647 w 3840"/>
              <a:gd name="T29" fmla="*/ 2147483647 h 1104"/>
              <a:gd name="T30" fmla="*/ 2147483647 w 3840"/>
              <a:gd name="T31" fmla="*/ 2147483647 h 1104"/>
              <a:gd name="T32" fmla="*/ 2147483647 w 3840"/>
              <a:gd name="T33" fmla="*/ 2147483647 h 1104"/>
              <a:gd name="T34" fmla="*/ 2147483647 w 3840"/>
              <a:gd name="T35" fmla="*/ 2147483647 h 1104"/>
              <a:gd name="T36" fmla="*/ 2147483647 w 3840"/>
              <a:gd name="T37" fmla="*/ 2147483647 h 1104"/>
              <a:gd name="T38" fmla="*/ 2147483647 w 3840"/>
              <a:gd name="T39" fmla="*/ 2147483647 h 1104"/>
              <a:gd name="T40" fmla="*/ 2147483647 w 3840"/>
              <a:gd name="T41" fmla="*/ 2147483647 h 1104"/>
              <a:gd name="T42" fmla="*/ 2147483647 w 3840"/>
              <a:gd name="T43" fmla="*/ 2147483647 h 1104"/>
              <a:gd name="T44" fmla="*/ 2147483647 w 3840"/>
              <a:gd name="T45" fmla="*/ 2147483647 h 1104"/>
              <a:gd name="T46" fmla="*/ 2147483647 w 3840"/>
              <a:gd name="T47" fmla="*/ 2147483647 h 1104"/>
              <a:gd name="T48" fmla="*/ 2147483647 w 3840"/>
              <a:gd name="T49" fmla="*/ 2147483647 h 1104"/>
              <a:gd name="T50" fmla="*/ 2147483647 w 3840"/>
              <a:gd name="T51" fmla="*/ 2147483647 h 1104"/>
              <a:gd name="T52" fmla="*/ 2147483647 w 3840"/>
              <a:gd name="T53" fmla="*/ 2147483647 h 1104"/>
              <a:gd name="T54" fmla="*/ 2147483647 w 3840"/>
              <a:gd name="T55" fmla="*/ 2147483647 h 1104"/>
              <a:gd name="T56" fmla="*/ 2147483647 w 3840"/>
              <a:gd name="T57" fmla="*/ 2147483647 h 1104"/>
              <a:gd name="T58" fmla="*/ 2147483647 w 3840"/>
              <a:gd name="T59" fmla="*/ 2147483647 h 1104"/>
              <a:gd name="T60" fmla="*/ 2147483647 w 3840"/>
              <a:gd name="T61" fmla="*/ 2147483647 h 1104"/>
              <a:gd name="T62" fmla="*/ 2147483647 w 3840"/>
              <a:gd name="T63" fmla="*/ 2147483647 h 1104"/>
              <a:gd name="T64" fmla="*/ 2147483647 w 3840"/>
              <a:gd name="T65" fmla="*/ 2147483647 h 1104"/>
              <a:gd name="T66" fmla="*/ 2147483647 w 3840"/>
              <a:gd name="T67" fmla="*/ 2147483647 h 1104"/>
              <a:gd name="T68" fmla="*/ 2147483647 w 3840"/>
              <a:gd name="T69" fmla="*/ 2147483647 h 1104"/>
              <a:gd name="T70" fmla="*/ 2147483647 w 3840"/>
              <a:gd name="T71" fmla="*/ 2147483647 h 1104"/>
              <a:gd name="T72" fmla="*/ 2147483647 w 3840"/>
              <a:gd name="T73" fmla="*/ 2147483647 h 1104"/>
              <a:gd name="T74" fmla="*/ 2147483647 w 3840"/>
              <a:gd name="T75" fmla="*/ 2147483647 h 1104"/>
              <a:gd name="T76" fmla="*/ 2147483647 w 3840"/>
              <a:gd name="T77" fmla="*/ 2147483647 h 1104"/>
              <a:gd name="T78" fmla="*/ 2147483647 w 3840"/>
              <a:gd name="T79" fmla="*/ 2147483647 h 1104"/>
              <a:gd name="T80" fmla="*/ 2147483647 w 3840"/>
              <a:gd name="T81" fmla="*/ 2147483647 h 1104"/>
              <a:gd name="T82" fmla="*/ 2147483647 w 3840"/>
              <a:gd name="T83" fmla="*/ 2147483647 h 1104"/>
              <a:gd name="T84" fmla="*/ 2147483647 w 3840"/>
              <a:gd name="T85" fmla="*/ 2147483647 h 1104"/>
              <a:gd name="T86" fmla="*/ 2147483647 w 3840"/>
              <a:gd name="T87" fmla="*/ 2147483647 h 1104"/>
              <a:gd name="T88" fmla="*/ 2147483647 w 3840"/>
              <a:gd name="T89" fmla="*/ 2147483647 h 1104"/>
              <a:gd name="T90" fmla="*/ 2147483647 w 3840"/>
              <a:gd name="T91" fmla="*/ 2147483647 h 1104"/>
              <a:gd name="T92" fmla="*/ 2147483647 w 3840"/>
              <a:gd name="T93" fmla="*/ 2147483647 h 1104"/>
              <a:gd name="T94" fmla="*/ 2147483647 w 3840"/>
              <a:gd name="T95" fmla="*/ 2147483647 h 1104"/>
              <a:gd name="T96" fmla="*/ 2147483647 w 3840"/>
              <a:gd name="T97" fmla="*/ 2147483647 h 1104"/>
              <a:gd name="T98" fmla="*/ 2147483647 w 3840"/>
              <a:gd name="T99" fmla="*/ 2147483647 h 1104"/>
              <a:gd name="T100" fmla="*/ 2147483647 w 3840"/>
              <a:gd name="T101" fmla="*/ 2147483647 h 1104"/>
              <a:gd name="T102" fmla="*/ 2147483647 w 3840"/>
              <a:gd name="T103" fmla="*/ 2147483647 h 1104"/>
              <a:gd name="T104" fmla="*/ 2147483647 w 3840"/>
              <a:gd name="T105" fmla="*/ 2147483647 h 1104"/>
              <a:gd name="T106" fmla="*/ 2147483647 w 3840"/>
              <a:gd name="T107" fmla="*/ 2147483647 h 1104"/>
              <a:gd name="T108" fmla="*/ 2147483647 w 3840"/>
              <a:gd name="T109" fmla="*/ 2147483647 h 1104"/>
              <a:gd name="T110" fmla="*/ 2147483647 w 3840"/>
              <a:gd name="T111" fmla="*/ 2147483647 h 1104"/>
              <a:gd name="T112" fmla="*/ 2147483647 w 3840"/>
              <a:gd name="T113" fmla="*/ 2147483647 h 1104"/>
              <a:gd name="T114" fmla="*/ 2147483647 w 3840"/>
              <a:gd name="T115" fmla="*/ 2147483647 h 1104"/>
              <a:gd name="T116" fmla="*/ 2147483647 w 3840"/>
              <a:gd name="T117" fmla="*/ 2147483647 h 1104"/>
              <a:gd name="T118" fmla="*/ 2147483647 w 3840"/>
              <a:gd name="T119" fmla="*/ 2147483647 h 1104"/>
              <a:gd name="T120" fmla="*/ 2147483647 w 3840"/>
              <a:gd name="T121" fmla="*/ 2147483647 h 1104"/>
              <a:gd name="T122" fmla="*/ 2147483647 w 3840"/>
              <a:gd name="T123" fmla="*/ 2147483647 h 1104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3840"/>
              <a:gd name="T187" fmla="*/ 0 h 1104"/>
              <a:gd name="T188" fmla="*/ 3840 w 3840"/>
              <a:gd name="T189" fmla="*/ 1104 h 1104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3840" h="1104" extrusionOk="0">
                <a:moveTo>
                  <a:pt x="264" y="281"/>
                </a:moveTo>
                <a:cubicBezTo>
                  <a:pt x="254" y="343"/>
                  <a:pt x="242" y="407"/>
                  <a:pt x="238" y="470"/>
                </a:cubicBezTo>
                <a:cubicBezTo>
                  <a:pt x="233" y="547"/>
                  <a:pt x="236" y="627"/>
                  <a:pt x="238" y="704"/>
                </a:cubicBezTo>
                <a:cubicBezTo>
                  <a:pt x="239" y="754"/>
                  <a:pt x="248" y="806"/>
                  <a:pt x="248" y="855"/>
                </a:cubicBezTo>
                <a:cubicBezTo>
                  <a:pt x="245" y="869"/>
                  <a:pt x="243" y="873"/>
                  <a:pt x="229" y="865"/>
                </a:cubicBezTo>
              </a:path>
              <a:path w="3840" h="1104" extrusionOk="0">
                <a:moveTo>
                  <a:pt x="0" y="397"/>
                </a:moveTo>
                <a:cubicBezTo>
                  <a:pt x="25" y="316"/>
                  <a:pt x="53" y="260"/>
                  <a:pt x="121" y="205"/>
                </a:cubicBezTo>
                <a:cubicBezTo>
                  <a:pt x="203" y="139"/>
                  <a:pt x="311" y="101"/>
                  <a:pt x="413" y="82"/>
                </a:cubicBezTo>
                <a:cubicBezTo>
                  <a:pt x="503" y="65"/>
                  <a:pt x="607" y="61"/>
                  <a:pt x="694" y="93"/>
                </a:cubicBezTo>
                <a:cubicBezTo>
                  <a:pt x="749" y="114"/>
                  <a:pt x="782" y="161"/>
                  <a:pt x="751" y="218"/>
                </a:cubicBezTo>
                <a:cubicBezTo>
                  <a:pt x="717" y="280"/>
                  <a:pt x="630" y="324"/>
                  <a:pt x="568" y="351"/>
                </a:cubicBezTo>
                <a:cubicBezTo>
                  <a:pt x="501" y="380"/>
                  <a:pt x="430" y="397"/>
                  <a:pt x="358" y="410"/>
                </a:cubicBezTo>
              </a:path>
              <a:path w="3840" h="1104" extrusionOk="0">
                <a:moveTo>
                  <a:pt x="919" y="0"/>
                </a:moveTo>
                <a:cubicBezTo>
                  <a:pt x="922" y="52"/>
                  <a:pt x="917" y="106"/>
                  <a:pt x="912" y="159"/>
                </a:cubicBezTo>
                <a:cubicBezTo>
                  <a:pt x="902" y="264"/>
                  <a:pt x="887" y="369"/>
                  <a:pt x="877" y="474"/>
                </a:cubicBezTo>
                <a:cubicBezTo>
                  <a:pt x="868" y="565"/>
                  <a:pt x="851" y="664"/>
                  <a:pt x="854" y="755"/>
                </a:cubicBezTo>
                <a:cubicBezTo>
                  <a:pt x="855" y="789"/>
                  <a:pt x="855" y="834"/>
                  <a:pt x="892" y="833"/>
                </a:cubicBezTo>
              </a:path>
              <a:path w="3840" h="1104" extrusionOk="0">
                <a:moveTo>
                  <a:pt x="1025" y="604"/>
                </a:moveTo>
                <a:cubicBezTo>
                  <a:pt x="1019" y="633"/>
                  <a:pt x="1014" y="630"/>
                  <a:pt x="1033" y="648"/>
                </a:cubicBezTo>
                <a:cubicBezTo>
                  <a:pt x="1061" y="617"/>
                  <a:pt x="1090" y="587"/>
                  <a:pt x="1118" y="555"/>
                </a:cubicBezTo>
                <a:cubicBezTo>
                  <a:pt x="1154" y="513"/>
                  <a:pt x="1189" y="462"/>
                  <a:pt x="1236" y="432"/>
                </a:cubicBezTo>
                <a:cubicBezTo>
                  <a:pt x="1273" y="408"/>
                  <a:pt x="1302" y="420"/>
                  <a:pt x="1324" y="455"/>
                </a:cubicBezTo>
                <a:cubicBezTo>
                  <a:pt x="1352" y="499"/>
                  <a:pt x="1370" y="558"/>
                  <a:pt x="1383" y="608"/>
                </a:cubicBezTo>
                <a:cubicBezTo>
                  <a:pt x="1392" y="643"/>
                  <a:pt x="1405" y="697"/>
                  <a:pt x="1389" y="732"/>
                </a:cubicBezTo>
                <a:cubicBezTo>
                  <a:pt x="1375" y="762"/>
                  <a:pt x="1339" y="757"/>
                  <a:pt x="1314" y="747"/>
                </a:cubicBezTo>
                <a:cubicBezTo>
                  <a:pt x="1275" y="732"/>
                  <a:pt x="1237" y="702"/>
                  <a:pt x="1206" y="674"/>
                </a:cubicBezTo>
                <a:cubicBezTo>
                  <a:pt x="1185" y="655"/>
                  <a:pt x="1155" y="621"/>
                  <a:pt x="1161" y="589"/>
                </a:cubicBezTo>
                <a:cubicBezTo>
                  <a:pt x="1170" y="573"/>
                  <a:pt x="1174" y="568"/>
                  <a:pt x="1182" y="558"/>
                </a:cubicBezTo>
              </a:path>
              <a:path w="3840" h="1104" extrusionOk="0">
                <a:moveTo>
                  <a:pt x="1449" y="482"/>
                </a:moveTo>
                <a:cubicBezTo>
                  <a:pt x="1490" y="505"/>
                  <a:pt x="1494" y="524"/>
                  <a:pt x="1496" y="570"/>
                </a:cubicBezTo>
                <a:cubicBezTo>
                  <a:pt x="1497" y="605"/>
                  <a:pt x="1494" y="641"/>
                  <a:pt x="1516" y="670"/>
                </a:cubicBezTo>
                <a:cubicBezTo>
                  <a:pt x="1537" y="698"/>
                  <a:pt x="1585" y="688"/>
                  <a:pt x="1612" y="675"/>
                </a:cubicBezTo>
                <a:cubicBezTo>
                  <a:pt x="1657" y="653"/>
                  <a:pt x="1698" y="613"/>
                  <a:pt x="1727" y="572"/>
                </a:cubicBezTo>
                <a:cubicBezTo>
                  <a:pt x="1751" y="539"/>
                  <a:pt x="1765" y="503"/>
                  <a:pt x="1782" y="466"/>
                </a:cubicBezTo>
                <a:cubicBezTo>
                  <a:pt x="1784" y="462"/>
                  <a:pt x="1786" y="459"/>
                  <a:pt x="1788" y="455"/>
                </a:cubicBezTo>
                <a:cubicBezTo>
                  <a:pt x="1811" y="489"/>
                  <a:pt x="1825" y="523"/>
                  <a:pt x="1840" y="565"/>
                </a:cubicBezTo>
                <a:cubicBezTo>
                  <a:pt x="1888" y="697"/>
                  <a:pt x="1946" y="841"/>
                  <a:pt x="1932" y="984"/>
                </a:cubicBezTo>
                <a:cubicBezTo>
                  <a:pt x="1928" y="1027"/>
                  <a:pt x="1909" y="1091"/>
                  <a:pt x="1859" y="1103"/>
                </a:cubicBezTo>
                <a:cubicBezTo>
                  <a:pt x="1811" y="1115"/>
                  <a:pt x="1772" y="1072"/>
                  <a:pt x="1746" y="1040"/>
                </a:cubicBezTo>
                <a:cubicBezTo>
                  <a:pt x="1705" y="990"/>
                  <a:pt x="1691" y="940"/>
                  <a:pt x="1679" y="878"/>
                </a:cubicBezTo>
              </a:path>
              <a:path w="3840" h="1104" extrusionOk="0">
                <a:moveTo>
                  <a:pt x="1829" y="705"/>
                </a:moveTo>
                <a:cubicBezTo>
                  <a:pt x="1892" y="674"/>
                  <a:pt x="1952" y="641"/>
                  <a:pt x="2012" y="607"/>
                </a:cubicBezTo>
                <a:cubicBezTo>
                  <a:pt x="2062" y="578"/>
                  <a:pt x="2107" y="549"/>
                  <a:pt x="2133" y="495"/>
                </a:cubicBezTo>
                <a:cubicBezTo>
                  <a:pt x="2148" y="465"/>
                  <a:pt x="2141" y="430"/>
                  <a:pt x="2104" y="423"/>
                </a:cubicBezTo>
                <a:cubicBezTo>
                  <a:pt x="2064" y="416"/>
                  <a:pt x="2026" y="447"/>
                  <a:pt x="2004" y="476"/>
                </a:cubicBezTo>
                <a:cubicBezTo>
                  <a:pt x="1979" y="509"/>
                  <a:pt x="1972" y="553"/>
                  <a:pt x="1989" y="591"/>
                </a:cubicBezTo>
                <a:cubicBezTo>
                  <a:pt x="2007" y="633"/>
                  <a:pt x="2052" y="645"/>
                  <a:pt x="2093" y="650"/>
                </a:cubicBezTo>
                <a:cubicBezTo>
                  <a:pt x="2138" y="656"/>
                  <a:pt x="2191" y="668"/>
                  <a:pt x="2236" y="664"/>
                </a:cubicBezTo>
                <a:cubicBezTo>
                  <a:pt x="2277" y="660"/>
                  <a:pt x="2284" y="628"/>
                  <a:pt x="2284" y="592"/>
                </a:cubicBezTo>
                <a:cubicBezTo>
                  <a:pt x="2284" y="548"/>
                  <a:pt x="2272" y="504"/>
                  <a:pt x="2274" y="459"/>
                </a:cubicBezTo>
                <a:cubicBezTo>
                  <a:pt x="2277" y="398"/>
                  <a:pt x="2300" y="361"/>
                  <a:pt x="2349" y="328"/>
                </a:cubicBezTo>
                <a:cubicBezTo>
                  <a:pt x="2402" y="292"/>
                  <a:pt x="2461" y="264"/>
                  <a:pt x="2518" y="235"/>
                </a:cubicBezTo>
              </a:path>
              <a:path w="3840" h="1104" extrusionOk="0">
                <a:moveTo>
                  <a:pt x="2714" y="263"/>
                </a:moveTo>
                <a:cubicBezTo>
                  <a:pt x="2735" y="281"/>
                  <a:pt x="2756" y="293"/>
                  <a:pt x="2764" y="319"/>
                </a:cubicBezTo>
                <a:cubicBezTo>
                  <a:pt x="2773" y="283"/>
                  <a:pt x="2790" y="255"/>
                  <a:pt x="2816" y="227"/>
                </a:cubicBezTo>
                <a:cubicBezTo>
                  <a:pt x="2826" y="217"/>
                  <a:pt x="2837" y="207"/>
                  <a:pt x="2847" y="197"/>
                </a:cubicBezTo>
              </a:path>
              <a:path w="3840" h="1104" extrusionOk="0">
                <a:moveTo>
                  <a:pt x="3267" y="98"/>
                </a:moveTo>
                <a:cubicBezTo>
                  <a:pt x="3294" y="130"/>
                  <a:pt x="3301" y="152"/>
                  <a:pt x="3317" y="189"/>
                </a:cubicBezTo>
                <a:cubicBezTo>
                  <a:pt x="3328" y="210"/>
                  <a:pt x="3332" y="217"/>
                  <a:pt x="3349" y="222"/>
                </a:cubicBezTo>
              </a:path>
              <a:path w="3840" h="1104" extrusionOk="0">
                <a:moveTo>
                  <a:pt x="3616" y="78"/>
                </a:moveTo>
                <a:cubicBezTo>
                  <a:pt x="3666" y="60"/>
                  <a:pt x="3722" y="34"/>
                  <a:pt x="3777" y="44"/>
                </a:cubicBezTo>
                <a:cubicBezTo>
                  <a:pt x="3804" y="49"/>
                  <a:pt x="3819" y="60"/>
                  <a:pt x="3839" y="76"/>
                </a:cubicBezTo>
              </a:path>
            </a:pathLst>
          </a:custGeom>
          <a:noFill/>
          <a:ln w="19050" cap="rnd">
            <a:solidFill>
              <a:srgbClr val="C0504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2982" name="Ink 60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4117975" y="4719638"/>
            <a:ext cx="1982788" cy="406400"/>
          </a:xfrm>
          <a:custGeom>
            <a:avLst/>
            <a:gdLst>
              <a:gd name="T0" fmla="*/ 2147483647 w 5509"/>
              <a:gd name="T1" fmla="*/ 2147483647 h 1131"/>
              <a:gd name="T2" fmla="*/ 2147483647 w 5509"/>
              <a:gd name="T3" fmla="*/ 2147483647 h 1131"/>
              <a:gd name="T4" fmla="*/ 2147483647 w 5509"/>
              <a:gd name="T5" fmla="*/ 2147483647 h 1131"/>
              <a:gd name="T6" fmla="*/ 2147483647 w 5509"/>
              <a:gd name="T7" fmla="*/ 2147483647 h 1131"/>
              <a:gd name="T8" fmla="*/ 2147483647 w 5509"/>
              <a:gd name="T9" fmla="*/ 2147483647 h 1131"/>
              <a:gd name="T10" fmla="*/ 2147483647 w 5509"/>
              <a:gd name="T11" fmla="*/ 2147483647 h 1131"/>
              <a:gd name="T12" fmla="*/ 2147483647 w 5509"/>
              <a:gd name="T13" fmla="*/ 2147483647 h 1131"/>
              <a:gd name="T14" fmla="*/ 2147483647 w 5509"/>
              <a:gd name="T15" fmla="*/ 2147483647 h 1131"/>
              <a:gd name="T16" fmla="*/ 2147483647 w 5509"/>
              <a:gd name="T17" fmla="*/ 2147483647 h 1131"/>
              <a:gd name="T18" fmla="*/ 2147483647 w 5509"/>
              <a:gd name="T19" fmla="*/ 2147483647 h 1131"/>
              <a:gd name="T20" fmla="*/ 2147483647 w 5509"/>
              <a:gd name="T21" fmla="*/ 2147483647 h 1131"/>
              <a:gd name="T22" fmla="*/ 2147483647 w 5509"/>
              <a:gd name="T23" fmla="*/ 2147483647 h 1131"/>
              <a:gd name="T24" fmla="*/ 2147483647 w 5509"/>
              <a:gd name="T25" fmla="*/ 2147483647 h 1131"/>
              <a:gd name="T26" fmla="*/ 2147483647 w 5509"/>
              <a:gd name="T27" fmla="*/ 2147483647 h 1131"/>
              <a:gd name="T28" fmla="*/ 2147483647 w 5509"/>
              <a:gd name="T29" fmla="*/ 2147483647 h 1131"/>
              <a:gd name="T30" fmla="*/ 2147483647 w 5509"/>
              <a:gd name="T31" fmla="*/ 2147483647 h 1131"/>
              <a:gd name="T32" fmla="*/ 2147483647 w 5509"/>
              <a:gd name="T33" fmla="*/ 2147483647 h 1131"/>
              <a:gd name="T34" fmla="*/ 2147483647 w 5509"/>
              <a:gd name="T35" fmla="*/ 2147483647 h 1131"/>
              <a:gd name="T36" fmla="*/ 2147483647 w 5509"/>
              <a:gd name="T37" fmla="*/ 2147483647 h 1131"/>
              <a:gd name="T38" fmla="*/ 2147483647 w 5509"/>
              <a:gd name="T39" fmla="*/ 2147483647 h 1131"/>
              <a:gd name="T40" fmla="*/ 2147483647 w 5509"/>
              <a:gd name="T41" fmla="*/ 2147483647 h 1131"/>
              <a:gd name="T42" fmla="*/ 2147483647 w 5509"/>
              <a:gd name="T43" fmla="*/ 2147483647 h 1131"/>
              <a:gd name="T44" fmla="*/ 2147483647 w 5509"/>
              <a:gd name="T45" fmla="*/ 2147483647 h 1131"/>
              <a:gd name="T46" fmla="*/ 2147483647 w 5509"/>
              <a:gd name="T47" fmla="*/ 2147483647 h 1131"/>
              <a:gd name="T48" fmla="*/ 2147483647 w 5509"/>
              <a:gd name="T49" fmla="*/ 2147483647 h 1131"/>
              <a:gd name="T50" fmla="*/ 2147483647 w 5509"/>
              <a:gd name="T51" fmla="*/ 2147483647 h 1131"/>
              <a:gd name="T52" fmla="*/ 2147483647 w 5509"/>
              <a:gd name="T53" fmla="*/ 2147483647 h 1131"/>
              <a:gd name="T54" fmla="*/ 2147483647 w 5509"/>
              <a:gd name="T55" fmla="*/ 2147483647 h 1131"/>
              <a:gd name="T56" fmla="*/ 2147483647 w 5509"/>
              <a:gd name="T57" fmla="*/ 2147483647 h 1131"/>
              <a:gd name="T58" fmla="*/ 2147483647 w 5509"/>
              <a:gd name="T59" fmla="*/ 2147483647 h 1131"/>
              <a:gd name="T60" fmla="*/ 2147483647 w 5509"/>
              <a:gd name="T61" fmla="*/ 2147483647 h 1131"/>
              <a:gd name="T62" fmla="*/ 2147483647 w 5509"/>
              <a:gd name="T63" fmla="*/ 2147483647 h 1131"/>
              <a:gd name="T64" fmla="*/ 2147483647 w 5509"/>
              <a:gd name="T65" fmla="*/ 2147483647 h 1131"/>
              <a:gd name="T66" fmla="*/ 2147483647 w 5509"/>
              <a:gd name="T67" fmla="*/ 2147483647 h 1131"/>
              <a:gd name="T68" fmla="*/ 2147483647 w 5509"/>
              <a:gd name="T69" fmla="*/ 2147483647 h 1131"/>
              <a:gd name="T70" fmla="*/ 2147483647 w 5509"/>
              <a:gd name="T71" fmla="*/ 2147483647 h 1131"/>
              <a:gd name="T72" fmla="*/ 2147483647 w 5509"/>
              <a:gd name="T73" fmla="*/ 2147483647 h 1131"/>
              <a:gd name="T74" fmla="*/ 2147483647 w 5509"/>
              <a:gd name="T75" fmla="*/ 2147483647 h 1131"/>
              <a:gd name="T76" fmla="*/ 2147483647 w 5509"/>
              <a:gd name="T77" fmla="*/ 2147483647 h 1131"/>
              <a:gd name="T78" fmla="*/ 2147483647 w 5509"/>
              <a:gd name="T79" fmla="*/ 2147483647 h 1131"/>
              <a:gd name="T80" fmla="*/ 2147483647 w 5509"/>
              <a:gd name="T81" fmla="*/ 2147483647 h 1131"/>
              <a:gd name="T82" fmla="*/ 2147483647 w 5509"/>
              <a:gd name="T83" fmla="*/ 2147483647 h 1131"/>
              <a:gd name="T84" fmla="*/ 2147483647 w 5509"/>
              <a:gd name="T85" fmla="*/ 2147483647 h 1131"/>
              <a:gd name="T86" fmla="*/ 2147483647 w 5509"/>
              <a:gd name="T87" fmla="*/ 2147483647 h 1131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5509"/>
              <a:gd name="T133" fmla="*/ 0 h 1131"/>
              <a:gd name="T134" fmla="*/ 5509 w 5509"/>
              <a:gd name="T135" fmla="*/ 1131 h 1131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5509" h="1131" extrusionOk="0">
                <a:moveTo>
                  <a:pt x="298" y="637"/>
                </a:moveTo>
                <a:cubicBezTo>
                  <a:pt x="314" y="635"/>
                  <a:pt x="318" y="633"/>
                  <a:pt x="333" y="628"/>
                </a:cubicBezTo>
                <a:cubicBezTo>
                  <a:pt x="318" y="612"/>
                  <a:pt x="309" y="602"/>
                  <a:pt x="285" y="593"/>
                </a:cubicBezTo>
                <a:cubicBezTo>
                  <a:pt x="249" y="579"/>
                  <a:pt x="207" y="578"/>
                  <a:pt x="169" y="586"/>
                </a:cubicBezTo>
                <a:cubicBezTo>
                  <a:pt x="130" y="594"/>
                  <a:pt x="88" y="613"/>
                  <a:pt x="78" y="656"/>
                </a:cubicBezTo>
                <a:cubicBezTo>
                  <a:pt x="66" y="711"/>
                  <a:pt x="114" y="756"/>
                  <a:pt x="149" y="790"/>
                </a:cubicBezTo>
                <a:cubicBezTo>
                  <a:pt x="206" y="845"/>
                  <a:pt x="271" y="890"/>
                  <a:pt x="332" y="940"/>
                </a:cubicBezTo>
                <a:cubicBezTo>
                  <a:pt x="361" y="964"/>
                  <a:pt x="428" y="1010"/>
                  <a:pt x="415" y="1058"/>
                </a:cubicBezTo>
                <a:cubicBezTo>
                  <a:pt x="402" y="1106"/>
                  <a:pt x="329" y="1121"/>
                  <a:pt x="290" y="1126"/>
                </a:cubicBezTo>
                <a:cubicBezTo>
                  <a:pt x="218" y="1136"/>
                  <a:pt x="140" y="1129"/>
                  <a:pt x="72" y="1103"/>
                </a:cubicBezTo>
                <a:cubicBezTo>
                  <a:pt x="19" y="1083"/>
                  <a:pt x="3" y="1060"/>
                  <a:pt x="3" y="1008"/>
                </a:cubicBezTo>
              </a:path>
              <a:path w="5509" h="1131" extrusionOk="0">
                <a:moveTo>
                  <a:pt x="763" y="721"/>
                </a:moveTo>
                <a:cubicBezTo>
                  <a:pt x="780" y="742"/>
                  <a:pt x="748" y="753"/>
                  <a:pt x="727" y="764"/>
                </a:cubicBezTo>
                <a:cubicBezTo>
                  <a:pt x="668" y="794"/>
                  <a:pt x="608" y="823"/>
                  <a:pt x="570" y="881"/>
                </a:cubicBezTo>
                <a:cubicBezTo>
                  <a:pt x="545" y="920"/>
                  <a:pt x="541" y="972"/>
                  <a:pt x="563" y="1014"/>
                </a:cubicBezTo>
                <a:cubicBezTo>
                  <a:pt x="594" y="1072"/>
                  <a:pt x="661" y="1088"/>
                  <a:pt x="720" y="1077"/>
                </a:cubicBezTo>
                <a:cubicBezTo>
                  <a:pt x="735" y="1073"/>
                  <a:pt x="750" y="1069"/>
                  <a:pt x="765" y="1065"/>
                </a:cubicBezTo>
              </a:path>
              <a:path w="5509" h="1131" extrusionOk="0">
                <a:moveTo>
                  <a:pt x="1077" y="829"/>
                </a:moveTo>
                <a:cubicBezTo>
                  <a:pt x="1031" y="859"/>
                  <a:pt x="985" y="890"/>
                  <a:pt x="963" y="948"/>
                </a:cubicBezTo>
                <a:cubicBezTo>
                  <a:pt x="945" y="994"/>
                  <a:pt x="960" y="1034"/>
                  <a:pt x="1005" y="1054"/>
                </a:cubicBezTo>
                <a:cubicBezTo>
                  <a:pt x="1055" y="1076"/>
                  <a:pt x="1119" y="1069"/>
                  <a:pt x="1168" y="1046"/>
                </a:cubicBezTo>
                <a:cubicBezTo>
                  <a:pt x="1208" y="1027"/>
                  <a:pt x="1238" y="996"/>
                  <a:pt x="1236" y="950"/>
                </a:cubicBezTo>
                <a:cubicBezTo>
                  <a:pt x="1234" y="902"/>
                  <a:pt x="1203" y="857"/>
                  <a:pt x="1182" y="815"/>
                </a:cubicBezTo>
                <a:cubicBezTo>
                  <a:pt x="1212" y="829"/>
                  <a:pt x="1236" y="845"/>
                  <a:pt x="1265" y="867"/>
                </a:cubicBezTo>
                <a:cubicBezTo>
                  <a:pt x="1310" y="901"/>
                  <a:pt x="1364" y="945"/>
                  <a:pt x="1422" y="948"/>
                </a:cubicBezTo>
                <a:cubicBezTo>
                  <a:pt x="1427" y="946"/>
                  <a:pt x="1431" y="945"/>
                  <a:pt x="1436" y="943"/>
                </a:cubicBezTo>
                <a:cubicBezTo>
                  <a:pt x="1447" y="900"/>
                  <a:pt x="1444" y="854"/>
                  <a:pt x="1456" y="811"/>
                </a:cubicBezTo>
                <a:cubicBezTo>
                  <a:pt x="1468" y="767"/>
                  <a:pt x="1503" y="720"/>
                  <a:pt x="1553" y="741"/>
                </a:cubicBezTo>
                <a:cubicBezTo>
                  <a:pt x="1602" y="762"/>
                  <a:pt x="1600" y="826"/>
                  <a:pt x="1623" y="865"/>
                </a:cubicBezTo>
                <a:cubicBezTo>
                  <a:pt x="1644" y="902"/>
                  <a:pt x="1668" y="919"/>
                  <a:pt x="1713" y="921"/>
                </a:cubicBezTo>
                <a:cubicBezTo>
                  <a:pt x="1813" y="925"/>
                  <a:pt x="1969" y="868"/>
                  <a:pt x="2006" y="766"/>
                </a:cubicBezTo>
                <a:cubicBezTo>
                  <a:pt x="2025" y="714"/>
                  <a:pt x="1999" y="685"/>
                  <a:pt x="1952" y="678"/>
                </a:cubicBezTo>
                <a:cubicBezTo>
                  <a:pt x="1892" y="669"/>
                  <a:pt x="1846" y="779"/>
                  <a:pt x="1834" y="820"/>
                </a:cubicBezTo>
                <a:cubicBezTo>
                  <a:pt x="1822" y="861"/>
                  <a:pt x="1806" y="938"/>
                  <a:pt x="1838" y="976"/>
                </a:cubicBezTo>
                <a:cubicBezTo>
                  <a:pt x="1866" y="1009"/>
                  <a:pt x="1893" y="1014"/>
                  <a:pt x="1935" y="997"/>
                </a:cubicBezTo>
                <a:cubicBezTo>
                  <a:pt x="2019" y="963"/>
                  <a:pt x="2075" y="882"/>
                  <a:pt x="2152" y="837"/>
                </a:cubicBezTo>
                <a:cubicBezTo>
                  <a:pt x="2201" y="808"/>
                  <a:pt x="2255" y="822"/>
                  <a:pt x="2294" y="861"/>
                </a:cubicBezTo>
                <a:cubicBezTo>
                  <a:pt x="2309" y="876"/>
                  <a:pt x="2325" y="895"/>
                  <a:pt x="2311" y="916"/>
                </a:cubicBezTo>
                <a:cubicBezTo>
                  <a:pt x="2286" y="952"/>
                  <a:pt x="2207" y="953"/>
                  <a:pt x="2169" y="954"/>
                </a:cubicBezTo>
                <a:cubicBezTo>
                  <a:pt x="2156" y="954"/>
                  <a:pt x="2089" y="966"/>
                  <a:pt x="2127" y="951"/>
                </a:cubicBezTo>
                <a:cubicBezTo>
                  <a:pt x="2134" y="950"/>
                  <a:pt x="2142" y="948"/>
                  <a:pt x="2149" y="947"/>
                </a:cubicBezTo>
              </a:path>
              <a:path w="5509" h="1131" extrusionOk="0">
                <a:moveTo>
                  <a:pt x="2416" y="915"/>
                </a:moveTo>
                <a:cubicBezTo>
                  <a:pt x="2460" y="898"/>
                  <a:pt x="2474" y="888"/>
                  <a:pt x="2491" y="843"/>
                </a:cubicBezTo>
                <a:cubicBezTo>
                  <a:pt x="2512" y="789"/>
                  <a:pt x="2506" y="727"/>
                  <a:pt x="2502" y="670"/>
                </a:cubicBezTo>
                <a:cubicBezTo>
                  <a:pt x="2496" y="581"/>
                  <a:pt x="2458" y="471"/>
                  <a:pt x="2475" y="382"/>
                </a:cubicBezTo>
                <a:cubicBezTo>
                  <a:pt x="2485" y="332"/>
                  <a:pt x="2533" y="318"/>
                  <a:pt x="2575" y="306"/>
                </a:cubicBezTo>
                <a:cubicBezTo>
                  <a:pt x="2655" y="283"/>
                  <a:pt x="2740" y="273"/>
                  <a:pt x="2820" y="249"/>
                </a:cubicBezTo>
                <a:cubicBezTo>
                  <a:pt x="2894" y="227"/>
                  <a:pt x="2972" y="203"/>
                  <a:pt x="3044" y="174"/>
                </a:cubicBezTo>
                <a:cubicBezTo>
                  <a:pt x="3054" y="169"/>
                  <a:pt x="3063" y="165"/>
                  <a:pt x="3073" y="160"/>
                </a:cubicBezTo>
              </a:path>
              <a:path w="5509" h="1131" extrusionOk="0">
                <a:moveTo>
                  <a:pt x="2563" y="582"/>
                </a:moveTo>
                <a:cubicBezTo>
                  <a:pt x="2639" y="614"/>
                  <a:pt x="2695" y="624"/>
                  <a:pt x="2778" y="605"/>
                </a:cubicBezTo>
                <a:cubicBezTo>
                  <a:pt x="2831" y="589"/>
                  <a:pt x="2848" y="584"/>
                  <a:pt x="2881" y="567"/>
                </a:cubicBezTo>
              </a:path>
              <a:path w="5509" h="1131" extrusionOk="0">
                <a:moveTo>
                  <a:pt x="2840" y="757"/>
                </a:moveTo>
                <a:cubicBezTo>
                  <a:pt x="2817" y="821"/>
                  <a:pt x="2780" y="886"/>
                  <a:pt x="2802" y="956"/>
                </a:cubicBezTo>
                <a:cubicBezTo>
                  <a:pt x="2819" y="1008"/>
                  <a:pt x="2887" y="1011"/>
                  <a:pt x="2931" y="1001"/>
                </a:cubicBezTo>
                <a:cubicBezTo>
                  <a:pt x="2997" y="985"/>
                  <a:pt x="3075" y="946"/>
                  <a:pt x="3119" y="893"/>
                </a:cubicBezTo>
                <a:cubicBezTo>
                  <a:pt x="3159" y="844"/>
                  <a:pt x="3171" y="783"/>
                  <a:pt x="3156" y="723"/>
                </a:cubicBezTo>
                <a:cubicBezTo>
                  <a:pt x="3145" y="679"/>
                  <a:pt x="3117" y="640"/>
                  <a:pt x="3083" y="610"/>
                </a:cubicBezTo>
                <a:cubicBezTo>
                  <a:pt x="3078" y="607"/>
                  <a:pt x="3074" y="603"/>
                  <a:pt x="3069" y="600"/>
                </a:cubicBezTo>
                <a:cubicBezTo>
                  <a:pt x="3083" y="630"/>
                  <a:pt x="3099" y="654"/>
                  <a:pt x="3124" y="683"/>
                </a:cubicBezTo>
                <a:cubicBezTo>
                  <a:pt x="3172" y="739"/>
                  <a:pt x="3224" y="786"/>
                  <a:pt x="3282" y="831"/>
                </a:cubicBezTo>
                <a:cubicBezTo>
                  <a:pt x="3286" y="834"/>
                  <a:pt x="3290" y="838"/>
                  <a:pt x="3294" y="841"/>
                </a:cubicBezTo>
                <a:cubicBezTo>
                  <a:pt x="3287" y="816"/>
                  <a:pt x="3277" y="795"/>
                  <a:pt x="3263" y="769"/>
                </a:cubicBezTo>
                <a:cubicBezTo>
                  <a:pt x="3246" y="738"/>
                  <a:pt x="3225" y="696"/>
                  <a:pt x="3240" y="660"/>
                </a:cubicBezTo>
                <a:cubicBezTo>
                  <a:pt x="3259" y="612"/>
                  <a:pt x="3317" y="605"/>
                  <a:pt x="3358" y="591"/>
                </a:cubicBezTo>
                <a:cubicBezTo>
                  <a:pt x="3426" y="568"/>
                  <a:pt x="3492" y="541"/>
                  <a:pt x="3557" y="510"/>
                </a:cubicBezTo>
              </a:path>
              <a:path w="5509" h="1131" extrusionOk="0">
                <a:moveTo>
                  <a:pt x="4026" y="120"/>
                </a:moveTo>
                <a:cubicBezTo>
                  <a:pt x="3974" y="119"/>
                  <a:pt x="3945" y="123"/>
                  <a:pt x="3902" y="154"/>
                </a:cubicBezTo>
                <a:cubicBezTo>
                  <a:pt x="3822" y="211"/>
                  <a:pt x="3791" y="301"/>
                  <a:pt x="3766" y="392"/>
                </a:cubicBezTo>
                <a:cubicBezTo>
                  <a:pt x="3732" y="515"/>
                  <a:pt x="3731" y="640"/>
                  <a:pt x="3752" y="766"/>
                </a:cubicBezTo>
                <a:cubicBezTo>
                  <a:pt x="3766" y="850"/>
                  <a:pt x="3799" y="997"/>
                  <a:pt x="3883" y="1042"/>
                </a:cubicBezTo>
                <a:cubicBezTo>
                  <a:pt x="3915" y="1049"/>
                  <a:pt x="3926" y="1051"/>
                  <a:pt x="3948" y="1042"/>
                </a:cubicBezTo>
              </a:path>
              <a:path w="5509" h="1131" extrusionOk="0">
                <a:moveTo>
                  <a:pt x="4950" y="12"/>
                </a:moveTo>
                <a:cubicBezTo>
                  <a:pt x="4997" y="-6"/>
                  <a:pt x="5052" y="5"/>
                  <a:pt x="5101" y="23"/>
                </a:cubicBezTo>
                <a:cubicBezTo>
                  <a:pt x="5206" y="62"/>
                  <a:pt x="5301" y="135"/>
                  <a:pt x="5371" y="221"/>
                </a:cubicBezTo>
                <a:cubicBezTo>
                  <a:pt x="5452" y="320"/>
                  <a:pt x="5498" y="440"/>
                  <a:pt x="5508" y="567"/>
                </a:cubicBezTo>
                <a:cubicBezTo>
                  <a:pt x="5516" y="670"/>
                  <a:pt x="5499" y="802"/>
                  <a:pt x="5422" y="876"/>
                </a:cubicBezTo>
                <a:cubicBezTo>
                  <a:pt x="5390" y="907"/>
                  <a:pt x="5370" y="897"/>
                  <a:pt x="5332" y="889"/>
                </a:cubicBezTo>
              </a:path>
              <a:path w="5509" h="1131" extrusionOk="0">
                <a:moveTo>
                  <a:pt x="4435" y="157"/>
                </a:moveTo>
                <a:cubicBezTo>
                  <a:pt x="4445" y="183"/>
                  <a:pt x="4435" y="191"/>
                  <a:pt x="4431" y="219"/>
                </a:cubicBezTo>
                <a:cubicBezTo>
                  <a:pt x="4421" y="286"/>
                  <a:pt x="4409" y="353"/>
                  <a:pt x="4399" y="421"/>
                </a:cubicBezTo>
                <a:cubicBezTo>
                  <a:pt x="4392" y="473"/>
                  <a:pt x="4374" y="536"/>
                  <a:pt x="4386" y="589"/>
                </a:cubicBezTo>
                <a:cubicBezTo>
                  <a:pt x="4394" y="627"/>
                  <a:pt x="4426" y="618"/>
                  <a:pt x="4455" y="612"/>
                </a:cubicBezTo>
                <a:cubicBezTo>
                  <a:pt x="4518" y="599"/>
                  <a:pt x="4577" y="588"/>
                  <a:pt x="4640" y="607"/>
                </a:cubicBezTo>
                <a:cubicBezTo>
                  <a:pt x="4702" y="625"/>
                  <a:pt x="4758" y="676"/>
                  <a:pt x="4787" y="733"/>
                </a:cubicBezTo>
                <a:cubicBezTo>
                  <a:pt x="4797" y="754"/>
                  <a:pt x="4808" y="798"/>
                  <a:pt x="4773" y="804"/>
                </a:cubicBezTo>
                <a:cubicBezTo>
                  <a:pt x="4718" y="814"/>
                  <a:pt x="4648" y="757"/>
                  <a:pt x="4603" y="734"/>
                </a:cubicBezTo>
                <a:cubicBezTo>
                  <a:pt x="4573" y="719"/>
                  <a:pt x="4547" y="709"/>
                  <a:pt x="4515" y="700"/>
                </a:cubicBezTo>
              </a:path>
            </a:pathLst>
          </a:custGeom>
          <a:noFill/>
          <a:ln w="19050" cap="rnd">
            <a:solidFill>
              <a:srgbClr val="C0504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2983" name="Ink 61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3038475" y="5697538"/>
            <a:ext cx="1582738" cy="303212"/>
          </a:xfrm>
          <a:custGeom>
            <a:avLst/>
            <a:gdLst>
              <a:gd name="T0" fmla="*/ 2147483647 w 4399"/>
              <a:gd name="T1" fmla="*/ 2147483647 h 841"/>
              <a:gd name="T2" fmla="*/ 2147483647 w 4399"/>
              <a:gd name="T3" fmla="*/ 2147483647 h 841"/>
              <a:gd name="T4" fmla="*/ 2147483647 w 4399"/>
              <a:gd name="T5" fmla="*/ 2147483647 h 841"/>
              <a:gd name="T6" fmla="*/ 2147483647 w 4399"/>
              <a:gd name="T7" fmla="*/ 2147483647 h 841"/>
              <a:gd name="T8" fmla="*/ 2147483647 w 4399"/>
              <a:gd name="T9" fmla="*/ 2147483647 h 841"/>
              <a:gd name="T10" fmla="*/ 2147483647 w 4399"/>
              <a:gd name="T11" fmla="*/ 2147483647 h 841"/>
              <a:gd name="T12" fmla="*/ 2147483647 w 4399"/>
              <a:gd name="T13" fmla="*/ 2147483647 h 841"/>
              <a:gd name="T14" fmla="*/ 2147483647 w 4399"/>
              <a:gd name="T15" fmla="*/ 2147483647 h 841"/>
              <a:gd name="T16" fmla="*/ 2147483647 w 4399"/>
              <a:gd name="T17" fmla="*/ 2147483647 h 841"/>
              <a:gd name="T18" fmla="*/ 2147483647 w 4399"/>
              <a:gd name="T19" fmla="*/ 2147483647 h 841"/>
              <a:gd name="T20" fmla="*/ 2147483647 w 4399"/>
              <a:gd name="T21" fmla="*/ 2147483647 h 841"/>
              <a:gd name="T22" fmla="*/ 2147483647 w 4399"/>
              <a:gd name="T23" fmla="*/ 2147483647 h 841"/>
              <a:gd name="T24" fmla="*/ 2147483647 w 4399"/>
              <a:gd name="T25" fmla="*/ 2147483647 h 841"/>
              <a:gd name="T26" fmla="*/ 2147483647 w 4399"/>
              <a:gd name="T27" fmla="*/ 2147483647 h 841"/>
              <a:gd name="T28" fmla="*/ 2147483647 w 4399"/>
              <a:gd name="T29" fmla="*/ 2147483647 h 841"/>
              <a:gd name="T30" fmla="*/ 2147483647 w 4399"/>
              <a:gd name="T31" fmla="*/ 2147483647 h 841"/>
              <a:gd name="T32" fmla="*/ 2147483647 w 4399"/>
              <a:gd name="T33" fmla="*/ 2147483647 h 841"/>
              <a:gd name="T34" fmla="*/ 2147483647 w 4399"/>
              <a:gd name="T35" fmla="*/ 2147483647 h 841"/>
              <a:gd name="T36" fmla="*/ 2147483647 w 4399"/>
              <a:gd name="T37" fmla="*/ 2147483647 h 841"/>
              <a:gd name="T38" fmla="*/ 2147483647 w 4399"/>
              <a:gd name="T39" fmla="*/ 2147483647 h 841"/>
              <a:gd name="T40" fmla="*/ 2147483647 w 4399"/>
              <a:gd name="T41" fmla="*/ 2147483647 h 841"/>
              <a:gd name="T42" fmla="*/ 2147483647 w 4399"/>
              <a:gd name="T43" fmla="*/ 2147483647 h 841"/>
              <a:gd name="T44" fmla="*/ 2147483647 w 4399"/>
              <a:gd name="T45" fmla="*/ 2147483647 h 841"/>
              <a:gd name="T46" fmla="*/ 2147483647 w 4399"/>
              <a:gd name="T47" fmla="*/ 2147483647 h 841"/>
              <a:gd name="T48" fmla="*/ 2147483647 w 4399"/>
              <a:gd name="T49" fmla="*/ 2147483647 h 841"/>
              <a:gd name="T50" fmla="*/ 2147483647 w 4399"/>
              <a:gd name="T51" fmla="*/ 2147483647 h 841"/>
              <a:gd name="T52" fmla="*/ 2147483647 w 4399"/>
              <a:gd name="T53" fmla="*/ 2147483647 h 841"/>
              <a:gd name="T54" fmla="*/ 2147483647 w 4399"/>
              <a:gd name="T55" fmla="*/ 2147483647 h 841"/>
              <a:gd name="T56" fmla="*/ 2147483647 w 4399"/>
              <a:gd name="T57" fmla="*/ 2147483647 h 841"/>
              <a:gd name="T58" fmla="*/ 2147483647 w 4399"/>
              <a:gd name="T59" fmla="*/ 2147483647 h 841"/>
              <a:gd name="T60" fmla="*/ 2147483647 w 4399"/>
              <a:gd name="T61" fmla="*/ 2147483647 h 841"/>
              <a:gd name="T62" fmla="*/ 2147483647 w 4399"/>
              <a:gd name="T63" fmla="*/ 2147483647 h 841"/>
              <a:gd name="T64" fmla="*/ 2147483647 w 4399"/>
              <a:gd name="T65" fmla="*/ 2147483647 h 841"/>
              <a:gd name="T66" fmla="*/ 2147483647 w 4399"/>
              <a:gd name="T67" fmla="*/ 2147483647 h 841"/>
              <a:gd name="T68" fmla="*/ 2147483647 w 4399"/>
              <a:gd name="T69" fmla="*/ 2147483647 h 841"/>
              <a:gd name="T70" fmla="*/ 2147483647 w 4399"/>
              <a:gd name="T71" fmla="*/ 2147483647 h 841"/>
              <a:gd name="T72" fmla="*/ 2147483647 w 4399"/>
              <a:gd name="T73" fmla="*/ 2147483647 h 841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4399"/>
              <a:gd name="T112" fmla="*/ 0 h 841"/>
              <a:gd name="T113" fmla="*/ 4399 w 4399"/>
              <a:gd name="T114" fmla="*/ 841 h 841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4399" h="841" extrusionOk="0">
                <a:moveTo>
                  <a:pt x="455" y="388"/>
                </a:moveTo>
                <a:cubicBezTo>
                  <a:pt x="449" y="341"/>
                  <a:pt x="449" y="293"/>
                  <a:pt x="445" y="246"/>
                </a:cubicBezTo>
                <a:cubicBezTo>
                  <a:pt x="442" y="215"/>
                  <a:pt x="439" y="186"/>
                  <a:pt x="438" y="155"/>
                </a:cubicBezTo>
                <a:cubicBezTo>
                  <a:pt x="446" y="176"/>
                  <a:pt x="440" y="146"/>
                  <a:pt x="441" y="168"/>
                </a:cubicBezTo>
                <a:cubicBezTo>
                  <a:pt x="447" y="363"/>
                  <a:pt x="445" y="559"/>
                  <a:pt x="448" y="754"/>
                </a:cubicBezTo>
                <a:cubicBezTo>
                  <a:pt x="438" y="724"/>
                  <a:pt x="430" y="697"/>
                  <a:pt x="415" y="669"/>
                </a:cubicBezTo>
                <a:cubicBezTo>
                  <a:pt x="370" y="585"/>
                  <a:pt x="274" y="559"/>
                  <a:pt x="186" y="573"/>
                </a:cubicBezTo>
                <a:cubicBezTo>
                  <a:pt x="133" y="581"/>
                  <a:pt x="71" y="605"/>
                  <a:pt x="31" y="641"/>
                </a:cubicBezTo>
                <a:cubicBezTo>
                  <a:pt x="-12" y="679"/>
                  <a:pt x="-8" y="726"/>
                  <a:pt x="32" y="762"/>
                </a:cubicBezTo>
                <a:cubicBezTo>
                  <a:pt x="123" y="844"/>
                  <a:pt x="300" y="840"/>
                  <a:pt x="413" y="840"/>
                </a:cubicBezTo>
                <a:cubicBezTo>
                  <a:pt x="545" y="840"/>
                  <a:pt x="694" y="833"/>
                  <a:pt x="796" y="738"/>
                </a:cubicBezTo>
                <a:cubicBezTo>
                  <a:pt x="842" y="695"/>
                  <a:pt x="873" y="641"/>
                  <a:pt x="900" y="585"/>
                </a:cubicBezTo>
                <a:cubicBezTo>
                  <a:pt x="922" y="539"/>
                  <a:pt x="933" y="498"/>
                  <a:pt x="928" y="448"/>
                </a:cubicBezTo>
                <a:cubicBezTo>
                  <a:pt x="925" y="441"/>
                  <a:pt x="922" y="435"/>
                  <a:pt x="919" y="428"/>
                </a:cubicBezTo>
                <a:cubicBezTo>
                  <a:pt x="864" y="421"/>
                  <a:pt x="840" y="417"/>
                  <a:pt x="785" y="451"/>
                </a:cubicBezTo>
                <a:cubicBezTo>
                  <a:pt x="730" y="485"/>
                  <a:pt x="686" y="529"/>
                  <a:pt x="649" y="582"/>
                </a:cubicBezTo>
                <a:cubicBezTo>
                  <a:pt x="625" y="615"/>
                  <a:pt x="584" y="678"/>
                  <a:pt x="601" y="722"/>
                </a:cubicBezTo>
                <a:cubicBezTo>
                  <a:pt x="622" y="777"/>
                  <a:pt x="662" y="794"/>
                  <a:pt x="720" y="789"/>
                </a:cubicBezTo>
                <a:cubicBezTo>
                  <a:pt x="786" y="784"/>
                  <a:pt x="838" y="751"/>
                  <a:pt x="888" y="710"/>
                </a:cubicBezTo>
                <a:cubicBezTo>
                  <a:pt x="954" y="656"/>
                  <a:pt x="1007" y="588"/>
                  <a:pt x="1043" y="510"/>
                </a:cubicBezTo>
                <a:cubicBezTo>
                  <a:pt x="1083" y="423"/>
                  <a:pt x="1109" y="326"/>
                  <a:pt x="1121" y="231"/>
                </a:cubicBezTo>
                <a:cubicBezTo>
                  <a:pt x="1130" y="161"/>
                  <a:pt x="1137" y="75"/>
                  <a:pt x="1104" y="10"/>
                </a:cubicBezTo>
                <a:cubicBezTo>
                  <a:pt x="1099" y="7"/>
                  <a:pt x="1094" y="3"/>
                  <a:pt x="1089" y="0"/>
                </a:cubicBezTo>
                <a:cubicBezTo>
                  <a:pt x="1034" y="39"/>
                  <a:pt x="1009" y="78"/>
                  <a:pt x="984" y="145"/>
                </a:cubicBezTo>
                <a:cubicBezTo>
                  <a:pt x="926" y="296"/>
                  <a:pt x="903" y="476"/>
                  <a:pt x="966" y="629"/>
                </a:cubicBezTo>
                <a:cubicBezTo>
                  <a:pt x="972" y="645"/>
                  <a:pt x="1008" y="724"/>
                  <a:pt x="1029" y="728"/>
                </a:cubicBezTo>
                <a:cubicBezTo>
                  <a:pt x="1068" y="736"/>
                  <a:pt x="1055" y="710"/>
                  <a:pt x="1077" y="688"/>
                </a:cubicBezTo>
              </a:path>
              <a:path w="4399" h="841" extrusionOk="0">
                <a:moveTo>
                  <a:pt x="1742" y="201"/>
                </a:moveTo>
                <a:cubicBezTo>
                  <a:pt x="1725" y="183"/>
                  <a:pt x="1713" y="165"/>
                  <a:pt x="1689" y="157"/>
                </a:cubicBezTo>
                <a:cubicBezTo>
                  <a:pt x="1653" y="145"/>
                  <a:pt x="1618" y="155"/>
                  <a:pt x="1583" y="168"/>
                </a:cubicBezTo>
                <a:cubicBezTo>
                  <a:pt x="1463" y="213"/>
                  <a:pt x="1360" y="308"/>
                  <a:pt x="1306" y="425"/>
                </a:cubicBezTo>
                <a:cubicBezTo>
                  <a:pt x="1261" y="522"/>
                  <a:pt x="1257" y="640"/>
                  <a:pt x="1335" y="721"/>
                </a:cubicBezTo>
                <a:cubicBezTo>
                  <a:pt x="1395" y="784"/>
                  <a:pt x="1484" y="802"/>
                  <a:pt x="1568" y="802"/>
                </a:cubicBezTo>
                <a:cubicBezTo>
                  <a:pt x="1657" y="802"/>
                  <a:pt x="1733" y="777"/>
                  <a:pt x="1808" y="730"/>
                </a:cubicBezTo>
                <a:cubicBezTo>
                  <a:pt x="1860" y="697"/>
                  <a:pt x="1899" y="657"/>
                  <a:pt x="1941" y="613"/>
                </a:cubicBezTo>
              </a:path>
              <a:path w="4399" h="841" extrusionOk="0">
                <a:moveTo>
                  <a:pt x="2048" y="66"/>
                </a:moveTo>
                <a:cubicBezTo>
                  <a:pt x="2040" y="73"/>
                  <a:pt x="2018" y="91"/>
                  <a:pt x="2003" y="132"/>
                </a:cubicBezTo>
                <a:cubicBezTo>
                  <a:pt x="1942" y="301"/>
                  <a:pt x="1881" y="503"/>
                  <a:pt x="1869" y="683"/>
                </a:cubicBezTo>
                <a:cubicBezTo>
                  <a:pt x="1867" y="704"/>
                  <a:pt x="1866" y="709"/>
                  <a:pt x="1870" y="721"/>
                </a:cubicBezTo>
                <a:cubicBezTo>
                  <a:pt x="1912" y="679"/>
                  <a:pt x="1945" y="637"/>
                  <a:pt x="1993" y="609"/>
                </a:cubicBezTo>
                <a:cubicBezTo>
                  <a:pt x="2019" y="638"/>
                  <a:pt x="2034" y="667"/>
                  <a:pt x="2056" y="703"/>
                </a:cubicBezTo>
                <a:cubicBezTo>
                  <a:pt x="2103" y="779"/>
                  <a:pt x="2164" y="842"/>
                  <a:pt x="2259" y="839"/>
                </a:cubicBezTo>
                <a:cubicBezTo>
                  <a:pt x="2369" y="835"/>
                  <a:pt x="2463" y="768"/>
                  <a:pt x="2502" y="666"/>
                </a:cubicBezTo>
                <a:cubicBezTo>
                  <a:pt x="2516" y="629"/>
                  <a:pt x="2523" y="584"/>
                  <a:pt x="2496" y="552"/>
                </a:cubicBezTo>
                <a:cubicBezTo>
                  <a:pt x="2489" y="550"/>
                  <a:pt x="2481" y="549"/>
                  <a:pt x="2474" y="547"/>
                </a:cubicBezTo>
                <a:cubicBezTo>
                  <a:pt x="2428" y="576"/>
                  <a:pt x="2394" y="597"/>
                  <a:pt x="2360" y="643"/>
                </a:cubicBezTo>
                <a:cubicBezTo>
                  <a:pt x="2339" y="672"/>
                  <a:pt x="2286" y="742"/>
                  <a:pt x="2299" y="782"/>
                </a:cubicBezTo>
                <a:cubicBezTo>
                  <a:pt x="2311" y="818"/>
                  <a:pt x="2344" y="818"/>
                  <a:pt x="2378" y="812"/>
                </a:cubicBezTo>
                <a:cubicBezTo>
                  <a:pt x="2443" y="801"/>
                  <a:pt x="2505" y="762"/>
                  <a:pt x="2560" y="729"/>
                </a:cubicBezTo>
                <a:cubicBezTo>
                  <a:pt x="2624" y="690"/>
                  <a:pt x="2686" y="650"/>
                  <a:pt x="2744" y="603"/>
                </a:cubicBezTo>
                <a:cubicBezTo>
                  <a:pt x="2780" y="574"/>
                  <a:pt x="2791" y="552"/>
                  <a:pt x="2807" y="516"/>
                </a:cubicBezTo>
                <a:cubicBezTo>
                  <a:pt x="2765" y="526"/>
                  <a:pt x="2753" y="515"/>
                  <a:pt x="2716" y="555"/>
                </a:cubicBezTo>
                <a:cubicBezTo>
                  <a:pt x="2656" y="621"/>
                  <a:pt x="2673" y="723"/>
                  <a:pt x="2753" y="763"/>
                </a:cubicBezTo>
                <a:cubicBezTo>
                  <a:pt x="2803" y="788"/>
                  <a:pt x="2869" y="792"/>
                  <a:pt x="2921" y="771"/>
                </a:cubicBezTo>
                <a:cubicBezTo>
                  <a:pt x="2962" y="747"/>
                  <a:pt x="2976" y="738"/>
                  <a:pt x="3000" y="717"/>
                </a:cubicBezTo>
              </a:path>
              <a:path w="4399" h="841" extrusionOk="0">
                <a:moveTo>
                  <a:pt x="3308" y="30"/>
                </a:moveTo>
                <a:cubicBezTo>
                  <a:pt x="3309" y="56"/>
                  <a:pt x="3305" y="82"/>
                  <a:pt x="3289" y="117"/>
                </a:cubicBezTo>
                <a:cubicBezTo>
                  <a:pt x="3256" y="190"/>
                  <a:pt x="3225" y="262"/>
                  <a:pt x="3200" y="338"/>
                </a:cubicBezTo>
                <a:cubicBezTo>
                  <a:pt x="3172" y="424"/>
                  <a:pt x="3152" y="512"/>
                  <a:pt x="3140" y="602"/>
                </a:cubicBezTo>
                <a:cubicBezTo>
                  <a:pt x="3134" y="652"/>
                  <a:pt x="3125" y="707"/>
                  <a:pt x="3137" y="738"/>
                </a:cubicBezTo>
              </a:path>
              <a:path w="4399" h="841" extrusionOk="0">
                <a:moveTo>
                  <a:pt x="3389" y="531"/>
                </a:moveTo>
                <a:cubicBezTo>
                  <a:pt x="3366" y="559"/>
                  <a:pt x="3369" y="559"/>
                  <a:pt x="3327" y="580"/>
                </a:cubicBezTo>
                <a:cubicBezTo>
                  <a:pt x="3297" y="595"/>
                  <a:pt x="3205" y="634"/>
                  <a:pt x="3210" y="679"/>
                </a:cubicBezTo>
                <a:cubicBezTo>
                  <a:pt x="3215" y="719"/>
                  <a:pt x="3258" y="735"/>
                  <a:pt x="3291" y="747"/>
                </a:cubicBezTo>
                <a:cubicBezTo>
                  <a:pt x="3374" y="777"/>
                  <a:pt x="3468" y="779"/>
                  <a:pt x="3553" y="757"/>
                </a:cubicBezTo>
                <a:cubicBezTo>
                  <a:pt x="3597" y="746"/>
                  <a:pt x="3636" y="721"/>
                  <a:pt x="3653" y="677"/>
                </a:cubicBezTo>
                <a:cubicBezTo>
                  <a:pt x="3667" y="642"/>
                  <a:pt x="3651" y="625"/>
                  <a:pt x="3643" y="596"/>
                </a:cubicBezTo>
                <a:cubicBezTo>
                  <a:pt x="3614" y="606"/>
                  <a:pt x="3604" y="599"/>
                  <a:pt x="3583" y="634"/>
                </a:cubicBezTo>
                <a:cubicBezTo>
                  <a:pt x="3558" y="675"/>
                  <a:pt x="3560" y="723"/>
                  <a:pt x="3583" y="763"/>
                </a:cubicBezTo>
                <a:cubicBezTo>
                  <a:pt x="3601" y="793"/>
                  <a:pt x="3648" y="795"/>
                  <a:pt x="3678" y="796"/>
                </a:cubicBezTo>
                <a:cubicBezTo>
                  <a:pt x="3741" y="798"/>
                  <a:pt x="3772" y="800"/>
                  <a:pt x="3822" y="837"/>
                </a:cubicBezTo>
                <a:cubicBezTo>
                  <a:pt x="3830" y="807"/>
                  <a:pt x="3832" y="782"/>
                  <a:pt x="3833" y="748"/>
                </a:cubicBezTo>
                <a:cubicBezTo>
                  <a:pt x="3835" y="677"/>
                  <a:pt x="3841" y="602"/>
                  <a:pt x="3891" y="547"/>
                </a:cubicBezTo>
                <a:cubicBezTo>
                  <a:pt x="3947" y="486"/>
                  <a:pt x="4025" y="487"/>
                  <a:pt x="4100" y="475"/>
                </a:cubicBezTo>
                <a:cubicBezTo>
                  <a:pt x="4206" y="458"/>
                  <a:pt x="4299" y="436"/>
                  <a:pt x="4398" y="396"/>
                </a:cubicBezTo>
              </a:path>
            </a:pathLst>
          </a:custGeom>
          <a:noFill/>
          <a:ln w="19050" cap="rnd">
            <a:solidFill>
              <a:srgbClr val="C0504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2984" name="Ink 62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863600" y="4525963"/>
            <a:ext cx="6070600" cy="1585912"/>
          </a:xfrm>
          <a:custGeom>
            <a:avLst/>
            <a:gdLst>
              <a:gd name="T0" fmla="*/ 2147483647 w 16864"/>
              <a:gd name="T1" fmla="*/ 0 h 4407"/>
              <a:gd name="T2" fmla="*/ 2147483647 w 16864"/>
              <a:gd name="T3" fmla="*/ 2147483647 h 4407"/>
              <a:gd name="T4" fmla="*/ 2147483647 w 16864"/>
              <a:gd name="T5" fmla="*/ 2147483647 h 4407"/>
              <a:gd name="T6" fmla="*/ 2147483647 w 16864"/>
              <a:gd name="T7" fmla="*/ 2147483647 h 4407"/>
              <a:gd name="T8" fmla="*/ 2147483647 w 16864"/>
              <a:gd name="T9" fmla="*/ 2147483647 h 4407"/>
              <a:gd name="T10" fmla="*/ 2147483647 w 16864"/>
              <a:gd name="T11" fmla="*/ 2147483647 h 4407"/>
              <a:gd name="T12" fmla="*/ 2147483647 w 16864"/>
              <a:gd name="T13" fmla="*/ 2147483647 h 4407"/>
              <a:gd name="T14" fmla="*/ 2147483647 w 16864"/>
              <a:gd name="T15" fmla="*/ 2147483647 h 4407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16864"/>
              <a:gd name="T25" fmla="*/ 0 h 4407"/>
              <a:gd name="T26" fmla="*/ 16864 w 16864"/>
              <a:gd name="T27" fmla="*/ 4407 h 4407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16864" h="4407" extrusionOk="0">
                <a:moveTo>
                  <a:pt x="10" y="0"/>
                </a:moveTo>
                <a:cubicBezTo>
                  <a:pt x="8" y="237"/>
                  <a:pt x="7" y="474"/>
                  <a:pt x="16" y="713"/>
                </a:cubicBezTo>
                <a:cubicBezTo>
                  <a:pt x="49" y="1615"/>
                  <a:pt x="-64" y="2575"/>
                  <a:pt x="100" y="3465"/>
                </a:cubicBezTo>
                <a:cubicBezTo>
                  <a:pt x="166" y="3820"/>
                  <a:pt x="252" y="4032"/>
                  <a:pt x="612" y="4155"/>
                </a:cubicBezTo>
                <a:cubicBezTo>
                  <a:pt x="1433" y="4436"/>
                  <a:pt x="2605" y="4329"/>
                  <a:pt x="3455" y="4313"/>
                </a:cubicBezTo>
                <a:cubicBezTo>
                  <a:pt x="4915" y="4285"/>
                  <a:pt x="6372" y="4197"/>
                  <a:pt x="7833" y="4174"/>
                </a:cubicBezTo>
                <a:cubicBezTo>
                  <a:pt x="10301" y="4135"/>
                  <a:pt x="12759" y="4391"/>
                  <a:pt x="15227" y="4403"/>
                </a:cubicBezTo>
                <a:cubicBezTo>
                  <a:pt x="15804" y="4406"/>
                  <a:pt x="16311" y="4388"/>
                  <a:pt x="16863" y="4270"/>
                </a:cubicBezTo>
              </a:path>
            </a:pathLst>
          </a:custGeom>
          <a:noFill/>
          <a:ln w="19050" cap="rnd">
            <a:solidFill>
              <a:srgbClr val="C0504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3970" name="Group 2"/>
          <p:cNvGrpSpPr>
            <a:grpSpLocks/>
          </p:cNvGrpSpPr>
          <p:nvPr>
            <p:custDataLst>
              <p:tags r:id="rId1"/>
            </p:custDataLst>
          </p:nvPr>
        </p:nvGrpSpPr>
        <p:grpSpPr bwMode="auto">
          <a:xfrm>
            <a:off x="549275" y="990600"/>
            <a:ext cx="8043863" cy="180975"/>
            <a:chOff x="295" y="1311"/>
            <a:chExt cx="5177" cy="114"/>
          </a:xfrm>
        </p:grpSpPr>
        <p:sp>
          <p:nvSpPr>
            <p:cNvPr id="84014" name="Rectangle 3"/>
            <p:cNvSpPr>
              <a:spLocks noChangeArrowheads="1"/>
            </p:cNvSpPr>
            <p:nvPr>
              <p:custDataLst>
                <p:tags r:id="rId43"/>
              </p:custDataLst>
            </p:nvPr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4015" name="Rectangle 4"/>
            <p:cNvSpPr>
              <a:spLocks noChangeArrowheads="1"/>
            </p:cNvSpPr>
            <p:nvPr>
              <p:custDataLst>
                <p:tags r:id="rId44"/>
              </p:custDataLst>
            </p:nvPr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83971" name="Text Box 5"/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762000" y="228600"/>
            <a:ext cx="7620000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4000">
                <a:latin typeface="Times" charset="0"/>
              </a:rPr>
              <a:t>Connect Four:     </a:t>
            </a:r>
            <a:r>
              <a:rPr lang="en-US" sz="3600">
                <a:latin typeface="Times" charset="0"/>
              </a:rPr>
              <a:t>the object</a:t>
            </a:r>
            <a:r>
              <a:rPr lang="en-US" sz="4000">
                <a:latin typeface="Times" charset="0"/>
              </a:rPr>
              <a:t>  </a:t>
            </a:r>
            <a:r>
              <a:rPr lang="en-US" sz="4000" b="1">
                <a:solidFill>
                  <a:schemeClr val="accent2"/>
                </a:solidFill>
                <a:latin typeface="Courier New" pitchFamily="49" charset="0"/>
              </a:rPr>
              <a:t>b</a:t>
            </a:r>
          </a:p>
        </p:txBody>
      </p:sp>
      <p:sp>
        <p:nvSpPr>
          <p:cNvPr id="83972" name="AutoShape 7"/>
          <p:cNvSpPr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228600" y="1722438"/>
            <a:ext cx="1828800" cy="1219200"/>
          </a:xfrm>
          <a:prstGeom prst="cube">
            <a:avLst>
              <a:gd name="adj" fmla="val 47787"/>
            </a:avLst>
          </a:prstGeom>
          <a:solidFill>
            <a:schemeClr val="bg1"/>
          </a:solidFill>
          <a:ln w="28575">
            <a:solidFill>
              <a:srgbClr val="0080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83973" name="Freeform 9"/>
          <p:cNvSpPr>
            <a:spLocks/>
          </p:cNvSpPr>
          <p:nvPr>
            <p:custDataLst>
              <p:tags r:id="rId4"/>
            </p:custDataLst>
          </p:nvPr>
        </p:nvSpPr>
        <p:spPr bwMode="auto">
          <a:xfrm>
            <a:off x="1169988" y="1330325"/>
            <a:ext cx="1677987" cy="685800"/>
          </a:xfrm>
          <a:custGeom>
            <a:avLst/>
            <a:gdLst>
              <a:gd name="T0" fmla="*/ 0 w 1057"/>
              <a:gd name="T1" fmla="*/ 2147483647 h 432"/>
              <a:gd name="T2" fmla="*/ 0 w 1057"/>
              <a:gd name="T3" fmla="*/ 0 h 432"/>
              <a:gd name="T4" fmla="*/ 2147483647 w 1057"/>
              <a:gd name="T5" fmla="*/ 2147483647 h 432"/>
              <a:gd name="T6" fmla="*/ 0 60000 65536"/>
              <a:gd name="T7" fmla="*/ 0 60000 65536"/>
              <a:gd name="T8" fmla="*/ 0 60000 65536"/>
              <a:gd name="T9" fmla="*/ 0 w 1057"/>
              <a:gd name="T10" fmla="*/ 0 h 432"/>
              <a:gd name="T11" fmla="*/ 1057 w 1057"/>
              <a:gd name="T12" fmla="*/ 432 h 432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057" h="432">
                <a:moveTo>
                  <a:pt x="0" y="432"/>
                </a:moveTo>
                <a:lnTo>
                  <a:pt x="0" y="0"/>
                </a:lnTo>
                <a:lnTo>
                  <a:pt x="1057" y="364"/>
                </a:lnTo>
              </a:path>
            </a:pathLst>
          </a:custGeom>
          <a:noFill/>
          <a:ln w="57150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3974" name="Rectangle 10"/>
          <p:cNvSpPr>
            <a:spLocks noChangeArrowheads="1"/>
          </p:cNvSpPr>
          <p:nvPr>
            <p:custDataLst>
              <p:tags r:id="rId5"/>
            </p:custDataLst>
          </p:nvPr>
        </p:nvSpPr>
        <p:spPr bwMode="auto">
          <a:xfrm>
            <a:off x="427038" y="2325688"/>
            <a:ext cx="869950" cy="587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>
              <a:lnSpc>
                <a:spcPct val="90000"/>
              </a:lnSpc>
            </a:pPr>
            <a:r>
              <a:rPr lang="en-US" sz="1800" b="1">
                <a:solidFill>
                  <a:srgbClr val="008000"/>
                </a:solidFill>
                <a:latin typeface="Courier New" pitchFamily="49" charset="0"/>
              </a:rPr>
              <a:t>Board</a:t>
            </a:r>
            <a:endParaRPr lang="en-US" sz="1800" b="1">
              <a:latin typeface="Courier New" pitchFamily="49" charset="0"/>
            </a:endParaRPr>
          </a:p>
          <a:p>
            <a:pPr algn="ctr">
              <a:lnSpc>
                <a:spcPct val="90000"/>
              </a:lnSpc>
            </a:pPr>
            <a:r>
              <a:rPr lang="en-US" sz="1800" b="1">
                <a:latin typeface="Courier New" pitchFamily="49" charset="0"/>
              </a:rPr>
              <a:t>b</a:t>
            </a:r>
            <a:endParaRPr lang="en-US" sz="2800" b="1">
              <a:latin typeface="Courier New" pitchFamily="49" charset="0"/>
            </a:endParaRPr>
          </a:p>
        </p:txBody>
      </p:sp>
      <p:grpSp>
        <p:nvGrpSpPr>
          <p:cNvPr id="83975" name="Group 13"/>
          <p:cNvGrpSpPr>
            <a:grpSpLocks/>
          </p:cNvGrpSpPr>
          <p:nvPr>
            <p:custDataLst>
              <p:tags r:id="rId6"/>
            </p:custDataLst>
          </p:nvPr>
        </p:nvGrpSpPr>
        <p:grpSpPr bwMode="auto">
          <a:xfrm>
            <a:off x="7696200" y="1776413"/>
            <a:ext cx="1143000" cy="685800"/>
            <a:chOff x="3360" y="2544"/>
            <a:chExt cx="816" cy="480"/>
          </a:xfrm>
        </p:grpSpPr>
        <p:sp>
          <p:nvSpPr>
            <p:cNvPr id="84012" name="AutoShape 14"/>
            <p:cNvSpPr>
              <a:spLocks noChangeArrowheads="1"/>
            </p:cNvSpPr>
            <p:nvPr>
              <p:custDataLst>
                <p:tags r:id="rId41"/>
              </p:custDataLst>
            </p:nvPr>
          </p:nvSpPr>
          <p:spPr bwMode="auto">
            <a:xfrm>
              <a:off x="3360" y="2544"/>
              <a:ext cx="816" cy="480"/>
            </a:xfrm>
            <a:prstGeom prst="cube">
              <a:avLst>
                <a:gd name="adj" fmla="val 47787"/>
              </a:avLst>
            </a:prstGeom>
            <a:solidFill>
              <a:schemeClr val="bg1"/>
            </a:solidFill>
            <a:ln w="28575">
              <a:solidFill>
                <a:schemeClr val="accent2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4013" name="Rectangle 15"/>
            <p:cNvSpPr>
              <a:spLocks noChangeArrowheads="1"/>
            </p:cNvSpPr>
            <p:nvPr>
              <p:custDataLst>
                <p:tags r:id="rId42"/>
              </p:custDataLst>
            </p:nvPr>
          </p:nvSpPr>
          <p:spPr bwMode="auto">
            <a:xfrm>
              <a:off x="3473" y="2760"/>
              <a:ext cx="361" cy="1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ctr">
                <a:lnSpc>
                  <a:spcPct val="90000"/>
                </a:lnSpc>
              </a:pPr>
              <a:r>
                <a:rPr lang="en-US" sz="1400" b="1">
                  <a:solidFill>
                    <a:schemeClr val="accent2"/>
                  </a:solidFill>
                  <a:latin typeface="Courier New" pitchFamily="49" charset="0"/>
                </a:rPr>
                <a:t>int</a:t>
              </a:r>
              <a:endParaRPr lang="en-US" sz="1600" b="1">
                <a:latin typeface="Courier New" pitchFamily="49" charset="0"/>
              </a:endParaRPr>
            </a:p>
          </p:txBody>
        </p:sp>
      </p:grpSp>
      <p:sp>
        <p:nvSpPr>
          <p:cNvPr id="83976" name="Rectangle 16"/>
          <p:cNvSpPr>
            <a:spLocks noChangeArrowheads="1"/>
          </p:cNvSpPr>
          <p:nvPr>
            <p:custDataLst>
              <p:tags r:id="rId7"/>
            </p:custDataLst>
          </p:nvPr>
        </p:nvSpPr>
        <p:spPr bwMode="auto">
          <a:xfrm>
            <a:off x="7583488" y="2233613"/>
            <a:ext cx="990600" cy="284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>
              <a:lnSpc>
                <a:spcPct val="90000"/>
              </a:lnSpc>
            </a:pPr>
            <a:r>
              <a:rPr lang="en-US" sz="1400" b="1">
                <a:latin typeface="Courier New" pitchFamily="49" charset="0"/>
              </a:rPr>
              <a:t>width</a:t>
            </a:r>
            <a:endParaRPr lang="en-US" sz="1600" b="1">
              <a:latin typeface="Courier New" pitchFamily="49" charset="0"/>
            </a:endParaRPr>
          </a:p>
        </p:txBody>
      </p:sp>
      <p:sp>
        <p:nvSpPr>
          <p:cNvPr id="83977" name="AutoShape 23"/>
          <p:cNvSpPr>
            <a:spLocks noChangeArrowheads="1"/>
          </p:cNvSpPr>
          <p:nvPr>
            <p:custDataLst>
              <p:tags r:id="rId8"/>
            </p:custDataLst>
          </p:nvPr>
        </p:nvSpPr>
        <p:spPr bwMode="auto">
          <a:xfrm>
            <a:off x="4314825" y="1905000"/>
            <a:ext cx="820738" cy="450850"/>
          </a:xfrm>
          <a:prstGeom prst="cube">
            <a:avLst>
              <a:gd name="adj" fmla="val 57745"/>
            </a:avLst>
          </a:prstGeom>
          <a:solidFill>
            <a:schemeClr val="bg1"/>
          </a:solidFill>
          <a:ln w="19050">
            <a:solidFill>
              <a:schemeClr val="accent2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83978" name="Rectangle 24"/>
          <p:cNvSpPr>
            <a:spLocks noChangeArrowheads="1"/>
          </p:cNvSpPr>
          <p:nvPr>
            <p:custDataLst>
              <p:tags r:id="rId9"/>
            </p:custDataLst>
          </p:nvPr>
        </p:nvSpPr>
        <p:spPr bwMode="auto">
          <a:xfrm>
            <a:off x="4340225" y="2109788"/>
            <a:ext cx="50482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sz="1400" b="1">
                <a:solidFill>
                  <a:schemeClr val="accent2"/>
                </a:solidFill>
                <a:latin typeface="Courier New" pitchFamily="49" charset="0"/>
              </a:rPr>
              <a:t>str</a:t>
            </a:r>
          </a:p>
        </p:txBody>
      </p:sp>
      <p:sp>
        <p:nvSpPr>
          <p:cNvPr id="83979" name="AutoShape 25"/>
          <p:cNvSpPr>
            <a:spLocks noChangeArrowheads="1"/>
          </p:cNvSpPr>
          <p:nvPr>
            <p:custDataLst>
              <p:tags r:id="rId10"/>
            </p:custDataLst>
          </p:nvPr>
        </p:nvSpPr>
        <p:spPr bwMode="auto">
          <a:xfrm>
            <a:off x="5029200" y="1905000"/>
            <a:ext cx="820738" cy="450850"/>
          </a:xfrm>
          <a:prstGeom prst="cube">
            <a:avLst>
              <a:gd name="adj" fmla="val 57745"/>
            </a:avLst>
          </a:prstGeom>
          <a:solidFill>
            <a:schemeClr val="bg1"/>
          </a:solidFill>
          <a:ln w="19050">
            <a:solidFill>
              <a:schemeClr val="accent2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83980" name="Rectangle 26"/>
          <p:cNvSpPr>
            <a:spLocks noChangeArrowheads="1"/>
          </p:cNvSpPr>
          <p:nvPr>
            <p:custDataLst>
              <p:tags r:id="rId11"/>
            </p:custDataLst>
          </p:nvPr>
        </p:nvSpPr>
        <p:spPr bwMode="auto">
          <a:xfrm>
            <a:off x="5054600" y="2109788"/>
            <a:ext cx="50482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sz="1400" b="1">
                <a:solidFill>
                  <a:schemeClr val="accent2"/>
                </a:solidFill>
                <a:latin typeface="Courier New" pitchFamily="49" charset="0"/>
              </a:rPr>
              <a:t>str</a:t>
            </a:r>
          </a:p>
        </p:txBody>
      </p:sp>
      <p:sp>
        <p:nvSpPr>
          <p:cNvPr id="83981" name="AutoShape 27"/>
          <p:cNvSpPr>
            <a:spLocks noChangeArrowheads="1"/>
          </p:cNvSpPr>
          <p:nvPr>
            <p:custDataLst>
              <p:tags r:id="rId12"/>
            </p:custDataLst>
          </p:nvPr>
        </p:nvSpPr>
        <p:spPr bwMode="auto">
          <a:xfrm>
            <a:off x="5703888" y="1905000"/>
            <a:ext cx="820737" cy="450850"/>
          </a:xfrm>
          <a:prstGeom prst="cube">
            <a:avLst>
              <a:gd name="adj" fmla="val 57745"/>
            </a:avLst>
          </a:prstGeom>
          <a:solidFill>
            <a:schemeClr val="bg1"/>
          </a:solidFill>
          <a:ln w="19050">
            <a:solidFill>
              <a:schemeClr val="accent2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83982" name="Rectangle 28"/>
          <p:cNvSpPr>
            <a:spLocks noChangeArrowheads="1"/>
          </p:cNvSpPr>
          <p:nvPr>
            <p:custDataLst>
              <p:tags r:id="rId13"/>
            </p:custDataLst>
          </p:nvPr>
        </p:nvSpPr>
        <p:spPr bwMode="auto">
          <a:xfrm>
            <a:off x="5729288" y="2109788"/>
            <a:ext cx="50482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sz="1400" b="1">
                <a:solidFill>
                  <a:schemeClr val="accent2"/>
                </a:solidFill>
                <a:latin typeface="Courier New" pitchFamily="49" charset="0"/>
              </a:rPr>
              <a:t>str</a:t>
            </a:r>
          </a:p>
        </p:txBody>
      </p:sp>
      <p:sp>
        <p:nvSpPr>
          <p:cNvPr id="83983" name="AutoShape 29"/>
          <p:cNvSpPr>
            <a:spLocks noChangeArrowheads="1"/>
          </p:cNvSpPr>
          <p:nvPr>
            <p:custDataLst>
              <p:tags r:id="rId14"/>
            </p:custDataLst>
          </p:nvPr>
        </p:nvSpPr>
        <p:spPr bwMode="auto">
          <a:xfrm>
            <a:off x="4314825" y="2462213"/>
            <a:ext cx="820738" cy="450850"/>
          </a:xfrm>
          <a:prstGeom prst="cube">
            <a:avLst>
              <a:gd name="adj" fmla="val 57745"/>
            </a:avLst>
          </a:prstGeom>
          <a:solidFill>
            <a:schemeClr val="bg1"/>
          </a:solidFill>
          <a:ln w="19050">
            <a:solidFill>
              <a:schemeClr val="accent2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83984" name="Rectangle 30"/>
          <p:cNvSpPr>
            <a:spLocks noChangeArrowheads="1"/>
          </p:cNvSpPr>
          <p:nvPr>
            <p:custDataLst>
              <p:tags r:id="rId15"/>
            </p:custDataLst>
          </p:nvPr>
        </p:nvSpPr>
        <p:spPr bwMode="auto">
          <a:xfrm>
            <a:off x="4340225" y="2667000"/>
            <a:ext cx="50482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sz="1400" b="1">
                <a:solidFill>
                  <a:schemeClr val="accent2"/>
                </a:solidFill>
                <a:latin typeface="Courier New" pitchFamily="49" charset="0"/>
              </a:rPr>
              <a:t>str</a:t>
            </a:r>
          </a:p>
        </p:txBody>
      </p:sp>
      <p:sp>
        <p:nvSpPr>
          <p:cNvPr id="83985" name="AutoShape 31"/>
          <p:cNvSpPr>
            <a:spLocks noChangeArrowheads="1"/>
          </p:cNvSpPr>
          <p:nvPr>
            <p:custDataLst>
              <p:tags r:id="rId16"/>
            </p:custDataLst>
          </p:nvPr>
        </p:nvSpPr>
        <p:spPr bwMode="auto">
          <a:xfrm>
            <a:off x="5029200" y="2462213"/>
            <a:ext cx="820738" cy="450850"/>
          </a:xfrm>
          <a:prstGeom prst="cube">
            <a:avLst>
              <a:gd name="adj" fmla="val 57745"/>
            </a:avLst>
          </a:prstGeom>
          <a:solidFill>
            <a:schemeClr val="bg1"/>
          </a:solidFill>
          <a:ln w="19050">
            <a:solidFill>
              <a:schemeClr val="accent2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83986" name="Rectangle 32"/>
          <p:cNvSpPr>
            <a:spLocks noChangeArrowheads="1"/>
          </p:cNvSpPr>
          <p:nvPr>
            <p:custDataLst>
              <p:tags r:id="rId17"/>
            </p:custDataLst>
          </p:nvPr>
        </p:nvSpPr>
        <p:spPr bwMode="auto">
          <a:xfrm>
            <a:off x="5054600" y="2667000"/>
            <a:ext cx="50482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sz="1400" b="1">
                <a:solidFill>
                  <a:schemeClr val="accent2"/>
                </a:solidFill>
                <a:latin typeface="Courier New" pitchFamily="49" charset="0"/>
              </a:rPr>
              <a:t>str</a:t>
            </a:r>
          </a:p>
        </p:txBody>
      </p:sp>
      <p:sp>
        <p:nvSpPr>
          <p:cNvPr id="83987" name="AutoShape 33"/>
          <p:cNvSpPr>
            <a:spLocks noChangeArrowheads="1"/>
          </p:cNvSpPr>
          <p:nvPr>
            <p:custDataLst>
              <p:tags r:id="rId18"/>
            </p:custDataLst>
          </p:nvPr>
        </p:nvSpPr>
        <p:spPr bwMode="auto">
          <a:xfrm>
            <a:off x="5703888" y="2462213"/>
            <a:ext cx="820737" cy="450850"/>
          </a:xfrm>
          <a:prstGeom prst="cube">
            <a:avLst>
              <a:gd name="adj" fmla="val 57745"/>
            </a:avLst>
          </a:prstGeom>
          <a:solidFill>
            <a:schemeClr val="bg1"/>
          </a:solidFill>
          <a:ln w="19050">
            <a:solidFill>
              <a:schemeClr val="accent2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83988" name="Rectangle 34"/>
          <p:cNvSpPr>
            <a:spLocks noChangeArrowheads="1"/>
          </p:cNvSpPr>
          <p:nvPr>
            <p:custDataLst>
              <p:tags r:id="rId19"/>
            </p:custDataLst>
          </p:nvPr>
        </p:nvSpPr>
        <p:spPr bwMode="auto">
          <a:xfrm>
            <a:off x="5729288" y="2667000"/>
            <a:ext cx="50482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sz="1400" b="1">
                <a:solidFill>
                  <a:schemeClr val="accent2"/>
                </a:solidFill>
                <a:latin typeface="Courier New" pitchFamily="49" charset="0"/>
              </a:rPr>
              <a:t>str</a:t>
            </a:r>
          </a:p>
        </p:txBody>
      </p:sp>
      <p:sp>
        <p:nvSpPr>
          <p:cNvPr id="83989" name="AutoShape 35"/>
          <p:cNvSpPr>
            <a:spLocks noChangeArrowheads="1"/>
          </p:cNvSpPr>
          <p:nvPr>
            <p:custDataLst>
              <p:tags r:id="rId20"/>
            </p:custDataLst>
          </p:nvPr>
        </p:nvSpPr>
        <p:spPr bwMode="auto">
          <a:xfrm>
            <a:off x="4314825" y="2995613"/>
            <a:ext cx="820738" cy="450850"/>
          </a:xfrm>
          <a:prstGeom prst="cube">
            <a:avLst>
              <a:gd name="adj" fmla="val 57745"/>
            </a:avLst>
          </a:prstGeom>
          <a:solidFill>
            <a:schemeClr val="bg1"/>
          </a:solidFill>
          <a:ln w="19050">
            <a:solidFill>
              <a:schemeClr val="accent2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83990" name="Rectangle 36"/>
          <p:cNvSpPr>
            <a:spLocks noChangeArrowheads="1"/>
          </p:cNvSpPr>
          <p:nvPr>
            <p:custDataLst>
              <p:tags r:id="rId21"/>
            </p:custDataLst>
          </p:nvPr>
        </p:nvSpPr>
        <p:spPr bwMode="auto">
          <a:xfrm>
            <a:off x="4340225" y="3200400"/>
            <a:ext cx="50482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sz="1400" b="1">
                <a:solidFill>
                  <a:schemeClr val="accent2"/>
                </a:solidFill>
                <a:latin typeface="Courier New" pitchFamily="49" charset="0"/>
              </a:rPr>
              <a:t>str</a:t>
            </a:r>
          </a:p>
        </p:txBody>
      </p:sp>
      <p:sp>
        <p:nvSpPr>
          <p:cNvPr id="83991" name="AutoShape 37"/>
          <p:cNvSpPr>
            <a:spLocks noChangeArrowheads="1"/>
          </p:cNvSpPr>
          <p:nvPr>
            <p:custDataLst>
              <p:tags r:id="rId22"/>
            </p:custDataLst>
          </p:nvPr>
        </p:nvSpPr>
        <p:spPr bwMode="auto">
          <a:xfrm>
            <a:off x="5029200" y="2995613"/>
            <a:ext cx="820738" cy="450850"/>
          </a:xfrm>
          <a:prstGeom prst="cube">
            <a:avLst>
              <a:gd name="adj" fmla="val 57745"/>
            </a:avLst>
          </a:prstGeom>
          <a:solidFill>
            <a:schemeClr val="bg1"/>
          </a:solidFill>
          <a:ln w="19050">
            <a:solidFill>
              <a:schemeClr val="accent2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83992" name="Rectangle 38"/>
          <p:cNvSpPr>
            <a:spLocks noChangeArrowheads="1"/>
          </p:cNvSpPr>
          <p:nvPr>
            <p:custDataLst>
              <p:tags r:id="rId23"/>
            </p:custDataLst>
          </p:nvPr>
        </p:nvSpPr>
        <p:spPr bwMode="auto">
          <a:xfrm>
            <a:off x="5054600" y="3200400"/>
            <a:ext cx="50482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sz="1400" b="1">
                <a:solidFill>
                  <a:schemeClr val="accent2"/>
                </a:solidFill>
                <a:latin typeface="Courier New" pitchFamily="49" charset="0"/>
              </a:rPr>
              <a:t>str</a:t>
            </a:r>
          </a:p>
        </p:txBody>
      </p:sp>
      <p:sp>
        <p:nvSpPr>
          <p:cNvPr id="83993" name="AutoShape 39"/>
          <p:cNvSpPr>
            <a:spLocks noChangeArrowheads="1"/>
          </p:cNvSpPr>
          <p:nvPr>
            <p:custDataLst>
              <p:tags r:id="rId24"/>
            </p:custDataLst>
          </p:nvPr>
        </p:nvSpPr>
        <p:spPr bwMode="auto">
          <a:xfrm>
            <a:off x="5703888" y="2995613"/>
            <a:ext cx="820737" cy="450850"/>
          </a:xfrm>
          <a:prstGeom prst="cube">
            <a:avLst>
              <a:gd name="adj" fmla="val 57745"/>
            </a:avLst>
          </a:prstGeom>
          <a:solidFill>
            <a:schemeClr val="bg1"/>
          </a:solidFill>
          <a:ln w="19050">
            <a:solidFill>
              <a:schemeClr val="accent2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83994" name="Rectangle 40"/>
          <p:cNvSpPr>
            <a:spLocks noChangeArrowheads="1"/>
          </p:cNvSpPr>
          <p:nvPr>
            <p:custDataLst>
              <p:tags r:id="rId25"/>
            </p:custDataLst>
          </p:nvPr>
        </p:nvSpPr>
        <p:spPr bwMode="auto">
          <a:xfrm>
            <a:off x="5729288" y="3200400"/>
            <a:ext cx="50482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sz="1400" b="1">
                <a:solidFill>
                  <a:schemeClr val="accent2"/>
                </a:solidFill>
                <a:latin typeface="Courier New" pitchFamily="49" charset="0"/>
              </a:rPr>
              <a:t>str</a:t>
            </a:r>
          </a:p>
        </p:txBody>
      </p:sp>
      <p:sp>
        <p:nvSpPr>
          <p:cNvPr id="83995" name="AutoShape 41"/>
          <p:cNvSpPr>
            <a:spLocks noChangeArrowheads="1"/>
          </p:cNvSpPr>
          <p:nvPr>
            <p:custDataLst>
              <p:tags r:id="rId26"/>
            </p:custDataLst>
          </p:nvPr>
        </p:nvSpPr>
        <p:spPr bwMode="auto">
          <a:xfrm>
            <a:off x="2984500" y="1873250"/>
            <a:ext cx="1295400" cy="762000"/>
          </a:xfrm>
          <a:prstGeom prst="cube">
            <a:avLst>
              <a:gd name="adj" fmla="val 47787"/>
            </a:avLst>
          </a:prstGeom>
          <a:solidFill>
            <a:schemeClr val="bg1"/>
          </a:solidFill>
          <a:ln w="28575">
            <a:solidFill>
              <a:schemeClr val="accent2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83996" name="Freeform 42"/>
          <p:cNvSpPr>
            <a:spLocks/>
          </p:cNvSpPr>
          <p:nvPr>
            <p:custDataLst>
              <p:tags r:id="rId27"/>
            </p:custDataLst>
          </p:nvPr>
        </p:nvSpPr>
        <p:spPr bwMode="auto">
          <a:xfrm>
            <a:off x="3594100" y="1797050"/>
            <a:ext cx="914400" cy="304800"/>
          </a:xfrm>
          <a:custGeom>
            <a:avLst/>
            <a:gdLst>
              <a:gd name="T0" fmla="*/ 0 w 576"/>
              <a:gd name="T1" fmla="*/ 2147483647 h 192"/>
              <a:gd name="T2" fmla="*/ 0 w 576"/>
              <a:gd name="T3" fmla="*/ 0 h 192"/>
              <a:gd name="T4" fmla="*/ 2147483647 w 576"/>
              <a:gd name="T5" fmla="*/ 2147483647 h 192"/>
              <a:gd name="T6" fmla="*/ 0 60000 65536"/>
              <a:gd name="T7" fmla="*/ 0 60000 65536"/>
              <a:gd name="T8" fmla="*/ 0 60000 65536"/>
              <a:gd name="T9" fmla="*/ 0 w 576"/>
              <a:gd name="T10" fmla="*/ 0 h 192"/>
              <a:gd name="T11" fmla="*/ 576 w 576"/>
              <a:gd name="T12" fmla="*/ 192 h 192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576" h="192">
                <a:moveTo>
                  <a:pt x="0" y="192"/>
                </a:moveTo>
                <a:lnTo>
                  <a:pt x="0" y="0"/>
                </a:lnTo>
                <a:lnTo>
                  <a:pt x="576" y="154"/>
                </a:lnTo>
              </a:path>
            </a:pathLst>
          </a:custGeom>
          <a:noFill/>
          <a:ln w="28575">
            <a:solidFill>
              <a:schemeClr val="accent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3997" name="Rectangle 43"/>
          <p:cNvSpPr>
            <a:spLocks noChangeArrowheads="1"/>
          </p:cNvSpPr>
          <p:nvPr>
            <p:custDataLst>
              <p:tags r:id="rId28"/>
            </p:custDataLst>
          </p:nvPr>
        </p:nvSpPr>
        <p:spPr bwMode="auto">
          <a:xfrm>
            <a:off x="2898775" y="2382838"/>
            <a:ext cx="1095375" cy="284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>
              <a:lnSpc>
                <a:spcPct val="90000"/>
              </a:lnSpc>
            </a:pPr>
            <a:r>
              <a:rPr lang="en-US" sz="1400" b="1">
                <a:latin typeface="Courier New" pitchFamily="49" charset="0"/>
              </a:rPr>
              <a:t>data</a:t>
            </a:r>
            <a:endParaRPr lang="en-US" sz="1600" b="1">
              <a:latin typeface="Courier New" pitchFamily="49" charset="0"/>
            </a:endParaRPr>
          </a:p>
        </p:txBody>
      </p:sp>
      <p:sp>
        <p:nvSpPr>
          <p:cNvPr id="83998" name="Rectangle 44"/>
          <p:cNvSpPr>
            <a:spLocks noChangeArrowheads="1"/>
          </p:cNvSpPr>
          <p:nvPr>
            <p:custDataLst>
              <p:tags r:id="rId29"/>
            </p:custDataLst>
          </p:nvPr>
        </p:nvSpPr>
        <p:spPr bwMode="auto">
          <a:xfrm>
            <a:off x="3157538" y="2222500"/>
            <a:ext cx="611187" cy="284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>
              <a:lnSpc>
                <a:spcPct val="90000"/>
              </a:lnSpc>
            </a:pPr>
            <a:r>
              <a:rPr lang="en-US" sz="1400" b="1">
                <a:solidFill>
                  <a:schemeClr val="accent2"/>
                </a:solidFill>
                <a:latin typeface="Courier New" pitchFamily="49" charset="0"/>
              </a:rPr>
              <a:t>list</a:t>
            </a:r>
            <a:endParaRPr lang="en-US" sz="1600" b="1">
              <a:latin typeface="Courier New" pitchFamily="49" charset="0"/>
            </a:endParaRPr>
          </a:p>
        </p:txBody>
      </p:sp>
      <p:sp>
        <p:nvSpPr>
          <p:cNvPr id="83999" name="AutoShape 45"/>
          <p:cNvSpPr>
            <a:spLocks noChangeArrowheads="1"/>
          </p:cNvSpPr>
          <p:nvPr>
            <p:custDataLst>
              <p:tags r:id="rId30"/>
            </p:custDataLst>
          </p:nvPr>
        </p:nvSpPr>
        <p:spPr bwMode="auto">
          <a:xfrm>
            <a:off x="6400800" y="1905000"/>
            <a:ext cx="820738" cy="450850"/>
          </a:xfrm>
          <a:prstGeom prst="cube">
            <a:avLst>
              <a:gd name="adj" fmla="val 57745"/>
            </a:avLst>
          </a:prstGeom>
          <a:solidFill>
            <a:schemeClr val="bg1"/>
          </a:solidFill>
          <a:ln w="19050">
            <a:solidFill>
              <a:schemeClr val="accent2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84000" name="Rectangle 46"/>
          <p:cNvSpPr>
            <a:spLocks noChangeArrowheads="1"/>
          </p:cNvSpPr>
          <p:nvPr>
            <p:custDataLst>
              <p:tags r:id="rId31"/>
            </p:custDataLst>
          </p:nvPr>
        </p:nvSpPr>
        <p:spPr bwMode="auto">
          <a:xfrm>
            <a:off x="6426200" y="2109788"/>
            <a:ext cx="50482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sz="1400" b="1">
                <a:solidFill>
                  <a:schemeClr val="accent2"/>
                </a:solidFill>
                <a:latin typeface="Courier New" pitchFamily="49" charset="0"/>
              </a:rPr>
              <a:t>str</a:t>
            </a:r>
          </a:p>
        </p:txBody>
      </p:sp>
      <p:sp>
        <p:nvSpPr>
          <p:cNvPr id="84001" name="AutoShape 47"/>
          <p:cNvSpPr>
            <a:spLocks noChangeArrowheads="1"/>
          </p:cNvSpPr>
          <p:nvPr>
            <p:custDataLst>
              <p:tags r:id="rId32"/>
            </p:custDataLst>
          </p:nvPr>
        </p:nvSpPr>
        <p:spPr bwMode="auto">
          <a:xfrm>
            <a:off x="6400800" y="2462213"/>
            <a:ext cx="820738" cy="450850"/>
          </a:xfrm>
          <a:prstGeom prst="cube">
            <a:avLst>
              <a:gd name="adj" fmla="val 57745"/>
            </a:avLst>
          </a:prstGeom>
          <a:solidFill>
            <a:schemeClr val="bg1"/>
          </a:solidFill>
          <a:ln w="19050">
            <a:solidFill>
              <a:schemeClr val="accent2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84002" name="Rectangle 48"/>
          <p:cNvSpPr>
            <a:spLocks noChangeArrowheads="1"/>
          </p:cNvSpPr>
          <p:nvPr>
            <p:custDataLst>
              <p:tags r:id="rId33"/>
            </p:custDataLst>
          </p:nvPr>
        </p:nvSpPr>
        <p:spPr bwMode="auto">
          <a:xfrm>
            <a:off x="6426200" y="2667000"/>
            <a:ext cx="50482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sz="1400" b="1">
                <a:solidFill>
                  <a:schemeClr val="accent2"/>
                </a:solidFill>
                <a:latin typeface="Courier New" pitchFamily="49" charset="0"/>
              </a:rPr>
              <a:t>str</a:t>
            </a:r>
          </a:p>
        </p:txBody>
      </p:sp>
      <p:sp>
        <p:nvSpPr>
          <p:cNvPr id="84003" name="AutoShape 49"/>
          <p:cNvSpPr>
            <a:spLocks noChangeArrowheads="1"/>
          </p:cNvSpPr>
          <p:nvPr>
            <p:custDataLst>
              <p:tags r:id="rId34"/>
            </p:custDataLst>
          </p:nvPr>
        </p:nvSpPr>
        <p:spPr bwMode="auto">
          <a:xfrm>
            <a:off x="6400800" y="2995613"/>
            <a:ext cx="820738" cy="450850"/>
          </a:xfrm>
          <a:prstGeom prst="cube">
            <a:avLst>
              <a:gd name="adj" fmla="val 57745"/>
            </a:avLst>
          </a:prstGeom>
          <a:solidFill>
            <a:schemeClr val="bg1"/>
          </a:solidFill>
          <a:ln w="19050">
            <a:solidFill>
              <a:schemeClr val="accent2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84004" name="Rectangle 50"/>
          <p:cNvSpPr>
            <a:spLocks noChangeArrowheads="1"/>
          </p:cNvSpPr>
          <p:nvPr>
            <p:custDataLst>
              <p:tags r:id="rId35"/>
            </p:custDataLst>
          </p:nvPr>
        </p:nvSpPr>
        <p:spPr bwMode="auto">
          <a:xfrm>
            <a:off x="6426200" y="3200400"/>
            <a:ext cx="50482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sz="1400" b="1">
                <a:solidFill>
                  <a:schemeClr val="accent2"/>
                </a:solidFill>
                <a:latin typeface="Courier New" pitchFamily="49" charset="0"/>
              </a:rPr>
              <a:t>str</a:t>
            </a:r>
          </a:p>
        </p:txBody>
      </p:sp>
      <p:sp>
        <p:nvSpPr>
          <p:cNvPr id="84005" name="Text Box 53"/>
          <p:cNvSpPr txBox="1">
            <a:spLocks noChangeArrowheads="1"/>
          </p:cNvSpPr>
          <p:nvPr>
            <p:custDataLst>
              <p:tags r:id="rId36"/>
            </p:custDataLst>
          </p:nvPr>
        </p:nvSpPr>
        <p:spPr bwMode="auto">
          <a:xfrm>
            <a:off x="6477000" y="3657600"/>
            <a:ext cx="2209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/>
              <a:t>data</a:t>
            </a:r>
          </a:p>
        </p:txBody>
      </p:sp>
      <p:grpSp>
        <p:nvGrpSpPr>
          <p:cNvPr id="84006" name="Group 55"/>
          <p:cNvGrpSpPr>
            <a:grpSpLocks/>
          </p:cNvGrpSpPr>
          <p:nvPr>
            <p:custDataLst>
              <p:tags r:id="rId37"/>
            </p:custDataLst>
          </p:nvPr>
        </p:nvGrpSpPr>
        <p:grpSpPr bwMode="auto">
          <a:xfrm>
            <a:off x="7704138" y="2608263"/>
            <a:ext cx="1143000" cy="685800"/>
            <a:chOff x="3360" y="2544"/>
            <a:chExt cx="816" cy="480"/>
          </a:xfrm>
        </p:grpSpPr>
        <p:sp>
          <p:nvSpPr>
            <p:cNvPr id="84010" name="AutoShape 56"/>
            <p:cNvSpPr>
              <a:spLocks noChangeArrowheads="1"/>
            </p:cNvSpPr>
            <p:nvPr>
              <p:custDataLst>
                <p:tags r:id="rId39"/>
              </p:custDataLst>
            </p:nvPr>
          </p:nvSpPr>
          <p:spPr bwMode="auto">
            <a:xfrm>
              <a:off x="3360" y="2544"/>
              <a:ext cx="816" cy="480"/>
            </a:xfrm>
            <a:prstGeom prst="cube">
              <a:avLst>
                <a:gd name="adj" fmla="val 47787"/>
              </a:avLst>
            </a:prstGeom>
            <a:solidFill>
              <a:schemeClr val="bg1"/>
            </a:solidFill>
            <a:ln w="28575">
              <a:solidFill>
                <a:schemeClr val="accent2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4011" name="Rectangle 57"/>
            <p:cNvSpPr>
              <a:spLocks noChangeArrowheads="1"/>
            </p:cNvSpPr>
            <p:nvPr>
              <p:custDataLst>
                <p:tags r:id="rId40"/>
              </p:custDataLst>
            </p:nvPr>
          </p:nvSpPr>
          <p:spPr bwMode="auto">
            <a:xfrm>
              <a:off x="3473" y="2760"/>
              <a:ext cx="361" cy="1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ctr">
                <a:lnSpc>
                  <a:spcPct val="90000"/>
                </a:lnSpc>
              </a:pPr>
              <a:r>
                <a:rPr lang="en-US" sz="1400" b="1">
                  <a:solidFill>
                    <a:schemeClr val="accent2"/>
                  </a:solidFill>
                  <a:latin typeface="Courier New" pitchFamily="49" charset="0"/>
                </a:rPr>
                <a:t>int</a:t>
              </a:r>
              <a:endParaRPr lang="en-US" sz="1600" b="1">
                <a:latin typeface="Courier New" pitchFamily="49" charset="0"/>
              </a:endParaRPr>
            </a:p>
          </p:txBody>
        </p:sp>
      </p:grpSp>
      <p:sp>
        <p:nvSpPr>
          <p:cNvPr id="84007" name="Rectangle 58"/>
          <p:cNvSpPr>
            <a:spLocks noChangeArrowheads="1"/>
          </p:cNvSpPr>
          <p:nvPr>
            <p:custDataLst>
              <p:tags r:id="rId38"/>
            </p:custDataLst>
          </p:nvPr>
        </p:nvSpPr>
        <p:spPr bwMode="auto">
          <a:xfrm>
            <a:off x="7591425" y="3065463"/>
            <a:ext cx="990600" cy="284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>
              <a:lnSpc>
                <a:spcPct val="90000"/>
              </a:lnSpc>
            </a:pPr>
            <a:r>
              <a:rPr lang="en-US" sz="1400" b="1">
                <a:latin typeface="Courier New" pitchFamily="49" charset="0"/>
              </a:rPr>
              <a:t>height</a:t>
            </a:r>
            <a:endParaRPr lang="en-US" sz="1600" b="1">
              <a:latin typeface="Courier New" pitchFamily="49" charset="0"/>
            </a:endParaRPr>
          </a:p>
        </p:txBody>
      </p:sp>
      <p:sp>
        <p:nvSpPr>
          <p:cNvPr id="84008" name="Text Box 61"/>
          <p:cNvSpPr txBox="1">
            <a:spLocks noChangeArrowheads="1"/>
          </p:cNvSpPr>
          <p:nvPr/>
        </p:nvSpPr>
        <p:spPr bwMode="auto">
          <a:xfrm>
            <a:off x="2284413" y="5081588"/>
            <a:ext cx="4378325" cy="822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>
                <a:latin typeface="Times New Roman" pitchFamily="18" charset="0"/>
              </a:rPr>
              <a:t>What is the name of the method that will </a:t>
            </a:r>
            <a:r>
              <a:rPr lang="en-US" b="1" i="1">
                <a:solidFill>
                  <a:srgbClr val="CD0329"/>
                </a:solidFill>
                <a:latin typeface="Times New Roman" pitchFamily="18" charset="0"/>
              </a:rPr>
              <a:t>construct</a:t>
            </a:r>
            <a:r>
              <a:rPr lang="en-US">
                <a:latin typeface="Times New Roman" pitchFamily="18" charset="0"/>
              </a:rPr>
              <a:t> this data?</a:t>
            </a:r>
          </a:p>
        </p:txBody>
      </p:sp>
      <p:sp>
        <p:nvSpPr>
          <p:cNvPr id="84009" name="Ink 62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2798763" y="1820863"/>
            <a:ext cx="1541462" cy="1225550"/>
          </a:xfrm>
          <a:custGeom>
            <a:avLst/>
            <a:gdLst>
              <a:gd name="T0" fmla="*/ 2147483647 w 4280"/>
              <a:gd name="T1" fmla="*/ 2147483647 h 3404"/>
              <a:gd name="T2" fmla="*/ 2147483647 w 4280"/>
              <a:gd name="T3" fmla="*/ 2147483647 h 3404"/>
              <a:gd name="T4" fmla="*/ 2147483647 w 4280"/>
              <a:gd name="T5" fmla="*/ 2147483647 h 3404"/>
              <a:gd name="T6" fmla="*/ 2147483647 w 4280"/>
              <a:gd name="T7" fmla="*/ 2147483647 h 3404"/>
              <a:gd name="T8" fmla="*/ 2147483647 w 4280"/>
              <a:gd name="T9" fmla="*/ 2147483647 h 3404"/>
              <a:gd name="T10" fmla="*/ 2147483647 w 4280"/>
              <a:gd name="T11" fmla="*/ 2147483647 h 3404"/>
              <a:gd name="T12" fmla="*/ 2147483647 w 4280"/>
              <a:gd name="T13" fmla="*/ 2147483647 h 3404"/>
              <a:gd name="T14" fmla="*/ 2147483647 w 4280"/>
              <a:gd name="T15" fmla="*/ 2147483647 h 3404"/>
              <a:gd name="T16" fmla="*/ 2147483647 w 4280"/>
              <a:gd name="T17" fmla="*/ 2147483647 h 3404"/>
              <a:gd name="T18" fmla="*/ 2147483647 w 4280"/>
              <a:gd name="T19" fmla="*/ 2147483647 h 3404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4280"/>
              <a:gd name="T31" fmla="*/ 0 h 3404"/>
              <a:gd name="T32" fmla="*/ 4280 w 4280"/>
              <a:gd name="T33" fmla="*/ 3404 h 3404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4280" h="3404" extrusionOk="0">
                <a:moveTo>
                  <a:pt x="3419" y="479"/>
                </a:moveTo>
                <a:cubicBezTo>
                  <a:pt x="3144" y="243"/>
                  <a:pt x="2946" y="32"/>
                  <a:pt x="2561" y="5"/>
                </a:cubicBezTo>
                <a:cubicBezTo>
                  <a:pt x="1993" y="-34"/>
                  <a:pt x="1457" y="163"/>
                  <a:pt x="980" y="458"/>
                </a:cubicBezTo>
                <a:cubicBezTo>
                  <a:pt x="580" y="705"/>
                  <a:pt x="208" y="1010"/>
                  <a:pt x="59" y="1472"/>
                </a:cubicBezTo>
                <a:cubicBezTo>
                  <a:pt x="-56" y="1829"/>
                  <a:pt x="4" y="2223"/>
                  <a:pt x="223" y="2527"/>
                </a:cubicBezTo>
                <a:cubicBezTo>
                  <a:pt x="568" y="3006"/>
                  <a:pt x="1171" y="3297"/>
                  <a:pt x="1743" y="3377"/>
                </a:cubicBezTo>
                <a:cubicBezTo>
                  <a:pt x="2352" y="3463"/>
                  <a:pt x="2931" y="3334"/>
                  <a:pt x="3424" y="2963"/>
                </a:cubicBezTo>
                <a:cubicBezTo>
                  <a:pt x="3862" y="2634"/>
                  <a:pt x="4285" y="2129"/>
                  <a:pt x="4279" y="1552"/>
                </a:cubicBezTo>
                <a:cubicBezTo>
                  <a:pt x="4272" y="894"/>
                  <a:pt x="3688" y="469"/>
                  <a:pt x="3104" y="320"/>
                </a:cubicBezTo>
                <a:cubicBezTo>
                  <a:pt x="3013" y="301"/>
                  <a:pt x="2922" y="283"/>
                  <a:pt x="2831" y="264"/>
                </a:cubicBezTo>
              </a:path>
            </a:pathLst>
          </a:custGeom>
          <a:noFill/>
          <a:ln w="19050" cap="rnd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4994" name="Group 2"/>
          <p:cNvGrpSpPr>
            <a:grpSpLocks/>
          </p:cNvGrpSpPr>
          <p:nvPr>
            <p:custDataLst>
              <p:tags r:id="rId1"/>
            </p:custDataLst>
          </p:nvPr>
        </p:nvGrpSpPr>
        <p:grpSpPr bwMode="auto">
          <a:xfrm>
            <a:off x="549275" y="990600"/>
            <a:ext cx="8043863" cy="180975"/>
            <a:chOff x="295" y="1311"/>
            <a:chExt cx="5177" cy="114"/>
          </a:xfrm>
        </p:grpSpPr>
        <p:sp>
          <p:nvSpPr>
            <p:cNvPr id="84998" name="Rectangle 3"/>
            <p:cNvSpPr>
              <a:spLocks noChangeArrowheads="1"/>
            </p:cNvSpPr>
            <p:nvPr>
              <p:custDataLst>
                <p:tags r:id="rId3"/>
              </p:custDataLst>
            </p:nvPr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4999" name="Rectangle 4"/>
            <p:cNvSpPr>
              <a:spLocks noChangeArrowheads="1"/>
            </p:cNvSpPr>
            <p:nvPr>
              <p:custDataLst>
                <p:tags r:id="rId4"/>
              </p:custDataLst>
            </p:nvPr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84995" name="Text Box 5"/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762000" y="228600"/>
            <a:ext cx="7620000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4000">
                <a:latin typeface="Times" charset="0"/>
              </a:rPr>
              <a:t>Connect Four:     </a:t>
            </a:r>
            <a:r>
              <a:rPr lang="en-US" sz="3600">
                <a:latin typeface="Times" charset="0"/>
              </a:rPr>
              <a:t>constructor</a:t>
            </a:r>
            <a:endParaRPr lang="en-US" sz="4000" b="1">
              <a:solidFill>
                <a:schemeClr val="accent2"/>
              </a:solidFill>
              <a:latin typeface="Courier New" pitchFamily="49" charset="0"/>
            </a:endParaRPr>
          </a:p>
        </p:txBody>
      </p:sp>
      <p:sp>
        <p:nvSpPr>
          <p:cNvPr id="84996" name="Rectangle 46"/>
          <p:cNvSpPr>
            <a:spLocks noChangeArrowheads="1"/>
          </p:cNvSpPr>
          <p:nvPr/>
        </p:nvSpPr>
        <p:spPr bwMode="auto">
          <a:xfrm>
            <a:off x="301625" y="1492250"/>
            <a:ext cx="8551863" cy="4486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800" b="1">
                <a:solidFill>
                  <a:srgbClr val="F38D0F"/>
                </a:solidFill>
                <a:latin typeface="Courier New" pitchFamily="49" charset="0"/>
              </a:rPr>
              <a:t>class</a:t>
            </a:r>
            <a:r>
              <a:rPr lang="en-US" sz="1800" b="1">
                <a:latin typeface="Courier New" pitchFamily="49" charset="0"/>
              </a:rPr>
              <a:t> Board:</a:t>
            </a:r>
          </a:p>
          <a:p>
            <a:r>
              <a:rPr lang="en-US" sz="1800" b="1">
                <a:solidFill>
                  <a:srgbClr val="06961A"/>
                </a:solidFill>
                <a:latin typeface="Courier New" pitchFamily="49" charset="0"/>
              </a:rPr>
              <a:t>    """ a datatype representing a C4 board</a:t>
            </a:r>
          </a:p>
          <a:p>
            <a:r>
              <a:rPr lang="en-US" sz="1800" b="1">
                <a:solidFill>
                  <a:srgbClr val="06961A"/>
                </a:solidFill>
                <a:latin typeface="Courier New" pitchFamily="49" charset="0"/>
              </a:rPr>
              <a:t>        with an arbitrary number of rows and cols</a:t>
            </a:r>
          </a:p>
          <a:p>
            <a:r>
              <a:rPr lang="en-US" sz="1800" b="1">
                <a:solidFill>
                  <a:srgbClr val="06961A"/>
                </a:solidFill>
                <a:latin typeface="Courier New" pitchFamily="49" charset="0"/>
              </a:rPr>
              <a:t>    """</a:t>
            </a:r>
            <a:endParaRPr lang="en-US" sz="1800" b="1">
              <a:latin typeface="Courier New" pitchFamily="49" charset="0"/>
            </a:endParaRPr>
          </a:p>
          <a:p>
            <a:r>
              <a:rPr lang="en-US" sz="1800" b="1">
                <a:latin typeface="Courier New" pitchFamily="49" charset="0"/>
              </a:rPr>
              <a:t>    </a:t>
            </a:r>
          </a:p>
          <a:p>
            <a:r>
              <a:rPr lang="en-US" sz="1800" b="1">
                <a:latin typeface="Courier New" pitchFamily="49" charset="0"/>
              </a:rPr>
              <a:t>    </a:t>
            </a:r>
            <a:r>
              <a:rPr lang="en-US" sz="1800" b="1">
                <a:solidFill>
                  <a:srgbClr val="F38D0F"/>
                </a:solidFill>
                <a:latin typeface="Courier New" pitchFamily="49" charset="0"/>
              </a:rPr>
              <a:t>def</a:t>
            </a:r>
            <a:r>
              <a:rPr lang="en-US" sz="1800" b="1">
                <a:latin typeface="Courier New" pitchFamily="49" charset="0"/>
              </a:rPr>
              <a:t> </a:t>
            </a:r>
            <a:r>
              <a:rPr lang="en-US" sz="1800" b="1">
                <a:solidFill>
                  <a:srgbClr val="0B04FF"/>
                </a:solidFill>
                <a:latin typeface="Courier New" pitchFamily="49" charset="0"/>
              </a:rPr>
              <a:t>__init__</a:t>
            </a:r>
            <a:r>
              <a:rPr lang="en-US" sz="1800" b="1">
                <a:latin typeface="Courier New" pitchFamily="49" charset="0"/>
              </a:rPr>
              <a:t>( self, width, height ):</a:t>
            </a:r>
          </a:p>
          <a:p>
            <a:r>
              <a:rPr lang="en-US" sz="1800" b="1">
                <a:latin typeface="Courier New" pitchFamily="49" charset="0"/>
              </a:rPr>
              <a:t>        </a:t>
            </a:r>
            <a:r>
              <a:rPr lang="en-US" sz="1800" b="1">
                <a:solidFill>
                  <a:srgbClr val="06961A"/>
                </a:solidFill>
                <a:latin typeface="Courier New" pitchFamily="49" charset="0"/>
              </a:rPr>
              <a:t>""" the constructor for objects of type Board """</a:t>
            </a:r>
            <a:endParaRPr lang="en-US" sz="1800" b="1">
              <a:latin typeface="Courier New" pitchFamily="49" charset="0"/>
            </a:endParaRPr>
          </a:p>
          <a:p>
            <a:r>
              <a:rPr lang="en-US" sz="1800" b="1">
                <a:latin typeface="Courier New" pitchFamily="49" charset="0"/>
              </a:rPr>
              <a:t>        self.width = width</a:t>
            </a:r>
          </a:p>
          <a:p>
            <a:r>
              <a:rPr lang="en-US" sz="1800" b="1">
                <a:latin typeface="Courier New" pitchFamily="49" charset="0"/>
              </a:rPr>
              <a:t>        self.height = height</a:t>
            </a:r>
          </a:p>
          <a:p>
            <a:r>
              <a:rPr lang="en-US" sz="1800" b="1">
                <a:latin typeface="Courier New" pitchFamily="49" charset="0"/>
              </a:rPr>
              <a:t>        self.data = []   </a:t>
            </a:r>
            <a:r>
              <a:rPr lang="en-US" sz="1800" b="1">
                <a:solidFill>
                  <a:srgbClr val="840802"/>
                </a:solidFill>
                <a:latin typeface="Courier New" pitchFamily="49" charset="0"/>
              </a:rPr>
              <a:t># this will be the board</a:t>
            </a:r>
            <a:endParaRPr lang="en-US" sz="1800" b="1">
              <a:latin typeface="Courier New" pitchFamily="49" charset="0"/>
            </a:endParaRPr>
          </a:p>
          <a:p>
            <a:r>
              <a:rPr lang="en-US" sz="1800" b="1">
                <a:latin typeface="Courier New" pitchFamily="49" charset="0"/>
              </a:rPr>
              <a:t>        </a:t>
            </a:r>
          </a:p>
          <a:p>
            <a:r>
              <a:rPr lang="en-US" sz="1800" b="1">
                <a:latin typeface="Courier New" pitchFamily="49" charset="0"/>
              </a:rPr>
              <a:t>        </a:t>
            </a:r>
            <a:r>
              <a:rPr lang="en-US" sz="1800" b="1">
                <a:solidFill>
                  <a:srgbClr val="F38D0F"/>
                </a:solidFill>
                <a:latin typeface="Courier New" pitchFamily="49" charset="0"/>
              </a:rPr>
              <a:t>for</a:t>
            </a:r>
            <a:r>
              <a:rPr lang="en-US" sz="1800" b="1">
                <a:latin typeface="Courier New" pitchFamily="49" charset="0"/>
              </a:rPr>
              <a:t> row </a:t>
            </a:r>
            <a:r>
              <a:rPr lang="en-US" sz="1800" b="1">
                <a:solidFill>
                  <a:srgbClr val="F38D0F"/>
                </a:solidFill>
                <a:latin typeface="Courier New" pitchFamily="49" charset="0"/>
              </a:rPr>
              <a:t>in</a:t>
            </a:r>
            <a:r>
              <a:rPr lang="en-US" sz="1800" b="1">
                <a:latin typeface="Courier New" pitchFamily="49" charset="0"/>
              </a:rPr>
              <a:t> range( 6 ):</a:t>
            </a:r>
          </a:p>
          <a:p>
            <a:r>
              <a:rPr lang="en-US" sz="1800" b="1">
                <a:latin typeface="Courier New" pitchFamily="49" charset="0"/>
              </a:rPr>
              <a:t>            boardRow = []</a:t>
            </a:r>
          </a:p>
          <a:p>
            <a:r>
              <a:rPr lang="en-US" sz="1800" b="1">
                <a:latin typeface="Courier New" pitchFamily="49" charset="0"/>
              </a:rPr>
              <a:t>            </a:t>
            </a:r>
            <a:r>
              <a:rPr lang="en-US" sz="1800" b="1">
                <a:solidFill>
                  <a:srgbClr val="F38D0F"/>
                </a:solidFill>
                <a:latin typeface="Courier New" pitchFamily="49" charset="0"/>
              </a:rPr>
              <a:t>for</a:t>
            </a:r>
            <a:r>
              <a:rPr lang="en-US" sz="1800" b="1">
                <a:latin typeface="Courier New" pitchFamily="49" charset="0"/>
              </a:rPr>
              <a:t> col </a:t>
            </a:r>
            <a:r>
              <a:rPr lang="en-US" sz="1800" b="1">
                <a:solidFill>
                  <a:srgbClr val="F38D0F"/>
                </a:solidFill>
                <a:latin typeface="Courier New" pitchFamily="49" charset="0"/>
              </a:rPr>
              <a:t>in</a:t>
            </a:r>
            <a:r>
              <a:rPr lang="en-US" sz="1800" b="1">
                <a:latin typeface="Courier New" pitchFamily="49" charset="0"/>
              </a:rPr>
              <a:t> range( 7 ):</a:t>
            </a:r>
          </a:p>
          <a:p>
            <a:r>
              <a:rPr lang="en-US" sz="1800" b="1">
                <a:latin typeface="Courier New" pitchFamily="49" charset="0"/>
              </a:rPr>
              <a:t>                boardRow += [</a:t>
            </a:r>
            <a:r>
              <a:rPr lang="en-US" sz="1800" b="1">
                <a:solidFill>
                  <a:srgbClr val="06961A"/>
                </a:solidFill>
                <a:latin typeface="Courier New" pitchFamily="49" charset="0"/>
              </a:rPr>
              <a:t>' '</a:t>
            </a:r>
            <a:r>
              <a:rPr lang="en-US" sz="1800" b="1">
                <a:latin typeface="Courier New" pitchFamily="49" charset="0"/>
              </a:rPr>
              <a:t>]   </a:t>
            </a:r>
            <a:r>
              <a:rPr lang="en-US" sz="1800" b="1">
                <a:solidFill>
                  <a:srgbClr val="840802"/>
                </a:solidFill>
                <a:latin typeface="Courier New" pitchFamily="49" charset="0"/>
              </a:rPr>
              <a:t># add a space to this row</a:t>
            </a:r>
            <a:endParaRPr lang="en-US" sz="1800" b="1">
              <a:latin typeface="Courier New" pitchFamily="49" charset="0"/>
            </a:endParaRPr>
          </a:p>
          <a:p>
            <a:r>
              <a:rPr lang="en-US" sz="1800" b="1">
                <a:latin typeface="Courier New" pitchFamily="49" charset="0"/>
              </a:rPr>
              <a:t>            self.data += [boardRow]</a:t>
            </a:r>
          </a:p>
        </p:txBody>
      </p:sp>
      <p:sp>
        <p:nvSpPr>
          <p:cNvPr id="84997" name="Text Box 47"/>
          <p:cNvSpPr txBox="1">
            <a:spLocks noChangeArrowheads="1"/>
          </p:cNvSpPr>
          <p:nvPr/>
        </p:nvSpPr>
        <p:spPr bwMode="auto">
          <a:xfrm>
            <a:off x="3417888" y="6149975"/>
            <a:ext cx="54864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>
                <a:solidFill>
                  <a:srgbClr val="0B04FF"/>
                </a:solidFill>
              </a:rPr>
              <a:t>Bad magic?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6018" name="Group 2"/>
          <p:cNvGrpSpPr>
            <a:grpSpLocks/>
          </p:cNvGrpSpPr>
          <p:nvPr>
            <p:custDataLst>
              <p:tags r:id="rId1"/>
            </p:custDataLst>
          </p:nvPr>
        </p:nvGrpSpPr>
        <p:grpSpPr bwMode="auto">
          <a:xfrm>
            <a:off x="549275" y="990600"/>
            <a:ext cx="8043863" cy="180975"/>
            <a:chOff x="295" y="1311"/>
            <a:chExt cx="5177" cy="114"/>
          </a:xfrm>
        </p:grpSpPr>
        <p:sp>
          <p:nvSpPr>
            <p:cNvPr id="86063" name="Rectangle 3"/>
            <p:cNvSpPr>
              <a:spLocks noChangeArrowheads="1"/>
            </p:cNvSpPr>
            <p:nvPr>
              <p:custDataLst>
                <p:tags r:id="rId43"/>
              </p:custDataLst>
            </p:nvPr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6064" name="Rectangle 4"/>
            <p:cNvSpPr>
              <a:spLocks noChangeArrowheads="1"/>
            </p:cNvSpPr>
            <p:nvPr>
              <p:custDataLst>
                <p:tags r:id="rId44"/>
              </p:custDataLst>
            </p:nvPr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86019" name="Text Box 5"/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762000" y="228600"/>
            <a:ext cx="7620000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4000">
                <a:latin typeface="Times" charset="0"/>
              </a:rPr>
              <a:t>Connect Four:     </a:t>
            </a:r>
            <a:r>
              <a:rPr lang="en-US" sz="3600">
                <a:latin typeface="Times" charset="0"/>
              </a:rPr>
              <a:t>the object</a:t>
            </a:r>
            <a:r>
              <a:rPr lang="en-US" sz="4000">
                <a:latin typeface="Times" charset="0"/>
              </a:rPr>
              <a:t>  </a:t>
            </a:r>
            <a:r>
              <a:rPr lang="en-US" sz="4000" b="1">
                <a:solidFill>
                  <a:schemeClr val="accent2"/>
                </a:solidFill>
                <a:latin typeface="Courier New" pitchFamily="49" charset="0"/>
              </a:rPr>
              <a:t>b</a:t>
            </a:r>
          </a:p>
        </p:txBody>
      </p:sp>
      <p:sp>
        <p:nvSpPr>
          <p:cNvPr id="86020" name="AutoShape 6"/>
          <p:cNvSpPr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228600" y="1722438"/>
            <a:ext cx="1828800" cy="1219200"/>
          </a:xfrm>
          <a:prstGeom prst="cube">
            <a:avLst>
              <a:gd name="adj" fmla="val 47787"/>
            </a:avLst>
          </a:prstGeom>
          <a:solidFill>
            <a:schemeClr val="bg1"/>
          </a:solidFill>
          <a:ln w="28575">
            <a:solidFill>
              <a:srgbClr val="0080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86021" name="Freeform 7"/>
          <p:cNvSpPr>
            <a:spLocks/>
          </p:cNvSpPr>
          <p:nvPr>
            <p:custDataLst>
              <p:tags r:id="rId4"/>
            </p:custDataLst>
          </p:nvPr>
        </p:nvSpPr>
        <p:spPr bwMode="auto">
          <a:xfrm>
            <a:off x="1169988" y="1330325"/>
            <a:ext cx="1677987" cy="685800"/>
          </a:xfrm>
          <a:custGeom>
            <a:avLst/>
            <a:gdLst>
              <a:gd name="T0" fmla="*/ 0 w 1057"/>
              <a:gd name="T1" fmla="*/ 2147483647 h 432"/>
              <a:gd name="T2" fmla="*/ 0 w 1057"/>
              <a:gd name="T3" fmla="*/ 0 h 432"/>
              <a:gd name="T4" fmla="*/ 2147483647 w 1057"/>
              <a:gd name="T5" fmla="*/ 2147483647 h 432"/>
              <a:gd name="T6" fmla="*/ 0 60000 65536"/>
              <a:gd name="T7" fmla="*/ 0 60000 65536"/>
              <a:gd name="T8" fmla="*/ 0 60000 65536"/>
              <a:gd name="T9" fmla="*/ 0 w 1057"/>
              <a:gd name="T10" fmla="*/ 0 h 432"/>
              <a:gd name="T11" fmla="*/ 1057 w 1057"/>
              <a:gd name="T12" fmla="*/ 432 h 432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057" h="432">
                <a:moveTo>
                  <a:pt x="0" y="432"/>
                </a:moveTo>
                <a:lnTo>
                  <a:pt x="0" y="0"/>
                </a:lnTo>
                <a:lnTo>
                  <a:pt x="1057" y="364"/>
                </a:lnTo>
              </a:path>
            </a:pathLst>
          </a:custGeom>
          <a:noFill/>
          <a:ln w="57150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6022" name="Rectangle 8"/>
          <p:cNvSpPr>
            <a:spLocks noChangeArrowheads="1"/>
          </p:cNvSpPr>
          <p:nvPr>
            <p:custDataLst>
              <p:tags r:id="rId5"/>
            </p:custDataLst>
          </p:nvPr>
        </p:nvSpPr>
        <p:spPr bwMode="auto">
          <a:xfrm>
            <a:off x="427038" y="2325688"/>
            <a:ext cx="869950" cy="587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>
              <a:lnSpc>
                <a:spcPct val="90000"/>
              </a:lnSpc>
            </a:pPr>
            <a:r>
              <a:rPr lang="en-US" sz="1800" b="1">
                <a:solidFill>
                  <a:srgbClr val="008000"/>
                </a:solidFill>
                <a:latin typeface="Courier New" pitchFamily="49" charset="0"/>
              </a:rPr>
              <a:t>Board</a:t>
            </a:r>
            <a:endParaRPr lang="en-US" sz="1800" b="1">
              <a:latin typeface="Courier New" pitchFamily="49" charset="0"/>
            </a:endParaRPr>
          </a:p>
          <a:p>
            <a:pPr algn="ctr">
              <a:lnSpc>
                <a:spcPct val="90000"/>
              </a:lnSpc>
            </a:pPr>
            <a:r>
              <a:rPr lang="en-US" sz="1800" b="1">
                <a:latin typeface="Courier New" pitchFamily="49" charset="0"/>
              </a:rPr>
              <a:t>b</a:t>
            </a:r>
            <a:endParaRPr lang="en-US" sz="2800" b="1">
              <a:latin typeface="Courier New" pitchFamily="49" charset="0"/>
            </a:endParaRPr>
          </a:p>
        </p:txBody>
      </p:sp>
      <p:grpSp>
        <p:nvGrpSpPr>
          <p:cNvPr id="86023" name="Group 9"/>
          <p:cNvGrpSpPr>
            <a:grpSpLocks/>
          </p:cNvGrpSpPr>
          <p:nvPr>
            <p:custDataLst>
              <p:tags r:id="rId6"/>
            </p:custDataLst>
          </p:nvPr>
        </p:nvGrpSpPr>
        <p:grpSpPr bwMode="auto">
          <a:xfrm>
            <a:off x="7696200" y="1776413"/>
            <a:ext cx="1143000" cy="685800"/>
            <a:chOff x="3360" y="2544"/>
            <a:chExt cx="816" cy="480"/>
          </a:xfrm>
        </p:grpSpPr>
        <p:sp>
          <p:nvSpPr>
            <p:cNvPr id="86061" name="AutoShape 10"/>
            <p:cNvSpPr>
              <a:spLocks noChangeArrowheads="1"/>
            </p:cNvSpPr>
            <p:nvPr>
              <p:custDataLst>
                <p:tags r:id="rId41"/>
              </p:custDataLst>
            </p:nvPr>
          </p:nvSpPr>
          <p:spPr bwMode="auto">
            <a:xfrm>
              <a:off x="3360" y="2544"/>
              <a:ext cx="816" cy="480"/>
            </a:xfrm>
            <a:prstGeom prst="cube">
              <a:avLst>
                <a:gd name="adj" fmla="val 47787"/>
              </a:avLst>
            </a:prstGeom>
            <a:solidFill>
              <a:schemeClr val="bg1"/>
            </a:solidFill>
            <a:ln w="28575">
              <a:solidFill>
                <a:schemeClr val="accent2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6062" name="Rectangle 11"/>
            <p:cNvSpPr>
              <a:spLocks noChangeArrowheads="1"/>
            </p:cNvSpPr>
            <p:nvPr>
              <p:custDataLst>
                <p:tags r:id="rId42"/>
              </p:custDataLst>
            </p:nvPr>
          </p:nvSpPr>
          <p:spPr bwMode="auto">
            <a:xfrm>
              <a:off x="3473" y="2760"/>
              <a:ext cx="361" cy="1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ctr">
                <a:lnSpc>
                  <a:spcPct val="90000"/>
                </a:lnSpc>
              </a:pPr>
              <a:r>
                <a:rPr lang="en-US" sz="1400" b="1">
                  <a:solidFill>
                    <a:schemeClr val="accent2"/>
                  </a:solidFill>
                  <a:latin typeface="Courier New" pitchFamily="49" charset="0"/>
                </a:rPr>
                <a:t>int</a:t>
              </a:r>
              <a:endParaRPr lang="en-US" sz="1600" b="1">
                <a:latin typeface="Courier New" pitchFamily="49" charset="0"/>
              </a:endParaRPr>
            </a:p>
          </p:txBody>
        </p:sp>
      </p:grpSp>
      <p:sp>
        <p:nvSpPr>
          <p:cNvPr id="86024" name="Rectangle 12"/>
          <p:cNvSpPr>
            <a:spLocks noChangeArrowheads="1"/>
          </p:cNvSpPr>
          <p:nvPr>
            <p:custDataLst>
              <p:tags r:id="rId7"/>
            </p:custDataLst>
          </p:nvPr>
        </p:nvSpPr>
        <p:spPr bwMode="auto">
          <a:xfrm>
            <a:off x="7583488" y="2233613"/>
            <a:ext cx="990600" cy="284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>
              <a:lnSpc>
                <a:spcPct val="90000"/>
              </a:lnSpc>
            </a:pPr>
            <a:r>
              <a:rPr lang="en-US" sz="1400" b="1">
                <a:latin typeface="Courier New" pitchFamily="49" charset="0"/>
              </a:rPr>
              <a:t>width</a:t>
            </a:r>
            <a:endParaRPr lang="en-US" sz="1600" b="1">
              <a:latin typeface="Courier New" pitchFamily="49" charset="0"/>
            </a:endParaRPr>
          </a:p>
        </p:txBody>
      </p:sp>
      <p:sp>
        <p:nvSpPr>
          <p:cNvPr id="86025" name="AutoShape 13"/>
          <p:cNvSpPr>
            <a:spLocks noChangeArrowheads="1"/>
          </p:cNvSpPr>
          <p:nvPr>
            <p:custDataLst>
              <p:tags r:id="rId8"/>
            </p:custDataLst>
          </p:nvPr>
        </p:nvSpPr>
        <p:spPr bwMode="auto">
          <a:xfrm>
            <a:off x="4314825" y="1905000"/>
            <a:ext cx="820738" cy="450850"/>
          </a:xfrm>
          <a:prstGeom prst="cube">
            <a:avLst>
              <a:gd name="adj" fmla="val 57745"/>
            </a:avLst>
          </a:prstGeom>
          <a:solidFill>
            <a:schemeClr val="bg1"/>
          </a:solidFill>
          <a:ln w="19050">
            <a:solidFill>
              <a:schemeClr val="accent2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86026" name="Rectangle 14"/>
          <p:cNvSpPr>
            <a:spLocks noChangeArrowheads="1"/>
          </p:cNvSpPr>
          <p:nvPr>
            <p:custDataLst>
              <p:tags r:id="rId9"/>
            </p:custDataLst>
          </p:nvPr>
        </p:nvSpPr>
        <p:spPr bwMode="auto">
          <a:xfrm>
            <a:off x="4340225" y="2109788"/>
            <a:ext cx="50482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sz="1400" b="1">
                <a:solidFill>
                  <a:schemeClr val="accent2"/>
                </a:solidFill>
                <a:latin typeface="Courier New" pitchFamily="49" charset="0"/>
              </a:rPr>
              <a:t>str</a:t>
            </a:r>
          </a:p>
        </p:txBody>
      </p:sp>
      <p:sp>
        <p:nvSpPr>
          <p:cNvPr id="86027" name="AutoShape 15"/>
          <p:cNvSpPr>
            <a:spLocks noChangeArrowheads="1"/>
          </p:cNvSpPr>
          <p:nvPr>
            <p:custDataLst>
              <p:tags r:id="rId10"/>
            </p:custDataLst>
          </p:nvPr>
        </p:nvSpPr>
        <p:spPr bwMode="auto">
          <a:xfrm>
            <a:off x="5029200" y="1905000"/>
            <a:ext cx="820738" cy="450850"/>
          </a:xfrm>
          <a:prstGeom prst="cube">
            <a:avLst>
              <a:gd name="adj" fmla="val 57745"/>
            </a:avLst>
          </a:prstGeom>
          <a:solidFill>
            <a:schemeClr val="bg1"/>
          </a:solidFill>
          <a:ln w="19050">
            <a:solidFill>
              <a:schemeClr val="accent2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86028" name="Rectangle 16"/>
          <p:cNvSpPr>
            <a:spLocks noChangeArrowheads="1"/>
          </p:cNvSpPr>
          <p:nvPr>
            <p:custDataLst>
              <p:tags r:id="rId11"/>
            </p:custDataLst>
          </p:nvPr>
        </p:nvSpPr>
        <p:spPr bwMode="auto">
          <a:xfrm>
            <a:off x="5054600" y="2109788"/>
            <a:ext cx="50482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sz="1400" b="1">
                <a:solidFill>
                  <a:schemeClr val="accent2"/>
                </a:solidFill>
                <a:latin typeface="Courier New" pitchFamily="49" charset="0"/>
              </a:rPr>
              <a:t>str</a:t>
            </a:r>
          </a:p>
        </p:txBody>
      </p:sp>
      <p:sp>
        <p:nvSpPr>
          <p:cNvPr id="86029" name="AutoShape 17"/>
          <p:cNvSpPr>
            <a:spLocks noChangeArrowheads="1"/>
          </p:cNvSpPr>
          <p:nvPr>
            <p:custDataLst>
              <p:tags r:id="rId12"/>
            </p:custDataLst>
          </p:nvPr>
        </p:nvSpPr>
        <p:spPr bwMode="auto">
          <a:xfrm>
            <a:off x="5703888" y="1905000"/>
            <a:ext cx="820737" cy="450850"/>
          </a:xfrm>
          <a:prstGeom prst="cube">
            <a:avLst>
              <a:gd name="adj" fmla="val 57745"/>
            </a:avLst>
          </a:prstGeom>
          <a:solidFill>
            <a:schemeClr val="bg1"/>
          </a:solidFill>
          <a:ln w="19050">
            <a:solidFill>
              <a:schemeClr val="accent2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86030" name="Rectangle 18"/>
          <p:cNvSpPr>
            <a:spLocks noChangeArrowheads="1"/>
          </p:cNvSpPr>
          <p:nvPr>
            <p:custDataLst>
              <p:tags r:id="rId13"/>
            </p:custDataLst>
          </p:nvPr>
        </p:nvSpPr>
        <p:spPr bwMode="auto">
          <a:xfrm>
            <a:off x="5729288" y="2109788"/>
            <a:ext cx="50482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sz="1400" b="1">
                <a:solidFill>
                  <a:schemeClr val="accent2"/>
                </a:solidFill>
                <a:latin typeface="Courier New" pitchFamily="49" charset="0"/>
              </a:rPr>
              <a:t>str</a:t>
            </a:r>
          </a:p>
        </p:txBody>
      </p:sp>
      <p:sp>
        <p:nvSpPr>
          <p:cNvPr id="86031" name="AutoShape 19"/>
          <p:cNvSpPr>
            <a:spLocks noChangeArrowheads="1"/>
          </p:cNvSpPr>
          <p:nvPr>
            <p:custDataLst>
              <p:tags r:id="rId14"/>
            </p:custDataLst>
          </p:nvPr>
        </p:nvSpPr>
        <p:spPr bwMode="auto">
          <a:xfrm>
            <a:off x="4314825" y="2462213"/>
            <a:ext cx="820738" cy="450850"/>
          </a:xfrm>
          <a:prstGeom prst="cube">
            <a:avLst>
              <a:gd name="adj" fmla="val 57745"/>
            </a:avLst>
          </a:prstGeom>
          <a:solidFill>
            <a:schemeClr val="bg1"/>
          </a:solidFill>
          <a:ln w="19050">
            <a:solidFill>
              <a:schemeClr val="accent2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86032" name="Rectangle 20"/>
          <p:cNvSpPr>
            <a:spLocks noChangeArrowheads="1"/>
          </p:cNvSpPr>
          <p:nvPr>
            <p:custDataLst>
              <p:tags r:id="rId15"/>
            </p:custDataLst>
          </p:nvPr>
        </p:nvSpPr>
        <p:spPr bwMode="auto">
          <a:xfrm>
            <a:off x="4340225" y="2667000"/>
            <a:ext cx="50482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sz="1400" b="1">
                <a:solidFill>
                  <a:schemeClr val="accent2"/>
                </a:solidFill>
                <a:latin typeface="Courier New" pitchFamily="49" charset="0"/>
              </a:rPr>
              <a:t>str</a:t>
            </a:r>
          </a:p>
        </p:txBody>
      </p:sp>
      <p:sp>
        <p:nvSpPr>
          <p:cNvPr id="86033" name="AutoShape 21"/>
          <p:cNvSpPr>
            <a:spLocks noChangeArrowheads="1"/>
          </p:cNvSpPr>
          <p:nvPr>
            <p:custDataLst>
              <p:tags r:id="rId16"/>
            </p:custDataLst>
          </p:nvPr>
        </p:nvSpPr>
        <p:spPr bwMode="auto">
          <a:xfrm>
            <a:off x="5029200" y="2462213"/>
            <a:ext cx="820738" cy="450850"/>
          </a:xfrm>
          <a:prstGeom prst="cube">
            <a:avLst>
              <a:gd name="adj" fmla="val 57745"/>
            </a:avLst>
          </a:prstGeom>
          <a:solidFill>
            <a:schemeClr val="bg1"/>
          </a:solidFill>
          <a:ln w="19050">
            <a:solidFill>
              <a:schemeClr val="accent2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86034" name="Rectangle 22"/>
          <p:cNvSpPr>
            <a:spLocks noChangeArrowheads="1"/>
          </p:cNvSpPr>
          <p:nvPr>
            <p:custDataLst>
              <p:tags r:id="rId17"/>
            </p:custDataLst>
          </p:nvPr>
        </p:nvSpPr>
        <p:spPr bwMode="auto">
          <a:xfrm>
            <a:off x="5054600" y="2667000"/>
            <a:ext cx="50482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sz="1400" b="1">
                <a:solidFill>
                  <a:schemeClr val="accent2"/>
                </a:solidFill>
                <a:latin typeface="Courier New" pitchFamily="49" charset="0"/>
              </a:rPr>
              <a:t>str</a:t>
            </a:r>
          </a:p>
        </p:txBody>
      </p:sp>
      <p:sp>
        <p:nvSpPr>
          <p:cNvPr id="86035" name="AutoShape 23"/>
          <p:cNvSpPr>
            <a:spLocks noChangeArrowheads="1"/>
          </p:cNvSpPr>
          <p:nvPr>
            <p:custDataLst>
              <p:tags r:id="rId18"/>
            </p:custDataLst>
          </p:nvPr>
        </p:nvSpPr>
        <p:spPr bwMode="auto">
          <a:xfrm>
            <a:off x="5703888" y="2462213"/>
            <a:ext cx="820737" cy="450850"/>
          </a:xfrm>
          <a:prstGeom prst="cube">
            <a:avLst>
              <a:gd name="adj" fmla="val 57745"/>
            </a:avLst>
          </a:prstGeom>
          <a:solidFill>
            <a:schemeClr val="bg1"/>
          </a:solidFill>
          <a:ln w="19050">
            <a:solidFill>
              <a:schemeClr val="accent2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86036" name="Rectangle 24"/>
          <p:cNvSpPr>
            <a:spLocks noChangeArrowheads="1"/>
          </p:cNvSpPr>
          <p:nvPr>
            <p:custDataLst>
              <p:tags r:id="rId19"/>
            </p:custDataLst>
          </p:nvPr>
        </p:nvSpPr>
        <p:spPr bwMode="auto">
          <a:xfrm>
            <a:off x="5729288" y="2667000"/>
            <a:ext cx="50482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sz="1400" b="1">
                <a:solidFill>
                  <a:schemeClr val="accent2"/>
                </a:solidFill>
                <a:latin typeface="Courier New" pitchFamily="49" charset="0"/>
              </a:rPr>
              <a:t>str</a:t>
            </a:r>
          </a:p>
        </p:txBody>
      </p:sp>
      <p:sp>
        <p:nvSpPr>
          <p:cNvPr id="86037" name="AutoShape 25"/>
          <p:cNvSpPr>
            <a:spLocks noChangeArrowheads="1"/>
          </p:cNvSpPr>
          <p:nvPr>
            <p:custDataLst>
              <p:tags r:id="rId20"/>
            </p:custDataLst>
          </p:nvPr>
        </p:nvSpPr>
        <p:spPr bwMode="auto">
          <a:xfrm>
            <a:off x="4314825" y="2995613"/>
            <a:ext cx="820738" cy="450850"/>
          </a:xfrm>
          <a:prstGeom prst="cube">
            <a:avLst>
              <a:gd name="adj" fmla="val 57745"/>
            </a:avLst>
          </a:prstGeom>
          <a:solidFill>
            <a:schemeClr val="bg1"/>
          </a:solidFill>
          <a:ln w="19050">
            <a:solidFill>
              <a:schemeClr val="accent2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86038" name="Rectangle 26"/>
          <p:cNvSpPr>
            <a:spLocks noChangeArrowheads="1"/>
          </p:cNvSpPr>
          <p:nvPr>
            <p:custDataLst>
              <p:tags r:id="rId21"/>
            </p:custDataLst>
          </p:nvPr>
        </p:nvSpPr>
        <p:spPr bwMode="auto">
          <a:xfrm>
            <a:off x="4340225" y="3200400"/>
            <a:ext cx="50482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sz="1400" b="1">
                <a:solidFill>
                  <a:schemeClr val="accent2"/>
                </a:solidFill>
                <a:latin typeface="Courier New" pitchFamily="49" charset="0"/>
              </a:rPr>
              <a:t>str</a:t>
            </a:r>
          </a:p>
        </p:txBody>
      </p:sp>
      <p:sp>
        <p:nvSpPr>
          <p:cNvPr id="86039" name="AutoShape 27"/>
          <p:cNvSpPr>
            <a:spLocks noChangeArrowheads="1"/>
          </p:cNvSpPr>
          <p:nvPr>
            <p:custDataLst>
              <p:tags r:id="rId22"/>
            </p:custDataLst>
          </p:nvPr>
        </p:nvSpPr>
        <p:spPr bwMode="auto">
          <a:xfrm>
            <a:off x="5029200" y="2995613"/>
            <a:ext cx="820738" cy="450850"/>
          </a:xfrm>
          <a:prstGeom prst="cube">
            <a:avLst>
              <a:gd name="adj" fmla="val 57745"/>
            </a:avLst>
          </a:prstGeom>
          <a:solidFill>
            <a:schemeClr val="bg1"/>
          </a:solidFill>
          <a:ln w="19050">
            <a:solidFill>
              <a:schemeClr val="accent2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86040" name="Rectangle 28"/>
          <p:cNvSpPr>
            <a:spLocks noChangeArrowheads="1"/>
          </p:cNvSpPr>
          <p:nvPr>
            <p:custDataLst>
              <p:tags r:id="rId23"/>
            </p:custDataLst>
          </p:nvPr>
        </p:nvSpPr>
        <p:spPr bwMode="auto">
          <a:xfrm>
            <a:off x="5054600" y="3200400"/>
            <a:ext cx="50482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sz="1400" b="1">
                <a:solidFill>
                  <a:schemeClr val="accent2"/>
                </a:solidFill>
                <a:latin typeface="Courier New" pitchFamily="49" charset="0"/>
              </a:rPr>
              <a:t>str</a:t>
            </a:r>
          </a:p>
        </p:txBody>
      </p:sp>
      <p:sp>
        <p:nvSpPr>
          <p:cNvPr id="86041" name="AutoShape 29"/>
          <p:cNvSpPr>
            <a:spLocks noChangeArrowheads="1"/>
          </p:cNvSpPr>
          <p:nvPr>
            <p:custDataLst>
              <p:tags r:id="rId24"/>
            </p:custDataLst>
          </p:nvPr>
        </p:nvSpPr>
        <p:spPr bwMode="auto">
          <a:xfrm>
            <a:off x="5703888" y="2995613"/>
            <a:ext cx="820737" cy="450850"/>
          </a:xfrm>
          <a:prstGeom prst="cube">
            <a:avLst>
              <a:gd name="adj" fmla="val 57745"/>
            </a:avLst>
          </a:prstGeom>
          <a:solidFill>
            <a:schemeClr val="bg1"/>
          </a:solidFill>
          <a:ln w="19050">
            <a:solidFill>
              <a:schemeClr val="accent2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86042" name="Rectangle 30"/>
          <p:cNvSpPr>
            <a:spLocks noChangeArrowheads="1"/>
          </p:cNvSpPr>
          <p:nvPr>
            <p:custDataLst>
              <p:tags r:id="rId25"/>
            </p:custDataLst>
          </p:nvPr>
        </p:nvSpPr>
        <p:spPr bwMode="auto">
          <a:xfrm>
            <a:off x="5729288" y="3200400"/>
            <a:ext cx="50482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sz="1400" b="1">
                <a:solidFill>
                  <a:schemeClr val="accent2"/>
                </a:solidFill>
                <a:latin typeface="Courier New" pitchFamily="49" charset="0"/>
              </a:rPr>
              <a:t>str</a:t>
            </a:r>
          </a:p>
        </p:txBody>
      </p:sp>
      <p:sp>
        <p:nvSpPr>
          <p:cNvPr id="86043" name="AutoShape 31"/>
          <p:cNvSpPr>
            <a:spLocks noChangeArrowheads="1"/>
          </p:cNvSpPr>
          <p:nvPr>
            <p:custDataLst>
              <p:tags r:id="rId26"/>
            </p:custDataLst>
          </p:nvPr>
        </p:nvSpPr>
        <p:spPr bwMode="auto">
          <a:xfrm>
            <a:off x="2984500" y="1873250"/>
            <a:ext cx="1295400" cy="762000"/>
          </a:xfrm>
          <a:prstGeom prst="cube">
            <a:avLst>
              <a:gd name="adj" fmla="val 47787"/>
            </a:avLst>
          </a:prstGeom>
          <a:solidFill>
            <a:schemeClr val="bg1"/>
          </a:solidFill>
          <a:ln w="28575">
            <a:solidFill>
              <a:schemeClr val="accent2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86044" name="Freeform 32"/>
          <p:cNvSpPr>
            <a:spLocks/>
          </p:cNvSpPr>
          <p:nvPr>
            <p:custDataLst>
              <p:tags r:id="rId27"/>
            </p:custDataLst>
          </p:nvPr>
        </p:nvSpPr>
        <p:spPr bwMode="auto">
          <a:xfrm>
            <a:off x="3594100" y="1797050"/>
            <a:ext cx="914400" cy="304800"/>
          </a:xfrm>
          <a:custGeom>
            <a:avLst/>
            <a:gdLst>
              <a:gd name="T0" fmla="*/ 0 w 576"/>
              <a:gd name="T1" fmla="*/ 2147483647 h 192"/>
              <a:gd name="T2" fmla="*/ 0 w 576"/>
              <a:gd name="T3" fmla="*/ 0 h 192"/>
              <a:gd name="T4" fmla="*/ 2147483647 w 576"/>
              <a:gd name="T5" fmla="*/ 2147483647 h 192"/>
              <a:gd name="T6" fmla="*/ 0 60000 65536"/>
              <a:gd name="T7" fmla="*/ 0 60000 65536"/>
              <a:gd name="T8" fmla="*/ 0 60000 65536"/>
              <a:gd name="T9" fmla="*/ 0 w 576"/>
              <a:gd name="T10" fmla="*/ 0 h 192"/>
              <a:gd name="T11" fmla="*/ 576 w 576"/>
              <a:gd name="T12" fmla="*/ 192 h 192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576" h="192">
                <a:moveTo>
                  <a:pt x="0" y="192"/>
                </a:moveTo>
                <a:lnTo>
                  <a:pt x="0" y="0"/>
                </a:lnTo>
                <a:lnTo>
                  <a:pt x="576" y="154"/>
                </a:lnTo>
              </a:path>
            </a:pathLst>
          </a:custGeom>
          <a:noFill/>
          <a:ln w="28575">
            <a:solidFill>
              <a:schemeClr val="accent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6045" name="Rectangle 33"/>
          <p:cNvSpPr>
            <a:spLocks noChangeArrowheads="1"/>
          </p:cNvSpPr>
          <p:nvPr>
            <p:custDataLst>
              <p:tags r:id="rId28"/>
            </p:custDataLst>
          </p:nvPr>
        </p:nvSpPr>
        <p:spPr bwMode="auto">
          <a:xfrm>
            <a:off x="2898775" y="2382838"/>
            <a:ext cx="1095375" cy="284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>
              <a:lnSpc>
                <a:spcPct val="90000"/>
              </a:lnSpc>
            </a:pPr>
            <a:r>
              <a:rPr lang="en-US" sz="1400" b="1">
                <a:latin typeface="Courier New" pitchFamily="49" charset="0"/>
              </a:rPr>
              <a:t>data</a:t>
            </a:r>
            <a:endParaRPr lang="en-US" sz="1600" b="1">
              <a:latin typeface="Courier New" pitchFamily="49" charset="0"/>
            </a:endParaRPr>
          </a:p>
        </p:txBody>
      </p:sp>
      <p:sp>
        <p:nvSpPr>
          <p:cNvPr id="86046" name="Rectangle 34"/>
          <p:cNvSpPr>
            <a:spLocks noChangeArrowheads="1"/>
          </p:cNvSpPr>
          <p:nvPr>
            <p:custDataLst>
              <p:tags r:id="rId29"/>
            </p:custDataLst>
          </p:nvPr>
        </p:nvSpPr>
        <p:spPr bwMode="auto">
          <a:xfrm>
            <a:off x="3157538" y="2222500"/>
            <a:ext cx="611187" cy="284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>
              <a:lnSpc>
                <a:spcPct val="90000"/>
              </a:lnSpc>
            </a:pPr>
            <a:r>
              <a:rPr lang="en-US" sz="1400" b="1">
                <a:solidFill>
                  <a:schemeClr val="accent2"/>
                </a:solidFill>
                <a:latin typeface="Courier New" pitchFamily="49" charset="0"/>
              </a:rPr>
              <a:t>list</a:t>
            </a:r>
            <a:endParaRPr lang="en-US" sz="1600" b="1">
              <a:latin typeface="Courier New" pitchFamily="49" charset="0"/>
            </a:endParaRPr>
          </a:p>
        </p:txBody>
      </p:sp>
      <p:sp>
        <p:nvSpPr>
          <p:cNvPr id="86047" name="AutoShape 35"/>
          <p:cNvSpPr>
            <a:spLocks noChangeArrowheads="1"/>
          </p:cNvSpPr>
          <p:nvPr>
            <p:custDataLst>
              <p:tags r:id="rId30"/>
            </p:custDataLst>
          </p:nvPr>
        </p:nvSpPr>
        <p:spPr bwMode="auto">
          <a:xfrm>
            <a:off x="6400800" y="1905000"/>
            <a:ext cx="820738" cy="450850"/>
          </a:xfrm>
          <a:prstGeom prst="cube">
            <a:avLst>
              <a:gd name="adj" fmla="val 57745"/>
            </a:avLst>
          </a:prstGeom>
          <a:solidFill>
            <a:schemeClr val="bg1"/>
          </a:solidFill>
          <a:ln w="19050">
            <a:solidFill>
              <a:schemeClr val="accent2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86048" name="Rectangle 36"/>
          <p:cNvSpPr>
            <a:spLocks noChangeArrowheads="1"/>
          </p:cNvSpPr>
          <p:nvPr>
            <p:custDataLst>
              <p:tags r:id="rId31"/>
            </p:custDataLst>
          </p:nvPr>
        </p:nvSpPr>
        <p:spPr bwMode="auto">
          <a:xfrm>
            <a:off x="6426200" y="2109788"/>
            <a:ext cx="50482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sz="1400" b="1">
                <a:solidFill>
                  <a:schemeClr val="accent2"/>
                </a:solidFill>
                <a:latin typeface="Courier New" pitchFamily="49" charset="0"/>
              </a:rPr>
              <a:t>str</a:t>
            </a:r>
          </a:p>
        </p:txBody>
      </p:sp>
      <p:sp>
        <p:nvSpPr>
          <p:cNvPr id="86049" name="AutoShape 37"/>
          <p:cNvSpPr>
            <a:spLocks noChangeArrowheads="1"/>
          </p:cNvSpPr>
          <p:nvPr>
            <p:custDataLst>
              <p:tags r:id="rId32"/>
            </p:custDataLst>
          </p:nvPr>
        </p:nvSpPr>
        <p:spPr bwMode="auto">
          <a:xfrm>
            <a:off x="6400800" y="2462213"/>
            <a:ext cx="820738" cy="450850"/>
          </a:xfrm>
          <a:prstGeom prst="cube">
            <a:avLst>
              <a:gd name="adj" fmla="val 57745"/>
            </a:avLst>
          </a:prstGeom>
          <a:solidFill>
            <a:schemeClr val="bg1"/>
          </a:solidFill>
          <a:ln w="19050">
            <a:solidFill>
              <a:schemeClr val="accent2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86050" name="Rectangle 38"/>
          <p:cNvSpPr>
            <a:spLocks noChangeArrowheads="1"/>
          </p:cNvSpPr>
          <p:nvPr>
            <p:custDataLst>
              <p:tags r:id="rId33"/>
            </p:custDataLst>
          </p:nvPr>
        </p:nvSpPr>
        <p:spPr bwMode="auto">
          <a:xfrm>
            <a:off x="6426200" y="2667000"/>
            <a:ext cx="50482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sz="1400" b="1">
                <a:solidFill>
                  <a:schemeClr val="accent2"/>
                </a:solidFill>
                <a:latin typeface="Courier New" pitchFamily="49" charset="0"/>
              </a:rPr>
              <a:t>str</a:t>
            </a:r>
          </a:p>
        </p:txBody>
      </p:sp>
      <p:sp>
        <p:nvSpPr>
          <p:cNvPr id="86051" name="AutoShape 39"/>
          <p:cNvSpPr>
            <a:spLocks noChangeArrowheads="1"/>
          </p:cNvSpPr>
          <p:nvPr>
            <p:custDataLst>
              <p:tags r:id="rId34"/>
            </p:custDataLst>
          </p:nvPr>
        </p:nvSpPr>
        <p:spPr bwMode="auto">
          <a:xfrm>
            <a:off x="6400800" y="2995613"/>
            <a:ext cx="820738" cy="450850"/>
          </a:xfrm>
          <a:prstGeom prst="cube">
            <a:avLst>
              <a:gd name="adj" fmla="val 57745"/>
            </a:avLst>
          </a:prstGeom>
          <a:solidFill>
            <a:schemeClr val="bg1"/>
          </a:solidFill>
          <a:ln w="19050">
            <a:solidFill>
              <a:schemeClr val="accent2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86052" name="Rectangle 40"/>
          <p:cNvSpPr>
            <a:spLocks noChangeArrowheads="1"/>
          </p:cNvSpPr>
          <p:nvPr>
            <p:custDataLst>
              <p:tags r:id="rId35"/>
            </p:custDataLst>
          </p:nvPr>
        </p:nvSpPr>
        <p:spPr bwMode="auto">
          <a:xfrm>
            <a:off x="6426200" y="3200400"/>
            <a:ext cx="50482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sz="1400" b="1">
                <a:solidFill>
                  <a:schemeClr val="accent2"/>
                </a:solidFill>
                <a:latin typeface="Courier New" pitchFamily="49" charset="0"/>
              </a:rPr>
              <a:t>str</a:t>
            </a:r>
          </a:p>
        </p:txBody>
      </p:sp>
      <p:grpSp>
        <p:nvGrpSpPr>
          <p:cNvPr id="86053" name="Group 42"/>
          <p:cNvGrpSpPr>
            <a:grpSpLocks/>
          </p:cNvGrpSpPr>
          <p:nvPr>
            <p:custDataLst>
              <p:tags r:id="rId36"/>
            </p:custDataLst>
          </p:nvPr>
        </p:nvGrpSpPr>
        <p:grpSpPr bwMode="auto">
          <a:xfrm>
            <a:off x="7704138" y="2608263"/>
            <a:ext cx="1143000" cy="685800"/>
            <a:chOff x="3360" y="2544"/>
            <a:chExt cx="816" cy="480"/>
          </a:xfrm>
        </p:grpSpPr>
        <p:sp>
          <p:nvSpPr>
            <p:cNvPr id="86059" name="AutoShape 43"/>
            <p:cNvSpPr>
              <a:spLocks noChangeArrowheads="1"/>
            </p:cNvSpPr>
            <p:nvPr>
              <p:custDataLst>
                <p:tags r:id="rId39"/>
              </p:custDataLst>
            </p:nvPr>
          </p:nvSpPr>
          <p:spPr bwMode="auto">
            <a:xfrm>
              <a:off x="3360" y="2544"/>
              <a:ext cx="816" cy="480"/>
            </a:xfrm>
            <a:prstGeom prst="cube">
              <a:avLst>
                <a:gd name="adj" fmla="val 47787"/>
              </a:avLst>
            </a:prstGeom>
            <a:solidFill>
              <a:schemeClr val="bg1"/>
            </a:solidFill>
            <a:ln w="28575">
              <a:solidFill>
                <a:schemeClr val="accent2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6060" name="Rectangle 44"/>
            <p:cNvSpPr>
              <a:spLocks noChangeArrowheads="1"/>
            </p:cNvSpPr>
            <p:nvPr>
              <p:custDataLst>
                <p:tags r:id="rId40"/>
              </p:custDataLst>
            </p:nvPr>
          </p:nvSpPr>
          <p:spPr bwMode="auto">
            <a:xfrm>
              <a:off x="3473" y="2760"/>
              <a:ext cx="361" cy="1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ctr">
                <a:lnSpc>
                  <a:spcPct val="90000"/>
                </a:lnSpc>
              </a:pPr>
              <a:r>
                <a:rPr lang="en-US" sz="1400" b="1">
                  <a:solidFill>
                    <a:schemeClr val="accent2"/>
                  </a:solidFill>
                  <a:latin typeface="Courier New" pitchFamily="49" charset="0"/>
                </a:rPr>
                <a:t>int</a:t>
              </a:r>
              <a:endParaRPr lang="en-US" sz="1600" b="1">
                <a:latin typeface="Courier New" pitchFamily="49" charset="0"/>
              </a:endParaRPr>
            </a:p>
          </p:txBody>
        </p:sp>
      </p:grpSp>
      <p:sp>
        <p:nvSpPr>
          <p:cNvPr id="86054" name="Rectangle 45"/>
          <p:cNvSpPr>
            <a:spLocks noChangeArrowheads="1"/>
          </p:cNvSpPr>
          <p:nvPr>
            <p:custDataLst>
              <p:tags r:id="rId37"/>
            </p:custDataLst>
          </p:nvPr>
        </p:nvSpPr>
        <p:spPr bwMode="auto">
          <a:xfrm>
            <a:off x="7591425" y="3065463"/>
            <a:ext cx="990600" cy="284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>
              <a:lnSpc>
                <a:spcPct val="90000"/>
              </a:lnSpc>
            </a:pPr>
            <a:r>
              <a:rPr lang="en-US" sz="1400" b="1">
                <a:latin typeface="Courier New" pitchFamily="49" charset="0"/>
              </a:rPr>
              <a:t>height</a:t>
            </a:r>
            <a:endParaRPr lang="en-US" sz="1600" b="1">
              <a:latin typeface="Courier New" pitchFamily="49" charset="0"/>
            </a:endParaRPr>
          </a:p>
        </p:txBody>
      </p:sp>
      <p:sp>
        <p:nvSpPr>
          <p:cNvPr id="86055" name="Text Box 47"/>
          <p:cNvSpPr txBox="1">
            <a:spLocks noChangeArrowheads="1"/>
          </p:cNvSpPr>
          <p:nvPr>
            <p:custDataLst>
              <p:tags r:id="rId38"/>
            </p:custDataLst>
          </p:nvPr>
        </p:nvSpPr>
        <p:spPr bwMode="auto">
          <a:xfrm>
            <a:off x="4837113" y="4067175"/>
            <a:ext cx="3048000" cy="25384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lnSpc>
                <a:spcPct val="40000"/>
              </a:lnSpc>
              <a:spcBef>
                <a:spcPct val="50000"/>
              </a:spcBef>
            </a:pPr>
            <a:r>
              <a:rPr lang="en-US" b="1">
                <a:latin typeface="Courier New" pitchFamily="49" charset="0"/>
              </a:rPr>
              <a:t>| | | | | | | |</a:t>
            </a:r>
          </a:p>
          <a:p>
            <a:pPr>
              <a:lnSpc>
                <a:spcPct val="40000"/>
              </a:lnSpc>
              <a:spcBef>
                <a:spcPct val="50000"/>
              </a:spcBef>
            </a:pPr>
            <a:r>
              <a:rPr lang="en-US" b="1">
                <a:latin typeface="Courier New" pitchFamily="49" charset="0"/>
              </a:rPr>
              <a:t>| | | | | | | |</a:t>
            </a:r>
          </a:p>
          <a:p>
            <a:pPr>
              <a:lnSpc>
                <a:spcPct val="40000"/>
              </a:lnSpc>
              <a:spcBef>
                <a:spcPct val="50000"/>
              </a:spcBef>
            </a:pPr>
            <a:r>
              <a:rPr lang="en-US" b="1">
                <a:latin typeface="Courier New" pitchFamily="49" charset="0"/>
              </a:rPr>
              <a:t>| | | | | | | |</a:t>
            </a:r>
          </a:p>
          <a:p>
            <a:pPr>
              <a:lnSpc>
                <a:spcPct val="40000"/>
              </a:lnSpc>
              <a:spcBef>
                <a:spcPct val="50000"/>
              </a:spcBef>
            </a:pPr>
            <a:r>
              <a:rPr lang="en-US" b="1">
                <a:latin typeface="Courier New" pitchFamily="49" charset="0"/>
              </a:rPr>
              <a:t>| | | |X| | | |</a:t>
            </a:r>
          </a:p>
          <a:p>
            <a:pPr>
              <a:lnSpc>
                <a:spcPct val="40000"/>
              </a:lnSpc>
              <a:spcBef>
                <a:spcPct val="50000"/>
              </a:spcBef>
            </a:pPr>
            <a:r>
              <a:rPr lang="en-US" b="1">
                <a:latin typeface="Courier New" pitchFamily="49" charset="0"/>
              </a:rPr>
              <a:t>| |X| |X|O| | |</a:t>
            </a:r>
          </a:p>
          <a:p>
            <a:pPr>
              <a:lnSpc>
                <a:spcPct val="40000"/>
              </a:lnSpc>
              <a:spcBef>
                <a:spcPct val="50000"/>
              </a:spcBef>
            </a:pPr>
            <a:r>
              <a:rPr lang="en-US" b="1">
                <a:latin typeface="Courier New" pitchFamily="49" charset="0"/>
              </a:rPr>
              <a:t>|X|O|O|O|X| |O|</a:t>
            </a:r>
          </a:p>
          <a:p>
            <a:pPr>
              <a:lnSpc>
                <a:spcPct val="40000"/>
              </a:lnSpc>
              <a:spcBef>
                <a:spcPct val="50000"/>
              </a:spcBef>
            </a:pPr>
            <a:r>
              <a:rPr lang="en-US" b="1">
                <a:latin typeface="Courier New" pitchFamily="49" charset="0"/>
              </a:rPr>
              <a:t>---------------</a:t>
            </a:r>
          </a:p>
          <a:p>
            <a:pPr>
              <a:lnSpc>
                <a:spcPct val="40000"/>
              </a:lnSpc>
              <a:spcBef>
                <a:spcPct val="50000"/>
              </a:spcBef>
            </a:pPr>
            <a:r>
              <a:rPr lang="en-US" b="1">
                <a:latin typeface="Courier New" pitchFamily="49" charset="0"/>
              </a:rPr>
              <a:t> 0 1 2 3 4 5 6</a:t>
            </a:r>
          </a:p>
        </p:txBody>
      </p:sp>
      <p:sp>
        <p:nvSpPr>
          <p:cNvPr id="86056" name="Text Box 48"/>
          <p:cNvSpPr txBox="1">
            <a:spLocks noChangeArrowheads="1"/>
          </p:cNvSpPr>
          <p:nvPr/>
        </p:nvSpPr>
        <p:spPr bwMode="auto">
          <a:xfrm>
            <a:off x="228600" y="4572000"/>
            <a:ext cx="4378325" cy="822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>
                <a:latin typeface="Times New Roman" pitchFamily="18" charset="0"/>
              </a:rPr>
              <a:t>What is the name of the method that will </a:t>
            </a:r>
            <a:r>
              <a:rPr lang="en-US" b="1" i="1">
                <a:solidFill>
                  <a:srgbClr val="CD0329"/>
                </a:solidFill>
                <a:latin typeface="Times New Roman" pitchFamily="18" charset="0"/>
              </a:rPr>
              <a:t>print</a:t>
            </a:r>
            <a:r>
              <a:rPr lang="en-US">
                <a:latin typeface="Times New Roman" pitchFamily="18" charset="0"/>
              </a:rPr>
              <a:t> this data?</a:t>
            </a:r>
          </a:p>
        </p:txBody>
      </p:sp>
      <p:sp>
        <p:nvSpPr>
          <p:cNvPr id="86057" name="Line 49"/>
          <p:cNvSpPr>
            <a:spLocks noChangeShapeType="1"/>
          </p:cNvSpPr>
          <p:nvPr/>
        </p:nvSpPr>
        <p:spPr bwMode="auto">
          <a:xfrm>
            <a:off x="4038600" y="5181600"/>
            <a:ext cx="7620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pic>
        <p:nvPicPr>
          <p:cNvPr id="86058" name="Picture 50" descr="death-640"/>
          <p:cNvPicPr>
            <a:picLocks noChangeAspect="1" noChangeArrowheads="1"/>
          </p:cNvPicPr>
          <p:nvPr/>
        </p:nvPicPr>
        <p:blipFill>
          <a:blip r:embed="rId4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6114" t="17999" r="2185" b="23334"/>
          <a:stretch>
            <a:fillRect/>
          </a:stretch>
        </p:blipFill>
        <p:spPr bwMode="auto">
          <a:xfrm>
            <a:off x="1371600" y="5410200"/>
            <a:ext cx="2057400" cy="1257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042" name="Rectangle 8"/>
          <p:cNvSpPr>
            <a:spLocks noChangeArrowheads="1"/>
          </p:cNvSpPr>
          <p:nvPr/>
        </p:nvSpPr>
        <p:spPr bwMode="auto">
          <a:xfrm>
            <a:off x="304800" y="1447800"/>
            <a:ext cx="7729538" cy="5035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800" b="1">
                <a:latin typeface="Courier New" pitchFamily="49" charset="0"/>
              </a:rPr>
              <a:t>    </a:t>
            </a:r>
            <a:r>
              <a:rPr lang="en-US" sz="1800" b="1">
                <a:solidFill>
                  <a:srgbClr val="F38D0F"/>
                </a:solidFill>
                <a:latin typeface="Courier New" pitchFamily="49" charset="0"/>
              </a:rPr>
              <a:t>def</a:t>
            </a:r>
            <a:r>
              <a:rPr lang="en-US" sz="1800" b="1">
                <a:latin typeface="Courier New" pitchFamily="49" charset="0"/>
              </a:rPr>
              <a:t> </a:t>
            </a:r>
            <a:r>
              <a:rPr lang="en-US" sz="1800" b="1">
                <a:solidFill>
                  <a:srgbClr val="0B04FF"/>
                </a:solidFill>
                <a:latin typeface="Courier New" pitchFamily="49" charset="0"/>
              </a:rPr>
              <a:t>__repr__</a:t>
            </a:r>
            <a:r>
              <a:rPr lang="en-US" sz="1800" b="1">
                <a:latin typeface="Courier New" pitchFamily="49" charset="0"/>
              </a:rPr>
              <a:t>(self):</a:t>
            </a:r>
          </a:p>
          <a:p>
            <a:r>
              <a:rPr lang="en-US" sz="1800" b="1">
                <a:solidFill>
                  <a:srgbClr val="06961A"/>
                </a:solidFill>
                <a:latin typeface="Courier New" pitchFamily="49" charset="0"/>
              </a:rPr>
              <a:t>        """ this method returns a string representation</a:t>
            </a:r>
          </a:p>
          <a:p>
            <a:r>
              <a:rPr lang="en-US" sz="1800" b="1">
                <a:solidFill>
                  <a:srgbClr val="06961A"/>
                </a:solidFill>
                <a:latin typeface="Courier New" pitchFamily="49" charset="0"/>
              </a:rPr>
              <a:t>            for an object of type Board</a:t>
            </a:r>
          </a:p>
          <a:p>
            <a:r>
              <a:rPr lang="en-US" sz="1800" b="1">
                <a:solidFill>
                  <a:srgbClr val="06961A"/>
                </a:solidFill>
                <a:latin typeface="Courier New" pitchFamily="49" charset="0"/>
              </a:rPr>
              <a:t>        """</a:t>
            </a:r>
            <a:endParaRPr lang="en-US" sz="1800" b="1">
              <a:latin typeface="Courier New" pitchFamily="49" charset="0"/>
            </a:endParaRPr>
          </a:p>
          <a:p>
            <a:r>
              <a:rPr lang="en-US" sz="1800" b="1">
                <a:latin typeface="Courier New" pitchFamily="49" charset="0"/>
              </a:rPr>
              <a:t>        s = </a:t>
            </a:r>
            <a:r>
              <a:rPr lang="en-US" sz="1800" b="1">
                <a:solidFill>
                  <a:srgbClr val="06961A"/>
                </a:solidFill>
                <a:latin typeface="Courier New" pitchFamily="49" charset="0"/>
              </a:rPr>
              <a:t>''</a:t>
            </a:r>
            <a:endParaRPr lang="en-US" sz="1800" b="1">
              <a:latin typeface="Courier New" pitchFamily="49" charset="0"/>
            </a:endParaRPr>
          </a:p>
          <a:p>
            <a:r>
              <a:rPr lang="en-US" sz="1800" b="1">
                <a:latin typeface="Courier New" pitchFamily="49" charset="0"/>
              </a:rPr>
              <a:t>        </a:t>
            </a:r>
            <a:r>
              <a:rPr lang="en-US" sz="1800" b="1">
                <a:solidFill>
                  <a:srgbClr val="F38D0F"/>
                </a:solidFill>
                <a:latin typeface="Courier New" pitchFamily="49" charset="0"/>
              </a:rPr>
              <a:t>for</a:t>
            </a:r>
            <a:r>
              <a:rPr lang="en-US" sz="1800" b="1">
                <a:latin typeface="Courier New" pitchFamily="49" charset="0"/>
              </a:rPr>
              <a:t> row in </a:t>
            </a:r>
            <a:r>
              <a:rPr lang="en-US" sz="1800" b="1">
                <a:solidFill>
                  <a:srgbClr val="B404C4"/>
                </a:solidFill>
                <a:latin typeface="Courier New" pitchFamily="49" charset="0"/>
              </a:rPr>
              <a:t>range</a:t>
            </a:r>
            <a:r>
              <a:rPr lang="en-US" sz="1800" b="1">
                <a:latin typeface="Courier New" pitchFamily="49" charset="0"/>
              </a:rPr>
              <a:t>( 6 ):</a:t>
            </a:r>
          </a:p>
          <a:p>
            <a:r>
              <a:rPr lang="en-US" sz="1800" b="1">
                <a:latin typeface="Courier New" pitchFamily="49" charset="0"/>
              </a:rPr>
              <a:t>            s += </a:t>
            </a:r>
            <a:r>
              <a:rPr lang="en-US" sz="1800" b="1">
                <a:solidFill>
                  <a:srgbClr val="06961A"/>
                </a:solidFill>
                <a:latin typeface="Courier New" pitchFamily="49" charset="0"/>
              </a:rPr>
              <a:t>'|'</a:t>
            </a:r>
            <a:endParaRPr lang="en-US" sz="1800" b="1">
              <a:latin typeface="Courier New" pitchFamily="49" charset="0"/>
            </a:endParaRPr>
          </a:p>
          <a:p>
            <a:r>
              <a:rPr lang="en-US" sz="1800" b="1">
                <a:latin typeface="Courier New" pitchFamily="49" charset="0"/>
              </a:rPr>
              <a:t>            </a:t>
            </a:r>
            <a:r>
              <a:rPr lang="en-US" sz="1800" b="1">
                <a:solidFill>
                  <a:srgbClr val="F38D0F"/>
                </a:solidFill>
                <a:latin typeface="Courier New" pitchFamily="49" charset="0"/>
              </a:rPr>
              <a:t>for</a:t>
            </a:r>
            <a:r>
              <a:rPr lang="en-US" sz="1800" b="1">
                <a:latin typeface="Courier New" pitchFamily="49" charset="0"/>
              </a:rPr>
              <a:t> col </a:t>
            </a:r>
            <a:r>
              <a:rPr lang="en-US" sz="1800" b="1">
                <a:solidFill>
                  <a:srgbClr val="F38D0F"/>
                </a:solidFill>
                <a:latin typeface="Courier New" pitchFamily="49" charset="0"/>
              </a:rPr>
              <a:t>in</a:t>
            </a:r>
            <a:r>
              <a:rPr lang="en-US" sz="1800" b="1">
                <a:latin typeface="Courier New" pitchFamily="49" charset="0"/>
              </a:rPr>
              <a:t> </a:t>
            </a:r>
            <a:r>
              <a:rPr lang="en-US" sz="1800" b="1">
                <a:solidFill>
                  <a:srgbClr val="B404C4"/>
                </a:solidFill>
                <a:latin typeface="Courier New" pitchFamily="49" charset="0"/>
              </a:rPr>
              <a:t>range</a:t>
            </a:r>
            <a:r>
              <a:rPr lang="en-US" sz="1800" b="1">
                <a:latin typeface="Courier New" pitchFamily="49" charset="0"/>
              </a:rPr>
              <a:t>( 7 ):</a:t>
            </a:r>
          </a:p>
          <a:p>
            <a:r>
              <a:rPr lang="en-US" sz="1800" b="1">
                <a:latin typeface="Courier New" pitchFamily="49" charset="0"/>
              </a:rPr>
              <a:t>                s += self.data[row][col] + </a:t>
            </a:r>
            <a:r>
              <a:rPr lang="en-US" sz="1800" b="1">
                <a:solidFill>
                  <a:srgbClr val="06961A"/>
                </a:solidFill>
                <a:latin typeface="Courier New" pitchFamily="49" charset="0"/>
              </a:rPr>
              <a:t>'|'</a:t>
            </a:r>
            <a:endParaRPr lang="en-US" sz="1800" b="1">
              <a:latin typeface="Courier New" pitchFamily="49" charset="0"/>
            </a:endParaRPr>
          </a:p>
          <a:p>
            <a:r>
              <a:rPr lang="en-US" sz="1800" b="1">
                <a:latin typeface="Courier New" pitchFamily="49" charset="0"/>
              </a:rPr>
              <a:t>            s += </a:t>
            </a:r>
            <a:r>
              <a:rPr lang="en-US" sz="1800" b="1">
                <a:solidFill>
                  <a:srgbClr val="06961A"/>
                </a:solidFill>
                <a:latin typeface="Courier New" pitchFamily="49" charset="0"/>
              </a:rPr>
              <a:t>'\n'</a:t>
            </a:r>
            <a:endParaRPr lang="en-US" sz="1800" b="1">
              <a:latin typeface="Courier New" pitchFamily="49" charset="0"/>
            </a:endParaRPr>
          </a:p>
          <a:p>
            <a:endParaRPr lang="en-US" sz="1800" b="1">
              <a:latin typeface="Courier New" pitchFamily="49" charset="0"/>
            </a:endParaRPr>
          </a:p>
          <a:p>
            <a:endParaRPr lang="en-US" sz="1800" b="1">
              <a:latin typeface="Courier New" pitchFamily="49" charset="0"/>
            </a:endParaRPr>
          </a:p>
          <a:p>
            <a:endParaRPr lang="en-US" sz="1800" b="1">
              <a:latin typeface="Courier New" pitchFamily="49" charset="0"/>
            </a:endParaRPr>
          </a:p>
          <a:p>
            <a:endParaRPr lang="en-US" sz="1800" b="1">
              <a:latin typeface="Courier New" pitchFamily="49" charset="0"/>
            </a:endParaRPr>
          </a:p>
          <a:p>
            <a:endParaRPr lang="en-US" sz="1800" b="1">
              <a:latin typeface="Courier New" pitchFamily="49" charset="0"/>
            </a:endParaRPr>
          </a:p>
          <a:p>
            <a:endParaRPr lang="en-US" sz="1800" b="1">
              <a:latin typeface="Courier New" pitchFamily="49" charset="0"/>
            </a:endParaRPr>
          </a:p>
          <a:p>
            <a:endParaRPr lang="en-US" sz="1800" b="1">
              <a:latin typeface="Courier New" pitchFamily="49" charset="0"/>
            </a:endParaRPr>
          </a:p>
          <a:p>
            <a:r>
              <a:rPr lang="en-US" sz="1800" b="1">
                <a:latin typeface="Courier New" pitchFamily="49" charset="0"/>
              </a:rPr>
              <a:t>	 </a:t>
            </a:r>
            <a:r>
              <a:rPr lang="en-US" sz="1800" b="1">
                <a:solidFill>
                  <a:srgbClr val="F38D0F"/>
                </a:solidFill>
                <a:latin typeface="Courier New" pitchFamily="49" charset="0"/>
              </a:rPr>
              <a:t>return</a:t>
            </a:r>
            <a:r>
              <a:rPr lang="en-US" sz="1800" b="1">
                <a:latin typeface="Courier New" pitchFamily="49" charset="0"/>
              </a:rPr>
              <a:t> s</a:t>
            </a:r>
          </a:p>
        </p:txBody>
      </p:sp>
      <p:grpSp>
        <p:nvGrpSpPr>
          <p:cNvPr id="87043" name="Group 2"/>
          <p:cNvGrpSpPr>
            <a:grpSpLocks/>
          </p:cNvGrpSpPr>
          <p:nvPr>
            <p:custDataLst>
              <p:tags r:id="rId1"/>
            </p:custDataLst>
          </p:nvPr>
        </p:nvGrpSpPr>
        <p:grpSpPr bwMode="auto">
          <a:xfrm>
            <a:off x="549275" y="990600"/>
            <a:ext cx="8043863" cy="180975"/>
            <a:chOff x="295" y="1311"/>
            <a:chExt cx="5177" cy="114"/>
          </a:xfrm>
        </p:grpSpPr>
        <p:sp>
          <p:nvSpPr>
            <p:cNvPr id="87047" name="Rectangle 3"/>
            <p:cNvSpPr>
              <a:spLocks noChangeArrowheads="1"/>
            </p:cNvSpPr>
            <p:nvPr>
              <p:custDataLst>
                <p:tags r:id="rId3"/>
              </p:custDataLst>
            </p:nvPr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7048" name="Rectangle 4"/>
            <p:cNvSpPr>
              <a:spLocks noChangeArrowheads="1"/>
            </p:cNvSpPr>
            <p:nvPr>
              <p:custDataLst>
                <p:tags r:id="rId4"/>
              </p:custDataLst>
            </p:nvPr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87044" name="Text Box 5"/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762000" y="228600"/>
            <a:ext cx="7620000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4000">
                <a:latin typeface="Times" charset="0"/>
              </a:rPr>
              <a:t>Connect Four:     </a:t>
            </a:r>
            <a:r>
              <a:rPr lang="en-US" sz="3600">
                <a:latin typeface="Times" charset="0"/>
              </a:rPr>
              <a:t>__repr__</a:t>
            </a:r>
            <a:endParaRPr lang="en-US" sz="4000" b="1">
              <a:solidFill>
                <a:schemeClr val="accent2"/>
              </a:solidFill>
              <a:latin typeface="Courier New" pitchFamily="49" charset="0"/>
            </a:endParaRPr>
          </a:p>
        </p:txBody>
      </p:sp>
      <p:sp>
        <p:nvSpPr>
          <p:cNvPr id="87045" name="Text Box 7"/>
          <p:cNvSpPr txBox="1">
            <a:spLocks noChangeArrowheads="1"/>
          </p:cNvSpPr>
          <p:nvPr/>
        </p:nvSpPr>
        <p:spPr bwMode="auto">
          <a:xfrm>
            <a:off x="436563" y="4792663"/>
            <a:ext cx="5486400" cy="785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lnSpc>
                <a:spcPct val="70000"/>
              </a:lnSpc>
              <a:spcBef>
                <a:spcPct val="50000"/>
              </a:spcBef>
            </a:pPr>
            <a:r>
              <a:rPr lang="en-US">
                <a:solidFill>
                  <a:srgbClr val="0B04FF"/>
                </a:solidFill>
              </a:rPr>
              <a:t>To remove?</a:t>
            </a:r>
          </a:p>
          <a:p>
            <a:pPr>
              <a:lnSpc>
                <a:spcPct val="70000"/>
              </a:lnSpc>
              <a:spcBef>
                <a:spcPct val="50000"/>
              </a:spcBef>
            </a:pPr>
            <a:r>
              <a:rPr lang="en-US">
                <a:solidFill>
                  <a:srgbClr val="0B04FF"/>
                </a:solidFill>
              </a:rPr>
              <a:t>To add?</a:t>
            </a:r>
          </a:p>
        </p:txBody>
      </p:sp>
      <p:sp>
        <p:nvSpPr>
          <p:cNvPr id="87046" name="Text Box 9"/>
          <p:cNvSpPr txBox="1">
            <a:spLocks noChangeArrowheads="1"/>
          </p:cNvSpPr>
          <p:nvPr/>
        </p:nvSpPr>
        <p:spPr bwMode="auto">
          <a:xfrm>
            <a:off x="6635750" y="2673350"/>
            <a:ext cx="2030413" cy="59055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600"/>
              <a:t>which row is row 0, row 1, and so on?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" name="Rectangle 112"/>
          <p:cNvSpPr/>
          <p:nvPr/>
        </p:nvSpPr>
        <p:spPr bwMode="auto">
          <a:xfrm>
            <a:off x="777875" y="5473126"/>
            <a:ext cx="2727325" cy="445790"/>
          </a:xfrm>
          <a:prstGeom prst="rect">
            <a:avLst/>
          </a:prstGeom>
          <a:solidFill>
            <a:schemeClr val="bg1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pitchFamily="1" charset="-128"/>
              <a:cs typeface="+mn-cs"/>
            </a:endParaRPr>
          </a:p>
        </p:txBody>
      </p:sp>
      <p:sp>
        <p:nvSpPr>
          <p:cNvPr id="114" name="Rectangle 113"/>
          <p:cNvSpPr/>
          <p:nvPr/>
        </p:nvSpPr>
        <p:spPr bwMode="auto">
          <a:xfrm>
            <a:off x="5070389" y="5473126"/>
            <a:ext cx="2727325" cy="445790"/>
          </a:xfrm>
          <a:prstGeom prst="rect">
            <a:avLst/>
          </a:prstGeom>
          <a:solidFill>
            <a:schemeClr val="bg1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pitchFamily="1" charset="-128"/>
              <a:cs typeface="+mn-cs"/>
            </a:endParaRPr>
          </a:p>
        </p:txBody>
      </p:sp>
      <p:sp>
        <p:nvSpPr>
          <p:cNvPr id="3" name="Rectangle 2"/>
          <p:cNvSpPr/>
          <p:nvPr/>
        </p:nvSpPr>
        <p:spPr bwMode="auto">
          <a:xfrm>
            <a:off x="777875" y="4933950"/>
            <a:ext cx="2727325" cy="445790"/>
          </a:xfrm>
          <a:prstGeom prst="rect">
            <a:avLst/>
          </a:prstGeom>
          <a:solidFill>
            <a:schemeClr val="bg1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pitchFamily="1" charset="-128"/>
              <a:cs typeface="+mn-cs"/>
            </a:endParaRPr>
          </a:p>
        </p:txBody>
      </p:sp>
      <p:sp>
        <p:nvSpPr>
          <p:cNvPr id="112" name="Rectangle 111"/>
          <p:cNvSpPr/>
          <p:nvPr/>
        </p:nvSpPr>
        <p:spPr bwMode="auto">
          <a:xfrm>
            <a:off x="5070389" y="4933950"/>
            <a:ext cx="2727325" cy="445790"/>
          </a:xfrm>
          <a:prstGeom prst="rect">
            <a:avLst/>
          </a:prstGeom>
          <a:solidFill>
            <a:schemeClr val="bg1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pitchFamily="1" charset="-128"/>
              <a:cs typeface="+mn-cs"/>
            </a:endParaRPr>
          </a:p>
        </p:txBody>
      </p:sp>
      <p:sp>
        <p:nvSpPr>
          <p:cNvPr id="15362" name="Rectangle 90"/>
          <p:cNvSpPr>
            <a:spLocks noChangeArrowheads="1"/>
          </p:cNvSpPr>
          <p:nvPr/>
        </p:nvSpPr>
        <p:spPr bwMode="auto">
          <a:xfrm>
            <a:off x="3319462" y="1665287"/>
            <a:ext cx="5291138" cy="849313"/>
          </a:xfrm>
          <a:prstGeom prst="rect">
            <a:avLst/>
          </a:prstGeom>
          <a:solidFill>
            <a:srgbClr val="FFEAD5"/>
          </a:solidFill>
          <a:ln>
            <a:noFill/>
          </a:ln>
          <a:extLst/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8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15364" name="Oval 6"/>
          <p:cNvSpPr>
            <a:spLocks noChangeArrowheads="1"/>
          </p:cNvSpPr>
          <p:nvPr/>
        </p:nvSpPr>
        <p:spPr bwMode="auto">
          <a:xfrm>
            <a:off x="7604125" y="384175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15365" name="Oval 7" descr="Dark vertical"/>
          <p:cNvSpPr>
            <a:spLocks noChangeArrowheads="1"/>
          </p:cNvSpPr>
          <p:nvPr/>
        </p:nvSpPr>
        <p:spPr bwMode="auto">
          <a:xfrm>
            <a:off x="7604125" y="803275"/>
            <a:ext cx="304800" cy="304800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15366" name="Rectangle 8"/>
          <p:cNvSpPr>
            <a:spLocks noChangeArrowheads="1"/>
          </p:cNvSpPr>
          <p:nvPr/>
        </p:nvSpPr>
        <p:spPr bwMode="auto">
          <a:xfrm>
            <a:off x="8077200" y="304800"/>
            <a:ext cx="7334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ja-JP" altLang="en-US" sz="2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itchFamily="49" charset="0"/>
                <a:ea typeface="MS PGothic" pitchFamily="34" charset="-128"/>
                <a:cs typeface="+mn-cs"/>
              </a:rPr>
              <a:t>‘</a:t>
            </a:r>
            <a:r>
              <a:rPr kumimoji="0" lang="en-US" altLang="ja-JP" sz="2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itchFamily="49" charset="0"/>
                <a:ea typeface="MS PGothic" pitchFamily="34" charset="-128"/>
                <a:cs typeface="+mn-cs"/>
              </a:rPr>
              <a:t>X</a:t>
            </a:r>
            <a:r>
              <a:rPr kumimoji="0" lang="ja-JP" altLang="en-US" sz="2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itchFamily="49" charset="0"/>
                <a:ea typeface="MS PGothic" pitchFamily="34" charset="-128"/>
                <a:cs typeface="+mn-cs"/>
              </a:rPr>
              <a:t>’</a:t>
            </a:r>
            <a:endParaRPr kumimoji="0" lang="en-US" sz="24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urier New" pitchFamily="49" charset="0"/>
              <a:ea typeface="MS PGothic" pitchFamily="34" charset="-128"/>
              <a:cs typeface="+mn-cs"/>
            </a:endParaRPr>
          </a:p>
        </p:txBody>
      </p:sp>
      <p:sp>
        <p:nvSpPr>
          <p:cNvPr id="15367" name="Rectangle 9"/>
          <p:cNvSpPr>
            <a:spLocks noChangeArrowheads="1"/>
          </p:cNvSpPr>
          <p:nvPr/>
        </p:nvSpPr>
        <p:spPr bwMode="auto">
          <a:xfrm>
            <a:off x="8080375" y="733425"/>
            <a:ext cx="7334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ja-JP" altLang="en-US" sz="2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itchFamily="49" charset="0"/>
                <a:ea typeface="MS PGothic" pitchFamily="34" charset="-128"/>
                <a:cs typeface="+mn-cs"/>
              </a:rPr>
              <a:t>‘</a:t>
            </a:r>
            <a:r>
              <a:rPr kumimoji="0" lang="en-US" altLang="ja-JP" sz="2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itchFamily="49" charset="0"/>
                <a:ea typeface="MS PGothic" pitchFamily="34" charset="-128"/>
                <a:cs typeface="+mn-cs"/>
              </a:rPr>
              <a:t>O</a:t>
            </a:r>
            <a:r>
              <a:rPr kumimoji="0" lang="ja-JP" altLang="en-US" sz="2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itchFamily="49" charset="0"/>
                <a:ea typeface="MS PGothic" pitchFamily="34" charset="-128"/>
                <a:cs typeface="+mn-cs"/>
              </a:rPr>
              <a:t>’</a:t>
            </a:r>
            <a:endParaRPr kumimoji="0" lang="en-US" sz="24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urier New" pitchFamily="49" charset="0"/>
              <a:ea typeface="MS PGothic" pitchFamily="34" charset="-128"/>
              <a:cs typeface="+mn-cs"/>
            </a:endParaRPr>
          </a:p>
        </p:txBody>
      </p:sp>
      <p:sp>
        <p:nvSpPr>
          <p:cNvPr id="15368" name="Oval 10"/>
          <p:cNvSpPr>
            <a:spLocks noChangeArrowheads="1"/>
          </p:cNvSpPr>
          <p:nvPr/>
        </p:nvSpPr>
        <p:spPr bwMode="auto">
          <a:xfrm>
            <a:off x="5307013" y="3113088"/>
            <a:ext cx="247650" cy="23495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15369" name="Oval 11"/>
          <p:cNvSpPr>
            <a:spLocks noChangeArrowheads="1"/>
          </p:cNvSpPr>
          <p:nvPr/>
        </p:nvSpPr>
        <p:spPr bwMode="auto">
          <a:xfrm>
            <a:off x="5307013" y="3392488"/>
            <a:ext cx="247650" cy="233362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15370" name="Oval 12"/>
          <p:cNvSpPr>
            <a:spLocks noChangeArrowheads="1"/>
          </p:cNvSpPr>
          <p:nvPr/>
        </p:nvSpPr>
        <p:spPr bwMode="auto">
          <a:xfrm>
            <a:off x="5307013" y="3670300"/>
            <a:ext cx="247650" cy="23495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15371" name="Oval 13"/>
          <p:cNvSpPr>
            <a:spLocks noChangeArrowheads="1"/>
          </p:cNvSpPr>
          <p:nvPr/>
        </p:nvSpPr>
        <p:spPr bwMode="auto">
          <a:xfrm>
            <a:off x="5307013" y="3949700"/>
            <a:ext cx="247650" cy="23653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15372" name="Oval 14"/>
          <p:cNvSpPr>
            <a:spLocks noChangeArrowheads="1"/>
          </p:cNvSpPr>
          <p:nvPr/>
        </p:nvSpPr>
        <p:spPr bwMode="auto">
          <a:xfrm>
            <a:off x="5307013" y="4230688"/>
            <a:ext cx="247650" cy="233362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15373" name="Oval 15"/>
          <p:cNvSpPr>
            <a:spLocks noChangeArrowheads="1"/>
          </p:cNvSpPr>
          <p:nvPr/>
        </p:nvSpPr>
        <p:spPr bwMode="auto">
          <a:xfrm>
            <a:off x="5307013" y="4508500"/>
            <a:ext cx="247650" cy="236538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15374" name="Oval 16"/>
          <p:cNvSpPr>
            <a:spLocks noChangeArrowheads="1"/>
          </p:cNvSpPr>
          <p:nvPr/>
        </p:nvSpPr>
        <p:spPr bwMode="auto">
          <a:xfrm>
            <a:off x="5616575" y="3113088"/>
            <a:ext cx="247650" cy="23495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15375" name="Oval 17"/>
          <p:cNvSpPr>
            <a:spLocks noChangeArrowheads="1"/>
          </p:cNvSpPr>
          <p:nvPr/>
        </p:nvSpPr>
        <p:spPr bwMode="auto">
          <a:xfrm>
            <a:off x="5616575" y="3392488"/>
            <a:ext cx="247650" cy="233362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15376" name="Oval 18"/>
          <p:cNvSpPr>
            <a:spLocks noChangeArrowheads="1"/>
          </p:cNvSpPr>
          <p:nvPr/>
        </p:nvSpPr>
        <p:spPr bwMode="auto">
          <a:xfrm>
            <a:off x="5616575" y="3670300"/>
            <a:ext cx="247650" cy="23495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15377" name="Oval 19"/>
          <p:cNvSpPr>
            <a:spLocks noChangeArrowheads="1"/>
          </p:cNvSpPr>
          <p:nvPr/>
        </p:nvSpPr>
        <p:spPr bwMode="auto">
          <a:xfrm>
            <a:off x="5616575" y="3949700"/>
            <a:ext cx="247650" cy="23653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15378" name="Oval 20"/>
          <p:cNvSpPr>
            <a:spLocks noChangeArrowheads="1"/>
          </p:cNvSpPr>
          <p:nvPr/>
        </p:nvSpPr>
        <p:spPr bwMode="auto">
          <a:xfrm>
            <a:off x="5616575" y="4230688"/>
            <a:ext cx="247650" cy="233362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15379" name="Oval 21" descr="Dark vertical"/>
          <p:cNvSpPr>
            <a:spLocks noChangeArrowheads="1"/>
          </p:cNvSpPr>
          <p:nvPr/>
        </p:nvSpPr>
        <p:spPr bwMode="auto">
          <a:xfrm>
            <a:off x="5616575" y="4508500"/>
            <a:ext cx="247650" cy="236538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15380" name="Oval 22"/>
          <p:cNvSpPr>
            <a:spLocks noChangeArrowheads="1"/>
          </p:cNvSpPr>
          <p:nvPr/>
        </p:nvSpPr>
        <p:spPr bwMode="auto">
          <a:xfrm>
            <a:off x="5927725" y="3113088"/>
            <a:ext cx="247650" cy="23495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15381" name="Oval 23"/>
          <p:cNvSpPr>
            <a:spLocks noChangeArrowheads="1"/>
          </p:cNvSpPr>
          <p:nvPr/>
        </p:nvSpPr>
        <p:spPr bwMode="auto">
          <a:xfrm>
            <a:off x="5927725" y="3392488"/>
            <a:ext cx="247650" cy="233362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15382" name="Oval 24"/>
          <p:cNvSpPr>
            <a:spLocks noChangeArrowheads="1"/>
          </p:cNvSpPr>
          <p:nvPr/>
        </p:nvSpPr>
        <p:spPr bwMode="auto">
          <a:xfrm>
            <a:off x="5927725" y="3670300"/>
            <a:ext cx="247650" cy="23495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15383" name="Oval 25"/>
          <p:cNvSpPr>
            <a:spLocks noChangeArrowheads="1"/>
          </p:cNvSpPr>
          <p:nvPr/>
        </p:nvSpPr>
        <p:spPr bwMode="auto">
          <a:xfrm>
            <a:off x="5927725" y="3949700"/>
            <a:ext cx="247650" cy="23653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15384" name="Oval 26"/>
          <p:cNvSpPr>
            <a:spLocks noChangeArrowheads="1"/>
          </p:cNvSpPr>
          <p:nvPr/>
        </p:nvSpPr>
        <p:spPr bwMode="auto">
          <a:xfrm>
            <a:off x="5927725" y="4230688"/>
            <a:ext cx="247650" cy="233362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15385" name="Oval 27" descr="Dark vertical"/>
          <p:cNvSpPr>
            <a:spLocks noChangeArrowheads="1"/>
          </p:cNvSpPr>
          <p:nvPr/>
        </p:nvSpPr>
        <p:spPr bwMode="auto">
          <a:xfrm>
            <a:off x="5927725" y="4508500"/>
            <a:ext cx="247650" cy="236538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15386" name="Oval 28"/>
          <p:cNvSpPr>
            <a:spLocks noChangeArrowheads="1"/>
          </p:cNvSpPr>
          <p:nvPr/>
        </p:nvSpPr>
        <p:spPr bwMode="auto">
          <a:xfrm>
            <a:off x="6237288" y="3113088"/>
            <a:ext cx="247650" cy="23495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15387" name="Oval 29"/>
          <p:cNvSpPr>
            <a:spLocks noChangeArrowheads="1"/>
          </p:cNvSpPr>
          <p:nvPr/>
        </p:nvSpPr>
        <p:spPr bwMode="auto">
          <a:xfrm>
            <a:off x="6237288" y="3392488"/>
            <a:ext cx="247650" cy="233362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15388" name="Oval 30"/>
          <p:cNvSpPr>
            <a:spLocks noChangeArrowheads="1"/>
          </p:cNvSpPr>
          <p:nvPr/>
        </p:nvSpPr>
        <p:spPr bwMode="auto">
          <a:xfrm>
            <a:off x="6237288" y="3670300"/>
            <a:ext cx="247650" cy="23495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15389" name="Oval 31"/>
          <p:cNvSpPr>
            <a:spLocks noChangeArrowheads="1"/>
          </p:cNvSpPr>
          <p:nvPr/>
        </p:nvSpPr>
        <p:spPr bwMode="auto">
          <a:xfrm>
            <a:off x="6237288" y="3949700"/>
            <a:ext cx="247650" cy="236538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15390" name="Oval 32"/>
          <p:cNvSpPr>
            <a:spLocks noChangeArrowheads="1"/>
          </p:cNvSpPr>
          <p:nvPr/>
        </p:nvSpPr>
        <p:spPr bwMode="auto">
          <a:xfrm>
            <a:off x="6237288" y="4230688"/>
            <a:ext cx="247650" cy="233362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15391" name="Oval 33" descr="Dark vertical"/>
          <p:cNvSpPr>
            <a:spLocks noChangeArrowheads="1"/>
          </p:cNvSpPr>
          <p:nvPr/>
        </p:nvSpPr>
        <p:spPr bwMode="auto">
          <a:xfrm>
            <a:off x="6237288" y="4508500"/>
            <a:ext cx="247650" cy="236538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15392" name="Oval 34"/>
          <p:cNvSpPr>
            <a:spLocks noChangeArrowheads="1"/>
          </p:cNvSpPr>
          <p:nvPr/>
        </p:nvSpPr>
        <p:spPr bwMode="auto">
          <a:xfrm>
            <a:off x="6546850" y="3113088"/>
            <a:ext cx="247650" cy="23495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15393" name="Oval 35"/>
          <p:cNvSpPr>
            <a:spLocks noChangeArrowheads="1"/>
          </p:cNvSpPr>
          <p:nvPr/>
        </p:nvSpPr>
        <p:spPr bwMode="auto">
          <a:xfrm>
            <a:off x="6546850" y="3392488"/>
            <a:ext cx="247650" cy="233362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15394" name="Oval 36"/>
          <p:cNvSpPr>
            <a:spLocks noChangeArrowheads="1"/>
          </p:cNvSpPr>
          <p:nvPr/>
        </p:nvSpPr>
        <p:spPr bwMode="auto">
          <a:xfrm>
            <a:off x="6546850" y="3670300"/>
            <a:ext cx="247650" cy="23495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15395" name="Oval 37"/>
          <p:cNvSpPr>
            <a:spLocks noChangeArrowheads="1"/>
          </p:cNvSpPr>
          <p:nvPr/>
        </p:nvSpPr>
        <p:spPr bwMode="auto">
          <a:xfrm>
            <a:off x="6546850" y="3949700"/>
            <a:ext cx="247650" cy="23653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15396" name="Oval 38" descr="Dark vertical"/>
          <p:cNvSpPr>
            <a:spLocks noChangeArrowheads="1"/>
          </p:cNvSpPr>
          <p:nvPr/>
        </p:nvSpPr>
        <p:spPr bwMode="auto">
          <a:xfrm>
            <a:off x="6546850" y="4230688"/>
            <a:ext cx="247650" cy="233362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15397" name="Oval 39"/>
          <p:cNvSpPr>
            <a:spLocks noChangeArrowheads="1"/>
          </p:cNvSpPr>
          <p:nvPr/>
        </p:nvSpPr>
        <p:spPr bwMode="auto">
          <a:xfrm>
            <a:off x="6546850" y="4508500"/>
            <a:ext cx="247650" cy="236538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15398" name="Oval 40"/>
          <p:cNvSpPr>
            <a:spLocks noChangeArrowheads="1"/>
          </p:cNvSpPr>
          <p:nvPr/>
        </p:nvSpPr>
        <p:spPr bwMode="auto">
          <a:xfrm>
            <a:off x="6859588" y="3113088"/>
            <a:ext cx="247650" cy="23495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15399" name="Oval 41"/>
          <p:cNvSpPr>
            <a:spLocks noChangeArrowheads="1"/>
          </p:cNvSpPr>
          <p:nvPr/>
        </p:nvSpPr>
        <p:spPr bwMode="auto">
          <a:xfrm>
            <a:off x="6859588" y="3392488"/>
            <a:ext cx="247650" cy="233362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15400" name="Oval 42"/>
          <p:cNvSpPr>
            <a:spLocks noChangeArrowheads="1"/>
          </p:cNvSpPr>
          <p:nvPr/>
        </p:nvSpPr>
        <p:spPr bwMode="auto">
          <a:xfrm>
            <a:off x="6859588" y="3670300"/>
            <a:ext cx="247650" cy="23495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15401" name="Oval 43"/>
          <p:cNvSpPr>
            <a:spLocks noChangeArrowheads="1"/>
          </p:cNvSpPr>
          <p:nvPr/>
        </p:nvSpPr>
        <p:spPr bwMode="auto">
          <a:xfrm>
            <a:off x="6859588" y="3949700"/>
            <a:ext cx="247650" cy="23653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15402" name="Oval 44"/>
          <p:cNvSpPr>
            <a:spLocks noChangeArrowheads="1"/>
          </p:cNvSpPr>
          <p:nvPr/>
        </p:nvSpPr>
        <p:spPr bwMode="auto">
          <a:xfrm>
            <a:off x="6859588" y="4230688"/>
            <a:ext cx="247650" cy="233362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15403" name="Oval 45" descr="Dark vertical"/>
          <p:cNvSpPr>
            <a:spLocks noChangeArrowheads="1"/>
          </p:cNvSpPr>
          <p:nvPr/>
        </p:nvSpPr>
        <p:spPr bwMode="auto">
          <a:xfrm>
            <a:off x="6859588" y="4508500"/>
            <a:ext cx="247650" cy="236538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15404" name="Oval 46"/>
          <p:cNvSpPr>
            <a:spLocks noChangeArrowheads="1"/>
          </p:cNvSpPr>
          <p:nvPr/>
        </p:nvSpPr>
        <p:spPr bwMode="auto">
          <a:xfrm>
            <a:off x="7170738" y="4508500"/>
            <a:ext cx="247650" cy="236538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15405" name="Rectangle 47"/>
          <p:cNvSpPr>
            <a:spLocks noChangeArrowheads="1"/>
          </p:cNvSpPr>
          <p:nvPr/>
        </p:nvSpPr>
        <p:spPr bwMode="auto">
          <a:xfrm>
            <a:off x="5257800" y="3048000"/>
            <a:ext cx="2209800" cy="1752600"/>
          </a:xfrm>
          <a:prstGeom prst="rect">
            <a:avLst/>
          </a:prstGeom>
          <a:noFill/>
          <a:ln w="28575">
            <a:solidFill>
              <a:srgbClr val="008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15406" name="Oval 48"/>
          <p:cNvSpPr>
            <a:spLocks noChangeArrowheads="1"/>
          </p:cNvSpPr>
          <p:nvPr/>
        </p:nvSpPr>
        <p:spPr bwMode="auto">
          <a:xfrm>
            <a:off x="1039813" y="3113088"/>
            <a:ext cx="247650" cy="23495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15407" name="Oval 49"/>
          <p:cNvSpPr>
            <a:spLocks noChangeArrowheads="1"/>
          </p:cNvSpPr>
          <p:nvPr/>
        </p:nvSpPr>
        <p:spPr bwMode="auto">
          <a:xfrm>
            <a:off x="1039813" y="3392488"/>
            <a:ext cx="247650" cy="233362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15408" name="Oval 50"/>
          <p:cNvSpPr>
            <a:spLocks noChangeArrowheads="1"/>
          </p:cNvSpPr>
          <p:nvPr/>
        </p:nvSpPr>
        <p:spPr bwMode="auto">
          <a:xfrm>
            <a:off x="1039813" y="3670300"/>
            <a:ext cx="247650" cy="23495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15409" name="Oval 51"/>
          <p:cNvSpPr>
            <a:spLocks noChangeArrowheads="1"/>
          </p:cNvSpPr>
          <p:nvPr/>
        </p:nvSpPr>
        <p:spPr bwMode="auto">
          <a:xfrm>
            <a:off x="1039813" y="3949700"/>
            <a:ext cx="247650" cy="23653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15410" name="Oval 52"/>
          <p:cNvSpPr>
            <a:spLocks noChangeArrowheads="1"/>
          </p:cNvSpPr>
          <p:nvPr/>
        </p:nvSpPr>
        <p:spPr bwMode="auto">
          <a:xfrm>
            <a:off x="1039813" y="4230688"/>
            <a:ext cx="247650" cy="233362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15411" name="Oval 53"/>
          <p:cNvSpPr>
            <a:spLocks noChangeArrowheads="1"/>
          </p:cNvSpPr>
          <p:nvPr/>
        </p:nvSpPr>
        <p:spPr bwMode="auto">
          <a:xfrm>
            <a:off x="1039813" y="4508500"/>
            <a:ext cx="247650" cy="236538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15412" name="Oval 54"/>
          <p:cNvSpPr>
            <a:spLocks noChangeArrowheads="1"/>
          </p:cNvSpPr>
          <p:nvPr/>
        </p:nvSpPr>
        <p:spPr bwMode="auto">
          <a:xfrm>
            <a:off x="1349375" y="3113088"/>
            <a:ext cx="247650" cy="23495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15413" name="Oval 55"/>
          <p:cNvSpPr>
            <a:spLocks noChangeArrowheads="1"/>
          </p:cNvSpPr>
          <p:nvPr/>
        </p:nvSpPr>
        <p:spPr bwMode="auto">
          <a:xfrm>
            <a:off x="1349375" y="3392488"/>
            <a:ext cx="247650" cy="233362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15414" name="Oval 56"/>
          <p:cNvSpPr>
            <a:spLocks noChangeArrowheads="1"/>
          </p:cNvSpPr>
          <p:nvPr/>
        </p:nvSpPr>
        <p:spPr bwMode="auto">
          <a:xfrm>
            <a:off x="1349375" y="3670300"/>
            <a:ext cx="247650" cy="23495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15415" name="Oval 57" descr="Dark vertical"/>
          <p:cNvSpPr>
            <a:spLocks noChangeArrowheads="1"/>
          </p:cNvSpPr>
          <p:nvPr/>
        </p:nvSpPr>
        <p:spPr bwMode="auto">
          <a:xfrm>
            <a:off x="1349375" y="3949700"/>
            <a:ext cx="247650" cy="236538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15416" name="Oval 58"/>
          <p:cNvSpPr>
            <a:spLocks noChangeArrowheads="1"/>
          </p:cNvSpPr>
          <p:nvPr/>
        </p:nvSpPr>
        <p:spPr bwMode="auto">
          <a:xfrm>
            <a:off x="1349375" y="4230688"/>
            <a:ext cx="247650" cy="233362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15417" name="Oval 59" descr="Dark vertical"/>
          <p:cNvSpPr>
            <a:spLocks noChangeArrowheads="1"/>
          </p:cNvSpPr>
          <p:nvPr/>
        </p:nvSpPr>
        <p:spPr bwMode="auto">
          <a:xfrm>
            <a:off x="1349375" y="4508500"/>
            <a:ext cx="247650" cy="236538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15418" name="Oval 60"/>
          <p:cNvSpPr>
            <a:spLocks noChangeArrowheads="1"/>
          </p:cNvSpPr>
          <p:nvPr/>
        </p:nvSpPr>
        <p:spPr bwMode="auto">
          <a:xfrm>
            <a:off x="1660525" y="3113088"/>
            <a:ext cx="247650" cy="23495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15419" name="Oval 61"/>
          <p:cNvSpPr>
            <a:spLocks noChangeArrowheads="1"/>
          </p:cNvSpPr>
          <p:nvPr/>
        </p:nvSpPr>
        <p:spPr bwMode="auto">
          <a:xfrm>
            <a:off x="1660525" y="3392488"/>
            <a:ext cx="247650" cy="233362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15420" name="Oval 62" descr="Dark vertical"/>
          <p:cNvSpPr>
            <a:spLocks noChangeArrowheads="1"/>
          </p:cNvSpPr>
          <p:nvPr/>
        </p:nvSpPr>
        <p:spPr bwMode="auto">
          <a:xfrm>
            <a:off x="1660525" y="3670300"/>
            <a:ext cx="247650" cy="234950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15421" name="Oval 63"/>
          <p:cNvSpPr>
            <a:spLocks noChangeArrowheads="1"/>
          </p:cNvSpPr>
          <p:nvPr/>
        </p:nvSpPr>
        <p:spPr bwMode="auto">
          <a:xfrm>
            <a:off x="1660525" y="3949700"/>
            <a:ext cx="247650" cy="236538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15422" name="Oval 64" descr="Dark vertical"/>
          <p:cNvSpPr>
            <a:spLocks noChangeArrowheads="1"/>
          </p:cNvSpPr>
          <p:nvPr/>
        </p:nvSpPr>
        <p:spPr bwMode="auto">
          <a:xfrm>
            <a:off x="1660525" y="4230688"/>
            <a:ext cx="247650" cy="233362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15423" name="Oval 65" descr="Dark vertical"/>
          <p:cNvSpPr>
            <a:spLocks noChangeArrowheads="1"/>
          </p:cNvSpPr>
          <p:nvPr/>
        </p:nvSpPr>
        <p:spPr bwMode="auto">
          <a:xfrm>
            <a:off x="1660525" y="4508500"/>
            <a:ext cx="247650" cy="236538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15424" name="Oval 66"/>
          <p:cNvSpPr>
            <a:spLocks noChangeArrowheads="1"/>
          </p:cNvSpPr>
          <p:nvPr/>
        </p:nvSpPr>
        <p:spPr bwMode="auto">
          <a:xfrm>
            <a:off x="1970088" y="3113088"/>
            <a:ext cx="247650" cy="23495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15425" name="Oval 67"/>
          <p:cNvSpPr>
            <a:spLocks noChangeArrowheads="1"/>
          </p:cNvSpPr>
          <p:nvPr/>
        </p:nvSpPr>
        <p:spPr bwMode="auto">
          <a:xfrm>
            <a:off x="1970088" y="3392488"/>
            <a:ext cx="247650" cy="233362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15426" name="Oval 68"/>
          <p:cNvSpPr>
            <a:spLocks noChangeArrowheads="1"/>
          </p:cNvSpPr>
          <p:nvPr/>
        </p:nvSpPr>
        <p:spPr bwMode="auto">
          <a:xfrm>
            <a:off x="1970088" y="3670300"/>
            <a:ext cx="247650" cy="23495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15427" name="Oval 69"/>
          <p:cNvSpPr>
            <a:spLocks noChangeArrowheads="1"/>
          </p:cNvSpPr>
          <p:nvPr/>
        </p:nvSpPr>
        <p:spPr bwMode="auto">
          <a:xfrm>
            <a:off x="1970088" y="3949700"/>
            <a:ext cx="247650" cy="236538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15428" name="Oval 70"/>
          <p:cNvSpPr>
            <a:spLocks noChangeArrowheads="1"/>
          </p:cNvSpPr>
          <p:nvPr/>
        </p:nvSpPr>
        <p:spPr bwMode="auto">
          <a:xfrm>
            <a:off x="1970088" y="4230688"/>
            <a:ext cx="247650" cy="233362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15429" name="Oval 71" descr="Dark vertical"/>
          <p:cNvSpPr>
            <a:spLocks noChangeArrowheads="1"/>
          </p:cNvSpPr>
          <p:nvPr/>
        </p:nvSpPr>
        <p:spPr bwMode="auto">
          <a:xfrm>
            <a:off x="1970088" y="4508500"/>
            <a:ext cx="247650" cy="236538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15430" name="Oval 72"/>
          <p:cNvSpPr>
            <a:spLocks noChangeArrowheads="1"/>
          </p:cNvSpPr>
          <p:nvPr/>
        </p:nvSpPr>
        <p:spPr bwMode="auto">
          <a:xfrm>
            <a:off x="2279650" y="3113088"/>
            <a:ext cx="247650" cy="23495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15431" name="Oval 73"/>
          <p:cNvSpPr>
            <a:spLocks noChangeArrowheads="1"/>
          </p:cNvSpPr>
          <p:nvPr/>
        </p:nvSpPr>
        <p:spPr bwMode="auto">
          <a:xfrm>
            <a:off x="2279650" y="3392488"/>
            <a:ext cx="247650" cy="233362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15432" name="Oval 74"/>
          <p:cNvSpPr>
            <a:spLocks noChangeArrowheads="1"/>
          </p:cNvSpPr>
          <p:nvPr/>
        </p:nvSpPr>
        <p:spPr bwMode="auto">
          <a:xfrm>
            <a:off x="2279650" y="3670300"/>
            <a:ext cx="247650" cy="23495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15433" name="Oval 75"/>
          <p:cNvSpPr>
            <a:spLocks noChangeArrowheads="1"/>
          </p:cNvSpPr>
          <p:nvPr/>
        </p:nvSpPr>
        <p:spPr bwMode="auto">
          <a:xfrm>
            <a:off x="2279650" y="3949700"/>
            <a:ext cx="247650" cy="23653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15434" name="Oval 76" descr="Dark vertical"/>
          <p:cNvSpPr>
            <a:spLocks noChangeArrowheads="1"/>
          </p:cNvSpPr>
          <p:nvPr/>
        </p:nvSpPr>
        <p:spPr bwMode="auto">
          <a:xfrm>
            <a:off x="2279650" y="4230688"/>
            <a:ext cx="247650" cy="233362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15435" name="Oval 77"/>
          <p:cNvSpPr>
            <a:spLocks noChangeArrowheads="1"/>
          </p:cNvSpPr>
          <p:nvPr/>
        </p:nvSpPr>
        <p:spPr bwMode="auto">
          <a:xfrm>
            <a:off x="2279650" y="4508500"/>
            <a:ext cx="247650" cy="236538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15436" name="Oval 78"/>
          <p:cNvSpPr>
            <a:spLocks noChangeArrowheads="1"/>
          </p:cNvSpPr>
          <p:nvPr/>
        </p:nvSpPr>
        <p:spPr bwMode="auto">
          <a:xfrm>
            <a:off x="2592388" y="3113088"/>
            <a:ext cx="247650" cy="23495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15437" name="Oval 79"/>
          <p:cNvSpPr>
            <a:spLocks noChangeArrowheads="1"/>
          </p:cNvSpPr>
          <p:nvPr/>
        </p:nvSpPr>
        <p:spPr bwMode="auto">
          <a:xfrm>
            <a:off x="2592388" y="3392488"/>
            <a:ext cx="247650" cy="233362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15438" name="Oval 80"/>
          <p:cNvSpPr>
            <a:spLocks noChangeArrowheads="1"/>
          </p:cNvSpPr>
          <p:nvPr/>
        </p:nvSpPr>
        <p:spPr bwMode="auto">
          <a:xfrm>
            <a:off x="2592388" y="3670300"/>
            <a:ext cx="247650" cy="23495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15439" name="Oval 81"/>
          <p:cNvSpPr>
            <a:spLocks noChangeArrowheads="1"/>
          </p:cNvSpPr>
          <p:nvPr/>
        </p:nvSpPr>
        <p:spPr bwMode="auto">
          <a:xfrm>
            <a:off x="2592388" y="3949700"/>
            <a:ext cx="247650" cy="23653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15440" name="Oval 82"/>
          <p:cNvSpPr>
            <a:spLocks noChangeArrowheads="1"/>
          </p:cNvSpPr>
          <p:nvPr/>
        </p:nvSpPr>
        <p:spPr bwMode="auto">
          <a:xfrm>
            <a:off x="2592388" y="4230688"/>
            <a:ext cx="247650" cy="233362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15441" name="Oval 83" descr="Dark vertical"/>
          <p:cNvSpPr>
            <a:spLocks noChangeArrowheads="1"/>
          </p:cNvSpPr>
          <p:nvPr/>
        </p:nvSpPr>
        <p:spPr bwMode="auto">
          <a:xfrm>
            <a:off x="2592388" y="4508500"/>
            <a:ext cx="247650" cy="236538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15442" name="Oval 84"/>
          <p:cNvSpPr>
            <a:spLocks noChangeArrowheads="1"/>
          </p:cNvSpPr>
          <p:nvPr/>
        </p:nvSpPr>
        <p:spPr bwMode="auto">
          <a:xfrm>
            <a:off x="2901950" y="3113088"/>
            <a:ext cx="247650" cy="23495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15443" name="Oval 85"/>
          <p:cNvSpPr>
            <a:spLocks noChangeArrowheads="1"/>
          </p:cNvSpPr>
          <p:nvPr/>
        </p:nvSpPr>
        <p:spPr bwMode="auto">
          <a:xfrm>
            <a:off x="2901950" y="3392488"/>
            <a:ext cx="247650" cy="233362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15444" name="Oval 86"/>
          <p:cNvSpPr>
            <a:spLocks noChangeArrowheads="1"/>
          </p:cNvSpPr>
          <p:nvPr/>
        </p:nvSpPr>
        <p:spPr bwMode="auto">
          <a:xfrm>
            <a:off x="2901950" y="3670300"/>
            <a:ext cx="247650" cy="23495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15445" name="Oval 87"/>
          <p:cNvSpPr>
            <a:spLocks noChangeArrowheads="1"/>
          </p:cNvSpPr>
          <p:nvPr/>
        </p:nvSpPr>
        <p:spPr bwMode="auto">
          <a:xfrm>
            <a:off x="2901950" y="3949700"/>
            <a:ext cx="247650" cy="23653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15446" name="Oval 88"/>
          <p:cNvSpPr>
            <a:spLocks noChangeArrowheads="1"/>
          </p:cNvSpPr>
          <p:nvPr/>
        </p:nvSpPr>
        <p:spPr bwMode="auto">
          <a:xfrm>
            <a:off x="2901950" y="4230688"/>
            <a:ext cx="247650" cy="233362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15447" name="Oval 89"/>
          <p:cNvSpPr>
            <a:spLocks noChangeArrowheads="1"/>
          </p:cNvSpPr>
          <p:nvPr/>
        </p:nvSpPr>
        <p:spPr bwMode="auto">
          <a:xfrm>
            <a:off x="2901950" y="4508500"/>
            <a:ext cx="247650" cy="236538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15448" name="Rectangle 90"/>
          <p:cNvSpPr>
            <a:spLocks noChangeArrowheads="1"/>
          </p:cNvSpPr>
          <p:nvPr/>
        </p:nvSpPr>
        <p:spPr bwMode="auto">
          <a:xfrm>
            <a:off x="990600" y="3048000"/>
            <a:ext cx="2209800" cy="1752600"/>
          </a:xfrm>
          <a:prstGeom prst="rect">
            <a:avLst/>
          </a:prstGeom>
          <a:noFill/>
          <a:ln w="28575">
            <a:solidFill>
              <a:srgbClr val="008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15450" name="Text Box 138"/>
          <p:cNvSpPr txBox="1">
            <a:spLocks noChangeArrowheads="1"/>
          </p:cNvSpPr>
          <p:nvPr/>
        </p:nvSpPr>
        <p:spPr bwMode="auto">
          <a:xfrm>
            <a:off x="3449637" y="1770062"/>
            <a:ext cx="105092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MS PGothic" pitchFamily="34" charset="-128"/>
                <a:cs typeface="+mn-cs"/>
              </a:rPr>
              <a:t>100.0</a:t>
            </a:r>
          </a:p>
        </p:txBody>
      </p:sp>
      <p:sp>
        <p:nvSpPr>
          <p:cNvPr id="15451" name="Text Box 140"/>
          <p:cNvSpPr txBox="1">
            <a:spLocks noChangeArrowheads="1"/>
          </p:cNvSpPr>
          <p:nvPr/>
        </p:nvSpPr>
        <p:spPr bwMode="auto">
          <a:xfrm>
            <a:off x="5435600" y="1770062"/>
            <a:ext cx="121126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MS PGothic" pitchFamily="34" charset="-128"/>
                <a:cs typeface="+mn-cs"/>
              </a:rPr>
              <a:t> 50.0</a:t>
            </a:r>
          </a:p>
        </p:txBody>
      </p:sp>
      <p:sp>
        <p:nvSpPr>
          <p:cNvPr id="15452" name="Text Box 141"/>
          <p:cNvSpPr txBox="1">
            <a:spLocks noChangeArrowheads="1"/>
          </p:cNvSpPr>
          <p:nvPr/>
        </p:nvSpPr>
        <p:spPr bwMode="auto">
          <a:xfrm>
            <a:off x="7581900" y="1770062"/>
            <a:ext cx="7620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MS PGothic" pitchFamily="34" charset="-128"/>
                <a:cs typeface="+mn-cs"/>
              </a:rPr>
              <a:t>0.0</a:t>
            </a:r>
          </a:p>
        </p:txBody>
      </p:sp>
      <p:sp>
        <p:nvSpPr>
          <p:cNvPr id="15453" name="Rectangle 142"/>
          <p:cNvSpPr>
            <a:spLocks noChangeArrowheads="1"/>
          </p:cNvSpPr>
          <p:nvPr/>
        </p:nvSpPr>
        <p:spPr bwMode="auto">
          <a:xfrm>
            <a:off x="630237" y="1846262"/>
            <a:ext cx="2300288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" charset="0"/>
                <a:ea typeface="MS PGothic" pitchFamily="34" charset="-128"/>
                <a:cs typeface="+mn-cs"/>
              </a:rPr>
              <a:t>A simple system:</a:t>
            </a:r>
          </a:p>
        </p:txBody>
      </p:sp>
      <p:sp>
        <p:nvSpPr>
          <p:cNvPr id="15454" name="Oval 145" descr="Dark vertical"/>
          <p:cNvSpPr>
            <a:spLocks noChangeArrowheads="1"/>
          </p:cNvSpPr>
          <p:nvPr/>
        </p:nvSpPr>
        <p:spPr bwMode="auto">
          <a:xfrm>
            <a:off x="7170738" y="3949700"/>
            <a:ext cx="247650" cy="233363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15455" name="Oval 146"/>
          <p:cNvSpPr>
            <a:spLocks noChangeArrowheads="1"/>
          </p:cNvSpPr>
          <p:nvPr/>
        </p:nvSpPr>
        <p:spPr bwMode="auto">
          <a:xfrm>
            <a:off x="7170738" y="4227513"/>
            <a:ext cx="247650" cy="236537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15456" name="Oval 147" descr="Dark vertical"/>
          <p:cNvSpPr>
            <a:spLocks noChangeArrowheads="1"/>
          </p:cNvSpPr>
          <p:nvPr/>
        </p:nvSpPr>
        <p:spPr bwMode="auto">
          <a:xfrm>
            <a:off x="7170738" y="3389313"/>
            <a:ext cx="247650" cy="233362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15457" name="Oval 148"/>
          <p:cNvSpPr>
            <a:spLocks noChangeArrowheads="1"/>
          </p:cNvSpPr>
          <p:nvPr/>
        </p:nvSpPr>
        <p:spPr bwMode="auto">
          <a:xfrm>
            <a:off x="7170738" y="3667125"/>
            <a:ext cx="247650" cy="236538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15458" name="Oval 149" descr="Dark vertical"/>
          <p:cNvSpPr>
            <a:spLocks noChangeArrowheads="1"/>
          </p:cNvSpPr>
          <p:nvPr/>
        </p:nvSpPr>
        <p:spPr bwMode="auto">
          <a:xfrm>
            <a:off x="7170738" y="3113088"/>
            <a:ext cx="247650" cy="233362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15459" name="Rectangle 152"/>
          <p:cNvSpPr>
            <a:spLocks noChangeArrowheads="1"/>
          </p:cNvSpPr>
          <p:nvPr/>
        </p:nvSpPr>
        <p:spPr bwMode="auto">
          <a:xfrm>
            <a:off x="3509962" y="2093912"/>
            <a:ext cx="1031051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MS PGothic" pitchFamily="34" charset="-128"/>
                <a:cs typeface="+mn-cs"/>
              </a:rPr>
              <a:t>for a win</a:t>
            </a:r>
          </a:p>
        </p:txBody>
      </p:sp>
      <p:sp>
        <p:nvSpPr>
          <p:cNvPr id="15460" name="Rectangle 153"/>
          <p:cNvSpPr>
            <a:spLocks noChangeArrowheads="1"/>
          </p:cNvSpPr>
          <p:nvPr/>
        </p:nvSpPr>
        <p:spPr bwMode="auto">
          <a:xfrm>
            <a:off x="7421562" y="2095500"/>
            <a:ext cx="1098378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MS PGothic" pitchFamily="34" charset="-128"/>
                <a:cs typeface="+mn-cs"/>
              </a:rPr>
              <a:t>for a loss</a:t>
            </a:r>
          </a:p>
        </p:txBody>
      </p:sp>
      <p:sp>
        <p:nvSpPr>
          <p:cNvPr id="15461" name="Rectangle 154"/>
          <p:cNvSpPr>
            <a:spLocks noChangeArrowheads="1"/>
          </p:cNvSpPr>
          <p:nvPr/>
        </p:nvSpPr>
        <p:spPr bwMode="auto">
          <a:xfrm>
            <a:off x="5167312" y="2095500"/>
            <a:ext cx="1827744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MS PGothic" pitchFamily="34" charset="-128"/>
                <a:cs typeface="+mn-cs"/>
              </a:rPr>
              <a:t>for anything else</a:t>
            </a:r>
          </a:p>
        </p:txBody>
      </p:sp>
      <p:sp>
        <p:nvSpPr>
          <p:cNvPr id="15462" name="Text Box 155"/>
          <p:cNvSpPr txBox="1">
            <a:spLocks noChangeArrowheads="1"/>
          </p:cNvSpPr>
          <p:nvPr/>
        </p:nvSpPr>
        <p:spPr bwMode="auto">
          <a:xfrm>
            <a:off x="862013" y="4933950"/>
            <a:ext cx="182880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MS PGothic" pitchFamily="34" charset="-128"/>
                <a:cs typeface="+mn-cs"/>
              </a:rPr>
              <a:t>Score for </a:t>
            </a:r>
          </a:p>
        </p:txBody>
      </p:sp>
      <p:sp>
        <p:nvSpPr>
          <p:cNvPr id="15463" name="Oval 156"/>
          <p:cNvSpPr>
            <a:spLocks noChangeArrowheads="1"/>
          </p:cNvSpPr>
          <p:nvPr/>
        </p:nvSpPr>
        <p:spPr bwMode="auto">
          <a:xfrm>
            <a:off x="2289175" y="5092521"/>
            <a:ext cx="165100" cy="157162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3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15464" name="Oval 157" descr="Dark vertical"/>
          <p:cNvSpPr>
            <a:spLocks noChangeArrowheads="1"/>
          </p:cNvSpPr>
          <p:nvPr/>
        </p:nvSpPr>
        <p:spPr bwMode="auto">
          <a:xfrm>
            <a:off x="2287766" y="5622864"/>
            <a:ext cx="163513" cy="165100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3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15465" name="Text Box 159"/>
          <p:cNvSpPr txBox="1">
            <a:spLocks noChangeArrowheads="1"/>
          </p:cNvSpPr>
          <p:nvPr/>
        </p:nvSpPr>
        <p:spPr bwMode="auto">
          <a:xfrm>
            <a:off x="866954" y="5469056"/>
            <a:ext cx="182880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MS PGothic" pitchFamily="34" charset="-128"/>
                <a:cs typeface="+mn-cs"/>
              </a:rPr>
              <a:t>Score for </a:t>
            </a:r>
          </a:p>
        </p:txBody>
      </p:sp>
      <p:sp>
        <p:nvSpPr>
          <p:cNvPr id="15466" name="Text Box 160"/>
          <p:cNvSpPr txBox="1">
            <a:spLocks noChangeArrowheads="1"/>
          </p:cNvSpPr>
          <p:nvPr/>
        </p:nvSpPr>
        <p:spPr bwMode="auto">
          <a:xfrm>
            <a:off x="5086350" y="4918075"/>
            <a:ext cx="182880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MS PGothic" pitchFamily="34" charset="-128"/>
                <a:cs typeface="+mn-cs"/>
              </a:rPr>
              <a:t>Score for </a:t>
            </a:r>
          </a:p>
        </p:txBody>
      </p:sp>
      <p:sp>
        <p:nvSpPr>
          <p:cNvPr id="15467" name="Oval 161"/>
          <p:cNvSpPr>
            <a:spLocks noChangeArrowheads="1"/>
          </p:cNvSpPr>
          <p:nvPr/>
        </p:nvSpPr>
        <p:spPr bwMode="auto">
          <a:xfrm>
            <a:off x="6528695" y="5079129"/>
            <a:ext cx="165100" cy="157162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3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15468" name="Oval 162" descr="Dark vertical"/>
          <p:cNvSpPr>
            <a:spLocks noChangeArrowheads="1"/>
          </p:cNvSpPr>
          <p:nvPr/>
        </p:nvSpPr>
        <p:spPr bwMode="auto">
          <a:xfrm>
            <a:off x="6527287" y="5609472"/>
            <a:ext cx="163512" cy="165100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3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15469" name="Text Box 163"/>
          <p:cNvSpPr txBox="1">
            <a:spLocks noChangeArrowheads="1"/>
          </p:cNvSpPr>
          <p:nvPr/>
        </p:nvSpPr>
        <p:spPr bwMode="auto">
          <a:xfrm>
            <a:off x="5091292" y="5453181"/>
            <a:ext cx="182880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MS PGothic" pitchFamily="34" charset="-128"/>
                <a:cs typeface="+mn-cs"/>
              </a:rPr>
              <a:t>Score for </a:t>
            </a:r>
          </a:p>
        </p:txBody>
      </p:sp>
      <p:cxnSp>
        <p:nvCxnSpPr>
          <p:cNvPr id="5" name="Straight Connector 4"/>
          <p:cNvCxnSpPr/>
          <p:nvPr/>
        </p:nvCxnSpPr>
        <p:spPr bwMode="auto">
          <a:xfrm>
            <a:off x="4724400" y="3039762"/>
            <a:ext cx="0" cy="3665838"/>
          </a:xfrm>
          <a:prstGeom prst="line">
            <a:avLst/>
          </a:prstGeom>
          <a:solidFill>
            <a:schemeClr val="accent1"/>
          </a:solidFill>
          <a:ln w="9525" cap="flat" cmpd="sng" algn="ctr">
            <a:solidFill>
              <a:srgbClr val="FF990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117" name="Text Box 134"/>
          <p:cNvSpPr txBox="1">
            <a:spLocks noChangeArrowheads="1"/>
          </p:cNvSpPr>
          <p:nvPr/>
        </p:nvSpPr>
        <p:spPr bwMode="auto">
          <a:xfrm>
            <a:off x="457200" y="329625"/>
            <a:ext cx="5562600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8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0" i="1" u="none" strike="noStrike" kern="1200" cap="none" spc="0" normalizeH="0" baseline="0" noProof="0" dirty="0" err="1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Arithmetizing</a:t>
            </a:r>
            <a:r>
              <a:rPr kumimoji="0" lang="en-US" sz="4000" b="0" i="0" u="none" strike="noStrike" kern="1200" cap="none" spc="0" normalizeH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  C4...</a:t>
            </a:r>
            <a:endParaRPr kumimoji="0" lang="en-US" sz="4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" name="Ink 1"/>
              <p14:cNvContentPartPr/>
              <p14:nvPr/>
            </p14:nvContentPartPr>
            <p14:xfrm>
              <a:off x="2706840" y="4883400"/>
              <a:ext cx="4807800" cy="1224720"/>
            </p14:xfrm>
          </p:contentPart>
        </mc:Choice>
        <mc:Fallback xmlns="">
          <p:pic>
            <p:nvPicPr>
              <p:cNvPr id="2" name="Ink 1"/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692440" y="4869360"/>
                <a:ext cx="4839120" cy="12495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54991874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066" name="Text Box 2"/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6477000" y="152400"/>
            <a:ext cx="2471738" cy="7112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4000">
                <a:latin typeface="Times" charset="0"/>
              </a:rPr>
              <a:t>Examples</a:t>
            </a:r>
          </a:p>
        </p:txBody>
      </p:sp>
      <p:sp>
        <p:nvSpPr>
          <p:cNvPr id="88067" name="Text Box 3"/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152400" y="228600"/>
            <a:ext cx="6400800" cy="435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r>
              <a:rPr lang="en-US" sz="2000" b="1">
                <a:solidFill>
                  <a:srgbClr val="F38D0F"/>
                </a:solidFill>
                <a:latin typeface="Courier New" pitchFamily="49" charset="0"/>
              </a:rPr>
              <a:t>def</a:t>
            </a:r>
            <a:r>
              <a:rPr lang="en-US" sz="2000" b="1">
                <a:latin typeface="Courier New" pitchFamily="49" charset="0"/>
              </a:rPr>
              <a:t> </a:t>
            </a:r>
            <a:r>
              <a:rPr lang="en-US" sz="2000" b="1">
                <a:solidFill>
                  <a:srgbClr val="0B04FF"/>
                </a:solidFill>
                <a:latin typeface="Courier New" pitchFamily="49" charset="0"/>
              </a:rPr>
              <a:t>addMove</a:t>
            </a:r>
            <a:r>
              <a:rPr lang="en-US" sz="2000" b="1">
                <a:latin typeface="Courier New" pitchFamily="49" charset="0"/>
              </a:rPr>
              <a:t>(self, col, ox):</a:t>
            </a:r>
          </a:p>
          <a:p>
            <a:endParaRPr lang="en-US" sz="2000" b="1">
              <a:latin typeface="Courier New" pitchFamily="49" charset="0"/>
            </a:endParaRPr>
          </a:p>
          <a:p>
            <a:endParaRPr lang="en-US" sz="2000" b="1">
              <a:latin typeface="Courier New" pitchFamily="49" charset="0"/>
            </a:endParaRPr>
          </a:p>
          <a:p>
            <a:r>
              <a:rPr lang="en-US" sz="2000" b="1">
                <a:latin typeface="Courier New" pitchFamily="49" charset="0"/>
              </a:rPr>
              <a:t>    row = self.height-1</a:t>
            </a:r>
          </a:p>
          <a:p>
            <a:r>
              <a:rPr lang="en-US" sz="2000" b="1">
                <a:latin typeface="Courier New" pitchFamily="49" charset="0"/>
              </a:rPr>
              <a:t>    </a:t>
            </a:r>
            <a:r>
              <a:rPr lang="en-US" sz="2000" b="1">
                <a:solidFill>
                  <a:srgbClr val="F38D0F"/>
                </a:solidFill>
                <a:latin typeface="Courier New" pitchFamily="49" charset="0"/>
              </a:rPr>
              <a:t>while </a:t>
            </a:r>
            <a:r>
              <a:rPr lang="en-US" sz="2000" b="1">
                <a:solidFill>
                  <a:srgbClr val="B404C4"/>
                </a:solidFill>
                <a:latin typeface="Courier New" pitchFamily="49" charset="0"/>
              </a:rPr>
              <a:t>True</a:t>
            </a:r>
            <a:r>
              <a:rPr lang="en-US" sz="2000" b="1">
                <a:solidFill>
                  <a:srgbClr val="F38D0F"/>
                </a:solidFill>
                <a:latin typeface="Courier New" pitchFamily="49" charset="0"/>
              </a:rPr>
              <a:t>:</a:t>
            </a:r>
            <a:endParaRPr lang="en-US" sz="2000" b="1">
              <a:latin typeface="Courier New" pitchFamily="49" charset="0"/>
            </a:endParaRPr>
          </a:p>
          <a:p>
            <a:r>
              <a:rPr lang="en-US" sz="2000" b="1">
                <a:latin typeface="Courier New" pitchFamily="49" charset="0"/>
              </a:rPr>
              <a:t>        </a:t>
            </a:r>
            <a:r>
              <a:rPr lang="en-US" sz="2000" b="1">
                <a:solidFill>
                  <a:srgbClr val="F38D0F"/>
                </a:solidFill>
                <a:latin typeface="Courier New" pitchFamily="49" charset="0"/>
              </a:rPr>
              <a:t>if</a:t>
            </a:r>
            <a:r>
              <a:rPr lang="en-US" sz="2000" b="1">
                <a:latin typeface="Courier New" pitchFamily="49" charset="0"/>
              </a:rPr>
              <a:t> self.data[row][col] == </a:t>
            </a:r>
            <a:r>
              <a:rPr lang="en-US" sz="2000" b="1">
                <a:solidFill>
                  <a:srgbClr val="06961A"/>
                </a:solidFill>
                <a:latin typeface="Courier New" pitchFamily="49" charset="0"/>
              </a:rPr>
              <a:t>' '</a:t>
            </a:r>
            <a:r>
              <a:rPr lang="en-US" sz="2000" b="1">
                <a:latin typeface="Courier New" pitchFamily="49" charset="0"/>
              </a:rPr>
              <a:t>:</a:t>
            </a:r>
          </a:p>
          <a:p>
            <a:r>
              <a:rPr lang="en-US" sz="2000" b="1">
                <a:latin typeface="Courier New" pitchFamily="49" charset="0"/>
              </a:rPr>
              <a:t>           self.data[row][col] = ox</a:t>
            </a:r>
          </a:p>
          <a:p>
            <a:endParaRPr lang="en-US" sz="2000" b="1">
              <a:latin typeface="Courier New" pitchFamily="49" charset="0"/>
            </a:endParaRPr>
          </a:p>
          <a:p>
            <a:r>
              <a:rPr lang="en-US" sz="2000" b="1">
                <a:latin typeface="Courier New" pitchFamily="49" charset="0"/>
              </a:rPr>
              <a:t>        row -= 1</a:t>
            </a:r>
          </a:p>
          <a:p>
            <a:endParaRPr lang="en-US" sz="2000" b="1">
              <a:latin typeface="Courier New" pitchFamily="49" charset="0"/>
            </a:endParaRPr>
          </a:p>
          <a:p>
            <a:endParaRPr lang="en-US" sz="2000" b="1">
              <a:latin typeface="Courier New" pitchFamily="49" charset="0"/>
            </a:endParaRPr>
          </a:p>
          <a:p>
            <a:endParaRPr lang="en-US" sz="2000" b="1">
              <a:latin typeface="Courier New" pitchFamily="49" charset="0"/>
            </a:endParaRPr>
          </a:p>
          <a:p>
            <a:r>
              <a:rPr lang="en-US" sz="2000" b="1">
                <a:solidFill>
                  <a:srgbClr val="F38D0F"/>
                </a:solidFill>
                <a:latin typeface="Courier New" pitchFamily="49" charset="0"/>
              </a:rPr>
              <a:t>def</a:t>
            </a:r>
            <a:r>
              <a:rPr lang="en-US" sz="2000" b="1">
                <a:latin typeface="Courier New" pitchFamily="49" charset="0"/>
              </a:rPr>
              <a:t> </a:t>
            </a:r>
            <a:r>
              <a:rPr lang="en-US" sz="2000" b="1">
                <a:solidFill>
                  <a:srgbClr val="0B04FF"/>
                </a:solidFill>
                <a:latin typeface="Courier New" pitchFamily="49" charset="0"/>
              </a:rPr>
              <a:t>allowsMove</a:t>
            </a:r>
            <a:r>
              <a:rPr lang="en-US" sz="2000" b="1">
                <a:latin typeface="Courier New" pitchFamily="49" charset="0"/>
              </a:rPr>
              <a:t>(self, col):</a:t>
            </a:r>
          </a:p>
          <a:p>
            <a:r>
              <a:rPr lang="en-US" sz="2000" b="1">
                <a:latin typeface="Courier New" pitchFamily="49" charset="0"/>
              </a:rPr>
              <a:t>   </a:t>
            </a:r>
          </a:p>
        </p:txBody>
      </p:sp>
      <p:sp>
        <p:nvSpPr>
          <p:cNvPr id="88068" name="Text Box 4"/>
          <p:cNvSpPr txBox="1"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6518275" y="1311275"/>
            <a:ext cx="2459038" cy="1314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600">
                <a:latin typeface="Times New Roman" pitchFamily="18" charset="0"/>
              </a:rPr>
              <a:t>Step through this </a:t>
            </a:r>
            <a:r>
              <a:rPr lang="en-US" sz="1600" b="1">
                <a:latin typeface="Courier New" pitchFamily="49" charset="0"/>
              </a:rPr>
              <a:t>addMove</a:t>
            </a:r>
            <a:r>
              <a:rPr lang="en-US" sz="1600">
                <a:latin typeface="Times New Roman" pitchFamily="18" charset="0"/>
              </a:rPr>
              <a:t> method. </a:t>
            </a:r>
          </a:p>
          <a:p>
            <a:pPr algn="ctr">
              <a:spcBef>
                <a:spcPct val="50000"/>
              </a:spcBef>
            </a:pPr>
            <a:r>
              <a:rPr lang="en-US" sz="1600">
                <a:latin typeface="Times New Roman" pitchFamily="18" charset="0"/>
              </a:rPr>
              <a:t>How does it work?</a:t>
            </a:r>
          </a:p>
          <a:p>
            <a:pPr algn="ctr">
              <a:spcBef>
                <a:spcPct val="50000"/>
              </a:spcBef>
            </a:pPr>
            <a:r>
              <a:rPr lang="en-US" sz="1600" b="1" i="1">
                <a:latin typeface="Times New Roman" pitchFamily="18" charset="0"/>
              </a:rPr>
              <a:t>What's wrong?</a:t>
            </a:r>
            <a:r>
              <a:rPr lang="en-US" sz="1600">
                <a:latin typeface="Times New Roman" pitchFamily="18" charset="0"/>
              </a:rPr>
              <a:t> </a:t>
            </a:r>
          </a:p>
        </p:txBody>
      </p:sp>
      <p:sp>
        <p:nvSpPr>
          <p:cNvPr id="88069" name="Text Box 21"/>
          <p:cNvSpPr txBox="1">
            <a:spLocks noChangeArrowheads="1"/>
          </p:cNvSpPr>
          <p:nvPr/>
        </p:nvSpPr>
        <p:spPr bwMode="auto">
          <a:xfrm>
            <a:off x="1997075" y="509588"/>
            <a:ext cx="685800" cy="517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400"/>
              <a:t>a C4 board</a:t>
            </a:r>
          </a:p>
        </p:txBody>
      </p:sp>
      <p:sp>
        <p:nvSpPr>
          <p:cNvPr id="88070" name="Text Box 24"/>
          <p:cNvSpPr txBox="1">
            <a:spLocks noChangeArrowheads="1"/>
          </p:cNvSpPr>
          <p:nvPr/>
        </p:nvSpPr>
        <p:spPr bwMode="auto">
          <a:xfrm>
            <a:off x="2843213" y="533400"/>
            <a:ext cx="7620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400"/>
              <a:t>col #</a:t>
            </a:r>
          </a:p>
        </p:txBody>
      </p:sp>
      <p:sp>
        <p:nvSpPr>
          <p:cNvPr id="88071" name="Text Box 25"/>
          <p:cNvSpPr txBox="1">
            <a:spLocks noChangeArrowheads="1"/>
          </p:cNvSpPr>
          <p:nvPr/>
        </p:nvSpPr>
        <p:spPr bwMode="auto">
          <a:xfrm>
            <a:off x="3492500" y="682625"/>
            <a:ext cx="1665288" cy="284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lnSpc>
                <a:spcPct val="90000"/>
              </a:lnSpc>
              <a:spcBef>
                <a:spcPct val="50000"/>
              </a:spcBef>
            </a:pPr>
            <a:r>
              <a:rPr lang="en-US" sz="1400" b="1">
                <a:latin typeface="Courier New" pitchFamily="49" charset="0"/>
              </a:rPr>
              <a:t>'X' </a:t>
            </a:r>
            <a:r>
              <a:rPr lang="en-US" sz="1400"/>
              <a:t>or</a:t>
            </a:r>
            <a:r>
              <a:rPr lang="en-US" sz="1400" b="1">
                <a:latin typeface="Courier New" pitchFamily="49" charset="0"/>
              </a:rPr>
              <a:t> 'O'</a:t>
            </a:r>
          </a:p>
        </p:txBody>
      </p:sp>
      <p:sp>
        <p:nvSpPr>
          <p:cNvPr id="88072" name="Text Box 26"/>
          <p:cNvSpPr txBox="1">
            <a:spLocks noChangeArrowheads="1"/>
          </p:cNvSpPr>
          <p:nvPr>
            <p:custDataLst>
              <p:tags r:id="rId4"/>
            </p:custDataLst>
          </p:nvPr>
        </p:nvSpPr>
        <p:spPr bwMode="auto">
          <a:xfrm>
            <a:off x="6103938" y="4103688"/>
            <a:ext cx="2770187" cy="825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600" b="1">
                <a:latin typeface="Courier New" pitchFamily="49" charset="0"/>
              </a:rPr>
              <a:t>allowsMove</a:t>
            </a:r>
            <a:r>
              <a:rPr lang="en-US" sz="1600">
                <a:latin typeface="Times New Roman" pitchFamily="18" charset="0"/>
              </a:rPr>
              <a:t> should return </a:t>
            </a:r>
            <a:r>
              <a:rPr lang="en-US" sz="1600" b="1">
                <a:latin typeface="Courier New" pitchFamily="49" charset="0"/>
              </a:rPr>
              <a:t>True</a:t>
            </a:r>
            <a:r>
              <a:rPr lang="en-US" sz="1600">
                <a:latin typeface="Times New Roman" pitchFamily="18" charset="0"/>
              </a:rPr>
              <a:t> if </a:t>
            </a:r>
            <a:r>
              <a:rPr lang="en-US" sz="1600" b="1">
                <a:latin typeface="Courier New" pitchFamily="49" charset="0"/>
              </a:rPr>
              <a:t>col</a:t>
            </a:r>
            <a:r>
              <a:rPr lang="en-US" sz="1600">
                <a:latin typeface="Times New Roman" pitchFamily="18" charset="0"/>
              </a:rPr>
              <a:t> is a valid move; </a:t>
            </a:r>
            <a:r>
              <a:rPr lang="en-US" sz="1600" b="1">
                <a:latin typeface="Courier New" pitchFamily="49" charset="0"/>
              </a:rPr>
              <a:t>False</a:t>
            </a:r>
            <a:r>
              <a:rPr lang="en-US" sz="1600">
                <a:latin typeface="Times New Roman" pitchFamily="18" charset="0"/>
              </a:rPr>
              <a:t> otherwise. </a:t>
            </a:r>
          </a:p>
        </p:txBody>
      </p:sp>
      <p:sp>
        <p:nvSpPr>
          <p:cNvPr id="88073" name="Line 27"/>
          <p:cNvSpPr>
            <a:spLocks noChangeShapeType="1"/>
          </p:cNvSpPr>
          <p:nvPr/>
        </p:nvSpPr>
        <p:spPr bwMode="auto">
          <a:xfrm flipH="1" flipV="1">
            <a:off x="3962400" y="534988"/>
            <a:ext cx="358775" cy="17621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8074" name="Ink 28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2016125" y="2424113"/>
            <a:ext cx="804863" cy="249237"/>
          </a:xfrm>
          <a:custGeom>
            <a:avLst/>
            <a:gdLst>
              <a:gd name="T0" fmla="*/ 2147483647 w 2238"/>
              <a:gd name="T1" fmla="*/ 2147483647 h 695"/>
              <a:gd name="T2" fmla="*/ 2147483647 w 2238"/>
              <a:gd name="T3" fmla="*/ 2147483647 h 695"/>
              <a:gd name="T4" fmla="*/ 2147483647 w 2238"/>
              <a:gd name="T5" fmla="*/ 2147483647 h 695"/>
              <a:gd name="T6" fmla="*/ 2147483647 w 2238"/>
              <a:gd name="T7" fmla="*/ 2147483647 h 695"/>
              <a:gd name="T8" fmla="*/ 2147483647 w 2238"/>
              <a:gd name="T9" fmla="*/ 2147483647 h 695"/>
              <a:gd name="T10" fmla="*/ 2147483647 w 2238"/>
              <a:gd name="T11" fmla="*/ 2147483647 h 695"/>
              <a:gd name="T12" fmla="*/ 2147483647 w 2238"/>
              <a:gd name="T13" fmla="*/ 2147483647 h 695"/>
              <a:gd name="T14" fmla="*/ 2147483647 w 2238"/>
              <a:gd name="T15" fmla="*/ 2147483647 h 695"/>
              <a:gd name="T16" fmla="*/ 2147483647 w 2238"/>
              <a:gd name="T17" fmla="*/ 2147483647 h 695"/>
              <a:gd name="T18" fmla="*/ 2147483647 w 2238"/>
              <a:gd name="T19" fmla="*/ 2147483647 h 695"/>
              <a:gd name="T20" fmla="*/ 2147483647 w 2238"/>
              <a:gd name="T21" fmla="*/ 2147483647 h 695"/>
              <a:gd name="T22" fmla="*/ 2147483647 w 2238"/>
              <a:gd name="T23" fmla="*/ 2147483647 h 695"/>
              <a:gd name="T24" fmla="*/ 2147483647 w 2238"/>
              <a:gd name="T25" fmla="*/ 2147483647 h 695"/>
              <a:gd name="T26" fmla="*/ 2147483647 w 2238"/>
              <a:gd name="T27" fmla="*/ 2147483647 h 695"/>
              <a:gd name="T28" fmla="*/ 2147483647 w 2238"/>
              <a:gd name="T29" fmla="*/ 2147483647 h 695"/>
              <a:gd name="T30" fmla="*/ 2147483647 w 2238"/>
              <a:gd name="T31" fmla="*/ 2147483647 h 695"/>
              <a:gd name="T32" fmla="*/ 2147483647 w 2238"/>
              <a:gd name="T33" fmla="*/ 2147483647 h 695"/>
              <a:gd name="T34" fmla="*/ 2147483647 w 2238"/>
              <a:gd name="T35" fmla="*/ 2147483647 h 695"/>
              <a:gd name="T36" fmla="*/ 2147483647 w 2238"/>
              <a:gd name="T37" fmla="*/ 2147483647 h 695"/>
              <a:gd name="T38" fmla="*/ 2147483647 w 2238"/>
              <a:gd name="T39" fmla="*/ 2147483647 h 695"/>
              <a:gd name="T40" fmla="*/ 2147483647 w 2238"/>
              <a:gd name="T41" fmla="*/ 2147483647 h 695"/>
              <a:gd name="T42" fmla="*/ 2147483647 w 2238"/>
              <a:gd name="T43" fmla="*/ 2147483647 h 695"/>
              <a:gd name="T44" fmla="*/ 2147483647 w 2238"/>
              <a:gd name="T45" fmla="*/ 0 h 695"/>
              <a:gd name="T46" fmla="*/ 2147483647 w 2238"/>
              <a:gd name="T47" fmla="*/ 2147483647 h 695"/>
              <a:gd name="T48" fmla="*/ 2147483647 w 2238"/>
              <a:gd name="T49" fmla="*/ 2147483647 h 695"/>
              <a:gd name="T50" fmla="*/ 2147483647 w 2238"/>
              <a:gd name="T51" fmla="*/ 2147483647 h 695"/>
              <a:gd name="T52" fmla="*/ 2147483647 w 2238"/>
              <a:gd name="T53" fmla="*/ 2147483647 h 695"/>
              <a:gd name="T54" fmla="*/ 2147483647 w 2238"/>
              <a:gd name="T55" fmla="*/ 2147483647 h 695"/>
              <a:gd name="T56" fmla="*/ 2147483647 w 2238"/>
              <a:gd name="T57" fmla="*/ 2147483647 h 695"/>
              <a:gd name="T58" fmla="*/ 2147483647 w 2238"/>
              <a:gd name="T59" fmla="*/ 2147483647 h 695"/>
              <a:gd name="T60" fmla="*/ 2147483647 w 2238"/>
              <a:gd name="T61" fmla="*/ 2147483647 h 695"/>
              <a:gd name="T62" fmla="*/ 2147483647 w 2238"/>
              <a:gd name="T63" fmla="*/ 2147483647 h 695"/>
              <a:gd name="T64" fmla="*/ 2147483647 w 2238"/>
              <a:gd name="T65" fmla="*/ 2147483647 h 695"/>
              <a:gd name="T66" fmla="*/ 2147483647 w 2238"/>
              <a:gd name="T67" fmla="*/ 2147483647 h 695"/>
              <a:gd name="T68" fmla="*/ 2147483647 w 2238"/>
              <a:gd name="T69" fmla="*/ 2147483647 h 695"/>
              <a:gd name="T70" fmla="*/ 2147483647 w 2238"/>
              <a:gd name="T71" fmla="*/ 2147483647 h 695"/>
              <a:gd name="T72" fmla="*/ 2147483647 w 2238"/>
              <a:gd name="T73" fmla="*/ 2147483647 h 695"/>
              <a:gd name="T74" fmla="*/ 2147483647 w 2238"/>
              <a:gd name="T75" fmla="*/ 2147483647 h 695"/>
              <a:gd name="T76" fmla="*/ 2147483647 w 2238"/>
              <a:gd name="T77" fmla="*/ 2147483647 h 695"/>
              <a:gd name="T78" fmla="*/ 2147483647 w 2238"/>
              <a:gd name="T79" fmla="*/ 2147483647 h 695"/>
              <a:gd name="T80" fmla="*/ 2147483647 w 2238"/>
              <a:gd name="T81" fmla="*/ 2147483647 h 695"/>
              <a:gd name="T82" fmla="*/ 2147483647 w 2238"/>
              <a:gd name="T83" fmla="*/ 2147483647 h 695"/>
              <a:gd name="T84" fmla="*/ 2147483647 w 2238"/>
              <a:gd name="T85" fmla="*/ 2147483647 h 695"/>
              <a:gd name="T86" fmla="*/ 2147483647 w 2238"/>
              <a:gd name="T87" fmla="*/ 2147483647 h 695"/>
              <a:gd name="T88" fmla="*/ 2147483647 w 2238"/>
              <a:gd name="T89" fmla="*/ 2147483647 h 695"/>
              <a:gd name="T90" fmla="*/ 2147483647 w 2238"/>
              <a:gd name="T91" fmla="*/ 2147483647 h 695"/>
              <a:gd name="T92" fmla="*/ 2147483647 w 2238"/>
              <a:gd name="T93" fmla="*/ 2147483647 h 695"/>
              <a:gd name="T94" fmla="*/ 2147483647 w 2238"/>
              <a:gd name="T95" fmla="*/ 2147483647 h 695"/>
              <a:gd name="T96" fmla="*/ 2147483647 w 2238"/>
              <a:gd name="T97" fmla="*/ 2147483647 h 695"/>
              <a:gd name="T98" fmla="*/ 2147483647 w 2238"/>
              <a:gd name="T99" fmla="*/ 2147483647 h 695"/>
              <a:gd name="T100" fmla="*/ 2147483647 w 2238"/>
              <a:gd name="T101" fmla="*/ 2147483647 h 695"/>
              <a:gd name="T102" fmla="*/ 2147483647 w 2238"/>
              <a:gd name="T103" fmla="*/ 2147483647 h 695"/>
              <a:gd name="T104" fmla="*/ 2147483647 w 2238"/>
              <a:gd name="T105" fmla="*/ 2147483647 h 695"/>
              <a:gd name="T106" fmla="*/ 2147483647 w 2238"/>
              <a:gd name="T107" fmla="*/ 2147483647 h 695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2238"/>
              <a:gd name="T163" fmla="*/ 0 h 695"/>
              <a:gd name="T164" fmla="*/ 2238 w 2238"/>
              <a:gd name="T165" fmla="*/ 695 h 695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2238" h="695" extrusionOk="0">
                <a:moveTo>
                  <a:pt x="23" y="299"/>
                </a:moveTo>
                <a:cubicBezTo>
                  <a:pt x="-17" y="273"/>
                  <a:pt x="0" y="315"/>
                  <a:pt x="6" y="354"/>
                </a:cubicBezTo>
                <a:cubicBezTo>
                  <a:pt x="15" y="411"/>
                  <a:pt x="26" y="469"/>
                  <a:pt x="38" y="526"/>
                </a:cubicBezTo>
                <a:cubicBezTo>
                  <a:pt x="46" y="563"/>
                  <a:pt x="53" y="600"/>
                  <a:pt x="59" y="637"/>
                </a:cubicBezTo>
                <a:cubicBezTo>
                  <a:pt x="62" y="655"/>
                  <a:pt x="63" y="661"/>
                  <a:pt x="66" y="673"/>
                </a:cubicBezTo>
                <a:cubicBezTo>
                  <a:pt x="54" y="640"/>
                  <a:pt x="44" y="608"/>
                  <a:pt x="37" y="574"/>
                </a:cubicBezTo>
                <a:cubicBezTo>
                  <a:pt x="28" y="527"/>
                  <a:pt x="23" y="477"/>
                  <a:pt x="21" y="429"/>
                </a:cubicBezTo>
                <a:cubicBezTo>
                  <a:pt x="18" y="368"/>
                  <a:pt x="20" y="297"/>
                  <a:pt x="42" y="239"/>
                </a:cubicBezTo>
                <a:cubicBezTo>
                  <a:pt x="55" y="204"/>
                  <a:pt x="77" y="181"/>
                  <a:pt x="107" y="160"/>
                </a:cubicBezTo>
                <a:cubicBezTo>
                  <a:pt x="135" y="139"/>
                  <a:pt x="170" y="132"/>
                  <a:pt x="203" y="123"/>
                </a:cubicBezTo>
              </a:path>
              <a:path w="2238" h="695" extrusionOk="0">
                <a:moveTo>
                  <a:pt x="267" y="417"/>
                </a:moveTo>
                <a:cubicBezTo>
                  <a:pt x="287" y="452"/>
                  <a:pt x="308" y="450"/>
                  <a:pt x="351" y="451"/>
                </a:cubicBezTo>
                <a:cubicBezTo>
                  <a:pt x="393" y="451"/>
                  <a:pt x="438" y="446"/>
                  <a:pt x="478" y="432"/>
                </a:cubicBezTo>
                <a:cubicBezTo>
                  <a:pt x="511" y="420"/>
                  <a:pt x="552" y="400"/>
                  <a:pt x="553" y="360"/>
                </a:cubicBezTo>
                <a:cubicBezTo>
                  <a:pt x="554" y="317"/>
                  <a:pt x="503" y="284"/>
                  <a:pt x="468" y="272"/>
                </a:cubicBezTo>
                <a:cubicBezTo>
                  <a:pt x="424" y="257"/>
                  <a:pt x="378" y="265"/>
                  <a:pt x="340" y="293"/>
                </a:cubicBezTo>
                <a:cubicBezTo>
                  <a:pt x="290" y="330"/>
                  <a:pt x="253" y="392"/>
                  <a:pt x="254" y="455"/>
                </a:cubicBezTo>
                <a:cubicBezTo>
                  <a:pt x="255" y="519"/>
                  <a:pt x="297" y="570"/>
                  <a:pt x="348" y="604"/>
                </a:cubicBezTo>
                <a:cubicBezTo>
                  <a:pt x="387" y="630"/>
                  <a:pt x="446" y="654"/>
                  <a:pt x="493" y="657"/>
                </a:cubicBezTo>
                <a:cubicBezTo>
                  <a:pt x="532" y="660"/>
                  <a:pt x="582" y="642"/>
                  <a:pt x="615" y="622"/>
                </a:cubicBezTo>
                <a:cubicBezTo>
                  <a:pt x="625" y="615"/>
                  <a:pt x="634" y="609"/>
                  <a:pt x="644" y="602"/>
                </a:cubicBezTo>
              </a:path>
              <a:path w="2238" h="695" extrusionOk="0">
                <a:moveTo>
                  <a:pt x="799" y="30"/>
                </a:moveTo>
                <a:cubicBezTo>
                  <a:pt x="799" y="20"/>
                  <a:pt x="798" y="10"/>
                  <a:pt x="798" y="0"/>
                </a:cubicBezTo>
                <a:cubicBezTo>
                  <a:pt x="785" y="49"/>
                  <a:pt x="783" y="98"/>
                  <a:pt x="780" y="149"/>
                </a:cubicBezTo>
                <a:cubicBezTo>
                  <a:pt x="775" y="239"/>
                  <a:pt x="770" y="328"/>
                  <a:pt x="764" y="418"/>
                </a:cubicBezTo>
                <a:cubicBezTo>
                  <a:pt x="759" y="491"/>
                  <a:pt x="756" y="563"/>
                  <a:pt x="755" y="636"/>
                </a:cubicBezTo>
                <a:cubicBezTo>
                  <a:pt x="755" y="662"/>
                  <a:pt x="739" y="713"/>
                  <a:pt x="766" y="671"/>
                </a:cubicBezTo>
              </a:path>
              <a:path w="2238" h="695" extrusionOk="0">
                <a:moveTo>
                  <a:pt x="722" y="518"/>
                </a:moveTo>
                <a:cubicBezTo>
                  <a:pt x="713" y="500"/>
                  <a:pt x="675" y="448"/>
                  <a:pt x="681" y="426"/>
                </a:cubicBezTo>
                <a:cubicBezTo>
                  <a:pt x="690" y="392"/>
                  <a:pt x="737" y="391"/>
                  <a:pt x="765" y="391"/>
                </a:cubicBezTo>
                <a:cubicBezTo>
                  <a:pt x="802" y="391"/>
                  <a:pt x="842" y="405"/>
                  <a:pt x="870" y="430"/>
                </a:cubicBezTo>
                <a:cubicBezTo>
                  <a:pt x="901" y="458"/>
                  <a:pt x="920" y="498"/>
                  <a:pt x="942" y="533"/>
                </a:cubicBezTo>
                <a:cubicBezTo>
                  <a:pt x="963" y="566"/>
                  <a:pt x="987" y="599"/>
                  <a:pt x="1024" y="616"/>
                </a:cubicBezTo>
                <a:cubicBezTo>
                  <a:pt x="1074" y="639"/>
                  <a:pt x="1128" y="613"/>
                  <a:pt x="1153" y="567"/>
                </a:cubicBezTo>
                <a:cubicBezTo>
                  <a:pt x="1195" y="491"/>
                  <a:pt x="1189" y="379"/>
                  <a:pt x="1178" y="296"/>
                </a:cubicBezTo>
                <a:cubicBezTo>
                  <a:pt x="1174" y="270"/>
                  <a:pt x="1171" y="247"/>
                  <a:pt x="1164" y="222"/>
                </a:cubicBezTo>
              </a:path>
              <a:path w="2238" h="695" extrusionOk="0">
                <a:moveTo>
                  <a:pt x="1308" y="589"/>
                </a:moveTo>
                <a:cubicBezTo>
                  <a:pt x="1326" y="616"/>
                  <a:pt x="1344" y="641"/>
                  <a:pt x="1363" y="667"/>
                </a:cubicBezTo>
                <a:cubicBezTo>
                  <a:pt x="1362" y="632"/>
                  <a:pt x="1347" y="606"/>
                  <a:pt x="1335" y="571"/>
                </a:cubicBezTo>
                <a:cubicBezTo>
                  <a:pt x="1320" y="526"/>
                  <a:pt x="1309" y="482"/>
                  <a:pt x="1306" y="434"/>
                </a:cubicBezTo>
                <a:cubicBezTo>
                  <a:pt x="1303" y="387"/>
                  <a:pt x="1322" y="348"/>
                  <a:pt x="1368" y="331"/>
                </a:cubicBezTo>
                <a:cubicBezTo>
                  <a:pt x="1422" y="312"/>
                  <a:pt x="1473" y="323"/>
                  <a:pt x="1528" y="321"/>
                </a:cubicBezTo>
                <a:cubicBezTo>
                  <a:pt x="1588" y="319"/>
                  <a:pt x="1644" y="319"/>
                  <a:pt x="1704" y="322"/>
                </a:cubicBezTo>
              </a:path>
              <a:path w="2238" h="695" extrusionOk="0">
                <a:moveTo>
                  <a:pt x="1676" y="626"/>
                </a:moveTo>
                <a:cubicBezTo>
                  <a:pt x="1675" y="633"/>
                  <a:pt x="1675" y="640"/>
                  <a:pt x="1674" y="647"/>
                </a:cubicBezTo>
                <a:cubicBezTo>
                  <a:pt x="1707" y="623"/>
                  <a:pt x="1713" y="592"/>
                  <a:pt x="1725" y="551"/>
                </a:cubicBezTo>
                <a:cubicBezTo>
                  <a:pt x="1735" y="517"/>
                  <a:pt x="1740" y="482"/>
                  <a:pt x="1746" y="447"/>
                </a:cubicBezTo>
                <a:cubicBezTo>
                  <a:pt x="1751" y="421"/>
                  <a:pt x="1757" y="396"/>
                  <a:pt x="1763" y="370"/>
                </a:cubicBezTo>
                <a:cubicBezTo>
                  <a:pt x="1798" y="395"/>
                  <a:pt x="1817" y="427"/>
                  <a:pt x="1846" y="459"/>
                </a:cubicBezTo>
                <a:cubicBezTo>
                  <a:pt x="1886" y="503"/>
                  <a:pt x="1928" y="546"/>
                  <a:pt x="1980" y="574"/>
                </a:cubicBezTo>
                <a:cubicBezTo>
                  <a:pt x="2022" y="597"/>
                  <a:pt x="2086" y="612"/>
                  <a:pt x="2127" y="577"/>
                </a:cubicBezTo>
                <a:cubicBezTo>
                  <a:pt x="2165" y="545"/>
                  <a:pt x="2179" y="495"/>
                  <a:pt x="2190" y="449"/>
                </a:cubicBezTo>
                <a:cubicBezTo>
                  <a:pt x="2205" y="384"/>
                  <a:pt x="2205" y="318"/>
                  <a:pt x="2212" y="252"/>
                </a:cubicBezTo>
                <a:cubicBezTo>
                  <a:pt x="2216" y="212"/>
                  <a:pt x="2224" y="178"/>
                  <a:pt x="2237" y="141"/>
                </a:cubicBezTo>
              </a:path>
            </a:pathLst>
          </a:custGeom>
          <a:noFill/>
          <a:ln w="19050" cap="rnd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8075" name="Ink 29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1787525" y="1455738"/>
            <a:ext cx="2630488" cy="312737"/>
          </a:xfrm>
          <a:custGeom>
            <a:avLst/>
            <a:gdLst>
              <a:gd name="T0" fmla="*/ 2147483647 w 7307"/>
              <a:gd name="T1" fmla="*/ 2147483647 h 869"/>
              <a:gd name="T2" fmla="*/ 2147483647 w 7307"/>
              <a:gd name="T3" fmla="*/ 2147483647 h 869"/>
              <a:gd name="T4" fmla="*/ 2147483647 w 7307"/>
              <a:gd name="T5" fmla="*/ 2147483647 h 869"/>
              <a:gd name="T6" fmla="*/ 0 w 7307"/>
              <a:gd name="T7" fmla="*/ 2147483647 h 869"/>
              <a:gd name="T8" fmla="*/ 2147483647 w 7307"/>
              <a:gd name="T9" fmla="*/ 2147483647 h 869"/>
              <a:gd name="T10" fmla="*/ 2147483647 w 7307"/>
              <a:gd name="T11" fmla="*/ 2147483647 h 869"/>
              <a:gd name="T12" fmla="*/ 2147483647 w 7307"/>
              <a:gd name="T13" fmla="*/ 2147483647 h 869"/>
              <a:gd name="T14" fmla="*/ 2147483647 w 7307"/>
              <a:gd name="T15" fmla="*/ 2147483647 h 869"/>
              <a:gd name="T16" fmla="*/ 2147483647 w 7307"/>
              <a:gd name="T17" fmla="*/ 2147483647 h 869"/>
              <a:gd name="T18" fmla="*/ 2147483647 w 7307"/>
              <a:gd name="T19" fmla="*/ 2147483647 h 869"/>
              <a:gd name="T20" fmla="*/ 2147483647 w 7307"/>
              <a:gd name="T21" fmla="*/ 2147483647 h 869"/>
              <a:gd name="T22" fmla="*/ 2147483647 w 7307"/>
              <a:gd name="T23" fmla="*/ 2147483647 h 869"/>
              <a:gd name="T24" fmla="*/ 2147483647 w 7307"/>
              <a:gd name="T25" fmla="*/ 2147483647 h 869"/>
              <a:gd name="T26" fmla="*/ 2147483647 w 7307"/>
              <a:gd name="T27" fmla="*/ 2147483647 h 869"/>
              <a:gd name="T28" fmla="*/ 2147483647 w 7307"/>
              <a:gd name="T29" fmla="*/ 2147483647 h 869"/>
              <a:gd name="T30" fmla="*/ 2147483647 w 7307"/>
              <a:gd name="T31" fmla="*/ 2147483647 h 869"/>
              <a:gd name="T32" fmla="*/ 2147483647 w 7307"/>
              <a:gd name="T33" fmla="*/ 2147483647 h 869"/>
              <a:gd name="T34" fmla="*/ 2147483647 w 7307"/>
              <a:gd name="T35" fmla="*/ 2147483647 h 869"/>
              <a:gd name="T36" fmla="*/ 2147483647 w 7307"/>
              <a:gd name="T37" fmla="*/ 2147483647 h 869"/>
              <a:gd name="T38" fmla="*/ 2147483647 w 7307"/>
              <a:gd name="T39" fmla="*/ 2147483647 h 869"/>
              <a:gd name="T40" fmla="*/ 2147483647 w 7307"/>
              <a:gd name="T41" fmla="*/ 2147483647 h 869"/>
              <a:gd name="T42" fmla="*/ 2147483647 w 7307"/>
              <a:gd name="T43" fmla="*/ 2147483647 h 869"/>
              <a:gd name="T44" fmla="*/ 2147483647 w 7307"/>
              <a:gd name="T45" fmla="*/ 2147483647 h 869"/>
              <a:gd name="T46" fmla="*/ 2147483647 w 7307"/>
              <a:gd name="T47" fmla="*/ 2147483647 h 869"/>
              <a:gd name="T48" fmla="*/ 2147483647 w 7307"/>
              <a:gd name="T49" fmla="*/ 2147483647 h 869"/>
              <a:gd name="T50" fmla="*/ 2147483647 w 7307"/>
              <a:gd name="T51" fmla="*/ 2147483647 h 869"/>
              <a:gd name="T52" fmla="*/ 2147483647 w 7307"/>
              <a:gd name="T53" fmla="*/ 2147483647 h 869"/>
              <a:gd name="T54" fmla="*/ 2147483647 w 7307"/>
              <a:gd name="T55" fmla="*/ 2147483647 h 869"/>
              <a:gd name="T56" fmla="*/ 2147483647 w 7307"/>
              <a:gd name="T57" fmla="*/ 2147483647 h 869"/>
              <a:gd name="T58" fmla="*/ 2147483647 w 7307"/>
              <a:gd name="T59" fmla="*/ 2147483647 h 869"/>
              <a:gd name="T60" fmla="*/ 2147483647 w 7307"/>
              <a:gd name="T61" fmla="*/ 2147483647 h 869"/>
              <a:gd name="T62" fmla="*/ 2147483647 w 7307"/>
              <a:gd name="T63" fmla="*/ 2147483647 h 869"/>
              <a:gd name="T64" fmla="*/ 2147483647 w 7307"/>
              <a:gd name="T65" fmla="*/ 2147483647 h 869"/>
              <a:gd name="T66" fmla="*/ 2147483647 w 7307"/>
              <a:gd name="T67" fmla="*/ 2147483647 h 869"/>
              <a:gd name="T68" fmla="*/ 2147483647 w 7307"/>
              <a:gd name="T69" fmla="*/ 2147483647 h 869"/>
              <a:gd name="T70" fmla="*/ 2147483647 w 7307"/>
              <a:gd name="T71" fmla="*/ 2147483647 h 869"/>
              <a:gd name="T72" fmla="*/ 2147483647 w 7307"/>
              <a:gd name="T73" fmla="*/ 2147483647 h 869"/>
              <a:gd name="T74" fmla="*/ 2147483647 w 7307"/>
              <a:gd name="T75" fmla="*/ 2147483647 h 869"/>
              <a:gd name="T76" fmla="*/ 2147483647 w 7307"/>
              <a:gd name="T77" fmla="*/ 2147483647 h 869"/>
              <a:gd name="T78" fmla="*/ 2147483647 w 7307"/>
              <a:gd name="T79" fmla="*/ 2147483647 h 869"/>
              <a:gd name="T80" fmla="*/ 2147483647 w 7307"/>
              <a:gd name="T81" fmla="*/ 2147483647 h 869"/>
              <a:gd name="T82" fmla="*/ 2147483647 w 7307"/>
              <a:gd name="T83" fmla="*/ 2147483647 h 869"/>
              <a:gd name="T84" fmla="*/ 2147483647 w 7307"/>
              <a:gd name="T85" fmla="*/ 2147483647 h 869"/>
              <a:gd name="T86" fmla="*/ 2147483647 w 7307"/>
              <a:gd name="T87" fmla="*/ 2147483647 h 869"/>
              <a:gd name="T88" fmla="*/ 2147483647 w 7307"/>
              <a:gd name="T89" fmla="*/ 2147483647 h 869"/>
              <a:gd name="T90" fmla="*/ 2147483647 w 7307"/>
              <a:gd name="T91" fmla="*/ 2147483647 h 869"/>
              <a:gd name="T92" fmla="*/ 2147483647 w 7307"/>
              <a:gd name="T93" fmla="*/ 2147483647 h 869"/>
              <a:gd name="T94" fmla="*/ 2147483647 w 7307"/>
              <a:gd name="T95" fmla="*/ 2147483647 h 869"/>
              <a:gd name="T96" fmla="*/ 2147483647 w 7307"/>
              <a:gd name="T97" fmla="*/ 2147483647 h 869"/>
              <a:gd name="T98" fmla="*/ 2147483647 w 7307"/>
              <a:gd name="T99" fmla="*/ 2147483647 h 869"/>
              <a:gd name="T100" fmla="*/ 2147483647 w 7307"/>
              <a:gd name="T101" fmla="*/ 2147483647 h 869"/>
              <a:gd name="T102" fmla="*/ 2147483647 w 7307"/>
              <a:gd name="T103" fmla="*/ 2147483647 h 869"/>
              <a:gd name="T104" fmla="*/ 2147483647 w 7307"/>
              <a:gd name="T105" fmla="*/ 2147483647 h 869"/>
              <a:gd name="T106" fmla="*/ 2147483647 w 7307"/>
              <a:gd name="T107" fmla="*/ 2147483647 h 869"/>
              <a:gd name="T108" fmla="*/ 2147483647 w 7307"/>
              <a:gd name="T109" fmla="*/ 2147483647 h 869"/>
              <a:gd name="T110" fmla="*/ 2147483647 w 7307"/>
              <a:gd name="T111" fmla="*/ 2147483647 h 869"/>
              <a:gd name="T112" fmla="*/ 2147483647 w 7307"/>
              <a:gd name="T113" fmla="*/ 2147483647 h 869"/>
              <a:gd name="T114" fmla="*/ 2147483647 w 7307"/>
              <a:gd name="T115" fmla="*/ 2147483647 h 869"/>
              <a:gd name="T116" fmla="*/ 2147483647 w 7307"/>
              <a:gd name="T117" fmla="*/ 2147483647 h 869"/>
              <a:gd name="T118" fmla="*/ 2147483647 w 7307"/>
              <a:gd name="T119" fmla="*/ 2147483647 h 869"/>
              <a:gd name="T120" fmla="*/ 2147483647 w 7307"/>
              <a:gd name="T121" fmla="*/ 2147483647 h 869"/>
              <a:gd name="T122" fmla="*/ 2147483647 w 7307"/>
              <a:gd name="T123" fmla="*/ 2147483647 h 869"/>
              <a:gd name="T124" fmla="*/ 2147483647 w 7307"/>
              <a:gd name="T125" fmla="*/ 2147483647 h 869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  <a:gd name="T189" fmla="*/ 0 w 7307"/>
              <a:gd name="T190" fmla="*/ 0 h 869"/>
              <a:gd name="T191" fmla="*/ 7307 w 7307"/>
              <a:gd name="T192" fmla="*/ 869 h 869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T189" t="T190" r="T191" b="T192"/>
            <a:pathLst>
              <a:path w="7307" h="869" extrusionOk="0">
                <a:moveTo>
                  <a:pt x="125" y="487"/>
                </a:moveTo>
                <a:cubicBezTo>
                  <a:pt x="91" y="502"/>
                  <a:pt x="60" y="517"/>
                  <a:pt x="27" y="536"/>
                </a:cubicBezTo>
                <a:cubicBezTo>
                  <a:pt x="70" y="519"/>
                  <a:pt x="109" y="501"/>
                  <a:pt x="151" y="480"/>
                </a:cubicBezTo>
                <a:cubicBezTo>
                  <a:pt x="215" y="448"/>
                  <a:pt x="276" y="413"/>
                  <a:pt x="336" y="375"/>
                </a:cubicBezTo>
                <a:cubicBezTo>
                  <a:pt x="380" y="347"/>
                  <a:pt x="412" y="319"/>
                  <a:pt x="448" y="284"/>
                </a:cubicBezTo>
                <a:cubicBezTo>
                  <a:pt x="394" y="294"/>
                  <a:pt x="352" y="302"/>
                  <a:pt x="299" y="328"/>
                </a:cubicBezTo>
                <a:cubicBezTo>
                  <a:pt x="230" y="362"/>
                  <a:pt x="167" y="402"/>
                  <a:pt x="105" y="447"/>
                </a:cubicBezTo>
                <a:cubicBezTo>
                  <a:pt x="63" y="478"/>
                  <a:pt x="33" y="507"/>
                  <a:pt x="0" y="545"/>
                </a:cubicBezTo>
                <a:cubicBezTo>
                  <a:pt x="41" y="562"/>
                  <a:pt x="48" y="566"/>
                  <a:pt x="114" y="545"/>
                </a:cubicBezTo>
                <a:cubicBezTo>
                  <a:pt x="256" y="499"/>
                  <a:pt x="386" y="422"/>
                  <a:pt x="526" y="370"/>
                </a:cubicBezTo>
                <a:cubicBezTo>
                  <a:pt x="558" y="360"/>
                  <a:pt x="567" y="358"/>
                  <a:pt x="586" y="348"/>
                </a:cubicBezTo>
                <a:cubicBezTo>
                  <a:pt x="536" y="382"/>
                  <a:pt x="483" y="409"/>
                  <a:pt x="431" y="441"/>
                </a:cubicBezTo>
                <a:cubicBezTo>
                  <a:pt x="372" y="477"/>
                  <a:pt x="304" y="513"/>
                  <a:pt x="254" y="561"/>
                </a:cubicBezTo>
                <a:cubicBezTo>
                  <a:pt x="229" y="585"/>
                  <a:pt x="230" y="602"/>
                  <a:pt x="218" y="623"/>
                </a:cubicBezTo>
                <a:cubicBezTo>
                  <a:pt x="290" y="614"/>
                  <a:pt x="352" y="594"/>
                  <a:pt x="421" y="567"/>
                </a:cubicBezTo>
                <a:cubicBezTo>
                  <a:pt x="551" y="516"/>
                  <a:pt x="675" y="459"/>
                  <a:pt x="799" y="397"/>
                </a:cubicBezTo>
                <a:cubicBezTo>
                  <a:pt x="742" y="411"/>
                  <a:pt x="694" y="434"/>
                  <a:pt x="642" y="461"/>
                </a:cubicBezTo>
                <a:cubicBezTo>
                  <a:pt x="582" y="492"/>
                  <a:pt x="520" y="523"/>
                  <a:pt x="465" y="561"/>
                </a:cubicBezTo>
                <a:cubicBezTo>
                  <a:pt x="437" y="580"/>
                  <a:pt x="429" y="596"/>
                  <a:pt x="410" y="618"/>
                </a:cubicBezTo>
                <a:cubicBezTo>
                  <a:pt x="467" y="605"/>
                  <a:pt x="522" y="591"/>
                  <a:pt x="577" y="571"/>
                </a:cubicBezTo>
                <a:cubicBezTo>
                  <a:pt x="596" y="564"/>
                  <a:pt x="889" y="451"/>
                  <a:pt x="889" y="460"/>
                </a:cubicBezTo>
                <a:cubicBezTo>
                  <a:pt x="888" y="495"/>
                  <a:pt x="826" y="544"/>
                  <a:pt x="800" y="567"/>
                </a:cubicBezTo>
                <a:cubicBezTo>
                  <a:pt x="775" y="585"/>
                  <a:pt x="768" y="590"/>
                  <a:pt x="754" y="604"/>
                </a:cubicBezTo>
                <a:cubicBezTo>
                  <a:pt x="746" y="612"/>
                  <a:pt x="739" y="620"/>
                  <a:pt x="731" y="628"/>
                </a:cubicBezTo>
                <a:cubicBezTo>
                  <a:pt x="782" y="610"/>
                  <a:pt x="830" y="592"/>
                  <a:pt x="879" y="568"/>
                </a:cubicBezTo>
                <a:cubicBezTo>
                  <a:pt x="977" y="521"/>
                  <a:pt x="1076" y="478"/>
                  <a:pt x="1178" y="439"/>
                </a:cubicBezTo>
                <a:cubicBezTo>
                  <a:pt x="1131" y="478"/>
                  <a:pt x="1080" y="513"/>
                  <a:pt x="1029" y="547"/>
                </a:cubicBezTo>
                <a:cubicBezTo>
                  <a:pt x="981" y="580"/>
                  <a:pt x="931" y="612"/>
                  <a:pt x="888" y="651"/>
                </a:cubicBezTo>
                <a:cubicBezTo>
                  <a:pt x="883" y="657"/>
                  <a:pt x="878" y="664"/>
                  <a:pt x="873" y="670"/>
                </a:cubicBezTo>
                <a:cubicBezTo>
                  <a:pt x="936" y="672"/>
                  <a:pt x="984" y="656"/>
                  <a:pt x="1042" y="627"/>
                </a:cubicBezTo>
                <a:cubicBezTo>
                  <a:pt x="1118" y="589"/>
                  <a:pt x="1192" y="546"/>
                  <a:pt x="1265" y="503"/>
                </a:cubicBezTo>
                <a:cubicBezTo>
                  <a:pt x="1305" y="479"/>
                  <a:pt x="1344" y="453"/>
                  <a:pt x="1382" y="427"/>
                </a:cubicBezTo>
                <a:cubicBezTo>
                  <a:pt x="1337" y="484"/>
                  <a:pt x="1283" y="535"/>
                  <a:pt x="1240" y="593"/>
                </a:cubicBezTo>
                <a:cubicBezTo>
                  <a:pt x="1208" y="637"/>
                  <a:pt x="1211" y="656"/>
                  <a:pt x="1204" y="698"/>
                </a:cubicBezTo>
                <a:cubicBezTo>
                  <a:pt x="1290" y="672"/>
                  <a:pt x="1363" y="628"/>
                  <a:pt x="1439" y="579"/>
                </a:cubicBezTo>
                <a:cubicBezTo>
                  <a:pt x="1503" y="537"/>
                  <a:pt x="1571" y="500"/>
                  <a:pt x="1636" y="460"/>
                </a:cubicBezTo>
                <a:cubicBezTo>
                  <a:pt x="1599" y="499"/>
                  <a:pt x="1560" y="531"/>
                  <a:pt x="1519" y="567"/>
                </a:cubicBezTo>
                <a:cubicBezTo>
                  <a:pt x="1494" y="589"/>
                  <a:pt x="1471" y="611"/>
                  <a:pt x="1447" y="633"/>
                </a:cubicBezTo>
                <a:cubicBezTo>
                  <a:pt x="1515" y="610"/>
                  <a:pt x="1579" y="581"/>
                  <a:pt x="1644" y="549"/>
                </a:cubicBezTo>
                <a:cubicBezTo>
                  <a:pt x="1704" y="520"/>
                  <a:pt x="1762" y="487"/>
                  <a:pt x="1823" y="461"/>
                </a:cubicBezTo>
                <a:cubicBezTo>
                  <a:pt x="1803" y="510"/>
                  <a:pt x="1783" y="544"/>
                  <a:pt x="1746" y="586"/>
                </a:cubicBezTo>
                <a:cubicBezTo>
                  <a:pt x="1726" y="609"/>
                  <a:pt x="1705" y="632"/>
                  <a:pt x="1685" y="656"/>
                </a:cubicBezTo>
                <a:cubicBezTo>
                  <a:pt x="1740" y="641"/>
                  <a:pt x="1777" y="625"/>
                  <a:pt x="1826" y="591"/>
                </a:cubicBezTo>
                <a:cubicBezTo>
                  <a:pt x="1862" y="566"/>
                  <a:pt x="1898" y="541"/>
                  <a:pt x="1935" y="518"/>
                </a:cubicBezTo>
                <a:cubicBezTo>
                  <a:pt x="1920" y="549"/>
                  <a:pt x="1896" y="583"/>
                  <a:pt x="1885" y="616"/>
                </a:cubicBezTo>
                <a:cubicBezTo>
                  <a:pt x="1865" y="677"/>
                  <a:pt x="1880" y="676"/>
                  <a:pt x="1935" y="644"/>
                </a:cubicBezTo>
                <a:cubicBezTo>
                  <a:pt x="1942" y="638"/>
                  <a:pt x="1950" y="631"/>
                  <a:pt x="1957" y="625"/>
                </a:cubicBezTo>
              </a:path>
              <a:path w="7307" h="869" extrusionOk="0">
                <a:moveTo>
                  <a:pt x="2372" y="526"/>
                </a:moveTo>
                <a:cubicBezTo>
                  <a:pt x="2373" y="560"/>
                  <a:pt x="2376" y="592"/>
                  <a:pt x="2384" y="625"/>
                </a:cubicBezTo>
                <a:cubicBezTo>
                  <a:pt x="2393" y="665"/>
                  <a:pt x="2417" y="811"/>
                  <a:pt x="2463" y="828"/>
                </a:cubicBezTo>
                <a:cubicBezTo>
                  <a:pt x="2469" y="826"/>
                  <a:pt x="2476" y="824"/>
                  <a:pt x="2482" y="822"/>
                </a:cubicBezTo>
                <a:cubicBezTo>
                  <a:pt x="2471" y="758"/>
                  <a:pt x="2443" y="702"/>
                  <a:pt x="2418" y="642"/>
                </a:cubicBezTo>
                <a:cubicBezTo>
                  <a:pt x="2396" y="590"/>
                  <a:pt x="2345" y="512"/>
                  <a:pt x="2367" y="453"/>
                </a:cubicBezTo>
                <a:cubicBezTo>
                  <a:pt x="2387" y="399"/>
                  <a:pt x="2451" y="389"/>
                  <a:pt x="2498" y="373"/>
                </a:cubicBezTo>
                <a:cubicBezTo>
                  <a:pt x="2576" y="346"/>
                  <a:pt x="2649" y="331"/>
                  <a:pt x="2730" y="316"/>
                </a:cubicBezTo>
                <a:cubicBezTo>
                  <a:pt x="2790" y="305"/>
                  <a:pt x="2847" y="291"/>
                  <a:pt x="2905" y="274"/>
                </a:cubicBezTo>
              </a:path>
              <a:path w="7307" h="869" extrusionOk="0">
                <a:moveTo>
                  <a:pt x="3089" y="433"/>
                </a:moveTo>
                <a:cubicBezTo>
                  <a:pt x="3094" y="475"/>
                  <a:pt x="3078" y="491"/>
                  <a:pt x="3047" y="520"/>
                </a:cubicBezTo>
                <a:cubicBezTo>
                  <a:pt x="3009" y="555"/>
                  <a:pt x="2961" y="577"/>
                  <a:pt x="2923" y="614"/>
                </a:cubicBezTo>
                <a:cubicBezTo>
                  <a:pt x="2889" y="647"/>
                  <a:pt x="2849" y="695"/>
                  <a:pt x="2848" y="745"/>
                </a:cubicBezTo>
                <a:cubicBezTo>
                  <a:pt x="2847" y="796"/>
                  <a:pt x="2892" y="819"/>
                  <a:pt x="2935" y="829"/>
                </a:cubicBezTo>
                <a:cubicBezTo>
                  <a:pt x="3005" y="845"/>
                  <a:pt x="3076" y="832"/>
                  <a:pt x="3141" y="807"/>
                </a:cubicBezTo>
                <a:cubicBezTo>
                  <a:pt x="3212" y="779"/>
                  <a:pt x="3306" y="725"/>
                  <a:pt x="3317" y="640"/>
                </a:cubicBezTo>
                <a:cubicBezTo>
                  <a:pt x="3325" y="576"/>
                  <a:pt x="3276" y="522"/>
                  <a:pt x="3228" y="489"/>
                </a:cubicBezTo>
                <a:cubicBezTo>
                  <a:pt x="3179" y="454"/>
                  <a:pt x="3114" y="423"/>
                  <a:pt x="3054" y="411"/>
                </a:cubicBezTo>
                <a:cubicBezTo>
                  <a:pt x="3027" y="410"/>
                  <a:pt x="3018" y="410"/>
                  <a:pt x="3051" y="424"/>
                </a:cubicBezTo>
              </a:path>
              <a:path w="7307" h="869" extrusionOk="0">
                <a:moveTo>
                  <a:pt x="3490" y="476"/>
                </a:moveTo>
                <a:cubicBezTo>
                  <a:pt x="3534" y="449"/>
                  <a:pt x="3481" y="515"/>
                  <a:pt x="3471" y="545"/>
                </a:cubicBezTo>
                <a:cubicBezTo>
                  <a:pt x="3454" y="598"/>
                  <a:pt x="3442" y="657"/>
                  <a:pt x="3440" y="713"/>
                </a:cubicBezTo>
                <a:cubicBezTo>
                  <a:pt x="3439" y="748"/>
                  <a:pt x="3437" y="815"/>
                  <a:pt x="3489" y="812"/>
                </a:cubicBezTo>
                <a:cubicBezTo>
                  <a:pt x="3521" y="810"/>
                  <a:pt x="3559" y="754"/>
                  <a:pt x="3575" y="732"/>
                </a:cubicBezTo>
                <a:cubicBezTo>
                  <a:pt x="3597" y="702"/>
                  <a:pt x="3613" y="668"/>
                  <a:pt x="3631" y="636"/>
                </a:cubicBezTo>
                <a:cubicBezTo>
                  <a:pt x="3657" y="668"/>
                  <a:pt x="3680" y="704"/>
                  <a:pt x="3715" y="728"/>
                </a:cubicBezTo>
                <a:cubicBezTo>
                  <a:pt x="3753" y="754"/>
                  <a:pt x="3815" y="776"/>
                  <a:pt x="3862" y="770"/>
                </a:cubicBezTo>
                <a:cubicBezTo>
                  <a:pt x="3903" y="765"/>
                  <a:pt x="3945" y="734"/>
                  <a:pt x="3957" y="694"/>
                </a:cubicBezTo>
                <a:cubicBezTo>
                  <a:pt x="3977" y="624"/>
                  <a:pt x="3927" y="550"/>
                  <a:pt x="3891" y="496"/>
                </a:cubicBezTo>
                <a:cubicBezTo>
                  <a:pt x="3875" y="472"/>
                  <a:pt x="3843" y="437"/>
                  <a:pt x="3856" y="405"/>
                </a:cubicBezTo>
                <a:cubicBezTo>
                  <a:pt x="3867" y="379"/>
                  <a:pt x="3908" y="371"/>
                  <a:pt x="3930" y="361"/>
                </a:cubicBezTo>
              </a:path>
              <a:path w="7307" h="869" extrusionOk="0">
                <a:moveTo>
                  <a:pt x="4656" y="280"/>
                </a:moveTo>
                <a:cubicBezTo>
                  <a:pt x="4618" y="287"/>
                  <a:pt x="4609" y="281"/>
                  <a:pt x="4595" y="310"/>
                </a:cubicBezTo>
                <a:cubicBezTo>
                  <a:pt x="4631" y="326"/>
                  <a:pt x="4668" y="341"/>
                  <a:pt x="4706" y="352"/>
                </a:cubicBezTo>
                <a:cubicBezTo>
                  <a:pt x="4769" y="370"/>
                  <a:pt x="4834" y="378"/>
                  <a:pt x="4898" y="392"/>
                </a:cubicBezTo>
                <a:cubicBezTo>
                  <a:pt x="4931" y="399"/>
                  <a:pt x="4963" y="407"/>
                  <a:pt x="4995" y="416"/>
                </a:cubicBezTo>
                <a:cubicBezTo>
                  <a:pt x="4986" y="465"/>
                  <a:pt x="4943" y="470"/>
                  <a:pt x="4890" y="496"/>
                </a:cubicBezTo>
                <a:cubicBezTo>
                  <a:pt x="4797" y="542"/>
                  <a:pt x="4710" y="589"/>
                  <a:pt x="4627" y="650"/>
                </a:cubicBezTo>
                <a:cubicBezTo>
                  <a:pt x="4623" y="653"/>
                  <a:pt x="4529" y="724"/>
                  <a:pt x="4534" y="728"/>
                </a:cubicBezTo>
                <a:cubicBezTo>
                  <a:pt x="4548" y="741"/>
                  <a:pt x="4612" y="678"/>
                  <a:pt x="4626" y="668"/>
                </a:cubicBezTo>
              </a:path>
              <a:path w="7307" h="869" extrusionOk="0">
                <a:moveTo>
                  <a:pt x="5173" y="443"/>
                </a:moveTo>
                <a:cubicBezTo>
                  <a:pt x="5110" y="445"/>
                  <a:pt x="5220" y="431"/>
                  <a:pt x="5229" y="430"/>
                </a:cubicBezTo>
                <a:cubicBezTo>
                  <a:pt x="5276" y="422"/>
                  <a:pt x="5324" y="422"/>
                  <a:pt x="5371" y="418"/>
                </a:cubicBezTo>
                <a:cubicBezTo>
                  <a:pt x="5416" y="414"/>
                  <a:pt x="5460" y="414"/>
                  <a:pt x="5505" y="413"/>
                </a:cubicBezTo>
                <a:cubicBezTo>
                  <a:pt x="5548" y="412"/>
                  <a:pt x="5569" y="389"/>
                  <a:pt x="5531" y="432"/>
                </a:cubicBezTo>
              </a:path>
              <a:path w="7307" h="869" extrusionOk="0">
                <a:moveTo>
                  <a:pt x="5233" y="591"/>
                </a:moveTo>
                <a:cubicBezTo>
                  <a:pt x="5201" y="613"/>
                  <a:pt x="5173" y="633"/>
                  <a:pt x="5148" y="662"/>
                </a:cubicBezTo>
                <a:cubicBezTo>
                  <a:pt x="5178" y="686"/>
                  <a:pt x="5199" y="690"/>
                  <a:pt x="5238" y="693"/>
                </a:cubicBezTo>
                <a:cubicBezTo>
                  <a:pt x="5296" y="698"/>
                  <a:pt x="5353" y="692"/>
                  <a:pt x="5410" y="694"/>
                </a:cubicBezTo>
                <a:cubicBezTo>
                  <a:pt x="5444" y="695"/>
                  <a:pt x="5477" y="695"/>
                  <a:pt x="5511" y="698"/>
                </a:cubicBezTo>
                <a:cubicBezTo>
                  <a:pt x="5541" y="700"/>
                  <a:pt x="5552" y="692"/>
                  <a:pt x="5579" y="679"/>
                </a:cubicBezTo>
              </a:path>
              <a:path w="7307" h="869" extrusionOk="0">
                <a:moveTo>
                  <a:pt x="6162" y="139"/>
                </a:moveTo>
                <a:cubicBezTo>
                  <a:pt x="6150" y="100"/>
                  <a:pt x="6154" y="102"/>
                  <a:pt x="6133" y="68"/>
                </a:cubicBezTo>
                <a:cubicBezTo>
                  <a:pt x="6090" y="76"/>
                  <a:pt x="6071" y="82"/>
                  <a:pt x="6036" y="113"/>
                </a:cubicBezTo>
                <a:cubicBezTo>
                  <a:pt x="5986" y="157"/>
                  <a:pt x="5948" y="211"/>
                  <a:pt x="5917" y="269"/>
                </a:cubicBezTo>
                <a:cubicBezTo>
                  <a:pt x="5866" y="363"/>
                  <a:pt x="5833" y="474"/>
                  <a:pt x="5832" y="581"/>
                </a:cubicBezTo>
                <a:cubicBezTo>
                  <a:pt x="5831" y="685"/>
                  <a:pt x="5865" y="777"/>
                  <a:pt x="5957" y="830"/>
                </a:cubicBezTo>
                <a:cubicBezTo>
                  <a:pt x="6035" y="875"/>
                  <a:pt x="6129" y="876"/>
                  <a:pt x="6216" y="860"/>
                </a:cubicBezTo>
                <a:cubicBezTo>
                  <a:pt x="6373" y="830"/>
                  <a:pt x="6516" y="746"/>
                  <a:pt x="6624" y="629"/>
                </a:cubicBezTo>
                <a:cubicBezTo>
                  <a:pt x="6689" y="559"/>
                  <a:pt x="6740" y="470"/>
                  <a:pt x="6758" y="376"/>
                </a:cubicBezTo>
                <a:cubicBezTo>
                  <a:pt x="6774" y="294"/>
                  <a:pt x="6764" y="202"/>
                  <a:pt x="6719" y="130"/>
                </a:cubicBezTo>
                <a:cubicBezTo>
                  <a:pt x="6646" y="13"/>
                  <a:pt x="6514" y="-7"/>
                  <a:pt x="6388" y="3"/>
                </a:cubicBezTo>
                <a:cubicBezTo>
                  <a:pt x="6351" y="6"/>
                  <a:pt x="6219" y="14"/>
                  <a:pt x="6198" y="57"/>
                </a:cubicBezTo>
                <a:cubicBezTo>
                  <a:pt x="6176" y="102"/>
                  <a:pt x="6204" y="78"/>
                  <a:pt x="6238" y="91"/>
                </a:cubicBezTo>
              </a:path>
              <a:path w="7307" h="869" extrusionOk="0">
                <a:moveTo>
                  <a:pt x="7277" y="294"/>
                </a:moveTo>
                <a:cubicBezTo>
                  <a:pt x="7240" y="290"/>
                  <a:pt x="7206" y="290"/>
                  <a:pt x="7175" y="316"/>
                </a:cubicBezTo>
                <a:cubicBezTo>
                  <a:pt x="7169" y="323"/>
                  <a:pt x="7163" y="331"/>
                  <a:pt x="7157" y="338"/>
                </a:cubicBezTo>
                <a:cubicBezTo>
                  <a:pt x="7195" y="359"/>
                  <a:pt x="7218" y="361"/>
                  <a:pt x="7258" y="334"/>
                </a:cubicBezTo>
                <a:cubicBezTo>
                  <a:pt x="7281" y="319"/>
                  <a:pt x="7302" y="292"/>
                  <a:pt x="7306" y="264"/>
                </a:cubicBezTo>
                <a:cubicBezTo>
                  <a:pt x="7306" y="238"/>
                  <a:pt x="7305" y="228"/>
                  <a:pt x="7293" y="212"/>
                </a:cubicBezTo>
                <a:cubicBezTo>
                  <a:pt x="7241" y="208"/>
                  <a:pt x="7215" y="223"/>
                  <a:pt x="7192" y="277"/>
                </a:cubicBezTo>
                <a:cubicBezTo>
                  <a:pt x="7177" y="312"/>
                  <a:pt x="7193" y="352"/>
                  <a:pt x="7234" y="357"/>
                </a:cubicBezTo>
                <a:cubicBezTo>
                  <a:pt x="7276" y="362"/>
                  <a:pt x="7270" y="333"/>
                  <a:pt x="7269" y="308"/>
                </a:cubicBezTo>
                <a:cubicBezTo>
                  <a:pt x="7238" y="282"/>
                  <a:pt x="7244" y="276"/>
                  <a:pt x="7223" y="306"/>
                </a:cubicBezTo>
              </a:path>
              <a:path w="7307" h="869" extrusionOk="0">
                <a:moveTo>
                  <a:pt x="7238" y="665"/>
                </a:moveTo>
                <a:cubicBezTo>
                  <a:pt x="7249" y="641"/>
                  <a:pt x="7260" y="621"/>
                  <a:pt x="7268" y="597"/>
                </a:cubicBezTo>
                <a:cubicBezTo>
                  <a:pt x="7219" y="597"/>
                  <a:pt x="7192" y="615"/>
                  <a:pt x="7163" y="656"/>
                </a:cubicBezTo>
                <a:cubicBezTo>
                  <a:pt x="7138" y="691"/>
                  <a:pt x="7164" y="728"/>
                  <a:pt x="7205" y="726"/>
                </a:cubicBezTo>
                <a:cubicBezTo>
                  <a:pt x="7246" y="724"/>
                  <a:pt x="7248" y="699"/>
                  <a:pt x="7256" y="669"/>
                </a:cubicBezTo>
                <a:cubicBezTo>
                  <a:pt x="7228" y="659"/>
                  <a:pt x="7163" y="677"/>
                  <a:pt x="7202" y="668"/>
                </a:cubicBezTo>
              </a:path>
            </a:pathLst>
          </a:custGeom>
          <a:noFill/>
          <a:ln w="19050" cap="rnd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8076" name="Ink 30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984250" y="4230688"/>
            <a:ext cx="311150" cy="633412"/>
          </a:xfrm>
          <a:custGeom>
            <a:avLst/>
            <a:gdLst>
              <a:gd name="T0" fmla="*/ 2147483647 w 863"/>
              <a:gd name="T1" fmla="*/ 2147483647 h 1760"/>
              <a:gd name="T2" fmla="*/ 2147483647 w 863"/>
              <a:gd name="T3" fmla="*/ 2147483647 h 1760"/>
              <a:gd name="T4" fmla="*/ 2147483647 w 863"/>
              <a:gd name="T5" fmla="*/ 2147483647 h 1760"/>
              <a:gd name="T6" fmla="*/ 2147483647 w 863"/>
              <a:gd name="T7" fmla="*/ 2147483647 h 1760"/>
              <a:gd name="T8" fmla="*/ 2147483647 w 863"/>
              <a:gd name="T9" fmla="*/ 2147483647 h 1760"/>
              <a:gd name="T10" fmla="*/ 2147483647 w 863"/>
              <a:gd name="T11" fmla="*/ 2147483647 h 1760"/>
              <a:gd name="T12" fmla="*/ 2147483647 w 863"/>
              <a:gd name="T13" fmla="*/ 2147483647 h 1760"/>
              <a:gd name="T14" fmla="*/ 2147483647 w 863"/>
              <a:gd name="T15" fmla="*/ 2147483647 h 1760"/>
              <a:gd name="T16" fmla="*/ 2147483647 w 863"/>
              <a:gd name="T17" fmla="*/ 2147483647 h 1760"/>
              <a:gd name="T18" fmla="*/ 2147483647 w 863"/>
              <a:gd name="T19" fmla="*/ 2147483647 h 1760"/>
              <a:gd name="T20" fmla="*/ 2147483647 w 863"/>
              <a:gd name="T21" fmla="*/ 2147483647 h 1760"/>
              <a:gd name="T22" fmla="*/ 2147483647 w 863"/>
              <a:gd name="T23" fmla="*/ 2147483647 h 1760"/>
              <a:gd name="T24" fmla="*/ 2147483647 w 863"/>
              <a:gd name="T25" fmla="*/ 2147483647 h 1760"/>
              <a:gd name="T26" fmla="*/ 2147483647 w 863"/>
              <a:gd name="T27" fmla="*/ 2147483647 h 1760"/>
              <a:gd name="T28" fmla="*/ 2147483647 w 863"/>
              <a:gd name="T29" fmla="*/ 2147483647 h 1760"/>
              <a:gd name="T30" fmla="*/ 2147483647 w 863"/>
              <a:gd name="T31" fmla="*/ 2147483647 h 1760"/>
              <a:gd name="T32" fmla="*/ 2147483647 w 863"/>
              <a:gd name="T33" fmla="*/ 2147483647 h 1760"/>
              <a:gd name="T34" fmla="*/ 2147483647 w 863"/>
              <a:gd name="T35" fmla="*/ 2147483647 h 1760"/>
              <a:gd name="T36" fmla="*/ 2147483647 w 863"/>
              <a:gd name="T37" fmla="*/ 2147483647 h 1760"/>
              <a:gd name="T38" fmla="*/ 2147483647 w 863"/>
              <a:gd name="T39" fmla="*/ 2147483647 h 1760"/>
              <a:gd name="T40" fmla="*/ 2147483647 w 863"/>
              <a:gd name="T41" fmla="*/ 2147483647 h 1760"/>
              <a:gd name="T42" fmla="*/ 2147483647 w 863"/>
              <a:gd name="T43" fmla="*/ 2147483647 h 1760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863"/>
              <a:gd name="T67" fmla="*/ 0 h 1760"/>
              <a:gd name="T68" fmla="*/ 863 w 863"/>
              <a:gd name="T69" fmla="*/ 1760 h 1760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863" h="1760" extrusionOk="0">
                <a:moveTo>
                  <a:pt x="85" y="676"/>
                </a:moveTo>
                <a:cubicBezTo>
                  <a:pt x="105" y="714"/>
                  <a:pt x="86" y="734"/>
                  <a:pt x="77" y="777"/>
                </a:cubicBezTo>
                <a:cubicBezTo>
                  <a:pt x="65" y="832"/>
                  <a:pt x="66" y="891"/>
                  <a:pt x="68" y="947"/>
                </a:cubicBezTo>
                <a:cubicBezTo>
                  <a:pt x="71" y="1056"/>
                  <a:pt x="88" y="1163"/>
                  <a:pt x="93" y="1272"/>
                </a:cubicBezTo>
                <a:cubicBezTo>
                  <a:pt x="94" y="1295"/>
                  <a:pt x="93" y="1317"/>
                  <a:pt x="91" y="1340"/>
                </a:cubicBezTo>
                <a:cubicBezTo>
                  <a:pt x="84" y="1300"/>
                  <a:pt x="80" y="1268"/>
                  <a:pt x="79" y="1228"/>
                </a:cubicBezTo>
              </a:path>
              <a:path w="863" h="1760" extrusionOk="0">
                <a:moveTo>
                  <a:pt x="30" y="233"/>
                </a:moveTo>
                <a:cubicBezTo>
                  <a:pt x="-2" y="263"/>
                  <a:pt x="-14" y="260"/>
                  <a:pt x="32" y="266"/>
                </a:cubicBezTo>
              </a:path>
              <a:path w="863" h="1760" extrusionOk="0">
                <a:moveTo>
                  <a:pt x="789" y="181"/>
                </a:moveTo>
                <a:cubicBezTo>
                  <a:pt x="810" y="139"/>
                  <a:pt x="823" y="131"/>
                  <a:pt x="792" y="82"/>
                </a:cubicBezTo>
                <a:cubicBezTo>
                  <a:pt x="767" y="43"/>
                  <a:pt x="693" y="18"/>
                  <a:pt x="651" y="10"/>
                </a:cubicBezTo>
                <a:cubicBezTo>
                  <a:pt x="591" y="-2"/>
                  <a:pt x="531" y="-4"/>
                  <a:pt x="474" y="21"/>
                </a:cubicBezTo>
                <a:cubicBezTo>
                  <a:pt x="395" y="56"/>
                  <a:pt x="372" y="135"/>
                  <a:pt x="366" y="215"/>
                </a:cubicBezTo>
                <a:cubicBezTo>
                  <a:pt x="351" y="428"/>
                  <a:pt x="392" y="651"/>
                  <a:pt x="405" y="864"/>
                </a:cubicBezTo>
                <a:cubicBezTo>
                  <a:pt x="420" y="1112"/>
                  <a:pt x="476" y="1475"/>
                  <a:pt x="390" y="1716"/>
                </a:cubicBezTo>
                <a:cubicBezTo>
                  <a:pt x="382" y="1740"/>
                  <a:pt x="380" y="1747"/>
                  <a:pt x="367" y="1759"/>
                </a:cubicBezTo>
                <a:cubicBezTo>
                  <a:pt x="353" y="1708"/>
                  <a:pt x="345" y="1657"/>
                  <a:pt x="340" y="1599"/>
                </a:cubicBezTo>
              </a:path>
              <a:path w="863" h="1760" extrusionOk="0">
                <a:moveTo>
                  <a:pt x="306" y="1259"/>
                </a:moveTo>
                <a:cubicBezTo>
                  <a:pt x="297" y="1184"/>
                  <a:pt x="269" y="1081"/>
                  <a:pt x="304" y="1009"/>
                </a:cubicBezTo>
                <a:cubicBezTo>
                  <a:pt x="333" y="949"/>
                  <a:pt x="431" y="949"/>
                  <a:pt x="488" y="954"/>
                </a:cubicBezTo>
                <a:cubicBezTo>
                  <a:pt x="578" y="962"/>
                  <a:pt x="666" y="980"/>
                  <a:pt x="757" y="982"/>
                </a:cubicBezTo>
                <a:cubicBezTo>
                  <a:pt x="811" y="982"/>
                  <a:pt x="828" y="983"/>
                  <a:pt x="862" y="973"/>
                </a:cubicBezTo>
              </a:path>
            </a:pathLst>
          </a:custGeom>
          <a:noFill/>
          <a:ln w="19050" cap="rnd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8077" name="Ink 31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1525588" y="4273550"/>
            <a:ext cx="427037" cy="457200"/>
          </a:xfrm>
          <a:custGeom>
            <a:avLst/>
            <a:gdLst>
              <a:gd name="T0" fmla="*/ 2147483647 w 1187"/>
              <a:gd name="T1" fmla="*/ 2147483647 h 1270"/>
              <a:gd name="T2" fmla="*/ 2147483647 w 1187"/>
              <a:gd name="T3" fmla="*/ 2147483647 h 1270"/>
              <a:gd name="T4" fmla="*/ 2147483647 w 1187"/>
              <a:gd name="T5" fmla="*/ 2147483647 h 1270"/>
              <a:gd name="T6" fmla="*/ 2147483647 w 1187"/>
              <a:gd name="T7" fmla="*/ 2147483647 h 1270"/>
              <a:gd name="T8" fmla="*/ 2147483647 w 1187"/>
              <a:gd name="T9" fmla="*/ 2147483647 h 1270"/>
              <a:gd name="T10" fmla="*/ 2147483647 w 1187"/>
              <a:gd name="T11" fmla="*/ 2147483647 h 1270"/>
              <a:gd name="T12" fmla="*/ 2147483647 w 1187"/>
              <a:gd name="T13" fmla="*/ 2147483647 h 1270"/>
              <a:gd name="T14" fmla="*/ 2147483647 w 1187"/>
              <a:gd name="T15" fmla="*/ 2147483647 h 1270"/>
              <a:gd name="T16" fmla="*/ 2147483647 w 1187"/>
              <a:gd name="T17" fmla="*/ 2147483647 h 1270"/>
              <a:gd name="T18" fmla="*/ 2147483647 w 1187"/>
              <a:gd name="T19" fmla="*/ 2147483647 h 1270"/>
              <a:gd name="T20" fmla="*/ 2147483647 w 1187"/>
              <a:gd name="T21" fmla="*/ 2147483647 h 1270"/>
              <a:gd name="T22" fmla="*/ 2147483647 w 1187"/>
              <a:gd name="T23" fmla="*/ 2147483647 h 1270"/>
              <a:gd name="T24" fmla="*/ 2147483647 w 1187"/>
              <a:gd name="T25" fmla="*/ 2147483647 h 1270"/>
              <a:gd name="T26" fmla="*/ 2147483647 w 1187"/>
              <a:gd name="T27" fmla="*/ 2147483647 h 1270"/>
              <a:gd name="T28" fmla="*/ 2147483647 w 1187"/>
              <a:gd name="T29" fmla="*/ 2147483647 h 1270"/>
              <a:gd name="T30" fmla="*/ 2147483647 w 1187"/>
              <a:gd name="T31" fmla="*/ 2147483647 h 1270"/>
              <a:gd name="T32" fmla="*/ 2147483647 w 1187"/>
              <a:gd name="T33" fmla="*/ 2147483647 h 1270"/>
              <a:gd name="T34" fmla="*/ 2147483647 w 1187"/>
              <a:gd name="T35" fmla="*/ 2147483647 h 1270"/>
              <a:gd name="T36" fmla="*/ 2147483647 w 1187"/>
              <a:gd name="T37" fmla="*/ 2147483647 h 1270"/>
              <a:gd name="T38" fmla="*/ 2147483647 w 1187"/>
              <a:gd name="T39" fmla="*/ 0 h 1270"/>
              <a:gd name="T40" fmla="*/ 2147483647 w 1187"/>
              <a:gd name="T41" fmla="*/ 2147483647 h 1270"/>
              <a:gd name="T42" fmla="*/ 2147483647 w 1187"/>
              <a:gd name="T43" fmla="*/ 2147483647 h 1270"/>
              <a:gd name="T44" fmla="*/ 2147483647 w 1187"/>
              <a:gd name="T45" fmla="*/ 2147483647 h 1270"/>
              <a:gd name="T46" fmla="*/ 2147483647 w 1187"/>
              <a:gd name="T47" fmla="*/ 2147483647 h 1270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w 1187"/>
              <a:gd name="T73" fmla="*/ 0 h 1270"/>
              <a:gd name="T74" fmla="*/ 1187 w 1187"/>
              <a:gd name="T75" fmla="*/ 1270 h 1270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T72" t="T73" r="T74" b="T75"/>
            <a:pathLst>
              <a:path w="1187" h="1270" extrusionOk="0">
                <a:moveTo>
                  <a:pt x="265" y="713"/>
                </a:moveTo>
                <a:cubicBezTo>
                  <a:pt x="284" y="676"/>
                  <a:pt x="271" y="661"/>
                  <a:pt x="238" y="629"/>
                </a:cubicBezTo>
                <a:cubicBezTo>
                  <a:pt x="207" y="599"/>
                  <a:pt x="177" y="600"/>
                  <a:pt x="146" y="628"/>
                </a:cubicBezTo>
                <a:cubicBezTo>
                  <a:pt x="107" y="662"/>
                  <a:pt x="79" y="709"/>
                  <a:pt x="57" y="755"/>
                </a:cubicBezTo>
                <a:cubicBezTo>
                  <a:pt x="27" y="816"/>
                  <a:pt x="9" y="884"/>
                  <a:pt x="2" y="952"/>
                </a:cubicBezTo>
                <a:cubicBezTo>
                  <a:pt x="-6" y="1032"/>
                  <a:pt x="8" y="1117"/>
                  <a:pt x="62" y="1178"/>
                </a:cubicBezTo>
                <a:cubicBezTo>
                  <a:pt x="92" y="1212"/>
                  <a:pt x="135" y="1229"/>
                  <a:pt x="180" y="1229"/>
                </a:cubicBezTo>
                <a:cubicBezTo>
                  <a:pt x="217" y="1229"/>
                  <a:pt x="248" y="1211"/>
                  <a:pt x="281" y="1197"/>
                </a:cubicBezTo>
              </a:path>
              <a:path w="1187" h="1270" extrusionOk="0">
                <a:moveTo>
                  <a:pt x="585" y="949"/>
                </a:moveTo>
                <a:cubicBezTo>
                  <a:pt x="582" y="913"/>
                  <a:pt x="592" y="885"/>
                  <a:pt x="529" y="893"/>
                </a:cubicBezTo>
                <a:cubicBezTo>
                  <a:pt x="484" y="899"/>
                  <a:pt x="445" y="918"/>
                  <a:pt x="413" y="950"/>
                </a:cubicBezTo>
                <a:cubicBezTo>
                  <a:pt x="351" y="1012"/>
                  <a:pt x="330" y="1116"/>
                  <a:pt x="401" y="1180"/>
                </a:cubicBezTo>
                <a:cubicBezTo>
                  <a:pt x="458" y="1232"/>
                  <a:pt x="545" y="1234"/>
                  <a:pt x="615" y="1215"/>
                </a:cubicBezTo>
                <a:cubicBezTo>
                  <a:pt x="657" y="1204"/>
                  <a:pt x="728" y="1172"/>
                  <a:pt x="739" y="1123"/>
                </a:cubicBezTo>
                <a:cubicBezTo>
                  <a:pt x="750" y="1077"/>
                  <a:pt x="745" y="1036"/>
                  <a:pt x="716" y="997"/>
                </a:cubicBezTo>
                <a:cubicBezTo>
                  <a:pt x="697" y="971"/>
                  <a:pt x="674" y="949"/>
                  <a:pt x="652" y="925"/>
                </a:cubicBezTo>
                <a:cubicBezTo>
                  <a:pt x="696" y="906"/>
                  <a:pt x="745" y="888"/>
                  <a:pt x="788" y="865"/>
                </a:cubicBezTo>
                <a:cubicBezTo>
                  <a:pt x="947" y="778"/>
                  <a:pt x="1090" y="627"/>
                  <a:pt x="1149" y="454"/>
                </a:cubicBezTo>
                <a:cubicBezTo>
                  <a:pt x="1194" y="322"/>
                  <a:pt x="1187" y="136"/>
                  <a:pt x="1089" y="26"/>
                </a:cubicBezTo>
                <a:cubicBezTo>
                  <a:pt x="1063" y="5"/>
                  <a:pt x="1055" y="-2"/>
                  <a:pt x="1032" y="0"/>
                </a:cubicBezTo>
                <a:cubicBezTo>
                  <a:pt x="989" y="54"/>
                  <a:pt x="963" y="88"/>
                  <a:pt x="946" y="162"/>
                </a:cubicBezTo>
                <a:cubicBezTo>
                  <a:pt x="894" y="383"/>
                  <a:pt x="904" y="629"/>
                  <a:pt x="951" y="850"/>
                </a:cubicBezTo>
                <a:cubicBezTo>
                  <a:pt x="964" y="911"/>
                  <a:pt x="1043" y="1245"/>
                  <a:pt x="1130" y="1259"/>
                </a:cubicBezTo>
                <a:cubicBezTo>
                  <a:pt x="1180" y="1267"/>
                  <a:pt x="1171" y="1238"/>
                  <a:pt x="1186" y="1192"/>
                </a:cubicBezTo>
              </a:path>
            </a:pathLst>
          </a:custGeom>
          <a:noFill/>
          <a:ln w="19050" cap="rnd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8078" name="Ink 32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2316163" y="4397375"/>
            <a:ext cx="139700" cy="315913"/>
          </a:xfrm>
          <a:custGeom>
            <a:avLst/>
            <a:gdLst>
              <a:gd name="T0" fmla="*/ 0 w 390"/>
              <a:gd name="T1" fmla="*/ 2147483647 h 878"/>
              <a:gd name="T2" fmla="*/ 2147483647 w 390"/>
              <a:gd name="T3" fmla="*/ 2147483647 h 878"/>
              <a:gd name="T4" fmla="*/ 2147483647 w 390"/>
              <a:gd name="T5" fmla="*/ 2147483647 h 878"/>
              <a:gd name="T6" fmla="*/ 2147483647 w 390"/>
              <a:gd name="T7" fmla="*/ 2147483647 h 878"/>
              <a:gd name="T8" fmla="*/ 2147483647 w 390"/>
              <a:gd name="T9" fmla="*/ 2147483647 h 878"/>
              <a:gd name="T10" fmla="*/ 2147483647 w 390"/>
              <a:gd name="T11" fmla="*/ 2147483647 h 878"/>
              <a:gd name="T12" fmla="*/ 2147483647 w 390"/>
              <a:gd name="T13" fmla="*/ 0 h 878"/>
              <a:gd name="T14" fmla="*/ 2147483647 w 390"/>
              <a:gd name="T15" fmla="*/ 2147483647 h 878"/>
              <a:gd name="T16" fmla="*/ 2147483647 w 390"/>
              <a:gd name="T17" fmla="*/ 2147483647 h 878"/>
              <a:gd name="T18" fmla="*/ 2147483647 w 390"/>
              <a:gd name="T19" fmla="*/ 2147483647 h 878"/>
              <a:gd name="T20" fmla="*/ 2147483647 w 390"/>
              <a:gd name="T21" fmla="*/ 2147483647 h 878"/>
              <a:gd name="T22" fmla="*/ 2147483647 w 390"/>
              <a:gd name="T23" fmla="*/ 2147483647 h 878"/>
              <a:gd name="T24" fmla="*/ 2147483647 w 390"/>
              <a:gd name="T25" fmla="*/ 2147483647 h 878"/>
              <a:gd name="T26" fmla="*/ 2147483647 w 390"/>
              <a:gd name="T27" fmla="*/ 2147483647 h 878"/>
              <a:gd name="T28" fmla="*/ 2147483647 w 390"/>
              <a:gd name="T29" fmla="*/ 2147483647 h 878"/>
              <a:gd name="T30" fmla="*/ 2147483647 w 390"/>
              <a:gd name="T31" fmla="*/ 2147483647 h 878"/>
              <a:gd name="T32" fmla="*/ 2147483647 w 390"/>
              <a:gd name="T33" fmla="*/ 2147483647 h 878"/>
              <a:gd name="T34" fmla="*/ 2147483647 w 390"/>
              <a:gd name="T35" fmla="*/ 2147483647 h 878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390"/>
              <a:gd name="T55" fmla="*/ 0 h 878"/>
              <a:gd name="T56" fmla="*/ 390 w 390"/>
              <a:gd name="T57" fmla="*/ 878 h 878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390" h="878" extrusionOk="0">
                <a:moveTo>
                  <a:pt x="0" y="532"/>
                </a:moveTo>
                <a:cubicBezTo>
                  <a:pt x="39" y="520"/>
                  <a:pt x="26" y="549"/>
                  <a:pt x="28" y="592"/>
                </a:cubicBezTo>
                <a:cubicBezTo>
                  <a:pt x="32" y="661"/>
                  <a:pt x="39" y="731"/>
                  <a:pt x="39" y="800"/>
                </a:cubicBezTo>
                <a:cubicBezTo>
                  <a:pt x="39" y="826"/>
                  <a:pt x="37" y="851"/>
                  <a:pt x="35" y="877"/>
                </a:cubicBezTo>
                <a:cubicBezTo>
                  <a:pt x="32" y="833"/>
                  <a:pt x="32" y="795"/>
                  <a:pt x="34" y="751"/>
                </a:cubicBezTo>
              </a:path>
              <a:path w="390" h="878" extrusionOk="0">
                <a:moveTo>
                  <a:pt x="36" y="69"/>
                </a:moveTo>
                <a:cubicBezTo>
                  <a:pt x="30" y="37"/>
                  <a:pt x="26" y="26"/>
                  <a:pt x="7" y="0"/>
                </a:cubicBezTo>
                <a:cubicBezTo>
                  <a:pt x="34" y="9"/>
                  <a:pt x="45" y="14"/>
                  <a:pt x="60" y="28"/>
                </a:cubicBezTo>
              </a:path>
              <a:path w="390" h="878" extrusionOk="0">
                <a:moveTo>
                  <a:pt x="194" y="795"/>
                </a:moveTo>
                <a:cubicBezTo>
                  <a:pt x="207" y="755"/>
                  <a:pt x="211" y="722"/>
                  <a:pt x="212" y="679"/>
                </a:cubicBezTo>
                <a:cubicBezTo>
                  <a:pt x="213" y="637"/>
                  <a:pt x="211" y="595"/>
                  <a:pt x="206" y="553"/>
                </a:cubicBezTo>
                <a:cubicBezTo>
                  <a:pt x="202" y="530"/>
                  <a:pt x="201" y="524"/>
                  <a:pt x="198" y="509"/>
                </a:cubicBezTo>
                <a:cubicBezTo>
                  <a:pt x="210" y="555"/>
                  <a:pt x="226" y="593"/>
                  <a:pt x="247" y="636"/>
                </a:cubicBezTo>
                <a:cubicBezTo>
                  <a:pt x="269" y="680"/>
                  <a:pt x="294" y="719"/>
                  <a:pt x="327" y="755"/>
                </a:cubicBezTo>
                <a:cubicBezTo>
                  <a:pt x="347" y="775"/>
                  <a:pt x="354" y="782"/>
                  <a:pt x="373" y="788"/>
                </a:cubicBezTo>
                <a:cubicBezTo>
                  <a:pt x="394" y="748"/>
                  <a:pt x="386" y="733"/>
                  <a:pt x="377" y="688"/>
                </a:cubicBezTo>
                <a:cubicBezTo>
                  <a:pt x="365" y="631"/>
                  <a:pt x="350" y="575"/>
                  <a:pt x="345" y="518"/>
                </a:cubicBezTo>
                <a:cubicBezTo>
                  <a:pt x="341" y="474"/>
                  <a:pt x="355" y="454"/>
                  <a:pt x="380" y="419"/>
                </a:cubicBezTo>
              </a:path>
            </a:pathLst>
          </a:custGeom>
          <a:noFill/>
          <a:ln w="19050" cap="rnd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8079" name="Ink 33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2792413" y="4114800"/>
            <a:ext cx="2641600" cy="771525"/>
          </a:xfrm>
          <a:custGeom>
            <a:avLst/>
            <a:gdLst>
              <a:gd name="T0" fmla="*/ 2147483647 w 7338"/>
              <a:gd name="T1" fmla="*/ 2147483647 h 2147"/>
              <a:gd name="T2" fmla="*/ 2147483647 w 7338"/>
              <a:gd name="T3" fmla="*/ 2147483647 h 2147"/>
              <a:gd name="T4" fmla="*/ 2147483647 w 7338"/>
              <a:gd name="T5" fmla="*/ 2147483647 h 2147"/>
              <a:gd name="T6" fmla="*/ 2147483647 w 7338"/>
              <a:gd name="T7" fmla="*/ 2147483647 h 2147"/>
              <a:gd name="T8" fmla="*/ 2147483647 w 7338"/>
              <a:gd name="T9" fmla="*/ 2147483647 h 2147"/>
              <a:gd name="T10" fmla="*/ 2147483647 w 7338"/>
              <a:gd name="T11" fmla="*/ 2147483647 h 2147"/>
              <a:gd name="T12" fmla="*/ 2147483647 w 7338"/>
              <a:gd name="T13" fmla="*/ 2147483647 h 2147"/>
              <a:gd name="T14" fmla="*/ 2147483647 w 7338"/>
              <a:gd name="T15" fmla="*/ 2147483647 h 2147"/>
              <a:gd name="T16" fmla="*/ 2147483647 w 7338"/>
              <a:gd name="T17" fmla="*/ 2147483647 h 2147"/>
              <a:gd name="T18" fmla="*/ 2147483647 w 7338"/>
              <a:gd name="T19" fmla="*/ 2147483647 h 2147"/>
              <a:gd name="T20" fmla="*/ 2147483647 w 7338"/>
              <a:gd name="T21" fmla="*/ 2147483647 h 2147"/>
              <a:gd name="T22" fmla="*/ 2147483647 w 7338"/>
              <a:gd name="T23" fmla="*/ 2147483647 h 2147"/>
              <a:gd name="T24" fmla="*/ 2147483647 w 7338"/>
              <a:gd name="T25" fmla="*/ 2147483647 h 2147"/>
              <a:gd name="T26" fmla="*/ 2147483647 w 7338"/>
              <a:gd name="T27" fmla="*/ 2147483647 h 2147"/>
              <a:gd name="T28" fmla="*/ 2147483647 w 7338"/>
              <a:gd name="T29" fmla="*/ 2147483647 h 2147"/>
              <a:gd name="T30" fmla="*/ 2147483647 w 7338"/>
              <a:gd name="T31" fmla="*/ 2147483647 h 2147"/>
              <a:gd name="T32" fmla="*/ 2147483647 w 7338"/>
              <a:gd name="T33" fmla="*/ 2147483647 h 2147"/>
              <a:gd name="T34" fmla="*/ 2147483647 w 7338"/>
              <a:gd name="T35" fmla="*/ 2147483647 h 2147"/>
              <a:gd name="T36" fmla="*/ 2147483647 w 7338"/>
              <a:gd name="T37" fmla="*/ 2147483647 h 2147"/>
              <a:gd name="T38" fmla="*/ 2147483647 w 7338"/>
              <a:gd name="T39" fmla="*/ 2147483647 h 2147"/>
              <a:gd name="T40" fmla="*/ 2147483647 w 7338"/>
              <a:gd name="T41" fmla="*/ 2147483647 h 2147"/>
              <a:gd name="T42" fmla="*/ 2147483647 w 7338"/>
              <a:gd name="T43" fmla="*/ 2147483647 h 2147"/>
              <a:gd name="T44" fmla="*/ 2147483647 w 7338"/>
              <a:gd name="T45" fmla="*/ 2147483647 h 2147"/>
              <a:gd name="T46" fmla="*/ 2147483647 w 7338"/>
              <a:gd name="T47" fmla="*/ 2147483647 h 2147"/>
              <a:gd name="T48" fmla="*/ 2147483647 w 7338"/>
              <a:gd name="T49" fmla="*/ 2147483647 h 2147"/>
              <a:gd name="T50" fmla="*/ 2147483647 w 7338"/>
              <a:gd name="T51" fmla="*/ 2147483647 h 2147"/>
              <a:gd name="T52" fmla="*/ 2147483647 w 7338"/>
              <a:gd name="T53" fmla="*/ 2147483647 h 2147"/>
              <a:gd name="T54" fmla="*/ 2147483647 w 7338"/>
              <a:gd name="T55" fmla="*/ 2147483647 h 2147"/>
              <a:gd name="T56" fmla="*/ 2147483647 w 7338"/>
              <a:gd name="T57" fmla="*/ 2147483647 h 2147"/>
              <a:gd name="T58" fmla="*/ 2147483647 w 7338"/>
              <a:gd name="T59" fmla="*/ 2147483647 h 2147"/>
              <a:gd name="T60" fmla="*/ 2147483647 w 7338"/>
              <a:gd name="T61" fmla="*/ 2147483647 h 2147"/>
              <a:gd name="T62" fmla="*/ 2147483647 w 7338"/>
              <a:gd name="T63" fmla="*/ 2147483647 h 2147"/>
              <a:gd name="T64" fmla="*/ 2147483647 w 7338"/>
              <a:gd name="T65" fmla="*/ 2147483647 h 2147"/>
              <a:gd name="T66" fmla="*/ 2147483647 w 7338"/>
              <a:gd name="T67" fmla="*/ 2147483647 h 2147"/>
              <a:gd name="T68" fmla="*/ 2147483647 w 7338"/>
              <a:gd name="T69" fmla="*/ 2147483647 h 2147"/>
              <a:gd name="T70" fmla="*/ 2147483647 w 7338"/>
              <a:gd name="T71" fmla="*/ 2147483647 h 2147"/>
              <a:gd name="T72" fmla="*/ 2147483647 w 7338"/>
              <a:gd name="T73" fmla="*/ 2147483647 h 2147"/>
              <a:gd name="T74" fmla="*/ 2147483647 w 7338"/>
              <a:gd name="T75" fmla="*/ 2147483647 h 2147"/>
              <a:gd name="T76" fmla="*/ 2147483647 w 7338"/>
              <a:gd name="T77" fmla="*/ 2147483647 h 2147"/>
              <a:gd name="T78" fmla="*/ 2147483647 w 7338"/>
              <a:gd name="T79" fmla="*/ 2147483647 h 2147"/>
              <a:gd name="T80" fmla="*/ 2147483647 w 7338"/>
              <a:gd name="T81" fmla="*/ 2147483647 h 2147"/>
              <a:gd name="T82" fmla="*/ 2147483647 w 7338"/>
              <a:gd name="T83" fmla="*/ 2147483647 h 2147"/>
              <a:gd name="T84" fmla="*/ 2147483647 w 7338"/>
              <a:gd name="T85" fmla="*/ 2147483647 h 2147"/>
              <a:gd name="T86" fmla="*/ 2147483647 w 7338"/>
              <a:gd name="T87" fmla="*/ 2147483647 h 2147"/>
              <a:gd name="T88" fmla="*/ 2147483647 w 7338"/>
              <a:gd name="T89" fmla="*/ 2147483647 h 2147"/>
              <a:gd name="T90" fmla="*/ 2147483647 w 7338"/>
              <a:gd name="T91" fmla="*/ 2147483647 h 2147"/>
              <a:gd name="T92" fmla="*/ 2147483647 w 7338"/>
              <a:gd name="T93" fmla="*/ 2147483647 h 2147"/>
              <a:gd name="T94" fmla="*/ 2147483647 w 7338"/>
              <a:gd name="T95" fmla="*/ 2147483647 h 2147"/>
              <a:gd name="T96" fmla="*/ 2147483647 w 7338"/>
              <a:gd name="T97" fmla="*/ 2147483647 h 2147"/>
              <a:gd name="T98" fmla="*/ 2147483647 w 7338"/>
              <a:gd name="T99" fmla="*/ 2147483647 h 2147"/>
              <a:gd name="T100" fmla="*/ 2147483647 w 7338"/>
              <a:gd name="T101" fmla="*/ 2147483647 h 2147"/>
              <a:gd name="T102" fmla="*/ 2147483647 w 7338"/>
              <a:gd name="T103" fmla="*/ 2147483647 h 2147"/>
              <a:gd name="T104" fmla="*/ 2147483647 w 7338"/>
              <a:gd name="T105" fmla="*/ 2147483647 h 2147"/>
              <a:gd name="T106" fmla="*/ 2147483647 w 7338"/>
              <a:gd name="T107" fmla="*/ 2147483647 h 2147"/>
              <a:gd name="T108" fmla="*/ 2147483647 w 7338"/>
              <a:gd name="T109" fmla="*/ 2147483647 h 2147"/>
              <a:gd name="T110" fmla="*/ 2147483647 w 7338"/>
              <a:gd name="T111" fmla="*/ 2147483647 h 2147"/>
              <a:gd name="T112" fmla="*/ 2147483647 w 7338"/>
              <a:gd name="T113" fmla="*/ 2147483647 h 2147"/>
              <a:gd name="T114" fmla="*/ 2147483647 w 7338"/>
              <a:gd name="T115" fmla="*/ 2147483647 h 2147"/>
              <a:gd name="T116" fmla="*/ 2147483647 w 7338"/>
              <a:gd name="T117" fmla="*/ 2147483647 h 2147"/>
              <a:gd name="T118" fmla="*/ 2147483647 w 7338"/>
              <a:gd name="T119" fmla="*/ 2147483647 h 2147"/>
              <a:gd name="T120" fmla="*/ 2147483647 w 7338"/>
              <a:gd name="T121" fmla="*/ 2147483647 h 2147"/>
              <a:gd name="T122" fmla="*/ 2147483647 w 7338"/>
              <a:gd name="T123" fmla="*/ 2147483647 h 2147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7338"/>
              <a:gd name="T187" fmla="*/ 0 h 2147"/>
              <a:gd name="T188" fmla="*/ 7338 w 7338"/>
              <a:gd name="T189" fmla="*/ 2147 h 2147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7338" h="2147" extrusionOk="0">
                <a:moveTo>
                  <a:pt x="0" y="1313"/>
                </a:moveTo>
                <a:cubicBezTo>
                  <a:pt x="12" y="1354"/>
                  <a:pt x="28" y="1386"/>
                  <a:pt x="46" y="1424"/>
                </a:cubicBezTo>
                <a:cubicBezTo>
                  <a:pt x="64" y="1461"/>
                  <a:pt x="82" y="1497"/>
                  <a:pt x="96" y="1535"/>
                </a:cubicBezTo>
                <a:cubicBezTo>
                  <a:pt x="77" y="1493"/>
                  <a:pt x="59" y="1452"/>
                  <a:pt x="46" y="1408"/>
                </a:cubicBezTo>
                <a:cubicBezTo>
                  <a:pt x="26" y="1338"/>
                  <a:pt x="16" y="1267"/>
                  <a:pt x="29" y="1194"/>
                </a:cubicBezTo>
                <a:cubicBezTo>
                  <a:pt x="38" y="1144"/>
                  <a:pt x="59" y="1094"/>
                  <a:pt x="102" y="1063"/>
                </a:cubicBezTo>
                <a:cubicBezTo>
                  <a:pt x="141" y="1035"/>
                  <a:pt x="187" y="1013"/>
                  <a:pt x="233" y="999"/>
                </a:cubicBezTo>
                <a:cubicBezTo>
                  <a:pt x="272" y="988"/>
                  <a:pt x="312" y="979"/>
                  <a:pt x="351" y="969"/>
                </a:cubicBezTo>
              </a:path>
              <a:path w="7338" h="2147" extrusionOk="0">
                <a:moveTo>
                  <a:pt x="353" y="1520"/>
                </a:moveTo>
                <a:cubicBezTo>
                  <a:pt x="375" y="1478"/>
                  <a:pt x="395" y="1435"/>
                  <a:pt x="416" y="1392"/>
                </a:cubicBezTo>
                <a:cubicBezTo>
                  <a:pt x="440" y="1341"/>
                  <a:pt x="465" y="1289"/>
                  <a:pt x="491" y="1239"/>
                </a:cubicBezTo>
                <a:cubicBezTo>
                  <a:pt x="516" y="1191"/>
                  <a:pt x="527" y="1161"/>
                  <a:pt x="572" y="1136"/>
                </a:cubicBezTo>
                <a:cubicBezTo>
                  <a:pt x="614" y="1178"/>
                  <a:pt x="643" y="1224"/>
                  <a:pt x="679" y="1272"/>
                </a:cubicBezTo>
                <a:cubicBezTo>
                  <a:pt x="719" y="1327"/>
                  <a:pt x="762" y="1380"/>
                  <a:pt x="808" y="1430"/>
                </a:cubicBezTo>
                <a:cubicBezTo>
                  <a:pt x="837" y="1461"/>
                  <a:pt x="864" y="1476"/>
                  <a:pt x="868" y="1517"/>
                </a:cubicBezTo>
                <a:cubicBezTo>
                  <a:pt x="817" y="1515"/>
                  <a:pt x="770" y="1508"/>
                  <a:pt x="721" y="1489"/>
                </a:cubicBezTo>
                <a:cubicBezTo>
                  <a:pt x="673" y="1471"/>
                  <a:pt x="627" y="1449"/>
                  <a:pt x="586" y="1418"/>
                </a:cubicBezTo>
                <a:cubicBezTo>
                  <a:pt x="566" y="1400"/>
                  <a:pt x="559" y="1391"/>
                  <a:pt x="562" y="1369"/>
                </a:cubicBezTo>
              </a:path>
              <a:path w="7338" h="2147" extrusionOk="0">
                <a:moveTo>
                  <a:pt x="966" y="1509"/>
                </a:moveTo>
                <a:cubicBezTo>
                  <a:pt x="989" y="1431"/>
                  <a:pt x="1000" y="1351"/>
                  <a:pt x="1016" y="1272"/>
                </a:cubicBezTo>
                <a:cubicBezTo>
                  <a:pt x="1036" y="1302"/>
                  <a:pt x="1055" y="1334"/>
                  <a:pt x="1075" y="1366"/>
                </a:cubicBezTo>
                <a:cubicBezTo>
                  <a:pt x="1113" y="1425"/>
                  <a:pt x="1140" y="1447"/>
                  <a:pt x="1204" y="1435"/>
                </a:cubicBezTo>
                <a:cubicBezTo>
                  <a:pt x="1217" y="1379"/>
                  <a:pt x="1222" y="1345"/>
                  <a:pt x="1214" y="1287"/>
                </a:cubicBezTo>
                <a:cubicBezTo>
                  <a:pt x="1208" y="1237"/>
                  <a:pt x="1192" y="1187"/>
                  <a:pt x="1187" y="1137"/>
                </a:cubicBezTo>
                <a:cubicBezTo>
                  <a:pt x="1184" y="1101"/>
                  <a:pt x="1198" y="1103"/>
                  <a:pt x="1206" y="1074"/>
                </a:cubicBezTo>
                <a:cubicBezTo>
                  <a:pt x="1239" y="1071"/>
                  <a:pt x="1266" y="1067"/>
                  <a:pt x="1300" y="1074"/>
                </a:cubicBezTo>
                <a:cubicBezTo>
                  <a:pt x="1338" y="1081"/>
                  <a:pt x="1342" y="1091"/>
                  <a:pt x="1372" y="1113"/>
                </a:cubicBezTo>
                <a:cubicBezTo>
                  <a:pt x="1362" y="1165"/>
                  <a:pt x="1341" y="1207"/>
                  <a:pt x="1322" y="1257"/>
                </a:cubicBezTo>
                <a:cubicBezTo>
                  <a:pt x="1288" y="1346"/>
                  <a:pt x="1275" y="1396"/>
                  <a:pt x="1329" y="1469"/>
                </a:cubicBezTo>
                <a:cubicBezTo>
                  <a:pt x="1363" y="1452"/>
                  <a:pt x="1390" y="1448"/>
                  <a:pt x="1414" y="1411"/>
                </a:cubicBezTo>
                <a:cubicBezTo>
                  <a:pt x="1443" y="1366"/>
                  <a:pt x="1452" y="1302"/>
                  <a:pt x="1457" y="1250"/>
                </a:cubicBezTo>
                <a:cubicBezTo>
                  <a:pt x="1460" y="1221"/>
                  <a:pt x="1459" y="1192"/>
                  <a:pt x="1460" y="1163"/>
                </a:cubicBezTo>
                <a:cubicBezTo>
                  <a:pt x="1496" y="1243"/>
                  <a:pt x="1517" y="1328"/>
                  <a:pt x="1539" y="1414"/>
                </a:cubicBezTo>
                <a:cubicBezTo>
                  <a:pt x="1590" y="1612"/>
                  <a:pt x="1740" y="1936"/>
                  <a:pt x="1697" y="2144"/>
                </a:cubicBezTo>
                <a:cubicBezTo>
                  <a:pt x="1691" y="2145"/>
                  <a:pt x="1686" y="2145"/>
                  <a:pt x="1680" y="2146"/>
                </a:cubicBezTo>
                <a:cubicBezTo>
                  <a:pt x="1640" y="2063"/>
                  <a:pt x="1616" y="1987"/>
                  <a:pt x="1609" y="1893"/>
                </a:cubicBezTo>
                <a:cubicBezTo>
                  <a:pt x="1598" y="1741"/>
                  <a:pt x="1627" y="1597"/>
                  <a:pt x="1672" y="1453"/>
                </a:cubicBezTo>
                <a:cubicBezTo>
                  <a:pt x="1709" y="1333"/>
                  <a:pt x="1774" y="1174"/>
                  <a:pt x="1744" y="1046"/>
                </a:cubicBezTo>
                <a:cubicBezTo>
                  <a:pt x="1739" y="1040"/>
                  <a:pt x="1734" y="1034"/>
                  <a:pt x="1729" y="1028"/>
                </a:cubicBezTo>
                <a:cubicBezTo>
                  <a:pt x="1697" y="1107"/>
                  <a:pt x="1688" y="1184"/>
                  <a:pt x="1696" y="1270"/>
                </a:cubicBezTo>
                <a:cubicBezTo>
                  <a:pt x="1703" y="1349"/>
                  <a:pt x="1718" y="1479"/>
                  <a:pt x="1783" y="1535"/>
                </a:cubicBezTo>
                <a:cubicBezTo>
                  <a:pt x="1826" y="1572"/>
                  <a:pt x="1834" y="1531"/>
                  <a:pt x="1856" y="1498"/>
                </a:cubicBezTo>
              </a:path>
              <a:path w="7338" h="2147" extrusionOk="0">
                <a:moveTo>
                  <a:pt x="2261" y="444"/>
                </a:moveTo>
                <a:cubicBezTo>
                  <a:pt x="2268" y="421"/>
                  <a:pt x="2270" y="413"/>
                  <a:pt x="2267" y="397"/>
                </a:cubicBezTo>
                <a:cubicBezTo>
                  <a:pt x="2221" y="421"/>
                  <a:pt x="2195" y="455"/>
                  <a:pt x="2167" y="501"/>
                </a:cubicBezTo>
                <a:cubicBezTo>
                  <a:pt x="2024" y="735"/>
                  <a:pt x="1968" y="1015"/>
                  <a:pt x="1972" y="1287"/>
                </a:cubicBezTo>
                <a:cubicBezTo>
                  <a:pt x="1972" y="1305"/>
                  <a:pt x="2034" y="1691"/>
                  <a:pt x="2050" y="1682"/>
                </a:cubicBezTo>
                <a:cubicBezTo>
                  <a:pt x="2064" y="1650"/>
                  <a:pt x="2068" y="1640"/>
                  <a:pt x="2068" y="1617"/>
                </a:cubicBezTo>
              </a:path>
              <a:path w="7338" h="2147" extrusionOk="0">
                <a:moveTo>
                  <a:pt x="2749" y="1041"/>
                </a:moveTo>
                <a:cubicBezTo>
                  <a:pt x="2732" y="999"/>
                  <a:pt x="2735" y="991"/>
                  <a:pt x="2688" y="948"/>
                </a:cubicBezTo>
                <a:cubicBezTo>
                  <a:pt x="2645" y="909"/>
                  <a:pt x="2584" y="872"/>
                  <a:pt x="2523" y="885"/>
                </a:cubicBezTo>
                <a:cubicBezTo>
                  <a:pt x="2518" y="891"/>
                  <a:pt x="2513" y="897"/>
                  <a:pt x="2508" y="903"/>
                </a:cubicBezTo>
                <a:cubicBezTo>
                  <a:pt x="2530" y="1001"/>
                  <a:pt x="2567" y="1065"/>
                  <a:pt x="2629" y="1148"/>
                </a:cubicBezTo>
                <a:cubicBezTo>
                  <a:pt x="2656" y="1184"/>
                  <a:pt x="2824" y="1348"/>
                  <a:pt x="2807" y="1399"/>
                </a:cubicBezTo>
                <a:cubicBezTo>
                  <a:pt x="2790" y="1452"/>
                  <a:pt x="2747" y="1455"/>
                  <a:pt x="2691" y="1454"/>
                </a:cubicBezTo>
                <a:cubicBezTo>
                  <a:pt x="2655" y="1452"/>
                  <a:pt x="2644" y="1452"/>
                  <a:pt x="2621" y="1448"/>
                </a:cubicBezTo>
                <a:cubicBezTo>
                  <a:pt x="2613" y="1444"/>
                  <a:pt x="2606" y="1441"/>
                  <a:pt x="2598" y="1437"/>
                </a:cubicBezTo>
                <a:cubicBezTo>
                  <a:pt x="2657" y="1401"/>
                  <a:pt x="2723" y="1390"/>
                  <a:pt x="2789" y="1365"/>
                </a:cubicBezTo>
                <a:cubicBezTo>
                  <a:pt x="2910" y="1319"/>
                  <a:pt x="3056" y="1249"/>
                  <a:pt x="3120" y="1130"/>
                </a:cubicBezTo>
                <a:cubicBezTo>
                  <a:pt x="3152" y="1070"/>
                  <a:pt x="3125" y="1074"/>
                  <a:pt x="3106" y="1037"/>
                </a:cubicBezTo>
                <a:cubicBezTo>
                  <a:pt x="3051" y="1062"/>
                  <a:pt x="3018" y="1079"/>
                  <a:pt x="3011" y="1149"/>
                </a:cubicBezTo>
                <a:cubicBezTo>
                  <a:pt x="3002" y="1236"/>
                  <a:pt x="3073" y="1307"/>
                  <a:pt x="3162" y="1283"/>
                </a:cubicBezTo>
                <a:cubicBezTo>
                  <a:pt x="3296" y="1246"/>
                  <a:pt x="3385" y="1086"/>
                  <a:pt x="3423" y="965"/>
                </a:cubicBezTo>
                <a:cubicBezTo>
                  <a:pt x="3474" y="804"/>
                  <a:pt x="3491" y="608"/>
                  <a:pt x="3456" y="442"/>
                </a:cubicBezTo>
                <a:cubicBezTo>
                  <a:pt x="3443" y="398"/>
                  <a:pt x="3442" y="387"/>
                  <a:pt x="3423" y="366"/>
                </a:cubicBezTo>
                <a:cubicBezTo>
                  <a:pt x="3373" y="409"/>
                  <a:pt x="3358" y="436"/>
                  <a:pt x="3337" y="510"/>
                </a:cubicBezTo>
                <a:cubicBezTo>
                  <a:pt x="3270" y="740"/>
                  <a:pt x="3249" y="992"/>
                  <a:pt x="3279" y="1229"/>
                </a:cubicBezTo>
                <a:cubicBezTo>
                  <a:pt x="3289" y="1311"/>
                  <a:pt x="3310" y="1376"/>
                  <a:pt x="3356" y="1443"/>
                </a:cubicBezTo>
                <a:cubicBezTo>
                  <a:pt x="3406" y="1443"/>
                  <a:pt x="3413" y="1468"/>
                  <a:pt x="3454" y="1417"/>
                </a:cubicBezTo>
                <a:cubicBezTo>
                  <a:pt x="3484" y="1380"/>
                  <a:pt x="3502" y="1325"/>
                  <a:pt x="3521" y="1283"/>
                </a:cubicBezTo>
              </a:path>
              <a:path w="7338" h="2147" extrusionOk="0">
                <a:moveTo>
                  <a:pt x="4030" y="410"/>
                </a:moveTo>
                <a:cubicBezTo>
                  <a:pt x="4050" y="325"/>
                  <a:pt x="4037" y="268"/>
                  <a:pt x="3975" y="206"/>
                </a:cubicBezTo>
                <a:cubicBezTo>
                  <a:pt x="3941" y="172"/>
                  <a:pt x="3902" y="156"/>
                  <a:pt x="3857" y="184"/>
                </a:cubicBezTo>
                <a:cubicBezTo>
                  <a:pt x="3767" y="240"/>
                  <a:pt x="3759" y="435"/>
                  <a:pt x="3748" y="524"/>
                </a:cubicBezTo>
                <a:cubicBezTo>
                  <a:pt x="3693" y="968"/>
                  <a:pt x="3758" y="1436"/>
                  <a:pt x="3666" y="1873"/>
                </a:cubicBezTo>
                <a:cubicBezTo>
                  <a:pt x="3647" y="1963"/>
                  <a:pt x="3633" y="1856"/>
                  <a:pt x="3625" y="1837"/>
                </a:cubicBezTo>
              </a:path>
              <a:path w="7338" h="2147" extrusionOk="0">
                <a:moveTo>
                  <a:pt x="3514" y="1246"/>
                </a:moveTo>
                <a:cubicBezTo>
                  <a:pt x="3525" y="1208"/>
                  <a:pt x="3537" y="1178"/>
                  <a:pt x="3586" y="1184"/>
                </a:cubicBezTo>
                <a:cubicBezTo>
                  <a:pt x="3642" y="1191"/>
                  <a:pt x="3674" y="1192"/>
                  <a:pt x="3730" y="1174"/>
                </a:cubicBezTo>
                <a:cubicBezTo>
                  <a:pt x="3776" y="1159"/>
                  <a:pt x="3814" y="1140"/>
                  <a:pt x="3854" y="1113"/>
                </a:cubicBezTo>
              </a:path>
              <a:path w="7338" h="2147" extrusionOk="0">
                <a:moveTo>
                  <a:pt x="3973" y="1145"/>
                </a:moveTo>
                <a:cubicBezTo>
                  <a:pt x="3976" y="1198"/>
                  <a:pt x="3983" y="1257"/>
                  <a:pt x="3975" y="1310"/>
                </a:cubicBezTo>
                <a:cubicBezTo>
                  <a:pt x="3971" y="1335"/>
                  <a:pt x="3963" y="1355"/>
                  <a:pt x="3953" y="1377"/>
                </a:cubicBezTo>
              </a:path>
              <a:path w="7338" h="2147" extrusionOk="0">
                <a:moveTo>
                  <a:pt x="4275" y="862"/>
                </a:moveTo>
                <a:cubicBezTo>
                  <a:pt x="4301" y="900"/>
                  <a:pt x="4311" y="926"/>
                  <a:pt x="4316" y="972"/>
                </a:cubicBezTo>
                <a:cubicBezTo>
                  <a:pt x="4321" y="1023"/>
                  <a:pt x="4319" y="1075"/>
                  <a:pt x="4327" y="1126"/>
                </a:cubicBezTo>
                <a:cubicBezTo>
                  <a:pt x="4331" y="1154"/>
                  <a:pt x="4341" y="1222"/>
                  <a:pt x="4387" y="1211"/>
                </a:cubicBezTo>
                <a:cubicBezTo>
                  <a:pt x="4435" y="1199"/>
                  <a:pt x="4457" y="1135"/>
                  <a:pt x="4505" y="1122"/>
                </a:cubicBezTo>
                <a:cubicBezTo>
                  <a:pt x="4534" y="1114"/>
                  <a:pt x="4579" y="1128"/>
                  <a:pt x="4608" y="1134"/>
                </a:cubicBezTo>
                <a:cubicBezTo>
                  <a:pt x="4642" y="1141"/>
                  <a:pt x="4682" y="1154"/>
                  <a:pt x="4717" y="1144"/>
                </a:cubicBezTo>
                <a:cubicBezTo>
                  <a:pt x="4756" y="1133"/>
                  <a:pt x="4768" y="1095"/>
                  <a:pt x="4772" y="1060"/>
                </a:cubicBezTo>
                <a:cubicBezTo>
                  <a:pt x="4778" y="1007"/>
                  <a:pt x="4766" y="968"/>
                  <a:pt x="4798" y="923"/>
                </a:cubicBezTo>
                <a:cubicBezTo>
                  <a:pt x="4840" y="945"/>
                  <a:pt x="4863" y="964"/>
                  <a:pt x="4889" y="1005"/>
                </a:cubicBezTo>
                <a:cubicBezTo>
                  <a:pt x="4913" y="1043"/>
                  <a:pt x="4934" y="1087"/>
                  <a:pt x="4945" y="1131"/>
                </a:cubicBezTo>
                <a:cubicBezTo>
                  <a:pt x="4952" y="1158"/>
                  <a:pt x="4955" y="1187"/>
                  <a:pt x="4960" y="1215"/>
                </a:cubicBezTo>
                <a:cubicBezTo>
                  <a:pt x="4963" y="1182"/>
                  <a:pt x="4968" y="1150"/>
                  <a:pt x="4973" y="1117"/>
                </a:cubicBezTo>
              </a:path>
              <a:path w="7338" h="2147" extrusionOk="0">
                <a:moveTo>
                  <a:pt x="4987" y="720"/>
                </a:moveTo>
                <a:cubicBezTo>
                  <a:pt x="4984" y="688"/>
                  <a:pt x="4963" y="614"/>
                  <a:pt x="4981" y="583"/>
                </a:cubicBezTo>
                <a:cubicBezTo>
                  <a:pt x="4988" y="578"/>
                  <a:pt x="4994" y="573"/>
                  <a:pt x="5001" y="568"/>
                </a:cubicBezTo>
              </a:path>
              <a:path w="7338" h="2147" extrusionOk="0">
                <a:moveTo>
                  <a:pt x="5371" y="304"/>
                </a:moveTo>
                <a:cubicBezTo>
                  <a:pt x="5428" y="254"/>
                  <a:pt x="5480" y="203"/>
                  <a:pt x="5529" y="146"/>
                </a:cubicBezTo>
                <a:cubicBezTo>
                  <a:pt x="5547" y="212"/>
                  <a:pt x="5552" y="274"/>
                  <a:pt x="5556" y="348"/>
                </a:cubicBezTo>
                <a:cubicBezTo>
                  <a:pt x="5563" y="498"/>
                  <a:pt x="5577" y="649"/>
                  <a:pt x="5595" y="798"/>
                </a:cubicBezTo>
                <a:cubicBezTo>
                  <a:pt x="5613" y="940"/>
                  <a:pt x="5635" y="1082"/>
                  <a:pt x="5668" y="1222"/>
                </a:cubicBezTo>
                <a:cubicBezTo>
                  <a:pt x="5680" y="1274"/>
                  <a:pt x="5695" y="1325"/>
                  <a:pt x="5712" y="1376"/>
                </a:cubicBezTo>
                <a:cubicBezTo>
                  <a:pt x="5706" y="1292"/>
                  <a:pt x="5686" y="1220"/>
                  <a:pt x="5642" y="1146"/>
                </a:cubicBezTo>
                <a:cubicBezTo>
                  <a:pt x="5598" y="1071"/>
                  <a:pt x="5529" y="987"/>
                  <a:pt x="5445" y="956"/>
                </a:cubicBezTo>
                <a:cubicBezTo>
                  <a:pt x="5382" y="933"/>
                  <a:pt x="5305" y="943"/>
                  <a:pt x="5261" y="997"/>
                </a:cubicBezTo>
                <a:cubicBezTo>
                  <a:pt x="5204" y="1065"/>
                  <a:pt x="5222" y="1181"/>
                  <a:pt x="5266" y="1250"/>
                </a:cubicBezTo>
                <a:cubicBezTo>
                  <a:pt x="5322" y="1338"/>
                  <a:pt x="5420" y="1359"/>
                  <a:pt x="5513" y="1327"/>
                </a:cubicBezTo>
                <a:cubicBezTo>
                  <a:pt x="5612" y="1293"/>
                  <a:pt x="5698" y="1220"/>
                  <a:pt x="5776" y="1152"/>
                </a:cubicBezTo>
                <a:cubicBezTo>
                  <a:pt x="5799" y="1131"/>
                  <a:pt x="5822" y="1110"/>
                  <a:pt x="5845" y="1089"/>
                </a:cubicBezTo>
              </a:path>
              <a:path w="7338" h="2147" extrusionOk="0">
                <a:moveTo>
                  <a:pt x="6308" y="141"/>
                </a:moveTo>
                <a:cubicBezTo>
                  <a:pt x="6259" y="143"/>
                  <a:pt x="6239" y="166"/>
                  <a:pt x="6216" y="216"/>
                </a:cubicBezTo>
                <a:cubicBezTo>
                  <a:pt x="6172" y="313"/>
                  <a:pt x="6143" y="420"/>
                  <a:pt x="6117" y="523"/>
                </a:cubicBezTo>
                <a:cubicBezTo>
                  <a:pt x="6069" y="713"/>
                  <a:pt x="6033" y="922"/>
                  <a:pt x="6043" y="1119"/>
                </a:cubicBezTo>
                <a:cubicBezTo>
                  <a:pt x="6045" y="1153"/>
                  <a:pt x="6093" y="1313"/>
                  <a:pt x="6040" y="1217"/>
                </a:cubicBezTo>
              </a:path>
              <a:path w="7338" h="2147" extrusionOk="0">
                <a:moveTo>
                  <a:pt x="5839" y="806"/>
                </a:moveTo>
                <a:cubicBezTo>
                  <a:pt x="5817" y="764"/>
                  <a:pt x="5790" y="732"/>
                  <a:pt x="5812" y="686"/>
                </a:cubicBezTo>
                <a:cubicBezTo>
                  <a:pt x="5831" y="645"/>
                  <a:pt x="5920" y="622"/>
                  <a:pt x="5955" y="602"/>
                </a:cubicBezTo>
                <a:cubicBezTo>
                  <a:pt x="6046" y="551"/>
                  <a:pt x="6133" y="490"/>
                  <a:pt x="6206" y="415"/>
                </a:cubicBezTo>
                <a:cubicBezTo>
                  <a:pt x="6240" y="380"/>
                  <a:pt x="6272" y="340"/>
                  <a:pt x="6304" y="306"/>
                </a:cubicBezTo>
                <a:cubicBezTo>
                  <a:pt x="6275" y="467"/>
                  <a:pt x="6232" y="625"/>
                  <a:pt x="6195" y="784"/>
                </a:cubicBezTo>
                <a:cubicBezTo>
                  <a:pt x="6171" y="886"/>
                  <a:pt x="6141" y="990"/>
                  <a:pt x="6139" y="1095"/>
                </a:cubicBezTo>
                <a:cubicBezTo>
                  <a:pt x="6180" y="1104"/>
                  <a:pt x="6188" y="1097"/>
                  <a:pt x="6232" y="1086"/>
                </a:cubicBezTo>
                <a:cubicBezTo>
                  <a:pt x="6276" y="1075"/>
                  <a:pt x="6314" y="1091"/>
                  <a:pt x="6347" y="1120"/>
                </a:cubicBezTo>
                <a:cubicBezTo>
                  <a:pt x="6382" y="1150"/>
                  <a:pt x="6402" y="1190"/>
                  <a:pt x="6431" y="1226"/>
                </a:cubicBezTo>
                <a:cubicBezTo>
                  <a:pt x="6470" y="1274"/>
                  <a:pt x="6501" y="1263"/>
                  <a:pt x="6545" y="1229"/>
                </a:cubicBezTo>
                <a:cubicBezTo>
                  <a:pt x="6556" y="1219"/>
                  <a:pt x="6568" y="1210"/>
                  <a:pt x="6579" y="1200"/>
                </a:cubicBezTo>
              </a:path>
              <a:path w="7338" h="2147" extrusionOk="0">
                <a:moveTo>
                  <a:pt x="6750" y="106"/>
                </a:moveTo>
                <a:cubicBezTo>
                  <a:pt x="6737" y="71"/>
                  <a:pt x="6725" y="36"/>
                  <a:pt x="6715" y="0"/>
                </a:cubicBezTo>
                <a:cubicBezTo>
                  <a:pt x="6783" y="42"/>
                  <a:pt x="6800" y="115"/>
                  <a:pt x="6825" y="195"/>
                </a:cubicBezTo>
                <a:cubicBezTo>
                  <a:pt x="6873" y="352"/>
                  <a:pt x="6900" y="516"/>
                  <a:pt x="6912" y="679"/>
                </a:cubicBezTo>
                <a:cubicBezTo>
                  <a:pt x="6923" y="839"/>
                  <a:pt x="6917" y="1006"/>
                  <a:pt x="6889" y="1164"/>
                </a:cubicBezTo>
                <a:cubicBezTo>
                  <a:pt x="6875" y="1244"/>
                  <a:pt x="6854" y="1332"/>
                  <a:pt x="6816" y="1404"/>
                </a:cubicBezTo>
                <a:cubicBezTo>
                  <a:pt x="6811" y="1410"/>
                  <a:pt x="6807" y="1417"/>
                  <a:pt x="6802" y="1423"/>
                </a:cubicBezTo>
                <a:cubicBezTo>
                  <a:pt x="6823" y="1352"/>
                  <a:pt x="6857" y="1290"/>
                  <a:pt x="6890" y="1224"/>
                </a:cubicBezTo>
              </a:path>
              <a:path w="7338" h="2147" extrusionOk="0">
                <a:moveTo>
                  <a:pt x="7189" y="719"/>
                </a:moveTo>
                <a:cubicBezTo>
                  <a:pt x="7214" y="682"/>
                  <a:pt x="7239" y="646"/>
                  <a:pt x="7263" y="609"/>
                </a:cubicBezTo>
                <a:cubicBezTo>
                  <a:pt x="7240" y="649"/>
                  <a:pt x="7220" y="683"/>
                  <a:pt x="7215" y="730"/>
                </a:cubicBezTo>
                <a:cubicBezTo>
                  <a:pt x="7211" y="768"/>
                  <a:pt x="7218" y="768"/>
                  <a:pt x="7244" y="790"/>
                </a:cubicBezTo>
                <a:cubicBezTo>
                  <a:pt x="7281" y="759"/>
                  <a:pt x="7268" y="739"/>
                  <a:pt x="7237" y="703"/>
                </a:cubicBezTo>
                <a:cubicBezTo>
                  <a:pt x="7231" y="696"/>
                  <a:pt x="7225" y="690"/>
                  <a:pt x="7219" y="683"/>
                </a:cubicBezTo>
              </a:path>
              <a:path w="7338" h="2147" extrusionOk="0">
                <a:moveTo>
                  <a:pt x="7216" y="934"/>
                </a:moveTo>
                <a:cubicBezTo>
                  <a:pt x="7230" y="972"/>
                  <a:pt x="7240" y="986"/>
                  <a:pt x="7269" y="1010"/>
                </a:cubicBezTo>
                <a:cubicBezTo>
                  <a:pt x="7293" y="1030"/>
                  <a:pt x="7368" y="1020"/>
                  <a:pt x="7330" y="991"/>
                </a:cubicBezTo>
                <a:cubicBezTo>
                  <a:pt x="7305" y="972"/>
                  <a:pt x="7276" y="978"/>
                  <a:pt x="7248" y="979"/>
                </a:cubicBezTo>
              </a:path>
              <a:path w="7338" h="2147" extrusionOk="0">
                <a:moveTo>
                  <a:pt x="4059" y="1201"/>
                </a:moveTo>
                <a:cubicBezTo>
                  <a:pt x="4045" y="1168"/>
                  <a:pt x="4035" y="1138"/>
                  <a:pt x="3992" y="1140"/>
                </a:cubicBezTo>
                <a:cubicBezTo>
                  <a:pt x="3955" y="1142"/>
                  <a:pt x="3932" y="1177"/>
                  <a:pt x="3926" y="1210"/>
                </a:cubicBezTo>
                <a:cubicBezTo>
                  <a:pt x="3922" y="1234"/>
                  <a:pt x="3928" y="1269"/>
                  <a:pt x="3942" y="1289"/>
                </a:cubicBezTo>
                <a:cubicBezTo>
                  <a:pt x="3968" y="1325"/>
                  <a:pt x="4013" y="1354"/>
                  <a:pt x="4058" y="1331"/>
                </a:cubicBezTo>
                <a:cubicBezTo>
                  <a:pt x="4101" y="1309"/>
                  <a:pt x="4089" y="1270"/>
                  <a:pt x="4080" y="1234"/>
                </a:cubicBezTo>
                <a:cubicBezTo>
                  <a:pt x="4054" y="1213"/>
                  <a:pt x="4008" y="1175"/>
                  <a:pt x="3976" y="1215"/>
                </a:cubicBezTo>
                <a:cubicBezTo>
                  <a:pt x="3952" y="1245"/>
                  <a:pt x="3980" y="1304"/>
                  <a:pt x="4001" y="1327"/>
                </a:cubicBezTo>
                <a:cubicBezTo>
                  <a:pt x="4039" y="1370"/>
                  <a:pt x="4061" y="1357"/>
                  <a:pt x="4089" y="1320"/>
                </a:cubicBezTo>
                <a:cubicBezTo>
                  <a:pt x="4084" y="1275"/>
                  <a:pt x="4073" y="1236"/>
                  <a:pt x="4024" y="1218"/>
                </a:cubicBezTo>
                <a:cubicBezTo>
                  <a:pt x="3970" y="1199"/>
                  <a:pt x="3965" y="1253"/>
                  <a:pt x="3967" y="1288"/>
                </a:cubicBezTo>
                <a:cubicBezTo>
                  <a:pt x="3994" y="1322"/>
                  <a:pt x="3993" y="1322"/>
                  <a:pt x="4036" y="1331"/>
                </a:cubicBezTo>
                <a:cubicBezTo>
                  <a:pt x="4054" y="1326"/>
                  <a:pt x="4130" y="1303"/>
                  <a:pt x="4074" y="1280"/>
                </a:cubicBezTo>
                <a:cubicBezTo>
                  <a:pt x="4051" y="1270"/>
                  <a:pt x="3999" y="1288"/>
                  <a:pt x="3998" y="1317"/>
                </a:cubicBezTo>
                <a:cubicBezTo>
                  <a:pt x="3996" y="1360"/>
                  <a:pt x="4052" y="1352"/>
                  <a:pt x="4069" y="1328"/>
                </a:cubicBezTo>
                <a:cubicBezTo>
                  <a:pt x="4090" y="1299"/>
                  <a:pt x="4042" y="1257"/>
                  <a:pt x="4016" y="1275"/>
                </a:cubicBezTo>
                <a:cubicBezTo>
                  <a:pt x="3986" y="1296"/>
                  <a:pt x="4014" y="1339"/>
                  <a:pt x="4038" y="1346"/>
                </a:cubicBezTo>
                <a:cubicBezTo>
                  <a:pt x="4082" y="1359"/>
                  <a:pt x="4088" y="1316"/>
                  <a:pt x="4091" y="1286"/>
                </a:cubicBezTo>
                <a:cubicBezTo>
                  <a:pt x="4071" y="1250"/>
                  <a:pt x="4052" y="1223"/>
                  <a:pt x="4005" y="1223"/>
                </a:cubicBezTo>
                <a:cubicBezTo>
                  <a:pt x="3979" y="1229"/>
                  <a:pt x="3970" y="1232"/>
                  <a:pt x="3962" y="1252"/>
                </a:cubicBezTo>
                <a:cubicBezTo>
                  <a:pt x="3961" y="1290"/>
                  <a:pt x="3960" y="1334"/>
                  <a:pt x="4011" y="1338"/>
                </a:cubicBezTo>
                <a:cubicBezTo>
                  <a:pt x="4048" y="1341"/>
                  <a:pt x="4088" y="1326"/>
                  <a:pt x="4121" y="1311"/>
                </a:cubicBezTo>
                <a:cubicBezTo>
                  <a:pt x="4137" y="1304"/>
                  <a:pt x="4216" y="1280"/>
                  <a:pt x="4208" y="1258"/>
                </a:cubicBezTo>
                <a:cubicBezTo>
                  <a:pt x="4201" y="1238"/>
                  <a:pt x="4140" y="1235"/>
                  <a:pt x="4124" y="1233"/>
                </a:cubicBezTo>
                <a:cubicBezTo>
                  <a:pt x="4095" y="1230"/>
                  <a:pt x="4053" y="1223"/>
                  <a:pt x="4025" y="1234"/>
                </a:cubicBezTo>
                <a:cubicBezTo>
                  <a:pt x="3992" y="1247"/>
                  <a:pt x="3953" y="1282"/>
                  <a:pt x="3977" y="1320"/>
                </a:cubicBezTo>
                <a:cubicBezTo>
                  <a:pt x="3996" y="1349"/>
                  <a:pt x="4030" y="1350"/>
                  <a:pt x="4059" y="1354"/>
                </a:cubicBezTo>
                <a:cubicBezTo>
                  <a:pt x="4094" y="1330"/>
                  <a:pt x="4104" y="1312"/>
                  <a:pt x="4080" y="1270"/>
                </a:cubicBezTo>
                <a:cubicBezTo>
                  <a:pt x="4066" y="1246"/>
                  <a:pt x="4008" y="1178"/>
                  <a:pt x="3973" y="1205"/>
                </a:cubicBezTo>
                <a:cubicBezTo>
                  <a:pt x="3963" y="1228"/>
                  <a:pt x="3958" y="1234"/>
                  <a:pt x="3962" y="1250"/>
                </a:cubicBezTo>
                <a:cubicBezTo>
                  <a:pt x="3971" y="1283"/>
                  <a:pt x="3980" y="1312"/>
                  <a:pt x="4013" y="1329"/>
                </a:cubicBezTo>
                <a:cubicBezTo>
                  <a:pt x="4049" y="1348"/>
                  <a:pt x="4084" y="1339"/>
                  <a:pt x="4093" y="1298"/>
                </a:cubicBezTo>
                <a:cubicBezTo>
                  <a:pt x="4099" y="1272"/>
                  <a:pt x="4092" y="1238"/>
                  <a:pt x="4079" y="1215"/>
                </a:cubicBezTo>
                <a:cubicBezTo>
                  <a:pt x="4051" y="1166"/>
                  <a:pt x="4029" y="1139"/>
                  <a:pt x="3975" y="1147"/>
                </a:cubicBezTo>
                <a:cubicBezTo>
                  <a:pt x="3965" y="1180"/>
                  <a:pt x="3959" y="1206"/>
                  <a:pt x="3972" y="1240"/>
                </a:cubicBezTo>
                <a:cubicBezTo>
                  <a:pt x="3986" y="1276"/>
                  <a:pt x="4017" y="1307"/>
                  <a:pt x="4056" y="1310"/>
                </a:cubicBezTo>
                <a:cubicBezTo>
                  <a:pt x="4098" y="1314"/>
                  <a:pt x="4095" y="1265"/>
                  <a:pt x="4090" y="1238"/>
                </a:cubicBezTo>
                <a:cubicBezTo>
                  <a:pt x="4083" y="1217"/>
                  <a:pt x="4078" y="1208"/>
                  <a:pt x="4067" y="1195"/>
                </a:cubicBezTo>
                <a:cubicBezTo>
                  <a:pt x="4023" y="1170"/>
                  <a:pt x="3998" y="1172"/>
                  <a:pt x="4010" y="1232"/>
                </a:cubicBezTo>
                <a:cubicBezTo>
                  <a:pt x="4015" y="1258"/>
                  <a:pt x="4056" y="1296"/>
                  <a:pt x="4083" y="1277"/>
                </a:cubicBezTo>
                <a:cubicBezTo>
                  <a:pt x="4134" y="1242"/>
                  <a:pt x="4078" y="1220"/>
                  <a:pt x="4048" y="1213"/>
                </a:cubicBezTo>
              </a:path>
            </a:pathLst>
          </a:custGeom>
          <a:noFill/>
          <a:ln w="19050" cap="rnd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8080" name="Ink 34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1712913" y="4814888"/>
            <a:ext cx="274637" cy="561975"/>
          </a:xfrm>
          <a:custGeom>
            <a:avLst/>
            <a:gdLst>
              <a:gd name="T0" fmla="*/ 2147483647 w 761"/>
              <a:gd name="T1" fmla="*/ 2147483647 h 1559"/>
              <a:gd name="T2" fmla="*/ 2147483647 w 761"/>
              <a:gd name="T3" fmla="*/ 2147483647 h 1559"/>
              <a:gd name="T4" fmla="*/ 2147483647 w 761"/>
              <a:gd name="T5" fmla="*/ 2147483647 h 1559"/>
              <a:gd name="T6" fmla="*/ 2147483647 w 761"/>
              <a:gd name="T7" fmla="*/ 2147483647 h 1559"/>
              <a:gd name="T8" fmla="*/ 2147483647 w 761"/>
              <a:gd name="T9" fmla="*/ 2147483647 h 1559"/>
              <a:gd name="T10" fmla="*/ 2147483647 w 761"/>
              <a:gd name="T11" fmla="*/ 2147483647 h 1559"/>
              <a:gd name="T12" fmla="*/ 2147483647 w 761"/>
              <a:gd name="T13" fmla="*/ 0 h 1559"/>
              <a:gd name="T14" fmla="*/ 0 w 761"/>
              <a:gd name="T15" fmla="*/ 2147483647 h 1559"/>
              <a:gd name="T16" fmla="*/ 2147483647 w 761"/>
              <a:gd name="T17" fmla="*/ 2147483647 h 1559"/>
              <a:gd name="T18" fmla="*/ 2147483647 w 761"/>
              <a:gd name="T19" fmla="*/ 2147483647 h 1559"/>
              <a:gd name="T20" fmla="*/ 2147483647 w 761"/>
              <a:gd name="T21" fmla="*/ 2147483647 h 1559"/>
              <a:gd name="T22" fmla="*/ 2147483647 w 761"/>
              <a:gd name="T23" fmla="*/ 2147483647 h 1559"/>
              <a:gd name="T24" fmla="*/ 2147483647 w 761"/>
              <a:gd name="T25" fmla="*/ 2147483647 h 1559"/>
              <a:gd name="T26" fmla="*/ 2147483647 w 761"/>
              <a:gd name="T27" fmla="*/ 2147483647 h 1559"/>
              <a:gd name="T28" fmla="*/ 2147483647 w 761"/>
              <a:gd name="T29" fmla="*/ 2147483647 h 1559"/>
              <a:gd name="T30" fmla="*/ 2147483647 w 761"/>
              <a:gd name="T31" fmla="*/ 2147483647 h 1559"/>
              <a:gd name="T32" fmla="*/ 2147483647 w 761"/>
              <a:gd name="T33" fmla="*/ 2147483647 h 1559"/>
              <a:gd name="T34" fmla="*/ 2147483647 w 761"/>
              <a:gd name="T35" fmla="*/ 2147483647 h 1559"/>
              <a:gd name="T36" fmla="*/ 2147483647 w 761"/>
              <a:gd name="T37" fmla="*/ 2147483647 h 1559"/>
              <a:gd name="T38" fmla="*/ 2147483647 w 761"/>
              <a:gd name="T39" fmla="*/ 2147483647 h 1559"/>
              <a:gd name="T40" fmla="*/ 2147483647 w 761"/>
              <a:gd name="T41" fmla="*/ 2147483647 h 1559"/>
              <a:gd name="T42" fmla="*/ 2147483647 w 761"/>
              <a:gd name="T43" fmla="*/ 2147483647 h 1559"/>
              <a:gd name="T44" fmla="*/ 2147483647 w 761"/>
              <a:gd name="T45" fmla="*/ 2147483647 h 1559"/>
              <a:gd name="T46" fmla="*/ 2147483647 w 761"/>
              <a:gd name="T47" fmla="*/ 2147483647 h 1559"/>
              <a:gd name="T48" fmla="*/ 2147483647 w 761"/>
              <a:gd name="T49" fmla="*/ 2147483647 h 1559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w 761"/>
              <a:gd name="T76" fmla="*/ 0 h 1559"/>
              <a:gd name="T77" fmla="*/ 761 w 761"/>
              <a:gd name="T78" fmla="*/ 1559 h 1559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T75" t="T76" r="T77" b="T78"/>
            <a:pathLst>
              <a:path w="761" h="1559" extrusionOk="0">
                <a:moveTo>
                  <a:pt x="106" y="614"/>
                </a:moveTo>
                <a:cubicBezTo>
                  <a:pt x="78" y="642"/>
                  <a:pt x="77" y="660"/>
                  <a:pt x="76" y="701"/>
                </a:cubicBezTo>
                <a:cubicBezTo>
                  <a:pt x="74" y="753"/>
                  <a:pt x="72" y="805"/>
                  <a:pt x="72" y="857"/>
                </a:cubicBezTo>
                <a:cubicBezTo>
                  <a:pt x="72" y="920"/>
                  <a:pt x="72" y="982"/>
                  <a:pt x="73" y="1045"/>
                </a:cubicBezTo>
                <a:cubicBezTo>
                  <a:pt x="74" y="1091"/>
                  <a:pt x="73" y="1137"/>
                  <a:pt x="76" y="1183"/>
                </a:cubicBezTo>
                <a:cubicBezTo>
                  <a:pt x="85" y="1137"/>
                  <a:pt x="82" y="1090"/>
                  <a:pt x="83" y="1043"/>
                </a:cubicBezTo>
              </a:path>
              <a:path w="761" h="1559" extrusionOk="0">
                <a:moveTo>
                  <a:pt x="8" y="0"/>
                </a:moveTo>
                <a:cubicBezTo>
                  <a:pt x="3" y="22"/>
                  <a:pt x="2" y="28"/>
                  <a:pt x="0" y="42"/>
                </a:cubicBezTo>
                <a:cubicBezTo>
                  <a:pt x="26" y="34"/>
                  <a:pt x="45" y="31"/>
                  <a:pt x="72" y="28"/>
                </a:cubicBezTo>
              </a:path>
              <a:path w="761" h="1559" extrusionOk="0">
                <a:moveTo>
                  <a:pt x="721" y="357"/>
                </a:moveTo>
                <a:cubicBezTo>
                  <a:pt x="740" y="284"/>
                  <a:pt x="771" y="186"/>
                  <a:pt x="760" y="110"/>
                </a:cubicBezTo>
                <a:cubicBezTo>
                  <a:pt x="753" y="63"/>
                  <a:pt x="718" y="32"/>
                  <a:pt x="676" y="18"/>
                </a:cubicBezTo>
                <a:cubicBezTo>
                  <a:pt x="625" y="0"/>
                  <a:pt x="577" y="19"/>
                  <a:pt x="534" y="48"/>
                </a:cubicBezTo>
                <a:cubicBezTo>
                  <a:pt x="437" y="114"/>
                  <a:pt x="416" y="245"/>
                  <a:pt x="407" y="354"/>
                </a:cubicBezTo>
                <a:cubicBezTo>
                  <a:pt x="399" y="457"/>
                  <a:pt x="408" y="562"/>
                  <a:pt x="422" y="664"/>
                </a:cubicBezTo>
                <a:cubicBezTo>
                  <a:pt x="436" y="766"/>
                  <a:pt x="458" y="866"/>
                  <a:pt x="470" y="968"/>
                </a:cubicBezTo>
                <a:cubicBezTo>
                  <a:pt x="489" y="1127"/>
                  <a:pt x="481" y="1280"/>
                  <a:pt x="465" y="1439"/>
                </a:cubicBezTo>
                <a:cubicBezTo>
                  <a:pt x="461" y="1479"/>
                  <a:pt x="456" y="1518"/>
                  <a:pt x="452" y="1558"/>
                </a:cubicBezTo>
                <a:cubicBezTo>
                  <a:pt x="454" y="1520"/>
                  <a:pt x="458" y="1481"/>
                  <a:pt x="459" y="1443"/>
                </a:cubicBezTo>
                <a:cubicBezTo>
                  <a:pt x="459" y="1427"/>
                  <a:pt x="460" y="1411"/>
                  <a:pt x="460" y="1395"/>
                </a:cubicBezTo>
              </a:path>
              <a:path w="761" h="1559" extrusionOk="0">
                <a:moveTo>
                  <a:pt x="378" y="954"/>
                </a:moveTo>
                <a:cubicBezTo>
                  <a:pt x="362" y="919"/>
                  <a:pt x="356" y="912"/>
                  <a:pt x="359" y="876"/>
                </a:cubicBezTo>
                <a:cubicBezTo>
                  <a:pt x="404" y="881"/>
                  <a:pt x="449" y="886"/>
                  <a:pt x="494" y="892"/>
                </a:cubicBezTo>
                <a:cubicBezTo>
                  <a:pt x="540" y="898"/>
                  <a:pt x="585" y="905"/>
                  <a:pt x="631" y="903"/>
                </a:cubicBezTo>
                <a:cubicBezTo>
                  <a:pt x="670" y="901"/>
                  <a:pt x="699" y="888"/>
                  <a:pt x="733" y="871"/>
                </a:cubicBezTo>
              </a:path>
            </a:pathLst>
          </a:custGeom>
          <a:noFill/>
          <a:ln w="19050" cap="rnd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8081" name="Ink 35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2355850" y="4792663"/>
            <a:ext cx="2227263" cy="563562"/>
          </a:xfrm>
          <a:custGeom>
            <a:avLst/>
            <a:gdLst>
              <a:gd name="T0" fmla="*/ 2147483647 w 6183"/>
              <a:gd name="T1" fmla="*/ 2147483647 h 1562"/>
              <a:gd name="T2" fmla="*/ 2147483647 w 6183"/>
              <a:gd name="T3" fmla="*/ 2147483647 h 1562"/>
              <a:gd name="T4" fmla="*/ 2147483647 w 6183"/>
              <a:gd name="T5" fmla="*/ 2147483647 h 1562"/>
              <a:gd name="T6" fmla="*/ 2147483647 w 6183"/>
              <a:gd name="T7" fmla="*/ 2147483647 h 1562"/>
              <a:gd name="T8" fmla="*/ 2147483647 w 6183"/>
              <a:gd name="T9" fmla="*/ 2147483647 h 1562"/>
              <a:gd name="T10" fmla="*/ 2147483647 w 6183"/>
              <a:gd name="T11" fmla="*/ 2147483647 h 1562"/>
              <a:gd name="T12" fmla="*/ 2147483647 w 6183"/>
              <a:gd name="T13" fmla="*/ 2147483647 h 1562"/>
              <a:gd name="T14" fmla="*/ 2147483647 w 6183"/>
              <a:gd name="T15" fmla="*/ 2147483647 h 1562"/>
              <a:gd name="T16" fmla="*/ 2147483647 w 6183"/>
              <a:gd name="T17" fmla="*/ 2147483647 h 1562"/>
              <a:gd name="T18" fmla="*/ 2147483647 w 6183"/>
              <a:gd name="T19" fmla="*/ 2147483647 h 1562"/>
              <a:gd name="T20" fmla="*/ 2147483647 w 6183"/>
              <a:gd name="T21" fmla="*/ 2147483647 h 1562"/>
              <a:gd name="T22" fmla="*/ 2147483647 w 6183"/>
              <a:gd name="T23" fmla="*/ 2147483647 h 1562"/>
              <a:gd name="T24" fmla="*/ 2147483647 w 6183"/>
              <a:gd name="T25" fmla="*/ 2147483647 h 1562"/>
              <a:gd name="T26" fmla="*/ 2147483647 w 6183"/>
              <a:gd name="T27" fmla="*/ 2147483647 h 1562"/>
              <a:gd name="T28" fmla="*/ 2147483647 w 6183"/>
              <a:gd name="T29" fmla="*/ 2147483647 h 1562"/>
              <a:gd name="T30" fmla="*/ 2147483647 w 6183"/>
              <a:gd name="T31" fmla="*/ 2147483647 h 1562"/>
              <a:gd name="T32" fmla="*/ 2147483647 w 6183"/>
              <a:gd name="T33" fmla="*/ 2147483647 h 1562"/>
              <a:gd name="T34" fmla="*/ 2147483647 w 6183"/>
              <a:gd name="T35" fmla="*/ 2147483647 h 1562"/>
              <a:gd name="T36" fmla="*/ 2147483647 w 6183"/>
              <a:gd name="T37" fmla="*/ 2147483647 h 1562"/>
              <a:gd name="T38" fmla="*/ 2147483647 w 6183"/>
              <a:gd name="T39" fmla="*/ 2147483647 h 1562"/>
              <a:gd name="T40" fmla="*/ 2147483647 w 6183"/>
              <a:gd name="T41" fmla="*/ 2147483647 h 1562"/>
              <a:gd name="T42" fmla="*/ 2147483647 w 6183"/>
              <a:gd name="T43" fmla="*/ 2147483647 h 1562"/>
              <a:gd name="T44" fmla="*/ 2147483647 w 6183"/>
              <a:gd name="T45" fmla="*/ 2147483647 h 1562"/>
              <a:gd name="T46" fmla="*/ 2147483647 w 6183"/>
              <a:gd name="T47" fmla="*/ 2147483647 h 1562"/>
              <a:gd name="T48" fmla="*/ 2147483647 w 6183"/>
              <a:gd name="T49" fmla="*/ 2147483647 h 1562"/>
              <a:gd name="T50" fmla="*/ 2147483647 w 6183"/>
              <a:gd name="T51" fmla="*/ 2147483647 h 1562"/>
              <a:gd name="T52" fmla="*/ 2147483647 w 6183"/>
              <a:gd name="T53" fmla="*/ 2147483647 h 1562"/>
              <a:gd name="T54" fmla="*/ 2147483647 w 6183"/>
              <a:gd name="T55" fmla="*/ 2147483647 h 1562"/>
              <a:gd name="T56" fmla="*/ 2147483647 w 6183"/>
              <a:gd name="T57" fmla="*/ 2147483647 h 1562"/>
              <a:gd name="T58" fmla="*/ 2147483647 w 6183"/>
              <a:gd name="T59" fmla="*/ 2147483647 h 1562"/>
              <a:gd name="T60" fmla="*/ 2147483647 w 6183"/>
              <a:gd name="T61" fmla="*/ 2147483647 h 1562"/>
              <a:gd name="T62" fmla="*/ 2147483647 w 6183"/>
              <a:gd name="T63" fmla="*/ 2147483647 h 1562"/>
              <a:gd name="T64" fmla="*/ 2147483647 w 6183"/>
              <a:gd name="T65" fmla="*/ 2147483647 h 1562"/>
              <a:gd name="T66" fmla="*/ 2147483647 w 6183"/>
              <a:gd name="T67" fmla="*/ 2147483647 h 1562"/>
              <a:gd name="T68" fmla="*/ 2147483647 w 6183"/>
              <a:gd name="T69" fmla="*/ 2147483647 h 1562"/>
              <a:gd name="T70" fmla="*/ 2147483647 w 6183"/>
              <a:gd name="T71" fmla="*/ 2147483647 h 1562"/>
              <a:gd name="T72" fmla="*/ 2147483647 w 6183"/>
              <a:gd name="T73" fmla="*/ 2147483647 h 1562"/>
              <a:gd name="T74" fmla="*/ 2147483647 w 6183"/>
              <a:gd name="T75" fmla="*/ 2147483647 h 1562"/>
              <a:gd name="T76" fmla="*/ 2147483647 w 6183"/>
              <a:gd name="T77" fmla="*/ 2147483647 h 1562"/>
              <a:gd name="T78" fmla="*/ 2147483647 w 6183"/>
              <a:gd name="T79" fmla="*/ 2147483647 h 1562"/>
              <a:gd name="T80" fmla="*/ 2147483647 w 6183"/>
              <a:gd name="T81" fmla="*/ 2147483647 h 1562"/>
              <a:gd name="T82" fmla="*/ 2147483647 w 6183"/>
              <a:gd name="T83" fmla="*/ 2147483647 h 1562"/>
              <a:gd name="T84" fmla="*/ 2147483647 w 6183"/>
              <a:gd name="T85" fmla="*/ 2147483647 h 1562"/>
              <a:gd name="T86" fmla="*/ 2147483647 w 6183"/>
              <a:gd name="T87" fmla="*/ 2147483647 h 1562"/>
              <a:gd name="T88" fmla="*/ 2147483647 w 6183"/>
              <a:gd name="T89" fmla="*/ 2147483647 h 1562"/>
              <a:gd name="T90" fmla="*/ 2147483647 w 6183"/>
              <a:gd name="T91" fmla="*/ 2147483647 h 1562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w 6183"/>
              <a:gd name="T139" fmla="*/ 0 h 1562"/>
              <a:gd name="T140" fmla="*/ 6183 w 6183"/>
              <a:gd name="T141" fmla="*/ 1562 h 1562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T138" t="T139" r="T140" b="T141"/>
            <a:pathLst>
              <a:path w="6183" h="1562" extrusionOk="0">
                <a:moveTo>
                  <a:pt x="304" y="717"/>
                </a:moveTo>
                <a:cubicBezTo>
                  <a:pt x="275" y="688"/>
                  <a:pt x="260" y="668"/>
                  <a:pt x="220" y="649"/>
                </a:cubicBezTo>
                <a:cubicBezTo>
                  <a:pt x="176" y="628"/>
                  <a:pt x="130" y="616"/>
                  <a:pt x="81" y="617"/>
                </a:cubicBezTo>
                <a:cubicBezTo>
                  <a:pt x="28" y="618"/>
                  <a:pt x="39" y="636"/>
                  <a:pt x="0" y="656"/>
                </a:cubicBezTo>
                <a:cubicBezTo>
                  <a:pt x="43" y="715"/>
                  <a:pt x="90" y="750"/>
                  <a:pt x="151" y="793"/>
                </a:cubicBezTo>
                <a:cubicBezTo>
                  <a:pt x="226" y="846"/>
                  <a:pt x="323" y="903"/>
                  <a:pt x="367" y="988"/>
                </a:cubicBezTo>
                <a:cubicBezTo>
                  <a:pt x="368" y="996"/>
                  <a:pt x="368" y="1003"/>
                  <a:pt x="369" y="1011"/>
                </a:cubicBezTo>
                <a:cubicBezTo>
                  <a:pt x="328" y="1044"/>
                  <a:pt x="309" y="1056"/>
                  <a:pt x="249" y="1064"/>
                </a:cubicBezTo>
                <a:cubicBezTo>
                  <a:pt x="208" y="1069"/>
                  <a:pt x="167" y="1070"/>
                  <a:pt x="126" y="1074"/>
                </a:cubicBezTo>
                <a:cubicBezTo>
                  <a:pt x="195" y="1069"/>
                  <a:pt x="262" y="1065"/>
                  <a:pt x="330" y="1042"/>
                </a:cubicBezTo>
                <a:cubicBezTo>
                  <a:pt x="439" y="1005"/>
                  <a:pt x="547" y="955"/>
                  <a:pt x="645" y="895"/>
                </a:cubicBezTo>
                <a:cubicBezTo>
                  <a:pt x="726" y="846"/>
                  <a:pt x="809" y="789"/>
                  <a:pt x="830" y="693"/>
                </a:cubicBezTo>
                <a:cubicBezTo>
                  <a:pt x="828" y="685"/>
                  <a:pt x="825" y="676"/>
                  <a:pt x="823" y="668"/>
                </a:cubicBezTo>
                <a:cubicBezTo>
                  <a:pt x="762" y="647"/>
                  <a:pt x="740" y="624"/>
                  <a:pt x="677" y="678"/>
                </a:cubicBezTo>
                <a:cubicBezTo>
                  <a:pt x="553" y="784"/>
                  <a:pt x="649" y="1059"/>
                  <a:pt x="823" y="1013"/>
                </a:cubicBezTo>
                <a:cubicBezTo>
                  <a:pt x="954" y="978"/>
                  <a:pt x="1053" y="821"/>
                  <a:pt x="1108" y="709"/>
                </a:cubicBezTo>
                <a:cubicBezTo>
                  <a:pt x="1187" y="550"/>
                  <a:pt x="1307" y="263"/>
                  <a:pt x="1241" y="80"/>
                </a:cubicBezTo>
                <a:cubicBezTo>
                  <a:pt x="1234" y="74"/>
                  <a:pt x="1228" y="69"/>
                  <a:pt x="1221" y="63"/>
                </a:cubicBezTo>
                <a:cubicBezTo>
                  <a:pt x="1171" y="130"/>
                  <a:pt x="1142" y="194"/>
                  <a:pt x="1116" y="277"/>
                </a:cubicBezTo>
                <a:cubicBezTo>
                  <a:pt x="1061" y="455"/>
                  <a:pt x="1025" y="645"/>
                  <a:pt x="1033" y="831"/>
                </a:cubicBezTo>
                <a:cubicBezTo>
                  <a:pt x="1037" y="916"/>
                  <a:pt x="1058" y="994"/>
                  <a:pt x="1084" y="1074"/>
                </a:cubicBezTo>
                <a:cubicBezTo>
                  <a:pt x="1103" y="1132"/>
                  <a:pt x="1091" y="1246"/>
                  <a:pt x="1118" y="1194"/>
                </a:cubicBezTo>
              </a:path>
              <a:path w="6183" h="1562" extrusionOk="0">
                <a:moveTo>
                  <a:pt x="1541" y="343"/>
                </a:moveTo>
                <a:cubicBezTo>
                  <a:pt x="1576" y="272"/>
                  <a:pt x="1629" y="187"/>
                  <a:pt x="1601" y="105"/>
                </a:cubicBezTo>
                <a:cubicBezTo>
                  <a:pt x="1588" y="66"/>
                  <a:pt x="1585" y="76"/>
                  <a:pt x="1553" y="52"/>
                </a:cubicBezTo>
                <a:cubicBezTo>
                  <a:pt x="1497" y="103"/>
                  <a:pt x="1481" y="156"/>
                  <a:pt x="1459" y="230"/>
                </a:cubicBezTo>
                <a:cubicBezTo>
                  <a:pt x="1364" y="554"/>
                  <a:pt x="1344" y="900"/>
                  <a:pt x="1322" y="1235"/>
                </a:cubicBezTo>
                <a:cubicBezTo>
                  <a:pt x="1316" y="1333"/>
                  <a:pt x="1319" y="1438"/>
                  <a:pt x="1303" y="1535"/>
                </a:cubicBezTo>
                <a:cubicBezTo>
                  <a:pt x="1300" y="1544"/>
                  <a:pt x="1297" y="1552"/>
                  <a:pt x="1294" y="1561"/>
                </a:cubicBezTo>
                <a:cubicBezTo>
                  <a:pt x="1279" y="1469"/>
                  <a:pt x="1277" y="1371"/>
                  <a:pt x="1272" y="1277"/>
                </a:cubicBezTo>
                <a:cubicBezTo>
                  <a:pt x="1266" y="1175"/>
                  <a:pt x="1252" y="1072"/>
                  <a:pt x="1254" y="969"/>
                </a:cubicBezTo>
                <a:cubicBezTo>
                  <a:pt x="1294" y="963"/>
                  <a:pt x="1339" y="960"/>
                  <a:pt x="1381" y="952"/>
                </a:cubicBezTo>
                <a:cubicBezTo>
                  <a:pt x="1419" y="940"/>
                  <a:pt x="1433" y="936"/>
                  <a:pt x="1459" y="927"/>
                </a:cubicBezTo>
              </a:path>
              <a:path w="6183" h="1562" extrusionOk="0">
                <a:moveTo>
                  <a:pt x="1764" y="867"/>
                </a:moveTo>
                <a:cubicBezTo>
                  <a:pt x="1777" y="898"/>
                  <a:pt x="1779" y="917"/>
                  <a:pt x="1771" y="951"/>
                </a:cubicBezTo>
                <a:cubicBezTo>
                  <a:pt x="1756" y="1016"/>
                  <a:pt x="1797" y="929"/>
                  <a:pt x="1813" y="909"/>
                </a:cubicBezTo>
              </a:path>
              <a:path w="6183" h="1562" extrusionOk="0">
                <a:moveTo>
                  <a:pt x="2460" y="147"/>
                </a:moveTo>
                <a:cubicBezTo>
                  <a:pt x="2446" y="126"/>
                  <a:pt x="2443" y="120"/>
                  <a:pt x="2425" y="118"/>
                </a:cubicBezTo>
                <a:cubicBezTo>
                  <a:pt x="2398" y="158"/>
                  <a:pt x="2383" y="188"/>
                  <a:pt x="2370" y="237"/>
                </a:cubicBezTo>
                <a:cubicBezTo>
                  <a:pt x="2341" y="349"/>
                  <a:pt x="2327" y="463"/>
                  <a:pt x="2315" y="578"/>
                </a:cubicBezTo>
                <a:cubicBezTo>
                  <a:pt x="2297" y="753"/>
                  <a:pt x="2288" y="930"/>
                  <a:pt x="2295" y="1106"/>
                </a:cubicBezTo>
                <a:cubicBezTo>
                  <a:pt x="2274" y="1058"/>
                  <a:pt x="2256" y="1010"/>
                  <a:pt x="2227" y="966"/>
                </a:cubicBezTo>
                <a:cubicBezTo>
                  <a:pt x="2197" y="919"/>
                  <a:pt x="2149" y="863"/>
                  <a:pt x="2093" y="847"/>
                </a:cubicBezTo>
                <a:cubicBezTo>
                  <a:pt x="2041" y="832"/>
                  <a:pt x="2011" y="878"/>
                  <a:pt x="1997" y="920"/>
                </a:cubicBezTo>
                <a:cubicBezTo>
                  <a:pt x="1980" y="971"/>
                  <a:pt x="1984" y="1046"/>
                  <a:pt x="2018" y="1090"/>
                </a:cubicBezTo>
                <a:cubicBezTo>
                  <a:pt x="2040" y="1119"/>
                  <a:pt x="2074" y="1110"/>
                  <a:pt x="2101" y="1095"/>
                </a:cubicBezTo>
                <a:cubicBezTo>
                  <a:pt x="2144" y="1071"/>
                  <a:pt x="2181" y="1033"/>
                  <a:pt x="2220" y="1004"/>
                </a:cubicBezTo>
              </a:path>
              <a:path w="6183" h="1562" extrusionOk="0">
                <a:moveTo>
                  <a:pt x="2397" y="930"/>
                </a:moveTo>
                <a:cubicBezTo>
                  <a:pt x="2440" y="925"/>
                  <a:pt x="2455" y="912"/>
                  <a:pt x="2478" y="874"/>
                </a:cubicBezTo>
                <a:cubicBezTo>
                  <a:pt x="2498" y="841"/>
                  <a:pt x="2516" y="803"/>
                  <a:pt x="2532" y="769"/>
                </a:cubicBezTo>
                <a:cubicBezTo>
                  <a:pt x="2548" y="735"/>
                  <a:pt x="2565" y="709"/>
                  <a:pt x="2589" y="681"/>
                </a:cubicBezTo>
                <a:cubicBezTo>
                  <a:pt x="2626" y="708"/>
                  <a:pt x="2639" y="738"/>
                  <a:pt x="2654" y="783"/>
                </a:cubicBezTo>
                <a:cubicBezTo>
                  <a:pt x="2671" y="834"/>
                  <a:pt x="2684" y="887"/>
                  <a:pt x="2697" y="939"/>
                </a:cubicBezTo>
                <a:cubicBezTo>
                  <a:pt x="2706" y="973"/>
                  <a:pt x="2716" y="1006"/>
                  <a:pt x="2724" y="1040"/>
                </a:cubicBezTo>
                <a:cubicBezTo>
                  <a:pt x="2698" y="1009"/>
                  <a:pt x="2677" y="978"/>
                  <a:pt x="2636" y="968"/>
                </a:cubicBezTo>
                <a:cubicBezTo>
                  <a:pt x="2591" y="956"/>
                  <a:pt x="2555" y="984"/>
                  <a:pt x="2542" y="1027"/>
                </a:cubicBezTo>
                <a:cubicBezTo>
                  <a:pt x="2531" y="1062"/>
                  <a:pt x="2556" y="1104"/>
                  <a:pt x="2590" y="1115"/>
                </a:cubicBezTo>
                <a:cubicBezTo>
                  <a:pt x="2629" y="1127"/>
                  <a:pt x="2671" y="1078"/>
                  <a:pt x="2694" y="1054"/>
                </a:cubicBezTo>
                <a:cubicBezTo>
                  <a:pt x="2704" y="1043"/>
                  <a:pt x="2714" y="1033"/>
                  <a:pt x="2724" y="1022"/>
                </a:cubicBezTo>
              </a:path>
              <a:path w="6183" h="1562" extrusionOk="0">
                <a:moveTo>
                  <a:pt x="3041" y="255"/>
                </a:moveTo>
                <a:cubicBezTo>
                  <a:pt x="3037" y="230"/>
                  <a:pt x="3037" y="223"/>
                  <a:pt x="3032" y="207"/>
                </a:cubicBezTo>
                <a:cubicBezTo>
                  <a:pt x="2997" y="243"/>
                  <a:pt x="2998" y="289"/>
                  <a:pt x="2992" y="340"/>
                </a:cubicBezTo>
                <a:cubicBezTo>
                  <a:pt x="2970" y="541"/>
                  <a:pt x="2973" y="744"/>
                  <a:pt x="2981" y="946"/>
                </a:cubicBezTo>
                <a:cubicBezTo>
                  <a:pt x="2983" y="993"/>
                  <a:pt x="2990" y="1134"/>
                  <a:pt x="2988" y="1087"/>
                </a:cubicBezTo>
                <a:cubicBezTo>
                  <a:pt x="2986" y="1045"/>
                  <a:pt x="2986" y="1032"/>
                  <a:pt x="2983" y="1004"/>
                </a:cubicBezTo>
              </a:path>
              <a:path w="6183" h="1562" extrusionOk="0">
                <a:moveTo>
                  <a:pt x="2924" y="733"/>
                </a:moveTo>
                <a:cubicBezTo>
                  <a:pt x="2911" y="691"/>
                  <a:pt x="2900" y="667"/>
                  <a:pt x="2953" y="650"/>
                </a:cubicBezTo>
                <a:cubicBezTo>
                  <a:pt x="2987" y="639"/>
                  <a:pt x="3030" y="633"/>
                  <a:pt x="3067" y="634"/>
                </a:cubicBezTo>
                <a:cubicBezTo>
                  <a:pt x="3107" y="635"/>
                  <a:pt x="3139" y="645"/>
                  <a:pt x="3168" y="673"/>
                </a:cubicBezTo>
                <a:cubicBezTo>
                  <a:pt x="3198" y="702"/>
                  <a:pt x="3216" y="745"/>
                  <a:pt x="3235" y="782"/>
                </a:cubicBezTo>
                <a:cubicBezTo>
                  <a:pt x="3253" y="817"/>
                  <a:pt x="3269" y="851"/>
                  <a:pt x="3290" y="884"/>
                </a:cubicBezTo>
                <a:cubicBezTo>
                  <a:pt x="3255" y="870"/>
                  <a:pt x="3232" y="862"/>
                  <a:pt x="3197" y="881"/>
                </a:cubicBezTo>
                <a:cubicBezTo>
                  <a:pt x="3163" y="900"/>
                  <a:pt x="3139" y="933"/>
                  <a:pt x="3116" y="964"/>
                </a:cubicBezTo>
                <a:cubicBezTo>
                  <a:pt x="3090" y="999"/>
                  <a:pt x="3070" y="1045"/>
                  <a:pt x="3110" y="1078"/>
                </a:cubicBezTo>
                <a:cubicBezTo>
                  <a:pt x="3130" y="1095"/>
                  <a:pt x="3168" y="1084"/>
                  <a:pt x="3189" y="1078"/>
                </a:cubicBezTo>
                <a:cubicBezTo>
                  <a:pt x="3233" y="1066"/>
                  <a:pt x="3252" y="1034"/>
                  <a:pt x="3280" y="1000"/>
                </a:cubicBezTo>
                <a:cubicBezTo>
                  <a:pt x="3310" y="963"/>
                  <a:pt x="3320" y="949"/>
                  <a:pt x="3339" y="923"/>
                </a:cubicBezTo>
              </a:path>
              <a:path w="6183" h="1562" extrusionOk="0">
                <a:moveTo>
                  <a:pt x="3709" y="108"/>
                </a:moveTo>
                <a:cubicBezTo>
                  <a:pt x="3729" y="85"/>
                  <a:pt x="3736" y="78"/>
                  <a:pt x="3723" y="57"/>
                </a:cubicBezTo>
                <a:cubicBezTo>
                  <a:pt x="3601" y="21"/>
                  <a:pt x="3538" y="78"/>
                  <a:pt x="3500" y="198"/>
                </a:cubicBezTo>
                <a:cubicBezTo>
                  <a:pt x="3467" y="302"/>
                  <a:pt x="3447" y="410"/>
                  <a:pt x="3428" y="517"/>
                </a:cubicBezTo>
                <a:cubicBezTo>
                  <a:pt x="3399" y="677"/>
                  <a:pt x="3355" y="857"/>
                  <a:pt x="3381" y="1020"/>
                </a:cubicBezTo>
                <a:cubicBezTo>
                  <a:pt x="3396" y="1116"/>
                  <a:pt x="3455" y="1183"/>
                  <a:pt x="3550" y="1202"/>
                </a:cubicBezTo>
                <a:cubicBezTo>
                  <a:pt x="3594" y="1211"/>
                  <a:pt x="3637" y="1216"/>
                  <a:pt x="3682" y="1220"/>
                </a:cubicBezTo>
                <a:cubicBezTo>
                  <a:pt x="3725" y="1224"/>
                  <a:pt x="3720" y="1215"/>
                  <a:pt x="3750" y="1198"/>
                </a:cubicBezTo>
              </a:path>
              <a:path w="6183" h="1562" extrusionOk="0">
                <a:moveTo>
                  <a:pt x="3979" y="466"/>
                </a:moveTo>
                <a:cubicBezTo>
                  <a:pt x="3945" y="464"/>
                  <a:pt x="3912" y="449"/>
                  <a:pt x="3879" y="463"/>
                </a:cubicBezTo>
                <a:cubicBezTo>
                  <a:pt x="3845" y="477"/>
                  <a:pt x="3821" y="526"/>
                  <a:pt x="3806" y="556"/>
                </a:cubicBezTo>
                <a:cubicBezTo>
                  <a:pt x="3762" y="644"/>
                  <a:pt x="3749" y="753"/>
                  <a:pt x="3773" y="849"/>
                </a:cubicBezTo>
                <a:cubicBezTo>
                  <a:pt x="3790" y="917"/>
                  <a:pt x="3831" y="970"/>
                  <a:pt x="3894" y="1002"/>
                </a:cubicBezTo>
                <a:cubicBezTo>
                  <a:pt x="3955" y="1034"/>
                  <a:pt x="4031" y="1031"/>
                  <a:pt x="4093" y="1001"/>
                </a:cubicBezTo>
                <a:cubicBezTo>
                  <a:pt x="4154" y="972"/>
                  <a:pt x="4214" y="917"/>
                  <a:pt x="4247" y="858"/>
                </a:cubicBezTo>
                <a:cubicBezTo>
                  <a:pt x="4282" y="797"/>
                  <a:pt x="4296" y="723"/>
                  <a:pt x="4287" y="653"/>
                </a:cubicBezTo>
                <a:cubicBezTo>
                  <a:pt x="4278" y="585"/>
                  <a:pt x="4250" y="518"/>
                  <a:pt x="4206" y="465"/>
                </a:cubicBezTo>
                <a:cubicBezTo>
                  <a:pt x="4172" y="424"/>
                  <a:pt x="4125" y="393"/>
                  <a:pt x="4075" y="373"/>
                </a:cubicBezTo>
                <a:cubicBezTo>
                  <a:pt x="4046" y="361"/>
                  <a:pt x="4045" y="368"/>
                  <a:pt x="4029" y="342"/>
                </a:cubicBezTo>
              </a:path>
              <a:path w="6183" h="1562" extrusionOk="0">
                <a:moveTo>
                  <a:pt x="4338" y="142"/>
                </a:moveTo>
                <a:cubicBezTo>
                  <a:pt x="4375" y="127"/>
                  <a:pt x="4401" y="121"/>
                  <a:pt x="4441" y="122"/>
                </a:cubicBezTo>
                <a:cubicBezTo>
                  <a:pt x="4491" y="124"/>
                  <a:pt x="4541" y="121"/>
                  <a:pt x="4591" y="129"/>
                </a:cubicBezTo>
                <a:cubicBezTo>
                  <a:pt x="4644" y="137"/>
                  <a:pt x="4693" y="157"/>
                  <a:pt x="4729" y="199"/>
                </a:cubicBezTo>
                <a:cubicBezTo>
                  <a:pt x="4775" y="252"/>
                  <a:pt x="4788" y="330"/>
                  <a:pt x="4798" y="396"/>
                </a:cubicBezTo>
                <a:cubicBezTo>
                  <a:pt x="4820" y="544"/>
                  <a:pt x="4818" y="696"/>
                  <a:pt x="4829" y="845"/>
                </a:cubicBezTo>
                <a:cubicBezTo>
                  <a:pt x="4833" y="906"/>
                  <a:pt x="4848" y="974"/>
                  <a:pt x="4828" y="1034"/>
                </a:cubicBezTo>
                <a:cubicBezTo>
                  <a:pt x="4813" y="1079"/>
                  <a:pt x="4771" y="1086"/>
                  <a:pt x="4730" y="1083"/>
                </a:cubicBezTo>
                <a:cubicBezTo>
                  <a:pt x="4691" y="1080"/>
                  <a:pt x="4654" y="1074"/>
                  <a:pt x="4620" y="1053"/>
                </a:cubicBezTo>
                <a:cubicBezTo>
                  <a:pt x="4567" y="1020"/>
                  <a:pt x="4581" y="990"/>
                  <a:pt x="4602" y="942"/>
                </a:cubicBezTo>
              </a:path>
              <a:path w="6183" h="1562" extrusionOk="0">
                <a:moveTo>
                  <a:pt x="5127" y="216"/>
                </a:moveTo>
                <a:cubicBezTo>
                  <a:pt x="5140" y="167"/>
                  <a:pt x="5154" y="163"/>
                  <a:pt x="5095" y="137"/>
                </a:cubicBezTo>
                <a:cubicBezTo>
                  <a:pt x="5047" y="116"/>
                  <a:pt x="4950" y="110"/>
                  <a:pt x="4908" y="147"/>
                </a:cubicBezTo>
                <a:cubicBezTo>
                  <a:pt x="4868" y="182"/>
                  <a:pt x="4878" y="252"/>
                  <a:pt x="4878" y="298"/>
                </a:cubicBezTo>
                <a:cubicBezTo>
                  <a:pt x="4880" y="509"/>
                  <a:pt x="4876" y="727"/>
                  <a:pt x="4904" y="937"/>
                </a:cubicBezTo>
                <a:cubicBezTo>
                  <a:pt x="4917" y="1037"/>
                  <a:pt x="4946" y="1135"/>
                  <a:pt x="5001" y="1220"/>
                </a:cubicBezTo>
                <a:cubicBezTo>
                  <a:pt x="5031" y="1266"/>
                  <a:pt x="5034" y="1249"/>
                  <a:pt x="5058" y="1215"/>
                </a:cubicBezTo>
                <a:cubicBezTo>
                  <a:pt x="5062" y="1207"/>
                  <a:pt x="5067" y="1198"/>
                  <a:pt x="5071" y="1190"/>
                </a:cubicBezTo>
              </a:path>
              <a:path w="6183" h="1562" extrusionOk="0">
                <a:moveTo>
                  <a:pt x="5366" y="682"/>
                </a:moveTo>
                <a:cubicBezTo>
                  <a:pt x="5368" y="652"/>
                  <a:pt x="5369" y="612"/>
                  <a:pt x="5342" y="590"/>
                </a:cubicBezTo>
                <a:cubicBezTo>
                  <a:pt x="5303" y="559"/>
                  <a:pt x="5256" y="582"/>
                  <a:pt x="5230" y="615"/>
                </a:cubicBezTo>
                <a:cubicBezTo>
                  <a:pt x="5164" y="698"/>
                  <a:pt x="5178" y="824"/>
                  <a:pt x="5246" y="901"/>
                </a:cubicBezTo>
                <a:cubicBezTo>
                  <a:pt x="5269" y="927"/>
                  <a:pt x="5302" y="951"/>
                  <a:pt x="5337" y="951"/>
                </a:cubicBezTo>
                <a:cubicBezTo>
                  <a:pt x="5377" y="951"/>
                  <a:pt x="5412" y="931"/>
                  <a:pt x="5444" y="909"/>
                </a:cubicBezTo>
                <a:cubicBezTo>
                  <a:pt x="5454" y="902"/>
                  <a:pt x="5463" y="894"/>
                  <a:pt x="5473" y="887"/>
                </a:cubicBezTo>
              </a:path>
              <a:path w="6183" h="1562" extrusionOk="0">
                <a:moveTo>
                  <a:pt x="5620" y="754"/>
                </a:moveTo>
                <a:cubicBezTo>
                  <a:pt x="5641" y="718"/>
                  <a:pt x="5641" y="723"/>
                  <a:pt x="5649" y="684"/>
                </a:cubicBezTo>
                <a:cubicBezTo>
                  <a:pt x="5603" y="693"/>
                  <a:pt x="5572" y="693"/>
                  <a:pt x="5535" y="735"/>
                </a:cubicBezTo>
                <a:cubicBezTo>
                  <a:pt x="5501" y="774"/>
                  <a:pt x="5481" y="825"/>
                  <a:pt x="5496" y="876"/>
                </a:cubicBezTo>
                <a:cubicBezTo>
                  <a:pt x="5511" y="928"/>
                  <a:pt x="5562" y="955"/>
                  <a:pt x="5612" y="960"/>
                </a:cubicBezTo>
                <a:cubicBezTo>
                  <a:pt x="5670" y="966"/>
                  <a:pt x="5724" y="942"/>
                  <a:pt x="5764" y="901"/>
                </a:cubicBezTo>
                <a:cubicBezTo>
                  <a:pt x="5800" y="864"/>
                  <a:pt x="5808" y="815"/>
                  <a:pt x="5805" y="765"/>
                </a:cubicBezTo>
                <a:cubicBezTo>
                  <a:pt x="5803" y="727"/>
                  <a:pt x="5789" y="695"/>
                  <a:pt x="5778" y="659"/>
                </a:cubicBezTo>
                <a:cubicBezTo>
                  <a:pt x="5813" y="657"/>
                  <a:pt x="5853" y="662"/>
                  <a:pt x="5888" y="655"/>
                </a:cubicBezTo>
                <a:cubicBezTo>
                  <a:pt x="5928" y="646"/>
                  <a:pt x="5974" y="622"/>
                  <a:pt x="5997" y="587"/>
                </a:cubicBezTo>
                <a:cubicBezTo>
                  <a:pt x="6030" y="536"/>
                  <a:pt x="6044" y="469"/>
                  <a:pt x="6050" y="410"/>
                </a:cubicBezTo>
                <a:cubicBezTo>
                  <a:pt x="6061" y="301"/>
                  <a:pt x="6065" y="116"/>
                  <a:pt x="6001" y="19"/>
                </a:cubicBezTo>
                <a:cubicBezTo>
                  <a:pt x="5995" y="13"/>
                  <a:pt x="5988" y="6"/>
                  <a:pt x="5982" y="0"/>
                </a:cubicBezTo>
                <a:cubicBezTo>
                  <a:pt x="5958" y="59"/>
                  <a:pt x="5948" y="115"/>
                  <a:pt x="5943" y="179"/>
                </a:cubicBezTo>
                <a:cubicBezTo>
                  <a:pt x="5926" y="387"/>
                  <a:pt x="5925" y="618"/>
                  <a:pt x="6022" y="808"/>
                </a:cubicBezTo>
                <a:cubicBezTo>
                  <a:pt x="6037" y="837"/>
                  <a:pt x="6063" y="901"/>
                  <a:pt x="6104" y="898"/>
                </a:cubicBezTo>
                <a:cubicBezTo>
                  <a:pt x="6121" y="897"/>
                  <a:pt x="6170" y="830"/>
                  <a:pt x="6182" y="818"/>
                </a:cubicBezTo>
              </a:path>
            </a:pathLst>
          </a:custGeom>
          <a:noFill/>
          <a:ln w="19050" cap="rnd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8082" name="Ink 36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4735513" y="4827588"/>
            <a:ext cx="142875" cy="407987"/>
          </a:xfrm>
          <a:custGeom>
            <a:avLst/>
            <a:gdLst>
              <a:gd name="T0" fmla="*/ 0 w 397"/>
              <a:gd name="T1" fmla="*/ 2147483647 h 1130"/>
              <a:gd name="T2" fmla="*/ 2147483647 w 397"/>
              <a:gd name="T3" fmla="*/ 2147483647 h 1130"/>
              <a:gd name="T4" fmla="*/ 2147483647 w 397"/>
              <a:gd name="T5" fmla="*/ 2147483647 h 1130"/>
              <a:gd name="T6" fmla="*/ 2147483647 w 397"/>
              <a:gd name="T7" fmla="*/ 2147483647 h 1130"/>
              <a:gd name="T8" fmla="*/ 2147483647 w 397"/>
              <a:gd name="T9" fmla="*/ 2147483647 h 1130"/>
              <a:gd name="T10" fmla="*/ 2147483647 w 397"/>
              <a:gd name="T11" fmla="*/ 2147483647 h 1130"/>
              <a:gd name="T12" fmla="*/ 2147483647 w 397"/>
              <a:gd name="T13" fmla="*/ 2147483647 h 1130"/>
              <a:gd name="T14" fmla="*/ 2147483647 w 397"/>
              <a:gd name="T15" fmla="*/ 2147483647 h 113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397"/>
              <a:gd name="T25" fmla="*/ 0 h 1130"/>
              <a:gd name="T26" fmla="*/ 397 w 397"/>
              <a:gd name="T27" fmla="*/ 1130 h 1130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397" h="1130" extrusionOk="0">
                <a:moveTo>
                  <a:pt x="0" y="88"/>
                </a:moveTo>
                <a:cubicBezTo>
                  <a:pt x="63" y="48"/>
                  <a:pt x="139" y="15"/>
                  <a:pt x="213" y="3"/>
                </a:cubicBezTo>
                <a:cubicBezTo>
                  <a:pt x="262" y="-5"/>
                  <a:pt x="316" y="0"/>
                  <a:pt x="342" y="48"/>
                </a:cubicBezTo>
                <a:cubicBezTo>
                  <a:pt x="384" y="123"/>
                  <a:pt x="376" y="238"/>
                  <a:pt x="379" y="320"/>
                </a:cubicBezTo>
                <a:cubicBezTo>
                  <a:pt x="384" y="451"/>
                  <a:pt x="387" y="583"/>
                  <a:pt x="392" y="714"/>
                </a:cubicBezTo>
                <a:cubicBezTo>
                  <a:pt x="396" y="804"/>
                  <a:pt x="407" y="904"/>
                  <a:pt x="387" y="993"/>
                </a:cubicBezTo>
                <a:cubicBezTo>
                  <a:pt x="373" y="1054"/>
                  <a:pt x="332" y="1088"/>
                  <a:pt x="275" y="1106"/>
                </a:cubicBezTo>
                <a:cubicBezTo>
                  <a:pt x="195" y="1131"/>
                  <a:pt x="107" y="1128"/>
                  <a:pt x="24" y="1129"/>
                </a:cubicBezTo>
              </a:path>
            </a:pathLst>
          </a:custGeom>
          <a:noFill/>
          <a:ln w="19050" cap="rnd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8083" name="Ink 37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5041900" y="4765675"/>
            <a:ext cx="492125" cy="304800"/>
          </a:xfrm>
          <a:custGeom>
            <a:avLst/>
            <a:gdLst>
              <a:gd name="T0" fmla="*/ 0 w 1366"/>
              <a:gd name="T1" fmla="*/ 2147483647 h 845"/>
              <a:gd name="T2" fmla="*/ 2147483647 w 1366"/>
              <a:gd name="T3" fmla="*/ 2147483647 h 845"/>
              <a:gd name="T4" fmla="*/ 2147483647 w 1366"/>
              <a:gd name="T5" fmla="*/ 2147483647 h 845"/>
              <a:gd name="T6" fmla="*/ 2147483647 w 1366"/>
              <a:gd name="T7" fmla="*/ 2147483647 h 845"/>
              <a:gd name="T8" fmla="*/ 2147483647 w 1366"/>
              <a:gd name="T9" fmla="*/ 2147483647 h 845"/>
              <a:gd name="T10" fmla="*/ 2147483647 w 1366"/>
              <a:gd name="T11" fmla="*/ 2147483647 h 845"/>
              <a:gd name="T12" fmla="*/ 2147483647 w 1366"/>
              <a:gd name="T13" fmla="*/ 2147483647 h 845"/>
              <a:gd name="T14" fmla="*/ 2147483647 w 1366"/>
              <a:gd name="T15" fmla="*/ 2147483647 h 845"/>
              <a:gd name="T16" fmla="*/ 2147483647 w 1366"/>
              <a:gd name="T17" fmla="*/ 2147483647 h 845"/>
              <a:gd name="T18" fmla="*/ 2147483647 w 1366"/>
              <a:gd name="T19" fmla="*/ 2147483647 h 845"/>
              <a:gd name="T20" fmla="*/ 2147483647 w 1366"/>
              <a:gd name="T21" fmla="*/ 2147483647 h 845"/>
              <a:gd name="T22" fmla="*/ 2147483647 w 1366"/>
              <a:gd name="T23" fmla="*/ 2147483647 h 845"/>
              <a:gd name="T24" fmla="*/ 2147483647 w 1366"/>
              <a:gd name="T25" fmla="*/ 2147483647 h 845"/>
              <a:gd name="T26" fmla="*/ 2147483647 w 1366"/>
              <a:gd name="T27" fmla="*/ 2147483647 h 845"/>
              <a:gd name="T28" fmla="*/ 2147483647 w 1366"/>
              <a:gd name="T29" fmla="*/ 2147483647 h 845"/>
              <a:gd name="T30" fmla="*/ 2147483647 w 1366"/>
              <a:gd name="T31" fmla="*/ 2147483647 h 845"/>
              <a:gd name="T32" fmla="*/ 2147483647 w 1366"/>
              <a:gd name="T33" fmla="*/ 2147483647 h 845"/>
              <a:gd name="T34" fmla="*/ 2147483647 w 1366"/>
              <a:gd name="T35" fmla="*/ 2147483647 h 845"/>
              <a:gd name="T36" fmla="*/ 2147483647 w 1366"/>
              <a:gd name="T37" fmla="*/ 2147483647 h 845"/>
              <a:gd name="T38" fmla="*/ 2147483647 w 1366"/>
              <a:gd name="T39" fmla="*/ 2147483647 h 845"/>
              <a:gd name="T40" fmla="*/ 2147483647 w 1366"/>
              <a:gd name="T41" fmla="*/ 0 h 845"/>
              <a:gd name="T42" fmla="*/ 2147483647 w 1366"/>
              <a:gd name="T43" fmla="*/ 2147483647 h 845"/>
              <a:gd name="T44" fmla="*/ 2147483647 w 1366"/>
              <a:gd name="T45" fmla="*/ 2147483647 h 845"/>
              <a:gd name="T46" fmla="*/ 2147483647 w 1366"/>
              <a:gd name="T47" fmla="*/ 2147483647 h 845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w 1366"/>
              <a:gd name="T73" fmla="*/ 0 h 845"/>
              <a:gd name="T74" fmla="*/ 1366 w 1366"/>
              <a:gd name="T75" fmla="*/ 845 h 845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T72" t="T73" r="T74" b="T75"/>
            <a:pathLst>
              <a:path w="1366" h="845" extrusionOk="0">
                <a:moveTo>
                  <a:pt x="0" y="555"/>
                </a:moveTo>
                <a:cubicBezTo>
                  <a:pt x="32" y="564"/>
                  <a:pt x="22" y="592"/>
                  <a:pt x="59" y="610"/>
                </a:cubicBezTo>
                <a:cubicBezTo>
                  <a:pt x="98" y="629"/>
                  <a:pt x="153" y="637"/>
                  <a:pt x="197" y="638"/>
                </a:cubicBezTo>
                <a:cubicBezTo>
                  <a:pt x="241" y="639"/>
                  <a:pt x="284" y="641"/>
                  <a:pt x="328" y="636"/>
                </a:cubicBezTo>
                <a:cubicBezTo>
                  <a:pt x="335" y="635"/>
                  <a:pt x="342" y="634"/>
                  <a:pt x="349" y="633"/>
                </a:cubicBezTo>
              </a:path>
              <a:path w="1366" h="845" extrusionOk="0">
                <a:moveTo>
                  <a:pt x="59" y="719"/>
                </a:moveTo>
                <a:cubicBezTo>
                  <a:pt x="36" y="747"/>
                  <a:pt x="8" y="771"/>
                  <a:pt x="37" y="806"/>
                </a:cubicBezTo>
                <a:cubicBezTo>
                  <a:pt x="58" y="832"/>
                  <a:pt x="97" y="829"/>
                  <a:pt x="126" y="830"/>
                </a:cubicBezTo>
                <a:cubicBezTo>
                  <a:pt x="167" y="831"/>
                  <a:pt x="210" y="828"/>
                  <a:pt x="249" y="818"/>
                </a:cubicBezTo>
                <a:cubicBezTo>
                  <a:pt x="296" y="806"/>
                  <a:pt x="345" y="795"/>
                  <a:pt x="390" y="776"/>
                </a:cubicBezTo>
                <a:cubicBezTo>
                  <a:pt x="420" y="761"/>
                  <a:pt x="430" y="757"/>
                  <a:pt x="449" y="746"/>
                </a:cubicBezTo>
              </a:path>
              <a:path w="1366" h="845" extrusionOk="0">
                <a:moveTo>
                  <a:pt x="458" y="629"/>
                </a:moveTo>
                <a:cubicBezTo>
                  <a:pt x="500" y="649"/>
                  <a:pt x="523" y="650"/>
                  <a:pt x="571" y="641"/>
                </a:cubicBezTo>
                <a:cubicBezTo>
                  <a:pt x="614" y="633"/>
                  <a:pt x="672" y="610"/>
                  <a:pt x="709" y="586"/>
                </a:cubicBezTo>
                <a:cubicBezTo>
                  <a:pt x="733" y="570"/>
                  <a:pt x="751" y="556"/>
                  <a:pt x="777" y="543"/>
                </a:cubicBezTo>
              </a:path>
              <a:path w="1366" h="845" extrusionOk="0">
                <a:moveTo>
                  <a:pt x="616" y="708"/>
                </a:moveTo>
                <a:cubicBezTo>
                  <a:pt x="601" y="727"/>
                  <a:pt x="555" y="772"/>
                  <a:pt x="566" y="801"/>
                </a:cubicBezTo>
                <a:cubicBezTo>
                  <a:pt x="581" y="840"/>
                  <a:pt x="628" y="844"/>
                  <a:pt x="663" y="843"/>
                </a:cubicBezTo>
                <a:cubicBezTo>
                  <a:pt x="705" y="841"/>
                  <a:pt x="748" y="820"/>
                  <a:pt x="786" y="803"/>
                </a:cubicBezTo>
                <a:cubicBezTo>
                  <a:pt x="836" y="781"/>
                  <a:pt x="884" y="756"/>
                  <a:pt x="933" y="731"/>
                </a:cubicBezTo>
              </a:path>
              <a:path w="1366" h="845" extrusionOk="0">
                <a:moveTo>
                  <a:pt x="1301" y="0"/>
                </a:moveTo>
                <a:cubicBezTo>
                  <a:pt x="1269" y="37"/>
                  <a:pt x="1256" y="52"/>
                  <a:pt x="1278" y="100"/>
                </a:cubicBezTo>
                <a:cubicBezTo>
                  <a:pt x="1291" y="128"/>
                  <a:pt x="1308" y="157"/>
                  <a:pt x="1323" y="184"/>
                </a:cubicBezTo>
                <a:cubicBezTo>
                  <a:pt x="1339" y="209"/>
                  <a:pt x="1348" y="221"/>
                  <a:pt x="1365" y="236"/>
                </a:cubicBezTo>
              </a:path>
            </a:pathLst>
          </a:custGeom>
          <a:noFill/>
          <a:ln w="19050" cap="rnd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8084" name="Ink 38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5957888" y="4779963"/>
            <a:ext cx="39687" cy="180975"/>
          </a:xfrm>
          <a:custGeom>
            <a:avLst/>
            <a:gdLst>
              <a:gd name="T0" fmla="*/ 2147483647 w 110"/>
              <a:gd name="T1" fmla="*/ 2147483647 h 501"/>
              <a:gd name="T2" fmla="*/ 2147483647 w 110"/>
              <a:gd name="T3" fmla="*/ 2147483647 h 501"/>
              <a:gd name="T4" fmla="*/ 2147483647 w 110"/>
              <a:gd name="T5" fmla="*/ 2147483647 h 501"/>
              <a:gd name="T6" fmla="*/ 2147483647 w 110"/>
              <a:gd name="T7" fmla="*/ 2147483647 h 501"/>
              <a:gd name="T8" fmla="*/ 0 w 110"/>
              <a:gd name="T9" fmla="*/ 2147483647 h 50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10"/>
              <a:gd name="T16" fmla="*/ 0 h 501"/>
              <a:gd name="T17" fmla="*/ 110 w 110"/>
              <a:gd name="T18" fmla="*/ 501 h 501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10" h="501" extrusionOk="0">
                <a:moveTo>
                  <a:pt x="24" y="28"/>
                </a:moveTo>
                <a:cubicBezTo>
                  <a:pt x="56" y="11"/>
                  <a:pt x="87" y="-20"/>
                  <a:pt x="108" y="26"/>
                </a:cubicBezTo>
                <a:cubicBezTo>
                  <a:pt x="121" y="56"/>
                  <a:pt x="98" y="122"/>
                  <a:pt x="93" y="152"/>
                </a:cubicBezTo>
                <a:cubicBezTo>
                  <a:pt x="80" y="225"/>
                  <a:pt x="64" y="298"/>
                  <a:pt x="45" y="370"/>
                </a:cubicBezTo>
                <a:cubicBezTo>
                  <a:pt x="33" y="415"/>
                  <a:pt x="20" y="457"/>
                  <a:pt x="0" y="500"/>
                </a:cubicBezTo>
              </a:path>
            </a:pathLst>
          </a:custGeom>
          <a:noFill/>
          <a:ln w="19050" cap="rnd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8085" name="Ink 39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2405063" y="5324475"/>
            <a:ext cx="919162" cy="355600"/>
          </a:xfrm>
          <a:custGeom>
            <a:avLst/>
            <a:gdLst>
              <a:gd name="T0" fmla="*/ 2147483647 w 2552"/>
              <a:gd name="T1" fmla="*/ 2147483647 h 987"/>
              <a:gd name="T2" fmla="*/ 2147483647 w 2552"/>
              <a:gd name="T3" fmla="*/ 2147483647 h 987"/>
              <a:gd name="T4" fmla="*/ 2147483647 w 2552"/>
              <a:gd name="T5" fmla="*/ 2147483647 h 987"/>
              <a:gd name="T6" fmla="*/ 2147483647 w 2552"/>
              <a:gd name="T7" fmla="*/ 2147483647 h 987"/>
              <a:gd name="T8" fmla="*/ 2147483647 w 2552"/>
              <a:gd name="T9" fmla="*/ 2147483647 h 987"/>
              <a:gd name="T10" fmla="*/ 2147483647 w 2552"/>
              <a:gd name="T11" fmla="*/ 2147483647 h 987"/>
              <a:gd name="T12" fmla="*/ 2147483647 w 2552"/>
              <a:gd name="T13" fmla="*/ 2147483647 h 987"/>
              <a:gd name="T14" fmla="*/ 2147483647 w 2552"/>
              <a:gd name="T15" fmla="*/ 2147483647 h 987"/>
              <a:gd name="T16" fmla="*/ 2147483647 w 2552"/>
              <a:gd name="T17" fmla="*/ 2147483647 h 987"/>
              <a:gd name="T18" fmla="*/ 2147483647 w 2552"/>
              <a:gd name="T19" fmla="*/ 2147483647 h 987"/>
              <a:gd name="T20" fmla="*/ 2147483647 w 2552"/>
              <a:gd name="T21" fmla="*/ 2147483647 h 987"/>
              <a:gd name="T22" fmla="*/ 2147483647 w 2552"/>
              <a:gd name="T23" fmla="*/ 2147483647 h 987"/>
              <a:gd name="T24" fmla="*/ 2147483647 w 2552"/>
              <a:gd name="T25" fmla="*/ 2147483647 h 987"/>
              <a:gd name="T26" fmla="*/ 2147483647 w 2552"/>
              <a:gd name="T27" fmla="*/ 2147483647 h 987"/>
              <a:gd name="T28" fmla="*/ 2147483647 w 2552"/>
              <a:gd name="T29" fmla="*/ 2147483647 h 987"/>
              <a:gd name="T30" fmla="*/ 2147483647 w 2552"/>
              <a:gd name="T31" fmla="*/ 2147483647 h 987"/>
              <a:gd name="T32" fmla="*/ 2147483647 w 2552"/>
              <a:gd name="T33" fmla="*/ 2147483647 h 987"/>
              <a:gd name="T34" fmla="*/ 2147483647 w 2552"/>
              <a:gd name="T35" fmla="*/ 2147483647 h 987"/>
              <a:gd name="T36" fmla="*/ 2147483647 w 2552"/>
              <a:gd name="T37" fmla="*/ 2147483647 h 987"/>
              <a:gd name="T38" fmla="*/ 2147483647 w 2552"/>
              <a:gd name="T39" fmla="*/ 2147483647 h 987"/>
              <a:gd name="T40" fmla="*/ 2147483647 w 2552"/>
              <a:gd name="T41" fmla="*/ 2147483647 h 987"/>
              <a:gd name="T42" fmla="*/ 2147483647 w 2552"/>
              <a:gd name="T43" fmla="*/ 2147483647 h 987"/>
              <a:gd name="T44" fmla="*/ 2147483647 w 2552"/>
              <a:gd name="T45" fmla="*/ 2147483647 h 987"/>
              <a:gd name="T46" fmla="*/ 2147483647 w 2552"/>
              <a:gd name="T47" fmla="*/ 2147483647 h 987"/>
              <a:gd name="T48" fmla="*/ 2147483647 w 2552"/>
              <a:gd name="T49" fmla="*/ 2147483647 h 987"/>
              <a:gd name="T50" fmla="*/ 2147483647 w 2552"/>
              <a:gd name="T51" fmla="*/ 2147483647 h 987"/>
              <a:gd name="T52" fmla="*/ 2147483647 w 2552"/>
              <a:gd name="T53" fmla="*/ 2147483647 h 987"/>
              <a:gd name="T54" fmla="*/ 2147483647 w 2552"/>
              <a:gd name="T55" fmla="*/ 2147483647 h 987"/>
              <a:gd name="T56" fmla="*/ 2147483647 w 2552"/>
              <a:gd name="T57" fmla="*/ 2147483647 h 987"/>
              <a:gd name="T58" fmla="*/ 2147483647 w 2552"/>
              <a:gd name="T59" fmla="*/ 2147483647 h 987"/>
              <a:gd name="T60" fmla="*/ 2147483647 w 2552"/>
              <a:gd name="T61" fmla="*/ 2147483647 h 987"/>
              <a:gd name="T62" fmla="*/ 2147483647 w 2552"/>
              <a:gd name="T63" fmla="*/ 2147483647 h 987"/>
              <a:gd name="T64" fmla="*/ 2147483647 w 2552"/>
              <a:gd name="T65" fmla="*/ 2147483647 h 987"/>
              <a:gd name="T66" fmla="*/ 2147483647 w 2552"/>
              <a:gd name="T67" fmla="*/ 2147483647 h 987"/>
              <a:gd name="T68" fmla="*/ 2147483647 w 2552"/>
              <a:gd name="T69" fmla="*/ 2147483647 h 987"/>
              <a:gd name="T70" fmla="*/ 2147483647 w 2552"/>
              <a:gd name="T71" fmla="*/ 2147483647 h 987"/>
              <a:gd name="T72" fmla="*/ 2147483647 w 2552"/>
              <a:gd name="T73" fmla="*/ 2147483647 h 987"/>
              <a:gd name="T74" fmla="*/ 2147483647 w 2552"/>
              <a:gd name="T75" fmla="*/ 2147483647 h 987"/>
              <a:gd name="T76" fmla="*/ 2147483647 w 2552"/>
              <a:gd name="T77" fmla="*/ 2147483647 h 987"/>
              <a:gd name="T78" fmla="*/ 2147483647 w 2552"/>
              <a:gd name="T79" fmla="*/ 2147483647 h 987"/>
              <a:gd name="T80" fmla="*/ 2147483647 w 2552"/>
              <a:gd name="T81" fmla="*/ 2147483647 h 987"/>
              <a:gd name="T82" fmla="*/ 2147483647 w 2552"/>
              <a:gd name="T83" fmla="*/ 2147483647 h 987"/>
              <a:gd name="T84" fmla="*/ 2147483647 w 2552"/>
              <a:gd name="T85" fmla="*/ 2147483647 h 987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2552"/>
              <a:gd name="T130" fmla="*/ 0 h 987"/>
              <a:gd name="T131" fmla="*/ 2552 w 2552"/>
              <a:gd name="T132" fmla="*/ 987 h 987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2552" h="987" extrusionOk="0">
                <a:moveTo>
                  <a:pt x="76" y="720"/>
                </a:moveTo>
                <a:cubicBezTo>
                  <a:pt x="66" y="755"/>
                  <a:pt x="69" y="783"/>
                  <a:pt x="75" y="820"/>
                </a:cubicBezTo>
                <a:cubicBezTo>
                  <a:pt x="82" y="863"/>
                  <a:pt x="94" y="905"/>
                  <a:pt x="108" y="946"/>
                </a:cubicBezTo>
                <a:cubicBezTo>
                  <a:pt x="116" y="967"/>
                  <a:pt x="118" y="973"/>
                  <a:pt x="123" y="986"/>
                </a:cubicBezTo>
                <a:cubicBezTo>
                  <a:pt x="95" y="931"/>
                  <a:pt x="66" y="877"/>
                  <a:pt x="44" y="819"/>
                </a:cubicBezTo>
                <a:cubicBezTo>
                  <a:pt x="0" y="707"/>
                  <a:pt x="-21" y="579"/>
                  <a:pt x="25" y="464"/>
                </a:cubicBezTo>
                <a:cubicBezTo>
                  <a:pt x="56" y="386"/>
                  <a:pt x="109" y="346"/>
                  <a:pt x="180" y="308"/>
                </a:cubicBezTo>
                <a:cubicBezTo>
                  <a:pt x="244" y="274"/>
                  <a:pt x="315" y="257"/>
                  <a:pt x="388" y="256"/>
                </a:cubicBezTo>
                <a:cubicBezTo>
                  <a:pt x="429" y="259"/>
                  <a:pt x="442" y="260"/>
                  <a:pt x="468" y="266"/>
                </a:cubicBezTo>
              </a:path>
              <a:path w="2552" h="987" extrusionOk="0">
                <a:moveTo>
                  <a:pt x="460" y="528"/>
                </a:moveTo>
                <a:cubicBezTo>
                  <a:pt x="463" y="580"/>
                  <a:pt x="462" y="634"/>
                  <a:pt x="514" y="664"/>
                </a:cubicBezTo>
                <a:cubicBezTo>
                  <a:pt x="564" y="693"/>
                  <a:pt x="636" y="675"/>
                  <a:pt x="684" y="653"/>
                </a:cubicBezTo>
                <a:cubicBezTo>
                  <a:pt x="743" y="626"/>
                  <a:pt x="803" y="578"/>
                  <a:pt x="838" y="523"/>
                </a:cubicBezTo>
                <a:cubicBezTo>
                  <a:pt x="863" y="484"/>
                  <a:pt x="877" y="431"/>
                  <a:pt x="845" y="391"/>
                </a:cubicBezTo>
                <a:cubicBezTo>
                  <a:pt x="818" y="357"/>
                  <a:pt x="764" y="350"/>
                  <a:pt x="726" y="366"/>
                </a:cubicBezTo>
                <a:cubicBezTo>
                  <a:pt x="671" y="389"/>
                  <a:pt x="647" y="458"/>
                  <a:pt x="638" y="512"/>
                </a:cubicBezTo>
                <a:cubicBezTo>
                  <a:pt x="626" y="589"/>
                  <a:pt x="644" y="671"/>
                  <a:pt x="673" y="743"/>
                </a:cubicBezTo>
                <a:cubicBezTo>
                  <a:pt x="694" y="796"/>
                  <a:pt x="737" y="868"/>
                  <a:pt x="792" y="894"/>
                </a:cubicBezTo>
                <a:cubicBezTo>
                  <a:pt x="851" y="922"/>
                  <a:pt x="885" y="874"/>
                  <a:pt x="919" y="837"/>
                </a:cubicBezTo>
              </a:path>
              <a:path w="2552" h="987" extrusionOk="0">
                <a:moveTo>
                  <a:pt x="1194" y="17"/>
                </a:moveTo>
                <a:cubicBezTo>
                  <a:pt x="1210" y="26"/>
                  <a:pt x="1218" y="28"/>
                  <a:pt x="1222" y="93"/>
                </a:cubicBezTo>
                <a:cubicBezTo>
                  <a:pt x="1228" y="186"/>
                  <a:pt x="1228" y="280"/>
                  <a:pt x="1234" y="373"/>
                </a:cubicBezTo>
                <a:cubicBezTo>
                  <a:pt x="1241" y="485"/>
                  <a:pt x="1246" y="599"/>
                  <a:pt x="1259" y="710"/>
                </a:cubicBezTo>
                <a:cubicBezTo>
                  <a:pt x="1268" y="786"/>
                  <a:pt x="1260" y="744"/>
                  <a:pt x="1243" y="770"/>
                </a:cubicBezTo>
                <a:cubicBezTo>
                  <a:pt x="1209" y="714"/>
                  <a:pt x="1181" y="655"/>
                  <a:pt x="1166" y="591"/>
                </a:cubicBezTo>
                <a:cubicBezTo>
                  <a:pt x="1156" y="547"/>
                  <a:pt x="1148" y="498"/>
                  <a:pt x="1190" y="471"/>
                </a:cubicBezTo>
                <a:cubicBezTo>
                  <a:pt x="1235" y="442"/>
                  <a:pt x="1299" y="459"/>
                  <a:pt x="1345" y="475"/>
                </a:cubicBezTo>
                <a:cubicBezTo>
                  <a:pt x="1437" y="508"/>
                  <a:pt x="1500" y="584"/>
                  <a:pt x="1551" y="664"/>
                </a:cubicBezTo>
                <a:cubicBezTo>
                  <a:pt x="1572" y="697"/>
                  <a:pt x="1593" y="745"/>
                  <a:pt x="1637" y="751"/>
                </a:cubicBezTo>
                <a:cubicBezTo>
                  <a:pt x="1682" y="757"/>
                  <a:pt x="1726" y="723"/>
                  <a:pt x="1753" y="692"/>
                </a:cubicBezTo>
                <a:cubicBezTo>
                  <a:pt x="1797" y="642"/>
                  <a:pt x="1830" y="568"/>
                  <a:pt x="1831" y="501"/>
                </a:cubicBezTo>
                <a:cubicBezTo>
                  <a:pt x="1832" y="463"/>
                  <a:pt x="1826" y="425"/>
                  <a:pt x="1822" y="388"/>
                </a:cubicBezTo>
              </a:path>
              <a:path w="2552" h="987" extrusionOk="0">
                <a:moveTo>
                  <a:pt x="1950" y="571"/>
                </a:moveTo>
                <a:cubicBezTo>
                  <a:pt x="1958" y="590"/>
                  <a:pt x="1960" y="596"/>
                  <a:pt x="1965" y="608"/>
                </a:cubicBezTo>
                <a:cubicBezTo>
                  <a:pt x="1989" y="569"/>
                  <a:pt x="1992" y="542"/>
                  <a:pt x="2000" y="496"/>
                </a:cubicBezTo>
                <a:cubicBezTo>
                  <a:pt x="2005" y="469"/>
                  <a:pt x="2009" y="453"/>
                  <a:pt x="2022" y="430"/>
                </a:cubicBezTo>
                <a:cubicBezTo>
                  <a:pt x="2034" y="462"/>
                  <a:pt x="2038" y="495"/>
                  <a:pt x="2046" y="529"/>
                </a:cubicBezTo>
                <a:cubicBezTo>
                  <a:pt x="2054" y="564"/>
                  <a:pt x="2063" y="616"/>
                  <a:pt x="2110" y="614"/>
                </a:cubicBezTo>
                <a:cubicBezTo>
                  <a:pt x="2141" y="613"/>
                  <a:pt x="2179" y="570"/>
                  <a:pt x="2202" y="552"/>
                </a:cubicBezTo>
                <a:cubicBezTo>
                  <a:pt x="2216" y="540"/>
                  <a:pt x="2264" y="489"/>
                  <a:pt x="2288" y="507"/>
                </a:cubicBezTo>
                <a:cubicBezTo>
                  <a:pt x="2324" y="534"/>
                  <a:pt x="2338" y="613"/>
                  <a:pt x="2357" y="652"/>
                </a:cubicBezTo>
                <a:cubicBezTo>
                  <a:pt x="2379" y="696"/>
                  <a:pt x="2402" y="720"/>
                  <a:pt x="2444" y="691"/>
                </a:cubicBezTo>
                <a:cubicBezTo>
                  <a:pt x="2481" y="666"/>
                  <a:pt x="2516" y="636"/>
                  <a:pt x="2551" y="607"/>
                </a:cubicBezTo>
              </a:path>
            </a:pathLst>
          </a:custGeom>
          <a:noFill/>
          <a:ln w="19050" cap="rnd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8086" name="Ink 40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3587750" y="5302250"/>
            <a:ext cx="1092200" cy="288925"/>
          </a:xfrm>
          <a:custGeom>
            <a:avLst/>
            <a:gdLst>
              <a:gd name="T0" fmla="*/ 2147483647 w 3032"/>
              <a:gd name="T1" fmla="*/ 2147483647 h 801"/>
              <a:gd name="T2" fmla="*/ 2147483647 w 3032"/>
              <a:gd name="T3" fmla="*/ 2147483647 h 801"/>
              <a:gd name="T4" fmla="*/ 2147483647 w 3032"/>
              <a:gd name="T5" fmla="*/ 2147483647 h 801"/>
              <a:gd name="T6" fmla="*/ 2147483647 w 3032"/>
              <a:gd name="T7" fmla="*/ 2147483647 h 801"/>
              <a:gd name="T8" fmla="*/ 2147483647 w 3032"/>
              <a:gd name="T9" fmla="*/ 2147483647 h 801"/>
              <a:gd name="T10" fmla="*/ 2147483647 w 3032"/>
              <a:gd name="T11" fmla="*/ 2147483647 h 801"/>
              <a:gd name="T12" fmla="*/ 2147483647 w 3032"/>
              <a:gd name="T13" fmla="*/ 2147483647 h 801"/>
              <a:gd name="T14" fmla="*/ 2147483647 w 3032"/>
              <a:gd name="T15" fmla="*/ 2147483647 h 801"/>
              <a:gd name="T16" fmla="*/ 2147483647 w 3032"/>
              <a:gd name="T17" fmla="*/ 2147483647 h 801"/>
              <a:gd name="T18" fmla="*/ 2147483647 w 3032"/>
              <a:gd name="T19" fmla="*/ 2147483647 h 801"/>
              <a:gd name="T20" fmla="*/ 2147483647 w 3032"/>
              <a:gd name="T21" fmla="*/ 2147483647 h 801"/>
              <a:gd name="T22" fmla="*/ 2147483647 w 3032"/>
              <a:gd name="T23" fmla="*/ 2147483647 h 801"/>
              <a:gd name="T24" fmla="*/ 2147483647 w 3032"/>
              <a:gd name="T25" fmla="*/ 2147483647 h 801"/>
              <a:gd name="T26" fmla="*/ 2147483647 w 3032"/>
              <a:gd name="T27" fmla="*/ 2147483647 h 801"/>
              <a:gd name="T28" fmla="*/ 2147483647 w 3032"/>
              <a:gd name="T29" fmla="*/ 2147483647 h 801"/>
              <a:gd name="T30" fmla="*/ 2147483647 w 3032"/>
              <a:gd name="T31" fmla="*/ 2147483647 h 801"/>
              <a:gd name="T32" fmla="*/ 2147483647 w 3032"/>
              <a:gd name="T33" fmla="*/ 2147483647 h 801"/>
              <a:gd name="T34" fmla="*/ 2147483647 w 3032"/>
              <a:gd name="T35" fmla="*/ 2147483647 h 801"/>
              <a:gd name="T36" fmla="*/ 2147483647 w 3032"/>
              <a:gd name="T37" fmla="*/ 2147483647 h 801"/>
              <a:gd name="T38" fmla="*/ 2147483647 w 3032"/>
              <a:gd name="T39" fmla="*/ 2147483647 h 801"/>
              <a:gd name="T40" fmla="*/ 2147483647 w 3032"/>
              <a:gd name="T41" fmla="*/ 2147483647 h 801"/>
              <a:gd name="T42" fmla="*/ 2147483647 w 3032"/>
              <a:gd name="T43" fmla="*/ 2147483647 h 801"/>
              <a:gd name="T44" fmla="*/ 2147483647 w 3032"/>
              <a:gd name="T45" fmla="*/ 2147483647 h 801"/>
              <a:gd name="T46" fmla="*/ 2147483647 w 3032"/>
              <a:gd name="T47" fmla="*/ 2147483647 h 801"/>
              <a:gd name="T48" fmla="*/ 2147483647 w 3032"/>
              <a:gd name="T49" fmla="*/ 2147483647 h 801"/>
              <a:gd name="T50" fmla="*/ 2147483647 w 3032"/>
              <a:gd name="T51" fmla="*/ 2147483647 h 801"/>
              <a:gd name="T52" fmla="*/ 2147483647 w 3032"/>
              <a:gd name="T53" fmla="*/ 2147483647 h 801"/>
              <a:gd name="T54" fmla="*/ 2147483647 w 3032"/>
              <a:gd name="T55" fmla="*/ 2147483647 h 801"/>
              <a:gd name="T56" fmla="*/ 2147483647 w 3032"/>
              <a:gd name="T57" fmla="*/ 2147483647 h 801"/>
              <a:gd name="T58" fmla="*/ 2147483647 w 3032"/>
              <a:gd name="T59" fmla="*/ 2147483647 h 801"/>
              <a:gd name="T60" fmla="*/ 2147483647 w 3032"/>
              <a:gd name="T61" fmla="*/ 2147483647 h 801"/>
              <a:gd name="T62" fmla="*/ 2147483647 w 3032"/>
              <a:gd name="T63" fmla="*/ 2147483647 h 801"/>
              <a:gd name="T64" fmla="*/ 2147483647 w 3032"/>
              <a:gd name="T65" fmla="*/ 2147483647 h 801"/>
              <a:gd name="T66" fmla="*/ 2147483647 w 3032"/>
              <a:gd name="T67" fmla="*/ 2147483647 h 801"/>
              <a:gd name="T68" fmla="*/ 2147483647 w 3032"/>
              <a:gd name="T69" fmla="*/ 2147483647 h 801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3032"/>
              <a:gd name="T106" fmla="*/ 0 h 801"/>
              <a:gd name="T107" fmla="*/ 3032 w 3032"/>
              <a:gd name="T108" fmla="*/ 801 h 801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3032" h="801" extrusionOk="0">
                <a:moveTo>
                  <a:pt x="554" y="242"/>
                </a:moveTo>
                <a:cubicBezTo>
                  <a:pt x="550" y="287"/>
                  <a:pt x="544" y="331"/>
                  <a:pt x="538" y="376"/>
                </a:cubicBezTo>
                <a:cubicBezTo>
                  <a:pt x="530" y="437"/>
                  <a:pt x="525" y="498"/>
                  <a:pt x="524" y="559"/>
                </a:cubicBezTo>
                <a:cubicBezTo>
                  <a:pt x="523" y="622"/>
                  <a:pt x="524" y="686"/>
                  <a:pt x="524" y="749"/>
                </a:cubicBezTo>
                <a:cubicBezTo>
                  <a:pt x="524" y="776"/>
                  <a:pt x="525" y="783"/>
                  <a:pt x="519" y="800"/>
                </a:cubicBezTo>
              </a:path>
              <a:path w="3032" h="801" extrusionOk="0">
                <a:moveTo>
                  <a:pt x="67" y="342"/>
                </a:moveTo>
                <a:cubicBezTo>
                  <a:pt x="44" y="317"/>
                  <a:pt x="-36" y="257"/>
                  <a:pt x="16" y="218"/>
                </a:cubicBezTo>
                <a:cubicBezTo>
                  <a:pt x="78" y="171"/>
                  <a:pt x="197" y="185"/>
                  <a:pt x="268" y="183"/>
                </a:cubicBezTo>
                <a:cubicBezTo>
                  <a:pt x="384" y="180"/>
                  <a:pt x="499" y="190"/>
                  <a:pt x="615" y="197"/>
                </a:cubicBezTo>
                <a:cubicBezTo>
                  <a:pt x="703" y="202"/>
                  <a:pt x="791" y="208"/>
                  <a:pt x="879" y="216"/>
                </a:cubicBezTo>
              </a:path>
              <a:path w="3032" h="801" extrusionOk="0">
                <a:moveTo>
                  <a:pt x="1009" y="340"/>
                </a:moveTo>
                <a:cubicBezTo>
                  <a:pt x="986" y="414"/>
                  <a:pt x="956" y="487"/>
                  <a:pt x="935" y="560"/>
                </a:cubicBezTo>
                <a:cubicBezTo>
                  <a:pt x="920" y="612"/>
                  <a:pt x="909" y="665"/>
                  <a:pt x="893" y="717"/>
                </a:cubicBezTo>
                <a:cubicBezTo>
                  <a:pt x="891" y="724"/>
                  <a:pt x="888" y="730"/>
                  <a:pt x="886" y="737"/>
                </a:cubicBezTo>
                <a:cubicBezTo>
                  <a:pt x="867" y="666"/>
                  <a:pt x="865" y="600"/>
                  <a:pt x="867" y="526"/>
                </a:cubicBezTo>
                <a:cubicBezTo>
                  <a:pt x="872" y="366"/>
                  <a:pt x="892" y="174"/>
                  <a:pt x="998" y="45"/>
                </a:cubicBezTo>
                <a:cubicBezTo>
                  <a:pt x="1032" y="4"/>
                  <a:pt x="1045" y="15"/>
                  <a:pt x="1085" y="1"/>
                </a:cubicBezTo>
                <a:cubicBezTo>
                  <a:pt x="1103" y="52"/>
                  <a:pt x="1115" y="60"/>
                  <a:pt x="1104" y="126"/>
                </a:cubicBezTo>
                <a:cubicBezTo>
                  <a:pt x="1085" y="240"/>
                  <a:pt x="1007" y="384"/>
                  <a:pt x="1062" y="499"/>
                </a:cubicBezTo>
                <a:cubicBezTo>
                  <a:pt x="1084" y="545"/>
                  <a:pt x="1132" y="573"/>
                  <a:pt x="1182" y="575"/>
                </a:cubicBezTo>
                <a:cubicBezTo>
                  <a:pt x="1312" y="581"/>
                  <a:pt x="1400" y="434"/>
                  <a:pt x="1460" y="341"/>
                </a:cubicBezTo>
                <a:cubicBezTo>
                  <a:pt x="1464" y="335"/>
                  <a:pt x="1467" y="329"/>
                  <a:pt x="1471" y="323"/>
                </a:cubicBezTo>
                <a:cubicBezTo>
                  <a:pt x="1486" y="369"/>
                  <a:pt x="1499" y="417"/>
                  <a:pt x="1515" y="464"/>
                </a:cubicBezTo>
                <a:cubicBezTo>
                  <a:pt x="1539" y="536"/>
                  <a:pt x="1586" y="638"/>
                  <a:pt x="1675" y="641"/>
                </a:cubicBezTo>
                <a:cubicBezTo>
                  <a:pt x="1729" y="643"/>
                  <a:pt x="1743" y="591"/>
                  <a:pt x="1760" y="552"/>
                </a:cubicBezTo>
                <a:cubicBezTo>
                  <a:pt x="1818" y="417"/>
                  <a:pt x="1701" y="257"/>
                  <a:pt x="1755" y="125"/>
                </a:cubicBezTo>
                <a:cubicBezTo>
                  <a:pt x="1784" y="55"/>
                  <a:pt x="1892" y="21"/>
                  <a:pt x="1960" y="55"/>
                </a:cubicBezTo>
                <a:cubicBezTo>
                  <a:pt x="2002" y="76"/>
                  <a:pt x="1986" y="108"/>
                  <a:pt x="1975" y="143"/>
                </a:cubicBezTo>
                <a:cubicBezTo>
                  <a:pt x="1961" y="188"/>
                  <a:pt x="1920" y="231"/>
                  <a:pt x="1935" y="282"/>
                </a:cubicBezTo>
                <a:cubicBezTo>
                  <a:pt x="1948" y="327"/>
                  <a:pt x="2000" y="352"/>
                  <a:pt x="2017" y="397"/>
                </a:cubicBezTo>
                <a:cubicBezTo>
                  <a:pt x="2041" y="458"/>
                  <a:pt x="1991" y="552"/>
                  <a:pt x="2043" y="600"/>
                </a:cubicBezTo>
                <a:cubicBezTo>
                  <a:pt x="2091" y="644"/>
                  <a:pt x="2176" y="651"/>
                  <a:pt x="2237" y="659"/>
                </a:cubicBezTo>
                <a:cubicBezTo>
                  <a:pt x="2344" y="673"/>
                  <a:pt x="2446" y="676"/>
                  <a:pt x="2554" y="674"/>
                </a:cubicBezTo>
                <a:cubicBezTo>
                  <a:pt x="2657" y="672"/>
                  <a:pt x="2759" y="680"/>
                  <a:pt x="2862" y="682"/>
                </a:cubicBezTo>
                <a:cubicBezTo>
                  <a:pt x="2918" y="683"/>
                  <a:pt x="2975" y="681"/>
                  <a:pt x="3031" y="680"/>
                </a:cubicBezTo>
              </a:path>
            </a:pathLst>
          </a:custGeom>
          <a:noFill/>
          <a:ln w="19050" cap="rnd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8087" name="Ink 41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930275" y="5749925"/>
            <a:ext cx="2628900" cy="458788"/>
          </a:xfrm>
          <a:custGeom>
            <a:avLst/>
            <a:gdLst>
              <a:gd name="T0" fmla="*/ 2147483647 w 7306"/>
              <a:gd name="T1" fmla="*/ 2147483647 h 1274"/>
              <a:gd name="T2" fmla="*/ 2147483647 w 7306"/>
              <a:gd name="T3" fmla="*/ 2147483647 h 1274"/>
              <a:gd name="T4" fmla="*/ 2147483647 w 7306"/>
              <a:gd name="T5" fmla="*/ 2147483647 h 1274"/>
              <a:gd name="T6" fmla="*/ 2147483647 w 7306"/>
              <a:gd name="T7" fmla="*/ 2147483647 h 1274"/>
              <a:gd name="T8" fmla="*/ 2147483647 w 7306"/>
              <a:gd name="T9" fmla="*/ 2147483647 h 1274"/>
              <a:gd name="T10" fmla="*/ 2147483647 w 7306"/>
              <a:gd name="T11" fmla="*/ 2147483647 h 1274"/>
              <a:gd name="T12" fmla="*/ 2147483647 w 7306"/>
              <a:gd name="T13" fmla="*/ 2147483647 h 1274"/>
              <a:gd name="T14" fmla="*/ 2147483647 w 7306"/>
              <a:gd name="T15" fmla="*/ 2147483647 h 1274"/>
              <a:gd name="T16" fmla="*/ 2147483647 w 7306"/>
              <a:gd name="T17" fmla="*/ 2147483647 h 1274"/>
              <a:gd name="T18" fmla="*/ 2147483647 w 7306"/>
              <a:gd name="T19" fmla="*/ 2147483647 h 1274"/>
              <a:gd name="T20" fmla="*/ 2147483647 w 7306"/>
              <a:gd name="T21" fmla="*/ 0 h 1274"/>
              <a:gd name="T22" fmla="*/ 2147483647 w 7306"/>
              <a:gd name="T23" fmla="*/ 2147483647 h 1274"/>
              <a:gd name="T24" fmla="*/ 2147483647 w 7306"/>
              <a:gd name="T25" fmla="*/ 2147483647 h 1274"/>
              <a:gd name="T26" fmla="*/ 2147483647 w 7306"/>
              <a:gd name="T27" fmla="*/ 2147483647 h 1274"/>
              <a:gd name="T28" fmla="*/ 2147483647 w 7306"/>
              <a:gd name="T29" fmla="*/ 2147483647 h 1274"/>
              <a:gd name="T30" fmla="*/ 2147483647 w 7306"/>
              <a:gd name="T31" fmla="*/ 2147483647 h 1274"/>
              <a:gd name="T32" fmla="*/ 2147483647 w 7306"/>
              <a:gd name="T33" fmla="*/ 2147483647 h 1274"/>
              <a:gd name="T34" fmla="*/ 2147483647 w 7306"/>
              <a:gd name="T35" fmla="*/ 2147483647 h 1274"/>
              <a:gd name="T36" fmla="*/ 2147483647 w 7306"/>
              <a:gd name="T37" fmla="*/ 2147483647 h 1274"/>
              <a:gd name="T38" fmla="*/ 2147483647 w 7306"/>
              <a:gd name="T39" fmla="*/ 2147483647 h 1274"/>
              <a:gd name="T40" fmla="*/ 2147483647 w 7306"/>
              <a:gd name="T41" fmla="*/ 2147483647 h 1274"/>
              <a:gd name="T42" fmla="*/ 2147483647 w 7306"/>
              <a:gd name="T43" fmla="*/ 2147483647 h 1274"/>
              <a:gd name="T44" fmla="*/ 2147483647 w 7306"/>
              <a:gd name="T45" fmla="*/ 2147483647 h 1274"/>
              <a:gd name="T46" fmla="*/ 2147483647 w 7306"/>
              <a:gd name="T47" fmla="*/ 2147483647 h 1274"/>
              <a:gd name="T48" fmla="*/ 2147483647 w 7306"/>
              <a:gd name="T49" fmla="*/ 2147483647 h 1274"/>
              <a:gd name="T50" fmla="*/ 2147483647 w 7306"/>
              <a:gd name="T51" fmla="*/ 2147483647 h 1274"/>
              <a:gd name="T52" fmla="*/ 2147483647 w 7306"/>
              <a:gd name="T53" fmla="*/ 2147483647 h 1274"/>
              <a:gd name="T54" fmla="*/ 2147483647 w 7306"/>
              <a:gd name="T55" fmla="*/ 2147483647 h 1274"/>
              <a:gd name="T56" fmla="*/ 2147483647 w 7306"/>
              <a:gd name="T57" fmla="*/ 2147483647 h 1274"/>
              <a:gd name="T58" fmla="*/ 2147483647 w 7306"/>
              <a:gd name="T59" fmla="*/ 2147483647 h 1274"/>
              <a:gd name="T60" fmla="*/ 2147483647 w 7306"/>
              <a:gd name="T61" fmla="*/ 2147483647 h 1274"/>
              <a:gd name="T62" fmla="*/ 2147483647 w 7306"/>
              <a:gd name="T63" fmla="*/ 2147483647 h 1274"/>
              <a:gd name="T64" fmla="*/ 2147483647 w 7306"/>
              <a:gd name="T65" fmla="*/ 2147483647 h 1274"/>
              <a:gd name="T66" fmla="*/ 2147483647 w 7306"/>
              <a:gd name="T67" fmla="*/ 2147483647 h 1274"/>
              <a:gd name="T68" fmla="*/ 2147483647 w 7306"/>
              <a:gd name="T69" fmla="*/ 2147483647 h 1274"/>
              <a:gd name="T70" fmla="*/ 2147483647 w 7306"/>
              <a:gd name="T71" fmla="*/ 2147483647 h 1274"/>
              <a:gd name="T72" fmla="*/ 2147483647 w 7306"/>
              <a:gd name="T73" fmla="*/ 2147483647 h 1274"/>
              <a:gd name="T74" fmla="*/ 2147483647 w 7306"/>
              <a:gd name="T75" fmla="*/ 2147483647 h 1274"/>
              <a:gd name="T76" fmla="*/ 2147483647 w 7306"/>
              <a:gd name="T77" fmla="*/ 2147483647 h 1274"/>
              <a:gd name="T78" fmla="*/ 2147483647 w 7306"/>
              <a:gd name="T79" fmla="*/ 2147483647 h 1274"/>
              <a:gd name="T80" fmla="*/ 2147483647 w 7306"/>
              <a:gd name="T81" fmla="*/ 2147483647 h 1274"/>
              <a:gd name="T82" fmla="*/ 2147483647 w 7306"/>
              <a:gd name="T83" fmla="*/ 2147483647 h 1274"/>
              <a:gd name="T84" fmla="*/ 2147483647 w 7306"/>
              <a:gd name="T85" fmla="*/ 2147483647 h 1274"/>
              <a:gd name="T86" fmla="*/ 2147483647 w 7306"/>
              <a:gd name="T87" fmla="*/ 2147483647 h 1274"/>
              <a:gd name="T88" fmla="*/ 2147483647 w 7306"/>
              <a:gd name="T89" fmla="*/ 2147483647 h 1274"/>
              <a:gd name="T90" fmla="*/ 2147483647 w 7306"/>
              <a:gd name="T91" fmla="*/ 2147483647 h 1274"/>
              <a:gd name="T92" fmla="*/ 2147483647 w 7306"/>
              <a:gd name="T93" fmla="*/ 2147483647 h 1274"/>
              <a:gd name="T94" fmla="*/ 2147483647 w 7306"/>
              <a:gd name="T95" fmla="*/ 2147483647 h 1274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w 7306"/>
              <a:gd name="T145" fmla="*/ 0 h 1274"/>
              <a:gd name="T146" fmla="*/ 7306 w 7306"/>
              <a:gd name="T147" fmla="*/ 1274 h 1274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T144" t="T145" r="T146" b="T147"/>
            <a:pathLst>
              <a:path w="7306" h="1274" extrusionOk="0">
                <a:moveTo>
                  <a:pt x="153" y="845"/>
                </a:moveTo>
                <a:cubicBezTo>
                  <a:pt x="136" y="915"/>
                  <a:pt x="119" y="985"/>
                  <a:pt x="109" y="1057"/>
                </a:cubicBezTo>
                <a:cubicBezTo>
                  <a:pt x="102" y="1110"/>
                  <a:pt x="99" y="1163"/>
                  <a:pt x="93" y="1216"/>
                </a:cubicBezTo>
                <a:cubicBezTo>
                  <a:pt x="89" y="1246"/>
                  <a:pt x="87" y="1256"/>
                  <a:pt x="74" y="1273"/>
                </a:cubicBezTo>
                <a:cubicBezTo>
                  <a:pt x="40" y="1247"/>
                  <a:pt x="29" y="1214"/>
                  <a:pt x="18" y="1170"/>
                </a:cubicBezTo>
                <a:cubicBezTo>
                  <a:pt x="1" y="1099"/>
                  <a:pt x="-7" y="1027"/>
                  <a:pt x="6" y="954"/>
                </a:cubicBezTo>
                <a:cubicBezTo>
                  <a:pt x="28" y="831"/>
                  <a:pt x="111" y="727"/>
                  <a:pt x="223" y="675"/>
                </a:cubicBezTo>
                <a:cubicBezTo>
                  <a:pt x="275" y="651"/>
                  <a:pt x="308" y="628"/>
                  <a:pt x="366" y="611"/>
                </a:cubicBezTo>
                <a:cubicBezTo>
                  <a:pt x="404" y="600"/>
                  <a:pt x="442" y="590"/>
                  <a:pt x="480" y="577"/>
                </a:cubicBezTo>
              </a:path>
              <a:path w="7306" h="1274" extrusionOk="0">
                <a:moveTo>
                  <a:pt x="641" y="738"/>
                </a:moveTo>
                <a:cubicBezTo>
                  <a:pt x="665" y="805"/>
                  <a:pt x="690" y="862"/>
                  <a:pt x="730" y="921"/>
                </a:cubicBezTo>
                <a:cubicBezTo>
                  <a:pt x="766" y="974"/>
                  <a:pt x="807" y="1009"/>
                  <a:pt x="869" y="1029"/>
                </a:cubicBezTo>
                <a:cubicBezTo>
                  <a:pt x="913" y="1043"/>
                  <a:pt x="968" y="1032"/>
                  <a:pt x="1004" y="1003"/>
                </a:cubicBezTo>
                <a:cubicBezTo>
                  <a:pt x="1037" y="976"/>
                  <a:pt x="1052" y="933"/>
                  <a:pt x="1038" y="894"/>
                </a:cubicBezTo>
                <a:cubicBezTo>
                  <a:pt x="1023" y="850"/>
                  <a:pt x="968" y="825"/>
                  <a:pt x="923" y="826"/>
                </a:cubicBezTo>
                <a:cubicBezTo>
                  <a:pt x="867" y="827"/>
                  <a:pt x="803" y="857"/>
                  <a:pt x="771" y="903"/>
                </a:cubicBezTo>
                <a:cubicBezTo>
                  <a:pt x="712" y="987"/>
                  <a:pt x="706" y="1115"/>
                  <a:pt x="769" y="1197"/>
                </a:cubicBezTo>
                <a:cubicBezTo>
                  <a:pt x="811" y="1251"/>
                  <a:pt x="880" y="1278"/>
                  <a:pt x="947" y="1260"/>
                </a:cubicBezTo>
                <a:cubicBezTo>
                  <a:pt x="1060" y="1230"/>
                  <a:pt x="1160" y="1119"/>
                  <a:pt x="1221" y="1026"/>
                </a:cubicBezTo>
                <a:cubicBezTo>
                  <a:pt x="1237" y="998"/>
                  <a:pt x="1253" y="969"/>
                  <a:pt x="1269" y="941"/>
                </a:cubicBezTo>
              </a:path>
              <a:path w="7306" h="1274" extrusionOk="0">
                <a:moveTo>
                  <a:pt x="1545" y="58"/>
                </a:moveTo>
                <a:cubicBezTo>
                  <a:pt x="1547" y="26"/>
                  <a:pt x="1547" y="19"/>
                  <a:pt x="1548" y="0"/>
                </a:cubicBezTo>
                <a:cubicBezTo>
                  <a:pt x="1514" y="63"/>
                  <a:pt x="1498" y="122"/>
                  <a:pt x="1482" y="192"/>
                </a:cubicBezTo>
                <a:cubicBezTo>
                  <a:pt x="1453" y="317"/>
                  <a:pt x="1428" y="443"/>
                  <a:pt x="1408" y="570"/>
                </a:cubicBezTo>
                <a:cubicBezTo>
                  <a:pt x="1387" y="703"/>
                  <a:pt x="1372" y="836"/>
                  <a:pt x="1362" y="970"/>
                </a:cubicBezTo>
                <a:cubicBezTo>
                  <a:pt x="1359" y="1005"/>
                  <a:pt x="1360" y="1214"/>
                  <a:pt x="1369" y="1176"/>
                </a:cubicBezTo>
                <a:cubicBezTo>
                  <a:pt x="1370" y="1138"/>
                  <a:pt x="1370" y="1124"/>
                  <a:pt x="1368" y="1098"/>
                </a:cubicBezTo>
              </a:path>
              <a:path w="7306" h="1274" extrusionOk="0">
                <a:moveTo>
                  <a:pt x="1299" y="691"/>
                </a:moveTo>
                <a:cubicBezTo>
                  <a:pt x="1317" y="679"/>
                  <a:pt x="1307" y="661"/>
                  <a:pt x="1383" y="666"/>
                </a:cubicBezTo>
                <a:cubicBezTo>
                  <a:pt x="1467" y="672"/>
                  <a:pt x="1553" y="681"/>
                  <a:pt x="1635" y="704"/>
                </a:cubicBezTo>
                <a:cubicBezTo>
                  <a:pt x="1752" y="736"/>
                  <a:pt x="1849" y="798"/>
                  <a:pt x="1890" y="915"/>
                </a:cubicBezTo>
                <a:cubicBezTo>
                  <a:pt x="1907" y="964"/>
                  <a:pt x="1901" y="1030"/>
                  <a:pt x="1925" y="1075"/>
                </a:cubicBezTo>
                <a:cubicBezTo>
                  <a:pt x="1934" y="1083"/>
                  <a:pt x="1944" y="1090"/>
                  <a:pt x="1953" y="1098"/>
                </a:cubicBezTo>
                <a:cubicBezTo>
                  <a:pt x="1995" y="1072"/>
                  <a:pt x="2022" y="1053"/>
                  <a:pt x="2052" y="1009"/>
                </a:cubicBezTo>
                <a:cubicBezTo>
                  <a:pt x="2089" y="956"/>
                  <a:pt x="2132" y="887"/>
                  <a:pt x="2153" y="826"/>
                </a:cubicBezTo>
                <a:cubicBezTo>
                  <a:pt x="2168" y="782"/>
                  <a:pt x="2181" y="741"/>
                  <a:pt x="2197" y="698"/>
                </a:cubicBezTo>
                <a:cubicBezTo>
                  <a:pt x="2222" y="743"/>
                  <a:pt x="2232" y="783"/>
                  <a:pt x="2248" y="831"/>
                </a:cubicBezTo>
                <a:cubicBezTo>
                  <a:pt x="2263" y="875"/>
                  <a:pt x="2283" y="917"/>
                  <a:pt x="2299" y="961"/>
                </a:cubicBezTo>
                <a:cubicBezTo>
                  <a:pt x="2290" y="924"/>
                  <a:pt x="2279" y="899"/>
                  <a:pt x="2283" y="857"/>
                </a:cubicBezTo>
                <a:cubicBezTo>
                  <a:pt x="2288" y="802"/>
                  <a:pt x="2302" y="690"/>
                  <a:pt x="2363" y="667"/>
                </a:cubicBezTo>
                <a:cubicBezTo>
                  <a:pt x="2403" y="652"/>
                  <a:pt x="2437" y="698"/>
                  <a:pt x="2447" y="730"/>
                </a:cubicBezTo>
                <a:cubicBezTo>
                  <a:pt x="2468" y="800"/>
                  <a:pt x="2411" y="834"/>
                  <a:pt x="2407" y="895"/>
                </a:cubicBezTo>
                <a:cubicBezTo>
                  <a:pt x="2403" y="946"/>
                  <a:pt x="2422" y="965"/>
                  <a:pt x="2472" y="982"/>
                </a:cubicBezTo>
                <a:cubicBezTo>
                  <a:pt x="2571" y="1015"/>
                  <a:pt x="2636" y="929"/>
                  <a:pt x="2676" y="856"/>
                </a:cubicBezTo>
                <a:cubicBezTo>
                  <a:pt x="2709" y="887"/>
                  <a:pt x="2740" y="920"/>
                  <a:pt x="2779" y="946"/>
                </a:cubicBezTo>
                <a:cubicBezTo>
                  <a:pt x="2814" y="969"/>
                  <a:pt x="2865" y="983"/>
                  <a:pt x="2905" y="964"/>
                </a:cubicBezTo>
                <a:cubicBezTo>
                  <a:pt x="2948" y="943"/>
                  <a:pt x="2968" y="904"/>
                  <a:pt x="2980" y="859"/>
                </a:cubicBezTo>
                <a:cubicBezTo>
                  <a:pt x="2994" y="807"/>
                  <a:pt x="2982" y="751"/>
                  <a:pt x="2979" y="698"/>
                </a:cubicBezTo>
                <a:cubicBezTo>
                  <a:pt x="2977" y="664"/>
                  <a:pt x="2981" y="635"/>
                  <a:pt x="2983" y="602"/>
                </a:cubicBezTo>
              </a:path>
              <a:path w="7306" h="1274" extrusionOk="0">
                <a:moveTo>
                  <a:pt x="3657" y="941"/>
                </a:moveTo>
                <a:cubicBezTo>
                  <a:pt x="3664" y="971"/>
                  <a:pt x="3665" y="978"/>
                  <a:pt x="3671" y="996"/>
                </a:cubicBezTo>
                <a:cubicBezTo>
                  <a:pt x="3635" y="952"/>
                  <a:pt x="3610" y="902"/>
                  <a:pt x="3581" y="852"/>
                </a:cubicBezTo>
                <a:cubicBezTo>
                  <a:pt x="3544" y="787"/>
                  <a:pt x="3509" y="720"/>
                  <a:pt x="3487" y="648"/>
                </a:cubicBezTo>
                <a:cubicBezTo>
                  <a:pt x="3471" y="596"/>
                  <a:pt x="3461" y="538"/>
                  <a:pt x="3501" y="494"/>
                </a:cubicBezTo>
                <a:cubicBezTo>
                  <a:pt x="3548" y="443"/>
                  <a:pt x="3641" y="437"/>
                  <a:pt x="3704" y="427"/>
                </a:cubicBezTo>
                <a:cubicBezTo>
                  <a:pt x="3806" y="410"/>
                  <a:pt x="3908" y="408"/>
                  <a:pt x="4010" y="386"/>
                </a:cubicBezTo>
                <a:cubicBezTo>
                  <a:pt x="4065" y="374"/>
                  <a:pt x="4116" y="355"/>
                  <a:pt x="4168" y="335"/>
                </a:cubicBezTo>
              </a:path>
              <a:path w="7306" h="1274" extrusionOk="0">
                <a:moveTo>
                  <a:pt x="3669" y="584"/>
                </a:moveTo>
                <a:cubicBezTo>
                  <a:pt x="3622" y="642"/>
                  <a:pt x="3580" y="676"/>
                  <a:pt x="3593" y="751"/>
                </a:cubicBezTo>
                <a:cubicBezTo>
                  <a:pt x="3646" y="762"/>
                  <a:pt x="3702" y="745"/>
                  <a:pt x="3752" y="719"/>
                </a:cubicBezTo>
                <a:cubicBezTo>
                  <a:pt x="3815" y="686"/>
                  <a:pt x="3874" y="639"/>
                  <a:pt x="3932" y="599"/>
                </a:cubicBezTo>
              </a:path>
              <a:path w="7306" h="1274" extrusionOk="0">
                <a:moveTo>
                  <a:pt x="4267" y="571"/>
                </a:moveTo>
                <a:cubicBezTo>
                  <a:pt x="4276" y="616"/>
                  <a:pt x="4277" y="664"/>
                  <a:pt x="4287" y="709"/>
                </a:cubicBezTo>
                <a:cubicBezTo>
                  <a:pt x="4289" y="715"/>
                  <a:pt x="4292" y="721"/>
                  <a:pt x="4294" y="727"/>
                </a:cubicBezTo>
                <a:cubicBezTo>
                  <a:pt x="4324" y="680"/>
                  <a:pt x="4351" y="632"/>
                  <a:pt x="4381" y="585"/>
                </a:cubicBezTo>
                <a:cubicBezTo>
                  <a:pt x="4428" y="512"/>
                  <a:pt x="4479" y="442"/>
                  <a:pt x="4542" y="382"/>
                </a:cubicBezTo>
                <a:cubicBezTo>
                  <a:pt x="4581" y="345"/>
                  <a:pt x="4637" y="297"/>
                  <a:pt x="4696" y="319"/>
                </a:cubicBezTo>
                <a:cubicBezTo>
                  <a:pt x="4755" y="341"/>
                  <a:pt x="4774" y="429"/>
                  <a:pt x="4792" y="480"/>
                </a:cubicBezTo>
                <a:cubicBezTo>
                  <a:pt x="4824" y="575"/>
                  <a:pt x="4848" y="677"/>
                  <a:pt x="4856" y="777"/>
                </a:cubicBezTo>
                <a:cubicBezTo>
                  <a:pt x="4818" y="797"/>
                  <a:pt x="4805" y="788"/>
                  <a:pt x="4761" y="773"/>
                </a:cubicBezTo>
                <a:cubicBezTo>
                  <a:pt x="4711" y="756"/>
                  <a:pt x="4661" y="731"/>
                  <a:pt x="4616" y="703"/>
                </a:cubicBezTo>
                <a:cubicBezTo>
                  <a:pt x="4550" y="663"/>
                  <a:pt x="4546" y="618"/>
                  <a:pt x="4561" y="549"/>
                </a:cubicBezTo>
              </a:path>
              <a:path w="7306" h="1274" extrusionOk="0">
                <a:moveTo>
                  <a:pt x="5086" y="163"/>
                </a:moveTo>
                <a:cubicBezTo>
                  <a:pt x="5126" y="168"/>
                  <a:pt x="5173" y="170"/>
                  <a:pt x="5170" y="224"/>
                </a:cubicBezTo>
                <a:cubicBezTo>
                  <a:pt x="5166" y="284"/>
                  <a:pt x="5136" y="346"/>
                  <a:pt x="5127" y="406"/>
                </a:cubicBezTo>
                <a:cubicBezTo>
                  <a:pt x="5117" y="477"/>
                  <a:pt x="5115" y="559"/>
                  <a:pt x="5161" y="620"/>
                </a:cubicBezTo>
                <a:cubicBezTo>
                  <a:pt x="5214" y="689"/>
                  <a:pt x="5303" y="702"/>
                  <a:pt x="5382" y="698"/>
                </a:cubicBezTo>
                <a:cubicBezTo>
                  <a:pt x="5506" y="692"/>
                  <a:pt x="5609" y="639"/>
                  <a:pt x="5717" y="585"/>
                </a:cubicBezTo>
                <a:cubicBezTo>
                  <a:pt x="5748" y="569"/>
                  <a:pt x="5780" y="553"/>
                  <a:pt x="5811" y="537"/>
                </a:cubicBezTo>
              </a:path>
              <a:path w="7306" h="1274" extrusionOk="0">
                <a:moveTo>
                  <a:pt x="6153" y="311"/>
                </a:moveTo>
                <a:cubicBezTo>
                  <a:pt x="6209" y="264"/>
                  <a:pt x="6265" y="231"/>
                  <a:pt x="6274" y="160"/>
                </a:cubicBezTo>
                <a:cubicBezTo>
                  <a:pt x="6212" y="130"/>
                  <a:pt x="6161" y="134"/>
                  <a:pt x="6092" y="150"/>
                </a:cubicBezTo>
                <a:cubicBezTo>
                  <a:pt x="6018" y="167"/>
                  <a:pt x="5930" y="202"/>
                  <a:pt x="5893" y="273"/>
                </a:cubicBezTo>
                <a:cubicBezTo>
                  <a:pt x="5856" y="344"/>
                  <a:pt x="5904" y="420"/>
                  <a:pt x="5948" y="473"/>
                </a:cubicBezTo>
                <a:cubicBezTo>
                  <a:pt x="5998" y="533"/>
                  <a:pt x="6064" y="579"/>
                  <a:pt x="6125" y="627"/>
                </a:cubicBezTo>
                <a:cubicBezTo>
                  <a:pt x="6153" y="648"/>
                  <a:pt x="6161" y="653"/>
                  <a:pt x="6168" y="676"/>
                </a:cubicBezTo>
                <a:cubicBezTo>
                  <a:pt x="6121" y="675"/>
                  <a:pt x="6052" y="669"/>
                  <a:pt x="6034" y="613"/>
                </a:cubicBezTo>
                <a:cubicBezTo>
                  <a:pt x="6032" y="576"/>
                  <a:pt x="6032" y="563"/>
                  <a:pt x="6044" y="539"/>
                </a:cubicBezTo>
              </a:path>
              <a:path w="7306" h="1274" extrusionOk="0">
                <a:moveTo>
                  <a:pt x="6738" y="199"/>
                </a:moveTo>
                <a:cubicBezTo>
                  <a:pt x="6788" y="186"/>
                  <a:pt x="6802" y="182"/>
                  <a:pt x="6835" y="179"/>
                </a:cubicBezTo>
                <a:cubicBezTo>
                  <a:pt x="6779" y="222"/>
                  <a:pt x="6717" y="243"/>
                  <a:pt x="6653" y="275"/>
                </a:cubicBezTo>
                <a:cubicBezTo>
                  <a:pt x="6609" y="297"/>
                  <a:pt x="6527" y="328"/>
                  <a:pt x="6514" y="383"/>
                </a:cubicBezTo>
                <a:cubicBezTo>
                  <a:pt x="6506" y="416"/>
                  <a:pt x="6544" y="470"/>
                  <a:pt x="6552" y="502"/>
                </a:cubicBezTo>
                <a:cubicBezTo>
                  <a:pt x="6566" y="559"/>
                  <a:pt x="6560" y="610"/>
                  <a:pt x="6556" y="667"/>
                </a:cubicBezTo>
                <a:cubicBezTo>
                  <a:pt x="6552" y="732"/>
                  <a:pt x="6555" y="769"/>
                  <a:pt x="6620" y="796"/>
                </a:cubicBezTo>
                <a:cubicBezTo>
                  <a:pt x="6753" y="850"/>
                  <a:pt x="6909" y="839"/>
                  <a:pt x="7049" y="860"/>
                </a:cubicBezTo>
                <a:cubicBezTo>
                  <a:pt x="7140" y="873"/>
                  <a:pt x="7220" y="898"/>
                  <a:pt x="7305" y="929"/>
                </a:cubicBezTo>
              </a:path>
            </a:pathLst>
          </a:custGeom>
          <a:noFill/>
          <a:ln w="19050" cap="rnd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9090" name="Group 2"/>
          <p:cNvGrpSpPr>
            <a:grpSpLocks/>
          </p:cNvGrpSpPr>
          <p:nvPr>
            <p:custDataLst>
              <p:tags r:id="rId1"/>
            </p:custDataLst>
          </p:nvPr>
        </p:nvGrpSpPr>
        <p:grpSpPr bwMode="auto">
          <a:xfrm>
            <a:off x="549275" y="990600"/>
            <a:ext cx="8043863" cy="180975"/>
            <a:chOff x="295" y="1311"/>
            <a:chExt cx="5177" cy="114"/>
          </a:xfrm>
        </p:grpSpPr>
        <p:sp>
          <p:nvSpPr>
            <p:cNvPr id="89121" name="Rectangle 3"/>
            <p:cNvSpPr>
              <a:spLocks noChangeArrowheads="1"/>
            </p:cNvSpPr>
            <p:nvPr>
              <p:custDataLst>
                <p:tags r:id="rId19"/>
              </p:custDataLst>
            </p:nvPr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9122" name="Rectangle 4"/>
            <p:cNvSpPr>
              <a:spLocks noChangeArrowheads="1"/>
            </p:cNvSpPr>
            <p:nvPr>
              <p:custDataLst>
                <p:tags r:id="rId20"/>
              </p:custDataLst>
            </p:nvPr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89091" name="Text Box 5"/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762000" y="228600"/>
            <a:ext cx="7620000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4000">
                <a:latin typeface="Times" charset="0"/>
              </a:rPr>
              <a:t>C4 </a:t>
            </a:r>
            <a:r>
              <a:rPr lang="en-US" sz="4000" b="1">
                <a:latin typeface="Courier New" pitchFamily="49" charset="0"/>
              </a:rPr>
              <a:t>Board</a:t>
            </a:r>
            <a:r>
              <a:rPr lang="en-US" sz="4000">
                <a:latin typeface="Times" charset="0"/>
              </a:rPr>
              <a:t> class:     </a:t>
            </a:r>
            <a:r>
              <a:rPr lang="en-US" sz="3600">
                <a:latin typeface="Times" charset="0"/>
              </a:rPr>
              <a:t>methods</a:t>
            </a:r>
            <a:endParaRPr lang="en-US" sz="4000" b="1">
              <a:solidFill>
                <a:schemeClr val="accent2"/>
              </a:solidFill>
              <a:latin typeface="Courier New" pitchFamily="49" charset="0"/>
            </a:endParaRPr>
          </a:p>
        </p:txBody>
      </p:sp>
      <p:sp>
        <p:nvSpPr>
          <p:cNvPr id="89092" name="Text Box 57"/>
          <p:cNvSpPr txBox="1"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2768600" y="1811338"/>
            <a:ext cx="554355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2000" b="1">
                <a:solidFill>
                  <a:schemeClr val="accent2"/>
                </a:solidFill>
                <a:latin typeface="Courier New" pitchFamily="49" charset="0"/>
              </a:rPr>
              <a:t>__init__( self, width, height )</a:t>
            </a:r>
            <a:endParaRPr lang="en-US" sz="2000">
              <a:solidFill>
                <a:schemeClr val="accent2"/>
              </a:solidFill>
              <a:latin typeface="Times" charset="0"/>
            </a:endParaRPr>
          </a:p>
        </p:txBody>
      </p:sp>
      <p:sp>
        <p:nvSpPr>
          <p:cNvPr id="89093" name="Text Box 58"/>
          <p:cNvSpPr txBox="1">
            <a:spLocks noChangeArrowheads="1"/>
          </p:cNvSpPr>
          <p:nvPr>
            <p:custDataLst>
              <p:tags r:id="rId4"/>
            </p:custDataLst>
          </p:nvPr>
        </p:nvSpPr>
        <p:spPr bwMode="auto">
          <a:xfrm>
            <a:off x="2768600" y="2282825"/>
            <a:ext cx="51562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2000" b="1">
                <a:solidFill>
                  <a:schemeClr val="accent2"/>
                </a:solidFill>
                <a:latin typeface="Courier New" pitchFamily="49" charset="0"/>
              </a:rPr>
              <a:t>allowsMove( self, col )</a:t>
            </a:r>
            <a:endParaRPr lang="en-US" sz="2000">
              <a:solidFill>
                <a:schemeClr val="accent2"/>
              </a:solidFill>
              <a:latin typeface="Times" charset="0"/>
            </a:endParaRPr>
          </a:p>
        </p:txBody>
      </p:sp>
      <p:sp>
        <p:nvSpPr>
          <p:cNvPr id="89094" name="Text Box 59"/>
          <p:cNvSpPr txBox="1">
            <a:spLocks noChangeArrowheads="1"/>
          </p:cNvSpPr>
          <p:nvPr>
            <p:custDataLst>
              <p:tags r:id="rId5"/>
            </p:custDataLst>
          </p:nvPr>
        </p:nvSpPr>
        <p:spPr bwMode="auto">
          <a:xfrm>
            <a:off x="2768600" y="3700463"/>
            <a:ext cx="51562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2000" b="1">
                <a:solidFill>
                  <a:schemeClr val="accent2"/>
                </a:solidFill>
                <a:latin typeface="Courier New" pitchFamily="49" charset="0"/>
              </a:rPr>
              <a:t>__repr__( self )</a:t>
            </a:r>
            <a:endParaRPr lang="en-US" sz="2000">
              <a:solidFill>
                <a:schemeClr val="accent2"/>
              </a:solidFill>
              <a:latin typeface="Times" charset="0"/>
            </a:endParaRPr>
          </a:p>
        </p:txBody>
      </p:sp>
      <p:sp>
        <p:nvSpPr>
          <p:cNvPr id="89095" name="Text Box 60"/>
          <p:cNvSpPr txBox="1">
            <a:spLocks noChangeArrowheads="1"/>
          </p:cNvSpPr>
          <p:nvPr>
            <p:custDataLst>
              <p:tags r:id="rId6"/>
            </p:custDataLst>
          </p:nvPr>
        </p:nvSpPr>
        <p:spPr bwMode="auto">
          <a:xfrm>
            <a:off x="2768600" y="2755900"/>
            <a:ext cx="51562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2000" b="1">
                <a:solidFill>
                  <a:schemeClr val="accent2"/>
                </a:solidFill>
                <a:latin typeface="Courier New" pitchFamily="49" charset="0"/>
              </a:rPr>
              <a:t>addMove( self, col, ox )</a:t>
            </a:r>
            <a:endParaRPr lang="en-US" sz="2000">
              <a:solidFill>
                <a:schemeClr val="accent2"/>
              </a:solidFill>
              <a:latin typeface="Times" charset="0"/>
            </a:endParaRPr>
          </a:p>
        </p:txBody>
      </p:sp>
      <p:sp>
        <p:nvSpPr>
          <p:cNvPr id="89096" name="Text Box 61"/>
          <p:cNvSpPr txBox="1">
            <a:spLocks noChangeArrowheads="1"/>
          </p:cNvSpPr>
          <p:nvPr>
            <p:custDataLst>
              <p:tags r:id="rId7"/>
            </p:custDataLst>
          </p:nvPr>
        </p:nvSpPr>
        <p:spPr bwMode="auto">
          <a:xfrm>
            <a:off x="2768600" y="4171950"/>
            <a:ext cx="51562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2000" b="1">
                <a:solidFill>
                  <a:schemeClr val="accent2"/>
                </a:solidFill>
                <a:latin typeface="Courier New" pitchFamily="49" charset="0"/>
              </a:rPr>
              <a:t>isFull( self )</a:t>
            </a:r>
            <a:endParaRPr lang="en-US" sz="2000">
              <a:solidFill>
                <a:schemeClr val="accent2"/>
              </a:solidFill>
              <a:latin typeface="Times" charset="0"/>
            </a:endParaRPr>
          </a:p>
        </p:txBody>
      </p:sp>
      <p:sp>
        <p:nvSpPr>
          <p:cNvPr id="89097" name="Text Box 62"/>
          <p:cNvSpPr txBox="1">
            <a:spLocks noChangeArrowheads="1"/>
          </p:cNvSpPr>
          <p:nvPr>
            <p:custDataLst>
              <p:tags r:id="rId8"/>
            </p:custDataLst>
          </p:nvPr>
        </p:nvSpPr>
        <p:spPr bwMode="auto">
          <a:xfrm>
            <a:off x="2768600" y="4645025"/>
            <a:ext cx="51562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2000" b="1">
                <a:solidFill>
                  <a:schemeClr val="accent2"/>
                </a:solidFill>
                <a:latin typeface="Courier New" pitchFamily="49" charset="0"/>
              </a:rPr>
              <a:t>winsFor( self, ox )</a:t>
            </a:r>
            <a:endParaRPr lang="en-US" sz="2000">
              <a:solidFill>
                <a:schemeClr val="accent2"/>
              </a:solidFill>
              <a:latin typeface="Times" charset="0"/>
            </a:endParaRPr>
          </a:p>
        </p:txBody>
      </p:sp>
      <p:sp>
        <p:nvSpPr>
          <p:cNvPr id="89098" name="Text Box 63"/>
          <p:cNvSpPr txBox="1">
            <a:spLocks noChangeArrowheads="1"/>
          </p:cNvSpPr>
          <p:nvPr>
            <p:custDataLst>
              <p:tags r:id="rId9"/>
            </p:custDataLst>
          </p:nvPr>
        </p:nvSpPr>
        <p:spPr bwMode="auto">
          <a:xfrm>
            <a:off x="406400" y="1841500"/>
            <a:ext cx="228600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600">
                <a:latin typeface="Times" charset="0"/>
              </a:rPr>
              <a:t>the </a:t>
            </a:r>
            <a:r>
              <a:rPr lang="ja-JP" altLang="en-US" sz="1600">
                <a:latin typeface="Times" charset="0"/>
              </a:rPr>
              <a:t>“</a:t>
            </a:r>
            <a:r>
              <a:rPr lang="en-US" altLang="ja-JP" sz="1600">
                <a:latin typeface="Times" charset="0"/>
              </a:rPr>
              <a:t>constructor</a:t>
            </a:r>
            <a:r>
              <a:rPr lang="ja-JP" altLang="en-US" sz="1600">
                <a:latin typeface="Times" charset="0"/>
              </a:rPr>
              <a:t>”</a:t>
            </a:r>
            <a:endParaRPr lang="en-US" sz="1600">
              <a:latin typeface="Times" charset="0"/>
            </a:endParaRPr>
          </a:p>
        </p:txBody>
      </p:sp>
      <p:sp>
        <p:nvSpPr>
          <p:cNvPr id="89099" name="Text Box 64"/>
          <p:cNvSpPr txBox="1">
            <a:spLocks noChangeArrowheads="1"/>
          </p:cNvSpPr>
          <p:nvPr>
            <p:custDataLst>
              <p:tags r:id="rId10"/>
            </p:custDataLst>
          </p:nvPr>
        </p:nvSpPr>
        <p:spPr bwMode="auto">
          <a:xfrm>
            <a:off x="406400" y="2328863"/>
            <a:ext cx="228600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600">
                <a:latin typeface="Times" charset="0"/>
              </a:rPr>
              <a:t>checks if allowed</a:t>
            </a:r>
          </a:p>
        </p:txBody>
      </p:sp>
      <p:sp>
        <p:nvSpPr>
          <p:cNvPr id="89100" name="Text Box 65"/>
          <p:cNvSpPr txBox="1">
            <a:spLocks noChangeArrowheads="1"/>
          </p:cNvSpPr>
          <p:nvPr>
            <p:custDataLst>
              <p:tags r:id="rId11"/>
            </p:custDataLst>
          </p:nvPr>
        </p:nvSpPr>
        <p:spPr bwMode="auto">
          <a:xfrm>
            <a:off x="406400" y="2774950"/>
            <a:ext cx="228600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600">
                <a:latin typeface="Times" charset="0"/>
              </a:rPr>
              <a:t>places a checker</a:t>
            </a:r>
          </a:p>
        </p:txBody>
      </p:sp>
      <p:sp>
        <p:nvSpPr>
          <p:cNvPr id="89101" name="Text Box 66"/>
          <p:cNvSpPr txBox="1">
            <a:spLocks noChangeArrowheads="1"/>
          </p:cNvSpPr>
          <p:nvPr>
            <p:custDataLst>
              <p:tags r:id="rId12"/>
            </p:custDataLst>
          </p:nvPr>
        </p:nvSpPr>
        <p:spPr bwMode="auto">
          <a:xfrm>
            <a:off x="406400" y="3770313"/>
            <a:ext cx="228600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600">
                <a:latin typeface="Times" charset="0"/>
              </a:rPr>
              <a:t>outputs a string</a:t>
            </a:r>
          </a:p>
        </p:txBody>
      </p:sp>
      <p:sp>
        <p:nvSpPr>
          <p:cNvPr id="89102" name="Text Box 67"/>
          <p:cNvSpPr txBox="1">
            <a:spLocks noChangeArrowheads="1"/>
          </p:cNvSpPr>
          <p:nvPr>
            <p:custDataLst>
              <p:tags r:id="rId13"/>
            </p:custDataLst>
          </p:nvPr>
        </p:nvSpPr>
        <p:spPr bwMode="auto">
          <a:xfrm>
            <a:off x="406400" y="4241800"/>
            <a:ext cx="228600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600">
                <a:latin typeface="Times" charset="0"/>
              </a:rPr>
              <a:t>checks if any space is left</a:t>
            </a:r>
          </a:p>
        </p:txBody>
      </p:sp>
      <p:sp>
        <p:nvSpPr>
          <p:cNvPr id="89103" name="Text Box 68"/>
          <p:cNvSpPr txBox="1">
            <a:spLocks noChangeArrowheads="1"/>
          </p:cNvSpPr>
          <p:nvPr>
            <p:custDataLst>
              <p:tags r:id="rId14"/>
            </p:custDataLst>
          </p:nvPr>
        </p:nvSpPr>
        <p:spPr bwMode="auto">
          <a:xfrm>
            <a:off x="304800" y="4727575"/>
            <a:ext cx="2387600" cy="2873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r">
              <a:lnSpc>
                <a:spcPct val="80000"/>
              </a:lnSpc>
              <a:spcBef>
                <a:spcPct val="50000"/>
              </a:spcBef>
            </a:pPr>
            <a:r>
              <a:rPr lang="en-US" sz="1600">
                <a:latin typeface="Times" charset="0"/>
              </a:rPr>
              <a:t>checks if a player has won</a:t>
            </a:r>
          </a:p>
        </p:txBody>
      </p:sp>
      <p:sp>
        <p:nvSpPr>
          <p:cNvPr id="89104" name="Text Box 69"/>
          <p:cNvSpPr txBox="1">
            <a:spLocks noChangeArrowheads="1"/>
          </p:cNvSpPr>
          <p:nvPr>
            <p:custDataLst>
              <p:tags r:id="rId15"/>
            </p:custDataLst>
          </p:nvPr>
        </p:nvSpPr>
        <p:spPr bwMode="auto">
          <a:xfrm>
            <a:off x="2768600" y="5118100"/>
            <a:ext cx="51562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2000" b="1">
                <a:solidFill>
                  <a:schemeClr val="accent2"/>
                </a:solidFill>
                <a:latin typeface="Courier New" pitchFamily="49" charset="0"/>
              </a:rPr>
              <a:t>hostGame( self )</a:t>
            </a:r>
            <a:endParaRPr lang="en-US" sz="2000">
              <a:solidFill>
                <a:schemeClr val="accent2"/>
              </a:solidFill>
              <a:latin typeface="Times" charset="0"/>
            </a:endParaRPr>
          </a:p>
        </p:txBody>
      </p:sp>
      <p:sp>
        <p:nvSpPr>
          <p:cNvPr id="89105" name="Text Box 70"/>
          <p:cNvSpPr txBox="1">
            <a:spLocks noChangeArrowheads="1"/>
          </p:cNvSpPr>
          <p:nvPr>
            <p:custDataLst>
              <p:tags r:id="rId16"/>
            </p:custDataLst>
          </p:nvPr>
        </p:nvSpPr>
        <p:spPr bwMode="auto">
          <a:xfrm>
            <a:off x="177800" y="5187950"/>
            <a:ext cx="2514600" cy="2873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r">
              <a:lnSpc>
                <a:spcPct val="80000"/>
              </a:lnSpc>
              <a:spcBef>
                <a:spcPct val="50000"/>
              </a:spcBef>
            </a:pPr>
            <a:r>
              <a:rPr lang="en-US" sz="1600">
                <a:latin typeface="Times" charset="0"/>
              </a:rPr>
              <a:t>play!</a:t>
            </a:r>
          </a:p>
        </p:txBody>
      </p:sp>
      <p:sp>
        <p:nvSpPr>
          <p:cNvPr id="89106" name="Text Box 71"/>
          <p:cNvSpPr txBox="1">
            <a:spLocks noChangeArrowheads="1"/>
          </p:cNvSpPr>
          <p:nvPr>
            <p:custDataLst>
              <p:tags r:id="rId17"/>
            </p:custDataLst>
          </p:nvPr>
        </p:nvSpPr>
        <p:spPr bwMode="auto">
          <a:xfrm>
            <a:off x="2768600" y="3227388"/>
            <a:ext cx="51562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2000" b="1">
                <a:solidFill>
                  <a:schemeClr val="accent2"/>
                </a:solidFill>
                <a:latin typeface="Courier New" pitchFamily="49" charset="0"/>
              </a:rPr>
              <a:t>delMove( self, col )</a:t>
            </a:r>
            <a:endParaRPr lang="en-US" sz="2000">
              <a:solidFill>
                <a:schemeClr val="accent2"/>
              </a:solidFill>
              <a:latin typeface="Times" charset="0"/>
            </a:endParaRPr>
          </a:p>
        </p:txBody>
      </p:sp>
      <p:sp>
        <p:nvSpPr>
          <p:cNvPr id="89107" name="Text Box 72"/>
          <p:cNvSpPr txBox="1">
            <a:spLocks noChangeArrowheads="1"/>
          </p:cNvSpPr>
          <p:nvPr>
            <p:custDataLst>
              <p:tags r:id="rId18"/>
            </p:custDataLst>
          </p:nvPr>
        </p:nvSpPr>
        <p:spPr bwMode="auto">
          <a:xfrm>
            <a:off x="406400" y="3240088"/>
            <a:ext cx="228600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600">
                <a:latin typeface="Times" charset="0"/>
              </a:rPr>
              <a:t>removes a checker</a:t>
            </a:r>
          </a:p>
        </p:txBody>
      </p:sp>
      <p:grpSp>
        <p:nvGrpSpPr>
          <p:cNvPr id="89108" name="Group 75"/>
          <p:cNvGrpSpPr>
            <a:grpSpLocks/>
          </p:cNvGrpSpPr>
          <p:nvPr/>
        </p:nvGrpSpPr>
        <p:grpSpPr bwMode="auto">
          <a:xfrm>
            <a:off x="914400" y="1828800"/>
            <a:ext cx="441325" cy="196850"/>
            <a:chOff x="2352" y="3908"/>
            <a:chExt cx="278" cy="124"/>
          </a:xfrm>
        </p:grpSpPr>
        <p:sp>
          <p:nvSpPr>
            <p:cNvPr id="89119" name="Line 73"/>
            <p:cNvSpPr>
              <a:spLocks noChangeShapeType="1"/>
            </p:cNvSpPr>
            <p:nvPr/>
          </p:nvSpPr>
          <p:spPr bwMode="auto">
            <a:xfrm>
              <a:off x="2352" y="3984"/>
              <a:ext cx="48" cy="48"/>
            </a:xfrm>
            <a:prstGeom prst="line">
              <a:avLst/>
            </a:prstGeom>
            <a:noFill/>
            <a:ln w="38100">
              <a:solidFill>
                <a:srgbClr val="CD0329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9120" name="Line 74"/>
            <p:cNvSpPr>
              <a:spLocks noChangeShapeType="1"/>
            </p:cNvSpPr>
            <p:nvPr/>
          </p:nvSpPr>
          <p:spPr bwMode="auto">
            <a:xfrm flipV="1">
              <a:off x="2397" y="3908"/>
              <a:ext cx="233" cy="119"/>
            </a:xfrm>
            <a:prstGeom prst="line">
              <a:avLst/>
            </a:prstGeom>
            <a:noFill/>
            <a:ln w="38100">
              <a:solidFill>
                <a:srgbClr val="CD0329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89109" name="Group 76"/>
          <p:cNvGrpSpPr>
            <a:grpSpLocks/>
          </p:cNvGrpSpPr>
          <p:nvPr/>
        </p:nvGrpSpPr>
        <p:grpSpPr bwMode="auto">
          <a:xfrm>
            <a:off x="1106488" y="3802063"/>
            <a:ext cx="441325" cy="196850"/>
            <a:chOff x="2352" y="3908"/>
            <a:chExt cx="278" cy="124"/>
          </a:xfrm>
        </p:grpSpPr>
        <p:sp>
          <p:nvSpPr>
            <p:cNvPr id="89117" name="Line 77"/>
            <p:cNvSpPr>
              <a:spLocks noChangeShapeType="1"/>
            </p:cNvSpPr>
            <p:nvPr/>
          </p:nvSpPr>
          <p:spPr bwMode="auto">
            <a:xfrm>
              <a:off x="2352" y="3984"/>
              <a:ext cx="48" cy="48"/>
            </a:xfrm>
            <a:prstGeom prst="line">
              <a:avLst/>
            </a:prstGeom>
            <a:noFill/>
            <a:ln w="38100">
              <a:solidFill>
                <a:srgbClr val="CD0329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9118" name="Line 78"/>
            <p:cNvSpPr>
              <a:spLocks noChangeShapeType="1"/>
            </p:cNvSpPr>
            <p:nvPr/>
          </p:nvSpPr>
          <p:spPr bwMode="auto">
            <a:xfrm flipV="1">
              <a:off x="2397" y="3908"/>
              <a:ext cx="233" cy="119"/>
            </a:xfrm>
            <a:prstGeom prst="line">
              <a:avLst/>
            </a:prstGeom>
            <a:noFill/>
            <a:ln w="38100">
              <a:solidFill>
                <a:srgbClr val="CD0329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89110" name="Text Box 88"/>
          <p:cNvSpPr txBox="1">
            <a:spLocks noChangeArrowheads="1"/>
          </p:cNvSpPr>
          <p:nvPr/>
        </p:nvSpPr>
        <p:spPr bwMode="auto">
          <a:xfrm>
            <a:off x="5029200" y="6172200"/>
            <a:ext cx="39624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>
                <a:solidFill>
                  <a:srgbClr val="0B04FF"/>
                </a:solidFill>
              </a:rPr>
              <a:t>Which is trickiest… ?</a:t>
            </a:r>
          </a:p>
        </p:txBody>
      </p:sp>
      <p:grpSp>
        <p:nvGrpSpPr>
          <p:cNvPr id="89111" name="Group 89"/>
          <p:cNvGrpSpPr>
            <a:grpSpLocks/>
          </p:cNvGrpSpPr>
          <p:nvPr/>
        </p:nvGrpSpPr>
        <p:grpSpPr bwMode="auto">
          <a:xfrm>
            <a:off x="906463" y="2365375"/>
            <a:ext cx="441325" cy="196850"/>
            <a:chOff x="2352" y="3908"/>
            <a:chExt cx="278" cy="124"/>
          </a:xfrm>
        </p:grpSpPr>
        <p:sp>
          <p:nvSpPr>
            <p:cNvPr id="89115" name="Line 90"/>
            <p:cNvSpPr>
              <a:spLocks noChangeShapeType="1"/>
            </p:cNvSpPr>
            <p:nvPr/>
          </p:nvSpPr>
          <p:spPr bwMode="auto">
            <a:xfrm>
              <a:off x="2352" y="3984"/>
              <a:ext cx="48" cy="48"/>
            </a:xfrm>
            <a:prstGeom prst="line">
              <a:avLst/>
            </a:prstGeom>
            <a:noFill/>
            <a:ln w="38100">
              <a:solidFill>
                <a:srgbClr val="CD0329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9116" name="Line 91"/>
            <p:cNvSpPr>
              <a:spLocks noChangeShapeType="1"/>
            </p:cNvSpPr>
            <p:nvPr/>
          </p:nvSpPr>
          <p:spPr bwMode="auto">
            <a:xfrm flipV="1">
              <a:off x="2397" y="3908"/>
              <a:ext cx="233" cy="119"/>
            </a:xfrm>
            <a:prstGeom prst="line">
              <a:avLst/>
            </a:prstGeom>
            <a:noFill/>
            <a:ln w="38100">
              <a:solidFill>
                <a:srgbClr val="CD0329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89112" name="Group 92"/>
          <p:cNvGrpSpPr>
            <a:grpSpLocks/>
          </p:cNvGrpSpPr>
          <p:nvPr/>
        </p:nvGrpSpPr>
        <p:grpSpPr bwMode="auto">
          <a:xfrm>
            <a:off x="1003300" y="2838450"/>
            <a:ext cx="441325" cy="196850"/>
            <a:chOff x="2352" y="3908"/>
            <a:chExt cx="278" cy="124"/>
          </a:xfrm>
        </p:grpSpPr>
        <p:sp>
          <p:nvSpPr>
            <p:cNvPr id="89113" name="Line 93"/>
            <p:cNvSpPr>
              <a:spLocks noChangeShapeType="1"/>
            </p:cNvSpPr>
            <p:nvPr/>
          </p:nvSpPr>
          <p:spPr bwMode="auto">
            <a:xfrm>
              <a:off x="2352" y="3984"/>
              <a:ext cx="48" cy="48"/>
            </a:xfrm>
            <a:prstGeom prst="line">
              <a:avLst/>
            </a:prstGeom>
            <a:noFill/>
            <a:ln w="38100">
              <a:solidFill>
                <a:srgbClr val="CD0329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9114" name="Line 94"/>
            <p:cNvSpPr>
              <a:spLocks noChangeShapeType="1"/>
            </p:cNvSpPr>
            <p:nvPr/>
          </p:nvSpPr>
          <p:spPr bwMode="auto">
            <a:xfrm flipV="1">
              <a:off x="2397" y="3908"/>
              <a:ext cx="233" cy="119"/>
            </a:xfrm>
            <a:prstGeom prst="line">
              <a:avLst/>
            </a:prstGeom>
            <a:noFill/>
            <a:ln w="38100">
              <a:solidFill>
                <a:srgbClr val="CD0329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0114" name="Group 2"/>
          <p:cNvGrpSpPr>
            <a:grpSpLocks/>
          </p:cNvGrpSpPr>
          <p:nvPr/>
        </p:nvGrpSpPr>
        <p:grpSpPr bwMode="auto">
          <a:xfrm>
            <a:off x="542925" y="990600"/>
            <a:ext cx="8201025" cy="180975"/>
            <a:chOff x="295" y="1311"/>
            <a:chExt cx="5177" cy="114"/>
          </a:xfrm>
        </p:grpSpPr>
        <p:sp>
          <p:nvSpPr>
            <p:cNvPr id="90195" name="Rectangle 3"/>
            <p:cNvSpPr>
              <a:spLocks noChangeArrowheads="1"/>
            </p:cNvSpPr>
            <p:nvPr/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0196" name="Rectangle 4"/>
            <p:cNvSpPr>
              <a:spLocks noChangeArrowheads="1"/>
            </p:cNvSpPr>
            <p:nvPr/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90115" name="Text Box 5"/>
          <p:cNvSpPr txBox="1">
            <a:spLocks noChangeArrowheads="1"/>
          </p:cNvSpPr>
          <p:nvPr/>
        </p:nvSpPr>
        <p:spPr bwMode="auto">
          <a:xfrm>
            <a:off x="1219200" y="152400"/>
            <a:ext cx="6591300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4000"/>
              <a:t>Checking wins… ?</a:t>
            </a:r>
          </a:p>
        </p:txBody>
      </p:sp>
      <p:sp>
        <p:nvSpPr>
          <p:cNvPr id="90116" name="Oval 6"/>
          <p:cNvSpPr>
            <a:spLocks noChangeArrowheads="1"/>
          </p:cNvSpPr>
          <p:nvPr/>
        </p:nvSpPr>
        <p:spPr bwMode="auto">
          <a:xfrm>
            <a:off x="6080125" y="137953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90117" name="Oval 7"/>
          <p:cNvSpPr>
            <a:spLocks noChangeArrowheads="1"/>
          </p:cNvSpPr>
          <p:nvPr/>
        </p:nvSpPr>
        <p:spPr bwMode="auto">
          <a:xfrm>
            <a:off x="6080125" y="174148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90118" name="Oval 8"/>
          <p:cNvSpPr>
            <a:spLocks noChangeArrowheads="1"/>
          </p:cNvSpPr>
          <p:nvPr/>
        </p:nvSpPr>
        <p:spPr bwMode="auto">
          <a:xfrm>
            <a:off x="6080125" y="210502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90119" name="Oval 9"/>
          <p:cNvSpPr>
            <a:spLocks noChangeArrowheads="1"/>
          </p:cNvSpPr>
          <p:nvPr/>
        </p:nvSpPr>
        <p:spPr bwMode="auto">
          <a:xfrm>
            <a:off x="6080125" y="2468563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90120" name="Oval 10"/>
          <p:cNvSpPr>
            <a:spLocks noChangeArrowheads="1"/>
          </p:cNvSpPr>
          <p:nvPr/>
        </p:nvSpPr>
        <p:spPr bwMode="auto">
          <a:xfrm>
            <a:off x="6080125" y="283210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90121" name="Oval 11"/>
          <p:cNvSpPr>
            <a:spLocks noChangeArrowheads="1"/>
          </p:cNvSpPr>
          <p:nvPr/>
        </p:nvSpPr>
        <p:spPr bwMode="auto">
          <a:xfrm>
            <a:off x="6080125" y="3195638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90122" name="Oval 12"/>
          <p:cNvSpPr>
            <a:spLocks noChangeArrowheads="1"/>
          </p:cNvSpPr>
          <p:nvPr/>
        </p:nvSpPr>
        <p:spPr bwMode="auto">
          <a:xfrm>
            <a:off x="6461125" y="137953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90123" name="Oval 13"/>
          <p:cNvSpPr>
            <a:spLocks noChangeArrowheads="1"/>
          </p:cNvSpPr>
          <p:nvPr/>
        </p:nvSpPr>
        <p:spPr bwMode="auto">
          <a:xfrm>
            <a:off x="6461125" y="174148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90124" name="Oval 14"/>
          <p:cNvSpPr>
            <a:spLocks noChangeArrowheads="1"/>
          </p:cNvSpPr>
          <p:nvPr/>
        </p:nvSpPr>
        <p:spPr bwMode="auto">
          <a:xfrm>
            <a:off x="6461125" y="210502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90125" name="Oval 15"/>
          <p:cNvSpPr>
            <a:spLocks noChangeArrowheads="1"/>
          </p:cNvSpPr>
          <p:nvPr/>
        </p:nvSpPr>
        <p:spPr bwMode="auto">
          <a:xfrm>
            <a:off x="6461125" y="2468563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90126" name="Oval 16"/>
          <p:cNvSpPr>
            <a:spLocks noChangeArrowheads="1"/>
          </p:cNvSpPr>
          <p:nvPr/>
        </p:nvSpPr>
        <p:spPr bwMode="auto">
          <a:xfrm>
            <a:off x="6461125" y="2832100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90127" name="Oval 17" descr="Dark vertical"/>
          <p:cNvSpPr>
            <a:spLocks noChangeArrowheads="1"/>
          </p:cNvSpPr>
          <p:nvPr/>
        </p:nvSpPr>
        <p:spPr bwMode="auto">
          <a:xfrm>
            <a:off x="6461125" y="3195638"/>
            <a:ext cx="304800" cy="304800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90128" name="Oval 18"/>
          <p:cNvSpPr>
            <a:spLocks noChangeArrowheads="1"/>
          </p:cNvSpPr>
          <p:nvPr/>
        </p:nvSpPr>
        <p:spPr bwMode="auto">
          <a:xfrm>
            <a:off x="6842125" y="137953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90129" name="Oval 19"/>
          <p:cNvSpPr>
            <a:spLocks noChangeArrowheads="1"/>
          </p:cNvSpPr>
          <p:nvPr/>
        </p:nvSpPr>
        <p:spPr bwMode="auto">
          <a:xfrm>
            <a:off x="6842125" y="174148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90130" name="Oval 20"/>
          <p:cNvSpPr>
            <a:spLocks noChangeArrowheads="1"/>
          </p:cNvSpPr>
          <p:nvPr/>
        </p:nvSpPr>
        <p:spPr bwMode="auto">
          <a:xfrm>
            <a:off x="6842125" y="210502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90131" name="Oval 21"/>
          <p:cNvSpPr>
            <a:spLocks noChangeArrowheads="1"/>
          </p:cNvSpPr>
          <p:nvPr/>
        </p:nvSpPr>
        <p:spPr bwMode="auto">
          <a:xfrm>
            <a:off x="6842125" y="2468563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90132" name="Oval 22"/>
          <p:cNvSpPr>
            <a:spLocks noChangeArrowheads="1"/>
          </p:cNvSpPr>
          <p:nvPr/>
        </p:nvSpPr>
        <p:spPr bwMode="auto">
          <a:xfrm>
            <a:off x="6842125" y="283210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90133" name="Oval 23" descr="Dark vertical"/>
          <p:cNvSpPr>
            <a:spLocks noChangeArrowheads="1"/>
          </p:cNvSpPr>
          <p:nvPr/>
        </p:nvSpPr>
        <p:spPr bwMode="auto">
          <a:xfrm>
            <a:off x="6842125" y="3195638"/>
            <a:ext cx="304800" cy="304800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90134" name="Oval 24"/>
          <p:cNvSpPr>
            <a:spLocks noChangeArrowheads="1"/>
          </p:cNvSpPr>
          <p:nvPr/>
        </p:nvSpPr>
        <p:spPr bwMode="auto">
          <a:xfrm>
            <a:off x="7223125" y="137953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90135" name="Oval 25"/>
          <p:cNvSpPr>
            <a:spLocks noChangeArrowheads="1"/>
          </p:cNvSpPr>
          <p:nvPr/>
        </p:nvSpPr>
        <p:spPr bwMode="auto">
          <a:xfrm>
            <a:off x="7223125" y="174148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90136" name="Oval 26"/>
          <p:cNvSpPr>
            <a:spLocks noChangeArrowheads="1"/>
          </p:cNvSpPr>
          <p:nvPr/>
        </p:nvSpPr>
        <p:spPr bwMode="auto">
          <a:xfrm>
            <a:off x="7223125" y="2105025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90137" name="Oval 27" descr="Dark vertical"/>
          <p:cNvSpPr>
            <a:spLocks noChangeArrowheads="1"/>
          </p:cNvSpPr>
          <p:nvPr/>
        </p:nvSpPr>
        <p:spPr bwMode="auto">
          <a:xfrm>
            <a:off x="7223125" y="2468563"/>
            <a:ext cx="304800" cy="304800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90138" name="Oval 28" descr="Dark vertical"/>
          <p:cNvSpPr>
            <a:spLocks noChangeArrowheads="1"/>
          </p:cNvSpPr>
          <p:nvPr/>
        </p:nvSpPr>
        <p:spPr bwMode="auto">
          <a:xfrm>
            <a:off x="7223125" y="2832100"/>
            <a:ext cx="304800" cy="304800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90139" name="Oval 29" descr="Dark vertical"/>
          <p:cNvSpPr>
            <a:spLocks noChangeArrowheads="1"/>
          </p:cNvSpPr>
          <p:nvPr/>
        </p:nvSpPr>
        <p:spPr bwMode="auto">
          <a:xfrm>
            <a:off x="7223125" y="3195638"/>
            <a:ext cx="304800" cy="304800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90140" name="Oval 30"/>
          <p:cNvSpPr>
            <a:spLocks noChangeArrowheads="1"/>
          </p:cNvSpPr>
          <p:nvPr/>
        </p:nvSpPr>
        <p:spPr bwMode="auto">
          <a:xfrm>
            <a:off x="7604125" y="137953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90141" name="Oval 31"/>
          <p:cNvSpPr>
            <a:spLocks noChangeArrowheads="1"/>
          </p:cNvSpPr>
          <p:nvPr/>
        </p:nvSpPr>
        <p:spPr bwMode="auto">
          <a:xfrm>
            <a:off x="7604125" y="174148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90142" name="Oval 32"/>
          <p:cNvSpPr>
            <a:spLocks noChangeArrowheads="1"/>
          </p:cNvSpPr>
          <p:nvPr/>
        </p:nvSpPr>
        <p:spPr bwMode="auto">
          <a:xfrm>
            <a:off x="7604125" y="210502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90143" name="Oval 33"/>
          <p:cNvSpPr>
            <a:spLocks noChangeArrowheads="1"/>
          </p:cNvSpPr>
          <p:nvPr/>
        </p:nvSpPr>
        <p:spPr bwMode="auto">
          <a:xfrm>
            <a:off x="7604125" y="2468563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90144" name="Oval 34"/>
          <p:cNvSpPr>
            <a:spLocks noChangeArrowheads="1"/>
          </p:cNvSpPr>
          <p:nvPr/>
        </p:nvSpPr>
        <p:spPr bwMode="auto">
          <a:xfrm>
            <a:off x="7604125" y="2832100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90145" name="Oval 35" descr="Dark vertical"/>
          <p:cNvSpPr>
            <a:spLocks noChangeArrowheads="1"/>
          </p:cNvSpPr>
          <p:nvPr/>
        </p:nvSpPr>
        <p:spPr bwMode="auto">
          <a:xfrm>
            <a:off x="7604125" y="3195638"/>
            <a:ext cx="304800" cy="304800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90146" name="Oval 36"/>
          <p:cNvSpPr>
            <a:spLocks noChangeArrowheads="1"/>
          </p:cNvSpPr>
          <p:nvPr/>
        </p:nvSpPr>
        <p:spPr bwMode="auto">
          <a:xfrm>
            <a:off x="7985125" y="137953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90147" name="Oval 37"/>
          <p:cNvSpPr>
            <a:spLocks noChangeArrowheads="1"/>
          </p:cNvSpPr>
          <p:nvPr/>
        </p:nvSpPr>
        <p:spPr bwMode="auto">
          <a:xfrm>
            <a:off x="7985125" y="174148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90148" name="Oval 38"/>
          <p:cNvSpPr>
            <a:spLocks noChangeArrowheads="1"/>
          </p:cNvSpPr>
          <p:nvPr/>
        </p:nvSpPr>
        <p:spPr bwMode="auto">
          <a:xfrm>
            <a:off x="7985125" y="210502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90149" name="Oval 39"/>
          <p:cNvSpPr>
            <a:spLocks noChangeArrowheads="1"/>
          </p:cNvSpPr>
          <p:nvPr/>
        </p:nvSpPr>
        <p:spPr bwMode="auto">
          <a:xfrm>
            <a:off x="7985125" y="2468563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90150" name="Oval 40"/>
          <p:cNvSpPr>
            <a:spLocks noChangeArrowheads="1"/>
          </p:cNvSpPr>
          <p:nvPr/>
        </p:nvSpPr>
        <p:spPr bwMode="auto">
          <a:xfrm>
            <a:off x="7985125" y="2832100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90151" name="Oval 41"/>
          <p:cNvSpPr>
            <a:spLocks noChangeArrowheads="1"/>
          </p:cNvSpPr>
          <p:nvPr/>
        </p:nvSpPr>
        <p:spPr bwMode="auto">
          <a:xfrm>
            <a:off x="7985125" y="3195638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90152" name="Oval 42"/>
          <p:cNvSpPr>
            <a:spLocks noChangeArrowheads="1"/>
          </p:cNvSpPr>
          <p:nvPr/>
        </p:nvSpPr>
        <p:spPr bwMode="auto">
          <a:xfrm>
            <a:off x="8366125" y="137953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90153" name="Oval 43"/>
          <p:cNvSpPr>
            <a:spLocks noChangeArrowheads="1"/>
          </p:cNvSpPr>
          <p:nvPr/>
        </p:nvSpPr>
        <p:spPr bwMode="auto">
          <a:xfrm>
            <a:off x="8366125" y="174148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90154" name="Oval 44"/>
          <p:cNvSpPr>
            <a:spLocks noChangeArrowheads="1"/>
          </p:cNvSpPr>
          <p:nvPr/>
        </p:nvSpPr>
        <p:spPr bwMode="auto">
          <a:xfrm>
            <a:off x="8366125" y="210502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90155" name="Oval 45"/>
          <p:cNvSpPr>
            <a:spLocks noChangeArrowheads="1"/>
          </p:cNvSpPr>
          <p:nvPr/>
        </p:nvSpPr>
        <p:spPr bwMode="auto">
          <a:xfrm>
            <a:off x="8366125" y="2468563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90156" name="Oval 46"/>
          <p:cNvSpPr>
            <a:spLocks noChangeArrowheads="1"/>
          </p:cNvSpPr>
          <p:nvPr/>
        </p:nvSpPr>
        <p:spPr bwMode="auto">
          <a:xfrm>
            <a:off x="8366125" y="2832100"/>
            <a:ext cx="304800" cy="304800"/>
          </a:xfrm>
          <a:prstGeom prst="ellipse">
            <a:avLst/>
          </a:prstGeom>
          <a:noFill/>
          <a:ln w="19050">
            <a:solidFill>
              <a:schemeClr val="bg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algn="ctr"/>
            <a:endParaRPr lang="en-US">
              <a:solidFill>
                <a:schemeClr val="bg1"/>
              </a:solidFill>
            </a:endParaRPr>
          </a:p>
        </p:txBody>
      </p:sp>
      <p:sp>
        <p:nvSpPr>
          <p:cNvPr id="90157" name="Oval 47"/>
          <p:cNvSpPr>
            <a:spLocks noChangeArrowheads="1"/>
          </p:cNvSpPr>
          <p:nvPr/>
        </p:nvSpPr>
        <p:spPr bwMode="auto">
          <a:xfrm>
            <a:off x="8366125" y="3195638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90158" name="Rectangle 48"/>
          <p:cNvSpPr>
            <a:spLocks noChangeArrowheads="1"/>
          </p:cNvSpPr>
          <p:nvPr/>
        </p:nvSpPr>
        <p:spPr bwMode="auto">
          <a:xfrm>
            <a:off x="6019800" y="1295400"/>
            <a:ext cx="2714625" cy="2278063"/>
          </a:xfrm>
          <a:prstGeom prst="rect">
            <a:avLst/>
          </a:prstGeom>
          <a:noFill/>
          <a:ln w="28575">
            <a:solidFill>
              <a:srgbClr val="008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0159" name="Text Box 52"/>
          <p:cNvSpPr txBox="1">
            <a:spLocks noChangeArrowheads="1"/>
          </p:cNvSpPr>
          <p:nvPr/>
        </p:nvSpPr>
        <p:spPr bwMode="auto">
          <a:xfrm>
            <a:off x="6400800" y="5029200"/>
            <a:ext cx="2133600" cy="725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lnSpc>
                <a:spcPct val="130000"/>
              </a:lnSpc>
              <a:spcBef>
                <a:spcPct val="50000"/>
              </a:spcBef>
            </a:pPr>
            <a:r>
              <a:rPr lang="en-US" sz="3200">
                <a:latin typeface="Times" charset="0"/>
              </a:rPr>
              <a:t>Thoughts?</a:t>
            </a:r>
          </a:p>
        </p:txBody>
      </p:sp>
      <p:sp>
        <p:nvSpPr>
          <p:cNvPr id="90160" name="Oval 57" descr="Dark vertical"/>
          <p:cNvSpPr>
            <a:spLocks noChangeArrowheads="1"/>
          </p:cNvSpPr>
          <p:nvPr/>
        </p:nvSpPr>
        <p:spPr bwMode="auto">
          <a:xfrm>
            <a:off x="7519988" y="3800475"/>
            <a:ext cx="304800" cy="304800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90161" name="Oval 58"/>
          <p:cNvSpPr>
            <a:spLocks noChangeArrowheads="1"/>
          </p:cNvSpPr>
          <p:nvPr/>
        </p:nvSpPr>
        <p:spPr bwMode="auto">
          <a:xfrm>
            <a:off x="6496050" y="3800475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90162" name="Text Box 59"/>
          <p:cNvSpPr txBox="1">
            <a:spLocks noChangeArrowheads="1"/>
          </p:cNvSpPr>
          <p:nvPr/>
        </p:nvSpPr>
        <p:spPr bwMode="auto">
          <a:xfrm>
            <a:off x="6811963" y="3724275"/>
            <a:ext cx="623887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/>
              <a:t>X</a:t>
            </a:r>
          </a:p>
        </p:txBody>
      </p:sp>
      <p:sp>
        <p:nvSpPr>
          <p:cNvPr id="90163" name="Text Box 60"/>
          <p:cNvSpPr txBox="1">
            <a:spLocks noChangeArrowheads="1"/>
          </p:cNvSpPr>
          <p:nvPr/>
        </p:nvSpPr>
        <p:spPr bwMode="auto">
          <a:xfrm>
            <a:off x="7810500" y="3725863"/>
            <a:ext cx="623888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/>
              <a:t>O</a:t>
            </a:r>
          </a:p>
        </p:txBody>
      </p:sp>
      <p:sp>
        <p:nvSpPr>
          <p:cNvPr id="90164" name="Text Box 61"/>
          <p:cNvSpPr txBox="1">
            <a:spLocks noChangeArrowheads="1"/>
          </p:cNvSpPr>
          <p:nvPr/>
        </p:nvSpPr>
        <p:spPr bwMode="auto">
          <a:xfrm>
            <a:off x="4860925" y="1282700"/>
            <a:ext cx="1066800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3200" b="1">
                <a:solidFill>
                  <a:srgbClr val="06961A"/>
                </a:solidFill>
              </a:rPr>
              <a:t>b</a:t>
            </a:r>
            <a:endParaRPr lang="en-US" b="1">
              <a:solidFill>
                <a:srgbClr val="06961A"/>
              </a:solidFill>
            </a:endParaRPr>
          </a:p>
        </p:txBody>
      </p:sp>
      <p:grpSp>
        <p:nvGrpSpPr>
          <p:cNvPr id="90165" name="Group 64"/>
          <p:cNvGrpSpPr>
            <a:grpSpLocks/>
          </p:cNvGrpSpPr>
          <p:nvPr>
            <p:custDataLst>
              <p:tags r:id="rId1"/>
            </p:custDataLst>
          </p:nvPr>
        </p:nvGrpSpPr>
        <p:grpSpPr bwMode="auto">
          <a:xfrm>
            <a:off x="8513763" y="6210300"/>
            <a:ext cx="444500" cy="538163"/>
            <a:chOff x="2928" y="1051"/>
            <a:chExt cx="840" cy="957"/>
          </a:xfrm>
        </p:grpSpPr>
        <p:sp>
          <p:nvSpPr>
            <p:cNvPr id="90182" name="Freeform 65"/>
            <p:cNvSpPr>
              <a:spLocks/>
            </p:cNvSpPr>
            <p:nvPr>
              <p:custDataLst>
                <p:tags r:id="rId2"/>
              </p:custDataLst>
            </p:nvPr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24 w 1048"/>
                <a:gd name="T1" fmla="*/ 21 h 250"/>
                <a:gd name="T2" fmla="*/ 42 w 1048"/>
                <a:gd name="T3" fmla="*/ 83 h 250"/>
                <a:gd name="T4" fmla="*/ 43 w 1048"/>
                <a:gd name="T5" fmla="*/ 111 h 250"/>
                <a:gd name="T6" fmla="*/ 46 w 1048"/>
                <a:gd name="T7" fmla="*/ 126 h 250"/>
                <a:gd name="T8" fmla="*/ 48 w 1048"/>
                <a:gd name="T9" fmla="*/ 167 h 250"/>
                <a:gd name="T10" fmla="*/ 33 w 1048"/>
                <a:gd name="T11" fmla="*/ 236 h 250"/>
                <a:gd name="T12" fmla="*/ 4 w 1048"/>
                <a:gd name="T13" fmla="*/ 216 h 250"/>
                <a:gd name="T14" fmla="*/ 0 w 1048"/>
                <a:gd name="T15" fmla="*/ 195 h 250"/>
                <a:gd name="T16" fmla="*/ 2 w 1048"/>
                <a:gd name="T17" fmla="*/ 161 h 250"/>
                <a:gd name="T18" fmla="*/ 4 w 1048"/>
                <a:gd name="T19" fmla="*/ 125 h 250"/>
                <a:gd name="T20" fmla="*/ 9 w 1048"/>
                <a:gd name="T21" fmla="*/ 76 h 250"/>
                <a:gd name="T22" fmla="*/ 13 w 1048"/>
                <a:gd name="T23" fmla="*/ 55 h 250"/>
                <a:gd name="T24" fmla="*/ 15 w 1048"/>
                <a:gd name="T25" fmla="*/ 28 h 250"/>
                <a:gd name="T26" fmla="*/ 17 w 1048"/>
                <a:gd name="T27" fmla="*/ 14 h 250"/>
                <a:gd name="T28" fmla="*/ 22 w 1048"/>
                <a:gd name="T29" fmla="*/ 28 h 250"/>
                <a:gd name="T30" fmla="*/ 24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0183" name="Oval 66"/>
            <p:cNvSpPr>
              <a:spLocks noChangeArrowheads="1"/>
            </p:cNvSpPr>
            <p:nvPr>
              <p:custDataLst>
                <p:tags r:id="rId3"/>
              </p:custDataLst>
            </p:nvPr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0184" name="Oval 67"/>
            <p:cNvSpPr>
              <a:spLocks noChangeArrowheads="1"/>
            </p:cNvSpPr>
            <p:nvPr>
              <p:custDataLst>
                <p:tags r:id="rId4"/>
              </p:custDataLst>
            </p:nvPr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0185" name="Oval 68"/>
            <p:cNvSpPr>
              <a:spLocks noChangeArrowheads="1"/>
            </p:cNvSpPr>
            <p:nvPr>
              <p:custDataLst>
                <p:tags r:id="rId5"/>
              </p:custDataLst>
            </p:nvPr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0186" name="Oval 69"/>
            <p:cNvSpPr>
              <a:spLocks noChangeArrowheads="1"/>
            </p:cNvSpPr>
            <p:nvPr>
              <p:custDataLst>
                <p:tags r:id="rId6"/>
              </p:custDataLst>
            </p:nvPr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0187" name="Oval 70"/>
            <p:cNvSpPr>
              <a:spLocks noChangeArrowheads="1"/>
            </p:cNvSpPr>
            <p:nvPr>
              <p:custDataLst>
                <p:tags r:id="rId7"/>
              </p:custDataLst>
            </p:nvPr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0188" name="Oval 71"/>
            <p:cNvSpPr>
              <a:spLocks noChangeArrowheads="1"/>
            </p:cNvSpPr>
            <p:nvPr>
              <p:custDataLst>
                <p:tags r:id="rId8"/>
              </p:custDataLst>
            </p:nvPr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0189" name="Oval 72"/>
            <p:cNvSpPr>
              <a:spLocks noChangeArrowheads="1"/>
            </p:cNvSpPr>
            <p:nvPr>
              <p:custDataLst>
                <p:tags r:id="rId9"/>
              </p:custDataLst>
            </p:nvPr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0190" name="AutoShape 73"/>
            <p:cNvSpPr>
              <a:spLocks noChangeArrowheads="1"/>
            </p:cNvSpPr>
            <p:nvPr>
              <p:custDataLst>
                <p:tags r:id="rId10"/>
              </p:custDataLst>
            </p:nvPr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0191" name="Freeform 74"/>
            <p:cNvSpPr>
              <a:spLocks/>
            </p:cNvSpPr>
            <p:nvPr>
              <p:custDataLst>
                <p:tags r:id="rId11"/>
              </p:custDataLst>
            </p:nvPr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0192" name="Freeform 75"/>
            <p:cNvSpPr>
              <a:spLocks/>
            </p:cNvSpPr>
            <p:nvPr>
              <p:custDataLst>
                <p:tags r:id="rId12"/>
              </p:custDataLst>
            </p:nvPr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0193" name="Freeform 76"/>
            <p:cNvSpPr>
              <a:spLocks/>
            </p:cNvSpPr>
            <p:nvPr>
              <p:custDataLst>
                <p:tags r:id="rId13"/>
              </p:custDataLst>
            </p:nvPr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0194" name="Freeform 77"/>
            <p:cNvSpPr>
              <a:spLocks/>
            </p:cNvSpPr>
            <p:nvPr>
              <p:custDataLst>
                <p:tags r:id="rId14"/>
              </p:custDataLst>
            </p:nvPr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90166" name="Text Box 78"/>
          <p:cNvSpPr txBox="1">
            <a:spLocks noChangeArrowheads="1"/>
          </p:cNvSpPr>
          <p:nvPr/>
        </p:nvSpPr>
        <p:spPr bwMode="auto">
          <a:xfrm>
            <a:off x="6934200" y="6172200"/>
            <a:ext cx="16764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06961A"/>
                </a:solidFill>
                <a:latin typeface="Comic Sans MS" pitchFamily="66" charset="0"/>
              </a:rPr>
              <a:t>corner cases?</a:t>
            </a:r>
          </a:p>
        </p:txBody>
      </p:sp>
      <p:sp>
        <p:nvSpPr>
          <p:cNvPr id="90167" name="Oval 79"/>
          <p:cNvSpPr>
            <a:spLocks noChangeArrowheads="1"/>
          </p:cNvSpPr>
          <p:nvPr/>
        </p:nvSpPr>
        <p:spPr bwMode="auto">
          <a:xfrm>
            <a:off x="8366125" y="282733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90168" name="Ink 82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4748213" y="4360863"/>
            <a:ext cx="973137" cy="819150"/>
          </a:xfrm>
          <a:custGeom>
            <a:avLst/>
            <a:gdLst>
              <a:gd name="T0" fmla="*/ 2147483647 w 2703"/>
              <a:gd name="T1" fmla="*/ 2147483647 h 2273"/>
              <a:gd name="T2" fmla="*/ 2147483647 w 2703"/>
              <a:gd name="T3" fmla="*/ 2147483647 h 2273"/>
              <a:gd name="T4" fmla="*/ 2147483647 w 2703"/>
              <a:gd name="T5" fmla="*/ 2147483647 h 2273"/>
              <a:gd name="T6" fmla="*/ 2147483647 w 2703"/>
              <a:gd name="T7" fmla="*/ 2147483647 h 2273"/>
              <a:gd name="T8" fmla="*/ 0 w 2703"/>
              <a:gd name="T9" fmla="*/ 2147483647 h 2273"/>
              <a:gd name="T10" fmla="*/ 2147483647 w 2703"/>
              <a:gd name="T11" fmla="*/ 2147483647 h 2273"/>
              <a:gd name="T12" fmla="*/ 2147483647 w 2703"/>
              <a:gd name="T13" fmla="*/ 2147483647 h 2273"/>
              <a:gd name="T14" fmla="*/ 2147483647 w 2703"/>
              <a:gd name="T15" fmla="*/ 2147483647 h 2273"/>
              <a:gd name="T16" fmla="*/ 2147483647 w 2703"/>
              <a:gd name="T17" fmla="*/ 2147483647 h 2273"/>
              <a:gd name="T18" fmla="*/ 2147483647 w 2703"/>
              <a:gd name="T19" fmla="*/ 2147483647 h 2273"/>
              <a:gd name="T20" fmla="*/ 2147483647 w 2703"/>
              <a:gd name="T21" fmla="*/ 2147483647 h 2273"/>
              <a:gd name="T22" fmla="*/ 2147483647 w 2703"/>
              <a:gd name="T23" fmla="*/ 2147483647 h 2273"/>
              <a:gd name="T24" fmla="*/ 2147483647 w 2703"/>
              <a:gd name="T25" fmla="*/ 2147483647 h 2273"/>
              <a:gd name="T26" fmla="*/ 2147483647 w 2703"/>
              <a:gd name="T27" fmla="*/ 2147483647 h 2273"/>
              <a:gd name="T28" fmla="*/ 2147483647 w 2703"/>
              <a:gd name="T29" fmla="*/ 2147483647 h 2273"/>
              <a:gd name="T30" fmla="*/ 2147483647 w 2703"/>
              <a:gd name="T31" fmla="*/ 2147483647 h 2273"/>
              <a:gd name="T32" fmla="*/ 2147483647 w 2703"/>
              <a:gd name="T33" fmla="*/ 2147483647 h 2273"/>
              <a:gd name="T34" fmla="*/ 2147483647 w 2703"/>
              <a:gd name="T35" fmla="*/ 2147483647 h 2273"/>
              <a:gd name="T36" fmla="*/ 2147483647 w 2703"/>
              <a:gd name="T37" fmla="*/ 2147483647 h 2273"/>
              <a:gd name="T38" fmla="*/ 2147483647 w 2703"/>
              <a:gd name="T39" fmla="*/ 2147483647 h 2273"/>
              <a:gd name="T40" fmla="*/ 2147483647 w 2703"/>
              <a:gd name="T41" fmla="*/ 2147483647 h 2273"/>
              <a:gd name="T42" fmla="*/ 2147483647 w 2703"/>
              <a:gd name="T43" fmla="*/ 2147483647 h 2273"/>
              <a:gd name="T44" fmla="*/ 2147483647 w 2703"/>
              <a:gd name="T45" fmla="*/ 2147483647 h 2273"/>
              <a:gd name="T46" fmla="*/ 2147483647 w 2703"/>
              <a:gd name="T47" fmla="*/ 2147483647 h 2273"/>
              <a:gd name="T48" fmla="*/ 2147483647 w 2703"/>
              <a:gd name="T49" fmla="*/ 2147483647 h 2273"/>
              <a:gd name="T50" fmla="*/ 2147483647 w 2703"/>
              <a:gd name="T51" fmla="*/ 2147483647 h 2273"/>
              <a:gd name="T52" fmla="*/ 2147483647 w 2703"/>
              <a:gd name="T53" fmla="*/ 2147483647 h 2273"/>
              <a:gd name="T54" fmla="*/ 2147483647 w 2703"/>
              <a:gd name="T55" fmla="*/ 2147483647 h 2273"/>
              <a:gd name="T56" fmla="*/ 2147483647 w 2703"/>
              <a:gd name="T57" fmla="*/ 2147483647 h 2273"/>
              <a:gd name="T58" fmla="*/ 2147483647 w 2703"/>
              <a:gd name="T59" fmla="*/ 2147483647 h 2273"/>
              <a:gd name="T60" fmla="*/ 2147483647 w 2703"/>
              <a:gd name="T61" fmla="*/ 2147483647 h 2273"/>
              <a:gd name="T62" fmla="*/ 2147483647 w 2703"/>
              <a:gd name="T63" fmla="*/ 2147483647 h 2273"/>
              <a:gd name="T64" fmla="*/ 2147483647 w 2703"/>
              <a:gd name="T65" fmla="*/ 2147483647 h 2273"/>
              <a:gd name="T66" fmla="*/ 2147483647 w 2703"/>
              <a:gd name="T67" fmla="*/ 2147483647 h 2273"/>
              <a:gd name="T68" fmla="*/ 2147483647 w 2703"/>
              <a:gd name="T69" fmla="*/ 2147483647 h 2273"/>
              <a:gd name="T70" fmla="*/ 2147483647 w 2703"/>
              <a:gd name="T71" fmla="*/ 2147483647 h 2273"/>
              <a:gd name="T72" fmla="*/ 2147483647 w 2703"/>
              <a:gd name="T73" fmla="*/ 2147483647 h 2273"/>
              <a:gd name="T74" fmla="*/ 2147483647 w 2703"/>
              <a:gd name="T75" fmla="*/ 2147483647 h 2273"/>
              <a:gd name="T76" fmla="*/ 2147483647 w 2703"/>
              <a:gd name="T77" fmla="*/ 2147483647 h 2273"/>
              <a:gd name="T78" fmla="*/ 2147483647 w 2703"/>
              <a:gd name="T79" fmla="*/ 2147483647 h 2273"/>
              <a:gd name="T80" fmla="*/ 2147483647 w 2703"/>
              <a:gd name="T81" fmla="*/ 2147483647 h 2273"/>
              <a:gd name="T82" fmla="*/ 2147483647 w 2703"/>
              <a:gd name="T83" fmla="*/ 2147483647 h 2273"/>
              <a:gd name="T84" fmla="*/ 2147483647 w 2703"/>
              <a:gd name="T85" fmla="*/ 2147483647 h 2273"/>
              <a:gd name="T86" fmla="*/ 2147483647 w 2703"/>
              <a:gd name="T87" fmla="*/ 2147483647 h 2273"/>
              <a:gd name="T88" fmla="*/ 2147483647 w 2703"/>
              <a:gd name="T89" fmla="*/ 2147483647 h 2273"/>
              <a:gd name="T90" fmla="*/ 2147483647 w 2703"/>
              <a:gd name="T91" fmla="*/ 2147483647 h 2273"/>
              <a:gd name="T92" fmla="*/ 2147483647 w 2703"/>
              <a:gd name="T93" fmla="*/ 2147483647 h 2273"/>
              <a:gd name="T94" fmla="*/ 2147483647 w 2703"/>
              <a:gd name="T95" fmla="*/ 2147483647 h 2273"/>
              <a:gd name="T96" fmla="*/ 2147483647 w 2703"/>
              <a:gd name="T97" fmla="*/ 2147483647 h 2273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2703"/>
              <a:gd name="T148" fmla="*/ 0 h 2273"/>
              <a:gd name="T149" fmla="*/ 2703 w 2703"/>
              <a:gd name="T150" fmla="*/ 2273 h 2273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2703" h="2273" extrusionOk="0">
                <a:moveTo>
                  <a:pt x="178" y="180"/>
                </a:moveTo>
                <a:cubicBezTo>
                  <a:pt x="187" y="214"/>
                  <a:pt x="196" y="247"/>
                  <a:pt x="198" y="282"/>
                </a:cubicBezTo>
                <a:cubicBezTo>
                  <a:pt x="201" y="321"/>
                  <a:pt x="196" y="364"/>
                  <a:pt x="188" y="402"/>
                </a:cubicBezTo>
                <a:cubicBezTo>
                  <a:pt x="178" y="451"/>
                  <a:pt x="163" y="470"/>
                  <a:pt x="123" y="495"/>
                </a:cubicBezTo>
              </a:path>
              <a:path w="2703" h="2273" extrusionOk="0">
                <a:moveTo>
                  <a:pt x="0" y="399"/>
                </a:moveTo>
                <a:cubicBezTo>
                  <a:pt x="35" y="373"/>
                  <a:pt x="68" y="379"/>
                  <a:pt x="112" y="366"/>
                </a:cubicBezTo>
                <a:cubicBezTo>
                  <a:pt x="166" y="350"/>
                  <a:pt x="221" y="339"/>
                  <a:pt x="270" y="310"/>
                </a:cubicBezTo>
                <a:cubicBezTo>
                  <a:pt x="280" y="303"/>
                  <a:pt x="290" y="295"/>
                  <a:pt x="300" y="288"/>
                </a:cubicBezTo>
              </a:path>
              <a:path w="2703" h="2273" extrusionOk="0">
                <a:moveTo>
                  <a:pt x="436" y="122"/>
                </a:moveTo>
                <a:cubicBezTo>
                  <a:pt x="470" y="87"/>
                  <a:pt x="502" y="54"/>
                  <a:pt x="544" y="29"/>
                </a:cubicBezTo>
                <a:cubicBezTo>
                  <a:pt x="585" y="5"/>
                  <a:pt x="639" y="-10"/>
                  <a:pt x="686" y="7"/>
                </a:cubicBezTo>
                <a:cubicBezTo>
                  <a:pt x="739" y="26"/>
                  <a:pt x="745" y="86"/>
                  <a:pt x="740" y="134"/>
                </a:cubicBezTo>
                <a:cubicBezTo>
                  <a:pt x="728" y="237"/>
                  <a:pt x="667" y="331"/>
                  <a:pt x="625" y="423"/>
                </a:cubicBezTo>
                <a:cubicBezTo>
                  <a:pt x="601" y="475"/>
                  <a:pt x="578" y="523"/>
                  <a:pt x="572" y="580"/>
                </a:cubicBezTo>
                <a:cubicBezTo>
                  <a:pt x="621" y="601"/>
                  <a:pt x="657" y="597"/>
                  <a:pt x="712" y="588"/>
                </a:cubicBezTo>
                <a:cubicBezTo>
                  <a:pt x="789" y="576"/>
                  <a:pt x="867" y="564"/>
                  <a:pt x="944" y="552"/>
                </a:cubicBezTo>
              </a:path>
              <a:path w="2703" h="2273" extrusionOk="0">
                <a:moveTo>
                  <a:pt x="1820" y="976"/>
                </a:moveTo>
                <a:cubicBezTo>
                  <a:pt x="1817" y="954"/>
                  <a:pt x="1816" y="947"/>
                  <a:pt x="1811" y="933"/>
                </a:cubicBezTo>
                <a:cubicBezTo>
                  <a:pt x="1771" y="956"/>
                  <a:pt x="1751" y="968"/>
                  <a:pt x="1725" y="1026"/>
                </a:cubicBezTo>
                <a:cubicBezTo>
                  <a:pt x="1695" y="1093"/>
                  <a:pt x="1673" y="1171"/>
                  <a:pt x="1680" y="1245"/>
                </a:cubicBezTo>
                <a:cubicBezTo>
                  <a:pt x="1684" y="1287"/>
                  <a:pt x="1711" y="1339"/>
                  <a:pt x="1763" y="1327"/>
                </a:cubicBezTo>
                <a:cubicBezTo>
                  <a:pt x="1804" y="1317"/>
                  <a:pt x="1842" y="1272"/>
                  <a:pt x="1860" y="1236"/>
                </a:cubicBezTo>
                <a:cubicBezTo>
                  <a:pt x="1876" y="1205"/>
                  <a:pt x="1871" y="1156"/>
                  <a:pt x="1907" y="1143"/>
                </a:cubicBezTo>
                <a:cubicBezTo>
                  <a:pt x="1973" y="1120"/>
                  <a:pt x="2069" y="1153"/>
                  <a:pt x="2152" y="1120"/>
                </a:cubicBezTo>
                <a:cubicBezTo>
                  <a:pt x="2167" y="1114"/>
                  <a:pt x="2248" y="1067"/>
                  <a:pt x="2267" y="1081"/>
                </a:cubicBezTo>
                <a:cubicBezTo>
                  <a:pt x="2297" y="1103"/>
                  <a:pt x="2281" y="1146"/>
                  <a:pt x="2311" y="1171"/>
                </a:cubicBezTo>
                <a:cubicBezTo>
                  <a:pt x="2352" y="1205"/>
                  <a:pt x="2400" y="1192"/>
                  <a:pt x="2444" y="1170"/>
                </a:cubicBezTo>
                <a:cubicBezTo>
                  <a:pt x="2572" y="1106"/>
                  <a:pt x="2659" y="976"/>
                  <a:pt x="2690" y="838"/>
                </a:cubicBezTo>
                <a:cubicBezTo>
                  <a:pt x="2741" y="608"/>
                  <a:pt x="2279" y="321"/>
                  <a:pt x="2479" y="197"/>
                </a:cubicBezTo>
                <a:cubicBezTo>
                  <a:pt x="2488" y="202"/>
                  <a:pt x="2498" y="207"/>
                  <a:pt x="2507" y="212"/>
                </a:cubicBezTo>
              </a:path>
              <a:path w="2703" h="2273" extrusionOk="0">
                <a:moveTo>
                  <a:pt x="171" y="1612"/>
                </a:moveTo>
                <a:cubicBezTo>
                  <a:pt x="175" y="1580"/>
                  <a:pt x="179" y="1548"/>
                  <a:pt x="182" y="1515"/>
                </a:cubicBezTo>
                <a:cubicBezTo>
                  <a:pt x="171" y="1557"/>
                  <a:pt x="173" y="1599"/>
                  <a:pt x="171" y="1642"/>
                </a:cubicBezTo>
                <a:cubicBezTo>
                  <a:pt x="168" y="1710"/>
                  <a:pt x="163" y="1778"/>
                  <a:pt x="161" y="1846"/>
                </a:cubicBezTo>
                <a:cubicBezTo>
                  <a:pt x="160" y="1881"/>
                  <a:pt x="158" y="1914"/>
                  <a:pt x="159" y="1948"/>
                </a:cubicBezTo>
              </a:path>
              <a:path w="2703" h="2273" extrusionOk="0">
                <a:moveTo>
                  <a:pt x="63" y="1814"/>
                </a:moveTo>
                <a:cubicBezTo>
                  <a:pt x="45" y="1798"/>
                  <a:pt x="27" y="1784"/>
                  <a:pt x="7" y="1771"/>
                </a:cubicBezTo>
                <a:cubicBezTo>
                  <a:pt x="55" y="1758"/>
                  <a:pt x="107" y="1748"/>
                  <a:pt x="152" y="1727"/>
                </a:cubicBezTo>
                <a:cubicBezTo>
                  <a:pt x="204" y="1704"/>
                  <a:pt x="247" y="1671"/>
                  <a:pt x="292" y="1638"/>
                </a:cubicBezTo>
              </a:path>
              <a:path w="2703" h="2273" extrusionOk="0">
                <a:moveTo>
                  <a:pt x="476" y="1372"/>
                </a:moveTo>
                <a:cubicBezTo>
                  <a:pt x="493" y="1334"/>
                  <a:pt x="507" y="1300"/>
                  <a:pt x="546" y="1279"/>
                </a:cubicBezTo>
                <a:cubicBezTo>
                  <a:pt x="598" y="1251"/>
                  <a:pt x="669" y="1248"/>
                  <a:pt x="725" y="1259"/>
                </a:cubicBezTo>
                <a:cubicBezTo>
                  <a:pt x="836" y="1282"/>
                  <a:pt x="846" y="1383"/>
                  <a:pt x="822" y="1477"/>
                </a:cubicBezTo>
                <a:cubicBezTo>
                  <a:pt x="795" y="1582"/>
                  <a:pt x="734" y="1675"/>
                  <a:pt x="703" y="1779"/>
                </a:cubicBezTo>
                <a:cubicBezTo>
                  <a:pt x="680" y="1854"/>
                  <a:pt x="675" y="1924"/>
                  <a:pt x="724" y="1989"/>
                </a:cubicBezTo>
                <a:cubicBezTo>
                  <a:pt x="753" y="2027"/>
                  <a:pt x="799" y="2051"/>
                  <a:pt x="836" y="2081"/>
                </a:cubicBezTo>
                <a:cubicBezTo>
                  <a:pt x="797" y="2133"/>
                  <a:pt x="750" y="2135"/>
                  <a:pt x="686" y="2155"/>
                </a:cubicBezTo>
                <a:cubicBezTo>
                  <a:pt x="613" y="2177"/>
                  <a:pt x="534" y="2197"/>
                  <a:pt x="466" y="2233"/>
                </a:cubicBezTo>
                <a:cubicBezTo>
                  <a:pt x="440" y="2251"/>
                  <a:pt x="433" y="2255"/>
                  <a:pt x="422" y="2272"/>
                </a:cubicBezTo>
              </a:path>
            </a:pathLst>
          </a:custGeom>
          <a:noFill/>
          <a:ln w="19050" cap="rnd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0169" name="Ink 83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5684838" y="914400"/>
            <a:ext cx="2079625" cy="2687638"/>
          </a:xfrm>
          <a:custGeom>
            <a:avLst/>
            <a:gdLst>
              <a:gd name="T0" fmla="*/ 2147483647 w 5776"/>
              <a:gd name="T1" fmla="*/ 2147483647 h 7465"/>
              <a:gd name="T2" fmla="*/ 2147483647 w 5776"/>
              <a:gd name="T3" fmla="*/ 2147483647 h 7465"/>
              <a:gd name="T4" fmla="*/ 2147483647 w 5776"/>
              <a:gd name="T5" fmla="*/ 2147483647 h 7465"/>
              <a:gd name="T6" fmla="*/ 2147483647 w 5776"/>
              <a:gd name="T7" fmla="*/ 2147483647 h 7465"/>
              <a:gd name="T8" fmla="*/ 2147483647 w 5776"/>
              <a:gd name="T9" fmla="*/ 2147483647 h 7465"/>
              <a:gd name="T10" fmla="*/ 2147483647 w 5776"/>
              <a:gd name="T11" fmla="*/ 2147483647 h 7465"/>
              <a:gd name="T12" fmla="*/ 2147483647 w 5776"/>
              <a:gd name="T13" fmla="*/ 2147483647 h 7465"/>
              <a:gd name="T14" fmla="*/ 2147483647 w 5776"/>
              <a:gd name="T15" fmla="*/ 2147483647 h 7465"/>
              <a:gd name="T16" fmla="*/ 2147483647 w 5776"/>
              <a:gd name="T17" fmla="*/ 2147483647 h 7465"/>
              <a:gd name="T18" fmla="*/ 2147483647 w 5776"/>
              <a:gd name="T19" fmla="*/ 2147483647 h 7465"/>
              <a:gd name="T20" fmla="*/ 2147483647 w 5776"/>
              <a:gd name="T21" fmla="*/ 2147483647 h 7465"/>
              <a:gd name="T22" fmla="*/ 2147483647 w 5776"/>
              <a:gd name="T23" fmla="*/ 2147483647 h 7465"/>
              <a:gd name="T24" fmla="*/ 2147483647 w 5776"/>
              <a:gd name="T25" fmla="*/ 2147483647 h 7465"/>
              <a:gd name="T26" fmla="*/ 2147483647 w 5776"/>
              <a:gd name="T27" fmla="*/ 2147483647 h 7465"/>
              <a:gd name="T28" fmla="*/ 2147483647 w 5776"/>
              <a:gd name="T29" fmla="*/ 2147483647 h 7465"/>
              <a:gd name="T30" fmla="*/ 2147483647 w 5776"/>
              <a:gd name="T31" fmla="*/ 2147483647 h 7465"/>
              <a:gd name="T32" fmla="*/ 2147483647 w 5776"/>
              <a:gd name="T33" fmla="*/ 2147483647 h 7465"/>
              <a:gd name="T34" fmla="*/ 2147483647 w 5776"/>
              <a:gd name="T35" fmla="*/ 2147483647 h 7465"/>
              <a:gd name="T36" fmla="*/ 2147483647 w 5776"/>
              <a:gd name="T37" fmla="*/ 2147483647 h 7465"/>
              <a:gd name="T38" fmla="*/ 2147483647 w 5776"/>
              <a:gd name="T39" fmla="*/ 2147483647 h 7465"/>
              <a:gd name="T40" fmla="*/ 2147483647 w 5776"/>
              <a:gd name="T41" fmla="*/ 2147483647 h 7465"/>
              <a:gd name="T42" fmla="*/ 2147483647 w 5776"/>
              <a:gd name="T43" fmla="*/ 2147483647 h 7465"/>
              <a:gd name="T44" fmla="*/ 2147483647 w 5776"/>
              <a:gd name="T45" fmla="*/ 2147483647 h 7465"/>
              <a:gd name="T46" fmla="*/ 2147483647 w 5776"/>
              <a:gd name="T47" fmla="*/ 2147483647 h 7465"/>
              <a:gd name="T48" fmla="*/ 2147483647 w 5776"/>
              <a:gd name="T49" fmla="*/ 2147483647 h 7465"/>
              <a:gd name="T50" fmla="*/ 2147483647 w 5776"/>
              <a:gd name="T51" fmla="*/ 2147483647 h 7465"/>
              <a:gd name="T52" fmla="*/ 2147483647 w 5776"/>
              <a:gd name="T53" fmla="*/ 2147483647 h 7465"/>
              <a:gd name="T54" fmla="*/ 2147483647 w 5776"/>
              <a:gd name="T55" fmla="*/ 2147483647 h 7465"/>
              <a:gd name="T56" fmla="*/ 2147483647 w 5776"/>
              <a:gd name="T57" fmla="*/ 2147483647 h 7465"/>
              <a:gd name="T58" fmla="*/ 2147483647 w 5776"/>
              <a:gd name="T59" fmla="*/ 2147483647 h 7465"/>
              <a:gd name="T60" fmla="*/ 2147483647 w 5776"/>
              <a:gd name="T61" fmla="*/ 0 h 7465"/>
              <a:gd name="T62" fmla="*/ 2147483647 w 5776"/>
              <a:gd name="T63" fmla="*/ 2147483647 h 7465"/>
              <a:gd name="T64" fmla="*/ 2147483647 w 5776"/>
              <a:gd name="T65" fmla="*/ 2147483647 h 7465"/>
              <a:gd name="T66" fmla="*/ 2147483647 w 5776"/>
              <a:gd name="T67" fmla="*/ 2147483647 h 7465"/>
              <a:gd name="T68" fmla="*/ 2147483647 w 5776"/>
              <a:gd name="T69" fmla="*/ 2147483647 h 7465"/>
              <a:gd name="T70" fmla="*/ 2147483647 w 5776"/>
              <a:gd name="T71" fmla="*/ 2147483647 h 7465"/>
              <a:gd name="T72" fmla="*/ 2147483647 w 5776"/>
              <a:gd name="T73" fmla="*/ 2147483647 h 7465"/>
              <a:gd name="T74" fmla="*/ 2147483647 w 5776"/>
              <a:gd name="T75" fmla="*/ 2147483647 h 7465"/>
              <a:gd name="T76" fmla="*/ 2147483647 w 5776"/>
              <a:gd name="T77" fmla="*/ 2147483647 h 7465"/>
              <a:gd name="T78" fmla="*/ 2147483647 w 5776"/>
              <a:gd name="T79" fmla="*/ 2147483647 h 7465"/>
              <a:gd name="T80" fmla="*/ 2147483647 w 5776"/>
              <a:gd name="T81" fmla="*/ 2147483647 h 7465"/>
              <a:gd name="T82" fmla="*/ 2147483647 w 5776"/>
              <a:gd name="T83" fmla="*/ 2147483647 h 7465"/>
              <a:gd name="T84" fmla="*/ 2147483647 w 5776"/>
              <a:gd name="T85" fmla="*/ 2147483647 h 7465"/>
              <a:gd name="T86" fmla="*/ 2147483647 w 5776"/>
              <a:gd name="T87" fmla="*/ 2147483647 h 7465"/>
              <a:gd name="T88" fmla="*/ 2147483647 w 5776"/>
              <a:gd name="T89" fmla="*/ 2147483647 h 7465"/>
              <a:gd name="T90" fmla="*/ 2147483647 w 5776"/>
              <a:gd name="T91" fmla="*/ 2147483647 h 7465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w 5776"/>
              <a:gd name="T139" fmla="*/ 0 h 7465"/>
              <a:gd name="T140" fmla="*/ 5776 w 5776"/>
              <a:gd name="T141" fmla="*/ 7465 h 7465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T138" t="T139" r="T140" b="T141"/>
            <a:pathLst>
              <a:path w="5776" h="7465" extrusionOk="0">
                <a:moveTo>
                  <a:pt x="2373" y="7028"/>
                </a:moveTo>
                <a:cubicBezTo>
                  <a:pt x="2379" y="6994"/>
                  <a:pt x="2379" y="6999"/>
                  <a:pt x="2382" y="6965"/>
                </a:cubicBezTo>
                <a:cubicBezTo>
                  <a:pt x="2400" y="6745"/>
                  <a:pt x="2379" y="6526"/>
                  <a:pt x="2382" y="6305"/>
                </a:cubicBezTo>
                <a:cubicBezTo>
                  <a:pt x="2382" y="6286"/>
                  <a:pt x="2382" y="6280"/>
                  <a:pt x="2383" y="6267"/>
                </a:cubicBezTo>
                <a:cubicBezTo>
                  <a:pt x="2421" y="6446"/>
                  <a:pt x="2470" y="6616"/>
                  <a:pt x="2543" y="6785"/>
                </a:cubicBezTo>
                <a:cubicBezTo>
                  <a:pt x="2597" y="6911"/>
                  <a:pt x="2663" y="7031"/>
                  <a:pt x="2735" y="7147"/>
                </a:cubicBezTo>
                <a:cubicBezTo>
                  <a:pt x="2747" y="7171"/>
                  <a:pt x="2752" y="7179"/>
                  <a:pt x="2763" y="7193"/>
                </a:cubicBezTo>
                <a:cubicBezTo>
                  <a:pt x="2687" y="7102"/>
                  <a:pt x="2605" y="7046"/>
                  <a:pt x="2495" y="6997"/>
                </a:cubicBezTo>
                <a:cubicBezTo>
                  <a:pt x="2405" y="6957"/>
                  <a:pt x="2312" y="6932"/>
                  <a:pt x="2216" y="6912"/>
                </a:cubicBezTo>
                <a:cubicBezTo>
                  <a:pt x="2139" y="6896"/>
                  <a:pt x="2062" y="6886"/>
                  <a:pt x="1984" y="6878"/>
                </a:cubicBezTo>
                <a:cubicBezTo>
                  <a:pt x="2046" y="6866"/>
                  <a:pt x="2105" y="6857"/>
                  <a:pt x="2165" y="6837"/>
                </a:cubicBezTo>
                <a:cubicBezTo>
                  <a:pt x="2262" y="6805"/>
                  <a:pt x="2355" y="6766"/>
                  <a:pt x="2445" y="6717"/>
                </a:cubicBezTo>
                <a:cubicBezTo>
                  <a:pt x="2617" y="6623"/>
                  <a:pt x="2802" y="6504"/>
                  <a:pt x="2910" y="6336"/>
                </a:cubicBezTo>
                <a:cubicBezTo>
                  <a:pt x="2926" y="6307"/>
                  <a:pt x="2931" y="6297"/>
                  <a:pt x="2910" y="6336"/>
                </a:cubicBezTo>
                <a:cubicBezTo>
                  <a:pt x="2884" y="6396"/>
                  <a:pt x="2859" y="6456"/>
                  <a:pt x="2832" y="6515"/>
                </a:cubicBezTo>
                <a:cubicBezTo>
                  <a:pt x="2743" y="6710"/>
                  <a:pt x="2636" y="6903"/>
                  <a:pt x="2519" y="7082"/>
                </a:cubicBezTo>
                <a:cubicBezTo>
                  <a:pt x="2461" y="7171"/>
                  <a:pt x="2400" y="7257"/>
                  <a:pt x="2355" y="7354"/>
                </a:cubicBezTo>
                <a:cubicBezTo>
                  <a:pt x="2346" y="7374"/>
                  <a:pt x="2317" y="7418"/>
                  <a:pt x="2322" y="7443"/>
                </a:cubicBezTo>
                <a:cubicBezTo>
                  <a:pt x="2329" y="7479"/>
                  <a:pt x="2339" y="7454"/>
                  <a:pt x="2367" y="7463"/>
                </a:cubicBezTo>
              </a:path>
              <a:path w="5776" h="7465" extrusionOk="0">
                <a:moveTo>
                  <a:pt x="1692" y="1915"/>
                </a:moveTo>
                <a:cubicBezTo>
                  <a:pt x="1686" y="1893"/>
                  <a:pt x="1678" y="1875"/>
                  <a:pt x="1672" y="1853"/>
                </a:cubicBezTo>
              </a:path>
              <a:path w="5776" h="7465" extrusionOk="0">
                <a:moveTo>
                  <a:pt x="2648" y="2026"/>
                </a:moveTo>
                <a:cubicBezTo>
                  <a:pt x="2650" y="2033"/>
                  <a:pt x="2652" y="2041"/>
                  <a:pt x="2654" y="2048"/>
                </a:cubicBezTo>
              </a:path>
              <a:path w="5776" h="7465" extrusionOk="0">
                <a:moveTo>
                  <a:pt x="3691" y="1871"/>
                </a:moveTo>
                <a:cubicBezTo>
                  <a:pt x="3714" y="1876"/>
                  <a:pt x="3722" y="1878"/>
                  <a:pt x="3730" y="1894"/>
                </a:cubicBezTo>
              </a:path>
              <a:path w="5776" h="7465" extrusionOk="0">
                <a:moveTo>
                  <a:pt x="4621" y="1673"/>
                </a:moveTo>
                <a:cubicBezTo>
                  <a:pt x="4642" y="1675"/>
                  <a:pt x="4649" y="1675"/>
                  <a:pt x="4651" y="1693"/>
                </a:cubicBezTo>
              </a:path>
              <a:path w="5776" h="7465" extrusionOk="0">
                <a:moveTo>
                  <a:pt x="5775" y="1845"/>
                </a:moveTo>
                <a:cubicBezTo>
                  <a:pt x="5769" y="1850"/>
                  <a:pt x="5763" y="1855"/>
                  <a:pt x="5757" y="1860"/>
                </a:cubicBezTo>
              </a:path>
              <a:path w="5776" h="7465" extrusionOk="0">
                <a:moveTo>
                  <a:pt x="5587" y="189"/>
                </a:moveTo>
                <a:cubicBezTo>
                  <a:pt x="5519" y="105"/>
                  <a:pt x="5483" y="68"/>
                  <a:pt x="5397" y="0"/>
                </a:cubicBezTo>
                <a:cubicBezTo>
                  <a:pt x="5312" y="296"/>
                  <a:pt x="5314" y="580"/>
                  <a:pt x="5309" y="892"/>
                </a:cubicBezTo>
                <a:cubicBezTo>
                  <a:pt x="5299" y="1499"/>
                  <a:pt x="5262" y="2100"/>
                  <a:pt x="5266" y="2708"/>
                </a:cubicBezTo>
                <a:cubicBezTo>
                  <a:pt x="5269" y="3092"/>
                  <a:pt x="5263" y="3468"/>
                  <a:pt x="5234" y="3851"/>
                </a:cubicBezTo>
                <a:cubicBezTo>
                  <a:pt x="5230" y="3899"/>
                  <a:pt x="5227" y="3947"/>
                  <a:pt x="5223" y="3995"/>
                </a:cubicBezTo>
                <a:cubicBezTo>
                  <a:pt x="5136" y="4004"/>
                  <a:pt x="5053" y="4007"/>
                  <a:pt x="4966" y="4027"/>
                </a:cubicBezTo>
                <a:cubicBezTo>
                  <a:pt x="4232" y="4196"/>
                  <a:pt x="3519" y="4336"/>
                  <a:pt x="2762" y="4375"/>
                </a:cubicBezTo>
                <a:cubicBezTo>
                  <a:pt x="2304" y="4398"/>
                  <a:pt x="1837" y="4421"/>
                  <a:pt x="1378" y="4416"/>
                </a:cubicBezTo>
                <a:cubicBezTo>
                  <a:pt x="1136" y="4413"/>
                  <a:pt x="878" y="4386"/>
                  <a:pt x="679" y="4235"/>
                </a:cubicBezTo>
                <a:cubicBezTo>
                  <a:pt x="443" y="4056"/>
                  <a:pt x="367" y="3716"/>
                  <a:pt x="292" y="3446"/>
                </a:cubicBezTo>
                <a:cubicBezTo>
                  <a:pt x="90" y="2721"/>
                  <a:pt x="-51" y="1867"/>
                  <a:pt x="7" y="1113"/>
                </a:cubicBezTo>
                <a:cubicBezTo>
                  <a:pt x="29" y="830"/>
                  <a:pt x="130" y="615"/>
                  <a:pt x="386" y="478"/>
                </a:cubicBezTo>
                <a:cubicBezTo>
                  <a:pt x="698" y="311"/>
                  <a:pt x="1126" y="325"/>
                  <a:pt x="1468" y="319"/>
                </a:cubicBezTo>
                <a:cubicBezTo>
                  <a:pt x="2431" y="303"/>
                  <a:pt x="3396" y="284"/>
                  <a:pt x="4359" y="276"/>
                </a:cubicBezTo>
                <a:cubicBezTo>
                  <a:pt x="4537" y="274"/>
                  <a:pt x="5047" y="184"/>
                  <a:pt x="5186" y="285"/>
                </a:cubicBezTo>
                <a:cubicBezTo>
                  <a:pt x="5156" y="307"/>
                  <a:pt x="5147" y="313"/>
                  <a:pt x="5127" y="326"/>
                </a:cubicBezTo>
              </a:path>
            </a:pathLst>
          </a:custGeom>
          <a:noFill/>
          <a:ln w="19050" cap="rnd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0170" name="Ink 84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1382713" y="1274763"/>
            <a:ext cx="2817812" cy="712787"/>
          </a:xfrm>
          <a:custGeom>
            <a:avLst/>
            <a:gdLst>
              <a:gd name="T0" fmla="*/ 2147483647 w 7823"/>
              <a:gd name="T1" fmla="*/ 2147483647 h 1982"/>
              <a:gd name="T2" fmla="*/ 2147483647 w 7823"/>
              <a:gd name="T3" fmla="*/ 2147483647 h 1982"/>
              <a:gd name="T4" fmla="*/ 2147483647 w 7823"/>
              <a:gd name="T5" fmla="*/ 2147483647 h 1982"/>
              <a:gd name="T6" fmla="*/ 2147483647 w 7823"/>
              <a:gd name="T7" fmla="*/ 2147483647 h 1982"/>
              <a:gd name="T8" fmla="*/ 2147483647 w 7823"/>
              <a:gd name="T9" fmla="*/ 2147483647 h 1982"/>
              <a:gd name="T10" fmla="*/ 2147483647 w 7823"/>
              <a:gd name="T11" fmla="*/ 2147483647 h 1982"/>
              <a:gd name="T12" fmla="*/ 2147483647 w 7823"/>
              <a:gd name="T13" fmla="*/ 2147483647 h 1982"/>
              <a:gd name="T14" fmla="*/ 2147483647 w 7823"/>
              <a:gd name="T15" fmla="*/ 2147483647 h 1982"/>
              <a:gd name="T16" fmla="*/ 2147483647 w 7823"/>
              <a:gd name="T17" fmla="*/ 2147483647 h 1982"/>
              <a:gd name="T18" fmla="*/ 2147483647 w 7823"/>
              <a:gd name="T19" fmla="*/ 2147483647 h 1982"/>
              <a:gd name="T20" fmla="*/ 2147483647 w 7823"/>
              <a:gd name="T21" fmla="*/ 2147483647 h 1982"/>
              <a:gd name="T22" fmla="*/ 2147483647 w 7823"/>
              <a:gd name="T23" fmla="*/ 2147483647 h 1982"/>
              <a:gd name="T24" fmla="*/ 2147483647 w 7823"/>
              <a:gd name="T25" fmla="*/ 2147483647 h 1982"/>
              <a:gd name="T26" fmla="*/ 2147483647 w 7823"/>
              <a:gd name="T27" fmla="*/ 2147483647 h 1982"/>
              <a:gd name="T28" fmla="*/ 2147483647 w 7823"/>
              <a:gd name="T29" fmla="*/ 2147483647 h 1982"/>
              <a:gd name="T30" fmla="*/ 2147483647 w 7823"/>
              <a:gd name="T31" fmla="*/ 2147483647 h 1982"/>
              <a:gd name="T32" fmla="*/ 2147483647 w 7823"/>
              <a:gd name="T33" fmla="*/ 2147483647 h 1982"/>
              <a:gd name="T34" fmla="*/ 2147483647 w 7823"/>
              <a:gd name="T35" fmla="*/ 2147483647 h 1982"/>
              <a:gd name="T36" fmla="*/ 2147483647 w 7823"/>
              <a:gd name="T37" fmla="*/ 2147483647 h 1982"/>
              <a:gd name="T38" fmla="*/ 2147483647 w 7823"/>
              <a:gd name="T39" fmla="*/ 2147483647 h 1982"/>
              <a:gd name="T40" fmla="*/ 2147483647 w 7823"/>
              <a:gd name="T41" fmla="*/ 2147483647 h 1982"/>
              <a:gd name="T42" fmla="*/ 2147483647 w 7823"/>
              <a:gd name="T43" fmla="*/ 2147483647 h 1982"/>
              <a:gd name="T44" fmla="*/ 2147483647 w 7823"/>
              <a:gd name="T45" fmla="*/ 2147483647 h 1982"/>
              <a:gd name="T46" fmla="*/ 2147483647 w 7823"/>
              <a:gd name="T47" fmla="*/ 2147483647 h 1982"/>
              <a:gd name="T48" fmla="*/ 2147483647 w 7823"/>
              <a:gd name="T49" fmla="*/ 2147483647 h 1982"/>
              <a:gd name="T50" fmla="*/ 2147483647 w 7823"/>
              <a:gd name="T51" fmla="*/ 2147483647 h 1982"/>
              <a:gd name="T52" fmla="*/ 2147483647 w 7823"/>
              <a:gd name="T53" fmla="*/ 2147483647 h 1982"/>
              <a:gd name="T54" fmla="*/ 2147483647 w 7823"/>
              <a:gd name="T55" fmla="*/ 2147483647 h 1982"/>
              <a:gd name="T56" fmla="*/ 2147483647 w 7823"/>
              <a:gd name="T57" fmla="*/ 2147483647 h 1982"/>
              <a:gd name="T58" fmla="*/ 2147483647 w 7823"/>
              <a:gd name="T59" fmla="*/ 2147483647 h 1982"/>
              <a:gd name="T60" fmla="*/ 2147483647 w 7823"/>
              <a:gd name="T61" fmla="*/ 2147483647 h 1982"/>
              <a:gd name="T62" fmla="*/ 2147483647 w 7823"/>
              <a:gd name="T63" fmla="*/ 2147483647 h 1982"/>
              <a:gd name="T64" fmla="*/ 2147483647 w 7823"/>
              <a:gd name="T65" fmla="*/ 2147483647 h 1982"/>
              <a:gd name="T66" fmla="*/ 2147483647 w 7823"/>
              <a:gd name="T67" fmla="*/ 2147483647 h 1982"/>
              <a:gd name="T68" fmla="*/ 2147483647 w 7823"/>
              <a:gd name="T69" fmla="*/ 2147483647 h 1982"/>
              <a:gd name="T70" fmla="*/ 2147483647 w 7823"/>
              <a:gd name="T71" fmla="*/ 2147483647 h 1982"/>
              <a:gd name="T72" fmla="*/ 2147483647 w 7823"/>
              <a:gd name="T73" fmla="*/ 2147483647 h 1982"/>
              <a:gd name="T74" fmla="*/ 2147483647 w 7823"/>
              <a:gd name="T75" fmla="*/ 2147483647 h 1982"/>
              <a:gd name="T76" fmla="*/ 2147483647 w 7823"/>
              <a:gd name="T77" fmla="*/ 2147483647 h 1982"/>
              <a:gd name="T78" fmla="*/ 2147483647 w 7823"/>
              <a:gd name="T79" fmla="*/ 2147483647 h 1982"/>
              <a:gd name="T80" fmla="*/ 2147483647 w 7823"/>
              <a:gd name="T81" fmla="*/ 2147483647 h 1982"/>
              <a:gd name="T82" fmla="*/ 2147483647 w 7823"/>
              <a:gd name="T83" fmla="*/ 2147483647 h 1982"/>
              <a:gd name="T84" fmla="*/ 2147483647 w 7823"/>
              <a:gd name="T85" fmla="*/ 2147483647 h 1982"/>
              <a:gd name="T86" fmla="*/ 2147483647 w 7823"/>
              <a:gd name="T87" fmla="*/ 2147483647 h 1982"/>
              <a:gd name="T88" fmla="*/ 2147483647 w 7823"/>
              <a:gd name="T89" fmla="*/ 2147483647 h 1982"/>
              <a:gd name="T90" fmla="*/ 2147483647 w 7823"/>
              <a:gd name="T91" fmla="*/ 2147483647 h 1982"/>
              <a:gd name="T92" fmla="*/ 2147483647 w 7823"/>
              <a:gd name="T93" fmla="*/ 2147483647 h 1982"/>
              <a:gd name="T94" fmla="*/ 2147483647 w 7823"/>
              <a:gd name="T95" fmla="*/ 2147483647 h 1982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w 7823"/>
              <a:gd name="T145" fmla="*/ 0 h 1982"/>
              <a:gd name="T146" fmla="*/ 7823 w 7823"/>
              <a:gd name="T147" fmla="*/ 1982 h 1982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T144" t="T145" r="T146" b="T147"/>
            <a:pathLst>
              <a:path w="7823" h="1982" extrusionOk="0">
                <a:moveTo>
                  <a:pt x="126" y="1278"/>
                </a:moveTo>
                <a:cubicBezTo>
                  <a:pt x="133" y="1250"/>
                  <a:pt x="139" y="1223"/>
                  <a:pt x="144" y="1195"/>
                </a:cubicBezTo>
                <a:cubicBezTo>
                  <a:pt x="108" y="1221"/>
                  <a:pt x="99" y="1249"/>
                  <a:pt x="81" y="1291"/>
                </a:cubicBezTo>
                <a:cubicBezTo>
                  <a:pt x="56" y="1347"/>
                  <a:pt x="34" y="1404"/>
                  <a:pt x="16" y="1463"/>
                </a:cubicBezTo>
                <a:cubicBezTo>
                  <a:pt x="-1" y="1517"/>
                  <a:pt x="-9" y="1539"/>
                  <a:pt x="24" y="1581"/>
                </a:cubicBezTo>
                <a:cubicBezTo>
                  <a:pt x="58" y="1574"/>
                  <a:pt x="86" y="1558"/>
                  <a:pt x="113" y="1535"/>
                </a:cubicBezTo>
                <a:cubicBezTo>
                  <a:pt x="145" y="1508"/>
                  <a:pt x="172" y="1476"/>
                  <a:pt x="204" y="1449"/>
                </a:cubicBezTo>
                <a:cubicBezTo>
                  <a:pt x="245" y="1476"/>
                  <a:pt x="276" y="1513"/>
                  <a:pt x="322" y="1534"/>
                </a:cubicBezTo>
                <a:cubicBezTo>
                  <a:pt x="380" y="1560"/>
                  <a:pt x="442" y="1558"/>
                  <a:pt x="502" y="1543"/>
                </a:cubicBezTo>
                <a:cubicBezTo>
                  <a:pt x="563" y="1528"/>
                  <a:pt x="614" y="1500"/>
                  <a:pt x="632" y="1437"/>
                </a:cubicBezTo>
                <a:cubicBezTo>
                  <a:pt x="650" y="1372"/>
                  <a:pt x="624" y="1301"/>
                  <a:pt x="596" y="1243"/>
                </a:cubicBezTo>
                <a:cubicBezTo>
                  <a:pt x="570" y="1189"/>
                  <a:pt x="531" y="1147"/>
                  <a:pt x="501" y="1097"/>
                </a:cubicBezTo>
                <a:cubicBezTo>
                  <a:pt x="471" y="1046"/>
                  <a:pt x="540" y="1048"/>
                  <a:pt x="572" y="1043"/>
                </a:cubicBezTo>
              </a:path>
              <a:path w="7823" h="1982" extrusionOk="0">
                <a:moveTo>
                  <a:pt x="850" y="1157"/>
                </a:moveTo>
                <a:cubicBezTo>
                  <a:pt x="878" y="1211"/>
                  <a:pt x="904" y="1263"/>
                  <a:pt x="921" y="1322"/>
                </a:cubicBezTo>
                <a:cubicBezTo>
                  <a:pt x="937" y="1379"/>
                  <a:pt x="947" y="1438"/>
                  <a:pt x="953" y="1497"/>
                </a:cubicBezTo>
                <a:cubicBezTo>
                  <a:pt x="958" y="1544"/>
                  <a:pt x="956" y="1590"/>
                  <a:pt x="958" y="1637"/>
                </a:cubicBezTo>
                <a:cubicBezTo>
                  <a:pt x="982" y="1594"/>
                  <a:pt x="988" y="1549"/>
                  <a:pt x="998" y="1500"/>
                </a:cubicBezTo>
              </a:path>
              <a:path w="7823" h="1982" extrusionOk="0">
                <a:moveTo>
                  <a:pt x="919" y="824"/>
                </a:moveTo>
                <a:cubicBezTo>
                  <a:pt x="894" y="815"/>
                  <a:pt x="884" y="810"/>
                  <a:pt x="902" y="835"/>
                </a:cubicBezTo>
              </a:path>
              <a:path w="7823" h="1982" extrusionOk="0">
                <a:moveTo>
                  <a:pt x="1122" y="1573"/>
                </a:moveTo>
                <a:cubicBezTo>
                  <a:pt x="1121" y="1628"/>
                  <a:pt x="1131" y="1596"/>
                  <a:pt x="1136" y="1560"/>
                </a:cubicBezTo>
                <a:cubicBezTo>
                  <a:pt x="1143" y="1511"/>
                  <a:pt x="1148" y="1461"/>
                  <a:pt x="1154" y="1411"/>
                </a:cubicBezTo>
                <a:cubicBezTo>
                  <a:pt x="1160" y="1363"/>
                  <a:pt x="1167" y="1320"/>
                  <a:pt x="1187" y="1277"/>
                </a:cubicBezTo>
                <a:cubicBezTo>
                  <a:pt x="1237" y="1277"/>
                  <a:pt x="1249" y="1307"/>
                  <a:pt x="1287" y="1345"/>
                </a:cubicBezTo>
                <a:cubicBezTo>
                  <a:pt x="1334" y="1393"/>
                  <a:pt x="1385" y="1434"/>
                  <a:pt x="1441" y="1471"/>
                </a:cubicBezTo>
                <a:cubicBezTo>
                  <a:pt x="1479" y="1496"/>
                  <a:pt x="1518" y="1516"/>
                  <a:pt x="1562" y="1529"/>
                </a:cubicBezTo>
                <a:cubicBezTo>
                  <a:pt x="1552" y="1482"/>
                  <a:pt x="1523" y="1449"/>
                  <a:pt x="1493" y="1409"/>
                </a:cubicBezTo>
                <a:cubicBezTo>
                  <a:pt x="1459" y="1362"/>
                  <a:pt x="1422" y="1318"/>
                  <a:pt x="1405" y="1262"/>
                </a:cubicBezTo>
                <a:cubicBezTo>
                  <a:pt x="1390" y="1212"/>
                  <a:pt x="1408" y="1179"/>
                  <a:pt x="1445" y="1146"/>
                </a:cubicBezTo>
                <a:cubicBezTo>
                  <a:pt x="1457" y="1137"/>
                  <a:pt x="1468" y="1127"/>
                  <a:pt x="1480" y="1118"/>
                </a:cubicBezTo>
              </a:path>
              <a:path w="7823" h="1982" extrusionOk="0">
                <a:moveTo>
                  <a:pt x="1908" y="1174"/>
                </a:moveTo>
                <a:cubicBezTo>
                  <a:pt x="1870" y="1163"/>
                  <a:pt x="1836" y="1145"/>
                  <a:pt x="1796" y="1135"/>
                </a:cubicBezTo>
                <a:cubicBezTo>
                  <a:pt x="1769" y="1128"/>
                  <a:pt x="1747" y="1128"/>
                  <a:pt x="1720" y="1129"/>
                </a:cubicBezTo>
                <a:cubicBezTo>
                  <a:pt x="1713" y="1180"/>
                  <a:pt x="1746" y="1199"/>
                  <a:pt x="1786" y="1235"/>
                </a:cubicBezTo>
                <a:cubicBezTo>
                  <a:pt x="1843" y="1286"/>
                  <a:pt x="1929" y="1337"/>
                  <a:pt x="1962" y="1408"/>
                </a:cubicBezTo>
                <a:cubicBezTo>
                  <a:pt x="1983" y="1454"/>
                  <a:pt x="1943" y="1490"/>
                  <a:pt x="1906" y="1509"/>
                </a:cubicBezTo>
                <a:cubicBezTo>
                  <a:pt x="1862" y="1532"/>
                  <a:pt x="1805" y="1547"/>
                  <a:pt x="1755" y="1543"/>
                </a:cubicBezTo>
                <a:cubicBezTo>
                  <a:pt x="1690" y="1538"/>
                  <a:pt x="1755" y="1484"/>
                  <a:pt x="1772" y="1470"/>
                </a:cubicBezTo>
              </a:path>
              <a:path w="7823" h="1982" extrusionOk="0">
                <a:moveTo>
                  <a:pt x="2362" y="1346"/>
                </a:moveTo>
                <a:cubicBezTo>
                  <a:pt x="2327" y="1412"/>
                  <a:pt x="2284" y="1488"/>
                  <a:pt x="2219" y="1526"/>
                </a:cubicBezTo>
                <a:cubicBezTo>
                  <a:pt x="2207" y="1529"/>
                  <a:pt x="2195" y="1532"/>
                  <a:pt x="2183" y="1535"/>
                </a:cubicBezTo>
                <a:cubicBezTo>
                  <a:pt x="2158" y="1464"/>
                  <a:pt x="2152" y="1393"/>
                  <a:pt x="2139" y="1318"/>
                </a:cubicBezTo>
                <a:cubicBezTo>
                  <a:pt x="2097" y="1072"/>
                  <a:pt x="2026" y="833"/>
                  <a:pt x="1982" y="588"/>
                </a:cubicBezTo>
                <a:cubicBezTo>
                  <a:pt x="1957" y="450"/>
                  <a:pt x="1959" y="324"/>
                  <a:pt x="2070" y="224"/>
                </a:cubicBezTo>
                <a:cubicBezTo>
                  <a:pt x="2217" y="91"/>
                  <a:pt x="2460" y="41"/>
                  <a:pt x="2649" y="14"/>
                </a:cubicBezTo>
                <a:cubicBezTo>
                  <a:pt x="2728" y="3"/>
                  <a:pt x="2805" y="-2"/>
                  <a:pt x="2884" y="6"/>
                </a:cubicBezTo>
              </a:path>
              <a:path w="7823" h="1982" extrusionOk="0">
                <a:moveTo>
                  <a:pt x="2154" y="781"/>
                </a:moveTo>
                <a:cubicBezTo>
                  <a:pt x="2129" y="832"/>
                  <a:pt x="2056" y="929"/>
                  <a:pt x="2120" y="982"/>
                </a:cubicBezTo>
                <a:cubicBezTo>
                  <a:pt x="2169" y="1022"/>
                  <a:pt x="2267" y="1002"/>
                  <a:pt x="2321" y="990"/>
                </a:cubicBezTo>
                <a:cubicBezTo>
                  <a:pt x="2406" y="972"/>
                  <a:pt x="2492" y="936"/>
                  <a:pt x="2571" y="900"/>
                </a:cubicBezTo>
                <a:cubicBezTo>
                  <a:pt x="2621" y="877"/>
                  <a:pt x="2670" y="857"/>
                  <a:pt x="2721" y="838"/>
                </a:cubicBezTo>
                <a:cubicBezTo>
                  <a:pt x="2696" y="894"/>
                  <a:pt x="2651" y="933"/>
                  <a:pt x="2621" y="987"/>
                </a:cubicBezTo>
                <a:cubicBezTo>
                  <a:pt x="2584" y="1053"/>
                  <a:pt x="2552" y="1134"/>
                  <a:pt x="2556" y="1212"/>
                </a:cubicBezTo>
                <a:cubicBezTo>
                  <a:pt x="2560" y="1286"/>
                  <a:pt x="2604" y="1353"/>
                  <a:pt x="2681" y="1361"/>
                </a:cubicBezTo>
                <a:cubicBezTo>
                  <a:pt x="2727" y="1366"/>
                  <a:pt x="2769" y="1337"/>
                  <a:pt x="2782" y="1292"/>
                </a:cubicBezTo>
                <a:cubicBezTo>
                  <a:pt x="2805" y="1214"/>
                  <a:pt x="2756" y="1121"/>
                  <a:pt x="2729" y="1050"/>
                </a:cubicBezTo>
                <a:cubicBezTo>
                  <a:pt x="2710" y="999"/>
                  <a:pt x="2700" y="960"/>
                  <a:pt x="2696" y="913"/>
                </a:cubicBezTo>
                <a:cubicBezTo>
                  <a:pt x="2754" y="971"/>
                  <a:pt x="2797" y="1031"/>
                  <a:pt x="2839" y="1102"/>
                </a:cubicBezTo>
                <a:cubicBezTo>
                  <a:pt x="2896" y="1198"/>
                  <a:pt x="2945" y="1299"/>
                  <a:pt x="2998" y="1398"/>
                </a:cubicBezTo>
                <a:cubicBezTo>
                  <a:pt x="3000" y="1336"/>
                  <a:pt x="2989" y="1277"/>
                  <a:pt x="2990" y="1215"/>
                </a:cubicBezTo>
                <a:cubicBezTo>
                  <a:pt x="2991" y="1148"/>
                  <a:pt x="3000" y="1067"/>
                  <a:pt x="3054" y="1020"/>
                </a:cubicBezTo>
                <a:cubicBezTo>
                  <a:pt x="3089" y="990"/>
                  <a:pt x="3136" y="983"/>
                  <a:pt x="3179" y="974"/>
                </a:cubicBezTo>
                <a:cubicBezTo>
                  <a:pt x="3246" y="959"/>
                  <a:pt x="3311" y="938"/>
                  <a:pt x="3376" y="914"/>
                </a:cubicBezTo>
              </a:path>
              <a:path w="7823" h="1982" extrusionOk="0">
                <a:moveTo>
                  <a:pt x="4117" y="304"/>
                </a:moveTo>
                <a:cubicBezTo>
                  <a:pt x="4106" y="264"/>
                  <a:pt x="4096" y="220"/>
                  <a:pt x="4056" y="198"/>
                </a:cubicBezTo>
                <a:cubicBezTo>
                  <a:pt x="4003" y="169"/>
                  <a:pt x="3943" y="213"/>
                  <a:pt x="3909" y="251"/>
                </a:cubicBezTo>
                <a:cubicBezTo>
                  <a:pt x="3759" y="417"/>
                  <a:pt x="3699" y="681"/>
                  <a:pt x="3665" y="895"/>
                </a:cubicBezTo>
                <a:cubicBezTo>
                  <a:pt x="3635" y="1086"/>
                  <a:pt x="3615" y="1323"/>
                  <a:pt x="3694" y="1506"/>
                </a:cubicBezTo>
                <a:cubicBezTo>
                  <a:pt x="3718" y="1561"/>
                  <a:pt x="3763" y="1601"/>
                  <a:pt x="3825" y="1585"/>
                </a:cubicBezTo>
                <a:cubicBezTo>
                  <a:pt x="3876" y="1572"/>
                  <a:pt x="3908" y="1535"/>
                  <a:pt x="3944" y="1501"/>
                </a:cubicBezTo>
              </a:path>
              <a:path w="7823" h="1982" extrusionOk="0">
                <a:moveTo>
                  <a:pt x="4162" y="1020"/>
                </a:moveTo>
                <a:cubicBezTo>
                  <a:pt x="4182" y="1009"/>
                  <a:pt x="4189" y="1007"/>
                  <a:pt x="4183" y="990"/>
                </a:cubicBezTo>
                <a:cubicBezTo>
                  <a:pt x="4151" y="975"/>
                  <a:pt x="4128" y="969"/>
                  <a:pt x="4092" y="976"/>
                </a:cubicBezTo>
                <a:cubicBezTo>
                  <a:pt x="4039" y="986"/>
                  <a:pt x="4050" y="1039"/>
                  <a:pt x="4063" y="1076"/>
                </a:cubicBezTo>
                <a:cubicBezTo>
                  <a:pt x="4084" y="1135"/>
                  <a:pt x="4121" y="1190"/>
                  <a:pt x="4153" y="1243"/>
                </a:cubicBezTo>
                <a:cubicBezTo>
                  <a:pt x="4178" y="1285"/>
                  <a:pt x="4214" y="1335"/>
                  <a:pt x="4218" y="1386"/>
                </a:cubicBezTo>
                <a:cubicBezTo>
                  <a:pt x="4221" y="1423"/>
                  <a:pt x="4175" y="1440"/>
                  <a:pt x="4145" y="1434"/>
                </a:cubicBezTo>
                <a:cubicBezTo>
                  <a:pt x="4096" y="1424"/>
                  <a:pt x="4041" y="1393"/>
                  <a:pt x="4024" y="1344"/>
                </a:cubicBezTo>
                <a:cubicBezTo>
                  <a:pt x="4016" y="1321"/>
                  <a:pt x="4035" y="1297"/>
                  <a:pt x="4044" y="1279"/>
                </a:cubicBezTo>
              </a:path>
              <a:path w="7823" h="1982" extrusionOk="0">
                <a:moveTo>
                  <a:pt x="4259" y="1139"/>
                </a:moveTo>
                <a:cubicBezTo>
                  <a:pt x="4300" y="1135"/>
                  <a:pt x="4316" y="1142"/>
                  <a:pt x="4350" y="1162"/>
                </a:cubicBezTo>
                <a:cubicBezTo>
                  <a:pt x="4385" y="1183"/>
                  <a:pt x="4420" y="1200"/>
                  <a:pt x="4461" y="1206"/>
                </a:cubicBezTo>
                <a:cubicBezTo>
                  <a:pt x="4497" y="1211"/>
                  <a:pt x="4524" y="1198"/>
                  <a:pt x="4528" y="1158"/>
                </a:cubicBezTo>
                <a:cubicBezTo>
                  <a:pt x="4531" y="1124"/>
                  <a:pt x="4505" y="1089"/>
                  <a:pt x="4479" y="1070"/>
                </a:cubicBezTo>
                <a:cubicBezTo>
                  <a:pt x="4444" y="1043"/>
                  <a:pt x="4398" y="1035"/>
                  <a:pt x="4357" y="1053"/>
                </a:cubicBezTo>
                <a:cubicBezTo>
                  <a:pt x="4306" y="1076"/>
                  <a:pt x="4279" y="1134"/>
                  <a:pt x="4269" y="1186"/>
                </a:cubicBezTo>
                <a:cubicBezTo>
                  <a:pt x="4255" y="1256"/>
                  <a:pt x="4267" y="1328"/>
                  <a:pt x="4289" y="1395"/>
                </a:cubicBezTo>
                <a:cubicBezTo>
                  <a:pt x="4304" y="1441"/>
                  <a:pt x="4332" y="1503"/>
                  <a:pt x="4379" y="1526"/>
                </a:cubicBezTo>
                <a:cubicBezTo>
                  <a:pt x="4423" y="1548"/>
                  <a:pt x="4457" y="1519"/>
                  <a:pt x="4489" y="1494"/>
                </a:cubicBezTo>
              </a:path>
              <a:path w="7823" h="1982" extrusionOk="0">
                <a:moveTo>
                  <a:pt x="4744" y="615"/>
                </a:moveTo>
                <a:cubicBezTo>
                  <a:pt x="4732" y="594"/>
                  <a:pt x="4729" y="587"/>
                  <a:pt x="4710" y="590"/>
                </a:cubicBezTo>
                <a:cubicBezTo>
                  <a:pt x="4701" y="651"/>
                  <a:pt x="4695" y="711"/>
                  <a:pt x="4692" y="773"/>
                </a:cubicBezTo>
                <a:cubicBezTo>
                  <a:pt x="4687" y="884"/>
                  <a:pt x="4681" y="994"/>
                  <a:pt x="4679" y="1105"/>
                </a:cubicBezTo>
                <a:cubicBezTo>
                  <a:pt x="4677" y="1209"/>
                  <a:pt x="4677" y="1315"/>
                  <a:pt x="4684" y="1419"/>
                </a:cubicBezTo>
                <a:cubicBezTo>
                  <a:pt x="4688" y="1451"/>
                  <a:pt x="4688" y="1458"/>
                  <a:pt x="4694" y="1477"/>
                </a:cubicBezTo>
                <a:cubicBezTo>
                  <a:pt x="4722" y="1445"/>
                  <a:pt x="4732" y="1421"/>
                  <a:pt x="4750" y="1381"/>
                </a:cubicBezTo>
              </a:path>
              <a:path w="7823" h="1982" extrusionOk="0">
                <a:moveTo>
                  <a:pt x="5153" y="749"/>
                </a:moveTo>
                <a:cubicBezTo>
                  <a:pt x="5208" y="645"/>
                  <a:pt x="5249" y="551"/>
                  <a:pt x="5205" y="436"/>
                </a:cubicBezTo>
                <a:cubicBezTo>
                  <a:pt x="5184" y="381"/>
                  <a:pt x="5131" y="329"/>
                  <a:pt x="5070" y="367"/>
                </a:cubicBezTo>
                <a:cubicBezTo>
                  <a:pt x="5005" y="408"/>
                  <a:pt x="4994" y="510"/>
                  <a:pt x="4985" y="577"/>
                </a:cubicBezTo>
                <a:cubicBezTo>
                  <a:pt x="4962" y="762"/>
                  <a:pt x="4990" y="952"/>
                  <a:pt x="5005" y="1137"/>
                </a:cubicBezTo>
                <a:cubicBezTo>
                  <a:pt x="5026" y="1384"/>
                  <a:pt x="5078" y="1678"/>
                  <a:pt x="5002" y="1921"/>
                </a:cubicBezTo>
                <a:cubicBezTo>
                  <a:pt x="4986" y="1953"/>
                  <a:pt x="4983" y="1961"/>
                  <a:pt x="4972" y="1981"/>
                </a:cubicBezTo>
                <a:cubicBezTo>
                  <a:pt x="4936" y="1939"/>
                  <a:pt x="4934" y="1917"/>
                  <a:pt x="4921" y="1859"/>
                </a:cubicBezTo>
              </a:path>
              <a:path w="7823" h="1982" extrusionOk="0">
                <a:moveTo>
                  <a:pt x="4857" y="1527"/>
                </a:moveTo>
                <a:cubicBezTo>
                  <a:pt x="4848" y="1476"/>
                  <a:pt x="4808" y="1359"/>
                  <a:pt x="4841" y="1308"/>
                </a:cubicBezTo>
                <a:cubicBezTo>
                  <a:pt x="4860" y="1278"/>
                  <a:pt x="4940" y="1290"/>
                  <a:pt x="4966" y="1292"/>
                </a:cubicBezTo>
                <a:cubicBezTo>
                  <a:pt x="5023" y="1297"/>
                  <a:pt x="5077" y="1313"/>
                  <a:pt x="5133" y="1320"/>
                </a:cubicBezTo>
                <a:cubicBezTo>
                  <a:pt x="5170" y="1324"/>
                  <a:pt x="5203" y="1318"/>
                  <a:pt x="5229" y="1290"/>
                </a:cubicBezTo>
                <a:cubicBezTo>
                  <a:pt x="5235" y="1281"/>
                  <a:pt x="5242" y="1273"/>
                  <a:pt x="5248" y="1264"/>
                </a:cubicBezTo>
              </a:path>
              <a:path w="7823" h="1982" extrusionOk="0">
                <a:moveTo>
                  <a:pt x="5550" y="1454"/>
                </a:moveTo>
                <a:cubicBezTo>
                  <a:pt x="5584" y="1455"/>
                  <a:pt x="5576" y="1475"/>
                  <a:pt x="5577" y="1512"/>
                </a:cubicBezTo>
                <a:cubicBezTo>
                  <a:pt x="5579" y="1564"/>
                  <a:pt x="5574" y="1615"/>
                  <a:pt x="5566" y="1666"/>
                </a:cubicBezTo>
                <a:cubicBezTo>
                  <a:pt x="5558" y="1720"/>
                  <a:pt x="5545" y="1773"/>
                  <a:pt x="5536" y="1827"/>
                </a:cubicBezTo>
                <a:cubicBezTo>
                  <a:pt x="5526" y="1886"/>
                  <a:pt x="5563" y="1809"/>
                  <a:pt x="5569" y="1801"/>
                </a:cubicBezTo>
              </a:path>
              <a:path w="7823" h="1982" extrusionOk="0">
                <a:moveTo>
                  <a:pt x="6355" y="1100"/>
                </a:moveTo>
                <a:cubicBezTo>
                  <a:pt x="6372" y="1056"/>
                  <a:pt x="6407" y="982"/>
                  <a:pt x="6365" y="939"/>
                </a:cubicBezTo>
                <a:cubicBezTo>
                  <a:pt x="6320" y="893"/>
                  <a:pt x="6270" y="913"/>
                  <a:pt x="6222" y="943"/>
                </a:cubicBezTo>
                <a:cubicBezTo>
                  <a:pt x="6156" y="984"/>
                  <a:pt x="6102" y="1057"/>
                  <a:pt x="6074" y="1130"/>
                </a:cubicBezTo>
                <a:cubicBezTo>
                  <a:pt x="6037" y="1228"/>
                  <a:pt x="6048" y="1347"/>
                  <a:pt x="6128" y="1421"/>
                </a:cubicBezTo>
                <a:cubicBezTo>
                  <a:pt x="6192" y="1480"/>
                  <a:pt x="6282" y="1498"/>
                  <a:pt x="6365" y="1499"/>
                </a:cubicBezTo>
                <a:cubicBezTo>
                  <a:pt x="6432" y="1500"/>
                  <a:pt x="6550" y="1493"/>
                  <a:pt x="6584" y="1420"/>
                </a:cubicBezTo>
                <a:cubicBezTo>
                  <a:pt x="6610" y="1364"/>
                  <a:pt x="6567" y="1294"/>
                  <a:pt x="6537" y="1250"/>
                </a:cubicBezTo>
                <a:cubicBezTo>
                  <a:pt x="6494" y="1188"/>
                  <a:pt x="6436" y="1127"/>
                  <a:pt x="6378" y="1079"/>
                </a:cubicBezTo>
                <a:cubicBezTo>
                  <a:pt x="6373" y="1075"/>
                  <a:pt x="6273" y="1004"/>
                  <a:pt x="6275" y="999"/>
                </a:cubicBezTo>
                <a:cubicBezTo>
                  <a:pt x="6300" y="984"/>
                  <a:pt x="6306" y="979"/>
                  <a:pt x="6326" y="979"/>
                </a:cubicBezTo>
              </a:path>
              <a:path w="7823" h="1982" extrusionOk="0">
                <a:moveTo>
                  <a:pt x="6664" y="968"/>
                </a:moveTo>
                <a:cubicBezTo>
                  <a:pt x="6654" y="914"/>
                  <a:pt x="6714" y="984"/>
                  <a:pt x="6739" y="1009"/>
                </a:cubicBezTo>
                <a:cubicBezTo>
                  <a:pt x="6804" y="1074"/>
                  <a:pt x="6860" y="1147"/>
                  <a:pt x="6925" y="1212"/>
                </a:cubicBezTo>
                <a:cubicBezTo>
                  <a:pt x="6996" y="1283"/>
                  <a:pt x="7065" y="1358"/>
                  <a:pt x="7148" y="1415"/>
                </a:cubicBezTo>
                <a:cubicBezTo>
                  <a:pt x="7162" y="1381"/>
                  <a:pt x="7167" y="1351"/>
                  <a:pt x="7174" y="1315"/>
                </a:cubicBezTo>
              </a:path>
              <a:path w="7823" h="1982" extrusionOk="0">
                <a:moveTo>
                  <a:pt x="7252" y="894"/>
                </a:moveTo>
                <a:cubicBezTo>
                  <a:pt x="7257" y="872"/>
                  <a:pt x="7258" y="865"/>
                  <a:pt x="7261" y="851"/>
                </a:cubicBezTo>
                <a:cubicBezTo>
                  <a:pt x="7227" y="892"/>
                  <a:pt x="7192" y="932"/>
                  <a:pt x="7161" y="976"/>
                </a:cubicBezTo>
                <a:cubicBezTo>
                  <a:pt x="7101" y="1059"/>
                  <a:pt x="7040" y="1140"/>
                  <a:pt x="6981" y="1224"/>
                </a:cubicBezTo>
                <a:cubicBezTo>
                  <a:pt x="6927" y="1301"/>
                  <a:pt x="6860" y="1382"/>
                  <a:pt x="6825" y="1470"/>
                </a:cubicBezTo>
                <a:cubicBezTo>
                  <a:pt x="6869" y="1444"/>
                  <a:pt x="6907" y="1409"/>
                  <a:pt x="6948" y="1378"/>
                </a:cubicBezTo>
              </a:path>
              <a:path w="7823" h="1982" extrusionOk="0">
                <a:moveTo>
                  <a:pt x="7459" y="78"/>
                </a:moveTo>
                <a:cubicBezTo>
                  <a:pt x="7426" y="115"/>
                  <a:pt x="7417" y="80"/>
                  <a:pt x="7456" y="138"/>
                </a:cubicBezTo>
                <a:cubicBezTo>
                  <a:pt x="7620" y="381"/>
                  <a:pt x="7759" y="626"/>
                  <a:pt x="7808" y="921"/>
                </a:cubicBezTo>
                <a:cubicBezTo>
                  <a:pt x="7839" y="1108"/>
                  <a:pt x="7813" y="1285"/>
                  <a:pt x="7759" y="1464"/>
                </a:cubicBezTo>
                <a:cubicBezTo>
                  <a:pt x="7742" y="1519"/>
                  <a:pt x="7724" y="1580"/>
                  <a:pt x="7697" y="1631"/>
                </a:cubicBezTo>
                <a:cubicBezTo>
                  <a:pt x="7700" y="1653"/>
                  <a:pt x="7700" y="1661"/>
                  <a:pt x="7676" y="1659"/>
                </a:cubicBezTo>
              </a:path>
            </a:pathLst>
          </a:custGeom>
          <a:noFill/>
          <a:ln w="19050" cap="rnd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0171" name="Ink 85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1846263" y="2413000"/>
            <a:ext cx="2217737" cy="566738"/>
          </a:xfrm>
          <a:custGeom>
            <a:avLst/>
            <a:gdLst>
              <a:gd name="T0" fmla="*/ 2147483647 w 6161"/>
              <a:gd name="T1" fmla="*/ 2147483647 h 1571"/>
              <a:gd name="T2" fmla="*/ 2147483647 w 6161"/>
              <a:gd name="T3" fmla="*/ 2147483647 h 1571"/>
              <a:gd name="T4" fmla="*/ 2147483647 w 6161"/>
              <a:gd name="T5" fmla="*/ 2147483647 h 1571"/>
              <a:gd name="T6" fmla="*/ 2147483647 w 6161"/>
              <a:gd name="T7" fmla="*/ 2147483647 h 1571"/>
              <a:gd name="T8" fmla="*/ 2147483647 w 6161"/>
              <a:gd name="T9" fmla="*/ 2147483647 h 1571"/>
              <a:gd name="T10" fmla="*/ 2147483647 w 6161"/>
              <a:gd name="T11" fmla="*/ 2147483647 h 1571"/>
              <a:gd name="T12" fmla="*/ 2147483647 w 6161"/>
              <a:gd name="T13" fmla="*/ 2147483647 h 1571"/>
              <a:gd name="T14" fmla="*/ 2147483647 w 6161"/>
              <a:gd name="T15" fmla="*/ 2147483647 h 1571"/>
              <a:gd name="T16" fmla="*/ 2147483647 w 6161"/>
              <a:gd name="T17" fmla="*/ 2147483647 h 1571"/>
              <a:gd name="T18" fmla="*/ 2147483647 w 6161"/>
              <a:gd name="T19" fmla="*/ 2147483647 h 1571"/>
              <a:gd name="T20" fmla="*/ 2147483647 w 6161"/>
              <a:gd name="T21" fmla="*/ 2147483647 h 1571"/>
              <a:gd name="T22" fmla="*/ 2147483647 w 6161"/>
              <a:gd name="T23" fmla="*/ 2147483647 h 1571"/>
              <a:gd name="T24" fmla="*/ 2147483647 w 6161"/>
              <a:gd name="T25" fmla="*/ 2147483647 h 1571"/>
              <a:gd name="T26" fmla="*/ 2147483647 w 6161"/>
              <a:gd name="T27" fmla="*/ 2147483647 h 1571"/>
              <a:gd name="T28" fmla="*/ 2147483647 w 6161"/>
              <a:gd name="T29" fmla="*/ 2147483647 h 1571"/>
              <a:gd name="T30" fmla="*/ 2147483647 w 6161"/>
              <a:gd name="T31" fmla="*/ 2147483647 h 1571"/>
              <a:gd name="T32" fmla="*/ 2147483647 w 6161"/>
              <a:gd name="T33" fmla="*/ 2147483647 h 1571"/>
              <a:gd name="T34" fmla="*/ 2147483647 w 6161"/>
              <a:gd name="T35" fmla="*/ 2147483647 h 1571"/>
              <a:gd name="T36" fmla="*/ 2147483647 w 6161"/>
              <a:gd name="T37" fmla="*/ 2147483647 h 1571"/>
              <a:gd name="T38" fmla="*/ 2147483647 w 6161"/>
              <a:gd name="T39" fmla="*/ 2147483647 h 1571"/>
              <a:gd name="T40" fmla="*/ 2147483647 w 6161"/>
              <a:gd name="T41" fmla="*/ 2147483647 h 1571"/>
              <a:gd name="T42" fmla="*/ 2147483647 w 6161"/>
              <a:gd name="T43" fmla="*/ 2147483647 h 1571"/>
              <a:gd name="T44" fmla="*/ 2147483647 w 6161"/>
              <a:gd name="T45" fmla="*/ 2147483647 h 1571"/>
              <a:gd name="T46" fmla="*/ 2147483647 w 6161"/>
              <a:gd name="T47" fmla="*/ 2147483647 h 1571"/>
              <a:gd name="T48" fmla="*/ 2147483647 w 6161"/>
              <a:gd name="T49" fmla="*/ 2147483647 h 1571"/>
              <a:gd name="T50" fmla="*/ 2147483647 w 6161"/>
              <a:gd name="T51" fmla="*/ 2147483647 h 1571"/>
              <a:gd name="T52" fmla="*/ 2147483647 w 6161"/>
              <a:gd name="T53" fmla="*/ 2147483647 h 1571"/>
              <a:gd name="T54" fmla="*/ 2147483647 w 6161"/>
              <a:gd name="T55" fmla="*/ 2147483647 h 1571"/>
              <a:gd name="T56" fmla="*/ 2147483647 w 6161"/>
              <a:gd name="T57" fmla="*/ 2147483647 h 1571"/>
              <a:gd name="T58" fmla="*/ 2147483647 w 6161"/>
              <a:gd name="T59" fmla="*/ 2147483647 h 1571"/>
              <a:gd name="T60" fmla="*/ 2147483647 w 6161"/>
              <a:gd name="T61" fmla="*/ 2147483647 h 1571"/>
              <a:gd name="T62" fmla="*/ 2147483647 w 6161"/>
              <a:gd name="T63" fmla="*/ 2147483647 h 1571"/>
              <a:gd name="T64" fmla="*/ 2147483647 w 6161"/>
              <a:gd name="T65" fmla="*/ 2147483647 h 1571"/>
              <a:gd name="T66" fmla="*/ 2147483647 w 6161"/>
              <a:gd name="T67" fmla="*/ 2147483647 h 1571"/>
              <a:gd name="T68" fmla="*/ 2147483647 w 6161"/>
              <a:gd name="T69" fmla="*/ 2147483647 h 1571"/>
              <a:gd name="T70" fmla="*/ 2147483647 w 6161"/>
              <a:gd name="T71" fmla="*/ 2147483647 h 1571"/>
              <a:gd name="T72" fmla="*/ 2147483647 w 6161"/>
              <a:gd name="T73" fmla="*/ 2147483647 h 1571"/>
              <a:gd name="T74" fmla="*/ 2147483647 w 6161"/>
              <a:gd name="T75" fmla="*/ 2147483647 h 1571"/>
              <a:gd name="T76" fmla="*/ 2147483647 w 6161"/>
              <a:gd name="T77" fmla="*/ 2147483647 h 1571"/>
              <a:gd name="T78" fmla="*/ 2147483647 w 6161"/>
              <a:gd name="T79" fmla="*/ 2147483647 h 1571"/>
              <a:gd name="T80" fmla="*/ 2147483647 w 6161"/>
              <a:gd name="T81" fmla="*/ 2147483647 h 1571"/>
              <a:gd name="T82" fmla="*/ 2147483647 w 6161"/>
              <a:gd name="T83" fmla="*/ 2147483647 h 1571"/>
              <a:gd name="T84" fmla="*/ 2147483647 w 6161"/>
              <a:gd name="T85" fmla="*/ 2147483647 h 1571"/>
              <a:gd name="T86" fmla="*/ 2147483647 w 6161"/>
              <a:gd name="T87" fmla="*/ 2147483647 h 1571"/>
              <a:gd name="T88" fmla="*/ 2147483647 w 6161"/>
              <a:gd name="T89" fmla="*/ 2147483647 h 1571"/>
              <a:gd name="T90" fmla="*/ 2147483647 w 6161"/>
              <a:gd name="T91" fmla="*/ 2147483647 h 1571"/>
              <a:gd name="T92" fmla="*/ 2147483647 w 6161"/>
              <a:gd name="T93" fmla="*/ 2147483647 h 1571"/>
              <a:gd name="T94" fmla="*/ 2147483647 w 6161"/>
              <a:gd name="T95" fmla="*/ 2147483647 h 1571"/>
              <a:gd name="T96" fmla="*/ 2147483647 w 6161"/>
              <a:gd name="T97" fmla="*/ 2147483647 h 1571"/>
              <a:gd name="T98" fmla="*/ 2147483647 w 6161"/>
              <a:gd name="T99" fmla="*/ 2147483647 h 1571"/>
              <a:gd name="T100" fmla="*/ 2147483647 w 6161"/>
              <a:gd name="T101" fmla="*/ 2147483647 h 1571"/>
              <a:gd name="T102" fmla="*/ 2147483647 w 6161"/>
              <a:gd name="T103" fmla="*/ 2147483647 h 1571"/>
              <a:gd name="T104" fmla="*/ 2147483647 w 6161"/>
              <a:gd name="T105" fmla="*/ 2147483647 h 1571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6161"/>
              <a:gd name="T160" fmla="*/ 0 h 1571"/>
              <a:gd name="T161" fmla="*/ 6161 w 6161"/>
              <a:gd name="T162" fmla="*/ 1571 h 1571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6161" h="1571" extrusionOk="0">
                <a:moveTo>
                  <a:pt x="350" y="738"/>
                </a:moveTo>
                <a:cubicBezTo>
                  <a:pt x="349" y="679"/>
                  <a:pt x="339" y="629"/>
                  <a:pt x="287" y="593"/>
                </a:cubicBezTo>
                <a:cubicBezTo>
                  <a:pt x="243" y="562"/>
                  <a:pt x="193" y="554"/>
                  <a:pt x="141" y="565"/>
                </a:cubicBezTo>
                <a:cubicBezTo>
                  <a:pt x="90" y="576"/>
                  <a:pt x="51" y="606"/>
                  <a:pt x="43" y="659"/>
                </a:cubicBezTo>
                <a:cubicBezTo>
                  <a:pt x="32" y="730"/>
                  <a:pt x="75" y="798"/>
                  <a:pt x="114" y="853"/>
                </a:cubicBezTo>
                <a:cubicBezTo>
                  <a:pt x="163" y="922"/>
                  <a:pt x="226" y="981"/>
                  <a:pt x="286" y="1040"/>
                </a:cubicBezTo>
                <a:cubicBezTo>
                  <a:pt x="311" y="1065"/>
                  <a:pt x="335" y="1088"/>
                  <a:pt x="357" y="1115"/>
                </a:cubicBezTo>
                <a:cubicBezTo>
                  <a:pt x="321" y="1153"/>
                  <a:pt x="290" y="1158"/>
                  <a:pt x="236" y="1162"/>
                </a:cubicBezTo>
                <a:cubicBezTo>
                  <a:pt x="174" y="1166"/>
                  <a:pt x="115" y="1160"/>
                  <a:pt x="54" y="1154"/>
                </a:cubicBezTo>
                <a:cubicBezTo>
                  <a:pt x="17" y="1151"/>
                  <a:pt x="-18" y="1138"/>
                  <a:pt x="12" y="1095"/>
                </a:cubicBezTo>
                <a:cubicBezTo>
                  <a:pt x="19" y="1088"/>
                  <a:pt x="25" y="1082"/>
                  <a:pt x="32" y="1075"/>
                </a:cubicBezTo>
              </a:path>
              <a:path w="6161" h="1571" extrusionOk="0">
                <a:moveTo>
                  <a:pt x="320" y="895"/>
                </a:moveTo>
                <a:cubicBezTo>
                  <a:pt x="352" y="901"/>
                  <a:pt x="373" y="911"/>
                  <a:pt x="401" y="927"/>
                </a:cubicBezTo>
                <a:cubicBezTo>
                  <a:pt x="444" y="952"/>
                  <a:pt x="494" y="974"/>
                  <a:pt x="545" y="974"/>
                </a:cubicBezTo>
                <a:cubicBezTo>
                  <a:pt x="580" y="974"/>
                  <a:pt x="633" y="969"/>
                  <a:pt x="658" y="940"/>
                </a:cubicBezTo>
                <a:cubicBezTo>
                  <a:pt x="683" y="910"/>
                  <a:pt x="682" y="866"/>
                  <a:pt x="663" y="834"/>
                </a:cubicBezTo>
                <a:cubicBezTo>
                  <a:pt x="643" y="801"/>
                  <a:pt x="602" y="760"/>
                  <a:pt x="559" y="765"/>
                </a:cubicBezTo>
                <a:cubicBezTo>
                  <a:pt x="507" y="771"/>
                  <a:pt x="475" y="829"/>
                  <a:pt x="463" y="873"/>
                </a:cubicBezTo>
                <a:cubicBezTo>
                  <a:pt x="440" y="956"/>
                  <a:pt x="449" y="1056"/>
                  <a:pt x="485" y="1134"/>
                </a:cubicBezTo>
                <a:cubicBezTo>
                  <a:pt x="508" y="1183"/>
                  <a:pt x="545" y="1226"/>
                  <a:pt x="602" y="1227"/>
                </a:cubicBezTo>
                <a:cubicBezTo>
                  <a:pt x="650" y="1228"/>
                  <a:pt x="680" y="1202"/>
                  <a:pt x="718" y="1178"/>
                </a:cubicBezTo>
              </a:path>
              <a:path w="6161" h="1571" extrusionOk="0">
                <a:moveTo>
                  <a:pt x="886" y="212"/>
                </a:moveTo>
                <a:cubicBezTo>
                  <a:pt x="869" y="261"/>
                  <a:pt x="868" y="303"/>
                  <a:pt x="862" y="355"/>
                </a:cubicBezTo>
                <a:cubicBezTo>
                  <a:pt x="852" y="446"/>
                  <a:pt x="852" y="537"/>
                  <a:pt x="850" y="629"/>
                </a:cubicBezTo>
                <a:cubicBezTo>
                  <a:pt x="848" y="729"/>
                  <a:pt x="849" y="829"/>
                  <a:pt x="850" y="929"/>
                </a:cubicBezTo>
                <a:cubicBezTo>
                  <a:pt x="851" y="1002"/>
                  <a:pt x="847" y="1078"/>
                  <a:pt x="863" y="1150"/>
                </a:cubicBezTo>
                <a:cubicBezTo>
                  <a:pt x="875" y="1205"/>
                  <a:pt x="923" y="1133"/>
                  <a:pt x="934" y="1118"/>
                </a:cubicBezTo>
              </a:path>
              <a:path w="6161" h="1571" extrusionOk="0">
                <a:moveTo>
                  <a:pt x="1237" y="327"/>
                </a:moveTo>
                <a:cubicBezTo>
                  <a:pt x="1256" y="254"/>
                  <a:pt x="1331" y="90"/>
                  <a:pt x="1277" y="16"/>
                </a:cubicBezTo>
                <a:cubicBezTo>
                  <a:pt x="1269" y="11"/>
                  <a:pt x="1262" y="7"/>
                  <a:pt x="1254" y="2"/>
                </a:cubicBezTo>
                <a:cubicBezTo>
                  <a:pt x="1194" y="18"/>
                  <a:pt x="1164" y="20"/>
                  <a:pt x="1124" y="81"/>
                </a:cubicBezTo>
                <a:cubicBezTo>
                  <a:pt x="1000" y="267"/>
                  <a:pt x="1018" y="529"/>
                  <a:pt x="1037" y="740"/>
                </a:cubicBezTo>
                <a:cubicBezTo>
                  <a:pt x="1046" y="841"/>
                  <a:pt x="1237" y="1473"/>
                  <a:pt x="1150" y="1544"/>
                </a:cubicBezTo>
                <a:cubicBezTo>
                  <a:pt x="1121" y="1567"/>
                  <a:pt x="1132" y="1558"/>
                  <a:pt x="1106" y="1503"/>
                </a:cubicBezTo>
              </a:path>
              <a:path w="6161" h="1571" extrusionOk="0">
                <a:moveTo>
                  <a:pt x="977" y="1118"/>
                </a:moveTo>
                <a:cubicBezTo>
                  <a:pt x="1014" y="1092"/>
                  <a:pt x="1036" y="1097"/>
                  <a:pt x="1083" y="1097"/>
                </a:cubicBezTo>
                <a:cubicBezTo>
                  <a:pt x="1133" y="1097"/>
                  <a:pt x="1175" y="1094"/>
                  <a:pt x="1224" y="1081"/>
                </a:cubicBezTo>
                <a:cubicBezTo>
                  <a:pt x="1256" y="1072"/>
                  <a:pt x="1267" y="1069"/>
                  <a:pt x="1287" y="1060"/>
                </a:cubicBezTo>
              </a:path>
              <a:path w="6161" h="1571" extrusionOk="0">
                <a:moveTo>
                  <a:pt x="1431" y="1036"/>
                </a:moveTo>
                <a:cubicBezTo>
                  <a:pt x="1432" y="1070"/>
                  <a:pt x="1427" y="1098"/>
                  <a:pt x="1419" y="1131"/>
                </a:cubicBezTo>
                <a:cubicBezTo>
                  <a:pt x="1415" y="1153"/>
                  <a:pt x="1412" y="1162"/>
                  <a:pt x="1405" y="1176"/>
                </a:cubicBezTo>
                <a:cubicBezTo>
                  <a:pt x="1438" y="1171"/>
                  <a:pt x="1442" y="1165"/>
                  <a:pt x="1469" y="1142"/>
                </a:cubicBezTo>
              </a:path>
              <a:path w="6161" h="1571" extrusionOk="0">
                <a:moveTo>
                  <a:pt x="2143" y="431"/>
                </a:moveTo>
                <a:cubicBezTo>
                  <a:pt x="2145" y="382"/>
                  <a:pt x="2147" y="335"/>
                  <a:pt x="2134" y="287"/>
                </a:cubicBezTo>
                <a:cubicBezTo>
                  <a:pt x="2125" y="263"/>
                  <a:pt x="2122" y="255"/>
                  <a:pt x="2103" y="251"/>
                </a:cubicBezTo>
                <a:cubicBezTo>
                  <a:pt x="2068" y="310"/>
                  <a:pt x="2054" y="375"/>
                  <a:pt x="2040" y="442"/>
                </a:cubicBezTo>
                <a:cubicBezTo>
                  <a:pt x="2008" y="597"/>
                  <a:pt x="1992" y="757"/>
                  <a:pt x="1984" y="915"/>
                </a:cubicBezTo>
                <a:cubicBezTo>
                  <a:pt x="1981" y="973"/>
                  <a:pt x="1983" y="1028"/>
                  <a:pt x="1987" y="1086"/>
                </a:cubicBezTo>
                <a:cubicBezTo>
                  <a:pt x="1999" y="1149"/>
                  <a:pt x="1961" y="1035"/>
                  <a:pt x="1948" y="1014"/>
                </a:cubicBezTo>
                <a:cubicBezTo>
                  <a:pt x="1908" y="953"/>
                  <a:pt x="1859" y="880"/>
                  <a:pt x="1778" y="873"/>
                </a:cubicBezTo>
                <a:cubicBezTo>
                  <a:pt x="1723" y="868"/>
                  <a:pt x="1689" y="919"/>
                  <a:pt x="1680" y="967"/>
                </a:cubicBezTo>
                <a:cubicBezTo>
                  <a:pt x="1661" y="1062"/>
                  <a:pt x="1729" y="1141"/>
                  <a:pt x="1814" y="1170"/>
                </a:cubicBezTo>
                <a:cubicBezTo>
                  <a:pt x="1873" y="1190"/>
                  <a:pt x="1942" y="1185"/>
                  <a:pt x="2000" y="1166"/>
                </a:cubicBezTo>
                <a:cubicBezTo>
                  <a:pt x="2061" y="1146"/>
                  <a:pt x="2096" y="1106"/>
                  <a:pt x="2135" y="1059"/>
                </a:cubicBezTo>
              </a:path>
              <a:path w="6161" h="1571" extrusionOk="0">
                <a:moveTo>
                  <a:pt x="2195" y="772"/>
                </a:moveTo>
                <a:cubicBezTo>
                  <a:pt x="2217" y="729"/>
                  <a:pt x="2240" y="747"/>
                  <a:pt x="2277" y="781"/>
                </a:cubicBezTo>
                <a:cubicBezTo>
                  <a:pt x="2317" y="817"/>
                  <a:pt x="2342" y="869"/>
                  <a:pt x="2367" y="915"/>
                </a:cubicBezTo>
                <a:cubicBezTo>
                  <a:pt x="2391" y="960"/>
                  <a:pt x="2407" y="1005"/>
                  <a:pt x="2427" y="1052"/>
                </a:cubicBezTo>
                <a:cubicBezTo>
                  <a:pt x="2430" y="1058"/>
                  <a:pt x="2433" y="1063"/>
                  <a:pt x="2436" y="1069"/>
                </a:cubicBezTo>
                <a:cubicBezTo>
                  <a:pt x="2413" y="1041"/>
                  <a:pt x="2392" y="1016"/>
                  <a:pt x="2360" y="997"/>
                </a:cubicBezTo>
                <a:cubicBezTo>
                  <a:pt x="2317" y="972"/>
                  <a:pt x="2266" y="964"/>
                  <a:pt x="2229" y="1002"/>
                </a:cubicBezTo>
                <a:cubicBezTo>
                  <a:pt x="2198" y="1034"/>
                  <a:pt x="2195" y="1084"/>
                  <a:pt x="2203" y="1126"/>
                </a:cubicBezTo>
                <a:cubicBezTo>
                  <a:pt x="2210" y="1162"/>
                  <a:pt x="2230" y="1205"/>
                  <a:pt x="2270" y="1215"/>
                </a:cubicBezTo>
                <a:cubicBezTo>
                  <a:pt x="2313" y="1225"/>
                  <a:pt x="2361" y="1190"/>
                  <a:pt x="2392" y="1166"/>
                </a:cubicBezTo>
                <a:cubicBezTo>
                  <a:pt x="2456" y="1116"/>
                  <a:pt x="2502" y="1054"/>
                  <a:pt x="2550" y="990"/>
                </a:cubicBezTo>
              </a:path>
              <a:path w="6161" h="1571" extrusionOk="0">
                <a:moveTo>
                  <a:pt x="2782" y="335"/>
                </a:moveTo>
                <a:cubicBezTo>
                  <a:pt x="2752" y="403"/>
                  <a:pt x="2738" y="465"/>
                  <a:pt x="2723" y="537"/>
                </a:cubicBezTo>
                <a:cubicBezTo>
                  <a:pt x="2700" y="645"/>
                  <a:pt x="2684" y="754"/>
                  <a:pt x="2670" y="864"/>
                </a:cubicBezTo>
                <a:cubicBezTo>
                  <a:pt x="2659" y="954"/>
                  <a:pt x="2650" y="1044"/>
                  <a:pt x="2647" y="1134"/>
                </a:cubicBezTo>
                <a:cubicBezTo>
                  <a:pt x="2615" y="1063"/>
                  <a:pt x="2584" y="991"/>
                  <a:pt x="2541" y="926"/>
                </a:cubicBezTo>
                <a:cubicBezTo>
                  <a:pt x="2514" y="885"/>
                  <a:pt x="2479" y="852"/>
                  <a:pt x="2469" y="806"/>
                </a:cubicBezTo>
                <a:cubicBezTo>
                  <a:pt x="2517" y="820"/>
                  <a:pt x="2562" y="844"/>
                  <a:pt x="2610" y="856"/>
                </a:cubicBezTo>
                <a:cubicBezTo>
                  <a:pt x="2684" y="875"/>
                  <a:pt x="2765" y="879"/>
                  <a:pt x="2836" y="845"/>
                </a:cubicBezTo>
                <a:cubicBezTo>
                  <a:pt x="2847" y="838"/>
                  <a:pt x="2858" y="832"/>
                  <a:pt x="2869" y="825"/>
                </a:cubicBezTo>
              </a:path>
              <a:path w="6161" h="1571" extrusionOk="0">
                <a:moveTo>
                  <a:pt x="2952" y="840"/>
                </a:moveTo>
                <a:cubicBezTo>
                  <a:pt x="2948" y="811"/>
                  <a:pt x="2929" y="751"/>
                  <a:pt x="2942" y="723"/>
                </a:cubicBezTo>
                <a:cubicBezTo>
                  <a:pt x="2948" y="715"/>
                  <a:pt x="2954" y="708"/>
                  <a:pt x="2960" y="700"/>
                </a:cubicBezTo>
                <a:cubicBezTo>
                  <a:pt x="3013" y="710"/>
                  <a:pt x="3026" y="741"/>
                  <a:pt x="3047" y="794"/>
                </a:cubicBezTo>
                <a:cubicBezTo>
                  <a:pt x="3071" y="854"/>
                  <a:pt x="3084" y="916"/>
                  <a:pt x="3096" y="980"/>
                </a:cubicBezTo>
                <a:cubicBezTo>
                  <a:pt x="3104" y="1022"/>
                  <a:pt x="3110" y="1063"/>
                  <a:pt x="3119" y="1105"/>
                </a:cubicBezTo>
                <a:cubicBezTo>
                  <a:pt x="3095" y="1065"/>
                  <a:pt x="3069" y="1018"/>
                  <a:pt x="3025" y="997"/>
                </a:cubicBezTo>
                <a:cubicBezTo>
                  <a:pt x="2991" y="981"/>
                  <a:pt x="2952" y="983"/>
                  <a:pt x="2922" y="1006"/>
                </a:cubicBezTo>
                <a:cubicBezTo>
                  <a:pt x="2888" y="1032"/>
                  <a:pt x="2872" y="1079"/>
                  <a:pt x="2867" y="1120"/>
                </a:cubicBezTo>
                <a:cubicBezTo>
                  <a:pt x="2863" y="1153"/>
                  <a:pt x="2867" y="1196"/>
                  <a:pt x="2892" y="1220"/>
                </a:cubicBezTo>
                <a:cubicBezTo>
                  <a:pt x="2922" y="1249"/>
                  <a:pt x="2990" y="1240"/>
                  <a:pt x="3024" y="1225"/>
                </a:cubicBezTo>
                <a:cubicBezTo>
                  <a:pt x="3077" y="1201"/>
                  <a:pt x="3134" y="1165"/>
                  <a:pt x="3181" y="1130"/>
                </a:cubicBezTo>
                <a:cubicBezTo>
                  <a:pt x="3221" y="1097"/>
                  <a:pt x="3235" y="1087"/>
                  <a:pt x="3262" y="1066"/>
                </a:cubicBezTo>
              </a:path>
              <a:path w="6161" h="1571" extrusionOk="0">
                <a:moveTo>
                  <a:pt x="3521" y="663"/>
                </a:moveTo>
                <a:cubicBezTo>
                  <a:pt x="3535" y="622"/>
                  <a:pt x="3523" y="613"/>
                  <a:pt x="3480" y="596"/>
                </a:cubicBezTo>
                <a:cubicBezTo>
                  <a:pt x="3445" y="582"/>
                  <a:pt x="3411" y="568"/>
                  <a:pt x="3373" y="569"/>
                </a:cubicBezTo>
                <a:cubicBezTo>
                  <a:pt x="3335" y="570"/>
                  <a:pt x="3320" y="593"/>
                  <a:pt x="3307" y="626"/>
                </a:cubicBezTo>
                <a:cubicBezTo>
                  <a:pt x="3280" y="696"/>
                  <a:pt x="3268" y="773"/>
                  <a:pt x="3250" y="845"/>
                </a:cubicBezTo>
                <a:cubicBezTo>
                  <a:pt x="3218" y="974"/>
                  <a:pt x="3170" y="1119"/>
                  <a:pt x="3186" y="1254"/>
                </a:cubicBezTo>
                <a:cubicBezTo>
                  <a:pt x="3193" y="1309"/>
                  <a:pt x="3217" y="1353"/>
                  <a:pt x="3262" y="1384"/>
                </a:cubicBezTo>
                <a:cubicBezTo>
                  <a:pt x="3292" y="1405"/>
                  <a:pt x="3327" y="1413"/>
                  <a:pt x="3360" y="1407"/>
                </a:cubicBezTo>
                <a:cubicBezTo>
                  <a:pt x="3401" y="1399"/>
                  <a:pt x="3411" y="1372"/>
                  <a:pt x="3435" y="1342"/>
                </a:cubicBezTo>
              </a:path>
              <a:path w="6161" h="1571" extrusionOk="0">
                <a:moveTo>
                  <a:pt x="3499" y="1028"/>
                </a:moveTo>
                <a:cubicBezTo>
                  <a:pt x="3510" y="1064"/>
                  <a:pt x="3513" y="1096"/>
                  <a:pt x="3518" y="1133"/>
                </a:cubicBezTo>
                <a:cubicBezTo>
                  <a:pt x="3522" y="1163"/>
                  <a:pt x="3522" y="1192"/>
                  <a:pt x="3522" y="1222"/>
                </a:cubicBezTo>
                <a:cubicBezTo>
                  <a:pt x="3513" y="1180"/>
                  <a:pt x="3509" y="1138"/>
                  <a:pt x="3507" y="1095"/>
                </a:cubicBezTo>
                <a:cubicBezTo>
                  <a:pt x="3505" y="1045"/>
                  <a:pt x="3504" y="993"/>
                  <a:pt x="3519" y="945"/>
                </a:cubicBezTo>
                <a:cubicBezTo>
                  <a:pt x="3528" y="915"/>
                  <a:pt x="3549" y="881"/>
                  <a:pt x="3584" y="877"/>
                </a:cubicBezTo>
                <a:cubicBezTo>
                  <a:pt x="3617" y="874"/>
                  <a:pt x="3662" y="890"/>
                  <a:pt x="3693" y="901"/>
                </a:cubicBezTo>
                <a:cubicBezTo>
                  <a:pt x="3723" y="912"/>
                  <a:pt x="3776" y="924"/>
                  <a:pt x="3799" y="948"/>
                </a:cubicBezTo>
                <a:cubicBezTo>
                  <a:pt x="3826" y="976"/>
                  <a:pt x="3789" y="1019"/>
                  <a:pt x="3779" y="1046"/>
                </a:cubicBezTo>
                <a:cubicBezTo>
                  <a:pt x="3767" y="1077"/>
                  <a:pt x="3757" y="1115"/>
                  <a:pt x="3765" y="1148"/>
                </a:cubicBezTo>
                <a:cubicBezTo>
                  <a:pt x="3774" y="1188"/>
                  <a:pt x="3795" y="1183"/>
                  <a:pt x="3826" y="1187"/>
                </a:cubicBezTo>
                <a:cubicBezTo>
                  <a:pt x="3852" y="1145"/>
                  <a:pt x="3852" y="1123"/>
                  <a:pt x="3846" y="1073"/>
                </a:cubicBezTo>
                <a:cubicBezTo>
                  <a:pt x="3837" y="1000"/>
                  <a:pt x="3831" y="935"/>
                  <a:pt x="3844" y="863"/>
                </a:cubicBezTo>
                <a:cubicBezTo>
                  <a:pt x="3878" y="893"/>
                  <a:pt x="3879" y="920"/>
                  <a:pt x="3885" y="966"/>
                </a:cubicBezTo>
                <a:cubicBezTo>
                  <a:pt x="3892" y="1023"/>
                  <a:pt x="3894" y="1079"/>
                  <a:pt x="3907" y="1135"/>
                </a:cubicBezTo>
                <a:cubicBezTo>
                  <a:pt x="3930" y="1128"/>
                  <a:pt x="3962" y="1113"/>
                  <a:pt x="3988" y="1120"/>
                </a:cubicBezTo>
                <a:cubicBezTo>
                  <a:pt x="4021" y="1129"/>
                  <a:pt x="4042" y="1147"/>
                  <a:pt x="4077" y="1152"/>
                </a:cubicBezTo>
                <a:cubicBezTo>
                  <a:pt x="4114" y="1158"/>
                  <a:pt x="4143" y="1155"/>
                  <a:pt x="4176" y="1137"/>
                </a:cubicBezTo>
                <a:cubicBezTo>
                  <a:pt x="4235" y="1106"/>
                  <a:pt x="4238" y="1043"/>
                  <a:pt x="4233" y="983"/>
                </a:cubicBezTo>
                <a:cubicBezTo>
                  <a:pt x="4229" y="927"/>
                  <a:pt x="4211" y="873"/>
                  <a:pt x="4205" y="817"/>
                </a:cubicBezTo>
                <a:cubicBezTo>
                  <a:pt x="4201" y="782"/>
                  <a:pt x="4189" y="744"/>
                  <a:pt x="4198" y="708"/>
                </a:cubicBezTo>
                <a:cubicBezTo>
                  <a:pt x="4203" y="698"/>
                  <a:pt x="4209" y="687"/>
                  <a:pt x="4214" y="677"/>
                </a:cubicBezTo>
              </a:path>
              <a:path w="6161" h="1571" extrusionOk="0">
                <a:moveTo>
                  <a:pt x="4294" y="638"/>
                </a:moveTo>
                <a:cubicBezTo>
                  <a:pt x="4338" y="675"/>
                  <a:pt x="4367" y="680"/>
                  <a:pt x="4422" y="685"/>
                </a:cubicBezTo>
                <a:cubicBezTo>
                  <a:pt x="4453" y="688"/>
                  <a:pt x="4484" y="691"/>
                  <a:pt x="4516" y="687"/>
                </a:cubicBezTo>
                <a:cubicBezTo>
                  <a:pt x="4571" y="681"/>
                  <a:pt x="4567" y="711"/>
                  <a:pt x="4578" y="758"/>
                </a:cubicBezTo>
                <a:cubicBezTo>
                  <a:pt x="4597" y="840"/>
                  <a:pt x="4614" y="923"/>
                  <a:pt x="4625" y="1007"/>
                </a:cubicBezTo>
                <a:cubicBezTo>
                  <a:pt x="4636" y="1090"/>
                  <a:pt x="4648" y="1189"/>
                  <a:pt x="4598" y="1262"/>
                </a:cubicBezTo>
                <a:cubicBezTo>
                  <a:pt x="4575" y="1296"/>
                  <a:pt x="4534" y="1321"/>
                  <a:pt x="4495" y="1332"/>
                </a:cubicBezTo>
                <a:cubicBezTo>
                  <a:pt x="4473" y="1338"/>
                  <a:pt x="4417" y="1347"/>
                  <a:pt x="4398" y="1326"/>
                </a:cubicBezTo>
                <a:cubicBezTo>
                  <a:pt x="4374" y="1300"/>
                  <a:pt x="4389" y="1282"/>
                  <a:pt x="4399" y="1254"/>
                </a:cubicBezTo>
              </a:path>
              <a:path w="6161" h="1571" extrusionOk="0">
                <a:moveTo>
                  <a:pt x="5044" y="681"/>
                </a:moveTo>
                <a:cubicBezTo>
                  <a:pt x="5021" y="630"/>
                  <a:pt x="5008" y="607"/>
                  <a:pt x="4955" y="581"/>
                </a:cubicBezTo>
                <a:cubicBezTo>
                  <a:pt x="4911" y="560"/>
                  <a:pt x="4873" y="559"/>
                  <a:pt x="4825" y="561"/>
                </a:cubicBezTo>
                <a:cubicBezTo>
                  <a:pt x="4777" y="563"/>
                  <a:pt x="4750" y="580"/>
                  <a:pt x="4736" y="629"/>
                </a:cubicBezTo>
                <a:cubicBezTo>
                  <a:pt x="4721" y="682"/>
                  <a:pt x="4726" y="746"/>
                  <a:pt x="4720" y="800"/>
                </a:cubicBezTo>
                <a:cubicBezTo>
                  <a:pt x="4708" y="920"/>
                  <a:pt x="4682" y="1040"/>
                  <a:pt x="4681" y="1161"/>
                </a:cubicBezTo>
                <a:cubicBezTo>
                  <a:pt x="4681" y="1263"/>
                  <a:pt x="4727" y="1352"/>
                  <a:pt x="4796" y="1425"/>
                </a:cubicBezTo>
                <a:cubicBezTo>
                  <a:pt x="4817" y="1447"/>
                  <a:pt x="4838" y="1464"/>
                  <a:pt x="4862" y="1482"/>
                </a:cubicBezTo>
                <a:cubicBezTo>
                  <a:pt x="4887" y="1455"/>
                  <a:pt x="4905" y="1432"/>
                  <a:pt x="4925" y="1397"/>
                </a:cubicBezTo>
                <a:cubicBezTo>
                  <a:pt x="4942" y="1365"/>
                  <a:pt x="4948" y="1355"/>
                  <a:pt x="4961" y="1334"/>
                </a:cubicBezTo>
              </a:path>
              <a:path w="6161" h="1571" extrusionOk="0">
                <a:moveTo>
                  <a:pt x="5119" y="1050"/>
                </a:moveTo>
                <a:cubicBezTo>
                  <a:pt x="5098" y="1012"/>
                  <a:pt x="5107" y="994"/>
                  <a:pt x="5048" y="1032"/>
                </a:cubicBezTo>
                <a:cubicBezTo>
                  <a:pt x="5000" y="1063"/>
                  <a:pt x="4993" y="1088"/>
                  <a:pt x="4978" y="1133"/>
                </a:cubicBezTo>
                <a:cubicBezTo>
                  <a:pt x="5008" y="1139"/>
                  <a:pt x="5032" y="1146"/>
                  <a:pt x="5066" y="1143"/>
                </a:cubicBezTo>
                <a:cubicBezTo>
                  <a:pt x="5101" y="1140"/>
                  <a:pt x="5135" y="1130"/>
                  <a:pt x="5169" y="1122"/>
                </a:cubicBezTo>
                <a:cubicBezTo>
                  <a:pt x="5166" y="1174"/>
                  <a:pt x="5150" y="1176"/>
                  <a:pt x="5204" y="1213"/>
                </a:cubicBezTo>
                <a:cubicBezTo>
                  <a:pt x="5248" y="1243"/>
                  <a:pt x="5342" y="1222"/>
                  <a:pt x="5348" y="1161"/>
                </a:cubicBezTo>
                <a:cubicBezTo>
                  <a:pt x="5351" y="1128"/>
                  <a:pt x="5321" y="1100"/>
                  <a:pt x="5303" y="1076"/>
                </a:cubicBezTo>
                <a:cubicBezTo>
                  <a:pt x="5330" y="1053"/>
                  <a:pt x="5350" y="1042"/>
                  <a:pt x="5387" y="1023"/>
                </a:cubicBezTo>
                <a:cubicBezTo>
                  <a:pt x="5457" y="986"/>
                  <a:pt x="5519" y="928"/>
                  <a:pt x="5564" y="863"/>
                </a:cubicBezTo>
                <a:cubicBezTo>
                  <a:pt x="5664" y="719"/>
                  <a:pt x="5745" y="443"/>
                  <a:pt x="5682" y="270"/>
                </a:cubicBezTo>
                <a:cubicBezTo>
                  <a:pt x="5677" y="263"/>
                  <a:pt x="5673" y="257"/>
                  <a:pt x="5668" y="250"/>
                </a:cubicBezTo>
                <a:cubicBezTo>
                  <a:pt x="5629" y="284"/>
                  <a:pt x="5609" y="311"/>
                  <a:pt x="5588" y="371"/>
                </a:cubicBezTo>
                <a:cubicBezTo>
                  <a:pt x="5550" y="481"/>
                  <a:pt x="5524" y="594"/>
                  <a:pt x="5507" y="709"/>
                </a:cubicBezTo>
                <a:cubicBezTo>
                  <a:pt x="5485" y="857"/>
                  <a:pt x="5459" y="1047"/>
                  <a:pt x="5514" y="1192"/>
                </a:cubicBezTo>
                <a:cubicBezTo>
                  <a:pt x="5540" y="1260"/>
                  <a:pt x="5566" y="1224"/>
                  <a:pt x="5598" y="1185"/>
                </a:cubicBezTo>
              </a:path>
              <a:path w="6161" h="1571" extrusionOk="0">
                <a:moveTo>
                  <a:pt x="5821" y="633"/>
                </a:moveTo>
                <a:cubicBezTo>
                  <a:pt x="5895" y="630"/>
                  <a:pt x="5968" y="620"/>
                  <a:pt x="6042" y="617"/>
                </a:cubicBezTo>
                <a:cubicBezTo>
                  <a:pt x="6084" y="615"/>
                  <a:pt x="6134" y="605"/>
                  <a:pt x="6155" y="652"/>
                </a:cubicBezTo>
                <a:cubicBezTo>
                  <a:pt x="6177" y="702"/>
                  <a:pt x="6152" y="785"/>
                  <a:pt x="6147" y="836"/>
                </a:cubicBezTo>
                <a:cubicBezTo>
                  <a:pt x="6134" y="955"/>
                  <a:pt x="6150" y="1084"/>
                  <a:pt x="6130" y="1201"/>
                </a:cubicBezTo>
                <a:cubicBezTo>
                  <a:pt x="6122" y="1247"/>
                  <a:pt x="6091" y="1274"/>
                  <a:pt x="6052" y="1296"/>
                </a:cubicBezTo>
                <a:cubicBezTo>
                  <a:pt x="5994" y="1329"/>
                  <a:pt x="5929" y="1346"/>
                  <a:pt x="5870" y="1376"/>
                </a:cubicBezTo>
                <a:cubicBezTo>
                  <a:pt x="5845" y="1389"/>
                  <a:pt x="5838" y="1394"/>
                  <a:pt x="5819" y="1396"/>
                </a:cubicBezTo>
              </a:path>
            </a:pathLst>
          </a:custGeom>
          <a:noFill/>
          <a:ln w="19050" cap="rnd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0172" name="Ink 86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8385175" y="1397000"/>
            <a:ext cx="217488" cy="317500"/>
          </a:xfrm>
          <a:custGeom>
            <a:avLst/>
            <a:gdLst>
              <a:gd name="T0" fmla="*/ 2147483647 w 605"/>
              <a:gd name="T1" fmla="*/ 2147483647 h 881"/>
              <a:gd name="T2" fmla="*/ 2147483647 w 605"/>
              <a:gd name="T3" fmla="*/ 2147483647 h 881"/>
              <a:gd name="T4" fmla="*/ 2147483647 w 605"/>
              <a:gd name="T5" fmla="*/ 2147483647 h 881"/>
              <a:gd name="T6" fmla="*/ 2147483647 w 605"/>
              <a:gd name="T7" fmla="*/ 2147483647 h 881"/>
              <a:gd name="T8" fmla="*/ 2147483647 w 605"/>
              <a:gd name="T9" fmla="*/ 2147483647 h 881"/>
              <a:gd name="T10" fmla="*/ 2147483647 w 605"/>
              <a:gd name="T11" fmla="*/ 0 h 881"/>
              <a:gd name="T12" fmla="*/ 2147483647 w 605"/>
              <a:gd name="T13" fmla="*/ 2147483647 h 881"/>
              <a:gd name="T14" fmla="*/ 2147483647 w 605"/>
              <a:gd name="T15" fmla="*/ 2147483647 h 881"/>
              <a:gd name="T16" fmla="*/ 2147483647 w 605"/>
              <a:gd name="T17" fmla="*/ 2147483647 h 881"/>
              <a:gd name="T18" fmla="*/ 2147483647 w 605"/>
              <a:gd name="T19" fmla="*/ 2147483647 h 881"/>
              <a:gd name="T20" fmla="*/ 2147483647 w 605"/>
              <a:gd name="T21" fmla="*/ 2147483647 h 881"/>
              <a:gd name="T22" fmla="*/ 2147483647 w 605"/>
              <a:gd name="T23" fmla="*/ 2147483647 h 881"/>
              <a:gd name="T24" fmla="*/ 2147483647 w 605"/>
              <a:gd name="T25" fmla="*/ 2147483647 h 881"/>
              <a:gd name="T26" fmla="*/ 0 w 605"/>
              <a:gd name="T27" fmla="*/ 2147483647 h 881"/>
              <a:gd name="T28" fmla="*/ 2147483647 w 605"/>
              <a:gd name="T29" fmla="*/ 2147483647 h 881"/>
              <a:gd name="T30" fmla="*/ 2147483647 w 605"/>
              <a:gd name="T31" fmla="*/ 2147483647 h 881"/>
              <a:gd name="T32" fmla="*/ 2147483647 w 605"/>
              <a:gd name="T33" fmla="*/ 2147483647 h 881"/>
              <a:gd name="T34" fmla="*/ 2147483647 w 605"/>
              <a:gd name="T35" fmla="*/ 2147483647 h 881"/>
              <a:gd name="T36" fmla="*/ 2147483647 w 605"/>
              <a:gd name="T37" fmla="*/ 2147483647 h 881"/>
              <a:gd name="T38" fmla="*/ 2147483647 w 605"/>
              <a:gd name="T39" fmla="*/ 2147483647 h 881"/>
              <a:gd name="T40" fmla="*/ 2147483647 w 605"/>
              <a:gd name="T41" fmla="*/ 2147483647 h 881"/>
              <a:gd name="T42" fmla="*/ 2147483647 w 605"/>
              <a:gd name="T43" fmla="*/ 2147483647 h 881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605"/>
              <a:gd name="T67" fmla="*/ 0 h 881"/>
              <a:gd name="T68" fmla="*/ 605 w 605"/>
              <a:gd name="T69" fmla="*/ 881 h 881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605" h="881" extrusionOk="0">
                <a:moveTo>
                  <a:pt x="163" y="529"/>
                </a:moveTo>
                <a:cubicBezTo>
                  <a:pt x="154" y="550"/>
                  <a:pt x="150" y="558"/>
                  <a:pt x="140" y="571"/>
                </a:cubicBezTo>
                <a:cubicBezTo>
                  <a:pt x="145" y="527"/>
                  <a:pt x="159" y="487"/>
                  <a:pt x="168" y="443"/>
                </a:cubicBezTo>
                <a:cubicBezTo>
                  <a:pt x="181" y="376"/>
                  <a:pt x="195" y="309"/>
                  <a:pt x="207" y="242"/>
                </a:cubicBezTo>
                <a:cubicBezTo>
                  <a:pt x="217" y="184"/>
                  <a:pt x="226" y="126"/>
                  <a:pt x="238" y="68"/>
                </a:cubicBezTo>
                <a:cubicBezTo>
                  <a:pt x="243" y="45"/>
                  <a:pt x="249" y="23"/>
                  <a:pt x="255" y="0"/>
                </a:cubicBezTo>
                <a:cubicBezTo>
                  <a:pt x="290" y="77"/>
                  <a:pt x="305" y="157"/>
                  <a:pt x="328" y="238"/>
                </a:cubicBezTo>
                <a:cubicBezTo>
                  <a:pt x="353" y="327"/>
                  <a:pt x="375" y="417"/>
                  <a:pt x="398" y="507"/>
                </a:cubicBezTo>
                <a:cubicBezTo>
                  <a:pt x="416" y="576"/>
                  <a:pt x="440" y="643"/>
                  <a:pt x="463" y="710"/>
                </a:cubicBezTo>
                <a:cubicBezTo>
                  <a:pt x="471" y="734"/>
                  <a:pt x="479" y="758"/>
                  <a:pt x="487" y="782"/>
                </a:cubicBezTo>
                <a:cubicBezTo>
                  <a:pt x="468" y="728"/>
                  <a:pt x="440" y="681"/>
                  <a:pt x="406" y="635"/>
                </a:cubicBezTo>
                <a:cubicBezTo>
                  <a:pt x="362" y="574"/>
                  <a:pt x="303" y="523"/>
                  <a:pt x="240" y="483"/>
                </a:cubicBezTo>
                <a:cubicBezTo>
                  <a:pt x="185" y="448"/>
                  <a:pt x="118" y="419"/>
                  <a:pt x="56" y="400"/>
                </a:cubicBezTo>
                <a:cubicBezTo>
                  <a:pt x="25" y="394"/>
                  <a:pt x="17" y="393"/>
                  <a:pt x="0" y="381"/>
                </a:cubicBezTo>
                <a:cubicBezTo>
                  <a:pt x="56" y="356"/>
                  <a:pt x="113" y="336"/>
                  <a:pt x="170" y="313"/>
                </a:cubicBezTo>
                <a:cubicBezTo>
                  <a:pt x="287" y="266"/>
                  <a:pt x="402" y="214"/>
                  <a:pt x="517" y="163"/>
                </a:cubicBezTo>
                <a:cubicBezTo>
                  <a:pt x="559" y="144"/>
                  <a:pt x="563" y="139"/>
                  <a:pt x="604" y="150"/>
                </a:cubicBezTo>
                <a:cubicBezTo>
                  <a:pt x="589" y="205"/>
                  <a:pt x="572" y="256"/>
                  <a:pt x="548" y="309"/>
                </a:cubicBezTo>
                <a:cubicBezTo>
                  <a:pt x="508" y="398"/>
                  <a:pt x="456" y="480"/>
                  <a:pt x="410" y="566"/>
                </a:cubicBezTo>
                <a:cubicBezTo>
                  <a:pt x="376" y="630"/>
                  <a:pt x="337" y="694"/>
                  <a:pt x="308" y="761"/>
                </a:cubicBezTo>
                <a:cubicBezTo>
                  <a:pt x="294" y="794"/>
                  <a:pt x="284" y="824"/>
                  <a:pt x="288" y="858"/>
                </a:cubicBezTo>
                <a:cubicBezTo>
                  <a:pt x="291" y="865"/>
                  <a:pt x="293" y="873"/>
                  <a:pt x="296" y="880"/>
                </a:cubicBezTo>
              </a:path>
            </a:pathLst>
          </a:custGeom>
          <a:noFill/>
          <a:ln w="19050" cap="rnd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0173" name="Ink 87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1825625" y="3057525"/>
            <a:ext cx="217488" cy="688975"/>
          </a:xfrm>
          <a:custGeom>
            <a:avLst/>
            <a:gdLst>
              <a:gd name="T0" fmla="*/ 2147483647 w 607"/>
              <a:gd name="T1" fmla="*/ 2147483647 h 1913"/>
              <a:gd name="T2" fmla="*/ 0 w 607"/>
              <a:gd name="T3" fmla="*/ 2147483647 h 1913"/>
              <a:gd name="T4" fmla="*/ 2147483647 w 607"/>
              <a:gd name="T5" fmla="*/ 2147483647 h 1913"/>
              <a:gd name="T6" fmla="*/ 2147483647 w 607"/>
              <a:gd name="T7" fmla="*/ 2147483647 h 1913"/>
              <a:gd name="T8" fmla="*/ 2147483647 w 607"/>
              <a:gd name="T9" fmla="*/ 2147483647 h 1913"/>
              <a:gd name="T10" fmla="*/ 2147483647 w 607"/>
              <a:gd name="T11" fmla="*/ 0 h 1913"/>
              <a:gd name="T12" fmla="*/ 2147483647 w 607"/>
              <a:gd name="T13" fmla="*/ 2147483647 h 1913"/>
              <a:gd name="T14" fmla="*/ 2147483647 w 607"/>
              <a:gd name="T15" fmla="*/ 2147483647 h 1913"/>
              <a:gd name="T16" fmla="*/ 2147483647 w 607"/>
              <a:gd name="T17" fmla="*/ 2147483647 h 1913"/>
              <a:gd name="T18" fmla="*/ 2147483647 w 607"/>
              <a:gd name="T19" fmla="*/ 2147483647 h 1913"/>
              <a:gd name="T20" fmla="*/ 2147483647 w 607"/>
              <a:gd name="T21" fmla="*/ 2147483647 h 1913"/>
              <a:gd name="T22" fmla="*/ 2147483647 w 607"/>
              <a:gd name="T23" fmla="*/ 2147483647 h 1913"/>
              <a:gd name="T24" fmla="*/ 2147483647 w 607"/>
              <a:gd name="T25" fmla="*/ 2147483647 h 1913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607"/>
              <a:gd name="T40" fmla="*/ 0 h 1913"/>
              <a:gd name="T41" fmla="*/ 607 w 607"/>
              <a:gd name="T42" fmla="*/ 1913 h 1913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607" h="1913" extrusionOk="0">
                <a:moveTo>
                  <a:pt x="14" y="844"/>
                </a:moveTo>
                <a:cubicBezTo>
                  <a:pt x="7" y="882"/>
                  <a:pt x="0" y="913"/>
                  <a:pt x="0" y="952"/>
                </a:cubicBezTo>
                <a:cubicBezTo>
                  <a:pt x="-1" y="1048"/>
                  <a:pt x="51" y="1169"/>
                  <a:pt x="164" y="1160"/>
                </a:cubicBezTo>
                <a:cubicBezTo>
                  <a:pt x="237" y="1154"/>
                  <a:pt x="303" y="1102"/>
                  <a:pt x="350" y="1050"/>
                </a:cubicBezTo>
                <a:cubicBezTo>
                  <a:pt x="561" y="818"/>
                  <a:pt x="620" y="456"/>
                  <a:pt x="604" y="153"/>
                </a:cubicBezTo>
                <a:cubicBezTo>
                  <a:pt x="601" y="99"/>
                  <a:pt x="592" y="51"/>
                  <a:pt x="579" y="0"/>
                </a:cubicBezTo>
                <a:cubicBezTo>
                  <a:pt x="555" y="46"/>
                  <a:pt x="544" y="87"/>
                  <a:pt x="536" y="148"/>
                </a:cubicBezTo>
                <a:cubicBezTo>
                  <a:pt x="462" y="689"/>
                  <a:pt x="519" y="1242"/>
                  <a:pt x="480" y="1786"/>
                </a:cubicBezTo>
                <a:cubicBezTo>
                  <a:pt x="477" y="1828"/>
                  <a:pt x="474" y="1870"/>
                  <a:pt x="471" y="1912"/>
                </a:cubicBezTo>
                <a:cubicBezTo>
                  <a:pt x="461" y="1855"/>
                  <a:pt x="452" y="1798"/>
                  <a:pt x="444" y="1741"/>
                </a:cubicBezTo>
                <a:cubicBezTo>
                  <a:pt x="441" y="1718"/>
                  <a:pt x="437" y="1695"/>
                  <a:pt x="434" y="1672"/>
                </a:cubicBezTo>
              </a:path>
              <a:path w="607" h="1913" extrusionOk="0">
                <a:moveTo>
                  <a:pt x="23" y="597"/>
                </a:moveTo>
                <a:cubicBezTo>
                  <a:pt x="25" y="549"/>
                  <a:pt x="31" y="544"/>
                  <a:pt x="69" y="513"/>
                </a:cubicBezTo>
              </a:path>
            </a:pathLst>
          </a:custGeom>
          <a:noFill/>
          <a:ln w="19050" cap="rnd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0174" name="Ink 88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2398713" y="3138488"/>
            <a:ext cx="131762" cy="138112"/>
          </a:xfrm>
          <a:custGeom>
            <a:avLst/>
            <a:gdLst>
              <a:gd name="T0" fmla="*/ 2147483647 w 365"/>
              <a:gd name="T1" fmla="*/ 2147483647 h 383"/>
              <a:gd name="T2" fmla="*/ 2147483647 w 365"/>
              <a:gd name="T3" fmla="*/ 2147483647 h 383"/>
              <a:gd name="T4" fmla="*/ 2147483647 w 365"/>
              <a:gd name="T5" fmla="*/ 2147483647 h 383"/>
              <a:gd name="T6" fmla="*/ 2147483647 w 365"/>
              <a:gd name="T7" fmla="*/ 2147483647 h 383"/>
              <a:gd name="T8" fmla="*/ 2147483647 w 365"/>
              <a:gd name="T9" fmla="*/ 0 h 383"/>
              <a:gd name="T10" fmla="*/ 2147483647 w 365"/>
              <a:gd name="T11" fmla="*/ 2147483647 h 383"/>
              <a:gd name="T12" fmla="*/ 2147483647 w 365"/>
              <a:gd name="T13" fmla="*/ 2147483647 h 383"/>
              <a:gd name="T14" fmla="*/ 2147483647 w 365"/>
              <a:gd name="T15" fmla="*/ 2147483647 h 383"/>
              <a:gd name="T16" fmla="*/ 2147483647 w 365"/>
              <a:gd name="T17" fmla="*/ 2147483647 h 38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365"/>
              <a:gd name="T28" fmla="*/ 0 h 383"/>
              <a:gd name="T29" fmla="*/ 365 w 365"/>
              <a:gd name="T30" fmla="*/ 383 h 383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365" h="383" extrusionOk="0">
                <a:moveTo>
                  <a:pt x="21" y="340"/>
                </a:moveTo>
                <a:cubicBezTo>
                  <a:pt x="-32" y="357"/>
                  <a:pt x="41" y="306"/>
                  <a:pt x="59" y="284"/>
                </a:cubicBezTo>
                <a:cubicBezTo>
                  <a:pt x="100" y="233"/>
                  <a:pt x="137" y="180"/>
                  <a:pt x="168" y="122"/>
                </a:cubicBezTo>
                <a:cubicBezTo>
                  <a:pt x="186" y="88"/>
                  <a:pt x="201" y="54"/>
                  <a:pt x="215" y="18"/>
                </a:cubicBezTo>
                <a:cubicBezTo>
                  <a:pt x="217" y="12"/>
                  <a:pt x="220" y="6"/>
                  <a:pt x="222" y="0"/>
                </a:cubicBezTo>
                <a:cubicBezTo>
                  <a:pt x="233" y="39"/>
                  <a:pt x="241" y="79"/>
                  <a:pt x="251" y="119"/>
                </a:cubicBezTo>
                <a:cubicBezTo>
                  <a:pt x="265" y="178"/>
                  <a:pt x="281" y="236"/>
                  <a:pt x="299" y="294"/>
                </a:cubicBezTo>
                <a:cubicBezTo>
                  <a:pt x="308" y="324"/>
                  <a:pt x="319" y="353"/>
                  <a:pt x="328" y="382"/>
                </a:cubicBezTo>
                <a:cubicBezTo>
                  <a:pt x="344" y="348"/>
                  <a:pt x="354" y="317"/>
                  <a:pt x="364" y="280"/>
                </a:cubicBezTo>
              </a:path>
            </a:pathLst>
          </a:custGeom>
          <a:noFill/>
          <a:ln w="19050" cap="rnd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0175" name="Ink 89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2828925" y="3249613"/>
            <a:ext cx="395288" cy="141287"/>
          </a:xfrm>
          <a:custGeom>
            <a:avLst/>
            <a:gdLst>
              <a:gd name="T0" fmla="*/ 0 w 1094"/>
              <a:gd name="T1" fmla="*/ 2147483647 h 393"/>
              <a:gd name="T2" fmla="*/ 2147483647 w 1094"/>
              <a:gd name="T3" fmla="*/ 2147483647 h 393"/>
              <a:gd name="T4" fmla="*/ 2147483647 w 1094"/>
              <a:gd name="T5" fmla="*/ 2147483647 h 393"/>
              <a:gd name="T6" fmla="*/ 2147483647 w 1094"/>
              <a:gd name="T7" fmla="*/ 2147483647 h 393"/>
              <a:gd name="T8" fmla="*/ 2147483647 w 1094"/>
              <a:gd name="T9" fmla="*/ 2147483647 h 393"/>
              <a:gd name="T10" fmla="*/ 2147483647 w 1094"/>
              <a:gd name="T11" fmla="*/ 2147483647 h 393"/>
              <a:gd name="T12" fmla="*/ 2147483647 w 1094"/>
              <a:gd name="T13" fmla="*/ 2147483647 h 393"/>
              <a:gd name="T14" fmla="*/ 2147483647 w 1094"/>
              <a:gd name="T15" fmla="*/ 2147483647 h 393"/>
              <a:gd name="T16" fmla="*/ 2147483647 w 1094"/>
              <a:gd name="T17" fmla="*/ 2147483647 h 393"/>
              <a:gd name="T18" fmla="*/ 2147483647 w 1094"/>
              <a:gd name="T19" fmla="*/ 2147483647 h 393"/>
              <a:gd name="T20" fmla="*/ 2147483647 w 1094"/>
              <a:gd name="T21" fmla="*/ 2147483647 h 393"/>
              <a:gd name="T22" fmla="*/ 2147483647 w 1094"/>
              <a:gd name="T23" fmla="*/ 2147483647 h 393"/>
              <a:gd name="T24" fmla="*/ 2147483647 w 1094"/>
              <a:gd name="T25" fmla="*/ 2147483647 h 393"/>
              <a:gd name="T26" fmla="*/ 2147483647 w 1094"/>
              <a:gd name="T27" fmla="*/ 2147483647 h 393"/>
              <a:gd name="T28" fmla="*/ 2147483647 w 1094"/>
              <a:gd name="T29" fmla="*/ 2147483647 h 393"/>
              <a:gd name="T30" fmla="*/ 2147483647 w 1094"/>
              <a:gd name="T31" fmla="*/ 2147483647 h 393"/>
              <a:gd name="T32" fmla="*/ 2147483647 w 1094"/>
              <a:gd name="T33" fmla="*/ 0 h 393"/>
              <a:gd name="T34" fmla="*/ 2147483647 w 1094"/>
              <a:gd name="T35" fmla="*/ 2147483647 h 393"/>
              <a:gd name="T36" fmla="*/ 2147483647 w 1094"/>
              <a:gd name="T37" fmla="*/ 2147483647 h 393"/>
              <a:gd name="T38" fmla="*/ 2147483647 w 1094"/>
              <a:gd name="T39" fmla="*/ 2147483647 h 393"/>
              <a:gd name="T40" fmla="*/ 2147483647 w 1094"/>
              <a:gd name="T41" fmla="*/ 2147483647 h 393"/>
              <a:gd name="T42" fmla="*/ 2147483647 w 1094"/>
              <a:gd name="T43" fmla="*/ 2147483647 h 393"/>
              <a:gd name="T44" fmla="*/ 2147483647 w 1094"/>
              <a:gd name="T45" fmla="*/ 2147483647 h 393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w 1094"/>
              <a:gd name="T70" fmla="*/ 0 h 393"/>
              <a:gd name="T71" fmla="*/ 1094 w 1094"/>
              <a:gd name="T72" fmla="*/ 393 h 393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T69" t="T70" r="T71" b="T72"/>
            <a:pathLst>
              <a:path w="1094" h="393" extrusionOk="0">
                <a:moveTo>
                  <a:pt x="0" y="74"/>
                </a:moveTo>
                <a:cubicBezTo>
                  <a:pt x="21" y="101"/>
                  <a:pt x="42" y="91"/>
                  <a:pt x="80" y="91"/>
                </a:cubicBezTo>
                <a:cubicBezTo>
                  <a:pt x="129" y="91"/>
                  <a:pt x="179" y="90"/>
                  <a:pt x="228" y="88"/>
                </a:cubicBezTo>
                <a:cubicBezTo>
                  <a:pt x="275" y="86"/>
                  <a:pt x="320" y="82"/>
                  <a:pt x="366" y="70"/>
                </a:cubicBezTo>
                <a:cubicBezTo>
                  <a:pt x="396" y="62"/>
                  <a:pt x="412" y="52"/>
                  <a:pt x="436" y="34"/>
                </a:cubicBezTo>
              </a:path>
              <a:path w="1094" h="393" extrusionOk="0">
                <a:moveTo>
                  <a:pt x="55" y="293"/>
                </a:moveTo>
                <a:cubicBezTo>
                  <a:pt x="44" y="333"/>
                  <a:pt x="27" y="368"/>
                  <a:pt x="76" y="390"/>
                </a:cubicBezTo>
                <a:cubicBezTo>
                  <a:pt x="100" y="401"/>
                  <a:pt x="156" y="392"/>
                  <a:pt x="182" y="388"/>
                </a:cubicBezTo>
                <a:cubicBezTo>
                  <a:pt x="223" y="382"/>
                  <a:pt x="263" y="369"/>
                  <a:pt x="303" y="360"/>
                </a:cubicBezTo>
                <a:cubicBezTo>
                  <a:pt x="349" y="350"/>
                  <a:pt x="382" y="338"/>
                  <a:pt x="423" y="315"/>
                </a:cubicBezTo>
                <a:cubicBezTo>
                  <a:pt x="453" y="299"/>
                  <a:pt x="464" y="293"/>
                  <a:pt x="483" y="281"/>
                </a:cubicBezTo>
              </a:path>
              <a:path w="1094" h="393" extrusionOk="0">
                <a:moveTo>
                  <a:pt x="675" y="26"/>
                </a:moveTo>
                <a:cubicBezTo>
                  <a:pt x="652" y="26"/>
                  <a:pt x="643" y="27"/>
                  <a:pt x="627" y="33"/>
                </a:cubicBezTo>
                <a:cubicBezTo>
                  <a:pt x="669" y="50"/>
                  <a:pt x="704" y="53"/>
                  <a:pt x="750" y="54"/>
                </a:cubicBezTo>
                <a:cubicBezTo>
                  <a:pt x="803" y="56"/>
                  <a:pt x="861" y="60"/>
                  <a:pt x="914" y="53"/>
                </a:cubicBezTo>
                <a:cubicBezTo>
                  <a:pt x="950" y="48"/>
                  <a:pt x="1001" y="39"/>
                  <a:pt x="1033" y="20"/>
                </a:cubicBezTo>
                <a:cubicBezTo>
                  <a:pt x="1042" y="13"/>
                  <a:pt x="1050" y="7"/>
                  <a:pt x="1059" y="0"/>
                </a:cubicBezTo>
              </a:path>
              <a:path w="1094" h="393" extrusionOk="0">
                <a:moveTo>
                  <a:pt x="635" y="320"/>
                </a:moveTo>
                <a:cubicBezTo>
                  <a:pt x="633" y="327"/>
                  <a:pt x="630" y="334"/>
                  <a:pt x="628" y="341"/>
                </a:cubicBezTo>
                <a:cubicBezTo>
                  <a:pt x="680" y="346"/>
                  <a:pt x="702" y="326"/>
                  <a:pt x="752" y="307"/>
                </a:cubicBezTo>
                <a:cubicBezTo>
                  <a:pt x="802" y="288"/>
                  <a:pt x="854" y="287"/>
                  <a:pt x="905" y="278"/>
                </a:cubicBezTo>
                <a:cubicBezTo>
                  <a:pt x="941" y="272"/>
                  <a:pt x="979" y="276"/>
                  <a:pt x="1015" y="264"/>
                </a:cubicBezTo>
                <a:cubicBezTo>
                  <a:pt x="1042" y="255"/>
                  <a:pt x="1068" y="239"/>
                  <a:pt x="1093" y="225"/>
                </a:cubicBezTo>
              </a:path>
            </a:pathLst>
          </a:custGeom>
          <a:noFill/>
          <a:ln w="19050" cap="rnd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0176" name="Ink 90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3436938" y="3206750"/>
            <a:ext cx="528637" cy="309563"/>
          </a:xfrm>
          <a:custGeom>
            <a:avLst/>
            <a:gdLst>
              <a:gd name="T0" fmla="*/ 2147483647 w 1470"/>
              <a:gd name="T1" fmla="*/ 2147483647 h 862"/>
              <a:gd name="T2" fmla="*/ 2147483647 w 1470"/>
              <a:gd name="T3" fmla="*/ 2147483647 h 862"/>
              <a:gd name="T4" fmla="*/ 2147483647 w 1470"/>
              <a:gd name="T5" fmla="*/ 2147483647 h 862"/>
              <a:gd name="T6" fmla="*/ 2147483647 w 1470"/>
              <a:gd name="T7" fmla="*/ 2147483647 h 862"/>
              <a:gd name="T8" fmla="*/ 2147483647 w 1470"/>
              <a:gd name="T9" fmla="*/ 2147483647 h 862"/>
              <a:gd name="T10" fmla="*/ 2147483647 w 1470"/>
              <a:gd name="T11" fmla="*/ 2147483647 h 862"/>
              <a:gd name="T12" fmla="*/ 2147483647 w 1470"/>
              <a:gd name="T13" fmla="*/ 2147483647 h 862"/>
              <a:gd name="T14" fmla="*/ 2147483647 w 1470"/>
              <a:gd name="T15" fmla="*/ 2147483647 h 862"/>
              <a:gd name="T16" fmla="*/ 2147483647 w 1470"/>
              <a:gd name="T17" fmla="*/ 2147483647 h 862"/>
              <a:gd name="T18" fmla="*/ 2147483647 w 1470"/>
              <a:gd name="T19" fmla="*/ 2147483647 h 862"/>
              <a:gd name="T20" fmla="*/ 2147483647 w 1470"/>
              <a:gd name="T21" fmla="*/ 2147483647 h 862"/>
              <a:gd name="T22" fmla="*/ 2147483647 w 1470"/>
              <a:gd name="T23" fmla="*/ 2147483647 h 862"/>
              <a:gd name="T24" fmla="*/ 2147483647 w 1470"/>
              <a:gd name="T25" fmla="*/ 2147483647 h 862"/>
              <a:gd name="T26" fmla="*/ 2147483647 w 1470"/>
              <a:gd name="T27" fmla="*/ 2147483647 h 862"/>
              <a:gd name="T28" fmla="*/ 2147483647 w 1470"/>
              <a:gd name="T29" fmla="*/ 2147483647 h 862"/>
              <a:gd name="T30" fmla="*/ 2147483647 w 1470"/>
              <a:gd name="T31" fmla="*/ 2147483647 h 862"/>
              <a:gd name="T32" fmla="*/ 2147483647 w 1470"/>
              <a:gd name="T33" fmla="*/ 2147483647 h 862"/>
              <a:gd name="T34" fmla="*/ 2147483647 w 1470"/>
              <a:gd name="T35" fmla="*/ 2147483647 h 862"/>
              <a:gd name="T36" fmla="*/ 2147483647 w 1470"/>
              <a:gd name="T37" fmla="*/ 2147483647 h 862"/>
              <a:gd name="T38" fmla="*/ 2147483647 w 1470"/>
              <a:gd name="T39" fmla="*/ 2147483647 h 862"/>
              <a:gd name="T40" fmla="*/ 2147483647 w 1470"/>
              <a:gd name="T41" fmla="*/ 2147483647 h 862"/>
              <a:gd name="T42" fmla="*/ 2147483647 w 1470"/>
              <a:gd name="T43" fmla="*/ 2147483647 h 862"/>
              <a:gd name="T44" fmla="*/ 2147483647 w 1470"/>
              <a:gd name="T45" fmla="*/ 2147483647 h 862"/>
              <a:gd name="T46" fmla="*/ 2147483647 w 1470"/>
              <a:gd name="T47" fmla="*/ 2147483647 h 862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w 1470"/>
              <a:gd name="T73" fmla="*/ 0 h 862"/>
              <a:gd name="T74" fmla="*/ 1470 w 1470"/>
              <a:gd name="T75" fmla="*/ 862 h 862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T72" t="T73" r="T74" b="T75"/>
            <a:pathLst>
              <a:path w="1470" h="862" extrusionOk="0">
                <a:moveTo>
                  <a:pt x="353" y="55"/>
                </a:moveTo>
                <a:cubicBezTo>
                  <a:pt x="337" y="18"/>
                  <a:pt x="320" y="-8"/>
                  <a:pt x="272" y="1"/>
                </a:cubicBezTo>
                <a:cubicBezTo>
                  <a:pt x="229" y="9"/>
                  <a:pt x="177" y="38"/>
                  <a:pt x="145" y="67"/>
                </a:cubicBezTo>
                <a:cubicBezTo>
                  <a:pt x="90" y="117"/>
                  <a:pt x="49" y="189"/>
                  <a:pt x="25" y="259"/>
                </a:cubicBezTo>
                <a:cubicBezTo>
                  <a:pt x="-14" y="373"/>
                  <a:pt x="-14" y="517"/>
                  <a:pt x="75" y="608"/>
                </a:cubicBezTo>
                <a:cubicBezTo>
                  <a:pt x="151" y="685"/>
                  <a:pt x="272" y="695"/>
                  <a:pt x="373" y="685"/>
                </a:cubicBezTo>
                <a:cubicBezTo>
                  <a:pt x="453" y="677"/>
                  <a:pt x="537" y="655"/>
                  <a:pt x="597" y="598"/>
                </a:cubicBezTo>
                <a:cubicBezTo>
                  <a:pt x="651" y="547"/>
                  <a:pt x="664" y="474"/>
                  <a:pt x="656" y="403"/>
                </a:cubicBezTo>
                <a:cubicBezTo>
                  <a:pt x="647" y="319"/>
                  <a:pt x="611" y="243"/>
                  <a:pt x="561" y="176"/>
                </a:cubicBezTo>
                <a:cubicBezTo>
                  <a:pt x="521" y="122"/>
                  <a:pt x="467" y="74"/>
                  <a:pt x="403" y="53"/>
                </a:cubicBezTo>
                <a:cubicBezTo>
                  <a:pt x="345" y="34"/>
                  <a:pt x="447" y="73"/>
                  <a:pt x="449" y="74"/>
                </a:cubicBezTo>
              </a:path>
              <a:path w="1470" h="862" extrusionOk="0">
                <a:moveTo>
                  <a:pt x="890" y="144"/>
                </a:moveTo>
                <a:cubicBezTo>
                  <a:pt x="883" y="122"/>
                  <a:pt x="881" y="113"/>
                  <a:pt x="876" y="98"/>
                </a:cubicBezTo>
                <a:cubicBezTo>
                  <a:pt x="918" y="121"/>
                  <a:pt x="940" y="159"/>
                  <a:pt x="968" y="198"/>
                </a:cubicBezTo>
                <a:cubicBezTo>
                  <a:pt x="1024" y="277"/>
                  <a:pt x="1082" y="354"/>
                  <a:pt x="1144" y="429"/>
                </a:cubicBezTo>
                <a:cubicBezTo>
                  <a:pt x="1212" y="511"/>
                  <a:pt x="1282" y="591"/>
                  <a:pt x="1365" y="658"/>
                </a:cubicBezTo>
                <a:cubicBezTo>
                  <a:pt x="1381" y="671"/>
                  <a:pt x="1435" y="721"/>
                  <a:pt x="1461" y="693"/>
                </a:cubicBezTo>
                <a:cubicBezTo>
                  <a:pt x="1467" y="670"/>
                  <a:pt x="1468" y="661"/>
                  <a:pt x="1469" y="644"/>
                </a:cubicBezTo>
              </a:path>
              <a:path w="1470" h="862" extrusionOk="0">
                <a:moveTo>
                  <a:pt x="1444" y="32"/>
                </a:moveTo>
                <a:cubicBezTo>
                  <a:pt x="1415" y="-2"/>
                  <a:pt x="1392" y="58"/>
                  <a:pt x="1361" y="106"/>
                </a:cubicBezTo>
                <a:cubicBezTo>
                  <a:pt x="1306" y="190"/>
                  <a:pt x="1253" y="275"/>
                  <a:pt x="1201" y="360"/>
                </a:cubicBezTo>
                <a:cubicBezTo>
                  <a:pt x="1145" y="452"/>
                  <a:pt x="1091" y="545"/>
                  <a:pt x="1037" y="638"/>
                </a:cubicBezTo>
                <a:cubicBezTo>
                  <a:pt x="1006" y="693"/>
                  <a:pt x="974" y="747"/>
                  <a:pt x="944" y="802"/>
                </a:cubicBezTo>
                <a:cubicBezTo>
                  <a:pt x="932" y="823"/>
                  <a:pt x="928" y="839"/>
                  <a:pt x="920" y="861"/>
                </a:cubicBezTo>
              </a:path>
            </a:pathLst>
          </a:custGeom>
          <a:noFill/>
          <a:ln w="19050" cap="rnd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0177" name="Ink 91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4211638" y="2949575"/>
            <a:ext cx="593725" cy="503238"/>
          </a:xfrm>
          <a:custGeom>
            <a:avLst/>
            <a:gdLst>
              <a:gd name="T0" fmla="*/ 2147483647 w 1651"/>
              <a:gd name="T1" fmla="*/ 2147483647 h 1400"/>
              <a:gd name="T2" fmla="*/ 2147483647 w 1651"/>
              <a:gd name="T3" fmla="*/ 2147483647 h 1400"/>
              <a:gd name="T4" fmla="*/ 2147483647 w 1651"/>
              <a:gd name="T5" fmla="*/ 2147483647 h 1400"/>
              <a:gd name="T6" fmla="*/ 2147483647 w 1651"/>
              <a:gd name="T7" fmla="*/ 2147483647 h 1400"/>
              <a:gd name="T8" fmla="*/ 2147483647 w 1651"/>
              <a:gd name="T9" fmla="*/ 2147483647 h 1400"/>
              <a:gd name="T10" fmla="*/ 2147483647 w 1651"/>
              <a:gd name="T11" fmla="*/ 2147483647 h 1400"/>
              <a:gd name="T12" fmla="*/ 2147483647 w 1651"/>
              <a:gd name="T13" fmla="*/ 2147483647 h 1400"/>
              <a:gd name="T14" fmla="*/ 2147483647 w 1651"/>
              <a:gd name="T15" fmla="*/ 2147483647 h 1400"/>
              <a:gd name="T16" fmla="*/ 2147483647 w 1651"/>
              <a:gd name="T17" fmla="*/ 2147483647 h 1400"/>
              <a:gd name="T18" fmla="*/ 2147483647 w 1651"/>
              <a:gd name="T19" fmla="*/ 2147483647 h 1400"/>
              <a:gd name="T20" fmla="*/ 2147483647 w 1651"/>
              <a:gd name="T21" fmla="*/ 2147483647 h 1400"/>
              <a:gd name="T22" fmla="*/ 2147483647 w 1651"/>
              <a:gd name="T23" fmla="*/ 2147483647 h 1400"/>
              <a:gd name="T24" fmla="*/ 2147483647 w 1651"/>
              <a:gd name="T25" fmla="*/ 2147483647 h 1400"/>
              <a:gd name="T26" fmla="*/ 2147483647 w 1651"/>
              <a:gd name="T27" fmla="*/ 2147483647 h 1400"/>
              <a:gd name="T28" fmla="*/ 2147483647 w 1651"/>
              <a:gd name="T29" fmla="*/ 2147483647 h 1400"/>
              <a:gd name="T30" fmla="*/ 2147483647 w 1651"/>
              <a:gd name="T31" fmla="*/ 2147483647 h 1400"/>
              <a:gd name="T32" fmla="*/ 2147483647 w 1651"/>
              <a:gd name="T33" fmla="*/ 2147483647 h 1400"/>
              <a:gd name="T34" fmla="*/ 2147483647 w 1651"/>
              <a:gd name="T35" fmla="*/ 2147483647 h 1400"/>
              <a:gd name="T36" fmla="*/ 2147483647 w 1651"/>
              <a:gd name="T37" fmla="*/ 2147483647 h 1400"/>
              <a:gd name="T38" fmla="*/ 2147483647 w 1651"/>
              <a:gd name="T39" fmla="*/ 2147483647 h 1400"/>
              <a:gd name="T40" fmla="*/ 2147483647 w 1651"/>
              <a:gd name="T41" fmla="*/ 2147483647 h 1400"/>
              <a:gd name="T42" fmla="*/ 2147483647 w 1651"/>
              <a:gd name="T43" fmla="*/ 2147483647 h 1400"/>
              <a:gd name="T44" fmla="*/ 2147483647 w 1651"/>
              <a:gd name="T45" fmla="*/ 2147483647 h 1400"/>
              <a:gd name="T46" fmla="*/ 2147483647 w 1651"/>
              <a:gd name="T47" fmla="*/ 2147483647 h 1400"/>
              <a:gd name="T48" fmla="*/ 2147483647 w 1651"/>
              <a:gd name="T49" fmla="*/ 2147483647 h 1400"/>
              <a:gd name="T50" fmla="*/ 2147483647 w 1651"/>
              <a:gd name="T51" fmla="*/ 0 h 1400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w 1651"/>
              <a:gd name="T79" fmla="*/ 0 h 1400"/>
              <a:gd name="T80" fmla="*/ 1651 w 1651"/>
              <a:gd name="T81" fmla="*/ 1400 h 1400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T78" t="T79" r="T80" b="T81"/>
            <a:pathLst>
              <a:path w="1651" h="1400" extrusionOk="0">
                <a:moveTo>
                  <a:pt x="411" y="1087"/>
                </a:moveTo>
                <a:cubicBezTo>
                  <a:pt x="411" y="1042"/>
                  <a:pt x="419" y="1011"/>
                  <a:pt x="400" y="968"/>
                </a:cubicBezTo>
                <a:cubicBezTo>
                  <a:pt x="352" y="861"/>
                  <a:pt x="245" y="843"/>
                  <a:pt x="160" y="919"/>
                </a:cubicBezTo>
                <a:cubicBezTo>
                  <a:pt x="64" y="1005"/>
                  <a:pt x="-35" y="1213"/>
                  <a:pt x="8" y="1343"/>
                </a:cubicBezTo>
                <a:cubicBezTo>
                  <a:pt x="24" y="1390"/>
                  <a:pt x="64" y="1404"/>
                  <a:pt x="110" y="1399"/>
                </a:cubicBezTo>
                <a:cubicBezTo>
                  <a:pt x="218" y="1386"/>
                  <a:pt x="296" y="1274"/>
                  <a:pt x="340" y="1186"/>
                </a:cubicBezTo>
                <a:cubicBezTo>
                  <a:pt x="362" y="1142"/>
                  <a:pt x="376" y="1096"/>
                  <a:pt x="393" y="1050"/>
                </a:cubicBezTo>
                <a:cubicBezTo>
                  <a:pt x="400" y="1102"/>
                  <a:pt x="398" y="1153"/>
                  <a:pt x="406" y="1205"/>
                </a:cubicBezTo>
                <a:cubicBezTo>
                  <a:pt x="413" y="1253"/>
                  <a:pt x="416" y="1291"/>
                  <a:pt x="469" y="1302"/>
                </a:cubicBezTo>
                <a:cubicBezTo>
                  <a:pt x="515" y="1312"/>
                  <a:pt x="565" y="1245"/>
                  <a:pt x="589" y="1217"/>
                </a:cubicBezTo>
                <a:cubicBezTo>
                  <a:pt x="617" y="1184"/>
                  <a:pt x="634" y="1148"/>
                  <a:pt x="655" y="1111"/>
                </a:cubicBezTo>
                <a:cubicBezTo>
                  <a:pt x="659" y="1146"/>
                  <a:pt x="658" y="1187"/>
                  <a:pt x="664" y="1223"/>
                </a:cubicBezTo>
                <a:cubicBezTo>
                  <a:pt x="673" y="1280"/>
                  <a:pt x="691" y="1304"/>
                  <a:pt x="753" y="1299"/>
                </a:cubicBezTo>
                <a:cubicBezTo>
                  <a:pt x="856" y="1291"/>
                  <a:pt x="966" y="1166"/>
                  <a:pt x="1030" y="1097"/>
                </a:cubicBezTo>
                <a:cubicBezTo>
                  <a:pt x="1052" y="1073"/>
                  <a:pt x="1069" y="1047"/>
                  <a:pt x="1089" y="1022"/>
                </a:cubicBezTo>
                <a:cubicBezTo>
                  <a:pt x="1041" y="1079"/>
                  <a:pt x="948" y="1169"/>
                  <a:pt x="972" y="1255"/>
                </a:cubicBezTo>
                <a:cubicBezTo>
                  <a:pt x="986" y="1304"/>
                  <a:pt x="1057" y="1348"/>
                  <a:pt x="1105" y="1355"/>
                </a:cubicBezTo>
                <a:cubicBezTo>
                  <a:pt x="1137" y="1360"/>
                  <a:pt x="1160" y="1358"/>
                  <a:pt x="1190" y="1343"/>
                </a:cubicBezTo>
                <a:cubicBezTo>
                  <a:pt x="1226" y="1325"/>
                  <a:pt x="1252" y="1297"/>
                  <a:pt x="1279" y="1268"/>
                </a:cubicBezTo>
                <a:cubicBezTo>
                  <a:pt x="1350" y="1190"/>
                  <a:pt x="1396" y="1092"/>
                  <a:pt x="1438" y="996"/>
                </a:cubicBezTo>
                <a:cubicBezTo>
                  <a:pt x="1400" y="1029"/>
                  <a:pt x="1367" y="1051"/>
                  <a:pt x="1338" y="1096"/>
                </a:cubicBezTo>
                <a:cubicBezTo>
                  <a:pt x="1298" y="1158"/>
                  <a:pt x="1250" y="1243"/>
                  <a:pt x="1276" y="1320"/>
                </a:cubicBezTo>
                <a:cubicBezTo>
                  <a:pt x="1308" y="1417"/>
                  <a:pt x="1434" y="1365"/>
                  <a:pt x="1488" y="1324"/>
                </a:cubicBezTo>
                <a:cubicBezTo>
                  <a:pt x="1632" y="1213"/>
                  <a:pt x="1647" y="979"/>
                  <a:pt x="1650" y="815"/>
                </a:cubicBezTo>
                <a:cubicBezTo>
                  <a:pt x="1654" y="567"/>
                  <a:pt x="1614" y="341"/>
                  <a:pt x="1546" y="108"/>
                </a:cubicBezTo>
                <a:cubicBezTo>
                  <a:pt x="1532" y="59"/>
                  <a:pt x="1549" y="49"/>
                  <a:pt x="1566" y="0"/>
                </a:cubicBezTo>
              </a:path>
            </a:pathLst>
          </a:custGeom>
          <a:noFill/>
          <a:ln w="19050" cap="rnd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0178" name="Ink 92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6667500" y="3448050"/>
            <a:ext cx="212725" cy="203200"/>
          </a:xfrm>
          <a:custGeom>
            <a:avLst/>
            <a:gdLst>
              <a:gd name="T0" fmla="*/ 2147483647 w 591"/>
              <a:gd name="T1" fmla="*/ 2147483647 h 565"/>
              <a:gd name="T2" fmla="*/ 2147483647 w 591"/>
              <a:gd name="T3" fmla="*/ 2147483647 h 565"/>
              <a:gd name="T4" fmla="*/ 2147483647 w 591"/>
              <a:gd name="T5" fmla="*/ 2147483647 h 565"/>
              <a:gd name="T6" fmla="*/ 2147483647 w 591"/>
              <a:gd name="T7" fmla="*/ 2147483647 h 565"/>
              <a:gd name="T8" fmla="*/ 2147483647 w 591"/>
              <a:gd name="T9" fmla="*/ 2147483647 h 565"/>
              <a:gd name="T10" fmla="*/ 2147483647 w 591"/>
              <a:gd name="T11" fmla="*/ 2147483647 h 565"/>
              <a:gd name="T12" fmla="*/ 2147483647 w 591"/>
              <a:gd name="T13" fmla="*/ 2147483647 h 565"/>
              <a:gd name="T14" fmla="*/ 2147483647 w 591"/>
              <a:gd name="T15" fmla="*/ 2147483647 h 565"/>
              <a:gd name="T16" fmla="*/ 2147483647 w 591"/>
              <a:gd name="T17" fmla="*/ 2147483647 h 565"/>
              <a:gd name="T18" fmla="*/ 2147483647 w 591"/>
              <a:gd name="T19" fmla="*/ 2147483647 h 565"/>
              <a:gd name="T20" fmla="*/ 2147483647 w 591"/>
              <a:gd name="T21" fmla="*/ 2147483647 h 565"/>
              <a:gd name="T22" fmla="*/ 2147483647 w 591"/>
              <a:gd name="T23" fmla="*/ 2147483647 h 565"/>
              <a:gd name="T24" fmla="*/ 2147483647 w 591"/>
              <a:gd name="T25" fmla="*/ 2147483647 h 565"/>
              <a:gd name="T26" fmla="*/ 2147483647 w 591"/>
              <a:gd name="T27" fmla="*/ 2147483647 h 565"/>
              <a:gd name="T28" fmla="*/ 2147483647 w 591"/>
              <a:gd name="T29" fmla="*/ 2147483647 h 565"/>
              <a:gd name="T30" fmla="*/ 2147483647 w 591"/>
              <a:gd name="T31" fmla="*/ 0 h 565"/>
              <a:gd name="T32" fmla="*/ 2147483647 w 591"/>
              <a:gd name="T33" fmla="*/ 2147483647 h 565"/>
              <a:gd name="T34" fmla="*/ 2147483647 w 591"/>
              <a:gd name="T35" fmla="*/ 2147483647 h 565"/>
              <a:gd name="T36" fmla="*/ 2147483647 w 591"/>
              <a:gd name="T37" fmla="*/ 2147483647 h 565"/>
              <a:gd name="T38" fmla="*/ 2147483647 w 591"/>
              <a:gd name="T39" fmla="*/ 2147483647 h 565"/>
              <a:gd name="T40" fmla="*/ 2147483647 w 591"/>
              <a:gd name="T41" fmla="*/ 2147483647 h 565"/>
              <a:gd name="T42" fmla="*/ 2147483647 w 591"/>
              <a:gd name="T43" fmla="*/ 2147483647 h 565"/>
              <a:gd name="T44" fmla="*/ 2147483647 w 591"/>
              <a:gd name="T45" fmla="*/ 2147483647 h 565"/>
              <a:gd name="T46" fmla="*/ 2147483647 w 591"/>
              <a:gd name="T47" fmla="*/ 2147483647 h 565"/>
              <a:gd name="T48" fmla="*/ 2147483647 w 591"/>
              <a:gd name="T49" fmla="*/ 2147483647 h 565"/>
              <a:gd name="T50" fmla="*/ 2147483647 w 591"/>
              <a:gd name="T51" fmla="*/ 2147483647 h 565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w 591"/>
              <a:gd name="T79" fmla="*/ 0 h 565"/>
              <a:gd name="T80" fmla="*/ 591 w 591"/>
              <a:gd name="T81" fmla="*/ 565 h 565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T78" t="T79" r="T80" b="T81"/>
            <a:pathLst>
              <a:path w="591" h="565" extrusionOk="0">
                <a:moveTo>
                  <a:pt x="236" y="179"/>
                </a:moveTo>
                <a:lnTo>
                  <a:pt x="236" y="179"/>
                </a:lnTo>
              </a:path>
              <a:path w="591" h="565" extrusionOk="0">
                <a:moveTo>
                  <a:pt x="196" y="290"/>
                </a:moveTo>
                <a:cubicBezTo>
                  <a:pt x="204" y="258"/>
                  <a:pt x="212" y="226"/>
                  <a:pt x="210" y="193"/>
                </a:cubicBezTo>
                <a:cubicBezTo>
                  <a:pt x="208" y="157"/>
                  <a:pt x="202" y="149"/>
                  <a:pt x="179" y="125"/>
                </a:cubicBezTo>
                <a:cubicBezTo>
                  <a:pt x="132" y="147"/>
                  <a:pt x="109" y="173"/>
                  <a:pt x="83" y="219"/>
                </a:cubicBezTo>
                <a:cubicBezTo>
                  <a:pt x="55" y="268"/>
                  <a:pt x="33" y="322"/>
                  <a:pt x="16" y="376"/>
                </a:cubicBezTo>
                <a:cubicBezTo>
                  <a:pt x="2" y="422"/>
                  <a:pt x="-12" y="476"/>
                  <a:pt x="15" y="520"/>
                </a:cubicBezTo>
                <a:cubicBezTo>
                  <a:pt x="32" y="547"/>
                  <a:pt x="63" y="555"/>
                  <a:pt x="93" y="561"/>
                </a:cubicBezTo>
                <a:cubicBezTo>
                  <a:pt x="122" y="567"/>
                  <a:pt x="154" y="565"/>
                  <a:pt x="182" y="554"/>
                </a:cubicBezTo>
                <a:cubicBezTo>
                  <a:pt x="222" y="538"/>
                  <a:pt x="239" y="516"/>
                  <a:pt x="258" y="478"/>
                </a:cubicBezTo>
                <a:cubicBezTo>
                  <a:pt x="263" y="468"/>
                  <a:pt x="267" y="459"/>
                  <a:pt x="272" y="449"/>
                </a:cubicBezTo>
              </a:path>
              <a:path w="591" h="565" extrusionOk="0">
                <a:moveTo>
                  <a:pt x="312" y="267"/>
                </a:moveTo>
                <a:cubicBezTo>
                  <a:pt x="325" y="232"/>
                  <a:pt x="344" y="209"/>
                  <a:pt x="367" y="180"/>
                </a:cubicBezTo>
                <a:cubicBezTo>
                  <a:pt x="389" y="151"/>
                  <a:pt x="413" y="124"/>
                  <a:pt x="435" y="95"/>
                </a:cubicBezTo>
                <a:cubicBezTo>
                  <a:pt x="457" y="65"/>
                  <a:pt x="475" y="36"/>
                  <a:pt x="485" y="0"/>
                </a:cubicBezTo>
                <a:cubicBezTo>
                  <a:pt x="459" y="19"/>
                  <a:pt x="457" y="39"/>
                  <a:pt x="450" y="73"/>
                </a:cubicBezTo>
                <a:cubicBezTo>
                  <a:pt x="440" y="116"/>
                  <a:pt x="432" y="160"/>
                  <a:pt x="423" y="204"/>
                </a:cubicBezTo>
                <a:cubicBezTo>
                  <a:pt x="411" y="262"/>
                  <a:pt x="398" y="321"/>
                  <a:pt x="381" y="378"/>
                </a:cubicBezTo>
                <a:cubicBezTo>
                  <a:pt x="375" y="399"/>
                  <a:pt x="367" y="419"/>
                  <a:pt x="358" y="439"/>
                </a:cubicBezTo>
              </a:path>
              <a:path w="591" h="565" extrusionOk="0">
                <a:moveTo>
                  <a:pt x="282" y="480"/>
                </a:moveTo>
                <a:cubicBezTo>
                  <a:pt x="272" y="499"/>
                  <a:pt x="269" y="504"/>
                  <a:pt x="272" y="519"/>
                </a:cubicBezTo>
                <a:cubicBezTo>
                  <a:pt x="305" y="514"/>
                  <a:pt x="334" y="503"/>
                  <a:pt x="366" y="495"/>
                </a:cubicBezTo>
                <a:cubicBezTo>
                  <a:pt x="403" y="485"/>
                  <a:pt x="437" y="469"/>
                  <a:pt x="473" y="458"/>
                </a:cubicBezTo>
                <a:cubicBezTo>
                  <a:pt x="502" y="449"/>
                  <a:pt x="528" y="440"/>
                  <a:pt x="557" y="431"/>
                </a:cubicBezTo>
                <a:cubicBezTo>
                  <a:pt x="568" y="427"/>
                  <a:pt x="579" y="424"/>
                  <a:pt x="590" y="420"/>
                </a:cubicBezTo>
              </a:path>
            </a:pathLst>
          </a:custGeom>
          <a:noFill/>
          <a:ln w="19050" cap="rnd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0179" name="Ink 93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2154238" y="3697288"/>
            <a:ext cx="3608387" cy="677862"/>
          </a:xfrm>
          <a:custGeom>
            <a:avLst/>
            <a:gdLst>
              <a:gd name="T0" fmla="*/ 0 w 10021"/>
              <a:gd name="T1" fmla="*/ 2147483647 h 1885"/>
              <a:gd name="T2" fmla="*/ 2147483647 w 10021"/>
              <a:gd name="T3" fmla="*/ 2147483647 h 1885"/>
              <a:gd name="T4" fmla="*/ 2147483647 w 10021"/>
              <a:gd name="T5" fmla="*/ 2147483647 h 1885"/>
              <a:gd name="T6" fmla="*/ 2147483647 w 10021"/>
              <a:gd name="T7" fmla="*/ 2147483647 h 1885"/>
              <a:gd name="T8" fmla="*/ 2147483647 w 10021"/>
              <a:gd name="T9" fmla="*/ 2147483647 h 1885"/>
              <a:gd name="T10" fmla="*/ 2147483647 w 10021"/>
              <a:gd name="T11" fmla="*/ 2147483647 h 1885"/>
              <a:gd name="T12" fmla="*/ 2147483647 w 10021"/>
              <a:gd name="T13" fmla="*/ 2147483647 h 1885"/>
              <a:gd name="T14" fmla="*/ 2147483647 w 10021"/>
              <a:gd name="T15" fmla="*/ 2147483647 h 1885"/>
              <a:gd name="T16" fmla="*/ 2147483647 w 10021"/>
              <a:gd name="T17" fmla="*/ 2147483647 h 1885"/>
              <a:gd name="T18" fmla="*/ 2147483647 w 10021"/>
              <a:gd name="T19" fmla="*/ 2147483647 h 1885"/>
              <a:gd name="T20" fmla="*/ 2147483647 w 10021"/>
              <a:gd name="T21" fmla="*/ 2147483647 h 1885"/>
              <a:gd name="T22" fmla="*/ 2147483647 w 10021"/>
              <a:gd name="T23" fmla="*/ 2147483647 h 1885"/>
              <a:gd name="T24" fmla="*/ 2147483647 w 10021"/>
              <a:gd name="T25" fmla="*/ 2147483647 h 1885"/>
              <a:gd name="T26" fmla="*/ 2147483647 w 10021"/>
              <a:gd name="T27" fmla="*/ 2147483647 h 1885"/>
              <a:gd name="T28" fmla="*/ 2147483647 w 10021"/>
              <a:gd name="T29" fmla="*/ 2147483647 h 1885"/>
              <a:gd name="T30" fmla="*/ 2147483647 w 10021"/>
              <a:gd name="T31" fmla="*/ 2147483647 h 1885"/>
              <a:gd name="T32" fmla="*/ 2147483647 w 10021"/>
              <a:gd name="T33" fmla="*/ 2147483647 h 1885"/>
              <a:gd name="T34" fmla="*/ 2147483647 w 10021"/>
              <a:gd name="T35" fmla="*/ 2147483647 h 1885"/>
              <a:gd name="T36" fmla="*/ 2147483647 w 10021"/>
              <a:gd name="T37" fmla="*/ 2147483647 h 1885"/>
              <a:gd name="T38" fmla="*/ 2147483647 w 10021"/>
              <a:gd name="T39" fmla="*/ 2147483647 h 1885"/>
              <a:gd name="T40" fmla="*/ 2147483647 w 10021"/>
              <a:gd name="T41" fmla="*/ 2147483647 h 1885"/>
              <a:gd name="T42" fmla="*/ 2147483647 w 10021"/>
              <a:gd name="T43" fmla="*/ 2147483647 h 1885"/>
              <a:gd name="T44" fmla="*/ 2147483647 w 10021"/>
              <a:gd name="T45" fmla="*/ 2147483647 h 1885"/>
              <a:gd name="T46" fmla="*/ 2147483647 w 10021"/>
              <a:gd name="T47" fmla="*/ 2147483647 h 1885"/>
              <a:gd name="T48" fmla="*/ 2147483647 w 10021"/>
              <a:gd name="T49" fmla="*/ 2147483647 h 1885"/>
              <a:gd name="T50" fmla="*/ 2147483647 w 10021"/>
              <a:gd name="T51" fmla="*/ 2147483647 h 1885"/>
              <a:gd name="T52" fmla="*/ 2147483647 w 10021"/>
              <a:gd name="T53" fmla="*/ 2147483647 h 1885"/>
              <a:gd name="T54" fmla="*/ 2147483647 w 10021"/>
              <a:gd name="T55" fmla="*/ 2147483647 h 1885"/>
              <a:gd name="T56" fmla="*/ 2147483647 w 10021"/>
              <a:gd name="T57" fmla="*/ 2147483647 h 1885"/>
              <a:gd name="T58" fmla="*/ 2147483647 w 10021"/>
              <a:gd name="T59" fmla="*/ 2147483647 h 1885"/>
              <a:gd name="T60" fmla="*/ 2147483647 w 10021"/>
              <a:gd name="T61" fmla="*/ 2147483647 h 1885"/>
              <a:gd name="T62" fmla="*/ 2147483647 w 10021"/>
              <a:gd name="T63" fmla="*/ 2147483647 h 1885"/>
              <a:gd name="T64" fmla="*/ 2147483647 w 10021"/>
              <a:gd name="T65" fmla="*/ 2147483647 h 1885"/>
              <a:gd name="T66" fmla="*/ 2147483647 w 10021"/>
              <a:gd name="T67" fmla="*/ 2147483647 h 1885"/>
              <a:gd name="T68" fmla="*/ 2147483647 w 10021"/>
              <a:gd name="T69" fmla="*/ 2147483647 h 1885"/>
              <a:gd name="T70" fmla="*/ 2147483647 w 10021"/>
              <a:gd name="T71" fmla="*/ 2147483647 h 1885"/>
              <a:gd name="T72" fmla="*/ 2147483647 w 10021"/>
              <a:gd name="T73" fmla="*/ 2147483647 h 1885"/>
              <a:gd name="T74" fmla="*/ 2147483647 w 10021"/>
              <a:gd name="T75" fmla="*/ 2147483647 h 1885"/>
              <a:gd name="T76" fmla="*/ 2147483647 w 10021"/>
              <a:gd name="T77" fmla="*/ 2147483647 h 1885"/>
              <a:gd name="T78" fmla="*/ 2147483647 w 10021"/>
              <a:gd name="T79" fmla="*/ 2147483647 h 1885"/>
              <a:gd name="T80" fmla="*/ 2147483647 w 10021"/>
              <a:gd name="T81" fmla="*/ 2147483647 h 1885"/>
              <a:gd name="T82" fmla="*/ 2147483647 w 10021"/>
              <a:gd name="T83" fmla="*/ 2147483647 h 1885"/>
              <a:gd name="T84" fmla="*/ 2147483647 w 10021"/>
              <a:gd name="T85" fmla="*/ 2147483647 h 1885"/>
              <a:gd name="T86" fmla="*/ 2147483647 w 10021"/>
              <a:gd name="T87" fmla="*/ 2147483647 h 1885"/>
              <a:gd name="T88" fmla="*/ 2147483647 w 10021"/>
              <a:gd name="T89" fmla="*/ 2147483647 h 1885"/>
              <a:gd name="T90" fmla="*/ 2147483647 w 10021"/>
              <a:gd name="T91" fmla="*/ 2147483647 h 1885"/>
              <a:gd name="T92" fmla="*/ 2147483647 w 10021"/>
              <a:gd name="T93" fmla="*/ 2147483647 h 1885"/>
              <a:gd name="T94" fmla="*/ 2147483647 w 10021"/>
              <a:gd name="T95" fmla="*/ 2147483647 h 1885"/>
              <a:gd name="T96" fmla="*/ 2147483647 w 10021"/>
              <a:gd name="T97" fmla="*/ 2147483647 h 1885"/>
              <a:gd name="T98" fmla="*/ 2147483647 w 10021"/>
              <a:gd name="T99" fmla="*/ 2147483647 h 1885"/>
              <a:gd name="T100" fmla="*/ 2147483647 w 10021"/>
              <a:gd name="T101" fmla="*/ 2147483647 h 1885"/>
              <a:gd name="T102" fmla="*/ 2147483647 w 10021"/>
              <a:gd name="T103" fmla="*/ 2147483647 h 1885"/>
              <a:gd name="T104" fmla="*/ 2147483647 w 10021"/>
              <a:gd name="T105" fmla="*/ 2147483647 h 1885"/>
              <a:gd name="T106" fmla="*/ 2147483647 w 10021"/>
              <a:gd name="T107" fmla="*/ 2147483647 h 1885"/>
              <a:gd name="T108" fmla="*/ 2147483647 w 10021"/>
              <a:gd name="T109" fmla="*/ 2147483647 h 1885"/>
              <a:gd name="T110" fmla="*/ 2147483647 w 10021"/>
              <a:gd name="T111" fmla="*/ 2147483647 h 1885"/>
              <a:gd name="T112" fmla="*/ 2147483647 w 10021"/>
              <a:gd name="T113" fmla="*/ 2147483647 h 1885"/>
              <a:gd name="T114" fmla="*/ 2147483647 w 10021"/>
              <a:gd name="T115" fmla="*/ 2147483647 h 1885"/>
              <a:gd name="T116" fmla="*/ 2147483647 w 10021"/>
              <a:gd name="T117" fmla="*/ 2147483647 h 1885"/>
              <a:gd name="T118" fmla="*/ 2147483647 w 10021"/>
              <a:gd name="T119" fmla="*/ 2147483647 h 1885"/>
              <a:gd name="T120" fmla="*/ 2147483647 w 10021"/>
              <a:gd name="T121" fmla="*/ 2147483647 h 1885"/>
              <a:gd name="T122" fmla="*/ 2147483647 w 10021"/>
              <a:gd name="T123" fmla="*/ 2147483647 h 1885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10021"/>
              <a:gd name="T187" fmla="*/ 0 h 1885"/>
              <a:gd name="T188" fmla="*/ 10021 w 10021"/>
              <a:gd name="T189" fmla="*/ 1885 h 1885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10021" h="1885" extrusionOk="0">
                <a:moveTo>
                  <a:pt x="230" y="814"/>
                </a:moveTo>
                <a:cubicBezTo>
                  <a:pt x="195" y="797"/>
                  <a:pt x="189" y="782"/>
                  <a:pt x="138" y="787"/>
                </a:cubicBezTo>
                <a:cubicBezTo>
                  <a:pt x="66" y="794"/>
                  <a:pt x="11" y="823"/>
                  <a:pt x="0" y="896"/>
                </a:cubicBezTo>
                <a:cubicBezTo>
                  <a:pt x="-11" y="972"/>
                  <a:pt x="116" y="1073"/>
                  <a:pt x="161" y="1118"/>
                </a:cubicBezTo>
                <a:cubicBezTo>
                  <a:pt x="216" y="1173"/>
                  <a:pt x="278" y="1225"/>
                  <a:pt x="325" y="1288"/>
                </a:cubicBezTo>
                <a:cubicBezTo>
                  <a:pt x="350" y="1322"/>
                  <a:pt x="341" y="1331"/>
                  <a:pt x="346" y="1366"/>
                </a:cubicBezTo>
                <a:cubicBezTo>
                  <a:pt x="295" y="1385"/>
                  <a:pt x="272" y="1394"/>
                  <a:pt x="215" y="1381"/>
                </a:cubicBezTo>
                <a:cubicBezTo>
                  <a:pt x="149" y="1366"/>
                  <a:pt x="145" y="1343"/>
                  <a:pt x="118" y="1299"/>
                </a:cubicBezTo>
                <a:cubicBezTo>
                  <a:pt x="167" y="1271"/>
                  <a:pt x="215" y="1252"/>
                  <a:pt x="270" y="1235"/>
                </a:cubicBezTo>
                <a:cubicBezTo>
                  <a:pt x="342" y="1213"/>
                  <a:pt x="411" y="1185"/>
                  <a:pt x="481" y="1156"/>
                </a:cubicBezTo>
                <a:cubicBezTo>
                  <a:pt x="543" y="1130"/>
                  <a:pt x="690" y="1069"/>
                  <a:pt x="711" y="994"/>
                </a:cubicBezTo>
                <a:cubicBezTo>
                  <a:pt x="718" y="970"/>
                  <a:pt x="718" y="961"/>
                  <a:pt x="700" y="948"/>
                </a:cubicBezTo>
                <a:cubicBezTo>
                  <a:pt x="660" y="967"/>
                  <a:pt x="626" y="978"/>
                  <a:pt x="599" y="1019"/>
                </a:cubicBezTo>
                <a:cubicBezTo>
                  <a:pt x="564" y="1071"/>
                  <a:pt x="543" y="1143"/>
                  <a:pt x="558" y="1206"/>
                </a:cubicBezTo>
                <a:cubicBezTo>
                  <a:pt x="572" y="1263"/>
                  <a:pt x="619" y="1316"/>
                  <a:pt x="682" y="1311"/>
                </a:cubicBezTo>
                <a:cubicBezTo>
                  <a:pt x="816" y="1301"/>
                  <a:pt x="929" y="1143"/>
                  <a:pt x="979" y="1035"/>
                </a:cubicBezTo>
                <a:cubicBezTo>
                  <a:pt x="1081" y="816"/>
                  <a:pt x="1091" y="539"/>
                  <a:pt x="1032" y="307"/>
                </a:cubicBezTo>
                <a:cubicBezTo>
                  <a:pt x="1020" y="271"/>
                  <a:pt x="1018" y="262"/>
                  <a:pt x="1003" y="243"/>
                </a:cubicBezTo>
                <a:cubicBezTo>
                  <a:pt x="948" y="295"/>
                  <a:pt x="946" y="366"/>
                  <a:pt x="932" y="443"/>
                </a:cubicBezTo>
                <a:cubicBezTo>
                  <a:pt x="885" y="689"/>
                  <a:pt x="836" y="958"/>
                  <a:pt x="870" y="1209"/>
                </a:cubicBezTo>
                <a:cubicBezTo>
                  <a:pt x="878" y="1267"/>
                  <a:pt x="897" y="1302"/>
                  <a:pt x="955" y="1272"/>
                </a:cubicBezTo>
                <a:cubicBezTo>
                  <a:pt x="997" y="1236"/>
                  <a:pt x="1014" y="1221"/>
                  <a:pt x="1038" y="1190"/>
                </a:cubicBezTo>
              </a:path>
              <a:path w="10021" h="1885" extrusionOk="0">
                <a:moveTo>
                  <a:pt x="1435" y="418"/>
                </a:moveTo>
                <a:cubicBezTo>
                  <a:pt x="1465" y="306"/>
                  <a:pt x="1501" y="193"/>
                  <a:pt x="1509" y="77"/>
                </a:cubicBezTo>
                <a:cubicBezTo>
                  <a:pt x="1509" y="36"/>
                  <a:pt x="1510" y="25"/>
                  <a:pt x="1503" y="0"/>
                </a:cubicBezTo>
                <a:cubicBezTo>
                  <a:pt x="1462" y="63"/>
                  <a:pt x="1437" y="115"/>
                  <a:pt x="1419" y="198"/>
                </a:cubicBezTo>
                <a:cubicBezTo>
                  <a:pt x="1338" y="574"/>
                  <a:pt x="1337" y="967"/>
                  <a:pt x="1315" y="1349"/>
                </a:cubicBezTo>
                <a:cubicBezTo>
                  <a:pt x="1313" y="1388"/>
                  <a:pt x="1312" y="1866"/>
                  <a:pt x="1262" y="1878"/>
                </a:cubicBezTo>
                <a:cubicBezTo>
                  <a:pt x="1237" y="1885"/>
                  <a:pt x="1228" y="1884"/>
                  <a:pt x="1230" y="1852"/>
                </a:cubicBezTo>
              </a:path>
              <a:path w="10021" h="1885" extrusionOk="0">
                <a:moveTo>
                  <a:pt x="1221" y="1247"/>
                </a:moveTo>
                <a:cubicBezTo>
                  <a:pt x="1254" y="1218"/>
                  <a:pt x="1273" y="1216"/>
                  <a:pt x="1315" y="1207"/>
                </a:cubicBezTo>
                <a:cubicBezTo>
                  <a:pt x="1351" y="1200"/>
                  <a:pt x="1378" y="1190"/>
                  <a:pt x="1408" y="1170"/>
                </a:cubicBezTo>
                <a:cubicBezTo>
                  <a:pt x="1415" y="1165"/>
                  <a:pt x="1422" y="1160"/>
                  <a:pt x="1429" y="1155"/>
                </a:cubicBezTo>
              </a:path>
              <a:path w="10021" h="1885" extrusionOk="0">
                <a:moveTo>
                  <a:pt x="1911" y="1063"/>
                </a:moveTo>
                <a:cubicBezTo>
                  <a:pt x="1941" y="1046"/>
                  <a:pt x="1969" y="1027"/>
                  <a:pt x="1998" y="1008"/>
                </a:cubicBezTo>
                <a:cubicBezTo>
                  <a:pt x="1986" y="1006"/>
                  <a:pt x="1963" y="988"/>
                  <a:pt x="1930" y="1039"/>
                </a:cubicBezTo>
                <a:cubicBezTo>
                  <a:pt x="1905" y="1078"/>
                  <a:pt x="1899" y="1144"/>
                  <a:pt x="1941" y="1174"/>
                </a:cubicBezTo>
                <a:cubicBezTo>
                  <a:pt x="1982" y="1203"/>
                  <a:pt x="2038" y="1176"/>
                  <a:pt x="2073" y="1151"/>
                </a:cubicBezTo>
                <a:cubicBezTo>
                  <a:pt x="2135" y="1107"/>
                  <a:pt x="2179" y="1039"/>
                  <a:pt x="2200" y="966"/>
                </a:cubicBezTo>
                <a:cubicBezTo>
                  <a:pt x="2253" y="782"/>
                  <a:pt x="2198" y="564"/>
                  <a:pt x="2127" y="392"/>
                </a:cubicBezTo>
                <a:cubicBezTo>
                  <a:pt x="2105" y="339"/>
                  <a:pt x="2042" y="243"/>
                  <a:pt x="2049" y="300"/>
                </a:cubicBezTo>
                <a:cubicBezTo>
                  <a:pt x="2054" y="313"/>
                  <a:pt x="2058" y="325"/>
                  <a:pt x="2063" y="338"/>
                </a:cubicBezTo>
              </a:path>
              <a:path w="10021" h="1885" extrusionOk="0">
                <a:moveTo>
                  <a:pt x="2386" y="1118"/>
                </a:moveTo>
                <a:cubicBezTo>
                  <a:pt x="2400" y="1153"/>
                  <a:pt x="2407" y="1173"/>
                  <a:pt x="2432" y="1199"/>
                </a:cubicBezTo>
                <a:cubicBezTo>
                  <a:pt x="2446" y="1152"/>
                  <a:pt x="2453" y="1106"/>
                  <a:pt x="2461" y="1058"/>
                </a:cubicBezTo>
                <a:cubicBezTo>
                  <a:pt x="2468" y="1011"/>
                  <a:pt x="2473" y="934"/>
                  <a:pt x="2531" y="922"/>
                </a:cubicBezTo>
                <a:cubicBezTo>
                  <a:pt x="2560" y="916"/>
                  <a:pt x="2608" y="963"/>
                  <a:pt x="2626" y="979"/>
                </a:cubicBezTo>
                <a:cubicBezTo>
                  <a:pt x="2660" y="1008"/>
                  <a:pt x="2696" y="1040"/>
                  <a:pt x="2723" y="1077"/>
                </a:cubicBezTo>
                <a:cubicBezTo>
                  <a:pt x="2743" y="1104"/>
                  <a:pt x="2750" y="1140"/>
                  <a:pt x="2729" y="1170"/>
                </a:cubicBezTo>
                <a:cubicBezTo>
                  <a:pt x="2707" y="1201"/>
                  <a:pt x="2641" y="1226"/>
                  <a:pt x="2604" y="1220"/>
                </a:cubicBezTo>
                <a:cubicBezTo>
                  <a:pt x="2568" y="1214"/>
                  <a:pt x="2540" y="1192"/>
                  <a:pt x="2534" y="1156"/>
                </a:cubicBezTo>
                <a:cubicBezTo>
                  <a:pt x="2533" y="1126"/>
                  <a:pt x="2533" y="1116"/>
                  <a:pt x="2539" y="1096"/>
                </a:cubicBezTo>
              </a:path>
              <a:path w="10021" h="1885" extrusionOk="0">
                <a:moveTo>
                  <a:pt x="2739" y="537"/>
                </a:moveTo>
                <a:cubicBezTo>
                  <a:pt x="2751" y="469"/>
                  <a:pt x="2763" y="401"/>
                  <a:pt x="2771" y="333"/>
                </a:cubicBezTo>
                <a:cubicBezTo>
                  <a:pt x="2772" y="324"/>
                  <a:pt x="2773" y="316"/>
                  <a:pt x="2774" y="307"/>
                </a:cubicBezTo>
                <a:cubicBezTo>
                  <a:pt x="2777" y="396"/>
                  <a:pt x="2777" y="486"/>
                  <a:pt x="2782" y="575"/>
                </a:cubicBezTo>
                <a:cubicBezTo>
                  <a:pt x="2795" y="799"/>
                  <a:pt x="2795" y="1061"/>
                  <a:pt x="2879" y="1272"/>
                </a:cubicBezTo>
                <a:cubicBezTo>
                  <a:pt x="2911" y="1352"/>
                  <a:pt x="2916" y="1222"/>
                  <a:pt x="2917" y="1206"/>
                </a:cubicBezTo>
              </a:path>
              <a:path w="10021" h="1885" extrusionOk="0">
                <a:moveTo>
                  <a:pt x="2818" y="868"/>
                </a:moveTo>
                <a:cubicBezTo>
                  <a:pt x="2802" y="839"/>
                  <a:pt x="2797" y="832"/>
                  <a:pt x="2789" y="813"/>
                </a:cubicBezTo>
                <a:cubicBezTo>
                  <a:pt x="2841" y="802"/>
                  <a:pt x="2877" y="816"/>
                  <a:pt x="2931" y="828"/>
                </a:cubicBezTo>
                <a:cubicBezTo>
                  <a:pt x="2971" y="837"/>
                  <a:pt x="3011" y="845"/>
                  <a:pt x="3052" y="852"/>
                </a:cubicBezTo>
              </a:path>
              <a:path w="10021" h="1885" extrusionOk="0">
                <a:moveTo>
                  <a:pt x="3098" y="1087"/>
                </a:moveTo>
                <a:cubicBezTo>
                  <a:pt x="3085" y="1129"/>
                  <a:pt x="3070" y="1166"/>
                  <a:pt x="3080" y="1208"/>
                </a:cubicBezTo>
                <a:cubicBezTo>
                  <a:pt x="3105" y="1171"/>
                  <a:pt x="3120" y="1136"/>
                  <a:pt x="3135" y="1094"/>
                </a:cubicBezTo>
                <a:cubicBezTo>
                  <a:pt x="3156" y="1036"/>
                  <a:pt x="3177" y="979"/>
                  <a:pt x="3200" y="922"/>
                </a:cubicBezTo>
                <a:cubicBezTo>
                  <a:pt x="3212" y="893"/>
                  <a:pt x="3228" y="833"/>
                  <a:pt x="3265" y="823"/>
                </a:cubicBezTo>
                <a:cubicBezTo>
                  <a:pt x="3298" y="814"/>
                  <a:pt x="3339" y="863"/>
                  <a:pt x="3357" y="882"/>
                </a:cubicBezTo>
                <a:cubicBezTo>
                  <a:pt x="3398" y="925"/>
                  <a:pt x="3441" y="972"/>
                  <a:pt x="3473" y="1023"/>
                </a:cubicBezTo>
                <a:cubicBezTo>
                  <a:pt x="3498" y="1062"/>
                  <a:pt x="3517" y="1112"/>
                  <a:pt x="3495" y="1157"/>
                </a:cubicBezTo>
                <a:cubicBezTo>
                  <a:pt x="3475" y="1198"/>
                  <a:pt x="3432" y="1215"/>
                  <a:pt x="3390" y="1216"/>
                </a:cubicBezTo>
                <a:cubicBezTo>
                  <a:pt x="3326" y="1217"/>
                  <a:pt x="3309" y="1179"/>
                  <a:pt x="3312" y="1124"/>
                </a:cubicBezTo>
              </a:path>
              <a:path w="10021" h="1885" extrusionOk="0">
                <a:moveTo>
                  <a:pt x="3824" y="419"/>
                </a:moveTo>
                <a:cubicBezTo>
                  <a:pt x="3835" y="399"/>
                  <a:pt x="3839" y="392"/>
                  <a:pt x="3839" y="376"/>
                </a:cubicBezTo>
                <a:cubicBezTo>
                  <a:pt x="3798" y="358"/>
                  <a:pt x="3768" y="350"/>
                  <a:pt x="3724" y="369"/>
                </a:cubicBezTo>
                <a:cubicBezTo>
                  <a:pt x="3659" y="397"/>
                  <a:pt x="3639" y="466"/>
                  <a:pt x="3626" y="531"/>
                </a:cubicBezTo>
                <a:cubicBezTo>
                  <a:pt x="3591" y="713"/>
                  <a:pt x="3576" y="923"/>
                  <a:pt x="3593" y="1107"/>
                </a:cubicBezTo>
                <a:cubicBezTo>
                  <a:pt x="3601" y="1200"/>
                  <a:pt x="3634" y="1275"/>
                  <a:pt x="3710" y="1332"/>
                </a:cubicBezTo>
                <a:cubicBezTo>
                  <a:pt x="3801" y="1400"/>
                  <a:pt x="3891" y="1409"/>
                  <a:pt x="3987" y="1353"/>
                </a:cubicBezTo>
              </a:path>
              <a:path w="10021" h="1885" extrusionOk="0">
                <a:moveTo>
                  <a:pt x="5296" y="511"/>
                </a:moveTo>
                <a:cubicBezTo>
                  <a:pt x="5311" y="490"/>
                  <a:pt x="5328" y="477"/>
                  <a:pt x="5344" y="461"/>
                </a:cubicBezTo>
                <a:cubicBezTo>
                  <a:pt x="5395" y="493"/>
                  <a:pt x="5418" y="529"/>
                  <a:pt x="5443" y="585"/>
                </a:cubicBezTo>
                <a:cubicBezTo>
                  <a:pt x="5505" y="725"/>
                  <a:pt x="5559" y="872"/>
                  <a:pt x="5613" y="1016"/>
                </a:cubicBezTo>
                <a:cubicBezTo>
                  <a:pt x="5643" y="1096"/>
                  <a:pt x="5680" y="1190"/>
                  <a:pt x="5643" y="1274"/>
                </a:cubicBezTo>
                <a:cubicBezTo>
                  <a:pt x="5617" y="1334"/>
                  <a:pt x="5558" y="1372"/>
                  <a:pt x="5499" y="1395"/>
                </a:cubicBezTo>
                <a:cubicBezTo>
                  <a:pt x="5446" y="1416"/>
                  <a:pt x="5383" y="1435"/>
                  <a:pt x="5325" y="1431"/>
                </a:cubicBezTo>
                <a:cubicBezTo>
                  <a:pt x="5275" y="1428"/>
                  <a:pt x="5302" y="1392"/>
                  <a:pt x="5311" y="1367"/>
                </a:cubicBezTo>
              </a:path>
              <a:path w="10021" h="1885" extrusionOk="0">
                <a:moveTo>
                  <a:pt x="5869" y="419"/>
                </a:moveTo>
                <a:cubicBezTo>
                  <a:pt x="5841" y="401"/>
                  <a:pt x="5814" y="389"/>
                  <a:pt x="5779" y="389"/>
                </a:cubicBezTo>
                <a:cubicBezTo>
                  <a:pt x="5707" y="388"/>
                  <a:pt x="5678" y="439"/>
                  <a:pt x="5678" y="505"/>
                </a:cubicBezTo>
                <a:cubicBezTo>
                  <a:pt x="5678" y="584"/>
                  <a:pt x="5697" y="663"/>
                  <a:pt x="5702" y="742"/>
                </a:cubicBezTo>
                <a:cubicBezTo>
                  <a:pt x="5709" y="858"/>
                  <a:pt x="5693" y="973"/>
                  <a:pt x="5695" y="1089"/>
                </a:cubicBezTo>
                <a:cubicBezTo>
                  <a:pt x="5696" y="1155"/>
                  <a:pt x="5708" y="1218"/>
                  <a:pt x="5761" y="1263"/>
                </a:cubicBezTo>
                <a:cubicBezTo>
                  <a:pt x="5803" y="1298"/>
                  <a:pt x="5862" y="1312"/>
                  <a:pt x="5914" y="1320"/>
                </a:cubicBezTo>
                <a:cubicBezTo>
                  <a:pt x="5952" y="1326"/>
                  <a:pt x="5985" y="1327"/>
                  <a:pt x="6021" y="1314"/>
                </a:cubicBezTo>
                <a:cubicBezTo>
                  <a:pt x="6052" y="1303"/>
                  <a:pt x="6075" y="1284"/>
                  <a:pt x="6101" y="1264"/>
                </a:cubicBezTo>
              </a:path>
              <a:path w="10021" h="1885" extrusionOk="0">
                <a:moveTo>
                  <a:pt x="8071" y="311"/>
                </a:moveTo>
                <a:cubicBezTo>
                  <a:pt x="8072" y="309"/>
                  <a:pt x="8076" y="281"/>
                  <a:pt x="8122" y="272"/>
                </a:cubicBezTo>
                <a:cubicBezTo>
                  <a:pt x="8162" y="264"/>
                  <a:pt x="8197" y="265"/>
                  <a:pt x="8233" y="285"/>
                </a:cubicBezTo>
                <a:cubicBezTo>
                  <a:pt x="8290" y="316"/>
                  <a:pt x="8312" y="381"/>
                  <a:pt x="8329" y="440"/>
                </a:cubicBezTo>
                <a:cubicBezTo>
                  <a:pt x="8381" y="619"/>
                  <a:pt x="8390" y="832"/>
                  <a:pt x="8361" y="1016"/>
                </a:cubicBezTo>
                <a:cubicBezTo>
                  <a:pt x="8348" y="1098"/>
                  <a:pt x="8313" y="1163"/>
                  <a:pt x="8245" y="1210"/>
                </a:cubicBezTo>
                <a:cubicBezTo>
                  <a:pt x="8207" y="1236"/>
                  <a:pt x="8160" y="1258"/>
                  <a:pt x="8115" y="1268"/>
                </a:cubicBezTo>
                <a:cubicBezTo>
                  <a:pt x="8090" y="1274"/>
                  <a:pt x="8064" y="1277"/>
                  <a:pt x="8039" y="1283"/>
                </a:cubicBezTo>
              </a:path>
              <a:path w="10021" h="1885" extrusionOk="0">
                <a:moveTo>
                  <a:pt x="3985" y="960"/>
                </a:moveTo>
                <a:cubicBezTo>
                  <a:pt x="4023" y="966"/>
                  <a:pt x="4042" y="997"/>
                  <a:pt x="4054" y="1038"/>
                </a:cubicBezTo>
                <a:cubicBezTo>
                  <a:pt x="4064" y="1070"/>
                  <a:pt x="4065" y="1113"/>
                  <a:pt x="4062" y="1146"/>
                </a:cubicBezTo>
                <a:cubicBezTo>
                  <a:pt x="4057" y="1167"/>
                  <a:pt x="4055" y="1175"/>
                  <a:pt x="4043" y="1186"/>
                </a:cubicBezTo>
                <a:cubicBezTo>
                  <a:pt x="3998" y="1160"/>
                  <a:pt x="3973" y="1128"/>
                  <a:pt x="3955" y="1076"/>
                </a:cubicBezTo>
                <a:cubicBezTo>
                  <a:pt x="3935" y="1019"/>
                  <a:pt x="3929" y="952"/>
                  <a:pt x="3955" y="896"/>
                </a:cubicBezTo>
                <a:cubicBezTo>
                  <a:pt x="3981" y="839"/>
                  <a:pt x="4033" y="818"/>
                  <a:pt x="4083" y="786"/>
                </a:cubicBezTo>
                <a:cubicBezTo>
                  <a:pt x="4123" y="761"/>
                  <a:pt x="4169" y="745"/>
                  <a:pt x="4213" y="728"/>
                </a:cubicBezTo>
                <a:cubicBezTo>
                  <a:pt x="4245" y="716"/>
                  <a:pt x="4272" y="712"/>
                  <a:pt x="4305" y="709"/>
                </a:cubicBezTo>
              </a:path>
              <a:path w="10021" h="1885" extrusionOk="0">
                <a:moveTo>
                  <a:pt x="4387" y="799"/>
                </a:moveTo>
                <a:cubicBezTo>
                  <a:pt x="4378" y="846"/>
                  <a:pt x="4362" y="891"/>
                  <a:pt x="4342" y="936"/>
                </a:cubicBezTo>
                <a:cubicBezTo>
                  <a:pt x="4318" y="991"/>
                  <a:pt x="4301" y="1046"/>
                  <a:pt x="4298" y="1107"/>
                </a:cubicBezTo>
                <a:cubicBezTo>
                  <a:pt x="4295" y="1159"/>
                  <a:pt x="4308" y="1229"/>
                  <a:pt x="4365" y="1248"/>
                </a:cubicBezTo>
                <a:cubicBezTo>
                  <a:pt x="4406" y="1261"/>
                  <a:pt x="4438" y="1224"/>
                  <a:pt x="4454" y="1192"/>
                </a:cubicBezTo>
                <a:cubicBezTo>
                  <a:pt x="4480" y="1140"/>
                  <a:pt x="4476" y="1079"/>
                  <a:pt x="4470" y="1023"/>
                </a:cubicBezTo>
                <a:cubicBezTo>
                  <a:pt x="4463" y="960"/>
                  <a:pt x="4447" y="898"/>
                  <a:pt x="4438" y="835"/>
                </a:cubicBezTo>
                <a:cubicBezTo>
                  <a:pt x="4430" y="779"/>
                  <a:pt x="4429" y="753"/>
                  <a:pt x="4462" y="709"/>
                </a:cubicBezTo>
                <a:cubicBezTo>
                  <a:pt x="4508" y="754"/>
                  <a:pt x="4530" y="793"/>
                  <a:pt x="4552" y="855"/>
                </a:cubicBezTo>
                <a:cubicBezTo>
                  <a:pt x="4571" y="911"/>
                  <a:pt x="4584" y="969"/>
                  <a:pt x="4603" y="1025"/>
                </a:cubicBezTo>
                <a:cubicBezTo>
                  <a:pt x="4615" y="1062"/>
                  <a:pt x="4615" y="1053"/>
                  <a:pt x="4642" y="1072"/>
                </a:cubicBezTo>
                <a:cubicBezTo>
                  <a:pt x="4668" y="1042"/>
                  <a:pt x="4693" y="968"/>
                  <a:pt x="4740" y="983"/>
                </a:cubicBezTo>
                <a:cubicBezTo>
                  <a:pt x="4773" y="994"/>
                  <a:pt x="4801" y="1020"/>
                  <a:pt x="4834" y="1032"/>
                </a:cubicBezTo>
                <a:cubicBezTo>
                  <a:pt x="4877" y="1047"/>
                  <a:pt x="4917" y="1044"/>
                  <a:pt x="4957" y="1023"/>
                </a:cubicBezTo>
                <a:cubicBezTo>
                  <a:pt x="4999" y="1002"/>
                  <a:pt x="5015" y="962"/>
                  <a:pt x="5015" y="917"/>
                </a:cubicBezTo>
                <a:cubicBezTo>
                  <a:pt x="5015" y="856"/>
                  <a:pt x="4989" y="804"/>
                  <a:pt x="4963" y="751"/>
                </a:cubicBezTo>
                <a:cubicBezTo>
                  <a:pt x="4941" y="707"/>
                  <a:pt x="4901" y="661"/>
                  <a:pt x="4890" y="613"/>
                </a:cubicBezTo>
                <a:cubicBezTo>
                  <a:pt x="4882" y="579"/>
                  <a:pt x="4905" y="576"/>
                  <a:pt x="4923" y="556"/>
                </a:cubicBezTo>
              </a:path>
              <a:path w="10021" h="1885" extrusionOk="0">
                <a:moveTo>
                  <a:pt x="6148" y="756"/>
                </a:moveTo>
                <a:cubicBezTo>
                  <a:pt x="6174" y="746"/>
                  <a:pt x="6195" y="721"/>
                  <a:pt x="6173" y="687"/>
                </a:cubicBezTo>
                <a:cubicBezTo>
                  <a:pt x="6149" y="649"/>
                  <a:pt x="6108" y="642"/>
                  <a:pt x="6067" y="649"/>
                </a:cubicBezTo>
                <a:cubicBezTo>
                  <a:pt x="6022" y="657"/>
                  <a:pt x="5985" y="686"/>
                  <a:pt x="5955" y="719"/>
                </a:cubicBezTo>
                <a:cubicBezTo>
                  <a:pt x="5892" y="791"/>
                  <a:pt x="5858" y="898"/>
                  <a:pt x="5885" y="991"/>
                </a:cubicBezTo>
                <a:cubicBezTo>
                  <a:pt x="5899" y="1039"/>
                  <a:pt x="5930" y="1076"/>
                  <a:pt x="5980" y="1088"/>
                </a:cubicBezTo>
                <a:cubicBezTo>
                  <a:pt x="6010" y="1095"/>
                  <a:pt x="6053" y="1093"/>
                  <a:pt x="6082" y="1084"/>
                </a:cubicBezTo>
                <a:cubicBezTo>
                  <a:pt x="6114" y="1074"/>
                  <a:pt x="6147" y="1056"/>
                  <a:pt x="6177" y="1041"/>
                </a:cubicBezTo>
              </a:path>
              <a:path w="10021" h="1885" extrusionOk="0">
                <a:moveTo>
                  <a:pt x="6295" y="953"/>
                </a:moveTo>
                <a:cubicBezTo>
                  <a:pt x="6307" y="937"/>
                  <a:pt x="6312" y="932"/>
                  <a:pt x="6305" y="918"/>
                </a:cubicBezTo>
                <a:cubicBezTo>
                  <a:pt x="6257" y="931"/>
                  <a:pt x="6188" y="929"/>
                  <a:pt x="6201" y="1005"/>
                </a:cubicBezTo>
                <a:cubicBezTo>
                  <a:pt x="6215" y="1086"/>
                  <a:pt x="6321" y="1109"/>
                  <a:pt x="6384" y="1075"/>
                </a:cubicBezTo>
                <a:cubicBezTo>
                  <a:pt x="6416" y="1057"/>
                  <a:pt x="6435" y="1037"/>
                  <a:pt x="6448" y="1003"/>
                </a:cubicBezTo>
                <a:cubicBezTo>
                  <a:pt x="6468" y="952"/>
                  <a:pt x="6442" y="951"/>
                  <a:pt x="6487" y="910"/>
                </a:cubicBezTo>
                <a:cubicBezTo>
                  <a:pt x="6526" y="875"/>
                  <a:pt x="6571" y="849"/>
                  <a:pt x="6609" y="812"/>
                </a:cubicBezTo>
                <a:cubicBezTo>
                  <a:pt x="6731" y="692"/>
                  <a:pt x="6809" y="534"/>
                  <a:pt x="6804" y="361"/>
                </a:cubicBezTo>
                <a:cubicBezTo>
                  <a:pt x="6802" y="276"/>
                  <a:pt x="6780" y="195"/>
                  <a:pt x="6744" y="118"/>
                </a:cubicBezTo>
                <a:cubicBezTo>
                  <a:pt x="6720" y="66"/>
                  <a:pt x="6697" y="44"/>
                  <a:pt x="6656" y="11"/>
                </a:cubicBezTo>
                <a:cubicBezTo>
                  <a:pt x="6624" y="47"/>
                  <a:pt x="6610" y="68"/>
                  <a:pt x="6600" y="123"/>
                </a:cubicBezTo>
                <a:cubicBezTo>
                  <a:pt x="6559" y="343"/>
                  <a:pt x="6558" y="589"/>
                  <a:pt x="6599" y="809"/>
                </a:cubicBezTo>
                <a:cubicBezTo>
                  <a:pt x="6622" y="932"/>
                  <a:pt x="6686" y="1182"/>
                  <a:pt x="6814" y="1248"/>
                </a:cubicBezTo>
                <a:cubicBezTo>
                  <a:pt x="6851" y="1248"/>
                  <a:pt x="6866" y="1242"/>
                  <a:pt x="6876" y="1207"/>
                </a:cubicBezTo>
              </a:path>
              <a:path w="10021" h="1885" extrusionOk="0">
                <a:moveTo>
                  <a:pt x="7125" y="671"/>
                </a:moveTo>
                <a:cubicBezTo>
                  <a:pt x="7134" y="647"/>
                  <a:pt x="7136" y="640"/>
                  <a:pt x="7142" y="624"/>
                </a:cubicBezTo>
                <a:cubicBezTo>
                  <a:pt x="7149" y="669"/>
                  <a:pt x="7145" y="712"/>
                  <a:pt x="7145" y="758"/>
                </a:cubicBezTo>
                <a:cubicBezTo>
                  <a:pt x="7145" y="823"/>
                  <a:pt x="7151" y="888"/>
                  <a:pt x="7159" y="953"/>
                </a:cubicBezTo>
                <a:cubicBezTo>
                  <a:pt x="7163" y="985"/>
                  <a:pt x="7168" y="1013"/>
                  <a:pt x="7176" y="1044"/>
                </a:cubicBezTo>
                <a:cubicBezTo>
                  <a:pt x="7141" y="1018"/>
                  <a:pt x="7116" y="986"/>
                  <a:pt x="7087" y="952"/>
                </a:cubicBezTo>
                <a:cubicBezTo>
                  <a:pt x="7062" y="922"/>
                  <a:pt x="7034" y="895"/>
                  <a:pt x="7007" y="867"/>
                </a:cubicBezTo>
                <a:cubicBezTo>
                  <a:pt x="7053" y="887"/>
                  <a:pt x="7096" y="916"/>
                  <a:pt x="7145" y="929"/>
                </a:cubicBezTo>
                <a:cubicBezTo>
                  <a:pt x="7199" y="944"/>
                  <a:pt x="7247" y="933"/>
                  <a:pt x="7296" y="912"/>
                </a:cubicBezTo>
              </a:path>
              <a:path w="10021" h="1885" extrusionOk="0">
                <a:moveTo>
                  <a:pt x="7614" y="432"/>
                </a:moveTo>
                <a:cubicBezTo>
                  <a:pt x="7620" y="464"/>
                  <a:pt x="7610" y="489"/>
                  <a:pt x="7603" y="521"/>
                </a:cubicBezTo>
                <a:cubicBezTo>
                  <a:pt x="7590" y="582"/>
                  <a:pt x="7583" y="644"/>
                  <a:pt x="7576" y="706"/>
                </a:cubicBezTo>
                <a:cubicBezTo>
                  <a:pt x="7567" y="781"/>
                  <a:pt x="7563" y="855"/>
                  <a:pt x="7561" y="930"/>
                </a:cubicBezTo>
                <a:cubicBezTo>
                  <a:pt x="7560" y="962"/>
                  <a:pt x="7560" y="993"/>
                  <a:pt x="7562" y="1024"/>
                </a:cubicBezTo>
                <a:cubicBezTo>
                  <a:pt x="7563" y="1058"/>
                  <a:pt x="7563" y="1067"/>
                  <a:pt x="7565" y="1088"/>
                </a:cubicBezTo>
              </a:path>
              <a:path w="10021" h="1885" extrusionOk="0">
                <a:moveTo>
                  <a:pt x="8932" y="1316"/>
                </a:moveTo>
                <a:cubicBezTo>
                  <a:pt x="8923" y="1269"/>
                  <a:pt x="8920" y="1250"/>
                  <a:pt x="8901" y="1211"/>
                </a:cubicBezTo>
                <a:cubicBezTo>
                  <a:pt x="8844" y="1244"/>
                  <a:pt x="8810" y="1268"/>
                  <a:pt x="8775" y="1332"/>
                </a:cubicBezTo>
                <a:cubicBezTo>
                  <a:pt x="8734" y="1407"/>
                  <a:pt x="8637" y="1655"/>
                  <a:pt x="8732" y="1728"/>
                </a:cubicBezTo>
                <a:cubicBezTo>
                  <a:pt x="8778" y="1763"/>
                  <a:pt x="8793" y="1729"/>
                  <a:pt x="8818" y="1694"/>
                </a:cubicBezTo>
                <a:cubicBezTo>
                  <a:pt x="8866" y="1629"/>
                  <a:pt x="8879" y="1535"/>
                  <a:pt x="8907" y="1461"/>
                </a:cubicBezTo>
                <a:cubicBezTo>
                  <a:pt x="8922" y="1507"/>
                  <a:pt x="8931" y="1588"/>
                  <a:pt x="8987" y="1602"/>
                </a:cubicBezTo>
                <a:cubicBezTo>
                  <a:pt x="9045" y="1616"/>
                  <a:pt x="9127" y="1502"/>
                  <a:pt x="9160" y="1468"/>
                </a:cubicBezTo>
                <a:cubicBezTo>
                  <a:pt x="9166" y="1497"/>
                  <a:pt x="9171" y="1526"/>
                  <a:pt x="9175" y="1557"/>
                </a:cubicBezTo>
                <a:cubicBezTo>
                  <a:pt x="9180" y="1592"/>
                  <a:pt x="9176" y="1638"/>
                  <a:pt x="9216" y="1653"/>
                </a:cubicBezTo>
                <a:cubicBezTo>
                  <a:pt x="9276" y="1676"/>
                  <a:pt x="9332" y="1543"/>
                  <a:pt x="9392" y="1580"/>
                </a:cubicBezTo>
                <a:cubicBezTo>
                  <a:pt x="9429" y="1603"/>
                  <a:pt x="9421" y="1646"/>
                  <a:pt x="9476" y="1649"/>
                </a:cubicBezTo>
                <a:cubicBezTo>
                  <a:pt x="9561" y="1653"/>
                  <a:pt x="9650" y="1584"/>
                  <a:pt x="9712" y="1534"/>
                </a:cubicBezTo>
                <a:cubicBezTo>
                  <a:pt x="9740" y="1511"/>
                  <a:pt x="9767" y="1487"/>
                  <a:pt x="9794" y="1464"/>
                </a:cubicBezTo>
                <a:cubicBezTo>
                  <a:pt x="9773" y="1528"/>
                  <a:pt x="9762" y="1577"/>
                  <a:pt x="9761" y="1642"/>
                </a:cubicBezTo>
                <a:cubicBezTo>
                  <a:pt x="9831" y="1638"/>
                  <a:pt x="9859" y="1636"/>
                  <a:pt x="9909" y="1567"/>
                </a:cubicBezTo>
                <a:cubicBezTo>
                  <a:pt x="10041" y="1385"/>
                  <a:pt x="10018" y="1123"/>
                  <a:pt x="9988" y="914"/>
                </a:cubicBezTo>
                <a:cubicBezTo>
                  <a:pt x="9961" y="732"/>
                  <a:pt x="9912" y="556"/>
                  <a:pt x="9859" y="381"/>
                </a:cubicBezTo>
                <a:cubicBezTo>
                  <a:pt x="9895" y="400"/>
                  <a:pt x="9930" y="416"/>
                  <a:pt x="9969" y="431"/>
                </a:cubicBezTo>
                <a:cubicBezTo>
                  <a:pt x="9986" y="438"/>
                  <a:pt x="10003" y="444"/>
                  <a:pt x="10020" y="451"/>
                </a:cubicBezTo>
              </a:path>
            </a:pathLst>
          </a:custGeom>
          <a:noFill/>
          <a:ln w="19050" cap="rnd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0180" name="Ink 94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2633663" y="4640263"/>
            <a:ext cx="2341562" cy="107950"/>
          </a:xfrm>
          <a:custGeom>
            <a:avLst/>
            <a:gdLst>
              <a:gd name="T0" fmla="*/ 2147483647 w 6506"/>
              <a:gd name="T1" fmla="*/ 2147483647 h 301"/>
              <a:gd name="T2" fmla="*/ 0 w 6506"/>
              <a:gd name="T3" fmla="*/ 2147483647 h 301"/>
              <a:gd name="T4" fmla="*/ 2147483647 w 6506"/>
              <a:gd name="T5" fmla="*/ 2147483647 h 301"/>
              <a:gd name="T6" fmla="*/ 2147483647 w 6506"/>
              <a:gd name="T7" fmla="*/ 2147483647 h 301"/>
              <a:gd name="T8" fmla="*/ 2147483647 w 6506"/>
              <a:gd name="T9" fmla="*/ 2147483647 h 301"/>
              <a:gd name="T10" fmla="*/ 2147483647 w 6506"/>
              <a:gd name="T11" fmla="*/ 0 h 30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6506"/>
              <a:gd name="T19" fmla="*/ 0 h 301"/>
              <a:gd name="T20" fmla="*/ 6506 w 6506"/>
              <a:gd name="T21" fmla="*/ 301 h 301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6506" h="301" extrusionOk="0">
                <a:moveTo>
                  <a:pt x="110" y="98"/>
                </a:moveTo>
                <a:cubicBezTo>
                  <a:pt x="73" y="104"/>
                  <a:pt x="36" y="111"/>
                  <a:pt x="0" y="117"/>
                </a:cubicBezTo>
                <a:cubicBezTo>
                  <a:pt x="271" y="232"/>
                  <a:pt x="550" y="271"/>
                  <a:pt x="846" y="288"/>
                </a:cubicBezTo>
                <a:cubicBezTo>
                  <a:pt x="2180" y="366"/>
                  <a:pt x="3524" y="201"/>
                  <a:pt x="4853" y="115"/>
                </a:cubicBezTo>
                <a:cubicBezTo>
                  <a:pt x="5325" y="84"/>
                  <a:pt x="6030" y="188"/>
                  <a:pt x="6481" y="22"/>
                </a:cubicBezTo>
                <a:cubicBezTo>
                  <a:pt x="6513" y="9"/>
                  <a:pt x="6513" y="3"/>
                  <a:pt x="6454" y="0"/>
                </a:cubicBezTo>
              </a:path>
            </a:pathLst>
          </a:custGeom>
          <a:noFill/>
          <a:ln w="19050" cap="rnd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0181" name="Ink 95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5876925" y="1008063"/>
            <a:ext cx="1722438" cy="2701925"/>
          </a:xfrm>
          <a:custGeom>
            <a:avLst/>
            <a:gdLst>
              <a:gd name="T0" fmla="*/ 2147483647 w 4783"/>
              <a:gd name="T1" fmla="*/ 2147483647 h 7503"/>
              <a:gd name="T2" fmla="*/ 2147483647 w 4783"/>
              <a:gd name="T3" fmla="*/ 2147483647 h 7503"/>
              <a:gd name="T4" fmla="*/ 2147483647 w 4783"/>
              <a:gd name="T5" fmla="*/ 2147483647 h 7503"/>
              <a:gd name="T6" fmla="*/ 2147483647 w 4783"/>
              <a:gd name="T7" fmla="*/ 2147483647 h 7503"/>
              <a:gd name="T8" fmla="*/ 2147483647 w 4783"/>
              <a:gd name="T9" fmla="*/ 2147483647 h 7503"/>
              <a:gd name="T10" fmla="*/ 2147483647 w 4783"/>
              <a:gd name="T11" fmla="*/ 2147483647 h 7503"/>
              <a:gd name="T12" fmla="*/ 2147483647 w 4783"/>
              <a:gd name="T13" fmla="*/ 2147483647 h 7503"/>
              <a:gd name="T14" fmla="*/ 2147483647 w 4783"/>
              <a:gd name="T15" fmla="*/ 2147483647 h 7503"/>
              <a:gd name="T16" fmla="*/ 2147483647 w 4783"/>
              <a:gd name="T17" fmla="*/ 2147483647 h 7503"/>
              <a:gd name="T18" fmla="*/ 2147483647 w 4783"/>
              <a:gd name="T19" fmla="*/ 2147483647 h 7503"/>
              <a:gd name="T20" fmla="*/ 2147483647 w 4783"/>
              <a:gd name="T21" fmla="*/ 2147483647 h 7503"/>
              <a:gd name="T22" fmla="*/ 2147483647 w 4783"/>
              <a:gd name="T23" fmla="*/ 2147483647 h 7503"/>
              <a:gd name="T24" fmla="*/ 2147483647 w 4783"/>
              <a:gd name="T25" fmla="*/ 2147483647 h 7503"/>
              <a:gd name="T26" fmla="*/ 2147483647 w 4783"/>
              <a:gd name="T27" fmla="*/ 2147483647 h 7503"/>
              <a:gd name="T28" fmla="*/ 2147483647 w 4783"/>
              <a:gd name="T29" fmla="*/ 2147483647 h 7503"/>
              <a:gd name="T30" fmla="*/ 2147483647 w 4783"/>
              <a:gd name="T31" fmla="*/ 2147483647 h 7503"/>
              <a:gd name="T32" fmla="*/ 2147483647 w 4783"/>
              <a:gd name="T33" fmla="*/ 2147483647 h 7503"/>
              <a:gd name="T34" fmla="*/ 2147483647 w 4783"/>
              <a:gd name="T35" fmla="*/ 0 h 7503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4783"/>
              <a:gd name="T55" fmla="*/ 0 h 7503"/>
              <a:gd name="T56" fmla="*/ 4783 w 4783"/>
              <a:gd name="T57" fmla="*/ 7503 h 7503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4783" h="7503" extrusionOk="0">
                <a:moveTo>
                  <a:pt x="4757" y="597"/>
                </a:moveTo>
                <a:cubicBezTo>
                  <a:pt x="4750" y="595"/>
                  <a:pt x="4712" y="560"/>
                  <a:pt x="4688" y="556"/>
                </a:cubicBezTo>
                <a:cubicBezTo>
                  <a:pt x="4527" y="530"/>
                  <a:pt x="4363" y="552"/>
                  <a:pt x="4199" y="543"/>
                </a:cubicBezTo>
                <a:cubicBezTo>
                  <a:pt x="3752" y="519"/>
                  <a:pt x="3314" y="496"/>
                  <a:pt x="2866" y="495"/>
                </a:cubicBezTo>
                <a:cubicBezTo>
                  <a:pt x="2154" y="493"/>
                  <a:pt x="1440" y="508"/>
                  <a:pt x="729" y="485"/>
                </a:cubicBezTo>
                <a:cubicBezTo>
                  <a:pt x="549" y="479"/>
                  <a:pt x="365" y="475"/>
                  <a:pt x="187" y="474"/>
                </a:cubicBezTo>
                <a:cubicBezTo>
                  <a:pt x="180" y="569"/>
                  <a:pt x="167" y="667"/>
                  <a:pt x="168" y="770"/>
                </a:cubicBezTo>
                <a:cubicBezTo>
                  <a:pt x="177" y="1503"/>
                  <a:pt x="184" y="2219"/>
                  <a:pt x="139" y="2952"/>
                </a:cubicBezTo>
                <a:cubicBezTo>
                  <a:pt x="82" y="3886"/>
                  <a:pt x="-15" y="4788"/>
                  <a:pt x="35" y="5725"/>
                </a:cubicBezTo>
                <a:cubicBezTo>
                  <a:pt x="59" y="6181"/>
                  <a:pt x="81" y="6650"/>
                  <a:pt x="65" y="7107"/>
                </a:cubicBezTo>
                <a:cubicBezTo>
                  <a:pt x="60" y="7238"/>
                  <a:pt x="57" y="7379"/>
                  <a:pt x="58" y="7500"/>
                </a:cubicBezTo>
                <a:cubicBezTo>
                  <a:pt x="238" y="7463"/>
                  <a:pt x="423" y="7419"/>
                  <a:pt x="607" y="7392"/>
                </a:cubicBezTo>
                <a:cubicBezTo>
                  <a:pt x="1131" y="7316"/>
                  <a:pt x="1689" y="7325"/>
                  <a:pt x="2215" y="7371"/>
                </a:cubicBezTo>
                <a:cubicBezTo>
                  <a:pt x="2915" y="7433"/>
                  <a:pt x="3601" y="7434"/>
                  <a:pt x="4299" y="7458"/>
                </a:cubicBezTo>
                <a:cubicBezTo>
                  <a:pt x="4369" y="7460"/>
                  <a:pt x="4432" y="7477"/>
                  <a:pt x="4500" y="7482"/>
                </a:cubicBezTo>
                <a:cubicBezTo>
                  <a:pt x="4637" y="7017"/>
                  <a:pt x="4639" y="6570"/>
                  <a:pt x="4612" y="6083"/>
                </a:cubicBezTo>
                <a:cubicBezTo>
                  <a:pt x="4564" y="5213"/>
                  <a:pt x="4577" y="4335"/>
                  <a:pt x="4596" y="3463"/>
                </a:cubicBezTo>
                <a:cubicBezTo>
                  <a:pt x="4622" y="2306"/>
                  <a:pt x="4775" y="1158"/>
                  <a:pt x="4780" y="0"/>
                </a:cubicBezTo>
              </a:path>
            </a:pathLst>
          </a:custGeom>
          <a:noFill/>
          <a:ln w="19050" cap="rnd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138" name="Rectangle 2"/>
          <p:cNvSpPr>
            <a:spLocks noChangeArrowheads="1"/>
          </p:cNvSpPr>
          <p:nvPr/>
        </p:nvSpPr>
        <p:spPr bwMode="auto">
          <a:xfrm>
            <a:off x="685800" y="1143000"/>
            <a:ext cx="777240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/>
            <a:r>
              <a:rPr lang="en-US" sz="2800">
                <a:solidFill>
                  <a:srgbClr val="1815F3"/>
                </a:solidFill>
                <a:latin typeface="Comic Sans MS" pitchFamily="66" charset="0"/>
              </a:rPr>
              <a:t>A whole new </a:t>
            </a:r>
            <a:r>
              <a:rPr lang="en-US" sz="2800" b="1">
                <a:latin typeface="Courier New" pitchFamily="49" charset="0"/>
              </a:rPr>
              <a:t>class</a:t>
            </a:r>
            <a:r>
              <a:rPr lang="en-US" sz="2800" i="1">
                <a:solidFill>
                  <a:srgbClr val="1815F3"/>
                </a:solidFill>
                <a:latin typeface="Comic Sans MS" pitchFamily="66" charset="0"/>
              </a:rPr>
              <a:t> </a:t>
            </a:r>
            <a:r>
              <a:rPr lang="en-US" sz="2800">
                <a:solidFill>
                  <a:srgbClr val="1815F3"/>
                </a:solidFill>
                <a:latin typeface="Comic Sans MS" pitchFamily="66" charset="0"/>
              </a:rPr>
              <a:t>of programming</a:t>
            </a:r>
          </a:p>
        </p:txBody>
      </p:sp>
      <p:sp>
        <p:nvSpPr>
          <p:cNvPr id="91139" name="Rectangle 3"/>
          <p:cNvSpPr>
            <a:spLocks noChangeArrowheads="1"/>
          </p:cNvSpPr>
          <p:nvPr/>
        </p:nvSpPr>
        <p:spPr bwMode="auto">
          <a:xfrm>
            <a:off x="1600200" y="95250"/>
            <a:ext cx="5943600" cy="731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/>
            <a:r>
              <a:rPr lang="en-US" sz="4200">
                <a:latin typeface="Times New Roman" pitchFamily="18" charset="0"/>
              </a:rPr>
              <a:t>CS 5 today</a:t>
            </a:r>
          </a:p>
        </p:txBody>
      </p:sp>
      <p:grpSp>
        <p:nvGrpSpPr>
          <p:cNvPr id="91140" name="Group 4"/>
          <p:cNvGrpSpPr>
            <a:grpSpLocks/>
          </p:cNvGrpSpPr>
          <p:nvPr>
            <p:custDataLst>
              <p:tags r:id="rId1"/>
            </p:custDataLst>
          </p:nvPr>
        </p:nvGrpSpPr>
        <p:grpSpPr bwMode="auto">
          <a:xfrm>
            <a:off x="685800" y="838200"/>
            <a:ext cx="7759700" cy="174625"/>
            <a:chOff x="295" y="1311"/>
            <a:chExt cx="5177" cy="114"/>
          </a:xfrm>
        </p:grpSpPr>
        <p:sp>
          <p:nvSpPr>
            <p:cNvPr id="91173" name="Rectangle 5"/>
            <p:cNvSpPr>
              <a:spLocks noChangeArrowheads="1"/>
            </p:cNvSpPr>
            <p:nvPr>
              <p:custDataLst>
                <p:tags r:id="rId16"/>
              </p:custDataLst>
            </p:nvPr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1174" name="Rectangle 6"/>
            <p:cNvSpPr>
              <a:spLocks noChangeArrowheads="1"/>
            </p:cNvSpPr>
            <p:nvPr>
              <p:custDataLst>
                <p:tags r:id="rId17"/>
              </p:custDataLst>
            </p:nvPr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91141" name="Group 7"/>
          <p:cNvGrpSpPr>
            <a:grpSpLocks/>
          </p:cNvGrpSpPr>
          <p:nvPr/>
        </p:nvGrpSpPr>
        <p:grpSpPr bwMode="auto">
          <a:xfrm>
            <a:off x="1309688" y="6067425"/>
            <a:ext cx="1619250" cy="671513"/>
            <a:chOff x="480" y="3744"/>
            <a:chExt cx="1020" cy="423"/>
          </a:xfrm>
        </p:grpSpPr>
        <p:sp>
          <p:nvSpPr>
            <p:cNvPr id="91171" name="Rectangle 8"/>
            <p:cNvSpPr>
              <a:spLocks noChangeArrowheads="1"/>
            </p:cNvSpPr>
            <p:nvPr/>
          </p:nvSpPr>
          <p:spPr bwMode="auto">
            <a:xfrm>
              <a:off x="480" y="3744"/>
              <a:ext cx="1020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/>
              <a:r>
                <a:rPr lang="en-US" sz="1800" b="1"/>
                <a:t>Mon., 11/26</a:t>
              </a:r>
            </a:p>
          </p:txBody>
        </p:sp>
        <p:sp>
          <p:nvSpPr>
            <p:cNvPr id="91172" name="Rectangle 9"/>
            <p:cNvSpPr>
              <a:spLocks noChangeArrowheads="1"/>
            </p:cNvSpPr>
            <p:nvPr/>
          </p:nvSpPr>
          <p:spPr bwMode="auto">
            <a:xfrm>
              <a:off x="480" y="3936"/>
              <a:ext cx="1020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/>
              <a:r>
                <a:rPr lang="en-US" sz="1800" b="1"/>
                <a:t>Wed., 11/28</a:t>
              </a:r>
            </a:p>
          </p:txBody>
        </p:sp>
      </p:grpSp>
      <p:sp>
        <p:nvSpPr>
          <p:cNvPr id="91142" name="Rectangle 10"/>
          <p:cNvSpPr>
            <a:spLocks noChangeArrowheads="1"/>
          </p:cNvSpPr>
          <p:nvPr/>
        </p:nvSpPr>
        <p:spPr bwMode="auto">
          <a:xfrm>
            <a:off x="4283075" y="6192838"/>
            <a:ext cx="16192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/>
            <a:r>
              <a:rPr lang="en-US" sz="1800" b="1"/>
              <a:t>Mon., 12/3</a:t>
            </a:r>
          </a:p>
        </p:txBody>
      </p:sp>
      <p:sp>
        <p:nvSpPr>
          <p:cNvPr id="91143" name="Text Box 11"/>
          <p:cNvSpPr txBox="1">
            <a:spLocks noChangeArrowheads="1"/>
          </p:cNvSpPr>
          <p:nvPr/>
        </p:nvSpPr>
        <p:spPr bwMode="auto">
          <a:xfrm>
            <a:off x="838200" y="5600700"/>
            <a:ext cx="2590800" cy="376238"/>
          </a:xfrm>
          <a:prstGeom prst="rect">
            <a:avLst/>
          </a:prstGeom>
          <a:noFill/>
          <a:ln w="9525">
            <a:solidFill>
              <a:srgbClr val="1815F3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Software Engineering</a:t>
            </a:r>
          </a:p>
        </p:txBody>
      </p:sp>
      <p:sp>
        <p:nvSpPr>
          <p:cNvPr id="91144" name="Text Box 12"/>
          <p:cNvSpPr txBox="1">
            <a:spLocks noChangeArrowheads="1"/>
          </p:cNvSpPr>
          <p:nvPr/>
        </p:nvSpPr>
        <p:spPr bwMode="auto">
          <a:xfrm>
            <a:off x="4267200" y="5600700"/>
            <a:ext cx="1676400" cy="376238"/>
          </a:xfrm>
          <a:prstGeom prst="rect">
            <a:avLst/>
          </a:prstGeom>
          <a:noFill/>
          <a:ln w="9525">
            <a:solidFill>
              <a:srgbClr val="1815F3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Final projects</a:t>
            </a:r>
          </a:p>
        </p:txBody>
      </p:sp>
      <p:sp>
        <p:nvSpPr>
          <p:cNvPr id="91145" name="Text Box 13"/>
          <p:cNvSpPr txBox="1">
            <a:spLocks noChangeArrowheads="1"/>
          </p:cNvSpPr>
          <p:nvPr/>
        </p:nvSpPr>
        <p:spPr bwMode="auto">
          <a:xfrm>
            <a:off x="6781800" y="5600700"/>
            <a:ext cx="1524000" cy="376238"/>
          </a:xfrm>
          <a:prstGeom prst="rect">
            <a:avLst/>
          </a:prstGeom>
          <a:noFill/>
          <a:ln w="9525">
            <a:solidFill>
              <a:srgbClr val="1815F3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TheoComp !</a:t>
            </a:r>
          </a:p>
        </p:txBody>
      </p:sp>
      <p:sp>
        <p:nvSpPr>
          <p:cNvPr id="91146" name="Text Box 14"/>
          <p:cNvSpPr txBox="1">
            <a:spLocks noChangeArrowheads="1"/>
          </p:cNvSpPr>
          <p:nvPr/>
        </p:nvSpPr>
        <p:spPr bwMode="auto">
          <a:xfrm>
            <a:off x="6421438" y="3044825"/>
            <a:ext cx="2514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/>
              <a:t>Exam review</a:t>
            </a:r>
          </a:p>
        </p:txBody>
      </p:sp>
      <p:sp>
        <p:nvSpPr>
          <p:cNvPr id="91147" name="Text Box 15"/>
          <p:cNvSpPr txBox="1">
            <a:spLocks noChangeArrowheads="1"/>
          </p:cNvSpPr>
          <p:nvPr/>
        </p:nvSpPr>
        <p:spPr bwMode="auto">
          <a:xfrm>
            <a:off x="5659438" y="1882775"/>
            <a:ext cx="3276600" cy="4206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r">
              <a:lnSpc>
                <a:spcPct val="90000"/>
              </a:lnSpc>
              <a:spcBef>
                <a:spcPct val="50000"/>
              </a:spcBef>
            </a:pPr>
            <a:r>
              <a:rPr lang="en-US"/>
              <a:t>Python's </a:t>
            </a:r>
            <a:r>
              <a:rPr lang="en-US" b="1">
                <a:solidFill>
                  <a:srgbClr val="046923"/>
                </a:solidFill>
                <a:latin typeface="Courier New" pitchFamily="49" charset="0"/>
              </a:rPr>
              <a:t>Date</a:t>
            </a:r>
            <a:r>
              <a:rPr lang="en-US"/>
              <a:t> class</a:t>
            </a:r>
          </a:p>
        </p:txBody>
      </p:sp>
      <p:grpSp>
        <p:nvGrpSpPr>
          <p:cNvPr id="91148" name="Group 16"/>
          <p:cNvGrpSpPr>
            <a:grpSpLocks/>
          </p:cNvGrpSpPr>
          <p:nvPr/>
        </p:nvGrpSpPr>
        <p:grpSpPr bwMode="auto">
          <a:xfrm>
            <a:off x="6727825" y="6040438"/>
            <a:ext cx="1619250" cy="671512"/>
            <a:chOff x="4176" y="3744"/>
            <a:chExt cx="1020" cy="423"/>
          </a:xfrm>
        </p:grpSpPr>
        <p:sp>
          <p:nvSpPr>
            <p:cNvPr id="91169" name="Rectangle 17"/>
            <p:cNvSpPr>
              <a:spLocks noChangeArrowheads="1"/>
            </p:cNvSpPr>
            <p:nvPr/>
          </p:nvSpPr>
          <p:spPr bwMode="auto">
            <a:xfrm>
              <a:off x="4176" y="3744"/>
              <a:ext cx="1020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/>
              <a:r>
                <a:rPr lang="en-US" sz="1800" b="1"/>
                <a:t>Wed., 12/5</a:t>
              </a:r>
            </a:p>
          </p:txBody>
        </p:sp>
        <p:sp>
          <p:nvSpPr>
            <p:cNvPr id="91170" name="Rectangle 18"/>
            <p:cNvSpPr>
              <a:spLocks noChangeArrowheads="1"/>
            </p:cNvSpPr>
            <p:nvPr/>
          </p:nvSpPr>
          <p:spPr bwMode="auto">
            <a:xfrm>
              <a:off x="4176" y="3936"/>
              <a:ext cx="1020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/>
              <a:r>
                <a:rPr lang="en-US" sz="1800" b="1"/>
                <a:t>Mon., 12/10</a:t>
              </a:r>
            </a:p>
          </p:txBody>
        </p:sp>
      </p:grpSp>
      <p:sp>
        <p:nvSpPr>
          <p:cNvPr id="91149" name="Text Box 19"/>
          <p:cNvSpPr txBox="1">
            <a:spLocks noChangeArrowheads="1"/>
          </p:cNvSpPr>
          <p:nvPr/>
        </p:nvSpPr>
        <p:spPr bwMode="auto">
          <a:xfrm>
            <a:off x="6421438" y="2444750"/>
            <a:ext cx="2514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/>
              <a:t>Lab and HW #11</a:t>
            </a:r>
          </a:p>
        </p:txBody>
      </p:sp>
      <p:sp>
        <p:nvSpPr>
          <p:cNvPr id="91150" name="Line 20"/>
          <p:cNvSpPr>
            <a:spLocks noChangeShapeType="1"/>
          </p:cNvSpPr>
          <p:nvPr/>
        </p:nvSpPr>
        <p:spPr bwMode="auto">
          <a:xfrm>
            <a:off x="7867650" y="3530600"/>
            <a:ext cx="1131888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pic>
        <p:nvPicPr>
          <p:cNvPr id="91151" name="Picture 21" descr="devinsmith"/>
          <p:cNvPicPr>
            <a:picLocks noChangeAspect="1" noChangeArrowheads="1"/>
          </p:cNvPicPr>
          <p:nvPr/>
        </p:nvPicPr>
        <p:blipFill>
          <a:blip r:embed="rId19">
            <a:lum bright="-18000" contrast="18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916" b="1582"/>
          <a:stretch>
            <a:fillRect/>
          </a:stretch>
        </p:blipFill>
        <p:spPr bwMode="auto">
          <a:xfrm>
            <a:off x="533400" y="2438400"/>
            <a:ext cx="5732463" cy="290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1152" name="Picture 22" descr="dannyk"/>
          <p:cNvPicPr>
            <a:picLocks noChangeAspect="1" noChangeArrowheads="1"/>
          </p:cNvPicPr>
          <p:nvPr/>
        </p:nvPicPr>
        <p:blipFill>
          <a:blip r:embed="rId2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7018" r="6622" b="7553"/>
          <a:stretch>
            <a:fillRect/>
          </a:stretch>
        </p:blipFill>
        <p:spPr bwMode="auto">
          <a:xfrm>
            <a:off x="6400800" y="3744913"/>
            <a:ext cx="2057400" cy="14366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91153" name="Group 23"/>
          <p:cNvGrpSpPr>
            <a:grpSpLocks/>
          </p:cNvGrpSpPr>
          <p:nvPr>
            <p:custDataLst>
              <p:tags r:id="rId2"/>
            </p:custDataLst>
          </p:nvPr>
        </p:nvGrpSpPr>
        <p:grpSpPr bwMode="auto">
          <a:xfrm>
            <a:off x="7848600" y="4800600"/>
            <a:ext cx="381000" cy="457200"/>
            <a:chOff x="2928" y="1051"/>
            <a:chExt cx="840" cy="957"/>
          </a:xfrm>
        </p:grpSpPr>
        <p:sp>
          <p:nvSpPr>
            <p:cNvPr id="91156" name="Freeform 24"/>
            <p:cNvSpPr>
              <a:spLocks/>
            </p:cNvSpPr>
            <p:nvPr>
              <p:custDataLst>
                <p:tags r:id="rId3"/>
              </p:custDataLst>
            </p:nvPr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24 w 1048"/>
                <a:gd name="T1" fmla="*/ 21 h 250"/>
                <a:gd name="T2" fmla="*/ 42 w 1048"/>
                <a:gd name="T3" fmla="*/ 83 h 250"/>
                <a:gd name="T4" fmla="*/ 43 w 1048"/>
                <a:gd name="T5" fmla="*/ 111 h 250"/>
                <a:gd name="T6" fmla="*/ 46 w 1048"/>
                <a:gd name="T7" fmla="*/ 126 h 250"/>
                <a:gd name="T8" fmla="*/ 48 w 1048"/>
                <a:gd name="T9" fmla="*/ 167 h 250"/>
                <a:gd name="T10" fmla="*/ 33 w 1048"/>
                <a:gd name="T11" fmla="*/ 236 h 250"/>
                <a:gd name="T12" fmla="*/ 4 w 1048"/>
                <a:gd name="T13" fmla="*/ 216 h 250"/>
                <a:gd name="T14" fmla="*/ 0 w 1048"/>
                <a:gd name="T15" fmla="*/ 195 h 250"/>
                <a:gd name="T16" fmla="*/ 2 w 1048"/>
                <a:gd name="T17" fmla="*/ 161 h 250"/>
                <a:gd name="T18" fmla="*/ 4 w 1048"/>
                <a:gd name="T19" fmla="*/ 125 h 250"/>
                <a:gd name="T20" fmla="*/ 9 w 1048"/>
                <a:gd name="T21" fmla="*/ 76 h 250"/>
                <a:gd name="T22" fmla="*/ 13 w 1048"/>
                <a:gd name="T23" fmla="*/ 55 h 250"/>
                <a:gd name="T24" fmla="*/ 15 w 1048"/>
                <a:gd name="T25" fmla="*/ 28 h 250"/>
                <a:gd name="T26" fmla="*/ 17 w 1048"/>
                <a:gd name="T27" fmla="*/ 14 h 250"/>
                <a:gd name="T28" fmla="*/ 22 w 1048"/>
                <a:gd name="T29" fmla="*/ 28 h 250"/>
                <a:gd name="T30" fmla="*/ 24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1157" name="Oval 25"/>
            <p:cNvSpPr>
              <a:spLocks noChangeArrowheads="1"/>
            </p:cNvSpPr>
            <p:nvPr>
              <p:custDataLst>
                <p:tags r:id="rId4"/>
              </p:custDataLst>
            </p:nvPr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1158" name="Oval 26"/>
            <p:cNvSpPr>
              <a:spLocks noChangeArrowheads="1"/>
            </p:cNvSpPr>
            <p:nvPr>
              <p:custDataLst>
                <p:tags r:id="rId5"/>
              </p:custDataLst>
            </p:nvPr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1159" name="Oval 27"/>
            <p:cNvSpPr>
              <a:spLocks noChangeArrowheads="1"/>
            </p:cNvSpPr>
            <p:nvPr>
              <p:custDataLst>
                <p:tags r:id="rId6"/>
              </p:custDataLst>
            </p:nvPr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1160" name="Oval 28"/>
            <p:cNvSpPr>
              <a:spLocks noChangeArrowheads="1"/>
            </p:cNvSpPr>
            <p:nvPr>
              <p:custDataLst>
                <p:tags r:id="rId7"/>
              </p:custDataLst>
            </p:nvPr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1161" name="Oval 29"/>
            <p:cNvSpPr>
              <a:spLocks noChangeArrowheads="1"/>
            </p:cNvSpPr>
            <p:nvPr>
              <p:custDataLst>
                <p:tags r:id="rId8"/>
              </p:custDataLst>
            </p:nvPr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1162" name="Oval 30"/>
            <p:cNvSpPr>
              <a:spLocks noChangeArrowheads="1"/>
            </p:cNvSpPr>
            <p:nvPr>
              <p:custDataLst>
                <p:tags r:id="rId9"/>
              </p:custDataLst>
            </p:nvPr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1163" name="Oval 31"/>
            <p:cNvSpPr>
              <a:spLocks noChangeArrowheads="1"/>
            </p:cNvSpPr>
            <p:nvPr>
              <p:custDataLst>
                <p:tags r:id="rId10"/>
              </p:custDataLst>
            </p:nvPr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1164" name="AutoShape 32"/>
            <p:cNvSpPr>
              <a:spLocks noChangeArrowheads="1"/>
            </p:cNvSpPr>
            <p:nvPr>
              <p:custDataLst>
                <p:tags r:id="rId11"/>
              </p:custDataLst>
            </p:nvPr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1165" name="Freeform 33"/>
            <p:cNvSpPr>
              <a:spLocks/>
            </p:cNvSpPr>
            <p:nvPr>
              <p:custDataLst>
                <p:tags r:id="rId12"/>
              </p:custDataLst>
            </p:nvPr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1166" name="Freeform 34"/>
            <p:cNvSpPr>
              <a:spLocks/>
            </p:cNvSpPr>
            <p:nvPr>
              <p:custDataLst>
                <p:tags r:id="rId13"/>
              </p:custDataLst>
            </p:nvPr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1167" name="Freeform 35"/>
            <p:cNvSpPr>
              <a:spLocks/>
            </p:cNvSpPr>
            <p:nvPr>
              <p:custDataLst>
                <p:tags r:id="rId14"/>
              </p:custDataLst>
            </p:nvPr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1168" name="Freeform 36"/>
            <p:cNvSpPr>
              <a:spLocks/>
            </p:cNvSpPr>
            <p:nvPr>
              <p:custDataLst>
                <p:tags r:id="rId15"/>
              </p:custDataLst>
            </p:nvPr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91154" name="Text Box 37"/>
          <p:cNvSpPr txBox="1">
            <a:spLocks noChangeArrowheads="1"/>
          </p:cNvSpPr>
          <p:nvPr/>
        </p:nvSpPr>
        <p:spPr bwMode="auto">
          <a:xfrm>
            <a:off x="7796213" y="4535488"/>
            <a:ext cx="126365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000">
                <a:solidFill>
                  <a:srgbClr val="046923"/>
                </a:solidFill>
                <a:latin typeface="Comic Sans MS" pitchFamily="66" charset="0"/>
              </a:rPr>
              <a:t>Hey! How did </a:t>
            </a:r>
            <a:r>
              <a:rPr lang="en-US" sz="1000" u="sng">
                <a:solidFill>
                  <a:srgbClr val="046923"/>
                </a:solidFill>
                <a:latin typeface="Comic Sans MS" pitchFamily="66" charset="0"/>
              </a:rPr>
              <a:t>you</a:t>
            </a:r>
            <a:r>
              <a:rPr lang="en-US" sz="1000">
                <a:solidFill>
                  <a:srgbClr val="046923"/>
                </a:solidFill>
                <a:latin typeface="Comic Sans MS" pitchFamily="66" charset="0"/>
              </a:rPr>
              <a:t> get a body?</a:t>
            </a:r>
          </a:p>
        </p:txBody>
      </p:sp>
      <p:sp>
        <p:nvSpPr>
          <p:cNvPr id="91155" name="Text Box 38"/>
          <p:cNvSpPr txBox="1">
            <a:spLocks noChangeArrowheads="1"/>
          </p:cNvSpPr>
          <p:nvPr/>
        </p:nvSpPr>
        <p:spPr bwMode="auto">
          <a:xfrm>
            <a:off x="523875" y="1987550"/>
            <a:ext cx="38417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>
                <a:solidFill>
                  <a:srgbClr val="1815F3"/>
                </a:solidFill>
                <a:latin typeface="Comic Sans MS" pitchFamily="66" charset="0"/>
              </a:rPr>
              <a:t>Choose your side…</a:t>
            </a:r>
          </a:p>
        </p:txBody>
      </p:sp>
    </p:spTree>
  </p:cSld>
  <p:clrMapOvr>
    <a:masterClrMapping/>
  </p:clrMapOvr>
</p:sld>
</file>

<file path=ppt/slides/slide1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162" name="Rectangle 2"/>
          <p:cNvSpPr>
            <a:spLocks noChangeArrowheads="1"/>
          </p:cNvSpPr>
          <p:nvPr/>
        </p:nvSpPr>
        <p:spPr bwMode="auto">
          <a:xfrm>
            <a:off x="1600200" y="273050"/>
            <a:ext cx="571500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/>
            <a:r>
              <a:rPr lang="en-US" sz="3600">
                <a:latin typeface="Times New Roman" pitchFamily="18" charset="0"/>
              </a:rPr>
              <a:t>Exam 2</a:t>
            </a:r>
          </a:p>
        </p:txBody>
      </p:sp>
      <p:pic>
        <p:nvPicPr>
          <p:cNvPr id="92163" name="Picture 3" descr="jb2"/>
          <p:cNvPicPr>
            <a:picLocks noChangeAspect="1" noChangeArrowheads="1"/>
          </p:cNvPicPr>
          <p:nvPr/>
        </p:nvPicPr>
        <p:blipFill>
          <a:blip r:embed="rId2">
            <a:lum bright="-18000" contrast="3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1000" y="1219200"/>
            <a:ext cx="8534400" cy="4567238"/>
          </a:xfrm>
          <a:prstGeom prst="rect">
            <a:avLst/>
          </a:prstGeom>
          <a:noFill/>
          <a:ln w="28575">
            <a:solidFill>
              <a:srgbClr val="046923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</p:sld>
</file>

<file path=ppt/slides/slide1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186" name="Rectangle 2"/>
          <p:cNvSpPr>
            <a:spLocks noChangeArrowheads="1"/>
          </p:cNvSpPr>
          <p:nvPr/>
        </p:nvSpPr>
        <p:spPr bwMode="auto">
          <a:xfrm>
            <a:off x="1600200" y="152400"/>
            <a:ext cx="571500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/>
            <a:r>
              <a:rPr lang="en-US" sz="3600">
                <a:latin typeface="Times New Roman" pitchFamily="18" charset="0"/>
              </a:rPr>
              <a:t>Exam 2</a:t>
            </a:r>
          </a:p>
        </p:txBody>
      </p:sp>
      <p:sp>
        <p:nvSpPr>
          <p:cNvPr id="93187" name="Text Box 3"/>
          <p:cNvSpPr txBox="1">
            <a:spLocks noChangeArrowheads="1"/>
          </p:cNvSpPr>
          <p:nvPr/>
        </p:nvSpPr>
        <p:spPr bwMode="auto">
          <a:xfrm>
            <a:off x="381000" y="1143000"/>
            <a:ext cx="2133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b="1">
                <a:solidFill>
                  <a:srgbClr val="1815F3"/>
                </a:solidFill>
              </a:rPr>
              <a:t>Problem 1b</a:t>
            </a:r>
          </a:p>
        </p:txBody>
      </p:sp>
      <p:sp>
        <p:nvSpPr>
          <p:cNvPr id="93188" name="Text Box 4"/>
          <p:cNvSpPr txBox="1">
            <a:spLocks noChangeArrowheads="1"/>
          </p:cNvSpPr>
          <p:nvPr/>
        </p:nvSpPr>
        <p:spPr bwMode="auto">
          <a:xfrm>
            <a:off x="4876800" y="1143000"/>
            <a:ext cx="2133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b="1">
                <a:solidFill>
                  <a:srgbClr val="1815F3"/>
                </a:solidFill>
              </a:rPr>
              <a:t>Problem 2</a:t>
            </a:r>
          </a:p>
        </p:txBody>
      </p:sp>
      <p:sp>
        <p:nvSpPr>
          <p:cNvPr id="93189" name="Text Box 5"/>
          <p:cNvSpPr txBox="1">
            <a:spLocks noChangeArrowheads="1"/>
          </p:cNvSpPr>
          <p:nvPr/>
        </p:nvSpPr>
        <p:spPr bwMode="auto">
          <a:xfrm>
            <a:off x="228600" y="2208213"/>
            <a:ext cx="4038600" cy="11445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lnSpc>
                <a:spcPct val="70000"/>
              </a:lnSpc>
              <a:spcBef>
                <a:spcPct val="50000"/>
              </a:spcBef>
            </a:pPr>
            <a:r>
              <a:rPr lang="en-US" sz="1600" b="1">
                <a:latin typeface="Courier New" pitchFamily="49" charset="0"/>
              </a:rPr>
              <a:t>def zerospan( L, hi, low ):</a:t>
            </a:r>
          </a:p>
          <a:p>
            <a:pPr>
              <a:lnSpc>
                <a:spcPct val="70000"/>
              </a:lnSpc>
              <a:spcBef>
                <a:spcPct val="50000"/>
              </a:spcBef>
            </a:pPr>
            <a:r>
              <a:rPr lang="en-US" sz="1600" b="1">
                <a:latin typeface="Courier New" pitchFamily="49" charset="0"/>
              </a:rPr>
              <a:t>  for i in range(len(L)):</a:t>
            </a:r>
          </a:p>
          <a:p>
            <a:pPr>
              <a:lnSpc>
                <a:spcPct val="70000"/>
              </a:lnSpc>
              <a:spcBef>
                <a:spcPct val="50000"/>
              </a:spcBef>
            </a:pPr>
            <a:r>
              <a:rPr lang="en-US" sz="1600" b="1">
                <a:latin typeface="Courier New" pitchFamily="49" charset="0"/>
              </a:rPr>
              <a:t>    if low &lt;= L[i] &lt;= hi:</a:t>
            </a:r>
          </a:p>
          <a:p>
            <a:pPr>
              <a:lnSpc>
                <a:spcPct val="70000"/>
              </a:lnSpc>
              <a:spcBef>
                <a:spcPct val="50000"/>
              </a:spcBef>
            </a:pPr>
            <a:r>
              <a:rPr lang="en-US" sz="1600" b="1">
                <a:latin typeface="Courier New" pitchFamily="49" charset="0"/>
              </a:rPr>
              <a:t>      L[i] = 0.0</a:t>
            </a:r>
          </a:p>
        </p:txBody>
      </p:sp>
      <p:sp>
        <p:nvSpPr>
          <p:cNvPr id="93190" name="Text Box 6"/>
          <p:cNvSpPr txBox="1">
            <a:spLocks noChangeArrowheads="1"/>
          </p:cNvSpPr>
          <p:nvPr/>
        </p:nvSpPr>
        <p:spPr bwMode="auto">
          <a:xfrm>
            <a:off x="228600" y="4267200"/>
            <a:ext cx="4038600" cy="11445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lnSpc>
                <a:spcPct val="70000"/>
              </a:lnSpc>
              <a:spcBef>
                <a:spcPct val="50000"/>
              </a:spcBef>
            </a:pPr>
            <a:r>
              <a:rPr lang="en-US" sz="1600" b="1">
                <a:latin typeface="Courier New" pitchFamily="49" charset="0"/>
              </a:rPr>
              <a:t>def zerospan( L, hi, low ):</a:t>
            </a:r>
          </a:p>
          <a:p>
            <a:pPr>
              <a:lnSpc>
                <a:spcPct val="70000"/>
              </a:lnSpc>
              <a:spcBef>
                <a:spcPct val="50000"/>
              </a:spcBef>
            </a:pPr>
            <a:r>
              <a:rPr lang="en-US" sz="1600" b="1">
                <a:latin typeface="Courier New" pitchFamily="49" charset="0"/>
              </a:rPr>
              <a:t>  for x in L:</a:t>
            </a:r>
          </a:p>
          <a:p>
            <a:pPr>
              <a:lnSpc>
                <a:spcPct val="70000"/>
              </a:lnSpc>
              <a:spcBef>
                <a:spcPct val="50000"/>
              </a:spcBef>
            </a:pPr>
            <a:r>
              <a:rPr lang="en-US" sz="1600" b="1">
                <a:latin typeface="Courier New" pitchFamily="49" charset="0"/>
              </a:rPr>
              <a:t>    if low &lt;= x &lt;= hi:</a:t>
            </a:r>
          </a:p>
          <a:p>
            <a:pPr>
              <a:lnSpc>
                <a:spcPct val="70000"/>
              </a:lnSpc>
              <a:spcBef>
                <a:spcPct val="50000"/>
              </a:spcBef>
            </a:pPr>
            <a:r>
              <a:rPr lang="en-US" sz="1600" b="1">
                <a:latin typeface="Courier New" pitchFamily="49" charset="0"/>
              </a:rPr>
              <a:t>      x = 0.0</a:t>
            </a:r>
          </a:p>
        </p:txBody>
      </p:sp>
      <p:sp>
        <p:nvSpPr>
          <p:cNvPr id="93191" name="Text Box 7"/>
          <p:cNvSpPr txBox="1">
            <a:spLocks noChangeArrowheads="1"/>
          </p:cNvSpPr>
          <p:nvPr/>
        </p:nvSpPr>
        <p:spPr bwMode="auto">
          <a:xfrm>
            <a:off x="4648200" y="3743325"/>
            <a:ext cx="4267200" cy="1438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lnSpc>
                <a:spcPct val="70000"/>
              </a:lnSpc>
              <a:spcBef>
                <a:spcPct val="50000"/>
              </a:spcBef>
            </a:pPr>
            <a:r>
              <a:rPr lang="en-US" sz="1600" b="1">
                <a:latin typeface="Courier New" pitchFamily="49" charset="0"/>
              </a:rPr>
              <a:t>def </a:t>
            </a:r>
            <a:r>
              <a:rPr lang="en-US" sz="1600" b="1">
                <a:solidFill>
                  <a:srgbClr val="07A738"/>
                </a:solidFill>
                <a:latin typeface="Courier New" pitchFamily="49" charset="0"/>
              </a:rPr>
              <a:t>ROOKnotcastle</a:t>
            </a:r>
            <a:r>
              <a:rPr lang="en-US" sz="1600" b="1">
                <a:latin typeface="Courier New" pitchFamily="49" charset="0"/>
              </a:rPr>
              <a:t>( B, r, c ):</a:t>
            </a:r>
          </a:p>
          <a:p>
            <a:pPr>
              <a:lnSpc>
                <a:spcPct val="70000"/>
              </a:lnSpc>
              <a:spcBef>
                <a:spcPct val="50000"/>
              </a:spcBef>
            </a:pPr>
            <a:r>
              <a:rPr lang="en-US" sz="1600" b="1">
                <a:latin typeface="Courier New" pitchFamily="49" charset="0"/>
              </a:rPr>
              <a:t>  for row in range(len(B)):</a:t>
            </a:r>
          </a:p>
          <a:p>
            <a:pPr>
              <a:lnSpc>
                <a:spcPct val="70000"/>
              </a:lnSpc>
              <a:spcBef>
                <a:spcPct val="50000"/>
              </a:spcBef>
            </a:pPr>
            <a:r>
              <a:rPr lang="en-US" sz="1600" b="1">
                <a:latin typeface="Courier New" pitchFamily="49" charset="0"/>
              </a:rPr>
              <a:t>    for col in range(len(B[0])):</a:t>
            </a:r>
          </a:p>
          <a:p>
            <a:pPr>
              <a:lnSpc>
                <a:spcPct val="70000"/>
              </a:lnSpc>
              <a:spcBef>
                <a:spcPct val="50000"/>
              </a:spcBef>
            </a:pPr>
            <a:r>
              <a:rPr lang="en-US" sz="1600" b="1">
                <a:latin typeface="Courier New" pitchFamily="49" charset="0"/>
              </a:rPr>
              <a:t>      if row == r or col == c:</a:t>
            </a:r>
          </a:p>
          <a:p>
            <a:pPr>
              <a:lnSpc>
                <a:spcPct val="70000"/>
              </a:lnSpc>
              <a:spcBef>
                <a:spcPct val="50000"/>
              </a:spcBef>
            </a:pPr>
            <a:r>
              <a:rPr lang="en-US" sz="1600" b="1">
                <a:latin typeface="Courier New" pitchFamily="49" charset="0"/>
              </a:rPr>
              <a:t>        B[row][col] = 1</a:t>
            </a:r>
          </a:p>
        </p:txBody>
      </p:sp>
      <p:pic>
        <p:nvPicPr>
          <p:cNvPr id="93192" name="Picture 8" descr="Picture 1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76800" y="2003425"/>
            <a:ext cx="3497263" cy="1425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3193" name="Line 9"/>
          <p:cNvSpPr>
            <a:spLocks noChangeShapeType="1"/>
          </p:cNvSpPr>
          <p:nvPr/>
        </p:nvSpPr>
        <p:spPr bwMode="auto">
          <a:xfrm>
            <a:off x="447675" y="3981450"/>
            <a:ext cx="2981325" cy="16573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3194" name="Line 10"/>
          <p:cNvSpPr>
            <a:spLocks noChangeShapeType="1"/>
          </p:cNvSpPr>
          <p:nvPr/>
        </p:nvSpPr>
        <p:spPr bwMode="auto">
          <a:xfrm flipV="1">
            <a:off x="447675" y="3981450"/>
            <a:ext cx="2981325" cy="16573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3195" name="Text Box 11"/>
          <p:cNvSpPr txBox="1">
            <a:spLocks noChangeArrowheads="1"/>
          </p:cNvSpPr>
          <p:nvPr/>
        </p:nvSpPr>
        <p:spPr bwMode="auto">
          <a:xfrm>
            <a:off x="223838" y="5575300"/>
            <a:ext cx="3395662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800">
                <a:solidFill>
                  <a:srgbClr val="FF052A"/>
                </a:solidFill>
                <a:latin typeface="Times New Roman" pitchFamily="18" charset="0"/>
              </a:rPr>
              <a:t>This does not change L!</a:t>
            </a:r>
          </a:p>
        </p:txBody>
      </p:sp>
    </p:spTree>
  </p:cSld>
  <p:clrMapOvr>
    <a:masterClrMapping/>
  </p:clrMapOvr>
</p:sld>
</file>

<file path=ppt/slides/slide1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210" name="Text Box 2"/>
          <p:cNvSpPr txBox="1">
            <a:spLocks noChangeArrowheads="1"/>
          </p:cNvSpPr>
          <p:nvPr/>
        </p:nvSpPr>
        <p:spPr bwMode="auto">
          <a:xfrm>
            <a:off x="606425" y="1663700"/>
            <a:ext cx="7735888" cy="24526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lnSpc>
                <a:spcPct val="70000"/>
              </a:lnSpc>
              <a:spcBef>
                <a:spcPct val="50000"/>
              </a:spcBef>
            </a:pPr>
            <a:r>
              <a:rPr lang="en-US" sz="3600" b="1">
                <a:solidFill>
                  <a:srgbClr val="F69509"/>
                </a:solidFill>
                <a:latin typeface="Courier New" pitchFamily="49" charset="0"/>
              </a:rPr>
              <a:t>def</a:t>
            </a:r>
            <a:r>
              <a:rPr lang="en-US" sz="3600" b="1">
                <a:latin typeface="Courier New" pitchFamily="49" charset="0"/>
              </a:rPr>
              <a:t> zerospan( L, hi, low ):</a:t>
            </a:r>
          </a:p>
          <a:p>
            <a:pPr>
              <a:lnSpc>
                <a:spcPct val="70000"/>
              </a:lnSpc>
              <a:spcBef>
                <a:spcPct val="50000"/>
              </a:spcBef>
            </a:pPr>
            <a:r>
              <a:rPr lang="en-US" sz="3600" b="1">
                <a:latin typeface="Courier New" pitchFamily="49" charset="0"/>
              </a:rPr>
              <a:t>  </a:t>
            </a:r>
            <a:r>
              <a:rPr lang="en-US" sz="3600" b="1">
                <a:solidFill>
                  <a:srgbClr val="F69509"/>
                </a:solidFill>
                <a:latin typeface="Courier New" pitchFamily="49" charset="0"/>
              </a:rPr>
              <a:t>for</a:t>
            </a:r>
            <a:r>
              <a:rPr lang="en-US" sz="3600" b="1">
                <a:latin typeface="Courier New" pitchFamily="49" charset="0"/>
              </a:rPr>
              <a:t> x </a:t>
            </a:r>
            <a:r>
              <a:rPr lang="en-US" sz="3600" b="1">
                <a:solidFill>
                  <a:srgbClr val="F69509"/>
                </a:solidFill>
                <a:latin typeface="Courier New" pitchFamily="49" charset="0"/>
              </a:rPr>
              <a:t>in</a:t>
            </a:r>
            <a:r>
              <a:rPr lang="en-US" sz="3600" b="1">
                <a:latin typeface="Courier New" pitchFamily="49" charset="0"/>
              </a:rPr>
              <a:t> L:</a:t>
            </a:r>
          </a:p>
          <a:p>
            <a:pPr>
              <a:lnSpc>
                <a:spcPct val="70000"/>
              </a:lnSpc>
              <a:spcBef>
                <a:spcPct val="50000"/>
              </a:spcBef>
            </a:pPr>
            <a:r>
              <a:rPr lang="en-US" sz="3600" b="1">
                <a:latin typeface="Courier New" pitchFamily="49" charset="0"/>
              </a:rPr>
              <a:t>    </a:t>
            </a:r>
            <a:r>
              <a:rPr lang="en-US" sz="3600" b="1">
                <a:solidFill>
                  <a:srgbClr val="F69509"/>
                </a:solidFill>
                <a:latin typeface="Courier New" pitchFamily="49" charset="0"/>
              </a:rPr>
              <a:t>if</a:t>
            </a:r>
            <a:r>
              <a:rPr lang="en-US" sz="3600" b="1">
                <a:latin typeface="Courier New" pitchFamily="49" charset="0"/>
              </a:rPr>
              <a:t> low  &lt;=  x  &lt;= hi:</a:t>
            </a:r>
          </a:p>
          <a:p>
            <a:pPr>
              <a:lnSpc>
                <a:spcPct val="70000"/>
              </a:lnSpc>
              <a:spcBef>
                <a:spcPct val="50000"/>
              </a:spcBef>
            </a:pPr>
            <a:r>
              <a:rPr lang="en-US" sz="3600" b="1">
                <a:latin typeface="Courier New" pitchFamily="49" charset="0"/>
              </a:rPr>
              <a:t>      x = 0.0</a:t>
            </a:r>
          </a:p>
        </p:txBody>
      </p:sp>
      <p:sp>
        <p:nvSpPr>
          <p:cNvPr id="94211" name="Text Box 3"/>
          <p:cNvSpPr txBox="1">
            <a:spLocks noChangeArrowheads="1"/>
          </p:cNvSpPr>
          <p:nvPr/>
        </p:nvSpPr>
        <p:spPr bwMode="auto">
          <a:xfrm>
            <a:off x="2032000" y="6096000"/>
            <a:ext cx="556260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2800">
                <a:solidFill>
                  <a:srgbClr val="FF052A"/>
                </a:solidFill>
                <a:latin typeface="Times New Roman" pitchFamily="18" charset="0"/>
              </a:rPr>
              <a:t>CAUTION: This does </a:t>
            </a:r>
            <a:r>
              <a:rPr lang="en-US" sz="2800" b="1" i="1">
                <a:solidFill>
                  <a:srgbClr val="FF052A"/>
                </a:solidFill>
                <a:latin typeface="Times New Roman" pitchFamily="18" charset="0"/>
              </a:rPr>
              <a:t>not</a:t>
            </a:r>
            <a:r>
              <a:rPr lang="en-US" sz="2800">
                <a:solidFill>
                  <a:srgbClr val="FF052A"/>
                </a:solidFill>
                <a:latin typeface="Times New Roman" pitchFamily="18" charset="0"/>
              </a:rPr>
              <a:t> change L!</a:t>
            </a:r>
          </a:p>
        </p:txBody>
      </p:sp>
      <p:sp>
        <p:nvSpPr>
          <p:cNvPr id="94212" name="Text Box 4"/>
          <p:cNvSpPr txBox="1">
            <a:spLocks noChangeArrowheads="1"/>
          </p:cNvSpPr>
          <p:nvPr/>
        </p:nvSpPr>
        <p:spPr bwMode="auto">
          <a:xfrm>
            <a:off x="1198563" y="214313"/>
            <a:ext cx="66294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/>
              <a:t>Sets values between </a:t>
            </a:r>
            <a:r>
              <a:rPr lang="en-US" b="1">
                <a:latin typeface="Courier New" pitchFamily="49" charset="0"/>
              </a:rPr>
              <a:t>low</a:t>
            </a:r>
            <a:r>
              <a:rPr lang="en-US"/>
              <a:t> and </a:t>
            </a:r>
            <a:r>
              <a:rPr lang="en-US" b="1">
                <a:latin typeface="Courier New" pitchFamily="49" charset="0"/>
              </a:rPr>
              <a:t>hi</a:t>
            </a:r>
            <a:r>
              <a:rPr lang="en-US"/>
              <a:t> to 0.0.</a:t>
            </a:r>
          </a:p>
        </p:txBody>
      </p:sp>
    </p:spTree>
  </p:cSld>
  <p:clrMapOvr>
    <a:masterClrMapping/>
  </p:clrMapOvr>
</p:sld>
</file>

<file path=ppt/slides/slide1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234" name="Rectangle 2"/>
          <p:cNvSpPr>
            <a:spLocks noChangeArrowheads="1"/>
          </p:cNvSpPr>
          <p:nvPr/>
        </p:nvSpPr>
        <p:spPr bwMode="auto">
          <a:xfrm>
            <a:off x="228600" y="228600"/>
            <a:ext cx="571500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r>
              <a:rPr lang="en-US" sz="3600">
                <a:latin typeface="Times New Roman" pitchFamily="18" charset="0"/>
              </a:rPr>
              <a:t>Exam 2</a:t>
            </a:r>
          </a:p>
        </p:txBody>
      </p:sp>
      <p:sp>
        <p:nvSpPr>
          <p:cNvPr id="95235" name="Text Box 3"/>
          <p:cNvSpPr txBox="1">
            <a:spLocks noChangeArrowheads="1"/>
          </p:cNvSpPr>
          <p:nvPr/>
        </p:nvSpPr>
        <p:spPr bwMode="auto">
          <a:xfrm>
            <a:off x="609600" y="914400"/>
            <a:ext cx="2133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b="1">
                <a:solidFill>
                  <a:srgbClr val="1815F3"/>
                </a:solidFill>
              </a:rPr>
              <a:t>Problem 3</a:t>
            </a:r>
          </a:p>
        </p:txBody>
      </p:sp>
      <p:sp>
        <p:nvSpPr>
          <p:cNvPr id="95236" name="Text Box 4"/>
          <p:cNvSpPr txBox="1">
            <a:spLocks noChangeArrowheads="1"/>
          </p:cNvSpPr>
          <p:nvPr/>
        </p:nvSpPr>
        <p:spPr bwMode="auto">
          <a:xfrm>
            <a:off x="3124200" y="304800"/>
            <a:ext cx="5105400" cy="11445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lnSpc>
                <a:spcPct val="70000"/>
              </a:lnSpc>
              <a:spcBef>
                <a:spcPct val="50000"/>
              </a:spcBef>
            </a:pPr>
            <a:r>
              <a:rPr lang="en-US" sz="1600" b="1">
                <a:latin typeface="Courier New" pitchFamily="49" charset="0"/>
              </a:rPr>
              <a:t>00 read r1        </a:t>
            </a:r>
            <a:r>
              <a:rPr lang="en-US" sz="1600" b="1">
                <a:solidFill>
                  <a:srgbClr val="FF052A"/>
                </a:solidFill>
                <a:latin typeface="Courier New" pitchFamily="49" charset="0"/>
              </a:rPr>
              <a:t># input to r1</a:t>
            </a:r>
            <a:endParaRPr lang="en-US" sz="1600" b="1">
              <a:latin typeface="Courier New" pitchFamily="49" charset="0"/>
            </a:endParaRPr>
          </a:p>
          <a:p>
            <a:pPr>
              <a:lnSpc>
                <a:spcPct val="70000"/>
              </a:lnSpc>
              <a:spcBef>
                <a:spcPct val="50000"/>
              </a:spcBef>
            </a:pPr>
            <a:r>
              <a:rPr lang="en-US" sz="1600" b="1">
                <a:latin typeface="Courier New" pitchFamily="49" charset="0"/>
              </a:rPr>
              <a:t>01 add r2 r2 r1   </a:t>
            </a:r>
            <a:r>
              <a:rPr lang="en-US" sz="1600" b="1">
                <a:solidFill>
                  <a:srgbClr val="FF052A"/>
                </a:solidFill>
                <a:latin typeface="Courier New" pitchFamily="49" charset="0"/>
              </a:rPr>
              <a:t># add into r2</a:t>
            </a:r>
          </a:p>
          <a:p>
            <a:pPr>
              <a:lnSpc>
                <a:spcPct val="70000"/>
              </a:lnSpc>
              <a:spcBef>
                <a:spcPct val="50000"/>
              </a:spcBef>
            </a:pPr>
            <a:r>
              <a:rPr lang="en-US" sz="1600" b="1">
                <a:latin typeface="Courier New" pitchFamily="49" charset="0"/>
              </a:rPr>
              <a:t>02 jnez r1 00     </a:t>
            </a:r>
            <a:r>
              <a:rPr lang="en-US" sz="1600" b="1">
                <a:solidFill>
                  <a:srgbClr val="FF052A"/>
                </a:solidFill>
                <a:latin typeface="Courier New" pitchFamily="49" charset="0"/>
              </a:rPr>
              <a:t># if r1 != 0: goto 00</a:t>
            </a:r>
          </a:p>
          <a:p>
            <a:pPr>
              <a:lnSpc>
                <a:spcPct val="70000"/>
              </a:lnSpc>
              <a:spcBef>
                <a:spcPct val="50000"/>
              </a:spcBef>
            </a:pPr>
            <a:r>
              <a:rPr lang="en-US" sz="1600" b="1">
                <a:latin typeface="Courier New" pitchFamily="49" charset="0"/>
              </a:rPr>
              <a:t>03 write r2       </a:t>
            </a:r>
            <a:r>
              <a:rPr lang="en-US" sz="1600" b="1">
                <a:solidFill>
                  <a:srgbClr val="FF052A"/>
                </a:solidFill>
                <a:latin typeface="Courier New" pitchFamily="49" charset="0"/>
              </a:rPr>
              <a:t># else: write the sum</a:t>
            </a:r>
            <a:endParaRPr lang="en-US" sz="1600" b="1">
              <a:latin typeface="Courier New" pitchFamily="49" charset="0"/>
            </a:endParaRPr>
          </a:p>
        </p:txBody>
      </p:sp>
      <p:pic>
        <p:nvPicPr>
          <p:cNvPr id="95237" name="Picture 5" descr="alishers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469"/>
          <a:stretch>
            <a:fillRect/>
          </a:stretch>
        </p:blipFill>
        <p:spPr bwMode="auto">
          <a:xfrm>
            <a:off x="228600" y="2819400"/>
            <a:ext cx="8686800" cy="3511550"/>
          </a:xfrm>
          <a:prstGeom prst="rect">
            <a:avLst/>
          </a:prstGeom>
          <a:noFill/>
          <a:ln w="28575">
            <a:solidFill>
              <a:schemeClr val="bg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95238" name="Text Box 6"/>
          <p:cNvSpPr txBox="1">
            <a:spLocks noChangeArrowheads="1"/>
          </p:cNvSpPr>
          <p:nvPr/>
        </p:nvSpPr>
        <p:spPr bwMode="auto">
          <a:xfrm>
            <a:off x="957263" y="2238375"/>
            <a:ext cx="37274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>
                <a:solidFill>
                  <a:schemeClr val="bg2"/>
                </a:solidFill>
              </a:rPr>
              <a:t>using the stack -- Aargh!</a:t>
            </a:r>
          </a:p>
        </p:txBody>
      </p:sp>
      <p:sp>
        <p:nvSpPr>
          <p:cNvPr id="95239" name="Text Box 7"/>
          <p:cNvSpPr txBox="1">
            <a:spLocks noChangeArrowheads="1"/>
          </p:cNvSpPr>
          <p:nvPr/>
        </p:nvSpPr>
        <p:spPr bwMode="auto">
          <a:xfrm>
            <a:off x="6727825" y="1889125"/>
            <a:ext cx="1670050" cy="822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>
                <a:solidFill>
                  <a:schemeClr val="bg2"/>
                </a:solidFill>
              </a:rPr>
              <a:t>adding in place :-)</a:t>
            </a:r>
          </a:p>
        </p:txBody>
      </p:sp>
    </p:spTree>
  </p:cSld>
  <p:clrMapOvr>
    <a:masterClrMapping/>
  </p:clrMapOvr>
</p:sld>
</file>

<file path=ppt/slides/slide1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258" name="Rectangle 2"/>
          <p:cNvSpPr>
            <a:spLocks noChangeArrowheads="1"/>
          </p:cNvSpPr>
          <p:nvPr/>
        </p:nvSpPr>
        <p:spPr bwMode="auto">
          <a:xfrm>
            <a:off x="304800" y="304800"/>
            <a:ext cx="571500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r>
              <a:rPr lang="en-US" sz="3600">
                <a:latin typeface="Times New Roman" pitchFamily="18" charset="0"/>
              </a:rPr>
              <a:t>Exam 2</a:t>
            </a:r>
          </a:p>
        </p:txBody>
      </p:sp>
      <p:sp>
        <p:nvSpPr>
          <p:cNvPr id="96259" name="Text Box 3"/>
          <p:cNvSpPr txBox="1">
            <a:spLocks noChangeArrowheads="1"/>
          </p:cNvSpPr>
          <p:nvPr/>
        </p:nvSpPr>
        <p:spPr bwMode="auto">
          <a:xfrm>
            <a:off x="609600" y="1066800"/>
            <a:ext cx="2133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b="1">
                <a:solidFill>
                  <a:srgbClr val="1815F3"/>
                </a:solidFill>
              </a:rPr>
              <a:t>Problem 5</a:t>
            </a:r>
          </a:p>
        </p:txBody>
      </p:sp>
      <p:sp>
        <p:nvSpPr>
          <p:cNvPr id="96260" name="Text Box 4"/>
          <p:cNvSpPr txBox="1">
            <a:spLocks noChangeArrowheads="1"/>
          </p:cNvSpPr>
          <p:nvPr/>
        </p:nvSpPr>
        <p:spPr bwMode="auto">
          <a:xfrm>
            <a:off x="2144713" y="3521075"/>
            <a:ext cx="20574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/>
              <a:t>ruler( 1 )</a:t>
            </a:r>
          </a:p>
        </p:txBody>
      </p:sp>
      <p:sp>
        <p:nvSpPr>
          <p:cNvPr id="96261" name="Text Box 5"/>
          <p:cNvSpPr txBox="1">
            <a:spLocks noChangeArrowheads="1"/>
          </p:cNvSpPr>
          <p:nvPr/>
        </p:nvSpPr>
        <p:spPr bwMode="auto">
          <a:xfrm>
            <a:off x="2144713" y="4051300"/>
            <a:ext cx="20574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/>
              <a:t>ruler( 2 )</a:t>
            </a:r>
          </a:p>
        </p:txBody>
      </p:sp>
      <p:sp>
        <p:nvSpPr>
          <p:cNvPr id="96262" name="Rectangle 6"/>
          <p:cNvSpPr>
            <a:spLocks noChangeArrowheads="1"/>
          </p:cNvSpPr>
          <p:nvPr/>
        </p:nvSpPr>
        <p:spPr bwMode="auto">
          <a:xfrm>
            <a:off x="4876800" y="3530600"/>
            <a:ext cx="4699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/>
              <a:t>'1'</a:t>
            </a:r>
          </a:p>
        </p:txBody>
      </p:sp>
      <p:sp>
        <p:nvSpPr>
          <p:cNvPr id="96263" name="Rectangle 7"/>
          <p:cNvSpPr>
            <a:spLocks noChangeArrowheads="1"/>
          </p:cNvSpPr>
          <p:nvPr/>
        </p:nvSpPr>
        <p:spPr bwMode="auto">
          <a:xfrm>
            <a:off x="4724400" y="4060825"/>
            <a:ext cx="8096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/>
              <a:t>'212'</a:t>
            </a:r>
          </a:p>
        </p:txBody>
      </p:sp>
      <p:sp>
        <p:nvSpPr>
          <p:cNvPr id="96264" name="Text Box 8"/>
          <p:cNvSpPr txBox="1">
            <a:spLocks noChangeArrowheads="1"/>
          </p:cNvSpPr>
          <p:nvPr/>
        </p:nvSpPr>
        <p:spPr bwMode="auto">
          <a:xfrm>
            <a:off x="2144713" y="4581525"/>
            <a:ext cx="20574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/>
              <a:t>ruler( 3 )</a:t>
            </a:r>
          </a:p>
        </p:txBody>
      </p:sp>
      <p:sp>
        <p:nvSpPr>
          <p:cNvPr id="96265" name="Rectangle 9"/>
          <p:cNvSpPr>
            <a:spLocks noChangeArrowheads="1"/>
          </p:cNvSpPr>
          <p:nvPr/>
        </p:nvSpPr>
        <p:spPr bwMode="auto">
          <a:xfrm>
            <a:off x="4391025" y="4591050"/>
            <a:ext cx="1487488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/>
              <a:t>'3231323'</a:t>
            </a:r>
          </a:p>
        </p:txBody>
      </p:sp>
      <p:sp>
        <p:nvSpPr>
          <p:cNvPr id="96266" name="Text Box 10"/>
          <p:cNvSpPr txBox="1">
            <a:spLocks noChangeArrowheads="1"/>
          </p:cNvSpPr>
          <p:nvPr/>
        </p:nvSpPr>
        <p:spPr bwMode="auto">
          <a:xfrm>
            <a:off x="2144713" y="5111750"/>
            <a:ext cx="20574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/>
              <a:t>ruler( 4 )</a:t>
            </a:r>
          </a:p>
        </p:txBody>
      </p:sp>
      <p:sp>
        <p:nvSpPr>
          <p:cNvPr id="96267" name="Rectangle 11"/>
          <p:cNvSpPr>
            <a:spLocks noChangeArrowheads="1"/>
          </p:cNvSpPr>
          <p:nvPr/>
        </p:nvSpPr>
        <p:spPr bwMode="auto">
          <a:xfrm>
            <a:off x="3735388" y="5121275"/>
            <a:ext cx="2843212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/>
              <a:t>'434243414342434'</a:t>
            </a:r>
          </a:p>
        </p:txBody>
      </p:sp>
      <p:sp>
        <p:nvSpPr>
          <p:cNvPr id="96268" name="AutoShape 12"/>
          <p:cNvSpPr>
            <a:spLocks/>
          </p:cNvSpPr>
          <p:nvPr/>
        </p:nvSpPr>
        <p:spPr bwMode="auto">
          <a:xfrm rot="5400000">
            <a:off x="4410869" y="5045869"/>
            <a:ext cx="152400" cy="1157288"/>
          </a:xfrm>
          <a:prstGeom prst="rightBrace">
            <a:avLst>
              <a:gd name="adj1" fmla="val 63281"/>
              <a:gd name="adj2" fmla="val 50000"/>
            </a:avLst>
          </a:prstGeom>
          <a:noFill/>
          <a:ln w="28575">
            <a:solidFill>
              <a:srgbClr val="1815F3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6269" name="AutoShape 13"/>
          <p:cNvSpPr>
            <a:spLocks/>
          </p:cNvSpPr>
          <p:nvPr/>
        </p:nvSpPr>
        <p:spPr bwMode="auto">
          <a:xfrm rot="5400000">
            <a:off x="5749132" y="5053806"/>
            <a:ext cx="152400" cy="1147763"/>
          </a:xfrm>
          <a:prstGeom prst="rightBrace">
            <a:avLst>
              <a:gd name="adj1" fmla="val 62760"/>
              <a:gd name="adj2" fmla="val 50000"/>
            </a:avLst>
          </a:prstGeom>
          <a:noFill/>
          <a:ln w="28575">
            <a:solidFill>
              <a:srgbClr val="1815F3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6270" name="Text Box 14"/>
          <p:cNvSpPr txBox="1">
            <a:spLocks noChangeArrowheads="1"/>
          </p:cNvSpPr>
          <p:nvPr/>
        </p:nvSpPr>
        <p:spPr bwMode="auto">
          <a:xfrm>
            <a:off x="3906838" y="5600700"/>
            <a:ext cx="1143000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3200" b="1">
                <a:solidFill>
                  <a:srgbClr val="1815F3"/>
                </a:solidFill>
                <a:latin typeface="Courier New" pitchFamily="49" charset="0"/>
              </a:rPr>
              <a:t>s</a:t>
            </a:r>
          </a:p>
        </p:txBody>
      </p:sp>
      <p:sp>
        <p:nvSpPr>
          <p:cNvPr id="96271" name="Text Box 15"/>
          <p:cNvSpPr txBox="1">
            <a:spLocks noChangeArrowheads="1"/>
          </p:cNvSpPr>
          <p:nvPr/>
        </p:nvSpPr>
        <p:spPr bwMode="auto">
          <a:xfrm>
            <a:off x="5257800" y="5592763"/>
            <a:ext cx="1143000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3200" b="1">
                <a:solidFill>
                  <a:srgbClr val="1815F3"/>
                </a:solidFill>
                <a:latin typeface="Courier New" pitchFamily="49" charset="0"/>
              </a:rPr>
              <a:t>s</a:t>
            </a:r>
          </a:p>
        </p:txBody>
      </p:sp>
      <p:sp>
        <p:nvSpPr>
          <p:cNvPr id="96272" name="Line 16"/>
          <p:cNvSpPr>
            <a:spLocks noChangeShapeType="1"/>
          </p:cNvSpPr>
          <p:nvPr/>
        </p:nvSpPr>
        <p:spPr bwMode="auto">
          <a:xfrm flipV="1">
            <a:off x="5164138" y="5549900"/>
            <a:ext cx="0" cy="381000"/>
          </a:xfrm>
          <a:prstGeom prst="line">
            <a:avLst/>
          </a:prstGeom>
          <a:noFill/>
          <a:ln w="9525">
            <a:solidFill>
              <a:srgbClr val="1815F3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6273" name="Text Box 17"/>
          <p:cNvSpPr txBox="1">
            <a:spLocks noChangeArrowheads="1"/>
          </p:cNvSpPr>
          <p:nvPr/>
        </p:nvSpPr>
        <p:spPr bwMode="auto">
          <a:xfrm>
            <a:off x="4605338" y="5897563"/>
            <a:ext cx="1143000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3200" b="1">
                <a:solidFill>
                  <a:srgbClr val="1815F3"/>
                </a:solidFill>
                <a:latin typeface="Courier New" pitchFamily="49" charset="0"/>
              </a:rPr>
              <a:t>i</a:t>
            </a:r>
          </a:p>
        </p:txBody>
      </p:sp>
      <p:sp>
        <p:nvSpPr>
          <p:cNvPr id="96274" name="Text Box 18"/>
          <p:cNvSpPr txBox="1">
            <a:spLocks noChangeArrowheads="1"/>
          </p:cNvSpPr>
          <p:nvPr/>
        </p:nvSpPr>
        <p:spPr bwMode="auto">
          <a:xfrm>
            <a:off x="3352800" y="457200"/>
            <a:ext cx="5181600" cy="2100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lnSpc>
                <a:spcPct val="70000"/>
              </a:lnSpc>
              <a:spcBef>
                <a:spcPct val="50000"/>
              </a:spcBef>
            </a:pPr>
            <a:r>
              <a:rPr lang="en-US" b="1">
                <a:solidFill>
                  <a:srgbClr val="F69509"/>
                </a:solidFill>
                <a:latin typeface="Courier New" pitchFamily="49" charset="0"/>
              </a:rPr>
              <a:t>def</a:t>
            </a:r>
            <a:r>
              <a:rPr lang="en-US" b="1">
                <a:latin typeface="Courier New" pitchFamily="49" charset="0"/>
              </a:rPr>
              <a:t> ruler( n ):</a:t>
            </a:r>
          </a:p>
          <a:p>
            <a:pPr>
              <a:lnSpc>
                <a:spcPct val="70000"/>
              </a:lnSpc>
              <a:spcBef>
                <a:spcPct val="50000"/>
              </a:spcBef>
            </a:pPr>
            <a:r>
              <a:rPr lang="en-US" b="1">
                <a:latin typeface="Courier New" pitchFamily="49" charset="0"/>
              </a:rPr>
              <a:t>   s = </a:t>
            </a:r>
            <a:r>
              <a:rPr lang="en-US" b="1">
                <a:solidFill>
                  <a:srgbClr val="07A738"/>
                </a:solidFill>
                <a:latin typeface="Courier New" pitchFamily="49" charset="0"/>
              </a:rPr>
              <a:t>''</a:t>
            </a:r>
            <a:endParaRPr lang="en-US" b="1">
              <a:latin typeface="Courier New" pitchFamily="49" charset="0"/>
            </a:endParaRPr>
          </a:p>
          <a:p>
            <a:pPr>
              <a:lnSpc>
                <a:spcPct val="70000"/>
              </a:lnSpc>
              <a:spcBef>
                <a:spcPct val="50000"/>
              </a:spcBef>
            </a:pPr>
            <a:r>
              <a:rPr lang="en-US" b="1">
                <a:latin typeface="Courier New" pitchFamily="49" charset="0"/>
              </a:rPr>
              <a:t>   </a:t>
            </a:r>
            <a:r>
              <a:rPr lang="en-US" b="1">
                <a:solidFill>
                  <a:srgbClr val="F69509"/>
                </a:solidFill>
                <a:latin typeface="Courier New" pitchFamily="49" charset="0"/>
              </a:rPr>
              <a:t>for</a:t>
            </a:r>
            <a:r>
              <a:rPr lang="en-US" b="1">
                <a:latin typeface="Courier New" pitchFamily="49" charset="0"/>
              </a:rPr>
              <a:t> i in </a:t>
            </a:r>
            <a:r>
              <a:rPr lang="en-US" b="1">
                <a:solidFill>
                  <a:srgbClr val="B307E8"/>
                </a:solidFill>
                <a:latin typeface="Courier New" pitchFamily="49" charset="0"/>
              </a:rPr>
              <a:t>range</a:t>
            </a:r>
            <a:r>
              <a:rPr lang="en-US" b="1">
                <a:latin typeface="Courier New" pitchFamily="49" charset="0"/>
              </a:rPr>
              <a:t>(n,0,-1):</a:t>
            </a:r>
          </a:p>
          <a:p>
            <a:pPr>
              <a:lnSpc>
                <a:spcPct val="70000"/>
              </a:lnSpc>
              <a:spcBef>
                <a:spcPct val="50000"/>
              </a:spcBef>
            </a:pPr>
            <a:r>
              <a:rPr lang="en-US" b="1">
                <a:latin typeface="Courier New" pitchFamily="49" charset="0"/>
              </a:rPr>
              <a:t>       s += </a:t>
            </a:r>
            <a:r>
              <a:rPr lang="en-US" b="1">
                <a:solidFill>
                  <a:srgbClr val="F69509"/>
                </a:solidFill>
                <a:latin typeface="Courier New" pitchFamily="49" charset="0"/>
              </a:rPr>
              <a:t>str</a:t>
            </a:r>
            <a:r>
              <a:rPr lang="en-US" b="1">
                <a:latin typeface="Courier New" pitchFamily="49" charset="0"/>
              </a:rPr>
              <a:t>(i) + s</a:t>
            </a:r>
          </a:p>
          <a:p>
            <a:pPr>
              <a:lnSpc>
                <a:spcPct val="70000"/>
              </a:lnSpc>
              <a:spcBef>
                <a:spcPct val="50000"/>
              </a:spcBef>
            </a:pPr>
            <a:r>
              <a:rPr lang="en-US" b="1">
                <a:latin typeface="Courier New" pitchFamily="49" charset="0"/>
              </a:rPr>
              <a:t>   </a:t>
            </a:r>
            <a:r>
              <a:rPr lang="en-US" b="1">
                <a:solidFill>
                  <a:srgbClr val="F69509"/>
                </a:solidFill>
                <a:latin typeface="Courier New" pitchFamily="49" charset="0"/>
              </a:rPr>
              <a:t>return</a:t>
            </a:r>
            <a:r>
              <a:rPr lang="en-US" b="1">
                <a:latin typeface="Courier New" pitchFamily="49" charset="0"/>
              </a:rPr>
              <a:t> s</a:t>
            </a:r>
          </a:p>
        </p:txBody>
      </p:sp>
      <p:pic>
        <p:nvPicPr>
          <p:cNvPr id="96275" name="Picture 19" descr="Picture 1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7143" b="6494"/>
          <a:stretch>
            <a:fillRect/>
          </a:stretch>
        </p:blipFill>
        <p:spPr bwMode="auto">
          <a:xfrm>
            <a:off x="685800" y="1600200"/>
            <a:ext cx="1600200" cy="1038225"/>
          </a:xfrm>
          <a:prstGeom prst="rect">
            <a:avLst/>
          </a:prstGeom>
          <a:noFill/>
          <a:ln w="19050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</p:sld>
</file>

<file path=ppt/slides/slide1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282" name="Rectangle 2"/>
          <p:cNvSpPr>
            <a:spLocks noChangeArrowheads="1"/>
          </p:cNvSpPr>
          <p:nvPr/>
        </p:nvSpPr>
        <p:spPr bwMode="auto">
          <a:xfrm>
            <a:off x="1600200" y="152400"/>
            <a:ext cx="571500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/>
            <a:r>
              <a:rPr lang="en-US" sz="3600">
                <a:latin typeface="Times New Roman" pitchFamily="18" charset="0"/>
              </a:rPr>
              <a:t>Exam 2</a:t>
            </a:r>
          </a:p>
        </p:txBody>
      </p:sp>
      <p:pic>
        <p:nvPicPr>
          <p:cNvPr id="97283" name="Picture 3" descr="didems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19200" y="762000"/>
            <a:ext cx="6934200" cy="5810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6" name="Text Box 49"/>
          <p:cNvSpPr txBox="1">
            <a:spLocks noChangeArrowheads="1"/>
          </p:cNvSpPr>
          <p:nvPr/>
        </p:nvSpPr>
        <p:spPr bwMode="auto">
          <a:xfrm>
            <a:off x="381000" y="228600"/>
            <a:ext cx="5486400" cy="7078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4000" dirty="0" err="1" smtClean="0">
                <a:solidFill>
                  <a:srgbClr val="000000"/>
                </a:solidFill>
                <a:latin typeface="Cambria" pitchFamily="18" charset="0"/>
              </a:rPr>
              <a:t>VPython</a:t>
            </a:r>
            <a:r>
              <a:rPr lang="en-US" sz="4000" dirty="0" smtClean="0">
                <a:solidFill>
                  <a:srgbClr val="000000"/>
                </a:solidFill>
                <a:latin typeface="Cambria" pitchFamily="18" charset="0"/>
              </a:rPr>
              <a:t> can be </a:t>
            </a:r>
            <a:r>
              <a:rPr lang="en-US" sz="4000" i="1" dirty="0" smtClean="0">
                <a:solidFill>
                  <a:srgbClr val="000000"/>
                </a:solidFill>
                <a:latin typeface="Cambria" pitchFamily="18" charset="0"/>
              </a:rPr>
              <a:t>alien</a:t>
            </a:r>
            <a:r>
              <a:rPr lang="en-US" sz="4000" dirty="0" smtClean="0">
                <a:solidFill>
                  <a:srgbClr val="000000"/>
                </a:solidFill>
                <a:latin typeface="Cambria" pitchFamily="18" charset="0"/>
              </a:rPr>
              <a:t>!</a:t>
            </a:r>
            <a:endParaRPr lang="en-US" sz="4000" dirty="0">
              <a:solidFill>
                <a:srgbClr val="000000"/>
              </a:solidFill>
              <a:latin typeface="Cambria" pitchFamily="18" charset="0"/>
            </a:endParaRPr>
          </a:p>
        </p:txBody>
      </p:sp>
      <p:pic>
        <p:nvPicPr>
          <p:cNvPr id="2" name="Picture 1"/>
          <p:cNvPicPr>
            <a:picLocks noChangeAspect="1"/>
          </p:cNvPicPr>
          <p:nvPr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1465" y="924238"/>
            <a:ext cx="9144000" cy="5825328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 rot="408385">
            <a:off x="260476" y="5318312"/>
            <a:ext cx="4928316" cy="830997"/>
          </a:xfrm>
          <a:prstGeom prst="rect">
            <a:avLst/>
          </a:prstGeom>
          <a:solidFill>
            <a:srgbClr val="CCECFF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dirty="0" err="1" smtClean="0"/>
              <a:t>vPython</a:t>
            </a:r>
            <a:r>
              <a:rPr lang="en-US" dirty="0" smtClean="0"/>
              <a:t> (</a:t>
            </a:r>
            <a:r>
              <a:rPr lang="en-US" dirty="0" err="1" smtClean="0"/>
              <a:t>GlowScript</a:t>
            </a:r>
            <a:r>
              <a:rPr lang="en-US" dirty="0" smtClean="0"/>
              <a:t>) seems to like </a:t>
            </a:r>
            <a:r>
              <a:rPr lang="en-US" b="1" dirty="0" smtClean="0">
                <a:solidFill>
                  <a:srgbClr val="FF0000"/>
                </a:solidFill>
              </a:rPr>
              <a:t>Chrome</a:t>
            </a:r>
            <a:r>
              <a:rPr lang="en-US" dirty="0" smtClean="0"/>
              <a:t> better than Safari...</a:t>
            </a:r>
            <a:endParaRPr lang="en-US" dirty="0"/>
          </a:p>
        </p:txBody>
      </p:sp>
      <p:grpSp>
        <p:nvGrpSpPr>
          <p:cNvPr id="8" name="Group 52"/>
          <p:cNvGrpSpPr>
            <a:grpSpLocks/>
          </p:cNvGrpSpPr>
          <p:nvPr>
            <p:custDataLst>
              <p:tags r:id="rId1"/>
            </p:custDataLst>
          </p:nvPr>
        </p:nvGrpSpPr>
        <p:grpSpPr bwMode="auto">
          <a:xfrm>
            <a:off x="8534400" y="6234773"/>
            <a:ext cx="444500" cy="538163"/>
            <a:chOff x="2928" y="1051"/>
            <a:chExt cx="840" cy="957"/>
          </a:xfrm>
        </p:grpSpPr>
        <p:sp>
          <p:nvSpPr>
            <p:cNvPr id="9" name="Freeform 53"/>
            <p:cNvSpPr>
              <a:spLocks/>
            </p:cNvSpPr>
            <p:nvPr>
              <p:custDataLst>
                <p:tags r:id="rId2"/>
              </p:custDataLst>
            </p:nvPr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15 w 1048"/>
                <a:gd name="T1" fmla="*/ 21 h 250"/>
                <a:gd name="T2" fmla="*/ 25 w 1048"/>
                <a:gd name="T3" fmla="*/ 83 h 250"/>
                <a:gd name="T4" fmla="*/ 26 w 1048"/>
                <a:gd name="T5" fmla="*/ 111 h 250"/>
                <a:gd name="T6" fmla="*/ 28 w 1048"/>
                <a:gd name="T7" fmla="*/ 125 h 250"/>
                <a:gd name="T8" fmla="*/ 29 w 1048"/>
                <a:gd name="T9" fmla="*/ 165 h 250"/>
                <a:gd name="T10" fmla="*/ 20 w 1048"/>
                <a:gd name="T11" fmla="*/ 234 h 250"/>
                <a:gd name="T12" fmla="*/ 2 w 1048"/>
                <a:gd name="T13" fmla="*/ 214 h 250"/>
                <a:gd name="T14" fmla="*/ 0 w 1048"/>
                <a:gd name="T15" fmla="*/ 193 h 250"/>
                <a:gd name="T16" fmla="*/ 2 w 1048"/>
                <a:gd name="T17" fmla="*/ 159 h 250"/>
                <a:gd name="T18" fmla="*/ 2 w 1048"/>
                <a:gd name="T19" fmla="*/ 125 h 250"/>
                <a:gd name="T20" fmla="*/ 5 w 1048"/>
                <a:gd name="T21" fmla="*/ 76 h 250"/>
                <a:gd name="T22" fmla="*/ 8 w 1048"/>
                <a:gd name="T23" fmla="*/ 55 h 250"/>
                <a:gd name="T24" fmla="*/ 9 w 1048"/>
                <a:gd name="T25" fmla="*/ 28 h 250"/>
                <a:gd name="T26" fmla="*/ 10 w 1048"/>
                <a:gd name="T27" fmla="*/ 14 h 250"/>
                <a:gd name="T28" fmla="*/ 13 w 1048"/>
                <a:gd name="T29" fmla="*/ 28 h 250"/>
                <a:gd name="T30" fmla="*/ 15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" name="Oval 54"/>
            <p:cNvSpPr>
              <a:spLocks noChangeArrowheads="1"/>
            </p:cNvSpPr>
            <p:nvPr>
              <p:custDataLst>
                <p:tags r:id="rId3"/>
              </p:custDataLst>
            </p:nvPr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" name="Oval 55"/>
            <p:cNvSpPr>
              <a:spLocks noChangeArrowheads="1"/>
            </p:cNvSpPr>
            <p:nvPr>
              <p:custDataLst>
                <p:tags r:id="rId4"/>
              </p:custDataLst>
            </p:nvPr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" name="Oval 56"/>
            <p:cNvSpPr>
              <a:spLocks noChangeArrowheads="1"/>
            </p:cNvSpPr>
            <p:nvPr>
              <p:custDataLst>
                <p:tags r:id="rId5"/>
              </p:custDataLst>
            </p:nvPr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" name="Oval 57"/>
            <p:cNvSpPr>
              <a:spLocks noChangeArrowheads="1"/>
            </p:cNvSpPr>
            <p:nvPr>
              <p:custDataLst>
                <p:tags r:id="rId6"/>
              </p:custDataLst>
            </p:nvPr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" name="Oval 58"/>
            <p:cNvSpPr>
              <a:spLocks noChangeArrowheads="1"/>
            </p:cNvSpPr>
            <p:nvPr>
              <p:custDataLst>
                <p:tags r:id="rId7"/>
              </p:custDataLst>
            </p:nvPr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" name="Oval 59"/>
            <p:cNvSpPr>
              <a:spLocks noChangeArrowheads="1"/>
            </p:cNvSpPr>
            <p:nvPr>
              <p:custDataLst>
                <p:tags r:id="rId8"/>
              </p:custDataLst>
            </p:nvPr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" name="Oval 60"/>
            <p:cNvSpPr>
              <a:spLocks noChangeArrowheads="1"/>
            </p:cNvSpPr>
            <p:nvPr>
              <p:custDataLst>
                <p:tags r:id="rId9"/>
              </p:custDataLst>
            </p:nvPr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" name="AutoShape 61"/>
            <p:cNvSpPr>
              <a:spLocks noChangeArrowheads="1"/>
            </p:cNvSpPr>
            <p:nvPr>
              <p:custDataLst>
                <p:tags r:id="rId10"/>
              </p:custDataLst>
            </p:nvPr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" name="Freeform 62"/>
            <p:cNvSpPr>
              <a:spLocks/>
            </p:cNvSpPr>
            <p:nvPr>
              <p:custDataLst>
                <p:tags r:id="rId11"/>
              </p:custDataLst>
            </p:nvPr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" name="Freeform 63"/>
            <p:cNvSpPr>
              <a:spLocks/>
            </p:cNvSpPr>
            <p:nvPr>
              <p:custDataLst>
                <p:tags r:id="rId12"/>
              </p:custDataLst>
            </p:nvPr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" name="Freeform 64"/>
            <p:cNvSpPr>
              <a:spLocks/>
            </p:cNvSpPr>
            <p:nvPr>
              <p:custDataLst>
                <p:tags r:id="rId13"/>
              </p:custDataLst>
            </p:nvPr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" name="Freeform 65"/>
            <p:cNvSpPr>
              <a:spLocks/>
            </p:cNvSpPr>
            <p:nvPr>
              <p:custDataLst>
                <p:tags r:id="rId14"/>
              </p:custDataLst>
            </p:nvPr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2" name="Text Box 66"/>
          <p:cNvSpPr txBox="1">
            <a:spLocks noChangeArrowheads="1"/>
          </p:cNvSpPr>
          <p:nvPr/>
        </p:nvSpPr>
        <p:spPr bwMode="auto">
          <a:xfrm>
            <a:off x="7460494" y="6465433"/>
            <a:ext cx="1095375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400" dirty="0" smtClean="0">
                <a:solidFill>
                  <a:srgbClr val="008000"/>
                </a:solidFill>
                <a:latin typeface="Calibri" pitchFamily="34" charset="0"/>
              </a:rPr>
              <a:t>aliens &lt;3 </a:t>
            </a:r>
            <a:r>
              <a:rPr lang="en-US" sz="1400" u="sng" dirty="0" smtClean="0">
                <a:solidFill>
                  <a:srgbClr val="008000"/>
                </a:solidFill>
                <a:latin typeface="Calibri" pitchFamily="34" charset="0"/>
              </a:rPr>
              <a:t>3</a:t>
            </a:r>
            <a:r>
              <a:rPr lang="en-US" sz="1400" dirty="0" smtClean="0">
                <a:solidFill>
                  <a:srgbClr val="008000"/>
                </a:solidFill>
                <a:latin typeface="Calibri" pitchFamily="34" charset="0"/>
              </a:rPr>
              <a:t>d</a:t>
            </a:r>
            <a:endParaRPr lang="en-US" sz="1400" dirty="0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23" name="TextBox 22"/>
          <p:cNvSpPr txBox="1"/>
          <p:nvPr/>
        </p:nvSpPr>
        <p:spPr>
          <a:xfrm>
            <a:off x="7447794" y="1012686"/>
            <a:ext cx="1568324" cy="461665"/>
          </a:xfrm>
          <a:prstGeom prst="rect">
            <a:avLst/>
          </a:prstGeom>
          <a:solidFill>
            <a:srgbClr val="FFCCFF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dirty="0" smtClean="0"/>
              <a:t>1990's ! 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99785356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42" name="Text Box 5"/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304799" y="216903"/>
            <a:ext cx="8534399" cy="7078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0" i="0" u="none" strike="noStrike" kern="1200" cap="none" spc="0" normalizeH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MS PGothic" pitchFamily="34" charset="-128"/>
              </a:rPr>
              <a:t>"Plies"</a:t>
            </a:r>
            <a:r>
              <a:rPr kumimoji="0" lang="en-US" sz="40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MS PGothic" pitchFamily="34" charset="-128"/>
              </a:rPr>
              <a:t> ~ </a:t>
            </a:r>
            <a:r>
              <a:rPr lang="en-US" sz="4000" i="1" dirty="0">
                <a:solidFill>
                  <a:srgbClr val="000000"/>
                </a:solidFill>
                <a:latin typeface="Cambria" panose="02040503050406030204" pitchFamily="18" charset="0"/>
              </a:rPr>
              <a:t>t</a:t>
            </a:r>
            <a:r>
              <a:rPr kumimoji="0" lang="en-US" sz="4000" b="0" i="1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MS PGothic" pitchFamily="34" charset="-128"/>
              </a:rPr>
              <a:t>urns of </a:t>
            </a:r>
            <a:r>
              <a:rPr kumimoji="0" lang="en-US" sz="4000" b="0" i="1" u="none" strike="noStrike" kern="1200" cap="none" spc="0" normalizeH="0" baseline="0" noProof="0" dirty="0" err="1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MS PGothic" pitchFamily="34" charset="-128"/>
              </a:rPr>
              <a:t>lookahead</a:t>
            </a:r>
            <a:endParaRPr kumimoji="0" lang="en-US" sz="1800" b="1" i="1" u="none" strike="noStrike" kern="1200" cap="none" spc="0" normalizeH="0" baseline="0" noProof="0" dirty="0">
              <a:ln>
                <a:noFill/>
              </a:ln>
              <a:solidFill>
                <a:srgbClr val="333399"/>
              </a:solidFill>
              <a:effectLst/>
              <a:uLnTx/>
              <a:uFillTx/>
              <a:latin typeface="Cambria" panose="02040503050406030204" pitchFamily="18" charset="0"/>
              <a:ea typeface="MS PGothic" pitchFamily="34" charset="-128"/>
            </a:endParaRPr>
          </a:p>
        </p:txBody>
      </p:sp>
      <p:sp>
        <p:nvSpPr>
          <p:cNvPr id="10244" name="Text Box 50"/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4953000" y="3376743"/>
            <a:ext cx="3048000" cy="256685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4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Courier New" pitchFamily="49" charset="0"/>
                <a:ea typeface="MS PGothic" pitchFamily="34" charset="-128"/>
              </a:rPr>
              <a:t>| | | | | | | |</a:t>
            </a:r>
          </a:p>
          <a:p>
            <a:pPr marL="0" marR="0" lvl="0" indent="0" algn="l" defTabSz="914400" rtl="0" eaLnBrk="0" fontAlgn="base" latinLnBrk="0" hangingPunct="0">
              <a:lnSpc>
                <a:spcPct val="4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Courier New" pitchFamily="49" charset="0"/>
                <a:ea typeface="MS PGothic" pitchFamily="34" charset="-128"/>
              </a:rPr>
              <a:t>| | | | | | | |</a:t>
            </a:r>
          </a:p>
          <a:p>
            <a:pPr marL="0" marR="0" lvl="0" indent="0" algn="l" defTabSz="914400" rtl="0" eaLnBrk="0" fontAlgn="base" latinLnBrk="0" hangingPunct="0">
              <a:lnSpc>
                <a:spcPct val="4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Courier New" pitchFamily="49" charset="0"/>
                <a:ea typeface="MS PGothic" pitchFamily="34" charset="-128"/>
              </a:rPr>
              <a:t>| | | </a:t>
            </a:r>
            <a:r>
              <a:rPr kumimoji="0" lang="en-US" sz="2400" b="1" i="0" u="none" strike="noStrike" kern="1200" cap="none" spc="0" normalizeH="0" baseline="0" noProof="0" dirty="0" smtClean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Courier New" pitchFamily="49" charset="0"/>
                <a:ea typeface="MS PGothic" pitchFamily="34" charset="-128"/>
              </a:rPr>
              <a:t>|</a:t>
            </a:r>
            <a:r>
              <a:rPr kumimoji="0" lang="en-US" sz="2400" b="1" i="0" u="none" strike="noStrike" kern="1200" cap="none" spc="0" normalizeH="0" noProof="0" dirty="0" smtClean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Courier New" pitchFamily="49" charset="0"/>
                <a:ea typeface="MS PGothic" pitchFamily="34" charset="-128"/>
              </a:rPr>
              <a:t> </a:t>
            </a:r>
            <a:r>
              <a:rPr kumimoji="0" lang="en-US" sz="2400" b="1" i="0" u="none" strike="noStrike" kern="1200" cap="none" spc="0" normalizeH="0" baseline="0" noProof="0" dirty="0" smtClean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Courier New" pitchFamily="49" charset="0"/>
                <a:ea typeface="MS PGothic" pitchFamily="34" charset="-128"/>
              </a:rPr>
              <a:t>| </a:t>
            </a: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Courier New" pitchFamily="49" charset="0"/>
                <a:ea typeface="MS PGothic" pitchFamily="34" charset="-128"/>
              </a:rPr>
              <a:t>| | |</a:t>
            </a:r>
          </a:p>
          <a:p>
            <a:pPr marL="0" marR="0" lvl="0" indent="0" algn="l" defTabSz="914400" rtl="0" eaLnBrk="0" fontAlgn="base" latinLnBrk="0" hangingPunct="0">
              <a:lnSpc>
                <a:spcPct val="4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Courier New" pitchFamily="49" charset="0"/>
                <a:ea typeface="MS PGothic" pitchFamily="34" charset="-128"/>
              </a:rPr>
              <a:t>| | | |X| | | |</a:t>
            </a:r>
          </a:p>
          <a:p>
            <a:pPr marL="0" marR="0" lvl="0" indent="0" algn="l" defTabSz="914400" rtl="0" eaLnBrk="0" fontAlgn="base" latinLnBrk="0" hangingPunct="0">
              <a:lnSpc>
                <a:spcPct val="4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Courier New" pitchFamily="49" charset="0"/>
                <a:ea typeface="MS PGothic" pitchFamily="34" charset="-128"/>
              </a:rPr>
              <a:t>| |</a:t>
            </a:r>
            <a:r>
              <a:rPr kumimoji="0" lang="en-US" sz="2400" b="1" i="0" u="none" strike="noStrike" kern="1200" cap="none" spc="0" normalizeH="0" baseline="0" noProof="0" dirty="0" smtClean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Courier New" pitchFamily="49" charset="0"/>
                <a:ea typeface="MS PGothic" pitchFamily="34" charset="-128"/>
              </a:rPr>
              <a:t>X|X|X|O| </a:t>
            </a: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Courier New" pitchFamily="49" charset="0"/>
                <a:ea typeface="MS PGothic" pitchFamily="34" charset="-128"/>
              </a:rPr>
              <a:t>| |</a:t>
            </a:r>
          </a:p>
          <a:p>
            <a:pPr marL="0" marR="0" lvl="0" indent="0" algn="l" defTabSz="914400" rtl="0" eaLnBrk="0" fontAlgn="base" latinLnBrk="0" hangingPunct="0">
              <a:lnSpc>
                <a:spcPct val="4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Courier New" pitchFamily="49" charset="0"/>
                <a:ea typeface="MS PGothic" pitchFamily="34" charset="-128"/>
              </a:rPr>
              <a:t>|</a:t>
            </a:r>
            <a:r>
              <a:rPr kumimoji="0" lang="en-US" sz="2400" b="1" i="0" u="none" strike="noStrike" kern="1200" cap="none" spc="0" normalizeH="0" baseline="0" noProof="0" dirty="0" smtClean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Courier New" pitchFamily="49" charset="0"/>
                <a:ea typeface="MS PGothic" pitchFamily="34" charset="-128"/>
              </a:rPr>
              <a:t>X|O|O|O|X|O| |</a:t>
            </a:r>
            <a:endParaRPr kumimoji="0" lang="en-US" sz="2400" b="1" i="0" u="none" strike="noStrike" kern="1200" cap="none" spc="0" normalizeH="0" baseline="0" noProof="0" dirty="0">
              <a:ln>
                <a:noFill/>
              </a:ln>
              <a:solidFill>
                <a:srgbClr val="333399"/>
              </a:solidFill>
              <a:effectLst/>
              <a:uLnTx/>
              <a:uFillTx/>
              <a:latin typeface="Courier New" pitchFamily="49" charset="0"/>
              <a:ea typeface="MS PGothic" pitchFamily="34" charset="-128"/>
            </a:endParaRPr>
          </a:p>
          <a:p>
            <a:pPr marL="0" marR="0" lvl="0" indent="0" algn="l" defTabSz="914400" rtl="0" eaLnBrk="0" fontAlgn="base" latinLnBrk="0" hangingPunct="0">
              <a:lnSpc>
                <a:spcPct val="4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Courier New" pitchFamily="49" charset="0"/>
                <a:ea typeface="MS PGothic" pitchFamily="34" charset="-128"/>
              </a:rPr>
              <a:t>---------------</a:t>
            </a:r>
          </a:p>
          <a:p>
            <a:pPr marL="0" marR="0" lvl="0" indent="0" algn="l" defTabSz="914400" rtl="0" eaLnBrk="0" fontAlgn="base" latinLnBrk="0" hangingPunct="0">
              <a:lnSpc>
                <a:spcPct val="4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Courier New" pitchFamily="49" charset="0"/>
                <a:ea typeface="MS PGothic" pitchFamily="34" charset="-128"/>
              </a:rPr>
              <a:t> 0 1 2 3 4 5 6</a:t>
            </a:r>
          </a:p>
        </p:txBody>
      </p:sp>
      <p:sp>
        <p:nvSpPr>
          <p:cNvPr id="10248" name="Oval 68"/>
          <p:cNvSpPr>
            <a:spLocks noChangeArrowheads="1"/>
          </p:cNvSpPr>
          <p:nvPr/>
        </p:nvSpPr>
        <p:spPr bwMode="auto">
          <a:xfrm>
            <a:off x="1355725" y="324021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</a:endParaRPr>
          </a:p>
        </p:txBody>
      </p:sp>
      <p:sp>
        <p:nvSpPr>
          <p:cNvPr id="10249" name="Oval 69"/>
          <p:cNvSpPr>
            <a:spLocks noChangeArrowheads="1"/>
          </p:cNvSpPr>
          <p:nvPr/>
        </p:nvSpPr>
        <p:spPr bwMode="auto">
          <a:xfrm>
            <a:off x="1355725" y="360216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</a:endParaRPr>
          </a:p>
        </p:txBody>
      </p:sp>
      <p:sp>
        <p:nvSpPr>
          <p:cNvPr id="10250" name="Oval 70"/>
          <p:cNvSpPr>
            <a:spLocks noChangeArrowheads="1"/>
          </p:cNvSpPr>
          <p:nvPr/>
        </p:nvSpPr>
        <p:spPr bwMode="auto">
          <a:xfrm>
            <a:off x="1355725" y="396570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</a:endParaRPr>
          </a:p>
        </p:txBody>
      </p:sp>
      <p:sp>
        <p:nvSpPr>
          <p:cNvPr id="10251" name="Oval 71"/>
          <p:cNvSpPr>
            <a:spLocks noChangeArrowheads="1"/>
          </p:cNvSpPr>
          <p:nvPr/>
        </p:nvSpPr>
        <p:spPr bwMode="auto">
          <a:xfrm>
            <a:off x="1355725" y="4329243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</a:endParaRPr>
          </a:p>
        </p:txBody>
      </p:sp>
      <p:sp>
        <p:nvSpPr>
          <p:cNvPr id="10252" name="Oval 72"/>
          <p:cNvSpPr>
            <a:spLocks noChangeArrowheads="1"/>
          </p:cNvSpPr>
          <p:nvPr/>
        </p:nvSpPr>
        <p:spPr bwMode="auto">
          <a:xfrm>
            <a:off x="1355725" y="469278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</a:endParaRPr>
          </a:p>
        </p:txBody>
      </p:sp>
      <p:sp>
        <p:nvSpPr>
          <p:cNvPr id="10253" name="Oval 73"/>
          <p:cNvSpPr>
            <a:spLocks noChangeArrowheads="1"/>
          </p:cNvSpPr>
          <p:nvPr/>
        </p:nvSpPr>
        <p:spPr bwMode="auto">
          <a:xfrm>
            <a:off x="1355725" y="5056318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</a:endParaRPr>
          </a:p>
        </p:txBody>
      </p:sp>
      <p:sp>
        <p:nvSpPr>
          <p:cNvPr id="10254" name="Oval 74"/>
          <p:cNvSpPr>
            <a:spLocks noChangeArrowheads="1"/>
          </p:cNvSpPr>
          <p:nvPr/>
        </p:nvSpPr>
        <p:spPr bwMode="auto">
          <a:xfrm>
            <a:off x="1736725" y="324021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</a:endParaRPr>
          </a:p>
        </p:txBody>
      </p:sp>
      <p:sp>
        <p:nvSpPr>
          <p:cNvPr id="10255" name="Oval 75"/>
          <p:cNvSpPr>
            <a:spLocks noChangeArrowheads="1"/>
          </p:cNvSpPr>
          <p:nvPr/>
        </p:nvSpPr>
        <p:spPr bwMode="auto">
          <a:xfrm>
            <a:off x="1736725" y="360216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</a:endParaRPr>
          </a:p>
        </p:txBody>
      </p:sp>
      <p:sp>
        <p:nvSpPr>
          <p:cNvPr id="10256" name="Oval 76"/>
          <p:cNvSpPr>
            <a:spLocks noChangeArrowheads="1"/>
          </p:cNvSpPr>
          <p:nvPr/>
        </p:nvSpPr>
        <p:spPr bwMode="auto">
          <a:xfrm>
            <a:off x="1736725" y="396570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</a:endParaRPr>
          </a:p>
        </p:txBody>
      </p:sp>
      <p:sp>
        <p:nvSpPr>
          <p:cNvPr id="10257" name="Oval 77"/>
          <p:cNvSpPr>
            <a:spLocks noChangeArrowheads="1"/>
          </p:cNvSpPr>
          <p:nvPr/>
        </p:nvSpPr>
        <p:spPr bwMode="auto">
          <a:xfrm>
            <a:off x="1736725" y="4329243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</a:endParaRPr>
          </a:p>
        </p:txBody>
      </p:sp>
      <p:sp>
        <p:nvSpPr>
          <p:cNvPr id="10258" name="Oval 78"/>
          <p:cNvSpPr>
            <a:spLocks noChangeArrowheads="1"/>
          </p:cNvSpPr>
          <p:nvPr/>
        </p:nvSpPr>
        <p:spPr bwMode="auto">
          <a:xfrm>
            <a:off x="1736725" y="4692780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</a:endParaRPr>
          </a:p>
        </p:txBody>
      </p:sp>
      <p:sp>
        <p:nvSpPr>
          <p:cNvPr id="10259" name="Oval 79"/>
          <p:cNvSpPr>
            <a:spLocks noChangeArrowheads="1"/>
          </p:cNvSpPr>
          <p:nvPr/>
        </p:nvSpPr>
        <p:spPr bwMode="auto">
          <a:xfrm>
            <a:off x="2117725" y="324021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</a:endParaRPr>
          </a:p>
        </p:txBody>
      </p:sp>
      <p:sp>
        <p:nvSpPr>
          <p:cNvPr id="10260" name="Oval 80"/>
          <p:cNvSpPr>
            <a:spLocks noChangeArrowheads="1"/>
          </p:cNvSpPr>
          <p:nvPr/>
        </p:nvSpPr>
        <p:spPr bwMode="auto">
          <a:xfrm>
            <a:off x="2117725" y="360216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</a:endParaRPr>
          </a:p>
        </p:txBody>
      </p:sp>
      <p:sp>
        <p:nvSpPr>
          <p:cNvPr id="10261" name="Oval 81"/>
          <p:cNvSpPr>
            <a:spLocks noChangeArrowheads="1"/>
          </p:cNvSpPr>
          <p:nvPr/>
        </p:nvSpPr>
        <p:spPr bwMode="auto">
          <a:xfrm>
            <a:off x="2117725" y="396570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</a:endParaRPr>
          </a:p>
        </p:txBody>
      </p:sp>
      <p:sp>
        <p:nvSpPr>
          <p:cNvPr id="10262" name="Oval 82"/>
          <p:cNvSpPr>
            <a:spLocks noChangeArrowheads="1"/>
          </p:cNvSpPr>
          <p:nvPr/>
        </p:nvSpPr>
        <p:spPr bwMode="auto">
          <a:xfrm>
            <a:off x="2117725" y="4329243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</a:endParaRPr>
          </a:p>
        </p:txBody>
      </p:sp>
      <p:sp>
        <p:nvSpPr>
          <p:cNvPr id="10263" name="Oval 83"/>
          <p:cNvSpPr>
            <a:spLocks noChangeArrowheads="1"/>
          </p:cNvSpPr>
          <p:nvPr/>
        </p:nvSpPr>
        <p:spPr bwMode="auto">
          <a:xfrm>
            <a:off x="2117725" y="4692780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</a:endParaRPr>
          </a:p>
        </p:txBody>
      </p:sp>
      <p:sp>
        <p:nvSpPr>
          <p:cNvPr id="10264" name="Oval 84"/>
          <p:cNvSpPr>
            <a:spLocks noChangeArrowheads="1"/>
          </p:cNvSpPr>
          <p:nvPr/>
        </p:nvSpPr>
        <p:spPr bwMode="auto">
          <a:xfrm>
            <a:off x="2498725" y="324021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</a:endParaRPr>
          </a:p>
        </p:txBody>
      </p:sp>
      <p:sp>
        <p:nvSpPr>
          <p:cNvPr id="10265" name="Oval 85"/>
          <p:cNvSpPr>
            <a:spLocks noChangeArrowheads="1"/>
          </p:cNvSpPr>
          <p:nvPr/>
        </p:nvSpPr>
        <p:spPr bwMode="auto">
          <a:xfrm>
            <a:off x="2498725" y="360216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</a:endParaRPr>
          </a:p>
        </p:txBody>
      </p:sp>
      <p:sp>
        <p:nvSpPr>
          <p:cNvPr id="10266" name="Oval 86"/>
          <p:cNvSpPr>
            <a:spLocks noChangeArrowheads="1"/>
          </p:cNvSpPr>
          <p:nvPr/>
        </p:nvSpPr>
        <p:spPr bwMode="auto">
          <a:xfrm>
            <a:off x="2498725" y="396570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</a:endParaRPr>
          </a:p>
        </p:txBody>
      </p:sp>
      <p:sp>
        <p:nvSpPr>
          <p:cNvPr id="10267" name="Oval 87"/>
          <p:cNvSpPr>
            <a:spLocks noChangeArrowheads="1"/>
          </p:cNvSpPr>
          <p:nvPr/>
        </p:nvSpPr>
        <p:spPr bwMode="auto">
          <a:xfrm>
            <a:off x="2498725" y="4329243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</a:endParaRPr>
          </a:p>
        </p:txBody>
      </p:sp>
      <p:sp>
        <p:nvSpPr>
          <p:cNvPr id="10268" name="Oval 88"/>
          <p:cNvSpPr>
            <a:spLocks noChangeArrowheads="1"/>
          </p:cNvSpPr>
          <p:nvPr/>
        </p:nvSpPr>
        <p:spPr bwMode="auto">
          <a:xfrm>
            <a:off x="2498725" y="4692780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</a:endParaRPr>
          </a:p>
        </p:txBody>
      </p:sp>
      <p:sp>
        <p:nvSpPr>
          <p:cNvPr id="10269" name="Oval 89"/>
          <p:cNvSpPr>
            <a:spLocks noChangeArrowheads="1"/>
          </p:cNvSpPr>
          <p:nvPr/>
        </p:nvSpPr>
        <p:spPr bwMode="auto">
          <a:xfrm>
            <a:off x="2879725" y="324021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</a:endParaRPr>
          </a:p>
        </p:txBody>
      </p:sp>
      <p:sp>
        <p:nvSpPr>
          <p:cNvPr id="10270" name="Oval 90"/>
          <p:cNvSpPr>
            <a:spLocks noChangeArrowheads="1"/>
          </p:cNvSpPr>
          <p:nvPr/>
        </p:nvSpPr>
        <p:spPr bwMode="auto">
          <a:xfrm>
            <a:off x="2879725" y="360216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</a:endParaRPr>
          </a:p>
        </p:txBody>
      </p:sp>
      <p:sp>
        <p:nvSpPr>
          <p:cNvPr id="10271" name="Oval 91"/>
          <p:cNvSpPr>
            <a:spLocks noChangeArrowheads="1"/>
          </p:cNvSpPr>
          <p:nvPr/>
        </p:nvSpPr>
        <p:spPr bwMode="auto">
          <a:xfrm>
            <a:off x="2879725" y="396570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</a:endParaRPr>
          </a:p>
        </p:txBody>
      </p:sp>
      <p:sp>
        <p:nvSpPr>
          <p:cNvPr id="10272" name="Oval 92"/>
          <p:cNvSpPr>
            <a:spLocks noChangeArrowheads="1"/>
          </p:cNvSpPr>
          <p:nvPr/>
        </p:nvSpPr>
        <p:spPr bwMode="auto">
          <a:xfrm>
            <a:off x="2879725" y="4329243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</a:endParaRPr>
          </a:p>
        </p:txBody>
      </p:sp>
      <p:sp>
        <p:nvSpPr>
          <p:cNvPr id="10273" name="Oval 93"/>
          <p:cNvSpPr>
            <a:spLocks noChangeArrowheads="1"/>
          </p:cNvSpPr>
          <p:nvPr/>
        </p:nvSpPr>
        <p:spPr bwMode="auto">
          <a:xfrm>
            <a:off x="2879725" y="5056318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</a:endParaRPr>
          </a:p>
        </p:txBody>
      </p:sp>
      <p:sp>
        <p:nvSpPr>
          <p:cNvPr id="10274" name="Oval 94"/>
          <p:cNvSpPr>
            <a:spLocks noChangeArrowheads="1"/>
          </p:cNvSpPr>
          <p:nvPr/>
        </p:nvSpPr>
        <p:spPr bwMode="auto">
          <a:xfrm>
            <a:off x="3260725" y="324021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</a:endParaRPr>
          </a:p>
        </p:txBody>
      </p:sp>
      <p:sp>
        <p:nvSpPr>
          <p:cNvPr id="10275" name="Oval 95"/>
          <p:cNvSpPr>
            <a:spLocks noChangeArrowheads="1"/>
          </p:cNvSpPr>
          <p:nvPr/>
        </p:nvSpPr>
        <p:spPr bwMode="auto">
          <a:xfrm>
            <a:off x="3260725" y="360216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</a:endParaRPr>
          </a:p>
        </p:txBody>
      </p:sp>
      <p:sp>
        <p:nvSpPr>
          <p:cNvPr id="10276" name="Oval 96"/>
          <p:cNvSpPr>
            <a:spLocks noChangeArrowheads="1"/>
          </p:cNvSpPr>
          <p:nvPr/>
        </p:nvSpPr>
        <p:spPr bwMode="auto">
          <a:xfrm>
            <a:off x="3260725" y="396570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</a:endParaRPr>
          </a:p>
        </p:txBody>
      </p:sp>
      <p:sp>
        <p:nvSpPr>
          <p:cNvPr id="10277" name="Oval 97"/>
          <p:cNvSpPr>
            <a:spLocks noChangeArrowheads="1"/>
          </p:cNvSpPr>
          <p:nvPr/>
        </p:nvSpPr>
        <p:spPr bwMode="auto">
          <a:xfrm>
            <a:off x="3260725" y="4329243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</a:endParaRPr>
          </a:p>
        </p:txBody>
      </p:sp>
      <p:sp>
        <p:nvSpPr>
          <p:cNvPr id="10278" name="Oval 98"/>
          <p:cNvSpPr>
            <a:spLocks noChangeArrowheads="1"/>
          </p:cNvSpPr>
          <p:nvPr/>
        </p:nvSpPr>
        <p:spPr bwMode="auto">
          <a:xfrm>
            <a:off x="3260725" y="469278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</a:endParaRPr>
          </a:p>
        </p:txBody>
      </p:sp>
      <p:sp>
        <p:nvSpPr>
          <p:cNvPr id="10279" name="Oval 99"/>
          <p:cNvSpPr>
            <a:spLocks noChangeArrowheads="1"/>
          </p:cNvSpPr>
          <p:nvPr/>
        </p:nvSpPr>
        <p:spPr bwMode="auto">
          <a:xfrm>
            <a:off x="3641725" y="324021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</a:endParaRPr>
          </a:p>
        </p:txBody>
      </p:sp>
      <p:sp>
        <p:nvSpPr>
          <p:cNvPr id="10280" name="Oval 100"/>
          <p:cNvSpPr>
            <a:spLocks noChangeArrowheads="1"/>
          </p:cNvSpPr>
          <p:nvPr/>
        </p:nvSpPr>
        <p:spPr bwMode="auto">
          <a:xfrm>
            <a:off x="3641725" y="360216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</a:endParaRPr>
          </a:p>
        </p:txBody>
      </p:sp>
      <p:sp>
        <p:nvSpPr>
          <p:cNvPr id="10281" name="Oval 101"/>
          <p:cNvSpPr>
            <a:spLocks noChangeArrowheads="1"/>
          </p:cNvSpPr>
          <p:nvPr/>
        </p:nvSpPr>
        <p:spPr bwMode="auto">
          <a:xfrm>
            <a:off x="3641725" y="396570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</a:endParaRPr>
          </a:p>
        </p:txBody>
      </p:sp>
      <p:sp>
        <p:nvSpPr>
          <p:cNvPr id="10282" name="Oval 102"/>
          <p:cNvSpPr>
            <a:spLocks noChangeArrowheads="1"/>
          </p:cNvSpPr>
          <p:nvPr/>
        </p:nvSpPr>
        <p:spPr bwMode="auto">
          <a:xfrm>
            <a:off x="3641725" y="4329243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</a:endParaRPr>
          </a:p>
        </p:txBody>
      </p:sp>
      <p:sp>
        <p:nvSpPr>
          <p:cNvPr id="10283" name="Oval 103"/>
          <p:cNvSpPr>
            <a:spLocks noChangeArrowheads="1"/>
          </p:cNvSpPr>
          <p:nvPr/>
        </p:nvSpPr>
        <p:spPr bwMode="auto">
          <a:xfrm>
            <a:off x="3641725" y="469278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</a:endParaRPr>
          </a:p>
        </p:txBody>
      </p:sp>
      <p:sp>
        <p:nvSpPr>
          <p:cNvPr id="10284" name="Oval 104"/>
          <p:cNvSpPr>
            <a:spLocks noChangeArrowheads="1"/>
          </p:cNvSpPr>
          <p:nvPr/>
        </p:nvSpPr>
        <p:spPr bwMode="auto">
          <a:xfrm>
            <a:off x="3641725" y="505631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</a:endParaRPr>
          </a:p>
        </p:txBody>
      </p:sp>
      <p:sp>
        <p:nvSpPr>
          <p:cNvPr id="10285" name="Rectangle 105"/>
          <p:cNvSpPr>
            <a:spLocks noChangeArrowheads="1"/>
          </p:cNvSpPr>
          <p:nvPr/>
        </p:nvSpPr>
        <p:spPr bwMode="auto">
          <a:xfrm>
            <a:off x="1295400" y="3156080"/>
            <a:ext cx="2714625" cy="2278063"/>
          </a:xfrm>
          <a:prstGeom prst="rect">
            <a:avLst/>
          </a:prstGeom>
          <a:noFill/>
          <a:ln w="28575">
            <a:solidFill>
              <a:srgbClr val="008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</a:endParaRPr>
          </a:p>
        </p:txBody>
      </p:sp>
      <p:sp>
        <p:nvSpPr>
          <p:cNvPr id="10286" name="Oval 120" descr="Dark vertical"/>
          <p:cNvSpPr>
            <a:spLocks noChangeArrowheads="1"/>
          </p:cNvSpPr>
          <p:nvPr/>
        </p:nvSpPr>
        <p:spPr bwMode="auto">
          <a:xfrm>
            <a:off x="1746250" y="5064255"/>
            <a:ext cx="304800" cy="304800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</a:endParaRPr>
          </a:p>
        </p:txBody>
      </p:sp>
      <p:sp>
        <p:nvSpPr>
          <p:cNvPr id="10287" name="Oval 121" descr="Dark vertical"/>
          <p:cNvSpPr>
            <a:spLocks noChangeArrowheads="1"/>
          </p:cNvSpPr>
          <p:nvPr/>
        </p:nvSpPr>
        <p:spPr bwMode="auto">
          <a:xfrm>
            <a:off x="2127250" y="5064255"/>
            <a:ext cx="304800" cy="304800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</a:endParaRPr>
          </a:p>
        </p:txBody>
      </p:sp>
      <p:sp>
        <p:nvSpPr>
          <p:cNvPr id="10288" name="Oval 122" descr="Dark vertical"/>
          <p:cNvSpPr>
            <a:spLocks noChangeArrowheads="1"/>
          </p:cNvSpPr>
          <p:nvPr/>
        </p:nvSpPr>
        <p:spPr bwMode="auto">
          <a:xfrm>
            <a:off x="2508250" y="5064255"/>
            <a:ext cx="304800" cy="304800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</a:endParaRPr>
          </a:p>
        </p:txBody>
      </p:sp>
      <p:sp>
        <p:nvSpPr>
          <p:cNvPr id="10289" name="Oval 123" descr="Dark vertical"/>
          <p:cNvSpPr>
            <a:spLocks noChangeArrowheads="1"/>
          </p:cNvSpPr>
          <p:nvPr/>
        </p:nvSpPr>
        <p:spPr bwMode="auto">
          <a:xfrm>
            <a:off x="2879725" y="4705480"/>
            <a:ext cx="304800" cy="304800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</a:endParaRPr>
          </a:p>
        </p:txBody>
      </p:sp>
      <p:sp>
        <p:nvSpPr>
          <p:cNvPr id="10290" name="Oval 124" descr="Dark vertical"/>
          <p:cNvSpPr>
            <a:spLocks noChangeArrowheads="1"/>
          </p:cNvSpPr>
          <p:nvPr/>
        </p:nvSpPr>
        <p:spPr bwMode="auto">
          <a:xfrm>
            <a:off x="3260725" y="5049968"/>
            <a:ext cx="304800" cy="304800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</a:endParaRPr>
          </a:p>
        </p:txBody>
      </p:sp>
      <p:sp>
        <p:nvSpPr>
          <p:cNvPr id="66" name="Rectangle 65"/>
          <p:cNvSpPr/>
          <p:nvPr/>
        </p:nvSpPr>
        <p:spPr>
          <a:xfrm>
            <a:off x="759298" y="3160199"/>
            <a:ext cx="452368" cy="4001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i="0" u="none" strike="noStrike" kern="120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Calibri" panose="020F0502020204030204" pitchFamily="34" charset="0"/>
                <a:ea typeface="MS PGothic" pitchFamily="34" charset="-128"/>
              </a:rPr>
              <a:t>b1</a:t>
            </a:r>
            <a:endParaRPr kumimoji="0" lang="en-US" sz="1400" i="0" u="none" strike="noStrike" kern="1200" cap="none" spc="0" normalizeH="0" baseline="0" noProof="0" dirty="0">
              <a:ln>
                <a:noFill/>
              </a:ln>
              <a:effectLst/>
              <a:uLnTx/>
              <a:uFillTx/>
              <a:latin typeface="Calibri" panose="020F0502020204030204" pitchFamily="34" charset="0"/>
              <a:ea typeface="MS PGothic" pitchFamily="34" charset="-128"/>
            </a:endParaRPr>
          </a:p>
        </p:txBody>
      </p:sp>
      <p:sp>
        <p:nvSpPr>
          <p:cNvPr id="69" name="Rectangle 68"/>
          <p:cNvSpPr/>
          <p:nvPr/>
        </p:nvSpPr>
        <p:spPr>
          <a:xfrm>
            <a:off x="866021" y="1238052"/>
            <a:ext cx="4557658" cy="4001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sz="2000" b="1" dirty="0" err="1" smtClean="0">
                <a:latin typeface="Consolas" panose="020B0609020204030204" pitchFamily="49" charset="0"/>
              </a:rPr>
              <a:t>zero_ply</a:t>
            </a:r>
            <a:r>
              <a:rPr lang="en-US" sz="2000" b="1" dirty="0" smtClean="0">
                <a:latin typeface="Consolas" panose="020B0609020204030204" pitchFamily="49" charset="0"/>
              </a:rPr>
              <a:t> is playing 'X' (black)</a:t>
            </a:r>
            <a:endParaRPr lang="en-US" sz="2000" b="1" dirty="0">
              <a:latin typeface="Consolas" panose="020B0609020204030204" pitchFamily="49" charset="0"/>
            </a:endParaRPr>
          </a:p>
        </p:txBody>
      </p:sp>
      <p:sp>
        <p:nvSpPr>
          <p:cNvPr id="10" name="Right Arrow 9"/>
          <p:cNvSpPr/>
          <p:nvPr/>
        </p:nvSpPr>
        <p:spPr bwMode="auto">
          <a:xfrm rot="20272722">
            <a:off x="755483" y="4824542"/>
            <a:ext cx="408821" cy="371475"/>
          </a:xfrm>
          <a:prstGeom prst="rightArrow">
            <a:avLst/>
          </a:prstGeom>
          <a:solidFill>
            <a:srgbClr val="FFEAD5"/>
          </a:solidFill>
          <a:ln w="9525" cap="flat" cmpd="sng" algn="ctr">
            <a:solidFill>
              <a:srgbClr val="FF99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itchFamily="-106" charset="0"/>
              <a:ea typeface="ＭＳ Ｐゴシック" pitchFamily="-106" charset="-128"/>
              <a:cs typeface="ＭＳ Ｐゴシック" pitchFamily="-106" charset="-128"/>
            </a:endParaRPr>
          </a:p>
        </p:txBody>
      </p:sp>
      <p:sp>
        <p:nvSpPr>
          <p:cNvPr id="70" name="Rectangle 69"/>
          <p:cNvSpPr/>
          <p:nvPr/>
        </p:nvSpPr>
        <p:spPr>
          <a:xfrm>
            <a:off x="70063" y="5229761"/>
            <a:ext cx="1141603" cy="132343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1600" dirty="0" smtClean="0">
                <a:solidFill>
                  <a:srgbClr val="CC33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At zero ply, a player will NOT see this win!!</a:t>
            </a:r>
            <a:endParaRPr lang="en-US" sz="1600" dirty="0">
              <a:solidFill>
                <a:srgbClr val="CC3300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71" name="Right Arrow 70"/>
          <p:cNvSpPr/>
          <p:nvPr/>
        </p:nvSpPr>
        <p:spPr bwMode="auto">
          <a:xfrm rot="20272722">
            <a:off x="4643815" y="4756082"/>
            <a:ext cx="408821" cy="371475"/>
          </a:xfrm>
          <a:prstGeom prst="rightArrow">
            <a:avLst/>
          </a:prstGeom>
          <a:solidFill>
            <a:srgbClr val="FFEAD5"/>
          </a:solidFill>
          <a:ln w="9525" cap="flat" cmpd="sng" algn="ctr">
            <a:solidFill>
              <a:srgbClr val="FF99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itchFamily="-106" charset="0"/>
              <a:ea typeface="ＭＳ Ｐゴシック" pitchFamily="-106" charset="-128"/>
              <a:cs typeface="ＭＳ Ｐゴシック" pitchFamily="-106" charset="-128"/>
            </a:endParaRPr>
          </a:p>
        </p:txBody>
      </p:sp>
      <p:sp>
        <p:nvSpPr>
          <p:cNvPr id="52" name="Rectangle 51"/>
          <p:cNvSpPr/>
          <p:nvPr/>
        </p:nvSpPr>
        <p:spPr>
          <a:xfrm rot="21187386">
            <a:off x="5818814" y="1145719"/>
            <a:ext cx="2056003" cy="584775"/>
          </a:xfrm>
          <a:prstGeom prst="rect">
            <a:avLst/>
          </a:prstGeom>
          <a:solidFill>
            <a:schemeClr val="tx1"/>
          </a:solidFill>
        </p:spPr>
        <p:txBody>
          <a:bodyPr wrap="square">
            <a:spAutoFit/>
          </a:bodyPr>
          <a:lstStyle/>
          <a:p>
            <a:pPr algn="ctr"/>
            <a:r>
              <a:rPr lang="en-US" sz="1600" b="1" dirty="0" smtClean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Every possible move will score a 50!</a:t>
            </a:r>
            <a:endParaRPr lang="en-US" sz="1600" b="1" dirty="0">
              <a:solidFill>
                <a:schemeClr val="bg1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40794663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8306" name="Picture 2" descr="davidt"/>
          <p:cNvPicPr>
            <a:picLocks noChangeAspect="1" noChangeArrowheads="1"/>
          </p:cNvPicPr>
          <p:nvPr/>
        </p:nvPicPr>
        <p:blipFill>
          <a:blip r:embed="rId2">
            <a:lum bright="-48000" contrast="48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4" t="-40" r="-24" b="25504"/>
          <a:stretch>
            <a:fillRect/>
          </a:stretch>
        </p:blipFill>
        <p:spPr bwMode="auto">
          <a:xfrm>
            <a:off x="179388" y="2239963"/>
            <a:ext cx="8809037" cy="396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8307" name="Rectangle 3"/>
          <p:cNvSpPr>
            <a:spLocks noChangeArrowheads="1"/>
          </p:cNvSpPr>
          <p:nvPr/>
        </p:nvSpPr>
        <p:spPr bwMode="auto">
          <a:xfrm>
            <a:off x="1600200" y="273050"/>
            <a:ext cx="571500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/>
            <a:r>
              <a:rPr lang="en-US" sz="3600">
                <a:latin typeface="Times New Roman" pitchFamily="18" charset="0"/>
              </a:rPr>
              <a:t>Exam 2</a:t>
            </a:r>
          </a:p>
        </p:txBody>
      </p:sp>
    </p:spTree>
  </p:cSld>
  <p:clrMapOvr>
    <a:masterClrMapping/>
  </p:clrMapOvr>
</p:sld>
</file>

<file path=ppt/slides/slide2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330" name="Rectangle 2"/>
          <p:cNvSpPr>
            <a:spLocks noChangeArrowheads="1"/>
          </p:cNvSpPr>
          <p:nvPr/>
        </p:nvSpPr>
        <p:spPr bwMode="auto">
          <a:xfrm>
            <a:off x="685800" y="1143000"/>
            <a:ext cx="777240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/>
            <a:r>
              <a:rPr lang="en-US" sz="2800">
                <a:solidFill>
                  <a:srgbClr val="1815F3"/>
                </a:solidFill>
                <a:latin typeface="Comic Sans MS" pitchFamily="66" charset="0"/>
              </a:rPr>
              <a:t>A whole new </a:t>
            </a:r>
            <a:r>
              <a:rPr lang="en-US" sz="2800" b="1">
                <a:latin typeface="Courier New" pitchFamily="49" charset="0"/>
              </a:rPr>
              <a:t>class</a:t>
            </a:r>
            <a:r>
              <a:rPr lang="en-US" sz="2800" i="1">
                <a:solidFill>
                  <a:srgbClr val="1815F3"/>
                </a:solidFill>
                <a:latin typeface="Comic Sans MS" pitchFamily="66" charset="0"/>
              </a:rPr>
              <a:t> </a:t>
            </a:r>
            <a:r>
              <a:rPr lang="en-US" sz="2800">
                <a:solidFill>
                  <a:srgbClr val="1815F3"/>
                </a:solidFill>
                <a:latin typeface="Comic Sans MS" pitchFamily="66" charset="0"/>
              </a:rPr>
              <a:t>of programming</a:t>
            </a:r>
          </a:p>
        </p:txBody>
      </p:sp>
      <p:sp>
        <p:nvSpPr>
          <p:cNvPr id="99331" name="Rectangle 3"/>
          <p:cNvSpPr>
            <a:spLocks noChangeArrowheads="1"/>
          </p:cNvSpPr>
          <p:nvPr/>
        </p:nvSpPr>
        <p:spPr bwMode="auto">
          <a:xfrm>
            <a:off x="1600200" y="95250"/>
            <a:ext cx="5943600" cy="731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/>
            <a:r>
              <a:rPr lang="en-US" sz="4200">
                <a:latin typeface="Times New Roman" pitchFamily="18" charset="0"/>
              </a:rPr>
              <a:t>CS 5 today</a:t>
            </a:r>
          </a:p>
        </p:txBody>
      </p:sp>
      <p:grpSp>
        <p:nvGrpSpPr>
          <p:cNvPr id="99332" name="Group 4"/>
          <p:cNvGrpSpPr>
            <a:grpSpLocks/>
          </p:cNvGrpSpPr>
          <p:nvPr>
            <p:custDataLst>
              <p:tags r:id="rId1"/>
            </p:custDataLst>
          </p:nvPr>
        </p:nvGrpSpPr>
        <p:grpSpPr bwMode="auto">
          <a:xfrm>
            <a:off x="685800" y="838200"/>
            <a:ext cx="7759700" cy="174625"/>
            <a:chOff x="295" y="1311"/>
            <a:chExt cx="5177" cy="114"/>
          </a:xfrm>
        </p:grpSpPr>
        <p:sp>
          <p:nvSpPr>
            <p:cNvPr id="99365" name="Rectangle 5"/>
            <p:cNvSpPr>
              <a:spLocks noChangeArrowheads="1"/>
            </p:cNvSpPr>
            <p:nvPr>
              <p:custDataLst>
                <p:tags r:id="rId16"/>
              </p:custDataLst>
            </p:nvPr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9366" name="Rectangle 6"/>
            <p:cNvSpPr>
              <a:spLocks noChangeArrowheads="1"/>
            </p:cNvSpPr>
            <p:nvPr>
              <p:custDataLst>
                <p:tags r:id="rId17"/>
              </p:custDataLst>
            </p:nvPr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99333" name="Group 7"/>
          <p:cNvGrpSpPr>
            <a:grpSpLocks/>
          </p:cNvGrpSpPr>
          <p:nvPr/>
        </p:nvGrpSpPr>
        <p:grpSpPr bwMode="auto">
          <a:xfrm>
            <a:off x="1309688" y="6067425"/>
            <a:ext cx="1619250" cy="671513"/>
            <a:chOff x="480" y="3744"/>
            <a:chExt cx="1020" cy="423"/>
          </a:xfrm>
        </p:grpSpPr>
        <p:sp>
          <p:nvSpPr>
            <p:cNvPr id="99363" name="Rectangle 8"/>
            <p:cNvSpPr>
              <a:spLocks noChangeArrowheads="1"/>
            </p:cNvSpPr>
            <p:nvPr/>
          </p:nvSpPr>
          <p:spPr bwMode="auto">
            <a:xfrm>
              <a:off x="480" y="3744"/>
              <a:ext cx="1020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/>
              <a:r>
                <a:rPr lang="en-US" sz="1800" b="1"/>
                <a:t>Mon., 11/26</a:t>
              </a:r>
            </a:p>
          </p:txBody>
        </p:sp>
        <p:sp>
          <p:nvSpPr>
            <p:cNvPr id="99364" name="Rectangle 9"/>
            <p:cNvSpPr>
              <a:spLocks noChangeArrowheads="1"/>
            </p:cNvSpPr>
            <p:nvPr/>
          </p:nvSpPr>
          <p:spPr bwMode="auto">
            <a:xfrm>
              <a:off x="480" y="3936"/>
              <a:ext cx="1020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/>
              <a:r>
                <a:rPr lang="en-US" sz="1800" b="1"/>
                <a:t>Wed., 11/28</a:t>
              </a:r>
            </a:p>
          </p:txBody>
        </p:sp>
      </p:grpSp>
      <p:sp>
        <p:nvSpPr>
          <p:cNvPr id="99334" name="Rectangle 10"/>
          <p:cNvSpPr>
            <a:spLocks noChangeArrowheads="1"/>
          </p:cNvSpPr>
          <p:nvPr/>
        </p:nvSpPr>
        <p:spPr bwMode="auto">
          <a:xfrm>
            <a:off x="4283075" y="6192838"/>
            <a:ext cx="16192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/>
            <a:r>
              <a:rPr lang="en-US" sz="1800" b="1"/>
              <a:t>Mon., 12/3</a:t>
            </a:r>
          </a:p>
        </p:txBody>
      </p:sp>
      <p:sp>
        <p:nvSpPr>
          <p:cNvPr id="99335" name="Text Box 11"/>
          <p:cNvSpPr txBox="1">
            <a:spLocks noChangeArrowheads="1"/>
          </p:cNvSpPr>
          <p:nvPr/>
        </p:nvSpPr>
        <p:spPr bwMode="auto">
          <a:xfrm>
            <a:off x="838200" y="5600700"/>
            <a:ext cx="2590800" cy="376238"/>
          </a:xfrm>
          <a:prstGeom prst="rect">
            <a:avLst/>
          </a:prstGeom>
          <a:noFill/>
          <a:ln w="9525">
            <a:solidFill>
              <a:srgbClr val="1815F3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Software Engineering</a:t>
            </a:r>
          </a:p>
        </p:txBody>
      </p:sp>
      <p:sp>
        <p:nvSpPr>
          <p:cNvPr id="99336" name="Text Box 12"/>
          <p:cNvSpPr txBox="1">
            <a:spLocks noChangeArrowheads="1"/>
          </p:cNvSpPr>
          <p:nvPr/>
        </p:nvSpPr>
        <p:spPr bwMode="auto">
          <a:xfrm>
            <a:off x="4267200" y="5600700"/>
            <a:ext cx="1676400" cy="376238"/>
          </a:xfrm>
          <a:prstGeom prst="rect">
            <a:avLst/>
          </a:prstGeom>
          <a:noFill/>
          <a:ln w="9525">
            <a:solidFill>
              <a:srgbClr val="1815F3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Final projects</a:t>
            </a:r>
          </a:p>
        </p:txBody>
      </p:sp>
      <p:sp>
        <p:nvSpPr>
          <p:cNvPr id="99337" name="Text Box 13"/>
          <p:cNvSpPr txBox="1">
            <a:spLocks noChangeArrowheads="1"/>
          </p:cNvSpPr>
          <p:nvPr/>
        </p:nvSpPr>
        <p:spPr bwMode="auto">
          <a:xfrm>
            <a:off x="6781800" y="5600700"/>
            <a:ext cx="1524000" cy="376238"/>
          </a:xfrm>
          <a:prstGeom prst="rect">
            <a:avLst/>
          </a:prstGeom>
          <a:noFill/>
          <a:ln w="9525">
            <a:solidFill>
              <a:srgbClr val="1815F3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TheoComp !</a:t>
            </a:r>
          </a:p>
        </p:txBody>
      </p:sp>
      <p:sp>
        <p:nvSpPr>
          <p:cNvPr id="99338" name="Text Box 14"/>
          <p:cNvSpPr txBox="1">
            <a:spLocks noChangeArrowheads="1"/>
          </p:cNvSpPr>
          <p:nvPr/>
        </p:nvSpPr>
        <p:spPr bwMode="auto">
          <a:xfrm>
            <a:off x="6421438" y="3044825"/>
            <a:ext cx="2514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/>
              <a:t>Exam review</a:t>
            </a:r>
          </a:p>
        </p:txBody>
      </p:sp>
      <p:sp>
        <p:nvSpPr>
          <p:cNvPr id="99339" name="Text Box 15"/>
          <p:cNvSpPr txBox="1">
            <a:spLocks noChangeArrowheads="1"/>
          </p:cNvSpPr>
          <p:nvPr/>
        </p:nvSpPr>
        <p:spPr bwMode="auto">
          <a:xfrm>
            <a:off x="5659438" y="1882775"/>
            <a:ext cx="3276600" cy="4206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r">
              <a:lnSpc>
                <a:spcPct val="90000"/>
              </a:lnSpc>
              <a:spcBef>
                <a:spcPct val="50000"/>
              </a:spcBef>
            </a:pPr>
            <a:r>
              <a:rPr lang="en-US"/>
              <a:t>Python's </a:t>
            </a:r>
            <a:r>
              <a:rPr lang="en-US" b="1">
                <a:solidFill>
                  <a:srgbClr val="046923"/>
                </a:solidFill>
                <a:latin typeface="Courier New" pitchFamily="49" charset="0"/>
              </a:rPr>
              <a:t>Date</a:t>
            </a:r>
            <a:r>
              <a:rPr lang="en-US"/>
              <a:t> class</a:t>
            </a:r>
          </a:p>
        </p:txBody>
      </p:sp>
      <p:grpSp>
        <p:nvGrpSpPr>
          <p:cNvPr id="99340" name="Group 16"/>
          <p:cNvGrpSpPr>
            <a:grpSpLocks/>
          </p:cNvGrpSpPr>
          <p:nvPr/>
        </p:nvGrpSpPr>
        <p:grpSpPr bwMode="auto">
          <a:xfrm>
            <a:off x="6727825" y="6040438"/>
            <a:ext cx="1619250" cy="671512"/>
            <a:chOff x="4176" y="3744"/>
            <a:chExt cx="1020" cy="423"/>
          </a:xfrm>
        </p:grpSpPr>
        <p:sp>
          <p:nvSpPr>
            <p:cNvPr id="99361" name="Rectangle 17"/>
            <p:cNvSpPr>
              <a:spLocks noChangeArrowheads="1"/>
            </p:cNvSpPr>
            <p:nvPr/>
          </p:nvSpPr>
          <p:spPr bwMode="auto">
            <a:xfrm>
              <a:off x="4176" y="3744"/>
              <a:ext cx="1020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/>
              <a:r>
                <a:rPr lang="en-US" sz="1800" b="1"/>
                <a:t>Wed., 12/5</a:t>
              </a:r>
            </a:p>
          </p:txBody>
        </p:sp>
        <p:sp>
          <p:nvSpPr>
            <p:cNvPr id="99362" name="Rectangle 18"/>
            <p:cNvSpPr>
              <a:spLocks noChangeArrowheads="1"/>
            </p:cNvSpPr>
            <p:nvPr/>
          </p:nvSpPr>
          <p:spPr bwMode="auto">
            <a:xfrm>
              <a:off x="4176" y="3936"/>
              <a:ext cx="1020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/>
              <a:r>
                <a:rPr lang="en-US" sz="1800" b="1"/>
                <a:t>Mon., 12/10</a:t>
              </a:r>
            </a:p>
          </p:txBody>
        </p:sp>
      </p:grpSp>
      <p:sp>
        <p:nvSpPr>
          <p:cNvPr id="99341" name="Text Box 19"/>
          <p:cNvSpPr txBox="1">
            <a:spLocks noChangeArrowheads="1"/>
          </p:cNvSpPr>
          <p:nvPr/>
        </p:nvSpPr>
        <p:spPr bwMode="auto">
          <a:xfrm>
            <a:off x="6421438" y="2444750"/>
            <a:ext cx="2514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/>
              <a:t>Lab and HW #11</a:t>
            </a:r>
          </a:p>
        </p:txBody>
      </p:sp>
      <p:sp>
        <p:nvSpPr>
          <p:cNvPr id="99342" name="Line 20"/>
          <p:cNvSpPr>
            <a:spLocks noChangeShapeType="1"/>
          </p:cNvSpPr>
          <p:nvPr/>
        </p:nvSpPr>
        <p:spPr bwMode="auto">
          <a:xfrm>
            <a:off x="7867650" y="3530600"/>
            <a:ext cx="1131888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pic>
        <p:nvPicPr>
          <p:cNvPr id="99343" name="Picture 21" descr="devinsmith"/>
          <p:cNvPicPr>
            <a:picLocks noChangeAspect="1" noChangeArrowheads="1"/>
          </p:cNvPicPr>
          <p:nvPr/>
        </p:nvPicPr>
        <p:blipFill>
          <a:blip r:embed="rId19">
            <a:lum bright="-36000" contrast="3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916" b="1582"/>
          <a:stretch>
            <a:fillRect/>
          </a:stretch>
        </p:blipFill>
        <p:spPr bwMode="auto">
          <a:xfrm>
            <a:off x="533400" y="2438400"/>
            <a:ext cx="5732463" cy="290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9344" name="Picture 22" descr="dannyk"/>
          <p:cNvPicPr>
            <a:picLocks noChangeAspect="1" noChangeArrowheads="1"/>
          </p:cNvPicPr>
          <p:nvPr/>
        </p:nvPicPr>
        <p:blipFill>
          <a:blip r:embed="rId20" cstate="print">
            <a:lum bright="-36000" contrast="42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7018" r="6622" b="7553"/>
          <a:stretch>
            <a:fillRect/>
          </a:stretch>
        </p:blipFill>
        <p:spPr bwMode="auto">
          <a:xfrm>
            <a:off x="6400800" y="3744913"/>
            <a:ext cx="2057400" cy="14366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99345" name="Group 23"/>
          <p:cNvGrpSpPr>
            <a:grpSpLocks/>
          </p:cNvGrpSpPr>
          <p:nvPr>
            <p:custDataLst>
              <p:tags r:id="rId2"/>
            </p:custDataLst>
          </p:nvPr>
        </p:nvGrpSpPr>
        <p:grpSpPr bwMode="auto">
          <a:xfrm>
            <a:off x="7848600" y="4800600"/>
            <a:ext cx="381000" cy="457200"/>
            <a:chOff x="2928" y="1051"/>
            <a:chExt cx="840" cy="957"/>
          </a:xfrm>
        </p:grpSpPr>
        <p:sp>
          <p:nvSpPr>
            <p:cNvPr id="99348" name="Freeform 24"/>
            <p:cNvSpPr>
              <a:spLocks/>
            </p:cNvSpPr>
            <p:nvPr>
              <p:custDataLst>
                <p:tags r:id="rId3"/>
              </p:custDataLst>
            </p:nvPr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24 w 1048"/>
                <a:gd name="T1" fmla="*/ 21 h 250"/>
                <a:gd name="T2" fmla="*/ 42 w 1048"/>
                <a:gd name="T3" fmla="*/ 83 h 250"/>
                <a:gd name="T4" fmla="*/ 43 w 1048"/>
                <a:gd name="T5" fmla="*/ 111 h 250"/>
                <a:gd name="T6" fmla="*/ 46 w 1048"/>
                <a:gd name="T7" fmla="*/ 126 h 250"/>
                <a:gd name="T8" fmla="*/ 48 w 1048"/>
                <a:gd name="T9" fmla="*/ 167 h 250"/>
                <a:gd name="T10" fmla="*/ 33 w 1048"/>
                <a:gd name="T11" fmla="*/ 236 h 250"/>
                <a:gd name="T12" fmla="*/ 4 w 1048"/>
                <a:gd name="T13" fmla="*/ 216 h 250"/>
                <a:gd name="T14" fmla="*/ 0 w 1048"/>
                <a:gd name="T15" fmla="*/ 195 h 250"/>
                <a:gd name="T16" fmla="*/ 2 w 1048"/>
                <a:gd name="T17" fmla="*/ 161 h 250"/>
                <a:gd name="T18" fmla="*/ 4 w 1048"/>
                <a:gd name="T19" fmla="*/ 125 h 250"/>
                <a:gd name="T20" fmla="*/ 9 w 1048"/>
                <a:gd name="T21" fmla="*/ 76 h 250"/>
                <a:gd name="T22" fmla="*/ 13 w 1048"/>
                <a:gd name="T23" fmla="*/ 55 h 250"/>
                <a:gd name="T24" fmla="*/ 15 w 1048"/>
                <a:gd name="T25" fmla="*/ 28 h 250"/>
                <a:gd name="T26" fmla="*/ 17 w 1048"/>
                <a:gd name="T27" fmla="*/ 14 h 250"/>
                <a:gd name="T28" fmla="*/ 22 w 1048"/>
                <a:gd name="T29" fmla="*/ 28 h 250"/>
                <a:gd name="T30" fmla="*/ 24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9349" name="Oval 25"/>
            <p:cNvSpPr>
              <a:spLocks noChangeArrowheads="1"/>
            </p:cNvSpPr>
            <p:nvPr>
              <p:custDataLst>
                <p:tags r:id="rId4"/>
              </p:custDataLst>
            </p:nvPr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9350" name="Oval 26"/>
            <p:cNvSpPr>
              <a:spLocks noChangeArrowheads="1"/>
            </p:cNvSpPr>
            <p:nvPr>
              <p:custDataLst>
                <p:tags r:id="rId5"/>
              </p:custDataLst>
            </p:nvPr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9351" name="Oval 27"/>
            <p:cNvSpPr>
              <a:spLocks noChangeArrowheads="1"/>
            </p:cNvSpPr>
            <p:nvPr>
              <p:custDataLst>
                <p:tags r:id="rId6"/>
              </p:custDataLst>
            </p:nvPr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9352" name="Oval 28"/>
            <p:cNvSpPr>
              <a:spLocks noChangeArrowheads="1"/>
            </p:cNvSpPr>
            <p:nvPr>
              <p:custDataLst>
                <p:tags r:id="rId7"/>
              </p:custDataLst>
            </p:nvPr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9353" name="Oval 29"/>
            <p:cNvSpPr>
              <a:spLocks noChangeArrowheads="1"/>
            </p:cNvSpPr>
            <p:nvPr>
              <p:custDataLst>
                <p:tags r:id="rId8"/>
              </p:custDataLst>
            </p:nvPr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9354" name="Oval 30"/>
            <p:cNvSpPr>
              <a:spLocks noChangeArrowheads="1"/>
            </p:cNvSpPr>
            <p:nvPr>
              <p:custDataLst>
                <p:tags r:id="rId9"/>
              </p:custDataLst>
            </p:nvPr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9355" name="Oval 31"/>
            <p:cNvSpPr>
              <a:spLocks noChangeArrowheads="1"/>
            </p:cNvSpPr>
            <p:nvPr>
              <p:custDataLst>
                <p:tags r:id="rId10"/>
              </p:custDataLst>
            </p:nvPr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9356" name="AutoShape 32"/>
            <p:cNvSpPr>
              <a:spLocks noChangeArrowheads="1"/>
            </p:cNvSpPr>
            <p:nvPr>
              <p:custDataLst>
                <p:tags r:id="rId11"/>
              </p:custDataLst>
            </p:nvPr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9357" name="Freeform 33"/>
            <p:cNvSpPr>
              <a:spLocks/>
            </p:cNvSpPr>
            <p:nvPr>
              <p:custDataLst>
                <p:tags r:id="rId12"/>
              </p:custDataLst>
            </p:nvPr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9358" name="Freeform 34"/>
            <p:cNvSpPr>
              <a:spLocks/>
            </p:cNvSpPr>
            <p:nvPr>
              <p:custDataLst>
                <p:tags r:id="rId13"/>
              </p:custDataLst>
            </p:nvPr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9359" name="Freeform 35"/>
            <p:cNvSpPr>
              <a:spLocks/>
            </p:cNvSpPr>
            <p:nvPr>
              <p:custDataLst>
                <p:tags r:id="rId14"/>
              </p:custDataLst>
            </p:nvPr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9360" name="Freeform 36"/>
            <p:cNvSpPr>
              <a:spLocks/>
            </p:cNvSpPr>
            <p:nvPr>
              <p:custDataLst>
                <p:tags r:id="rId15"/>
              </p:custDataLst>
            </p:nvPr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99346" name="Text Box 37"/>
          <p:cNvSpPr txBox="1">
            <a:spLocks noChangeArrowheads="1"/>
          </p:cNvSpPr>
          <p:nvPr/>
        </p:nvSpPr>
        <p:spPr bwMode="auto">
          <a:xfrm>
            <a:off x="7796213" y="4535488"/>
            <a:ext cx="126365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000">
                <a:solidFill>
                  <a:srgbClr val="046923"/>
                </a:solidFill>
                <a:latin typeface="Comic Sans MS" pitchFamily="66" charset="0"/>
              </a:rPr>
              <a:t>Hey! How did </a:t>
            </a:r>
            <a:r>
              <a:rPr lang="en-US" sz="1000" u="sng">
                <a:solidFill>
                  <a:srgbClr val="046923"/>
                </a:solidFill>
                <a:latin typeface="Comic Sans MS" pitchFamily="66" charset="0"/>
              </a:rPr>
              <a:t>you</a:t>
            </a:r>
            <a:r>
              <a:rPr lang="en-US" sz="1000">
                <a:solidFill>
                  <a:srgbClr val="046923"/>
                </a:solidFill>
                <a:latin typeface="Comic Sans MS" pitchFamily="66" charset="0"/>
              </a:rPr>
              <a:t> get a body?</a:t>
            </a:r>
          </a:p>
        </p:txBody>
      </p:sp>
      <p:sp>
        <p:nvSpPr>
          <p:cNvPr id="99347" name="Text Box 38"/>
          <p:cNvSpPr txBox="1">
            <a:spLocks noChangeArrowheads="1"/>
          </p:cNvSpPr>
          <p:nvPr/>
        </p:nvSpPr>
        <p:spPr bwMode="auto">
          <a:xfrm>
            <a:off x="523875" y="1987550"/>
            <a:ext cx="38417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>
                <a:solidFill>
                  <a:srgbClr val="1815F3"/>
                </a:solidFill>
                <a:latin typeface="Comic Sans MS" pitchFamily="66" charset="0"/>
              </a:rPr>
              <a:t>Choose your side…</a:t>
            </a:r>
          </a:p>
        </p:txBody>
      </p:sp>
    </p:spTree>
  </p:cSld>
  <p:clrMapOvr>
    <a:masterClrMapping/>
  </p:clrMapOvr>
</p:sld>
</file>

<file path=ppt/slides/slide2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354" name="Rectangle 2"/>
          <p:cNvSpPr>
            <a:spLocks noChangeArrowheads="1"/>
          </p:cNvSpPr>
          <p:nvPr/>
        </p:nvSpPr>
        <p:spPr bwMode="auto">
          <a:xfrm>
            <a:off x="1600200" y="152400"/>
            <a:ext cx="571500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/>
            <a:r>
              <a:rPr lang="en-US" sz="3600">
                <a:latin typeface="Times New Roman" pitchFamily="18" charset="0"/>
              </a:rPr>
              <a:t>Exam 2</a:t>
            </a:r>
          </a:p>
        </p:txBody>
      </p:sp>
      <p:pic>
        <p:nvPicPr>
          <p:cNvPr id="100355" name="Picture 3" descr="ar"/>
          <p:cNvPicPr>
            <a:picLocks noChangeAspect="1" noChangeArrowheads="1"/>
          </p:cNvPicPr>
          <p:nvPr/>
        </p:nvPicPr>
        <p:blipFill>
          <a:blip r:embed="rId2">
            <a:lum bright="-54000" contrast="6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1000" y="1143000"/>
            <a:ext cx="8534400" cy="4922838"/>
          </a:xfrm>
          <a:prstGeom prst="rect">
            <a:avLst/>
          </a:prstGeom>
          <a:noFill/>
          <a:ln w="28575">
            <a:solidFill>
              <a:srgbClr val="1815F3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</p:sld>
</file>

<file path=ppt/slides/slide2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378" name="Rectangle 2"/>
          <p:cNvSpPr>
            <a:spLocks noChangeArrowheads="1"/>
          </p:cNvSpPr>
          <p:nvPr/>
        </p:nvSpPr>
        <p:spPr bwMode="auto">
          <a:xfrm>
            <a:off x="1600200" y="152400"/>
            <a:ext cx="571500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/>
            <a:r>
              <a:rPr lang="en-US" sz="3600">
                <a:latin typeface="Times New Roman" pitchFamily="18" charset="0"/>
              </a:rPr>
              <a:t>Exam 2</a:t>
            </a:r>
          </a:p>
        </p:txBody>
      </p:sp>
      <p:pic>
        <p:nvPicPr>
          <p:cNvPr id="101379" name="Picture 3" descr="ar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01750" y="1543050"/>
            <a:ext cx="6538913" cy="3771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1380" name="Picture 4" descr="dr"/>
          <p:cNvPicPr>
            <a:picLocks noChangeAspect="1" noChangeArrowheads="1"/>
          </p:cNvPicPr>
          <p:nvPr/>
        </p:nvPicPr>
        <p:blipFill>
          <a:blip r:embed="rId3">
            <a:lum bright="-54000" contrast="6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04800" y="1066800"/>
            <a:ext cx="8610600" cy="5076825"/>
          </a:xfrm>
          <a:prstGeom prst="rect">
            <a:avLst/>
          </a:prstGeom>
          <a:noFill/>
          <a:ln w="28575">
            <a:solidFill>
              <a:srgbClr val="1815F3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</p:sld>
</file>

<file path=ppt/slides/slide2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402" name="Picture 2" descr="athenaa"/>
          <p:cNvPicPr>
            <a:picLocks noChangeAspect="1" noChangeArrowheads="1"/>
          </p:cNvPicPr>
          <p:nvPr/>
        </p:nvPicPr>
        <p:blipFill>
          <a:blip r:embed="rId2">
            <a:lum bright="-54000" contrast="6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04800" y="1600200"/>
            <a:ext cx="8610600" cy="4471988"/>
          </a:xfrm>
          <a:prstGeom prst="rect">
            <a:avLst/>
          </a:prstGeom>
          <a:noFill/>
          <a:ln w="28575">
            <a:solidFill>
              <a:srgbClr val="1815F3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02403" name="Rectangle 3"/>
          <p:cNvSpPr>
            <a:spLocks noChangeArrowheads="1"/>
          </p:cNvSpPr>
          <p:nvPr/>
        </p:nvSpPr>
        <p:spPr bwMode="auto">
          <a:xfrm>
            <a:off x="1600200" y="152400"/>
            <a:ext cx="571500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/>
            <a:r>
              <a:rPr lang="en-US" sz="3600">
                <a:latin typeface="Times New Roman" pitchFamily="18" charset="0"/>
              </a:rPr>
              <a:t>Exam 2</a:t>
            </a:r>
          </a:p>
        </p:txBody>
      </p:sp>
    </p:spTree>
  </p:cSld>
  <p:clrMapOvr>
    <a:masterClrMapping/>
  </p:clrMapOvr>
</p:sld>
</file>

<file path=ppt/slides/slide2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3426" name="Picture 2" descr="athenaa"/>
          <p:cNvPicPr>
            <a:picLocks noChangeAspect="1" noChangeArrowheads="1"/>
          </p:cNvPicPr>
          <p:nvPr/>
        </p:nvPicPr>
        <p:blipFill>
          <a:blip r:embed="rId2">
            <a:lum bright="-24000" contrast="3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04800" y="381000"/>
            <a:ext cx="8610600" cy="4471988"/>
          </a:xfrm>
          <a:prstGeom prst="rect">
            <a:avLst/>
          </a:prstGeom>
          <a:noFill/>
          <a:ln w="28575">
            <a:solidFill>
              <a:srgbClr val="1815F3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</p:sld>
</file>

<file path=ppt/slides/slide2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4450" name="Group 2"/>
          <p:cNvGrpSpPr>
            <a:grpSpLocks/>
          </p:cNvGrpSpPr>
          <p:nvPr/>
        </p:nvGrpSpPr>
        <p:grpSpPr bwMode="auto">
          <a:xfrm>
            <a:off x="533400" y="990600"/>
            <a:ext cx="8043863" cy="180975"/>
            <a:chOff x="295" y="1311"/>
            <a:chExt cx="5177" cy="114"/>
          </a:xfrm>
        </p:grpSpPr>
        <p:sp>
          <p:nvSpPr>
            <p:cNvPr id="104502" name="Rectangle 3"/>
            <p:cNvSpPr>
              <a:spLocks noChangeArrowheads="1"/>
            </p:cNvSpPr>
            <p:nvPr/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4503" name="Rectangle 4"/>
            <p:cNvSpPr>
              <a:spLocks noChangeArrowheads="1"/>
            </p:cNvSpPr>
            <p:nvPr/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04451" name="Text Box 5"/>
          <p:cNvSpPr txBox="1">
            <a:spLocks noChangeArrowheads="1"/>
          </p:cNvSpPr>
          <p:nvPr/>
        </p:nvSpPr>
        <p:spPr bwMode="auto">
          <a:xfrm>
            <a:off x="381000" y="1385888"/>
            <a:ext cx="6345238" cy="822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>
                <a:latin typeface="Times New Roman" pitchFamily="18" charset="0"/>
              </a:rPr>
              <a:t>Two-player games have been a key focus of AI as long as computers have been around…</a:t>
            </a:r>
          </a:p>
        </p:txBody>
      </p:sp>
      <p:sp>
        <p:nvSpPr>
          <p:cNvPr id="104452" name="Oval 6"/>
          <p:cNvSpPr>
            <a:spLocks noChangeArrowheads="1"/>
          </p:cNvSpPr>
          <p:nvPr/>
        </p:nvSpPr>
        <p:spPr bwMode="auto">
          <a:xfrm>
            <a:off x="3584575" y="2892425"/>
            <a:ext cx="239713" cy="233363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4453" name="Oval 7"/>
          <p:cNvSpPr>
            <a:spLocks noChangeArrowheads="1"/>
          </p:cNvSpPr>
          <p:nvPr/>
        </p:nvSpPr>
        <p:spPr bwMode="auto">
          <a:xfrm>
            <a:off x="3584575" y="3168650"/>
            <a:ext cx="239713" cy="233363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4454" name="Oval 8"/>
          <p:cNvSpPr>
            <a:spLocks noChangeArrowheads="1"/>
          </p:cNvSpPr>
          <p:nvPr/>
        </p:nvSpPr>
        <p:spPr bwMode="auto">
          <a:xfrm>
            <a:off x="3584575" y="3448050"/>
            <a:ext cx="239713" cy="233363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4455" name="Oval 9"/>
          <p:cNvSpPr>
            <a:spLocks noChangeArrowheads="1"/>
          </p:cNvSpPr>
          <p:nvPr/>
        </p:nvSpPr>
        <p:spPr bwMode="auto">
          <a:xfrm>
            <a:off x="3584575" y="3725863"/>
            <a:ext cx="239713" cy="233362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4456" name="Oval 10"/>
          <p:cNvSpPr>
            <a:spLocks noChangeArrowheads="1"/>
          </p:cNvSpPr>
          <p:nvPr/>
        </p:nvSpPr>
        <p:spPr bwMode="auto">
          <a:xfrm>
            <a:off x="3584575" y="4003675"/>
            <a:ext cx="239713" cy="233363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4457" name="Oval 11"/>
          <p:cNvSpPr>
            <a:spLocks noChangeArrowheads="1"/>
          </p:cNvSpPr>
          <p:nvPr/>
        </p:nvSpPr>
        <p:spPr bwMode="auto">
          <a:xfrm>
            <a:off x="3584575" y="4283075"/>
            <a:ext cx="239713" cy="233363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4458" name="Oval 12"/>
          <p:cNvSpPr>
            <a:spLocks noChangeArrowheads="1"/>
          </p:cNvSpPr>
          <p:nvPr/>
        </p:nvSpPr>
        <p:spPr bwMode="auto">
          <a:xfrm>
            <a:off x="3883025" y="2892425"/>
            <a:ext cx="239713" cy="233363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4459" name="Oval 13"/>
          <p:cNvSpPr>
            <a:spLocks noChangeArrowheads="1"/>
          </p:cNvSpPr>
          <p:nvPr/>
        </p:nvSpPr>
        <p:spPr bwMode="auto">
          <a:xfrm>
            <a:off x="3883025" y="3168650"/>
            <a:ext cx="239713" cy="233363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4460" name="Oval 14"/>
          <p:cNvSpPr>
            <a:spLocks noChangeArrowheads="1"/>
          </p:cNvSpPr>
          <p:nvPr/>
        </p:nvSpPr>
        <p:spPr bwMode="auto">
          <a:xfrm>
            <a:off x="3883025" y="3448050"/>
            <a:ext cx="239713" cy="233363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4461" name="Oval 15"/>
          <p:cNvSpPr>
            <a:spLocks noChangeArrowheads="1"/>
          </p:cNvSpPr>
          <p:nvPr/>
        </p:nvSpPr>
        <p:spPr bwMode="auto">
          <a:xfrm>
            <a:off x="3883025" y="3725863"/>
            <a:ext cx="239713" cy="233362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4462" name="Oval 16"/>
          <p:cNvSpPr>
            <a:spLocks noChangeArrowheads="1"/>
          </p:cNvSpPr>
          <p:nvPr/>
        </p:nvSpPr>
        <p:spPr bwMode="auto">
          <a:xfrm>
            <a:off x="3883025" y="4003675"/>
            <a:ext cx="239713" cy="233363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4463" name="Oval 17" descr="30%"/>
          <p:cNvSpPr>
            <a:spLocks noChangeArrowheads="1"/>
          </p:cNvSpPr>
          <p:nvPr/>
        </p:nvSpPr>
        <p:spPr bwMode="auto">
          <a:xfrm>
            <a:off x="3883025" y="4283075"/>
            <a:ext cx="239713" cy="233363"/>
          </a:xfrm>
          <a:prstGeom prst="ellipse">
            <a:avLst/>
          </a:prstGeom>
          <a:pattFill prst="pct30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4464" name="Oval 18"/>
          <p:cNvSpPr>
            <a:spLocks noChangeArrowheads="1"/>
          </p:cNvSpPr>
          <p:nvPr/>
        </p:nvSpPr>
        <p:spPr bwMode="auto">
          <a:xfrm>
            <a:off x="4183063" y="2892425"/>
            <a:ext cx="239712" cy="233363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4465" name="Oval 19"/>
          <p:cNvSpPr>
            <a:spLocks noChangeArrowheads="1"/>
          </p:cNvSpPr>
          <p:nvPr/>
        </p:nvSpPr>
        <p:spPr bwMode="auto">
          <a:xfrm>
            <a:off x="4183063" y="3168650"/>
            <a:ext cx="239712" cy="233363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4466" name="Oval 20"/>
          <p:cNvSpPr>
            <a:spLocks noChangeArrowheads="1"/>
          </p:cNvSpPr>
          <p:nvPr/>
        </p:nvSpPr>
        <p:spPr bwMode="auto">
          <a:xfrm>
            <a:off x="4183063" y="3448050"/>
            <a:ext cx="239712" cy="233363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4467" name="Oval 21"/>
          <p:cNvSpPr>
            <a:spLocks noChangeArrowheads="1"/>
          </p:cNvSpPr>
          <p:nvPr/>
        </p:nvSpPr>
        <p:spPr bwMode="auto">
          <a:xfrm>
            <a:off x="4183063" y="3725863"/>
            <a:ext cx="239712" cy="233362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4468" name="Oval 22"/>
          <p:cNvSpPr>
            <a:spLocks noChangeArrowheads="1"/>
          </p:cNvSpPr>
          <p:nvPr/>
        </p:nvSpPr>
        <p:spPr bwMode="auto">
          <a:xfrm>
            <a:off x="4183063" y="4003675"/>
            <a:ext cx="239712" cy="233363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4469" name="Oval 23" descr="30%"/>
          <p:cNvSpPr>
            <a:spLocks noChangeArrowheads="1"/>
          </p:cNvSpPr>
          <p:nvPr/>
        </p:nvSpPr>
        <p:spPr bwMode="auto">
          <a:xfrm>
            <a:off x="4183063" y="4283075"/>
            <a:ext cx="239712" cy="233363"/>
          </a:xfrm>
          <a:prstGeom prst="ellipse">
            <a:avLst/>
          </a:prstGeom>
          <a:pattFill prst="pct30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4470" name="Oval 24"/>
          <p:cNvSpPr>
            <a:spLocks noChangeArrowheads="1"/>
          </p:cNvSpPr>
          <p:nvPr/>
        </p:nvSpPr>
        <p:spPr bwMode="auto">
          <a:xfrm>
            <a:off x="4483100" y="2892425"/>
            <a:ext cx="239713" cy="233363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4471" name="Oval 25"/>
          <p:cNvSpPr>
            <a:spLocks noChangeArrowheads="1"/>
          </p:cNvSpPr>
          <p:nvPr/>
        </p:nvSpPr>
        <p:spPr bwMode="auto">
          <a:xfrm>
            <a:off x="4483100" y="3168650"/>
            <a:ext cx="239713" cy="233363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4472" name="Oval 26"/>
          <p:cNvSpPr>
            <a:spLocks noChangeArrowheads="1"/>
          </p:cNvSpPr>
          <p:nvPr/>
        </p:nvSpPr>
        <p:spPr bwMode="auto">
          <a:xfrm>
            <a:off x="4483100" y="3448050"/>
            <a:ext cx="239713" cy="233363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4473" name="Oval 27"/>
          <p:cNvSpPr>
            <a:spLocks noChangeArrowheads="1"/>
          </p:cNvSpPr>
          <p:nvPr/>
        </p:nvSpPr>
        <p:spPr bwMode="auto">
          <a:xfrm>
            <a:off x="4483100" y="3725863"/>
            <a:ext cx="239713" cy="233362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4474" name="Oval 28"/>
          <p:cNvSpPr>
            <a:spLocks noChangeArrowheads="1"/>
          </p:cNvSpPr>
          <p:nvPr/>
        </p:nvSpPr>
        <p:spPr bwMode="auto">
          <a:xfrm>
            <a:off x="4483100" y="4003675"/>
            <a:ext cx="239713" cy="233363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4475" name="Oval 29" descr="30%"/>
          <p:cNvSpPr>
            <a:spLocks noChangeArrowheads="1"/>
          </p:cNvSpPr>
          <p:nvPr/>
        </p:nvSpPr>
        <p:spPr bwMode="auto">
          <a:xfrm>
            <a:off x="4483100" y="4283075"/>
            <a:ext cx="239713" cy="233363"/>
          </a:xfrm>
          <a:prstGeom prst="ellipse">
            <a:avLst/>
          </a:prstGeom>
          <a:pattFill prst="pct30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4476" name="Oval 30"/>
          <p:cNvSpPr>
            <a:spLocks noChangeArrowheads="1"/>
          </p:cNvSpPr>
          <p:nvPr/>
        </p:nvSpPr>
        <p:spPr bwMode="auto">
          <a:xfrm>
            <a:off x="4781550" y="2892425"/>
            <a:ext cx="239713" cy="233363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4477" name="Oval 31"/>
          <p:cNvSpPr>
            <a:spLocks noChangeArrowheads="1"/>
          </p:cNvSpPr>
          <p:nvPr/>
        </p:nvSpPr>
        <p:spPr bwMode="auto">
          <a:xfrm>
            <a:off x="4781550" y="3168650"/>
            <a:ext cx="239713" cy="233363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4478" name="Oval 32"/>
          <p:cNvSpPr>
            <a:spLocks noChangeArrowheads="1"/>
          </p:cNvSpPr>
          <p:nvPr/>
        </p:nvSpPr>
        <p:spPr bwMode="auto">
          <a:xfrm>
            <a:off x="4781550" y="3448050"/>
            <a:ext cx="239713" cy="233363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4479" name="Oval 33"/>
          <p:cNvSpPr>
            <a:spLocks noChangeArrowheads="1"/>
          </p:cNvSpPr>
          <p:nvPr/>
        </p:nvSpPr>
        <p:spPr bwMode="auto">
          <a:xfrm>
            <a:off x="4781550" y="3725863"/>
            <a:ext cx="239713" cy="233362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4480" name="Oval 34" descr="30%"/>
          <p:cNvSpPr>
            <a:spLocks noChangeArrowheads="1"/>
          </p:cNvSpPr>
          <p:nvPr/>
        </p:nvSpPr>
        <p:spPr bwMode="auto">
          <a:xfrm>
            <a:off x="4781550" y="4003675"/>
            <a:ext cx="239713" cy="233363"/>
          </a:xfrm>
          <a:prstGeom prst="ellipse">
            <a:avLst/>
          </a:prstGeom>
          <a:pattFill prst="pct30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4481" name="Oval 35"/>
          <p:cNvSpPr>
            <a:spLocks noChangeArrowheads="1"/>
          </p:cNvSpPr>
          <p:nvPr/>
        </p:nvSpPr>
        <p:spPr bwMode="auto">
          <a:xfrm>
            <a:off x="4781550" y="4283075"/>
            <a:ext cx="239713" cy="233363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4482" name="Oval 36"/>
          <p:cNvSpPr>
            <a:spLocks noChangeArrowheads="1"/>
          </p:cNvSpPr>
          <p:nvPr/>
        </p:nvSpPr>
        <p:spPr bwMode="auto">
          <a:xfrm>
            <a:off x="5081588" y="2892425"/>
            <a:ext cx="239712" cy="233363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4483" name="Oval 37"/>
          <p:cNvSpPr>
            <a:spLocks noChangeArrowheads="1"/>
          </p:cNvSpPr>
          <p:nvPr/>
        </p:nvSpPr>
        <p:spPr bwMode="auto">
          <a:xfrm>
            <a:off x="5081588" y="3168650"/>
            <a:ext cx="239712" cy="233363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4484" name="Oval 38"/>
          <p:cNvSpPr>
            <a:spLocks noChangeArrowheads="1"/>
          </p:cNvSpPr>
          <p:nvPr/>
        </p:nvSpPr>
        <p:spPr bwMode="auto">
          <a:xfrm>
            <a:off x="5081588" y="3448050"/>
            <a:ext cx="239712" cy="233363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4485" name="Oval 39"/>
          <p:cNvSpPr>
            <a:spLocks noChangeArrowheads="1"/>
          </p:cNvSpPr>
          <p:nvPr/>
        </p:nvSpPr>
        <p:spPr bwMode="auto">
          <a:xfrm>
            <a:off x="5081588" y="3725863"/>
            <a:ext cx="239712" cy="233362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4486" name="Oval 40"/>
          <p:cNvSpPr>
            <a:spLocks noChangeArrowheads="1"/>
          </p:cNvSpPr>
          <p:nvPr/>
        </p:nvSpPr>
        <p:spPr bwMode="auto">
          <a:xfrm>
            <a:off x="5081588" y="4003675"/>
            <a:ext cx="239712" cy="233363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4487" name="Oval 41" descr="30%"/>
          <p:cNvSpPr>
            <a:spLocks noChangeArrowheads="1"/>
          </p:cNvSpPr>
          <p:nvPr/>
        </p:nvSpPr>
        <p:spPr bwMode="auto">
          <a:xfrm>
            <a:off x="5081588" y="4283075"/>
            <a:ext cx="239712" cy="233363"/>
          </a:xfrm>
          <a:prstGeom prst="ellipse">
            <a:avLst/>
          </a:prstGeom>
          <a:pattFill prst="pct30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4488" name="Oval 42"/>
          <p:cNvSpPr>
            <a:spLocks noChangeArrowheads="1"/>
          </p:cNvSpPr>
          <p:nvPr/>
        </p:nvSpPr>
        <p:spPr bwMode="auto">
          <a:xfrm>
            <a:off x="5381625" y="2892425"/>
            <a:ext cx="239713" cy="233363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4489" name="Oval 43"/>
          <p:cNvSpPr>
            <a:spLocks noChangeArrowheads="1"/>
          </p:cNvSpPr>
          <p:nvPr/>
        </p:nvSpPr>
        <p:spPr bwMode="auto">
          <a:xfrm>
            <a:off x="5381625" y="3168650"/>
            <a:ext cx="239713" cy="233363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4490" name="Oval 44"/>
          <p:cNvSpPr>
            <a:spLocks noChangeArrowheads="1"/>
          </p:cNvSpPr>
          <p:nvPr/>
        </p:nvSpPr>
        <p:spPr bwMode="auto">
          <a:xfrm>
            <a:off x="5381625" y="3448050"/>
            <a:ext cx="239713" cy="233363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4491" name="Oval 45"/>
          <p:cNvSpPr>
            <a:spLocks noChangeArrowheads="1"/>
          </p:cNvSpPr>
          <p:nvPr/>
        </p:nvSpPr>
        <p:spPr bwMode="auto">
          <a:xfrm>
            <a:off x="5381625" y="3725863"/>
            <a:ext cx="239713" cy="233362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4492" name="Oval 46"/>
          <p:cNvSpPr>
            <a:spLocks noChangeArrowheads="1"/>
          </p:cNvSpPr>
          <p:nvPr/>
        </p:nvSpPr>
        <p:spPr bwMode="auto">
          <a:xfrm>
            <a:off x="5381625" y="4003675"/>
            <a:ext cx="239713" cy="233363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4493" name="Oval 47"/>
          <p:cNvSpPr>
            <a:spLocks noChangeArrowheads="1"/>
          </p:cNvSpPr>
          <p:nvPr/>
        </p:nvSpPr>
        <p:spPr bwMode="auto">
          <a:xfrm>
            <a:off x="5381625" y="4283075"/>
            <a:ext cx="239713" cy="233363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4494" name="Rectangle 48"/>
          <p:cNvSpPr>
            <a:spLocks noChangeArrowheads="1"/>
          </p:cNvSpPr>
          <p:nvPr/>
        </p:nvSpPr>
        <p:spPr bwMode="auto">
          <a:xfrm>
            <a:off x="3536950" y="2827338"/>
            <a:ext cx="2133600" cy="1744662"/>
          </a:xfrm>
          <a:prstGeom prst="rect">
            <a:avLst/>
          </a:prstGeom>
          <a:noFill/>
          <a:ln w="28575">
            <a:solidFill>
              <a:srgbClr val="008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4495" name="Rectangle 49"/>
          <p:cNvSpPr>
            <a:spLocks noChangeArrowheads="1"/>
          </p:cNvSpPr>
          <p:nvPr/>
        </p:nvSpPr>
        <p:spPr bwMode="auto">
          <a:xfrm>
            <a:off x="850900" y="433388"/>
            <a:ext cx="7348538" cy="476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>
              <a:lnSpc>
                <a:spcPct val="60000"/>
              </a:lnSpc>
              <a:spcBef>
                <a:spcPct val="50000"/>
              </a:spcBef>
            </a:pPr>
            <a:r>
              <a:rPr lang="en-US" sz="4200">
                <a:latin typeface="Times New Roman" pitchFamily="18" charset="0"/>
              </a:rPr>
              <a:t>Strategic thinking == intelligence</a:t>
            </a:r>
          </a:p>
        </p:txBody>
      </p:sp>
      <p:sp>
        <p:nvSpPr>
          <p:cNvPr id="104496" name="Text Box 50"/>
          <p:cNvSpPr txBox="1">
            <a:spLocks noChangeArrowheads="1"/>
          </p:cNvSpPr>
          <p:nvPr/>
        </p:nvSpPr>
        <p:spPr bwMode="auto">
          <a:xfrm>
            <a:off x="5021263" y="136525"/>
            <a:ext cx="354012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/>
            <a:r>
              <a:rPr lang="en-US"/>
              <a:t>?</a:t>
            </a:r>
            <a:endParaRPr lang="en-US">
              <a:latin typeface="Times" charset="0"/>
            </a:endParaRPr>
          </a:p>
        </p:txBody>
      </p:sp>
      <p:sp>
        <p:nvSpPr>
          <p:cNvPr id="104497" name="Text Box 51"/>
          <p:cNvSpPr txBox="1">
            <a:spLocks noChangeArrowheads="1"/>
          </p:cNvSpPr>
          <p:nvPr/>
        </p:nvSpPr>
        <p:spPr bwMode="auto">
          <a:xfrm>
            <a:off x="3632200" y="5883275"/>
            <a:ext cx="5187950" cy="822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>
                <a:latin typeface="Times New Roman" pitchFamily="18" charset="0"/>
              </a:rPr>
              <a:t>… humans and computers have different relative strengths in these games.</a:t>
            </a:r>
          </a:p>
        </p:txBody>
      </p:sp>
      <p:sp>
        <p:nvSpPr>
          <p:cNvPr id="104498" name="Text Box 52"/>
          <p:cNvSpPr txBox="1">
            <a:spLocks noChangeArrowheads="1"/>
          </p:cNvSpPr>
          <p:nvPr/>
        </p:nvSpPr>
        <p:spPr bwMode="auto">
          <a:xfrm>
            <a:off x="6477000" y="2747963"/>
            <a:ext cx="1752600" cy="476250"/>
          </a:xfrm>
          <a:prstGeom prst="rect">
            <a:avLst/>
          </a:prstGeom>
          <a:noFill/>
          <a:ln w="1905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>
                <a:solidFill>
                  <a:schemeClr val="accent2"/>
                </a:solidFill>
                <a:latin typeface="Times" charset="0"/>
              </a:rPr>
              <a:t>humans</a:t>
            </a:r>
          </a:p>
        </p:txBody>
      </p:sp>
      <p:sp>
        <p:nvSpPr>
          <p:cNvPr id="104499" name="Text Box 53"/>
          <p:cNvSpPr txBox="1">
            <a:spLocks noChangeArrowheads="1"/>
          </p:cNvSpPr>
          <p:nvPr/>
        </p:nvSpPr>
        <p:spPr bwMode="auto">
          <a:xfrm>
            <a:off x="990600" y="2763838"/>
            <a:ext cx="1752600" cy="476250"/>
          </a:xfrm>
          <a:prstGeom prst="rect">
            <a:avLst/>
          </a:prstGeom>
          <a:noFill/>
          <a:ln w="1905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>
                <a:solidFill>
                  <a:schemeClr val="accent2"/>
                </a:solidFill>
                <a:latin typeface="Times" charset="0"/>
              </a:rPr>
              <a:t>computers </a:t>
            </a:r>
          </a:p>
        </p:txBody>
      </p:sp>
      <p:sp>
        <p:nvSpPr>
          <p:cNvPr id="104500" name="Text Box 54"/>
          <p:cNvSpPr txBox="1">
            <a:spLocks noChangeArrowheads="1"/>
          </p:cNvSpPr>
          <p:nvPr/>
        </p:nvSpPr>
        <p:spPr bwMode="auto">
          <a:xfrm>
            <a:off x="6019800" y="3433763"/>
            <a:ext cx="2667000" cy="9159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800">
                <a:solidFill>
                  <a:schemeClr val="accent2"/>
                </a:solidFill>
                <a:latin typeface="Comic Sans MS" pitchFamily="66" charset="0"/>
              </a:rPr>
              <a:t>good at evaluating the strength of a board for a player</a:t>
            </a:r>
          </a:p>
        </p:txBody>
      </p:sp>
      <p:sp>
        <p:nvSpPr>
          <p:cNvPr id="104501" name="Text Box 55"/>
          <p:cNvSpPr txBox="1">
            <a:spLocks noChangeArrowheads="1"/>
          </p:cNvSpPr>
          <p:nvPr/>
        </p:nvSpPr>
        <p:spPr bwMode="auto">
          <a:xfrm>
            <a:off x="347663" y="3449638"/>
            <a:ext cx="2971800" cy="9159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800">
                <a:solidFill>
                  <a:schemeClr val="accent2"/>
                </a:solidFill>
                <a:latin typeface="Comic Sans MS" pitchFamily="66" charset="0"/>
              </a:rPr>
              <a:t>good at looking ahead in the game to find winning combinations of moves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5474" name="Group 1026"/>
          <p:cNvGrpSpPr>
            <a:grpSpLocks/>
          </p:cNvGrpSpPr>
          <p:nvPr/>
        </p:nvGrpSpPr>
        <p:grpSpPr bwMode="auto">
          <a:xfrm>
            <a:off x="549275" y="990600"/>
            <a:ext cx="6613525" cy="180975"/>
            <a:chOff x="295" y="1311"/>
            <a:chExt cx="5177" cy="114"/>
          </a:xfrm>
        </p:grpSpPr>
        <p:sp>
          <p:nvSpPr>
            <p:cNvPr id="105842" name="Rectangle 1027"/>
            <p:cNvSpPr>
              <a:spLocks noChangeArrowheads="1"/>
            </p:cNvSpPr>
            <p:nvPr/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5843" name="Rectangle 1028"/>
            <p:cNvSpPr>
              <a:spLocks noChangeArrowheads="1"/>
            </p:cNvSpPr>
            <p:nvPr/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05475" name="Oval 1029"/>
          <p:cNvSpPr>
            <a:spLocks noChangeArrowheads="1"/>
          </p:cNvSpPr>
          <p:nvPr/>
        </p:nvSpPr>
        <p:spPr bwMode="auto">
          <a:xfrm>
            <a:off x="3108325" y="137953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5476" name="Oval 1030"/>
          <p:cNvSpPr>
            <a:spLocks noChangeArrowheads="1"/>
          </p:cNvSpPr>
          <p:nvPr/>
        </p:nvSpPr>
        <p:spPr bwMode="auto">
          <a:xfrm>
            <a:off x="3108325" y="174148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5477" name="Oval 1031"/>
          <p:cNvSpPr>
            <a:spLocks noChangeArrowheads="1"/>
          </p:cNvSpPr>
          <p:nvPr/>
        </p:nvSpPr>
        <p:spPr bwMode="auto">
          <a:xfrm>
            <a:off x="3108325" y="210502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5478" name="Oval 1032"/>
          <p:cNvSpPr>
            <a:spLocks noChangeArrowheads="1"/>
          </p:cNvSpPr>
          <p:nvPr/>
        </p:nvSpPr>
        <p:spPr bwMode="auto">
          <a:xfrm>
            <a:off x="3108325" y="2468563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5479" name="Oval 1033"/>
          <p:cNvSpPr>
            <a:spLocks noChangeArrowheads="1"/>
          </p:cNvSpPr>
          <p:nvPr/>
        </p:nvSpPr>
        <p:spPr bwMode="auto">
          <a:xfrm>
            <a:off x="3108325" y="283210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5480" name="Oval 1034"/>
          <p:cNvSpPr>
            <a:spLocks noChangeArrowheads="1"/>
          </p:cNvSpPr>
          <p:nvPr/>
        </p:nvSpPr>
        <p:spPr bwMode="auto">
          <a:xfrm>
            <a:off x="3108325" y="3195638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5481" name="Oval 1035"/>
          <p:cNvSpPr>
            <a:spLocks noChangeArrowheads="1"/>
          </p:cNvSpPr>
          <p:nvPr/>
        </p:nvSpPr>
        <p:spPr bwMode="auto">
          <a:xfrm>
            <a:off x="3489325" y="137953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5482" name="Oval 1036"/>
          <p:cNvSpPr>
            <a:spLocks noChangeArrowheads="1"/>
          </p:cNvSpPr>
          <p:nvPr/>
        </p:nvSpPr>
        <p:spPr bwMode="auto">
          <a:xfrm>
            <a:off x="3489325" y="174148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5483" name="Oval 1037"/>
          <p:cNvSpPr>
            <a:spLocks noChangeArrowheads="1"/>
          </p:cNvSpPr>
          <p:nvPr/>
        </p:nvSpPr>
        <p:spPr bwMode="auto">
          <a:xfrm>
            <a:off x="3489325" y="210502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5484" name="Oval 1038"/>
          <p:cNvSpPr>
            <a:spLocks noChangeArrowheads="1"/>
          </p:cNvSpPr>
          <p:nvPr/>
        </p:nvSpPr>
        <p:spPr bwMode="auto">
          <a:xfrm>
            <a:off x="3489325" y="2468563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5485" name="Oval 1039"/>
          <p:cNvSpPr>
            <a:spLocks noChangeArrowheads="1"/>
          </p:cNvSpPr>
          <p:nvPr/>
        </p:nvSpPr>
        <p:spPr bwMode="auto">
          <a:xfrm>
            <a:off x="3489325" y="2832100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5486" name="Oval 1040" descr="Dark vertical"/>
          <p:cNvSpPr>
            <a:spLocks noChangeArrowheads="1"/>
          </p:cNvSpPr>
          <p:nvPr/>
        </p:nvSpPr>
        <p:spPr bwMode="auto">
          <a:xfrm>
            <a:off x="3489325" y="3195638"/>
            <a:ext cx="304800" cy="304800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5487" name="Oval 1041"/>
          <p:cNvSpPr>
            <a:spLocks noChangeArrowheads="1"/>
          </p:cNvSpPr>
          <p:nvPr/>
        </p:nvSpPr>
        <p:spPr bwMode="auto">
          <a:xfrm>
            <a:off x="3870325" y="137953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5488" name="Oval 1042"/>
          <p:cNvSpPr>
            <a:spLocks noChangeArrowheads="1"/>
          </p:cNvSpPr>
          <p:nvPr/>
        </p:nvSpPr>
        <p:spPr bwMode="auto">
          <a:xfrm>
            <a:off x="3870325" y="174148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5489" name="Oval 1043"/>
          <p:cNvSpPr>
            <a:spLocks noChangeArrowheads="1"/>
          </p:cNvSpPr>
          <p:nvPr/>
        </p:nvSpPr>
        <p:spPr bwMode="auto">
          <a:xfrm>
            <a:off x="3870325" y="210502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5490" name="Oval 1044"/>
          <p:cNvSpPr>
            <a:spLocks noChangeArrowheads="1"/>
          </p:cNvSpPr>
          <p:nvPr/>
        </p:nvSpPr>
        <p:spPr bwMode="auto">
          <a:xfrm>
            <a:off x="3870325" y="2468563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5491" name="Oval 1045"/>
          <p:cNvSpPr>
            <a:spLocks noChangeArrowheads="1"/>
          </p:cNvSpPr>
          <p:nvPr/>
        </p:nvSpPr>
        <p:spPr bwMode="auto">
          <a:xfrm>
            <a:off x="3870325" y="2832100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5492" name="Oval 1046" descr="Dark vertical"/>
          <p:cNvSpPr>
            <a:spLocks noChangeArrowheads="1"/>
          </p:cNvSpPr>
          <p:nvPr/>
        </p:nvSpPr>
        <p:spPr bwMode="auto">
          <a:xfrm>
            <a:off x="3870325" y="3195638"/>
            <a:ext cx="304800" cy="304800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5493" name="Oval 1047"/>
          <p:cNvSpPr>
            <a:spLocks noChangeArrowheads="1"/>
          </p:cNvSpPr>
          <p:nvPr/>
        </p:nvSpPr>
        <p:spPr bwMode="auto">
          <a:xfrm>
            <a:off x="4251325" y="137953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5494" name="Oval 1048"/>
          <p:cNvSpPr>
            <a:spLocks noChangeArrowheads="1"/>
          </p:cNvSpPr>
          <p:nvPr/>
        </p:nvSpPr>
        <p:spPr bwMode="auto">
          <a:xfrm>
            <a:off x="4251325" y="174148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5495" name="Oval 1049"/>
          <p:cNvSpPr>
            <a:spLocks noChangeArrowheads="1"/>
          </p:cNvSpPr>
          <p:nvPr/>
        </p:nvSpPr>
        <p:spPr bwMode="auto">
          <a:xfrm>
            <a:off x="4251325" y="2468563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5496" name="Oval 1050"/>
          <p:cNvSpPr>
            <a:spLocks noChangeArrowheads="1"/>
          </p:cNvSpPr>
          <p:nvPr/>
        </p:nvSpPr>
        <p:spPr bwMode="auto">
          <a:xfrm>
            <a:off x="4251325" y="2832100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5497" name="Oval 1051" descr="Dark vertical"/>
          <p:cNvSpPr>
            <a:spLocks noChangeArrowheads="1"/>
          </p:cNvSpPr>
          <p:nvPr/>
        </p:nvSpPr>
        <p:spPr bwMode="auto">
          <a:xfrm>
            <a:off x="4251325" y="3195638"/>
            <a:ext cx="304800" cy="304800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5498" name="Oval 1052"/>
          <p:cNvSpPr>
            <a:spLocks noChangeArrowheads="1"/>
          </p:cNvSpPr>
          <p:nvPr/>
        </p:nvSpPr>
        <p:spPr bwMode="auto">
          <a:xfrm>
            <a:off x="4632325" y="137953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5499" name="Oval 1053"/>
          <p:cNvSpPr>
            <a:spLocks noChangeArrowheads="1"/>
          </p:cNvSpPr>
          <p:nvPr/>
        </p:nvSpPr>
        <p:spPr bwMode="auto">
          <a:xfrm>
            <a:off x="4632325" y="174148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5500" name="Oval 1054"/>
          <p:cNvSpPr>
            <a:spLocks noChangeArrowheads="1"/>
          </p:cNvSpPr>
          <p:nvPr/>
        </p:nvSpPr>
        <p:spPr bwMode="auto">
          <a:xfrm>
            <a:off x="4632325" y="210502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5501" name="Oval 1055"/>
          <p:cNvSpPr>
            <a:spLocks noChangeArrowheads="1"/>
          </p:cNvSpPr>
          <p:nvPr/>
        </p:nvSpPr>
        <p:spPr bwMode="auto">
          <a:xfrm>
            <a:off x="4632325" y="2468563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5502" name="Oval 1056"/>
          <p:cNvSpPr>
            <a:spLocks noChangeArrowheads="1"/>
          </p:cNvSpPr>
          <p:nvPr/>
        </p:nvSpPr>
        <p:spPr bwMode="auto">
          <a:xfrm>
            <a:off x="4632325" y="283210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5503" name="Oval 1057"/>
          <p:cNvSpPr>
            <a:spLocks noChangeArrowheads="1"/>
          </p:cNvSpPr>
          <p:nvPr/>
        </p:nvSpPr>
        <p:spPr bwMode="auto">
          <a:xfrm>
            <a:off x="4632325" y="3195638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5504" name="Oval 1058"/>
          <p:cNvSpPr>
            <a:spLocks noChangeArrowheads="1"/>
          </p:cNvSpPr>
          <p:nvPr/>
        </p:nvSpPr>
        <p:spPr bwMode="auto">
          <a:xfrm>
            <a:off x="5013325" y="137953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5505" name="Oval 1059"/>
          <p:cNvSpPr>
            <a:spLocks noChangeArrowheads="1"/>
          </p:cNvSpPr>
          <p:nvPr/>
        </p:nvSpPr>
        <p:spPr bwMode="auto">
          <a:xfrm>
            <a:off x="5013325" y="174148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5506" name="Oval 1060"/>
          <p:cNvSpPr>
            <a:spLocks noChangeArrowheads="1"/>
          </p:cNvSpPr>
          <p:nvPr/>
        </p:nvSpPr>
        <p:spPr bwMode="auto">
          <a:xfrm>
            <a:off x="5013325" y="210502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5507" name="Oval 1061" descr="Dark vertical"/>
          <p:cNvSpPr>
            <a:spLocks noChangeArrowheads="1"/>
          </p:cNvSpPr>
          <p:nvPr/>
        </p:nvSpPr>
        <p:spPr bwMode="auto">
          <a:xfrm>
            <a:off x="5013325" y="2468563"/>
            <a:ext cx="304800" cy="304800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5508" name="Oval 1062" descr="Dark vertical"/>
          <p:cNvSpPr>
            <a:spLocks noChangeArrowheads="1"/>
          </p:cNvSpPr>
          <p:nvPr/>
        </p:nvSpPr>
        <p:spPr bwMode="auto">
          <a:xfrm>
            <a:off x="5013325" y="2832100"/>
            <a:ext cx="304800" cy="304800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5509" name="Oval 1063" descr="Dark vertical"/>
          <p:cNvSpPr>
            <a:spLocks noChangeArrowheads="1"/>
          </p:cNvSpPr>
          <p:nvPr/>
        </p:nvSpPr>
        <p:spPr bwMode="auto">
          <a:xfrm>
            <a:off x="5013325" y="3195638"/>
            <a:ext cx="304800" cy="304800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5510" name="Oval 1064"/>
          <p:cNvSpPr>
            <a:spLocks noChangeArrowheads="1"/>
          </p:cNvSpPr>
          <p:nvPr/>
        </p:nvSpPr>
        <p:spPr bwMode="auto">
          <a:xfrm>
            <a:off x="5394325" y="137953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5511" name="Oval 1065"/>
          <p:cNvSpPr>
            <a:spLocks noChangeArrowheads="1"/>
          </p:cNvSpPr>
          <p:nvPr/>
        </p:nvSpPr>
        <p:spPr bwMode="auto">
          <a:xfrm>
            <a:off x="5394325" y="174148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5512" name="Oval 1066"/>
          <p:cNvSpPr>
            <a:spLocks noChangeArrowheads="1"/>
          </p:cNvSpPr>
          <p:nvPr/>
        </p:nvSpPr>
        <p:spPr bwMode="auto">
          <a:xfrm>
            <a:off x="5394325" y="210502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5513" name="Oval 1067"/>
          <p:cNvSpPr>
            <a:spLocks noChangeArrowheads="1"/>
          </p:cNvSpPr>
          <p:nvPr/>
        </p:nvSpPr>
        <p:spPr bwMode="auto">
          <a:xfrm>
            <a:off x="5394325" y="2468563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5514" name="Oval 1068"/>
          <p:cNvSpPr>
            <a:spLocks noChangeArrowheads="1"/>
          </p:cNvSpPr>
          <p:nvPr/>
        </p:nvSpPr>
        <p:spPr bwMode="auto">
          <a:xfrm>
            <a:off x="5394325" y="283210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5515" name="Oval 1069" descr="Dark vertical"/>
          <p:cNvSpPr>
            <a:spLocks noChangeArrowheads="1"/>
          </p:cNvSpPr>
          <p:nvPr/>
        </p:nvSpPr>
        <p:spPr bwMode="auto">
          <a:xfrm>
            <a:off x="5394325" y="3195638"/>
            <a:ext cx="304800" cy="304800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5516" name="Rectangle 1070"/>
          <p:cNvSpPr>
            <a:spLocks noChangeArrowheads="1"/>
          </p:cNvSpPr>
          <p:nvPr/>
        </p:nvSpPr>
        <p:spPr bwMode="auto">
          <a:xfrm>
            <a:off x="3048000" y="1295400"/>
            <a:ext cx="2714625" cy="2278063"/>
          </a:xfrm>
          <a:prstGeom prst="rect">
            <a:avLst/>
          </a:prstGeom>
          <a:noFill/>
          <a:ln w="28575">
            <a:solidFill>
              <a:srgbClr val="008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5517" name="Oval 1071"/>
          <p:cNvSpPr>
            <a:spLocks noChangeArrowheads="1"/>
          </p:cNvSpPr>
          <p:nvPr/>
        </p:nvSpPr>
        <p:spPr bwMode="auto">
          <a:xfrm>
            <a:off x="7391400" y="155575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5518" name="Oval 1072" descr="Dark vertical"/>
          <p:cNvSpPr>
            <a:spLocks noChangeArrowheads="1"/>
          </p:cNvSpPr>
          <p:nvPr/>
        </p:nvSpPr>
        <p:spPr bwMode="auto">
          <a:xfrm>
            <a:off x="7391400" y="574675"/>
            <a:ext cx="304800" cy="304800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5519" name="Rectangle 1073"/>
          <p:cNvSpPr>
            <a:spLocks noChangeArrowheads="1"/>
          </p:cNvSpPr>
          <p:nvPr/>
        </p:nvSpPr>
        <p:spPr bwMode="auto">
          <a:xfrm>
            <a:off x="7864475" y="76200"/>
            <a:ext cx="7334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ja-JP" altLang="en-US" b="1">
                <a:latin typeface="Courier New" pitchFamily="49" charset="0"/>
              </a:rPr>
              <a:t>‘</a:t>
            </a:r>
            <a:r>
              <a:rPr lang="en-US" altLang="ja-JP" b="1">
                <a:latin typeface="Courier New" pitchFamily="49" charset="0"/>
              </a:rPr>
              <a:t>X</a:t>
            </a:r>
            <a:r>
              <a:rPr lang="ja-JP" altLang="en-US" b="1">
                <a:latin typeface="Courier New" pitchFamily="49" charset="0"/>
              </a:rPr>
              <a:t>’</a:t>
            </a:r>
            <a:endParaRPr lang="en-US" b="1">
              <a:latin typeface="Courier New" pitchFamily="49" charset="0"/>
            </a:endParaRPr>
          </a:p>
        </p:txBody>
      </p:sp>
      <p:sp>
        <p:nvSpPr>
          <p:cNvPr id="105520" name="Rectangle 1074"/>
          <p:cNvSpPr>
            <a:spLocks noChangeArrowheads="1"/>
          </p:cNvSpPr>
          <p:nvPr/>
        </p:nvSpPr>
        <p:spPr bwMode="auto">
          <a:xfrm>
            <a:off x="7867650" y="504825"/>
            <a:ext cx="7334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ja-JP" altLang="en-US" b="1">
                <a:latin typeface="Courier New" pitchFamily="49" charset="0"/>
              </a:rPr>
              <a:t>‘</a:t>
            </a:r>
            <a:r>
              <a:rPr lang="en-US" altLang="ja-JP" b="1">
                <a:latin typeface="Courier New" pitchFamily="49" charset="0"/>
              </a:rPr>
              <a:t>O</a:t>
            </a:r>
            <a:r>
              <a:rPr lang="ja-JP" altLang="en-US" b="1">
                <a:latin typeface="Courier New" pitchFamily="49" charset="0"/>
              </a:rPr>
              <a:t>’</a:t>
            </a:r>
            <a:endParaRPr lang="en-US" b="1">
              <a:latin typeface="Courier New" pitchFamily="49" charset="0"/>
            </a:endParaRPr>
          </a:p>
        </p:txBody>
      </p:sp>
      <p:sp>
        <p:nvSpPr>
          <p:cNvPr id="105521" name="Oval 1075" descr="50%"/>
          <p:cNvSpPr>
            <a:spLocks noChangeArrowheads="1"/>
          </p:cNvSpPr>
          <p:nvPr/>
        </p:nvSpPr>
        <p:spPr bwMode="auto">
          <a:xfrm>
            <a:off x="7388225" y="984250"/>
            <a:ext cx="304800" cy="304800"/>
          </a:xfrm>
          <a:prstGeom prst="ellipse">
            <a:avLst/>
          </a:prstGeom>
          <a:pattFill prst="pct50">
            <a:fgClr>
              <a:schemeClr val="accent2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5522" name="Rectangle 1076"/>
          <p:cNvSpPr>
            <a:spLocks noChangeArrowheads="1"/>
          </p:cNvSpPr>
          <p:nvPr/>
        </p:nvSpPr>
        <p:spPr bwMode="auto">
          <a:xfrm>
            <a:off x="7788275" y="914400"/>
            <a:ext cx="128111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b="1">
                <a:latin typeface="Courier New" pitchFamily="49" charset="0"/>
              </a:rPr>
              <a:t>new</a:t>
            </a:r>
            <a:r>
              <a:rPr lang="ja-JP" altLang="en-US" b="1">
                <a:latin typeface="Courier New" pitchFamily="49" charset="0"/>
              </a:rPr>
              <a:t>‘</a:t>
            </a:r>
            <a:r>
              <a:rPr lang="en-US" altLang="ja-JP" b="1">
                <a:latin typeface="Courier New" pitchFamily="49" charset="0"/>
              </a:rPr>
              <a:t>X</a:t>
            </a:r>
            <a:r>
              <a:rPr lang="ja-JP" altLang="en-US" b="1">
                <a:latin typeface="Courier New" pitchFamily="49" charset="0"/>
              </a:rPr>
              <a:t>’</a:t>
            </a:r>
            <a:endParaRPr lang="en-US" b="1">
              <a:latin typeface="Courier New" pitchFamily="49" charset="0"/>
            </a:endParaRPr>
          </a:p>
        </p:txBody>
      </p:sp>
      <p:sp>
        <p:nvSpPr>
          <p:cNvPr id="105523" name="Line 1077"/>
          <p:cNvSpPr>
            <a:spLocks noChangeShapeType="1"/>
          </p:cNvSpPr>
          <p:nvPr/>
        </p:nvSpPr>
        <p:spPr bwMode="auto">
          <a:xfrm flipH="1">
            <a:off x="1752600" y="3651250"/>
            <a:ext cx="1525588" cy="463550"/>
          </a:xfrm>
          <a:prstGeom prst="line">
            <a:avLst/>
          </a:prstGeom>
          <a:noFill/>
          <a:ln w="2857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5524" name="Line 1078"/>
          <p:cNvSpPr>
            <a:spLocks noChangeShapeType="1"/>
          </p:cNvSpPr>
          <p:nvPr/>
        </p:nvSpPr>
        <p:spPr bwMode="auto">
          <a:xfrm flipH="1">
            <a:off x="2133600" y="3659188"/>
            <a:ext cx="1516063" cy="1065212"/>
          </a:xfrm>
          <a:prstGeom prst="line">
            <a:avLst/>
          </a:prstGeom>
          <a:noFill/>
          <a:ln w="2857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5525" name="Line 1079"/>
          <p:cNvSpPr>
            <a:spLocks noChangeShapeType="1"/>
          </p:cNvSpPr>
          <p:nvPr/>
        </p:nvSpPr>
        <p:spPr bwMode="auto">
          <a:xfrm flipH="1">
            <a:off x="3005138" y="3652838"/>
            <a:ext cx="1017587" cy="1358900"/>
          </a:xfrm>
          <a:prstGeom prst="line">
            <a:avLst/>
          </a:prstGeom>
          <a:noFill/>
          <a:ln w="2857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5526" name="Line 1080"/>
          <p:cNvSpPr>
            <a:spLocks noChangeShapeType="1"/>
          </p:cNvSpPr>
          <p:nvPr/>
        </p:nvSpPr>
        <p:spPr bwMode="auto">
          <a:xfrm>
            <a:off x="4440238" y="3627438"/>
            <a:ext cx="195262" cy="1397000"/>
          </a:xfrm>
          <a:prstGeom prst="line">
            <a:avLst/>
          </a:prstGeom>
          <a:noFill/>
          <a:ln w="2857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5527" name="Line 1081"/>
          <p:cNvSpPr>
            <a:spLocks noChangeShapeType="1"/>
          </p:cNvSpPr>
          <p:nvPr/>
        </p:nvSpPr>
        <p:spPr bwMode="auto">
          <a:xfrm>
            <a:off x="4841875" y="3659188"/>
            <a:ext cx="1389063" cy="1381125"/>
          </a:xfrm>
          <a:prstGeom prst="line">
            <a:avLst/>
          </a:prstGeom>
          <a:noFill/>
          <a:ln w="2857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5528" name="Line 1082"/>
          <p:cNvSpPr>
            <a:spLocks noChangeShapeType="1"/>
          </p:cNvSpPr>
          <p:nvPr/>
        </p:nvSpPr>
        <p:spPr bwMode="auto">
          <a:xfrm>
            <a:off x="5207000" y="3643313"/>
            <a:ext cx="1920875" cy="1087437"/>
          </a:xfrm>
          <a:prstGeom prst="line">
            <a:avLst/>
          </a:prstGeom>
          <a:noFill/>
          <a:ln w="2857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5529" name="Line 1083"/>
          <p:cNvSpPr>
            <a:spLocks noChangeShapeType="1"/>
          </p:cNvSpPr>
          <p:nvPr/>
        </p:nvSpPr>
        <p:spPr bwMode="auto">
          <a:xfrm>
            <a:off x="5584825" y="3665538"/>
            <a:ext cx="1851025" cy="398462"/>
          </a:xfrm>
          <a:prstGeom prst="line">
            <a:avLst/>
          </a:prstGeom>
          <a:noFill/>
          <a:ln w="2857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5530" name="Text Box 1084"/>
          <p:cNvSpPr txBox="1">
            <a:spLocks noChangeArrowheads="1"/>
          </p:cNvSpPr>
          <p:nvPr/>
        </p:nvSpPr>
        <p:spPr bwMode="auto">
          <a:xfrm>
            <a:off x="6870700" y="3641725"/>
            <a:ext cx="76200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>
                <a:solidFill>
                  <a:schemeClr val="accent2"/>
                </a:solidFill>
              </a:rPr>
              <a:t>Col 6</a:t>
            </a:r>
          </a:p>
        </p:txBody>
      </p:sp>
      <p:sp>
        <p:nvSpPr>
          <p:cNvPr id="105531" name="Text Box 1085"/>
          <p:cNvSpPr txBox="1">
            <a:spLocks noChangeArrowheads="1"/>
          </p:cNvSpPr>
          <p:nvPr/>
        </p:nvSpPr>
        <p:spPr bwMode="auto">
          <a:xfrm>
            <a:off x="6629400" y="4267200"/>
            <a:ext cx="76200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600">
                <a:solidFill>
                  <a:schemeClr val="accent2"/>
                </a:solidFill>
              </a:rPr>
              <a:t>Col 5</a:t>
            </a:r>
          </a:p>
        </p:txBody>
      </p:sp>
      <p:sp>
        <p:nvSpPr>
          <p:cNvPr id="105532" name="Text Box 1086"/>
          <p:cNvSpPr txBox="1">
            <a:spLocks noChangeArrowheads="1"/>
          </p:cNvSpPr>
          <p:nvPr/>
        </p:nvSpPr>
        <p:spPr bwMode="auto">
          <a:xfrm>
            <a:off x="5257800" y="4724400"/>
            <a:ext cx="76200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600">
                <a:solidFill>
                  <a:schemeClr val="accent2"/>
                </a:solidFill>
              </a:rPr>
              <a:t>Col 4</a:t>
            </a:r>
          </a:p>
        </p:txBody>
      </p:sp>
      <p:sp>
        <p:nvSpPr>
          <p:cNvPr id="105533" name="Text Box 1087"/>
          <p:cNvSpPr txBox="1">
            <a:spLocks noChangeArrowheads="1"/>
          </p:cNvSpPr>
          <p:nvPr/>
        </p:nvSpPr>
        <p:spPr bwMode="auto">
          <a:xfrm>
            <a:off x="3810000" y="4692650"/>
            <a:ext cx="76200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600">
                <a:solidFill>
                  <a:schemeClr val="accent2"/>
                </a:solidFill>
              </a:rPr>
              <a:t>Col 3</a:t>
            </a:r>
          </a:p>
        </p:txBody>
      </p:sp>
      <p:sp>
        <p:nvSpPr>
          <p:cNvPr id="105534" name="Text Box 1088"/>
          <p:cNvSpPr txBox="1">
            <a:spLocks noChangeArrowheads="1"/>
          </p:cNvSpPr>
          <p:nvPr/>
        </p:nvSpPr>
        <p:spPr bwMode="auto">
          <a:xfrm>
            <a:off x="2438400" y="4540250"/>
            <a:ext cx="76200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600">
                <a:solidFill>
                  <a:schemeClr val="accent2"/>
                </a:solidFill>
              </a:rPr>
              <a:t>Col 2</a:t>
            </a:r>
          </a:p>
        </p:txBody>
      </p:sp>
      <p:sp>
        <p:nvSpPr>
          <p:cNvPr id="105535" name="Text Box 1089"/>
          <p:cNvSpPr txBox="1">
            <a:spLocks noChangeArrowheads="1"/>
          </p:cNvSpPr>
          <p:nvPr/>
        </p:nvSpPr>
        <p:spPr bwMode="auto">
          <a:xfrm>
            <a:off x="1600200" y="4311650"/>
            <a:ext cx="76200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600">
                <a:solidFill>
                  <a:schemeClr val="accent2"/>
                </a:solidFill>
              </a:rPr>
              <a:t>Col 1</a:t>
            </a:r>
          </a:p>
        </p:txBody>
      </p:sp>
      <p:sp>
        <p:nvSpPr>
          <p:cNvPr id="105536" name="Text Box 1090"/>
          <p:cNvSpPr txBox="1">
            <a:spLocks noChangeArrowheads="1"/>
          </p:cNvSpPr>
          <p:nvPr/>
        </p:nvSpPr>
        <p:spPr bwMode="auto">
          <a:xfrm>
            <a:off x="1676400" y="3657600"/>
            <a:ext cx="76200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>
                <a:solidFill>
                  <a:schemeClr val="accent2"/>
                </a:solidFill>
              </a:rPr>
              <a:t>Col 0</a:t>
            </a:r>
          </a:p>
        </p:txBody>
      </p:sp>
      <p:sp>
        <p:nvSpPr>
          <p:cNvPr id="105537" name="Rectangle 1091"/>
          <p:cNvSpPr>
            <a:spLocks noChangeArrowheads="1"/>
          </p:cNvSpPr>
          <p:nvPr/>
        </p:nvSpPr>
        <p:spPr bwMode="auto">
          <a:xfrm>
            <a:off x="5738813" y="1185863"/>
            <a:ext cx="458787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sz="3600" b="1">
                <a:latin typeface="Courier New" pitchFamily="49" charset="0"/>
              </a:rPr>
              <a:t>b</a:t>
            </a:r>
          </a:p>
        </p:txBody>
      </p:sp>
      <p:sp>
        <p:nvSpPr>
          <p:cNvPr id="105538" name="Text Box 1092"/>
          <p:cNvSpPr txBox="1">
            <a:spLocks noChangeArrowheads="1"/>
          </p:cNvSpPr>
          <p:nvPr/>
        </p:nvSpPr>
        <p:spPr bwMode="auto">
          <a:xfrm>
            <a:off x="838200" y="228600"/>
            <a:ext cx="5791200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4000" b="1">
                <a:latin typeface="Courier New" pitchFamily="49" charset="0"/>
              </a:rPr>
              <a:t>scoresFor</a:t>
            </a:r>
            <a:r>
              <a:rPr lang="en-US" sz="4000">
                <a:latin typeface="Times" charset="0"/>
              </a:rPr>
              <a:t> each column</a:t>
            </a:r>
            <a:endParaRPr lang="en-US" sz="4000" b="1">
              <a:latin typeface="Courier New" pitchFamily="49" charset="0"/>
            </a:endParaRPr>
          </a:p>
        </p:txBody>
      </p:sp>
      <p:sp>
        <p:nvSpPr>
          <p:cNvPr id="105539" name="Oval 1093"/>
          <p:cNvSpPr>
            <a:spLocks noChangeArrowheads="1"/>
          </p:cNvSpPr>
          <p:nvPr/>
        </p:nvSpPr>
        <p:spPr bwMode="auto">
          <a:xfrm>
            <a:off x="4251325" y="2105025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5540" name="Oval 1094"/>
          <p:cNvSpPr>
            <a:spLocks noChangeArrowheads="1"/>
          </p:cNvSpPr>
          <p:nvPr/>
        </p:nvSpPr>
        <p:spPr bwMode="auto">
          <a:xfrm>
            <a:off x="258763" y="3621088"/>
            <a:ext cx="153987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5541" name="Oval 1095"/>
          <p:cNvSpPr>
            <a:spLocks noChangeArrowheads="1"/>
          </p:cNvSpPr>
          <p:nvPr/>
        </p:nvSpPr>
        <p:spPr bwMode="auto">
          <a:xfrm>
            <a:off x="258763" y="3789363"/>
            <a:ext cx="153987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5542" name="Oval 1096"/>
          <p:cNvSpPr>
            <a:spLocks noChangeArrowheads="1"/>
          </p:cNvSpPr>
          <p:nvPr/>
        </p:nvSpPr>
        <p:spPr bwMode="auto">
          <a:xfrm>
            <a:off x="258763" y="3957638"/>
            <a:ext cx="153987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5543" name="Oval 1097"/>
          <p:cNvSpPr>
            <a:spLocks noChangeArrowheads="1"/>
          </p:cNvSpPr>
          <p:nvPr/>
        </p:nvSpPr>
        <p:spPr bwMode="auto">
          <a:xfrm>
            <a:off x="258763" y="4125913"/>
            <a:ext cx="153987" cy="142875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5544" name="Oval 1098" descr="50%"/>
          <p:cNvSpPr>
            <a:spLocks noChangeArrowheads="1"/>
          </p:cNvSpPr>
          <p:nvPr/>
        </p:nvSpPr>
        <p:spPr bwMode="auto">
          <a:xfrm>
            <a:off x="258763" y="4295775"/>
            <a:ext cx="153987" cy="141288"/>
          </a:xfrm>
          <a:prstGeom prst="ellipse">
            <a:avLst/>
          </a:prstGeom>
          <a:pattFill prst="pct50">
            <a:fgClr>
              <a:schemeClr val="accent2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5545" name="Oval 1099"/>
          <p:cNvSpPr>
            <a:spLocks noChangeArrowheads="1"/>
          </p:cNvSpPr>
          <p:nvPr/>
        </p:nvSpPr>
        <p:spPr bwMode="auto">
          <a:xfrm>
            <a:off x="258763" y="4464050"/>
            <a:ext cx="153987" cy="142875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5546" name="Oval 1100"/>
          <p:cNvSpPr>
            <a:spLocks noChangeArrowheads="1"/>
          </p:cNvSpPr>
          <p:nvPr/>
        </p:nvSpPr>
        <p:spPr bwMode="auto">
          <a:xfrm>
            <a:off x="450850" y="3621088"/>
            <a:ext cx="153988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5547" name="Oval 1101"/>
          <p:cNvSpPr>
            <a:spLocks noChangeArrowheads="1"/>
          </p:cNvSpPr>
          <p:nvPr/>
        </p:nvSpPr>
        <p:spPr bwMode="auto">
          <a:xfrm>
            <a:off x="450850" y="3789363"/>
            <a:ext cx="153988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5548" name="Oval 1102"/>
          <p:cNvSpPr>
            <a:spLocks noChangeArrowheads="1"/>
          </p:cNvSpPr>
          <p:nvPr/>
        </p:nvSpPr>
        <p:spPr bwMode="auto">
          <a:xfrm>
            <a:off x="450850" y="3957638"/>
            <a:ext cx="153988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5549" name="Oval 1103"/>
          <p:cNvSpPr>
            <a:spLocks noChangeArrowheads="1"/>
          </p:cNvSpPr>
          <p:nvPr/>
        </p:nvSpPr>
        <p:spPr bwMode="auto">
          <a:xfrm>
            <a:off x="450850" y="4125913"/>
            <a:ext cx="153988" cy="142875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5550" name="Oval 1104"/>
          <p:cNvSpPr>
            <a:spLocks noChangeArrowheads="1"/>
          </p:cNvSpPr>
          <p:nvPr/>
        </p:nvSpPr>
        <p:spPr bwMode="auto">
          <a:xfrm>
            <a:off x="450850" y="4295775"/>
            <a:ext cx="153988" cy="141288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5551" name="Oval 1105" descr="Dark vertical"/>
          <p:cNvSpPr>
            <a:spLocks noChangeArrowheads="1"/>
          </p:cNvSpPr>
          <p:nvPr/>
        </p:nvSpPr>
        <p:spPr bwMode="auto">
          <a:xfrm>
            <a:off x="450850" y="4464050"/>
            <a:ext cx="153988" cy="142875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5552" name="Oval 1106"/>
          <p:cNvSpPr>
            <a:spLocks noChangeArrowheads="1"/>
          </p:cNvSpPr>
          <p:nvPr/>
        </p:nvSpPr>
        <p:spPr bwMode="auto">
          <a:xfrm>
            <a:off x="644525" y="3621088"/>
            <a:ext cx="153988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5553" name="Oval 1107"/>
          <p:cNvSpPr>
            <a:spLocks noChangeArrowheads="1"/>
          </p:cNvSpPr>
          <p:nvPr/>
        </p:nvSpPr>
        <p:spPr bwMode="auto">
          <a:xfrm>
            <a:off x="644525" y="3789363"/>
            <a:ext cx="153988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5554" name="Oval 1108"/>
          <p:cNvSpPr>
            <a:spLocks noChangeArrowheads="1"/>
          </p:cNvSpPr>
          <p:nvPr/>
        </p:nvSpPr>
        <p:spPr bwMode="auto">
          <a:xfrm>
            <a:off x="644525" y="3957638"/>
            <a:ext cx="153988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5555" name="Oval 1109"/>
          <p:cNvSpPr>
            <a:spLocks noChangeArrowheads="1"/>
          </p:cNvSpPr>
          <p:nvPr/>
        </p:nvSpPr>
        <p:spPr bwMode="auto">
          <a:xfrm>
            <a:off x="644525" y="4125913"/>
            <a:ext cx="153988" cy="142875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5556" name="Oval 1110"/>
          <p:cNvSpPr>
            <a:spLocks noChangeArrowheads="1"/>
          </p:cNvSpPr>
          <p:nvPr/>
        </p:nvSpPr>
        <p:spPr bwMode="auto">
          <a:xfrm>
            <a:off x="644525" y="4295775"/>
            <a:ext cx="153988" cy="141288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5557" name="Oval 1111" descr="Dark vertical"/>
          <p:cNvSpPr>
            <a:spLocks noChangeArrowheads="1"/>
          </p:cNvSpPr>
          <p:nvPr/>
        </p:nvSpPr>
        <p:spPr bwMode="auto">
          <a:xfrm>
            <a:off x="644525" y="4464050"/>
            <a:ext cx="153988" cy="142875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5558" name="Oval 1112"/>
          <p:cNvSpPr>
            <a:spLocks noChangeArrowheads="1"/>
          </p:cNvSpPr>
          <p:nvPr/>
        </p:nvSpPr>
        <p:spPr bwMode="auto">
          <a:xfrm>
            <a:off x="836613" y="3621088"/>
            <a:ext cx="153987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5559" name="Oval 1113"/>
          <p:cNvSpPr>
            <a:spLocks noChangeArrowheads="1"/>
          </p:cNvSpPr>
          <p:nvPr/>
        </p:nvSpPr>
        <p:spPr bwMode="auto">
          <a:xfrm>
            <a:off x="836613" y="3789363"/>
            <a:ext cx="153987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5560" name="Oval 1114"/>
          <p:cNvSpPr>
            <a:spLocks noChangeArrowheads="1"/>
          </p:cNvSpPr>
          <p:nvPr/>
        </p:nvSpPr>
        <p:spPr bwMode="auto">
          <a:xfrm>
            <a:off x="836613" y="3957638"/>
            <a:ext cx="153987" cy="141287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5561" name="Oval 1115"/>
          <p:cNvSpPr>
            <a:spLocks noChangeArrowheads="1"/>
          </p:cNvSpPr>
          <p:nvPr/>
        </p:nvSpPr>
        <p:spPr bwMode="auto">
          <a:xfrm>
            <a:off x="836613" y="4125913"/>
            <a:ext cx="153987" cy="142875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5562" name="Oval 1116"/>
          <p:cNvSpPr>
            <a:spLocks noChangeArrowheads="1"/>
          </p:cNvSpPr>
          <p:nvPr/>
        </p:nvSpPr>
        <p:spPr bwMode="auto">
          <a:xfrm>
            <a:off x="836613" y="4295775"/>
            <a:ext cx="153987" cy="141288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5563" name="Oval 1117" descr="Dark vertical"/>
          <p:cNvSpPr>
            <a:spLocks noChangeArrowheads="1"/>
          </p:cNvSpPr>
          <p:nvPr/>
        </p:nvSpPr>
        <p:spPr bwMode="auto">
          <a:xfrm>
            <a:off x="836613" y="4464050"/>
            <a:ext cx="153987" cy="142875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5564" name="Oval 1118"/>
          <p:cNvSpPr>
            <a:spLocks noChangeArrowheads="1"/>
          </p:cNvSpPr>
          <p:nvPr/>
        </p:nvSpPr>
        <p:spPr bwMode="auto">
          <a:xfrm>
            <a:off x="1028700" y="3621088"/>
            <a:ext cx="153988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5565" name="Oval 1119"/>
          <p:cNvSpPr>
            <a:spLocks noChangeArrowheads="1"/>
          </p:cNvSpPr>
          <p:nvPr/>
        </p:nvSpPr>
        <p:spPr bwMode="auto">
          <a:xfrm>
            <a:off x="1028700" y="3789363"/>
            <a:ext cx="153988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5566" name="Oval 1120"/>
          <p:cNvSpPr>
            <a:spLocks noChangeArrowheads="1"/>
          </p:cNvSpPr>
          <p:nvPr/>
        </p:nvSpPr>
        <p:spPr bwMode="auto">
          <a:xfrm>
            <a:off x="1028700" y="3957638"/>
            <a:ext cx="153988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5567" name="Oval 1121"/>
          <p:cNvSpPr>
            <a:spLocks noChangeArrowheads="1"/>
          </p:cNvSpPr>
          <p:nvPr/>
        </p:nvSpPr>
        <p:spPr bwMode="auto">
          <a:xfrm>
            <a:off x="1028700" y="4125913"/>
            <a:ext cx="153988" cy="142875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5568" name="Oval 1122"/>
          <p:cNvSpPr>
            <a:spLocks noChangeArrowheads="1"/>
          </p:cNvSpPr>
          <p:nvPr/>
        </p:nvSpPr>
        <p:spPr bwMode="auto">
          <a:xfrm>
            <a:off x="1028700" y="4295775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5569" name="Oval 1123"/>
          <p:cNvSpPr>
            <a:spLocks noChangeArrowheads="1"/>
          </p:cNvSpPr>
          <p:nvPr/>
        </p:nvSpPr>
        <p:spPr bwMode="auto">
          <a:xfrm>
            <a:off x="1028700" y="4464050"/>
            <a:ext cx="153988" cy="142875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5570" name="Oval 1124"/>
          <p:cNvSpPr>
            <a:spLocks noChangeArrowheads="1"/>
          </p:cNvSpPr>
          <p:nvPr/>
        </p:nvSpPr>
        <p:spPr bwMode="auto">
          <a:xfrm>
            <a:off x="1222375" y="3621088"/>
            <a:ext cx="153988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5571" name="Oval 1125"/>
          <p:cNvSpPr>
            <a:spLocks noChangeArrowheads="1"/>
          </p:cNvSpPr>
          <p:nvPr/>
        </p:nvSpPr>
        <p:spPr bwMode="auto">
          <a:xfrm>
            <a:off x="1222375" y="3789363"/>
            <a:ext cx="153988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5572" name="Oval 1126"/>
          <p:cNvSpPr>
            <a:spLocks noChangeArrowheads="1"/>
          </p:cNvSpPr>
          <p:nvPr/>
        </p:nvSpPr>
        <p:spPr bwMode="auto">
          <a:xfrm>
            <a:off x="1222375" y="3957638"/>
            <a:ext cx="153988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5573" name="Oval 1127" descr="Dark vertical"/>
          <p:cNvSpPr>
            <a:spLocks noChangeArrowheads="1"/>
          </p:cNvSpPr>
          <p:nvPr/>
        </p:nvSpPr>
        <p:spPr bwMode="auto">
          <a:xfrm>
            <a:off x="1222375" y="4125913"/>
            <a:ext cx="153988" cy="142875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5574" name="Oval 1128" descr="Dark vertical"/>
          <p:cNvSpPr>
            <a:spLocks noChangeArrowheads="1"/>
          </p:cNvSpPr>
          <p:nvPr/>
        </p:nvSpPr>
        <p:spPr bwMode="auto">
          <a:xfrm>
            <a:off x="1222375" y="4295775"/>
            <a:ext cx="153988" cy="141288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5575" name="Oval 1129" descr="Dark vertical"/>
          <p:cNvSpPr>
            <a:spLocks noChangeArrowheads="1"/>
          </p:cNvSpPr>
          <p:nvPr/>
        </p:nvSpPr>
        <p:spPr bwMode="auto">
          <a:xfrm>
            <a:off x="1222375" y="4464050"/>
            <a:ext cx="153988" cy="142875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5576" name="Oval 1130"/>
          <p:cNvSpPr>
            <a:spLocks noChangeArrowheads="1"/>
          </p:cNvSpPr>
          <p:nvPr/>
        </p:nvSpPr>
        <p:spPr bwMode="auto">
          <a:xfrm>
            <a:off x="1414463" y="3621088"/>
            <a:ext cx="153987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5577" name="Oval 1131"/>
          <p:cNvSpPr>
            <a:spLocks noChangeArrowheads="1"/>
          </p:cNvSpPr>
          <p:nvPr/>
        </p:nvSpPr>
        <p:spPr bwMode="auto">
          <a:xfrm>
            <a:off x="1414463" y="3789363"/>
            <a:ext cx="153987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5578" name="Oval 1132"/>
          <p:cNvSpPr>
            <a:spLocks noChangeArrowheads="1"/>
          </p:cNvSpPr>
          <p:nvPr/>
        </p:nvSpPr>
        <p:spPr bwMode="auto">
          <a:xfrm>
            <a:off x="1414463" y="3957638"/>
            <a:ext cx="153987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5579" name="Oval 1133"/>
          <p:cNvSpPr>
            <a:spLocks noChangeArrowheads="1"/>
          </p:cNvSpPr>
          <p:nvPr/>
        </p:nvSpPr>
        <p:spPr bwMode="auto">
          <a:xfrm>
            <a:off x="1414463" y="4125913"/>
            <a:ext cx="153987" cy="142875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5580" name="Oval 1134"/>
          <p:cNvSpPr>
            <a:spLocks noChangeArrowheads="1"/>
          </p:cNvSpPr>
          <p:nvPr/>
        </p:nvSpPr>
        <p:spPr bwMode="auto">
          <a:xfrm>
            <a:off x="1414463" y="4295775"/>
            <a:ext cx="153987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5581" name="Oval 1135" descr="Dark vertical"/>
          <p:cNvSpPr>
            <a:spLocks noChangeArrowheads="1"/>
          </p:cNvSpPr>
          <p:nvPr/>
        </p:nvSpPr>
        <p:spPr bwMode="auto">
          <a:xfrm>
            <a:off x="1414463" y="4464050"/>
            <a:ext cx="153987" cy="142875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5582" name="Rectangle 1136"/>
          <p:cNvSpPr>
            <a:spLocks noChangeArrowheads="1"/>
          </p:cNvSpPr>
          <p:nvPr/>
        </p:nvSpPr>
        <p:spPr bwMode="auto">
          <a:xfrm>
            <a:off x="228600" y="3581400"/>
            <a:ext cx="1371600" cy="1058863"/>
          </a:xfrm>
          <a:prstGeom prst="rect">
            <a:avLst/>
          </a:prstGeom>
          <a:noFill/>
          <a:ln w="19050">
            <a:solidFill>
              <a:srgbClr val="008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5583" name="Oval 1137"/>
          <p:cNvSpPr>
            <a:spLocks noChangeArrowheads="1"/>
          </p:cNvSpPr>
          <p:nvPr/>
        </p:nvSpPr>
        <p:spPr bwMode="auto">
          <a:xfrm>
            <a:off x="712788" y="4876800"/>
            <a:ext cx="153987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5584" name="Oval 1138"/>
          <p:cNvSpPr>
            <a:spLocks noChangeArrowheads="1"/>
          </p:cNvSpPr>
          <p:nvPr/>
        </p:nvSpPr>
        <p:spPr bwMode="auto">
          <a:xfrm>
            <a:off x="712788" y="5045075"/>
            <a:ext cx="153987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5585" name="Oval 1139"/>
          <p:cNvSpPr>
            <a:spLocks noChangeArrowheads="1"/>
          </p:cNvSpPr>
          <p:nvPr/>
        </p:nvSpPr>
        <p:spPr bwMode="auto">
          <a:xfrm>
            <a:off x="712788" y="5213350"/>
            <a:ext cx="153987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5586" name="Oval 1140"/>
          <p:cNvSpPr>
            <a:spLocks noChangeArrowheads="1"/>
          </p:cNvSpPr>
          <p:nvPr/>
        </p:nvSpPr>
        <p:spPr bwMode="auto">
          <a:xfrm>
            <a:off x="712788" y="5381625"/>
            <a:ext cx="153987" cy="142875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5587" name="Oval 1141"/>
          <p:cNvSpPr>
            <a:spLocks noChangeArrowheads="1"/>
          </p:cNvSpPr>
          <p:nvPr/>
        </p:nvSpPr>
        <p:spPr bwMode="auto">
          <a:xfrm>
            <a:off x="712788" y="5551488"/>
            <a:ext cx="153987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5588" name="Oval 1142"/>
          <p:cNvSpPr>
            <a:spLocks noChangeArrowheads="1"/>
          </p:cNvSpPr>
          <p:nvPr/>
        </p:nvSpPr>
        <p:spPr bwMode="auto">
          <a:xfrm>
            <a:off x="712788" y="5719763"/>
            <a:ext cx="153987" cy="142875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5589" name="Oval 1143"/>
          <p:cNvSpPr>
            <a:spLocks noChangeArrowheads="1"/>
          </p:cNvSpPr>
          <p:nvPr/>
        </p:nvSpPr>
        <p:spPr bwMode="auto">
          <a:xfrm>
            <a:off x="904875" y="4876800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5590" name="Oval 1144"/>
          <p:cNvSpPr>
            <a:spLocks noChangeArrowheads="1"/>
          </p:cNvSpPr>
          <p:nvPr/>
        </p:nvSpPr>
        <p:spPr bwMode="auto">
          <a:xfrm>
            <a:off x="904875" y="5045075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5591" name="Oval 1145"/>
          <p:cNvSpPr>
            <a:spLocks noChangeArrowheads="1"/>
          </p:cNvSpPr>
          <p:nvPr/>
        </p:nvSpPr>
        <p:spPr bwMode="auto">
          <a:xfrm>
            <a:off x="904875" y="5213350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5592" name="Oval 1146" descr="50%"/>
          <p:cNvSpPr>
            <a:spLocks noChangeArrowheads="1"/>
          </p:cNvSpPr>
          <p:nvPr/>
        </p:nvSpPr>
        <p:spPr bwMode="auto">
          <a:xfrm>
            <a:off x="904875" y="5381625"/>
            <a:ext cx="153988" cy="142875"/>
          </a:xfrm>
          <a:prstGeom prst="ellipse">
            <a:avLst/>
          </a:prstGeom>
          <a:pattFill prst="pct50">
            <a:fgClr>
              <a:schemeClr val="accent2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5593" name="Oval 1147"/>
          <p:cNvSpPr>
            <a:spLocks noChangeArrowheads="1"/>
          </p:cNvSpPr>
          <p:nvPr/>
        </p:nvSpPr>
        <p:spPr bwMode="auto">
          <a:xfrm>
            <a:off x="904875" y="5551488"/>
            <a:ext cx="153988" cy="141287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5594" name="Oval 1148" descr="Dark vertical"/>
          <p:cNvSpPr>
            <a:spLocks noChangeArrowheads="1"/>
          </p:cNvSpPr>
          <p:nvPr/>
        </p:nvSpPr>
        <p:spPr bwMode="auto">
          <a:xfrm>
            <a:off x="904875" y="5719763"/>
            <a:ext cx="153988" cy="142875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5595" name="Oval 1149"/>
          <p:cNvSpPr>
            <a:spLocks noChangeArrowheads="1"/>
          </p:cNvSpPr>
          <p:nvPr/>
        </p:nvSpPr>
        <p:spPr bwMode="auto">
          <a:xfrm>
            <a:off x="1098550" y="4876800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5596" name="Oval 1150"/>
          <p:cNvSpPr>
            <a:spLocks noChangeArrowheads="1"/>
          </p:cNvSpPr>
          <p:nvPr/>
        </p:nvSpPr>
        <p:spPr bwMode="auto">
          <a:xfrm>
            <a:off x="1098550" y="5045075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5597" name="Oval 1151"/>
          <p:cNvSpPr>
            <a:spLocks noChangeArrowheads="1"/>
          </p:cNvSpPr>
          <p:nvPr/>
        </p:nvSpPr>
        <p:spPr bwMode="auto">
          <a:xfrm>
            <a:off x="1098550" y="5213350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5598" name="Oval 1152"/>
          <p:cNvSpPr>
            <a:spLocks noChangeArrowheads="1"/>
          </p:cNvSpPr>
          <p:nvPr/>
        </p:nvSpPr>
        <p:spPr bwMode="auto">
          <a:xfrm>
            <a:off x="1098550" y="5381625"/>
            <a:ext cx="153988" cy="142875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5599" name="Oval 1153"/>
          <p:cNvSpPr>
            <a:spLocks noChangeArrowheads="1"/>
          </p:cNvSpPr>
          <p:nvPr/>
        </p:nvSpPr>
        <p:spPr bwMode="auto">
          <a:xfrm>
            <a:off x="1098550" y="5551488"/>
            <a:ext cx="153988" cy="141287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5600" name="Oval 1154" descr="Dark vertical"/>
          <p:cNvSpPr>
            <a:spLocks noChangeArrowheads="1"/>
          </p:cNvSpPr>
          <p:nvPr/>
        </p:nvSpPr>
        <p:spPr bwMode="auto">
          <a:xfrm>
            <a:off x="1098550" y="5719763"/>
            <a:ext cx="153988" cy="142875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5601" name="Oval 1155"/>
          <p:cNvSpPr>
            <a:spLocks noChangeArrowheads="1"/>
          </p:cNvSpPr>
          <p:nvPr/>
        </p:nvSpPr>
        <p:spPr bwMode="auto">
          <a:xfrm>
            <a:off x="1290638" y="4876800"/>
            <a:ext cx="153987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5602" name="Oval 1156"/>
          <p:cNvSpPr>
            <a:spLocks noChangeArrowheads="1"/>
          </p:cNvSpPr>
          <p:nvPr/>
        </p:nvSpPr>
        <p:spPr bwMode="auto">
          <a:xfrm>
            <a:off x="1290638" y="5045075"/>
            <a:ext cx="153987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5603" name="Oval 1157"/>
          <p:cNvSpPr>
            <a:spLocks noChangeArrowheads="1"/>
          </p:cNvSpPr>
          <p:nvPr/>
        </p:nvSpPr>
        <p:spPr bwMode="auto">
          <a:xfrm>
            <a:off x="1290638" y="5213350"/>
            <a:ext cx="153987" cy="141288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5604" name="Oval 1158"/>
          <p:cNvSpPr>
            <a:spLocks noChangeArrowheads="1"/>
          </p:cNvSpPr>
          <p:nvPr/>
        </p:nvSpPr>
        <p:spPr bwMode="auto">
          <a:xfrm>
            <a:off x="1290638" y="5381625"/>
            <a:ext cx="153987" cy="142875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5605" name="Oval 1159"/>
          <p:cNvSpPr>
            <a:spLocks noChangeArrowheads="1"/>
          </p:cNvSpPr>
          <p:nvPr/>
        </p:nvSpPr>
        <p:spPr bwMode="auto">
          <a:xfrm>
            <a:off x="1290638" y="5551488"/>
            <a:ext cx="153987" cy="141287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5606" name="Oval 1160" descr="Dark vertical"/>
          <p:cNvSpPr>
            <a:spLocks noChangeArrowheads="1"/>
          </p:cNvSpPr>
          <p:nvPr/>
        </p:nvSpPr>
        <p:spPr bwMode="auto">
          <a:xfrm>
            <a:off x="1290638" y="5719763"/>
            <a:ext cx="153987" cy="142875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5607" name="Oval 1161"/>
          <p:cNvSpPr>
            <a:spLocks noChangeArrowheads="1"/>
          </p:cNvSpPr>
          <p:nvPr/>
        </p:nvSpPr>
        <p:spPr bwMode="auto">
          <a:xfrm>
            <a:off x="1482725" y="4876800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5608" name="Oval 1162"/>
          <p:cNvSpPr>
            <a:spLocks noChangeArrowheads="1"/>
          </p:cNvSpPr>
          <p:nvPr/>
        </p:nvSpPr>
        <p:spPr bwMode="auto">
          <a:xfrm>
            <a:off x="1482725" y="5045075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5609" name="Oval 1163"/>
          <p:cNvSpPr>
            <a:spLocks noChangeArrowheads="1"/>
          </p:cNvSpPr>
          <p:nvPr/>
        </p:nvSpPr>
        <p:spPr bwMode="auto">
          <a:xfrm>
            <a:off x="1482725" y="5213350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5610" name="Oval 1164"/>
          <p:cNvSpPr>
            <a:spLocks noChangeArrowheads="1"/>
          </p:cNvSpPr>
          <p:nvPr/>
        </p:nvSpPr>
        <p:spPr bwMode="auto">
          <a:xfrm>
            <a:off x="1482725" y="5381625"/>
            <a:ext cx="153988" cy="142875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5611" name="Oval 1165"/>
          <p:cNvSpPr>
            <a:spLocks noChangeArrowheads="1"/>
          </p:cNvSpPr>
          <p:nvPr/>
        </p:nvSpPr>
        <p:spPr bwMode="auto">
          <a:xfrm>
            <a:off x="1482725" y="5551488"/>
            <a:ext cx="153988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5612" name="Oval 1166"/>
          <p:cNvSpPr>
            <a:spLocks noChangeArrowheads="1"/>
          </p:cNvSpPr>
          <p:nvPr/>
        </p:nvSpPr>
        <p:spPr bwMode="auto">
          <a:xfrm>
            <a:off x="1482725" y="5719763"/>
            <a:ext cx="153988" cy="142875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5613" name="Oval 1167"/>
          <p:cNvSpPr>
            <a:spLocks noChangeArrowheads="1"/>
          </p:cNvSpPr>
          <p:nvPr/>
        </p:nvSpPr>
        <p:spPr bwMode="auto">
          <a:xfrm>
            <a:off x="1676400" y="4876800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5614" name="Oval 1168"/>
          <p:cNvSpPr>
            <a:spLocks noChangeArrowheads="1"/>
          </p:cNvSpPr>
          <p:nvPr/>
        </p:nvSpPr>
        <p:spPr bwMode="auto">
          <a:xfrm>
            <a:off x="1676400" y="5045075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5615" name="Oval 1169"/>
          <p:cNvSpPr>
            <a:spLocks noChangeArrowheads="1"/>
          </p:cNvSpPr>
          <p:nvPr/>
        </p:nvSpPr>
        <p:spPr bwMode="auto">
          <a:xfrm>
            <a:off x="1676400" y="5213350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5616" name="Oval 1170" descr="Dark vertical"/>
          <p:cNvSpPr>
            <a:spLocks noChangeArrowheads="1"/>
          </p:cNvSpPr>
          <p:nvPr/>
        </p:nvSpPr>
        <p:spPr bwMode="auto">
          <a:xfrm>
            <a:off x="1676400" y="5381625"/>
            <a:ext cx="153988" cy="142875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5617" name="Oval 1171" descr="Dark vertical"/>
          <p:cNvSpPr>
            <a:spLocks noChangeArrowheads="1"/>
          </p:cNvSpPr>
          <p:nvPr/>
        </p:nvSpPr>
        <p:spPr bwMode="auto">
          <a:xfrm>
            <a:off x="1676400" y="5551488"/>
            <a:ext cx="153988" cy="141287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5618" name="Oval 1172" descr="Dark vertical"/>
          <p:cNvSpPr>
            <a:spLocks noChangeArrowheads="1"/>
          </p:cNvSpPr>
          <p:nvPr/>
        </p:nvSpPr>
        <p:spPr bwMode="auto">
          <a:xfrm>
            <a:off x="1676400" y="5719763"/>
            <a:ext cx="153988" cy="142875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5619" name="Oval 1173"/>
          <p:cNvSpPr>
            <a:spLocks noChangeArrowheads="1"/>
          </p:cNvSpPr>
          <p:nvPr/>
        </p:nvSpPr>
        <p:spPr bwMode="auto">
          <a:xfrm>
            <a:off x="1868488" y="4876800"/>
            <a:ext cx="153987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5620" name="Oval 1174"/>
          <p:cNvSpPr>
            <a:spLocks noChangeArrowheads="1"/>
          </p:cNvSpPr>
          <p:nvPr/>
        </p:nvSpPr>
        <p:spPr bwMode="auto">
          <a:xfrm>
            <a:off x="1868488" y="5045075"/>
            <a:ext cx="153987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5621" name="Oval 1175"/>
          <p:cNvSpPr>
            <a:spLocks noChangeArrowheads="1"/>
          </p:cNvSpPr>
          <p:nvPr/>
        </p:nvSpPr>
        <p:spPr bwMode="auto">
          <a:xfrm>
            <a:off x="1868488" y="5213350"/>
            <a:ext cx="153987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5622" name="Oval 1176"/>
          <p:cNvSpPr>
            <a:spLocks noChangeArrowheads="1"/>
          </p:cNvSpPr>
          <p:nvPr/>
        </p:nvSpPr>
        <p:spPr bwMode="auto">
          <a:xfrm>
            <a:off x="1868488" y="5381625"/>
            <a:ext cx="153987" cy="142875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5623" name="Oval 1177"/>
          <p:cNvSpPr>
            <a:spLocks noChangeArrowheads="1"/>
          </p:cNvSpPr>
          <p:nvPr/>
        </p:nvSpPr>
        <p:spPr bwMode="auto">
          <a:xfrm>
            <a:off x="1868488" y="5551488"/>
            <a:ext cx="153987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5624" name="Oval 1178" descr="Dark vertical"/>
          <p:cNvSpPr>
            <a:spLocks noChangeArrowheads="1"/>
          </p:cNvSpPr>
          <p:nvPr/>
        </p:nvSpPr>
        <p:spPr bwMode="auto">
          <a:xfrm>
            <a:off x="1868488" y="5719763"/>
            <a:ext cx="153987" cy="142875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5625" name="Rectangle 1179"/>
          <p:cNvSpPr>
            <a:spLocks noChangeArrowheads="1"/>
          </p:cNvSpPr>
          <p:nvPr/>
        </p:nvSpPr>
        <p:spPr bwMode="auto">
          <a:xfrm>
            <a:off x="682625" y="4837113"/>
            <a:ext cx="1371600" cy="1058862"/>
          </a:xfrm>
          <a:prstGeom prst="rect">
            <a:avLst/>
          </a:prstGeom>
          <a:noFill/>
          <a:ln w="19050">
            <a:solidFill>
              <a:srgbClr val="008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5626" name="Oval 1180"/>
          <p:cNvSpPr>
            <a:spLocks noChangeArrowheads="1"/>
          </p:cNvSpPr>
          <p:nvPr/>
        </p:nvSpPr>
        <p:spPr bwMode="auto">
          <a:xfrm>
            <a:off x="2239963" y="5318125"/>
            <a:ext cx="153987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5627" name="Oval 1181"/>
          <p:cNvSpPr>
            <a:spLocks noChangeArrowheads="1"/>
          </p:cNvSpPr>
          <p:nvPr/>
        </p:nvSpPr>
        <p:spPr bwMode="auto">
          <a:xfrm>
            <a:off x="2239963" y="5486400"/>
            <a:ext cx="153987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5628" name="Oval 1182"/>
          <p:cNvSpPr>
            <a:spLocks noChangeArrowheads="1"/>
          </p:cNvSpPr>
          <p:nvPr/>
        </p:nvSpPr>
        <p:spPr bwMode="auto">
          <a:xfrm>
            <a:off x="2239963" y="5654675"/>
            <a:ext cx="153987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5629" name="Oval 1183"/>
          <p:cNvSpPr>
            <a:spLocks noChangeArrowheads="1"/>
          </p:cNvSpPr>
          <p:nvPr/>
        </p:nvSpPr>
        <p:spPr bwMode="auto">
          <a:xfrm>
            <a:off x="2239963" y="5822950"/>
            <a:ext cx="153987" cy="142875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5630" name="Oval 1184"/>
          <p:cNvSpPr>
            <a:spLocks noChangeArrowheads="1"/>
          </p:cNvSpPr>
          <p:nvPr/>
        </p:nvSpPr>
        <p:spPr bwMode="auto">
          <a:xfrm>
            <a:off x="2239963" y="5992813"/>
            <a:ext cx="153987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5631" name="Oval 1185"/>
          <p:cNvSpPr>
            <a:spLocks noChangeArrowheads="1"/>
          </p:cNvSpPr>
          <p:nvPr/>
        </p:nvSpPr>
        <p:spPr bwMode="auto">
          <a:xfrm>
            <a:off x="2239963" y="6161088"/>
            <a:ext cx="153987" cy="142875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5632" name="Oval 1186"/>
          <p:cNvSpPr>
            <a:spLocks noChangeArrowheads="1"/>
          </p:cNvSpPr>
          <p:nvPr/>
        </p:nvSpPr>
        <p:spPr bwMode="auto">
          <a:xfrm>
            <a:off x="2432050" y="5318125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5633" name="Oval 1187"/>
          <p:cNvSpPr>
            <a:spLocks noChangeArrowheads="1"/>
          </p:cNvSpPr>
          <p:nvPr/>
        </p:nvSpPr>
        <p:spPr bwMode="auto">
          <a:xfrm>
            <a:off x="2432050" y="5486400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5634" name="Oval 1188"/>
          <p:cNvSpPr>
            <a:spLocks noChangeArrowheads="1"/>
          </p:cNvSpPr>
          <p:nvPr/>
        </p:nvSpPr>
        <p:spPr bwMode="auto">
          <a:xfrm>
            <a:off x="2432050" y="5654675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5635" name="Oval 1189"/>
          <p:cNvSpPr>
            <a:spLocks noChangeArrowheads="1"/>
          </p:cNvSpPr>
          <p:nvPr/>
        </p:nvSpPr>
        <p:spPr bwMode="auto">
          <a:xfrm>
            <a:off x="2432050" y="5822950"/>
            <a:ext cx="153988" cy="142875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5636" name="Oval 1190"/>
          <p:cNvSpPr>
            <a:spLocks noChangeArrowheads="1"/>
          </p:cNvSpPr>
          <p:nvPr/>
        </p:nvSpPr>
        <p:spPr bwMode="auto">
          <a:xfrm>
            <a:off x="2432050" y="5992813"/>
            <a:ext cx="153988" cy="141287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5637" name="Oval 1191" descr="Dark vertical"/>
          <p:cNvSpPr>
            <a:spLocks noChangeArrowheads="1"/>
          </p:cNvSpPr>
          <p:nvPr/>
        </p:nvSpPr>
        <p:spPr bwMode="auto">
          <a:xfrm>
            <a:off x="2432050" y="6161088"/>
            <a:ext cx="153988" cy="142875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5638" name="Oval 1192"/>
          <p:cNvSpPr>
            <a:spLocks noChangeArrowheads="1"/>
          </p:cNvSpPr>
          <p:nvPr/>
        </p:nvSpPr>
        <p:spPr bwMode="auto">
          <a:xfrm>
            <a:off x="2625725" y="5318125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5639" name="Oval 1193"/>
          <p:cNvSpPr>
            <a:spLocks noChangeArrowheads="1"/>
          </p:cNvSpPr>
          <p:nvPr/>
        </p:nvSpPr>
        <p:spPr bwMode="auto">
          <a:xfrm>
            <a:off x="2625725" y="5486400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5640" name="Oval 1194"/>
          <p:cNvSpPr>
            <a:spLocks noChangeArrowheads="1"/>
          </p:cNvSpPr>
          <p:nvPr/>
        </p:nvSpPr>
        <p:spPr bwMode="auto">
          <a:xfrm>
            <a:off x="2625725" y="5654675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5641" name="Oval 1195" descr="50%"/>
          <p:cNvSpPr>
            <a:spLocks noChangeArrowheads="1"/>
          </p:cNvSpPr>
          <p:nvPr/>
        </p:nvSpPr>
        <p:spPr bwMode="auto">
          <a:xfrm>
            <a:off x="2625725" y="5822950"/>
            <a:ext cx="153988" cy="142875"/>
          </a:xfrm>
          <a:prstGeom prst="ellipse">
            <a:avLst/>
          </a:prstGeom>
          <a:pattFill prst="pct50">
            <a:fgClr>
              <a:schemeClr val="accent2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5642" name="Oval 1196"/>
          <p:cNvSpPr>
            <a:spLocks noChangeArrowheads="1"/>
          </p:cNvSpPr>
          <p:nvPr/>
        </p:nvSpPr>
        <p:spPr bwMode="auto">
          <a:xfrm>
            <a:off x="2625725" y="5992813"/>
            <a:ext cx="153988" cy="141287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5643" name="Oval 1197" descr="Dark vertical"/>
          <p:cNvSpPr>
            <a:spLocks noChangeArrowheads="1"/>
          </p:cNvSpPr>
          <p:nvPr/>
        </p:nvSpPr>
        <p:spPr bwMode="auto">
          <a:xfrm>
            <a:off x="2625725" y="6161088"/>
            <a:ext cx="153988" cy="142875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5644" name="Oval 1198"/>
          <p:cNvSpPr>
            <a:spLocks noChangeArrowheads="1"/>
          </p:cNvSpPr>
          <p:nvPr/>
        </p:nvSpPr>
        <p:spPr bwMode="auto">
          <a:xfrm>
            <a:off x="2817813" y="5318125"/>
            <a:ext cx="153987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5645" name="Oval 1199"/>
          <p:cNvSpPr>
            <a:spLocks noChangeArrowheads="1"/>
          </p:cNvSpPr>
          <p:nvPr/>
        </p:nvSpPr>
        <p:spPr bwMode="auto">
          <a:xfrm>
            <a:off x="2817813" y="5486400"/>
            <a:ext cx="153987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5646" name="Oval 1200"/>
          <p:cNvSpPr>
            <a:spLocks noChangeArrowheads="1"/>
          </p:cNvSpPr>
          <p:nvPr/>
        </p:nvSpPr>
        <p:spPr bwMode="auto">
          <a:xfrm>
            <a:off x="2817813" y="5654675"/>
            <a:ext cx="153987" cy="141288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5647" name="Oval 1201"/>
          <p:cNvSpPr>
            <a:spLocks noChangeArrowheads="1"/>
          </p:cNvSpPr>
          <p:nvPr/>
        </p:nvSpPr>
        <p:spPr bwMode="auto">
          <a:xfrm>
            <a:off x="2817813" y="5822950"/>
            <a:ext cx="153987" cy="142875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5648" name="Oval 1202"/>
          <p:cNvSpPr>
            <a:spLocks noChangeArrowheads="1"/>
          </p:cNvSpPr>
          <p:nvPr/>
        </p:nvSpPr>
        <p:spPr bwMode="auto">
          <a:xfrm>
            <a:off x="2817813" y="5992813"/>
            <a:ext cx="153987" cy="141287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5649" name="Oval 1203" descr="Dark vertical"/>
          <p:cNvSpPr>
            <a:spLocks noChangeArrowheads="1"/>
          </p:cNvSpPr>
          <p:nvPr/>
        </p:nvSpPr>
        <p:spPr bwMode="auto">
          <a:xfrm>
            <a:off x="2817813" y="6161088"/>
            <a:ext cx="153987" cy="142875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5650" name="Oval 1204"/>
          <p:cNvSpPr>
            <a:spLocks noChangeArrowheads="1"/>
          </p:cNvSpPr>
          <p:nvPr/>
        </p:nvSpPr>
        <p:spPr bwMode="auto">
          <a:xfrm>
            <a:off x="3009900" y="5318125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5651" name="Oval 1205"/>
          <p:cNvSpPr>
            <a:spLocks noChangeArrowheads="1"/>
          </p:cNvSpPr>
          <p:nvPr/>
        </p:nvSpPr>
        <p:spPr bwMode="auto">
          <a:xfrm>
            <a:off x="3009900" y="5486400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5652" name="Oval 1206"/>
          <p:cNvSpPr>
            <a:spLocks noChangeArrowheads="1"/>
          </p:cNvSpPr>
          <p:nvPr/>
        </p:nvSpPr>
        <p:spPr bwMode="auto">
          <a:xfrm>
            <a:off x="3009900" y="5654675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5653" name="Oval 1207"/>
          <p:cNvSpPr>
            <a:spLocks noChangeArrowheads="1"/>
          </p:cNvSpPr>
          <p:nvPr/>
        </p:nvSpPr>
        <p:spPr bwMode="auto">
          <a:xfrm>
            <a:off x="3009900" y="5822950"/>
            <a:ext cx="153988" cy="142875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5654" name="Oval 1208"/>
          <p:cNvSpPr>
            <a:spLocks noChangeArrowheads="1"/>
          </p:cNvSpPr>
          <p:nvPr/>
        </p:nvSpPr>
        <p:spPr bwMode="auto">
          <a:xfrm>
            <a:off x="3009900" y="5992813"/>
            <a:ext cx="153988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5655" name="Oval 1209"/>
          <p:cNvSpPr>
            <a:spLocks noChangeArrowheads="1"/>
          </p:cNvSpPr>
          <p:nvPr/>
        </p:nvSpPr>
        <p:spPr bwMode="auto">
          <a:xfrm>
            <a:off x="3009900" y="6161088"/>
            <a:ext cx="153988" cy="142875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5656" name="Oval 1210"/>
          <p:cNvSpPr>
            <a:spLocks noChangeArrowheads="1"/>
          </p:cNvSpPr>
          <p:nvPr/>
        </p:nvSpPr>
        <p:spPr bwMode="auto">
          <a:xfrm>
            <a:off x="3203575" y="5318125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5657" name="Oval 1211"/>
          <p:cNvSpPr>
            <a:spLocks noChangeArrowheads="1"/>
          </p:cNvSpPr>
          <p:nvPr/>
        </p:nvSpPr>
        <p:spPr bwMode="auto">
          <a:xfrm>
            <a:off x="3203575" y="5486400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5658" name="Oval 1212"/>
          <p:cNvSpPr>
            <a:spLocks noChangeArrowheads="1"/>
          </p:cNvSpPr>
          <p:nvPr/>
        </p:nvSpPr>
        <p:spPr bwMode="auto">
          <a:xfrm>
            <a:off x="3203575" y="5654675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5659" name="Oval 1213" descr="Dark vertical"/>
          <p:cNvSpPr>
            <a:spLocks noChangeArrowheads="1"/>
          </p:cNvSpPr>
          <p:nvPr/>
        </p:nvSpPr>
        <p:spPr bwMode="auto">
          <a:xfrm>
            <a:off x="3203575" y="5822950"/>
            <a:ext cx="153988" cy="142875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5660" name="Oval 1214" descr="Dark vertical"/>
          <p:cNvSpPr>
            <a:spLocks noChangeArrowheads="1"/>
          </p:cNvSpPr>
          <p:nvPr/>
        </p:nvSpPr>
        <p:spPr bwMode="auto">
          <a:xfrm>
            <a:off x="3203575" y="5992813"/>
            <a:ext cx="153988" cy="141287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5661" name="Oval 1215" descr="Dark vertical"/>
          <p:cNvSpPr>
            <a:spLocks noChangeArrowheads="1"/>
          </p:cNvSpPr>
          <p:nvPr/>
        </p:nvSpPr>
        <p:spPr bwMode="auto">
          <a:xfrm>
            <a:off x="3203575" y="6161088"/>
            <a:ext cx="153988" cy="142875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5662" name="Oval 1216"/>
          <p:cNvSpPr>
            <a:spLocks noChangeArrowheads="1"/>
          </p:cNvSpPr>
          <p:nvPr/>
        </p:nvSpPr>
        <p:spPr bwMode="auto">
          <a:xfrm>
            <a:off x="3395663" y="5318125"/>
            <a:ext cx="153987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5663" name="Oval 1217"/>
          <p:cNvSpPr>
            <a:spLocks noChangeArrowheads="1"/>
          </p:cNvSpPr>
          <p:nvPr/>
        </p:nvSpPr>
        <p:spPr bwMode="auto">
          <a:xfrm>
            <a:off x="3395663" y="5486400"/>
            <a:ext cx="153987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5664" name="Oval 1218"/>
          <p:cNvSpPr>
            <a:spLocks noChangeArrowheads="1"/>
          </p:cNvSpPr>
          <p:nvPr/>
        </p:nvSpPr>
        <p:spPr bwMode="auto">
          <a:xfrm>
            <a:off x="3395663" y="5654675"/>
            <a:ext cx="153987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5665" name="Oval 1219"/>
          <p:cNvSpPr>
            <a:spLocks noChangeArrowheads="1"/>
          </p:cNvSpPr>
          <p:nvPr/>
        </p:nvSpPr>
        <p:spPr bwMode="auto">
          <a:xfrm>
            <a:off x="3395663" y="5822950"/>
            <a:ext cx="153987" cy="142875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5666" name="Oval 1220"/>
          <p:cNvSpPr>
            <a:spLocks noChangeArrowheads="1"/>
          </p:cNvSpPr>
          <p:nvPr/>
        </p:nvSpPr>
        <p:spPr bwMode="auto">
          <a:xfrm>
            <a:off x="3395663" y="5992813"/>
            <a:ext cx="153987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5667" name="Oval 1221" descr="Dark vertical"/>
          <p:cNvSpPr>
            <a:spLocks noChangeArrowheads="1"/>
          </p:cNvSpPr>
          <p:nvPr/>
        </p:nvSpPr>
        <p:spPr bwMode="auto">
          <a:xfrm>
            <a:off x="3395663" y="6161088"/>
            <a:ext cx="153987" cy="142875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5668" name="Rectangle 1222"/>
          <p:cNvSpPr>
            <a:spLocks noChangeArrowheads="1"/>
          </p:cNvSpPr>
          <p:nvPr/>
        </p:nvSpPr>
        <p:spPr bwMode="auto">
          <a:xfrm>
            <a:off x="2209800" y="5278438"/>
            <a:ext cx="1371600" cy="1058862"/>
          </a:xfrm>
          <a:prstGeom prst="rect">
            <a:avLst/>
          </a:prstGeom>
          <a:noFill/>
          <a:ln w="19050">
            <a:solidFill>
              <a:srgbClr val="008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5669" name="Oval 1223"/>
          <p:cNvSpPr>
            <a:spLocks noChangeArrowheads="1"/>
          </p:cNvSpPr>
          <p:nvPr/>
        </p:nvSpPr>
        <p:spPr bwMode="auto">
          <a:xfrm>
            <a:off x="3840163" y="5318125"/>
            <a:ext cx="153987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5670" name="Oval 1224"/>
          <p:cNvSpPr>
            <a:spLocks noChangeArrowheads="1"/>
          </p:cNvSpPr>
          <p:nvPr/>
        </p:nvSpPr>
        <p:spPr bwMode="auto">
          <a:xfrm>
            <a:off x="3840163" y="5486400"/>
            <a:ext cx="153987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5671" name="Oval 1225"/>
          <p:cNvSpPr>
            <a:spLocks noChangeArrowheads="1"/>
          </p:cNvSpPr>
          <p:nvPr/>
        </p:nvSpPr>
        <p:spPr bwMode="auto">
          <a:xfrm>
            <a:off x="3840163" y="5654675"/>
            <a:ext cx="153987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5672" name="Oval 1226"/>
          <p:cNvSpPr>
            <a:spLocks noChangeArrowheads="1"/>
          </p:cNvSpPr>
          <p:nvPr/>
        </p:nvSpPr>
        <p:spPr bwMode="auto">
          <a:xfrm>
            <a:off x="3840163" y="5822950"/>
            <a:ext cx="153987" cy="142875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5673" name="Oval 1227"/>
          <p:cNvSpPr>
            <a:spLocks noChangeArrowheads="1"/>
          </p:cNvSpPr>
          <p:nvPr/>
        </p:nvSpPr>
        <p:spPr bwMode="auto">
          <a:xfrm>
            <a:off x="3840163" y="5992813"/>
            <a:ext cx="153987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5674" name="Oval 1228"/>
          <p:cNvSpPr>
            <a:spLocks noChangeArrowheads="1"/>
          </p:cNvSpPr>
          <p:nvPr/>
        </p:nvSpPr>
        <p:spPr bwMode="auto">
          <a:xfrm>
            <a:off x="3840163" y="6161088"/>
            <a:ext cx="153987" cy="142875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5675" name="Oval 1229"/>
          <p:cNvSpPr>
            <a:spLocks noChangeArrowheads="1"/>
          </p:cNvSpPr>
          <p:nvPr/>
        </p:nvSpPr>
        <p:spPr bwMode="auto">
          <a:xfrm>
            <a:off x="4032250" y="5318125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5676" name="Oval 1230"/>
          <p:cNvSpPr>
            <a:spLocks noChangeArrowheads="1"/>
          </p:cNvSpPr>
          <p:nvPr/>
        </p:nvSpPr>
        <p:spPr bwMode="auto">
          <a:xfrm>
            <a:off x="4032250" y="5486400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5677" name="Oval 1231"/>
          <p:cNvSpPr>
            <a:spLocks noChangeArrowheads="1"/>
          </p:cNvSpPr>
          <p:nvPr/>
        </p:nvSpPr>
        <p:spPr bwMode="auto">
          <a:xfrm>
            <a:off x="4032250" y="5654675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5678" name="Oval 1232"/>
          <p:cNvSpPr>
            <a:spLocks noChangeArrowheads="1"/>
          </p:cNvSpPr>
          <p:nvPr/>
        </p:nvSpPr>
        <p:spPr bwMode="auto">
          <a:xfrm>
            <a:off x="4032250" y="5822950"/>
            <a:ext cx="153988" cy="142875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5679" name="Oval 1233"/>
          <p:cNvSpPr>
            <a:spLocks noChangeArrowheads="1"/>
          </p:cNvSpPr>
          <p:nvPr/>
        </p:nvSpPr>
        <p:spPr bwMode="auto">
          <a:xfrm>
            <a:off x="4032250" y="5992813"/>
            <a:ext cx="153988" cy="141287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5680" name="Oval 1234" descr="Dark vertical"/>
          <p:cNvSpPr>
            <a:spLocks noChangeArrowheads="1"/>
          </p:cNvSpPr>
          <p:nvPr/>
        </p:nvSpPr>
        <p:spPr bwMode="auto">
          <a:xfrm>
            <a:off x="4032250" y="6161088"/>
            <a:ext cx="153988" cy="142875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5681" name="Oval 1235"/>
          <p:cNvSpPr>
            <a:spLocks noChangeArrowheads="1"/>
          </p:cNvSpPr>
          <p:nvPr/>
        </p:nvSpPr>
        <p:spPr bwMode="auto">
          <a:xfrm>
            <a:off x="4225925" y="5318125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5682" name="Oval 1236"/>
          <p:cNvSpPr>
            <a:spLocks noChangeArrowheads="1"/>
          </p:cNvSpPr>
          <p:nvPr/>
        </p:nvSpPr>
        <p:spPr bwMode="auto">
          <a:xfrm>
            <a:off x="4225925" y="5486400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5683" name="Oval 1237"/>
          <p:cNvSpPr>
            <a:spLocks noChangeArrowheads="1"/>
          </p:cNvSpPr>
          <p:nvPr/>
        </p:nvSpPr>
        <p:spPr bwMode="auto">
          <a:xfrm>
            <a:off x="4225925" y="5654675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5684" name="Oval 1238"/>
          <p:cNvSpPr>
            <a:spLocks noChangeArrowheads="1"/>
          </p:cNvSpPr>
          <p:nvPr/>
        </p:nvSpPr>
        <p:spPr bwMode="auto">
          <a:xfrm>
            <a:off x="4225925" y="5822950"/>
            <a:ext cx="153988" cy="142875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5685" name="Oval 1239"/>
          <p:cNvSpPr>
            <a:spLocks noChangeArrowheads="1"/>
          </p:cNvSpPr>
          <p:nvPr/>
        </p:nvSpPr>
        <p:spPr bwMode="auto">
          <a:xfrm>
            <a:off x="4225925" y="5992813"/>
            <a:ext cx="153988" cy="141287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5686" name="Oval 1240" descr="Dark vertical"/>
          <p:cNvSpPr>
            <a:spLocks noChangeArrowheads="1"/>
          </p:cNvSpPr>
          <p:nvPr/>
        </p:nvSpPr>
        <p:spPr bwMode="auto">
          <a:xfrm>
            <a:off x="4225925" y="6161088"/>
            <a:ext cx="153988" cy="142875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5687" name="Oval 1241"/>
          <p:cNvSpPr>
            <a:spLocks noChangeArrowheads="1"/>
          </p:cNvSpPr>
          <p:nvPr/>
        </p:nvSpPr>
        <p:spPr bwMode="auto">
          <a:xfrm>
            <a:off x="4418013" y="5318125"/>
            <a:ext cx="153987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5688" name="Oval 1242" descr="50%"/>
          <p:cNvSpPr>
            <a:spLocks noChangeArrowheads="1"/>
          </p:cNvSpPr>
          <p:nvPr/>
        </p:nvSpPr>
        <p:spPr bwMode="auto">
          <a:xfrm>
            <a:off x="4418013" y="5486400"/>
            <a:ext cx="153987" cy="141288"/>
          </a:xfrm>
          <a:prstGeom prst="ellipse">
            <a:avLst/>
          </a:prstGeom>
          <a:pattFill prst="pct50">
            <a:fgClr>
              <a:schemeClr val="accent2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5689" name="Oval 1243"/>
          <p:cNvSpPr>
            <a:spLocks noChangeArrowheads="1"/>
          </p:cNvSpPr>
          <p:nvPr/>
        </p:nvSpPr>
        <p:spPr bwMode="auto">
          <a:xfrm>
            <a:off x="4418013" y="5654675"/>
            <a:ext cx="153987" cy="141288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5690" name="Oval 1244"/>
          <p:cNvSpPr>
            <a:spLocks noChangeArrowheads="1"/>
          </p:cNvSpPr>
          <p:nvPr/>
        </p:nvSpPr>
        <p:spPr bwMode="auto">
          <a:xfrm>
            <a:off x="4418013" y="5822950"/>
            <a:ext cx="153987" cy="142875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5691" name="Oval 1245"/>
          <p:cNvSpPr>
            <a:spLocks noChangeArrowheads="1"/>
          </p:cNvSpPr>
          <p:nvPr/>
        </p:nvSpPr>
        <p:spPr bwMode="auto">
          <a:xfrm>
            <a:off x="4418013" y="5992813"/>
            <a:ext cx="153987" cy="141287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5692" name="Oval 1246" descr="Dark vertical"/>
          <p:cNvSpPr>
            <a:spLocks noChangeArrowheads="1"/>
          </p:cNvSpPr>
          <p:nvPr/>
        </p:nvSpPr>
        <p:spPr bwMode="auto">
          <a:xfrm>
            <a:off x="4418013" y="6161088"/>
            <a:ext cx="153987" cy="142875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5693" name="Oval 1247"/>
          <p:cNvSpPr>
            <a:spLocks noChangeArrowheads="1"/>
          </p:cNvSpPr>
          <p:nvPr/>
        </p:nvSpPr>
        <p:spPr bwMode="auto">
          <a:xfrm>
            <a:off x="4610100" y="5318125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5694" name="Oval 1248"/>
          <p:cNvSpPr>
            <a:spLocks noChangeArrowheads="1"/>
          </p:cNvSpPr>
          <p:nvPr/>
        </p:nvSpPr>
        <p:spPr bwMode="auto">
          <a:xfrm>
            <a:off x="4610100" y="5486400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5695" name="Oval 1249"/>
          <p:cNvSpPr>
            <a:spLocks noChangeArrowheads="1"/>
          </p:cNvSpPr>
          <p:nvPr/>
        </p:nvSpPr>
        <p:spPr bwMode="auto">
          <a:xfrm>
            <a:off x="4610100" y="5654675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5696" name="Oval 1250"/>
          <p:cNvSpPr>
            <a:spLocks noChangeArrowheads="1"/>
          </p:cNvSpPr>
          <p:nvPr/>
        </p:nvSpPr>
        <p:spPr bwMode="auto">
          <a:xfrm>
            <a:off x="4610100" y="5822950"/>
            <a:ext cx="153988" cy="142875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5697" name="Oval 1251"/>
          <p:cNvSpPr>
            <a:spLocks noChangeArrowheads="1"/>
          </p:cNvSpPr>
          <p:nvPr/>
        </p:nvSpPr>
        <p:spPr bwMode="auto">
          <a:xfrm>
            <a:off x="4610100" y="5992813"/>
            <a:ext cx="153988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5698" name="Oval 1252"/>
          <p:cNvSpPr>
            <a:spLocks noChangeArrowheads="1"/>
          </p:cNvSpPr>
          <p:nvPr/>
        </p:nvSpPr>
        <p:spPr bwMode="auto">
          <a:xfrm>
            <a:off x="4610100" y="6161088"/>
            <a:ext cx="153988" cy="142875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5699" name="Oval 1253"/>
          <p:cNvSpPr>
            <a:spLocks noChangeArrowheads="1"/>
          </p:cNvSpPr>
          <p:nvPr/>
        </p:nvSpPr>
        <p:spPr bwMode="auto">
          <a:xfrm>
            <a:off x="4803775" y="5318125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5700" name="Oval 1254"/>
          <p:cNvSpPr>
            <a:spLocks noChangeArrowheads="1"/>
          </p:cNvSpPr>
          <p:nvPr/>
        </p:nvSpPr>
        <p:spPr bwMode="auto">
          <a:xfrm>
            <a:off x="4803775" y="5486400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5701" name="Oval 1255"/>
          <p:cNvSpPr>
            <a:spLocks noChangeArrowheads="1"/>
          </p:cNvSpPr>
          <p:nvPr/>
        </p:nvSpPr>
        <p:spPr bwMode="auto">
          <a:xfrm>
            <a:off x="4803775" y="5654675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5702" name="Oval 1256" descr="Dark vertical"/>
          <p:cNvSpPr>
            <a:spLocks noChangeArrowheads="1"/>
          </p:cNvSpPr>
          <p:nvPr/>
        </p:nvSpPr>
        <p:spPr bwMode="auto">
          <a:xfrm>
            <a:off x="4803775" y="5822950"/>
            <a:ext cx="153988" cy="142875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5703" name="Oval 1257" descr="Dark vertical"/>
          <p:cNvSpPr>
            <a:spLocks noChangeArrowheads="1"/>
          </p:cNvSpPr>
          <p:nvPr/>
        </p:nvSpPr>
        <p:spPr bwMode="auto">
          <a:xfrm>
            <a:off x="4803775" y="5992813"/>
            <a:ext cx="153988" cy="141287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5704" name="Oval 1258" descr="Dark vertical"/>
          <p:cNvSpPr>
            <a:spLocks noChangeArrowheads="1"/>
          </p:cNvSpPr>
          <p:nvPr/>
        </p:nvSpPr>
        <p:spPr bwMode="auto">
          <a:xfrm>
            <a:off x="4803775" y="6161088"/>
            <a:ext cx="153988" cy="142875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5705" name="Oval 1259"/>
          <p:cNvSpPr>
            <a:spLocks noChangeArrowheads="1"/>
          </p:cNvSpPr>
          <p:nvPr/>
        </p:nvSpPr>
        <p:spPr bwMode="auto">
          <a:xfrm>
            <a:off x="4995863" y="5318125"/>
            <a:ext cx="153987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5706" name="Oval 1260"/>
          <p:cNvSpPr>
            <a:spLocks noChangeArrowheads="1"/>
          </p:cNvSpPr>
          <p:nvPr/>
        </p:nvSpPr>
        <p:spPr bwMode="auto">
          <a:xfrm>
            <a:off x="4995863" y="5486400"/>
            <a:ext cx="153987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5707" name="Oval 1261"/>
          <p:cNvSpPr>
            <a:spLocks noChangeArrowheads="1"/>
          </p:cNvSpPr>
          <p:nvPr/>
        </p:nvSpPr>
        <p:spPr bwMode="auto">
          <a:xfrm>
            <a:off x="4995863" y="5654675"/>
            <a:ext cx="153987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5708" name="Oval 1262"/>
          <p:cNvSpPr>
            <a:spLocks noChangeArrowheads="1"/>
          </p:cNvSpPr>
          <p:nvPr/>
        </p:nvSpPr>
        <p:spPr bwMode="auto">
          <a:xfrm>
            <a:off x="4995863" y="5822950"/>
            <a:ext cx="153987" cy="142875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5709" name="Oval 1263"/>
          <p:cNvSpPr>
            <a:spLocks noChangeArrowheads="1"/>
          </p:cNvSpPr>
          <p:nvPr/>
        </p:nvSpPr>
        <p:spPr bwMode="auto">
          <a:xfrm>
            <a:off x="4995863" y="5992813"/>
            <a:ext cx="153987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5710" name="Oval 1264" descr="Dark vertical"/>
          <p:cNvSpPr>
            <a:spLocks noChangeArrowheads="1"/>
          </p:cNvSpPr>
          <p:nvPr/>
        </p:nvSpPr>
        <p:spPr bwMode="auto">
          <a:xfrm>
            <a:off x="4995863" y="6161088"/>
            <a:ext cx="153987" cy="142875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5711" name="Rectangle 1265"/>
          <p:cNvSpPr>
            <a:spLocks noChangeArrowheads="1"/>
          </p:cNvSpPr>
          <p:nvPr/>
        </p:nvSpPr>
        <p:spPr bwMode="auto">
          <a:xfrm>
            <a:off x="3810000" y="5278438"/>
            <a:ext cx="1371600" cy="1058862"/>
          </a:xfrm>
          <a:prstGeom prst="rect">
            <a:avLst/>
          </a:prstGeom>
          <a:noFill/>
          <a:ln w="19050">
            <a:solidFill>
              <a:srgbClr val="008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5712" name="Oval 1266"/>
          <p:cNvSpPr>
            <a:spLocks noChangeArrowheads="1"/>
          </p:cNvSpPr>
          <p:nvPr/>
        </p:nvSpPr>
        <p:spPr bwMode="auto">
          <a:xfrm>
            <a:off x="5437188" y="5318125"/>
            <a:ext cx="153987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5713" name="Oval 1267"/>
          <p:cNvSpPr>
            <a:spLocks noChangeArrowheads="1"/>
          </p:cNvSpPr>
          <p:nvPr/>
        </p:nvSpPr>
        <p:spPr bwMode="auto">
          <a:xfrm>
            <a:off x="5437188" y="5486400"/>
            <a:ext cx="153987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5714" name="Oval 1268"/>
          <p:cNvSpPr>
            <a:spLocks noChangeArrowheads="1"/>
          </p:cNvSpPr>
          <p:nvPr/>
        </p:nvSpPr>
        <p:spPr bwMode="auto">
          <a:xfrm>
            <a:off x="5437188" y="5654675"/>
            <a:ext cx="153987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5715" name="Oval 1269"/>
          <p:cNvSpPr>
            <a:spLocks noChangeArrowheads="1"/>
          </p:cNvSpPr>
          <p:nvPr/>
        </p:nvSpPr>
        <p:spPr bwMode="auto">
          <a:xfrm>
            <a:off x="5437188" y="5822950"/>
            <a:ext cx="153987" cy="142875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5716" name="Oval 1270"/>
          <p:cNvSpPr>
            <a:spLocks noChangeArrowheads="1"/>
          </p:cNvSpPr>
          <p:nvPr/>
        </p:nvSpPr>
        <p:spPr bwMode="auto">
          <a:xfrm>
            <a:off x="5437188" y="5992813"/>
            <a:ext cx="153987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5717" name="Oval 1271"/>
          <p:cNvSpPr>
            <a:spLocks noChangeArrowheads="1"/>
          </p:cNvSpPr>
          <p:nvPr/>
        </p:nvSpPr>
        <p:spPr bwMode="auto">
          <a:xfrm>
            <a:off x="5437188" y="6161088"/>
            <a:ext cx="153987" cy="142875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5718" name="Oval 1272"/>
          <p:cNvSpPr>
            <a:spLocks noChangeArrowheads="1"/>
          </p:cNvSpPr>
          <p:nvPr/>
        </p:nvSpPr>
        <p:spPr bwMode="auto">
          <a:xfrm>
            <a:off x="5629275" y="5318125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5719" name="Oval 1273"/>
          <p:cNvSpPr>
            <a:spLocks noChangeArrowheads="1"/>
          </p:cNvSpPr>
          <p:nvPr/>
        </p:nvSpPr>
        <p:spPr bwMode="auto">
          <a:xfrm>
            <a:off x="5629275" y="5486400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5720" name="Oval 1274"/>
          <p:cNvSpPr>
            <a:spLocks noChangeArrowheads="1"/>
          </p:cNvSpPr>
          <p:nvPr/>
        </p:nvSpPr>
        <p:spPr bwMode="auto">
          <a:xfrm>
            <a:off x="5629275" y="5654675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5721" name="Oval 1275"/>
          <p:cNvSpPr>
            <a:spLocks noChangeArrowheads="1"/>
          </p:cNvSpPr>
          <p:nvPr/>
        </p:nvSpPr>
        <p:spPr bwMode="auto">
          <a:xfrm>
            <a:off x="5629275" y="5822950"/>
            <a:ext cx="153988" cy="142875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5722" name="Oval 1276"/>
          <p:cNvSpPr>
            <a:spLocks noChangeArrowheads="1"/>
          </p:cNvSpPr>
          <p:nvPr/>
        </p:nvSpPr>
        <p:spPr bwMode="auto">
          <a:xfrm>
            <a:off x="5629275" y="5992813"/>
            <a:ext cx="153988" cy="141287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5723" name="Oval 1277" descr="Dark vertical"/>
          <p:cNvSpPr>
            <a:spLocks noChangeArrowheads="1"/>
          </p:cNvSpPr>
          <p:nvPr/>
        </p:nvSpPr>
        <p:spPr bwMode="auto">
          <a:xfrm>
            <a:off x="5629275" y="6161088"/>
            <a:ext cx="153988" cy="142875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5724" name="Oval 1278"/>
          <p:cNvSpPr>
            <a:spLocks noChangeArrowheads="1"/>
          </p:cNvSpPr>
          <p:nvPr/>
        </p:nvSpPr>
        <p:spPr bwMode="auto">
          <a:xfrm>
            <a:off x="5822950" y="5318125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5725" name="Oval 1279"/>
          <p:cNvSpPr>
            <a:spLocks noChangeArrowheads="1"/>
          </p:cNvSpPr>
          <p:nvPr/>
        </p:nvSpPr>
        <p:spPr bwMode="auto">
          <a:xfrm>
            <a:off x="5822950" y="5486400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5726" name="Oval 1280"/>
          <p:cNvSpPr>
            <a:spLocks noChangeArrowheads="1"/>
          </p:cNvSpPr>
          <p:nvPr/>
        </p:nvSpPr>
        <p:spPr bwMode="auto">
          <a:xfrm>
            <a:off x="5822950" y="5654675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5727" name="Oval 1281"/>
          <p:cNvSpPr>
            <a:spLocks noChangeArrowheads="1"/>
          </p:cNvSpPr>
          <p:nvPr/>
        </p:nvSpPr>
        <p:spPr bwMode="auto">
          <a:xfrm>
            <a:off x="5822950" y="5822950"/>
            <a:ext cx="153988" cy="142875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5728" name="Oval 1282"/>
          <p:cNvSpPr>
            <a:spLocks noChangeArrowheads="1"/>
          </p:cNvSpPr>
          <p:nvPr/>
        </p:nvSpPr>
        <p:spPr bwMode="auto">
          <a:xfrm>
            <a:off x="5822950" y="5992813"/>
            <a:ext cx="153988" cy="141287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5729" name="Oval 1283" descr="Dark vertical"/>
          <p:cNvSpPr>
            <a:spLocks noChangeArrowheads="1"/>
          </p:cNvSpPr>
          <p:nvPr/>
        </p:nvSpPr>
        <p:spPr bwMode="auto">
          <a:xfrm>
            <a:off x="5822950" y="6161088"/>
            <a:ext cx="153988" cy="142875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5730" name="Oval 1284"/>
          <p:cNvSpPr>
            <a:spLocks noChangeArrowheads="1"/>
          </p:cNvSpPr>
          <p:nvPr/>
        </p:nvSpPr>
        <p:spPr bwMode="auto">
          <a:xfrm>
            <a:off x="6015038" y="5318125"/>
            <a:ext cx="153987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5731" name="Oval 1285"/>
          <p:cNvSpPr>
            <a:spLocks noChangeArrowheads="1"/>
          </p:cNvSpPr>
          <p:nvPr/>
        </p:nvSpPr>
        <p:spPr bwMode="auto">
          <a:xfrm>
            <a:off x="6015038" y="5486400"/>
            <a:ext cx="153987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5732" name="Oval 1286"/>
          <p:cNvSpPr>
            <a:spLocks noChangeArrowheads="1"/>
          </p:cNvSpPr>
          <p:nvPr/>
        </p:nvSpPr>
        <p:spPr bwMode="auto">
          <a:xfrm>
            <a:off x="6015038" y="5654675"/>
            <a:ext cx="153987" cy="141288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5733" name="Oval 1287"/>
          <p:cNvSpPr>
            <a:spLocks noChangeArrowheads="1"/>
          </p:cNvSpPr>
          <p:nvPr/>
        </p:nvSpPr>
        <p:spPr bwMode="auto">
          <a:xfrm>
            <a:off x="6015038" y="5822950"/>
            <a:ext cx="153987" cy="142875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5734" name="Oval 1288"/>
          <p:cNvSpPr>
            <a:spLocks noChangeArrowheads="1"/>
          </p:cNvSpPr>
          <p:nvPr/>
        </p:nvSpPr>
        <p:spPr bwMode="auto">
          <a:xfrm>
            <a:off x="6015038" y="5992813"/>
            <a:ext cx="153987" cy="141287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5735" name="Oval 1289" descr="Dark vertical"/>
          <p:cNvSpPr>
            <a:spLocks noChangeArrowheads="1"/>
          </p:cNvSpPr>
          <p:nvPr/>
        </p:nvSpPr>
        <p:spPr bwMode="auto">
          <a:xfrm>
            <a:off x="6015038" y="6161088"/>
            <a:ext cx="153987" cy="142875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5736" name="Oval 1290"/>
          <p:cNvSpPr>
            <a:spLocks noChangeArrowheads="1"/>
          </p:cNvSpPr>
          <p:nvPr/>
        </p:nvSpPr>
        <p:spPr bwMode="auto">
          <a:xfrm>
            <a:off x="6207125" y="5318125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5737" name="Oval 1291"/>
          <p:cNvSpPr>
            <a:spLocks noChangeArrowheads="1"/>
          </p:cNvSpPr>
          <p:nvPr/>
        </p:nvSpPr>
        <p:spPr bwMode="auto">
          <a:xfrm>
            <a:off x="6207125" y="5486400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5738" name="Oval 1292"/>
          <p:cNvSpPr>
            <a:spLocks noChangeArrowheads="1"/>
          </p:cNvSpPr>
          <p:nvPr/>
        </p:nvSpPr>
        <p:spPr bwMode="auto">
          <a:xfrm>
            <a:off x="6207125" y="5654675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5739" name="Oval 1293"/>
          <p:cNvSpPr>
            <a:spLocks noChangeArrowheads="1"/>
          </p:cNvSpPr>
          <p:nvPr/>
        </p:nvSpPr>
        <p:spPr bwMode="auto">
          <a:xfrm>
            <a:off x="6207125" y="5822950"/>
            <a:ext cx="153988" cy="142875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5740" name="Oval 1294" descr="50%"/>
          <p:cNvSpPr>
            <a:spLocks noChangeArrowheads="1"/>
          </p:cNvSpPr>
          <p:nvPr/>
        </p:nvSpPr>
        <p:spPr bwMode="auto">
          <a:xfrm>
            <a:off x="6207125" y="5992813"/>
            <a:ext cx="153988" cy="141287"/>
          </a:xfrm>
          <a:prstGeom prst="ellipse">
            <a:avLst/>
          </a:prstGeom>
          <a:pattFill prst="pct50">
            <a:fgClr>
              <a:schemeClr val="accent2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5741" name="Oval 1295"/>
          <p:cNvSpPr>
            <a:spLocks noChangeArrowheads="1"/>
          </p:cNvSpPr>
          <p:nvPr/>
        </p:nvSpPr>
        <p:spPr bwMode="auto">
          <a:xfrm>
            <a:off x="6207125" y="6161088"/>
            <a:ext cx="153988" cy="142875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5742" name="Oval 1296"/>
          <p:cNvSpPr>
            <a:spLocks noChangeArrowheads="1"/>
          </p:cNvSpPr>
          <p:nvPr/>
        </p:nvSpPr>
        <p:spPr bwMode="auto">
          <a:xfrm>
            <a:off x="6400800" y="5318125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5743" name="Oval 1297"/>
          <p:cNvSpPr>
            <a:spLocks noChangeArrowheads="1"/>
          </p:cNvSpPr>
          <p:nvPr/>
        </p:nvSpPr>
        <p:spPr bwMode="auto">
          <a:xfrm>
            <a:off x="6400800" y="5486400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5744" name="Oval 1298"/>
          <p:cNvSpPr>
            <a:spLocks noChangeArrowheads="1"/>
          </p:cNvSpPr>
          <p:nvPr/>
        </p:nvSpPr>
        <p:spPr bwMode="auto">
          <a:xfrm>
            <a:off x="6400800" y="5654675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5745" name="Oval 1299" descr="Dark vertical"/>
          <p:cNvSpPr>
            <a:spLocks noChangeArrowheads="1"/>
          </p:cNvSpPr>
          <p:nvPr/>
        </p:nvSpPr>
        <p:spPr bwMode="auto">
          <a:xfrm>
            <a:off x="6400800" y="5822950"/>
            <a:ext cx="153988" cy="142875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5746" name="Oval 1300" descr="Dark vertical"/>
          <p:cNvSpPr>
            <a:spLocks noChangeArrowheads="1"/>
          </p:cNvSpPr>
          <p:nvPr/>
        </p:nvSpPr>
        <p:spPr bwMode="auto">
          <a:xfrm>
            <a:off x="6400800" y="5992813"/>
            <a:ext cx="153988" cy="141287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5747" name="Oval 1301" descr="Dark vertical"/>
          <p:cNvSpPr>
            <a:spLocks noChangeArrowheads="1"/>
          </p:cNvSpPr>
          <p:nvPr/>
        </p:nvSpPr>
        <p:spPr bwMode="auto">
          <a:xfrm>
            <a:off x="6400800" y="6161088"/>
            <a:ext cx="153988" cy="142875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5748" name="Oval 1302"/>
          <p:cNvSpPr>
            <a:spLocks noChangeArrowheads="1"/>
          </p:cNvSpPr>
          <p:nvPr/>
        </p:nvSpPr>
        <p:spPr bwMode="auto">
          <a:xfrm>
            <a:off x="6592888" y="5318125"/>
            <a:ext cx="153987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5749" name="Oval 1303"/>
          <p:cNvSpPr>
            <a:spLocks noChangeArrowheads="1"/>
          </p:cNvSpPr>
          <p:nvPr/>
        </p:nvSpPr>
        <p:spPr bwMode="auto">
          <a:xfrm>
            <a:off x="6592888" y="5486400"/>
            <a:ext cx="153987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5750" name="Oval 1304"/>
          <p:cNvSpPr>
            <a:spLocks noChangeArrowheads="1"/>
          </p:cNvSpPr>
          <p:nvPr/>
        </p:nvSpPr>
        <p:spPr bwMode="auto">
          <a:xfrm>
            <a:off x="6592888" y="5654675"/>
            <a:ext cx="153987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5751" name="Oval 1305"/>
          <p:cNvSpPr>
            <a:spLocks noChangeArrowheads="1"/>
          </p:cNvSpPr>
          <p:nvPr/>
        </p:nvSpPr>
        <p:spPr bwMode="auto">
          <a:xfrm>
            <a:off x="6592888" y="5822950"/>
            <a:ext cx="153987" cy="142875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5752" name="Oval 1306"/>
          <p:cNvSpPr>
            <a:spLocks noChangeArrowheads="1"/>
          </p:cNvSpPr>
          <p:nvPr/>
        </p:nvSpPr>
        <p:spPr bwMode="auto">
          <a:xfrm>
            <a:off x="6592888" y="5992813"/>
            <a:ext cx="153987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5753" name="Oval 1307" descr="Dark vertical"/>
          <p:cNvSpPr>
            <a:spLocks noChangeArrowheads="1"/>
          </p:cNvSpPr>
          <p:nvPr/>
        </p:nvSpPr>
        <p:spPr bwMode="auto">
          <a:xfrm>
            <a:off x="6592888" y="6161088"/>
            <a:ext cx="153987" cy="142875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5754" name="Rectangle 1308"/>
          <p:cNvSpPr>
            <a:spLocks noChangeArrowheads="1"/>
          </p:cNvSpPr>
          <p:nvPr/>
        </p:nvSpPr>
        <p:spPr bwMode="auto">
          <a:xfrm>
            <a:off x="5407025" y="5278438"/>
            <a:ext cx="1371600" cy="1058862"/>
          </a:xfrm>
          <a:prstGeom prst="rect">
            <a:avLst/>
          </a:prstGeom>
          <a:noFill/>
          <a:ln w="19050">
            <a:solidFill>
              <a:srgbClr val="008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5755" name="Oval 1309"/>
          <p:cNvSpPr>
            <a:spLocks noChangeArrowheads="1"/>
          </p:cNvSpPr>
          <p:nvPr/>
        </p:nvSpPr>
        <p:spPr bwMode="auto">
          <a:xfrm>
            <a:off x="7051675" y="4932363"/>
            <a:ext cx="153988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5756" name="Oval 1310"/>
          <p:cNvSpPr>
            <a:spLocks noChangeArrowheads="1"/>
          </p:cNvSpPr>
          <p:nvPr/>
        </p:nvSpPr>
        <p:spPr bwMode="auto">
          <a:xfrm>
            <a:off x="7051675" y="5100638"/>
            <a:ext cx="153988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5757" name="Oval 1311"/>
          <p:cNvSpPr>
            <a:spLocks noChangeArrowheads="1"/>
          </p:cNvSpPr>
          <p:nvPr/>
        </p:nvSpPr>
        <p:spPr bwMode="auto">
          <a:xfrm>
            <a:off x="7051675" y="5268913"/>
            <a:ext cx="153988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5758" name="Oval 1312"/>
          <p:cNvSpPr>
            <a:spLocks noChangeArrowheads="1"/>
          </p:cNvSpPr>
          <p:nvPr/>
        </p:nvSpPr>
        <p:spPr bwMode="auto">
          <a:xfrm>
            <a:off x="7051675" y="5437188"/>
            <a:ext cx="153988" cy="142875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5759" name="Oval 1313"/>
          <p:cNvSpPr>
            <a:spLocks noChangeArrowheads="1"/>
          </p:cNvSpPr>
          <p:nvPr/>
        </p:nvSpPr>
        <p:spPr bwMode="auto">
          <a:xfrm>
            <a:off x="7051675" y="5607050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5760" name="Oval 1314"/>
          <p:cNvSpPr>
            <a:spLocks noChangeArrowheads="1"/>
          </p:cNvSpPr>
          <p:nvPr/>
        </p:nvSpPr>
        <p:spPr bwMode="auto">
          <a:xfrm>
            <a:off x="7051675" y="5775325"/>
            <a:ext cx="153988" cy="142875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5761" name="Oval 1315"/>
          <p:cNvSpPr>
            <a:spLocks noChangeArrowheads="1"/>
          </p:cNvSpPr>
          <p:nvPr/>
        </p:nvSpPr>
        <p:spPr bwMode="auto">
          <a:xfrm>
            <a:off x="7243763" y="4932363"/>
            <a:ext cx="153987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5762" name="Oval 1316"/>
          <p:cNvSpPr>
            <a:spLocks noChangeArrowheads="1"/>
          </p:cNvSpPr>
          <p:nvPr/>
        </p:nvSpPr>
        <p:spPr bwMode="auto">
          <a:xfrm>
            <a:off x="7243763" y="5100638"/>
            <a:ext cx="153987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5763" name="Oval 1317"/>
          <p:cNvSpPr>
            <a:spLocks noChangeArrowheads="1"/>
          </p:cNvSpPr>
          <p:nvPr/>
        </p:nvSpPr>
        <p:spPr bwMode="auto">
          <a:xfrm>
            <a:off x="7243763" y="5268913"/>
            <a:ext cx="153987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5764" name="Oval 1318"/>
          <p:cNvSpPr>
            <a:spLocks noChangeArrowheads="1"/>
          </p:cNvSpPr>
          <p:nvPr/>
        </p:nvSpPr>
        <p:spPr bwMode="auto">
          <a:xfrm>
            <a:off x="7243763" y="5437188"/>
            <a:ext cx="153987" cy="142875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5765" name="Oval 1319"/>
          <p:cNvSpPr>
            <a:spLocks noChangeArrowheads="1"/>
          </p:cNvSpPr>
          <p:nvPr/>
        </p:nvSpPr>
        <p:spPr bwMode="auto">
          <a:xfrm>
            <a:off x="7243763" y="5607050"/>
            <a:ext cx="153987" cy="141288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5766" name="Oval 1320" descr="Dark vertical"/>
          <p:cNvSpPr>
            <a:spLocks noChangeArrowheads="1"/>
          </p:cNvSpPr>
          <p:nvPr/>
        </p:nvSpPr>
        <p:spPr bwMode="auto">
          <a:xfrm>
            <a:off x="7243763" y="5775325"/>
            <a:ext cx="153987" cy="142875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5767" name="Oval 1321"/>
          <p:cNvSpPr>
            <a:spLocks noChangeArrowheads="1"/>
          </p:cNvSpPr>
          <p:nvPr/>
        </p:nvSpPr>
        <p:spPr bwMode="auto">
          <a:xfrm>
            <a:off x="7437438" y="4932363"/>
            <a:ext cx="153987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5768" name="Oval 1322"/>
          <p:cNvSpPr>
            <a:spLocks noChangeArrowheads="1"/>
          </p:cNvSpPr>
          <p:nvPr/>
        </p:nvSpPr>
        <p:spPr bwMode="auto">
          <a:xfrm>
            <a:off x="7437438" y="5100638"/>
            <a:ext cx="153987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5769" name="Oval 1323"/>
          <p:cNvSpPr>
            <a:spLocks noChangeArrowheads="1"/>
          </p:cNvSpPr>
          <p:nvPr/>
        </p:nvSpPr>
        <p:spPr bwMode="auto">
          <a:xfrm>
            <a:off x="7437438" y="5268913"/>
            <a:ext cx="153987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5770" name="Oval 1324"/>
          <p:cNvSpPr>
            <a:spLocks noChangeArrowheads="1"/>
          </p:cNvSpPr>
          <p:nvPr/>
        </p:nvSpPr>
        <p:spPr bwMode="auto">
          <a:xfrm>
            <a:off x="7437438" y="5437188"/>
            <a:ext cx="153987" cy="142875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5771" name="Oval 1325"/>
          <p:cNvSpPr>
            <a:spLocks noChangeArrowheads="1"/>
          </p:cNvSpPr>
          <p:nvPr/>
        </p:nvSpPr>
        <p:spPr bwMode="auto">
          <a:xfrm>
            <a:off x="7437438" y="5607050"/>
            <a:ext cx="153987" cy="141288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5772" name="Oval 1326" descr="Dark vertical"/>
          <p:cNvSpPr>
            <a:spLocks noChangeArrowheads="1"/>
          </p:cNvSpPr>
          <p:nvPr/>
        </p:nvSpPr>
        <p:spPr bwMode="auto">
          <a:xfrm>
            <a:off x="7437438" y="5775325"/>
            <a:ext cx="153987" cy="142875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5773" name="Oval 1327"/>
          <p:cNvSpPr>
            <a:spLocks noChangeArrowheads="1"/>
          </p:cNvSpPr>
          <p:nvPr/>
        </p:nvSpPr>
        <p:spPr bwMode="auto">
          <a:xfrm>
            <a:off x="7629525" y="4932363"/>
            <a:ext cx="153988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5774" name="Oval 1328"/>
          <p:cNvSpPr>
            <a:spLocks noChangeArrowheads="1"/>
          </p:cNvSpPr>
          <p:nvPr/>
        </p:nvSpPr>
        <p:spPr bwMode="auto">
          <a:xfrm>
            <a:off x="7629525" y="5100638"/>
            <a:ext cx="153988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5775" name="Oval 1329"/>
          <p:cNvSpPr>
            <a:spLocks noChangeArrowheads="1"/>
          </p:cNvSpPr>
          <p:nvPr/>
        </p:nvSpPr>
        <p:spPr bwMode="auto">
          <a:xfrm>
            <a:off x="7629525" y="5268913"/>
            <a:ext cx="153988" cy="141287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5776" name="Oval 1330"/>
          <p:cNvSpPr>
            <a:spLocks noChangeArrowheads="1"/>
          </p:cNvSpPr>
          <p:nvPr/>
        </p:nvSpPr>
        <p:spPr bwMode="auto">
          <a:xfrm>
            <a:off x="7629525" y="5437188"/>
            <a:ext cx="153988" cy="142875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5777" name="Oval 1331"/>
          <p:cNvSpPr>
            <a:spLocks noChangeArrowheads="1"/>
          </p:cNvSpPr>
          <p:nvPr/>
        </p:nvSpPr>
        <p:spPr bwMode="auto">
          <a:xfrm>
            <a:off x="7629525" y="5607050"/>
            <a:ext cx="153988" cy="141288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5778" name="Oval 1332" descr="Dark vertical"/>
          <p:cNvSpPr>
            <a:spLocks noChangeArrowheads="1"/>
          </p:cNvSpPr>
          <p:nvPr/>
        </p:nvSpPr>
        <p:spPr bwMode="auto">
          <a:xfrm>
            <a:off x="7629525" y="5775325"/>
            <a:ext cx="153988" cy="142875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5779" name="Oval 1333"/>
          <p:cNvSpPr>
            <a:spLocks noChangeArrowheads="1"/>
          </p:cNvSpPr>
          <p:nvPr/>
        </p:nvSpPr>
        <p:spPr bwMode="auto">
          <a:xfrm>
            <a:off x="7821613" y="4932363"/>
            <a:ext cx="153987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5780" name="Oval 1334"/>
          <p:cNvSpPr>
            <a:spLocks noChangeArrowheads="1"/>
          </p:cNvSpPr>
          <p:nvPr/>
        </p:nvSpPr>
        <p:spPr bwMode="auto">
          <a:xfrm>
            <a:off x="7821613" y="5100638"/>
            <a:ext cx="153987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5781" name="Oval 1335"/>
          <p:cNvSpPr>
            <a:spLocks noChangeArrowheads="1"/>
          </p:cNvSpPr>
          <p:nvPr/>
        </p:nvSpPr>
        <p:spPr bwMode="auto">
          <a:xfrm>
            <a:off x="7821613" y="5268913"/>
            <a:ext cx="153987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5782" name="Oval 1336"/>
          <p:cNvSpPr>
            <a:spLocks noChangeArrowheads="1"/>
          </p:cNvSpPr>
          <p:nvPr/>
        </p:nvSpPr>
        <p:spPr bwMode="auto">
          <a:xfrm>
            <a:off x="7821613" y="5437188"/>
            <a:ext cx="153987" cy="142875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5783" name="Oval 1337"/>
          <p:cNvSpPr>
            <a:spLocks noChangeArrowheads="1"/>
          </p:cNvSpPr>
          <p:nvPr/>
        </p:nvSpPr>
        <p:spPr bwMode="auto">
          <a:xfrm>
            <a:off x="7821613" y="5607050"/>
            <a:ext cx="153987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5784" name="Oval 1338"/>
          <p:cNvSpPr>
            <a:spLocks noChangeArrowheads="1"/>
          </p:cNvSpPr>
          <p:nvPr/>
        </p:nvSpPr>
        <p:spPr bwMode="auto">
          <a:xfrm>
            <a:off x="7821613" y="5775325"/>
            <a:ext cx="153987" cy="142875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5785" name="Oval 1339"/>
          <p:cNvSpPr>
            <a:spLocks noChangeArrowheads="1"/>
          </p:cNvSpPr>
          <p:nvPr/>
        </p:nvSpPr>
        <p:spPr bwMode="auto">
          <a:xfrm>
            <a:off x="8015288" y="4932363"/>
            <a:ext cx="153987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5786" name="Oval 1340"/>
          <p:cNvSpPr>
            <a:spLocks noChangeArrowheads="1"/>
          </p:cNvSpPr>
          <p:nvPr/>
        </p:nvSpPr>
        <p:spPr bwMode="auto">
          <a:xfrm>
            <a:off x="8015288" y="5100638"/>
            <a:ext cx="153987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5787" name="Oval 1341" descr="50%"/>
          <p:cNvSpPr>
            <a:spLocks noChangeArrowheads="1"/>
          </p:cNvSpPr>
          <p:nvPr/>
        </p:nvSpPr>
        <p:spPr bwMode="auto">
          <a:xfrm>
            <a:off x="8015288" y="5268913"/>
            <a:ext cx="153987" cy="141287"/>
          </a:xfrm>
          <a:prstGeom prst="ellipse">
            <a:avLst/>
          </a:prstGeom>
          <a:pattFill prst="pct50">
            <a:fgClr>
              <a:schemeClr val="accent2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5788" name="Oval 1342" descr="Dark vertical"/>
          <p:cNvSpPr>
            <a:spLocks noChangeArrowheads="1"/>
          </p:cNvSpPr>
          <p:nvPr/>
        </p:nvSpPr>
        <p:spPr bwMode="auto">
          <a:xfrm>
            <a:off x="8015288" y="5437188"/>
            <a:ext cx="153987" cy="142875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5789" name="Oval 1343" descr="Dark vertical"/>
          <p:cNvSpPr>
            <a:spLocks noChangeArrowheads="1"/>
          </p:cNvSpPr>
          <p:nvPr/>
        </p:nvSpPr>
        <p:spPr bwMode="auto">
          <a:xfrm>
            <a:off x="8015288" y="5607050"/>
            <a:ext cx="153987" cy="141288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5790" name="Oval 1344" descr="Dark vertical"/>
          <p:cNvSpPr>
            <a:spLocks noChangeArrowheads="1"/>
          </p:cNvSpPr>
          <p:nvPr/>
        </p:nvSpPr>
        <p:spPr bwMode="auto">
          <a:xfrm>
            <a:off x="8015288" y="5775325"/>
            <a:ext cx="153987" cy="142875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5791" name="Oval 1345"/>
          <p:cNvSpPr>
            <a:spLocks noChangeArrowheads="1"/>
          </p:cNvSpPr>
          <p:nvPr/>
        </p:nvSpPr>
        <p:spPr bwMode="auto">
          <a:xfrm>
            <a:off x="8207375" y="4932363"/>
            <a:ext cx="153988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5792" name="Oval 1346"/>
          <p:cNvSpPr>
            <a:spLocks noChangeArrowheads="1"/>
          </p:cNvSpPr>
          <p:nvPr/>
        </p:nvSpPr>
        <p:spPr bwMode="auto">
          <a:xfrm>
            <a:off x="8207375" y="5100638"/>
            <a:ext cx="153988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5793" name="Oval 1347"/>
          <p:cNvSpPr>
            <a:spLocks noChangeArrowheads="1"/>
          </p:cNvSpPr>
          <p:nvPr/>
        </p:nvSpPr>
        <p:spPr bwMode="auto">
          <a:xfrm>
            <a:off x="8207375" y="5268913"/>
            <a:ext cx="153988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5794" name="Oval 1348"/>
          <p:cNvSpPr>
            <a:spLocks noChangeArrowheads="1"/>
          </p:cNvSpPr>
          <p:nvPr/>
        </p:nvSpPr>
        <p:spPr bwMode="auto">
          <a:xfrm>
            <a:off x="8207375" y="5437188"/>
            <a:ext cx="153988" cy="142875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5795" name="Oval 1349"/>
          <p:cNvSpPr>
            <a:spLocks noChangeArrowheads="1"/>
          </p:cNvSpPr>
          <p:nvPr/>
        </p:nvSpPr>
        <p:spPr bwMode="auto">
          <a:xfrm>
            <a:off x="8207375" y="5607050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5796" name="Oval 1350" descr="Dark vertical"/>
          <p:cNvSpPr>
            <a:spLocks noChangeArrowheads="1"/>
          </p:cNvSpPr>
          <p:nvPr/>
        </p:nvSpPr>
        <p:spPr bwMode="auto">
          <a:xfrm>
            <a:off x="8207375" y="5775325"/>
            <a:ext cx="153988" cy="142875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5797" name="Rectangle 1351"/>
          <p:cNvSpPr>
            <a:spLocks noChangeArrowheads="1"/>
          </p:cNvSpPr>
          <p:nvPr/>
        </p:nvSpPr>
        <p:spPr bwMode="auto">
          <a:xfrm>
            <a:off x="7021513" y="4892675"/>
            <a:ext cx="1371600" cy="1058863"/>
          </a:xfrm>
          <a:prstGeom prst="rect">
            <a:avLst/>
          </a:prstGeom>
          <a:noFill/>
          <a:ln w="19050">
            <a:solidFill>
              <a:srgbClr val="008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5798" name="Oval 1352"/>
          <p:cNvSpPr>
            <a:spLocks noChangeArrowheads="1"/>
          </p:cNvSpPr>
          <p:nvPr/>
        </p:nvSpPr>
        <p:spPr bwMode="auto">
          <a:xfrm>
            <a:off x="7596188" y="3692525"/>
            <a:ext cx="153987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5799" name="Oval 1353"/>
          <p:cNvSpPr>
            <a:spLocks noChangeArrowheads="1"/>
          </p:cNvSpPr>
          <p:nvPr/>
        </p:nvSpPr>
        <p:spPr bwMode="auto">
          <a:xfrm>
            <a:off x="7596188" y="3860800"/>
            <a:ext cx="153987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5800" name="Oval 1354"/>
          <p:cNvSpPr>
            <a:spLocks noChangeArrowheads="1"/>
          </p:cNvSpPr>
          <p:nvPr/>
        </p:nvSpPr>
        <p:spPr bwMode="auto">
          <a:xfrm>
            <a:off x="7596188" y="4029075"/>
            <a:ext cx="153987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5801" name="Oval 1355"/>
          <p:cNvSpPr>
            <a:spLocks noChangeArrowheads="1"/>
          </p:cNvSpPr>
          <p:nvPr/>
        </p:nvSpPr>
        <p:spPr bwMode="auto">
          <a:xfrm>
            <a:off x="7596188" y="4197350"/>
            <a:ext cx="153987" cy="142875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5802" name="Oval 1356"/>
          <p:cNvSpPr>
            <a:spLocks noChangeArrowheads="1"/>
          </p:cNvSpPr>
          <p:nvPr/>
        </p:nvSpPr>
        <p:spPr bwMode="auto">
          <a:xfrm>
            <a:off x="7596188" y="4367213"/>
            <a:ext cx="153987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5803" name="Oval 1357"/>
          <p:cNvSpPr>
            <a:spLocks noChangeArrowheads="1"/>
          </p:cNvSpPr>
          <p:nvPr/>
        </p:nvSpPr>
        <p:spPr bwMode="auto">
          <a:xfrm>
            <a:off x="7596188" y="4535488"/>
            <a:ext cx="153987" cy="142875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5804" name="Oval 1358"/>
          <p:cNvSpPr>
            <a:spLocks noChangeArrowheads="1"/>
          </p:cNvSpPr>
          <p:nvPr/>
        </p:nvSpPr>
        <p:spPr bwMode="auto">
          <a:xfrm>
            <a:off x="7788275" y="3692525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5805" name="Oval 1359"/>
          <p:cNvSpPr>
            <a:spLocks noChangeArrowheads="1"/>
          </p:cNvSpPr>
          <p:nvPr/>
        </p:nvSpPr>
        <p:spPr bwMode="auto">
          <a:xfrm>
            <a:off x="7788275" y="3860800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5806" name="Oval 1360"/>
          <p:cNvSpPr>
            <a:spLocks noChangeArrowheads="1"/>
          </p:cNvSpPr>
          <p:nvPr/>
        </p:nvSpPr>
        <p:spPr bwMode="auto">
          <a:xfrm>
            <a:off x="7788275" y="4029075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5807" name="Oval 1361"/>
          <p:cNvSpPr>
            <a:spLocks noChangeArrowheads="1"/>
          </p:cNvSpPr>
          <p:nvPr/>
        </p:nvSpPr>
        <p:spPr bwMode="auto">
          <a:xfrm>
            <a:off x="7788275" y="4197350"/>
            <a:ext cx="153988" cy="142875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5808" name="Oval 1362"/>
          <p:cNvSpPr>
            <a:spLocks noChangeArrowheads="1"/>
          </p:cNvSpPr>
          <p:nvPr/>
        </p:nvSpPr>
        <p:spPr bwMode="auto">
          <a:xfrm>
            <a:off x="7788275" y="4367213"/>
            <a:ext cx="153988" cy="141287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5809" name="Oval 1363" descr="Dark vertical"/>
          <p:cNvSpPr>
            <a:spLocks noChangeArrowheads="1"/>
          </p:cNvSpPr>
          <p:nvPr/>
        </p:nvSpPr>
        <p:spPr bwMode="auto">
          <a:xfrm>
            <a:off x="7788275" y="4535488"/>
            <a:ext cx="153988" cy="142875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5810" name="Oval 1364"/>
          <p:cNvSpPr>
            <a:spLocks noChangeArrowheads="1"/>
          </p:cNvSpPr>
          <p:nvPr/>
        </p:nvSpPr>
        <p:spPr bwMode="auto">
          <a:xfrm>
            <a:off x="7981950" y="3692525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5811" name="Oval 1365"/>
          <p:cNvSpPr>
            <a:spLocks noChangeArrowheads="1"/>
          </p:cNvSpPr>
          <p:nvPr/>
        </p:nvSpPr>
        <p:spPr bwMode="auto">
          <a:xfrm>
            <a:off x="7981950" y="3860800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5812" name="Oval 1366"/>
          <p:cNvSpPr>
            <a:spLocks noChangeArrowheads="1"/>
          </p:cNvSpPr>
          <p:nvPr/>
        </p:nvSpPr>
        <p:spPr bwMode="auto">
          <a:xfrm>
            <a:off x="7981950" y="4029075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5813" name="Oval 1367"/>
          <p:cNvSpPr>
            <a:spLocks noChangeArrowheads="1"/>
          </p:cNvSpPr>
          <p:nvPr/>
        </p:nvSpPr>
        <p:spPr bwMode="auto">
          <a:xfrm>
            <a:off x="7981950" y="4197350"/>
            <a:ext cx="153988" cy="142875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5814" name="Oval 1368"/>
          <p:cNvSpPr>
            <a:spLocks noChangeArrowheads="1"/>
          </p:cNvSpPr>
          <p:nvPr/>
        </p:nvSpPr>
        <p:spPr bwMode="auto">
          <a:xfrm>
            <a:off x="7981950" y="4367213"/>
            <a:ext cx="153988" cy="141287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5815" name="Oval 1369" descr="Dark vertical"/>
          <p:cNvSpPr>
            <a:spLocks noChangeArrowheads="1"/>
          </p:cNvSpPr>
          <p:nvPr/>
        </p:nvSpPr>
        <p:spPr bwMode="auto">
          <a:xfrm>
            <a:off x="7981950" y="4535488"/>
            <a:ext cx="153988" cy="142875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5816" name="Oval 1370"/>
          <p:cNvSpPr>
            <a:spLocks noChangeArrowheads="1"/>
          </p:cNvSpPr>
          <p:nvPr/>
        </p:nvSpPr>
        <p:spPr bwMode="auto">
          <a:xfrm>
            <a:off x="8174038" y="3692525"/>
            <a:ext cx="153987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5817" name="Oval 1371"/>
          <p:cNvSpPr>
            <a:spLocks noChangeArrowheads="1"/>
          </p:cNvSpPr>
          <p:nvPr/>
        </p:nvSpPr>
        <p:spPr bwMode="auto">
          <a:xfrm>
            <a:off x="8174038" y="3860800"/>
            <a:ext cx="153987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5818" name="Oval 1372"/>
          <p:cNvSpPr>
            <a:spLocks noChangeArrowheads="1"/>
          </p:cNvSpPr>
          <p:nvPr/>
        </p:nvSpPr>
        <p:spPr bwMode="auto">
          <a:xfrm>
            <a:off x="8174038" y="4029075"/>
            <a:ext cx="153987" cy="141288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5819" name="Oval 1373"/>
          <p:cNvSpPr>
            <a:spLocks noChangeArrowheads="1"/>
          </p:cNvSpPr>
          <p:nvPr/>
        </p:nvSpPr>
        <p:spPr bwMode="auto">
          <a:xfrm>
            <a:off x="8174038" y="4197350"/>
            <a:ext cx="153987" cy="142875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5820" name="Oval 1374"/>
          <p:cNvSpPr>
            <a:spLocks noChangeArrowheads="1"/>
          </p:cNvSpPr>
          <p:nvPr/>
        </p:nvSpPr>
        <p:spPr bwMode="auto">
          <a:xfrm>
            <a:off x="8174038" y="4367213"/>
            <a:ext cx="153987" cy="141287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5821" name="Oval 1375" descr="Dark vertical"/>
          <p:cNvSpPr>
            <a:spLocks noChangeArrowheads="1"/>
          </p:cNvSpPr>
          <p:nvPr/>
        </p:nvSpPr>
        <p:spPr bwMode="auto">
          <a:xfrm>
            <a:off x="8174038" y="4535488"/>
            <a:ext cx="153987" cy="142875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5822" name="Oval 1376"/>
          <p:cNvSpPr>
            <a:spLocks noChangeArrowheads="1"/>
          </p:cNvSpPr>
          <p:nvPr/>
        </p:nvSpPr>
        <p:spPr bwMode="auto">
          <a:xfrm>
            <a:off x="8366125" y="3692525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5823" name="Oval 1377"/>
          <p:cNvSpPr>
            <a:spLocks noChangeArrowheads="1"/>
          </p:cNvSpPr>
          <p:nvPr/>
        </p:nvSpPr>
        <p:spPr bwMode="auto">
          <a:xfrm>
            <a:off x="8366125" y="3860800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5824" name="Oval 1378"/>
          <p:cNvSpPr>
            <a:spLocks noChangeArrowheads="1"/>
          </p:cNvSpPr>
          <p:nvPr/>
        </p:nvSpPr>
        <p:spPr bwMode="auto">
          <a:xfrm>
            <a:off x="8366125" y="4029075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5825" name="Oval 1379"/>
          <p:cNvSpPr>
            <a:spLocks noChangeArrowheads="1"/>
          </p:cNvSpPr>
          <p:nvPr/>
        </p:nvSpPr>
        <p:spPr bwMode="auto">
          <a:xfrm>
            <a:off x="8366125" y="4197350"/>
            <a:ext cx="153988" cy="142875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5826" name="Oval 1380"/>
          <p:cNvSpPr>
            <a:spLocks noChangeArrowheads="1"/>
          </p:cNvSpPr>
          <p:nvPr/>
        </p:nvSpPr>
        <p:spPr bwMode="auto">
          <a:xfrm>
            <a:off x="8366125" y="4367213"/>
            <a:ext cx="153988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5827" name="Oval 1381"/>
          <p:cNvSpPr>
            <a:spLocks noChangeArrowheads="1"/>
          </p:cNvSpPr>
          <p:nvPr/>
        </p:nvSpPr>
        <p:spPr bwMode="auto">
          <a:xfrm>
            <a:off x="8366125" y="4535488"/>
            <a:ext cx="153988" cy="142875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5828" name="Oval 1382"/>
          <p:cNvSpPr>
            <a:spLocks noChangeArrowheads="1"/>
          </p:cNvSpPr>
          <p:nvPr/>
        </p:nvSpPr>
        <p:spPr bwMode="auto">
          <a:xfrm>
            <a:off x="8559800" y="3692525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5829" name="Oval 1383"/>
          <p:cNvSpPr>
            <a:spLocks noChangeArrowheads="1"/>
          </p:cNvSpPr>
          <p:nvPr/>
        </p:nvSpPr>
        <p:spPr bwMode="auto">
          <a:xfrm>
            <a:off x="8559800" y="3860800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5830" name="Oval 1384"/>
          <p:cNvSpPr>
            <a:spLocks noChangeArrowheads="1"/>
          </p:cNvSpPr>
          <p:nvPr/>
        </p:nvSpPr>
        <p:spPr bwMode="auto">
          <a:xfrm>
            <a:off x="8559800" y="4029075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5831" name="Oval 1385" descr="Dark vertical"/>
          <p:cNvSpPr>
            <a:spLocks noChangeArrowheads="1"/>
          </p:cNvSpPr>
          <p:nvPr/>
        </p:nvSpPr>
        <p:spPr bwMode="auto">
          <a:xfrm>
            <a:off x="8559800" y="4197350"/>
            <a:ext cx="153988" cy="142875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5832" name="Oval 1386" descr="Dark vertical"/>
          <p:cNvSpPr>
            <a:spLocks noChangeArrowheads="1"/>
          </p:cNvSpPr>
          <p:nvPr/>
        </p:nvSpPr>
        <p:spPr bwMode="auto">
          <a:xfrm>
            <a:off x="8559800" y="4367213"/>
            <a:ext cx="153988" cy="141287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5833" name="Oval 1387" descr="Dark vertical"/>
          <p:cNvSpPr>
            <a:spLocks noChangeArrowheads="1"/>
          </p:cNvSpPr>
          <p:nvPr/>
        </p:nvSpPr>
        <p:spPr bwMode="auto">
          <a:xfrm>
            <a:off x="8559800" y="4535488"/>
            <a:ext cx="153988" cy="142875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5834" name="Oval 1388"/>
          <p:cNvSpPr>
            <a:spLocks noChangeArrowheads="1"/>
          </p:cNvSpPr>
          <p:nvPr/>
        </p:nvSpPr>
        <p:spPr bwMode="auto">
          <a:xfrm>
            <a:off x="8751888" y="3692525"/>
            <a:ext cx="153987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5835" name="Oval 1389"/>
          <p:cNvSpPr>
            <a:spLocks noChangeArrowheads="1"/>
          </p:cNvSpPr>
          <p:nvPr/>
        </p:nvSpPr>
        <p:spPr bwMode="auto">
          <a:xfrm>
            <a:off x="8751888" y="3860800"/>
            <a:ext cx="153987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5836" name="Oval 1390"/>
          <p:cNvSpPr>
            <a:spLocks noChangeArrowheads="1"/>
          </p:cNvSpPr>
          <p:nvPr/>
        </p:nvSpPr>
        <p:spPr bwMode="auto">
          <a:xfrm>
            <a:off x="8751888" y="4029075"/>
            <a:ext cx="153987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5837" name="Oval 1391"/>
          <p:cNvSpPr>
            <a:spLocks noChangeArrowheads="1"/>
          </p:cNvSpPr>
          <p:nvPr/>
        </p:nvSpPr>
        <p:spPr bwMode="auto">
          <a:xfrm>
            <a:off x="8751888" y="4197350"/>
            <a:ext cx="153987" cy="142875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5838" name="Oval 1392" descr="50%"/>
          <p:cNvSpPr>
            <a:spLocks noChangeArrowheads="1"/>
          </p:cNvSpPr>
          <p:nvPr/>
        </p:nvSpPr>
        <p:spPr bwMode="auto">
          <a:xfrm>
            <a:off x="8751888" y="4367213"/>
            <a:ext cx="153987" cy="141287"/>
          </a:xfrm>
          <a:prstGeom prst="ellipse">
            <a:avLst/>
          </a:prstGeom>
          <a:pattFill prst="pct50">
            <a:fgClr>
              <a:schemeClr val="accent2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5839" name="Oval 1393" descr="Dark vertical"/>
          <p:cNvSpPr>
            <a:spLocks noChangeArrowheads="1"/>
          </p:cNvSpPr>
          <p:nvPr/>
        </p:nvSpPr>
        <p:spPr bwMode="auto">
          <a:xfrm>
            <a:off x="8751888" y="4535488"/>
            <a:ext cx="153987" cy="142875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5840" name="Rectangle 1394"/>
          <p:cNvSpPr>
            <a:spLocks noChangeArrowheads="1"/>
          </p:cNvSpPr>
          <p:nvPr/>
        </p:nvSpPr>
        <p:spPr bwMode="auto">
          <a:xfrm>
            <a:off x="7566025" y="3652838"/>
            <a:ext cx="1371600" cy="1058862"/>
          </a:xfrm>
          <a:prstGeom prst="rect">
            <a:avLst/>
          </a:prstGeom>
          <a:noFill/>
          <a:ln w="19050">
            <a:solidFill>
              <a:srgbClr val="008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5841" name="Text Box 1395"/>
          <p:cNvSpPr txBox="1">
            <a:spLocks noChangeArrowheads="1"/>
          </p:cNvSpPr>
          <p:nvPr/>
        </p:nvSpPr>
        <p:spPr bwMode="auto">
          <a:xfrm>
            <a:off x="152400" y="1339850"/>
            <a:ext cx="2590800" cy="1069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>
                <a:latin typeface="Times" charset="0"/>
              </a:rPr>
              <a:t>(1) For each possible move</a:t>
            </a:r>
          </a:p>
          <a:p>
            <a:pPr>
              <a:spcBef>
                <a:spcPct val="50000"/>
              </a:spcBef>
            </a:pPr>
            <a:r>
              <a:rPr lang="en-US" sz="1600" b="1">
                <a:latin typeface="Times" charset="0"/>
              </a:rPr>
              <a:t>(2) Add it to the board</a:t>
            </a:r>
          </a:p>
          <a:p>
            <a:pPr>
              <a:spcBef>
                <a:spcPct val="50000"/>
              </a:spcBef>
            </a:pPr>
            <a:endParaRPr lang="en-US" sz="1600" b="1">
              <a:latin typeface="Times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498" name="Text Box 49"/>
          <p:cNvSpPr txBox="1">
            <a:spLocks noChangeArrowheads="1"/>
          </p:cNvSpPr>
          <p:nvPr/>
        </p:nvSpPr>
        <p:spPr bwMode="auto">
          <a:xfrm>
            <a:off x="2330450" y="200025"/>
            <a:ext cx="4419600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4000">
                <a:solidFill>
                  <a:srgbClr val="000000"/>
                </a:solidFill>
                <a:latin typeface="Times" charset="0"/>
              </a:rPr>
              <a:t>"Intelligent"  CS 5 ?</a:t>
            </a:r>
          </a:p>
        </p:txBody>
      </p:sp>
      <p:sp>
        <p:nvSpPr>
          <p:cNvPr id="106499" name="Text Box 50"/>
          <p:cNvSpPr txBox="1">
            <a:spLocks noChangeArrowheads="1"/>
          </p:cNvSpPr>
          <p:nvPr/>
        </p:nvSpPr>
        <p:spPr bwMode="auto">
          <a:xfrm>
            <a:off x="4876800" y="1676400"/>
            <a:ext cx="381000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800">
                <a:solidFill>
                  <a:srgbClr val="000000"/>
                </a:solidFill>
              </a:rPr>
              <a:t>An </a:t>
            </a:r>
            <a:r>
              <a:rPr lang="en-US" sz="1800" b="1" i="1">
                <a:solidFill>
                  <a:srgbClr val="333399"/>
                </a:solidFill>
              </a:rPr>
              <a:t>object</a:t>
            </a:r>
            <a:r>
              <a:rPr lang="en-US" sz="1800">
                <a:solidFill>
                  <a:srgbClr val="000000"/>
                </a:solidFill>
              </a:rPr>
              <a:t> is structured data that is alive, responsible, and </a:t>
            </a:r>
            <a:r>
              <a:rPr lang="en-US" sz="1800" i="1">
                <a:solidFill>
                  <a:srgbClr val="000000"/>
                </a:solidFill>
              </a:rPr>
              <a:t>intelligent</a:t>
            </a:r>
            <a:r>
              <a:rPr lang="en-US" sz="1800">
                <a:solidFill>
                  <a:srgbClr val="000000"/>
                </a:solidFill>
              </a:rPr>
              <a:t>.</a:t>
            </a:r>
          </a:p>
        </p:txBody>
      </p:sp>
      <p:sp>
        <p:nvSpPr>
          <p:cNvPr id="106500" name="Text Box 51"/>
          <p:cNvSpPr txBox="1">
            <a:spLocks noChangeArrowheads="1"/>
          </p:cNvSpPr>
          <p:nvPr/>
        </p:nvSpPr>
        <p:spPr bwMode="auto">
          <a:xfrm>
            <a:off x="5181600" y="2514600"/>
            <a:ext cx="32004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2000">
                <a:solidFill>
                  <a:srgbClr val="0B04FF"/>
                </a:solidFill>
                <a:latin typeface="Comic Sans MS" pitchFamily="66" charset="0"/>
              </a:rPr>
              <a:t>Sound too friendly? </a:t>
            </a:r>
          </a:p>
        </p:txBody>
      </p:sp>
      <p:sp>
        <p:nvSpPr>
          <p:cNvPr id="106501" name="Text Box 52"/>
          <p:cNvSpPr txBox="1">
            <a:spLocks noChangeArrowheads="1"/>
          </p:cNvSpPr>
          <p:nvPr/>
        </p:nvSpPr>
        <p:spPr bwMode="auto">
          <a:xfrm>
            <a:off x="685800" y="3595688"/>
            <a:ext cx="76962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800">
                <a:solidFill>
                  <a:srgbClr val="000000"/>
                </a:solidFill>
              </a:rPr>
              <a:t>This week</a:t>
            </a:r>
            <a:r>
              <a:rPr lang="ja-JP" altLang="en-US" sz="1800">
                <a:solidFill>
                  <a:srgbClr val="000000"/>
                </a:solidFill>
              </a:rPr>
              <a:t>’</a:t>
            </a:r>
            <a:r>
              <a:rPr lang="en-US" altLang="ja-JP" sz="1800">
                <a:solidFill>
                  <a:srgbClr val="000000"/>
                </a:solidFill>
              </a:rPr>
              <a:t>s objects and classes will be the opposite ...</a:t>
            </a:r>
            <a:endParaRPr lang="en-US" sz="1800">
              <a:solidFill>
                <a:srgbClr val="000000"/>
              </a:solidFill>
            </a:endParaRPr>
          </a:p>
        </p:txBody>
      </p:sp>
      <p:pic>
        <p:nvPicPr>
          <p:cNvPr id="106502" name="Picture 53"/>
          <p:cNvPicPr>
            <a:picLocks noChangeAspect="1" noChangeArrowheads="1"/>
          </p:cNvPicPr>
          <p:nvPr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3400" y="1447800"/>
            <a:ext cx="4038600" cy="1928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6503" name="Oval 103"/>
          <p:cNvSpPr>
            <a:spLocks noChangeArrowheads="1"/>
          </p:cNvSpPr>
          <p:nvPr/>
        </p:nvSpPr>
        <p:spPr bwMode="auto">
          <a:xfrm>
            <a:off x="474663" y="435133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06504" name="Oval 104"/>
          <p:cNvSpPr>
            <a:spLocks noChangeArrowheads="1"/>
          </p:cNvSpPr>
          <p:nvPr/>
        </p:nvSpPr>
        <p:spPr bwMode="auto">
          <a:xfrm>
            <a:off x="474663" y="471328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06505" name="Oval 105"/>
          <p:cNvSpPr>
            <a:spLocks noChangeArrowheads="1"/>
          </p:cNvSpPr>
          <p:nvPr/>
        </p:nvSpPr>
        <p:spPr bwMode="auto">
          <a:xfrm>
            <a:off x="474663" y="507682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06506" name="Oval 106"/>
          <p:cNvSpPr>
            <a:spLocks noChangeArrowheads="1"/>
          </p:cNvSpPr>
          <p:nvPr/>
        </p:nvSpPr>
        <p:spPr bwMode="auto">
          <a:xfrm>
            <a:off x="474663" y="5440363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06507" name="Oval 107"/>
          <p:cNvSpPr>
            <a:spLocks noChangeArrowheads="1"/>
          </p:cNvSpPr>
          <p:nvPr/>
        </p:nvSpPr>
        <p:spPr bwMode="auto">
          <a:xfrm>
            <a:off x="474663" y="580390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06508" name="Oval 108"/>
          <p:cNvSpPr>
            <a:spLocks noChangeArrowheads="1"/>
          </p:cNvSpPr>
          <p:nvPr/>
        </p:nvSpPr>
        <p:spPr bwMode="auto">
          <a:xfrm>
            <a:off x="474663" y="6167438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06509" name="Oval 109"/>
          <p:cNvSpPr>
            <a:spLocks noChangeArrowheads="1"/>
          </p:cNvSpPr>
          <p:nvPr/>
        </p:nvSpPr>
        <p:spPr bwMode="auto">
          <a:xfrm>
            <a:off x="855663" y="435133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06510" name="Oval 110"/>
          <p:cNvSpPr>
            <a:spLocks noChangeArrowheads="1"/>
          </p:cNvSpPr>
          <p:nvPr/>
        </p:nvSpPr>
        <p:spPr bwMode="auto">
          <a:xfrm>
            <a:off x="855663" y="471328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06511" name="Oval 111"/>
          <p:cNvSpPr>
            <a:spLocks noChangeArrowheads="1"/>
          </p:cNvSpPr>
          <p:nvPr/>
        </p:nvSpPr>
        <p:spPr bwMode="auto">
          <a:xfrm>
            <a:off x="855663" y="507682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06512" name="Oval 112"/>
          <p:cNvSpPr>
            <a:spLocks noChangeArrowheads="1"/>
          </p:cNvSpPr>
          <p:nvPr/>
        </p:nvSpPr>
        <p:spPr bwMode="auto">
          <a:xfrm>
            <a:off x="855663" y="5440363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06513" name="Oval 113"/>
          <p:cNvSpPr>
            <a:spLocks noChangeArrowheads="1"/>
          </p:cNvSpPr>
          <p:nvPr/>
        </p:nvSpPr>
        <p:spPr bwMode="auto">
          <a:xfrm>
            <a:off x="855663" y="5803900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06514" name="Oval 115"/>
          <p:cNvSpPr>
            <a:spLocks noChangeArrowheads="1"/>
          </p:cNvSpPr>
          <p:nvPr/>
        </p:nvSpPr>
        <p:spPr bwMode="auto">
          <a:xfrm>
            <a:off x="1236663" y="435133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06515" name="Oval 116"/>
          <p:cNvSpPr>
            <a:spLocks noChangeArrowheads="1"/>
          </p:cNvSpPr>
          <p:nvPr/>
        </p:nvSpPr>
        <p:spPr bwMode="auto">
          <a:xfrm>
            <a:off x="1236663" y="471328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06516" name="Oval 117"/>
          <p:cNvSpPr>
            <a:spLocks noChangeArrowheads="1"/>
          </p:cNvSpPr>
          <p:nvPr/>
        </p:nvSpPr>
        <p:spPr bwMode="auto">
          <a:xfrm>
            <a:off x="1236663" y="507682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06517" name="Oval 118"/>
          <p:cNvSpPr>
            <a:spLocks noChangeArrowheads="1"/>
          </p:cNvSpPr>
          <p:nvPr/>
        </p:nvSpPr>
        <p:spPr bwMode="auto">
          <a:xfrm>
            <a:off x="1236663" y="5440363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06518" name="Oval 119"/>
          <p:cNvSpPr>
            <a:spLocks noChangeArrowheads="1"/>
          </p:cNvSpPr>
          <p:nvPr/>
        </p:nvSpPr>
        <p:spPr bwMode="auto">
          <a:xfrm>
            <a:off x="1236663" y="580390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06519" name="Oval 121"/>
          <p:cNvSpPr>
            <a:spLocks noChangeArrowheads="1"/>
          </p:cNvSpPr>
          <p:nvPr/>
        </p:nvSpPr>
        <p:spPr bwMode="auto">
          <a:xfrm>
            <a:off x="1617663" y="435133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06520" name="Oval 122"/>
          <p:cNvSpPr>
            <a:spLocks noChangeArrowheads="1"/>
          </p:cNvSpPr>
          <p:nvPr/>
        </p:nvSpPr>
        <p:spPr bwMode="auto">
          <a:xfrm>
            <a:off x="1617663" y="471328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06521" name="Oval 123"/>
          <p:cNvSpPr>
            <a:spLocks noChangeArrowheads="1"/>
          </p:cNvSpPr>
          <p:nvPr/>
        </p:nvSpPr>
        <p:spPr bwMode="auto">
          <a:xfrm>
            <a:off x="1617663" y="507682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06522" name="Oval 124"/>
          <p:cNvSpPr>
            <a:spLocks noChangeArrowheads="1"/>
          </p:cNvSpPr>
          <p:nvPr/>
        </p:nvSpPr>
        <p:spPr bwMode="auto">
          <a:xfrm>
            <a:off x="1617663" y="5440363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06523" name="Oval 125"/>
          <p:cNvSpPr>
            <a:spLocks noChangeArrowheads="1"/>
          </p:cNvSpPr>
          <p:nvPr/>
        </p:nvSpPr>
        <p:spPr bwMode="auto">
          <a:xfrm>
            <a:off x="1617663" y="5803900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06524" name="Oval 127"/>
          <p:cNvSpPr>
            <a:spLocks noChangeArrowheads="1"/>
          </p:cNvSpPr>
          <p:nvPr/>
        </p:nvSpPr>
        <p:spPr bwMode="auto">
          <a:xfrm>
            <a:off x="1998663" y="435133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06525" name="Oval 128"/>
          <p:cNvSpPr>
            <a:spLocks noChangeArrowheads="1"/>
          </p:cNvSpPr>
          <p:nvPr/>
        </p:nvSpPr>
        <p:spPr bwMode="auto">
          <a:xfrm>
            <a:off x="1998663" y="471328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06526" name="Oval 129"/>
          <p:cNvSpPr>
            <a:spLocks noChangeArrowheads="1"/>
          </p:cNvSpPr>
          <p:nvPr/>
        </p:nvSpPr>
        <p:spPr bwMode="auto">
          <a:xfrm>
            <a:off x="1998663" y="507682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06527" name="Oval 130"/>
          <p:cNvSpPr>
            <a:spLocks noChangeArrowheads="1"/>
          </p:cNvSpPr>
          <p:nvPr/>
        </p:nvSpPr>
        <p:spPr bwMode="auto">
          <a:xfrm>
            <a:off x="1998663" y="5440363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06528" name="Oval 132"/>
          <p:cNvSpPr>
            <a:spLocks noChangeArrowheads="1"/>
          </p:cNvSpPr>
          <p:nvPr/>
        </p:nvSpPr>
        <p:spPr bwMode="auto">
          <a:xfrm>
            <a:off x="1998663" y="6167438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06529" name="Oval 133"/>
          <p:cNvSpPr>
            <a:spLocks noChangeArrowheads="1"/>
          </p:cNvSpPr>
          <p:nvPr/>
        </p:nvSpPr>
        <p:spPr bwMode="auto">
          <a:xfrm>
            <a:off x="2379663" y="435133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06530" name="Oval 134"/>
          <p:cNvSpPr>
            <a:spLocks noChangeArrowheads="1"/>
          </p:cNvSpPr>
          <p:nvPr/>
        </p:nvSpPr>
        <p:spPr bwMode="auto">
          <a:xfrm>
            <a:off x="2379663" y="471328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06531" name="Oval 135"/>
          <p:cNvSpPr>
            <a:spLocks noChangeArrowheads="1"/>
          </p:cNvSpPr>
          <p:nvPr/>
        </p:nvSpPr>
        <p:spPr bwMode="auto">
          <a:xfrm>
            <a:off x="2379663" y="507682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06532" name="Oval 136"/>
          <p:cNvSpPr>
            <a:spLocks noChangeArrowheads="1"/>
          </p:cNvSpPr>
          <p:nvPr/>
        </p:nvSpPr>
        <p:spPr bwMode="auto">
          <a:xfrm>
            <a:off x="2379663" y="5440363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06533" name="Oval 137"/>
          <p:cNvSpPr>
            <a:spLocks noChangeArrowheads="1"/>
          </p:cNvSpPr>
          <p:nvPr/>
        </p:nvSpPr>
        <p:spPr bwMode="auto">
          <a:xfrm>
            <a:off x="2379663" y="580390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06534" name="Oval 139"/>
          <p:cNvSpPr>
            <a:spLocks noChangeArrowheads="1"/>
          </p:cNvSpPr>
          <p:nvPr/>
        </p:nvSpPr>
        <p:spPr bwMode="auto">
          <a:xfrm>
            <a:off x="2760663" y="435133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06535" name="Oval 140"/>
          <p:cNvSpPr>
            <a:spLocks noChangeArrowheads="1"/>
          </p:cNvSpPr>
          <p:nvPr/>
        </p:nvSpPr>
        <p:spPr bwMode="auto">
          <a:xfrm>
            <a:off x="2760663" y="471328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06536" name="Oval 141"/>
          <p:cNvSpPr>
            <a:spLocks noChangeArrowheads="1"/>
          </p:cNvSpPr>
          <p:nvPr/>
        </p:nvSpPr>
        <p:spPr bwMode="auto">
          <a:xfrm>
            <a:off x="2760663" y="507682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06537" name="Oval 142"/>
          <p:cNvSpPr>
            <a:spLocks noChangeArrowheads="1"/>
          </p:cNvSpPr>
          <p:nvPr/>
        </p:nvSpPr>
        <p:spPr bwMode="auto">
          <a:xfrm>
            <a:off x="2760663" y="5440363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06538" name="Oval 143"/>
          <p:cNvSpPr>
            <a:spLocks noChangeArrowheads="1"/>
          </p:cNvSpPr>
          <p:nvPr/>
        </p:nvSpPr>
        <p:spPr bwMode="auto">
          <a:xfrm>
            <a:off x="2760663" y="580390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06539" name="Oval 144"/>
          <p:cNvSpPr>
            <a:spLocks noChangeArrowheads="1"/>
          </p:cNvSpPr>
          <p:nvPr/>
        </p:nvSpPr>
        <p:spPr bwMode="auto">
          <a:xfrm>
            <a:off x="2760663" y="616743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06540" name="Rectangle 145"/>
          <p:cNvSpPr>
            <a:spLocks noChangeArrowheads="1"/>
          </p:cNvSpPr>
          <p:nvPr/>
        </p:nvSpPr>
        <p:spPr bwMode="auto">
          <a:xfrm>
            <a:off x="414338" y="4267200"/>
            <a:ext cx="2714625" cy="2278063"/>
          </a:xfrm>
          <a:prstGeom prst="rect">
            <a:avLst/>
          </a:prstGeom>
          <a:noFill/>
          <a:ln w="28575">
            <a:solidFill>
              <a:srgbClr val="008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06541" name="Text Box 146"/>
          <p:cNvSpPr txBox="1">
            <a:spLocks noChangeArrowheads="1"/>
          </p:cNvSpPr>
          <p:nvPr/>
        </p:nvSpPr>
        <p:spPr bwMode="auto">
          <a:xfrm>
            <a:off x="3581400" y="4724400"/>
            <a:ext cx="1828800" cy="1177925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2000">
                <a:solidFill>
                  <a:srgbClr val="000000"/>
                </a:solidFill>
                <a:latin typeface="Comic Sans MS" pitchFamily="66" charset="0"/>
              </a:rPr>
              <a:t>    X to move.</a:t>
            </a:r>
          </a:p>
          <a:p>
            <a:pPr algn="ctr">
              <a:spcBef>
                <a:spcPct val="50000"/>
              </a:spcBef>
            </a:pPr>
            <a:r>
              <a:rPr lang="en-US" sz="2000">
                <a:solidFill>
                  <a:srgbClr val="000000"/>
                </a:solidFill>
                <a:latin typeface="Comic Sans MS" pitchFamily="66" charset="0"/>
              </a:rPr>
              <a:t>Is there a way to win? </a:t>
            </a:r>
          </a:p>
        </p:txBody>
      </p:sp>
      <p:sp>
        <p:nvSpPr>
          <p:cNvPr id="106542" name="Text Box 147"/>
          <p:cNvSpPr txBox="1">
            <a:spLocks noChangeArrowheads="1"/>
          </p:cNvSpPr>
          <p:nvPr/>
        </p:nvSpPr>
        <p:spPr bwMode="auto">
          <a:xfrm>
            <a:off x="5791200" y="4459288"/>
            <a:ext cx="3048000" cy="22463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lnSpc>
                <a:spcPct val="30000"/>
              </a:lnSpc>
              <a:spcBef>
                <a:spcPct val="50000"/>
              </a:spcBef>
            </a:pPr>
            <a:r>
              <a:rPr lang="en-US" b="1">
                <a:solidFill>
                  <a:srgbClr val="333399"/>
                </a:solidFill>
                <a:latin typeface="Courier New" pitchFamily="49" charset="0"/>
              </a:rPr>
              <a:t>| | | | | | | |</a:t>
            </a:r>
          </a:p>
          <a:p>
            <a:pPr>
              <a:lnSpc>
                <a:spcPct val="30000"/>
              </a:lnSpc>
              <a:spcBef>
                <a:spcPct val="50000"/>
              </a:spcBef>
            </a:pPr>
            <a:r>
              <a:rPr lang="en-US" b="1">
                <a:solidFill>
                  <a:srgbClr val="333399"/>
                </a:solidFill>
                <a:latin typeface="Courier New" pitchFamily="49" charset="0"/>
              </a:rPr>
              <a:t>| | | | | | | |</a:t>
            </a:r>
          </a:p>
          <a:p>
            <a:pPr>
              <a:lnSpc>
                <a:spcPct val="30000"/>
              </a:lnSpc>
              <a:spcBef>
                <a:spcPct val="50000"/>
              </a:spcBef>
            </a:pPr>
            <a:r>
              <a:rPr lang="en-US" b="1">
                <a:solidFill>
                  <a:srgbClr val="333399"/>
                </a:solidFill>
                <a:latin typeface="Courier New" pitchFamily="49" charset="0"/>
              </a:rPr>
              <a:t>| | | | | | | |</a:t>
            </a:r>
          </a:p>
          <a:p>
            <a:pPr>
              <a:lnSpc>
                <a:spcPct val="30000"/>
              </a:lnSpc>
              <a:spcBef>
                <a:spcPct val="50000"/>
              </a:spcBef>
            </a:pPr>
            <a:r>
              <a:rPr lang="en-US" b="1">
                <a:solidFill>
                  <a:srgbClr val="333399"/>
                </a:solidFill>
                <a:latin typeface="Courier New" pitchFamily="49" charset="0"/>
              </a:rPr>
              <a:t>| | | |X| | | |</a:t>
            </a:r>
          </a:p>
          <a:p>
            <a:pPr>
              <a:lnSpc>
                <a:spcPct val="30000"/>
              </a:lnSpc>
              <a:spcBef>
                <a:spcPct val="50000"/>
              </a:spcBef>
            </a:pPr>
            <a:r>
              <a:rPr lang="en-US" b="1">
                <a:solidFill>
                  <a:srgbClr val="333399"/>
                </a:solidFill>
                <a:latin typeface="Courier New" pitchFamily="49" charset="0"/>
              </a:rPr>
              <a:t>| |X| |X|O| | |</a:t>
            </a:r>
          </a:p>
          <a:p>
            <a:pPr>
              <a:lnSpc>
                <a:spcPct val="30000"/>
              </a:lnSpc>
              <a:spcBef>
                <a:spcPct val="50000"/>
              </a:spcBef>
            </a:pPr>
            <a:r>
              <a:rPr lang="en-US" b="1">
                <a:solidFill>
                  <a:srgbClr val="333399"/>
                </a:solidFill>
                <a:latin typeface="Courier New" pitchFamily="49" charset="0"/>
              </a:rPr>
              <a:t>|X|O|O|O|X|O| |</a:t>
            </a:r>
          </a:p>
          <a:p>
            <a:pPr>
              <a:lnSpc>
                <a:spcPct val="30000"/>
              </a:lnSpc>
              <a:spcBef>
                <a:spcPct val="50000"/>
              </a:spcBef>
            </a:pPr>
            <a:r>
              <a:rPr lang="en-US" b="1">
                <a:solidFill>
                  <a:srgbClr val="333399"/>
                </a:solidFill>
                <a:latin typeface="Courier New" pitchFamily="49" charset="0"/>
              </a:rPr>
              <a:t>---------------</a:t>
            </a:r>
          </a:p>
          <a:p>
            <a:pPr>
              <a:lnSpc>
                <a:spcPct val="30000"/>
              </a:lnSpc>
              <a:spcBef>
                <a:spcPct val="50000"/>
              </a:spcBef>
            </a:pPr>
            <a:r>
              <a:rPr lang="en-US" b="1">
                <a:solidFill>
                  <a:srgbClr val="333399"/>
                </a:solidFill>
                <a:latin typeface="Courier New" pitchFamily="49" charset="0"/>
              </a:rPr>
              <a:t> 0 1 2 3 4 5 6</a:t>
            </a:r>
          </a:p>
        </p:txBody>
      </p:sp>
      <p:sp>
        <p:nvSpPr>
          <p:cNvPr id="106543" name="Text Box 148"/>
          <p:cNvSpPr txBox="1">
            <a:spLocks noChangeArrowheads="1"/>
          </p:cNvSpPr>
          <p:nvPr/>
        </p:nvSpPr>
        <p:spPr bwMode="auto">
          <a:xfrm>
            <a:off x="7010400" y="328613"/>
            <a:ext cx="1971675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800" b="1">
                <a:solidFill>
                  <a:srgbClr val="0B04FF"/>
                </a:solidFill>
                <a:latin typeface="Times New Roman" pitchFamily="18" charset="0"/>
              </a:rPr>
              <a:t>Hw 11 due 11/22</a:t>
            </a:r>
          </a:p>
        </p:txBody>
      </p:sp>
      <p:sp>
        <p:nvSpPr>
          <p:cNvPr id="106544" name="Text Box 149"/>
          <p:cNvSpPr txBox="1">
            <a:spLocks noChangeArrowheads="1"/>
          </p:cNvSpPr>
          <p:nvPr/>
        </p:nvSpPr>
        <p:spPr bwMode="auto">
          <a:xfrm>
            <a:off x="206375" y="282575"/>
            <a:ext cx="2125663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>
                <a:solidFill>
                  <a:srgbClr val="0B04FF"/>
                </a:solidFill>
                <a:latin typeface="Times New Roman" pitchFamily="18" charset="0"/>
              </a:rPr>
              <a:t>Friday 2-4, LAC</a:t>
            </a:r>
          </a:p>
        </p:txBody>
      </p:sp>
      <p:sp>
        <p:nvSpPr>
          <p:cNvPr id="106545" name="Text Box 150"/>
          <p:cNvSpPr txBox="1">
            <a:spLocks noChangeArrowheads="1"/>
          </p:cNvSpPr>
          <p:nvPr/>
        </p:nvSpPr>
        <p:spPr bwMode="auto">
          <a:xfrm>
            <a:off x="347663" y="609600"/>
            <a:ext cx="1371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400">
                <a:solidFill>
                  <a:srgbClr val="0B04FF"/>
                </a:solidFill>
              </a:rPr>
              <a:t>office hours</a:t>
            </a:r>
          </a:p>
        </p:txBody>
      </p:sp>
      <p:grpSp>
        <p:nvGrpSpPr>
          <p:cNvPr id="106546" name="Group 152"/>
          <p:cNvGrpSpPr>
            <a:grpSpLocks/>
          </p:cNvGrpSpPr>
          <p:nvPr>
            <p:custDataLst>
              <p:tags r:id="rId1"/>
            </p:custDataLst>
          </p:nvPr>
        </p:nvGrpSpPr>
        <p:grpSpPr bwMode="auto">
          <a:xfrm>
            <a:off x="2795588" y="6170613"/>
            <a:ext cx="236537" cy="257175"/>
            <a:chOff x="2928" y="1051"/>
            <a:chExt cx="840" cy="957"/>
          </a:xfrm>
        </p:grpSpPr>
        <p:sp>
          <p:nvSpPr>
            <p:cNvPr id="106556" name="Freeform 153"/>
            <p:cNvSpPr>
              <a:spLocks/>
            </p:cNvSpPr>
            <p:nvPr>
              <p:custDataLst>
                <p:tags r:id="rId2"/>
              </p:custDataLst>
            </p:nvPr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40 w 1048"/>
                <a:gd name="T1" fmla="*/ 21 h 250"/>
                <a:gd name="T2" fmla="*/ 70 w 1048"/>
                <a:gd name="T3" fmla="*/ 83 h 250"/>
                <a:gd name="T4" fmla="*/ 73 w 1048"/>
                <a:gd name="T5" fmla="*/ 111 h 250"/>
                <a:gd name="T6" fmla="*/ 76 w 1048"/>
                <a:gd name="T7" fmla="*/ 128 h 250"/>
                <a:gd name="T8" fmla="*/ 80 w 1048"/>
                <a:gd name="T9" fmla="*/ 169 h 250"/>
                <a:gd name="T10" fmla="*/ 56 w 1048"/>
                <a:gd name="T11" fmla="*/ 238 h 250"/>
                <a:gd name="T12" fmla="*/ 6 w 1048"/>
                <a:gd name="T13" fmla="*/ 218 h 250"/>
                <a:gd name="T14" fmla="*/ 0 w 1048"/>
                <a:gd name="T15" fmla="*/ 197 h 250"/>
                <a:gd name="T16" fmla="*/ 2 w 1048"/>
                <a:gd name="T17" fmla="*/ 163 h 250"/>
                <a:gd name="T18" fmla="*/ 7 w 1048"/>
                <a:gd name="T19" fmla="*/ 125 h 250"/>
                <a:gd name="T20" fmla="*/ 15 w 1048"/>
                <a:gd name="T21" fmla="*/ 76 h 250"/>
                <a:gd name="T22" fmla="*/ 22 w 1048"/>
                <a:gd name="T23" fmla="*/ 55 h 250"/>
                <a:gd name="T24" fmla="*/ 25 w 1048"/>
                <a:gd name="T25" fmla="*/ 28 h 250"/>
                <a:gd name="T26" fmla="*/ 29 w 1048"/>
                <a:gd name="T27" fmla="*/ 14 h 250"/>
                <a:gd name="T28" fmla="*/ 38 w 1048"/>
                <a:gd name="T29" fmla="*/ 28 h 250"/>
                <a:gd name="T30" fmla="*/ 40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6557" name="Oval 154"/>
            <p:cNvSpPr>
              <a:spLocks noChangeArrowheads="1"/>
            </p:cNvSpPr>
            <p:nvPr>
              <p:custDataLst>
                <p:tags r:id="rId3"/>
              </p:custDataLst>
            </p:nvPr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6558" name="Oval 155"/>
            <p:cNvSpPr>
              <a:spLocks noChangeArrowheads="1"/>
            </p:cNvSpPr>
            <p:nvPr>
              <p:custDataLst>
                <p:tags r:id="rId4"/>
              </p:custDataLst>
            </p:nvPr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6559" name="Oval 156"/>
            <p:cNvSpPr>
              <a:spLocks noChangeArrowheads="1"/>
            </p:cNvSpPr>
            <p:nvPr>
              <p:custDataLst>
                <p:tags r:id="rId5"/>
              </p:custDataLst>
            </p:nvPr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6560" name="Oval 157"/>
            <p:cNvSpPr>
              <a:spLocks noChangeArrowheads="1"/>
            </p:cNvSpPr>
            <p:nvPr>
              <p:custDataLst>
                <p:tags r:id="rId6"/>
              </p:custDataLst>
            </p:nvPr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6561" name="Oval 158"/>
            <p:cNvSpPr>
              <a:spLocks noChangeArrowheads="1"/>
            </p:cNvSpPr>
            <p:nvPr>
              <p:custDataLst>
                <p:tags r:id="rId7"/>
              </p:custDataLst>
            </p:nvPr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6562" name="Oval 159"/>
            <p:cNvSpPr>
              <a:spLocks noChangeArrowheads="1"/>
            </p:cNvSpPr>
            <p:nvPr>
              <p:custDataLst>
                <p:tags r:id="rId8"/>
              </p:custDataLst>
            </p:nvPr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6563" name="Oval 160"/>
            <p:cNvSpPr>
              <a:spLocks noChangeArrowheads="1"/>
            </p:cNvSpPr>
            <p:nvPr>
              <p:custDataLst>
                <p:tags r:id="rId9"/>
              </p:custDataLst>
            </p:nvPr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6564" name="AutoShape 161"/>
            <p:cNvSpPr>
              <a:spLocks noChangeArrowheads="1"/>
            </p:cNvSpPr>
            <p:nvPr>
              <p:custDataLst>
                <p:tags r:id="rId10"/>
              </p:custDataLst>
            </p:nvPr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6565" name="Freeform 162"/>
            <p:cNvSpPr>
              <a:spLocks/>
            </p:cNvSpPr>
            <p:nvPr>
              <p:custDataLst>
                <p:tags r:id="rId11"/>
              </p:custDataLst>
            </p:nvPr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6566" name="Freeform 163"/>
            <p:cNvSpPr>
              <a:spLocks/>
            </p:cNvSpPr>
            <p:nvPr>
              <p:custDataLst>
                <p:tags r:id="rId12"/>
              </p:custDataLst>
            </p:nvPr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6567" name="Freeform 164"/>
            <p:cNvSpPr>
              <a:spLocks/>
            </p:cNvSpPr>
            <p:nvPr>
              <p:custDataLst>
                <p:tags r:id="rId13"/>
              </p:custDataLst>
            </p:nvPr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6568" name="Freeform 165"/>
            <p:cNvSpPr>
              <a:spLocks/>
            </p:cNvSpPr>
            <p:nvPr>
              <p:custDataLst>
                <p:tags r:id="rId14"/>
              </p:custDataLst>
            </p:nvPr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06547" name="Oval 166" descr="Dark vertical"/>
          <p:cNvSpPr>
            <a:spLocks noChangeArrowheads="1"/>
          </p:cNvSpPr>
          <p:nvPr/>
        </p:nvSpPr>
        <p:spPr bwMode="auto">
          <a:xfrm>
            <a:off x="865188" y="6175375"/>
            <a:ext cx="304800" cy="304800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06548" name="Oval 167" descr="Dark vertical"/>
          <p:cNvSpPr>
            <a:spLocks noChangeArrowheads="1"/>
          </p:cNvSpPr>
          <p:nvPr/>
        </p:nvSpPr>
        <p:spPr bwMode="auto">
          <a:xfrm>
            <a:off x="1246188" y="6175375"/>
            <a:ext cx="304800" cy="304800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06549" name="Oval 168" descr="Dark vertical"/>
          <p:cNvSpPr>
            <a:spLocks noChangeArrowheads="1"/>
          </p:cNvSpPr>
          <p:nvPr/>
        </p:nvSpPr>
        <p:spPr bwMode="auto">
          <a:xfrm>
            <a:off x="1627188" y="6175375"/>
            <a:ext cx="304800" cy="304800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06550" name="Oval 169" descr="Dark vertical"/>
          <p:cNvSpPr>
            <a:spLocks noChangeArrowheads="1"/>
          </p:cNvSpPr>
          <p:nvPr/>
        </p:nvSpPr>
        <p:spPr bwMode="auto">
          <a:xfrm>
            <a:off x="1998663" y="5816600"/>
            <a:ext cx="304800" cy="304800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06551" name="Oval 170" descr="Dark vertical"/>
          <p:cNvSpPr>
            <a:spLocks noChangeArrowheads="1"/>
          </p:cNvSpPr>
          <p:nvPr/>
        </p:nvSpPr>
        <p:spPr bwMode="auto">
          <a:xfrm>
            <a:off x="2379663" y="6161088"/>
            <a:ext cx="304800" cy="304800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06552" name="Oval 171"/>
          <p:cNvSpPr>
            <a:spLocks noChangeArrowheads="1"/>
          </p:cNvSpPr>
          <p:nvPr/>
        </p:nvSpPr>
        <p:spPr bwMode="auto">
          <a:xfrm>
            <a:off x="3725863" y="4845050"/>
            <a:ext cx="169862" cy="169863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grpSp>
        <p:nvGrpSpPr>
          <p:cNvPr id="106553" name="Group 172"/>
          <p:cNvGrpSpPr>
            <a:grpSpLocks/>
          </p:cNvGrpSpPr>
          <p:nvPr/>
        </p:nvGrpSpPr>
        <p:grpSpPr bwMode="auto">
          <a:xfrm>
            <a:off x="549275" y="990600"/>
            <a:ext cx="8043863" cy="180975"/>
            <a:chOff x="295" y="1311"/>
            <a:chExt cx="5177" cy="114"/>
          </a:xfrm>
        </p:grpSpPr>
        <p:sp>
          <p:nvSpPr>
            <p:cNvPr id="106554" name="Rectangle 173"/>
            <p:cNvSpPr>
              <a:spLocks noChangeArrowheads="1"/>
            </p:cNvSpPr>
            <p:nvPr/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6555" name="Rectangle 174"/>
            <p:cNvSpPr>
              <a:spLocks noChangeArrowheads="1"/>
            </p:cNvSpPr>
            <p:nvPr/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</p:grpSp>
    </p:spTree>
  </p:cSld>
  <p:clrMapOvr>
    <a:masterClrMapping/>
  </p:clrMapOvr>
</p:sld>
</file>

<file path=ppt/slides/slide2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7522" name="Group 4"/>
          <p:cNvGrpSpPr>
            <a:grpSpLocks/>
          </p:cNvGrpSpPr>
          <p:nvPr/>
        </p:nvGrpSpPr>
        <p:grpSpPr bwMode="auto">
          <a:xfrm>
            <a:off x="549275" y="990600"/>
            <a:ext cx="8043863" cy="180975"/>
            <a:chOff x="295" y="1311"/>
            <a:chExt cx="5177" cy="114"/>
          </a:xfrm>
        </p:grpSpPr>
        <p:sp>
          <p:nvSpPr>
            <p:cNvPr id="107558" name="Rectangle 5"/>
            <p:cNvSpPr>
              <a:spLocks noChangeArrowheads="1"/>
            </p:cNvSpPr>
            <p:nvPr/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7559" name="Rectangle 6"/>
            <p:cNvSpPr>
              <a:spLocks noChangeArrowheads="1"/>
            </p:cNvSpPr>
            <p:nvPr/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07523" name="Text Box 7"/>
          <p:cNvSpPr txBox="1">
            <a:spLocks noChangeArrowheads="1"/>
          </p:cNvSpPr>
          <p:nvPr/>
        </p:nvSpPr>
        <p:spPr bwMode="auto">
          <a:xfrm>
            <a:off x="5300663" y="1884363"/>
            <a:ext cx="1752600" cy="528637"/>
          </a:xfrm>
          <a:prstGeom prst="rect">
            <a:avLst/>
          </a:prstGeom>
          <a:noFill/>
          <a:ln w="9525">
            <a:solidFill>
              <a:srgbClr val="0B04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2800" b="1">
                <a:solidFill>
                  <a:srgbClr val="0B04FF"/>
                </a:solidFill>
                <a:latin typeface="Courier New" pitchFamily="49" charset="0"/>
              </a:rPr>
              <a:t>Player</a:t>
            </a:r>
            <a:endParaRPr lang="en-US" sz="2800">
              <a:solidFill>
                <a:srgbClr val="0B04FF"/>
              </a:solidFill>
              <a:latin typeface="Times" charset="0"/>
            </a:endParaRPr>
          </a:p>
        </p:txBody>
      </p:sp>
      <p:sp>
        <p:nvSpPr>
          <p:cNvPr id="107524" name="Text Box 8"/>
          <p:cNvSpPr txBox="1">
            <a:spLocks noChangeArrowheads="1"/>
          </p:cNvSpPr>
          <p:nvPr/>
        </p:nvSpPr>
        <p:spPr bwMode="auto">
          <a:xfrm>
            <a:off x="762000" y="228600"/>
            <a:ext cx="7620000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4000" b="1">
                <a:latin typeface="Courier New" pitchFamily="49" charset="0"/>
              </a:rPr>
              <a:t>Player</a:t>
            </a:r>
            <a:r>
              <a:rPr lang="en-US" sz="4000">
                <a:latin typeface="Times New Roman" pitchFamily="18" charset="0"/>
              </a:rPr>
              <a:t>'s  methods</a:t>
            </a:r>
            <a:r>
              <a:rPr lang="en-US" sz="4000" b="1">
                <a:latin typeface="Courier New" pitchFamily="49" charset="0"/>
              </a:rPr>
              <a:t> </a:t>
            </a:r>
          </a:p>
        </p:txBody>
      </p:sp>
      <p:sp>
        <p:nvSpPr>
          <p:cNvPr id="107525" name="Rectangle 16"/>
          <p:cNvSpPr>
            <a:spLocks noChangeArrowheads="1"/>
          </p:cNvSpPr>
          <p:nvPr/>
        </p:nvSpPr>
        <p:spPr bwMode="auto">
          <a:xfrm>
            <a:off x="4627563" y="2652713"/>
            <a:ext cx="4114800" cy="346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>
              <a:lnSpc>
                <a:spcPct val="90000"/>
              </a:lnSpc>
            </a:pPr>
            <a:r>
              <a:rPr lang="en-US" sz="1800" b="1">
                <a:solidFill>
                  <a:srgbClr val="0B04FF"/>
                </a:solidFill>
                <a:latin typeface="Courier New" pitchFamily="49" charset="0"/>
              </a:rPr>
              <a:t>__init__(self, ox, tbt, ply)</a:t>
            </a:r>
            <a:endParaRPr lang="en-US" sz="2800" b="1">
              <a:solidFill>
                <a:srgbClr val="0B04FF"/>
              </a:solidFill>
              <a:latin typeface="Courier New" pitchFamily="49" charset="0"/>
            </a:endParaRPr>
          </a:p>
        </p:txBody>
      </p:sp>
      <p:sp>
        <p:nvSpPr>
          <p:cNvPr id="107526" name="Rectangle 20"/>
          <p:cNvSpPr>
            <a:spLocks noChangeArrowheads="1"/>
          </p:cNvSpPr>
          <p:nvPr/>
        </p:nvSpPr>
        <p:spPr bwMode="auto">
          <a:xfrm>
            <a:off x="4627563" y="3103563"/>
            <a:ext cx="2214562" cy="346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>
              <a:lnSpc>
                <a:spcPct val="90000"/>
              </a:lnSpc>
            </a:pPr>
            <a:r>
              <a:rPr lang="en-US" sz="1800" b="1">
                <a:solidFill>
                  <a:srgbClr val="0B04FF"/>
                </a:solidFill>
                <a:latin typeface="Courier New" pitchFamily="49" charset="0"/>
              </a:rPr>
              <a:t>__repr__(self)</a:t>
            </a:r>
            <a:endParaRPr lang="en-US" sz="2800" b="1">
              <a:solidFill>
                <a:srgbClr val="0B04FF"/>
              </a:solidFill>
              <a:latin typeface="Courier New" pitchFamily="49" charset="0"/>
            </a:endParaRPr>
          </a:p>
        </p:txBody>
      </p:sp>
      <p:sp>
        <p:nvSpPr>
          <p:cNvPr id="107527" name="Rectangle 27"/>
          <p:cNvSpPr>
            <a:spLocks noChangeArrowheads="1"/>
          </p:cNvSpPr>
          <p:nvPr/>
        </p:nvSpPr>
        <p:spPr bwMode="auto">
          <a:xfrm>
            <a:off x="4627563" y="4006850"/>
            <a:ext cx="3505200" cy="346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>
              <a:lnSpc>
                <a:spcPct val="90000"/>
              </a:lnSpc>
            </a:pPr>
            <a:r>
              <a:rPr lang="en-US" sz="1800" b="1">
                <a:solidFill>
                  <a:srgbClr val="0B04FF"/>
                </a:solidFill>
                <a:latin typeface="Courier New" pitchFamily="49" charset="0"/>
              </a:rPr>
              <a:t>scoreBoard(self, b)</a:t>
            </a:r>
            <a:endParaRPr lang="en-US" sz="2800" b="1">
              <a:solidFill>
                <a:srgbClr val="0B04FF"/>
              </a:solidFill>
              <a:latin typeface="Courier New" pitchFamily="49" charset="0"/>
            </a:endParaRPr>
          </a:p>
        </p:txBody>
      </p:sp>
      <p:sp>
        <p:nvSpPr>
          <p:cNvPr id="107528" name="Rectangle 29"/>
          <p:cNvSpPr>
            <a:spLocks noChangeArrowheads="1"/>
          </p:cNvSpPr>
          <p:nvPr/>
        </p:nvSpPr>
        <p:spPr bwMode="auto">
          <a:xfrm>
            <a:off x="4627563" y="4457700"/>
            <a:ext cx="3348037" cy="346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>
              <a:lnSpc>
                <a:spcPct val="90000"/>
              </a:lnSpc>
            </a:pPr>
            <a:r>
              <a:rPr lang="en-US" sz="1800" b="1">
                <a:solidFill>
                  <a:srgbClr val="0B04FF"/>
                </a:solidFill>
                <a:latin typeface="Courier New" pitchFamily="49" charset="0"/>
              </a:rPr>
              <a:t>scoresFor(self, b)</a:t>
            </a:r>
            <a:endParaRPr lang="en-US" sz="2800" b="1">
              <a:solidFill>
                <a:srgbClr val="0B04FF"/>
              </a:solidFill>
              <a:latin typeface="Courier New" pitchFamily="49" charset="0"/>
            </a:endParaRPr>
          </a:p>
        </p:txBody>
      </p:sp>
      <p:sp>
        <p:nvSpPr>
          <p:cNvPr id="107529" name="Rectangle 31"/>
          <p:cNvSpPr>
            <a:spLocks noChangeArrowheads="1"/>
          </p:cNvSpPr>
          <p:nvPr/>
        </p:nvSpPr>
        <p:spPr bwMode="auto">
          <a:xfrm>
            <a:off x="4627563" y="4908550"/>
            <a:ext cx="3857625" cy="346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>
              <a:lnSpc>
                <a:spcPct val="90000"/>
              </a:lnSpc>
            </a:pPr>
            <a:r>
              <a:rPr lang="en-US" sz="1800" b="1">
                <a:solidFill>
                  <a:srgbClr val="0B04FF"/>
                </a:solidFill>
                <a:latin typeface="Courier New" pitchFamily="49" charset="0"/>
              </a:rPr>
              <a:t>tiebreakMove(self, scores)</a:t>
            </a:r>
            <a:endParaRPr lang="en-US" sz="2800" b="1">
              <a:solidFill>
                <a:srgbClr val="0B04FF"/>
              </a:solidFill>
              <a:latin typeface="Courier New" pitchFamily="49" charset="0"/>
            </a:endParaRPr>
          </a:p>
        </p:txBody>
      </p:sp>
      <p:sp>
        <p:nvSpPr>
          <p:cNvPr id="107530" name="Rectangle 33"/>
          <p:cNvSpPr>
            <a:spLocks noChangeArrowheads="1"/>
          </p:cNvSpPr>
          <p:nvPr/>
        </p:nvSpPr>
        <p:spPr bwMode="auto">
          <a:xfrm>
            <a:off x="4627563" y="5360988"/>
            <a:ext cx="3692525" cy="346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>
              <a:lnSpc>
                <a:spcPct val="90000"/>
              </a:lnSpc>
            </a:pPr>
            <a:r>
              <a:rPr lang="en-US" sz="1800" b="1">
                <a:solidFill>
                  <a:srgbClr val="0B04FF"/>
                </a:solidFill>
                <a:latin typeface="Courier New" pitchFamily="49" charset="0"/>
              </a:rPr>
              <a:t>nextMove(self, b)</a:t>
            </a:r>
          </a:p>
        </p:txBody>
      </p:sp>
      <p:sp>
        <p:nvSpPr>
          <p:cNvPr id="107531" name="Rectangle 36"/>
          <p:cNvSpPr>
            <a:spLocks noChangeArrowheads="1"/>
          </p:cNvSpPr>
          <p:nvPr/>
        </p:nvSpPr>
        <p:spPr bwMode="auto">
          <a:xfrm>
            <a:off x="4627563" y="3554413"/>
            <a:ext cx="3505200" cy="346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>
              <a:lnSpc>
                <a:spcPct val="90000"/>
              </a:lnSpc>
            </a:pPr>
            <a:r>
              <a:rPr lang="en-US" sz="1800" b="1">
                <a:solidFill>
                  <a:srgbClr val="0B04FF"/>
                </a:solidFill>
                <a:latin typeface="Courier New" pitchFamily="49" charset="0"/>
              </a:rPr>
              <a:t>oppCh(self)</a:t>
            </a:r>
            <a:endParaRPr lang="en-US" sz="2800" b="1">
              <a:solidFill>
                <a:srgbClr val="0B04FF"/>
              </a:solidFill>
              <a:latin typeface="Courier New" pitchFamily="49" charset="0"/>
            </a:endParaRPr>
          </a:p>
        </p:txBody>
      </p:sp>
      <p:sp>
        <p:nvSpPr>
          <p:cNvPr id="107532" name="Text Box 45"/>
          <p:cNvSpPr txBox="1">
            <a:spLocks noChangeArrowheads="1"/>
          </p:cNvSpPr>
          <p:nvPr/>
        </p:nvSpPr>
        <p:spPr bwMode="auto">
          <a:xfrm>
            <a:off x="1182688" y="1563688"/>
            <a:ext cx="146208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b="1">
                <a:latin typeface="Courier New" pitchFamily="49" charset="0"/>
              </a:rPr>
              <a:t>Board</a:t>
            </a:r>
            <a:endParaRPr lang="en-US">
              <a:latin typeface="Times" charset="0"/>
            </a:endParaRPr>
          </a:p>
        </p:txBody>
      </p:sp>
      <p:sp>
        <p:nvSpPr>
          <p:cNvPr id="107533" name="Text Box 46"/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609600" y="2190750"/>
            <a:ext cx="46164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400" b="1">
                <a:solidFill>
                  <a:srgbClr val="000000"/>
                </a:solidFill>
                <a:latin typeface="Courier New" pitchFamily="49" charset="0"/>
              </a:rPr>
              <a:t>__init__( self, width, height )</a:t>
            </a:r>
            <a:endParaRPr lang="en-US" sz="140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107534" name="Text Box 47"/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609600" y="2662238"/>
            <a:ext cx="4294188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400" b="1">
                <a:solidFill>
                  <a:srgbClr val="000000"/>
                </a:solidFill>
                <a:latin typeface="Courier New" pitchFamily="49" charset="0"/>
              </a:rPr>
              <a:t>allowsMove( self, col )</a:t>
            </a:r>
            <a:endParaRPr lang="en-US" sz="140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107535" name="Text Box 48"/>
          <p:cNvSpPr txBox="1"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609600" y="4079875"/>
            <a:ext cx="4294188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400" b="1">
                <a:solidFill>
                  <a:srgbClr val="000000"/>
                </a:solidFill>
                <a:latin typeface="Courier New" pitchFamily="49" charset="0"/>
              </a:rPr>
              <a:t>__repr__( self )</a:t>
            </a:r>
            <a:endParaRPr lang="en-US" sz="140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107536" name="Text Box 49"/>
          <p:cNvSpPr txBox="1">
            <a:spLocks noChangeArrowheads="1"/>
          </p:cNvSpPr>
          <p:nvPr>
            <p:custDataLst>
              <p:tags r:id="rId4"/>
            </p:custDataLst>
          </p:nvPr>
        </p:nvSpPr>
        <p:spPr bwMode="auto">
          <a:xfrm>
            <a:off x="609600" y="3135313"/>
            <a:ext cx="4294188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400" b="1">
                <a:solidFill>
                  <a:srgbClr val="000000"/>
                </a:solidFill>
                <a:latin typeface="Courier New" pitchFamily="49" charset="0"/>
              </a:rPr>
              <a:t>addMove( self, col, ox )</a:t>
            </a:r>
            <a:endParaRPr lang="en-US" sz="140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107537" name="Text Box 50"/>
          <p:cNvSpPr txBox="1">
            <a:spLocks noChangeArrowheads="1"/>
          </p:cNvSpPr>
          <p:nvPr>
            <p:custDataLst>
              <p:tags r:id="rId5"/>
            </p:custDataLst>
          </p:nvPr>
        </p:nvSpPr>
        <p:spPr bwMode="auto">
          <a:xfrm>
            <a:off x="609600" y="4551363"/>
            <a:ext cx="4294188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400" b="1">
                <a:solidFill>
                  <a:srgbClr val="000000"/>
                </a:solidFill>
                <a:latin typeface="Courier New" pitchFamily="49" charset="0"/>
              </a:rPr>
              <a:t>isFull( self )</a:t>
            </a:r>
            <a:endParaRPr lang="en-US" sz="140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107538" name="Text Box 51"/>
          <p:cNvSpPr txBox="1">
            <a:spLocks noChangeArrowheads="1"/>
          </p:cNvSpPr>
          <p:nvPr>
            <p:custDataLst>
              <p:tags r:id="rId6"/>
            </p:custDataLst>
          </p:nvPr>
        </p:nvSpPr>
        <p:spPr bwMode="auto">
          <a:xfrm>
            <a:off x="609600" y="5024438"/>
            <a:ext cx="4294188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400" b="1">
                <a:solidFill>
                  <a:srgbClr val="000000"/>
                </a:solidFill>
                <a:latin typeface="Courier New" pitchFamily="49" charset="0"/>
              </a:rPr>
              <a:t>winsFor( self, ox )</a:t>
            </a:r>
            <a:endParaRPr lang="en-US" sz="140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107539" name="Text Box 52"/>
          <p:cNvSpPr txBox="1">
            <a:spLocks noChangeArrowheads="1"/>
          </p:cNvSpPr>
          <p:nvPr>
            <p:custDataLst>
              <p:tags r:id="rId7"/>
            </p:custDataLst>
          </p:nvPr>
        </p:nvSpPr>
        <p:spPr bwMode="auto">
          <a:xfrm>
            <a:off x="609600" y="5497513"/>
            <a:ext cx="4294188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400" b="1">
                <a:solidFill>
                  <a:srgbClr val="000000"/>
                </a:solidFill>
                <a:latin typeface="Courier New" pitchFamily="49" charset="0"/>
              </a:rPr>
              <a:t>hostGame( self )</a:t>
            </a:r>
            <a:endParaRPr lang="en-US" sz="140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107540" name="Text Box 53"/>
          <p:cNvSpPr txBox="1">
            <a:spLocks noChangeArrowheads="1"/>
          </p:cNvSpPr>
          <p:nvPr>
            <p:custDataLst>
              <p:tags r:id="rId8"/>
            </p:custDataLst>
          </p:nvPr>
        </p:nvSpPr>
        <p:spPr bwMode="auto">
          <a:xfrm>
            <a:off x="609600" y="3606800"/>
            <a:ext cx="4294188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400" b="1">
                <a:solidFill>
                  <a:srgbClr val="000000"/>
                </a:solidFill>
                <a:latin typeface="Courier New" pitchFamily="49" charset="0"/>
              </a:rPr>
              <a:t>delMove( self, col )</a:t>
            </a:r>
            <a:endParaRPr lang="en-US" sz="140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107541" name="Text Box 52"/>
          <p:cNvSpPr txBox="1">
            <a:spLocks noChangeArrowheads="1"/>
          </p:cNvSpPr>
          <p:nvPr>
            <p:custDataLst>
              <p:tags r:id="rId9"/>
            </p:custDataLst>
          </p:nvPr>
        </p:nvSpPr>
        <p:spPr bwMode="auto">
          <a:xfrm>
            <a:off x="609600" y="6019800"/>
            <a:ext cx="4294188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400" b="1">
                <a:solidFill>
                  <a:srgbClr val="000000"/>
                </a:solidFill>
                <a:latin typeface="Courier New" pitchFamily="49" charset="0"/>
              </a:rPr>
              <a:t>set( self, movestring )</a:t>
            </a:r>
            <a:endParaRPr lang="en-US" sz="1400">
              <a:solidFill>
                <a:srgbClr val="000000"/>
              </a:solidFill>
              <a:latin typeface="Times" charset="0"/>
            </a:endParaRPr>
          </a:p>
        </p:txBody>
      </p:sp>
      <p:grpSp>
        <p:nvGrpSpPr>
          <p:cNvPr id="107542" name="Group 32"/>
          <p:cNvGrpSpPr>
            <a:grpSpLocks/>
          </p:cNvGrpSpPr>
          <p:nvPr>
            <p:custDataLst>
              <p:tags r:id="rId10"/>
            </p:custDataLst>
          </p:nvPr>
        </p:nvGrpSpPr>
        <p:grpSpPr bwMode="auto">
          <a:xfrm>
            <a:off x="7954963" y="3889375"/>
            <a:ext cx="236537" cy="257175"/>
            <a:chOff x="2928" y="1051"/>
            <a:chExt cx="840" cy="957"/>
          </a:xfrm>
        </p:grpSpPr>
        <p:sp>
          <p:nvSpPr>
            <p:cNvPr id="107545" name="Freeform 33"/>
            <p:cNvSpPr>
              <a:spLocks/>
            </p:cNvSpPr>
            <p:nvPr>
              <p:custDataLst>
                <p:tags r:id="rId11"/>
              </p:custDataLst>
            </p:nvPr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24 w 1048"/>
                <a:gd name="T1" fmla="*/ 21 h 250"/>
                <a:gd name="T2" fmla="*/ 42 w 1048"/>
                <a:gd name="T3" fmla="*/ 83 h 250"/>
                <a:gd name="T4" fmla="*/ 43 w 1048"/>
                <a:gd name="T5" fmla="*/ 111 h 250"/>
                <a:gd name="T6" fmla="*/ 46 w 1048"/>
                <a:gd name="T7" fmla="*/ 126 h 250"/>
                <a:gd name="T8" fmla="*/ 48 w 1048"/>
                <a:gd name="T9" fmla="*/ 167 h 250"/>
                <a:gd name="T10" fmla="*/ 33 w 1048"/>
                <a:gd name="T11" fmla="*/ 236 h 250"/>
                <a:gd name="T12" fmla="*/ 4 w 1048"/>
                <a:gd name="T13" fmla="*/ 216 h 250"/>
                <a:gd name="T14" fmla="*/ 0 w 1048"/>
                <a:gd name="T15" fmla="*/ 195 h 250"/>
                <a:gd name="T16" fmla="*/ 2 w 1048"/>
                <a:gd name="T17" fmla="*/ 161 h 250"/>
                <a:gd name="T18" fmla="*/ 4 w 1048"/>
                <a:gd name="T19" fmla="*/ 125 h 250"/>
                <a:gd name="T20" fmla="*/ 9 w 1048"/>
                <a:gd name="T21" fmla="*/ 76 h 250"/>
                <a:gd name="T22" fmla="*/ 13 w 1048"/>
                <a:gd name="T23" fmla="*/ 55 h 250"/>
                <a:gd name="T24" fmla="*/ 15 w 1048"/>
                <a:gd name="T25" fmla="*/ 28 h 250"/>
                <a:gd name="T26" fmla="*/ 17 w 1048"/>
                <a:gd name="T27" fmla="*/ 14 h 250"/>
                <a:gd name="T28" fmla="*/ 22 w 1048"/>
                <a:gd name="T29" fmla="*/ 28 h 250"/>
                <a:gd name="T30" fmla="*/ 24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7546" name="Oval 34"/>
            <p:cNvSpPr>
              <a:spLocks noChangeArrowheads="1"/>
            </p:cNvSpPr>
            <p:nvPr>
              <p:custDataLst>
                <p:tags r:id="rId12"/>
              </p:custDataLst>
            </p:nvPr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7547" name="Oval 35"/>
            <p:cNvSpPr>
              <a:spLocks noChangeArrowheads="1"/>
            </p:cNvSpPr>
            <p:nvPr>
              <p:custDataLst>
                <p:tags r:id="rId13"/>
              </p:custDataLst>
            </p:nvPr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7548" name="Oval 36"/>
            <p:cNvSpPr>
              <a:spLocks noChangeArrowheads="1"/>
            </p:cNvSpPr>
            <p:nvPr>
              <p:custDataLst>
                <p:tags r:id="rId14"/>
              </p:custDataLst>
            </p:nvPr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7549" name="Oval 37"/>
            <p:cNvSpPr>
              <a:spLocks noChangeArrowheads="1"/>
            </p:cNvSpPr>
            <p:nvPr>
              <p:custDataLst>
                <p:tags r:id="rId15"/>
              </p:custDataLst>
            </p:nvPr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7550" name="Oval 38"/>
            <p:cNvSpPr>
              <a:spLocks noChangeArrowheads="1"/>
            </p:cNvSpPr>
            <p:nvPr>
              <p:custDataLst>
                <p:tags r:id="rId16"/>
              </p:custDataLst>
            </p:nvPr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7551" name="Oval 39"/>
            <p:cNvSpPr>
              <a:spLocks noChangeArrowheads="1"/>
            </p:cNvSpPr>
            <p:nvPr>
              <p:custDataLst>
                <p:tags r:id="rId17"/>
              </p:custDataLst>
            </p:nvPr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7552" name="Oval 40"/>
            <p:cNvSpPr>
              <a:spLocks noChangeArrowheads="1"/>
            </p:cNvSpPr>
            <p:nvPr>
              <p:custDataLst>
                <p:tags r:id="rId18"/>
              </p:custDataLst>
            </p:nvPr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7553" name="AutoShape 41"/>
            <p:cNvSpPr>
              <a:spLocks noChangeArrowheads="1"/>
            </p:cNvSpPr>
            <p:nvPr>
              <p:custDataLst>
                <p:tags r:id="rId19"/>
              </p:custDataLst>
            </p:nvPr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7554" name="Freeform 42"/>
            <p:cNvSpPr>
              <a:spLocks/>
            </p:cNvSpPr>
            <p:nvPr>
              <p:custDataLst>
                <p:tags r:id="rId20"/>
              </p:custDataLst>
            </p:nvPr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7555" name="Freeform 43"/>
            <p:cNvSpPr>
              <a:spLocks/>
            </p:cNvSpPr>
            <p:nvPr>
              <p:custDataLst>
                <p:tags r:id="rId21"/>
              </p:custDataLst>
            </p:nvPr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7556" name="Freeform 44"/>
            <p:cNvSpPr>
              <a:spLocks/>
            </p:cNvSpPr>
            <p:nvPr>
              <p:custDataLst>
                <p:tags r:id="rId22"/>
              </p:custDataLst>
            </p:nvPr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7557" name="Freeform 45"/>
            <p:cNvSpPr>
              <a:spLocks/>
            </p:cNvSpPr>
            <p:nvPr>
              <p:custDataLst>
                <p:tags r:id="rId23"/>
              </p:custDataLst>
            </p:nvPr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07543" name="Text Box 46"/>
          <p:cNvSpPr txBox="1">
            <a:spLocks noChangeArrowheads="1"/>
          </p:cNvSpPr>
          <p:nvPr/>
        </p:nvSpPr>
        <p:spPr bwMode="auto">
          <a:xfrm>
            <a:off x="7620000" y="3657600"/>
            <a:ext cx="765175" cy="230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900">
                <a:solidFill>
                  <a:srgbClr val="008000"/>
                </a:solidFill>
                <a:latin typeface="Comic Sans MS" pitchFamily="66" charset="0"/>
              </a:rPr>
              <a:t>Demos?</a:t>
            </a:r>
          </a:p>
        </p:txBody>
      </p:sp>
      <p:sp>
        <p:nvSpPr>
          <p:cNvPr id="107544" name="Right Brace 38"/>
          <p:cNvSpPr>
            <a:spLocks/>
          </p:cNvSpPr>
          <p:nvPr/>
        </p:nvSpPr>
        <p:spPr bwMode="auto">
          <a:xfrm>
            <a:off x="7612063" y="3554413"/>
            <a:ext cx="214312" cy="709612"/>
          </a:xfrm>
          <a:prstGeom prst="rightBrace">
            <a:avLst>
              <a:gd name="adj1" fmla="val 31440"/>
              <a:gd name="adj2" fmla="val 50000"/>
            </a:avLst>
          </a:prstGeom>
          <a:noFill/>
          <a:ln w="9525">
            <a:solidFill>
              <a:srgbClr val="0B04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ounded Rectangle 6"/>
          <p:cNvSpPr/>
          <p:nvPr/>
        </p:nvSpPr>
        <p:spPr bwMode="auto">
          <a:xfrm>
            <a:off x="304799" y="1670222"/>
            <a:ext cx="8159579" cy="691978"/>
          </a:xfrm>
          <a:prstGeom prst="roundRect">
            <a:avLst/>
          </a:prstGeom>
          <a:solidFill>
            <a:schemeClr val="tx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itchFamily="-106" charset="0"/>
              <a:ea typeface="ＭＳ Ｐゴシック" pitchFamily="-106" charset="-128"/>
              <a:cs typeface="ＭＳ Ｐゴシック" pitchFamily="-106" charset="-128"/>
            </a:endParaRPr>
          </a:p>
        </p:txBody>
      </p:sp>
      <p:sp>
        <p:nvSpPr>
          <p:cNvPr id="10242" name="Text Box 5"/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304799" y="216903"/>
            <a:ext cx="8534399" cy="7078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MS PGothic" pitchFamily="34" charset="-128"/>
              </a:rPr>
              <a:t>Zero Ply</a:t>
            </a:r>
            <a:endParaRPr kumimoji="0" lang="en-US" sz="1800" b="1" i="1" u="none" strike="noStrike" kern="1200" cap="none" spc="0" normalizeH="0" baseline="0" noProof="0" dirty="0">
              <a:ln>
                <a:noFill/>
              </a:ln>
              <a:solidFill>
                <a:srgbClr val="333399"/>
              </a:solidFill>
              <a:effectLst/>
              <a:uLnTx/>
              <a:uFillTx/>
              <a:latin typeface="Cambria" panose="02040503050406030204" pitchFamily="18" charset="0"/>
              <a:ea typeface="MS PGothic" pitchFamily="34" charset="-128"/>
            </a:endParaRPr>
          </a:p>
        </p:txBody>
      </p:sp>
      <p:sp>
        <p:nvSpPr>
          <p:cNvPr id="10244" name="Text Box 50"/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4953000" y="3376743"/>
            <a:ext cx="3048000" cy="256685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4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Courier New" pitchFamily="49" charset="0"/>
                <a:ea typeface="MS PGothic" pitchFamily="34" charset="-128"/>
              </a:rPr>
              <a:t>| | | | | | | |</a:t>
            </a:r>
          </a:p>
          <a:p>
            <a:pPr marL="0" marR="0" lvl="0" indent="0" algn="l" defTabSz="914400" rtl="0" eaLnBrk="0" fontAlgn="base" latinLnBrk="0" hangingPunct="0">
              <a:lnSpc>
                <a:spcPct val="4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Courier New" pitchFamily="49" charset="0"/>
                <a:ea typeface="MS PGothic" pitchFamily="34" charset="-128"/>
              </a:rPr>
              <a:t>| | | | | | | |</a:t>
            </a:r>
          </a:p>
          <a:p>
            <a:pPr marL="0" marR="0" lvl="0" indent="0" algn="l" defTabSz="914400" rtl="0" eaLnBrk="0" fontAlgn="base" latinLnBrk="0" hangingPunct="0">
              <a:lnSpc>
                <a:spcPct val="4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Courier New" pitchFamily="49" charset="0"/>
                <a:ea typeface="MS PGothic" pitchFamily="34" charset="-128"/>
              </a:rPr>
              <a:t>| | | </a:t>
            </a:r>
            <a:r>
              <a:rPr kumimoji="0" lang="en-US" sz="2400" b="1" i="0" u="none" strike="noStrike" kern="1200" cap="none" spc="0" normalizeH="0" baseline="0" noProof="0" dirty="0" smtClean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Courier New" pitchFamily="49" charset="0"/>
                <a:ea typeface="MS PGothic" pitchFamily="34" charset="-128"/>
              </a:rPr>
              <a:t>|</a:t>
            </a:r>
            <a:r>
              <a:rPr kumimoji="0" lang="en-US" sz="2400" b="1" i="0" u="none" strike="noStrike" kern="1200" cap="none" spc="0" normalizeH="0" noProof="0" dirty="0" smtClean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Courier New" pitchFamily="49" charset="0"/>
                <a:ea typeface="MS PGothic" pitchFamily="34" charset="-128"/>
              </a:rPr>
              <a:t> </a:t>
            </a:r>
            <a:r>
              <a:rPr kumimoji="0" lang="en-US" sz="2400" b="1" i="0" u="none" strike="noStrike" kern="1200" cap="none" spc="0" normalizeH="0" baseline="0" noProof="0" dirty="0" smtClean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Courier New" pitchFamily="49" charset="0"/>
                <a:ea typeface="MS PGothic" pitchFamily="34" charset="-128"/>
              </a:rPr>
              <a:t>| </a:t>
            </a: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Courier New" pitchFamily="49" charset="0"/>
                <a:ea typeface="MS PGothic" pitchFamily="34" charset="-128"/>
              </a:rPr>
              <a:t>| | |</a:t>
            </a:r>
          </a:p>
          <a:p>
            <a:pPr marL="0" marR="0" lvl="0" indent="0" algn="l" defTabSz="914400" rtl="0" eaLnBrk="0" fontAlgn="base" latinLnBrk="0" hangingPunct="0">
              <a:lnSpc>
                <a:spcPct val="4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Courier New" pitchFamily="49" charset="0"/>
                <a:ea typeface="MS PGothic" pitchFamily="34" charset="-128"/>
              </a:rPr>
              <a:t>| | | |X| | | |</a:t>
            </a:r>
          </a:p>
          <a:p>
            <a:pPr marL="0" marR="0" lvl="0" indent="0" algn="l" defTabSz="914400" rtl="0" eaLnBrk="0" fontAlgn="base" latinLnBrk="0" hangingPunct="0">
              <a:lnSpc>
                <a:spcPct val="4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Courier New" pitchFamily="49" charset="0"/>
                <a:ea typeface="MS PGothic" pitchFamily="34" charset="-128"/>
              </a:rPr>
              <a:t>| |</a:t>
            </a:r>
            <a:r>
              <a:rPr kumimoji="0" lang="en-US" sz="2400" b="1" i="0" u="none" strike="noStrike" kern="1200" cap="none" spc="0" normalizeH="0" baseline="0" noProof="0" dirty="0" smtClean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Courier New" pitchFamily="49" charset="0"/>
                <a:ea typeface="MS PGothic" pitchFamily="34" charset="-128"/>
              </a:rPr>
              <a:t>X|X|X|O| </a:t>
            </a: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Courier New" pitchFamily="49" charset="0"/>
                <a:ea typeface="MS PGothic" pitchFamily="34" charset="-128"/>
              </a:rPr>
              <a:t>| |</a:t>
            </a:r>
          </a:p>
          <a:p>
            <a:pPr marL="0" marR="0" lvl="0" indent="0" algn="l" defTabSz="914400" rtl="0" eaLnBrk="0" fontAlgn="base" latinLnBrk="0" hangingPunct="0">
              <a:lnSpc>
                <a:spcPct val="4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Courier New" pitchFamily="49" charset="0"/>
                <a:ea typeface="MS PGothic" pitchFamily="34" charset="-128"/>
              </a:rPr>
              <a:t>|</a:t>
            </a:r>
            <a:r>
              <a:rPr kumimoji="0" lang="en-US" sz="2400" b="1" i="0" u="none" strike="noStrike" kern="1200" cap="none" spc="0" normalizeH="0" baseline="0" noProof="0" dirty="0" smtClean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Courier New" pitchFamily="49" charset="0"/>
                <a:ea typeface="MS PGothic" pitchFamily="34" charset="-128"/>
              </a:rPr>
              <a:t>X|O|O|O|X|O| |</a:t>
            </a:r>
            <a:endParaRPr kumimoji="0" lang="en-US" sz="2400" b="1" i="0" u="none" strike="noStrike" kern="1200" cap="none" spc="0" normalizeH="0" baseline="0" noProof="0" dirty="0">
              <a:ln>
                <a:noFill/>
              </a:ln>
              <a:solidFill>
                <a:srgbClr val="333399"/>
              </a:solidFill>
              <a:effectLst/>
              <a:uLnTx/>
              <a:uFillTx/>
              <a:latin typeface="Courier New" pitchFamily="49" charset="0"/>
              <a:ea typeface="MS PGothic" pitchFamily="34" charset="-128"/>
            </a:endParaRPr>
          </a:p>
          <a:p>
            <a:pPr marL="0" marR="0" lvl="0" indent="0" algn="l" defTabSz="914400" rtl="0" eaLnBrk="0" fontAlgn="base" latinLnBrk="0" hangingPunct="0">
              <a:lnSpc>
                <a:spcPct val="4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Courier New" pitchFamily="49" charset="0"/>
                <a:ea typeface="MS PGothic" pitchFamily="34" charset="-128"/>
              </a:rPr>
              <a:t>---------------</a:t>
            </a:r>
          </a:p>
          <a:p>
            <a:pPr marL="0" marR="0" lvl="0" indent="0" algn="l" defTabSz="914400" rtl="0" eaLnBrk="0" fontAlgn="base" latinLnBrk="0" hangingPunct="0">
              <a:lnSpc>
                <a:spcPct val="4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Courier New" pitchFamily="49" charset="0"/>
                <a:ea typeface="MS PGothic" pitchFamily="34" charset="-128"/>
              </a:rPr>
              <a:t> 0 1 2 3 4 5 6</a:t>
            </a:r>
          </a:p>
        </p:txBody>
      </p:sp>
      <p:sp>
        <p:nvSpPr>
          <p:cNvPr id="10248" name="Oval 68"/>
          <p:cNvSpPr>
            <a:spLocks noChangeArrowheads="1"/>
          </p:cNvSpPr>
          <p:nvPr/>
        </p:nvSpPr>
        <p:spPr bwMode="auto">
          <a:xfrm>
            <a:off x="1355725" y="324021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</a:endParaRPr>
          </a:p>
        </p:txBody>
      </p:sp>
      <p:sp>
        <p:nvSpPr>
          <p:cNvPr id="10249" name="Oval 69"/>
          <p:cNvSpPr>
            <a:spLocks noChangeArrowheads="1"/>
          </p:cNvSpPr>
          <p:nvPr/>
        </p:nvSpPr>
        <p:spPr bwMode="auto">
          <a:xfrm>
            <a:off x="1355725" y="360216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</a:endParaRPr>
          </a:p>
        </p:txBody>
      </p:sp>
      <p:sp>
        <p:nvSpPr>
          <p:cNvPr id="10250" name="Oval 70"/>
          <p:cNvSpPr>
            <a:spLocks noChangeArrowheads="1"/>
          </p:cNvSpPr>
          <p:nvPr/>
        </p:nvSpPr>
        <p:spPr bwMode="auto">
          <a:xfrm>
            <a:off x="1355725" y="396570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</a:endParaRPr>
          </a:p>
        </p:txBody>
      </p:sp>
      <p:sp>
        <p:nvSpPr>
          <p:cNvPr id="10251" name="Oval 71"/>
          <p:cNvSpPr>
            <a:spLocks noChangeArrowheads="1"/>
          </p:cNvSpPr>
          <p:nvPr/>
        </p:nvSpPr>
        <p:spPr bwMode="auto">
          <a:xfrm>
            <a:off x="1355725" y="4329243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</a:endParaRPr>
          </a:p>
        </p:txBody>
      </p:sp>
      <p:sp>
        <p:nvSpPr>
          <p:cNvPr id="10252" name="Oval 72"/>
          <p:cNvSpPr>
            <a:spLocks noChangeArrowheads="1"/>
          </p:cNvSpPr>
          <p:nvPr/>
        </p:nvSpPr>
        <p:spPr bwMode="auto">
          <a:xfrm>
            <a:off x="1355725" y="469278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</a:endParaRPr>
          </a:p>
        </p:txBody>
      </p:sp>
      <p:sp>
        <p:nvSpPr>
          <p:cNvPr id="10253" name="Oval 73"/>
          <p:cNvSpPr>
            <a:spLocks noChangeArrowheads="1"/>
          </p:cNvSpPr>
          <p:nvPr/>
        </p:nvSpPr>
        <p:spPr bwMode="auto">
          <a:xfrm>
            <a:off x="1355725" y="5056318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</a:endParaRPr>
          </a:p>
        </p:txBody>
      </p:sp>
      <p:sp>
        <p:nvSpPr>
          <p:cNvPr id="10254" name="Oval 74"/>
          <p:cNvSpPr>
            <a:spLocks noChangeArrowheads="1"/>
          </p:cNvSpPr>
          <p:nvPr/>
        </p:nvSpPr>
        <p:spPr bwMode="auto">
          <a:xfrm>
            <a:off x="1736725" y="324021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</a:endParaRPr>
          </a:p>
        </p:txBody>
      </p:sp>
      <p:sp>
        <p:nvSpPr>
          <p:cNvPr id="10255" name="Oval 75"/>
          <p:cNvSpPr>
            <a:spLocks noChangeArrowheads="1"/>
          </p:cNvSpPr>
          <p:nvPr/>
        </p:nvSpPr>
        <p:spPr bwMode="auto">
          <a:xfrm>
            <a:off x="1736725" y="360216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</a:endParaRPr>
          </a:p>
        </p:txBody>
      </p:sp>
      <p:sp>
        <p:nvSpPr>
          <p:cNvPr id="10256" name="Oval 76"/>
          <p:cNvSpPr>
            <a:spLocks noChangeArrowheads="1"/>
          </p:cNvSpPr>
          <p:nvPr/>
        </p:nvSpPr>
        <p:spPr bwMode="auto">
          <a:xfrm>
            <a:off x="1736725" y="396570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</a:endParaRPr>
          </a:p>
        </p:txBody>
      </p:sp>
      <p:sp>
        <p:nvSpPr>
          <p:cNvPr id="10257" name="Oval 77"/>
          <p:cNvSpPr>
            <a:spLocks noChangeArrowheads="1"/>
          </p:cNvSpPr>
          <p:nvPr/>
        </p:nvSpPr>
        <p:spPr bwMode="auto">
          <a:xfrm>
            <a:off x="1736725" y="4329243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</a:endParaRPr>
          </a:p>
        </p:txBody>
      </p:sp>
      <p:sp>
        <p:nvSpPr>
          <p:cNvPr id="10258" name="Oval 78"/>
          <p:cNvSpPr>
            <a:spLocks noChangeArrowheads="1"/>
          </p:cNvSpPr>
          <p:nvPr/>
        </p:nvSpPr>
        <p:spPr bwMode="auto">
          <a:xfrm>
            <a:off x="1736725" y="4692780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</a:endParaRPr>
          </a:p>
        </p:txBody>
      </p:sp>
      <p:sp>
        <p:nvSpPr>
          <p:cNvPr id="10259" name="Oval 79"/>
          <p:cNvSpPr>
            <a:spLocks noChangeArrowheads="1"/>
          </p:cNvSpPr>
          <p:nvPr/>
        </p:nvSpPr>
        <p:spPr bwMode="auto">
          <a:xfrm>
            <a:off x="2117725" y="324021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</a:endParaRPr>
          </a:p>
        </p:txBody>
      </p:sp>
      <p:sp>
        <p:nvSpPr>
          <p:cNvPr id="10260" name="Oval 80"/>
          <p:cNvSpPr>
            <a:spLocks noChangeArrowheads="1"/>
          </p:cNvSpPr>
          <p:nvPr/>
        </p:nvSpPr>
        <p:spPr bwMode="auto">
          <a:xfrm>
            <a:off x="2117725" y="360216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</a:endParaRPr>
          </a:p>
        </p:txBody>
      </p:sp>
      <p:sp>
        <p:nvSpPr>
          <p:cNvPr id="10261" name="Oval 81"/>
          <p:cNvSpPr>
            <a:spLocks noChangeArrowheads="1"/>
          </p:cNvSpPr>
          <p:nvPr/>
        </p:nvSpPr>
        <p:spPr bwMode="auto">
          <a:xfrm>
            <a:off x="2117725" y="396570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</a:endParaRPr>
          </a:p>
        </p:txBody>
      </p:sp>
      <p:sp>
        <p:nvSpPr>
          <p:cNvPr id="10262" name="Oval 82"/>
          <p:cNvSpPr>
            <a:spLocks noChangeArrowheads="1"/>
          </p:cNvSpPr>
          <p:nvPr/>
        </p:nvSpPr>
        <p:spPr bwMode="auto">
          <a:xfrm>
            <a:off x="2117725" y="4329243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</a:endParaRPr>
          </a:p>
        </p:txBody>
      </p:sp>
      <p:sp>
        <p:nvSpPr>
          <p:cNvPr id="10263" name="Oval 83"/>
          <p:cNvSpPr>
            <a:spLocks noChangeArrowheads="1"/>
          </p:cNvSpPr>
          <p:nvPr/>
        </p:nvSpPr>
        <p:spPr bwMode="auto">
          <a:xfrm>
            <a:off x="2117725" y="4692780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</a:endParaRPr>
          </a:p>
        </p:txBody>
      </p:sp>
      <p:sp>
        <p:nvSpPr>
          <p:cNvPr id="10264" name="Oval 84"/>
          <p:cNvSpPr>
            <a:spLocks noChangeArrowheads="1"/>
          </p:cNvSpPr>
          <p:nvPr/>
        </p:nvSpPr>
        <p:spPr bwMode="auto">
          <a:xfrm>
            <a:off x="2498725" y="324021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</a:endParaRPr>
          </a:p>
        </p:txBody>
      </p:sp>
      <p:sp>
        <p:nvSpPr>
          <p:cNvPr id="10265" name="Oval 85"/>
          <p:cNvSpPr>
            <a:spLocks noChangeArrowheads="1"/>
          </p:cNvSpPr>
          <p:nvPr/>
        </p:nvSpPr>
        <p:spPr bwMode="auto">
          <a:xfrm>
            <a:off x="2498725" y="360216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</a:endParaRPr>
          </a:p>
        </p:txBody>
      </p:sp>
      <p:sp>
        <p:nvSpPr>
          <p:cNvPr id="10266" name="Oval 86"/>
          <p:cNvSpPr>
            <a:spLocks noChangeArrowheads="1"/>
          </p:cNvSpPr>
          <p:nvPr/>
        </p:nvSpPr>
        <p:spPr bwMode="auto">
          <a:xfrm>
            <a:off x="2498725" y="396570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</a:endParaRPr>
          </a:p>
        </p:txBody>
      </p:sp>
      <p:sp>
        <p:nvSpPr>
          <p:cNvPr id="10267" name="Oval 87"/>
          <p:cNvSpPr>
            <a:spLocks noChangeArrowheads="1"/>
          </p:cNvSpPr>
          <p:nvPr/>
        </p:nvSpPr>
        <p:spPr bwMode="auto">
          <a:xfrm>
            <a:off x="2498725" y="4329243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</a:endParaRPr>
          </a:p>
        </p:txBody>
      </p:sp>
      <p:sp>
        <p:nvSpPr>
          <p:cNvPr id="10268" name="Oval 88"/>
          <p:cNvSpPr>
            <a:spLocks noChangeArrowheads="1"/>
          </p:cNvSpPr>
          <p:nvPr/>
        </p:nvSpPr>
        <p:spPr bwMode="auto">
          <a:xfrm>
            <a:off x="2498725" y="4692780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</a:endParaRPr>
          </a:p>
        </p:txBody>
      </p:sp>
      <p:sp>
        <p:nvSpPr>
          <p:cNvPr id="10269" name="Oval 89"/>
          <p:cNvSpPr>
            <a:spLocks noChangeArrowheads="1"/>
          </p:cNvSpPr>
          <p:nvPr/>
        </p:nvSpPr>
        <p:spPr bwMode="auto">
          <a:xfrm>
            <a:off x="2879725" y="324021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</a:endParaRPr>
          </a:p>
        </p:txBody>
      </p:sp>
      <p:sp>
        <p:nvSpPr>
          <p:cNvPr id="10270" name="Oval 90"/>
          <p:cNvSpPr>
            <a:spLocks noChangeArrowheads="1"/>
          </p:cNvSpPr>
          <p:nvPr/>
        </p:nvSpPr>
        <p:spPr bwMode="auto">
          <a:xfrm>
            <a:off x="2879725" y="360216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</a:endParaRPr>
          </a:p>
        </p:txBody>
      </p:sp>
      <p:sp>
        <p:nvSpPr>
          <p:cNvPr id="10271" name="Oval 91"/>
          <p:cNvSpPr>
            <a:spLocks noChangeArrowheads="1"/>
          </p:cNvSpPr>
          <p:nvPr/>
        </p:nvSpPr>
        <p:spPr bwMode="auto">
          <a:xfrm>
            <a:off x="2879725" y="396570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</a:endParaRPr>
          </a:p>
        </p:txBody>
      </p:sp>
      <p:sp>
        <p:nvSpPr>
          <p:cNvPr id="10272" name="Oval 92"/>
          <p:cNvSpPr>
            <a:spLocks noChangeArrowheads="1"/>
          </p:cNvSpPr>
          <p:nvPr/>
        </p:nvSpPr>
        <p:spPr bwMode="auto">
          <a:xfrm>
            <a:off x="2879725" y="4329243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</a:endParaRPr>
          </a:p>
        </p:txBody>
      </p:sp>
      <p:sp>
        <p:nvSpPr>
          <p:cNvPr id="10273" name="Oval 93"/>
          <p:cNvSpPr>
            <a:spLocks noChangeArrowheads="1"/>
          </p:cNvSpPr>
          <p:nvPr/>
        </p:nvSpPr>
        <p:spPr bwMode="auto">
          <a:xfrm>
            <a:off x="2879725" y="5056318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</a:endParaRPr>
          </a:p>
        </p:txBody>
      </p:sp>
      <p:sp>
        <p:nvSpPr>
          <p:cNvPr id="10274" name="Oval 94"/>
          <p:cNvSpPr>
            <a:spLocks noChangeArrowheads="1"/>
          </p:cNvSpPr>
          <p:nvPr/>
        </p:nvSpPr>
        <p:spPr bwMode="auto">
          <a:xfrm>
            <a:off x="3260725" y="324021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</a:endParaRPr>
          </a:p>
        </p:txBody>
      </p:sp>
      <p:sp>
        <p:nvSpPr>
          <p:cNvPr id="10275" name="Oval 95"/>
          <p:cNvSpPr>
            <a:spLocks noChangeArrowheads="1"/>
          </p:cNvSpPr>
          <p:nvPr/>
        </p:nvSpPr>
        <p:spPr bwMode="auto">
          <a:xfrm>
            <a:off x="3260725" y="360216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</a:endParaRPr>
          </a:p>
        </p:txBody>
      </p:sp>
      <p:sp>
        <p:nvSpPr>
          <p:cNvPr id="10276" name="Oval 96"/>
          <p:cNvSpPr>
            <a:spLocks noChangeArrowheads="1"/>
          </p:cNvSpPr>
          <p:nvPr/>
        </p:nvSpPr>
        <p:spPr bwMode="auto">
          <a:xfrm>
            <a:off x="3260725" y="396570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</a:endParaRPr>
          </a:p>
        </p:txBody>
      </p:sp>
      <p:sp>
        <p:nvSpPr>
          <p:cNvPr id="10277" name="Oval 97"/>
          <p:cNvSpPr>
            <a:spLocks noChangeArrowheads="1"/>
          </p:cNvSpPr>
          <p:nvPr/>
        </p:nvSpPr>
        <p:spPr bwMode="auto">
          <a:xfrm>
            <a:off x="3260725" y="4329243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</a:endParaRPr>
          </a:p>
        </p:txBody>
      </p:sp>
      <p:sp>
        <p:nvSpPr>
          <p:cNvPr id="10278" name="Oval 98"/>
          <p:cNvSpPr>
            <a:spLocks noChangeArrowheads="1"/>
          </p:cNvSpPr>
          <p:nvPr/>
        </p:nvSpPr>
        <p:spPr bwMode="auto">
          <a:xfrm>
            <a:off x="3260725" y="469278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</a:endParaRPr>
          </a:p>
        </p:txBody>
      </p:sp>
      <p:sp>
        <p:nvSpPr>
          <p:cNvPr id="10279" name="Oval 99"/>
          <p:cNvSpPr>
            <a:spLocks noChangeArrowheads="1"/>
          </p:cNvSpPr>
          <p:nvPr/>
        </p:nvSpPr>
        <p:spPr bwMode="auto">
          <a:xfrm>
            <a:off x="3641725" y="324021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</a:endParaRPr>
          </a:p>
        </p:txBody>
      </p:sp>
      <p:sp>
        <p:nvSpPr>
          <p:cNvPr id="10280" name="Oval 100"/>
          <p:cNvSpPr>
            <a:spLocks noChangeArrowheads="1"/>
          </p:cNvSpPr>
          <p:nvPr/>
        </p:nvSpPr>
        <p:spPr bwMode="auto">
          <a:xfrm>
            <a:off x="3641725" y="360216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</a:endParaRPr>
          </a:p>
        </p:txBody>
      </p:sp>
      <p:sp>
        <p:nvSpPr>
          <p:cNvPr id="10281" name="Oval 101"/>
          <p:cNvSpPr>
            <a:spLocks noChangeArrowheads="1"/>
          </p:cNvSpPr>
          <p:nvPr/>
        </p:nvSpPr>
        <p:spPr bwMode="auto">
          <a:xfrm>
            <a:off x="3641725" y="396570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</a:endParaRPr>
          </a:p>
        </p:txBody>
      </p:sp>
      <p:sp>
        <p:nvSpPr>
          <p:cNvPr id="10282" name="Oval 102"/>
          <p:cNvSpPr>
            <a:spLocks noChangeArrowheads="1"/>
          </p:cNvSpPr>
          <p:nvPr/>
        </p:nvSpPr>
        <p:spPr bwMode="auto">
          <a:xfrm>
            <a:off x="3641725" y="4329243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</a:endParaRPr>
          </a:p>
        </p:txBody>
      </p:sp>
      <p:sp>
        <p:nvSpPr>
          <p:cNvPr id="10283" name="Oval 103"/>
          <p:cNvSpPr>
            <a:spLocks noChangeArrowheads="1"/>
          </p:cNvSpPr>
          <p:nvPr/>
        </p:nvSpPr>
        <p:spPr bwMode="auto">
          <a:xfrm>
            <a:off x="3641725" y="469278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</a:endParaRPr>
          </a:p>
        </p:txBody>
      </p:sp>
      <p:sp>
        <p:nvSpPr>
          <p:cNvPr id="10284" name="Oval 104"/>
          <p:cNvSpPr>
            <a:spLocks noChangeArrowheads="1"/>
          </p:cNvSpPr>
          <p:nvPr/>
        </p:nvSpPr>
        <p:spPr bwMode="auto">
          <a:xfrm>
            <a:off x="3641725" y="505631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</a:endParaRPr>
          </a:p>
        </p:txBody>
      </p:sp>
      <p:sp>
        <p:nvSpPr>
          <p:cNvPr id="10285" name="Rectangle 105"/>
          <p:cNvSpPr>
            <a:spLocks noChangeArrowheads="1"/>
          </p:cNvSpPr>
          <p:nvPr/>
        </p:nvSpPr>
        <p:spPr bwMode="auto">
          <a:xfrm>
            <a:off x="1295400" y="3156080"/>
            <a:ext cx="2714625" cy="2278063"/>
          </a:xfrm>
          <a:prstGeom prst="rect">
            <a:avLst/>
          </a:prstGeom>
          <a:noFill/>
          <a:ln w="28575">
            <a:solidFill>
              <a:srgbClr val="008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</a:endParaRPr>
          </a:p>
        </p:txBody>
      </p:sp>
      <p:sp>
        <p:nvSpPr>
          <p:cNvPr id="10286" name="Oval 120" descr="Dark vertical"/>
          <p:cNvSpPr>
            <a:spLocks noChangeArrowheads="1"/>
          </p:cNvSpPr>
          <p:nvPr/>
        </p:nvSpPr>
        <p:spPr bwMode="auto">
          <a:xfrm>
            <a:off x="1746250" y="5064255"/>
            <a:ext cx="304800" cy="304800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</a:endParaRPr>
          </a:p>
        </p:txBody>
      </p:sp>
      <p:sp>
        <p:nvSpPr>
          <p:cNvPr id="10287" name="Oval 121" descr="Dark vertical"/>
          <p:cNvSpPr>
            <a:spLocks noChangeArrowheads="1"/>
          </p:cNvSpPr>
          <p:nvPr/>
        </p:nvSpPr>
        <p:spPr bwMode="auto">
          <a:xfrm>
            <a:off x="2127250" y="5064255"/>
            <a:ext cx="304800" cy="304800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</a:endParaRPr>
          </a:p>
        </p:txBody>
      </p:sp>
      <p:sp>
        <p:nvSpPr>
          <p:cNvPr id="10288" name="Oval 122" descr="Dark vertical"/>
          <p:cNvSpPr>
            <a:spLocks noChangeArrowheads="1"/>
          </p:cNvSpPr>
          <p:nvPr/>
        </p:nvSpPr>
        <p:spPr bwMode="auto">
          <a:xfrm>
            <a:off x="2508250" y="5064255"/>
            <a:ext cx="304800" cy="304800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</a:endParaRPr>
          </a:p>
        </p:txBody>
      </p:sp>
      <p:sp>
        <p:nvSpPr>
          <p:cNvPr id="10289" name="Oval 123" descr="Dark vertical"/>
          <p:cNvSpPr>
            <a:spLocks noChangeArrowheads="1"/>
          </p:cNvSpPr>
          <p:nvPr/>
        </p:nvSpPr>
        <p:spPr bwMode="auto">
          <a:xfrm>
            <a:off x="2879725" y="4705480"/>
            <a:ext cx="304800" cy="304800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</a:endParaRPr>
          </a:p>
        </p:txBody>
      </p:sp>
      <p:sp>
        <p:nvSpPr>
          <p:cNvPr id="10290" name="Oval 124" descr="Dark vertical"/>
          <p:cNvSpPr>
            <a:spLocks noChangeArrowheads="1"/>
          </p:cNvSpPr>
          <p:nvPr/>
        </p:nvSpPr>
        <p:spPr bwMode="auto">
          <a:xfrm>
            <a:off x="3260725" y="5049968"/>
            <a:ext cx="304800" cy="304800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</a:endParaRPr>
          </a:p>
        </p:txBody>
      </p:sp>
      <p:sp>
        <p:nvSpPr>
          <p:cNvPr id="66" name="Rectangle 65"/>
          <p:cNvSpPr/>
          <p:nvPr/>
        </p:nvSpPr>
        <p:spPr>
          <a:xfrm>
            <a:off x="759298" y="3160199"/>
            <a:ext cx="452368" cy="4001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i="0" u="none" strike="noStrike" kern="120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Calibri" panose="020F0502020204030204" pitchFamily="34" charset="0"/>
                <a:ea typeface="MS PGothic" pitchFamily="34" charset="-128"/>
              </a:rPr>
              <a:t>b1</a:t>
            </a:r>
            <a:endParaRPr kumimoji="0" lang="en-US" sz="1400" i="0" u="none" strike="noStrike" kern="1200" cap="none" spc="0" normalizeH="0" baseline="0" noProof="0" dirty="0">
              <a:ln>
                <a:noFill/>
              </a:ln>
              <a:effectLst/>
              <a:uLnTx/>
              <a:uFillTx/>
              <a:latin typeface="Calibri" panose="020F0502020204030204" pitchFamily="34" charset="0"/>
              <a:ea typeface="MS PGothic" pitchFamily="34" charset="-128"/>
            </a:endParaRPr>
          </a:p>
        </p:txBody>
      </p:sp>
      <p:sp>
        <p:nvSpPr>
          <p:cNvPr id="67" name="Rectangle 66"/>
          <p:cNvSpPr/>
          <p:nvPr/>
        </p:nvSpPr>
        <p:spPr>
          <a:xfrm>
            <a:off x="866021" y="1803512"/>
            <a:ext cx="3570208" cy="4001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sz="2000" b="1" dirty="0" err="1" smtClean="0">
                <a:solidFill>
                  <a:schemeClr val="bg1"/>
                </a:solidFill>
                <a:latin typeface="Consolas" panose="020B0609020204030204" pitchFamily="49" charset="0"/>
              </a:rPr>
              <a:t>zero_ply</a:t>
            </a:r>
            <a:r>
              <a:rPr kumimoji="0" lang="en-US" sz="2000" b="1" i="0" u="none" strike="noStrike" kern="120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Consolas" panose="020B0609020204030204" pitchFamily="49" charset="0"/>
              </a:rPr>
              <a:t>.</a:t>
            </a:r>
            <a:r>
              <a:rPr kumimoji="0" lang="en-US" sz="2000" b="1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Consolas" panose="020B0609020204030204" pitchFamily="49" charset="0"/>
              </a:rPr>
              <a:t>scoresFor</a:t>
            </a:r>
            <a:r>
              <a:rPr kumimoji="0" lang="en-US" sz="2000" b="1" i="0" u="none" strike="noStrike" kern="120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Consolas" panose="020B0609020204030204" pitchFamily="49" charset="0"/>
              </a:rPr>
              <a:t>( b1 )</a:t>
            </a:r>
            <a:endParaRPr lang="en-US" sz="2000" b="1" dirty="0">
              <a:solidFill>
                <a:schemeClr val="bg1"/>
              </a:solidFill>
              <a:latin typeface="Consolas" panose="020B0609020204030204" pitchFamily="49" charset="0"/>
            </a:endParaRPr>
          </a:p>
        </p:txBody>
      </p:sp>
      <p:sp>
        <p:nvSpPr>
          <p:cNvPr id="2" name="Rectangle 1"/>
          <p:cNvSpPr/>
          <p:nvPr/>
        </p:nvSpPr>
        <p:spPr>
          <a:xfrm>
            <a:off x="4994265" y="1760937"/>
            <a:ext cx="2829621" cy="44268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>
              <a:lnSpc>
                <a:spcPct val="150000"/>
              </a:lnSpc>
              <a:spcBef>
                <a:spcPct val="50000"/>
              </a:spcBef>
              <a:defRPr/>
            </a:pPr>
            <a:r>
              <a:rPr lang="en-US" sz="1700" b="1" dirty="0" smtClean="0">
                <a:solidFill>
                  <a:schemeClr val="bg1"/>
                </a:solidFill>
                <a:latin typeface="Consolas" panose="020B0609020204030204" pitchFamily="49" charset="0"/>
              </a:rPr>
              <a:t>[50,50,50,50,50,50,50]</a:t>
            </a:r>
            <a:endParaRPr lang="en-US" sz="1700" b="1" dirty="0">
              <a:solidFill>
                <a:schemeClr val="bg1"/>
              </a:solidFill>
              <a:latin typeface="Consolas" panose="020B0609020204030204" pitchFamily="49" charset="0"/>
            </a:endParaRPr>
          </a:p>
        </p:txBody>
      </p:sp>
      <p:cxnSp>
        <p:nvCxnSpPr>
          <p:cNvPr id="9" name="Straight Arrow Connector 8"/>
          <p:cNvCxnSpPr/>
          <p:nvPr/>
        </p:nvCxnSpPr>
        <p:spPr bwMode="auto">
          <a:xfrm>
            <a:off x="5270157" y="2438400"/>
            <a:ext cx="0" cy="801818"/>
          </a:xfrm>
          <a:prstGeom prst="straightConnector1">
            <a:avLst/>
          </a:prstGeom>
          <a:solidFill>
            <a:schemeClr val="accent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triangle"/>
          </a:ln>
          <a:effectLst/>
        </p:spPr>
      </p:cxnSp>
      <p:cxnSp>
        <p:nvCxnSpPr>
          <p:cNvPr id="59" name="Straight Arrow Connector 58"/>
          <p:cNvCxnSpPr/>
          <p:nvPr/>
        </p:nvCxnSpPr>
        <p:spPr bwMode="auto">
          <a:xfrm>
            <a:off x="5690286" y="2438400"/>
            <a:ext cx="0" cy="801818"/>
          </a:xfrm>
          <a:prstGeom prst="straightConnector1">
            <a:avLst/>
          </a:prstGeom>
          <a:solidFill>
            <a:schemeClr val="accent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triangle"/>
          </a:ln>
          <a:effectLst/>
        </p:spPr>
      </p:cxnSp>
      <p:cxnSp>
        <p:nvCxnSpPr>
          <p:cNvPr id="60" name="Straight Arrow Connector 59"/>
          <p:cNvCxnSpPr/>
          <p:nvPr/>
        </p:nvCxnSpPr>
        <p:spPr bwMode="auto">
          <a:xfrm>
            <a:off x="6044514" y="2438400"/>
            <a:ext cx="0" cy="801818"/>
          </a:xfrm>
          <a:prstGeom prst="straightConnector1">
            <a:avLst/>
          </a:prstGeom>
          <a:solidFill>
            <a:schemeClr val="accent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triangle"/>
          </a:ln>
          <a:effectLst/>
        </p:spPr>
      </p:cxnSp>
      <p:cxnSp>
        <p:nvCxnSpPr>
          <p:cNvPr id="61" name="Straight Arrow Connector 60"/>
          <p:cNvCxnSpPr/>
          <p:nvPr/>
        </p:nvCxnSpPr>
        <p:spPr bwMode="auto">
          <a:xfrm>
            <a:off x="6400800" y="2438400"/>
            <a:ext cx="0" cy="801818"/>
          </a:xfrm>
          <a:prstGeom prst="straightConnector1">
            <a:avLst/>
          </a:prstGeom>
          <a:solidFill>
            <a:schemeClr val="accent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triangle"/>
          </a:ln>
          <a:effectLst/>
        </p:spPr>
      </p:cxnSp>
      <p:cxnSp>
        <p:nvCxnSpPr>
          <p:cNvPr id="62" name="Straight Arrow Connector 61"/>
          <p:cNvCxnSpPr/>
          <p:nvPr/>
        </p:nvCxnSpPr>
        <p:spPr bwMode="auto">
          <a:xfrm>
            <a:off x="6781800" y="2438400"/>
            <a:ext cx="0" cy="801818"/>
          </a:xfrm>
          <a:prstGeom prst="straightConnector1">
            <a:avLst/>
          </a:prstGeom>
          <a:solidFill>
            <a:schemeClr val="accent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triangle"/>
          </a:ln>
          <a:effectLst/>
        </p:spPr>
      </p:cxnSp>
      <p:cxnSp>
        <p:nvCxnSpPr>
          <p:cNvPr id="63" name="Straight Arrow Connector 62"/>
          <p:cNvCxnSpPr/>
          <p:nvPr/>
        </p:nvCxnSpPr>
        <p:spPr bwMode="auto">
          <a:xfrm>
            <a:off x="7150443" y="2438400"/>
            <a:ext cx="0" cy="801818"/>
          </a:xfrm>
          <a:prstGeom prst="straightConnector1">
            <a:avLst/>
          </a:prstGeom>
          <a:solidFill>
            <a:schemeClr val="accent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triangle"/>
          </a:ln>
          <a:effectLst/>
        </p:spPr>
      </p:cxnSp>
      <p:cxnSp>
        <p:nvCxnSpPr>
          <p:cNvPr id="64" name="Straight Arrow Connector 63"/>
          <p:cNvCxnSpPr/>
          <p:nvPr/>
        </p:nvCxnSpPr>
        <p:spPr bwMode="auto">
          <a:xfrm>
            <a:off x="7519086" y="2438400"/>
            <a:ext cx="0" cy="801818"/>
          </a:xfrm>
          <a:prstGeom prst="straightConnector1">
            <a:avLst/>
          </a:prstGeom>
          <a:solidFill>
            <a:schemeClr val="accent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triangle"/>
          </a:ln>
          <a:effectLst/>
        </p:spPr>
      </p:cxnSp>
      <p:sp>
        <p:nvSpPr>
          <p:cNvPr id="65" name="Right Arrow 64"/>
          <p:cNvSpPr/>
          <p:nvPr/>
        </p:nvSpPr>
        <p:spPr bwMode="auto">
          <a:xfrm>
            <a:off x="4510215" y="1880286"/>
            <a:ext cx="381000" cy="298622"/>
          </a:xfrm>
          <a:prstGeom prst="rightArrow">
            <a:avLst/>
          </a:prstGeom>
          <a:solidFill>
            <a:schemeClr val="bg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itchFamily="-106" charset="0"/>
              <a:ea typeface="ＭＳ Ｐゴシック" pitchFamily="-106" charset="-128"/>
              <a:cs typeface="ＭＳ Ｐゴシック" pitchFamily="-106" charset="-128"/>
            </a:endParaRPr>
          </a:p>
        </p:txBody>
      </p:sp>
      <p:sp>
        <p:nvSpPr>
          <p:cNvPr id="68" name="Rectangle 67"/>
          <p:cNvSpPr/>
          <p:nvPr/>
        </p:nvSpPr>
        <p:spPr>
          <a:xfrm>
            <a:off x="866021" y="1238052"/>
            <a:ext cx="4557658" cy="4001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sz="2000" b="1" dirty="0" err="1" smtClean="0">
                <a:latin typeface="Consolas" panose="020B0609020204030204" pitchFamily="49" charset="0"/>
              </a:rPr>
              <a:t>zero_ply</a:t>
            </a:r>
            <a:r>
              <a:rPr lang="en-US" sz="2000" b="1" dirty="0" smtClean="0">
                <a:latin typeface="Consolas" panose="020B0609020204030204" pitchFamily="49" charset="0"/>
              </a:rPr>
              <a:t> is playing 'X' (black)</a:t>
            </a:r>
            <a:endParaRPr lang="en-US" sz="2000" b="1" dirty="0">
              <a:latin typeface="Consolas" panose="020B0609020204030204" pitchFamily="49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42353174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8546" name="Group 2"/>
          <p:cNvGrpSpPr>
            <a:grpSpLocks/>
          </p:cNvGrpSpPr>
          <p:nvPr>
            <p:custDataLst>
              <p:tags r:id="rId1"/>
            </p:custDataLst>
          </p:nvPr>
        </p:nvGrpSpPr>
        <p:grpSpPr bwMode="auto">
          <a:xfrm>
            <a:off x="549275" y="990600"/>
            <a:ext cx="8043863" cy="180975"/>
            <a:chOff x="295" y="1311"/>
            <a:chExt cx="5177" cy="114"/>
          </a:xfrm>
        </p:grpSpPr>
        <p:sp>
          <p:nvSpPr>
            <p:cNvPr id="108610" name="Rectangle 3"/>
            <p:cNvSpPr>
              <a:spLocks noChangeArrowheads="1"/>
            </p:cNvSpPr>
            <p:nvPr>
              <p:custDataLst>
                <p:tags r:id="rId20"/>
              </p:custDataLst>
            </p:nvPr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8611" name="Rectangle 4"/>
            <p:cNvSpPr>
              <a:spLocks noChangeArrowheads="1"/>
            </p:cNvSpPr>
            <p:nvPr>
              <p:custDataLst>
                <p:tags r:id="rId21"/>
              </p:custDataLst>
            </p:nvPr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08547" name="Text Box 5"/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728663" y="152400"/>
            <a:ext cx="7620000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4000">
                <a:latin typeface="Times" charset="0"/>
              </a:rPr>
              <a:t>Strategic thinking!</a:t>
            </a:r>
            <a:endParaRPr lang="en-US" sz="4000" b="1">
              <a:solidFill>
                <a:schemeClr val="accent2"/>
              </a:solidFill>
              <a:latin typeface="Courier New" pitchFamily="49" charset="0"/>
            </a:endParaRPr>
          </a:p>
        </p:txBody>
      </p:sp>
      <p:sp>
        <p:nvSpPr>
          <p:cNvPr id="108548" name="Text Box 6"/>
          <p:cNvSpPr txBox="1"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381000" y="1295400"/>
            <a:ext cx="7543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>
                <a:latin typeface="Times" charset="0"/>
              </a:rPr>
              <a:t>Python </a:t>
            </a:r>
            <a:r>
              <a:rPr lang="en-US" b="1" i="1">
                <a:latin typeface="Times" charset="0"/>
              </a:rPr>
              <a:t>had</a:t>
            </a:r>
            <a:r>
              <a:rPr lang="en-US">
                <a:latin typeface="Times" charset="0"/>
              </a:rPr>
              <a:t> no Connect-four datatype…</a:t>
            </a:r>
          </a:p>
        </p:txBody>
      </p:sp>
      <p:sp>
        <p:nvSpPr>
          <p:cNvPr id="108549" name="Text Box 50"/>
          <p:cNvSpPr txBox="1">
            <a:spLocks noChangeArrowheads="1"/>
          </p:cNvSpPr>
          <p:nvPr>
            <p:custDataLst>
              <p:tags r:id="rId4"/>
            </p:custDataLst>
          </p:nvPr>
        </p:nvSpPr>
        <p:spPr bwMode="auto">
          <a:xfrm>
            <a:off x="4953000" y="2795588"/>
            <a:ext cx="3048000" cy="25384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lnSpc>
                <a:spcPct val="40000"/>
              </a:lnSpc>
              <a:spcBef>
                <a:spcPct val="50000"/>
              </a:spcBef>
            </a:pPr>
            <a:r>
              <a:rPr lang="en-US" b="1">
                <a:solidFill>
                  <a:schemeClr val="accent2"/>
                </a:solidFill>
                <a:latin typeface="Courier New" pitchFamily="49" charset="0"/>
              </a:rPr>
              <a:t>| | | | | | | |</a:t>
            </a:r>
          </a:p>
          <a:p>
            <a:pPr>
              <a:lnSpc>
                <a:spcPct val="40000"/>
              </a:lnSpc>
              <a:spcBef>
                <a:spcPct val="50000"/>
              </a:spcBef>
            </a:pPr>
            <a:r>
              <a:rPr lang="en-US" b="1">
                <a:solidFill>
                  <a:schemeClr val="accent2"/>
                </a:solidFill>
                <a:latin typeface="Courier New" pitchFamily="49" charset="0"/>
              </a:rPr>
              <a:t>| | | | | | | |</a:t>
            </a:r>
          </a:p>
          <a:p>
            <a:pPr>
              <a:lnSpc>
                <a:spcPct val="40000"/>
              </a:lnSpc>
              <a:spcBef>
                <a:spcPct val="50000"/>
              </a:spcBef>
            </a:pPr>
            <a:r>
              <a:rPr lang="en-US" b="1">
                <a:solidFill>
                  <a:schemeClr val="accent2"/>
                </a:solidFill>
                <a:latin typeface="Courier New" pitchFamily="49" charset="0"/>
              </a:rPr>
              <a:t>| | | | | | | |</a:t>
            </a:r>
          </a:p>
          <a:p>
            <a:pPr>
              <a:lnSpc>
                <a:spcPct val="40000"/>
              </a:lnSpc>
              <a:spcBef>
                <a:spcPct val="50000"/>
              </a:spcBef>
            </a:pPr>
            <a:r>
              <a:rPr lang="en-US" b="1">
                <a:solidFill>
                  <a:schemeClr val="accent2"/>
                </a:solidFill>
                <a:latin typeface="Courier New" pitchFamily="49" charset="0"/>
              </a:rPr>
              <a:t>| | | |X| | | |</a:t>
            </a:r>
          </a:p>
          <a:p>
            <a:pPr>
              <a:lnSpc>
                <a:spcPct val="40000"/>
              </a:lnSpc>
              <a:spcBef>
                <a:spcPct val="50000"/>
              </a:spcBef>
            </a:pPr>
            <a:r>
              <a:rPr lang="en-US" b="1">
                <a:solidFill>
                  <a:schemeClr val="accent2"/>
                </a:solidFill>
                <a:latin typeface="Courier New" pitchFamily="49" charset="0"/>
              </a:rPr>
              <a:t>| |X| |X|O| | |</a:t>
            </a:r>
          </a:p>
          <a:p>
            <a:pPr>
              <a:lnSpc>
                <a:spcPct val="40000"/>
              </a:lnSpc>
              <a:spcBef>
                <a:spcPct val="50000"/>
              </a:spcBef>
            </a:pPr>
            <a:r>
              <a:rPr lang="en-US" b="1">
                <a:solidFill>
                  <a:schemeClr val="accent2"/>
                </a:solidFill>
                <a:latin typeface="Courier New" pitchFamily="49" charset="0"/>
              </a:rPr>
              <a:t>|X|O|O|O|X| |O|</a:t>
            </a:r>
          </a:p>
          <a:p>
            <a:pPr>
              <a:lnSpc>
                <a:spcPct val="40000"/>
              </a:lnSpc>
              <a:spcBef>
                <a:spcPct val="50000"/>
              </a:spcBef>
            </a:pPr>
            <a:r>
              <a:rPr lang="en-US" b="1">
                <a:solidFill>
                  <a:schemeClr val="accent2"/>
                </a:solidFill>
                <a:latin typeface="Courier New" pitchFamily="49" charset="0"/>
              </a:rPr>
              <a:t>---------------</a:t>
            </a:r>
          </a:p>
          <a:p>
            <a:pPr>
              <a:lnSpc>
                <a:spcPct val="40000"/>
              </a:lnSpc>
              <a:spcBef>
                <a:spcPct val="50000"/>
              </a:spcBef>
            </a:pPr>
            <a:r>
              <a:rPr lang="en-US" b="1">
                <a:solidFill>
                  <a:schemeClr val="accent2"/>
                </a:solidFill>
                <a:latin typeface="Courier New" pitchFamily="49" charset="0"/>
              </a:rPr>
              <a:t> 0 1 2 3 4 5 6</a:t>
            </a:r>
          </a:p>
        </p:txBody>
      </p:sp>
      <p:grpSp>
        <p:nvGrpSpPr>
          <p:cNvPr id="108550" name="Group 52"/>
          <p:cNvGrpSpPr>
            <a:grpSpLocks/>
          </p:cNvGrpSpPr>
          <p:nvPr>
            <p:custDataLst>
              <p:tags r:id="rId5"/>
            </p:custDataLst>
          </p:nvPr>
        </p:nvGrpSpPr>
        <p:grpSpPr bwMode="auto">
          <a:xfrm>
            <a:off x="1298575" y="2038350"/>
            <a:ext cx="444500" cy="538163"/>
            <a:chOff x="2928" y="1051"/>
            <a:chExt cx="840" cy="957"/>
          </a:xfrm>
        </p:grpSpPr>
        <p:sp>
          <p:nvSpPr>
            <p:cNvPr id="108597" name="Freeform 53"/>
            <p:cNvSpPr>
              <a:spLocks/>
            </p:cNvSpPr>
            <p:nvPr>
              <p:custDataLst>
                <p:tags r:id="rId7"/>
              </p:custDataLst>
            </p:nvPr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15 w 1048"/>
                <a:gd name="T1" fmla="*/ 21 h 250"/>
                <a:gd name="T2" fmla="*/ 25 w 1048"/>
                <a:gd name="T3" fmla="*/ 83 h 250"/>
                <a:gd name="T4" fmla="*/ 26 w 1048"/>
                <a:gd name="T5" fmla="*/ 111 h 250"/>
                <a:gd name="T6" fmla="*/ 28 w 1048"/>
                <a:gd name="T7" fmla="*/ 125 h 250"/>
                <a:gd name="T8" fmla="*/ 29 w 1048"/>
                <a:gd name="T9" fmla="*/ 165 h 250"/>
                <a:gd name="T10" fmla="*/ 20 w 1048"/>
                <a:gd name="T11" fmla="*/ 234 h 250"/>
                <a:gd name="T12" fmla="*/ 2 w 1048"/>
                <a:gd name="T13" fmla="*/ 214 h 250"/>
                <a:gd name="T14" fmla="*/ 0 w 1048"/>
                <a:gd name="T15" fmla="*/ 193 h 250"/>
                <a:gd name="T16" fmla="*/ 2 w 1048"/>
                <a:gd name="T17" fmla="*/ 159 h 250"/>
                <a:gd name="T18" fmla="*/ 2 w 1048"/>
                <a:gd name="T19" fmla="*/ 125 h 250"/>
                <a:gd name="T20" fmla="*/ 5 w 1048"/>
                <a:gd name="T21" fmla="*/ 76 h 250"/>
                <a:gd name="T22" fmla="*/ 8 w 1048"/>
                <a:gd name="T23" fmla="*/ 55 h 250"/>
                <a:gd name="T24" fmla="*/ 9 w 1048"/>
                <a:gd name="T25" fmla="*/ 28 h 250"/>
                <a:gd name="T26" fmla="*/ 10 w 1048"/>
                <a:gd name="T27" fmla="*/ 14 h 250"/>
                <a:gd name="T28" fmla="*/ 13 w 1048"/>
                <a:gd name="T29" fmla="*/ 28 h 250"/>
                <a:gd name="T30" fmla="*/ 15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8598" name="Oval 54"/>
            <p:cNvSpPr>
              <a:spLocks noChangeArrowheads="1"/>
            </p:cNvSpPr>
            <p:nvPr>
              <p:custDataLst>
                <p:tags r:id="rId8"/>
              </p:custDataLst>
            </p:nvPr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8599" name="Oval 55"/>
            <p:cNvSpPr>
              <a:spLocks noChangeArrowheads="1"/>
            </p:cNvSpPr>
            <p:nvPr>
              <p:custDataLst>
                <p:tags r:id="rId9"/>
              </p:custDataLst>
            </p:nvPr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8600" name="Oval 56"/>
            <p:cNvSpPr>
              <a:spLocks noChangeArrowheads="1"/>
            </p:cNvSpPr>
            <p:nvPr>
              <p:custDataLst>
                <p:tags r:id="rId10"/>
              </p:custDataLst>
            </p:nvPr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8601" name="Oval 57"/>
            <p:cNvSpPr>
              <a:spLocks noChangeArrowheads="1"/>
            </p:cNvSpPr>
            <p:nvPr>
              <p:custDataLst>
                <p:tags r:id="rId11"/>
              </p:custDataLst>
            </p:nvPr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8602" name="Oval 58"/>
            <p:cNvSpPr>
              <a:spLocks noChangeArrowheads="1"/>
            </p:cNvSpPr>
            <p:nvPr>
              <p:custDataLst>
                <p:tags r:id="rId12"/>
              </p:custDataLst>
            </p:nvPr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8603" name="Oval 59"/>
            <p:cNvSpPr>
              <a:spLocks noChangeArrowheads="1"/>
            </p:cNvSpPr>
            <p:nvPr>
              <p:custDataLst>
                <p:tags r:id="rId13"/>
              </p:custDataLst>
            </p:nvPr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8604" name="Oval 60"/>
            <p:cNvSpPr>
              <a:spLocks noChangeArrowheads="1"/>
            </p:cNvSpPr>
            <p:nvPr>
              <p:custDataLst>
                <p:tags r:id="rId14"/>
              </p:custDataLst>
            </p:nvPr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8605" name="AutoShape 61"/>
            <p:cNvSpPr>
              <a:spLocks noChangeArrowheads="1"/>
            </p:cNvSpPr>
            <p:nvPr>
              <p:custDataLst>
                <p:tags r:id="rId15"/>
              </p:custDataLst>
            </p:nvPr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8606" name="Freeform 62"/>
            <p:cNvSpPr>
              <a:spLocks/>
            </p:cNvSpPr>
            <p:nvPr>
              <p:custDataLst>
                <p:tags r:id="rId16"/>
              </p:custDataLst>
            </p:nvPr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8607" name="Freeform 63"/>
            <p:cNvSpPr>
              <a:spLocks/>
            </p:cNvSpPr>
            <p:nvPr>
              <p:custDataLst>
                <p:tags r:id="rId17"/>
              </p:custDataLst>
            </p:nvPr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8608" name="Freeform 64"/>
            <p:cNvSpPr>
              <a:spLocks/>
            </p:cNvSpPr>
            <p:nvPr>
              <p:custDataLst>
                <p:tags r:id="rId18"/>
              </p:custDataLst>
            </p:nvPr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8609" name="Freeform 65"/>
            <p:cNvSpPr>
              <a:spLocks/>
            </p:cNvSpPr>
            <p:nvPr>
              <p:custDataLst>
                <p:tags r:id="rId19"/>
              </p:custDataLst>
            </p:nvPr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08551" name="Text Box 66"/>
          <p:cNvSpPr txBox="1">
            <a:spLocks noChangeArrowheads="1"/>
          </p:cNvSpPr>
          <p:nvPr/>
        </p:nvSpPr>
        <p:spPr bwMode="auto">
          <a:xfrm>
            <a:off x="207963" y="2054225"/>
            <a:ext cx="1095375" cy="739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400">
                <a:solidFill>
                  <a:srgbClr val="008000"/>
                </a:solidFill>
                <a:latin typeface="Calibri" pitchFamily="34" charset="0"/>
              </a:rPr>
              <a:t>I feel ahead of the game here...</a:t>
            </a:r>
          </a:p>
        </p:txBody>
      </p:sp>
      <p:sp>
        <p:nvSpPr>
          <p:cNvPr id="108552" name="Text Box 67"/>
          <p:cNvSpPr txBox="1">
            <a:spLocks noChangeArrowheads="1"/>
          </p:cNvSpPr>
          <p:nvPr>
            <p:custDataLst>
              <p:tags r:id="rId6"/>
            </p:custDataLst>
          </p:nvPr>
        </p:nvSpPr>
        <p:spPr bwMode="auto">
          <a:xfrm>
            <a:off x="1295400" y="5486400"/>
            <a:ext cx="7543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>
                <a:latin typeface="Times" charset="0"/>
              </a:rPr>
              <a:t>… but you've already corrected that!</a:t>
            </a:r>
          </a:p>
        </p:txBody>
      </p:sp>
      <p:sp>
        <p:nvSpPr>
          <p:cNvPr id="108553" name="Oval 68"/>
          <p:cNvSpPr>
            <a:spLocks noChangeArrowheads="1"/>
          </p:cNvSpPr>
          <p:nvPr/>
        </p:nvSpPr>
        <p:spPr bwMode="auto">
          <a:xfrm>
            <a:off x="1355725" y="2659063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8554" name="Oval 69"/>
          <p:cNvSpPr>
            <a:spLocks noChangeArrowheads="1"/>
          </p:cNvSpPr>
          <p:nvPr/>
        </p:nvSpPr>
        <p:spPr bwMode="auto">
          <a:xfrm>
            <a:off x="1355725" y="3021013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8555" name="Oval 70"/>
          <p:cNvSpPr>
            <a:spLocks noChangeArrowheads="1"/>
          </p:cNvSpPr>
          <p:nvPr/>
        </p:nvSpPr>
        <p:spPr bwMode="auto">
          <a:xfrm>
            <a:off x="1355725" y="338455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8556" name="Oval 71"/>
          <p:cNvSpPr>
            <a:spLocks noChangeArrowheads="1"/>
          </p:cNvSpPr>
          <p:nvPr/>
        </p:nvSpPr>
        <p:spPr bwMode="auto">
          <a:xfrm>
            <a:off x="1355725" y="374808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8557" name="Oval 72"/>
          <p:cNvSpPr>
            <a:spLocks noChangeArrowheads="1"/>
          </p:cNvSpPr>
          <p:nvPr/>
        </p:nvSpPr>
        <p:spPr bwMode="auto">
          <a:xfrm>
            <a:off x="1355725" y="411162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8558" name="Oval 73"/>
          <p:cNvSpPr>
            <a:spLocks noChangeArrowheads="1"/>
          </p:cNvSpPr>
          <p:nvPr/>
        </p:nvSpPr>
        <p:spPr bwMode="auto">
          <a:xfrm>
            <a:off x="1355725" y="4475163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8559" name="Oval 74"/>
          <p:cNvSpPr>
            <a:spLocks noChangeArrowheads="1"/>
          </p:cNvSpPr>
          <p:nvPr/>
        </p:nvSpPr>
        <p:spPr bwMode="auto">
          <a:xfrm>
            <a:off x="1736725" y="2659063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8560" name="Oval 75"/>
          <p:cNvSpPr>
            <a:spLocks noChangeArrowheads="1"/>
          </p:cNvSpPr>
          <p:nvPr/>
        </p:nvSpPr>
        <p:spPr bwMode="auto">
          <a:xfrm>
            <a:off x="1736725" y="3021013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8561" name="Oval 76"/>
          <p:cNvSpPr>
            <a:spLocks noChangeArrowheads="1"/>
          </p:cNvSpPr>
          <p:nvPr/>
        </p:nvSpPr>
        <p:spPr bwMode="auto">
          <a:xfrm>
            <a:off x="1736725" y="338455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8562" name="Oval 77"/>
          <p:cNvSpPr>
            <a:spLocks noChangeArrowheads="1"/>
          </p:cNvSpPr>
          <p:nvPr/>
        </p:nvSpPr>
        <p:spPr bwMode="auto">
          <a:xfrm>
            <a:off x="1736725" y="374808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8563" name="Oval 78"/>
          <p:cNvSpPr>
            <a:spLocks noChangeArrowheads="1"/>
          </p:cNvSpPr>
          <p:nvPr/>
        </p:nvSpPr>
        <p:spPr bwMode="auto">
          <a:xfrm>
            <a:off x="1736725" y="4111625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8564" name="Oval 79"/>
          <p:cNvSpPr>
            <a:spLocks noChangeArrowheads="1"/>
          </p:cNvSpPr>
          <p:nvPr/>
        </p:nvSpPr>
        <p:spPr bwMode="auto">
          <a:xfrm>
            <a:off x="2117725" y="2659063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8565" name="Oval 80"/>
          <p:cNvSpPr>
            <a:spLocks noChangeArrowheads="1"/>
          </p:cNvSpPr>
          <p:nvPr/>
        </p:nvSpPr>
        <p:spPr bwMode="auto">
          <a:xfrm>
            <a:off x="2117725" y="3021013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8566" name="Oval 81"/>
          <p:cNvSpPr>
            <a:spLocks noChangeArrowheads="1"/>
          </p:cNvSpPr>
          <p:nvPr/>
        </p:nvSpPr>
        <p:spPr bwMode="auto">
          <a:xfrm>
            <a:off x="2117725" y="338455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8567" name="Oval 82"/>
          <p:cNvSpPr>
            <a:spLocks noChangeArrowheads="1"/>
          </p:cNvSpPr>
          <p:nvPr/>
        </p:nvSpPr>
        <p:spPr bwMode="auto">
          <a:xfrm>
            <a:off x="2117725" y="374808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8568" name="Oval 83"/>
          <p:cNvSpPr>
            <a:spLocks noChangeArrowheads="1"/>
          </p:cNvSpPr>
          <p:nvPr/>
        </p:nvSpPr>
        <p:spPr bwMode="auto">
          <a:xfrm>
            <a:off x="2117725" y="411162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8569" name="Oval 84"/>
          <p:cNvSpPr>
            <a:spLocks noChangeArrowheads="1"/>
          </p:cNvSpPr>
          <p:nvPr/>
        </p:nvSpPr>
        <p:spPr bwMode="auto">
          <a:xfrm>
            <a:off x="2498725" y="2659063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8570" name="Oval 85"/>
          <p:cNvSpPr>
            <a:spLocks noChangeArrowheads="1"/>
          </p:cNvSpPr>
          <p:nvPr/>
        </p:nvSpPr>
        <p:spPr bwMode="auto">
          <a:xfrm>
            <a:off x="2498725" y="3021013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8571" name="Oval 86"/>
          <p:cNvSpPr>
            <a:spLocks noChangeArrowheads="1"/>
          </p:cNvSpPr>
          <p:nvPr/>
        </p:nvSpPr>
        <p:spPr bwMode="auto">
          <a:xfrm>
            <a:off x="2498725" y="338455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8572" name="Oval 87"/>
          <p:cNvSpPr>
            <a:spLocks noChangeArrowheads="1"/>
          </p:cNvSpPr>
          <p:nvPr/>
        </p:nvSpPr>
        <p:spPr bwMode="auto">
          <a:xfrm>
            <a:off x="2498725" y="3748088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8573" name="Oval 88"/>
          <p:cNvSpPr>
            <a:spLocks noChangeArrowheads="1"/>
          </p:cNvSpPr>
          <p:nvPr/>
        </p:nvSpPr>
        <p:spPr bwMode="auto">
          <a:xfrm>
            <a:off x="2498725" y="4111625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8574" name="Oval 89"/>
          <p:cNvSpPr>
            <a:spLocks noChangeArrowheads="1"/>
          </p:cNvSpPr>
          <p:nvPr/>
        </p:nvSpPr>
        <p:spPr bwMode="auto">
          <a:xfrm>
            <a:off x="2879725" y="2659063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8575" name="Oval 90"/>
          <p:cNvSpPr>
            <a:spLocks noChangeArrowheads="1"/>
          </p:cNvSpPr>
          <p:nvPr/>
        </p:nvSpPr>
        <p:spPr bwMode="auto">
          <a:xfrm>
            <a:off x="2879725" y="3021013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8576" name="Oval 91"/>
          <p:cNvSpPr>
            <a:spLocks noChangeArrowheads="1"/>
          </p:cNvSpPr>
          <p:nvPr/>
        </p:nvSpPr>
        <p:spPr bwMode="auto">
          <a:xfrm>
            <a:off x="2879725" y="338455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8577" name="Oval 92"/>
          <p:cNvSpPr>
            <a:spLocks noChangeArrowheads="1"/>
          </p:cNvSpPr>
          <p:nvPr/>
        </p:nvSpPr>
        <p:spPr bwMode="auto">
          <a:xfrm>
            <a:off x="2879725" y="374808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8578" name="Oval 93"/>
          <p:cNvSpPr>
            <a:spLocks noChangeArrowheads="1"/>
          </p:cNvSpPr>
          <p:nvPr/>
        </p:nvSpPr>
        <p:spPr bwMode="auto">
          <a:xfrm>
            <a:off x="2879725" y="4475163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8579" name="Oval 94"/>
          <p:cNvSpPr>
            <a:spLocks noChangeArrowheads="1"/>
          </p:cNvSpPr>
          <p:nvPr/>
        </p:nvSpPr>
        <p:spPr bwMode="auto">
          <a:xfrm>
            <a:off x="3260725" y="2659063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8580" name="Oval 95"/>
          <p:cNvSpPr>
            <a:spLocks noChangeArrowheads="1"/>
          </p:cNvSpPr>
          <p:nvPr/>
        </p:nvSpPr>
        <p:spPr bwMode="auto">
          <a:xfrm>
            <a:off x="3260725" y="3021013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8581" name="Oval 96"/>
          <p:cNvSpPr>
            <a:spLocks noChangeArrowheads="1"/>
          </p:cNvSpPr>
          <p:nvPr/>
        </p:nvSpPr>
        <p:spPr bwMode="auto">
          <a:xfrm>
            <a:off x="3260725" y="338455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8582" name="Oval 97"/>
          <p:cNvSpPr>
            <a:spLocks noChangeArrowheads="1"/>
          </p:cNvSpPr>
          <p:nvPr/>
        </p:nvSpPr>
        <p:spPr bwMode="auto">
          <a:xfrm>
            <a:off x="3260725" y="374808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8583" name="Oval 98"/>
          <p:cNvSpPr>
            <a:spLocks noChangeArrowheads="1"/>
          </p:cNvSpPr>
          <p:nvPr/>
        </p:nvSpPr>
        <p:spPr bwMode="auto">
          <a:xfrm>
            <a:off x="3260725" y="411162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8584" name="Oval 99"/>
          <p:cNvSpPr>
            <a:spLocks noChangeArrowheads="1"/>
          </p:cNvSpPr>
          <p:nvPr/>
        </p:nvSpPr>
        <p:spPr bwMode="auto">
          <a:xfrm>
            <a:off x="3641725" y="2659063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8585" name="Oval 100"/>
          <p:cNvSpPr>
            <a:spLocks noChangeArrowheads="1"/>
          </p:cNvSpPr>
          <p:nvPr/>
        </p:nvSpPr>
        <p:spPr bwMode="auto">
          <a:xfrm>
            <a:off x="3641725" y="3021013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8586" name="Oval 101"/>
          <p:cNvSpPr>
            <a:spLocks noChangeArrowheads="1"/>
          </p:cNvSpPr>
          <p:nvPr/>
        </p:nvSpPr>
        <p:spPr bwMode="auto">
          <a:xfrm>
            <a:off x="3641725" y="338455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8587" name="Oval 102"/>
          <p:cNvSpPr>
            <a:spLocks noChangeArrowheads="1"/>
          </p:cNvSpPr>
          <p:nvPr/>
        </p:nvSpPr>
        <p:spPr bwMode="auto">
          <a:xfrm>
            <a:off x="3641725" y="374808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8588" name="Oval 103"/>
          <p:cNvSpPr>
            <a:spLocks noChangeArrowheads="1"/>
          </p:cNvSpPr>
          <p:nvPr/>
        </p:nvSpPr>
        <p:spPr bwMode="auto">
          <a:xfrm>
            <a:off x="3641725" y="411162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8589" name="Oval 104"/>
          <p:cNvSpPr>
            <a:spLocks noChangeArrowheads="1"/>
          </p:cNvSpPr>
          <p:nvPr/>
        </p:nvSpPr>
        <p:spPr bwMode="auto">
          <a:xfrm>
            <a:off x="3641725" y="4475163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8590" name="Rectangle 105"/>
          <p:cNvSpPr>
            <a:spLocks noChangeArrowheads="1"/>
          </p:cNvSpPr>
          <p:nvPr/>
        </p:nvSpPr>
        <p:spPr bwMode="auto">
          <a:xfrm>
            <a:off x="1295400" y="2574925"/>
            <a:ext cx="2714625" cy="2278063"/>
          </a:xfrm>
          <a:prstGeom prst="rect">
            <a:avLst/>
          </a:prstGeom>
          <a:noFill/>
          <a:ln w="28575">
            <a:solidFill>
              <a:srgbClr val="008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8591" name="Oval 120" descr="Dark vertical"/>
          <p:cNvSpPr>
            <a:spLocks noChangeArrowheads="1"/>
          </p:cNvSpPr>
          <p:nvPr/>
        </p:nvSpPr>
        <p:spPr bwMode="auto">
          <a:xfrm>
            <a:off x="1746250" y="4483100"/>
            <a:ext cx="304800" cy="304800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8592" name="Oval 121" descr="Dark vertical"/>
          <p:cNvSpPr>
            <a:spLocks noChangeArrowheads="1"/>
          </p:cNvSpPr>
          <p:nvPr/>
        </p:nvSpPr>
        <p:spPr bwMode="auto">
          <a:xfrm>
            <a:off x="2127250" y="4483100"/>
            <a:ext cx="304800" cy="304800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8593" name="Oval 122" descr="Dark vertical"/>
          <p:cNvSpPr>
            <a:spLocks noChangeArrowheads="1"/>
          </p:cNvSpPr>
          <p:nvPr/>
        </p:nvSpPr>
        <p:spPr bwMode="auto">
          <a:xfrm>
            <a:off x="2508250" y="4483100"/>
            <a:ext cx="304800" cy="304800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8594" name="Oval 123" descr="Dark vertical"/>
          <p:cNvSpPr>
            <a:spLocks noChangeArrowheads="1"/>
          </p:cNvSpPr>
          <p:nvPr/>
        </p:nvSpPr>
        <p:spPr bwMode="auto">
          <a:xfrm>
            <a:off x="2879725" y="4124325"/>
            <a:ext cx="304800" cy="304800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8595" name="Oval 124" descr="Dark vertical"/>
          <p:cNvSpPr>
            <a:spLocks noChangeArrowheads="1"/>
          </p:cNvSpPr>
          <p:nvPr/>
        </p:nvSpPr>
        <p:spPr bwMode="auto">
          <a:xfrm>
            <a:off x="3260725" y="4468813"/>
            <a:ext cx="304800" cy="304800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8596" name="Rectangle 66"/>
          <p:cNvSpPr>
            <a:spLocks noChangeArrowheads="1"/>
          </p:cNvSpPr>
          <p:nvPr/>
        </p:nvSpPr>
        <p:spPr bwMode="auto">
          <a:xfrm>
            <a:off x="4797425" y="6265863"/>
            <a:ext cx="4233863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>
                <a:solidFill>
                  <a:srgbClr val="0B04FF"/>
                </a:solidFill>
                <a:latin typeface="Calibri" pitchFamily="34" charset="0"/>
              </a:rPr>
              <a:t>Now, </a:t>
            </a:r>
            <a:r>
              <a:rPr lang="en-US" i="1">
                <a:solidFill>
                  <a:srgbClr val="0B04FF"/>
                </a:solidFill>
                <a:latin typeface="Calibri" pitchFamily="34" charset="0"/>
              </a:rPr>
              <a:t>may the best machine win</a:t>
            </a:r>
            <a:r>
              <a:rPr lang="en-US">
                <a:solidFill>
                  <a:srgbClr val="0B04FF"/>
                </a:solidFill>
                <a:latin typeface="Calibri" pitchFamily="34" charset="0"/>
              </a:rPr>
              <a:t>!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9570" name="Group 2"/>
          <p:cNvGrpSpPr>
            <a:grpSpLocks/>
          </p:cNvGrpSpPr>
          <p:nvPr/>
        </p:nvGrpSpPr>
        <p:grpSpPr bwMode="auto">
          <a:xfrm>
            <a:off x="533400" y="990600"/>
            <a:ext cx="8043863" cy="180975"/>
            <a:chOff x="295" y="1311"/>
            <a:chExt cx="5177" cy="114"/>
          </a:xfrm>
        </p:grpSpPr>
        <p:sp>
          <p:nvSpPr>
            <p:cNvPr id="109577" name="Rectangle 3"/>
            <p:cNvSpPr>
              <a:spLocks noChangeArrowheads="1"/>
            </p:cNvSpPr>
            <p:nvPr/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9578" name="Rectangle 4"/>
            <p:cNvSpPr>
              <a:spLocks noChangeArrowheads="1"/>
            </p:cNvSpPr>
            <p:nvPr/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09571" name="Text Box 5"/>
          <p:cNvSpPr txBox="1">
            <a:spLocks noChangeArrowheads="1"/>
          </p:cNvSpPr>
          <p:nvPr/>
        </p:nvSpPr>
        <p:spPr bwMode="auto">
          <a:xfrm>
            <a:off x="381000" y="1385888"/>
            <a:ext cx="6345238" cy="822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>
                <a:latin typeface="Times New Roman" pitchFamily="18" charset="0"/>
              </a:rPr>
              <a:t>Two-player games have been a key focus of AI as long as computers have been around…</a:t>
            </a:r>
          </a:p>
        </p:txBody>
      </p:sp>
      <p:sp>
        <p:nvSpPr>
          <p:cNvPr id="109572" name="Rectangle 49"/>
          <p:cNvSpPr>
            <a:spLocks noChangeArrowheads="1"/>
          </p:cNvSpPr>
          <p:nvPr/>
        </p:nvSpPr>
        <p:spPr bwMode="auto">
          <a:xfrm>
            <a:off x="850900" y="433388"/>
            <a:ext cx="7348538" cy="476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>
              <a:lnSpc>
                <a:spcPct val="60000"/>
              </a:lnSpc>
              <a:spcBef>
                <a:spcPct val="50000"/>
              </a:spcBef>
            </a:pPr>
            <a:r>
              <a:rPr lang="en-US" sz="4200">
                <a:latin typeface="Times New Roman" pitchFamily="18" charset="0"/>
              </a:rPr>
              <a:t>Strategic thinking == intelligence</a:t>
            </a:r>
          </a:p>
        </p:txBody>
      </p:sp>
      <p:sp>
        <p:nvSpPr>
          <p:cNvPr id="109573" name="Text Box 50"/>
          <p:cNvSpPr txBox="1">
            <a:spLocks noChangeArrowheads="1"/>
          </p:cNvSpPr>
          <p:nvPr/>
        </p:nvSpPr>
        <p:spPr bwMode="auto">
          <a:xfrm>
            <a:off x="5021263" y="136525"/>
            <a:ext cx="354012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/>
            <a:r>
              <a:rPr lang="en-US"/>
              <a:t>?</a:t>
            </a:r>
            <a:endParaRPr lang="en-US">
              <a:latin typeface="Times" charset="0"/>
            </a:endParaRPr>
          </a:p>
        </p:txBody>
      </p:sp>
      <p:sp>
        <p:nvSpPr>
          <p:cNvPr id="109574" name="Text Box 60"/>
          <p:cNvSpPr txBox="1">
            <a:spLocks noChangeArrowheads="1"/>
          </p:cNvSpPr>
          <p:nvPr/>
        </p:nvSpPr>
        <p:spPr bwMode="auto">
          <a:xfrm>
            <a:off x="990600" y="2514600"/>
            <a:ext cx="3730625" cy="3378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>
                <a:solidFill>
                  <a:srgbClr val="0B04FF"/>
                </a:solidFill>
              </a:rPr>
              <a:t>In 1945, Alan Turing predicted that computers would be better chess players than people in     ~ 50 years…</a:t>
            </a:r>
          </a:p>
          <a:p>
            <a:pPr algn="ctr">
              <a:spcBef>
                <a:spcPct val="50000"/>
              </a:spcBef>
            </a:pPr>
            <a:endParaRPr lang="en-US">
              <a:solidFill>
                <a:srgbClr val="0B04FF"/>
              </a:solidFill>
            </a:endParaRPr>
          </a:p>
          <a:p>
            <a:pPr algn="ctr">
              <a:spcBef>
                <a:spcPct val="50000"/>
              </a:spcBef>
            </a:pPr>
            <a:r>
              <a:rPr lang="en-US" b="1" i="1">
                <a:solidFill>
                  <a:srgbClr val="0B04FF"/>
                </a:solidFill>
              </a:rPr>
              <a:t>and thus would have achieved intelligence.</a:t>
            </a:r>
            <a:endParaRPr lang="en-US">
              <a:solidFill>
                <a:srgbClr val="0B04FF"/>
              </a:solidFill>
            </a:endParaRPr>
          </a:p>
        </p:txBody>
      </p:sp>
      <p:pic>
        <p:nvPicPr>
          <p:cNvPr id="109575" name="Picture 61" descr="200px-Alan_Turing_Memorial_Closer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637213" y="2127250"/>
            <a:ext cx="2820987" cy="3765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9576" name="Text Box 62"/>
          <p:cNvSpPr txBox="1">
            <a:spLocks noChangeArrowheads="1"/>
          </p:cNvSpPr>
          <p:nvPr/>
        </p:nvSpPr>
        <p:spPr bwMode="auto">
          <a:xfrm>
            <a:off x="5791200" y="5959475"/>
            <a:ext cx="2514600" cy="517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400"/>
              <a:t>Alan Turing memorial Manchester, England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0594" name="Group 2"/>
          <p:cNvGrpSpPr>
            <a:grpSpLocks/>
          </p:cNvGrpSpPr>
          <p:nvPr/>
        </p:nvGrpSpPr>
        <p:grpSpPr bwMode="auto">
          <a:xfrm>
            <a:off x="533400" y="990600"/>
            <a:ext cx="8043863" cy="180975"/>
            <a:chOff x="295" y="1311"/>
            <a:chExt cx="5177" cy="114"/>
          </a:xfrm>
        </p:grpSpPr>
        <p:sp>
          <p:nvSpPr>
            <p:cNvPr id="110646" name="Rectangle 3"/>
            <p:cNvSpPr>
              <a:spLocks noChangeArrowheads="1"/>
            </p:cNvSpPr>
            <p:nvPr/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0647" name="Rectangle 4"/>
            <p:cNvSpPr>
              <a:spLocks noChangeArrowheads="1"/>
            </p:cNvSpPr>
            <p:nvPr/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10595" name="Text Box 5"/>
          <p:cNvSpPr txBox="1">
            <a:spLocks noChangeArrowheads="1"/>
          </p:cNvSpPr>
          <p:nvPr/>
        </p:nvSpPr>
        <p:spPr bwMode="auto">
          <a:xfrm>
            <a:off x="381000" y="1385888"/>
            <a:ext cx="6345238" cy="822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>
                <a:latin typeface="Times New Roman" pitchFamily="18" charset="0"/>
              </a:rPr>
              <a:t>Two-player games have been a key focus of AI as long as computers have been around…</a:t>
            </a:r>
          </a:p>
        </p:txBody>
      </p:sp>
      <p:sp>
        <p:nvSpPr>
          <p:cNvPr id="110596" name="Oval 6"/>
          <p:cNvSpPr>
            <a:spLocks noChangeArrowheads="1"/>
          </p:cNvSpPr>
          <p:nvPr/>
        </p:nvSpPr>
        <p:spPr bwMode="auto">
          <a:xfrm>
            <a:off x="3400425" y="2892425"/>
            <a:ext cx="239713" cy="233363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10597" name="Oval 7"/>
          <p:cNvSpPr>
            <a:spLocks noChangeArrowheads="1"/>
          </p:cNvSpPr>
          <p:nvPr/>
        </p:nvSpPr>
        <p:spPr bwMode="auto">
          <a:xfrm>
            <a:off x="3400425" y="3168650"/>
            <a:ext cx="239713" cy="233363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10598" name="Oval 8"/>
          <p:cNvSpPr>
            <a:spLocks noChangeArrowheads="1"/>
          </p:cNvSpPr>
          <p:nvPr/>
        </p:nvSpPr>
        <p:spPr bwMode="auto">
          <a:xfrm>
            <a:off x="3400425" y="3448050"/>
            <a:ext cx="239713" cy="233363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10599" name="Oval 9"/>
          <p:cNvSpPr>
            <a:spLocks noChangeArrowheads="1"/>
          </p:cNvSpPr>
          <p:nvPr/>
        </p:nvSpPr>
        <p:spPr bwMode="auto">
          <a:xfrm>
            <a:off x="3400425" y="3725863"/>
            <a:ext cx="239713" cy="233362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10600" name="Oval 10"/>
          <p:cNvSpPr>
            <a:spLocks noChangeArrowheads="1"/>
          </p:cNvSpPr>
          <p:nvPr/>
        </p:nvSpPr>
        <p:spPr bwMode="auto">
          <a:xfrm>
            <a:off x="3400425" y="4003675"/>
            <a:ext cx="239713" cy="233363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10601" name="Oval 11"/>
          <p:cNvSpPr>
            <a:spLocks noChangeArrowheads="1"/>
          </p:cNvSpPr>
          <p:nvPr/>
        </p:nvSpPr>
        <p:spPr bwMode="auto">
          <a:xfrm>
            <a:off x="3400425" y="4283075"/>
            <a:ext cx="239713" cy="233363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10602" name="Oval 12"/>
          <p:cNvSpPr>
            <a:spLocks noChangeArrowheads="1"/>
          </p:cNvSpPr>
          <p:nvPr/>
        </p:nvSpPr>
        <p:spPr bwMode="auto">
          <a:xfrm>
            <a:off x="3698875" y="2892425"/>
            <a:ext cx="239713" cy="233363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10603" name="Oval 13"/>
          <p:cNvSpPr>
            <a:spLocks noChangeArrowheads="1"/>
          </p:cNvSpPr>
          <p:nvPr/>
        </p:nvSpPr>
        <p:spPr bwMode="auto">
          <a:xfrm>
            <a:off x="3698875" y="3168650"/>
            <a:ext cx="239713" cy="233363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10604" name="Oval 14"/>
          <p:cNvSpPr>
            <a:spLocks noChangeArrowheads="1"/>
          </p:cNvSpPr>
          <p:nvPr/>
        </p:nvSpPr>
        <p:spPr bwMode="auto">
          <a:xfrm>
            <a:off x="3698875" y="3448050"/>
            <a:ext cx="239713" cy="233363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10605" name="Oval 15"/>
          <p:cNvSpPr>
            <a:spLocks noChangeArrowheads="1"/>
          </p:cNvSpPr>
          <p:nvPr/>
        </p:nvSpPr>
        <p:spPr bwMode="auto">
          <a:xfrm>
            <a:off x="3698875" y="3725863"/>
            <a:ext cx="239713" cy="233362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10606" name="Oval 16"/>
          <p:cNvSpPr>
            <a:spLocks noChangeArrowheads="1"/>
          </p:cNvSpPr>
          <p:nvPr/>
        </p:nvSpPr>
        <p:spPr bwMode="auto">
          <a:xfrm>
            <a:off x="3698875" y="4003675"/>
            <a:ext cx="239713" cy="233363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10607" name="Oval 17" descr="30%"/>
          <p:cNvSpPr>
            <a:spLocks noChangeArrowheads="1"/>
          </p:cNvSpPr>
          <p:nvPr/>
        </p:nvSpPr>
        <p:spPr bwMode="auto">
          <a:xfrm>
            <a:off x="3698875" y="4283075"/>
            <a:ext cx="239713" cy="233363"/>
          </a:xfrm>
          <a:prstGeom prst="ellipse">
            <a:avLst/>
          </a:prstGeom>
          <a:pattFill prst="pct30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10608" name="Oval 18"/>
          <p:cNvSpPr>
            <a:spLocks noChangeArrowheads="1"/>
          </p:cNvSpPr>
          <p:nvPr/>
        </p:nvSpPr>
        <p:spPr bwMode="auto">
          <a:xfrm>
            <a:off x="3998913" y="2892425"/>
            <a:ext cx="239712" cy="233363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10609" name="Oval 19"/>
          <p:cNvSpPr>
            <a:spLocks noChangeArrowheads="1"/>
          </p:cNvSpPr>
          <p:nvPr/>
        </p:nvSpPr>
        <p:spPr bwMode="auto">
          <a:xfrm>
            <a:off x="3998913" y="3168650"/>
            <a:ext cx="239712" cy="233363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10610" name="Oval 20"/>
          <p:cNvSpPr>
            <a:spLocks noChangeArrowheads="1"/>
          </p:cNvSpPr>
          <p:nvPr/>
        </p:nvSpPr>
        <p:spPr bwMode="auto">
          <a:xfrm>
            <a:off x="3998913" y="3448050"/>
            <a:ext cx="239712" cy="233363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10611" name="Oval 21"/>
          <p:cNvSpPr>
            <a:spLocks noChangeArrowheads="1"/>
          </p:cNvSpPr>
          <p:nvPr/>
        </p:nvSpPr>
        <p:spPr bwMode="auto">
          <a:xfrm>
            <a:off x="3998913" y="3725863"/>
            <a:ext cx="239712" cy="233362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10612" name="Oval 22"/>
          <p:cNvSpPr>
            <a:spLocks noChangeArrowheads="1"/>
          </p:cNvSpPr>
          <p:nvPr/>
        </p:nvSpPr>
        <p:spPr bwMode="auto">
          <a:xfrm>
            <a:off x="3998913" y="4003675"/>
            <a:ext cx="239712" cy="233363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10613" name="Oval 23" descr="30%"/>
          <p:cNvSpPr>
            <a:spLocks noChangeArrowheads="1"/>
          </p:cNvSpPr>
          <p:nvPr/>
        </p:nvSpPr>
        <p:spPr bwMode="auto">
          <a:xfrm>
            <a:off x="3998913" y="4283075"/>
            <a:ext cx="239712" cy="233363"/>
          </a:xfrm>
          <a:prstGeom prst="ellipse">
            <a:avLst/>
          </a:prstGeom>
          <a:pattFill prst="pct30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10614" name="Oval 24"/>
          <p:cNvSpPr>
            <a:spLocks noChangeArrowheads="1"/>
          </p:cNvSpPr>
          <p:nvPr/>
        </p:nvSpPr>
        <p:spPr bwMode="auto">
          <a:xfrm>
            <a:off x="4298950" y="2892425"/>
            <a:ext cx="239713" cy="233363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10615" name="Oval 25"/>
          <p:cNvSpPr>
            <a:spLocks noChangeArrowheads="1"/>
          </p:cNvSpPr>
          <p:nvPr/>
        </p:nvSpPr>
        <p:spPr bwMode="auto">
          <a:xfrm>
            <a:off x="4298950" y="3168650"/>
            <a:ext cx="239713" cy="233363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10616" name="Oval 26"/>
          <p:cNvSpPr>
            <a:spLocks noChangeArrowheads="1"/>
          </p:cNvSpPr>
          <p:nvPr/>
        </p:nvSpPr>
        <p:spPr bwMode="auto">
          <a:xfrm>
            <a:off x="4298950" y="3448050"/>
            <a:ext cx="239713" cy="233363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10617" name="Oval 27"/>
          <p:cNvSpPr>
            <a:spLocks noChangeArrowheads="1"/>
          </p:cNvSpPr>
          <p:nvPr/>
        </p:nvSpPr>
        <p:spPr bwMode="auto">
          <a:xfrm>
            <a:off x="4298950" y="3725863"/>
            <a:ext cx="239713" cy="233362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10618" name="Oval 28"/>
          <p:cNvSpPr>
            <a:spLocks noChangeArrowheads="1"/>
          </p:cNvSpPr>
          <p:nvPr/>
        </p:nvSpPr>
        <p:spPr bwMode="auto">
          <a:xfrm>
            <a:off x="4298950" y="4003675"/>
            <a:ext cx="239713" cy="233363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10619" name="Oval 29" descr="30%"/>
          <p:cNvSpPr>
            <a:spLocks noChangeArrowheads="1"/>
          </p:cNvSpPr>
          <p:nvPr/>
        </p:nvSpPr>
        <p:spPr bwMode="auto">
          <a:xfrm>
            <a:off x="4298950" y="4283075"/>
            <a:ext cx="239713" cy="233363"/>
          </a:xfrm>
          <a:prstGeom prst="ellipse">
            <a:avLst/>
          </a:prstGeom>
          <a:pattFill prst="pct30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10620" name="Oval 30"/>
          <p:cNvSpPr>
            <a:spLocks noChangeArrowheads="1"/>
          </p:cNvSpPr>
          <p:nvPr/>
        </p:nvSpPr>
        <p:spPr bwMode="auto">
          <a:xfrm>
            <a:off x="4597400" y="2892425"/>
            <a:ext cx="239713" cy="233363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10621" name="Oval 31"/>
          <p:cNvSpPr>
            <a:spLocks noChangeArrowheads="1"/>
          </p:cNvSpPr>
          <p:nvPr/>
        </p:nvSpPr>
        <p:spPr bwMode="auto">
          <a:xfrm>
            <a:off x="4597400" y="3168650"/>
            <a:ext cx="239713" cy="233363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10622" name="Oval 32"/>
          <p:cNvSpPr>
            <a:spLocks noChangeArrowheads="1"/>
          </p:cNvSpPr>
          <p:nvPr/>
        </p:nvSpPr>
        <p:spPr bwMode="auto">
          <a:xfrm>
            <a:off x="4597400" y="3448050"/>
            <a:ext cx="239713" cy="233363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10623" name="Oval 33"/>
          <p:cNvSpPr>
            <a:spLocks noChangeArrowheads="1"/>
          </p:cNvSpPr>
          <p:nvPr/>
        </p:nvSpPr>
        <p:spPr bwMode="auto">
          <a:xfrm>
            <a:off x="4597400" y="3725863"/>
            <a:ext cx="239713" cy="233362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10624" name="Oval 34" descr="30%"/>
          <p:cNvSpPr>
            <a:spLocks noChangeArrowheads="1"/>
          </p:cNvSpPr>
          <p:nvPr/>
        </p:nvSpPr>
        <p:spPr bwMode="auto">
          <a:xfrm>
            <a:off x="4597400" y="4003675"/>
            <a:ext cx="239713" cy="233363"/>
          </a:xfrm>
          <a:prstGeom prst="ellipse">
            <a:avLst/>
          </a:prstGeom>
          <a:pattFill prst="pct30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10625" name="Oval 35"/>
          <p:cNvSpPr>
            <a:spLocks noChangeArrowheads="1"/>
          </p:cNvSpPr>
          <p:nvPr/>
        </p:nvSpPr>
        <p:spPr bwMode="auto">
          <a:xfrm>
            <a:off x="4597400" y="4283075"/>
            <a:ext cx="239713" cy="233363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10626" name="Oval 36"/>
          <p:cNvSpPr>
            <a:spLocks noChangeArrowheads="1"/>
          </p:cNvSpPr>
          <p:nvPr/>
        </p:nvSpPr>
        <p:spPr bwMode="auto">
          <a:xfrm>
            <a:off x="4897438" y="2892425"/>
            <a:ext cx="239712" cy="233363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10627" name="Oval 37"/>
          <p:cNvSpPr>
            <a:spLocks noChangeArrowheads="1"/>
          </p:cNvSpPr>
          <p:nvPr/>
        </p:nvSpPr>
        <p:spPr bwMode="auto">
          <a:xfrm>
            <a:off x="4897438" y="3168650"/>
            <a:ext cx="239712" cy="233363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10628" name="Oval 38"/>
          <p:cNvSpPr>
            <a:spLocks noChangeArrowheads="1"/>
          </p:cNvSpPr>
          <p:nvPr/>
        </p:nvSpPr>
        <p:spPr bwMode="auto">
          <a:xfrm>
            <a:off x="4897438" y="3448050"/>
            <a:ext cx="239712" cy="233363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10629" name="Oval 39"/>
          <p:cNvSpPr>
            <a:spLocks noChangeArrowheads="1"/>
          </p:cNvSpPr>
          <p:nvPr/>
        </p:nvSpPr>
        <p:spPr bwMode="auto">
          <a:xfrm>
            <a:off x="4897438" y="3725863"/>
            <a:ext cx="239712" cy="233362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10630" name="Oval 40"/>
          <p:cNvSpPr>
            <a:spLocks noChangeArrowheads="1"/>
          </p:cNvSpPr>
          <p:nvPr/>
        </p:nvSpPr>
        <p:spPr bwMode="auto">
          <a:xfrm>
            <a:off x="4897438" y="4003675"/>
            <a:ext cx="239712" cy="233363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10631" name="Oval 41" descr="30%"/>
          <p:cNvSpPr>
            <a:spLocks noChangeArrowheads="1"/>
          </p:cNvSpPr>
          <p:nvPr/>
        </p:nvSpPr>
        <p:spPr bwMode="auto">
          <a:xfrm>
            <a:off x="4897438" y="4283075"/>
            <a:ext cx="239712" cy="233363"/>
          </a:xfrm>
          <a:prstGeom prst="ellipse">
            <a:avLst/>
          </a:prstGeom>
          <a:pattFill prst="pct30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10632" name="Oval 42"/>
          <p:cNvSpPr>
            <a:spLocks noChangeArrowheads="1"/>
          </p:cNvSpPr>
          <p:nvPr/>
        </p:nvSpPr>
        <p:spPr bwMode="auto">
          <a:xfrm>
            <a:off x="5197475" y="2887663"/>
            <a:ext cx="239713" cy="233362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10633" name="Oval 43"/>
          <p:cNvSpPr>
            <a:spLocks noChangeArrowheads="1"/>
          </p:cNvSpPr>
          <p:nvPr/>
        </p:nvSpPr>
        <p:spPr bwMode="auto">
          <a:xfrm>
            <a:off x="5197475" y="3168650"/>
            <a:ext cx="239713" cy="233363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10634" name="Oval 44"/>
          <p:cNvSpPr>
            <a:spLocks noChangeArrowheads="1"/>
          </p:cNvSpPr>
          <p:nvPr/>
        </p:nvSpPr>
        <p:spPr bwMode="auto">
          <a:xfrm>
            <a:off x="5197475" y="3448050"/>
            <a:ext cx="239713" cy="233363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10635" name="Oval 45"/>
          <p:cNvSpPr>
            <a:spLocks noChangeArrowheads="1"/>
          </p:cNvSpPr>
          <p:nvPr/>
        </p:nvSpPr>
        <p:spPr bwMode="auto">
          <a:xfrm>
            <a:off x="5197475" y="3725863"/>
            <a:ext cx="239713" cy="233362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10636" name="Oval 46"/>
          <p:cNvSpPr>
            <a:spLocks noChangeArrowheads="1"/>
          </p:cNvSpPr>
          <p:nvPr/>
        </p:nvSpPr>
        <p:spPr bwMode="auto">
          <a:xfrm>
            <a:off x="5197475" y="4003675"/>
            <a:ext cx="239713" cy="233363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10637" name="Oval 47"/>
          <p:cNvSpPr>
            <a:spLocks noChangeArrowheads="1"/>
          </p:cNvSpPr>
          <p:nvPr/>
        </p:nvSpPr>
        <p:spPr bwMode="auto">
          <a:xfrm>
            <a:off x="5197475" y="4283075"/>
            <a:ext cx="239713" cy="233363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10638" name="Rectangle 48"/>
          <p:cNvSpPr>
            <a:spLocks noChangeArrowheads="1"/>
          </p:cNvSpPr>
          <p:nvPr/>
        </p:nvSpPr>
        <p:spPr bwMode="auto">
          <a:xfrm>
            <a:off x="3352800" y="2827338"/>
            <a:ext cx="2133600" cy="1744662"/>
          </a:xfrm>
          <a:prstGeom prst="rect">
            <a:avLst/>
          </a:prstGeom>
          <a:noFill/>
          <a:ln w="28575">
            <a:solidFill>
              <a:srgbClr val="008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0639" name="Rectangle 49"/>
          <p:cNvSpPr>
            <a:spLocks noChangeArrowheads="1"/>
          </p:cNvSpPr>
          <p:nvPr/>
        </p:nvSpPr>
        <p:spPr bwMode="auto">
          <a:xfrm>
            <a:off x="850900" y="433388"/>
            <a:ext cx="7348538" cy="476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>
              <a:lnSpc>
                <a:spcPct val="60000"/>
              </a:lnSpc>
              <a:spcBef>
                <a:spcPct val="50000"/>
              </a:spcBef>
            </a:pPr>
            <a:r>
              <a:rPr lang="en-US" sz="4200">
                <a:latin typeface="Times New Roman" pitchFamily="18" charset="0"/>
              </a:rPr>
              <a:t>Strategic thinking == intelligence</a:t>
            </a:r>
          </a:p>
        </p:txBody>
      </p:sp>
      <p:sp>
        <p:nvSpPr>
          <p:cNvPr id="110640" name="Text Box 50"/>
          <p:cNvSpPr txBox="1">
            <a:spLocks noChangeArrowheads="1"/>
          </p:cNvSpPr>
          <p:nvPr/>
        </p:nvSpPr>
        <p:spPr bwMode="auto">
          <a:xfrm>
            <a:off x="5021263" y="136525"/>
            <a:ext cx="354012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/>
            <a:r>
              <a:rPr lang="en-US"/>
              <a:t>?</a:t>
            </a:r>
            <a:endParaRPr lang="en-US">
              <a:latin typeface="Times" charset="0"/>
            </a:endParaRPr>
          </a:p>
        </p:txBody>
      </p:sp>
      <p:sp>
        <p:nvSpPr>
          <p:cNvPr id="110641" name="Text Box 51"/>
          <p:cNvSpPr txBox="1">
            <a:spLocks noChangeArrowheads="1"/>
          </p:cNvSpPr>
          <p:nvPr/>
        </p:nvSpPr>
        <p:spPr bwMode="auto">
          <a:xfrm>
            <a:off x="6292850" y="2747963"/>
            <a:ext cx="1752600" cy="476250"/>
          </a:xfrm>
          <a:prstGeom prst="rect">
            <a:avLst/>
          </a:prstGeom>
          <a:noFill/>
          <a:ln w="1905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>
                <a:solidFill>
                  <a:schemeClr val="accent2"/>
                </a:solidFill>
                <a:latin typeface="Times" charset="0"/>
              </a:rPr>
              <a:t>humans</a:t>
            </a:r>
          </a:p>
        </p:txBody>
      </p:sp>
      <p:sp>
        <p:nvSpPr>
          <p:cNvPr id="110642" name="Text Box 52"/>
          <p:cNvSpPr txBox="1">
            <a:spLocks noChangeArrowheads="1"/>
          </p:cNvSpPr>
          <p:nvPr/>
        </p:nvSpPr>
        <p:spPr bwMode="auto">
          <a:xfrm>
            <a:off x="849313" y="2763838"/>
            <a:ext cx="1752600" cy="476250"/>
          </a:xfrm>
          <a:prstGeom prst="rect">
            <a:avLst/>
          </a:prstGeom>
          <a:noFill/>
          <a:ln w="1905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>
                <a:solidFill>
                  <a:schemeClr val="accent2"/>
                </a:solidFill>
                <a:latin typeface="Times" charset="0"/>
              </a:rPr>
              <a:t>computers </a:t>
            </a:r>
          </a:p>
        </p:txBody>
      </p:sp>
      <p:sp>
        <p:nvSpPr>
          <p:cNvPr id="110643" name="Text Box 53"/>
          <p:cNvSpPr txBox="1">
            <a:spLocks noChangeArrowheads="1"/>
          </p:cNvSpPr>
          <p:nvPr/>
        </p:nvSpPr>
        <p:spPr bwMode="auto">
          <a:xfrm>
            <a:off x="5835650" y="3433763"/>
            <a:ext cx="2667000" cy="9159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800">
                <a:solidFill>
                  <a:schemeClr val="accent2"/>
                </a:solidFill>
                <a:latin typeface="Comic Sans MS" pitchFamily="66" charset="0"/>
              </a:rPr>
              <a:t>good at evaluating the strength of a board for a player</a:t>
            </a:r>
          </a:p>
        </p:txBody>
      </p:sp>
      <p:sp>
        <p:nvSpPr>
          <p:cNvPr id="110644" name="Text Box 54"/>
          <p:cNvSpPr txBox="1">
            <a:spLocks noChangeArrowheads="1"/>
          </p:cNvSpPr>
          <p:nvPr/>
        </p:nvSpPr>
        <p:spPr bwMode="auto">
          <a:xfrm>
            <a:off x="163513" y="3449638"/>
            <a:ext cx="2971800" cy="9159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800">
                <a:solidFill>
                  <a:schemeClr val="accent2"/>
                </a:solidFill>
                <a:latin typeface="Comic Sans MS" pitchFamily="66" charset="0"/>
              </a:rPr>
              <a:t>good at looking ahead in the game to find winning combinations of moves</a:t>
            </a:r>
          </a:p>
        </p:txBody>
      </p:sp>
      <p:sp>
        <p:nvSpPr>
          <p:cNvPr id="110645" name="Text Box 55"/>
          <p:cNvSpPr txBox="1">
            <a:spLocks noChangeArrowheads="1"/>
          </p:cNvSpPr>
          <p:nvPr/>
        </p:nvSpPr>
        <p:spPr bwMode="auto">
          <a:xfrm>
            <a:off x="3632200" y="5883275"/>
            <a:ext cx="5187950" cy="822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>
                <a:latin typeface="Times New Roman" pitchFamily="18" charset="0"/>
              </a:rPr>
              <a:t>… humans and computers have different relative strengths in these games.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1618" name="Group 2"/>
          <p:cNvGrpSpPr>
            <a:grpSpLocks/>
          </p:cNvGrpSpPr>
          <p:nvPr/>
        </p:nvGrpSpPr>
        <p:grpSpPr bwMode="auto">
          <a:xfrm>
            <a:off x="549275" y="990600"/>
            <a:ext cx="8043863" cy="180975"/>
            <a:chOff x="295" y="1311"/>
            <a:chExt cx="5177" cy="114"/>
          </a:xfrm>
        </p:grpSpPr>
        <p:sp>
          <p:nvSpPr>
            <p:cNvPr id="111710" name="Rectangle 3"/>
            <p:cNvSpPr>
              <a:spLocks noChangeArrowheads="1"/>
            </p:cNvSpPr>
            <p:nvPr/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1711" name="Rectangle 4"/>
            <p:cNvSpPr>
              <a:spLocks noChangeArrowheads="1"/>
            </p:cNvSpPr>
            <p:nvPr/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11619" name="Text Box 5"/>
          <p:cNvSpPr txBox="1">
            <a:spLocks noChangeArrowheads="1"/>
          </p:cNvSpPr>
          <p:nvPr/>
        </p:nvSpPr>
        <p:spPr bwMode="auto">
          <a:xfrm>
            <a:off x="762000" y="228600"/>
            <a:ext cx="7620000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4000">
                <a:latin typeface="Times" charset="0"/>
              </a:rPr>
              <a:t>How humans play games…</a:t>
            </a:r>
          </a:p>
        </p:txBody>
      </p:sp>
      <p:sp>
        <p:nvSpPr>
          <p:cNvPr id="111620" name="Text Box 6"/>
          <p:cNvSpPr txBox="1">
            <a:spLocks noChangeArrowheads="1"/>
          </p:cNvSpPr>
          <p:nvPr/>
        </p:nvSpPr>
        <p:spPr bwMode="auto">
          <a:xfrm>
            <a:off x="1752600" y="2971800"/>
            <a:ext cx="5410200" cy="560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lnSpc>
                <a:spcPct val="60000"/>
              </a:lnSpc>
              <a:spcBef>
                <a:spcPct val="50000"/>
              </a:spcBef>
            </a:pPr>
            <a:r>
              <a:rPr lang="en-US" sz="1800">
                <a:solidFill>
                  <a:schemeClr val="accent2"/>
                </a:solidFill>
                <a:latin typeface="Comic Sans MS" pitchFamily="66" charset="0"/>
              </a:rPr>
              <a:t> - experts could reconstruct these perfectly</a:t>
            </a:r>
          </a:p>
          <a:p>
            <a:pPr>
              <a:lnSpc>
                <a:spcPct val="60000"/>
              </a:lnSpc>
              <a:spcBef>
                <a:spcPct val="50000"/>
              </a:spcBef>
            </a:pPr>
            <a:r>
              <a:rPr lang="en-US" sz="1800">
                <a:solidFill>
                  <a:schemeClr val="accent2"/>
                </a:solidFill>
                <a:latin typeface="Comic Sans MS" pitchFamily="66" charset="0"/>
              </a:rPr>
              <a:t> - novice players did far worse…</a:t>
            </a:r>
          </a:p>
        </p:txBody>
      </p:sp>
      <p:sp>
        <p:nvSpPr>
          <p:cNvPr id="111621" name="Text Box 7"/>
          <p:cNvSpPr txBox="1">
            <a:spLocks noChangeArrowheads="1"/>
          </p:cNvSpPr>
          <p:nvPr/>
        </p:nvSpPr>
        <p:spPr bwMode="auto">
          <a:xfrm>
            <a:off x="609600" y="4267200"/>
            <a:ext cx="6705600" cy="822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u="sng">
                <a:latin typeface="Comic Sans MS" pitchFamily="66" charset="0"/>
              </a:rPr>
              <a:t>Random</a:t>
            </a:r>
            <a:r>
              <a:rPr lang="en-US">
                <a:latin typeface="Comic Sans MS" pitchFamily="66" charset="0"/>
              </a:rPr>
              <a:t> chess positions (not legal ones) were then shown to the two groups</a:t>
            </a:r>
          </a:p>
        </p:txBody>
      </p:sp>
      <p:sp>
        <p:nvSpPr>
          <p:cNvPr id="111622" name="Text Box 8"/>
          <p:cNvSpPr txBox="1">
            <a:spLocks noChangeArrowheads="1"/>
          </p:cNvSpPr>
          <p:nvPr/>
        </p:nvSpPr>
        <p:spPr bwMode="auto">
          <a:xfrm>
            <a:off x="1768475" y="5437188"/>
            <a:ext cx="4479925" cy="5603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lnSpc>
                <a:spcPct val="60000"/>
              </a:lnSpc>
              <a:spcBef>
                <a:spcPct val="50000"/>
              </a:spcBef>
            </a:pPr>
            <a:r>
              <a:rPr lang="en-US" sz="1800">
                <a:solidFill>
                  <a:schemeClr val="accent2"/>
                </a:solidFill>
                <a:latin typeface="Comic Sans MS" pitchFamily="66" charset="0"/>
              </a:rPr>
              <a:t> - experts and novices did equally</a:t>
            </a:r>
          </a:p>
          <a:p>
            <a:pPr>
              <a:lnSpc>
                <a:spcPct val="60000"/>
              </a:lnSpc>
              <a:spcBef>
                <a:spcPct val="50000"/>
              </a:spcBef>
            </a:pPr>
            <a:r>
              <a:rPr lang="en-US" sz="1800">
                <a:solidFill>
                  <a:schemeClr val="accent2"/>
                </a:solidFill>
                <a:latin typeface="Comic Sans MS" pitchFamily="66" charset="0"/>
              </a:rPr>
              <a:t>   well (badly) at reconstructing them!</a:t>
            </a:r>
          </a:p>
        </p:txBody>
      </p:sp>
      <p:sp>
        <p:nvSpPr>
          <p:cNvPr id="111623" name="Oval 9"/>
          <p:cNvSpPr>
            <a:spLocks noChangeArrowheads="1"/>
          </p:cNvSpPr>
          <p:nvPr/>
        </p:nvSpPr>
        <p:spPr bwMode="auto">
          <a:xfrm>
            <a:off x="6829425" y="2503488"/>
            <a:ext cx="239713" cy="233362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11624" name="Oval 10"/>
          <p:cNvSpPr>
            <a:spLocks noChangeArrowheads="1"/>
          </p:cNvSpPr>
          <p:nvPr/>
        </p:nvSpPr>
        <p:spPr bwMode="auto">
          <a:xfrm>
            <a:off x="6829425" y="2779713"/>
            <a:ext cx="239713" cy="233362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11625" name="Oval 11"/>
          <p:cNvSpPr>
            <a:spLocks noChangeArrowheads="1"/>
          </p:cNvSpPr>
          <p:nvPr/>
        </p:nvSpPr>
        <p:spPr bwMode="auto">
          <a:xfrm>
            <a:off x="6829425" y="3059113"/>
            <a:ext cx="239713" cy="233362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11626" name="Oval 12"/>
          <p:cNvSpPr>
            <a:spLocks noChangeArrowheads="1"/>
          </p:cNvSpPr>
          <p:nvPr/>
        </p:nvSpPr>
        <p:spPr bwMode="auto">
          <a:xfrm>
            <a:off x="6829425" y="3336925"/>
            <a:ext cx="239713" cy="233363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11627" name="Oval 13"/>
          <p:cNvSpPr>
            <a:spLocks noChangeArrowheads="1"/>
          </p:cNvSpPr>
          <p:nvPr/>
        </p:nvSpPr>
        <p:spPr bwMode="auto">
          <a:xfrm>
            <a:off x="6829425" y="3614738"/>
            <a:ext cx="239713" cy="233362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11628" name="Oval 14"/>
          <p:cNvSpPr>
            <a:spLocks noChangeArrowheads="1"/>
          </p:cNvSpPr>
          <p:nvPr/>
        </p:nvSpPr>
        <p:spPr bwMode="auto">
          <a:xfrm>
            <a:off x="6829425" y="3894138"/>
            <a:ext cx="239713" cy="233362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11629" name="Oval 15"/>
          <p:cNvSpPr>
            <a:spLocks noChangeArrowheads="1"/>
          </p:cNvSpPr>
          <p:nvPr/>
        </p:nvSpPr>
        <p:spPr bwMode="auto">
          <a:xfrm>
            <a:off x="7127875" y="2503488"/>
            <a:ext cx="239713" cy="233362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11630" name="Oval 16"/>
          <p:cNvSpPr>
            <a:spLocks noChangeArrowheads="1"/>
          </p:cNvSpPr>
          <p:nvPr/>
        </p:nvSpPr>
        <p:spPr bwMode="auto">
          <a:xfrm>
            <a:off x="7127875" y="2779713"/>
            <a:ext cx="239713" cy="233362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11631" name="Oval 17"/>
          <p:cNvSpPr>
            <a:spLocks noChangeArrowheads="1"/>
          </p:cNvSpPr>
          <p:nvPr/>
        </p:nvSpPr>
        <p:spPr bwMode="auto">
          <a:xfrm>
            <a:off x="7127875" y="3059113"/>
            <a:ext cx="239713" cy="233362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11632" name="Oval 18"/>
          <p:cNvSpPr>
            <a:spLocks noChangeArrowheads="1"/>
          </p:cNvSpPr>
          <p:nvPr/>
        </p:nvSpPr>
        <p:spPr bwMode="auto">
          <a:xfrm>
            <a:off x="7127875" y="3336925"/>
            <a:ext cx="239713" cy="233363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11633" name="Oval 19"/>
          <p:cNvSpPr>
            <a:spLocks noChangeArrowheads="1"/>
          </p:cNvSpPr>
          <p:nvPr/>
        </p:nvSpPr>
        <p:spPr bwMode="auto">
          <a:xfrm>
            <a:off x="7127875" y="3614738"/>
            <a:ext cx="239713" cy="233362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11634" name="Oval 20" descr="30%"/>
          <p:cNvSpPr>
            <a:spLocks noChangeArrowheads="1"/>
          </p:cNvSpPr>
          <p:nvPr/>
        </p:nvSpPr>
        <p:spPr bwMode="auto">
          <a:xfrm>
            <a:off x="7127875" y="3894138"/>
            <a:ext cx="239713" cy="233362"/>
          </a:xfrm>
          <a:prstGeom prst="ellipse">
            <a:avLst/>
          </a:prstGeom>
          <a:pattFill prst="pct30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11635" name="Oval 21"/>
          <p:cNvSpPr>
            <a:spLocks noChangeArrowheads="1"/>
          </p:cNvSpPr>
          <p:nvPr/>
        </p:nvSpPr>
        <p:spPr bwMode="auto">
          <a:xfrm>
            <a:off x="7427913" y="2503488"/>
            <a:ext cx="239712" cy="233362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11636" name="Oval 22"/>
          <p:cNvSpPr>
            <a:spLocks noChangeArrowheads="1"/>
          </p:cNvSpPr>
          <p:nvPr/>
        </p:nvSpPr>
        <p:spPr bwMode="auto">
          <a:xfrm>
            <a:off x="7427913" y="2779713"/>
            <a:ext cx="239712" cy="233362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11637" name="Oval 23"/>
          <p:cNvSpPr>
            <a:spLocks noChangeArrowheads="1"/>
          </p:cNvSpPr>
          <p:nvPr/>
        </p:nvSpPr>
        <p:spPr bwMode="auto">
          <a:xfrm>
            <a:off x="7427913" y="3059113"/>
            <a:ext cx="239712" cy="233362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11638" name="Oval 24"/>
          <p:cNvSpPr>
            <a:spLocks noChangeArrowheads="1"/>
          </p:cNvSpPr>
          <p:nvPr/>
        </p:nvSpPr>
        <p:spPr bwMode="auto">
          <a:xfrm>
            <a:off x="7427913" y="3336925"/>
            <a:ext cx="239712" cy="233363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11639" name="Oval 25"/>
          <p:cNvSpPr>
            <a:spLocks noChangeArrowheads="1"/>
          </p:cNvSpPr>
          <p:nvPr/>
        </p:nvSpPr>
        <p:spPr bwMode="auto">
          <a:xfrm>
            <a:off x="7427913" y="3614738"/>
            <a:ext cx="239712" cy="233362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11640" name="Oval 26" descr="30%"/>
          <p:cNvSpPr>
            <a:spLocks noChangeArrowheads="1"/>
          </p:cNvSpPr>
          <p:nvPr/>
        </p:nvSpPr>
        <p:spPr bwMode="auto">
          <a:xfrm>
            <a:off x="7427913" y="3894138"/>
            <a:ext cx="239712" cy="233362"/>
          </a:xfrm>
          <a:prstGeom prst="ellipse">
            <a:avLst/>
          </a:prstGeom>
          <a:pattFill prst="pct30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11641" name="Oval 27"/>
          <p:cNvSpPr>
            <a:spLocks noChangeArrowheads="1"/>
          </p:cNvSpPr>
          <p:nvPr/>
        </p:nvSpPr>
        <p:spPr bwMode="auto">
          <a:xfrm>
            <a:off x="7727950" y="2503488"/>
            <a:ext cx="239713" cy="233362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11642" name="Oval 28"/>
          <p:cNvSpPr>
            <a:spLocks noChangeArrowheads="1"/>
          </p:cNvSpPr>
          <p:nvPr/>
        </p:nvSpPr>
        <p:spPr bwMode="auto">
          <a:xfrm>
            <a:off x="7727950" y="2779713"/>
            <a:ext cx="239713" cy="233362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11643" name="Oval 29"/>
          <p:cNvSpPr>
            <a:spLocks noChangeArrowheads="1"/>
          </p:cNvSpPr>
          <p:nvPr/>
        </p:nvSpPr>
        <p:spPr bwMode="auto">
          <a:xfrm>
            <a:off x="7727950" y="3059113"/>
            <a:ext cx="239713" cy="233362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11644" name="Oval 30"/>
          <p:cNvSpPr>
            <a:spLocks noChangeArrowheads="1"/>
          </p:cNvSpPr>
          <p:nvPr/>
        </p:nvSpPr>
        <p:spPr bwMode="auto">
          <a:xfrm>
            <a:off x="7727950" y="3336925"/>
            <a:ext cx="239713" cy="233363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11645" name="Oval 31"/>
          <p:cNvSpPr>
            <a:spLocks noChangeArrowheads="1"/>
          </p:cNvSpPr>
          <p:nvPr/>
        </p:nvSpPr>
        <p:spPr bwMode="auto">
          <a:xfrm>
            <a:off x="7727950" y="3614738"/>
            <a:ext cx="239713" cy="233362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11646" name="Oval 32" descr="30%"/>
          <p:cNvSpPr>
            <a:spLocks noChangeArrowheads="1"/>
          </p:cNvSpPr>
          <p:nvPr/>
        </p:nvSpPr>
        <p:spPr bwMode="auto">
          <a:xfrm>
            <a:off x="7727950" y="3894138"/>
            <a:ext cx="239713" cy="233362"/>
          </a:xfrm>
          <a:prstGeom prst="ellipse">
            <a:avLst/>
          </a:prstGeom>
          <a:pattFill prst="pct30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11647" name="Oval 33"/>
          <p:cNvSpPr>
            <a:spLocks noChangeArrowheads="1"/>
          </p:cNvSpPr>
          <p:nvPr/>
        </p:nvSpPr>
        <p:spPr bwMode="auto">
          <a:xfrm>
            <a:off x="8026400" y="2503488"/>
            <a:ext cx="239713" cy="233362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11648" name="Oval 34"/>
          <p:cNvSpPr>
            <a:spLocks noChangeArrowheads="1"/>
          </p:cNvSpPr>
          <p:nvPr/>
        </p:nvSpPr>
        <p:spPr bwMode="auto">
          <a:xfrm>
            <a:off x="8026400" y="2779713"/>
            <a:ext cx="239713" cy="233362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11649" name="Oval 35"/>
          <p:cNvSpPr>
            <a:spLocks noChangeArrowheads="1"/>
          </p:cNvSpPr>
          <p:nvPr/>
        </p:nvSpPr>
        <p:spPr bwMode="auto">
          <a:xfrm>
            <a:off x="8026400" y="3059113"/>
            <a:ext cx="239713" cy="233362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11650" name="Oval 36"/>
          <p:cNvSpPr>
            <a:spLocks noChangeArrowheads="1"/>
          </p:cNvSpPr>
          <p:nvPr/>
        </p:nvSpPr>
        <p:spPr bwMode="auto">
          <a:xfrm>
            <a:off x="8026400" y="3336925"/>
            <a:ext cx="239713" cy="233363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11651" name="Oval 37" descr="30%"/>
          <p:cNvSpPr>
            <a:spLocks noChangeArrowheads="1"/>
          </p:cNvSpPr>
          <p:nvPr/>
        </p:nvSpPr>
        <p:spPr bwMode="auto">
          <a:xfrm>
            <a:off x="8026400" y="3614738"/>
            <a:ext cx="239713" cy="233362"/>
          </a:xfrm>
          <a:prstGeom prst="ellipse">
            <a:avLst/>
          </a:prstGeom>
          <a:pattFill prst="pct30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11652" name="Oval 38"/>
          <p:cNvSpPr>
            <a:spLocks noChangeArrowheads="1"/>
          </p:cNvSpPr>
          <p:nvPr/>
        </p:nvSpPr>
        <p:spPr bwMode="auto">
          <a:xfrm>
            <a:off x="8026400" y="3894138"/>
            <a:ext cx="239713" cy="233362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11653" name="Oval 39"/>
          <p:cNvSpPr>
            <a:spLocks noChangeArrowheads="1"/>
          </p:cNvSpPr>
          <p:nvPr/>
        </p:nvSpPr>
        <p:spPr bwMode="auto">
          <a:xfrm>
            <a:off x="8326438" y="2503488"/>
            <a:ext cx="239712" cy="233362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11654" name="Oval 40"/>
          <p:cNvSpPr>
            <a:spLocks noChangeArrowheads="1"/>
          </p:cNvSpPr>
          <p:nvPr/>
        </p:nvSpPr>
        <p:spPr bwMode="auto">
          <a:xfrm>
            <a:off x="8326438" y="2779713"/>
            <a:ext cx="239712" cy="233362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11655" name="Oval 41"/>
          <p:cNvSpPr>
            <a:spLocks noChangeArrowheads="1"/>
          </p:cNvSpPr>
          <p:nvPr/>
        </p:nvSpPr>
        <p:spPr bwMode="auto">
          <a:xfrm>
            <a:off x="8326438" y="3059113"/>
            <a:ext cx="239712" cy="233362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11656" name="Oval 42"/>
          <p:cNvSpPr>
            <a:spLocks noChangeArrowheads="1"/>
          </p:cNvSpPr>
          <p:nvPr/>
        </p:nvSpPr>
        <p:spPr bwMode="auto">
          <a:xfrm>
            <a:off x="8326438" y="3336925"/>
            <a:ext cx="239712" cy="233363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11657" name="Oval 43"/>
          <p:cNvSpPr>
            <a:spLocks noChangeArrowheads="1"/>
          </p:cNvSpPr>
          <p:nvPr/>
        </p:nvSpPr>
        <p:spPr bwMode="auto">
          <a:xfrm>
            <a:off x="8326438" y="3614738"/>
            <a:ext cx="239712" cy="233362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11658" name="Oval 44" descr="30%"/>
          <p:cNvSpPr>
            <a:spLocks noChangeArrowheads="1"/>
          </p:cNvSpPr>
          <p:nvPr/>
        </p:nvSpPr>
        <p:spPr bwMode="auto">
          <a:xfrm>
            <a:off x="8326438" y="3894138"/>
            <a:ext cx="239712" cy="233362"/>
          </a:xfrm>
          <a:prstGeom prst="ellipse">
            <a:avLst/>
          </a:prstGeom>
          <a:pattFill prst="pct30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11659" name="Oval 45"/>
          <p:cNvSpPr>
            <a:spLocks noChangeArrowheads="1"/>
          </p:cNvSpPr>
          <p:nvPr/>
        </p:nvSpPr>
        <p:spPr bwMode="auto">
          <a:xfrm>
            <a:off x="8626475" y="2503488"/>
            <a:ext cx="239713" cy="233362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11660" name="Oval 46"/>
          <p:cNvSpPr>
            <a:spLocks noChangeArrowheads="1"/>
          </p:cNvSpPr>
          <p:nvPr/>
        </p:nvSpPr>
        <p:spPr bwMode="auto">
          <a:xfrm>
            <a:off x="8626475" y="2779713"/>
            <a:ext cx="239713" cy="233362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11661" name="Oval 47"/>
          <p:cNvSpPr>
            <a:spLocks noChangeArrowheads="1"/>
          </p:cNvSpPr>
          <p:nvPr/>
        </p:nvSpPr>
        <p:spPr bwMode="auto">
          <a:xfrm>
            <a:off x="8626475" y="3059113"/>
            <a:ext cx="239713" cy="233362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11662" name="Oval 48"/>
          <p:cNvSpPr>
            <a:spLocks noChangeArrowheads="1"/>
          </p:cNvSpPr>
          <p:nvPr/>
        </p:nvSpPr>
        <p:spPr bwMode="auto">
          <a:xfrm>
            <a:off x="8626475" y="3336925"/>
            <a:ext cx="239713" cy="233363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11663" name="Oval 49"/>
          <p:cNvSpPr>
            <a:spLocks noChangeArrowheads="1"/>
          </p:cNvSpPr>
          <p:nvPr/>
        </p:nvSpPr>
        <p:spPr bwMode="auto">
          <a:xfrm>
            <a:off x="8626475" y="3614738"/>
            <a:ext cx="239713" cy="233362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11664" name="Oval 50"/>
          <p:cNvSpPr>
            <a:spLocks noChangeArrowheads="1"/>
          </p:cNvSpPr>
          <p:nvPr/>
        </p:nvSpPr>
        <p:spPr bwMode="auto">
          <a:xfrm>
            <a:off x="8626475" y="3894138"/>
            <a:ext cx="239713" cy="233362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11665" name="Rectangle 51"/>
          <p:cNvSpPr>
            <a:spLocks noChangeArrowheads="1"/>
          </p:cNvSpPr>
          <p:nvPr/>
        </p:nvSpPr>
        <p:spPr bwMode="auto">
          <a:xfrm>
            <a:off x="6781800" y="2438400"/>
            <a:ext cx="2133600" cy="1744663"/>
          </a:xfrm>
          <a:prstGeom prst="rect">
            <a:avLst/>
          </a:prstGeom>
          <a:noFill/>
          <a:ln w="28575">
            <a:solidFill>
              <a:srgbClr val="008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1666" name="Oval 52"/>
          <p:cNvSpPr>
            <a:spLocks noChangeArrowheads="1"/>
          </p:cNvSpPr>
          <p:nvPr/>
        </p:nvSpPr>
        <p:spPr bwMode="auto">
          <a:xfrm>
            <a:off x="6829425" y="4941888"/>
            <a:ext cx="239713" cy="233362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11667" name="Oval 53"/>
          <p:cNvSpPr>
            <a:spLocks noChangeArrowheads="1"/>
          </p:cNvSpPr>
          <p:nvPr/>
        </p:nvSpPr>
        <p:spPr bwMode="auto">
          <a:xfrm>
            <a:off x="6829425" y="5218113"/>
            <a:ext cx="239713" cy="233362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11668" name="Oval 54" descr="30%"/>
          <p:cNvSpPr>
            <a:spLocks noChangeArrowheads="1"/>
          </p:cNvSpPr>
          <p:nvPr/>
        </p:nvSpPr>
        <p:spPr bwMode="auto">
          <a:xfrm>
            <a:off x="6829425" y="5497513"/>
            <a:ext cx="239713" cy="233362"/>
          </a:xfrm>
          <a:prstGeom prst="ellipse">
            <a:avLst/>
          </a:prstGeom>
          <a:pattFill prst="pct30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11669" name="Oval 55"/>
          <p:cNvSpPr>
            <a:spLocks noChangeArrowheads="1"/>
          </p:cNvSpPr>
          <p:nvPr/>
        </p:nvSpPr>
        <p:spPr bwMode="auto">
          <a:xfrm>
            <a:off x="6829425" y="5775325"/>
            <a:ext cx="239713" cy="233363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11670" name="Oval 56"/>
          <p:cNvSpPr>
            <a:spLocks noChangeArrowheads="1"/>
          </p:cNvSpPr>
          <p:nvPr/>
        </p:nvSpPr>
        <p:spPr bwMode="auto">
          <a:xfrm>
            <a:off x="6829425" y="6053138"/>
            <a:ext cx="239713" cy="233362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11671" name="Oval 57"/>
          <p:cNvSpPr>
            <a:spLocks noChangeArrowheads="1"/>
          </p:cNvSpPr>
          <p:nvPr/>
        </p:nvSpPr>
        <p:spPr bwMode="auto">
          <a:xfrm>
            <a:off x="6829425" y="6332538"/>
            <a:ext cx="239713" cy="233362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11672" name="Oval 58"/>
          <p:cNvSpPr>
            <a:spLocks noChangeArrowheads="1"/>
          </p:cNvSpPr>
          <p:nvPr/>
        </p:nvSpPr>
        <p:spPr bwMode="auto">
          <a:xfrm>
            <a:off x="7127875" y="4941888"/>
            <a:ext cx="239713" cy="233362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11673" name="Oval 59"/>
          <p:cNvSpPr>
            <a:spLocks noChangeArrowheads="1"/>
          </p:cNvSpPr>
          <p:nvPr/>
        </p:nvSpPr>
        <p:spPr bwMode="auto">
          <a:xfrm>
            <a:off x="7127875" y="5218113"/>
            <a:ext cx="239713" cy="233362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11674" name="Oval 60"/>
          <p:cNvSpPr>
            <a:spLocks noChangeArrowheads="1"/>
          </p:cNvSpPr>
          <p:nvPr/>
        </p:nvSpPr>
        <p:spPr bwMode="auto">
          <a:xfrm>
            <a:off x="7127875" y="5497513"/>
            <a:ext cx="239713" cy="233362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11675" name="Oval 61"/>
          <p:cNvSpPr>
            <a:spLocks noChangeArrowheads="1"/>
          </p:cNvSpPr>
          <p:nvPr/>
        </p:nvSpPr>
        <p:spPr bwMode="auto">
          <a:xfrm>
            <a:off x="7127875" y="5775325"/>
            <a:ext cx="239713" cy="233363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11676" name="Oval 62"/>
          <p:cNvSpPr>
            <a:spLocks noChangeArrowheads="1"/>
          </p:cNvSpPr>
          <p:nvPr/>
        </p:nvSpPr>
        <p:spPr bwMode="auto">
          <a:xfrm>
            <a:off x="7127875" y="6053138"/>
            <a:ext cx="239713" cy="233362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11677" name="Oval 63"/>
          <p:cNvSpPr>
            <a:spLocks noChangeArrowheads="1"/>
          </p:cNvSpPr>
          <p:nvPr/>
        </p:nvSpPr>
        <p:spPr bwMode="auto">
          <a:xfrm>
            <a:off x="7127875" y="6332538"/>
            <a:ext cx="239713" cy="233362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11678" name="Oval 64"/>
          <p:cNvSpPr>
            <a:spLocks noChangeArrowheads="1"/>
          </p:cNvSpPr>
          <p:nvPr/>
        </p:nvSpPr>
        <p:spPr bwMode="auto">
          <a:xfrm>
            <a:off x="7427913" y="4941888"/>
            <a:ext cx="239712" cy="233362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11679" name="Oval 65"/>
          <p:cNvSpPr>
            <a:spLocks noChangeArrowheads="1"/>
          </p:cNvSpPr>
          <p:nvPr/>
        </p:nvSpPr>
        <p:spPr bwMode="auto">
          <a:xfrm>
            <a:off x="7427913" y="5218113"/>
            <a:ext cx="239712" cy="233362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11680" name="Oval 66"/>
          <p:cNvSpPr>
            <a:spLocks noChangeArrowheads="1"/>
          </p:cNvSpPr>
          <p:nvPr/>
        </p:nvSpPr>
        <p:spPr bwMode="auto">
          <a:xfrm>
            <a:off x="7427913" y="5497513"/>
            <a:ext cx="239712" cy="233362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11681" name="Oval 67"/>
          <p:cNvSpPr>
            <a:spLocks noChangeArrowheads="1"/>
          </p:cNvSpPr>
          <p:nvPr/>
        </p:nvSpPr>
        <p:spPr bwMode="auto">
          <a:xfrm>
            <a:off x="7427913" y="5775325"/>
            <a:ext cx="239712" cy="233363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11682" name="Oval 68"/>
          <p:cNvSpPr>
            <a:spLocks noChangeArrowheads="1"/>
          </p:cNvSpPr>
          <p:nvPr/>
        </p:nvSpPr>
        <p:spPr bwMode="auto">
          <a:xfrm>
            <a:off x="7427913" y="6053138"/>
            <a:ext cx="239712" cy="233362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11683" name="Oval 69"/>
          <p:cNvSpPr>
            <a:spLocks noChangeArrowheads="1"/>
          </p:cNvSpPr>
          <p:nvPr/>
        </p:nvSpPr>
        <p:spPr bwMode="auto">
          <a:xfrm>
            <a:off x="7427913" y="6332538"/>
            <a:ext cx="239712" cy="233362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11684" name="Oval 70" descr="30%"/>
          <p:cNvSpPr>
            <a:spLocks noChangeArrowheads="1"/>
          </p:cNvSpPr>
          <p:nvPr/>
        </p:nvSpPr>
        <p:spPr bwMode="auto">
          <a:xfrm>
            <a:off x="7727950" y="4941888"/>
            <a:ext cx="239713" cy="233362"/>
          </a:xfrm>
          <a:prstGeom prst="ellipse">
            <a:avLst/>
          </a:prstGeom>
          <a:pattFill prst="pct30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11685" name="Oval 71" descr="30%"/>
          <p:cNvSpPr>
            <a:spLocks noChangeArrowheads="1"/>
          </p:cNvSpPr>
          <p:nvPr/>
        </p:nvSpPr>
        <p:spPr bwMode="auto">
          <a:xfrm>
            <a:off x="7727950" y="5218113"/>
            <a:ext cx="239713" cy="233362"/>
          </a:xfrm>
          <a:prstGeom prst="ellipse">
            <a:avLst/>
          </a:prstGeom>
          <a:pattFill prst="pct30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11686" name="Oval 72"/>
          <p:cNvSpPr>
            <a:spLocks noChangeArrowheads="1"/>
          </p:cNvSpPr>
          <p:nvPr/>
        </p:nvSpPr>
        <p:spPr bwMode="auto">
          <a:xfrm>
            <a:off x="7727950" y="5497513"/>
            <a:ext cx="239713" cy="233362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11687" name="Oval 73"/>
          <p:cNvSpPr>
            <a:spLocks noChangeArrowheads="1"/>
          </p:cNvSpPr>
          <p:nvPr/>
        </p:nvSpPr>
        <p:spPr bwMode="auto">
          <a:xfrm>
            <a:off x="7727950" y="5775325"/>
            <a:ext cx="239713" cy="233363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11688" name="Oval 74"/>
          <p:cNvSpPr>
            <a:spLocks noChangeArrowheads="1"/>
          </p:cNvSpPr>
          <p:nvPr/>
        </p:nvSpPr>
        <p:spPr bwMode="auto">
          <a:xfrm>
            <a:off x="7727950" y="6053138"/>
            <a:ext cx="239713" cy="233362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11689" name="Oval 75" descr="30%"/>
          <p:cNvSpPr>
            <a:spLocks noChangeArrowheads="1"/>
          </p:cNvSpPr>
          <p:nvPr/>
        </p:nvSpPr>
        <p:spPr bwMode="auto">
          <a:xfrm>
            <a:off x="7727950" y="6332538"/>
            <a:ext cx="239713" cy="233362"/>
          </a:xfrm>
          <a:prstGeom prst="ellipse">
            <a:avLst/>
          </a:prstGeom>
          <a:pattFill prst="pct30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11690" name="Oval 76"/>
          <p:cNvSpPr>
            <a:spLocks noChangeArrowheads="1"/>
          </p:cNvSpPr>
          <p:nvPr/>
        </p:nvSpPr>
        <p:spPr bwMode="auto">
          <a:xfrm>
            <a:off x="8026400" y="4941888"/>
            <a:ext cx="239713" cy="233362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11691" name="Oval 77"/>
          <p:cNvSpPr>
            <a:spLocks noChangeArrowheads="1"/>
          </p:cNvSpPr>
          <p:nvPr/>
        </p:nvSpPr>
        <p:spPr bwMode="auto">
          <a:xfrm>
            <a:off x="8026400" y="5218113"/>
            <a:ext cx="239713" cy="233362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11692" name="Oval 78"/>
          <p:cNvSpPr>
            <a:spLocks noChangeArrowheads="1"/>
          </p:cNvSpPr>
          <p:nvPr/>
        </p:nvSpPr>
        <p:spPr bwMode="auto">
          <a:xfrm>
            <a:off x="8026400" y="5497513"/>
            <a:ext cx="239713" cy="233362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11693" name="Oval 79"/>
          <p:cNvSpPr>
            <a:spLocks noChangeArrowheads="1"/>
          </p:cNvSpPr>
          <p:nvPr/>
        </p:nvSpPr>
        <p:spPr bwMode="auto">
          <a:xfrm>
            <a:off x="8026400" y="5775325"/>
            <a:ext cx="239713" cy="233363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11694" name="Oval 80"/>
          <p:cNvSpPr>
            <a:spLocks noChangeArrowheads="1"/>
          </p:cNvSpPr>
          <p:nvPr/>
        </p:nvSpPr>
        <p:spPr bwMode="auto">
          <a:xfrm>
            <a:off x="8026400" y="6053138"/>
            <a:ext cx="239713" cy="233362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11695" name="Oval 81"/>
          <p:cNvSpPr>
            <a:spLocks noChangeArrowheads="1"/>
          </p:cNvSpPr>
          <p:nvPr/>
        </p:nvSpPr>
        <p:spPr bwMode="auto">
          <a:xfrm>
            <a:off x="8026400" y="6332538"/>
            <a:ext cx="239713" cy="233362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11696" name="Oval 82"/>
          <p:cNvSpPr>
            <a:spLocks noChangeArrowheads="1"/>
          </p:cNvSpPr>
          <p:nvPr/>
        </p:nvSpPr>
        <p:spPr bwMode="auto">
          <a:xfrm>
            <a:off x="8326438" y="4941888"/>
            <a:ext cx="239712" cy="233362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11697" name="Oval 83"/>
          <p:cNvSpPr>
            <a:spLocks noChangeArrowheads="1"/>
          </p:cNvSpPr>
          <p:nvPr/>
        </p:nvSpPr>
        <p:spPr bwMode="auto">
          <a:xfrm>
            <a:off x="8326438" y="5218113"/>
            <a:ext cx="239712" cy="233362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11698" name="Oval 84"/>
          <p:cNvSpPr>
            <a:spLocks noChangeArrowheads="1"/>
          </p:cNvSpPr>
          <p:nvPr/>
        </p:nvSpPr>
        <p:spPr bwMode="auto">
          <a:xfrm>
            <a:off x="8326438" y="5497513"/>
            <a:ext cx="239712" cy="233362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11699" name="Oval 85"/>
          <p:cNvSpPr>
            <a:spLocks noChangeArrowheads="1"/>
          </p:cNvSpPr>
          <p:nvPr/>
        </p:nvSpPr>
        <p:spPr bwMode="auto">
          <a:xfrm>
            <a:off x="8326438" y="5775325"/>
            <a:ext cx="239712" cy="233363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11700" name="Oval 86" descr="30%"/>
          <p:cNvSpPr>
            <a:spLocks noChangeArrowheads="1"/>
          </p:cNvSpPr>
          <p:nvPr/>
        </p:nvSpPr>
        <p:spPr bwMode="auto">
          <a:xfrm>
            <a:off x="8326438" y="6053138"/>
            <a:ext cx="239712" cy="233362"/>
          </a:xfrm>
          <a:prstGeom prst="ellipse">
            <a:avLst/>
          </a:prstGeom>
          <a:pattFill prst="pct30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11701" name="Oval 87"/>
          <p:cNvSpPr>
            <a:spLocks noChangeArrowheads="1"/>
          </p:cNvSpPr>
          <p:nvPr/>
        </p:nvSpPr>
        <p:spPr bwMode="auto">
          <a:xfrm>
            <a:off x="8326438" y="6332538"/>
            <a:ext cx="239712" cy="233362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11702" name="Oval 88"/>
          <p:cNvSpPr>
            <a:spLocks noChangeArrowheads="1"/>
          </p:cNvSpPr>
          <p:nvPr/>
        </p:nvSpPr>
        <p:spPr bwMode="auto">
          <a:xfrm>
            <a:off x="8626475" y="4941888"/>
            <a:ext cx="239713" cy="233362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11703" name="Oval 89"/>
          <p:cNvSpPr>
            <a:spLocks noChangeArrowheads="1"/>
          </p:cNvSpPr>
          <p:nvPr/>
        </p:nvSpPr>
        <p:spPr bwMode="auto">
          <a:xfrm>
            <a:off x="8626475" y="5218113"/>
            <a:ext cx="239713" cy="233362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11704" name="Oval 90"/>
          <p:cNvSpPr>
            <a:spLocks noChangeArrowheads="1"/>
          </p:cNvSpPr>
          <p:nvPr/>
        </p:nvSpPr>
        <p:spPr bwMode="auto">
          <a:xfrm>
            <a:off x="8626475" y="5497513"/>
            <a:ext cx="239713" cy="233362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11705" name="Oval 91" descr="30%"/>
          <p:cNvSpPr>
            <a:spLocks noChangeArrowheads="1"/>
          </p:cNvSpPr>
          <p:nvPr/>
        </p:nvSpPr>
        <p:spPr bwMode="auto">
          <a:xfrm>
            <a:off x="8626475" y="5775325"/>
            <a:ext cx="239713" cy="233363"/>
          </a:xfrm>
          <a:prstGeom prst="ellipse">
            <a:avLst/>
          </a:prstGeom>
          <a:pattFill prst="pct30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11706" name="Oval 92"/>
          <p:cNvSpPr>
            <a:spLocks noChangeArrowheads="1"/>
          </p:cNvSpPr>
          <p:nvPr/>
        </p:nvSpPr>
        <p:spPr bwMode="auto">
          <a:xfrm>
            <a:off x="8626475" y="6053138"/>
            <a:ext cx="239713" cy="233362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11707" name="Oval 93"/>
          <p:cNvSpPr>
            <a:spLocks noChangeArrowheads="1"/>
          </p:cNvSpPr>
          <p:nvPr/>
        </p:nvSpPr>
        <p:spPr bwMode="auto">
          <a:xfrm>
            <a:off x="8626475" y="6332538"/>
            <a:ext cx="239713" cy="233362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11708" name="Rectangle 94"/>
          <p:cNvSpPr>
            <a:spLocks noChangeArrowheads="1"/>
          </p:cNvSpPr>
          <p:nvPr/>
        </p:nvSpPr>
        <p:spPr bwMode="auto">
          <a:xfrm>
            <a:off x="6781800" y="4876800"/>
            <a:ext cx="2133600" cy="1744663"/>
          </a:xfrm>
          <a:prstGeom prst="rect">
            <a:avLst/>
          </a:prstGeom>
          <a:noFill/>
          <a:ln w="28575">
            <a:solidFill>
              <a:srgbClr val="008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1709" name="Text Box 96"/>
          <p:cNvSpPr txBox="1">
            <a:spLocks noChangeArrowheads="1"/>
          </p:cNvSpPr>
          <p:nvPr/>
        </p:nvSpPr>
        <p:spPr bwMode="auto">
          <a:xfrm>
            <a:off x="609600" y="1295400"/>
            <a:ext cx="6858000" cy="1187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>
                <a:latin typeface="Comic Sans MS" pitchFamily="66" charset="0"/>
              </a:rPr>
              <a:t>An experiment (by A. deGroot) was performed in which chess positions were shown to novice and expert players…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2642" name="Picture 13" descr="computerChess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27050" y="449263"/>
            <a:ext cx="5167313" cy="5962650"/>
          </a:xfrm>
          <a:prstGeom prst="rect">
            <a:avLst/>
          </a:prstGeom>
          <a:noFill/>
          <a:ln w="9525">
            <a:solidFill>
              <a:srgbClr val="0B04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12643" name="Text Box 14"/>
          <p:cNvSpPr txBox="1">
            <a:spLocks noChangeArrowheads="1"/>
          </p:cNvSpPr>
          <p:nvPr/>
        </p:nvSpPr>
        <p:spPr bwMode="auto">
          <a:xfrm>
            <a:off x="5810250" y="465138"/>
            <a:ext cx="2038350" cy="1200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>
                <a:solidFill>
                  <a:srgbClr val="0B04FF"/>
                </a:solidFill>
              </a:rPr>
              <a:t>Playing Chess like a computer…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3666" name="Group 2"/>
          <p:cNvGrpSpPr>
            <a:grpSpLocks/>
          </p:cNvGrpSpPr>
          <p:nvPr/>
        </p:nvGrpSpPr>
        <p:grpSpPr bwMode="auto">
          <a:xfrm>
            <a:off x="549275" y="990600"/>
            <a:ext cx="8043863" cy="180975"/>
            <a:chOff x="295" y="1311"/>
            <a:chExt cx="5177" cy="114"/>
          </a:xfrm>
        </p:grpSpPr>
        <p:sp>
          <p:nvSpPr>
            <p:cNvPr id="113704" name="Rectangle 3"/>
            <p:cNvSpPr>
              <a:spLocks noChangeArrowheads="1"/>
            </p:cNvSpPr>
            <p:nvPr/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3705" name="Rectangle 4"/>
            <p:cNvSpPr>
              <a:spLocks noChangeArrowheads="1"/>
            </p:cNvSpPr>
            <p:nvPr/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13667" name="Text Box 5"/>
          <p:cNvSpPr txBox="1">
            <a:spLocks noChangeArrowheads="1"/>
          </p:cNvSpPr>
          <p:nvPr/>
        </p:nvSpPr>
        <p:spPr bwMode="auto">
          <a:xfrm>
            <a:off x="762000" y="228600"/>
            <a:ext cx="7620000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4000">
                <a:latin typeface="Times New Roman" pitchFamily="18" charset="0"/>
              </a:rPr>
              <a:t>The </a:t>
            </a:r>
            <a:r>
              <a:rPr lang="en-US" sz="4000" b="1">
                <a:latin typeface="Courier New" pitchFamily="49" charset="0"/>
              </a:rPr>
              <a:t>Player</a:t>
            </a:r>
            <a:r>
              <a:rPr lang="en-US" sz="4000">
                <a:latin typeface="Times New Roman" pitchFamily="18" charset="0"/>
              </a:rPr>
              <a:t> class</a:t>
            </a:r>
          </a:p>
        </p:txBody>
      </p:sp>
      <p:sp>
        <p:nvSpPr>
          <p:cNvPr id="113668" name="AutoShape 6"/>
          <p:cNvSpPr>
            <a:spLocks noChangeArrowheads="1"/>
          </p:cNvSpPr>
          <p:nvPr/>
        </p:nvSpPr>
        <p:spPr bwMode="auto">
          <a:xfrm>
            <a:off x="512763" y="3214688"/>
            <a:ext cx="1828800" cy="990600"/>
          </a:xfrm>
          <a:prstGeom prst="cube">
            <a:avLst>
              <a:gd name="adj" fmla="val 33856"/>
            </a:avLst>
          </a:prstGeom>
          <a:solidFill>
            <a:schemeClr val="bg1"/>
          </a:solidFill>
          <a:ln w="28575">
            <a:solidFill>
              <a:srgbClr val="0080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13669" name="Freeform 8"/>
          <p:cNvSpPr>
            <a:spLocks/>
          </p:cNvSpPr>
          <p:nvPr/>
        </p:nvSpPr>
        <p:spPr bwMode="auto">
          <a:xfrm>
            <a:off x="1427163" y="2605088"/>
            <a:ext cx="1657350" cy="763587"/>
          </a:xfrm>
          <a:custGeom>
            <a:avLst/>
            <a:gdLst>
              <a:gd name="T0" fmla="*/ 0 w 1057"/>
              <a:gd name="T1" fmla="*/ 2147483647 h 432"/>
              <a:gd name="T2" fmla="*/ 0 w 1057"/>
              <a:gd name="T3" fmla="*/ 0 h 432"/>
              <a:gd name="T4" fmla="*/ 2147483647 w 1057"/>
              <a:gd name="T5" fmla="*/ 2147483647 h 432"/>
              <a:gd name="T6" fmla="*/ 0 60000 65536"/>
              <a:gd name="T7" fmla="*/ 0 60000 65536"/>
              <a:gd name="T8" fmla="*/ 0 60000 65536"/>
              <a:gd name="T9" fmla="*/ 0 w 1057"/>
              <a:gd name="T10" fmla="*/ 0 h 432"/>
              <a:gd name="T11" fmla="*/ 1057 w 1057"/>
              <a:gd name="T12" fmla="*/ 432 h 432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057" h="432">
                <a:moveTo>
                  <a:pt x="0" y="432"/>
                </a:moveTo>
                <a:lnTo>
                  <a:pt x="0" y="0"/>
                </a:lnTo>
                <a:lnTo>
                  <a:pt x="1057" y="364"/>
                </a:lnTo>
              </a:path>
            </a:pathLst>
          </a:custGeom>
          <a:noFill/>
          <a:ln w="57150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3670" name="Rectangle 9"/>
          <p:cNvSpPr>
            <a:spLocks noChangeArrowheads="1"/>
          </p:cNvSpPr>
          <p:nvPr/>
        </p:nvSpPr>
        <p:spPr bwMode="auto">
          <a:xfrm>
            <a:off x="752475" y="3592513"/>
            <a:ext cx="1006475" cy="587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>
              <a:lnSpc>
                <a:spcPct val="90000"/>
              </a:lnSpc>
            </a:pPr>
            <a:r>
              <a:rPr lang="en-US" sz="1800" b="1">
                <a:solidFill>
                  <a:srgbClr val="008000"/>
                </a:solidFill>
                <a:latin typeface="Courier New" pitchFamily="49" charset="0"/>
              </a:rPr>
              <a:t>Player</a:t>
            </a:r>
            <a:endParaRPr lang="en-US" sz="1800" b="1">
              <a:latin typeface="Courier New" pitchFamily="49" charset="0"/>
            </a:endParaRPr>
          </a:p>
          <a:p>
            <a:pPr algn="ctr">
              <a:lnSpc>
                <a:spcPct val="90000"/>
              </a:lnSpc>
            </a:pPr>
            <a:r>
              <a:rPr lang="en-US" sz="1800" b="1">
                <a:latin typeface="Courier New" pitchFamily="49" charset="0"/>
              </a:rPr>
              <a:t>pForX</a:t>
            </a:r>
            <a:endParaRPr lang="en-US" sz="2800" b="1">
              <a:latin typeface="Courier New" pitchFamily="49" charset="0"/>
            </a:endParaRPr>
          </a:p>
        </p:txBody>
      </p:sp>
      <p:sp>
        <p:nvSpPr>
          <p:cNvPr id="113671" name="Text Box 30"/>
          <p:cNvSpPr txBox="1">
            <a:spLocks noChangeArrowheads="1"/>
          </p:cNvSpPr>
          <p:nvPr/>
        </p:nvSpPr>
        <p:spPr bwMode="auto">
          <a:xfrm>
            <a:off x="1200150" y="1370013"/>
            <a:ext cx="6650038" cy="530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lnSpc>
                <a:spcPct val="120000"/>
              </a:lnSpc>
              <a:spcBef>
                <a:spcPct val="50000"/>
              </a:spcBef>
            </a:pPr>
            <a:r>
              <a:rPr lang="en-US">
                <a:latin typeface="Comic Sans MS" pitchFamily="66" charset="0"/>
              </a:rPr>
              <a:t>What data does a computer AI player need?</a:t>
            </a:r>
          </a:p>
        </p:txBody>
      </p:sp>
      <p:grpSp>
        <p:nvGrpSpPr>
          <p:cNvPr id="113672" name="Group 32"/>
          <p:cNvGrpSpPr>
            <a:grpSpLocks/>
          </p:cNvGrpSpPr>
          <p:nvPr>
            <p:custDataLst>
              <p:tags r:id="rId1"/>
            </p:custDataLst>
          </p:nvPr>
        </p:nvGrpSpPr>
        <p:grpSpPr bwMode="auto">
          <a:xfrm>
            <a:off x="8799513" y="3981450"/>
            <a:ext cx="236537" cy="257175"/>
            <a:chOff x="2928" y="1051"/>
            <a:chExt cx="840" cy="957"/>
          </a:xfrm>
        </p:grpSpPr>
        <p:sp>
          <p:nvSpPr>
            <p:cNvPr id="113691" name="Freeform 33"/>
            <p:cNvSpPr>
              <a:spLocks/>
            </p:cNvSpPr>
            <p:nvPr>
              <p:custDataLst>
                <p:tags r:id="rId2"/>
              </p:custDataLst>
            </p:nvPr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24 w 1048"/>
                <a:gd name="T1" fmla="*/ 21 h 250"/>
                <a:gd name="T2" fmla="*/ 42 w 1048"/>
                <a:gd name="T3" fmla="*/ 83 h 250"/>
                <a:gd name="T4" fmla="*/ 43 w 1048"/>
                <a:gd name="T5" fmla="*/ 111 h 250"/>
                <a:gd name="T6" fmla="*/ 46 w 1048"/>
                <a:gd name="T7" fmla="*/ 126 h 250"/>
                <a:gd name="T8" fmla="*/ 48 w 1048"/>
                <a:gd name="T9" fmla="*/ 167 h 250"/>
                <a:gd name="T10" fmla="*/ 33 w 1048"/>
                <a:gd name="T11" fmla="*/ 236 h 250"/>
                <a:gd name="T12" fmla="*/ 4 w 1048"/>
                <a:gd name="T13" fmla="*/ 216 h 250"/>
                <a:gd name="T14" fmla="*/ 0 w 1048"/>
                <a:gd name="T15" fmla="*/ 195 h 250"/>
                <a:gd name="T16" fmla="*/ 2 w 1048"/>
                <a:gd name="T17" fmla="*/ 161 h 250"/>
                <a:gd name="T18" fmla="*/ 4 w 1048"/>
                <a:gd name="T19" fmla="*/ 125 h 250"/>
                <a:gd name="T20" fmla="*/ 9 w 1048"/>
                <a:gd name="T21" fmla="*/ 76 h 250"/>
                <a:gd name="T22" fmla="*/ 13 w 1048"/>
                <a:gd name="T23" fmla="*/ 55 h 250"/>
                <a:gd name="T24" fmla="*/ 15 w 1048"/>
                <a:gd name="T25" fmla="*/ 28 h 250"/>
                <a:gd name="T26" fmla="*/ 17 w 1048"/>
                <a:gd name="T27" fmla="*/ 14 h 250"/>
                <a:gd name="T28" fmla="*/ 22 w 1048"/>
                <a:gd name="T29" fmla="*/ 28 h 250"/>
                <a:gd name="T30" fmla="*/ 24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3692" name="Oval 34"/>
            <p:cNvSpPr>
              <a:spLocks noChangeArrowheads="1"/>
            </p:cNvSpPr>
            <p:nvPr>
              <p:custDataLst>
                <p:tags r:id="rId3"/>
              </p:custDataLst>
            </p:nvPr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3693" name="Oval 35"/>
            <p:cNvSpPr>
              <a:spLocks noChangeArrowheads="1"/>
            </p:cNvSpPr>
            <p:nvPr>
              <p:custDataLst>
                <p:tags r:id="rId4"/>
              </p:custDataLst>
            </p:nvPr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3694" name="Oval 36"/>
            <p:cNvSpPr>
              <a:spLocks noChangeArrowheads="1"/>
            </p:cNvSpPr>
            <p:nvPr>
              <p:custDataLst>
                <p:tags r:id="rId5"/>
              </p:custDataLst>
            </p:nvPr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3695" name="Oval 37"/>
            <p:cNvSpPr>
              <a:spLocks noChangeArrowheads="1"/>
            </p:cNvSpPr>
            <p:nvPr>
              <p:custDataLst>
                <p:tags r:id="rId6"/>
              </p:custDataLst>
            </p:nvPr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3696" name="Oval 38"/>
            <p:cNvSpPr>
              <a:spLocks noChangeArrowheads="1"/>
            </p:cNvSpPr>
            <p:nvPr>
              <p:custDataLst>
                <p:tags r:id="rId7"/>
              </p:custDataLst>
            </p:nvPr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3697" name="Oval 39"/>
            <p:cNvSpPr>
              <a:spLocks noChangeArrowheads="1"/>
            </p:cNvSpPr>
            <p:nvPr>
              <p:custDataLst>
                <p:tags r:id="rId8"/>
              </p:custDataLst>
            </p:nvPr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3698" name="Oval 40"/>
            <p:cNvSpPr>
              <a:spLocks noChangeArrowheads="1"/>
            </p:cNvSpPr>
            <p:nvPr>
              <p:custDataLst>
                <p:tags r:id="rId9"/>
              </p:custDataLst>
            </p:nvPr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3699" name="AutoShape 41"/>
            <p:cNvSpPr>
              <a:spLocks noChangeArrowheads="1"/>
            </p:cNvSpPr>
            <p:nvPr>
              <p:custDataLst>
                <p:tags r:id="rId10"/>
              </p:custDataLst>
            </p:nvPr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3700" name="Freeform 42"/>
            <p:cNvSpPr>
              <a:spLocks/>
            </p:cNvSpPr>
            <p:nvPr>
              <p:custDataLst>
                <p:tags r:id="rId11"/>
              </p:custDataLst>
            </p:nvPr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3701" name="Freeform 43"/>
            <p:cNvSpPr>
              <a:spLocks/>
            </p:cNvSpPr>
            <p:nvPr>
              <p:custDataLst>
                <p:tags r:id="rId12"/>
              </p:custDataLst>
            </p:nvPr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3702" name="Freeform 44"/>
            <p:cNvSpPr>
              <a:spLocks/>
            </p:cNvSpPr>
            <p:nvPr>
              <p:custDataLst>
                <p:tags r:id="rId13"/>
              </p:custDataLst>
            </p:nvPr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3703" name="Freeform 45"/>
            <p:cNvSpPr>
              <a:spLocks/>
            </p:cNvSpPr>
            <p:nvPr>
              <p:custDataLst>
                <p:tags r:id="rId14"/>
              </p:custDataLst>
            </p:nvPr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13673" name="Text Box 46"/>
          <p:cNvSpPr txBox="1">
            <a:spLocks noChangeArrowheads="1"/>
          </p:cNvSpPr>
          <p:nvPr/>
        </p:nvSpPr>
        <p:spPr bwMode="auto">
          <a:xfrm>
            <a:off x="8429625" y="3741738"/>
            <a:ext cx="511175" cy="23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900">
                <a:solidFill>
                  <a:srgbClr val="008000"/>
                </a:solidFill>
                <a:latin typeface="Comic Sans MS" pitchFamily="66" charset="0"/>
              </a:rPr>
              <a:t>Ply?</a:t>
            </a:r>
          </a:p>
        </p:txBody>
      </p:sp>
      <p:sp>
        <p:nvSpPr>
          <p:cNvPr id="113674" name="AutoShape 48"/>
          <p:cNvSpPr>
            <a:spLocks noChangeArrowheads="1"/>
          </p:cNvSpPr>
          <p:nvPr/>
        </p:nvSpPr>
        <p:spPr bwMode="auto">
          <a:xfrm>
            <a:off x="3200400" y="3233738"/>
            <a:ext cx="1600200" cy="914400"/>
          </a:xfrm>
          <a:prstGeom prst="cube">
            <a:avLst>
              <a:gd name="adj" fmla="val 41407"/>
            </a:avLst>
          </a:prstGeom>
          <a:solidFill>
            <a:schemeClr val="bg1"/>
          </a:solidFill>
          <a:ln w="28575">
            <a:solidFill>
              <a:schemeClr val="accent2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13675" name="Rectangle 49"/>
          <p:cNvSpPr>
            <a:spLocks noChangeArrowheads="1"/>
          </p:cNvSpPr>
          <p:nvPr/>
        </p:nvSpPr>
        <p:spPr bwMode="auto">
          <a:xfrm>
            <a:off x="3298825" y="3571875"/>
            <a:ext cx="1006475" cy="587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>
              <a:lnSpc>
                <a:spcPct val="90000"/>
              </a:lnSpc>
            </a:pPr>
            <a:r>
              <a:rPr lang="en-US" sz="1800" b="1">
                <a:solidFill>
                  <a:schemeClr val="accent2"/>
                </a:solidFill>
                <a:latin typeface="Courier New" pitchFamily="49" charset="0"/>
              </a:rPr>
              <a:t>string</a:t>
            </a:r>
            <a:endParaRPr lang="en-US" sz="1800" b="1">
              <a:latin typeface="Courier New" pitchFamily="49" charset="0"/>
            </a:endParaRPr>
          </a:p>
          <a:p>
            <a:pPr algn="ctr">
              <a:lnSpc>
                <a:spcPct val="90000"/>
              </a:lnSpc>
            </a:pPr>
            <a:r>
              <a:rPr lang="en-US" sz="1800" b="1">
                <a:latin typeface="Courier New" pitchFamily="49" charset="0"/>
              </a:rPr>
              <a:t>ox</a:t>
            </a:r>
            <a:endParaRPr lang="en-US" sz="2800" b="1">
              <a:latin typeface="Courier New" pitchFamily="49" charset="0"/>
            </a:endParaRPr>
          </a:p>
        </p:txBody>
      </p:sp>
      <p:sp>
        <p:nvSpPr>
          <p:cNvPr id="113676" name="AutoShape 50"/>
          <p:cNvSpPr>
            <a:spLocks noChangeArrowheads="1"/>
          </p:cNvSpPr>
          <p:nvPr/>
        </p:nvSpPr>
        <p:spPr bwMode="auto">
          <a:xfrm>
            <a:off x="4876800" y="3252788"/>
            <a:ext cx="1752600" cy="874712"/>
          </a:xfrm>
          <a:prstGeom prst="cube">
            <a:avLst>
              <a:gd name="adj" fmla="val 41537"/>
            </a:avLst>
          </a:prstGeom>
          <a:solidFill>
            <a:schemeClr val="bg1"/>
          </a:solidFill>
          <a:ln w="28575">
            <a:solidFill>
              <a:schemeClr val="accent2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13677" name="Rectangle 51"/>
          <p:cNvSpPr>
            <a:spLocks noChangeArrowheads="1"/>
          </p:cNvSpPr>
          <p:nvPr/>
        </p:nvSpPr>
        <p:spPr bwMode="auto">
          <a:xfrm>
            <a:off x="5029200" y="3571875"/>
            <a:ext cx="1006475" cy="587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>
              <a:lnSpc>
                <a:spcPct val="90000"/>
              </a:lnSpc>
            </a:pPr>
            <a:r>
              <a:rPr lang="en-US" sz="1800" b="1">
                <a:solidFill>
                  <a:schemeClr val="accent2"/>
                </a:solidFill>
                <a:latin typeface="Courier New" pitchFamily="49" charset="0"/>
              </a:rPr>
              <a:t>string</a:t>
            </a:r>
            <a:endParaRPr lang="en-US" sz="1800" b="1">
              <a:latin typeface="Courier New" pitchFamily="49" charset="0"/>
            </a:endParaRPr>
          </a:p>
          <a:p>
            <a:pPr algn="ctr">
              <a:lnSpc>
                <a:spcPct val="90000"/>
              </a:lnSpc>
            </a:pPr>
            <a:r>
              <a:rPr lang="en-US" sz="1800" b="1">
                <a:latin typeface="Courier New" pitchFamily="49" charset="0"/>
              </a:rPr>
              <a:t>tbt</a:t>
            </a:r>
            <a:endParaRPr lang="en-US" sz="2800" b="1">
              <a:latin typeface="Courier New" pitchFamily="49" charset="0"/>
            </a:endParaRPr>
          </a:p>
        </p:txBody>
      </p:sp>
      <p:sp>
        <p:nvSpPr>
          <p:cNvPr id="113678" name="Text Box 52"/>
          <p:cNvSpPr txBox="1">
            <a:spLocks noChangeArrowheads="1"/>
          </p:cNvSpPr>
          <p:nvPr/>
        </p:nvSpPr>
        <p:spPr bwMode="auto">
          <a:xfrm>
            <a:off x="3541713" y="3155950"/>
            <a:ext cx="823912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b="1">
                <a:solidFill>
                  <a:srgbClr val="FF0000"/>
                </a:solidFill>
                <a:latin typeface="Courier New" pitchFamily="49" charset="0"/>
              </a:rPr>
              <a:t>'X'</a:t>
            </a:r>
          </a:p>
        </p:txBody>
      </p:sp>
      <p:sp>
        <p:nvSpPr>
          <p:cNvPr id="113679" name="Text Box 53"/>
          <p:cNvSpPr txBox="1">
            <a:spLocks noChangeArrowheads="1"/>
          </p:cNvSpPr>
          <p:nvPr/>
        </p:nvSpPr>
        <p:spPr bwMode="auto">
          <a:xfrm>
            <a:off x="5019675" y="3155950"/>
            <a:ext cx="14319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b="1">
                <a:solidFill>
                  <a:srgbClr val="FF0000"/>
                </a:solidFill>
                <a:latin typeface="Courier New" pitchFamily="49" charset="0"/>
              </a:rPr>
              <a:t>'LEFT'</a:t>
            </a:r>
          </a:p>
        </p:txBody>
      </p:sp>
      <p:sp>
        <p:nvSpPr>
          <p:cNvPr id="113680" name="AutoShape 54"/>
          <p:cNvSpPr>
            <a:spLocks noChangeArrowheads="1"/>
          </p:cNvSpPr>
          <p:nvPr/>
        </p:nvSpPr>
        <p:spPr bwMode="auto">
          <a:xfrm>
            <a:off x="6684963" y="3224213"/>
            <a:ext cx="1697037" cy="933450"/>
          </a:xfrm>
          <a:prstGeom prst="cube">
            <a:avLst>
              <a:gd name="adj" fmla="val 41537"/>
            </a:avLst>
          </a:prstGeom>
          <a:solidFill>
            <a:schemeClr val="bg1"/>
          </a:solidFill>
          <a:ln w="28575">
            <a:solidFill>
              <a:schemeClr val="accent2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13681" name="Rectangle 55"/>
          <p:cNvSpPr>
            <a:spLocks noChangeArrowheads="1"/>
          </p:cNvSpPr>
          <p:nvPr/>
        </p:nvSpPr>
        <p:spPr bwMode="auto">
          <a:xfrm>
            <a:off x="7037388" y="3571875"/>
            <a:ext cx="595312" cy="587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>
              <a:lnSpc>
                <a:spcPct val="90000"/>
              </a:lnSpc>
            </a:pPr>
            <a:r>
              <a:rPr lang="en-US" sz="1800" b="1">
                <a:solidFill>
                  <a:schemeClr val="accent2"/>
                </a:solidFill>
                <a:latin typeface="Courier New" pitchFamily="49" charset="0"/>
              </a:rPr>
              <a:t>int</a:t>
            </a:r>
            <a:endParaRPr lang="en-US" sz="1800" b="1">
              <a:latin typeface="Courier New" pitchFamily="49" charset="0"/>
            </a:endParaRPr>
          </a:p>
          <a:p>
            <a:pPr algn="ctr">
              <a:lnSpc>
                <a:spcPct val="90000"/>
              </a:lnSpc>
            </a:pPr>
            <a:r>
              <a:rPr lang="en-US" sz="1800" b="1">
                <a:latin typeface="Courier New" pitchFamily="49" charset="0"/>
              </a:rPr>
              <a:t>ply</a:t>
            </a:r>
            <a:endParaRPr lang="en-US" sz="2800" b="1">
              <a:latin typeface="Courier New" pitchFamily="49" charset="0"/>
            </a:endParaRPr>
          </a:p>
        </p:txBody>
      </p:sp>
      <p:sp>
        <p:nvSpPr>
          <p:cNvPr id="113682" name="Text Box 56"/>
          <p:cNvSpPr txBox="1">
            <a:spLocks noChangeArrowheads="1"/>
          </p:cNvSpPr>
          <p:nvPr/>
        </p:nvSpPr>
        <p:spPr bwMode="auto">
          <a:xfrm>
            <a:off x="7096125" y="3155950"/>
            <a:ext cx="82391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b="1">
                <a:solidFill>
                  <a:srgbClr val="FF0000"/>
                </a:solidFill>
                <a:latin typeface="Courier New" pitchFamily="49" charset="0"/>
              </a:rPr>
              <a:t>0</a:t>
            </a:r>
          </a:p>
        </p:txBody>
      </p:sp>
      <p:sp>
        <p:nvSpPr>
          <p:cNvPr id="113683" name="Text Box 57"/>
          <p:cNvSpPr txBox="1">
            <a:spLocks noChangeArrowheads="1"/>
          </p:cNvSpPr>
          <p:nvPr/>
        </p:nvSpPr>
        <p:spPr bwMode="auto">
          <a:xfrm>
            <a:off x="4235450" y="2600325"/>
            <a:ext cx="32956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800">
                <a:solidFill>
                  <a:schemeClr val="accent2"/>
                </a:solidFill>
              </a:rPr>
              <a:t>DATA MEMBERS</a:t>
            </a:r>
          </a:p>
        </p:txBody>
      </p:sp>
      <p:sp>
        <p:nvSpPr>
          <p:cNvPr id="113684" name="Rectangle 58"/>
          <p:cNvSpPr>
            <a:spLocks noChangeArrowheads="1"/>
          </p:cNvSpPr>
          <p:nvPr/>
        </p:nvSpPr>
        <p:spPr bwMode="auto">
          <a:xfrm>
            <a:off x="4953000" y="4162425"/>
            <a:ext cx="121126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400" i="1"/>
              <a:t>tiebreakType</a:t>
            </a:r>
            <a:endParaRPr lang="en-US" sz="1400" b="1">
              <a:latin typeface="Courier New" pitchFamily="49" charset="0"/>
            </a:endParaRPr>
          </a:p>
        </p:txBody>
      </p:sp>
      <p:sp>
        <p:nvSpPr>
          <p:cNvPr id="113685" name="Rectangle 59"/>
          <p:cNvSpPr>
            <a:spLocks noChangeArrowheads="1"/>
          </p:cNvSpPr>
          <p:nvPr/>
        </p:nvSpPr>
        <p:spPr bwMode="auto">
          <a:xfrm>
            <a:off x="3060700" y="4162425"/>
            <a:ext cx="141922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400" i="1"/>
              <a:t>checker, O or X</a:t>
            </a:r>
            <a:endParaRPr lang="en-US" sz="1400" b="1">
              <a:latin typeface="Courier New" pitchFamily="49" charset="0"/>
            </a:endParaRPr>
          </a:p>
        </p:txBody>
      </p:sp>
      <p:sp>
        <p:nvSpPr>
          <p:cNvPr id="113686" name="Rectangle 60"/>
          <p:cNvSpPr>
            <a:spLocks noChangeArrowheads="1"/>
          </p:cNvSpPr>
          <p:nvPr/>
        </p:nvSpPr>
        <p:spPr bwMode="auto">
          <a:xfrm>
            <a:off x="6451600" y="4162425"/>
            <a:ext cx="182562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400" i="1"/>
              <a:t>moves to look ahead</a:t>
            </a:r>
            <a:endParaRPr lang="en-US" sz="1400" b="1">
              <a:latin typeface="Courier New" pitchFamily="49" charset="0"/>
            </a:endParaRPr>
          </a:p>
        </p:txBody>
      </p:sp>
      <p:sp>
        <p:nvSpPr>
          <p:cNvPr id="113687" name="Text Box 61"/>
          <p:cNvSpPr txBox="1">
            <a:spLocks noChangeArrowheads="1"/>
          </p:cNvSpPr>
          <p:nvPr/>
        </p:nvSpPr>
        <p:spPr bwMode="auto">
          <a:xfrm>
            <a:off x="1854200" y="5102225"/>
            <a:ext cx="5257800" cy="530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lnSpc>
                <a:spcPct val="120000"/>
              </a:lnSpc>
              <a:spcBef>
                <a:spcPct val="50000"/>
              </a:spcBef>
            </a:pPr>
            <a:r>
              <a:rPr lang="en-US">
                <a:solidFill>
                  <a:srgbClr val="0B04FF"/>
                </a:solidFill>
                <a:latin typeface="Comic Sans MS" pitchFamily="66" charset="0"/>
              </a:rPr>
              <a:t>surprisingly little!</a:t>
            </a:r>
          </a:p>
        </p:txBody>
      </p:sp>
      <p:sp>
        <p:nvSpPr>
          <p:cNvPr id="113688" name="Text Box 62"/>
          <p:cNvSpPr txBox="1">
            <a:spLocks noChangeArrowheads="1"/>
          </p:cNvSpPr>
          <p:nvPr/>
        </p:nvSpPr>
        <p:spPr bwMode="auto">
          <a:xfrm>
            <a:off x="1981200" y="6243638"/>
            <a:ext cx="5257800" cy="3857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lnSpc>
                <a:spcPct val="120000"/>
              </a:lnSpc>
              <a:spcBef>
                <a:spcPct val="50000"/>
              </a:spcBef>
            </a:pPr>
            <a:r>
              <a:rPr lang="en-US" sz="1600" b="1" i="1">
                <a:latin typeface="Comic Sans MS" pitchFamily="66" charset="0"/>
              </a:rPr>
              <a:t>How about knowledge about its opponent?</a:t>
            </a:r>
          </a:p>
        </p:txBody>
      </p:sp>
      <p:sp>
        <p:nvSpPr>
          <p:cNvPr id="113689" name="Line 63"/>
          <p:cNvSpPr>
            <a:spLocks noChangeShapeType="1"/>
          </p:cNvSpPr>
          <p:nvPr/>
        </p:nvSpPr>
        <p:spPr bwMode="auto">
          <a:xfrm flipH="1">
            <a:off x="3505200" y="2782888"/>
            <a:ext cx="1295400" cy="0"/>
          </a:xfrm>
          <a:prstGeom prst="line">
            <a:avLst/>
          </a:prstGeom>
          <a:noFill/>
          <a:ln w="9525">
            <a:solidFill>
              <a:schemeClr val="accent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3690" name="Line 64"/>
          <p:cNvSpPr>
            <a:spLocks noChangeShapeType="1"/>
          </p:cNvSpPr>
          <p:nvPr/>
        </p:nvSpPr>
        <p:spPr bwMode="auto">
          <a:xfrm>
            <a:off x="6940550" y="2782888"/>
            <a:ext cx="1295400" cy="0"/>
          </a:xfrm>
          <a:prstGeom prst="line">
            <a:avLst/>
          </a:prstGeom>
          <a:noFill/>
          <a:ln w="9525">
            <a:solidFill>
              <a:schemeClr val="accent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690" name="TextBox 23"/>
          <p:cNvSpPr txBox="1">
            <a:spLocks noChangeArrowheads="1"/>
          </p:cNvSpPr>
          <p:nvPr/>
        </p:nvSpPr>
        <p:spPr bwMode="auto">
          <a:xfrm>
            <a:off x="1069975" y="1055688"/>
            <a:ext cx="6996113" cy="4616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/>
            <a:r>
              <a:rPr lang="en-US" sz="4200">
                <a:solidFill>
                  <a:srgbClr val="000000"/>
                </a:solidFill>
                <a:latin typeface="Calibri" pitchFamily="34" charset="0"/>
              </a:rPr>
              <a:t>Make no mistake about it: computers process numbers - not symbols. </a:t>
            </a:r>
          </a:p>
          <a:p>
            <a:pPr algn="ctr"/>
            <a:endParaRPr lang="en-US" sz="4200">
              <a:solidFill>
                <a:srgbClr val="000000"/>
              </a:solidFill>
              <a:latin typeface="Calibri" pitchFamily="34" charset="0"/>
            </a:endParaRPr>
          </a:p>
          <a:p>
            <a:pPr algn="ctr"/>
            <a:r>
              <a:rPr lang="en-US" sz="4200">
                <a:solidFill>
                  <a:srgbClr val="000000"/>
                </a:solidFill>
                <a:latin typeface="Calibri" pitchFamily="34" charset="0"/>
              </a:rPr>
              <a:t>Computers can only help us to the extent that we can </a:t>
            </a:r>
            <a:r>
              <a:rPr lang="en-US" sz="4200" b="1" i="1">
                <a:solidFill>
                  <a:srgbClr val="800000"/>
                </a:solidFill>
                <a:latin typeface="Calibri" pitchFamily="34" charset="0"/>
              </a:rPr>
              <a:t>arithmetize </a:t>
            </a:r>
            <a:r>
              <a:rPr lang="en-US" sz="4200">
                <a:solidFill>
                  <a:srgbClr val="000000"/>
                </a:solidFill>
                <a:latin typeface="Calibri" pitchFamily="34" charset="0"/>
              </a:rPr>
              <a:t>an activity.</a:t>
            </a:r>
          </a:p>
        </p:txBody>
      </p:sp>
      <p:sp>
        <p:nvSpPr>
          <p:cNvPr id="114691" name="Rectangle 24"/>
          <p:cNvSpPr>
            <a:spLocks noChangeArrowheads="1"/>
          </p:cNvSpPr>
          <p:nvPr/>
        </p:nvSpPr>
        <p:spPr bwMode="auto">
          <a:xfrm>
            <a:off x="5643563" y="6243638"/>
            <a:ext cx="3346450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>
                <a:solidFill>
                  <a:srgbClr val="000000"/>
                </a:solidFill>
                <a:latin typeface="Calibri" pitchFamily="34" charset="0"/>
              </a:rPr>
              <a:t>- paraphrasing Alan Perlis</a:t>
            </a:r>
            <a:endParaRPr lang="en-US">
              <a:solidFill>
                <a:srgbClr val="000000"/>
              </a:solidFill>
            </a:endParaRPr>
          </a:p>
        </p:txBody>
      </p:sp>
      <p:sp>
        <p:nvSpPr>
          <p:cNvPr id="114692" name="Rectangle 25"/>
          <p:cNvSpPr>
            <a:spLocks noChangeArrowheads="1"/>
          </p:cNvSpPr>
          <p:nvPr/>
        </p:nvSpPr>
        <p:spPr bwMode="auto">
          <a:xfrm>
            <a:off x="127000" y="127000"/>
            <a:ext cx="31702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r>
              <a:rPr lang="en-US">
                <a:solidFill>
                  <a:srgbClr val="800000"/>
                </a:solidFill>
                <a:latin typeface="Calibri" pitchFamily="34" charset="0"/>
              </a:rPr>
              <a:t>Why AI is challenging:</a:t>
            </a:r>
            <a:endParaRPr lang="en-US">
              <a:solidFill>
                <a:srgbClr val="800000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5714" name="Group 2"/>
          <p:cNvGrpSpPr>
            <a:grpSpLocks/>
          </p:cNvGrpSpPr>
          <p:nvPr/>
        </p:nvGrpSpPr>
        <p:grpSpPr bwMode="auto">
          <a:xfrm>
            <a:off x="549275" y="930275"/>
            <a:ext cx="6613525" cy="180975"/>
            <a:chOff x="295" y="1311"/>
            <a:chExt cx="5177" cy="114"/>
          </a:xfrm>
        </p:grpSpPr>
        <p:sp>
          <p:nvSpPr>
            <p:cNvPr id="115823" name="Rectangle 3"/>
            <p:cNvSpPr>
              <a:spLocks noChangeArrowheads="1"/>
            </p:cNvSpPr>
            <p:nvPr/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5824" name="Rectangle 4"/>
            <p:cNvSpPr>
              <a:spLocks noChangeArrowheads="1"/>
            </p:cNvSpPr>
            <p:nvPr/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15715" name="Text Box 5"/>
          <p:cNvSpPr txBox="1">
            <a:spLocks noChangeArrowheads="1"/>
          </p:cNvSpPr>
          <p:nvPr/>
        </p:nvSpPr>
        <p:spPr bwMode="auto">
          <a:xfrm>
            <a:off x="914400" y="228600"/>
            <a:ext cx="609600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3600" b="1">
                <a:latin typeface="Courier New" pitchFamily="49" charset="0"/>
              </a:rPr>
              <a:t>scoreBoard(self,b)</a:t>
            </a:r>
            <a:endParaRPr lang="en-US" sz="3600" b="1">
              <a:solidFill>
                <a:srgbClr val="0902AB"/>
              </a:solidFill>
              <a:latin typeface="Courier New" pitchFamily="49" charset="0"/>
            </a:endParaRPr>
          </a:p>
        </p:txBody>
      </p:sp>
      <p:sp>
        <p:nvSpPr>
          <p:cNvPr id="115716" name="Oval 6"/>
          <p:cNvSpPr>
            <a:spLocks noChangeArrowheads="1"/>
          </p:cNvSpPr>
          <p:nvPr/>
        </p:nvSpPr>
        <p:spPr bwMode="auto">
          <a:xfrm>
            <a:off x="7604125" y="384175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15717" name="Oval 7" descr="Dark vertical"/>
          <p:cNvSpPr>
            <a:spLocks noChangeArrowheads="1"/>
          </p:cNvSpPr>
          <p:nvPr/>
        </p:nvSpPr>
        <p:spPr bwMode="auto">
          <a:xfrm>
            <a:off x="7604125" y="803275"/>
            <a:ext cx="304800" cy="304800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15718" name="Rectangle 8"/>
          <p:cNvSpPr>
            <a:spLocks noChangeArrowheads="1"/>
          </p:cNvSpPr>
          <p:nvPr/>
        </p:nvSpPr>
        <p:spPr bwMode="auto">
          <a:xfrm>
            <a:off x="8077200" y="304800"/>
            <a:ext cx="7334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ja-JP" altLang="en-US" b="1">
                <a:latin typeface="Courier New" pitchFamily="49" charset="0"/>
              </a:rPr>
              <a:t>‘</a:t>
            </a:r>
            <a:r>
              <a:rPr lang="en-US" altLang="ja-JP" b="1">
                <a:latin typeface="Courier New" pitchFamily="49" charset="0"/>
              </a:rPr>
              <a:t>X</a:t>
            </a:r>
            <a:r>
              <a:rPr lang="ja-JP" altLang="en-US" b="1">
                <a:latin typeface="Courier New" pitchFamily="49" charset="0"/>
              </a:rPr>
              <a:t>’</a:t>
            </a:r>
            <a:endParaRPr lang="en-US" b="1">
              <a:latin typeface="Courier New" pitchFamily="49" charset="0"/>
            </a:endParaRPr>
          </a:p>
        </p:txBody>
      </p:sp>
      <p:sp>
        <p:nvSpPr>
          <p:cNvPr id="115719" name="Rectangle 9"/>
          <p:cNvSpPr>
            <a:spLocks noChangeArrowheads="1"/>
          </p:cNvSpPr>
          <p:nvPr/>
        </p:nvSpPr>
        <p:spPr bwMode="auto">
          <a:xfrm>
            <a:off x="8080375" y="733425"/>
            <a:ext cx="7334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ja-JP" altLang="en-US" b="1">
                <a:latin typeface="Courier New" pitchFamily="49" charset="0"/>
              </a:rPr>
              <a:t>‘</a:t>
            </a:r>
            <a:r>
              <a:rPr lang="en-US" altLang="ja-JP" b="1">
                <a:latin typeface="Courier New" pitchFamily="49" charset="0"/>
              </a:rPr>
              <a:t>O</a:t>
            </a:r>
            <a:r>
              <a:rPr lang="ja-JP" altLang="en-US" b="1">
                <a:latin typeface="Courier New" pitchFamily="49" charset="0"/>
              </a:rPr>
              <a:t>’</a:t>
            </a:r>
            <a:endParaRPr lang="en-US" b="1">
              <a:latin typeface="Courier New" pitchFamily="49" charset="0"/>
            </a:endParaRPr>
          </a:p>
        </p:txBody>
      </p:sp>
      <p:sp>
        <p:nvSpPr>
          <p:cNvPr id="115720" name="Oval 10"/>
          <p:cNvSpPr>
            <a:spLocks noChangeArrowheads="1"/>
          </p:cNvSpPr>
          <p:nvPr/>
        </p:nvSpPr>
        <p:spPr bwMode="auto">
          <a:xfrm>
            <a:off x="5307013" y="3113088"/>
            <a:ext cx="247650" cy="23495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15721" name="Oval 11"/>
          <p:cNvSpPr>
            <a:spLocks noChangeArrowheads="1"/>
          </p:cNvSpPr>
          <p:nvPr/>
        </p:nvSpPr>
        <p:spPr bwMode="auto">
          <a:xfrm>
            <a:off x="5307013" y="3392488"/>
            <a:ext cx="247650" cy="233362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15722" name="Oval 12"/>
          <p:cNvSpPr>
            <a:spLocks noChangeArrowheads="1"/>
          </p:cNvSpPr>
          <p:nvPr/>
        </p:nvSpPr>
        <p:spPr bwMode="auto">
          <a:xfrm>
            <a:off x="5307013" y="3670300"/>
            <a:ext cx="247650" cy="23495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15723" name="Oval 13"/>
          <p:cNvSpPr>
            <a:spLocks noChangeArrowheads="1"/>
          </p:cNvSpPr>
          <p:nvPr/>
        </p:nvSpPr>
        <p:spPr bwMode="auto">
          <a:xfrm>
            <a:off x="5307013" y="3949700"/>
            <a:ext cx="247650" cy="23653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15724" name="Oval 14"/>
          <p:cNvSpPr>
            <a:spLocks noChangeArrowheads="1"/>
          </p:cNvSpPr>
          <p:nvPr/>
        </p:nvSpPr>
        <p:spPr bwMode="auto">
          <a:xfrm>
            <a:off x="5307013" y="4230688"/>
            <a:ext cx="247650" cy="233362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15725" name="Oval 15"/>
          <p:cNvSpPr>
            <a:spLocks noChangeArrowheads="1"/>
          </p:cNvSpPr>
          <p:nvPr/>
        </p:nvSpPr>
        <p:spPr bwMode="auto">
          <a:xfrm>
            <a:off x="5307013" y="4508500"/>
            <a:ext cx="247650" cy="236538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15726" name="Oval 16"/>
          <p:cNvSpPr>
            <a:spLocks noChangeArrowheads="1"/>
          </p:cNvSpPr>
          <p:nvPr/>
        </p:nvSpPr>
        <p:spPr bwMode="auto">
          <a:xfrm>
            <a:off x="5616575" y="3113088"/>
            <a:ext cx="247650" cy="23495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15727" name="Oval 17"/>
          <p:cNvSpPr>
            <a:spLocks noChangeArrowheads="1"/>
          </p:cNvSpPr>
          <p:nvPr/>
        </p:nvSpPr>
        <p:spPr bwMode="auto">
          <a:xfrm>
            <a:off x="5616575" y="3392488"/>
            <a:ext cx="247650" cy="233362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15728" name="Oval 18"/>
          <p:cNvSpPr>
            <a:spLocks noChangeArrowheads="1"/>
          </p:cNvSpPr>
          <p:nvPr/>
        </p:nvSpPr>
        <p:spPr bwMode="auto">
          <a:xfrm>
            <a:off x="5616575" y="3670300"/>
            <a:ext cx="247650" cy="23495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15729" name="Oval 19"/>
          <p:cNvSpPr>
            <a:spLocks noChangeArrowheads="1"/>
          </p:cNvSpPr>
          <p:nvPr/>
        </p:nvSpPr>
        <p:spPr bwMode="auto">
          <a:xfrm>
            <a:off x="5616575" y="3949700"/>
            <a:ext cx="247650" cy="23653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15730" name="Oval 20"/>
          <p:cNvSpPr>
            <a:spLocks noChangeArrowheads="1"/>
          </p:cNvSpPr>
          <p:nvPr/>
        </p:nvSpPr>
        <p:spPr bwMode="auto">
          <a:xfrm>
            <a:off x="5616575" y="4230688"/>
            <a:ext cx="247650" cy="233362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15731" name="Oval 21" descr="Dark vertical"/>
          <p:cNvSpPr>
            <a:spLocks noChangeArrowheads="1"/>
          </p:cNvSpPr>
          <p:nvPr/>
        </p:nvSpPr>
        <p:spPr bwMode="auto">
          <a:xfrm>
            <a:off x="5616575" y="4508500"/>
            <a:ext cx="247650" cy="236538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15732" name="Oval 22"/>
          <p:cNvSpPr>
            <a:spLocks noChangeArrowheads="1"/>
          </p:cNvSpPr>
          <p:nvPr/>
        </p:nvSpPr>
        <p:spPr bwMode="auto">
          <a:xfrm>
            <a:off x="5927725" y="3113088"/>
            <a:ext cx="247650" cy="23495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15733" name="Oval 23"/>
          <p:cNvSpPr>
            <a:spLocks noChangeArrowheads="1"/>
          </p:cNvSpPr>
          <p:nvPr/>
        </p:nvSpPr>
        <p:spPr bwMode="auto">
          <a:xfrm>
            <a:off x="5927725" y="3392488"/>
            <a:ext cx="247650" cy="233362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15734" name="Oval 24"/>
          <p:cNvSpPr>
            <a:spLocks noChangeArrowheads="1"/>
          </p:cNvSpPr>
          <p:nvPr/>
        </p:nvSpPr>
        <p:spPr bwMode="auto">
          <a:xfrm>
            <a:off x="5927725" y="3670300"/>
            <a:ext cx="247650" cy="23495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15735" name="Oval 25"/>
          <p:cNvSpPr>
            <a:spLocks noChangeArrowheads="1"/>
          </p:cNvSpPr>
          <p:nvPr/>
        </p:nvSpPr>
        <p:spPr bwMode="auto">
          <a:xfrm>
            <a:off x="5927725" y="3949700"/>
            <a:ext cx="247650" cy="23653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15736" name="Oval 26"/>
          <p:cNvSpPr>
            <a:spLocks noChangeArrowheads="1"/>
          </p:cNvSpPr>
          <p:nvPr/>
        </p:nvSpPr>
        <p:spPr bwMode="auto">
          <a:xfrm>
            <a:off x="5927725" y="4230688"/>
            <a:ext cx="247650" cy="233362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15737" name="Oval 27" descr="Dark vertical"/>
          <p:cNvSpPr>
            <a:spLocks noChangeArrowheads="1"/>
          </p:cNvSpPr>
          <p:nvPr/>
        </p:nvSpPr>
        <p:spPr bwMode="auto">
          <a:xfrm>
            <a:off x="5927725" y="4508500"/>
            <a:ext cx="247650" cy="236538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15738" name="Oval 28"/>
          <p:cNvSpPr>
            <a:spLocks noChangeArrowheads="1"/>
          </p:cNvSpPr>
          <p:nvPr/>
        </p:nvSpPr>
        <p:spPr bwMode="auto">
          <a:xfrm>
            <a:off x="6237288" y="3113088"/>
            <a:ext cx="247650" cy="23495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15739" name="Oval 29"/>
          <p:cNvSpPr>
            <a:spLocks noChangeArrowheads="1"/>
          </p:cNvSpPr>
          <p:nvPr/>
        </p:nvSpPr>
        <p:spPr bwMode="auto">
          <a:xfrm>
            <a:off x="6237288" y="3392488"/>
            <a:ext cx="247650" cy="233362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15740" name="Oval 30"/>
          <p:cNvSpPr>
            <a:spLocks noChangeArrowheads="1"/>
          </p:cNvSpPr>
          <p:nvPr/>
        </p:nvSpPr>
        <p:spPr bwMode="auto">
          <a:xfrm>
            <a:off x="6237288" y="3670300"/>
            <a:ext cx="247650" cy="23495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15741" name="Oval 31"/>
          <p:cNvSpPr>
            <a:spLocks noChangeArrowheads="1"/>
          </p:cNvSpPr>
          <p:nvPr/>
        </p:nvSpPr>
        <p:spPr bwMode="auto">
          <a:xfrm>
            <a:off x="6237288" y="3949700"/>
            <a:ext cx="247650" cy="236538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15742" name="Oval 32"/>
          <p:cNvSpPr>
            <a:spLocks noChangeArrowheads="1"/>
          </p:cNvSpPr>
          <p:nvPr/>
        </p:nvSpPr>
        <p:spPr bwMode="auto">
          <a:xfrm>
            <a:off x="6237288" y="4230688"/>
            <a:ext cx="247650" cy="233362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15743" name="Oval 33" descr="Dark vertical"/>
          <p:cNvSpPr>
            <a:spLocks noChangeArrowheads="1"/>
          </p:cNvSpPr>
          <p:nvPr/>
        </p:nvSpPr>
        <p:spPr bwMode="auto">
          <a:xfrm>
            <a:off x="6237288" y="4508500"/>
            <a:ext cx="247650" cy="236538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15744" name="Oval 34"/>
          <p:cNvSpPr>
            <a:spLocks noChangeArrowheads="1"/>
          </p:cNvSpPr>
          <p:nvPr/>
        </p:nvSpPr>
        <p:spPr bwMode="auto">
          <a:xfrm>
            <a:off x="6546850" y="3113088"/>
            <a:ext cx="247650" cy="23495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15745" name="Oval 35"/>
          <p:cNvSpPr>
            <a:spLocks noChangeArrowheads="1"/>
          </p:cNvSpPr>
          <p:nvPr/>
        </p:nvSpPr>
        <p:spPr bwMode="auto">
          <a:xfrm>
            <a:off x="6546850" y="3392488"/>
            <a:ext cx="247650" cy="233362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15746" name="Oval 36"/>
          <p:cNvSpPr>
            <a:spLocks noChangeArrowheads="1"/>
          </p:cNvSpPr>
          <p:nvPr/>
        </p:nvSpPr>
        <p:spPr bwMode="auto">
          <a:xfrm>
            <a:off x="6546850" y="3670300"/>
            <a:ext cx="247650" cy="23495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15747" name="Oval 37"/>
          <p:cNvSpPr>
            <a:spLocks noChangeArrowheads="1"/>
          </p:cNvSpPr>
          <p:nvPr/>
        </p:nvSpPr>
        <p:spPr bwMode="auto">
          <a:xfrm>
            <a:off x="6546850" y="3949700"/>
            <a:ext cx="247650" cy="23653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15748" name="Oval 38" descr="Dark vertical"/>
          <p:cNvSpPr>
            <a:spLocks noChangeArrowheads="1"/>
          </p:cNvSpPr>
          <p:nvPr/>
        </p:nvSpPr>
        <p:spPr bwMode="auto">
          <a:xfrm>
            <a:off x="6546850" y="4230688"/>
            <a:ext cx="247650" cy="233362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15749" name="Oval 39"/>
          <p:cNvSpPr>
            <a:spLocks noChangeArrowheads="1"/>
          </p:cNvSpPr>
          <p:nvPr/>
        </p:nvSpPr>
        <p:spPr bwMode="auto">
          <a:xfrm>
            <a:off x="6546850" y="4508500"/>
            <a:ext cx="247650" cy="236538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15750" name="Oval 40"/>
          <p:cNvSpPr>
            <a:spLocks noChangeArrowheads="1"/>
          </p:cNvSpPr>
          <p:nvPr/>
        </p:nvSpPr>
        <p:spPr bwMode="auto">
          <a:xfrm>
            <a:off x="6859588" y="3113088"/>
            <a:ext cx="247650" cy="23495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15751" name="Oval 41"/>
          <p:cNvSpPr>
            <a:spLocks noChangeArrowheads="1"/>
          </p:cNvSpPr>
          <p:nvPr/>
        </p:nvSpPr>
        <p:spPr bwMode="auto">
          <a:xfrm>
            <a:off x="6859588" y="3392488"/>
            <a:ext cx="247650" cy="233362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15752" name="Oval 42"/>
          <p:cNvSpPr>
            <a:spLocks noChangeArrowheads="1"/>
          </p:cNvSpPr>
          <p:nvPr/>
        </p:nvSpPr>
        <p:spPr bwMode="auto">
          <a:xfrm>
            <a:off x="6859588" y="3670300"/>
            <a:ext cx="247650" cy="23495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15753" name="Oval 43"/>
          <p:cNvSpPr>
            <a:spLocks noChangeArrowheads="1"/>
          </p:cNvSpPr>
          <p:nvPr/>
        </p:nvSpPr>
        <p:spPr bwMode="auto">
          <a:xfrm>
            <a:off x="6859588" y="3949700"/>
            <a:ext cx="247650" cy="23653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15754" name="Oval 44"/>
          <p:cNvSpPr>
            <a:spLocks noChangeArrowheads="1"/>
          </p:cNvSpPr>
          <p:nvPr/>
        </p:nvSpPr>
        <p:spPr bwMode="auto">
          <a:xfrm>
            <a:off x="6859588" y="4230688"/>
            <a:ext cx="247650" cy="233362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15755" name="Oval 45" descr="Dark vertical"/>
          <p:cNvSpPr>
            <a:spLocks noChangeArrowheads="1"/>
          </p:cNvSpPr>
          <p:nvPr/>
        </p:nvSpPr>
        <p:spPr bwMode="auto">
          <a:xfrm>
            <a:off x="6859588" y="4508500"/>
            <a:ext cx="247650" cy="236538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15756" name="Oval 46"/>
          <p:cNvSpPr>
            <a:spLocks noChangeArrowheads="1"/>
          </p:cNvSpPr>
          <p:nvPr/>
        </p:nvSpPr>
        <p:spPr bwMode="auto">
          <a:xfrm>
            <a:off x="7170738" y="4508500"/>
            <a:ext cx="247650" cy="236538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15757" name="Rectangle 47"/>
          <p:cNvSpPr>
            <a:spLocks noChangeArrowheads="1"/>
          </p:cNvSpPr>
          <p:nvPr/>
        </p:nvSpPr>
        <p:spPr bwMode="auto">
          <a:xfrm>
            <a:off x="5257800" y="3048000"/>
            <a:ext cx="2209800" cy="1752600"/>
          </a:xfrm>
          <a:prstGeom prst="rect">
            <a:avLst/>
          </a:prstGeom>
          <a:noFill/>
          <a:ln w="28575">
            <a:solidFill>
              <a:srgbClr val="008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758" name="Oval 48"/>
          <p:cNvSpPr>
            <a:spLocks noChangeArrowheads="1"/>
          </p:cNvSpPr>
          <p:nvPr/>
        </p:nvSpPr>
        <p:spPr bwMode="auto">
          <a:xfrm>
            <a:off x="1039813" y="3113088"/>
            <a:ext cx="247650" cy="23495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15759" name="Oval 49"/>
          <p:cNvSpPr>
            <a:spLocks noChangeArrowheads="1"/>
          </p:cNvSpPr>
          <p:nvPr/>
        </p:nvSpPr>
        <p:spPr bwMode="auto">
          <a:xfrm>
            <a:off x="1039813" y="3392488"/>
            <a:ext cx="247650" cy="233362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15760" name="Oval 50"/>
          <p:cNvSpPr>
            <a:spLocks noChangeArrowheads="1"/>
          </p:cNvSpPr>
          <p:nvPr/>
        </p:nvSpPr>
        <p:spPr bwMode="auto">
          <a:xfrm>
            <a:off x="1039813" y="3670300"/>
            <a:ext cx="247650" cy="23495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15761" name="Oval 51"/>
          <p:cNvSpPr>
            <a:spLocks noChangeArrowheads="1"/>
          </p:cNvSpPr>
          <p:nvPr/>
        </p:nvSpPr>
        <p:spPr bwMode="auto">
          <a:xfrm>
            <a:off x="1039813" y="3949700"/>
            <a:ext cx="247650" cy="23653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15762" name="Oval 52"/>
          <p:cNvSpPr>
            <a:spLocks noChangeArrowheads="1"/>
          </p:cNvSpPr>
          <p:nvPr/>
        </p:nvSpPr>
        <p:spPr bwMode="auto">
          <a:xfrm>
            <a:off x="1039813" y="4230688"/>
            <a:ext cx="247650" cy="233362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15763" name="Oval 53"/>
          <p:cNvSpPr>
            <a:spLocks noChangeArrowheads="1"/>
          </p:cNvSpPr>
          <p:nvPr/>
        </p:nvSpPr>
        <p:spPr bwMode="auto">
          <a:xfrm>
            <a:off x="1039813" y="4508500"/>
            <a:ext cx="247650" cy="236538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15764" name="Oval 54"/>
          <p:cNvSpPr>
            <a:spLocks noChangeArrowheads="1"/>
          </p:cNvSpPr>
          <p:nvPr/>
        </p:nvSpPr>
        <p:spPr bwMode="auto">
          <a:xfrm>
            <a:off x="1349375" y="3113088"/>
            <a:ext cx="247650" cy="23495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15765" name="Oval 55"/>
          <p:cNvSpPr>
            <a:spLocks noChangeArrowheads="1"/>
          </p:cNvSpPr>
          <p:nvPr/>
        </p:nvSpPr>
        <p:spPr bwMode="auto">
          <a:xfrm>
            <a:off x="1349375" y="3392488"/>
            <a:ext cx="247650" cy="233362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15766" name="Oval 56"/>
          <p:cNvSpPr>
            <a:spLocks noChangeArrowheads="1"/>
          </p:cNvSpPr>
          <p:nvPr/>
        </p:nvSpPr>
        <p:spPr bwMode="auto">
          <a:xfrm>
            <a:off x="1349375" y="3670300"/>
            <a:ext cx="247650" cy="23495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15767" name="Oval 57" descr="Dark vertical"/>
          <p:cNvSpPr>
            <a:spLocks noChangeArrowheads="1"/>
          </p:cNvSpPr>
          <p:nvPr/>
        </p:nvSpPr>
        <p:spPr bwMode="auto">
          <a:xfrm>
            <a:off x="1349375" y="3949700"/>
            <a:ext cx="247650" cy="236538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15768" name="Oval 58"/>
          <p:cNvSpPr>
            <a:spLocks noChangeArrowheads="1"/>
          </p:cNvSpPr>
          <p:nvPr/>
        </p:nvSpPr>
        <p:spPr bwMode="auto">
          <a:xfrm>
            <a:off x="1349375" y="4230688"/>
            <a:ext cx="247650" cy="233362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15769" name="Oval 59" descr="Dark vertical"/>
          <p:cNvSpPr>
            <a:spLocks noChangeArrowheads="1"/>
          </p:cNvSpPr>
          <p:nvPr/>
        </p:nvSpPr>
        <p:spPr bwMode="auto">
          <a:xfrm>
            <a:off x="1349375" y="4508500"/>
            <a:ext cx="247650" cy="236538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15770" name="Oval 60"/>
          <p:cNvSpPr>
            <a:spLocks noChangeArrowheads="1"/>
          </p:cNvSpPr>
          <p:nvPr/>
        </p:nvSpPr>
        <p:spPr bwMode="auto">
          <a:xfrm>
            <a:off x="1660525" y="3113088"/>
            <a:ext cx="247650" cy="23495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15771" name="Oval 61"/>
          <p:cNvSpPr>
            <a:spLocks noChangeArrowheads="1"/>
          </p:cNvSpPr>
          <p:nvPr/>
        </p:nvSpPr>
        <p:spPr bwMode="auto">
          <a:xfrm>
            <a:off x="1660525" y="3392488"/>
            <a:ext cx="247650" cy="233362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15772" name="Oval 62" descr="Dark vertical"/>
          <p:cNvSpPr>
            <a:spLocks noChangeArrowheads="1"/>
          </p:cNvSpPr>
          <p:nvPr/>
        </p:nvSpPr>
        <p:spPr bwMode="auto">
          <a:xfrm>
            <a:off x="1660525" y="3670300"/>
            <a:ext cx="247650" cy="234950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15773" name="Oval 63"/>
          <p:cNvSpPr>
            <a:spLocks noChangeArrowheads="1"/>
          </p:cNvSpPr>
          <p:nvPr/>
        </p:nvSpPr>
        <p:spPr bwMode="auto">
          <a:xfrm>
            <a:off x="1660525" y="3949700"/>
            <a:ext cx="247650" cy="236538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15774" name="Oval 64" descr="Dark vertical"/>
          <p:cNvSpPr>
            <a:spLocks noChangeArrowheads="1"/>
          </p:cNvSpPr>
          <p:nvPr/>
        </p:nvSpPr>
        <p:spPr bwMode="auto">
          <a:xfrm>
            <a:off x="1660525" y="4230688"/>
            <a:ext cx="247650" cy="233362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15775" name="Oval 65" descr="Dark vertical"/>
          <p:cNvSpPr>
            <a:spLocks noChangeArrowheads="1"/>
          </p:cNvSpPr>
          <p:nvPr/>
        </p:nvSpPr>
        <p:spPr bwMode="auto">
          <a:xfrm>
            <a:off x="1660525" y="4508500"/>
            <a:ext cx="247650" cy="236538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15776" name="Oval 66"/>
          <p:cNvSpPr>
            <a:spLocks noChangeArrowheads="1"/>
          </p:cNvSpPr>
          <p:nvPr/>
        </p:nvSpPr>
        <p:spPr bwMode="auto">
          <a:xfrm>
            <a:off x="1970088" y="3113088"/>
            <a:ext cx="247650" cy="23495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15777" name="Oval 67"/>
          <p:cNvSpPr>
            <a:spLocks noChangeArrowheads="1"/>
          </p:cNvSpPr>
          <p:nvPr/>
        </p:nvSpPr>
        <p:spPr bwMode="auto">
          <a:xfrm>
            <a:off x="1970088" y="3392488"/>
            <a:ext cx="247650" cy="233362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15778" name="Oval 68"/>
          <p:cNvSpPr>
            <a:spLocks noChangeArrowheads="1"/>
          </p:cNvSpPr>
          <p:nvPr/>
        </p:nvSpPr>
        <p:spPr bwMode="auto">
          <a:xfrm>
            <a:off x="1970088" y="3670300"/>
            <a:ext cx="247650" cy="23495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15779" name="Oval 69"/>
          <p:cNvSpPr>
            <a:spLocks noChangeArrowheads="1"/>
          </p:cNvSpPr>
          <p:nvPr/>
        </p:nvSpPr>
        <p:spPr bwMode="auto">
          <a:xfrm>
            <a:off x="1970088" y="3949700"/>
            <a:ext cx="247650" cy="236538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15780" name="Oval 70"/>
          <p:cNvSpPr>
            <a:spLocks noChangeArrowheads="1"/>
          </p:cNvSpPr>
          <p:nvPr/>
        </p:nvSpPr>
        <p:spPr bwMode="auto">
          <a:xfrm>
            <a:off x="1970088" y="4230688"/>
            <a:ext cx="247650" cy="233362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15781" name="Oval 71" descr="Dark vertical"/>
          <p:cNvSpPr>
            <a:spLocks noChangeArrowheads="1"/>
          </p:cNvSpPr>
          <p:nvPr/>
        </p:nvSpPr>
        <p:spPr bwMode="auto">
          <a:xfrm>
            <a:off x="1970088" y="4508500"/>
            <a:ext cx="247650" cy="236538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15782" name="Oval 72"/>
          <p:cNvSpPr>
            <a:spLocks noChangeArrowheads="1"/>
          </p:cNvSpPr>
          <p:nvPr/>
        </p:nvSpPr>
        <p:spPr bwMode="auto">
          <a:xfrm>
            <a:off x="2279650" y="3113088"/>
            <a:ext cx="247650" cy="23495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15783" name="Oval 73"/>
          <p:cNvSpPr>
            <a:spLocks noChangeArrowheads="1"/>
          </p:cNvSpPr>
          <p:nvPr/>
        </p:nvSpPr>
        <p:spPr bwMode="auto">
          <a:xfrm>
            <a:off x="2279650" y="3392488"/>
            <a:ext cx="247650" cy="233362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15784" name="Oval 74"/>
          <p:cNvSpPr>
            <a:spLocks noChangeArrowheads="1"/>
          </p:cNvSpPr>
          <p:nvPr/>
        </p:nvSpPr>
        <p:spPr bwMode="auto">
          <a:xfrm>
            <a:off x="2279650" y="3670300"/>
            <a:ext cx="247650" cy="23495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15785" name="Oval 75"/>
          <p:cNvSpPr>
            <a:spLocks noChangeArrowheads="1"/>
          </p:cNvSpPr>
          <p:nvPr/>
        </p:nvSpPr>
        <p:spPr bwMode="auto">
          <a:xfrm>
            <a:off x="2279650" y="3949700"/>
            <a:ext cx="247650" cy="23653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15786" name="Oval 76" descr="Dark vertical"/>
          <p:cNvSpPr>
            <a:spLocks noChangeArrowheads="1"/>
          </p:cNvSpPr>
          <p:nvPr/>
        </p:nvSpPr>
        <p:spPr bwMode="auto">
          <a:xfrm>
            <a:off x="2279650" y="4230688"/>
            <a:ext cx="247650" cy="233362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15787" name="Oval 77"/>
          <p:cNvSpPr>
            <a:spLocks noChangeArrowheads="1"/>
          </p:cNvSpPr>
          <p:nvPr/>
        </p:nvSpPr>
        <p:spPr bwMode="auto">
          <a:xfrm>
            <a:off x="2279650" y="4508500"/>
            <a:ext cx="247650" cy="236538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15788" name="Oval 78"/>
          <p:cNvSpPr>
            <a:spLocks noChangeArrowheads="1"/>
          </p:cNvSpPr>
          <p:nvPr/>
        </p:nvSpPr>
        <p:spPr bwMode="auto">
          <a:xfrm>
            <a:off x="2592388" y="3113088"/>
            <a:ext cx="247650" cy="23495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15789" name="Oval 79"/>
          <p:cNvSpPr>
            <a:spLocks noChangeArrowheads="1"/>
          </p:cNvSpPr>
          <p:nvPr/>
        </p:nvSpPr>
        <p:spPr bwMode="auto">
          <a:xfrm>
            <a:off x="2592388" y="3392488"/>
            <a:ext cx="247650" cy="233362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15790" name="Oval 80"/>
          <p:cNvSpPr>
            <a:spLocks noChangeArrowheads="1"/>
          </p:cNvSpPr>
          <p:nvPr/>
        </p:nvSpPr>
        <p:spPr bwMode="auto">
          <a:xfrm>
            <a:off x="2592388" y="3670300"/>
            <a:ext cx="247650" cy="23495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15791" name="Oval 81"/>
          <p:cNvSpPr>
            <a:spLocks noChangeArrowheads="1"/>
          </p:cNvSpPr>
          <p:nvPr/>
        </p:nvSpPr>
        <p:spPr bwMode="auto">
          <a:xfrm>
            <a:off x="2592388" y="3949700"/>
            <a:ext cx="247650" cy="23653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15792" name="Oval 82"/>
          <p:cNvSpPr>
            <a:spLocks noChangeArrowheads="1"/>
          </p:cNvSpPr>
          <p:nvPr/>
        </p:nvSpPr>
        <p:spPr bwMode="auto">
          <a:xfrm>
            <a:off x="2592388" y="4230688"/>
            <a:ext cx="247650" cy="233362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15793" name="Oval 83" descr="Dark vertical"/>
          <p:cNvSpPr>
            <a:spLocks noChangeArrowheads="1"/>
          </p:cNvSpPr>
          <p:nvPr/>
        </p:nvSpPr>
        <p:spPr bwMode="auto">
          <a:xfrm>
            <a:off x="2592388" y="4508500"/>
            <a:ext cx="247650" cy="236538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15794" name="Oval 84"/>
          <p:cNvSpPr>
            <a:spLocks noChangeArrowheads="1"/>
          </p:cNvSpPr>
          <p:nvPr/>
        </p:nvSpPr>
        <p:spPr bwMode="auto">
          <a:xfrm>
            <a:off x="2901950" y="3113088"/>
            <a:ext cx="247650" cy="23495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15795" name="Oval 85"/>
          <p:cNvSpPr>
            <a:spLocks noChangeArrowheads="1"/>
          </p:cNvSpPr>
          <p:nvPr/>
        </p:nvSpPr>
        <p:spPr bwMode="auto">
          <a:xfrm>
            <a:off x="2901950" y="3392488"/>
            <a:ext cx="247650" cy="233362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15796" name="Oval 86"/>
          <p:cNvSpPr>
            <a:spLocks noChangeArrowheads="1"/>
          </p:cNvSpPr>
          <p:nvPr/>
        </p:nvSpPr>
        <p:spPr bwMode="auto">
          <a:xfrm>
            <a:off x="2901950" y="3670300"/>
            <a:ext cx="247650" cy="23495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15797" name="Oval 87"/>
          <p:cNvSpPr>
            <a:spLocks noChangeArrowheads="1"/>
          </p:cNvSpPr>
          <p:nvPr/>
        </p:nvSpPr>
        <p:spPr bwMode="auto">
          <a:xfrm>
            <a:off x="2901950" y="3949700"/>
            <a:ext cx="247650" cy="23653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15798" name="Oval 88"/>
          <p:cNvSpPr>
            <a:spLocks noChangeArrowheads="1"/>
          </p:cNvSpPr>
          <p:nvPr/>
        </p:nvSpPr>
        <p:spPr bwMode="auto">
          <a:xfrm>
            <a:off x="2901950" y="4230688"/>
            <a:ext cx="247650" cy="233362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15799" name="Oval 89"/>
          <p:cNvSpPr>
            <a:spLocks noChangeArrowheads="1"/>
          </p:cNvSpPr>
          <p:nvPr/>
        </p:nvSpPr>
        <p:spPr bwMode="auto">
          <a:xfrm>
            <a:off x="2901950" y="4508500"/>
            <a:ext cx="247650" cy="236538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15800" name="Rectangle 90"/>
          <p:cNvSpPr>
            <a:spLocks noChangeArrowheads="1"/>
          </p:cNvSpPr>
          <p:nvPr/>
        </p:nvSpPr>
        <p:spPr bwMode="auto">
          <a:xfrm>
            <a:off x="990600" y="3048000"/>
            <a:ext cx="2209800" cy="1752600"/>
          </a:xfrm>
          <a:prstGeom prst="rect">
            <a:avLst/>
          </a:prstGeom>
          <a:noFill/>
          <a:ln w="28575">
            <a:solidFill>
              <a:srgbClr val="008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801" name="Text Box 134"/>
          <p:cNvSpPr txBox="1">
            <a:spLocks noChangeArrowheads="1"/>
          </p:cNvSpPr>
          <p:nvPr/>
        </p:nvSpPr>
        <p:spPr bwMode="auto">
          <a:xfrm>
            <a:off x="457200" y="1274763"/>
            <a:ext cx="5562600" cy="384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>
                <a:latin typeface="Times" charset="0"/>
              </a:rPr>
              <a:t>Assigns a </a:t>
            </a:r>
            <a:r>
              <a:rPr lang="en-US" i="1">
                <a:latin typeface="Times" charset="0"/>
              </a:rPr>
              <a:t>score</a:t>
            </a:r>
            <a:r>
              <a:rPr lang="en-US">
                <a:latin typeface="Times" charset="0"/>
              </a:rPr>
              <a:t> to any board, </a:t>
            </a:r>
            <a:r>
              <a:rPr lang="en-US" b="1">
                <a:latin typeface="Courier New" pitchFamily="49" charset="0"/>
              </a:rPr>
              <a:t>b</a:t>
            </a:r>
            <a:endParaRPr lang="en-US">
              <a:latin typeface="Times" charset="0"/>
            </a:endParaRPr>
          </a:p>
        </p:txBody>
      </p:sp>
      <p:sp>
        <p:nvSpPr>
          <p:cNvPr id="115802" name="Text Box 138"/>
          <p:cNvSpPr txBox="1">
            <a:spLocks noChangeArrowheads="1"/>
          </p:cNvSpPr>
          <p:nvPr/>
        </p:nvSpPr>
        <p:spPr bwMode="auto">
          <a:xfrm>
            <a:off x="3276600" y="1905000"/>
            <a:ext cx="105092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2000" b="1">
                <a:solidFill>
                  <a:srgbClr val="008000"/>
                </a:solidFill>
              </a:rPr>
              <a:t>100.0</a:t>
            </a:r>
          </a:p>
        </p:txBody>
      </p:sp>
      <p:sp>
        <p:nvSpPr>
          <p:cNvPr id="115803" name="Text Box 140"/>
          <p:cNvSpPr txBox="1">
            <a:spLocks noChangeArrowheads="1"/>
          </p:cNvSpPr>
          <p:nvPr/>
        </p:nvSpPr>
        <p:spPr bwMode="auto">
          <a:xfrm>
            <a:off x="5262563" y="1905000"/>
            <a:ext cx="121126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2000" b="1">
                <a:solidFill>
                  <a:srgbClr val="008000"/>
                </a:solidFill>
              </a:rPr>
              <a:t> 50.0</a:t>
            </a:r>
          </a:p>
        </p:txBody>
      </p:sp>
      <p:sp>
        <p:nvSpPr>
          <p:cNvPr id="115804" name="Text Box 141"/>
          <p:cNvSpPr txBox="1">
            <a:spLocks noChangeArrowheads="1"/>
          </p:cNvSpPr>
          <p:nvPr/>
        </p:nvSpPr>
        <p:spPr bwMode="auto">
          <a:xfrm>
            <a:off x="7408863" y="1905000"/>
            <a:ext cx="7620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2000" b="1">
                <a:solidFill>
                  <a:srgbClr val="008000"/>
                </a:solidFill>
              </a:rPr>
              <a:t>0.0</a:t>
            </a:r>
          </a:p>
        </p:txBody>
      </p:sp>
      <p:sp>
        <p:nvSpPr>
          <p:cNvPr id="115805" name="Rectangle 142"/>
          <p:cNvSpPr>
            <a:spLocks noChangeArrowheads="1"/>
          </p:cNvSpPr>
          <p:nvPr/>
        </p:nvSpPr>
        <p:spPr bwMode="auto">
          <a:xfrm>
            <a:off x="457200" y="1905000"/>
            <a:ext cx="2300288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>
                <a:latin typeface="Times" charset="0"/>
              </a:rPr>
              <a:t>A simple system:</a:t>
            </a:r>
          </a:p>
        </p:txBody>
      </p:sp>
      <p:sp>
        <p:nvSpPr>
          <p:cNvPr id="115806" name="Oval 145" descr="Dark vertical"/>
          <p:cNvSpPr>
            <a:spLocks noChangeArrowheads="1"/>
          </p:cNvSpPr>
          <p:nvPr/>
        </p:nvSpPr>
        <p:spPr bwMode="auto">
          <a:xfrm>
            <a:off x="7170738" y="3949700"/>
            <a:ext cx="247650" cy="233363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15807" name="Oval 146"/>
          <p:cNvSpPr>
            <a:spLocks noChangeArrowheads="1"/>
          </p:cNvSpPr>
          <p:nvPr/>
        </p:nvSpPr>
        <p:spPr bwMode="auto">
          <a:xfrm>
            <a:off x="7170738" y="4227513"/>
            <a:ext cx="247650" cy="236537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15808" name="Oval 147" descr="Dark vertical"/>
          <p:cNvSpPr>
            <a:spLocks noChangeArrowheads="1"/>
          </p:cNvSpPr>
          <p:nvPr/>
        </p:nvSpPr>
        <p:spPr bwMode="auto">
          <a:xfrm>
            <a:off x="7170738" y="3389313"/>
            <a:ext cx="247650" cy="233362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15809" name="Oval 148"/>
          <p:cNvSpPr>
            <a:spLocks noChangeArrowheads="1"/>
          </p:cNvSpPr>
          <p:nvPr/>
        </p:nvSpPr>
        <p:spPr bwMode="auto">
          <a:xfrm>
            <a:off x="7170738" y="3667125"/>
            <a:ext cx="247650" cy="236538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15810" name="Oval 149" descr="Dark vertical"/>
          <p:cNvSpPr>
            <a:spLocks noChangeArrowheads="1"/>
          </p:cNvSpPr>
          <p:nvPr/>
        </p:nvSpPr>
        <p:spPr bwMode="auto">
          <a:xfrm>
            <a:off x="7170738" y="3113088"/>
            <a:ext cx="247650" cy="233362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15811" name="Rectangle 152"/>
          <p:cNvSpPr>
            <a:spLocks noChangeArrowheads="1"/>
          </p:cNvSpPr>
          <p:nvPr/>
        </p:nvSpPr>
        <p:spPr bwMode="auto">
          <a:xfrm>
            <a:off x="3336925" y="2228850"/>
            <a:ext cx="1019175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600" b="1">
                <a:solidFill>
                  <a:srgbClr val="008000"/>
                </a:solidFill>
              </a:rPr>
              <a:t>for a win</a:t>
            </a:r>
          </a:p>
        </p:txBody>
      </p:sp>
      <p:sp>
        <p:nvSpPr>
          <p:cNvPr id="115812" name="Rectangle 153"/>
          <p:cNvSpPr>
            <a:spLocks noChangeArrowheads="1"/>
          </p:cNvSpPr>
          <p:nvPr/>
        </p:nvSpPr>
        <p:spPr bwMode="auto">
          <a:xfrm>
            <a:off x="7248525" y="2230438"/>
            <a:ext cx="1087438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600" b="1">
                <a:solidFill>
                  <a:srgbClr val="008000"/>
                </a:solidFill>
              </a:rPr>
              <a:t>for a loss</a:t>
            </a:r>
          </a:p>
        </p:txBody>
      </p:sp>
      <p:sp>
        <p:nvSpPr>
          <p:cNvPr id="115813" name="Rectangle 154"/>
          <p:cNvSpPr>
            <a:spLocks noChangeArrowheads="1"/>
          </p:cNvSpPr>
          <p:nvPr/>
        </p:nvSpPr>
        <p:spPr bwMode="auto">
          <a:xfrm>
            <a:off x="4994275" y="2230438"/>
            <a:ext cx="180975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600" b="1">
                <a:solidFill>
                  <a:srgbClr val="008000"/>
                </a:solidFill>
              </a:rPr>
              <a:t>for anything else</a:t>
            </a:r>
          </a:p>
        </p:txBody>
      </p:sp>
      <p:sp>
        <p:nvSpPr>
          <p:cNvPr id="115814" name="Text Box 155"/>
          <p:cNvSpPr txBox="1">
            <a:spLocks noChangeArrowheads="1"/>
          </p:cNvSpPr>
          <p:nvPr/>
        </p:nvSpPr>
        <p:spPr bwMode="auto">
          <a:xfrm>
            <a:off x="922338" y="4933950"/>
            <a:ext cx="182880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/>
              <a:t>Score for </a:t>
            </a:r>
          </a:p>
        </p:txBody>
      </p:sp>
      <p:sp>
        <p:nvSpPr>
          <p:cNvPr id="115815" name="Oval 156"/>
          <p:cNvSpPr>
            <a:spLocks noChangeArrowheads="1"/>
          </p:cNvSpPr>
          <p:nvPr/>
        </p:nvSpPr>
        <p:spPr bwMode="auto">
          <a:xfrm>
            <a:off x="1960563" y="5043488"/>
            <a:ext cx="165100" cy="157162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15816" name="Oval 157" descr="Dark vertical"/>
          <p:cNvSpPr>
            <a:spLocks noChangeArrowheads="1"/>
          </p:cNvSpPr>
          <p:nvPr/>
        </p:nvSpPr>
        <p:spPr bwMode="auto">
          <a:xfrm>
            <a:off x="1946275" y="5314950"/>
            <a:ext cx="163513" cy="165100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15817" name="Text Box 159"/>
          <p:cNvSpPr txBox="1">
            <a:spLocks noChangeArrowheads="1"/>
          </p:cNvSpPr>
          <p:nvPr/>
        </p:nvSpPr>
        <p:spPr bwMode="auto">
          <a:xfrm>
            <a:off x="914400" y="5210175"/>
            <a:ext cx="182880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/>
              <a:t>Score for </a:t>
            </a:r>
          </a:p>
        </p:txBody>
      </p:sp>
      <p:sp>
        <p:nvSpPr>
          <p:cNvPr id="115818" name="Text Box 160"/>
          <p:cNvSpPr txBox="1">
            <a:spLocks noChangeArrowheads="1"/>
          </p:cNvSpPr>
          <p:nvPr/>
        </p:nvSpPr>
        <p:spPr bwMode="auto">
          <a:xfrm>
            <a:off x="5314950" y="4918075"/>
            <a:ext cx="182880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/>
              <a:t>Score for </a:t>
            </a:r>
          </a:p>
        </p:txBody>
      </p:sp>
      <p:sp>
        <p:nvSpPr>
          <p:cNvPr id="115819" name="Oval 161"/>
          <p:cNvSpPr>
            <a:spLocks noChangeArrowheads="1"/>
          </p:cNvSpPr>
          <p:nvPr/>
        </p:nvSpPr>
        <p:spPr bwMode="auto">
          <a:xfrm>
            <a:off x="6353175" y="5027613"/>
            <a:ext cx="165100" cy="157162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15820" name="Oval 162" descr="Dark vertical"/>
          <p:cNvSpPr>
            <a:spLocks noChangeArrowheads="1"/>
          </p:cNvSpPr>
          <p:nvPr/>
        </p:nvSpPr>
        <p:spPr bwMode="auto">
          <a:xfrm>
            <a:off x="6338888" y="5299075"/>
            <a:ext cx="163512" cy="165100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15821" name="Text Box 163"/>
          <p:cNvSpPr txBox="1">
            <a:spLocks noChangeArrowheads="1"/>
          </p:cNvSpPr>
          <p:nvPr/>
        </p:nvSpPr>
        <p:spPr bwMode="auto">
          <a:xfrm>
            <a:off x="5307013" y="5194300"/>
            <a:ext cx="182880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/>
              <a:t>Score for </a:t>
            </a:r>
          </a:p>
        </p:txBody>
      </p:sp>
      <p:sp>
        <p:nvSpPr>
          <p:cNvPr id="115822" name="Rectangle 90"/>
          <p:cNvSpPr>
            <a:spLocks noChangeArrowheads="1"/>
          </p:cNvSpPr>
          <p:nvPr/>
        </p:nvSpPr>
        <p:spPr bwMode="auto">
          <a:xfrm>
            <a:off x="3146425" y="1838325"/>
            <a:ext cx="5291138" cy="849313"/>
          </a:xfrm>
          <a:prstGeom prst="rect">
            <a:avLst/>
          </a:prstGeom>
          <a:noFill/>
          <a:ln w="12700">
            <a:solidFill>
              <a:srgbClr val="008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>
              <a:solidFill>
                <a:srgbClr val="008000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6738" name="Group 1026"/>
          <p:cNvGrpSpPr>
            <a:grpSpLocks/>
          </p:cNvGrpSpPr>
          <p:nvPr/>
        </p:nvGrpSpPr>
        <p:grpSpPr bwMode="auto">
          <a:xfrm>
            <a:off x="549275" y="930275"/>
            <a:ext cx="7964488" cy="180975"/>
            <a:chOff x="295" y="1311"/>
            <a:chExt cx="5177" cy="114"/>
          </a:xfrm>
        </p:grpSpPr>
        <p:sp>
          <p:nvSpPr>
            <p:cNvPr id="116758" name="Rectangle 1027"/>
            <p:cNvSpPr>
              <a:spLocks noChangeArrowheads="1"/>
            </p:cNvSpPr>
            <p:nvPr/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6759" name="Rectangle 1028"/>
            <p:cNvSpPr>
              <a:spLocks noChangeArrowheads="1"/>
            </p:cNvSpPr>
            <p:nvPr/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16739" name="Text Box 1029"/>
          <p:cNvSpPr txBox="1">
            <a:spLocks noChangeArrowheads="1"/>
          </p:cNvSpPr>
          <p:nvPr/>
        </p:nvSpPr>
        <p:spPr bwMode="auto">
          <a:xfrm>
            <a:off x="914400" y="228600"/>
            <a:ext cx="731520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3600" b="1">
                <a:latin typeface="Courier New" pitchFamily="49" charset="0"/>
              </a:rPr>
              <a:t>scoreBoard</a:t>
            </a:r>
          </a:p>
        </p:txBody>
      </p:sp>
      <p:sp>
        <p:nvSpPr>
          <p:cNvPr id="116740" name="Text Box 1115"/>
          <p:cNvSpPr txBox="1">
            <a:spLocks noChangeArrowheads="1"/>
          </p:cNvSpPr>
          <p:nvPr/>
        </p:nvSpPr>
        <p:spPr bwMode="auto">
          <a:xfrm>
            <a:off x="457200" y="1274763"/>
            <a:ext cx="5562600" cy="384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>
                <a:latin typeface="Times" charset="0"/>
              </a:rPr>
              <a:t>Assigns a </a:t>
            </a:r>
            <a:r>
              <a:rPr lang="en-US" i="1">
                <a:latin typeface="Times" charset="0"/>
              </a:rPr>
              <a:t>score</a:t>
            </a:r>
            <a:r>
              <a:rPr lang="en-US">
                <a:latin typeface="Times" charset="0"/>
              </a:rPr>
              <a:t> to any board, </a:t>
            </a:r>
            <a:r>
              <a:rPr lang="en-US" b="1">
                <a:latin typeface="Courier New" pitchFamily="49" charset="0"/>
              </a:rPr>
              <a:t>b</a:t>
            </a:r>
            <a:endParaRPr lang="en-US">
              <a:latin typeface="Times" charset="0"/>
            </a:endParaRPr>
          </a:p>
        </p:txBody>
      </p:sp>
      <p:sp>
        <p:nvSpPr>
          <p:cNvPr id="116741" name="Line 1116"/>
          <p:cNvSpPr>
            <a:spLocks noChangeShapeType="1"/>
          </p:cNvSpPr>
          <p:nvPr/>
        </p:nvSpPr>
        <p:spPr bwMode="auto">
          <a:xfrm>
            <a:off x="2824163" y="2063750"/>
            <a:ext cx="3810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742" name="Text Box 1117"/>
          <p:cNvSpPr txBox="1">
            <a:spLocks noChangeArrowheads="1"/>
          </p:cNvSpPr>
          <p:nvPr/>
        </p:nvSpPr>
        <p:spPr bwMode="auto">
          <a:xfrm>
            <a:off x="3416300" y="1830388"/>
            <a:ext cx="105092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2000" b="1"/>
              <a:t>100.0</a:t>
            </a:r>
          </a:p>
        </p:txBody>
      </p:sp>
      <p:sp>
        <p:nvSpPr>
          <p:cNvPr id="116743" name="Text Box 1118"/>
          <p:cNvSpPr txBox="1">
            <a:spLocks noChangeArrowheads="1"/>
          </p:cNvSpPr>
          <p:nvPr/>
        </p:nvSpPr>
        <p:spPr bwMode="auto">
          <a:xfrm>
            <a:off x="5402263" y="1830388"/>
            <a:ext cx="121126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2000" b="1"/>
              <a:t> 50.0</a:t>
            </a:r>
          </a:p>
        </p:txBody>
      </p:sp>
      <p:sp>
        <p:nvSpPr>
          <p:cNvPr id="116744" name="Text Box 1119"/>
          <p:cNvSpPr txBox="1">
            <a:spLocks noChangeArrowheads="1"/>
          </p:cNvSpPr>
          <p:nvPr/>
        </p:nvSpPr>
        <p:spPr bwMode="auto">
          <a:xfrm>
            <a:off x="7548563" y="1830388"/>
            <a:ext cx="7620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2000" b="1"/>
              <a:t>0.0</a:t>
            </a:r>
          </a:p>
        </p:txBody>
      </p:sp>
      <p:sp>
        <p:nvSpPr>
          <p:cNvPr id="116745" name="Rectangle 1120"/>
          <p:cNvSpPr>
            <a:spLocks noChangeArrowheads="1"/>
          </p:cNvSpPr>
          <p:nvPr/>
        </p:nvSpPr>
        <p:spPr bwMode="auto">
          <a:xfrm>
            <a:off x="457200" y="1819275"/>
            <a:ext cx="2300288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>
                <a:latin typeface="Times" charset="0"/>
              </a:rPr>
              <a:t>A simple system:</a:t>
            </a:r>
          </a:p>
        </p:txBody>
      </p:sp>
      <p:sp>
        <p:nvSpPr>
          <p:cNvPr id="116746" name="Rectangle 1126"/>
          <p:cNvSpPr>
            <a:spLocks noChangeArrowheads="1"/>
          </p:cNvSpPr>
          <p:nvPr/>
        </p:nvSpPr>
        <p:spPr bwMode="auto">
          <a:xfrm>
            <a:off x="3476625" y="2154238"/>
            <a:ext cx="1019175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600" b="1"/>
              <a:t>for a win</a:t>
            </a:r>
          </a:p>
        </p:txBody>
      </p:sp>
      <p:sp>
        <p:nvSpPr>
          <p:cNvPr id="116747" name="Rectangle 1127"/>
          <p:cNvSpPr>
            <a:spLocks noChangeArrowheads="1"/>
          </p:cNvSpPr>
          <p:nvPr/>
        </p:nvSpPr>
        <p:spPr bwMode="auto">
          <a:xfrm>
            <a:off x="7388225" y="2155825"/>
            <a:ext cx="1087438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600" b="1"/>
              <a:t>for a loss</a:t>
            </a:r>
          </a:p>
        </p:txBody>
      </p:sp>
      <p:sp>
        <p:nvSpPr>
          <p:cNvPr id="116748" name="Rectangle 1128"/>
          <p:cNvSpPr>
            <a:spLocks noChangeArrowheads="1"/>
          </p:cNvSpPr>
          <p:nvPr/>
        </p:nvSpPr>
        <p:spPr bwMode="auto">
          <a:xfrm>
            <a:off x="5133975" y="2155825"/>
            <a:ext cx="180975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600" b="1"/>
              <a:t>for anything else</a:t>
            </a:r>
          </a:p>
        </p:txBody>
      </p:sp>
      <p:sp>
        <p:nvSpPr>
          <p:cNvPr id="116749" name="Text Box 1137"/>
          <p:cNvSpPr txBox="1">
            <a:spLocks noChangeArrowheads="1"/>
          </p:cNvSpPr>
          <p:nvPr/>
        </p:nvSpPr>
        <p:spPr bwMode="auto">
          <a:xfrm>
            <a:off x="990600" y="3810000"/>
            <a:ext cx="60960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b="1">
                <a:latin typeface="Courier New" pitchFamily="49" charset="0"/>
              </a:rPr>
              <a:t>scoreBoard(self, b)</a:t>
            </a:r>
          </a:p>
        </p:txBody>
      </p:sp>
      <p:sp>
        <p:nvSpPr>
          <p:cNvPr id="116750" name="Text Box 1139"/>
          <p:cNvSpPr txBox="1">
            <a:spLocks noChangeArrowheads="1"/>
          </p:cNvSpPr>
          <p:nvPr/>
        </p:nvSpPr>
        <p:spPr bwMode="auto">
          <a:xfrm>
            <a:off x="465138" y="3124200"/>
            <a:ext cx="3368675" cy="466725"/>
          </a:xfrm>
          <a:prstGeom prst="rect">
            <a:avLst/>
          </a:prstGeom>
          <a:noFill/>
          <a:ln w="9525">
            <a:solidFill>
              <a:srgbClr val="0B04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>
                <a:solidFill>
                  <a:srgbClr val="0B04FF"/>
                </a:solidFill>
                <a:latin typeface="Times New Roman" pitchFamily="18" charset="0"/>
              </a:rPr>
              <a:t>Implementation ideas…</a:t>
            </a:r>
          </a:p>
        </p:txBody>
      </p:sp>
      <p:sp>
        <p:nvSpPr>
          <p:cNvPr id="116751" name="Text Box 1140"/>
          <p:cNvSpPr txBox="1">
            <a:spLocks noChangeArrowheads="1"/>
          </p:cNvSpPr>
          <p:nvPr/>
        </p:nvSpPr>
        <p:spPr bwMode="auto">
          <a:xfrm>
            <a:off x="3825875" y="4730750"/>
            <a:ext cx="2036763" cy="825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600">
                <a:solidFill>
                  <a:srgbClr val="0902AB"/>
                </a:solidFill>
              </a:rPr>
              <a:t>What methods that already exist will come in handy?</a:t>
            </a:r>
          </a:p>
        </p:txBody>
      </p:sp>
      <p:sp>
        <p:nvSpPr>
          <p:cNvPr id="116752" name="Text Box 1142"/>
          <p:cNvSpPr txBox="1">
            <a:spLocks noChangeArrowheads="1"/>
          </p:cNvSpPr>
          <p:nvPr/>
        </p:nvSpPr>
        <p:spPr bwMode="auto">
          <a:xfrm>
            <a:off x="6548438" y="4729163"/>
            <a:ext cx="2036762" cy="825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600">
                <a:solidFill>
                  <a:srgbClr val="B404C4"/>
                </a:solidFill>
              </a:rPr>
              <a:t>This doesn't seem to be looking very far ahead !</a:t>
            </a:r>
          </a:p>
        </p:txBody>
      </p:sp>
      <p:sp>
        <p:nvSpPr>
          <p:cNvPr id="116753" name="Text Box 1143"/>
          <p:cNvSpPr txBox="1">
            <a:spLocks noChangeArrowheads="1"/>
          </p:cNvSpPr>
          <p:nvPr/>
        </p:nvSpPr>
        <p:spPr bwMode="auto">
          <a:xfrm>
            <a:off x="815975" y="4851400"/>
            <a:ext cx="2171700" cy="58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600">
                <a:solidFill>
                  <a:srgbClr val="0902AB"/>
                </a:solidFill>
              </a:rPr>
              <a:t>How can there be no </a:t>
            </a:r>
            <a:r>
              <a:rPr lang="en-US" sz="1600" b="1">
                <a:solidFill>
                  <a:srgbClr val="0902AB"/>
                </a:solidFill>
                <a:latin typeface="Courier New" pitchFamily="49" charset="0"/>
              </a:rPr>
              <a:t>'X'</a:t>
            </a:r>
            <a:r>
              <a:rPr lang="en-US" sz="1600">
                <a:solidFill>
                  <a:srgbClr val="0902AB"/>
                </a:solidFill>
              </a:rPr>
              <a:t> or </a:t>
            </a:r>
            <a:r>
              <a:rPr lang="en-US" sz="1600" b="1">
                <a:solidFill>
                  <a:srgbClr val="0902AB"/>
                </a:solidFill>
                <a:latin typeface="Courier New" pitchFamily="49" charset="0"/>
              </a:rPr>
              <a:t>'O'</a:t>
            </a:r>
            <a:r>
              <a:rPr lang="en-US" sz="1600">
                <a:solidFill>
                  <a:srgbClr val="0902AB"/>
                </a:solidFill>
              </a:rPr>
              <a:t> input?</a:t>
            </a:r>
          </a:p>
        </p:txBody>
      </p:sp>
      <p:sp>
        <p:nvSpPr>
          <p:cNvPr id="116754" name="Text Box 1144"/>
          <p:cNvSpPr txBox="1">
            <a:spLocks noChangeArrowheads="1"/>
          </p:cNvSpPr>
          <p:nvPr/>
        </p:nvSpPr>
        <p:spPr bwMode="auto">
          <a:xfrm>
            <a:off x="585788" y="6310313"/>
            <a:ext cx="2465387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000" b="1">
                <a:solidFill>
                  <a:srgbClr val="FF0000"/>
                </a:solidFill>
              </a:rPr>
              <a:t>What class is this method in?</a:t>
            </a:r>
          </a:p>
        </p:txBody>
      </p:sp>
      <p:pic>
        <p:nvPicPr>
          <p:cNvPr id="116755" name="Picture 1145" descr="Picture 2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913313" y="3276600"/>
            <a:ext cx="1103312" cy="8874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6756" name="Freeform 1146"/>
          <p:cNvSpPr>
            <a:spLocks/>
          </p:cNvSpPr>
          <p:nvPr/>
        </p:nvSpPr>
        <p:spPr bwMode="auto">
          <a:xfrm>
            <a:off x="4265613" y="3490913"/>
            <a:ext cx="679450" cy="374650"/>
          </a:xfrm>
          <a:custGeom>
            <a:avLst/>
            <a:gdLst>
              <a:gd name="T0" fmla="*/ 2147483647 w 428"/>
              <a:gd name="T1" fmla="*/ 2147483647 h 236"/>
              <a:gd name="T2" fmla="*/ 2147483647 w 428"/>
              <a:gd name="T3" fmla="*/ 0 h 236"/>
              <a:gd name="T4" fmla="*/ 2147483647 w 428"/>
              <a:gd name="T5" fmla="*/ 2147483647 h 236"/>
              <a:gd name="T6" fmla="*/ 2147483647 w 428"/>
              <a:gd name="T7" fmla="*/ 2147483647 h 236"/>
              <a:gd name="T8" fmla="*/ 0 w 428"/>
              <a:gd name="T9" fmla="*/ 2147483647 h 23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28"/>
              <a:gd name="T16" fmla="*/ 0 h 236"/>
              <a:gd name="T17" fmla="*/ 428 w 428"/>
              <a:gd name="T18" fmla="*/ 236 h 2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28" h="236">
                <a:moveTo>
                  <a:pt x="428" y="130"/>
                </a:moveTo>
                <a:cubicBezTo>
                  <a:pt x="405" y="38"/>
                  <a:pt x="331" y="8"/>
                  <a:pt x="246" y="0"/>
                </a:cubicBezTo>
                <a:cubicBezTo>
                  <a:pt x="192" y="6"/>
                  <a:pt x="169" y="9"/>
                  <a:pt x="126" y="20"/>
                </a:cubicBezTo>
                <a:cubicBezTo>
                  <a:pt x="107" y="38"/>
                  <a:pt x="96" y="55"/>
                  <a:pt x="75" y="70"/>
                </a:cubicBezTo>
                <a:cubicBezTo>
                  <a:pt x="51" y="116"/>
                  <a:pt x="0" y="181"/>
                  <a:pt x="0" y="236"/>
                </a:cubicBezTo>
              </a:path>
            </a:pathLst>
          </a:custGeom>
          <a:noFill/>
          <a:ln w="19050">
            <a:solidFill>
              <a:srgbClr val="06961A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cxnSp>
        <p:nvCxnSpPr>
          <p:cNvPr id="116757" name="Straight Connector 27"/>
          <p:cNvCxnSpPr>
            <a:cxnSpLocks noChangeShapeType="1"/>
          </p:cNvCxnSpPr>
          <p:nvPr/>
        </p:nvCxnSpPr>
        <p:spPr bwMode="auto">
          <a:xfrm>
            <a:off x="3108325" y="4241800"/>
            <a:ext cx="685800" cy="1588"/>
          </a:xfrm>
          <a:prstGeom prst="line">
            <a:avLst/>
          </a:prstGeom>
          <a:noFill/>
          <a:ln w="95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7762" name="Group 1026"/>
          <p:cNvGrpSpPr>
            <a:grpSpLocks/>
          </p:cNvGrpSpPr>
          <p:nvPr/>
        </p:nvGrpSpPr>
        <p:grpSpPr bwMode="auto">
          <a:xfrm>
            <a:off x="549275" y="930275"/>
            <a:ext cx="7964488" cy="180975"/>
            <a:chOff x="295" y="1311"/>
            <a:chExt cx="5177" cy="114"/>
          </a:xfrm>
        </p:grpSpPr>
        <p:sp>
          <p:nvSpPr>
            <p:cNvPr id="117841" name="Rectangle 1027"/>
            <p:cNvSpPr>
              <a:spLocks noChangeArrowheads="1"/>
            </p:cNvSpPr>
            <p:nvPr/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7842" name="Rectangle 1028"/>
            <p:cNvSpPr>
              <a:spLocks noChangeArrowheads="1"/>
            </p:cNvSpPr>
            <p:nvPr/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17763" name="Text Box 1029"/>
          <p:cNvSpPr txBox="1">
            <a:spLocks noChangeArrowheads="1"/>
          </p:cNvSpPr>
          <p:nvPr/>
        </p:nvSpPr>
        <p:spPr bwMode="auto">
          <a:xfrm>
            <a:off x="914400" y="228600"/>
            <a:ext cx="731520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3600">
                <a:latin typeface="Times New Roman" pitchFamily="18" charset="0"/>
              </a:rPr>
              <a:t>Scoring </a:t>
            </a:r>
            <a:r>
              <a:rPr lang="en-US" sz="3600" b="1" i="1">
                <a:latin typeface="Times New Roman" pitchFamily="18" charset="0"/>
              </a:rPr>
              <a:t>moves</a:t>
            </a:r>
            <a:r>
              <a:rPr lang="en-US" sz="3600">
                <a:latin typeface="Times New Roman" pitchFamily="18" charset="0"/>
              </a:rPr>
              <a:t>, not boards...</a:t>
            </a:r>
          </a:p>
        </p:txBody>
      </p:sp>
      <p:sp>
        <p:nvSpPr>
          <p:cNvPr id="117764" name="Text Box 1039"/>
          <p:cNvSpPr txBox="1">
            <a:spLocks noChangeArrowheads="1"/>
          </p:cNvSpPr>
          <p:nvPr/>
        </p:nvSpPr>
        <p:spPr bwMode="auto">
          <a:xfrm>
            <a:off x="431800" y="1277938"/>
            <a:ext cx="60960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b="1">
                <a:latin typeface="Courier New" pitchFamily="49" charset="0"/>
              </a:rPr>
              <a:t>scoresFor </a:t>
            </a:r>
            <a:r>
              <a:rPr lang="en-US">
                <a:latin typeface="Times" charset="0"/>
              </a:rPr>
              <a:t>returns a </a:t>
            </a:r>
            <a:r>
              <a:rPr lang="en-US" b="1" i="1">
                <a:latin typeface="Times" charset="0"/>
              </a:rPr>
              <a:t>list of 7 scores!</a:t>
            </a:r>
            <a:endParaRPr lang="en-US">
              <a:solidFill>
                <a:srgbClr val="0B04FF"/>
              </a:solidFill>
              <a:latin typeface="Times" charset="0"/>
            </a:endParaRPr>
          </a:p>
        </p:txBody>
      </p:sp>
      <p:sp>
        <p:nvSpPr>
          <p:cNvPr id="117765" name="Text Box 1044"/>
          <p:cNvSpPr txBox="1">
            <a:spLocks noChangeArrowheads="1"/>
          </p:cNvSpPr>
          <p:nvPr/>
        </p:nvSpPr>
        <p:spPr bwMode="auto">
          <a:xfrm>
            <a:off x="722313" y="2814638"/>
            <a:ext cx="3001962" cy="247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000">
                <a:solidFill>
                  <a:srgbClr val="008000"/>
                </a:solidFill>
                <a:latin typeface="Calibri" pitchFamily="34" charset="0"/>
              </a:rPr>
              <a:t>The "Zen" approach</a:t>
            </a:r>
          </a:p>
        </p:txBody>
      </p:sp>
      <p:sp>
        <p:nvSpPr>
          <p:cNvPr id="117766" name="Rectangle 1046"/>
          <p:cNvSpPr>
            <a:spLocks noChangeArrowheads="1"/>
          </p:cNvSpPr>
          <p:nvPr/>
        </p:nvSpPr>
        <p:spPr bwMode="auto">
          <a:xfrm>
            <a:off x="7950200" y="1744663"/>
            <a:ext cx="96361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>
                <a:latin typeface="Times" charset="0"/>
              </a:rPr>
              <a:t> </a:t>
            </a:r>
            <a:r>
              <a:rPr lang="en-US" b="1" i="1">
                <a:solidFill>
                  <a:srgbClr val="0B04FF"/>
                </a:solidFill>
                <a:latin typeface="Times" charset="0"/>
              </a:rPr>
              <a:t>0-ply</a:t>
            </a:r>
            <a:r>
              <a:rPr lang="en-US">
                <a:solidFill>
                  <a:srgbClr val="0B04FF"/>
                </a:solidFill>
                <a:latin typeface="Times" charset="0"/>
              </a:rPr>
              <a:t> </a:t>
            </a:r>
          </a:p>
        </p:txBody>
      </p:sp>
      <p:grpSp>
        <p:nvGrpSpPr>
          <p:cNvPr id="117767" name="Group 1088"/>
          <p:cNvGrpSpPr>
            <a:grpSpLocks/>
          </p:cNvGrpSpPr>
          <p:nvPr>
            <p:custDataLst>
              <p:tags r:id="rId1"/>
            </p:custDataLst>
          </p:nvPr>
        </p:nvGrpSpPr>
        <p:grpSpPr bwMode="auto">
          <a:xfrm>
            <a:off x="366713" y="5681663"/>
            <a:ext cx="531812" cy="615950"/>
            <a:chOff x="2928" y="1051"/>
            <a:chExt cx="840" cy="957"/>
          </a:xfrm>
        </p:grpSpPr>
        <p:sp>
          <p:nvSpPr>
            <p:cNvPr id="117828" name="Freeform 1089"/>
            <p:cNvSpPr>
              <a:spLocks/>
            </p:cNvSpPr>
            <p:nvPr>
              <p:custDataLst>
                <p:tags r:id="rId2"/>
              </p:custDataLst>
            </p:nvPr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24 w 1048"/>
                <a:gd name="T1" fmla="*/ 21 h 250"/>
                <a:gd name="T2" fmla="*/ 42 w 1048"/>
                <a:gd name="T3" fmla="*/ 83 h 250"/>
                <a:gd name="T4" fmla="*/ 43 w 1048"/>
                <a:gd name="T5" fmla="*/ 111 h 250"/>
                <a:gd name="T6" fmla="*/ 46 w 1048"/>
                <a:gd name="T7" fmla="*/ 126 h 250"/>
                <a:gd name="T8" fmla="*/ 48 w 1048"/>
                <a:gd name="T9" fmla="*/ 167 h 250"/>
                <a:gd name="T10" fmla="*/ 33 w 1048"/>
                <a:gd name="T11" fmla="*/ 236 h 250"/>
                <a:gd name="T12" fmla="*/ 4 w 1048"/>
                <a:gd name="T13" fmla="*/ 216 h 250"/>
                <a:gd name="T14" fmla="*/ 0 w 1048"/>
                <a:gd name="T15" fmla="*/ 195 h 250"/>
                <a:gd name="T16" fmla="*/ 2 w 1048"/>
                <a:gd name="T17" fmla="*/ 161 h 250"/>
                <a:gd name="T18" fmla="*/ 4 w 1048"/>
                <a:gd name="T19" fmla="*/ 125 h 250"/>
                <a:gd name="T20" fmla="*/ 9 w 1048"/>
                <a:gd name="T21" fmla="*/ 76 h 250"/>
                <a:gd name="T22" fmla="*/ 13 w 1048"/>
                <a:gd name="T23" fmla="*/ 55 h 250"/>
                <a:gd name="T24" fmla="*/ 15 w 1048"/>
                <a:gd name="T25" fmla="*/ 28 h 250"/>
                <a:gd name="T26" fmla="*/ 17 w 1048"/>
                <a:gd name="T27" fmla="*/ 14 h 250"/>
                <a:gd name="T28" fmla="*/ 22 w 1048"/>
                <a:gd name="T29" fmla="*/ 28 h 250"/>
                <a:gd name="T30" fmla="*/ 24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7829" name="Oval 1090"/>
            <p:cNvSpPr>
              <a:spLocks noChangeArrowheads="1"/>
            </p:cNvSpPr>
            <p:nvPr>
              <p:custDataLst>
                <p:tags r:id="rId3"/>
              </p:custDataLst>
            </p:nvPr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7830" name="Oval 1091"/>
            <p:cNvSpPr>
              <a:spLocks noChangeArrowheads="1"/>
            </p:cNvSpPr>
            <p:nvPr>
              <p:custDataLst>
                <p:tags r:id="rId4"/>
              </p:custDataLst>
            </p:nvPr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7831" name="Oval 1092"/>
            <p:cNvSpPr>
              <a:spLocks noChangeArrowheads="1"/>
            </p:cNvSpPr>
            <p:nvPr>
              <p:custDataLst>
                <p:tags r:id="rId5"/>
              </p:custDataLst>
            </p:nvPr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7832" name="Oval 1093"/>
            <p:cNvSpPr>
              <a:spLocks noChangeArrowheads="1"/>
            </p:cNvSpPr>
            <p:nvPr>
              <p:custDataLst>
                <p:tags r:id="rId6"/>
              </p:custDataLst>
            </p:nvPr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7833" name="Oval 1094"/>
            <p:cNvSpPr>
              <a:spLocks noChangeArrowheads="1"/>
            </p:cNvSpPr>
            <p:nvPr>
              <p:custDataLst>
                <p:tags r:id="rId7"/>
              </p:custDataLst>
            </p:nvPr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7834" name="Oval 1095"/>
            <p:cNvSpPr>
              <a:spLocks noChangeArrowheads="1"/>
            </p:cNvSpPr>
            <p:nvPr>
              <p:custDataLst>
                <p:tags r:id="rId8"/>
              </p:custDataLst>
            </p:nvPr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7835" name="Oval 1096"/>
            <p:cNvSpPr>
              <a:spLocks noChangeArrowheads="1"/>
            </p:cNvSpPr>
            <p:nvPr>
              <p:custDataLst>
                <p:tags r:id="rId9"/>
              </p:custDataLst>
            </p:nvPr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7836" name="AutoShape 1097"/>
            <p:cNvSpPr>
              <a:spLocks noChangeArrowheads="1"/>
            </p:cNvSpPr>
            <p:nvPr>
              <p:custDataLst>
                <p:tags r:id="rId10"/>
              </p:custDataLst>
            </p:nvPr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7837" name="Freeform 1098"/>
            <p:cNvSpPr>
              <a:spLocks/>
            </p:cNvSpPr>
            <p:nvPr>
              <p:custDataLst>
                <p:tags r:id="rId11"/>
              </p:custDataLst>
            </p:nvPr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7838" name="Freeform 1099"/>
            <p:cNvSpPr>
              <a:spLocks/>
            </p:cNvSpPr>
            <p:nvPr>
              <p:custDataLst>
                <p:tags r:id="rId12"/>
              </p:custDataLst>
            </p:nvPr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7839" name="Freeform 1100"/>
            <p:cNvSpPr>
              <a:spLocks/>
            </p:cNvSpPr>
            <p:nvPr>
              <p:custDataLst>
                <p:tags r:id="rId13"/>
              </p:custDataLst>
            </p:nvPr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7840" name="Freeform 1101"/>
            <p:cNvSpPr>
              <a:spLocks/>
            </p:cNvSpPr>
            <p:nvPr>
              <p:custDataLst>
                <p:tags r:id="rId14"/>
              </p:custDataLst>
            </p:nvPr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17768" name="Text Box 1110"/>
          <p:cNvSpPr txBox="1">
            <a:spLocks noChangeArrowheads="1"/>
          </p:cNvSpPr>
          <p:nvPr/>
        </p:nvSpPr>
        <p:spPr bwMode="auto">
          <a:xfrm>
            <a:off x="771525" y="5762625"/>
            <a:ext cx="704850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000">
                <a:solidFill>
                  <a:srgbClr val="06961A"/>
                </a:solidFill>
                <a:latin typeface="Comic Sans MS" pitchFamily="66" charset="0"/>
              </a:rPr>
              <a:t>0 ply!</a:t>
            </a:r>
          </a:p>
        </p:txBody>
      </p:sp>
      <p:sp>
        <p:nvSpPr>
          <p:cNvPr id="117769" name="Text Box 1112"/>
          <p:cNvSpPr txBox="1">
            <a:spLocks noChangeArrowheads="1"/>
          </p:cNvSpPr>
          <p:nvPr/>
        </p:nvSpPr>
        <p:spPr bwMode="auto">
          <a:xfrm>
            <a:off x="76200" y="6326188"/>
            <a:ext cx="3200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000" b="1">
                <a:latin typeface="Courier New" pitchFamily="49" charset="0"/>
              </a:rPr>
              <a:t>o0.scoreBoard( b42 )</a:t>
            </a:r>
          </a:p>
        </p:txBody>
      </p:sp>
      <p:sp>
        <p:nvSpPr>
          <p:cNvPr id="117770" name="Text Box 1114"/>
          <p:cNvSpPr txBox="1">
            <a:spLocks noChangeArrowheads="1"/>
          </p:cNvSpPr>
          <p:nvPr/>
        </p:nvSpPr>
        <p:spPr bwMode="auto">
          <a:xfrm>
            <a:off x="4873625" y="5994400"/>
            <a:ext cx="2895600" cy="738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2100">
                <a:latin typeface="Calibri" pitchFamily="34" charset="0"/>
              </a:rPr>
              <a:t>We will use -1 as the score for a full column.</a:t>
            </a:r>
          </a:p>
        </p:txBody>
      </p:sp>
      <p:sp>
        <p:nvSpPr>
          <p:cNvPr id="117771" name="Text Box 1111"/>
          <p:cNvSpPr txBox="1">
            <a:spLocks noChangeArrowheads="1"/>
          </p:cNvSpPr>
          <p:nvPr/>
        </p:nvSpPr>
        <p:spPr bwMode="auto">
          <a:xfrm>
            <a:off x="7993063" y="2138363"/>
            <a:ext cx="83820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200">
                <a:solidFill>
                  <a:srgbClr val="0B04FF"/>
                </a:solidFill>
              </a:rPr>
              <a:t>scores</a:t>
            </a:r>
          </a:p>
        </p:txBody>
      </p:sp>
      <p:sp>
        <p:nvSpPr>
          <p:cNvPr id="117772" name="Text Box 1114"/>
          <p:cNvSpPr txBox="1">
            <a:spLocks noChangeArrowheads="1"/>
          </p:cNvSpPr>
          <p:nvPr/>
        </p:nvSpPr>
        <p:spPr bwMode="auto">
          <a:xfrm>
            <a:off x="533400" y="1949450"/>
            <a:ext cx="3381375" cy="738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2100">
                <a:solidFill>
                  <a:srgbClr val="008000"/>
                </a:solidFill>
                <a:latin typeface="Calibri" pitchFamily="34" charset="0"/>
              </a:rPr>
              <a:t>What would the </a:t>
            </a:r>
            <a:r>
              <a:rPr lang="en-US" sz="2100">
                <a:solidFill>
                  <a:srgbClr val="FF0000"/>
                </a:solidFill>
                <a:latin typeface="Calibri" pitchFamily="34" charset="0"/>
              </a:rPr>
              <a:t>0-ply </a:t>
            </a:r>
            <a:r>
              <a:rPr lang="en-US" sz="2100">
                <a:solidFill>
                  <a:srgbClr val="008000"/>
                </a:solidFill>
                <a:latin typeface="Calibri" pitchFamily="34" charset="0"/>
              </a:rPr>
              <a:t>scores be for each </a:t>
            </a:r>
            <a:r>
              <a:rPr lang="en-US" sz="2100" b="1" i="1">
                <a:solidFill>
                  <a:srgbClr val="008000"/>
                </a:solidFill>
                <a:latin typeface="Calibri" pitchFamily="34" charset="0"/>
              </a:rPr>
              <a:t>column </a:t>
            </a:r>
            <a:r>
              <a:rPr lang="en-US" sz="2100">
                <a:solidFill>
                  <a:srgbClr val="008000"/>
                </a:solidFill>
                <a:latin typeface="Calibri" pitchFamily="34" charset="0"/>
              </a:rPr>
              <a:t>(move)</a:t>
            </a:r>
            <a:endParaRPr lang="en-US" sz="2100" b="1" i="1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117773" name="Oval 1050"/>
          <p:cNvSpPr>
            <a:spLocks noChangeArrowheads="1"/>
          </p:cNvSpPr>
          <p:nvPr/>
        </p:nvSpPr>
        <p:spPr bwMode="auto">
          <a:xfrm>
            <a:off x="5013325" y="3302000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17774" name="Oval 1051" descr="Dark vertical"/>
          <p:cNvSpPr>
            <a:spLocks noChangeArrowheads="1"/>
          </p:cNvSpPr>
          <p:nvPr/>
        </p:nvSpPr>
        <p:spPr bwMode="auto">
          <a:xfrm>
            <a:off x="5013325" y="3663950"/>
            <a:ext cx="304800" cy="304800"/>
          </a:xfrm>
          <a:prstGeom prst="ellipse">
            <a:avLst/>
          </a:prstGeom>
          <a:pattFill prst="dkVert">
            <a:fgClr>
              <a:srgbClr val="CD0329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17775" name="Oval 1052"/>
          <p:cNvSpPr>
            <a:spLocks noChangeArrowheads="1"/>
          </p:cNvSpPr>
          <p:nvPr/>
        </p:nvSpPr>
        <p:spPr bwMode="auto">
          <a:xfrm>
            <a:off x="5013325" y="4027488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17776" name="Oval 1053" descr="Dark vertical"/>
          <p:cNvSpPr>
            <a:spLocks noChangeArrowheads="1"/>
          </p:cNvSpPr>
          <p:nvPr/>
        </p:nvSpPr>
        <p:spPr bwMode="auto">
          <a:xfrm>
            <a:off x="5013325" y="4391025"/>
            <a:ext cx="304800" cy="304800"/>
          </a:xfrm>
          <a:prstGeom prst="ellipse">
            <a:avLst/>
          </a:prstGeom>
          <a:pattFill prst="dkVert">
            <a:fgClr>
              <a:srgbClr val="CD0329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17777" name="Oval 1054"/>
          <p:cNvSpPr>
            <a:spLocks noChangeArrowheads="1"/>
          </p:cNvSpPr>
          <p:nvPr/>
        </p:nvSpPr>
        <p:spPr bwMode="auto">
          <a:xfrm>
            <a:off x="5013325" y="4754563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17778" name="Oval 1055"/>
          <p:cNvSpPr>
            <a:spLocks noChangeArrowheads="1"/>
          </p:cNvSpPr>
          <p:nvPr/>
        </p:nvSpPr>
        <p:spPr bwMode="auto">
          <a:xfrm>
            <a:off x="5013325" y="5118100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17779" name="Oval 1056"/>
          <p:cNvSpPr>
            <a:spLocks noChangeArrowheads="1"/>
          </p:cNvSpPr>
          <p:nvPr/>
        </p:nvSpPr>
        <p:spPr bwMode="auto">
          <a:xfrm>
            <a:off x="5394325" y="330200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17780" name="Oval 1057"/>
          <p:cNvSpPr>
            <a:spLocks noChangeArrowheads="1"/>
          </p:cNvSpPr>
          <p:nvPr/>
        </p:nvSpPr>
        <p:spPr bwMode="auto">
          <a:xfrm>
            <a:off x="5394325" y="366395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17781" name="Oval 1058"/>
          <p:cNvSpPr>
            <a:spLocks noChangeArrowheads="1"/>
          </p:cNvSpPr>
          <p:nvPr/>
        </p:nvSpPr>
        <p:spPr bwMode="auto">
          <a:xfrm>
            <a:off x="5394325" y="402748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17782" name="Oval 1059"/>
          <p:cNvSpPr>
            <a:spLocks noChangeArrowheads="1"/>
          </p:cNvSpPr>
          <p:nvPr/>
        </p:nvSpPr>
        <p:spPr bwMode="auto">
          <a:xfrm>
            <a:off x="5394325" y="439102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17783" name="Oval 1060"/>
          <p:cNvSpPr>
            <a:spLocks noChangeArrowheads="1"/>
          </p:cNvSpPr>
          <p:nvPr/>
        </p:nvSpPr>
        <p:spPr bwMode="auto">
          <a:xfrm>
            <a:off x="5394325" y="4754563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17784" name="Oval 1061"/>
          <p:cNvSpPr>
            <a:spLocks noChangeArrowheads="1"/>
          </p:cNvSpPr>
          <p:nvPr/>
        </p:nvSpPr>
        <p:spPr bwMode="auto">
          <a:xfrm>
            <a:off x="5775325" y="330200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17785" name="Oval 1062"/>
          <p:cNvSpPr>
            <a:spLocks noChangeArrowheads="1"/>
          </p:cNvSpPr>
          <p:nvPr/>
        </p:nvSpPr>
        <p:spPr bwMode="auto">
          <a:xfrm>
            <a:off x="5775325" y="366395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17786" name="Oval 1063"/>
          <p:cNvSpPr>
            <a:spLocks noChangeArrowheads="1"/>
          </p:cNvSpPr>
          <p:nvPr/>
        </p:nvSpPr>
        <p:spPr bwMode="auto">
          <a:xfrm>
            <a:off x="5775325" y="402748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17787" name="Oval 1064"/>
          <p:cNvSpPr>
            <a:spLocks noChangeArrowheads="1"/>
          </p:cNvSpPr>
          <p:nvPr/>
        </p:nvSpPr>
        <p:spPr bwMode="auto">
          <a:xfrm>
            <a:off x="5775325" y="439102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17788" name="Oval 1065"/>
          <p:cNvSpPr>
            <a:spLocks noChangeArrowheads="1"/>
          </p:cNvSpPr>
          <p:nvPr/>
        </p:nvSpPr>
        <p:spPr bwMode="auto">
          <a:xfrm>
            <a:off x="6534150" y="475297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17789" name="Oval 1066"/>
          <p:cNvSpPr>
            <a:spLocks noChangeArrowheads="1"/>
          </p:cNvSpPr>
          <p:nvPr/>
        </p:nvSpPr>
        <p:spPr bwMode="auto">
          <a:xfrm>
            <a:off x="6156325" y="330200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17790" name="Oval 1067"/>
          <p:cNvSpPr>
            <a:spLocks noChangeArrowheads="1"/>
          </p:cNvSpPr>
          <p:nvPr/>
        </p:nvSpPr>
        <p:spPr bwMode="auto">
          <a:xfrm>
            <a:off x="6156325" y="366395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17791" name="Oval 1068"/>
          <p:cNvSpPr>
            <a:spLocks noChangeArrowheads="1"/>
          </p:cNvSpPr>
          <p:nvPr/>
        </p:nvSpPr>
        <p:spPr bwMode="auto">
          <a:xfrm>
            <a:off x="6156325" y="402748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17792" name="Oval 1069"/>
          <p:cNvSpPr>
            <a:spLocks noChangeArrowheads="1"/>
          </p:cNvSpPr>
          <p:nvPr/>
        </p:nvSpPr>
        <p:spPr bwMode="auto">
          <a:xfrm>
            <a:off x="6156325" y="439102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17793" name="Oval 1070"/>
          <p:cNvSpPr>
            <a:spLocks noChangeArrowheads="1"/>
          </p:cNvSpPr>
          <p:nvPr/>
        </p:nvSpPr>
        <p:spPr bwMode="auto">
          <a:xfrm>
            <a:off x="6156325" y="4754563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17794" name="Oval 1071"/>
          <p:cNvSpPr>
            <a:spLocks noChangeArrowheads="1"/>
          </p:cNvSpPr>
          <p:nvPr/>
        </p:nvSpPr>
        <p:spPr bwMode="auto">
          <a:xfrm>
            <a:off x="6537325" y="330200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17795" name="Oval 1072"/>
          <p:cNvSpPr>
            <a:spLocks noChangeArrowheads="1"/>
          </p:cNvSpPr>
          <p:nvPr/>
        </p:nvSpPr>
        <p:spPr bwMode="auto">
          <a:xfrm>
            <a:off x="6537325" y="366395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17796" name="Oval 1073"/>
          <p:cNvSpPr>
            <a:spLocks noChangeArrowheads="1"/>
          </p:cNvSpPr>
          <p:nvPr/>
        </p:nvSpPr>
        <p:spPr bwMode="auto">
          <a:xfrm>
            <a:off x="6537325" y="402748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17797" name="Oval 1074"/>
          <p:cNvSpPr>
            <a:spLocks noChangeArrowheads="1"/>
          </p:cNvSpPr>
          <p:nvPr/>
        </p:nvSpPr>
        <p:spPr bwMode="auto">
          <a:xfrm>
            <a:off x="6537325" y="439102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17798" name="Oval 1075"/>
          <p:cNvSpPr>
            <a:spLocks noChangeArrowheads="1"/>
          </p:cNvSpPr>
          <p:nvPr/>
        </p:nvSpPr>
        <p:spPr bwMode="auto">
          <a:xfrm>
            <a:off x="6537325" y="511810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17799" name="Oval 1076"/>
          <p:cNvSpPr>
            <a:spLocks noChangeArrowheads="1"/>
          </p:cNvSpPr>
          <p:nvPr/>
        </p:nvSpPr>
        <p:spPr bwMode="auto">
          <a:xfrm>
            <a:off x="6918325" y="330200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17800" name="Oval 1077"/>
          <p:cNvSpPr>
            <a:spLocks noChangeArrowheads="1"/>
          </p:cNvSpPr>
          <p:nvPr/>
        </p:nvSpPr>
        <p:spPr bwMode="auto">
          <a:xfrm>
            <a:off x="6918325" y="366395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17801" name="Oval 1078"/>
          <p:cNvSpPr>
            <a:spLocks noChangeArrowheads="1"/>
          </p:cNvSpPr>
          <p:nvPr/>
        </p:nvSpPr>
        <p:spPr bwMode="auto">
          <a:xfrm>
            <a:off x="6918325" y="402748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17802" name="Oval 1079"/>
          <p:cNvSpPr>
            <a:spLocks noChangeArrowheads="1"/>
          </p:cNvSpPr>
          <p:nvPr/>
        </p:nvSpPr>
        <p:spPr bwMode="auto">
          <a:xfrm>
            <a:off x="6918325" y="439102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17803" name="Oval 1080"/>
          <p:cNvSpPr>
            <a:spLocks noChangeArrowheads="1"/>
          </p:cNvSpPr>
          <p:nvPr/>
        </p:nvSpPr>
        <p:spPr bwMode="auto">
          <a:xfrm>
            <a:off x="6918325" y="4754563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17804" name="Oval 1081"/>
          <p:cNvSpPr>
            <a:spLocks noChangeArrowheads="1"/>
          </p:cNvSpPr>
          <p:nvPr/>
        </p:nvSpPr>
        <p:spPr bwMode="auto">
          <a:xfrm>
            <a:off x="7299325" y="330200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17805" name="Oval 1082"/>
          <p:cNvSpPr>
            <a:spLocks noChangeArrowheads="1"/>
          </p:cNvSpPr>
          <p:nvPr/>
        </p:nvSpPr>
        <p:spPr bwMode="auto">
          <a:xfrm>
            <a:off x="7299325" y="366395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17806" name="Oval 1083"/>
          <p:cNvSpPr>
            <a:spLocks noChangeArrowheads="1"/>
          </p:cNvSpPr>
          <p:nvPr/>
        </p:nvSpPr>
        <p:spPr bwMode="auto">
          <a:xfrm>
            <a:off x="7299325" y="402748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17807" name="Oval 1084"/>
          <p:cNvSpPr>
            <a:spLocks noChangeArrowheads="1"/>
          </p:cNvSpPr>
          <p:nvPr/>
        </p:nvSpPr>
        <p:spPr bwMode="auto">
          <a:xfrm>
            <a:off x="7299325" y="439102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17808" name="Oval 1085"/>
          <p:cNvSpPr>
            <a:spLocks noChangeArrowheads="1"/>
          </p:cNvSpPr>
          <p:nvPr/>
        </p:nvSpPr>
        <p:spPr bwMode="auto">
          <a:xfrm>
            <a:off x="7299325" y="4754563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17809" name="Oval 1086"/>
          <p:cNvSpPr>
            <a:spLocks noChangeArrowheads="1"/>
          </p:cNvSpPr>
          <p:nvPr/>
        </p:nvSpPr>
        <p:spPr bwMode="auto">
          <a:xfrm>
            <a:off x="7299325" y="5118100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17810" name="Rectangle 1087"/>
          <p:cNvSpPr>
            <a:spLocks noChangeArrowheads="1"/>
          </p:cNvSpPr>
          <p:nvPr/>
        </p:nvSpPr>
        <p:spPr bwMode="auto">
          <a:xfrm>
            <a:off x="4953000" y="3217863"/>
            <a:ext cx="2714625" cy="2278062"/>
          </a:xfrm>
          <a:prstGeom prst="rect">
            <a:avLst/>
          </a:prstGeom>
          <a:noFill/>
          <a:ln w="28575">
            <a:solidFill>
              <a:srgbClr val="008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7811" name="Oval 1102" descr="Dark vertical"/>
          <p:cNvSpPr>
            <a:spLocks noChangeArrowheads="1"/>
          </p:cNvSpPr>
          <p:nvPr/>
        </p:nvSpPr>
        <p:spPr bwMode="auto">
          <a:xfrm>
            <a:off x="5403850" y="5126038"/>
            <a:ext cx="304800" cy="304800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17812" name="Oval 1103" descr="Dark vertical"/>
          <p:cNvSpPr>
            <a:spLocks noChangeArrowheads="1"/>
          </p:cNvSpPr>
          <p:nvPr/>
        </p:nvSpPr>
        <p:spPr bwMode="auto">
          <a:xfrm>
            <a:off x="5784850" y="5126038"/>
            <a:ext cx="304800" cy="304800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17813" name="Oval 1104" descr="Dark vertical"/>
          <p:cNvSpPr>
            <a:spLocks noChangeArrowheads="1"/>
          </p:cNvSpPr>
          <p:nvPr/>
        </p:nvSpPr>
        <p:spPr bwMode="auto">
          <a:xfrm>
            <a:off x="6165850" y="5126038"/>
            <a:ext cx="304800" cy="304800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17814" name="Oval 1105" descr="Dark vertical"/>
          <p:cNvSpPr>
            <a:spLocks noChangeArrowheads="1"/>
          </p:cNvSpPr>
          <p:nvPr/>
        </p:nvSpPr>
        <p:spPr bwMode="auto">
          <a:xfrm>
            <a:off x="5778500" y="4757738"/>
            <a:ext cx="304800" cy="304800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17815" name="Oval 1106"/>
          <p:cNvSpPr>
            <a:spLocks noChangeArrowheads="1"/>
          </p:cNvSpPr>
          <p:nvPr/>
        </p:nvSpPr>
        <p:spPr bwMode="auto">
          <a:xfrm>
            <a:off x="6918325" y="5111750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17816" name="Oval 1108" descr="Dark vertical"/>
          <p:cNvSpPr>
            <a:spLocks noChangeArrowheads="1"/>
          </p:cNvSpPr>
          <p:nvPr/>
        </p:nvSpPr>
        <p:spPr bwMode="auto">
          <a:xfrm>
            <a:off x="4343400" y="3675063"/>
            <a:ext cx="304800" cy="304800"/>
          </a:xfrm>
          <a:prstGeom prst="ellipse">
            <a:avLst/>
          </a:prstGeom>
          <a:pattFill prst="dkVert">
            <a:fgClr>
              <a:srgbClr val="CD0329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17817" name="Text Box 1109"/>
          <p:cNvSpPr txBox="1">
            <a:spLocks noChangeArrowheads="1"/>
          </p:cNvSpPr>
          <p:nvPr/>
        </p:nvSpPr>
        <p:spPr bwMode="auto">
          <a:xfrm>
            <a:off x="4025900" y="3903663"/>
            <a:ext cx="98742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>
                <a:latin typeface="Times New Roman" pitchFamily="18" charset="0"/>
              </a:rPr>
              <a:t>to go</a:t>
            </a:r>
          </a:p>
        </p:txBody>
      </p:sp>
      <p:sp>
        <p:nvSpPr>
          <p:cNvPr id="117818" name="Line 1115"/>
          <p:cNvSpPr>
            <a:spLocks noChangeShapeType="1"/>
          </p:cNvSpPr>
          <p:nvPr/>
        </p:nvSpPr>
        <p:spPr bwMode="auto">
          <a:xfrm flipH="1" flipV="1">
            <a:off x="5535613" y="2786063"/>
            <a:ext cx="1587" cy="473075"/>
          </a:xfrm>
          <a:prstGeom prst="line">
            <a:avLst/>
          </a:prstGeom>
          <a:noFill/>
          <a:ln w="952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7819" name="Line 1116"/>
          <p:cNvSpPr>
            <a:spLocks noChangeShapeType="1"/>
          </p:cNvSpPr>
          <p:nvPr/>
        </p:nvSpPr>
        <p:spPr bwMode="auto">
          <a:xfrm flipH="1" flipV="1">
            <a:off x="5153025" y="2801938"/>
            <a:ext cx="0" cy="457200"/>
          </a:xfrm>
          <a:prstGeom prst="line">
            <a:avLst/>
          </a:prstGeom>
          <a:noFill/>
          <a:ln w="952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7820" name="Line 1117"/>
          <p:cNvSpPr>
            <a:spLocks noChangeShapeType="1"/>
          </p:cNvSpPr>
          <p:nvPr/>
        </p:nvSpPr>
        <p:spPr bwMode="auto">
          <a:xfrm flipH="1" flipV="1">
            <a:off x="5935663" y="2786063"/>
            <a:ext cx="1587" cy="473075"/>
          </a:xfrm>
          <a:prstGeom prst="line">
            <a:avLst/>
          </a:prstGeom>
          <a:noFill/>
          <a:ln w="952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7821" name="Line 1118"/>
          <p:cNvSpPr>
            <a:spLocks noChangeShapeType="1"/>
          </p:cNvSpPr>
          <p:nvPr/>
        </p:nvSpPr>
        <p:spPr bwMode="auto">
          <a:xfrm flipH="1" flipV="1">
            <a:off x="6316663" y="2786063"/>
            <a:ext cx="1587" cy="473075"/>
          </a:xfrm>
          <a:prstGeom prst="line">
            <a:avLst/>
          </a:prstGeom>
          <a:noFill/>
          <a:ln w="952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7822" name="Line 1119"/>
          <p:cNvSpPr>
            <a:spLocks noChangeShapeType="1"/>
          </p:cNvSpPr>
          <p:nvPr/>
        </p:nvSpPr>
        <p:spPr bwMode="auto">
          <a:xfrm flipH="1" flipV="1">
            <a:off x="6697663" y="2786063"/>
            <a:ext cx="1587" cy="473075"/>
          </a:xfrm>
          <a:prstGeom prst="line">
            <a:avLst/>
          </a:prstGeom>
          <a:noFill/>
          <a:ln w="952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7823" name="Line 1120"/>
          <p:cNvSpPr>
            <a:spLocks noChangeShapeType="1"/>
          </p:cNvSpPr>
          <p:nvPr/>
        </p:nvSpPr>
        <p:spPr bwMode="auto">
          <a:xfrm flipH="1" flipV="1">
            <a:off x="7078663" y="2786063"/>
            <a:ext cx="1587" cy="473075"/>
          </a:xfrm>
          <a:prstGeom prst="line">
            <a:avLst/>
          </a:prstGeom>
          <a:noFill/>
          <a:ln w="952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7824" name="Line 1121"/>
          <p:cNvSpPr>
            <a:spLocks noChangeShapeType="1"/>
          </p:cNvSpPr>
          <p:nvPr/>
        </p:nvSpPr>
        <p:spPr bwMode="auto">
          <a:xfrm flipH="1" flipV="1">
            <a:off x="7445375" y="2786063"/>
            <a:ext cx="1588" cy="473075"/>
          </a:xfrm>
          <a:prstGeom prst="line">
            <a:avLst/>
          </a:prstGeom>
          <a:noFill/>
          <a:ln w="952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7825" name="Line 1116"/>
          <p:cNvSpPr>
            <a:spLocks noChangeShapeType="1"/>
          </p:cNvSpPr>
          <p:nvPr/>
        </p:nvSpPr>
        <p:spPr bwMode="auto">
          <a:xfrm flipH="1" flipV="1">
            <a:off x="5164138" y="5562600"/>
            <a:ext cx="147637" cy="490538"/>
          </a:xfrm>
          <a:prstGeom prst="line">
            <a:avLst/>
          </a:prstGeom>
          <a:noFill/>
          <a:ln w="952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7826" name="Text Box 1112"/>
          <p:cNvSpPr txBox="1">
            <a:spLocks noChangeArrowheads="1"/>
          </p:cNvSpPr>
          <p:nvPr/>
        </p:nvSpPr>
        <p:spPr bwMode="auto">
          <a:xfrm>
            <a:off x="76200" y="6503988"/>
            <a:ext cx="3200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000" b="1">
                <a:latin typeface="Courier New" pitchFamily="49" charset="0"/>
              </a:rPr>
              <a:t>o0.scoresFor( b42 )</a:t>
            </a:r>
          </a:p>
        </p:txBody>
      </p:sp>
      <p:sp>
        <p:nvSpPr>
          <p:cNvPr id="117827" name="Rectangle 145"/>
          <p:cNvSpPr>
            <a:spLocks noChangeArrowheads="1"/>
          </p:cNvSpPr>
          <p:nvPr/>
        </p:nvSpPr>
        <p:spPr bwMode="auto">
          <a:xfrm>
            <a:off x="550863" y="3181350"/>
            <a:ext cx="3344862" cy="739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/>
            <a:r>
              <a:rPr lang="en-US" sz="2100">
                <a:latin typeface="Calibri" pitchFamily="34" charset="0"/>
              </a:rPr>
              <a:t>The Player object's </a:t>
            </a:r>
            <a:r>
              <a:rPr lang="en-US" sz="2100" b="1">
                <a:latin typeface="Courier New" pitchFamily="49" charset="0"/>
                <a:cs typeface="Courier New" pitchFamily="49" charset="0"/>
              </a:rPr>
              <a:t>ply </a:t>
            </a:r>
            <a:r>
              <a:rPr lang="en-US" sz="2100">
                <a:latin typeface="Calibri" pitchFamily="34" charset="0"/>
              </a:rPr>
              <a:t>tells how far ahead to look.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ounded Rectangle 6"/>
          <p:cNvSpPr/>
          <p:nvPr/>
        </p:nvSpPr>
        <p:spPr bwMode="auto">
          <a:xfrm>
            <a:off x="304799" y="1670222"/>
            <a:ext cx="8159579" cy="691978"/>
          </a:xfrm>
          <a:prstGeom prst="roundRect">
            <a:avLst/>
          </a:prstGeom>
          <a:solidFill>
            <a:schemeClr val="tx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itchFamily="-106" charset="0"/>
              <a:ea typeface="ＭＳ Ｐゴシック" pitchFamily="-106" charset="-128"/>
              <a:cs typeface="ＭＳ Ｐゴシック" pitchFamily="-106" charset="-128"/>
            </a:endParaRPr>
          </a:p>
        </p:txBody>
      </p:sp>
      <p:sp>
        <p:nvSpPr>
          <p:cNvPr id="10242" name="Text Box 5"/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304799" y="216903"/>
            <a:ext cx="8534399" cy="7078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MS PGothic" pitchFamily="34" charset="-128"/>
              </a:rPr>
              <a:t>One Ply</a:t>
            </a:r>
            <a:endParaRPr kumimoji="0" lang="en-US" sz="1800" b="1" i="1" u="none" strike="noStrike" kern="1200" cap="none" spc="0" normalizeH="0" baseline="0" noProof="0" dirty="0">
              <a:ln>
                <a:noFill/>
              </a:ln>
              <a:solidFill>
                <a:srgbClr val="333399"/>
              </a:solidFill>
              <a:effectLst/>
              <a:uLnTx/>
              <a:uFillTx/>
              <a:latin typeface="Cambria" panose="02040503050406030204" pitchFamily="18" charset="0"/>
              <a:ea typeface="MS PGothic" pitchFamily="34" charset="-128"/>
            </a:endParaRPr>
          </a:p>
        </p:txBody>
      </p:sp>
      <p:sp>
        <p:nvSpPr>
          <p:cNvPr id="10244" name="Text Box 50"/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4953000" y="3376743"/>
            <a:ext cx="3048000" cy="256685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4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Courier New" pitchFamily="49" charset="0"/>
                <a:ea typeface="MS PGothic" pitchFamily="34" charset="-128"/>
              </a:rPr>
              <a:t>| | | | | | | |</a:t>
            </a:r>
          </a:p>
          <a:p>
            <a:pPr marL="0" marR="0" lvl="0" indent="0" algn="l" defTabSz="914400" rtl="0" eaLnBrk="0" fontAlgn="base" latinLnBrk="0" hangingPunct="0">
              <a:lnSpc>
                <a:spcPct val="4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Courier New" pitchFamily="49" charset="0"/>
                <a:ea typeface="MS PGothic" pitchFamily="34" charset="-128"/>
              </a:rPr>
              <a:t>| | | | | | | |</a:t>
            </a:r>
          </a:p>
          <a:p>
            <a:pPr marL="0" marR="0" lvl="0" indent="0" algn="l" defTabSz="914400" rtl="0" eaLnBrk="0" fontAlgn="base" latinLnBrk="0" hangingPunct="0">
              <a:lnSpc>
                <a:spcPct val="4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Courier New" pitchFamily="49" charset="0"/>
                <a:ea typeface="MS PGothic" pitchFamily="34" charset="-128"/>
              </a:rPr>
              <a:t>| | | </a:t>
            </a:r>
            <a:r>
              <a:rPr kumimoji="0" lang="en-US" sz="2400" b="1" i="0" u="none" strike="noStrike" kern="1200" cap="none" spc="0" normalizeH="0" baseline="0" noProof="0" dirty="0" smtClean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Courier New" pitchFamily="49" charset="0"/>
                <a:ea typeface="MS PGothic" pitchFamily="34" charset="-128"/>
              </a:rPr>
              <a:t>|</a:t>
            </a:r>
            <a:r>
              <a:rPr kumimoji="0" lang="en-US" sz="2400" b="1" i="0" u="none" strike="noStrike" kern="1200" cap="none" spc="0" normalizeH="0" noProof="0" dirty="0" smtClean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Courier New" pitchFamily="49" charset="0"/>
                <a:ea typeface="MS PGothic" pitchFamily="34" charset="-128"/>
              </a:rPr>
              <a:t> </a:t>
            </a:r>
            <a:r>
              <a:rPr kumimoji="0" lang="en-US" sz="2400" b="1" i="0" u="none" strike="noStrike" kern="1200" cap="none" spc="0" normalizeH="0" baseline="0" noProof="0" dirty="0" smtClean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Courier New" pitchFamily="49" charset="0"/>
                <a:ea typeface="MS PGothic" pitchFamily="34" charset="-128"/>
              </a:rPr>
              <a:t>| </a:t>
            </a: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Courier New" pitchFamily="49" charset="0"/>
                <a:ea typeface="MS PGothic" pitchFamily="34" charset="-128"/>
              </a:rPr>
              <a:t>| | |</a:t>
            </a:r>
          </a:p>
          <a:p>
            <a:pPr marL="0" marR="0" lvl="0" indent="0" algn="l" defTabSz="914400" rtl="0" eaLnBrk="0" fontAlgn="base" latinLnBrk="0" hangingPunct="0">
              <a:lnSpc>
                <a:spcPct val="4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Courier New" pitchFamily="49" charset="0"/>
                <a:ea typeface="MS PGothic" pitchFamily="34" charset="-128"/>
              </a:rPr>
              <a:t>| | | |X| | | |</a:t>
            </a:r>
          </a:p>
          <a:p>
            <a:pPr marL="0" marR="0" lvl="0" indent="0" algn="l" defTabSz="914400" rtl="0" eaLnBrk="0" fontAlgn="base" latinLnBrk="0" hangingPunct="0">
              <a:lnSpc>
                <a:spcPct val="4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Courier New" pitchFamily="49" charset="0"/>
                <a:ea typeface="MS PGothic" pitchFamily="34" charset="-128"/>
              </a:rPr>
              <a:t>| |</a:t>
            </a:r>
            <a:r>
              <a:rPr kumimoji="0" lang="en-US" sz="2400" b="1" i="0" u="none" strike="noStrike" kern="1200" cap="none" spc="0" normalizeH="0" baseline="0" noProof="0" dirty="0" smtClean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Courier New" pitchFamily="49" charset="0"/>
                <a:ea typeface="MS PGothic" pitchFamily="34" charset="-128"/>
              </a:rPr>
              <a:t>X|X|X|O| </a:t>
            </a: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Courier New" pitchFamily="49" charset="0"/>
                <a:ea typeface="MS PGothic" pitchFamily="34" charset="-128"/>
              </a:rPr>
              <a:t>| |</a:t>
            </a:r>
          </a:p>
          <a:p>
            <a:pPr marL="0" marR="0" lvl="0" indent="0" algn="l" defTabSz="914400" rtl="0" eaLnBrk="0" fontAlgn="base" latinLnBrk="0" hangingPunct="0">
              <a:lnSpc>
                <a:spcPct val="4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Courier New" pitchFamily="49" charset="0"/>
                <a:ea typeface="MS PGothic" pitchFamily="34" charset="-128"/>
              </a:rPr>
              <a:t>|</a:t>
            </a:r>
            <a:r>
              <a:rPr kumimoji="0" lang="en-US" sz="2400" b="1" i="0" u="none" strike="noStrike" kern="1200" cap="none" spc="0" normalizeH="0" baseline="0" noProof="0" dirty="0" smtClean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Courier New" pitchFamily="49" charset="0"/>
                <a:ea typeface="MS PGothic" pitchFamily="34" charset="-128"/>
              </a:rPr>
              <a:t>X|O|O|O|X|O| |</a:t>
            </a:r>
            <a:endParaRPr kumimoji="0" lang="en-US" sz="2400" b="1" i="0" u="none" strike="noStrike" kern="1200" cap="none" spc="0" normalizeH="0" baseline="0" noProof="0" dirty="0">
              <a:ln>
                <a:noFill/>
              </a:ln>
              <a:solidFill>
                <a:srgbClr val="333399"/>
              </a:solidFill>
              <a:effectLst/>
              <a:uLnTx/>
              <a:uFillTx/>
              <a:latin typeface="Courier New" pitchFamily="49" charset="0"/>
              <a:ea typeface="MS PGothic" pitchFamily="34" charset="-128"/>
            </a:endParaRPr>
          </a:p>
          <a:p>
            <a:pPr marL="0" marR="0" lvl="0" indent="0" algn="l" defTabSz="914400" rtl="0" eaLnBrk="0" fontAlgn="base" latinLnBrk="0" hangingPunct="0">
              <a:lnSpc>
                <a:spcPct val="4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Courier New" pitchFamily="49" charset="0"/>
                <a:ea typeface="MS PGothic" pitchFamily="34" charset="-128"/>
              </a:rPr>
              <a:t>---------------</a:t>
            </a:r>
          </a:p>
          <a:p>
            <a:pPr marL="0" marR="0" lvl="0" indent="0" algn="l" defTabSz="914400" rtl="0" eaLnBrk="0" fontAlgn="base" latinLnBrk="0" hangingPunct="0">
              <a:lnSpc>
                <a:spcPct val="4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Courier New" pitchFamily="49" charset="0"/>
                <a:ea typeface="MS PGothic" pitchFamily="34" charset="-128"/>
              </a:rPr>
              <a:t> 0 1 2 3 4 5 6</a:t>
            </a:r>
          </a:p>
        </p:txBody>
      </p:sp>
      <p:sp>
        <p:nvSpPr>
          <p:cNvPr id="10248" name="Oval 68"/>
          <p:cNvSpPr>
            <a:spLocks noChangeArrowheads="1"/>
          </p:cNvSpPr>
          <p:nvPr/>
        </p:nvSpPr>
        <p:spPr bwMode="auto">
          <a:xfrm>
            <a:off x="1355725" y="324021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</a:endParaRPr>
          </a:p>
        </p:txBody>
      </p:sp>
      <p:sp>
        <p:nvSpPr>
          <p:cNvPr id="10249" name="Oval 69"/>
          <p:cNvSpPr>
            <a:spLocks noChangeArrowheads="1"/>
          </p:cNvSpPr>
          <p:nvPr/>
        </p:nvSpPr>
        <p:spPr bwMode="auto">
          <a:xfrm>
            <a:off x="1355725" y="360216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</a:endParaRPr>
          </a:p>
        </p:txBody>
      </p:sp>
      <p:sp>
        <p:nvSpPr>
          <p:cNvPr id="10250" name="Oval 70"/>
          <p:cNvSpPr>
            <a:spLocks noChangeArrowheads="1"/>
          </p:cNvSpPr>
          <p:nvPr/>
        </p:nvSpPr>
        <p:spPr bwMode="auto">
          <a:xfrm>
            <a:off x="1355725" y="396570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</a:endParaRPr>
          </a:p>
        </p:txBody>
      </p:sp>
      <p:sp>
        <p:nvSpPr>
          <p:cNvPr id="10251" name="Oval 71"/>
          <p:cNvSpPr>
            <a:spLocks noChangeArrowheads="1"/>
          </p:cNvSpPr>
          <p:nvPr/>
        </p:nvSpPr>
        <p:spPr bwMode="auto">
          <a:xfrm>
            <a:off x="1355725" y="4329243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</a:endParaRPr>
          </a:p>
        </p:txBody>
      </p:sp>
      <p:sp>
        <p:nvSpPr>
          <p:cNvPr id="10252" name="Oval 72"/>
          <p:cNvSpPr>
            <a:spLocks noChangeArrowheads="1"/>
          </p:cNvSpPr>
          <p:nvPr/>
        </p:nvSpPr>
        <p:spPr bwMode="auto">
          <a:xfrm>
            <a:off x="1355725" y="469278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</a:endParaRPr>
          </a:p>
        </p:txBody>
      </p:sp>
      <p:sp>
        <p:nvSpPr>
          <p:cNvPr id="10253" name="Oval 73"/>
          <p:cNvSpPr>
            <a:spLocks noChangeArrowheads="1"/>
          </p:cNvSpPr>
          <p:nvPr/>
        </p:nvSpPr>
        <p:spPr bwMode="auto">
          <a:xfrm>
            <a:off x="1355725" y="5056318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</a:endParaRPr>
          </a:p>
        </p:txBody>
      </p:sp>
      <p:sp>
        <p:nvSpPr>
          <p:cNvPr id="10254" name="Oval 74"/>
          <p:cNvSpPr>
            <a:spLocks noChangeArrowheads="1"/>
          </p:cNvSpPr>
          <p:nvPr/>
        </p:nvSpPr>
        <p:spPr bwMode="auto">
          <a:xfrm>
            <a:off x="1736725" y="324021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</a:endParaRPr>
          </a:p>
        </p:txBody>
      </p:sp>
      <p:sp>
        <p:nvSpPr>
          <p:cNvPr id="10255" name="Oval 75"/>
          <p:cNvSpPr>
            <a:spLocks noChangeArrowheads="1"/>
          </p:cNvSpPr>
          <p:nvPr/>
        </p:nvSpPr>
        <p:spPr bwMode="auto">
          <a:xfrm>
            <a:off x="1736725" y="360216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</a:endParaRPr>
          </a:p>
        </p:txBody>
      </p:sp>
      <p:sp>
        <p:nvSpPr>
          <p:cNvPr id="10256" name="Oval 76"/>
          <p:cNvSpPr>
            <a:spLocks noChangeArrowheads="1"/>
          </p:cNvSpPr>
          <p:nvPr/>
        </p:nvSpPr>
        <p:spPr bwMode="auto">
          <a:xfrm>
            <a:off x="1736725" y="396570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</a:endParaRPr>
          </a:p>
        </p:txBody>
      </p:sp>
      <p:sp>
        <p:nvSpPr>
          <p:cNvPr id="10257" name="Oval 77"/>
          <p:cNvSpPr>
            <a:spLocks noChangeArrowheads="1"/>
          </p:cNvSpPr>
          <p:nvPr/>
        </p:nvSpPr>
        <p:spPr bwMode="auto">
          <a:xfrm>
            <a:off x="1736725" y="4329243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</a:endParaRPr>
          </a:p>
        </p:txBody>
      </p:sp>
      <p:sp>
        <p:nvSpPr>
          <p:cNvPr id="10258" name="Oval 78"/>
          <p:cNvSpPr>
            <a:spLocks noChangeArrowheads="1"/>
          </p:cNvSpPr>
          <p:nvPr/>
        </p:nvSpPr>
        <p:spPr bwMode="auto">
          <a:xfrm>
            <a:off x="1736725" y="4692780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</a:endParaRPr>
          </a:p>
        </p:txBody>
      </p:sp>
      <p:sp>
        <p:nvSpPr>
          <p:cNvPr id="10259" name="Oval 79"/>
          <p:cNvSpPr>
            <a:spLocks noChangeArrowheads="1"/>
          </p:cNvSpPr>
          <p:nvPr/>
        </p:nvSpPr>
        <p:spPr bwMode="auto">
          <a:xfrm>
            <a:off x="2117725" y="324021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</a:endParaRPr>
          </a:p>
        </p:txBody>
      </p:sp>
      <p:sp>
        <p:nvSpPr>
          <p:cNvPr id="10260" name="Oval 80"/>
          <p:cNvSpPr>
            <a:spLocks noChangeArrowheads="1"/>
          </p:cNvSpPr>
          <p:nvPr/>
        </p:nvSpPr>
        <p:spPr bwMode="auto">
          <a:xfrm>
            <a:off x="2117725" y="360216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</a:endParaRPr>
          </a:p>
        </p:txBody>
      </p:sp>
      <p:sp>
        <p:nvSpPr>
          <p:cNvPr id="10261" name="Oval 81"/>
          <p:cNvSpPr>
            <a:spLocks noChangeArrowheads="1"/>
          </p:cNvSpPr>
          <p:nvPr/>
        </p:nvSpPr>
        <p:spPr bwMode="auto">
          <a:xfrm>
            <a:off x="2117725" y="396570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</a:endParaRPr>
          </a:p>
        </p:txBody>
      </p:sp>
      <p:sp>
        <p:nvSpPr>
          <p:cNvPr id="10262" name="Oval 82"/>
          <p:cNvSpPr>
            <a:spLocks noChangeArrowheads="1"/>
          </p:cNvSpPr>
          <p:nvPr/>
        </p:nvSpPr>
        <p:spPr bwMode="auto">
          <a:xfrm>
            <a:off x="2117725" y="4329243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</a:endParaRPr>
          </a:p>
        </p:txBody>
      </p:sp>
      <p:sp>
        <p:nvSpPr>
          <p:cNvPr id="10263" name="Oval 83"/>
          <p:cNvSpPr>
            <a:spLocks noChangeArrowheads="1"/>
          </p:cNvSpPr>
          <p:nvPr/>
        </p:nvSpPr>
        <p:spPr bwMode="auto">
          <a:xfrm>
            <a:off x="2117725" y="4692780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</a:endParaRPr>
          </a:p>
        </p:txBody>
      </p:sp>
      <p:sp>
        <p:nvSpPr>
          <p:cNvPr id="10264" name="Oval 84"/>
          <p:cNvSpPr>
            <a:spLocks noChangeArrowheads="1"/>
          </p:cNvSpPr>
          <p:nvPr/>
        </p:nvSpPr>
        <p:spPr bwMode="auto">
          <a:xfrm>
            <a:off x="2498725" y="324021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</a:endParaRPr>
          </a:p>
        </p:txBody>
      </p:sp>
      <p:sp>
        <p:nvSpPr>
          <p:cNvPr id="10265" name="Oval 85"/>
          <p:cNvSpPr>
            <a:spLocks noChangeArrowheads="1"/>
          </p:cNvSpPr>
          <p:nvPr/>
        </p:nvSpPr>
        <p:spPr bwMode="auto">
          <a:xfrm>
            <a:off x="2498725" y="360216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</a:endParaRPr>
          </a:p>
        </p:txBody>
      </p:sp>
      <p:sp>
        <p:nvSpPr>
          <p:cNvPr id="10266" name="Oval 86"/>
          <p:cNvSpPr>
            <a:spLocks noChangeArrowheads="1"/>
          </p:cNvSpPr>
          <p:nvPr/>
        </p:nvSpPr>
        <p:spPr bwMode="auto">
          <a:xfrm>
            <a:off x="2498725" y="396570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</a:endParaRPr>
          </a:p>
        </p:txBody>
      </p:sp>
      <p:sp>
        <p:nvSpPr>
          <p:cNvPr id="10267" name="Oval 87"/>
          <p:cNvSpPr>
            <a:spLocks noChangeArrowheads="1"/>
          </p:cNvSpPr>
          <p:nvPr/>
        </p:nvSpPr>
        <p:spPr bwMode="auto">
          <a:xfrm>
            <a:off x="2498725" y="4329243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</a:endParaRPr>
          </a:p>
        </p:txBody>
      </p:sp>
      <p:sp>
        <p:nvSpPr>
          <p:cNvPr id="10268" name="Oval 88"/>
          <p:cNvSpPr>
            <a:spLocks noChangeArrowheads="1"/>
          </p:cNvSpPr>
          <p:nvPr/>
        </p:nvSpPr>
        <p:spPr bwMode="auto">
          <a:xfrm>
            <a:off x="2498725" y="4692780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</a:endParaRPr>
          </a:p>
        </p:txBody>
      </p:sp>
      <p:sp>
        <p:nvSpPr>
          <p:cNvPr id="10269" name="Oval 89"/>
          <p:cNvSpPr>
            <a:spLocks noChangeArrowheads="1"/>
          </p:cNvSpPr>
          <p:nvPr/>
        </p:nvSpPr>
        <p:spPr bwMode="auto">
          <a:xfrm>
            <a:off x="2879725" y="324021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</a:endParaRPr>
          </a:p>
        </p:txBody>
      </p:sp>
      <p:sp>
        <p:nvSpPr>
          <p:cNvPr id="10270" name="Oval 90"/>
          <p:cNvSpPr>
            <a:spLocks noChangeArrowheads="1"/>
          </p:cNvSpPr>
          <p:nvPr/>
        </p:nvSpPr>
        <p:spPr bwMode="auto">
          <a:xfrm>
            <a:off x="2879725" y="360216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</a:endParaRPr>
          </a:p>
        </p:txBody>
      </p:sp>
      <p:sp>
        <p:nvSpPr>
          <p:cNvPr id="10271" name="Oval 91"/>
          <p:cNvSpPr>
            <a:spLocks noChangeArrowheads="1"/>
          </p:cNvSpPr>
          <p:nvPr/>
        </p:nvSpPr>
        <p:spPr bwMode="auto">
          <a:xfrm>
            <a:off x="2879725" y="396570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</a:endParaRPr>
          </a:p>
        </p:txBody>
      </p:sp>
      <p:sp>
        <p:nvSpPr>
          <p:cNvPr id="10272" name="Oval 92"/>
          <p:cNvSpPr>
            <a:spLocks noChangeArrowheads="1"/>
          </p:cNvSpPr>
          <p:nvPr/>
        </p:nvSpPr>
        <p:spPr bwMode="auto">
          <a:xfrm>
            <a:off x="2879725" y="4329243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</a:endParaRPr>
          </a:p>
        </p:txBody>
      </p:sp>
      <p:sp>
        <p:nvSpPr>
          <p:cNvPr id="10273" name="Oval 93"/>
          <p:cNvSpPr>
            <a:spLocks noChangeArrowheads="1"/>
          </p:cNvSpPr>
          <p:nvPr/>
        </p:nvSpPr>
        <p:spPr bwMode="auto">
          <a:xfrm>
            <a:off x="2879725" y="5056318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</a:endParaRPr>
          </a:p>
        </p:txBody>
      </p:sp>
      <p:sp>
        <p:nvSpPr>
          <p:cNvPr id="10274" name="Oval 94"/>
          <p:cNvSpPr>
            <a:spLocks noChangeArrowheads="1"/>
          </p:cNvSpPr>
          <p:nvPr/>
        </p:nvSpPr>
        <p:spPr bwMode="auto">
          <a:xfrm>
            <a:off x="3260725" y="324021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</a:endParaRPr>
          </a:p>
        </p:txBody>
      </p:sp>
      <p:sp>
        <p:nvSpPr>
          <p:cNvPr id="10275" name="Oval 95"/>
          <p:cNvSpPr>
            <a:spLocks noChangeArrowheads="1"/>
          </p:cNvSpPr>
          <p:nvPr/>
        </p:nvSpPr>
        <p:spPr bwMode="auto">
          <a:xfrm>
            <a:off x="3260725" y="360216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</a:endParaRPr>
          </a:p>
        </p:txBody>
      </p:sp>
      <p:sp>
        <p:nvSpPr>
          <p:cNvPr id="10276" name="Oval 96"/>
          <p:cNvSpPr>
            <a:spLocks noChangeArrowheads="1"/>
          </p:cNvSpPr>
          <p:nvPr/>
        </p:nvSpPr>
        <p:spPr bwMode="auto">
          <a:xfrm>
            <a:off x="3260725" y="396570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</a:endParaRPr>
          </a:p>
        </p:txBody>
      </p:sp>
      <p:sp>
        <p:nvSpPr>
          <p:cNvPr id="10277" name="Oval 97"/>
          <p:cNvSpPr>
            <a:spLocks noChangeArrowheads="1"/>
          </p:cNvSpPr>
          <p:nvPr/>
        </p:nvSpPr>
        <p:spPr bwMode="auto">
          <a:xfrm>
            <a:off x="3260725" y="4329243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</a:endParaRPr>
          </a:p>
        </p:txBody>
      </p:sp>
      <p:sp>
        <p:nvSpPr>
          <p:cNvPr id="10278" name="Oval 98"/>
          <p:cNvSpPr>
            <a:spLocks noChangeArrowheads="1"/>
          </p:cNvSpPr>
          <p:nvPr/>
        </p:nvSpPr>
        <p:spPr bwMode="auto">
          <a:xfrm>
            <a:off x="3260725" y="469278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</a:endParaRPr>
          </a:p>
        </p:txBody>
      </p:sp>
      <p:sp>
        <p:nvSpPr>
          <p:cNvPr id="10279" name="Oval 99"/>
          <p:cNvSpPr>
            <a:spLocks noChangeArrowheads="1"/>
          </p:cNvSpPr>
          <p:nvPr/>
        </p:nvSpPr>
        <p:spPr bwMode="auto">
          <a:xfrm>
            <a:off x="3641725" y="324021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</a:endParaRPr>
          </a:p>
        </p:txBody>
      </p:sp>
      <p:sp>
        <p:nvSpPr>
          <p:cNvPr id="10280" name="Oval 100"/>
          <p:cNvSpPr>
            <a:spLocks noChangeArrowheads="1"/>
          </p:cNvSpPr>
          <p:nvPr/>
        </p:nvSpPr>
        <p:spPr bwMode="auto">
          <a:xfrm>
            <a:off x="3641725" y="360216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</a:endParaRPr>
          </a:p>
        </p:txBody>
      </p:sp>
      <p:sp>
        <p:nvSpPr>
          <p:cNvPr id="10281" name="Oval 101"/>
          <p:cNvSpPr>
            <a:spLocks noChangeArrowheads="1"/>
          </p:cNvSpPr>
          <p:nvPr/>
        </p:nvSpPr>
        <p:spPr bwMode="auto">
          <a:xfrm>
            <a:off x="3641725" y="396570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</a:endParaRPr>
          </a:p>
        </p:txBody>
      </p:sp>
      <p:sp>
        <p:nvSpPr>
          <p:cNvPr id="10282" name="Oval 102"/>
          <p:cNvSpPr>
            <a:spLocks noChangeArrowheads="1"/>
          </p:cNvSpPr>
          <p:nvPr/>
        </p:nvSpPr>
        <p:spPr bwMode="auto">
          <a:xfrm>
            <a:off x="3641725" y="4329243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</a:endParaRPr>
          </a:p>
        </p:txBody>
      </p:sp>
      <p:sp>
        <p:nvSpPr>
          <p:cNvPr id="10283" name="Oval 103"/>
          <p:cNvSpPr>
            <a:spLocks noChangeArrowheads="1"/>
          </p:cNvSpPr>
          <p:nvPr/>
        </p:nvSpPr>
        <p:spPr bwMode="auto">
          <a:xfrm>
            <a:off x="3641725" y="469278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</a:endParaRPr>
          </a:p>
        </p:txBody>
      </p:sp>
      <p:sp>
        <p:nvSpPr>
          <p:cNvPr id="10284" name="Oval 104"/>
          <p:cNvSpPr>
            <a:spLocks noChangeArrowheads="1"/>
          </p:cNvSpPr>
          <p:nvPr/>
        </p:nvSpPr>
        <p:spPr bwMode="auto">
          <a:xfrm>
            <a:off x="3641725" y="505631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</a:endParaRPr>
          </a:p>
        </p:txBody>
      </p:sp>
      <p:sp>
        <p:nvSpPr>
          <p:cNvPr id="10285" name="Rectangle 105"/>
          <p:cNvSpPr>
            <a:spLocks noChangeArrowheads="1"/>
          </p:cNvSpPr>
          <p:nvPr/>
        </p:nvSpPr>
        <p:spPr bwMode="auto">
          <a:xfrm>
            <a:off x="1295400" y="3156080"/>
            <a:ext cx="2714625" cy="2278063"/>
          </a:xfrm>
          <a:prstGeom prst="rect">
            <a:avLst/>
          </a:prstGeom>
          <a:noFill/>
          <a:ln w="28575">
            <a:solidFill>
              <a:srgbClr val="008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</a:endParaRPr>
          </a:p>
        </p:txBody>
      </p:sp>
      <p:sp>
        <p:nvSpPr>
          <p:cNvPr id="10286" name="Oval 120" descr="Dark vertical"/>
          <p:cNvSpPr>
            <a:spLocks noChangeArrowheads="1"/>
          </p:cNvSpPr>
          <p:nvPr/>
        </p:nvSpPr>
        <p:spPr bwMode="auto">
          <a:xfrm>
            <a:off x="1746250" y="5064255"/>
            <a:ext cx="304800" cy="304800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</a:endParaRPr>
          </a:p>
        </p:txBody>
      </p:sp>
      <p:sp>
        <p:nvSpPr>
          <p:cNvPr id="10287" name="Oval 121" descr="Dark vertical"/>
          <p:cNvSpPr>
            <a:spLocks noChangeArrowheads="1"/>
          </p:cNvSpPr>
          <p:nvPr/>
        </p:nvSpPr>
        <p:spPr bwMode="auto">
          <a:xfrm>
            <a:off x="2127250" y="5064255"/>
            <a:ext cx="304800" cy="304800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</a:endParaRPr>
          </a:p>
        </p:txBody>
      </p:sp>
      <p:sp>
        <p:nvSpPr>
          <p:cNvPr id="10288" name="Oval 122" descr="Dark vertical"/>
          <p:cNvSpPr>
            <a:spLocks noChangeArrowheads="1"/>
          </p:cNvSpPr>
          <p:nvPr/>
        </p:nvSpPr>
        <p:spPr bwMode="auto">
          <a:xfrm>
            <a:off x="2508250" y="5064255"/>
            <a:ext cx="304800" cy="304800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</a:endParaRPr>
          </a:p>
        </p:txBody>
      </p:sp>
      <p:sp>
        <p:nvSpPr>
          <p:cNvPr id="10289" name="Oval 123" descr="Dark vertical"/>
          <p:cNvSpPr>
            <a:spLocks noChangeArrowheads="1"/>
          </p:cNvSpPr>
          <p:nvPr/>
        </p:nvSpPr>
        <p:spPr bwMode="auto">
          <a:xfrm>
            <a:off x="2879725" y="4705480"/>
            <a:ext cx="304800" cy="304800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</a:endParaRPr>
          </a:p>
        </p:txBody>
      </p:sp>
      <p:sp>
        <p:nvSpPr>
          <p:cNvPr id="10290" name="Oval 124" descr="Dark vertical"/>
          <p:cNvSpPr>
            <a:spLocks noChangeArrowheads="1"/>
          </p:cNvSpPr>
          <p:nvPr/>
        </p:nvSpPr>
        <p:spPr bwMode="auto">
          <a:xfrm>
            <a:off x="3260725" y="5049968"/>
            <a:ext cx="304800" cy="304800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</a:endParaRPr>
          </a:p>
        </p:txBody>
      </p:sp>
      <p:sp>
        <p:nvSpPr>
          <p:cNvPr id="66" name="Rectangle 65"/>
          <p:cNvSpPr/>
          <p:nvPr/>
        </p:nvSpPr>
        <p:spPr>
          <a:xfrm>
            <a:off x="759298" y="3160199"/>
            <a:ext cx="452368" cy="4001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i="0" u="none" strike="noStrike" kern="120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Calibri" panose="020F0502020204030204" pitchFamily="34" charset="0"/>
                <a:ea typeface="MS PGothic" pitchFamily="34" charset="-128"/>
              </a:rPr>
              <a:t>b1</a:t>
            </a:r>
            <a:endParaRPr kumimoji="0" lang="en-US" sz="1400" i="0" u="none" strike="noStrike" kern="1200" cap="none" spc="0" normalizeH="0" baseline="0" noProof="0" dirty="0">
              <a:ln>
                <a:noFill/>
              </a:ln>
              <a:effectLst/>
              <a:uLnTx/>
              <a:uFillTx/>
              <a:latin typeface="Calibri" panose="020F0502020204030204" pitchFamily="34" charset="0"/>
              <a:ea typeface="MS PGothic" pitchFamily="34" charset="-128"/>
            </a:endParaRPr>
          </a:p>
        </p:txBody>
      </p:sp>
      <p:sp>
        <p:nvSpPr>
          <p:cNvPr id="67" name="Rectangle 66"/>
          <p:cNvSpPr/>
          <p:nvPr/>
        </p:nvSpPr>
        <p:spPr>
          <a:xfrm>
            <a:off x="866021" y="1803512"/>
            <a:ext cx="3429144" cy="4001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sz="2000" b="1" dirty="0" err="1" smtClean="0">
                <a:solidFill>
                  <a:schemeClr val="bg1"/>
                </a:solidFill>
                <a:latin typeface="Consolas" panose="020B0609020204030204" pitchFamily="49" charset="0"/>
              </a:rPr>
              <a:t>one_ply</a:t>
            </a:r>
            <a:r>
              <a:rPr kumimoji="0" lang="en-US" sz="2000" b="1" i="0" u="none" strike="noStrike" kern="120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Consolas" panose="020B0609020204030204" pitchFamily="49" charset="0"/>
              </a:rPr>
              <a:t>.</a:t>
            </a:r>
            <a:r>
              <a:rPr kumimoji="0" lang="en-US" sz="2000" b="1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Consolas" panose="020B0609020204030204" pitchFamily="49" charset="0"/>
              </a:rPr>
              <a:t>scoresFor</a:t>
            </a:r>
            <a:r>
              <a:rPr kumimoji="0" lang="en-US" sz="2000" b="1" i="0" u="none" strike="noStrike" kern="120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Consolas" panose="020B0609020204030204" pitchFamily="49" charset="0"/>
              </a:rPr>
              <a:t>( b1 )</a:t>
            </a:r>
            <a:endParaRPr lang="en-US" sz="2000" b="1" dirty="0">
              <a:solidFill>
                <a:schemeClr val="bg1"/>
              </a:solidFill>
              <a:latin typeface="Consolas" panose="020B0609020204030204" pitchFamily="49" charset="0"/>
            </a:endParaRPr>
          </a:p>
        </p:txBody>
      </p:sp>
      <p:sp>
        <p:nvSpPr>
          <p:cNvPr id="2" name="Rectangle 1"/>
          <p:cNvSpPr/>
          <p:nvPr/>
        </p:nvSpPr>
        <p:spPr>
          <a:xfrm>
            <a:off x="4920123" y="1760937"/>
            <a:ext cx="2949846" cy="48474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>
              <a:lnSpc>
                <a:spcPct val="150000"/>
              </a:lnSpc>
              <a:spcBef>
                <a:spcPct val="50000"/>
              </a:spcBef>
              <a:defRPr/>
            </a:pPr>
            <a:r>
              <a:rPr lang="en-US" sz="1700" b="1" dirty="0" smtClean="0">
                <a:solidFill>
                  <a:schemeClr val="bg1"/>
                </a:solidFill>
                <a:latin typeface="Consolas" panose="020B0609020204030204" pitchFamily="49" charset="0"/>
              </a:rPr>
              <a:t>[100,50,50,50,50,50,50]</a:t>
            </a:r>
            <a:endParaRPr lang="en-US" sz="1700" b="1" dirty="0">
              <a:solidFill>
                <a:schemeClr val="bg1"/>
              </a:solidFill>
              <a:latin typeface="Consolas" panose="020B0609020204030204" pitchFamily="49" charset="0"/>
            </a:endParaRPr>
          </a:p>
        </p:txBody>
      </p:sp>
      <p:cxnSp>
        <p:nvCxnSpPr>
          <p:cNvPr id="9" name="Straight Arrow Connector 8"/>
          <p:cNvCxnSpPr/>
          <p:nvPr/>
        </p:nvCxnSpPr>
        <p:spPr bwMode="auto">
          <a:xfrm>
            <a:off x="5270157" y="2438400"/>
            <a:ext cx="0" cy="801818"/>
          </a:xfrm>
          <a:prstGeom prst="straightConnector1">
            <a:avLst/>
          </a:prstGeom>
          <a:solidFill>
            <a:schemeClr val="accent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triangle"/>
          </a:ln>
          <a:effectLst/>
        </p:spPr>
      </p:cxnSp>
      <p:cxnSp>
        <p:nvCxnSpPr>
          <p:cNvPr id="59" name="Straight Arrow Connector 58"/>
          <p:cNvCxnSpPr/>
          <p:nvPr/>
        </p:nvCxnSpPr>
        <p:spPr bwMode="auto">
          <a:xfrm>
            <a:off x="5690286" y="2438400"/>
            <a:ext cx="0" cy="801818"/>
          </a:xfrm>
          <a:prstGeom prst="straightConnector1">
            <a:avLst/>
          </a:prstGeom>
          <a:solidFill>
            <a:schemeClr val="accent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triangle"/>
          </a:ln>
          <a:effectLst/>
        </p:spPr>
      </p:cxnSp>
      <p:cxnSp>
        <p:nvCxnSpPr>
          <p:cNvPr id="60" name="Straight Arrow Connector 59"/>
          <p:cNvCxnSpPr/>
          <p:nvPr/>
        </p:nvCxnSpPr>
        <p:spPr bwMode="auto">
          <a:xfrm>
            <a:off x="6044514" y="2438400"/>
            <a:ext cx="0" cy="801818"/>
          </a:xfrm>
          <a:prstGeom prst="straightConnector1">
            <a:avLst/>
          </a:prstGeom>
          <a:solidFill>
            <a:schemeClr val="accent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triangle"/>
          </a:ln>
          <a:effectLst/>
        </p:spPr>
      </p:cxnSp>
      <p:cxnSp>
        <p:nvCxnSpPr>
          <p:cNvPr id="61" name="Straight Arrow Connector 60"/>
          <p:cNvCxnSpPr/>
          <p:nvPr/>
        </p:nvCxnSpPr>
        <p:spPr bwMode="auto">
          <a:xfrm>
            <a:off x="6400800" y="2438400"/>
            <a:ext cx="0" cy="801818"/>
          </a:xfrm>
          <a:prstGeom prst="straightConnector1">
            <a:avLst/>
          </a:prstGeom>
          <a:solidFill>
            <a:schemeClr val="accent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triangle"/>
          </a:ln>
          <a:effectLst/>
        </p:spPr>
      </p:cxnSp>
      <p:cxnSp>
        <p:nvCxnSpPr>
          <p:cNvPr id="62" name="Straight Arrow Connector 61"/>
          <p:cNvCxnSpPr/>
          <p:nvPr/>
        </p:nvCxnSpPr>
        <p:spPr bwMode="auto">
          <a:xfrm>
            <a:off x="6781800" y="2438400"/>
            <a:ext cx="0" cy="801818"/>
          </a:xfrm>
          <a:prstGeom prst="straightConnector1">
            <a:avLst/>
          </a:prstGeom>
          <a:solidFill>
            <a:schemeClr val="accent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triangle"/>
          </a:ln>
          <a:effectLst/>
        </p:spPr>
      </p:cxnSp>
      <p:cxnSp>
        <p:nvCxnSpPr>
          <p:cNvPr id="63" name="Straight Arrow Connector 62"/>
          <p:cNvCxnSpPr/>
          <p:nvPr/>
        </p:nvCxnSpPr>
        <p:spPr bwMode="auto">
          <a:xfrm>
            <a:off x="7150443" y="2438400"/>
            <a:ext cx="0" cy="801818"/>
          </a:xfrm>
          <a:prstGeom prst="straightConnector1">
            <a:avLst/>
          </a:prstGeom>
          <a:solidFill>
            <a:schemeClr val="accent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triangle"/>
          </a:ln>
          <a:effectLst/>
        </p:spPr>
      </p:cxnSp>
      <p:cxnSp>
        <p:nvCxnSpPr>
          <p:cNvPr id="64" name="Straight Arrow Connector 63"/>
          <p:cNvCxnSpPr/>
          <p:nvPr/>
        </p:nvCxnSpPr>
        <p:spPr bwMode="auto">
          <a:xfrm>
            <a:off x="7519086" y="2438400"/>
            <a:ext cx="0" cy="801818"/>
          </a:xfrm>
          <a:prstGeom prst="straightConnector1">
            <a:avLst/>
          </a:prstGeom>
          <a:solidFill>
            <a:schemeClr val="accent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triangle"/>
          </a:ln>
          <a:effectLst/>
        </p:spPr>
      </p:cxnSp>
      <p:sp>
        <p:nvSpPr>
          <p:cNvPr id="3" name="Right Arrow 2"/>
          <p:cNvSpPr/>
          <p:nvPr/>
        </p:nvSpPr>
        <p:spPr bwMode="auto">
          <a:xfrm>
            <a:off x="4510215" y="1892643"/>
            <a:ext cx="381000" cy="298622"/>
          </a:xfrm>
          <a:prstGeom prst="rightArrow">
            <a:avLst/>
          </a:prstGeom>
          <a:solidFill>
            <a:schemeClr val="bg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itchFamily="-106" charset="0"/>
              <a:ea typeface="ＭＳ Ｐゴシック" pitchFamily="-106" charset="-128"/>
              <a:cs typeface="ＭＳ Ｐゴシック" pitchFamily="-106" charset="-128"/>
            </a:endParaRPr>
          </a:p>
        </p:txBody>
      </p:sp>
      <p:sp>
        <p:nvSpPr>
          <p:cNvPr id="65" name="Rectangle 64"/>
          <p:cNvSpPr/>
          <p:nvPr/>
        </p:nvSpPr>
        <p:spPr>
          <a:xfrm>
            <a:off x="866021" y="1238052"/>
            <a:ext cx="4416594" cy="4001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sz="2000" b="1" dirty="0" err="1" smtClean="0">
                <a:latin typeface="Consolas" panose="020B0609020204030204" pitchFamily="49" charset="0"/>
              </a:rPr>
              <a:t>one_ply</a:t>
            </a:r>
            <a:r>
              <a:rPr lang="en-US" sz="2000" b="1" dirty="0" smtClean="0">
                <a:latin typeface="Consolas" panose="020B0609020204030204" pitchFamily="49" charset="0"/>
              </a:rPr>
              <a:t> is playing 'X' (black)</a:t>
            </a:r>
            <a:endParaRPr lang="en-US" sz="2000" b="1" dirty="0">
              <a:latin typeface="Consolas" panose="020B0609020204030204" pitchFamily="49" charset="0"/>
            </a:endParaRPr>
          </a:p>
        </p:txBody>
      </p:sp>
      <p:sp>
        <p:nvSpPr>
          <p:cNvPr id="68" name="Right Arrow 67"/>
          <p:cNvSpPr/>
          <p:nvPr/>
        </p:nvSpPr>
        <p:spPr bwMode="auto">
          <a:xfrm rot="20272722">
            <a:off x="755483" y="4824542"/>
            <a:ext cx="408821" cy="371475"/>
          </a:xfrm>
          <a:prstGeom prst="rightArrow">
            <a:avLst/>
          </a:prstGeom>
          <a:solidFill>
            <a:srgbClr val="FFEAD5"/>
          </a:solidFill>
          <a:ln w="9525" cap="flat" cmpd="sng" algn="ctr">
            <a:solidFill>
              <a:srgbClr val="FF99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itchFamily="-106" charset="0"/>
              <a:ea typeface="ＭＳ Ｐゴシック" pitchFamily="-106" charset="-128"/>
              <a:cs typeface="ＭＳ Ｐゴシック" pitchFamily="-106" charset="-128"/>
            </a:endParaRPr>
          </a:p>
        </p:txBody>
      </p:sp>
      <p:sp>
        <p:nvSpPr>
          <p:cNvPr id="69" name="Rectangle 68"/>
          <p:cNvSpPr/>
          <p:nvPr/>
        </p:nvSpPr>
        <p:spPr>
          <a:xfrm>
            <a:off x="70063" y="5229761"/>
            <a:ext cx="1141603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1600" dirty="0" smtClean="0">
                <a:solidFill>
                  <a:srgbClr val="CC33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At one ply, a player WILL see this win!!</a:t>
            </a:r>
            <a:endParaRPr lang="en-US" sz="1600" dirty="0">
              <a:solidFill>
                <a:srgbClr val="CC3300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70" name="Right Arrow 69"/>
          <p:cNvSpPr/>
          <p:nvPr/>
        </p:nvSpPr>
        <p:spPr bwMode="auto">
          <a:xfrm rot="20272722">
            <a:off x="4643815" y="4756082"/>
            <a:ext cx="408821" cy="371475"/>
          </a:xfrm>
          <a:prstGeom prst="rightArrow">
            <a:avLst/>
          </a:prstGeom>
          <a:solidFill>
            <a:srgbClr val="FFEAD5"/>
          </a:solidFill>
          <a:ln w="9525" cap="flat" cmpd="sng" algn="ctr">
            <a:solidFill>
              <a:srgbClr val="FF99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itchFamily="-106" charset="0"/>
              <a:ea typeface="ＭＳ Ｐゴシック" pitchFamily="-106" charset="-128"/>
              <a:cs typeface="ＭＳ Ｐゴシック" pitchFamily="-106" charset="-128"/>
            </a:endParaRPr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5">
            <p14:nvContentPartPr>
              <p14:cNvPr id="4" name="Ink 3"/>
              <p14:cNvContentPartPr/>
              <p14:nvPr/>
            </p14:nvContentPartPr>
            <p14:xfrm>
              <a:off x="5233320" y="1270440"/>
              <a:ext cx="3452400" cy="491760"/>
            </p14:xfrm>
          </p:contentPart>
        </mc:Choice>
        <mc:Fallback xmlns="">
          <p:pic>
            <p:nvPicPr>
              <p:cNvPr id="4" name="Ink 3"/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5217480" y="1254240"/>
                <a:ext cx="3474720" cy="5158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54061677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8786" name="Group 1026"/>
          <p:cNvGrpSpPr>
            <a:grpSpLocks/>
          </p:cNvGrpSpPr>
          <p:nvPr/>
        </p:nvGrpSpPr>
        <p:grpSpPr bwMode="auto">
          <a:xfrm>
            <a:off x="549275" y="930275"/>
            <a:ext cx="7964488" cy="180975"/>
            <a:chOff x="295" y="1311"/>
            <a:chExt cx="5177" cy="114"/>
          </a:xfrm>
        </p:grpSpPr>
        <p:sp>
          <p:nvSpPr>
            <p:cNvPr id="118861" name="Rectangle 1027"/>
            <p:cNvSpPr>
              <a:spLocks noChangeArrowheads="1"/>
            </p:cNvSpPr>
            <p:nvPr/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8862" name="Rectangle 1028"/>
            <p:cNvSpPr>
              <a:spLocks noChangeArrowheads="1"/>
            </p:cNvSpPr>
            <p:nvPr/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18787" name="Text Box 1029"/>
          <p:cNvSpPr txBox="1">
            <a:spLocks noChangeArrowheads="1"/>
          </p:cNvSpPr>
          <p:nvPr/>
        </p:nvSpPr>
        <p:spPr bwMode="auto">
          <a:xfrm>
            <a:off x="762000" y="152400"/>
            <a:ext cx="731520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3600" b="1">
                <a:latin typeface="Courier New" pitchFamily="49" charset="0"/>
              </a:rPr>
              <a:t>scoresFor </a:t>
            </a:r>
            <a:r>
              <a:rPr lang="en-US" sz="3600">
                <a:latin typeface="Times New Roman" pitchFamily="18" charset="0"/>
              </a:rPr>
              <a:t>at 1 ply</a:t>
            </a:r>
          </a:p>
        </p:txBody>
      </p:sp>
      <p:sp>
        <p:nvSpPr>
          <p:cNvPr id="118788" name="Text Box 1044"/>
          <p:cNvSpPr txBox="1">
            <a:spLocks noChangeArrowheads="1"/>
          </p:cNvSpPr>
          <p:nvPr/>
        </p:nvSpPr>
        <p:spPr bwMode="auto">
          <a:xfrm>
            <a:off x="722313" y="2814638"/>
            <a:ext cx="3001962" cy="247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000">
                <a:solidFill>
                  <a:srgbClr val="008000"/>
                </a:solidFill>
                <a:latin typeface="Calibri" pitchFamily="34" charset="0"/>
              </a:rPr>
              <a:t>The "Zen" approach</a:t>
            </a:r>
          </a:p>
        </p:txBody>
      </p:sp>
      <p:sp>
        <p:nvSpPr>
          <p:cNvPr id="118789" name="Rectangle 1046"/>
          <p:cNvSpPr>
            <a:spLocks noChangeArrowheads="1"/>
          </p:cNvSpPr>
          <p:nvPr/>
        </p:nvSpPr>
        <p:spPr bwMode="auto">
          <a:xfrm>
            <a:off x="7950200" y="1744663"/>
            <a:ext cx="90328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>
                <a:latin typeface="Times" charset="0"/>
              </a:rPr>
              <a:t> </a:t>
            </a:r>
            <a:r>
              <a:rPr lang="en-US" b="1" i="1">
                <a:solidFill>
                  <a:srgbClr val="0B04FF"/>
                </a:solidFill>
                <a:latin typeface="Times" charset="0"/>
              </a:rPr>
              <a:t>1-ply</a:t>
            </a:r>
            <a:r>
              <a:rPr lang="en-US">
                <a:solidFill>
                  <a:srgbClr val="0B04FF"/>
                </a:solidFill>
                <a:latin typeface="Times" charset="0"/>
              </a:rPr>
              <a:t> </a:t>
            </a:r>
          </a:p>
        </p:txBody>
      </p:sp>
      <p:grpSp>
        <p:nvGrpSpPr>
          <p:cNvPr id="118790" name="Group 1088"/>
          <p:cNvGrpSpPr>
            <a:grpSpLocks/>
          </p:cNvGrpSpPr>
          <p:nvPr>
            <p:custDataLst>
              <p:tags r:id="rId1"/>
            </p:custDataLst>
          </p:nvPr>
        </p:nvGrpSpPr>
        <p:grpSpPr bwMode="auto">
          <a:xfrm>
            <a:off x="366713" y="5681663"/>
            <a:ext cx="531812" cy="615950"/>
            <a:chOff x="2928" y="1051"/>
            <a:chExt cx="840" cy="957"/>
          </a:xfrm>
        </p:grpSpPr>
        <p:sp>
          <p:nvSpPr>
            <p:cNvPr id="118848" name="Freeform 1089"/>
            <p:cNvSpPr>
              <a:spLocks/>
            </p:cNvSpPr>
            <p:nvPr>
              <p:custDataLst>
                <p:tags r:id="rId2"/>
              </p:custDataLst>
            </p:nvPr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24 w 1048"/>
                <a:gd name="T1" fmla="*/ 21 h 250"/>
                <a:gd name="T2" fmla="*/ 42 w 1048"/>
                <a:gd name="T3" fmla="*/ 83 h 250"/>
                <a:gd name="T4" fmla="*/ 43 w 1048"/>
                <a:gd name="T5" fmla="*/ 111 h 250"/>
                <a:gd name="T6" fmla="*/ 46 w 1048"/>
                <a:gd name="T7" fmla="*/ 126 h 250"/>
                <a:gd name="T8" fmla="*/ 48 w 1048"/>
                <a:gd name="T9" fmla="*/ 167 h 250"/>
                <a:gd name="T10" fmla="*/ 33 w 1048"/>
                <a:gd name="T11" fmla="*/ 236 h 250"/>
                <a:gd name="T12" fmla="*/ 4 w 1048"/>
                <a:gd name="T13" fmla="*/ 216 h 250"/>
                <a:gd name="T14" fmla="*/ 0 w 1048"/>
                <a:gd name="T15" fmla="*/ 195 h 250"/>
                <a:gd name="T16" fmla="*/ 2 w 1048"/>
                <a:gd name="T17" fmla="*/ 161 h 250"/>
                <a:gd name="T18" fmla="*/ 4 w 1048"/>
                <a:gd name="T19" fmla="*/ 125 h 250"/>
                <a:gd name="T20" fmla="*/ 9 w 1048"/>
                <a:gd name="T21" fmla="*/ 76 h 250"/>
                <a:gd name="T22" fmla="*/ 13 w 1048"/>
                <a:gd name="T23" fmla="*/ 55 h 250"/>
                <a:gd name="T24" fmla="*/ 15 w 1048"/>
                <a:gd name="T25" fmla="*/ 28 h 250"/>
                <a:gd name="T26" fmla="*/ 17 w 1048"/>
                <a:gd name="T27" fmla="*/ 14 h 250"/>
                <a:gd name="T28" fmla="*/ 22 w 1048"/>
                <a:gd name="T29" fmla="*/ 28 h 250"/>
                <a:gd name="T30" fmla="*/ 24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8849" name="Oval 1090"/>
            <p:cNvSpPr>
              <a:spLocks noChangeArrowheads="1"/>
            </p:cNvSpPr>
            <p:nvPr>
              <p:custDataLst>
                <p:tags r:id="rId3"/>
              </p:custDataLst>
            </p:nvPr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8850" name="Oval 1091"/>
            <p:cNvSpPr>
              <a:spLocks noChangeArrowheads="1"/>
            </p:cNvSpPr>
            <p:nvPr>
              <p:custDataLst>
                <p:tags r:id="rId4"/>
              </p:custDataLst>
            </p:nvPr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8851" name="Oval 1092"/>
            <p:cNvSpPr>
              <a:spLocks noChangeArrowheads="1"/>
            </p:cNvSpPr>
            <p:nvPr>
              <p:custDataLst>
                <p:tags r:id="rId5"/>
              </p:custDataLst>
            </p:nvPr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8852" name="Oval 1093"/>
            <p:cNvSpPr>
              <a:spLocks noChangeArrowheads="1"/>
            </p:cNvSpPr>
            <p:nvPr>
              <p:custDataLst>
                <p:tags r:id="rId6"/>
              </p:custDataLst>
            </p:nvPr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8853" name="Oval 1094"/>
            <p:cNvSpPr>
              <a:spLocks noChangeArrowheads="1"/>
            </p:cNvSpPr>
            <p:nvPr>
              <p:custDataLst>
                <p:tags r:id="rId7"/>
              </p:custDataLst>
            </p:nvPr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8854" name="Oval 1095"/>
            <p:cNvSpPr>
              <a:spLocks noChangeArrowheads="1"/>
            </p:cNvSpPr>
            <p:nvPr>
              <p:custDataLst>
                <p:tags r:id="rId8"/>
              </p:custDataLst>
            </p:nvPr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8855" name="Oval 1096"/>
            <p:cNvSpPr>
              <a:spLocks noChangeArrowheads="1"/>
            </p:cNvSpPr>
            <p:nvPr>
              <p:custDataLst>
                <p:tags r:id="rId9"/>
              </p:custDataLst>
            </p:nvPr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8856" name="AutoShape 1097"/>
            <p:cNvSpPr>
              <a:spLocks noChangeArrowheads="1"/>
            </p:cNvSpPr>
            <p:nvPr>
              <p:custDataLst>
                <p:tags r:id="rId10"/>
              </p:custDataLst>
            </p:nvPr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8857" name="Freeform 1098"/>
            <p:cNvSpPr>
              <a:spLocks/>
            </p:cNvSpPr>
            <p:nvPr>
              <p:custDataLst>
                <p:tags r:id="rId11"/>
              </p:custDataLst>
            </p:nvPr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8858" name="Freeform 1099"/>
            <p:cNvSpPr>
              <a:spLocks/>
            </p:cNvSpPr>
            <p:nvPr>
              <p:custDataLst>
                <p:tags r:id="rId12"/>
              </p:custDataLst>
            </p:nvPr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8859" name="Freeform 1100"/>
            <p:cNvSpPr>
              <a:spLocks/>
            </p:cNvSpPr>
            <p:nvPr>
              <p:custDataLst>
                <p:tags r:id="rId13"/>
              </p:custDataLst>
            </p:nvPr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8860" name="Freeform 1101"/>
            <p:cNvSpPr>
              <a:spLocks/>
            </p:cNvSpPr>
            <p:nvPr>
              <p:custDataLst>
                <p:tags r:id="rId14"/>
              </p:custDataLst>
            </p:nvPr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18791" name="Text Box 1110"/>
          <p:cNvSpPr txBox="1">
            <a:spLocks noChangeArrowheads="1"/>
          </p:cNvSpPr>
          <p:nvPr/>
        </p:nvSpPr>
        <p:spPr bwMode="auto">
          <a:xfrm>
            <a:off x="771525" y="5762625"/>
            <a:ext cx="98107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000">
                <a:solidFill>
                  <a:srgbClr val="06961A"/>
                </a:solidFill>
                <a:latin typeface="Comic Sans MS" pitchFamily="66" charset="0"/>
              </a:rPr>
              <a:t>I try 1 ply!</a:t>
            </a:r>
          </a:p>
        </p:txBody>
      </p:sp>
      <p:sp>
        <p:nvSpPr>
          <p:cNvPr id="118792" name="Text Box 1111"/>
          <p:cNvSpPr txBox="1">
            <a:spLocks noChangeArrowheads="1"/>
          </p:cNvSpPr>
          <p:nvPr/>
        </p:nvSpPr>
        <p:spPr bwMode="auto">
          <a:xfrm>
            <a:off x="7993063" y="2138363"/>
            <a:ext cx="83820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200">
                <a:solidFill>
                  <a:srgbClr val="0B04FF"/>
                </a:solidFill>
              </a:rPr>
              <a:t>scores</a:t>
            </a:r>
          </a:p>
        </p:txBody>
      </p:sp>
      <p:sp>
        <p:nvSpPr>
          <p:cNvPr id="118793" name="Text Box 1114"/>
          <p:cNvSpPr txBox="1">
            <a:spLocks noChangeArrowheads="1"/>
          </p:cNvSpPr>
          <p:nvPr/>
        </p:nvSpPr>
        <p:spPr bwMode="auto">
          <a:xfrm>
            <a:off x="533400" y="1949450"/>
            <a:ext cx="3381375" cy="738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2100">
                <a:solidFill>
                  <a:srgbClr val="008000"/>
                </a:solidFill>
                <a:latin typeface="Calibri" pitchFamily="34" charset="0"/>
              </a:rPr>
              <a:t>What would the </a:t>
            </a:r>
            <a:r>
              <a:rPr lang="en-US" sz="2100">
                <a:solidFill>
                  <a:srgbClr val="FF0000"/>
                </a:solidFill>
                <a:latin typeface="Calibri" pitchFamily="34" charset="0"/>
              </a:rPr>
              <a:t>1-ply </a:t>
            </a:r>
            <a:r>
              <a:rPr lang="en-US" sz="2100">
                <a:solidFill>
                  <a:srgbClr val="008000"/>
                </a:solidFill>
                <a:latin typeface="Calibri" pitchFamily="34" charset="0"/>
              </a:rPr>
              <a:t>scores be for each </a:t>
            </a:r>
            <a:r>
              <a:rPr lang="en-US" sz="2100" b="1" i="1">
                <a:solidFill>
                  <a:srgbClr val="008000"/>
                </a:solidFill>
                <a:latin typeface="Calibri" pitchFamily="34" charset="0"/>
              </a:rPr>
              <a:t>column </a:t>
            </a:r>
            <a:r>
              <a:rPr lang="en-US" sz="2100">
                <a:solidFill>
                  <a:srgbClr val="008000"/>
                </a:solidFill>
                <a:latin typeface="Calibri" pitchFamily="34" charset="0"/>
              </a:rPr>
              <a:t>(move)</a:t>
            </a:r>
            <a:endParaRPr lang="en-US" sz="2100" b="1" i="1">
              <a:solidFill>
                <a:srgbClr val="008000"/>
              </a:solidFill>
              <a:latin typeface="Calibri" pitchFamily="34" charset="0"/>
            </a:endParaRPr>
          </a:p>
        </p:txBody>
      </p:sp>
      <p:sp>
        <p:nvSpPr>
          <p:cNvPr id="118794" name="Oval 1050"/>
          <p:cNvSpPr>
            <a:spLocks noChangeArrowheads="1"/>
          </p:cNvSpPr>
          <p:nvPr/>
        </p:nvSpPr>
        <p:spPr bwMode="auto">
          <a:xfrm>
            <a:off x="5013325" y="3302000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18795" name="Oval 1051" descr="Dark vertical"/>
          <p:cNvSpPr>
            <a:spLocks noChangeArrowheads="1"/>
          </p:cNvSpPr>
          <p:nvPr/>
        </p:nvSpPr>
        <p:spPr bwMode="auto">
          <a:xfrm>
            <a:off x="5013325" y="3663950"/>
            <a:ext cx="304800" cy="304800"/>
          </a:xfrm>
          <a:prstGeom prst="ellipse">
            <a:avLst/>
          </a:prstGeom>
          <a:pattFill prst="dkVert">
            <a:fgClr>
              <a:srgbClr val="CD0329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18796" name="Oval 1052"/>
          <p:cNvSpPr>
            <a:spLocks noChangeArrowheads="1"/>
          </p:cNvSpPr>
          <p:nvPr/>
        </p:nvSpPr>
        <p:spPr bwMode="auto">
          <a:xfrm>
            <a:off x="5013325" y="4027488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18797" name="Oval 1053" descr="Dark vertical"/>
          <p:cNvSpPr>
            <a:spLocks noChangeArrowheads="1"/>
          </p:cNvSpPr>
          <p:nvPr/>
        </p:nvSpPr>
        <p:spPr bwMode="auto">
          <a:xfrm>
            <a:off x="5013325" y="4391025"/>
            <a:ext cx="304800" cy="304800"/>
          </a:xfrm>
          <a:prstGeom prst="ellipse">
            <a:avLst/>
          </a:prstGeom>
          <a:pattFill prst="dkVert">
            <a:fgClr>
              <a:srgbClr val="CD0329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18798" name="Oval 1054"/>
          <p:cNvSpPr>
            <a:spLocks noChangeArrowheads="1"/>
          </p:cNvSpPr>
          <p:nvPr/>
        </p:nvSpPr>
        <p:spPr bwMode="auto">
          <a:xfrm>
            <a:off x="5013325" y="4754563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18799" name="Oval 1055"/>
          <p:cNvSpPr>
            <a:spLocks noChangeArrowheads="1"/>
          </p:cNvSpPr>
          <p:nvPr/>
        </p:nvSpPr>
        <p:spPr bwMode="auto">
          <a:xfrm>
            <a:off x="5013325" y="5118100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18800" name="Oval 1056"/>
          <p:cNvSpPr>
            <a:spLocks noChangeArrowheads="1"/>
          </p:cNvSpPr>
          <p:nvPr/>
        </p:nvSpPr>
        <p:spPr bwMode="auto">
          <a:xfrm>
            <a:off x="5394325" y="330200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18801" name="Oval 1057"/>
          <p:cNvSpPr>
            <a:spLocks noChangeArrowheads="1"/>
          </p:cNvSpPr>
          <p:nvPr/>
        </p:nvSpPr>
        <p:spPr bwMode="auto">
          <a:xfrm>
            <a:off x="5394325" y="366395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18802" name="Oval 1058"/>
          <p:cNvSpPr>
            <a:spLocks noChangeArrowheads="1"/>
          </p:cNvSpPr>
          <p:nvPr/>
        </p:nvSpPr>
        <p:spPr bwMode="auto">
          <a:xfrm>
            <a:off x="5394325" y="402748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18803" name="Oval 1059"/>
          <p:cNvSpPr>
            <a:spLocks noChangeArrowheads="1"/>
          </p:cNvSpPr>
          <p:nvPr/>
        </p:nvSpPr>
        <p:spPr bwMode="auto">
          <a:xfrm>
            <a:off x="5394325" y="439102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18804" name="Oval 1060"/>
          <p:cNvSpPr>
            <a:spLocks noChangeArrowheads="1"/>
          </p:cNvSpPr>
          <p:nvPr/>
        </p:nvSpPr>
        <p:spPr bwMode="auto">
          <a:xfrm>
            <a:off x="5394325" y="4754563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18805" name="Oval 1061"/>
          <p:cNvSpPr>
            <a:spLocks noChangeArrowheads="1"/>
          </p:cNvSpPr>
          <p:nvPr/>
        </p:nvSpPr>
        <p:spPr bwMode="auto">
          <a:xfrm>
            <a:off x="5775325" y="330200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18806" name="Oval 1062"/>
          <p:cNvSpPr>
            <a:spLocks noChangeArrowheads="1"/>
          </p:cNvSpPr>
          <p:nvPr/>
        </p:nvSpPr>
        <p:spPr bwMode="auto">
          <a:xfrm>
            <a:off x="5775325" y="366395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18807" name="Oval 1063"/>
          <p:cNvSpPr>
            <a:spLocks noChangeArrowheads="1"/>
          </p:cNvSpPr>
          <p:nvPr/>
        </p:nvSpPr>
        <p:spPr bwMode="auto">
          <a:xfrm>
            <a:off x="5775325" y="402748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18808" name="Oval 1064"/>
          <p:cNvSpPr>
            <a:spLocks noChangeArrowheads="1"/>
          </p:cNvSpPr>
          <p:nvPr/>
        </p:nvSpPr>
        <p:spPr bwMode="auto">
          <a:xfrm>
            <a:off x="5775325" y="439102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18809" name="Oval 1065"/>
          <p:cNvSpPr>
            <a:spLocks noChangeArrowheads="1"/>
          </p:cNvSpPr>
          <p:nvPr/>
        </p:nvSpPr>
        <p:spPr bwMode="auto">
          <a:xfrm>
            <a:off x="6534150" y="475297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18810" name="Oval 1066"/>
          <p:cNvSpPr>
            <a:spLocks noChangeArrowheads="1"/>
          </p:cNvSpPr>
          <p:nvPr/>
        </p:nvSpPr>
        <p:spPr bwMode="auto">
          <a:xfrm>
            <a:off x="6156325" y="330200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18811" name="Oval 1067"/>
          <p:cNvSpPr>
            <a:spLocks noChangeArrowheads="1"/>
          </p:cNvSpPr>
          <p:nvPr/>
        </p:nvSpPr>
        <p:spPr bwMode="auto">
          <a:xfrm>
            <a:off x="6156325" y="366395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18812" name="Oval 1068"/>
          <p:cNvSpPr>
            <a:spLocks noChangeArrowheads="1"/>
          </p:cNvSpPr>
          <p:nvPr/>
        </p:nvSpPr>
        <p:spPr bwMode="auto">
          <a:xfrm>
            <a:off x="6156325" y="402748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18813" name="Oval 1069"/>
          <p:cNvSpPr>
            <a:spLocks noChangeArrowheads="1"/>
          </p:cNvSpPr>
          <p:nvPr/>
        </p:nvSpPr>
        <p:spPr bwMode="auto">
          <a:xfrm>
            <a:off x="6156325" y="439102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18814" name="Oval 1070"/>
          <p:cNvSpPr>
            <a:spLocks noChangeArrowheads="1"/>
          </p:cNvSpPr>
          <p:nvPr/>
        </p:nvSpPr>
        <p:spPr bwMode="auto">
          <a:xfrm>
            <a:off x="6156325" y="4754563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18815" name="Oval 1071"/>
          <p:cNvSpPr>
            <a:spLocks noChangeArrowheads="1"/>
          </p:cNvSpPr>
          <p:nvPr/>
        </p:nvSpPr>
        <p:spPr bwMode="auto">
          <a:xfrm>
            <a:off x="6537325" y="330200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18816" name="Oval 1072"/>
          <p:cNvSpPr>
            <a:spLocks noChangeArrowheads="1"/>
          </p:cNvSpPr>
          <p:nvPr/>
        </p:nvSpPr>
        <p:spPr bwMode="auto">
          <a:xfrm>
            <a:off x="6537325" y="366395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18817" name="Oval 1073"/>
          <p:cNvSpPr>
            <a:spLocks noChangeArrowheads="1"/>
          </p:cNvSpPr>
          <p:nvPr/>
        </p:nvSpPr>
        <p:spPr bwMode="auto">
          <a:xfrm>
            <a:off x="6537325" y="402748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18818" name="Oval 1074"/>
          <p:cNvSpPr>
            <a:spLocks noChangeArrowheads="1"/>
          </p:cNvSpPr>
          <p:nvPr/>
        </p:nvSpPr>
        <p:spPr bwMode="auto">
          <a:xfrm>
            <a:off x="6537325" y="439102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18819" name="Oval 1075"/>
          <p:cNvSpPr>
            <a:spLocks noChangeArrowheads="1"/>
          </p:cNvSpPr>
          <p:nvPr/>
        </p:nvSpPr>
        <p:spPr bwMode="auto">
          <a:xfrm>
            <a:off x="6537325" y="511810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18820" name="Oval 1076"/>
          <p:cNvSpPr>
            <a:spLocks noChangeArrowheads="1"/>
          </p:cNvSpPr>
          <p:nvPr/>
        </p:nvSpPr>
        <p:spPr bwMode="auto">
          <a:xfrm>
            <a:off x="6918325" y="330200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18821" name="Oval 1077"/>
          <p:cNvSpPr>
            <a:spLocks noChangeArrowheads="1"/>
          </p:cNvSpPr>
          <p:nvPr/>
        </p:nvSpPr>
        <p:spPr bwMode="auto">
          <a:xfrm>
            <a:off x="6918325" y="366395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18822" name="Oval 1078"/>
          <p:cNvSpPr>
            <a:spLocks noChangeArrowheads="1"/>
          </p:cNvSpPr>
          <p:nvPr/>
        </p:nvSpPr>
        <p:spPr bwMode="auto">
          <a:xfrm>
            <a:off x="6918325" y="402748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18823" name="Oval 1079"/>
          <p:cNvSpPr>
            <a:spLocks noChangeArrowheads="1"/>
          </p:cNvSpPr>
          <p:nvPr/>
        </p:nvSpPr>
        <p:spPr bwMode="auto">
          <a:xfrm>
            <a:off x="6918325" y="439102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18824" name="Oval 1080"/>
          <p:cNvSpPr>
            <a:spLocks noChangeArrowheads="1"/>
          </p:cNvSpPr>
          <p:nvPr/>
        </p:nvSpPr>
        <p:spPr bwMode="auto">
          <a:xfrm>
            <a:off x="6918325" y="4754563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18825" name="Oval 1081"/>
          <p:cNvSpPr>
            <a:spLocks noChangeArrowheads="1"/>
          </p:cNvSpPr>
          <p:nvPr/>
        </p:nvSpPr>
        <p:spPr bwMode="auto">
          <a:xfrm>
            <a:off x="7299325" y="330200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18826" name="Oval 1082"/>
          <p:cNvSpPr>
            <a:spLocks noChangeArrowheads="1"/>
          </p:cNvSpPr>
          <p:nvPr/>
        </p:nvSpPr>
        <p:spPr bwMode="auto">
          <a:xfrm>
            <a:off x="7299325" y="366395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18827" name="Oval 1083"/>
          <p:cNvSpPr>
            <a:spLocks noChangeArrowheads="1"/>
          </p:cNvSpPr>
          <p:nvPr/>
        </p:nvSpPr>
        <p:spPr bwMode="auto">
          <a:xfrm>
            <a:off x="7299325" y="402748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18828" name="Oval 1084"/>
          <p:cNvSpPr>
            <a:spLocks noChangeArrowheads="1"/>
          </p:cNvSpPr>
          <p:nvPr/>
        </p:nvSpPr>
        <p:spPr bwMode="auto">
          <a:xfrm>
            <a:off x="7299325" y="439102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18829" name="Oval 1085"/>
          <p:cNvSpPr>
            <a:spLocks noChangeArrowheads="1"/>
          </p:cNvSpPr>
          <p:nvPr/>
        </p:nvSpPr>
        <p:spPr bwMode="auto">
          <a:xfrm>
            <a:off x="7299325" y="4754563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18830" name="Oval 1086"/>
          <p:cNvSpPr>
            <a:spLocks noChangeArrowheads="1"/>
          </p:cNvSpPr>
          <p:nvPr/>
        </p:nvSpPr>
        <p:spPr bwMode="auto">
          <a:xfrm>
            <a:off x="7299325" y="5118100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18831" name="Rectangle 1087"/>
          <p:cNvSpPr>
            <a:spLocks noChangeArrowheads="1"/>
          </p:cNvSpPr>
          <p:nvPr/>
        </p:nvSpPr>
        <p:spPr bwMode="auto">
          <a:xfrm>
            <a:off x="4953000" y="3217863"/>
            <a:ext cx="2714625" cy="2278062"/>
          </a:xfrm>
          <a:prstGeom prst="rect">
            <a:avLst/>
          </a:prstGeom>
          <a:noFill/>
          <a:ln w="28575">
            <a:solidFill>
              <a:srgbClr val="008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8832" name="Oval 1102" descr="Dark vertical"/>
          <p:cNvSpPr>
            <a:spLocks noChangeArrowheads="1"/>
          </p:cNvSpPr>
          <p:nvPr/>
        </p:nvSpPr>
        <p:spPr bwMode="auto">
          <a:xfrm>
            <a:off x="5403850" y="5126038"/>
            <a:ext cx="304800" cy="304800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18833" name="Oval 1103" descr="Dark vertical"/>
          <p:cNvSpPr>
            <a:spLocks noChangeArrowheads="1"/>
          </p:cNvSpPr>
          <p:nvPr/>
        </p:nvSpPr>
        <p:spPr bwMode="auto">
          <a:xfrm>
            <a:off x="5784850" y="5126038"/>
            <a:ext cx="304800" cy="304800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18834" name="Oval 1104" descr="Dark vertical"/>
          <p:cNvSpPr>
            <a:spLocks noChangeArrowheads="1"/>
          </p:cNvSpPr>
          <p:nvPr/>
        </p:nvSpPr>
        <p:spPr bwMode="auto">
          <a:xfrm>
            <a:off x="6165850" y="5126038"/>
            <a:ext cx="304800" cy="304800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18835" name="Oval 1105" descr="Dark vertical"/>
          <p:cNvSpPr>
            <a:spLocks noChangeArrowheads="1"/>
          </p:cNvSpPr>
          <p:nvPr/>
        </p:nvSpPr>
        <p:spPr bwMode="auto">
          <a:xfrm>
            <a:off x="5778500" y="4757738"/>
            <a:ext cx="304800" cy="304800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18836" name="Oval 1106"/>
          <p:cNvSpPr>
            <a:spLocks noChangeArrowheads="1"/>
          </p:cNvSpPr>
          <p:nvPr/>
        </p:nvSpPr>
        <p:spPr bwMode="auto">
          <a:xfrm>
            <a:off x="6918325" y="5111750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18837" name="Oval 1108" descr="Dark vertical"/>
          <p:cNvSpPr>
            <a:spLocks noChangeArrowheads="1"/>
          </p:cNvSpPr>
          <p:nvPr/>
        </p:nvSpPr>
        <p:spPr bwMode="auto">
          <a:xfrm>
            <a:off x="4343400" y="3675063"/>
            <a:ext cx="304800" cy="304800"/>
          </a:xfrm>
          <a:prstGeom prst="ellipse">
            <a:avLst/>
          </a:prstGeom>
          <a:pattFill prst="dkVert">
            <a:fgClr>
              <a:srgbClr val="CD0329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18838" name="Text Box 1109"/>
          <p:cNvSpPr txBox="1">
            <a:spLocks noChangeArrowheads="1"/>
          </p:cNvSpPr>
          <p:nvPr/>
        </p:nvSpPr>
        <p:spPr bwMode="auto">
          <a:xfrm>
            <a:off x="4025900" y="3903663"/>
            <a:ext cx="98742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>
                <a:latin typeface="Times New Roman" pitchFamily="18" charset="0"/>
              </a:rPr>
              <a:t>to go</a:t>
            </a:r>
          </a:p>
        </p:txBody>
      </p:sp>
      <p:sp>
        <p:nvSpPr>
          <p:cNvPr id="118839" name="Line 1115"/>
          <p:cNvSpPr>
            <a:spLocks noChangeShapeType="1"/>
          </p:cNvSpPr>
          <p:nvPr/>
        </p:nvSpPr>
        <p:spPr bwMode="auto">
          <a:xfrm flipH="1" flipV="1">
            <a:off x="5535613" y="2786063"/>
            <a:ext cx="1587" cy="473075"/>
          </a:xfrm>
          <a:prstGeom prst="line">
            <a:avLst/>
          </a:prstGeom>
          <a:noFill/>
          <a:ln w="952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8840" name="Line 1116"/>
          <p:cNvSpPr>
            <a:spLocks noChangeShapeType="1"/>
          </p:cNvSpPr>
          <p:nvPr/>
        </p:nvSpPr>
        <p:spPr bwMode="auto">
          <a:xfrm flipH="1" flipV="1">
            <a:off x="5153025" y="2801938"/>
            <a:ext cx="0" cy="457200"/>
          </a:xfrm>
          <a:prstGeom prst="line">
            <a:avLst/>
          </a:prstGeom>
          <a:noFill/>
          <a:ln w="952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8841" name="Line 1117"/>
          <p:cNvSpPr>
            <a:spLocks noChangeShapeType="1"/>
          </p:cNvSpPr>
          <p:nvPr/>
        </p:nvSpPr>
        <p:spPr bwMode="auto">
          <a:xfrm flipH="1" flipV="1">
            <a:off x="5935663" y="2786063"/>
            <a:ext cx="1587" cy="473075"/>
          </a:xfrm>
          <a:prstGeom prst="line">
            <a:avLst/>
          </a:prstGeom>
          <a:noFill/>
          <a:ln w="952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8842" name="Line 1118"/>
          <p:cNvSpPr>
            <a:spLocks noChangeShapeType="1"/>
          </p:cNvSpPr>
          <p:nvPr/>
        </p:nvSpPr>
        <p:spPr bwMode="auto">
          <a:xfrm flipH="1" flipV="1">
            <a:off x="6316663" y="2786063"/>
            <a:ext cx="1587" cy="473075"/>
          </a:xfrm>
          <a:prstGeom prst="line">
            <a:avLst/>
          </a:prstGeom>
          <a:noFill/>
          <a:ln w="952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8843" name="Line 1119"/>
          <p:cNvSpPr>
            <a:spLocks noChangeShapeType="1"/>
          </p:cNvSpPr>
          <p:nvPr/>
        </p:nvSpPr>
        <p:spPr bwMode="auto">
          <a:xfrm flipH="1" flipV="1">
            <a:off x="6697663" y="2786063"/>
            <a:ext cx="1587" cy="473075"/>
          </a:xfrm>
          <a:prstGeom prst="line">
            <a:avLst/>
          </a:prstGeom>
          <a:noFill/>
          <a:ln w="952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8844" name="Line 1120"/>
          <p:cNvSpPr>
            <a:spLocks noChangeShapeType="1"/>
          </p:cNvSpPr>
          <p:nvPr/>
        </p:nvSpPr>
        <p:spPr bwMode="auto">
          <a:xfrm flipH="1" flipV="1">
            <a:off x="7078663" y="2786063"/>
            <a:ext cx="1587" cy="473075"/>
          </a:xfrm>
          <a:prstGeom prst="line">
            <a:avLst/>
          </a:prstGeom>
          <a:noFill/>
          <a:ln w="952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8845" name="Line 1121"/>
          <p:cNvSpPr>
            <a:spLocks noChangeShapeType="1"/>
          </p:cNvSpPr>
          <p:nvPr/>
        </p:nvSpPr>
        <p:spPr bwMode="auto">
          <a:xfrm flipH="1" flipV="1">
            <a:off x="7445375" y="2786063"/>
            <a:ext cx="1588" cy="473075"/>
          </a:xfrm>
          <a:prstGeom prst="line">
            <a:avLst/>
          </a:prstGeom>
          <a:noFill/>
          <a:ln w="952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8846" name="Text Box 1112"/>
          <p:cNvSpPr txBox="1">
            <a:spLocks noChangeArrowheads="1"/>
          </p:cNvSpPr>
          <p:nvPr/>
        </p:nvSpPr>
        <p:spPr bwMode="auto">
          <a:xfrm>
            <a:off x="76200" y="6324600"/>
            <a:ext cx="3200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000" b="1">
                <a:latin typeface="Courier New" pitchFamily="49" charset="0"/>
              </a:rPr>
              <a:t>o1.scoresFor( b42 )</a:t>
            </a:r>
          </a:p>
        </p:txBody>
      </p:sp>
      <p:sp>
        <p:nvSpPr>
          <p:cNvPr id="118847" name="Text Box 1049"/>
          <p:cNvSpPr txBox="1">
            <a:spLocks noChangeArrowheads="1"/>
          </p:cNvSpPr>
          <p:nvPr/>
        </p:nvSpPr>
        <p:spPr bwMode="auto">
          <a:xfrm>
            <a:off x="485775" y="3509963"/>
            <a:ext cx="3314700" cy="739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2100">
                <a:latin typeface="Calibri" pitchFamily="34" charset="0"/>
              </a:rPr>
              <a:t>A 1-ply lookahead player will "see" an impending victory.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9810" name="Group 2"/>
          <p:cNvGrpSpPr>
            <a:grpSpLocks/>
          </p:cNvGrpSpPr>
          <p:nvPr/>
        </p:nvGrpSpPr>
        <p:grpSpPr bwMode="auto">
          <a:xfrm>
            <a:off x="549275" y="930275"/>
            <a:ext cx="7964488" cy="180975"/>
            <a:chOff x="295" y="1311"/>
            <a:chExt cx="5177" cy="114"/>
          </a:xfrm>
        </p:grpSpPr>
        <p:sp>
          <p:nvSpPr>
            <p:cNvPr id="119903" name="Rectangle 3"/>
            <p:cNvSpPr>
              <a:spLocks noChangeArrowheads="1"/>
            </p:cNvSpPr>
            <p:nvPr/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9904" name="Rectangle 4"/>
            <p:cNvSpPr>
              <a:spLocks noChangeArrowheads="1"/>
            </p:cNvSpPr>
            <p:nvPr/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19811" name="Text Box 5"/>
          <p:cNvSpPr txBox="1">
            <a:spLocks noChangeArrowheads="1"/>
          </p:cNvSpPr>
          <p:nvPr/>
        </p:nvSpPr>
        <p:spPr bwMode="auto">
          <a:xfrm>
            <a:off x="914400" y="228600"/>
            <a:ext cx="731520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3600" b="1" i="1">
                <a:latin typeface="Times New Roman" pitchFamily="18" charset="0"/>
              </a:rPr>
              <a:t>Two</a:t>
            </a:r>
            <a:r>
              <a:rPr lang="en-US" sz="3600">
                <a:latin typeface="Times New Roman" pitchFamily="18" charset="0"/>
              </a:rPr>
              <a:t> moves ahead… ?</a:t>
            </a:r>
          </a:p>
        </p:txBody>
      </p:sp>
      <p:sp>
        <p:nvSpPr>
          <p:cNvPr id="119812" name="Text Box 11"/>
          <p:cNvSpPr txBox="1">
            <a:spLocks noChangeArrowheads="1"/>
          </p:cNvSpPr>
          <p:nvPr/>
        </p:nvSpPr>
        <p:spPr bwMode="auto">
          <a:xfrm>
            <a:off x="685800" y="1600200"/>
            <a:ext cx="3352800" cy="9255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800"/>
              <a:t>A 2-ply lookahead player can also "see" an </a:t>
            </a:r>
            <a:r>
              <a:rPr lang="en-US" sz="1800" b="1" i="1"/>
              <a:t>opponent's </a:t>
            </a:r>
            <a:r>
              <a:rPr lang="en-US" sz="1800"/>
              <a:t> impending victory.</a:t>
            </a:r>
          </a:p>
        </p:txBody>
      </p:sp>
      <p:sp>
        <p:nvSpPr>
          <p:cNvPr id="119813" name="Oval 12"/>
          <p:cNvSpPr>
            <a:spLocks noChangeArrowheads="1"/>
          </p:cNvSpPr>
          <p:nvPr/>
        </p:nvSpPr>
        <p:spPr bwMode="auto">
          <a:xfrm>
            <a:off x="4708525" y="1760538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19814" name="Oval 13" descr="Dark vertical"/>
          <p:cNvSpPr>
            <a:spLocks noChangeArrowheads="1"/>
          </p:cNvSpPr>
          <p:nvPr/>
        </p:nvSpPr>
        <p:spPr bwMode="auto">
          <a:xfrm>
            <a:off x="4708525" y="2122488"/>
            <a:ext cx="304800" cy="304800"/>
          </a:xfrm>
          <a:prstGeom prst="ellipse">
            <a:avLst/>
          </a:prstGeom>
          <a:pattFill prst="dkVert">
            <a:fgClr>
              <a:srgbClr val="CD0329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19815" name="Oval 14"/>
          <p:cNvSpPr>
            <a:spLocks noChangeArrowheads="1"/>
          </p:cNvSpPr>
          <p:nvPr/>
        </p:nvSpPr>
        <p:spPr bwMode="auto">
          <a:xfrm>
            <a:off x="4708525" y="2486025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19816" name="Oval 15" descr="Dark vertical"/>
          <p:cNvSpPr>
            <a:spLocks noChangeArrowheads="1"/>
          </p:cNvSpPr>
          <p:nvPr/>
        </p:nvSpPr>
        <p:spPr bwMode="auto">
          <a:xfrm>
            <a:off x="4708525" y="2849563"/>
            <a:ext cx="304800" cy="304800"/>
          </a:xfrm>
          <a:prstGeom prst="ellipse">
            <a:avLst/>
          </a:prstGeom>
          <a:pattFill prst="dkVert">
            <a:fgClr>
              <a:srgbClr val="CD0329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19817" name="Oval 16"/>
          <p:cNvSpPr>
            <a:spLocks noChangeArrowheads="1"/>
          </p:cNvSpPr>
          <p:nvPr/>
        </p:nvSpPr>
        <p:spPr bwMode="auto">
          <a:xfrm>
            <a:off x="4708525" y="3213100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19818" name="Oval 17"/>
          <p:cNvSpPr>
            <a:spLocks noChangeArrowheads="1"/>
          </p:cNvSpPr>
          <p:nvPr/>
        </p:nvSpPr>
        <p:spPr bwMode="auto">
          <a:xfrm>
            <a:off x="4708525" y="3576638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19819" name="Oval 18"/>
          <p:cNvSpPr>
            <a:spLocks noChangeArrowheads="1"/>
          </p:cNvSpPr>
          <p:nvPr/>
        </p:nvSpPr>
        <p:spPr bwMode="auto">
          <a:xfrm>
            <a:off x="5089525" y="176053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19820" name="Oval 19"/>
          <p:cNvSpPr>
            <a:spLocks noChangeArrowheads="1"/>
          </p:cNvSpPr>
          <p:nvPr/>
        </p:nvSpPr>
        <p:spPr bwMode="auto">
          <a:xfrm>
            <a:off x="5089525" y="212248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19821" name="Oval 20"/>
          <p:cNvSpPr>
            <a:spLocks noChangeArrowheads="1"/>
          </p:cNvSpPr>
          <p:nvPr/>
        </p:nvSpPr>
        <p:spPr bwMode="auto">
          <a:xfrm>
            <a:off x="5089525" y="248602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19822" name="Oval 21"/>
          <p:cNvSpPr>
            <a:spLocks noChangeArrowheads="1"/>
          </p:cNvSpPr>
          <p:nvPr/>
        </p:nvSpPr>
        <p:spPr bwMode="auto">
          <a:xfrm>
            <a:off x="5089525" y="2849563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19823" name="Oval 22"/>
          <p:cNvSpPr>
            <a:spLocks noChangeArrowheads="1"/>
          </p:cNvSpPr>
          <p:nvPr/>
        </p:nvSpPr>
        <p:spPr bwMode="auto">
          <a:xfrm>
            <a:off x="5089525" y="3213100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19824" name="Oval 23"/>
          <p:cNvSpPr>
            <a:spLocks noChangeArrowheads="1"/>
          </p:cNvSpPr>
          <p:nvPr/>
        </p:nvSpPr>
        <p:spPr bwMode="auto">
          <a:xfrm>
            <a:off x="5470525" y="176053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19825" name="Oval 24"/>
          <p:cNvSpPr>
            <a:spLocks noChangeArrowheads="1"/>
          </p:cNvSpPr>
          <p:nvPr/>
        </p:nvSpPr>
        <p:spPr bwMode="auto">
          <a:xfrm>
            <a:off x="5470525" y="212248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19826" name="Oval 25"/>
          <p:cNvSpPr>
            <a:spLocks noChangeArrowheads="1"/>
          </p:cNvSpPr>
          <p:nvPr/>
        </p:nvSpPr>
        <p:spPr bwMode="auto">
          <a:xfrm>
            <a:off x="5470525" y="248602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19827" name="Oval 26"/>
          <p:cNvSpPr>
            <a:spLocks noChangeArrowheads="1"/>
          </p:cNvSpPr>
          <p:nvPr/>
        </p:nvSpPr>
        <p:spPr bwMode="auto">
          <a:xfrm>
            <a:off x="5470525" y="2849563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19828" name="Oval 27"/>
          <p:cNvSpPr>
            <a:spLocks noChangeArrowheads="1"/>
          </p:cNvSpPr>
          <p:nvPr/>
        </p:nvSpPr>
        <p:spPr bwMode="auto">
          <a:xfrm>
            <a:off x="6229350" y="3211513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19829" name="Oval 28"/>
          <p:cNvSpPr>
            <a:spLocks noChangeArrowheads="1"/>
          </p:cNvSpPr>
          <p:nvPr/>
        </p:nvSpPr>
        <p:spPr bwMode="auto">
          <a:xfrm>
            <a:off x="5851525" y="176053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19830" name="Oval 29"/>
          <p:cNvSpPr>
            <a:spLocks noChangeArrowheads="1"/>
          </p:cNvSpPr>
          <p:nvPr/>
        </p:nvSpPr>
        <p:spPr bwMode="auto">
          <a:xfrm>
            <a:off x="5851525" y="212248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19831" name="Oval 30"/>
          <p:cNvSpPr>
            <a:spLocks noChangeArrowheads="1"/>
          </p:cNvSpPr>
          <p:nvPr/>
        </p:nvSpPr>
        <p:spPr bwMode="auto">
          <a:xfrm>
            <a:off x="5851525" y="248602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19832" name="Oval 31"/>
          <p:cNvSpPr>
            <a:spLocks noChangeArrowheads="1"/>
          </p:cNvSpPr>
          <p:nvPr/>
        </p:nvSpPr>
        <p:spPr bwMode="auto">
          <a:xfrm>
            <a:off x="5851525" y="2849563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19833" name="Oval 32"/>
          <p:cNvSpPr>
            <a:spLocks noChangeArrowheads="1"/>
          </p:cNvSpPr>
          <p:nvPr/>
        </p:nvSpPr>
        <p:spPr bwMode="auto">
          <a:xfrm>
            <a:off x="5851525" y="321310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19834" name="Oval 33"/>
          <p:cNvSpPr>
            <a:spLocks noChangeArrowheads="1"/>
          </p:cNvSpPr>
          <p:nvPr/>
        </p:nvSpPr>
        <p:spPr bwMode="auto">
          <a:xfrm>
            <a:off x="6232525" y="176053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19835" name="Oval 34"/>
          <p:cNvSpPr>
            <a:spLocks noChangeArrowheads="1"/>
          </p:cNvSpPr>
          <p:nvPr/>
        </p:nvSpPr>
        <p:spPr bwMode="auto">
          <a:xfrm>
            <a:off x="6232525" y="212248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19836" name="Oval 35"/>
          <p:cNvSpPr>
            <a:spLocks noChangeArrowheads="1"/>
          </p:cNvSpPr>
          <p:nvPr/>
        </p:nvSpPr>
        <p:spPr bwMode="auto">
          <a:xfrm>
            <a:off x="6232525" y="248602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19837" name="Oval 36"/>
          <p:cNvSpPr>
            <a:spLocks noChangeArrowheads="1"/>
          </p:cNvSpPr>
          <p:nvPr/>
        </p:nvSpPr>
        <p:spPr bwMode="auto">
          <a:xfrm>
            <a:off x="6232525" y="2849563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19838" name="Oval 37"/>
          <p:cNvSpPr>
            <a:spLocks noChangeArrowheads="1"/>
          </p:cNvSpPr>
          <p:nvPr/>
        </p:nvSpPr>
        <p:spPr bwMode="auto">
          <a:xfrm>
            <a:off x="6232525" y="357663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19839" name="Oval 38"/>
          <p:cNvSpPr>
            <a:spLocks noChangeArrowheads="1"/>
          </p:cNvSpPr>
          <p:nvPr/>
        </p:nvSpPr>
        <p:spPr bwMode="auto">
          <a:xfrm>
            <a:off x="6613525" y="176053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19840" name="Oval 39"/>
          <p:cNvSpPr>
            <a:spLocks noChangeArrowheads="1"/>
          </p:cNvSpPr>
          <p:nvPr/>
        </p:nvSpPr>
        <p:spPr bwMode="auto">
          <a:xfrm>
            <a:off x="6613525" y="212248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19841" name="Oval 40"/>
          <p:cNvSpPr>
            <a:spLocks noChangeArrowheads="1"/>
          </p:cNvSpPr>
          <p:nvPr/>
        </p:nvSpPr>
        <p:spPr bwMode="auto">
          <a:xfrm>
            <a:off x="6613525" y="248602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19842" name="Oval 41"/>
          <p:cNvSpPr>
            <a:spLocks noChangeArrowheads="1"/>
          </p:cNvSpPr>
          <p:nvPr/>
        </p:nvSpPr>
        <p:spPr bwMode="auto">
          <a:xfrm>
            <a:off x="6613525" y="2849563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19843" name="Oval 42"/>
          <p:cNvSpPr>
            <a:spLocks noChangeArrowheads="1"/>
          </p:cNvSpPr>
          <p:nvPr/>
        </p:nvSpPr>
        <p:spPr bwMode="auto">
          <a:xfrm>
            <a:off x="6613525" y="321310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19844" name="Oval 43"/>
          <p:cNvSpPr>
            <a:spLocks noChangeArrowheads="1"/>
          </p:cNvSpPr>
          <p:nvPr/>
        </p:nvSpPr>
        <p:spPr bwMode="auto">
          <a:xfrm>
            <a:off x="6994525" y="176053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19845" name="Oval 44"/>
          <p:cNvSpPr>
            <a:spLocks noChangeArrowheads="1"/>
          </p:cNvSpPr>
          <p:nvPr/>
        </p:nvSpPr>
        <p:spPr bwMode="auto">
          <a:xfrm>
            <a:off x="6994525" y="212248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19846" name="Oval 45"/>
          <p:cNvSpPr>
            <a:spLocks noChangeArrowheads="1"/>
          </p:cNvSpPr>
          <p:nvPr/>
        </p:nvSpPr>
        <p:spPr bwMode="auto">
          <a:xfrm>
            <a:off x="6994525" y="248602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19847" name="Oval 46"/>
          <p:cNvSpPr>
            <a:spLocks noChangeArrowheads="1"/>
          </p:cNvSpPr>
          <p:nvPr/>
        </p:nvSpPr>
        <p:spPr bwMode="auto">
          <a:xfrm>
            <a:off x="6994525" y="2849563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19848" name="Oval 47"/>
          <p:cNvSpPr>
            <a:spLocks noChangeArrowheads="1"/>
          </p:cNvSpPr>
          <p:nvPr/>
        </p:nvSpPr>
        <p:spPr bwMode="auto">
          <a:xfrm>
            <a:off x="6994525" y="321310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19849" name="Oval 48"/>
          <p:cNvSpPr>
            <a:spLocks noChangeArrowheads="1"/>
          </p:cNvSpPr>
          <p:nvPr/>
        </p:nvSpPr>
        <p:spPr bwMode="auto">
          <a:xfrm>
            <a:off x="6994525" y="3576638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19850" name="Rectangle 49"/>
          <p:cNvSpPr>
            <a:spLocks noChangeArrowheads="1"/>
          </p:cNvSpPr>
          <p:nvPr/>
        </p:nvSpPr>
        <p:spPr bwMode="auto">
          <a:xfrm>
            <a:off x="4648200" y="1676400"/>
            <a:ext cx="2714625" cy="2278063"/>
          </a:xfrm>
          <a:prstGeom prst="rect">
            <a:avLst/>
          </a:prstGeom>
          <a:noFill/>
          <a:ln w="28575">
            <a:solidFill>
              <a:srgbClr val="008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19851" name="Group 50"/>
          <p:cNvGrpSpPr>
            <a:grpSpLocks/>
          </p:cNvGrpSpPr>
          <p:nvPr>
            <p:custDataLst>
              <p:tags r:id="rId1"/>
            </p:custDataLst>
          </p:nvPr>
        </p:nvGrpSpPr>
        <p:grpSpPr bwMode="auto">
          <a:xfrm>
            <a:off x="685800" y="5638800"/>
            <a:ext cx="531813" cy="615950"/>
            <a:chOff x="2928" y="1051"/>
            <a:chExt cx="840" cy="957"/>
          </a:xfrm>
        </p:grpSpPr>
        <p:sp>
          <p:nvSpPr>
            <p:cNvPr id="119890" name="Freeform 51"/>
            <p:cNvSpPr>
              <a:spLocks/>
            </p:cNvSpPr>
            <p:nvPr>
              <p:custDataLst>
                <p:tags r:id="rId2"/>
              </p:custDataLst>
            </p:nvPr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24 w 1048"/>
                <a:gd name="T1" fmla="*/ 21 h 250"/>
                <a:gd name="T2" fmla="*/ 42 w 1048"/>
                <a:gd name="T3" fmla="*/ 83 h 250"/>
                <a:gd name="T4" fmla="*/ 43 w 1048"/>
                <a:gd name="T5" fmla="*/ 111 h 250"/>
                <a:gd name="T6" fmla="*/ 46 w 1048"/>
                <a:gd name="T7" fmla="*/ 126 h 250"/>
                <a:gd name="T8" fmla="*/ 48 w 1048"/>
                <a:gd name="T9" fmla="*/ 167 h 250"/>
                <a:gd name="T10" fmla="*/ 33 w 1048"/>
                <a:gd name="T11" fmla="*/ 236 h 250"/>
                <a:gd name="T12" fmla="*/ 4 w 1048"/>
                <a:gd name="T13" fmla="*/ 216 h 250"/>
                <a:gd name="T14" fmla="*/ 0 w 1048"/>
                <a:gd name="T15" fmla="*/ 195 h 250"/>
                <a:gd name="T16" fmla="*/ 2 w 1048"/>
                <a:gd name="T17" fmla="*/ 161 h 250"/>
                <a:gd name="T18" fmla="*/ 4 w 1048"/>
                <a:gd name="T19" fmla="*/ 125 h 250"/>
                <a:gd name="T20" fmla="*/ 9 w 1048"/>
                <a:gd name="T21" fmla="*/ 76 h 250"/>
                <a:gd name="T22" fmla="*/ 13 w 1048"/>
                <a:gd name="T23" fmla="*/ 55 h 250"/>
                <a:gd name="T24" fmla="*/ 15 w 1048"/>
                <a:gd name="T25" fmla="*/ 28 h 250"/>
                <a:gd name="T26" fmla="*/ 17 w 1048"/>
                <a:gd name="T27" fmla="*/ 14 h 250"/>
                <a:gd name="T28" fmla="*/ 22 w 1048"/>
                <a:gd name="T29" fmla="*/ 28 h 250"/>
                <a:gd name="T30" fmla="*/ 24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9891" name="Oval 52"/>
            <p:cNvSpPr>
              <a:spLocks noChangeArrowheads="1"/>
            </p:cNvSpPr>
            <p:nvPr>
              <p:custDataLst>
                <p:tags r:id="rId3"/>
              </p:custDataLst>
            </p:nvPr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9892" name="Oval 53"/>
            <p:cNvSpPr>
              <a:spLocks noChangeArrowheads="1"/>
            </p:cNvSpPr>
            <p:nvPr>
              <p:custDataLst>
                <p:tags r:id="rId4"/>
              </p:custDataLst>
            </p:nvPr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9893" name="Oval 54"/>
            <p:cNvSpPr>
              <a:spLocks noChangeArrowheads="1"/>
            </p:cNvSpPr>
            <p:nvPr>
              <p:custDataLst>
                <p:tags r:id="rId5"/>
              </p:custDataLst>
            </p:nvPr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9894" name="Oval 55"/>
            <p:cNvSpPr>
              <a:spLocks noChangeArrowheads="1"/>
            </p:cNvSpPr>
            <p:nvPr>
              <p:custDataLst>
                <p:tags r:id="rId6"/>
              </p:custDataLst>
            </p:nvPr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9895" name="Oval 56"/>
            <p:cNvSpPr>
              <a:spLocks noChangeArrowheads="1"/>
            </p:cNvSpPr>
            <p:nvPr>
              <p:custDataLst>
                <p:tags r:id="rId7"/>
              </p:custDataLst>
            </p:nvPr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9896" name="Oval 57"/>
            <p:cNvSpPr>
              <a:spLocks noChangeArrowheads="1"/>
            </p:cNvSpPr>
            <p:nvPr>
              <p:custDataLst>
                <p:tags r:id="rId8"/>
              </p:custDataLst>
            </p:nvPr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9897" name="Oval 58"/>
            <p:cNvSpPr>
              <a:spLocks noChangeArrowheads="1"/>
            </p:cNvSpPr>
            <p:nvPr>
              <p:custDataLst>
                <p:tags r:id="rId9"/>
              </p:custDataLst>
            </p:nvPr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9898" name="AutoShape 59"/>
            <p:cNvSpPr>
              <a:spLocks noChangeArrowheads="1"/>
            </p:cNvSpPr>
            <p:nvPr>
              <p:custDataLst>
                <p:tags r:id="rId10"/>
              </p:custDataLst>
            </p:nvPr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9899" name="Freeform 60"/>
            <p:cNvSpPr>
              <a:spLocks/>
            </p:cNvSpPr>
            <p:nvPr>
              <p:custDataLst>
                <p:tags r:id="rId11"/>
              </p:custDataLst>
            </p:nvPr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9900" name="Freeform 61"/>
            <p:cNvSpPr>
              <a:spLocks/>
            </p:cNvSpPr>
            <p:nvPr>
              <p:custDataLst>
                <p:tags r:id="rId12"/>
              </p:custDataLst>
            </p:nvPr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9901" name="Freeform 62"/>
            <p:cNvSpPr>
              <a:spLocks/>
            </p:cNvSpPr>
            <p:nvPr>
              <p:custDataLst>
                <p:tags r:id="rId13"/>
              </p:custDataLst>
            </p:nvPr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9902" name="Freeform 63"/>
            <p:cNvSpPr>
              <a:spLocks/>
            </p:cNvSpPr>
            <p:nvPr>
              <p:custDataLst>
                <p:tags r:id="rId14"/>
              </p:custDataLst>
            </p:nvPr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19852" name="Oval 64" descr="Dark vertical"/>
          <p:cNvSpPr>
            <a:spLocks noChangeArrowheads="1"/>
          </p:cNvSpPr>
          <p:nvPr/>
        </p:nvSpPr>
        <p:spPr bwMode="auto">
          <a:xfrm>
            <a:off x="5099050" y="3584575"/>
            <a:ext cx="304800" cy="304800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19853" name="Oval 65" descr="Dark vertical"/>
          <p:cNvSpPr>
            <a:spLocks noChangeArrowheads="1"/>
          </p:cNvSpPr>
          <p:nvPr/>
        </p:nvSpPr>
        <p:spPr bwMode="auto">
          <a:xfrm>
            <a:off x="5480050" y="3584575"/>
            <a:ext cx="304800" cy="304800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19854" name="Oval 66" descr="Dark vertical"/>
          <p:cNvSpPr>
            <a:spLocks noChangeArrowheads="1"/>
          </p:cNvSpPr>
          <p:nvPr/>
        </p:nvSpPr>
        <p:spPr bwMode="auto">
          <a:xfrm>
            <a:off x="5861050" y="3584575"/>
            <a:ext cx="304800" cy="304800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19855" name="Oval 67" descr="Dark vertical"/>
          <p:cNvSpPr>
            <a:spLocks noChangeArrowheads="1"/>
          </p:cNvSpPr>
          <p:nvPr/>
        </p:nvSpPr>
        <p:spPr bwMode="auto">
          <a:xfrm>
            <a:off x="5473700" y="3216275"/>
            <a:ext cx="304800" cy="304800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19856" name="Oval 68"/>
          <p:cNvSpPr>
            <a:spLocks noChangeArrowheads="1"/>
          </p:cNvSpPr>
          <p:nvPr/>
        </p:nvSpPr>
        <p:spPr bwMode="auto">
          <a:xfrm>
            <a:off x="6613525" y="3570288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19857" name="Oval 69"/>
          <p:cNvSpPr>
            <a:spLocks noChangeArrowheads="1"/>
          </p:cNvSpPr>
          <p:nvPr/>
        </p:nvSpPr>
        <p:spPr bwMode="auto">
          <a:xfrm>
            <a:off x="3368675" y="3073400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19858" name="Text Box 70"/>
          <p:cNvSpPr txBox="1">
            <a:spLocks noChangeArrowheads="1"/>
          </p:cNvSpPr>
          <p:nvPr/>
        </p:nvSpPr>
        <p:spPr bwMode="auto">
          <a:xfrm>
            <a:off x="3717925" y="2979738"/>
            <a:ext cx="4572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>
                <a:latin typeface="Times New Roman" pitchFamily="18" charset="0"/>
              </a:rPr>
              <a:t>'s </a:t>
            </a:r>
          </a:p>
        </p:txBody>
      </p:sp>
      <p:sp>
        <p:nvSpPr>
          <p:cNvPr id="119859" name="Text Box 71"/>
          <p:cNvSpPr txBox="1">
            <a:spLocks noChangeArrowheads="1"/>
          </p:cNvSpPr>
          <p:nvPr/>
        </p:nvSpPr>
        <p:spPr bwMode="auto">
          <a:xfrm>
            <a:off x="249238" y="6257925"/>
            <a:ext cx="13716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000">
                <a:solidFill>
                  <a:srgbClr val="06961A"/>
                </a:solidFill>
                <a:latin typeface="Comic Sans MS" pitchFamily="66" charset="0"/>
              </a:rPr>
              <a:t>What about 3-ply?</a:t>
            </a:r>
          </a:p>
        </p:txBody>
      </p:sp>
      <p:sp>
        <p:nvSpPr>
          <p:cNvPr id="119860" name="Rectangle 72"/>
          <p:cNvSpPr>
            <a:spLocks noChangeArrowheads="1"/>
          </p:cNvSpPr>
          <p:nvPr/>
        </p:nvSpPr>
        <p:spPr bwMode="auto">
          <a:xfrm>
            <a:off x="7696200" y="5973763"/>
            <a:ext cx="96361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>
                <a:latin typeface="Times" charset="0"/>
              </a:rPr>
              <a:t> </a:t>
            </a:r>
            <a:r>
              <a:rPr lang="en-US" b="1" i="1">
                <a:solidFill>
                  <a:srgbClr val="0B04FF"/>
                </a:solidFill>
                <a:latin typeface="Times" charset="0"/>
              </a:rPr>
              <a:t>2-ply</a:t>
            </a:r>
            <a:r>
              <a:rPr lang="en-US">
                <a:solidFill>
                  <a:srgbClr val="0B04FF"/>
                </a:solidFill>
                <a:latin typeface="Times" charset="0"/>
              </a:rPr>
              <a:t> </a:t>
            </a:r>
          </a:p>
        </p:txBody>
      </p:sp>
      <p:sp>
        <p:nvSpPr>
          <p:cNvPr id="119861" name="Rectangle 73"/>
          <p:cNvSpPr>
            <a:spLocks noChangeArrowheads="1"/>
          </p:cNvSpPr>
          <p:nvPr/>
        </p:nvSpPr>
        <p:spPr bwMode="auto">
          <a:xfrm>
            <a:off x="7696200" y="4419600"/>
            <a:ext cx="96361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>
                <a:latin typeface="Times" charset="0"/>
              </a:rPr>
              <a:t> </a:t>
            </a:r>
            <a:r>
              <a:rPr lang="en-US" b="1" i="1">
                <a:solidFill>
                  <a:srgbClr val="0B04FF"/>
                </a:solidFill>
                <a:latin typeface="Times" charset="0"/>
              </a:rPr>
              <a:t>1-ply</a:t>
            </a:r>
            <a:r>
              <a:rPr lang="en-US">
                <a:solidFill>
                  <a:srgbClr val="0B04FF"/>
                </a:solidFill>
                <a:latin typeface="Times" charset="0"/>
              </a:rPr>
              <a:t> </a:t>
            </a:r>
          </a:p>
        </p:txBody>
      </p:sp>
      <p:sp>
        <p:nvSpPr>
          <p:cNvPr id="119862" name="Text Box 74"/>
          <p:cNvSpPr txBox="1">
            <a:spLocks noChangeArrowheads="1"/>
          </p:cNvSpPr>
          <p:nvPr/>
        </p:nvSpPr>
        <p:spPr bwMode="auto">
          <a:xfrm>
            <a:off x="7777163" y="4799013"/>
            <a:ext cx="83820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200">
                <a:solidFill>
                  <a:srgbClr val="0B04FF"/>
                </a:solidFill>
              </a:rPr>
              <a:t>scores</a:t>
            </a:r>
          </a:p>
        </p:txBody>
      </p:sp>
      <p:sp>
        <p:nvSpPr>
          <p:cNvPr id="119863" name="Text Box 75"/>
          <p:cNvSpPr txBox="1">
            <a:spLocks noChangeArrowheads="1"/>
          </p:cNvSpPr>
          <p:nvPr/>
        </p:nvSpPr>
        <p:spPr bwMode="auto">
          <a:xfrm>
            <a:off x="7770813" y="6354763"/>
            <a:ext cx="83820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200">
                <a:solidFill>
                  <a:srgbClr val="0B04FF"/>
                </a:solidFill>
              </a:rPr>
              <a:t>scores</a:t>
            </a:r>
          </a:p>
        </p:txBody>
      </p:sp>
      <p:sp>
        <p:nvSpPr>
          <p:cNvPr id="119864" name="Text Box 76"/>
          <p:cNvSpPr txBox="1">
            <a:spLocks noChangeArrowheads="1"/>
          </p:cNvSpPr>
          <p:nvPr/>
        </p:nvSpPr>
        <p:spPr bwMode="auto">
          <a:xfrm>
            <a:off x="392113" y="6505575"/>
            <a:ext cx="100012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000" b="1">
                <a:latin typeface="Courier New" pitchFamily="49" charset="0"/>
              </a:rPr>
              <a:t>Try it!</a:t>
            </a:r>
          </a:p>
        </p:txBody>
      </p:sp>
      <p:sp>
        <p:nvSpPr>
          <p:cNvPr id="119865" name="Line 93"/>
          <p:cNvSpPr>
            <a:spLocks noChangeShapeType="1"/>
          </p:cNvSpPr>
          <p:nvPr/>
        </p:nvSpPr>
        <p:spPr bwMode="auto">
          <a:xfrm>
            <a:off x="4822825" y="4029075"/>
            <a:ext cx="0" cy="3000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9866" name="Line 94"/>
          <p:cNvSpPr>
            <a:spLocks noChangeShapeType="1"/>
          </p:cNvSpPr>
          <p:nvPr/>
        </p:nvSpPr>
        <p:spPr bwMode="auto">
          <a:xfrm>
            <a:off x="4394200" y="5319713"/>
            <a:ext cx="368617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9867" name="Line 100"/>
          <p:cNvSpPr>
            <a:spLocks noChangeShapeType="1"/>
          </p:cNvSpPr>
          <p:nvPr/>
        </p:nvSpPr>
        <p:spPr bwMode="auto">
          <a:xfrm>
            <a:off x="5211763" y="4029075"/>
            <a:ext cx="0" cy="3000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9868" name="Line 101"/>
          <p:cNvSpPr>
            <a:spLocks noChangeShapeType="1"/>
          </p:cNvSpPr>
          <p:nvPr/>
        </p:nvSpPr>
        <p:spPr bwMode="auto">
          <a:xfrm>
            <a:off x="5602288" y="4029075"/>
            <a:ext cx="0" cy="3000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9869" name="Line 102"/>
          <p:cNvSpPr>
            <a:spLocks noChangeShapeType="1"/>
          </p:cNvSpPr>
          <p:nvPr/>
        </p:nvSpPr>
        <p:spPr bwMode="auto">
          <a:xfrm>
            <a:off x="5992813" y="4029075"/>
            <a:ext cx="0" cy="3000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9870" name="Line 103"/>
          <p:cNvSpPr>
            <a:spLocks noChangeShapeType="1"/>
          </p:cNvSpPr>
          <p:nvPr/>
        </p:nvSpPr>
        <p:spPr bwMode="auto">
          <a:xfrm>
            <a:off x="6381750" y="4029075"/>
            <a:ext cx="0" cy="3000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9871" name="Line 104"/>
          <p:cNvSpPr>
            <a:spLocks noChangeShapeType="1"/>
          </p:cNvSpPr>
          <p:nvPr/>
        </p:nvSpPr>
        <p:spPr bwMode="auto">
          <a:xfrm>
            <a:off x="6772275" y="4029075"/>
            <a:ext cx="0" cy="3000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9872" name="Line 105"/>
          <p:cNvSpPr>
            <a:spLocks noChangeShapeType="1"/>
          </p:cNvSpPr>
          <p:nvPr/>
        </p:nvSpPr>
        <p:spPr bwMode="auto">
          <a:xfrm>
            <a:off x="7162800" y="4029075"/>
            <a:ext cx="0" cy="3000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9873" name="Line 106"/>
          <p:cNvSpPr>
            <a:spLocks noChangeShapeType="1"/>
          </p:cNvSpPr>
          <p:nvPr/>
        </p:nvSpPr>
        <p:spPr bwMode="auto">
          <a:xfrm>
            <a:off x="4800600" y="5486400"/>
            <a:ext cx="0" cy="3000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9874" name="Line 107"/>
          <p:cNvSpPr>
            <a:spLocks noChangeShapeType="1"/>
          </p:cNvSpPr>
          <p:nvPr/>
        </p:nvSpPr>
        <p:spPr bwMode="auto">
          <a:xfrm>
            <a:off x="5189538" y="5486400"/>
            <a:ext cx="0" cy="3000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9875" name="Line 108"/>
          <p:cNvSpPr>
            <a:spLocks noChangeShapeType="1"/>
          </p:cNvSpPr>
          <p:nvPr/>
        </p:nvSpPr>
        <p:spPr bwMode="auto">
          <a:xfrm>
            <a:off x="5580063" y="5486400"/>
            <a:ext cx="0" cy="3000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9876" name="Line 109"/>
          <p:cNvSpPr>
            <a:spLocks noChangeShapeType="1"/>
          </p:cNvSpPr>
          <p:nvPr/>
        </p:nvSpPr>
        <p:spPr bwMode="auto">
          <a:xfrm>
            <a:off x="5970588" y="5486400"/>
            <a:ext cx="0" cy="3000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9877" name="Line 110"/>
          <p:cNvSpPr>
            <a:spLocks noChangeShapeType="1"/>
          </p:cNvSpPr>
          <p:nvPr/>
        </p:nvSpPr>
        <p:spPr bwMode="auto">
          <a:xfrm>
            <a:off x="6359525" y="5486400"/>
            <a:ext cx="0" cy="3000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9878" name="Line 111"/>
          <p:cNvSpPr>
            <a:spLocks noChangeShapeType="1"/>
          </p:cNvSpPr>
          <p:nvPr/>
        </p:nvSpPr>
        <p:spPr bwMode="auto">
          <a:xfrm>
            <a:off x="6750050" y="5486400"/>
            <a:ext cx="0" cy="3000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9879" name="Line 112"/>
          <p:cNvSpPr>
            <a:spLocks noChangeShapeType="1"/>
          </p:cNvSpPr>
          <p:nvPr/>
        </p:nvSpPr>
        <p:spPr bwMode="auto">
          <a:xfrm>
            <a:off x="7140575" y="5486400"/>
            <a:ext cx="0" cy="3000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9880" name="Text Box 70"/>
          <p:cNvSpPr txBox="1">
            <a:spLocks noChangeArrowheads="1"/>
          </p:cNvSpPr>
          <p:nvPr/>
        </p:nvSpPr>
        <p:spPr bwMode="auto">
          <a:xfrm>
            <a:off x="2295525" y="3360738"/>
            <a:ext cx="16891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>
                <a:latin typeface="Times New Roman" pitchFamily="18" charset="0"/>
              </a:rPr>
              <a:t>turn </a:t>
            </a:r>
          </a:p>
        </p:txBody>
      </p:sp>
      <p:sp>
        <p:nvSpPr>
          <p:cNvPr id="94" name="Rectangle 73"/>
          <p:cNvSpPr>
            <a:spLocks noChangeArrowheads="1"/>
          </p:cNvSpPr>
          <p:nvPr/>
        </p:nvSpPr>
        <p:spPr bwMode="auto">
          <a:xfrm>
            <a:off x="7791450" y="1219200"/>
            <a:ext cx="901700" cy="4619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>
              <a:defRPr/>
            </a:pPr>
            <a:r>
              <a:rPr lang="en-US">
                <a:solidFill>
                  <a:schemeClr val="bg1">
                    <a:lumMod val="50000"/>
                  </a:schemeClr>
                </a:solidFill>
                <a:latin typeface="Times" pitchFamily="-106" charset="0"/>
                <a:ea typeface="ＭＳ Ｐゴシック" pitchFamily="-106" charset="-128"/>
                <a:cs typeface="ＭＳ Ｐゴシック" pitchFamily="-106" charset="-128"/>
              </a:rPr>
              <a:t> </a:t>
            </a:r>
            <a:r>
              <a:rPr lang="en-US" b="1" i="1">
                <a:solidFill>
                  <a:schemeClr val="bg1">
                    <a:lumMod val="50000"/>
                  </a:schemeClr>
                </a:solidFill>
                <a:latin typeface="Times" pitchFamily="-106" charset="0"/>
                <a:ea typeface="ＭＳ Ｐゴシック" pitchFamily="-106" charset="-128"/>
                <a:cs typeface="ＭＳ Ｐゴシック" pitchFamily="-106" charset="-128"/>
              </a:rPr>
              <a:t>0-ply</a:t>
            </a:r>
            <a:r>
              <a:rPr lang="en-US">
                <a:solidFill>
                  <a:schemeClr val="bg1">
                    <a:lumMod val="50000"/>
                  </a:schemeClr>
                </a:solidFill>
                <a:latin typeface="Times" pitchFamily="-106" charset="0"/>
                <a:ea typeface="ＭＳ Ｐゴシック" pitchFamily="-106" charset="-128"/>
                <a:cs typeface="ＭＳ Ｐゴシック" pitchFamily="-106" charset="-128"/>
              </a:rPr>
              <a:t> </a:t>
            </a:r>
          </a:p>
        </p:txBody>
      </p:sp>
      <p:sp>
        <p:nvSpPr>
          <p:cNvPr id="95" name="Text Box 74"/>
          <p:cNvSpPr txBox="1">
            <a:spLocks noChangeArrowheads="1"/>
          </p:cNvSpPr>
          <p:nvPr/>
        </p:nvSpPr>
        <p:spPr bwMode="auto">
          <a:xfrm>
            <a:off x="7872413" y="1598613"/>
            <a:ext cx="838200" cy="2746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en-US" sz="1200">
                <a:solidFill>
                  <a:schemeClr val="bg1">
                    <a:lumMod val="50000"/>
                  </a:schemeClr>
                </a:solidFill>
                <a:latin typeface="Arial" pitchFamily="-106" charset="0"/>
                <a:ea typeface="ＭＳ Ｐゴシック" pitchFamily="-106" charset="-128"/>
                <a:cs typeface="ＭＳ Ｐゴシック" pitchFamily="-106" charset="-128"/>
              </a:rPr>
              <a:t>scores</a:t>
            </a:r>
          </a:p>
        </p:txBody>
      </p:sp>
      <p:sp>
        <p:nvSpPr>
          <p:cNvPr id="119883" name="Rectangle 95"/>
          <p:cNvSpPr>
            <a:spLocks noChangeArrowheads="1"/>
          </p:cNvSpPr>
          <p:nvPr/>
        </p:nvSpPr>
        <p:spPr bwMode="auto">
          <a:xfrm>
            <a:off x="4614863" y="1357313"/>
            <a:ext cx="393700" cy="322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sz="1500" b="1">
                <a:solidFill>
                  <a:srgbClr val="7F7F7F"/>
                </a:solidFill>
                <a:latin typeface="Times" charset="0"/>
              </a:rPr>
              <a:t> -1</a:t>
            </a:r>
            <a:endParaRPr lang="en-US" sz="1500" b="1"/>
          </a:p>
        </p:txBody>
      </p:sp>
      <p:sp>
        <p:nvSpPr>
          <p:cNvPr id="119884" name="Rectangle 96"/>
          <p:cNvSpPr>
            <a:spLocks noChangeArrowheads="1"/>
          </p:cNvSpPr>
          <p:nvPr/>
        </p:nvSpPr>
        <p:spPr bwMode="auto">
          <a:xfrm>
            <a:off x="5016500" y="1357313"/>
            <a:ext cx="425450" cy="322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sz="1500" b="1">
                <a:solidFill>
                  <a:srgbClr val="7F7F7F"/>
                </a:solidFill>
                <a:latin typeface="Times" charset="0"/>
              </a:rPr>
              <a:t> 50</a:t>
            </a:r>
            <a:endParaRPr lang="en-US" sz="1500" b="1"/>
          </a:p>
        </p:txBody>
      </p:sp>
      <p:sp>
        <p:nvSpPr>
          <p:cNvPr id="119885" name="Rectangle 97"/>
          <p:cNvSpPr>
            <a:spLocks noChangeArrowheads="1"/>
          </p:cNvSpPr>
          <p:nvPr/>
        </p:nvSpPr>
        <p:spPr bwMode="auto">
          <a:xfrm>
            <a:off x="5430838" y="1357313"/>
            <a:ext cx="376237" cy="322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sz="1500" b="1">
                <a:solidFill>
                  <a:srgbClr val="7F7F7F"/>
                </a:solidFill>
                <a:latin typeface="Times" charset="0"/>
              </a:rPr>
              <a:t>50</a:t>
            </a:r>
            <a:endParaRPr lang="en-US" sz="1500" b="1"/>
          </a:p>
        </p:txBody>
      </p:sp>
      <p:sp>
        <p:nvSpPr>
          <p:cNvPr id="119886" name="Rectangle 98"/>
          <p:cNvSpPr>
            <a:spLocks noChangeArrowheads="1"/>
          </p:cNvSpPr>
          <p:nvPr/>
        </p:nvSpPr>
        <p:spPr bwMode="auto">
          <a:xfrm>
            <a:off x="5830888" y="1357313"/>
            <a:ext cx="376237" cy="322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sz="1500" b="1">
                <a:solidFill>
                  <a:srgbClr val="7F7F7F"/>
                </a:solidFill>
                <a:latin typeface="Times" charset="0"/>
              </a:rPr>
              <a:t>50</a:t>
            </a:r>
            <a:endParaRPr lang="en-US" sz="1500" b="1"/>
          </a:p>
        </p:txBody>
      </p:sp>
      <p:sp>
        <p:nvSpPr>
          <p:cNvPr id="119887" name="Rectangle 99"/>
          <p:cNvSpPr>
            <a:spLocks noChangeArrowheads="1"/>
          </p:cNvSpPr>
          <p:nvPr/>
        </p:nvSpPr>
        <p:spPr bwMode="auto">
          <a:xfrm>
            <a:off x="6143625" y="1357313"/>
            <a:ext cx="425450" cy="322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sz="1500" b="1">
                <a:solidFill>
                  <a:srgbClr val="7F7F7F"/>
                </a:solidFill>
                <a:latin typeface="Times" charset="0"/>
              </a:rPr>
              <a:t> 50</a:t>
            </a:r>
            <a:endParaRPr lang="en-US" sz="1500" b="1"/>
          </a:p>
        </p:txBody>
      </p:sp>
      <p:sp>
        <p:nvSpPr>
          <p:cNvPr id="119888" name="Rectangle 100"/>
          <p:cNvSpPr>
            <a:spLocks noChangeArrowheads="1"/>
          </p:cNvSpPr>
          <p:nvPr/>
        </p:nvSpPr>
        <p:spPr bwMode="auto">
          <a:xfrm>
            <a:off x="6548438" y="1357313"/>
            <a:ext cx="377825" cy="322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sz="1500" b="1">
                <a:solidFill>
                  <a:srgbClr val="7F7F7F"/>
                </a:solidFill>
                <a:latin typeface="Times" charset="0"/>
              </a:rPr>
              <a:t>50</a:t>
            </a:r>
            <a:endParaRPr lang="en-US" sz="1500" b="1"/>
          </a:p>
        </p:txBody>
      </p:sp>
      <p:sp>
        <p:nvSpPr>
          <p:cNvPr id="119889" name="Rectangle 101"/>
          <p:cNvSpPr>
            <a:spLocks noChangeArrowheads="1"/>
          </p:cNvSpPr>
          <p:nvPr/>
        </p:nvSpPr>
        <p:spPr bwMode="auto">
          <a:xfrm>
            <a:off x="6929438" y="1357313"/>
            <a:ext cx="377825" cy="322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sz="1500" b="1">
                <a:solidFill>
                  <a:srgbClr val="7F7F7F"/>
                </a:solidFill>
                <a:latin typeface="Times" charset="0"/>
              </a:rPr>
              <a:t>50</a:t>
            </a:r>
            <a:endParaRPr lang="en-US" sz="1500" b="1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0834" name="Group 2"/>
          <p:cNvGrpSpPr>
            <a:grpSpLocks/>
          </p:cNvGrpSpPr>
          <p:nvPr/>
        </p:nvGrpSpPr>
        <p:grpSpPr bwMode="auto">
          <a:xfrm>
            <a:off x="549275" y="930275"/>
            <a:ext cx="7964488" cy="180975"/>
            <a:chOff x="295" y="1311"/>
            <a:chExt cx="5177" cy="114"/>
          </a:xfrm>
        </p:grpSpPr>
        <p:sp>
          <p:nvSpPr>
            <p:cNvPr id="120846" name="Rectangle 3"/>
            <p:cNvSpPr>
              <a:spLocks noChangeArrowheads="1"/>
            </p:cNvSpPr>
            <p:nvPr/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0847" name="Rectangle 4"/>
            <p:cNvSpPr>
              <a:spLocks noChangeArrowheads="1"/>
            </p:cNvSpPr>
            <p:nvPr/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20835" name="Text Box 5"/>
          <p:cNvSpPr txBox="1">
            <a:spLocks noChangeArrowheads="1"/>
          </p:cNvSpPr>
          <p:nvPr/>
        </p:nvSpPr>
        <p:spPr bwMode="auto">
          <a:xfrm>
            <a:off x="865188" y="139700"/>
            <a:ext cx="7315200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3600" b="1">
                <a:latin typeface="Courier New" pitchFamily="49" charset="0"/>
              </a:rPr>
              <a:t>scoreBoard vs. scoresFor</a:t>
            </a:r>
          </a:p>
        </p:txBody>
      </p:sp>
      <p:sp>
        <p:nvSpPr>
          <p:cNvPr id="120836" name="Text Box 6"/>
          <p:cNvSpPr txBox="1">
            <a:spLocks noChangeArrowheads="1"/>
          </p:cNvSpPr>
          <p:nvPr/>
        </p:nvSpPr>
        <p:spPr bwMode="auto">
          <a:xfrm>
            <a:off x="431800" y="1277938"/>
            <a:ext cx="60960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b="1">
                <a:latin typeface="Courier New" pitchFamily="49" charset="0"/>
              </a:rPr>
              <a:t>scoreBoard</a:t>
            </a:r>
            <a:r>
              <a:rPr lang="en-US">
                <a:latin typeface="Times" charset="0"/>
              </a:rPr>
              <a:t>  looks ahead 0 moves</a:t>
            </a:r>
            <a:endParaRPr lang="en-US">
              <a:solidFill>
                <a:srgbClr val="0B04FF"/>
              </a:solidFill>
              <a:latin typeface="Times" charset="0"/>
            </a:endParaRPr>
          </a:p>
        </p:txBody>
      </p:sp>
      <p:sp>
        <p:nvSpPr>
          <p:cNvPr id="120837" name="Text Box 7"/>
          <p:cNvSpPr txBox="1">
            <a:spLocks noChangeArrowheads="1"/>
          </p:cNvSpPr>
          <p:nvPr/>
        </p:nvSpPr>
        <p:spPr bwMode="auto">
          <a:xfrm>
            <a:off x="5405438" y="1277938"/>
            <a:ext cx="161131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000">
                <a:solidFill>
                  <a:srgbClr val="0902AB"/>
                </a:solidFill>
              </a:rPr>
              <a:t>The "Zen" approach -- we are excellent at this!</a:t>
            </a:r>
          </a:p>
        </p:txBody>
      </p:sp>
      <p:sp>
        <p:nvSpPr>
          <p:cNvPr id="120838" name="Rectangle 9"/>
          <p:cNvSpPr>
            <a:spLocks noChangeArrowheads="1"/>
          </p:cNvSpPr>
          <p:nvPr/>
        </p:nvSpPr>
        <p:spPr bwMode="auto">
          <a:xfrm>
            <a:off x="7678738" y="1282700"/>
            <a:ext cx="90328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>
                <a:latin typeface="Times" charset="0"/>
              </a:rPr>
              <a:t> </a:t>
            </a:r>
            <a:r>
              <a:rPr lang="en-US" b="1" i="1">
                <a:latin typeface="Times" charset="0"/>
              </a:rPr>
              <a:t>0-ply</a:t>
            </a:r>
            <a:r>
              <a:rPr lang="en-US">
                <a:latin typeface="Times" charset="0"/>
              </a:rPr>
              <a:t> </a:t>
            </a:r>
          </a:p>
        </p:txBody>
      </p:sp>
      <p:sp>
        <p:nvSpPr>
          <p:cNvPr id="120839" name="Text Box 11"/>
          <p:cNvSpPr txBox="1">
            <a:spLocks noChangeArrowheads="1"/>
          </p:cNvSpPr>
          <p:nvPr/>
        </p:nvSpPr>
        <p:spPr bwMode="auto">
          <a:xfrm>
            <a:off x="685800" y="3087688"/>
            <a:ext cx="7827963" cy="830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b="1">
                <a:latin typeface="Courier New" pitchFamily="49" charset="0"/>
              </a:rPr>
              <a:t>scoresFor( self, b )</a:t>
            </a:r>
            <a:r>
              <a:rPr lang="en-US">
                <a:solidFill>
                  <a:srgbClr val="0902AB"/>
                </a:solidFill>
              </a:rPr>
              <a:t> </a:t>
            </a:r>
            <a:r>
              <a:rPr lang="en-US"/>
              <a:t>returns a LIST of scores,</a:t>
            </a:r>
            <a:r>
              <a:rPr lang="en-US">
                <a:solidFill>
                  <a:srgbClr val="0902AB"/>
                </a:solidFill>
              </a:rPr>
              <a:t> </a:t>
            </a:r>
            <a:r>
              <a:rPr lang="en-US" i="1">
                <a:solidFill>
                  <a:srgbClr val="0902AB"/>
                </a:solidFill>
              </a:rPr>
              <a:t>one for each column you </a:t>
            </a:r>
            <a:r>
              <a:rPr lang="en-US" i="1">
                <a:solidFill>
                  <a:srgbClr val="FF0000"/>
                </a:solidFill>
              </a:rPr>
              <a:t>might </a:t>
            </a:r>
            <a:r>
              <a:rPr lang="en-US" i="1">
                <a:solidFill>
                  <a:srgbClr val="0902AB"/>
                </a:solidFill>
              </a:rPr>
              <a:t>choose to move next…</a:t>
            </a:r>
            <a:endParaRPr lang="en-US">
              <a:solidFill>
                <a:srgbClr val="0902AB"/>
              </a:solidFill>
            </a:endParaRPr>
          </a:p>
        </p:txBody>
      </p:sp>
      <p:sp>
        <p:nvSpPr>
          <p:cNvPr id="120840" name="Rectangle 10"/>
          <p:cNvSpPr>
            <a:spLocks noChangeArrowheads="1"/>
          </p:cNvSpPr>
          <p:nvPr/>
        </p:nvSpPr>
        <p:spPr bwMode="auto">
          <a:xfrm>
            <a:off x="7696200" y="4724400"/>
            <a:ext cx="96361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>
                <a:latin typeface="Times" charset="0"/>
              </a:rPr>
              <a:t> </a:t>
            </a:r>
            <a:r>
              <a:rPr lang="en-US" b="1" i="1">
                <a:solidFill>
                  <a:srgbClr val="0B04FF"/>
                </a:solidFill>
                <a:latin typeface="Times" charset="0"/>
              </a:rPr>
              <a:t>1-ply</a:t>
            </a:r>
            <a:r>
              <a:rPr lang="en-US">
                <a:solidFill>
                  <a:srgbClr val="0B04FF"/>
                </a:solidFill>
                <a:latin typeface="Times" charset="0"/>
              </a:rPr>
              <a:t> </a:t>
            </a:r>
          </a:p>
        </p:txBody>
      </p:sp>
      <p:sp>
        <p:nvSpPr>
          <p:cNvPr id="120841" name="Rectangle 72"/>
          <p:cNvSpPr>
            <a:spLocks noChangeArrowheads="1"/>
          </p:cNvSpPr>
          <p:nvPr/>
        </p:nvSpPr>
        <p:spPr bwMode="auto">
          <a:xfrm>
            <a:off x="7699375" y="5334000"/>
            <a:ext cx="96361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>
                <a:latin typeface="Times" charset="0"/>
              </a:rPr>
              <a:t> </a:t>
            </a:r>
            <a:r>
              <a:rPr lang="en-US" b="1" i="1">
                <a:solidFill>
                  <a:srgbClr val="0B04FF"/>
                </a:solidFill>
                <a:latin typeface="Times" charset="0"/>
              </a:rPr>
              <a:t>2-ply</a:t>
            </a:r>
            <a:r>
              <a:rPr lang="en-US">
                <a:solidFill>
                  <a:srgbClr val="0B04FF"/>
                </a:solidFill>
                <a:latin typeface="Times" charset="0"/>
              </a:rPr>
              <a:t> </a:t>
            </a:r>
          </a:p>
        </p:txBody>
      </p:sp>
      <p:sp>
        <p:nvSpPr>
          <p:cNvPr id="120842" name="Rectangle 72"/>
          <p:cNvSpPr>
            <a:spLocks noChangeArrowheads="1"/>
          </p:cNvSpPr>
          <p:nvPr/>
        </p:nvSpPr>
        <p:spPr bwMode="auto">
          <a:xfrm>
            <a:off x="7912100" y="5867400"/>
            <a:ext cx="49212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>
                <a:latin typeface="Times" charset="0"/>
              </a:rPr>
              <a:t>…</a:t>
            </a:r>
            <a:endParaRPr lang="en-US">
              <a:solidFill>
                <a:srgbClr val="0B04FF"/>
              </a:solidFill>
              <a:latin typeface="Times" charset="0"/>
            </a:endParaRPr>
          </a:p>
        </p:txBody>
      </p:sp>
      <p:cxnSp>
        <p:nvCxnSpPr>
          <p:cNvPr id="120843" name="Straight Connector 14"/>
          <p:cNvCxnSpPr>
            <a:cxnSpLocks noChangeShapeType="1"/>
          </p:cNvCxnSpPr>
          <p:nvPr/>
        </p:nvCxnSpPr>
        <p:spPr bwMode="auto">
          <a:xfrm>
            <a:off x="609600" y="2667000"/>
            <a:ext cx="7848600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20844" name="Rectangle 13"/>
          <p:cNvSpPr>
            <a:spLocks noChangeArrowheads="1"/>
          </p:cNvSpPr>
          <p:nvPr/>
        </p:nvSpPr>
        <p:spPr bwMode="auto">
          <a:xfrm>
            <a:off x="7945438" y="1755775"/>
            <a:ext cx="419100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000">
                <a:solidFill>
                  <a:srgbClr val="000000"/>
                </a:solidFill>
              </a:rPr>
              <a:t>only</a:t>
            </a:r>
            <a:endParaRPr lang="en-US">
              <a:solidFill>
                <a:srgbClr val="000000"/>
              </a:solidFill>
            </a:endParaRPr>
          </a:p>
        </p:txBody>
      </p:sp>
      <p:sp>
        <p:nvSpPr>
          <p:cNvPr id="120845" name="Rectangle 10"/>
          <p:cNvSpPr>
            <a:spLocks noChangeArrowheads="1"/>
          </p:cNvSpPr>
          <p:nvPr/>
        </p:nvSpPr>
        <p:spPr bwMode="auto">
          <a:xfrm>
            <a:off x="7723188" y="4106863"/>
            <a:ext cx="90328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>
                <a:latin typeface="Times" charset="0"/>
              </a:rPr>
              <a:t> </a:t>
            </a:r>
            <a:r>
              <a:rPr lang="en-US" b="1" i="1">
                <a:solidFill>
                  <a:srgbClr val="0B04FF"/>
                </a:solidFill>
                <a:latin typeface="Times" charset="0"/>
              </a:rPr>
              <a:t>0-ply</a:t>
            </a:r>
            <a:r>
              <a:rPr lang="en-US">
                <a:solidFill>
                  <a:srgbClr val="0B04FF"/>
                </a:solidFill>
                <a:latin typeface="Times" charset="0"/>
              </a:rPr>
              <a:t> 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858" name="Oval 1026"/>
          <p:cNvSpPr>
            <a:spLocks noChangeArrowheads="1"/>
          </p:cNvSpPr>
          <p:nvPr/>
        </p:nvSpPr>
        <p:spPr bwMode="auto">
          <a:xfrm>
            <a:off x="4403725" y="396875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1859" name="Oval 1027" descr="Dark vertical"/>
          <p:cNvSpPr>
            <a:spLocks noChangeArrowheads="1"/>
          </p:cNvSpPr>
          <p:nvPr/>
        </p:nvSpPr>
        <p:spPr bwMode="auto">
          <a:xfrm>
            <a:off x="4403725" y="758825"/>
            <a:ext cx="304800" cy="304800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1860" name="Oval 1028"/>
          <p:cNvSpPr>
            <a:spLocks noChangeArrowheads="1"/>
          </p:cNvSpPr>
          <p:nvPr/>
        </p:nvSpPr>
        <p:spPr bwMode="auto">
          <a:xfrm>
            <a:off x="4403725" y="1122363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1861" name="Oval 1029"/>
          <p:cNvSpPr>
            <a:spLocks noChangeArrowheads="1"/>
          </p:cNvSpPr>
          <p:nvPr/>
        </p:nvSpPr>
        <p:spPr bwMode="auto">
          <a:xfrm>
            <a:off x="4403725" y="1485900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1862" name="Oval 1030"/>
          <p:cNvSpPr>
            <a:spLocks noChangeArrowheads="1"/>
          </p:cNvSpPr>
          <p:nvPr/>
        </p:nvSpPr>
        <p:spPr bwMode="auto">
          <a:xfrm>
            <a:off x="4403725" y="1849438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1863" name="Oval 1031" descr="Dark vertical"/>
          <p:cNvSpPr>
            <a:spLocks noChangeArrowheads="1"/>
          </p:cNvSpPr>
          <p:nvPr/>
        </p:nvSpPr>
        <p:spPr bwMode="auto">
          <a:xfrm>
            <a:off x="4403725" y="2212975"/>
            <a:ext cx="304800" cy="304800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1864" name="Oval 1032"/>
          <p:cNvSpPr>
            <a:spLocks noChangeArrowheads="1"/>
          </p:cNvSpPr>
          <p:nvPr/>
        </p:nvSpPr>
        <p:spPr bwMode="auto">
          <a:xfrm>
            <a:off x="4784725" y="39687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1865" name="Oval 1033"/>
          <p:cNvSpPr>
            <a:spLocks noChangeArrowheads="1"/>
          </p:cNvSpPr>
          <p:nvPr/>
        </p:nvSpPr>
        <p:spPr bwMode="auto">
          <a:xfrm>
            <a:off x="4784725" y="75882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1866" name="Oval 1035" descr="Dark vertical"/>
          <p:cNvSpPr>
            <a:spLocks noChangeArrowheads="1"/>
          </p:cNvSpPr>
          <p:nvPr/>
        </p:nvSpPr>
        <p:spPr bwMode="auto">
          <a:xfrm>
            <a:off x="4784725" y="1485900"/>
            <a:ext cx="304800" cy="304800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1867" name="Oval 1036"/>
          <p:cNvSpPr>
            <a:spLocks noChangeArrowheads="1"/>
          </p:cNvSpPr>
          <p:nvPr/>
        </p:nvSpPr>
        <p:spPr bwMode="auto">
          <a:xfrm>
            <a:off x="4784725" y="1849438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1868" name="Oval 1037" descr="Dark vertical"/>
          <p:cNvSpPr>
            <a:spLocks noChangeArrowheads="1"/>
          </p:cNvSpPr>
          <p:nvPr/>
        </p:nvSpPr>
        <p:spPr bwMode="auto">
          <a:xfrm>
            <a:off x="4784725" y="2212975"/>
            <a:ext cx="304800" cy="304800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1869" name="Oval 1038"/>
          <p:cNvSpPr>
            <a:spLocks noChangeArrowheads="1"/>
          </p:cNvSpPr>
          <p:nvPr/>
        </p:nvSpPr>
        <p:spPr bwMode="auto">
          <a:xfrm>
            <a:off x="5165725" y="39687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1870" name="Oval 1039"/>
          <p:cNvSpPr>
            <a:spLocks noChangeArrowheads="1"/>
          </p:cNvSpPr>
          <p:nvPr/>
        </p:nvSpPr>
        <p:spPr bwMode="auto">
          <a:xfrm>
            <a:off x="5165725" y="75882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1871" name="Oval 1040"/>
          <p:cNvSpPr>
            <a:spLocks noChangeArrowheads="1"/>
          </p:cNvSpPr>
          <p:nvPr/>
        </p:nvSpPr>
        <p:spPr bwMode="auto">
          <a:xfrm>
            <a:off x="5165725" y="1122363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1872" name="Oval 1042"/>
          <p:cNvSpPr>
            <a:spLocks noChangeArrowheads="1"/>
          </p:cNvSpPr>
          <p:nvPr/>
        </p:nvSpPr>
        <p:spPr bwMode="auto">
          <a:xfrm>
            <a:off x="5165725" y="1849438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1873" name="Oval 1043" descr="Dark vertical"/>
          <p:cNvSpPr>
            <a:spLocks noChangeArrowheads="1"/>
          </p:cNvSpPr>
          <p:nvPr/>
        </p:nvSpPr>
        <p:spPr bwMode="auto">
          <a:xfrm>
            <a:off x="5165725" y="2212975"/>
            <a:ext cx="304800" cy="304800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1874" name="Oval 1044"/>
          <p:cNvSpPr>
            <a:spLocks noChangeArrowheads="1"/>
          </p:cNvSpPr>
          <p:nvPr/>
        </p:nvSpPr>
        <p:spPr bwMode="auto">
          <a:xfrm>
            <a:off x="5546725" y="39687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1875" name="Oval 1045"/>
          <p:cNvSpPr>
            <a:spLocks noChangeArrowheads="1"/>
          </p:cNvSpPr>
          <p:nvPr/>
        </p:nvSpPr>
        <p:spPr bwMode="auto">
          <a:xfrm>
            <a:off x="5546725" y="75882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1876" name="Oval 1046"/>
          <p:cNvSpPr>
            <a:spLocks noChangeArrowheads="1"/>
          </p:cNvSpPr>
          <p:nvPr/>
        </p:nvSpPr>
        <p:spPr bwMode="auto">
          <a:xfrm>
            <a:off x="5546725" y="148590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1877" name="Oval 1047"/>
          <p:cNvSpPr>
            <a:spLocks noChangeArrowheads="1"/>
          </p:cNvSpPr>
          <p:nvPr/>
        </p:nvSpPr>
        <p:spPr bwMode="auto">
          <a:xfrm>
            <a:off x="5546725" y="184943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1878" name="Oval 1048"/>
          <p:cNvSpPr>
            <a:spLocks noChangeArrowheads="1"/>
          </p:cNvSpPr>
          <p:nvPr/>
        </p:nvSpPr>
        <p:spPr bwMode="auto">
          <a:xfrm>
            <a:off x="5546725" y="221297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1879" name="Oval 1049"/>
          <p:cNvSpPr>
            <a:spLocks noChangeArrowheads="1"/>
          </p:cNvSpPr>
          <p:nvPr/>
        </p:nvSpPr>
        <p:spPr bwMode="auto">
          <a:xfrm>
            <a:off x="5927725" y="39687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1880" name="Oval 1050"/>
          <p:cNvSpPr>
            <a:spLocks noChangeArrowheads="1"/>
          </p:cNvSpPr>
          <p:nvPr/>
        </p:nvSpPr>
        <p:spPr bwMode="auto">
          <a:xfrm>
            <a:off x="5927725" y="75882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1881" name="Oval 1051"/>
          <p:cNvSpPr>
            <a:spLocks noChangeArrowheads="1"/>
          </p:cNvSpPr>
          <p:nvPr/>
        </p:nvSpPr>
        <p:spPr bwMode="auto">
          <a:xfrm>
            <a:off x="5927725" y="1122363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1882" name="Oval 1052"/>
          <p:cNvSpPr>
            <a:spLocks noChangeArrowheads="1"/>
          </p:cNvSpPr>
          <p:nvPr/>
        </p:nvSpPr>
        <p:spPr bwMode="auto">
          <a:xfrm>
            <a:off x="5927725" y="148590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1883" name="Oval 1053"/>
          <p:cNvSpPr>
            <a:spLocks noChangeArrowheads="1"/>
          </p:cNvSpPr>
          <p:nvPr/>
        </p:nvSpPr>
        <p:spPr bwMode="auto">
          <a:xfrm>
            <a:off x="5927725" y="184943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1884" name="Oval 1054"/>
          <p:cNvSpPr>
            <a:spLocks noChangeArrowheads="1"/>
          </p:cNvSpPr>
          <p:nvPr/>
        </p:nvSpPr>
        <p:spPr bwMode="auto">
          <a:xfrm>
            <a:off x="5927725" y="221297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1885" name="Oval 1055"/>
          <p:cNvSpPr>
            <a:spLocks noChangeArrowheads="1"/>
          </p:cNvSpPr>
          <p:nvPr/>
        </p:nvSpPr>
        <p:spPr bwMode="auto">
          <a:xfrm>
            <a:off x="6308725" y="39687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1886" name="Oval 1056"/>
          <p:cNvSpPr>
            <a:spLocks noChangeArrowheads="1"/>
          </p:cNvSpPr>
          <p:nvPr/>
        </p:nvSpPr>
        <p:spPr bwMode="auto">
          <a:xfrm>
            <a:off x="6308725" y="75882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1887" name="Oval 1057"/>
          <p:cNvSpPr>
            <a:spLocks noChangeArrowheads="1"/>
          </p:cNvSpPr>
          <p:nvPr/>
        </p:nvSpPr>
        <p:spPr bwMode="auto">
          <a:xfrm>
            <a:off x="6308725" y="1122363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1888" name="Oval 1058"/>
          <p:cNvSpPr>
            <a:spLocks noChangeArrowheads="1"/>
          </p:cNvSpPr>
          <p:nvPr/>
        </p:nvSpPr>
        <p:spPr bwMode="auto">
          <a:xfrm>
            <a:off x="6308725" y="148590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1889" name="Oval 1059"/>
          <p:cNvSpPr>
            <a:spLocks noChangeArrowheads="1"/>
          </p:cNvSpPr>
          <p:nvPr/>
        </p:nvSpPr>
        <p:spPr bwMode="auto">
          <a:xfrm>
            <a:off x="6308725" y="184943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1890" name="Oval 1060"/>
          <p:cNvSpPr>
            <a:spLocks noChangeArrowheads="1"/>
          </p:cNvSpPr>
          <p:nvPr/>
        </p:nvSpPr>
        <p:spPr bwMode="auto">
          <a:xfrm>
            <a:off x="6308725" y="221297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1891" name="Oval 1061"/>
          <p:cNvSpPr>
            <a:spLocks noChangeArrowheads="1"/>
          </p:cNvSpPr>
          <p:nvPr/>
        </p:nvSpPr>
        <p:spPr bwMode="auto">
          <a:xfrm>
            <a:off x="6689725" y="39687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1892" name="Oval 1062"/>
          <p:cNvSpPr>
            <a:spLocks noChangeArrowheads="1"/>
          </p:cNvSpPr>
          <p:nvPr/>
        </p:nvSpPr>
        <p:spPr bwMode="auto">
          <a:xfrm>
            <a:off x="6689725" y="75882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1893" name="Oval 1063"/>
          <p:cNvSpPr>
            <a:spLocks noChangeArrowheads="1"/>
          </p:cNvSpPr>
          <p:nvPr/>
        </p:nvSpPr>
        <p:spPr bwMode="auto">
          <a:xfrm>
            <a:off x="6689725" y="1122363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1894" name="Oval 1064"/>
          <p:cNvSpPr>
            <a:spLocks noChangeArrowheads="1"/>
          </p:cNvSpPr>
          <p:nvPr/>
        </p:nvSpPr>
        <p:spPr bwMode="auto">
          <a:xfrm>
            <a:off x="6689725" y="1485900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1895" name="Oval 1065"/>
          <p:cNvSpPr>
            <a:spLocks noChangeArrowheads="1"/>
          </p:cNvSpPr>
          <p:nvPr/>
        </p:nvSpPr>
        <p:spPr bwMode="auto">
          <a:xfrm>
            <a:off x="6689725" y="1849438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1896" name="Oval 1066"/>
          <p:cNvSpPr>
            <a:spLocks noChangeArrowheads="1"/>
          </p:cNvSpPr>
          <p:nvPr/>
        </p:nvSpPr>
        <p:spPr bwMode="auto">
          <a:xfrm>
            <a:off x="6689725" y="2212975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1897" name="Rectangle 1067"/>
          <p:cNvSpPr>
            <a:spLocks noChangeArrowheads="1"/>
          </p:cNvSpPr>
          <p:nvPr/>
        </p:nvSpPr>
        <p:spPr bwMode="auto">
          <a:xfrm>
            <a:off x="4343400" y="312738"/>
            <a:ext cx="2714625" cy="2278062"/>
          </a:xfrm>
          <a:prstGeom prst="rect">
            <a:avLst/>
          </a:prstGeom>
          <a:noFill/>
          <a:ln w="28575">
            <a:solidFill>
              <a:srgbClr val="008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1898" name="Rectangle 1068"/>
          <p:cNvSpPr>
            <a:spLocks noChangeArrowheads="1"/>
          </p:cNvSpPr>
          <p:nvPr/>
        </p:nvSpPr>
        <p:spPr bwMode="auto">
          <a:xfrm>
            <a:off x="3859213" y="252413"/>
            <a:ext cx="458787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sz="3600" b="1">
                <a:latin typeface="Courier New" pitchFamily="49" charset="0"/>
              </a:rPr>
              <a:t>b</a:t>
            </a:r>
          </a:p>
        </p:txBody>
      </p:sp>
      <p:sp>
        <p:nvSpPr>
          <p:cNvPr id="121899" name="Oval 1069"/>
          <p:cNvSpPr>
            <a:spLocks noChangeArrowheads="1"/>
          </p:cNvSpPr>
          <p:nvPr/>
        </p:nvSpPr>
        <p:spPr bwMode="auto">
          <a:xfrm>
            <a:off x="5546725" y="1122363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1900" name="Text Box 1070"/>
          <p:cNvSpPr txBox="1">
            <a:spLocks noChangeArrowheads="1"/>
          </p:cNvSpPr>
          <p:nvPr/>
        </p:nvSpPr>
        <p:spPr bwMode="auto">
          <a:xfrm>
            <a:off x="304800" y="3081338"/>
            <a:ext cx="228600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1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600">
                <a:latin typeface="Comic Sans MS" pitchFamily="66" charset="0"/>
              </a:rPr>
              <a:t>0-ply scores for </a:t>
            </a:r>
            <a:r>
              <a:rPr lang="en-US" sz="1600" b="1">
                <a:latin typeface="Courier New" pitchFamily="49" charset="0"/>
                <a:cs typeface="Courier New" pitchFamily="49" charset="0"/>
              </a:rPr>
              <a:t>'O'</a:t>
            </a:r>
            <a:r>
              <a:rPr lang="en-US" sz="1600">
                <a:latin typeface="Comic Sans MS" pitchFamily="66" charset="0"/>
              </a:rPr>
              <a:t>:</a:t>
            </a:r>
          </a:p>
        </p:txBody>
      </p:sp>
      <p:sp>
        <p:nvSpPr>
          <p:cNvPr id="121901" name="Text Box 1071"/>
          <p:cNvSpPr txBox="1">
            <a:spLocks noChangeArrowheads="1"/>
          </p:cNvSpPr>
          <p:nvPr/>
        </p:nvSpPr>
        <p:spPr bwMode="auto">
          <a:xfrm>
            <a:off x="2963863" y="2836863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400" b="1"/>
              <a:t>col 0</a:t>
            </a:r>
          </a:p>
        </p:txBody>
      </p:sp>
      <p:sp>
        <p:nvSpPr>
          <p:cNvPr id="121902" name="Text Box 1072"/>
          <p:cNvSpPr txBox="1">
            <a:spLocks noChangeArrowheads="1"/>
          </p:cNvSpPr>
          <p:nvPr/>
        </p:nvSpPr>
        <p:spPr bwMode="auto">
          <a:xfrm>
            <a:off x="3789363" y="2836863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400" b="1"/>
              <a:t>col 1</a:t>
            </a:r>
          </a:p>
        </p:txBody>
      </p:sp>
      <p:sp>
        <p:nvSpPr>
          <p:cNvPr id="121903" name="Text Box 1073"/>
          <p:cNvSpPr txBox="1">
            <a:spLocks noChangeArrowheads="1"/>
          </p:cNvSpPr>
          <p:nvPr/>
        </p:nvSpPr>
        <p:spPr bwMode="auto">
          <a:xfrm>
            <a:off x="4614863" y="2836863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400" b="1"/>
              <a:t>col 2</a:t>
            </a:r>
          </a:p>
        </p:txBody>
      </p:sp>
      <p:sp>
        <p:nvSpPr>
          <p:cNvPr id="121904" name="Text Box 1074"/>
          <p:cNvSpPr txBox="1">
            <a:spLocks noChangeArrowheads="1"/>
          </p:cNvSpPr>
          <p:nvPr/>
        </p:nvSpPr>
        <p:spPr bwMode="auto">
          <a:xfrm>
            <a:off x="5440363" y="2836863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400" b="1"/>
              <a:t>col 3</a:t>
            </a:r>
          </a:p>
        </p:txBody>
      </p:sp>
      <p:sp>
        <p:nvSpPr>
          <p:cNvPr id="121905" name="Text Box 1075"/>
          <p:cNvSpPr txBox="1">
            <a:spLocks noChangeArrowheads="1"/>
          </p:cNvSpPr>
          <p:nvPr/>
        </p:nvSpPr>
        <p:spPr bwMode="auto">
          <a:xfrm>
            <a:off x="6265863" y="2836863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400" b="1"/>
              <a:t>col 4</a:t>
            </a:r>
          </a:p>
        </p:txBody>
      </p:sp>
      <p:sp>
        <p:nvSpPr>
          <p:cNvPr id="121906" name="Text Box 1076"/>
          <p:cNvSpPr txBox="1">
            <a:spLocks noChangeArrowheads="1"/>
          </p:cNvSpPr>
          <p:nvPr/>
        </p:nvSpPr>
        <p:spPr bwMode="auto">
          <a:xfrm>
            <a:off x="7091363" y="2836863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400" b="1"/>
              <a:t>col 5</a:t>
            </a:r>
          </a:p>
        </p:txBody>
      </p:sp>
      <p:sp>
        <p:nvSpPr>
          <p:cNvPr id="121907" name="Text Box 1077"/>
          <p:cNvSpPr txBox="1">
            <a:spLocks noChangeArrowheads="1"/>
          </p:cNvSpPr>
          <p:nvPr/>
        </p:nvSpPr>
        <p:spPr bwMode="auto">
          <a:xfrm>
            <a:off x="7916863" y="2836863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400" b="1"/>
              <a:t>col 6</a:t>
            </a:r>
          </a:p>
        </p:txBody>
      </p:sp>
      <p:sp>
        <p:nvSpPr>
          <p:cNvPr id="121908" name="Rectangle 1078"/>
          <p:cNvSpPr>
            <a:spLocks noChangeArrowheads="1"/>
          </p:cNvSpPr>
          <p:nvPr/>
        </p:nvSpPr>
        <p:spPr bwMode="auto">
          <a:xfrm>
            <a:off x="2995613" y="3141663"/>
            <a:ext cx="525462" cy="45720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1909" name="Rectangle 1079"/>
          <p:cNvSpPr>
            <a:spLocks noChangeArrowheads="1"/>
          </p:cNvSpPr>
          <p:nvPr/>
        </p:nvSpPr>
        <p:spPr bwMode="auto">
          <a:xfrm>
            <a:off x="7948613" y="3141663"/>
            <a:ext cx="525462" cy="45720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1910" name="Rectangle 1080"/>
          <p:cNvSpPr>
            <a:spLocks noChangeArrowheads="1"/>
          </p:cNvSpPr>
          <p:nvPr/>
        </p:nvSpPr>
        <p:spPr bwMode="auto">
          <a:xfrm>
            <a:off x="7123113" y="3141663"/>
            <a:ext cx="525462" cy="45720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1911" name="Rectangle 1081"/>
          <p:cNvSpPr>
            <a:spLocks noChangeArrowheads="1"/>
          </p:cNvSpPr>
          <p:nvPr/>
        </p:nvSpPr>
        <p:spPr bwMode="auto">
          <a:xfrm>
            <a:off x="6297613" y="3141663"/>
            <a:ext cx="525462" cy="45720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1912" name="Rectangle 1082"/>
          <p:cNvSpPr>
            <a:spLocks noChangeArrowheads="1"/>
          </p:cNvSpPr>
          <p:nvPr/>
        </p:nvSpPr>
        <p:spPr bwMode="auto">
          <a:xfrm>
            <a:off x="5472113" y="3141663"/>
            <a:ext cx="525462" cy="45720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1913" name="Rectangle 1083"/>
          <p:cNvSpPr>
            <a:spLocks noChangeArrowheads="1"/>
          </p:cNvSpPr>
          <p:nvPr/>
        </p:nvSpPr>
        <p:spPr bwMode="auto">
          <a:xfrm>
            <a:off x="4646613" y="3141663"/>
            <a:ext cx="525462" cy="45720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1914" name="Rectangle 1084"/>
          <p:cNvSpPr>
            <a:spLocks noChangeArrowheads="1"/>
          </p:cNvSpPr>
          <p:nvPr/>
        </p:nvSpPr>
        <p:spPr bwMode="auto">
          <a:xfrm>
            <a:off x="3821113" y="3141663"/>
            <a:ext cx="525462" cy="45720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1915" name="Text Box 1085"/>
          <p:cNvSpPr txBox="1">
            <a:spLocks noChangeArrowheads="1"/>
          </p:cNvSpPr>
          <p:nvPr/>
        </p:nvSpPr>
        <p:spPr bwMode="auto">
          <a:xfrm>
            <a:off x="296863" y="4087813"/>
            <a:ext cx="228600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1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600">
                <a:latin typeface="Comic Sans MS" pitchFamily="66" charset="0"/>
              </a:rPr>
              <a:t>1-ply scores for </a:t>
            </a:r>
            <a:r>
              <a:rPr lang="en-US" sz="1600" b="1">
                <a:latin typeface="Courier New" pitchFamily="49" charset="0"/>
                <a:cs typeface="Courier New" pitchFamily="49" charset="0"/>
              </a:rPr>
              <a:t>'O'</a:t>
            </a:r>
            <a:r>
              <a:rPr lang="en-US" sz="1600">
                <a:latin typeface="Comic Sans MS" pitchFamily="66" charset="0"/>
              </a:rPr>
              <a:t>:</a:t>
            </a:r>
          </a:p>
        </p:txBody>
      </p:sp>
      <p:sp>
        <p:nvSpPr>
          <p:cNvPr id="121916" name="Text Box 1086"/>
          <p:cNvSpPr txBox="1">
            <a:spLocks noChangeArrowheads="1"/>
          </p:cNvSpPr>
          <p:nvPr/>
        </p:nvSpPr>
        <p:spPr bwMode="auto">
          <a:xfrm>
            <a:off x="2955925" y="3843338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400" b="1"/>
              <a:t>col 0</a:t>
            </a:r>
          </a:p>
        </p:txBody>
      </p:sp>
      <p:sp>
        <p:nvSpPr>
          <p:cNvPr id="121917" name="Text Box 1087"/>
          <p:cNvSpPr txBox="1">
            <a:spLocks noChangeArrowheads="1"/>
          </p:cNvSpPr>
          <p:nvPr/>
        </p:nvSpPr>
        <p:spPr bwMode="auto">
          <a:xfrm>
            <a:off x="3781425" y="3843338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400" b="1"/>
              <a:t>col 1</a:t>
            </a:r>
          </a:p>
        </p:txBody>
      </p:sp>
      <p:sp>
        <p:nvSpPr>
          <p:cNvPr id="121918" name="Text Box 1088"/>
          <p:cNvSpPr txBox="1">
            <a:spLocks noChangeArrowheads="1"/>
          </p:cNvSpPr>
          <p:nvPr/>
        </p:nvSpPr>
        <p:spPr bwMode="auto">
          <a:xfrm>
            <a:off x="4606925" y="3843338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400" b="1"/>
              <a:t>col 2</a:t>
            </a:r>
          </a:p>
        </p:txBody>
      </p:sp>
      <p:sp>
        <p:nvSpPr>
          <p:cNvPr id="121919" name="Text Box 1089"/>
          <p:cNvSpPr txBox="1">
            <a:spLocks noChangeArrowheads="1"/>
          </p:cNvSpPr>
          <p:nvPr/>
        </p:nvSpPr>
        <p:spPr bwMode="auto">
          <a:xfrm>
            <a:off x="5432425" y="3843338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400" b="1"/>
              <a:t>col 3</a:t>
            </a:r>
          </a:p>
        </p:txBody>
      </p:sp>
      <p:sp>
        <p:nvSpPr>
          <p:cNvPr id="121920" name="Text Box 1090"/>
          <p:cNvSpPr txBox="1">
            <a:spLocks noChangeArrowheads="1"/>
          </p:cNvSpPr>
          <p:nvPr/>
        </p:nvSpPr>
        <p:spPr bwMode="auto">
          <a:xfrm>
            <a:off x="6257925" y="3843338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400" b="1"/>
              <a:t>col 4</a:t>
            </a:r>
          </a:p>
        </p:txBody>
      </p:sp>
      <p:sp>
        <p:nvSpPr>
          <p:cNvPr id="121921" name="Text Box 1091"/>
          <p:cNvSpPr txBox="1">
            <a:spLocks noChangeArrowheads="1"/>
          </p:cNvSpPr>
          <p:nvPr/>
        </p:nvSpPr>
        <p:spPr bwMode="auto">
          <a:xfrm>
            <a:off x="7083425" y="3843338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400" b="1"/>
              <a:t>col 5</a:t>
            </a:r>
          </a:p>
        </p:txBody>
      </p:sp>
      <p:sp>
        <p:nvSpPr>
          <p:cNvPr id="121922" name="Text Box 1092"/>
          <p:cNvSpPr txBox="1">
            <a:spLocks noChangeArrowheads="1"/>
          </p:cNvSpPr>
          <p:nvPr/>
        </p:nvSpPr>
        <p:spPr bwMode="auto">
          <a:xfrm>
            <a:off x="7908925" y="3843338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400" b="1"/>
              <a:t>col 6</a:t>
            </a:r>
          </a:p>
        </p:txBody>
      </p:sp>
      <p:sp>
        <p:nvSpPr>
          <p:cNvPr id="121923" name="Rectangle 1093"/>
          <p:cNvSpPr>
            <a:spLocks noChangeArrowheads="1"/>
          </p:cNvSpPr>
          <p:nvPr/>
        </p:nvSpPr>
        <p:spPr bwMode="auto">
          <a:xfrm>
            <a:off x="2987675" y="4148138"/>
            <a:ext cx="525463" cy="45720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1924" name="Rectangle 1094"/>
          <p:cNvSpPr>
            <a:spLocks noChangeArrowheads="1"/>
          </p:cNvSpPr>
          <p:nvPr/>
        </p:nvSpPr>
        <p:spPr bwMode="auto">
          <a:xfrm>
            <a:off x="7940675" y="4148138"/>
            <a:ext cx="525463" cy="45720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1925" name="Rectangle 1095"/>
          <p:cNvSpPr>
            <a:spLocks noChangeArrowheads="1"/>
          </p:cNvSpPr>
          <p:nvPr/>
        </p:nvSpPr>
        <p:spPr bwMode="auto">
          <a:xfrm>
            <a:off x="7115175" y="4148138"/>
            <a:ext cx="525463" cy="45720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1926" name="Rectangle 1096"/>
          <p:cNvSpPr>
            <a:spLocks noChangeArrowheads="1"/>
          </p:cNvSpPr>
          <p:nvPr/>
        </p:nvSpPr>
        <p:spPr bwMode="auto">
          <a:xfrm>
            <a:off x="6289675" y="4148138"/>
            <a:ext cx="525463" cy="45720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1927" name="Rectangle 1097"/>
          <p:cNvSpPr>
            <a:spLocks noChangeArrowheads="1"/>
          </p:cNvSpPr>
          <p:nvPr/>
        </p:nvSpPr>
        <p:spPr bwMode="auto">
          <a:xfrm>
            <a:off x="5464175" y="4148138"/>
            <a:ext cx="525463" cy="45720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1928" name="Rectangle 1098"/>
          <p:cNvSpPr>
            <a:spLocks noChangeArrowheads="1"/>
          </p:cNvSpPr>
          <p:nvPr/>
        </p:nvSpPr>
        <p:spPr bwMode="auto">
          <a:xfrm>
            <a:off x="4638675" y="4148138"/>
            <a:ext cx="525463" cy="45720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1929" name="Rectangle 1099"/>
          <p:cNvSpPr>
            <a:spLocks noChangeArrowheads="1"/>
          </p:cNvSpPr>
          <p:nvPr/>
        </p:nvSpPr>
        <p:spPr bwMode="auto">
          <a:xfrm>
            <a:off x="3813175" y="4148138"/>
            <a:ext cx="525463" cy="45720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1930" name="Text Box 1100"/>
          <p:cNvSpPr txBox="1">
            <a:spLocks noChangeArrowheads="1"/>
          </p:cNvSpPr>
          <p:nvPr/>
        </p:nvSpPr>
        <p:spPr bwMode="auto">
          <a:xfrm>
            <a:off x="296863" y="5154613"/>
            <a:ext cx="228600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1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600">
                <a:latin typeface="Comic Sans MS" pitchFamily="66" charset="0"/>
              </a:rPr>
              <a:t>2-ply scores for </a:t>
            </a:r>
            <a:r>
              <a:rPr lang="en-US" sz="1600" b="1">
                <a:latin typeface="Courier New" pitchFamily="49" charset="0"/>
                <a:cs typeface="Courier New" pitchFamily="49" charset="0"/>
              </a:rPr>
              <a:t>'O'</a:t>
            </a:r>
            <a:r>
              <a:rPr lang="en-US" sz="1600">
                <a:latin typeface="Comic Sans MS" pitchFamily="66" charset="0"/>
              </a:rPr>
              <a:t>:</a:t>
            </a:r>
          </a:p>
        </p:txBody>
      </p:sp>
      <p:sp>
        <p:nvSpPr>
          <p:cNvPr id="121931" name="Text Box 1101"/>
          <p:cNvSpPr txBox="1">
            <a:spLocks noChangeArrowheads="1"/>
          </p:cNvSpPr>
          <p:nvPr/>
        </p:nvSpPr>
        <p:spPr bwMode="auto">
          <a:xfrm>
            <a:off x="2955925" y="4910138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400" b="1"/>
              <a:t>col 0</a:t>
            </a:r>
          </a:p>
        </p:txBody>
      </p:sp>
      <p:sp>
        <p:nvSpPr>
          <p:cNvPr id="121932" name="Text Box 1102"/>
          <p:cNvSpPr txBox="1">
            <a:spLocks noChangeArrowheads="1"/>
          </p:cNvSpPr>
          <p:nvPr/>
        </p:nvSpPr>
        <p:spPr bwMode="auto">
          <a:xfrm>
            <a:off x="3781425" y="4910138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400" b="1"/>
              <a:t>col 1</a:t>
            </a:r>
          </a:p>
        </p:txBody>
      </p:sp>
      <p:sp>
        <p:nvSpPr>
          <p:cNvPr id="121933" name="Text Box 1103"/>
          <p:cNvSpPr txBox="1">
            <a:spLocks noChangeArrowheads="1"/>
          </p:cNvSpPr>
          <p:nvPr/>
        </p:nvSpPr>
        <p:spPr bwMode="auto">
          <a:xfrm>
            <a:off x="4606925" y="4910138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400" b="1"/>
              <a:t>col 2</a:t>
            </a:r>
          </a:p>
        </p:txBody>
      </p:sp>
      <p:sp>
        <p:nvSpPr>
          <p:cNvPr id="121934" name="Text Box 1104"/>
          <p:cNvSpPr txBox="1">
            <a:spLocks noChangeArrowheads="1"/>
          </p:cNvSpPr>
          <p:nvPr/>
        </p:nvSpPr>
        <p:spPr bwMode="auto">
          <a:xfrm>
            <a:off x="5432425" y="4910138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400" b="1"/>
              <a:t>col 3</a:t>
            </a:r>
          </a:p>
        </p:txBody>
      </p:sp>
      <p:sp>
        <p:nvSpPr>
          <p:cNvPr id="121935" name="Text Box 1105"/>
          <p:cNvSpPr txBox="1">
            <a:spLocks noChangeArrowheads="1"/>
          </p:cNvSpPr>
          <p:nvPr/>
        </p:nvSpPr>
        <p:spPr bwMode="auto">
          <a:xfrm>
            <a:off x="6257925" y="4910138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400" b="1"/>
              <a:t>col 4</a:t>
            </a:r>
          </a:p>
        </p:txBody>
      </p:sp>
      <p:sp>
        <p:nvSpPr>
          <p:cNvPr id="121936" name="Text Box 1106"/>
          <p:cNvSpPr txBox="1">
            <a:spLocks noChangeArrowheads="1"/>
          </p:cNvSpPr>
          <p:nvPr/>
        </p:nvSpPr>
        <p:spPr bwMode="auto">
          <a:xfrm>
            <a:off x="7083425" y="4910138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400" b="1"/>
              <a:t>col 5</a:t>
            </a:r>
          </a:p>
        </p:txBody>
      </p:sp>
      <p:sp>
        <p:nvSpPr>
          <p:cNvPr id="121937" name="Text Box 1107"/>
          <p:cNvSpPr txBox="1">
            <a:spLocks noChangeArrowheads="1"/>
          </p:cNvSpPr>
          <p:nvPr/>
        </p:nvSpPr>
        <p:spPr bwMode="auto">
          <a:xfrm>
            <a:off x="7908925" y="4910138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400" b="1"/>
              <a:t>col 6</a:t>
            </a:r>
          </a:p>
        </p:txBody>
      </p:sp>
      <p:sp>
        <p:nvSpPr>
          <p:cNvPr id="121938" name="Rectangle 1108"/>
          <p:cNvSpPr>
            <a:spLocks noChangeArrowheads="1"/>
          </p:cNvSpPr>
          <p:nvPr/>
        </p:nvSpPr>
        <p:spPr bwMode="auto">
          <a:xfrm>
            <a:off x="2987675" y="5214938"/>
            <a:ext cx="525463" cy="45720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1939" name="Rectangle 1109"/>
          <p:cNvSpPr>
            <a:spLocks noChangeArrowheads="1"/>
          </p:cNvSpPr>
          <p:nvPr/>
        </p:nvSpPr>
        <p:spPr bwMode="auto">
          <a:xfrm>
            <a:off x="7940675" y="5214938"/>
            <a:ext cx="525463" cy="45720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1940" name="Rectangle 1110"/>
          <p:cNvSpPr>
            <a:spLocks noChangeArrowheads="1"/>
          </p:cNvSpPr>
          <p:nvPr/>
        </p:nvSpPr>
        <p:spPr bwMode="auto">
          <a:xfrm>
            <a:off x="7115175" y="5214938"/>
            <a:ext cx="525463" cy="45720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1941" name="Rectangle 1111"/>
          <p:cNvSpPr>
            <a:spLocks noChangeArrowheads="1"/>
          </p:cNvSpPr>
          <p:nvPr/>
        </p:nvSpPr>
        <p:spPr bwMode="auto">
          <a:xfrm>
            <a:off x="6289675" y="5214938"/>
            <a:ext cx="525463" cy="45720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1942" name="Rectangle 1112"/>
          <p:cNvSpPr>
            <a:spLocks noChangeArrowheads="1"/>
          </p:cNvSpPr>
          <p:nvPr/>
        </p:nvSpPr>
        <p:spPr bwMode="auto">
          <a:xfrm>
            <a:off x="5464175" y="5214938"/>
            <a:ext cx="525463" cy="45720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1943" name="Rectangle 1113"/>
          <p:cNvSpPr>
            <a:spLocks noChangeArrowheads="1"/>
          </p:cNvSpPr>
          <p:nvPr/>
        </p:nvSpPr>
        <p:spPr bwMode="auto">
          <a:xfrm>
            <a:off x="4638675" y="5214938"/>
            <a:ext cx="525463" cy="45720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1944" name="Rectangle 1114"/>
          <p:cNvSpPr>
            <a:spLocks noChangeArrowheads="1"/>
          </p:cNvSpPr>
          <p:nvPr/>
        </p:nvSpPr>
        <p:spPr bwMode="auto">
          <a:xfrm>
            <a:off x="3813175" y="5214938"/>
            <a:ext cx="525463" cy="45720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1945" name="Text Box 1115"/>
          <p:cNvSpPr txBox="1">
            <a:spLocks noChangeArrowheads="1"/>
          </p:cNvSpPr>
          <p:nvPr/>
        </p:nvSpPr>
        <p:spPr bwMode="auto">
          <a:xfrm>
            <a:off x="296863" y="6137275"/>
            <a:ext cx="228600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1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600">
                <a:latin typeface="Comic Sans MS" pitchFamily="66" charset="0"/>
              </a:rPr>
              <a:t>3-ply scores for </a:t>
            </a:r>
            <a:r>
              <a:rPr lang="en-US" sz="1600" b="1">
                <a:latin typeface="Courier New" pitchFamily="49" charset="0"/>
                <a:cs typeface="Courier New" pitchFamily="49" charset="0"/>
              </a:rPr>
              <a:t>'O'</a:t>
            </a:r>
            <a:r>
              <a:rPr lang="en-US" sz="1600">
                <a:latin typeface="Comic Sans MS" pitchFamily="66" charset="0"/>
              </a:rPr>
              <a:t>:</a:t>
            </a:r>
          </a:p>
        </p:txBody>
      </p:sp>
      <p:sp>
        <p:nvSpPr>
          <p:cNvPr id="121946" name="Text Box 1116"/>
          <p:cNvSpPr txBox="1">
            <a:spLocks noChangeArrowheads="1"/>
          </p:cNvSpPr>
          <p:nvPr/>
        </p:nvSpPr>
        <p:spPr bwMode="auto">
          <a:xfrm>
            <a:off x="2955925" y="5892800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400" b="1"/>
              <a:t>col 0</a:t>
            </a:r>
          </a:p>
        </p:txBody>
      </p:sp>
      <p:sp>
        <p:nvSpPr>
          <p:cNvPr id="121947" name="Text Box 1117"/>
          <p:cNvSpPr txBox="1">
            <a:spLocks noChangeArrowheads="1"/>
          </p:cNvSpPr>
          <p:nvPr/>
        </p:nvSpPr>
        <p:spPr bwMode="auto">
          <a:xfrm>
            <a:off x="3781425" y="5892800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400" b="1"/>
              <a:t>col 1</a:t>
            </a:r>
          </a:p>
        </p:txBody>
      </p:sp>
      <p:sp>
        <p:nvSpPr>
          <p:cNvPr id="121948" name="Text Box 1118"/>
          <p:cNvSpPr txBox="1">
            <a:spLocks noChangeArrowheads="1"/>
          </p:cNvSpPr>
          <p:nvPr/>
        </p:nvSpPr>
        <p:spPr bwMode="auto">
          <a:xfrm>
            <a:off x="4606925" y="5892800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400" b="1"/>
              <a:t>col 2</a:t>
            </a:r>
          </a:p>
        </p:txBody>
      </p:sp>
      <p:sp>
        <p:nvSpPr>
          <p:cNvPr id="121949" name="Text Box 1119"/>
          <p:cNvSpPr txBox="1">
            <a:spLocks noChangeArrowheads="1"/>
          </p:cNvSpPr>
          <p:nvPr/>
        </p:nvSpPr>
        <p:spPr bwMode="auto">
          <a:xfrm>
            <a:off x="5432425" y="5892800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400" b="1"/>
              <a:t>col 3</a:t>
            </a:r>
          </a:p>
        </p:txBody>
      </p:sp>
      <p:sp>
        <p:nvSpPr>
          <p:cNvPr id="121950" name="Text Box 1120"/>
          <p:cNvSpPr txBox="1">
            <a:spLocks noChangeArrowheads="1"/>
          </p:cNvSpPr>
          <p:nvPr/>
        </p:nvSpPr>
        <p:spPr bwMode="auto">
          <a:xfrm>
            <a:off x="6257925" y="5892800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400" b="1"/>
              <a:t>col 4</a:t>
            </a:r>
          </a:p>
        </p:txBody>
      </p:sp>
      <p:sp>
        <p:nvSpPr>
          <p:cNvPr id="121951" name="Text Box 1121"/>
          <p:cNvSpPr txBox="1">
            <a:spLocks noChangeArrowheads="1"/>
          </p:cNvSpPr>
          <p:nvPr/>
        </p:nvSpPr>
        <p:spPr bwMode="auto">
          <a:xfrm>
            <a:off x="7083425" y="5892800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400" b="1"/>
              <a:t>col 5</a:t>
            </a:r>
          </a:p>
        </p:txBody>
      </p:sp>
      <p:sp>
        <p:nvSpPr>
          <p:cNvPr id="121952" name="Text Box 1122"/>
          <p:cNvSpPr txBox="1">
            <a:spLocks noChangeArrowheads="1"/>
          </p:cNvSpPr>
          <p:nvPr/>
        </p:nvSpPr>
        <p:spPr bwMode="auto">
          <a:xfrm>
            <a:off x="7908925" y="5892800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400" b="1"/>
              <a:t>col 6</a:t>
            </a:r>
          </a:p>
        </p:txBody>
      </p:sp>
      <p:sp>
        <p:nvSpPr>
          <p:cNvPr id="121953" name="Rectangle 1123"/>
          <p:cNvSpPr>
            <a:spLocks noChangeArrowheads="1"/>
          </p:cNvSpPr>
          <p:nvPr/>
        </p:nvSpPr>
        <p:spPr bwMode="auto">
          <a:xfrm>
            <a:off x="2987675" y="6197600"/>
            <a:ext cx="525463" cy="45720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1954" name="Rectangle 1124"/>
          <p:cNvSpPr>
            <a:spLocks noChangeArrowheads="1"/>
          </p:cNvSpPr>
          <p:nvPr/>
        </p:nvSpPr>
        <p:spPr bwMode="auto">
          <a:xfrm>
            <a:off x="7940675" y="6197600"/>
            <a:ext cx="525463" cy="45720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1955" name="Rectangle 1125"/>
          <p:cNvSpPr>
            <a:spLocks noChangeArrowheads="1"/>
          </p:cNvSpPr>
          <p:nvPr/>
        </p:nvSpPr>
        <p:spPr bwMode="auto">
          <a:xfrm>
            <a:off x="7115175" y="6197600"/>
            <a:ext cx="525463" cy="45720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1956" name="Rectangle 1126"/>
          <p:cNvSpPr>
            <a:spLocks noChangeArrowheads="1"/>
          </p:cNvSpPr>
          <p:nvPr/>
        </p:nvSpPr>
        <p:spPr bwMode="auto">
          <a:xfrm>
            <a:off x="6289675" y="6197600"/>
            <a:ext cx="525463" cy="45720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1957" name="Rectangle 1127"/>
          <p:cNvSpPr>
            <a:spLocks noChangeArrowheads="1"/>
          </p:cNvSpPr>
          <p:nvPr/>
        </p:nvSpPr>
        <p:spPr bwMode="auto">
          <a:xfrm>
            <a:off x="5464175" y="6197600"/>
            <a:ext cx="525463" cy="45720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1958" name="Rectangle 1128"/>
          <p:cNvSpPr>
            <a:spLocks noChangeArrowheads="1"/>
          </p:cNvSpPr>
          <p:nvPr/>
        </p:nvSpPr>
        <p:spPr bwMode="auto">
          <a:xfrm>
            <a:off x="4638675" y="6197600"/>
            <a:ext cx="525463" cy="45720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1959" name="Rectangle 1129"/>
          <p:cNvSpPr>
            <a:spLocks noChangeArrowheads="1"/>
          </p:cNvSpPr>
          <p:nvPr/>
        </p:nvSpPr>
        <p:spPr bwMode="auto">
          <a:xfrm>
            <a:off x="3813175" y="6197600"/>
            <a:ext cx="525463" cy="45720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1960" name="Text Box 1130"/>
          <p:cNvSpPr txBox="1">
            <a:spLocks noChangeArrowheads="1"/>
          </p:cNvSpPr>
          <p:nvPr/>
        </p:nvSpPr>
        <p:spPr bwMode="auto">
          <a:xfrm>
            <a:off x="846138" y="152400"/>
            <a:ext cx="2019300" cy="731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4200">
                <a:latin typeface="Times New Roman" pitchFamily="18" charset="0"/>
              </a:rPr>
              <a:t>"Quiz"</a:t>
            </a:r>
          </a:p>
        </p:txBody>
      </p:sp>
      <p:sp>
        <p:nvSpPr>
          <p:cNvPr id="121961" name="Oval 1131" descr="Dark vertical"/>
          <p:cNvSpPr>
            <a:spLocks noChangeArrowheads="1"/>
          </p:cNvSpPr>
          <p:nvPr/>
        </p:nvSpPr>
        <p:spPr bwMode="auto">
          <a:xfrm>
            <a:off x="4784725" y="1122363"/>
            <a:ext cx="304800" cy="304800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1962" name="Oval 1132" descr="Dark vertical"/>
          <p:cNvSpPr>
            <a:spLocks noChangeArrowheads="1"/>
          </p:cNvSpPr>
          <p:nvPr/>
        </p:nvSpPr>
        <p:spPr bwMode="auto">
          <a:xfrm>
            <a:off x="5165725" y="1485900"/>
            <a:ext cx="304800" cy="304800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1963" name="Oval 1133"/>
          <p:cNvSpPr>
            <a:spLocks noChangeArrowheads="1"/>
          </p:cNvSpPr>
          <p:nvPr/>
        </p:nvSpPr>
        <p:spPr bwMode="auto">
          <a:xfrm>
            <a:off x="7604125" y="384175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1964" name="Oval 1134" descr="Dark vertical"/>
          <p:cNvSpPr>
            <a:spLocks noChangeArrowheads="1"/>
          </p:cNvSpPr>
          <p:nvPr/>
        </p:nvSpPr>
        <p:spPr bwMode="auto">
          <a:xfrm>
            <a:off x="7604125" y="981075"/>
            <a:ext cx="304800" cy="304800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1965" name="Rectangle 1135"/>
          <p:cNvSpPr>
            <a:spLocks noChangeArrowheads="1"/>
          </p:cNvSpPr>
          <p:nvPr/>
        </p:nvSpPr>
        <p:spPr bwMode="auto">
          <a:xfrm>
            <a:off x="8077200" y="304800"/>
            <a:ext cx="7334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b="1">
                <a:latin typeface="Courier New" pitchFamily="49" charset="0"/>
              </a:rPr>
              <a:t>'X'</a:t>
            </a:r>
          </a:p>
        </p:txBody>
      </p:sp>
      <p:sp>
        <p:nvSpPr>
          <p:cNvPr id="121966" name="Rectangle 1136"/>
          <p:cNvSpPr>
            <a:spLocks noChangeArrowheads="1"/>
          </p:cNvSpPr>
          <p:nvPr/>
        </p:nvSpPr>
        <p:spPr bwMode="auto">
          <a:xfrm>
            <a:off x="8080375" y="911225"/>
            <a:ext cx="7334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b="1">
                <a:latin typeface="Courier New" pitchFamily="49" charset="0"/>
              </a:rPr>
              <a:t>'O'</a:t>
            </a:r>
          </a:p>
        </p:txBody>
      </p:sp>
      <p:sp>
        <p:nvSpPr>
          <p:cNvPr id="121967" name="Line 1137"/>
          <p:cNvSpPr>
            <a:spLocks noChangeShapeType="1"/>
          </p:cNvSpPr>
          <p:nvPr/>
        </p:nvSpPr>
        <p:spPr bwMode="auto">
          <a:xfrm flipV="1">
            <a:off x="3386138" y="2611438"/>
            <a:ext cx="1166812" cy="22383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1968" name="Line 1138"/>
          <p:cNvSpPr>
            <a:spLocks noChangeShapeType="1"/>
          </p:cNvSpPr>
          <p:nvPr/>
        </p:nvSpPr>
        <p:spPr bwMode="auto">
          <a:xfrm flipV="1">
            <a:off x="4089400" y="2613025"/>
            <a:ext cx="863600" cy="2635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1969" name="Line 1139"/>
          <p:cNvSpPr>
            <a:spLocks noChangeShapeType="1"/>
          </p:cNvSpPr>
          <p:nvPr/>
        </p:nvSpPr>
        <p:spPr bwMode="auto">
          <a:xfrm flipV="1">
            <a:off x="4903788" y="2620963"/>
            <a:ext cx="409575" cy="2476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1970" name="Line 1140"/>
          <p:cNvSpPr>
            <a:spLocks noChangeShapeType="1"/>
          </p:cNvSpPr>
          <p:nvPr/>
        </p:nvSpPr>
        <p:spPr bwMode="auto">
          <a:xfrm flipH="1" flipV="1">
            <a:off x="5697538" y="2628900"/>
            <a:ext cx="22225" cy="25558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1971" name="Line 1141"/>
          <p:cNvSpPr>
            <a:spLocks noChangeShapeType="1"/>
          </p:cNvSpPr>
          <p:nvPr/>
        </p:nvSpPr>
        <p:spPr bwMode="auto">
          <a:xfrm flipH="1" flipV="1">
            <a:off x="6081713" y="2644775"/>
            <a:ext cx="461962" cy="2476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1972" name="Line 1142"/>
          <p:cNvSpPr>
            <a:spLocks noChangeShapeType="1"/>
          </p:cNvSpPr>
          <p:nvPr/>
        </p:nvSpPr>
        <p:spPr bwMode="auto">
          <a:xfrm flipH="1" flipV="1">
            <a:off x="6537325" y="2652713"/>
            <a:ext cx="828675" cy="22383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1973" name="Line 1143"/>
          <p:cNvSpPr>
            <a:spLocks noChangeShapeType="1"/>
          </p:cNvSpPr>
          <p:nvPr/>
        </p:nvSpPr>
        <p:spPr bwMode="auto">
          <a:xfrm flipH="1" flipV="1">
            <a:off x="6888163" y="2636838"/>
            <a:ext cx="1325562" cy="23971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1974" name="Text Box 1176"/>
          <p:cNvSpPr txBox="1">
            <a:spLocks noChangeArrowheads="1"/>
          </p:cNvSpPr>
          <p:nvPr/>
        </p:nvSpPr>
        <p:spPr bwMode="auto">
          <a:xfrm>
            <a:off x="7366000" y="1403350"/>
            <a:ext cx="1538288" cy="517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400">
                <a:latin typeface="Times New Roman" pitchFamily="18" charset="0"/>
              </a:rPr>
              <a:t>you - or </a:t>
            </a:r>
            <a:r>
              <a:rPr lang="en-US" sz="1400" b="1">
                <a:latin typeface="Courier New" pitchFamily="49" charset="0"/>
              </a:rPr>
              <a:t>self</a:t>
            </a:r>
            <a:r>
              <a:rPr lang="en-US" sz="1400">
                <a:latin typeface="Times New Roman" pitchFamily="18" charset="0"/>
              </a:rPr>
              <a:t> - is playing </a:t>
            </a:r>
            <a:r>
              <a:rPr lang="en-US" sz="1400" b="1">
                <a:latin typeface="Courier New" pitchFamily="49" charset="0"/>
              </a:rPr>
              <a:t>'O'</a:t>
            </a:r>
          </a:p>
        </p:txBody>
      </p:sp>
      <p:sp>
        <p:nvSpPr>
          <p:cNvPr id="121975" name="Rectangle 1177"/>
          <p:cNvSpPr>
            <a:spLocks noChangeArrowheads="1"/>
          </p:cNvSpPr>
          <p:nvPr/>
        </p:nvSpPr>
        <p:spPr bwMode="auto">
          <a:xfrm>
            <a:off x="7288213" y="890588"/>
            <a:ext cx="1690687" cy="1108075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1976" name="Rectangle 1180"/>
          <p:cNvSpPr>
            <a:spLocks noChangeArrowheads="1"/>
          </p:cNvSpPr>
          <p:nvPr/>
        </p:nvSpPr>
        <p:spPr bwMode="auto">
          <a:xfrm>
            <a:off x="457200" y="1687513"/>
            <a:ext cx="2798763" cy="784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/>
            <a:r>
              <a:rPr lang="en-US" sz="1500" b="1" i="1">
                <a:latin typeface="Calibri" pitchFamily="34" charset="0"/>
              </a:rPr>
              <a:t>The same move</a:t>
            </a:r>
            <a:r>
              <a:rPr lang="en-US" sz="1500">
                <a:latin typeface="Calibri" pitchFamily="34" charset="0"/>
              </a:rPr>
              <a:t> </a:t>
            </a:r>
            <a:r>
              <a:rPr lang="en-US" sz="1500" b="1" i="1">
                <a:latin typeface="Calibri" pitchFamily="34" charset="0"/>
              </a:rPr>
              <a:t>is evaluated at each ply... </a:t>
            </a:r>
            <a:r>
              <a:rPr lang="en-US" sz="1500">
                <a:latin typeface="Calibri" pitchFamily="34" charset="0"/>
              </a:rPr>
              <a:t>it's just evaluated farther into the future!</a:t>
            </a:r>
          </a:p>
        </p:txBody>
      </p:sp>
      <p:sp>
        <p:nvSpPr>
          <p:cNvPr id="121977" name="Rectangle 1181"/>
          <p:cNvSpPr>
            <a:spLocks noChangeArrowheads="1"/>
          </p:cNvSpPr>
          <p:nvPr/>
        </p:nvSpPr>
        <p:spPr bwMode="auto">
          <a:xfrm>
            <a:off x="650875" y="3384550"/>
            <a:ext cx="1558925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900">
                <a:latin typeface="Times New Roman" pitchFamily="18" charset="0"/>
              </a:rPr>
              <a:t>Looks 0 moves into the future</a:t>
            </a:r>
          </a:p>
        </p:txBody>
      </p:sp>
      <p:sp>
        <p:nvSpPr>
          <p:cNvPr id="121978" name="Rectangle 1182"/>
          <p:cNvSpPr>
            <a:spLocks noChangeArrowheads="1"/>
          </p:cNvSpPr>
          <p:nvPr/>
        </p:nvSpPr>
        <p:spPr bwMode="auto">
          <a:xfrm>
            <a:off x="674688" y="4419600"/>
            <a:ext cx="1514475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900">
                <a:latin typeface="Times New Roman" pitchFamily="18" charset="0"/>
              </a:rPr>
              <a:t>Looks 1 move into the future</a:t>
            </a:r>
          </a:p>
        </p:txBody>
      </p:sp>
      <p:sp>
        <p:nvSpPr>
          <p:cNvPr id="121979" name="Rectangle 1183"/>
          <p:cNvSpPr>
            <a:spLocks noChangeArrowheads="1"/>
          </p:cNvSpPr>
          <p:nvPr/>
        </p:nvSpPr>
        <p:spPr bwMode="auto">
          <a:xfrm>
            <a:off x="652463" y="5470525"/>
            <a:ext cx="1558925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900">
                <a:latin typeface="Times New Roman" pitchFamily="18" charset="0"/>
              </a:rPr>
              <a:t>Looks 2 moves into the future</a:t>
            </a:r>
          </a:p>
        </p:txBody>
      </p:sp>
      <p:sp>
        <p:nvSpPr>
          <p:cNvPr id="121980" name="Rectangle 1184"/>
          <p:cNvSpPr>
            <a:spLocks noChangeArrowheads="1"/>
          </p:cNvSpPr>
          <p:nvPr/>
        </p:nvSpPr>
        <p:spPr bwMode="auto">
          <a:xfrm>
            <a:off x="650875" y="6443663"/>
            <a:ext cx="1558925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900">
                <a:latin typeface="Times New Roman" pitchFamily="18" charset="0"/>
              </a:rPr>
              <a:t>Looks 3 moves into the future</a:t>
            </a:r>
          </a:p>
        </p:txBody>
      </p:sp>
      <p:sp>
        <p:nvSpPr>
          <p:cNvPr id="121981" name="Rectangle 148"/>
          <p:cNvSpPr>
            <a:spLocks noChangeArrowheads="1"/>
          </p:cNvSpPr>
          <p:nvPr/>
        </p:nvSpPr>
        <p:spPr bwMode="auto">
          <a:xfrm>
            <a:off x="682625" y="968375"/>
            <a:ext cx="2347913" cy="554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/>
            <a:r>
              <a:rPr lang="en-US" sz="1500">
                <a:solidFill>
                  <a:srgbClr val="000000"/>
                </a:solidFill>
                <a:latin typeface="Calibri" pitchFamily="34" charset="0"/>
              </a:rPr>
              <a:t>Fill in the score for a move to each column. 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882" name="Text Box 1026"/>
          <p:cNvSpPr txBox="1">
            <a:spLocks noChangeArrowheads="1"/>
          </p:cNvSpPr>
          <p:nvPr/>
        </p:nvSpPr>
        <p:spPr bwMode="auto">
          <a:xfrm>
            <a:off x="228600" y="1641475"/>
            <a:ext cx="2362200" cy="15319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lnSpc>
                <a:spcPct val="30000"/>
              </a:lnSpc>
              <a:spcBef>
                <a:spcPct val="50000"/>
              </a:spcBef>
            </a:pPr>
            <a:r>
              <a:rPr lang="en-US" sz="1600" b="1">
                <a:solidFill>
                  <a:schemeClr val="accent2"/>
                </a:solidFill>
                <a:latin typeface="Courier New" pitchFamily="49" charset="0"/>
              </a:rPr>
              <a:t>|O| | | | | | |</a:t>
            </a:r>
          </a:p>
          <a:p>
            <a:pPr>
              <a:lnSpc>
                <a:spcPct val="30000"/>
              </a:lnSpc>
              <a:spcBef>
                <a:spcPct val="50000"/>
              </a:spcBef>
            </a:pPr>
            <a:r>
              <a:rPr lang="en-US" sz="1600" b="1">
                <a:solidFill>
                  <a:schemeClr val="accent2"/>
                </a:solidFill>
                <a:latin typeface="Courier New" pitchFamily="49" charset="0"/>
              </a:rPr>
              <a:t>|X| | | |O| |X|</a:t>
            </a:r>
          </a:p>
          <a:p>
            <a:pPr>
              <a:lnSpc>
                <a:spcPct val="30000"/>
              </a:lnSpc>
              <a:spcBef>
                <a:spcPct val="50000"/>
              </a:spcBef>
            </a:pPr>
            <a:r>
              <a:rPr lang="en-US" sz="1600" b="1">
                <a:solidFill>
                  <a:schemeClr val="accent2"/>
                </a:solidFill>
                <a:latin typeface="Courier New" pitchFamily="49" charset="0"/>
              </a:rPr>
              <a:t>|O| | | |X|O|X|</a:t>
            </a:r>
          </a:p>
          <a:p>
            <a:pPr>
              <a:lnSpc>
                <a:spcPct val="30000"/>
              </a:lnSpc>
              <a:spcBef>
                <a:spcPct val="50000"/>
              </a:spcBef>
            </a:pPr>
            <a:r>
              <a:rPr lang="en-US" sz="1600" b="1">
                <a:solidFill>
                  <a:schemeClr val="accent2"/>
                </a:solidFill>
                <a:latin typeface="Courier New" pitchFamily="49" charset="0"/>
              </a:rPr>
              <a:t>|X| | | |O|O|X|</a:t>
            </a:r>
          </a:p>
          <a:p>
            <a:pPr>
              <a:lnSpc>
                <a:spcPct val="30000"/>
              </a:lnSpc>
              <a:spcBef>
                <a:spcPct val="50000"/>
              </a:spcBef>
            </a:pPr>
            <a:r>
              <a:rPr lang="en-US" sz="1600" b="1">
                <a:solidFill>
                  <a:schemeClr val="accent2"/>
                </a:solidFill>
                <a:latin typeface="Courier New" pitchFamily="49" charset="0"/>
              </a:rPr>
              <a:t>|X| |X| |X|O|O|</a:t>
            </a:r>
          </a:p>
          <a:p>
            <a:pPr>
              <a:lnSpc>
                <a:spcPct val="30000"/>
              </a:lnSpc>
              <a:spcBef>
                <a:spcPct val="50000"/>
              </a:spcBef>
            </a:pPr>
            <a:r>
              <a:rPr lang="en-US" sz="1600" b="1">
                <a:solidFill>
                  <a:schemeClr val="accent2"/>
                </a:solidFill>
                <a:latin typeface="Courier New" pitchFamily="49" charset="0"/>
              </a:rPr>
              <a:t>|X| |O|O|O|X|X|</a:t>
            </a:r>
          </a:p>
          <a:p>
            <a:pPr>
              <a:lnSpc>
                <a:spcPct val="30000"/>
              </a:lnSpc>
              <a:spcBef>
                <a:spcPct val="50000"/>
              </a:spcBef>
            </a:pPr>
            <a:r>
              <a:rPr lang="en-US" sz="1600" b="1">
                <a:solidFill>
                  <a:schemeClr val="accent2"/>
                </a:solidFill>
                <a:latin typeface="Courier New" pitchFamily="49" charset="0"/>
              </a:rPr>
              <a:t>---------------</a:t>
            </a:r>
          </a:p>
          <a:p>
            <a:pPr>
              <a:lnSpc>
                <a:spcPct val="30000"/>
              </a:lnSpc>
              <a:spcBef>
                <a:spcPct val="50000"/>
              </a:spcBef>
            </a:pPr>
            <a:r>
              <a:rPr lang="en-US" sz="1600" b="1">
                <a:solidFill>
                  <a:schemeClr val="accent2"/>
                </a:solidFill>
                <a:latin typeface="Courier New" pitchFamily="49" charset="0"/>
              </a:rPr>
              <a:t> 0 1 2 3 4 5 6</a:t>
            </a:r>
          </a:p>
        </p:txBody>
      </p:sp>
      <p:sp>
        <p:nvSpPr>
          <p:cNvPr id="122883" name="Text Box 1027"/>
          <p:cNvSpPr txBox="1">
            <a:spLocks noChangeArrowheads="1"/>
          </p:cNvSpPr>
          <p:nvPr/>
        </p:nvSpPr>
        <p:spPr bwMode="auto">
          <a:xfrm>
            <a:off x="228600" y="4411663"/>
            <a:ext cx="2362200" cy="15319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lnSpc>
                <a:spcPct val="30000"/>
              </a:lnSpc>
              <a:spcBef>
                <a:spcPct val="50000"/>
              </a:spcBef>
            </a:pPr>
            <a:r>
              <a:rPr lang="en-US" sz="1600" b="1">
                <a:solidFill>
                  <a:schemeClr val="accent2"/>
                </a:solidFill>
                <a:latin typeface="Courier New" pitchFamily="49" charset="0"/>
              </a:rPr>
              <a:t>| | | | | | |O|</a:t>
            </a:r>
          </a:p>
          <a:p>
            <a:pPr>
              <a:lnSpc>
                <a:spcPct val="30000"/>
              </a:lnSpc>
              <a:spcBef>
                <a:spcPct val="50000"/>
              </a:spcBef>
            </a:pPr>
            <a:r>
              <a:rPr lang="en-US" sz="1600" b="1">
                <a:solidFill>
                  <a:schemeClr val="accent2"/>
                </a:solidFill>
                <a:latin typeface="Courier New" pitchFamily="49" charset="0"/>
              </a:rPr>
              <a:t>| | | | | | |O|</a:t>
            </a:r>
          </a:p>
          <a:p>
            <a:pPr>
              <a:lnSpc>
                <a:spcPct val="30000"/>
              </a:lnSpc>
              <a:spcBef>
                <a:spcPct val="50000"/>
              </a:spcBef>
            </a:pPr>
            <a:r>
              <a:rPr lang="en-US" sz="1600" b="1">
                <a:solidFill>
                  <a:schemeClr val="accent2"/>
                </a:solidFill>
                <a:latin typeface="Courier New" pitchFamily="49" charset="0"/>
              </a:rPr>
              <a:t>| | | | | | |X|</a:t>
            </a:r>
          </a:p>
          <a:p>
            <a:pPr>
              <a:lnSpc>
                <a:spcPct val="30000"/>
              </a:lnSpc>
              <a:spcBef>
                <a:spcPct val="50000"/>
              </a:spcBef>
            </a:pPr>
            <a:r>
              <a:rPr lang="en-US" sz="1600" b="1">
                <a:solidFill>
                  <a:schemeClr val="accent2"/>
                </a:solidFill>
                <a:latin typeface="Courier New" pitchFamily="49" charset="0"/>
              </a:rPr>
              <a:t>|X| |X|O| | |O|</a:t>
            </a:r>
          </a:p>
          <a:p>
            <a:pPr>
              <a:lnSpc>
                <a:spcPct val="30000"/>
              </a:lnSpc>
              <a:spcBef>
                <a:spcPct val="50000"/>
              </a:spcBef>
            </a:pPr>
            <a:r>
              <a:rPr lang="en-US" sz="1600" b="1">
                <a:solidFill>
                  <a:schemeClr val="accent2"/>
                </a:solidFill>
                <a:latin typeface="Courier New" pitchFamily="49" charset="0"/>
              </a:rPr>
              <a:t>|X|O|O|X| |X|X|</a:t>
            </a:r>
          </a:p>
          <a:p>
            <a:pPr>
              <a:lnSpc>
                <a:spcPct val="30000"/>
              </a:lnSpc>
              <a:spcBef>
                <a:spcPct val="50000"/>
              </a:spcBef>
            </a:pPr>
            <a:r>
              <a:rPr lang="en-US" sz="1600" b="1">
                <a:solidFill>
                  <a:schemeClr val="accent2"/>
                </a:solidFill>
                <a:latin typeface="Courier New" pitchFamily="49" charset="0"/>
              </a:rPr>
              <a:t>|X|O|O|O| |O|X|</a:t>
            </a:r>
          </a:p>
          <a:p>
            <a:pPr>
              <a:lnSpc>
                <a:spcPct val="30000"/>
              </a:lnSpc>
              <a:spcBef>
                <a:spcPct val="50000"/>
              </a:spcBef>
            </a:pPr>
            <a:r>
              <a:rPr lang="en-US" sz="1600" b="1">
                <a:solidFill>
                  <a:schemeClr val="accent2"/>
                </a:solidFill>
                <a:latin typeface="Courier New" pitchFamily="49" charset="0"/>
              </a:rPr>
              <a:t>---------------</a:t>
            </a:r>
          </a:p>
          <a:p>
            <a:pPr>
              <a:lnSpc>
                <a:spcPct val="30000"/>
              </a:lnSpc>
              <a:spcBef>
                <a:spcPct val="50000"/>
              </a:spcBef>
            </a:pPr>
            <a:r>
              <a:rPr lang="en-US" sz="1600" b="1">
                <a:solidFill>
                  <a:schemeClr val="accent2"/>
                </a:solidFill>
                <a:latin typeface="Courier New" pitchFamily="49" charset="0"/>
              </a:rPr>
              <a:t> 0 1 2 3 4 5 6</a:t>
            </a:r>
          </a:p>
        </p:txBody>
      </p:sp>
      <p:sp>
        <p:nvSpPr>
          <p:cNvPr id="122884" name="Text Box 1028"/>
          <p:cNvSpPr txBox="1">
            <a:spLocks noChangeArrowheads="1"/>
          </p:cNvSpPr>
          <p:nvPr/>
        </p:nvSpPr>
        <p:spPr bwMode="auto">
          <a:xfrm>
            <a:off x="3194050" y="1412875"/>
            <a:ext cx="4648200" cy="58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1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600">
                <a:latin typeface="Comic Sans MS" pitchFamily="66" charset="0"/>
              </a:rPr>
              <a:t>It is O</a:t>
            </a:r>
            <a:r>
              <a:rPr lang="ja-JP" altLang="en-US" sz="1600">
                <a:latin typeface="Comic Sans MS" pitchFamily="66" charset="0"/>
              </a:rPr>
              <a:t>’</a:t>
            </a:r>
            <a:r>
              <a:rPr lang="en-US" altLang="ja-JP" sz="1600">
                <a:latin typeface="Comic Sans MS" pitchFamily="66" charset="0"/>
              </a:rPr>
              <a:t>s move. What scores does a </a:t>
            </a:r>
            <a:r>
              <a:rPr lang="en-US" altLang="ja-JP" sz="1600">
                <a:solidFill>
                  <a:srgbClr val="FF0000"/>
                </a:solidFill>
                <a:latin typeface="Comic Sans MS" pitchFamily="66" charset="0"/>
              </a:rPr>
              <a:t>1-ply</a:t>
            </a:r>
            <a:r>
              <a:rPr lang="en-US" altLang="ja-JP" sz="1600">
                <a:latin typeface="Comic Sans MS" pitchFamily="66" charset="0"/>
              </a:rPr>
              <a:t> lookahead for O assign to each move? </a:t>
            </a:r>
            <a:endParaRPr lang="en-US" sz="1600">
              <a:latin typeface="Comic Sans MS" pitchFamily="66" charset="0"/>
            </a:endParaRPr>
          </a:p>
        </p:txBody>
      </p:sp>
      <p:sp>
        <p:nvSpPr>
          <p:cNvPr id="122885" name="Text Box 1029"/>
          <p:cNvSpPr txBox="1">
            <a:spLocks noChangeArrowheads="1"/>
          </p:cNvSpPr>
          <p:nvPr/>
        </p:nvSpPr>
        <p:spPr bwMode="auto">
          <a:xfrm>
            <a:off x="2819400" y="2174875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400" b="1"/>
              <a:t>col 0</a:t>
            </a:r>
          </a:p>
        </p:txBody>
      </p:sp>
      <p:sp>
        <p:nvSpPr>
          <p:cNvPr id="122886" name="Text Box 1030"/>
          <p:cNvSpPr txBox="1">
            <a:spLocks noChangeArrowheads="1"/>
          </p:cNvSpPr>
          <p:nvPr/>
        </p:nvSpPr>
        <p:spPr bwMode="auto">
          <a:xfrm>
            <a:off x="3644900" y="2174875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400" b="1"/>
              <a:t>col 1</a:t>
            </a:r>
          </a:p>
        </p:txBody>
      </p:sp>
      <p:sp>
        <p:nvSpPr>
          <p:cNvPr id="122887" name="Text Box 1031"/>
          <p:cNvSpPr txBox="1">
            <a:spLocks noChangeArrowheads="1"/>
          </p:cNvSpPr>
          <p:nvPr/>
        </p:nvSpPr>
        <p:spPr bwMode="auto">
          <a:xfrm>
            <a:off x="4470400" y="2174875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400" b="1"/>
              <a:t>col 2</a:t>
            </a:r>
          </a:p>
        </p:txBody>
      </p:sp>
      <p:sp>
        <p:nvSpPr>
          <p:cNvPr id="122888" name="Text Box 1032"/>
          <p:cNvSpPr txBox="1">
            <a:spLocks noChangeArrowheads="1"/>
          </p:cNvSpPr>
          <p:nvPr/>
        </p:nvSpPr>
        <p:spPr bwMode="auto">
          <a:xfrm>
            <a:off x="5295900" y="2174875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400" b="1"/>
              <a:t>col 3</a:t>
            </a:r>
          </a:p>
        </p:txBody>
      </p:sp>
      <p:sp>
        <p:nvSpPr>
          <p:cNvPr id="122889" name="Text Box 1033"/>
          <p:cNvSpPr txBox="1">
            <a:spLocks noChangeArrowheads="1"/>
          </p:cNvSpPr>
          <p:nvPr/>
        </p:nvSpPr>
        <p:spPr bwMode="auto">
          <a:xfrm>
            <a:off x="6121400" y="2174875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400" b="1"/>
              <a:t>col 4</a:t>
            </a:r>
          </a:p>
        </p:txBody>
      </p:sp>
      <p:sp>
        <p:nvSpPr>
          <p:cNvPr id="122890" name="Text Box 1034"/>
          <p:cNvSpPr txBox="1">
            <a:spLocks noChangeArrowheads="1"/>
          </p:cNvSpPr>
          <p:nvPr/>
        </p:nvSpPr>
        <p:spPr bwMode="auto">
          <a:xfrm>
            <a:off x="6946900" y="2174875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400" b="1"/>
              <a:t>col 5</a:t>
            </a:r>
          </a:p>
        </p:txBody>
      </p:sp>
      <p:sp>
        <p:nvSpPr>
          <p:cNvPr id="122891" name="Text Box 1035"/>
          <p:cNvSpPr txBox="1">
            <a:spLocks noChangeArrowheads="1"/>
          </p:cNvSpPr>
          <p:nvPr/>
        </p:nvSpPr>
        <p:spPr bwMode="auto">
          <a:xfrm>
            <a:off x="7772400" y="2174875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400" b="1"/>
              <a:t>col 6</a:t>
            </a:r>
          </a:p>
        </p:txBody>
      </p:sp>
      <p:sp>
        <p:nvSpPr>
          <p:cNvPr id="122892" name="Rectangle 1036"/>
          <p:cNvSpPr>
            <a:spLocks noChangeArrowheads="1"/>
          </p:cNvSpPr>
          <p:nvPr/>
        </p:nvSpPr>
        <p:spPr bwMode="auto">
          <a:xfrm>
            <a:off x="2851150" y="2479675"/>
            <a:ext cx="525463" cy="45720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2893" name="Rectangle 1037"/>
          <p:cNvSpPr>
            <a:spLocks noChangeArrowheads="1"/>
          </p:cNvSpPr>
          <p:nvPr/>
        </p:nvSpPr>
        <p:spPr bwMode="auto">
          <a:xfrm>
            <a:off x="7804150" y="2479675"/>
            <a:ext cx="525463" cy="45720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2894" name="Rectangle 1038"/>
          <p:cNvSpPr>
            <a:spLocks noChangeArrowheads="1"/>
          </p:cNvSpPr>
          <p:nvPr/>
        </p:nvSpPr>
        <p:spPr bwMode="auto">
          <a:xfrm>
            <a:off x="6978650" y="2479675"/>
            <a:ext cx="525463" cy="45720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2895" name="Rectangle 1039"/>
          <p:cNvSpPr>
            <a:spLocks noChangeArrowheads="1"/>
          </p:cNvSpPr>
          <p:nvPr/>
        </p:nvSpPr>
        <p:spPr bwMode="auto">
          <a:xfrm>
            <a:off x="6153150" y="2479675"/>
            <a:ext cx="525463" cy="45720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2896" name="Rectangle 1040"/>
          <p:cNvSpPr>
            <a:spLocks noChangeArrowheads="1"/>
          </p:cNvSpPr>
          <p:nvPr/>
        </p:nvSpPr>
        <p:spPr bwMode="auto">
          <a:xfrm>
            <a:off x="5327650" y="2479675"/>
            <a:ext cx="525463" cy="45720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2897" name="Rectangle 1041"/>
          <p:cNvSpPr>
            <a:spLocks noChangeArrowheads="1"/>
          </p:cNvSpPr>
          <p:nvPr/>
        </p:nvSpPr>
        <p:spPr bwMode="auto">
          <a:xfrm>
            <a:off x="4502150" y="2479675"/>
            <a:ext cx="525463" cy="45720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2898" name="Rectangle 1042"/>
          <p:cNvSpPr>
            <a:spLocks noChangeArrowheads="1"/>
          </p:cNvSpPr>
          <p:nvPr/>
        </p:nvSpPr>
        <p:spPr bwMode="auto">
          <a:xfrm>
            <a:off x="3676650" y="2479675"/>
            <a:ext cx="525463" cy="45720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2899" name="Text Box 1043"/>
          <p:cNvSpPr txBox="1">
            <a:spLocks noChangeArrowheads="1"/>
          </p:cNvSpPr>
          <p:nvPr/>
        </p:nvSpPr>
        <p:spPr bwMode="auto">
          <a:xfrm>
            <a:off x="3230563" y="4379913"/>
            <a:ext cx="4572000" cy="58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1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600">
                <a:latin typeface="Comic Sans MS" pitchFamily="66" charset="0"/>
              </a:rPr>
              <a:t>It is X</a:t>
            </a:r>
            <a:r>
              <a:rPr lang="ja-JP" altLang="en-US" sz="1600">
                <a:latin typeface="Comic Sans MS" pitchFamily="66" charset="0"/>
              </a:rPr>
              <a:t>’</a:t>
            </a:r>
            <a:r>
              <a:rPr lang="en-US" altLang="ja-JP" sz="1600">
                <a:latin typeface="Comic Sans MS" pitchFamily="66" charset="0"/>
              </a:rPr>
              <a:t>s move. What scores does a </a:t>
            </a:r>
            <a:r>
              <a:rPr lang="en-US" altLang="ja-JP" sz="1600">
                <a:solidFill>
                  <a:srgbClr val="FF0000"/>
                </a:solidFill>
                <a:latin typeface="Comic Sans MS" pitchFamily="66" charset="0"/>
              </a:rPr>
              <a:t>2-ply</a:t>
            </a:r>
            <a:r>
              <a:rPr lang="en-US" altLang="ja-JP" sz="1600">
                <a:latin typeface="Comic Sans MS" pitchFamily="66" charset="0"/>
              </a:rPr>
              <a:t> lookahead for X assign to each move?</a:t>
            </a:r>
            <a:endParaRPr lang="en-US" sz="1600">
              <a:latin typeface="Comic Sans MS" pitchFamily="66" charset="0"/>
            </a:endParaRPr>
          </a:p>
        </p:txBody>
      </p:sp>
      <p:sp>
        <p:nvSpPr>
          <p:cNvPr id="122900" name="Text Box 1044"/>
          <p:cNvSpPr txBox="1">
            <a:spLocks noChangeArrowheads="1"/>
          </p:cNvSpPr>
          <p:nvPr/>
        </p:nvSpPr>
        <p:spPr bwMode="auto">
          <a:xfrm>
            <a:off x="2801938" y="5143500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400" b="1"/>
              <a:t>col 0</a:t>
            </a:r>
          </a:p>
        </p:txBody>
      </p:sp>
      <p:sp>
        <p:nvSpPr>
          <p:cNvPr id="122901" name="Text Box 1045"/>
          <p:cNvSpPr txBox="1">
            <a:spLocks noChangeArrowheads="1"/>
          </p:cNvSpPr>
          <p:nvPr/>
        </p:nvSpPr>
        <p:spPr bwMode="auto">
          <a:xfrm>
            <a:off x="3627438" y="5143500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400" b="1"/>
              <a:t>col 1</a:t>
            </a:r>
          </a:p>
        </p:txBody>
      </p:sp>
      <p:sp>
        <p:nvSpPr>
          <p:cNvPr id="122902" name="Text Box 1046"/>
          <p:cNvSpPr txBox="1">
            <a:spLocks noChangeArrowheads="1"/>
          </p:cNvSpPr>
          <p:nvPr/>
        </p:nvSpPr>
        <p:spPr bwMode="auto">
          <a:xfrm>
            <a:off x="4452938" y="5143500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400" b="1"/>
              <a:t>col 2</a:t>
            </a:r>
          </a:p>
        </p:txBody>
      </p:sp>
      <p:sp>
        <p:nvSpPr>
          <p:cNvPr id="122903" name="Text Box 1047"/>
          <p:cNvSpPr txBox="1">
            <a:spLocks noChangeArrowheads="1"/>
          </p:cNvSpPr>
          <p:nvPr/>
        </p:nvSpPr>
        <p:spPr bwMode="auto">
          <a:xfrm>
            <a:off x="5278438" y="5143500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400" b="1"/>
              <a:t>col 3</a:t>
            </a:r>
          </a:p>
        </p:txBody>
      </p:sp>
      <p:sp>
        <p:nvSpPr>
          <p:cNvPr id="122904" name="Text Box 1048"/>
          <p:cNvSpPr txBox="1">
            <a:spLocks noChangeArrowheads="1"/>
          </p:cNvSpPr>
          <p:nvPr/>
        </p:nvSpPr>
        <p:spPr bwMode="auto">
          <a:xfrm>
            <a:off x="6103938" y="5143500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400" b="1"/>
              <a:t>col 4</a:t>
            </a:r>
          </a:p>
        </p:txBody>
      </p:sp>
      <p:sp>
        <p:nvSpPr>
          <p:cNvPr id="122905" name="Text Box 1049"/>
          <p:cNvSpPr txBox="1">
            <a:spLocks noChangeArrowheads="1"/>
          </p:cNvSpPr>
          <p:nvPr/>
        </p:nvSpPr>
        <p:spPr bwMode="auto">
          <a:xfrm>
            <a:off x="6929438" y="5143500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400" b="1"/>
              <a:t>col 5</a:t>
            </a:r>
          </a:p>
        </p:txBody>
      </p:sp>
      <p:sp>
        <p:nvSpPr>
          <p:cNvPr id="122906" name="Text Box 1050"/>
          <p:cNvSpPr txBox="1">
            <a:spLocks noChangeArrowheads="1"/>
          </p:cNvSpPr>
          <p:nvPr/>
        </p:nvSpPr>
        <p:spPr bwMode="auto">
          <a:xfrm>
            <a:off x="7754938" y="5143500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400" b="1"/>
              <a:t>col 6</a:t>
            </a:r>
          </a:p>
        </p:txBody>
      </p:sp>
      <p:sp>
        <p:nvSpPr>
          <p:cNvPr id="122907" name="Rectangle 1051"/>
          <p:cNvSpPr>
            <a:spLocks noChangeArrowheads="1"/>
          </p:cNvSpPr>
          <p:nvPr/>
        </p:nvSpPr>
        <p:spPr bwMode="auto">
          <a:xfrm>
            <a:off x="2833688" y="5448300"/>
            <a:ext cx="525462" cy="45720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2908" name="Rectangle 1052"/>
          <p:cNvSpPr>
            <a:spLocks noChangeArrowheads="1"/>
          </p:cNvSpPr>
          <p:nvPr/>
        </p:nvSpPr>
        <p:spPr bwMode="auto">
          <a:xfrm>
            <a:off x="7786688" y="5448300"/>
            <a:ext cx="525462" cy="45720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2909" name="Rectangle 1053"/>
          <p:cNvSpPr>
            <a:spLocks noChangeArrowheads="1"/>
          </p:cNvSpPr>
          <p:nvPr/>
        </p:nvSpPr>
        <p:spPr bwMode="auto">
          <a:xfrm>
            <a:off x="6961188" y="5448300"/>
            <a:ext cx="525462" cy="45720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2910" name="Rectangle 1054"/>
          <p:cNvSpPr>
            <a:spLocks noChangeArrowheads="1"/>
          </p:cNvSpPr>
          <p:nvPr/>
        </p:nvSpPr>
        <p:spPr bwMode="auto">
          <a:xfrm>
            <a:off x="6135688" y="5448300"/>
            <a:ext cx="525462" cy="45720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2911" name="Rectangle 1055"/>
          <p:cNvSpPr>
            <a:spLocks noChangeArrowheads="1"/>
          </p:cNvSpPr>
          <p:nvPr/>
        </p:nvSpPr>
        <p:spPr bwMode="auto">
          <a:xfrm>
            <a:off x="5310188" y="5448300"/>
            <a:ext cx="525462" cy="45720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2912" name="Rectangle 1056"/>
          <p:cNvSpPr>
            <a:spLocks noChangeArrowheads="1"/>
          </p:cNvSpPr>
          <p:nvPr/>
        </p:nvSpPr>
        <p:spPr bwMode="auto">
          <a:xfrm>
            <a:off x="4484688" y="5448300"/>
            <a:ext cx="525462" cy="45720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2913" name="Rectangle 1057"/>
          <p:cNvSpPr>
            <a:spLocks noChangeArrowheads="1"/>
          </p:cNvSpPr>
          <p:nvPr/>
        </p:nvSpPr>
        <p:spPr bwMode="auto">
          <a:xfrm>
            <a:off x="3659188" y="5448300"/>
            <a:ext cx="525462" cy="45720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2914" name="Text Box 1058"/>
          <p:cNvSpPr txBox="1">
            <a:spLocks noChangeArrowheads="1"/>
          </p:cNvSpPr>
          <p:nvPr/>
        </p:nvSpPr>
        <p:spPr bwMode="auto">
          <a:xfrm>
            <a:off x="6396038" y="6294438"/>
            <a:ext cx="2595562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1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200">
                <a:solidFill>
                  <a:srgbClr val="840802"/>
                </a:solidFill>
                <a:latin typeface="Comic Sans MS" pitchFamily="66" charset="0"/>
              </a:rPr>
              <a:t>Which change at 3-ply?</a:t>
            </a:r>
          </a:p>
        </p:txBody>
      </p:sp>
      <p:sp>
        <p:nvSpPr>
          <p:cNvPr id="122915" name="Text Box 1059"/>
          <p:cNvSpPr txBox="1">
            <a:spLocks noChangeArrowheads="1"/>
          </p:cNvSpPr>
          <p:nvPr/>
        </p:nvSpPr>
        <p:spPr bwMode="auto">
          <a:xfrm>
            <a:off x="6303963" y="3124200"/>
            <a:ext cx="2595562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1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200">
                <a:solidFill>
                  <a:srgbClr val="840802"/>
                </a:solidFill>
                <a:latin typeface="Comic Sans MS" pitchFamily="66" charset="0"/>
              </a:rPr>
              <a:t>Which change at 2-ply?</a:t>
            </a:r>
          </a:p>
        </p:txBody>
      </p:sp>
      <p:sp>
        <p:nvSpPr>
          <p:cNvPr id="122916" name="Text Box 1060"/>
          <p:cNvSpPr txBox="1">
            <a:spLocks noChangeArrowheads="1"/>
          </p:cNvSpPr>
          <p:nvPr/>
        </p:nvSpPr>
        <p:spPr bwMode="auto">
          <a:xfrm>
            <a:off x="914400" y="228600"/>
            <a:ext cx="7315200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3200">
                <a:latin typeface="Times New Roman" pitchFamily="18" charset="0"/>
              </a:rPr>
              <a:t>Example 1-ply and 2-ply lookahead scores</a:t>
            </a:r>
          </a:p>
        </p:txBody>
      </p:sp>
      <p:sp>
        <p:nvSpPr>
          <p:cNvPr id="122917" name="Line 1061"/>
          <p:cNvSpPr>
            <a:spLocks noChangeShapeType="1"/>
          </p:cNvSpPr>
          <p:nvPr/>
        </p:nvSpPr>
        <p:spPr bwMode="auto">
          <a:xfrm>
            <a:off x="762000" y="990600"/>
            <a:ext cx="7696200" cy="0"/>
          </a:xfrm>
          <a:prstGeom prst="line">
            <a:avLst/>
          </a:prstGeom>
          <a:noFill/>
          <a:ln w="76200">
            <a:solidFill>
              <a:srgbClr val="0B04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906" name="Text Box 1028"/>
          <p:cNvSpPr txBox="1">
            <a:spLocks noChangeArrowheads="1"/>
          </p:cNvSpPr>
          <p:nvPr/>
        </p:nvSpPr>
        <p:spPr bwMode="auto">
          <a:xfrm>
            <a:off x="608013" y="1371600"/>
            <a:ext cx="2362200" cy="15319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lnSpc>
                <a:spcPct val="30000"/>
              </a:lnSpc>
              <a:spcBef>
                <a:spcPct val="50000"/>
              </a:spcBef>
            </a:pPr>
            <a:r>
              <a:rPr lang="en-US" sz="1600" b="1">
                <a:solidFill>
                  <a:schemeClr val="accent2"/>
                </a:solidFill>
                <a:latin typeface="Courier New" pitchFamily="49" charset="0"/>
              </a:rPr>
              <a:t>|O| | | | | | |</a:t>
            </a:r>
          </a:p>
          <a:p>
            <a:pPr>
              <a:lnSpc>
                <a:spcPct val="30000"/>
              </a:lnSpc>
              <a:spcBef>
                <a:spcPct val="50000"/>
              </a:spcBef>
            </a:pPr>
            <a:r>
              <a:rPr lang="en-US" sz="1600" b="1">
                <a:solidFill>
                  <a:schemeClr val="accent2"/>
                </a:solidFill>
                <a:latin typeface="Courier New" pitchFamily="49" charset="0"/>
              </a:rPr>
              <a:t>|X| | | |O| |X|</a:t>
            </a:r>
          </a:p>
          <a:p>
            <a:pPr>
              <a:lnSpc>
                <a:spcPct val="30000"/>
              </a:lnSpc>
              <a:spcBef>
                <a:spcPct val="50000"/>
              </a:spcBef>
            </a:pPr>
            <a:r>
              <a:rPr lang="en-US" sz="1600" b="1">
                <a:solidFill>
                  <a:schemeClr val="accent2"/>
                </a:solidFill>
                <a:latin typeface="Courier New" pitchFamily="49" charset="0"/>
              </a:rPr>
              <a:t>|O| | | |X|O|X|</a:t>
            </a:r>
          </a:p>
          <a:p>
            <a:pPr>
              <a:lnSpc>
                <a:spcPct val="30000"/>
              </a:lnSpc>
              <a:spcBef>
                <a:spcPct val="50000"/>
              </a:spcBef>
            </a:pPr>
            <a:r>
              <a:rPr lang="en-US" sz="1600" b="1">
                <a:solidFill>
                  <a:schemeClr val="accent2"/>
                </a:solidFill>
                <a:latin typeface="Courier New" pitchFamily="49" charset="0"/>
              </a:rPr>
              <a:t>|X| | | |O|O|X|</a:t>
            </a:r>
          </a:p>
          <a:p>
            <a:pPr>
              <a:lnSpc>
                <a:spcPct val="30000"/>
              </a:lnSpc>
              <a:spcBef>
                <a:spcPct val="50000"/>
              </a:spcBef>
            </a:pPr>
            <a:r>
              <a:rPr lang="en-US" sz="1600" b="1">
                <a:solidFill>
                  <a:schemeClr val="accent2"/>
                </a:solidFill>
                <a:latin typeface="Courier New" pitchFamily="49" charset="0"/>
              </a:rPr>
              <a:t>|X| |X| |X|O|O|</a:t>
            </a:r>
          </a:p>
          <a:p>
            <a:pPr>
              <a:lnSpc>
                <a:spcPct val="30000"/>
              </a:lnSpc>
              <a:spcBef>
                <a:spcPct val="50000"/>
              </a:spcBef>
            </a:pPr>
            <a:r>
              <a:rPr lang="en-US" sz="1600" b="1">
                <a:solidFill>
                  <a:schemeClr val="accent2"/>
                </a:solidFill>
                <a:latin typeface="Courier New" pitchFamily="49" charset="0"/>
              </a:rPr>
              <a:t>|X| |O|O|O|X|X|</a:t>
            </a:r>
          </a:p>
          <a:p>
            <a:pPr>
              <a:lnSpc>
                <a:spcPct val="30000"/>
              </a:lnSpc>
              <a:spcBef>
                <a:spcPct val="50000"/>
              </a:spcBef>
            </a:pPr>
            <a:r>
              <a:rPr lang="en-US" sz="1600" b="1">
                <a:solidFill>
                  <a:schemeClr val="accent2"/>
                </a:solidFill>
                <a:latin typeface="Courier New" pitchFamily="49" charset="0"/>
              </a:rPr>
              <a:t>---------------</a:t>
            </a:r>
          </a:p>
          <a:p>
            <a:pPr>
              <a:lnSpc>
                <a:spcPct val="30000"/>
              </a:lnSpc>
              <a:spcBef>
                <a:spcPct val="50000"/>
              </a:spcBef>
            </a:pPr>
            <a:r>
              <a:rPr lang="en-US" sz="1600" b="1">
                <a:solidFill>
                  <a:schemeClr val="accent2"/>
                </a:solidFill>
                <a:latin typeface="Courier New" pitchFamily="49" charset="0"/>
              </a:rPr>
              <a:t> 0 1 2 3 4 5 6</a:t>
            </a:r>
          </a:p>
        </p:txBody>
      </p:sp>
      <p:sp>
        <p:nvSpPr>
          <p:cNvPr id="123907" name="Text Box 1029"/>
          <p:cNvSpPr txBox="1">
            <a:spLocks noChangeArrowheads="1"/>
          </p:cNvSpPr>
          <p:nvPr/>
        </p:nvSpPr>
        <p:spPr bwMode="auto">
          <a:xfrm>
            <a:off x="5791200" y="3581400"/>
            <a:ext cx="2362200" cy="15319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lnSpc>
                <a:spcPct val="30000"/>
              </a:lnSpc>
              <a:spcBef>
                <a:spcPct val="50000"/>
              </a:spcBef>
            </a:pPr>
            <a:r>
              <a:rPr lang="en-US" sz="1600" b="1">
                <a:solidFill>
                  <a:schemeClr val="accent2"/>
                </a:solidFill>
                <a:latin typeface="Courier New" pitchFamily="49" charset="0"/>
              </a:rPr>
              <a:t>| | | | | | |O|</a:t>
            </a:r>
          </a:p>
          <a:p>
            <a:pPr>
              <a:lnSpc>
                <a:spcPct val="30000"/>
              </a:lnSpc>
              <a:spcBef>
                <a:spcPct val="50000"/>
              </a:spcBef>
            </a:pPr>
            <a:r>
              <a:rPr lang="en-US" sz="1600" b="1">
                <a:solidFill>
                  <a:schemeClr val="accent2"/>
                </a:solidFill>
                <a:latin typeface="Courier New" pitchFamily="49" charset="0"/>
              </a:rPr>
              <a:t>| | | | | | |O|</a:t>
            </a:r>
          </a:p>
          <a:p>
            <a:pPr>
              <a:lnSpc>
                <a:spcPct val="30000"/>
              </a:lnSpc>
              <a:spcBef>
                <a:spcPct val="50000"/>
              </a:spcBef>
            </a:pPr>
            <a:r>
              <a:rPr lang="en-US" sz="1600" b="1">
                <a:solidFill>
                  <a:schemeClr val="accent2"/>
                </a:solidFill>
                <a:latin typeface="Courier New" pitchFamily="49" charset="0"/>
              </a:rPr>
              <a:t>| | | | | | |X|</a:t>
            </a:r>
          </a:p>
          <a:p>
            <a:pPr>
              <a:lnSpc>
                <a:spcPct val="30000"/>
              </a:lnSpc>
              <a:spcBef>
                <a:spcPct val="50000"/>
              </a:spcBef>
            </a:pPr>
            <a:r>
              <a:rPr lang="en-US" sz="1600" b="1">
                <a:solidFill>
                  <a:schemeClr val="accent2"/>
                </a:solidFill>
                <a:latin typeface="Courier New" pitchFamily="49" charset="0"/>
              </a:rPr>
              <a:t>|X| |X|O| | |O|</a:t>
            </a:r>
          </a:p>
          <a:p>
            <a:pPr>
              <a:lnSpc>
                <a:spcPct val="30000"/>
              </a:lnSpc>
              <a:spcBef>
                <a:spcPct val="50000"/>
              </a:spcBef>
            </a:pPr>
            <a:r>
              <a:rPr lang="en-US" sz="1600" b="1">
                <a:solidFill>
                  <a:schemeClr val="accent2"/>
                </a:solidFill>
                <a:latin typeface="Courier New" pitchFamily="49" charset="0"/>
              </a:rPr>
              <a:t>|X|O|O|X| |X|X|</a:t>
            </a:r>
          </a:p>
          <a:p>
            <a:pPr>
              <a:lnSpc>
                <a:spcPct val="30000"/>
              </a:lnSpc>
              <a:spcBef>
                <a:spcPct val="50000"/>
              </a:spcBef>
            </a:pPr>
            <a:r>
              <a:rPr lang="en-US" sz="1600" b="1">
                <a:solidFill>
                  <a:schemeClr val="accent2"/>
                </a:solidFill>
                <a:latin typeface="Courier New" pitchFamily="49" charset="0"/>
              </a:rPr>
              <a:t>|X|O|O|O| |O|X|</a:t>
            </a:r>
          </a:p>
          <a:p>
            <a:pPr>
              <a:lnSpc>
                <a:spcPct val="30000"/>
              </a:lnSpc>
              <a:spcBef>
                <a:spcPct val="50000"/>
              </a:spcBef>
            </a:pPr>
            <a:r>
              <a:rPr lang="en-US" sz="1600" b="1">
                <a:solidFill>
                  <a:schemeClr val="accent2"/>
                </a:solidFill>
                <a:latin typeface="Courier New" pitchFamily="49" charset="0"/>
              </a:rPr>
              <a:t>---------------</a:t>
            </a:r>
          </a:p>
          <a:p>
            <a:pPr>
              <a:lnSpc>
                <a:spcPct val="30000"/>
              </a:lnSpc>
              <a:spcBef>
                <a:spcPct val="50000"/>
              </a:spcBef>
            </a:pPr>
            <a:r>
              <a:rPr lang="en-US" sz="1600" b="1">
                <a:solidFill>
                  <a:schemeClr val="accent2"/>
                </a:solidFill>
                <a:latin typeface="Courier New" pitchFamily="49" charset="0"/>
              </a:rPr>
              <a:t> 0 1 2 3 4 5 6</a:t>
            </a:r>
          </a:p>
        </p:txBody>
      </p:sp>
      <p:sp>
        <p:nvSpPr>
          <p:cNvPr id="123908" name="Line 1030"/>
          <p:cNvSpPr>
            <a:spLocks noChangeShapeType="1"/>
          </p:cNvSpPr>
          <p:nvPr/>
        </p:nvSpPr>
        <p:spPr bwMode="auto">
          <a:xfrm>
            <a:off x="457200" y="3113088"/>
            <a:ext cx="7964488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3909" name="Text Box 1031"/>
          <p:cNvSpPr txBox="1">
            <a:spLocks noChangeArrowheads="1"/>
          </p:cNvSpPr>
          <p:nvPr/>
        </p:nvSpPr>
        <p:spPr bwMode="auto">
          <a:xfrm>
            <a:off x="3587750" y="1143000"/>
            <a:ext cx="4648200" cy="58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1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600">
                <a:latin typeface="Comic Sans MS" pitchFamily="66" charset="0"/>
              </a:rPr>
              <a:t>It is O</a:t>
            </a:r>
            <a:r>
              <a:rPr lang="ja-JP" altLang="en-US" sz="1600">
                <a:latin typeface="Comic Sans MS" pitchFamily="66" charset="0"/>
              </a:rPr>
              <a:t>’</a:t>
            </a:r>
            <a:r>
              <a:rPr lang="en-US" altLang="ja-JP" sz="1600">
                <a:latin typeface="Comic Sans MS" pitchFamily="66" charset="0"/>
              </a:rPr>
              <a:t>s move. What scores does a </a:t>
            </a:r>
            <a:r>
              <a:rPr lang="en-US" altLang="ja-JP" sz="1600">
                <a:solidFill>
                  <a:srgbClr val="FF0000"/>
                </a:solidFill>
                <a:latin typeface="Comic Sans MS" pitchFamily="66" charset="0"/>
              </a:rPr>
              <a:t>1-ply</a:t>
            </a:r>
            <a:r>
              <a:rPr lang="en-US" altLang="ja-JP" sz="1600">
                <a:latin typeface="Comic Sans MS" pitchFamily="66" charset="0"/>
              </a:rPr>
              <a:t> lookahead for O assign to each move? </a:t>
            </a:r>
            <a:endParaRPr lang="en-US" sz="1600">
              <a:latin typeface="Comic Sans MS" pitchFamily="66" charset="0"/>
            </a:endParaRPr>
          </a:p>
        </p:txBody>
      </p:sp>
      <p:sp>
        <p:nvSpPr>
          <p:cNvPr id="123910" name="Text Box 1032"/>
          <p:cNvSpPr txBox="1">
            <a:spLocks noChangeArrowheads="1"/>
          </p:cNvSpPr>
          <p:nvPr/>
        </p:nvSpPr>
        <p:spPr bwMode="auto">
          <a:xfrm>
            <a:off x="3198813" y="1905000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400" b="1"/>
              <a:t>col 0</a:t>
            </a:r>
          </a:p>
        </p:txBody>
      </p:sp>
      <p:sp>
        <p:nvSpPr>
          <p:cNvPr id="123911" name="Text Box 1033"/>
          <p:cNvSpPr txBox="1">
            <a:spLocks noChangeArrowheads="1"/>
          </p:cNvSpPr>
          <p:nvPr/>
        </p:nvSpPr>
        <p:spPr bwMode="auto">
          <a:xfrm>
            <a:off x="4024313" y="1905000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400" b="1"/>
              <a:t>col 1</a:t>
            </a:r>
          </a:p>
        </p:txBody>
      </p:sp>
      <p:sp>
        <p:nvSpPr>
          <p:cNvPr id="123912" name="Text Box 1034"/>
          <p:cNvSpPr txBox="1">
            <a:spLocks noChangeArrowheads="1"/>
          </p:cNvSpPr>
          <p:nvPr/>
        </p:nvSpPr>
        <p:spPr bwMode="auto">
          <a:xfrm>
            <a:off x="4849813" y="1905000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400" b="1"/>
              <a:t>col 2</a:t>
            </a:r>
          </a:p>
        </p:txBody>
      </p:sp>
      <p:sp>
        <p:nvSpPr>
          <p:cNvPr id="123913" name="Text Box 1035"/>
          <p:cNvSpPr txBox="1">
            <a:spLocks noChangeArrowheads="1"/>
          </p:cNvSpPr>
          <p:nvPr/>
        </p:nvSpPr>
        <p:spPr bwMode="auto">
          <a:xfrm>
            <a:off x="5675313" y="1905000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400" b="1"/>
              <a:t>col 3</a:t>
            </a:r>
          </a:p>
        </p:txBody>
      </p:sp>
      <p:sp>
        <p:nvSpPr>
          <p:cNvPr id="123914" name="Text Box 1036"/>
          <p:cNvSpPr txBox="1">
            <a:spLocks noChangeArrowheads="1"/>
          </p:cNvSpPr>
          <p:nvPr/>
        </p:nvSpPr>
        <p:spPr bwMode="auto">
          <a:xfrm>
            <a:off x="6500813" y="1905000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400" b="1"/>
              <a:t>col 4</a:t>
            </a:r>
          </a:p>
        </p:txBody>
      </p:sp>
      <p:sp>
        <p:nvSpPr>
          <p:cNvPr id="123915" name="Text Box 1037"/>
          <p:cNvSpPr txBox="1">
            <a:spLocks noChangeArrowheads="1"/>
          </p:cNvSpPr>
          <p:nvPr/>
        </p:nvSpPr>
        <p:spPr bwMode="auto">
          <a:xfrm>
            <a:off x="7326313" y="1905000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400" b="1"/>
              <a:t>col 5</a:t>
            </a:r>
          </a:p>
        </p:txBody>
      </p:sp>
      <p:sp>
        <p:nvSpPr>
          <p:cNvPr id="123916" name="Text Box 1038"/>
          <p:cNvSpPr txBox="1">
            <a:spLocks noChangeArrowheads="1"/>
          </p:cNvSpPr>
          <p:nvPr/>
        </p:nvSpPr>
        <p:spPr bwMode="auto">
          <a:xfrm>
            <a:off x="8151813" y="1905000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400" b="1"/>
              <a:t>col 6</a:t>
            </a:r>
          </a:p>
        </p:txBody>
      </p:sp>
      <p:sp>
        <p:nvSpPr>
          <p:cNvPr id="123917" name="Rectangle 1039"/>
          <p:cNvSpPr>
            <a:spLocks noChangeArrowheads="1"/>
          </p:cNvSpPr>
          <p:nvPr/>
        </p:nvSpPr>
        <p:spPr bwMode="auto">
          <a:xfrm>
            <a:off x="3230563" y="2209800"/>
            <a:ext cx="525462" cy="45720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3918" name="Rectangle 1040"/>
          <p:cNvSpPr>
            <a:spLocks noChangeArrowheads="1"/>
          </p:cNvSpPr>
          <p:nvPr/>
        </p:nvSpPr>
        <p:spPr bwMode="auto">
          <a:xfrm>
            <a:off x="8183563" y="2209800"/>
            <a:ext cx="525462" cy="45720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3919" name="Rectangle 1041"/>
          <p:cNvSpPr>
            <a:spLocks noChangeArrowheads="1"/>
          </p:cNvSpPr>
          <p:nvPr/>
        </p:nvSpPr>
        <p:spPr bwMode="auto">
          <a:xfrm>
            <a:off x="7358063" y="2209800"/>
            <a:ext cx="525462" cy="45720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3920" name="Rectangle 1042"/>
          <p:cNvSpPr>
            <a:spLocks noChangeArrowheads="1"/>
          </p:cNvSpPr>
          <p:nvPr/>
        </p:nvSpPr>
        <p:spPr bwMode="auto">
          <a:xfrm>
            <a:off x="6532563" y="2209800"/>
            <a:ext cx="525462" cy="45720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3921" name="Rectangle 1043"/>
          <p:cNvSpPr>
            <a:spLocks noChangeArrowheads="1"/>
          </p:cNvSpPr>
          <p:nvPr/>
        </p:nvSpPr>
        <p:spPr bwMode="auto">
          <a:xfrm>
            <a:off x="5707063" y="2209800"/>
            <a:ext cx="525462" cy="45720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3922" name="Rectangle 1044"/>
          <p:cNvSpPr>
            <a:spLocks noChangeArrowheads="1"/>
          </p:cNvSpPr>
          <p:nvPr/>
        </p:nvSpPr>
        <p:spPr bwMode="auto">
          <a:xfrm>
            <a:off x="4881563" y="2209800"/>
            <a:ext cx="525462" cy="45720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3923" name="Rectangle 1045"/>
          <p:cNvSpPr>
            <a:spLocks noChangeArrowheads="1"/>
          </p:cNvSpPr>
          <p:nvPr/>
        </p:nvSpPr>
        <p:spPr bwMode="auto">
          <a:xfrm>
            <a:off x="4056063" y="2209800"/>
            <a:ext cx="525462" cy="45720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3924" name="Text Box 1046"/>
          <p:cNvSpPr txBox="1">
            <a:spLocks noChangeArrowheads="1"/>
          </p:cNvSpPr>
          <p:nvPr/>
        </p:nvSpPr>
        <p:spPr bwMode="auto">
          <a:xfrm>
            <a:off x="457200" y="3733800"/>
            <a:ext cx="4572000" cy="58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1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600">
                <a:latin typeface="Comic Sans MS" pitchFamily="66" charset="0"/>
              </a:rPr>
              <a:t>It is X</a:t>
            </a:r>
            <a:r>
              <a:rPr lang="ja-JP" altLang="en-US" sz="1600">
                <a:latin typeface="Comic Sans MS" pitchFamily="66" charset="0"/>
              </a:rPr>
              <a:t>’</a:t>
            </a:r>
            <a:r>
              <a:rPr lang="en-US" altLang="ja-JP" sz="1600">
                <a:latin typeface="Comic Sans MS" pitchFamily="66" charset="0"/>
              </a:rPr>
              <a:t>s move. What scores does a </a:t>
            </a:r>
            <a:r>
              <a:rPr lang="en-US" altLang="ja-JP" sz="1600">
                <a:solidFill>
                  <a:srgbClr val="FF0000"/>
                </a:solidFill>
                <a:latin typeface="Comic Sans MS" pitchFamily="66" charset="0"/>
              </a:rPr>
              <a:t>2-ply</a:t>
            </a:r>
            <a:r>
              <a:rPr lang="en-US" altLang="ja-JP" sz="1600">
                <a:latin typeface="Comic Sans MS" pitchFamily="66" charset="0"/>
              </a:rPr>
              <a:t> lookahead for X assign to each move?</a:t>
            </a:r>
            <a:endParaRPr lang="en-US" sz="1600">
              <a:latin typeface="Comic Sans MS" pitchFamily="66" charset="0"/>
            </a:endParaRPr>
          </a:p>
        </p:txBody>
      </p:sp>
      <p:sp>
        <p:nvSpPr>
          <p:cNvPr id="123925" name="Text Box 1047"/>
          <p:cNvSpPr txBox="1">
            <a:spLocks noChangeArrowheads="1"/>
          </p:cNvSpPr>
          <p:nvPr/>
        </p:nvSpPr>
        <p:spPr bwMode="auto">
          <a:xfrm>
            <a:off x="609600" y="5486400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400" b="1"/>
              <a:t>col 0</a:t>
            </a:r>
          </a:p>
        </p:txBody>
      </p:sp>
      <p:sp>
        <p:nvSpPr>
          <p:cNvPr id="123926" name="Text Box 1048"/>
          <p:cNvSpPr txBox="1">
            <a:spLocks noChangeArrowheads="1"/>
          </p:cNvSpPr>
          <p:nvPr/>
        </p:nvSpPr>
        <p:spPr bwMode="auto">
          <a:xfrm>
            <a:off x="1435100" y="5486400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400" b="1"/>
              <a:t>col 1</a:t>
            </a:r>
          </a:p>
        </p:txBody>
      </p:sp>
      <p:sp>
        <p:nvSpPr>
          <p:cNvPr id="123927" name="Text Box 1049"/>
          <p:cNvSpPr txBox="1">
            <a:spLocks noChangeArrowheads="1"/>
          </p:cNvSpPr>
          <p:nvPr/>
        </p:nvSpPr>
        <p:spPr bwMode="auto">
          <a:xfrm>
            <a:off x="2260600" y="5486400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400" b="1"/>
              <a:t>col 2</a:t>
            </a:r>
          </a:p>
        </p:txBody>
      </p:sp>
      <p:sp>
        <p:nvSpPr>
          <p:cNvPr id="123928" name="Text Box 1050"/>
          <p:cNvSpPr txBox="1">
            <a:spLocks noChangeArrowheads="1"/>
          </p:cNvSpPr>
          <p:nvPr/>
        </p:nvSpPr>
        <p:spPr bwMode="auto">
          <a:xfrm>
            <a:off x="3086100" y="5486400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400" b="1"/>
              <a:t>col 3</a:t>
            </a:r>
          </a:p>
        </p:txBody>
      </p:sp>
      <p:sp>
        <p:nvSpPr>
          <p:cNvPr id="123929" name="Text Box 1051"/>
          <p:cNvSpPr txBox="1">
            <a:spLocks noChangeArrowheads="1"/>
          </p:cNvSpPr>
          <p:nvPr/>
        </p:nvSpPr>
        <p:spPr bwMode="auto">
          <a:xfrm>
            <a:off x="3911600" y="5486400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400" b="1"/>
              <a:t>col 4</a:t>
            </a:r>
          </a:p>
        </p:txBody>
      </p:sp>
      <p:sp>
        <p:nvSpPr>
          <p:cNvPr id="123930" name="Text Box 1052"/>
          <p:cNvSpPr txBox="1">
            <a:spLocks noChangeArrowheads="1"/>
          </p:cNvSpPr>
          <p:nvPr/>
        </p:nvSpPr>
        <p:spPr bwMode="auto">
          <a:xfrm>
            <a:off x="4737100" y="5486400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400" b="1"/>
              <a:t>col 5</a:t>
            </a:r>
          </a:p>
        </p:txBody>
      </p:sp>
      <p:sp>
        <p:nvSpPr>
          <p:cNvPr id="123931" name="Text Box 1053"/>
          <p:cNvSpPr txBox="1">
            <a:spLocks noChangeArrowheads="1"/>
          </p:cNvSpPr>
          <p:nvPr/>
        </p:nvSpPr>
        <p:spPr bwMode="auto">
          <a:xfrm>
            <a:off x="5562600" y="5486400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400" b="1"/>
              <a:t>col 6</a:t>
            </a:r>
          </a:p>
        </p:txBody>
      </p:sp>
      <p:sp>
        <p:nvSpPr>
          <p:cNvPr id="123932" name="Rectangle 1054"/>
          <p:cNvSpPr>
            <a:spLocks noChangeArrowheads="1"/>
          </p:cNvSpPr>
          <p:nvPr/>
        </p:nvSpPr>
        <p:spPr bwMode="auto">
          <a:xfrm>
            <a:off x="641350" y="5791200"/>
            <a:ext cx="525463" cy="45720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3933" name="Rectangle 1055"/>
          <p:cNvSpPr>
            <a:spLocks noChangeArrowheads="1"/>
          </p:cNvSpPr>
          <p:nvPr/>
        </p:nvSpPr>
        <p:spPr bwMode="auto">
          <a:xfrm>
            <a:off x="5594350" y="5791200"/>
            <a:ext cx="525463" cy="45720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3934" name="Rectangle 1056"/>
          <p:cNvSpPr>
            <a:spLocks noChangeArrowheads="1"/>
          </p:cNvSpPr>
          <p:nvPr/>
        </p:nvSpPr>
        <p:spPr bwMode="auto">
          <a:xfrm>
            <a:off x="4768850" y="5791200"/>
            <a:ext cx="525463" cy="45720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3935" name="Rectangle 1057"/>
          <p:cNvSpPr>
            <a:spLocks noChangeArrowheads="1"/>
          </p:cNvSpPr>
          <p:nvPr/>
        </p:nvSpPr>
        <p:spPr bwMode="auto">
          <a:xfrm>
            <a:off x="3943350" y="5791200"/>
            <a:ext cx="525463" cy="45720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3936" name="Rectangle 1058"/>
          <p:cNvSpPr>
            <a:spLocks noChangeArrowheads="1"/>
          </p:cNvSpPr>
          <p:nvPr/>
        </p:nvSpPr>
        <p:spPr bwMode="auto">
          <a:xfrm>
            <a:off x="3117850" y="5791200"/>
            <a:ext cx="525463" cy="45720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3937" name="Rectangle 1059"/>
          <p:cNvSpPr>
            <a:spLocks noChangeArrowheads="1"/>
          </p:cNvSpPr>
          <p:nvPr/>
        </p:nvSpPr>
        <p:spPr bwMode="auto">
          <a:xfrm>
            <a:off x="2292350" y="5791200"/>
            <a:ext cx="525463" cy="45720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3938" name="Rectangle 1060"/>
          <p:cNvSpPr>
            <a:spLocks noChangeArrowheads="1"/>
          </p:cNvSpPr>
          <p:nvPr/>
        </p:nvSpPr>
        <p:spPr bwMode="auto">
          <a:xfrm>
            <a:off x="1466850" y="5791200"/>
            <a:ext cx="525463" cy="45720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3939" name="Text Box 1061"/>
          <p:cNvSpPr txBox="1">
            <a:spLocks noChangeArrowheads="1"/>
          </p:cNvSpPr>
          <p:nvPr/>
        </p:nvSpPr>
        <p:spPr bwMode="auto">
          <a:xfrm>
            <a:off x="1752600" y="4495800"/>
            <a:ext cx="182880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600" b="1"/>
              <a:t>be careful!</a:t>
            </a:r>
          </a:p>
        </p:txBody>
      </p:sp>
      <p:sp>
        <p:nvSpPr>
          <p:cNvPr id="123940" name="Text Box 1062"/>
          <p:cNvSpPr txBox="1">
            <a:spLocks noChangeArrowheads="1"/>
          </p:cNvSpPr>
          <p:nvPr/>
        </p:nvSpPr>
        <p:spPr bwMode="auto">
          <a:xfrm>
            <a:off x="3187700" y="2266950"/>
            <a:ext cx="593725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800">
                <a:solidFill>
                  <a:srgbClr val="0902AB"/>
                </a:solidFill>
                <a:latin typeface="Comic Sans MS" pitchFamily="66" charset="0"/>
              </a:rPr>
              <a:t>-1</a:t>
            </a:r>
          </a:p>
        </p:txBody>
      </p:sp>
      <p:sp>
        <p:nvSpPr>
          <p:cNvPr id="123941" name="Text Box 1063"/>
          <p:cNvSpPr txBox="1">
            <a:spLocks noChangeArrowheads="1"/>
          </p:cNvSpPr>
          <p:nvPr/>
        </p:nvSpPr>
        <p:spPr bwMode="auto">
          <a:xfrm>
            <a:off x="4038600" y="2268538"/>
            <a:ext cx="593725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800">
                <a:solidFill>
                  <a:srgbClr val="0902AB"/>
                </a:solidFill>
                <a:latin typeface="Comic Sans MS" pitchFamily="66" charset="0"/>
              </a:rPr>
              <a:t>100</a:t>
            </a:r>
          </a:p>
        </p:txBody>
      </p:sp>
      <p:sp>
        <p:nvSpPr>
          <p:cNvPr id="123942" name="Text Box 1064"/>
          <p:cNvSpPr txBox="1">
            <a:spLocks noChangeArrowheads="1"/>
          </p:cNvSpPr>
          <p:nvPr/>
        </p:nvSpPr>
        <p:spPr bwMode="auto">
          <a:xfrm>
            <a:off x="4860925" y="2268538"/>
            <a:ext cx="593725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800">
                <a:solidFill>
                  <a:srgbClr val="0902AB"/>
                </a:solidFill>
                <a:latin typeface="Comic Sans MS" pitchFamily="66" charset="0"/>
              </a:rPr>
              <a:t>50</a:t>
            </a:r>
          </a:p>
        </p:txBody>
      </p:sp>
      <p:sp>
        <p:nvSpPr>
          <p:cNvPr id="123943" name="Text Box 1065"/>
          <p:cNvSpPr txBox="1">
            <a:spLocks noChangeArrowheads="1"/>
          </p:cNvSpPr>
          <p:nvPr/>
        </p:nvSpPr>
        <p:spPr bwMode="auto">
          <a:xfrm>
            <a:off x="5654675" y="2268538"/>
            <a:ext cx="593725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800">
                <a:solidFill>
                  <a:srgbClr val="0902AB"/>
                </a:solidFill>
                <a:latin typeface="Comic Sans MS" pitchFamily="66" charset="0"/>
              </a:rPr>
              <a:t>100</a:t>
            </a:r>
          </a:p>
        </p:txBody>
      </p:sp>
      <p:sp>
        <p:nvSpPr>
          <p:cNvPr id="123944" name="Text Box 1066"/>
          <p:cNvSpPr txBox="1">
            <a:spLocks noChangeArrowheads="1"/>
          </p:cNvSpPr>
          <p:nvPr/>
        </p:nvSpPr>
        <p:spPr bwMode="auto">
          <a:xfrm>
            <a:off x="6502400" y="2268538"/>
            <a:ext cx="593725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800">
                <a:solidFill>
                  <a:srgbClr val="0902AB"/>
                </a:solidFill>
                <a:latin typeface="Comic Sans MS" pitchFamily="66" charset="0"/>
              </a:rPr>
              <a:t>50</a:t>
            </a:r>
          </a:p>
        </p:txBody>
      </p:sp>
      <p:sp>
        <p:nvSpPr>
          <p:cNvPr id="123945" name="Text Box 1067"/>
          <p:cNvSpPr txBox="1">
            <a:spLocks noChangeArrowheads="1"/>
          </p:cNvSpPr>
          <p:nvPr/>
        </p:nvSpPr>
        <p:spPr bwMode="auto">
          <a:xfrm>
            <a:off x="7318375" y="2266950"/>
            <a:ext cx="593725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800">
                <a:solidFill>
                  <a:srgbClr val="0902AB"/>
                </a:solidFill>
                <a:latin typeface="Comic Sans MS" pitchFamily="66" charset="0"/>
              </a:rPr>
              <a:t>100</a:t>
            </a:r>
          </a:p>
        </p:txBody>
      </p:sp>
      <p:sp>
        <p:nvSpPr>
          <p:cNvPr id="123946" name="Text Box 1068"/>
          <p:cNvSpPr txBox="1">
            <a:spLocks noChangeArrowheads="1"/>
          </p:cNvSpPr>
          <p:nvPr/>
        </p:nvSpPr>
        <p:spPr bwMode="auto">
          <a:xfrm>
            <a:off x="8156575" y="2266950"/>
            <a:ext cx="593725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800">
                <a:solidFill>
                  <a:srgbClr val="0902AB"/>
                </a:solidFill>
                <a:latin typeface="Comic Sans MS" pitchFamily="66" charset="0"/>
              </a:rPr>
              <a:t>50</a:t>
            </a:r>
          </a:p>
        </p:txBody>
      </p:sp>
      <p:sp>
        <p:nvSpPr>
          <p:cNvPr id="123947" name="Text Box 1069"/>
          <p:cNvSpPr txBox="1">
            <a:spLocks noChangeArrowheads="1"/>
          </p:cNvSpPr>
          <p:nvPr/>
        </p:nvSpPr>
        <p:spPr bwMode="auto">
          <a:xfrm>
            <a:off x="608013" y="5830888"/>
            <a:ext cx="593725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800">
                <a:solidFill>
                  <a:srgbClr val="0902AB"/>
                </a:solidFill>
                <a:latin typeface="Comic Sans MS" pitchFamily="66" charset="0"/>
              </a:rPr>
              <a:t>100</a:t>
            </a:r>
          </a:p>
        </p:txBody>
      </p:sp>
      <p:sp>
        <p:nvSpPr>
          <p:cNvPr id="123948" name="Text Box 1070"/>
          <p:cNvSpPr txBox="1">
            <a:spLocks noChangeArrowheads="1"/>
          </p:cNvSpPr>
          <p:nvPr/>
        </p:nvSpPr>
        <p:spPr bwMode="auto">
          <a:xfrm>
            <a:off x="1427163" y="5832475"/>
            <a:ext cx="593725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800">
                <a:solidFill>
                  <a:srgbClr val="0902AB"/>
                </a:solidFill>
                <a:latin typeface="Comic Sans MS" pitchFamily="66" charset="0"/>
              </a:rPr>
              <a:t>0</a:t>
            </a:r>
          </a:p>
        </p:txBody>
      </p:sp>
      <p:sp>
        <p:nvSpPr>
          <p:cNvPr id="123949" name="Text Box 1071"/>
          <p:cNvSpPr txBox="1">
            <a:spLocks noChangeArrowheads="1"/>
          </p:cNvSpPr>
          <p:nvPr/>
        </p:nvSpPr>
        <p:spPr bwMode="auto">
          <a:xfrm>
            <a:off x="2249488" y="5832475"/>
            <a:ext cx="593725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800">
                <a:solidFill>
                  <a:srgbClr val="0902AB"/>
                </a:solidFill>
                <a:latin typeface="Comic Sans MS" pitchFamily="66" charset="0"/>
              </a:rPr>
              <a:t>0</a:t>
            </a:r>
          </a:p>
        </p:txBody>
      </p:sp>
      <p:sp>
        <p:nvSpPr>
          <p:cNvPr id="123950" name="Text Box 1072"/>
          <p:cNvSpPr txBox="1">
            <a:spLocks noChangeArrowheads="1"/>
          </p:cNvSpPr>
          <p:nvPr/>
        </p:nvSpPr>
        <p:spPr bwMode="auto">
          <a:xfrm>
            <a:off x="3059113" y="5832475"/>
            <a:ext cx="593725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800">
                <a:solidFill>
                  <a:srgbClr val="0902AB"/>
                </a:solidFill>
                <a:latin typeface="Comic Sans MS" pitchFamily="66" charset="0"/>
              </a:rPr>
              <a:t>0</a:t>
            </a:r>
          </a:p>
        </p:txBody>
      </p:sp>
      <p:sp>
        <p:nvSpPr>
          <p:cNvPr id="123951" name="Text Box 1073"/>
          <p:cNvSpPr txBox="1">
            <a:spLocks noChangeArrowheads="1"/>
          </p:cNvSpPr>
          <p:nvPr/>
        </p:nvSpPr>
        <p:spPr bwMode="auto">
          <a:xfrm>
            <a:off x="3922713" y="5832475"/>
            <a:ext cx="593725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800">
                <a:solidFill>
                  <a:srgbClr val="0902AB"/>
                </a:solidFill>
                <a:latin typeface="Comic Sans MS" pitchFamily="66" charset="0"/>
              </a:rPr>
              <a:t>50</a:t>
            </a:r>
          </a:p>
        </p:txBody>
      </p:sp>
      <p:sp>
        <p:nvSpPr>
          <p:cNvPr id="123952" name="Text Box 1074"/>
          <p:cNvSpPr txBox="1">
            <a:spLocks noChangeArrowheads="1"/>
          </p:cNvSpPr>
          <p:nvPr/>
        </p:nvSpPr>
        <p:spPr bwMode="auto">
          <a:xfrm>
            <a:off x="4738688" y="5830888"/>
            <a:ext cx="593725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800">
                <a:solidFill>
                  <a:srgbClr val="0902AB"/>
                </a:solidFill>
                <a:latin typeface="Comic Sans MS" pitchFamily="66" charset="0"/>
              </a:rPr>
              <a:t>0</a:t>
            </a:r>
          </a:p>
        </p:txBody>
      </p:sp>
      <p:sp>
        <p:nvSpPr>
          <p:cNvPr id="123953" name="Text Box 1075"/>
          <p:cNvSpPr txBox="1">
            <a:spLocks noChangeArrowheads="1"/>
          </p:cNvSpPr>
          <p:nvPr/>
        </p:nvSpPr>
        <p:spPr bwMode="auto">
          <a:xfrm>
            <a:off x="5537200" y="5838825"/>
            <a:ext cx="593725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800">
                <a:solidFill>
                  <a:srgbClr val="0902AB"/>
                </a:solidFill>
                <a:latin typeface="Comic Sans MS" pitchFamily="66" charset="0"/>
              </a:rPr>
              <a:t>-1</a:t>
            </a:r>
          </a:p>
        </p:txBody>
      </p:sp>
      <p:sp>
        <p:nvSpPr>
          <p:cNvPr id="123954" name="Text Box 1076"/>
          <p:cNvSpPr txBox="1">
            <a:spLocks noChangeArrowheads="1"/>
          </p:cNvSpPr>
          <p:nvPr/>
        </p:nvSpPr>
        <p:spPr bwMode="auto">
          <a:xfrm>
            <a:off x="2357438" y="2725738"/>
            <a:ext cx="2595562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1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200">
                <a:solidFill>
                  <a:srgbClr val="840802"/>
                </a:solidFill>
                <a:latin typeface="Comic Sans MS" pitchFamily="66" charset="0"/>
              </a:rPr>
              <a:t>Which change at 2-ply?</a:t>
            </a:r>
          </a:p>
        </p:txBody>
      </p:sp>
      <p:sp>
        <p:nvSpPr>
          <p:cNvPr id="123955" name="Text Box 1077"/>
          <p:cNvSpPr txBox="1">
            <a:spLocks noChangeArrowheads="1"/>
          </p:cNvSpPr>
          <p:nvPr/>
        </p:nvSpPr>
        <p:spPr bwMode="auto">
          <a:xfrm>
            <a:off x="4946650" y="2667000"/>
            <a:ext cx="401638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200">
                <a:solidFill>
                  <a:srgbClr val="840802"/>
                </a:solidFill>
                <a:latin typeface="Comic Sans MS" pitchFamily="66" charset="0"/>
              </a:rPr>
              <a:t>0</a:t>
            </a:r>
          </a:p>
        </p:txBody>
      </p:sp>
      <p:sp>
        <p:nvSpPr>
          <p:cNvPr id="123956" name="Text Box 1078"/>
          <p:cNvSpPr txBox="1">
            <a:spLocks noChangeArrowheads="1"/>
          </p:cNvSpPr>
          <p:nvPr/>
        </p:nvSpPr>
        <p:spPr bwMode="auto">
          <a:xfrm>
            <a:off x="6584950" y="2667000"/>
            <a:ext cx="401638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200">
                <a:solidFill>
                  <a:srgbClr val="840802"/>
                </a:solidFill>
                <a:latin typeface="Comic Sans MS" pitchFamily="66" charset="0"/>
              </a:rPr>
              <a:t>0</a:t>
            </a:r>
          </a:p>
        </p:txBody>
      </p:sp>
      <p:sp>
        <p:nvSpPr>
          <p:cNvPr id="123957" name="Text Box 1079"/>
          <p:cNvSpPr txBox="1">
            <a:spLocks noChangeArrowheads="1"/>
          </p:cNvSpPr>
          <p:nvPr/>
        </p:nvSpPr>
        <p:spPr bwMode="auto">
          <a:xfrm>
            <a:off x="4530725" y="6264275"/>
            <a:ext cx="2595563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1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200">
                <a:solidFill>
                  <a:srgbClr val="840802"/>
                </a:solidFill>
                <a:latin typeface="Comic Sans MS" pitchFamily="66" charset="0"/>
              </a:rPr>
              <a:t>Which change at 3-ply?</a:t>
            </a:r>
          </a:p>
        </p:txBody>
      </p:sp>
      <p:sp>
        <p:nvSpPr>
          <p:cNvPr id="123958" name="Text Box 1080"/>
          <p:cNvSpPr txBox="1">
            <a:spLocks noChangeArrowheads="1"/>
          </p:cNvSpPr>
          <p:nvPr/>
        </p:nvSpPr>
        <p:spPr bwMode="auto">
          <a:xfrm>
            <a:off x="3997325" y="6269038"/>
            <a:ext cx="401638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200">
                <a:solidFill>
                  <a:srgbClr val="840802"/>
                </a:solidFill>
                <a:latin typeface="Comic Sans MS" pitchFamily="66" charset="0"/>
              </a:rPr>
              <a:t>0</a:t>
            </a:r>
          </a:p>
        </p:txBody>
      </p:sp>
      <p:sp>
        <p:nvSpPr>
          <p:cNvPr id="123959" name="Text Box 1081"/>
          <p:cNvSpPr txBox="1">
            <a:spLocks noChangeArrowheads="1"/>
          </p:cNvSpPr>
          <p:nvPr/>
        </p:nvSpPr>
        <p:spPr bwMode="auto">
          <a:xfrm>
            <a:off x="914400" y="228600"/>
            <a:ext cx="7315200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3200">
                <a:latin typeface="Times New Roman" pitchFamily="18" charset="0"/>
              </a:rPr>
              <a:t>Answers to example lookahead scores</a:t>
            </a:r>
          </a:p>
        </p:txBody>
      </p:sp>
      <p:sp>
        <p:nvSpPr>
          <p:cNvPr id="123960" name="Line 1082"/>
          <p:cNvSpPr>
            <a:spLocks noChangeShapeType="1"/>
          </p:cNvSpPr>
          <p:nvPr/>
        </p:nvSpPr>
        <p:spPr bwMode="auto">
          <a:xfrm>
            <a:off x="762000" y="990600"/>
            <a:ext cx="7696200" cy="0"/>
          </a:xfrm>
          <a:prstGeom prst="line">
            <a:avLst/>
          </a:prstGeom>
          <a:noFill/>
          <a:ln w="76200">
            <a:solidFill>
              <a:srgbClr val="0B04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4930" name="Group 2"/>
          <p:cNvGrpSpPr>
            <a:grpSpLocks/>
          </p:cNvGrpSpPr>
          <p:nvPr/>
        </p:nvGrpSpPr>
        <p:grpSpPr bwMode="auto">
          <a:xfrm>
            <a:off x="549275" y="990600"/>
            <a:ext cx="8043863" cy="180975"/>
            <a:chOff x="295" y="1311"/>
            <a:chExt cx="5177" cy="114"/>
          </a:xfrm>
        </p:grpSpPr>
        <p:sp>
          <p:nvSpPr>
            <p:cNvPr id="124948" name="Rectangle 3"/>
            <p:cNvSpPr>
              <a:spLocks noChangeArrowheads="1"/>
            </p:cNvSpPr>
            <p:nvPr/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4949" name="Rectangle 4"/>
            <p:cNvSpPr>
              <a:spLocks noChangeArrowheads="1"/>
            </p:cNvSpPr>
            <p:nvPr/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24931" name="Text Box 5"/>
          <p:cNvSpPr txBox="1">
            <a:spLocks noChangeArrowheads="1"/>
          </p:cNvSpPr>
          <p:nvPr/>
        </p:nvSpPr>
        <p:spPr bwMode="auto">
          <a:xfrm>
            <a:off x="762000" y="228600"/>
            <a:ext cx="7620000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4000">
                <a:latin typeface="Times New Roman" pitchFamily="18" charset="0"/>
              </a:rPr>
              <a:t>Looking further ahead … </a:t>
            </a:r>
          </a:p>
        </p:txBody>
      </p:sp>
      <p:sp>
        <p:nvSpPr>
          <p:cNvPr id="124932" name="Text Box 6"/>
          <p:cNvSpPr txBox="1">
            <a:spLocks noChangeArrowheads="1"/>
          </p:cNvSpPr>
          <p:nvPr/>
        </p:nvSpPr>
        <p:spPr bwMode="auto">
          <a:xfrm>
            <a:off x="457200" y="1374775"/>
            <a:ext cx="1524000" cy="384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b="1">
                <a:solidFill>
                  <a:srgbClr val="008000"/>
                </a:solidFill>
                <a:latin typeface="Courier New" pitchFamily="49" charset="0"/>
              </a:rPr>
              <a:t>0 ply:</a:t>
            </a:r>
          </a:p>
        </p:txBody>
      </p:sp>
      <p:sp>
        <p:nvSpPr>
          <p:cNvPr id="124933" name="Text Box 7"/>
          <p:cNvSpPr txBox="1">
            <a:spLocks noChangeArrowheads="1"/>
          </p:cNvSpPr>
          <p:nvPr/>
        </p:nvSpPr>
        <p:spPr bwMode="auto">
          <a:xfrm>
            <a:off x="3536950" y="2286000"/>
            <a:ext cx="1371600" cy="384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lnSpc>
                <a:spcPct val="80000"/>
              </a:lnSpc>
              <a:spcBef>
                <a:spcPct val="50000"/>
              </a:spcBef>
            </a:pPr>
            <a:r>
              <a:rPr lang="en-US" b="1">
                <a:solidFill>
                  <a:srgbClr val="008000"/>
                </a:solidFill>
                <a:latin typeface="Courier New" pitchFamily="49" charset="0"/>
              </a:rPr>
              <a:t>2 ply:</a:t>
            </a:r>
          </a:p>
        </p:txBody>
      </p:sp>
      <p:sp>
        <p:nvSpPr>
          <p:cNvPr id="124934" name="Text Box 8"/>
          <p:cNvSpPr txBox="1">
            <a:spLocks noChangeArrowheads="1"/>
          </p:cNvSpPr>
          <p:nvPr/>
        </p:nvSpPr>
        <p:spPr bwMode="auto">
          <a:xfrm>
            <a:off x="6461125" y="2286000"/>
            <a:ext cx="1447800" cy="384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lnSpc>
                <a:spcPct val="80000"/>
              </a:lnSpc>
              <a:spcBef>
                <a:spcPct val="50000"/>
              </a:spcBef>
            </a:pPr>
            <a:r>
              <a:rPr lang="en-US" b="1">
                <a:solidFill>
                  <a:srgbClr val="008000"/>
                </a:solidFill>
                <a:latin typeface="Courier New" pitchFamily="49" charset="0"/>
              </a:rPr>
              <a:t>3 ply:</a:t>
            </a:r>
          </a:p>
        </p:txBody>
      </p:sp>
      <p:sp>
        <p:nvSpPr>
          <p:cNvPr id="124935" name="Rectangle 9"/>
          <p:cNvSpPr>
            <a:spLocks noChangeArrowheads="1"/>
          </p:cNvSpPr>
          <p:nvPr/>
        </p:nvSpPr>
        <p:spPr bwMode="auto">
          <a:xfrm>
            <a:off x="1828800" y="1371600"/>
            <a:ext cx="5105400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b="1" i="1">
                <a:latin typeface="Times New Roman" pitchFamily="18" charset="0"/>
              </a:rPr>
              <a:t>Zen</a:t>
            </a:r>
            <a:r>
              <a:rPr lang="en-US">
                <a:latin typeface="Times New Roman" pitchFamily="18" charset="0"/>
              </a:rPr>
              <a:t> choice of move: </a:t>
            </a:r>
            <a:r>
              <a:rPr lang="en-US" i="1">
                <a:latin typeface="Times New Roman" pitchFamily="18" charset="0"/>
              </a:rPr>
              <a:t>here and now   </a:t>
            </a:r>
          </a:p>
        </p:txBody>
      </p:sp>
      <p:sp>
        <p:nvSpPr>
          <p:cNvPr id="124936" name="Text Box 10"/>
          <p:cNvSpPr txBox="1">
            <a:spLocks noChangeArrowheads="1"/>
          </p:cNvSpPr>
          <p:nvPr/>
        </p:nvSpPr>
        <p:spPr bwMode="auto">
          <a:xfrm>
            <a:off x="3232150" y="2895600"/>
            <a:ext cx="2362200" cy="15319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lnSpc>
                <a:spcPct val="30000"/>
              </a:lnSpc>
              <a:spcBef>
                <a:spcPct val="50000"/>
              </a:spcBef>
            </a:pPr>
            <a:r>
              <a:rPr lang="en-US" sz="1600" b="1">
                <a:latin typeface="Courier New" pitchFamily="49" charset="0"/>
              </a:rPr>
              <a:t>| | | | | | | |</a:t>
            </a:r>
          </a:p>
          <a:p>
            <a:pPr>
              <a:lnSpc>
                <a:spcPct val="30000"/>
              </a:lnSpc>
              <a:spcBef>
                <a:spcPct val="50000"/>
              </a:spcBef>
            </a:pPr>
            <a:r>
              <a:rPr lang="en-US" sz="1600" b="1">
                <a:latin typeface="Courier New" pitchFamily="49" charset="0"/>
              </a:rPr>
              <a:t>| | | | | | | |</a:t>
            </a:r>
          </a:p>
          <a:p>
            <a:pPr>
              <a:lnSpc>
                <a:spcPct val="30000"/>
              </a:lnSpc>
              <a:spcBef>
                <a:spcPct val="50000"/>
              </a:spcBef>
            </a:pPr>
            <a:r>
              <a:rPr lang="en-US" sz="1600" b="1">
                <a:latin typeface="Courier New" pitchFamily="49" charset="0"/>
              </a:rPr>
              <a:t>|O| | | | | | |</a:t>
            </a:r>
          </a:p>
          <a:p>
            <a:pPr>
              <a:lnSpc>
                <a:spcPct val="30000"/>
              </a:lnSpc>
              <a:spcBef>
                <a:spcPct val="50000"/>
              </a:spcBef>
            </a:pPr>
            <a:r>
              <a:rPr lang="en-US" sz="1600" b="1">
                <a:latin typeface="Courier New" pitchFamily="49" charset="0"/>
              </a:rPr>
              <a:t>|X| | | | | | |</a:t>
            </a:r>
          </a:p>
          <a:p>
            <a:pPr>
              <a:lnSpc>
                <a:spcPct val="30000"/>
              </a:lnSpc>
              <a:spcBef>
                <a:spcPct val="50000"/>
              </a:spcBef>
            </a:pPr>
            <a:r>
              <a:rPr lang="en-US" sz="1600" b="1">
                <a:latin typeface="Courier New" pitchFamily="49" charset="0"/>
              </a:rPr>
              <a:t>|X|O|O| | |X| |</a:t>
            </a:r>
          </a:p>
          <a:p>
            <a:pPr>
              <a:lnSpc>
                <a:spcPct val="30000"/>
              </a:lnSpc>
              <a:spcBef>
                <a:spcPct val="50000"/>
              </a:spcBef>
            </a:pPr>
            <a:r>
              <a:rPr lang="en-US" sz="1600" b="1">
                <a:latin typeface="Courier New" pitchFamily="49" charset="0"/>
              </a:rPr>
              <a:t>|O|X|X|O|X|O| |</a:t>
            </a:r>
          </a:p>
          <a:p>
            <a:pPr>
              <a:lnSpc>
                <a:spcPct val="30000"/>
              </a:lnSpc>
              <a:spcBef>
                <a:spcPct val="50000"/>
              </a:spcBef>
            </a:pPr>
            <a:r>
              <a:rPr lang="en-US" sz="1600" b="1">
                <a:latin typeface="Courier New" pitchFamily="49" charset="0"/>
              </a:rPr>
              <a:t>---------------</a:t>
            </a:r>
          </a:p>
          <a:p>
            <a:pPr>
              <a:lnSpc>
                <a:spcPct val="30000"/>
              </a:lnSpc>
              <a:spcBef>
                <a:spcPct val="50000"/>
              </a:spcBef>
            </a:pPr>
            <a:r>
              <a:rPr lang="en-US" sz="1600" b="1">
                <a:latin typeface="Courier New" pitchFamily="49" charset="0"/>
              </a:rPr>
              <a:t> 0 1 2 3 4 5 6</a:t>
            </a:r>
          </a:p>
        </p:txBody>
      </p:sp>
      <p:sp>
        <p:nvSpPr>
          <p:cNvPr id="124937" name="Text Box 11"/>
          <p:cNvSpPr txBox="1">
            <a:spLocks noChangeArrowheads="1"/>
          </p:cNvSpPr>
          <p:nvPr/>
        </p:nvSpPr>
        <p:spPr bwMode="auto">
          <a:xfrm>
            <a:off x="6127750" y="2887663"/>
            <a:ext cx="2362200" cy="15319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lnSpc>
                <a:spcPct val="30000"/>
              </a:lnSpc>
              <a:spcBef>
                <a:spcPct val="50000"/>
              </a:spcBef>
            </a:pPr>
            <a:r>
              <a:rPr lang="en-US" sz="1600" b="1">
                <a:latin typeface="Courier New" pitchFamily="49" charset="0"/>
              </a:rPr>
              <a:t>| | | | | | | |</a:t>
            </a:r>
          </a:p>
          <a:p>
            <a:pPr>
              <a:lnSpc>
                <a:spcPct val="30000"/>
              </a:lnSpc>
              <a:spcBef>
                <a:spcPct val="50000"/>
              </a:spcBef>
            </a:pPr>
            <a:r>
              <a:rPr lang="en-US" sz="1600" b="1">
                <a:latin typeface="Courier New" pitchFamily="49" charset="0"/>
              </a:rPr>
              <a:t>| | | | | | | |</a:t>
            </a:r>
          </a:p>
          <a:p>
            <a:pPr>
              <a:lnSpc>
                <a:spcPct val="30000"/>
              </a:lnSpc>
              <a:spcBef>
                <a:spcPct val="50000"/>
              </a:spcBef>
            </a:pPr>
            <a:r>
              <a:rPr lang="en-US" sz="1600" b="1">
                <a:latin typeface="Courier New" pitchFamily="49" charset="0"/>
              </a:rPr>
              <a:t>| | | | |X| | |</a:t>
            </a:r>
          </a:p>
          <a:p>
            <a:pPr>
              <a:lnSpc>
                <a:spcPct val="30000"/>
              </a:lnSpc>
              <a:spcBef>
                <a:spcPct val="50000"/>
              </a:spcBef>
            </a:pPr>
            <a:r>
              <a:rPr lang="en-US" sz="1600" b="1">
                <a:latin typeface="Courier New" pitchFamily="49" charset="0"/>
              </a:rPr>
              <a:t>| | | | |O|O| |</a:t>
            </a:r>
          </a:p>
          <a:p>
            <a:pPr>
              <a:lnSpc>
                <a:spcPct val="30000"/>
              </a:lnSpc>
              <a:spcBef>
                <a:spcPct val="50000"/>
              </a:spcBef>
            </a:pPr>
            <a:r>
              <a:rPr lang="en-US" sz="1600" b="1">
                <a:latin typeface="Courier New" pitchFamily="49" charset="0"/>
              </a:rPr>
              <a:t>| |X|X| |X|O| |</a:t>
            </a:r>
          </a:p>
          <a:p>
            <a:pPr>
              <a:lnSpc>
                <a:spcPct val="30000"/>
              </a:lnSpc>
              <a:spcBef>
                <a:spcPct val="50000"/>
              </a:spcBef>
            </a:pPr>
            <a:r>
              <a:rPr lang="en-US" sz="1600" b="1">
                <a:latin typeface="Courier New" pitchFamily="49" charset="0"/>
              </a:rPr>
              <a:t>|O|X|O| |O|X| |</a:t>
            </a:r>
          </a:p>
          <a:p>
            <a:pPr>
              <a:lnSpc>
                <a:spcPct val="30000"/>
              </a:lnSpc>
              <a:spcBef>
                <a:spcPct val="50000"/>
              </a:spcBef>
            </a:pPr>
            <a:r>
              <a:rPr lang="en-US" sz="1600" b="1">
                <a:latin typeface="Courier New" pitchFamily="49" charset="0"/>
              </a:rPr>
              <a:t>---------------</a:t>
            </a:r>
          </a:p>
          <a:p>
            <a:pPr>
              <a:lnSpc>
                <a:spcPct val="30000"/>
              </a:lnSpc>
              <a:spcBef>
                <a:spcPct val="50000"/>
              </a:spcBef>
            </a:pPr>
            <a:r>
              <a:rPr lang="en-US" sz="1600" b="1">
                <a:latin typeface="Courier New" pitchFamily="49" charset="0"/>
              </a:rPr>
              <a:t> 0 1 2 3 4 5 6</a:t>
            </a:r>
          </a:p>
        </p:txBody>
      </p:sp>
      <p:sp>
        <p:nvSpPr>
          <p:cNvPr id="124938" name="Text Box 12"/>
          <p:cNvSpPr txBox="1">
            <a:spLocks noChangeArrowheads="1"/>
          </p:cNvSpPr>
          <p:nvPr/>
        </p:nvSpPr>
        <p:spPr bwMode="auto">
          <a:xfrm>
            <a:off x="260350" y="4724400"/>
            <a:ext cx="22860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800">
                <a:solidFill>
                  <a:schemeClr val="accent2"/>
                </a:solidFill>
                <a:latin typeface="Times New Roman" pitchFamily="18" charset="0"/>
              </a:rPr>
              <a:t>(1)</a:t>
            </a:r>
            <a:r>
              <a:rPr lang="en-US" sz="1800" b="1">
                <a:solidFill>
                  <a:schemeClr val="accent2"/>
                </a:solidFill>
                <a:latin typeface="Courier New" pitchFamily="49" charset="0"/>
              </a:rPr>
              <a:t> Player</a:t>
            </a:r>
            <a:r>
              <a:rPr lang="en-US" sz="1800">
                <a:solidFill>
                  <a:schemeClr val="accent2"/>
                </a:solidFill>
                <a:latin typeface="Times" charset="0"/>
              </a:rPr>
              <a:t> will win</a:t>
            </a:r>
          </a:p>
        </p:txBody>
      </p:sp>
      <p:sp>
        <p:nvSpPr>
          <p:cNvPr id="124939" name="Text Box 13"/>
          <p:cNvSpPr txBox="1">
            <a:spLocks noChangeArrowheads="1"/>
          </p:cNvSpPr>
          <p:nvPr/>
        </p:nvSpPr>
        <p:spPr bwMode="auto">
          <a:xfrm>
            <a:off x="2819400" y="5195888"/>
            <a:ext cx="30480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800">
                <a:solidFill>
                  <a:schemeClr val="accent2"/>
                </a:solidFill>
                <a:latin typeface="Times New Roman" pitchFamily="18" charset="0"/>
              </a:rPr>
              <a:t>(2)</a:t>
            </a:r>
            <a:r>
              <a:rPr lang="en-US" sz="1800" b="1">
                <a:solidFill>
                  <a:schemeClr val="accent2"/>
                </a:solidFill>
                <a:latin typeface="Courier New" pitchFamily="49" charset="0"/>
              </a:rPr>
              <a:t> Player</a:t>
            </a:r>
            <a:r>
              <a:rPr lang="en-US" sz="1800">
                <a:solidFill>
                  <a:schemeClr val="accent2"/>
                </a:solidFill>
                <a:latin typeface="Times" charset="0"/>
              </a:rPr>
              <a:t> will avoid losing</a:t>
            </a:r>
          </a:p>
        </p:txBody>
      </p:sp>
      <p:sp>
        <p:nvSpPr>
          <p:cNvPr id="124940" name="Text Box 14"/>
          <p:cNvSpPr txBox="1">
            <a:spLocks noChangeArrowheads="1"/>
          </p:cNvSpPr>
          <p:nvPr/>
        </p:nvSpPr>
        <p:spPr bwMode="auto">
          <a:xfrm>
            <a:off x="6203950" y="5713413"/>
            <a:ext cx="2482850" cy="9159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800">
                <a:solidFill>
                  <a:schemeClr val="accent2"/>
                </a:solidFill>
                <a:latin typeface="Times New Roman" pitchFamily="18" charset="0"/>
              </a:rPr>
              <a:t>(3)</a:t>
            </a:r>
            <a:r>
              <a:rPr lang="en-US" sz="1800" b="1">
                <a:solidFill>
                  <a:schemeClr val="accent2"/>
                </a:solidFill>
                <a:latin typeface="Courier New" pitchFamily="49" charset="0"/>
              </a:rPr>
              <a:t> Player</a:t>
            </a:r>
            <a:r>
              <a:rPr lang="en-US" sz="1800">
                <a:solidFill>
                  <a:schemeClr val="accent2"/>
                </a:solidFill>
                <a:latin typeface="Times" charset="0"/>
              </a:rPr>
              <a:t> will set up a win by forcing the opponent to avoid losing</a:t>
            </a:r>
          </a:p>
        </p:txBody>
      </p:sp>
      <p:sp>
        <p:nvSpPr>
          <p:cNvPr id="124941" name="Line 15"/>
          <p:cNvSpPr>
            <a:spLocks noChangeShapeType="1"/>
          </p:cNvSpPr>
          <p:nvPr/>
        </p:nvSpPr>
        <p:spPr bwMode="auto">
          <a:xfrm>
            <a:off x="2667000" y="4916488"/>
            <a:ext cx="5257800" cy="0"/>
          </a:xfrm>
          <a:prstGeom prst="line">
            <a:avLst/>
          </a:prstGeom>
          <a:noFill/>
          <a:ln w="19050">
            <a:solidFill>
              <a:schemeClr val="accent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4942" name="Line 16"/>
          <p:cNvSpPr>
            <a:spLocks noChangeShapeType="1"/>
          </p:cNvSpPr>
          <p:nvPr/>
        </p:nvSpPr>
        <p:spPr bwMode="auto">
          <a:xfrm>
            <a:off x="5986463" y="5410200"/>
            <a:ext cx="1938337" cy="0"/>
          </a:xfrm>
          <a:prstGeom prst="line">
            <a:avLst/>
          </a:prstGeom>
          <a:noFill/>
          <a:ln w="19050">
            <a:solidFill>
              <a:schemeClr val="accent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4943" name="Text Box 17"/>
          <p:cNvSpPr txBox="1">
            <a:spLocks noChangeArrowheads="1"/>
          </p:cNvSpPr>
          <p:nvPr/>
        </p:nvSpPr>
        <p:spPr bwMode="auto">
          <a:xfrm>
            <a:off x="3681413" y="2574925"/>
            <a:ext cx="91440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600" b="1">
                <a:solidFill>
                  <a:srgbClr val="008000"/>
                </a:solidFill>
                <a:latin typeface="Courier New" pitchFamily="49" charset="0"/>
              </a:rPr>
              <a:t>X</a:t>
            </a:r>
            <a:r>
              <a:rPr lang="ja-JP" altLang="en-US" sz="1200">
                <a:solidFill>
                  <a:srgbClr val="008000"/>
                </a:solidFill>
                <a:latin typeface="Comic Sans MS" pitchFamily="66" charset="0"/>
              </a:rPr>
              <a:t>’</a:t>
            </a:r>
            <a:r>
              <a:rPr lang="en-US" altLang="ja-JP" sz="1200">
                <a:solidFill>
                  <a:srgbClr val="008000"/>
                </a:solidFill>
                <a:latin typeface="Comic Sans MS" pitchFamily="66" charset="0"/>
              </a:rPr>
              <a:t>s move</a:t>
            </a:r>
            <a:endParaRPr lang="en-US" sz="1200">
              <a:solidFill>
                <a:srgbClr val="008000"/>
              </a:solidFill>
              <a:latin typeface="Comic Sans MS" pitchFamily="66" charset="0"/>
            </a:endParaRPr>
          </a:p>
        </p:txBody>
      </p:sp>
      <p:sp>
        <p:nvSpPr>
          <p:cNvPr id="124944" name="Text Box 18"/>
          <p:cNvSpPr txBox="1">
            <a:spLocks noChangeArrowheads="1"/>
          </p:cNvSpPr>
          <p:nvPr/>
        </p:nvSpPr>
        <p:spPr bwMode="auto">
          <a:xfrm>
            <a:off x="6665913" y="2574925"/>
            <a:ext cx="91440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600" b="1">
                <a:solidFill>
                  <a:srgbClr val="008000"/>
                </a:solidFill>
                <a:latin typeface="Courier New" pitchFamily="49" charset="0"/>
              </a:rPr>
              <a:t>X</a:t>
            </a:r>
            <a:r>
              <a:rPr lang="ja-JP" altLang="en-US" sz="1200">
                <a:solidFill>
                  <a:srgbClr val="008000"/>
                </a:solidFill>
                <a:latin typeface="Comic Sans MS" pitchFamily="66" charset="0"/>
              </a:rPr>
              <a:t>‘</a:t>
            </a:r>
            <a:r>
              <a:rPr lang="en-US" altLang="ja-JP" sz="1200">
                <a:solidFill>
                  <a:srgbClr val="008000"/>
                </a:solidFill>
                <a:latin typeface="Comic Sans MS" pitchFamily="66" charset="0"/>
              </a:rPr>
              <a:t>s move</a:t>
            </a:r>
            <a:endParaRPr lang="en-US" sz="1200">
              <a:solidFill>
                <a:srgbClr val="008000"/>
              </a:solidFill>
              <a:latin typeface="Comic Sans MS" pitchFamily="66" charset="0"/>
            </a:endParaRPr>
          </a:p>
        </p:txBody>
      </p:sp>
      <p:sp>
        <p:nvSpPr>
          <p:cNvPr id="124945" name="Text Box 19"/>
          <p:cNvSpPr txBox="1">
            <a:spLocks noChangeArrowheads="1"/>
          </p:cNvSpPr>
          <p:nvPr/>
        </p:nvSpPr>
        <p:spPr bwMode="auto">
          <a:xfrm>
            <a:off x="793750" y="2286000"/>
            <a:ext cx="1371600" cy="384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lnSpc>
                <a:spcPct val="80000"/>
              </a:lnSpc>
              <a:spcBef>
                <a:spcPct val="50000"/>
              </a:spcBef>
            </a:pPr>
            <a:r>
              <a:rPr lang="en-US" b="1">
                <a:solidFill>
                  <a:srgbClr val="008000"/>
                </a:solidFill>
                <a:latin typeface="Courier New" pitchFamily="49" charset="0"/>
              </a:rPr>
              <a:t>1 ply:</a:t>
            </a:r>
          </a:p>
        </p:txBody>
      </p:sp>
      <p:sp>
        <p:nvSpPr>
          <p:cNvPr id="124946" name="Text Box 20"/>
          <p:cNvSpPr txBox="1">
            <a:spLocks noChangeArrowheads="1"/>
          </p:cNvSpPr>
          <p:nvPr/>
        </p:nvSpPr>
        <p:spPr bwMode="auto">
          <a:xfrm>
            <a:off x="412750" y="2971800"/>
            <a:ext cx="2362200" cy="15319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lnSpc>
                <a:spcPct val="30000"/>
              </a:lnSpc>
              <a:spcBef>
                <a:spcPct val="50000"/>
              </a:spcBef>
            </a:pPr>
            <a:r>
              <a:rPr lang="en-US" sz="1600" b="1">
                <a:latin typeface="Courier New" pitchFamily="49" charset="0"/>
              </a:rPr>
              <a:t>| | | | | | | |</a:t>
            </a:r>
          </a:p>
          <a:p>
            <a:pPr>
              <a:lnSpc>
                <a:spcPct val="30000"/>
              </a:lnSpc>
              <a:spcBef>
                <a:spcPct val="50000"/>
              </a:spcBef>
            </a:pPr>
            <a:r>
              <a:rPr lang="en-US" sz="1600" b="1">
                <a:latin typeface="Courier New" pitchFamily="49" charset="0"/>
              </a:rPr>
              <a:t>| | | | | | | |</a:t>
            </a:r>
          </a:p>
          <a:p>
            <a:pPr>
              <a:lnSpc>
                <a:spcPct val="30000"/>
              </a:lnSpc>
              <a:spcBef>
                <a:spcPct val="50000"/>
              </a:spcBef>
            </a:pPr>
            <a:r>
              <a:rPr lang="en-US" sz="1600" b="1">
                <a:latin typeface="Courier New" pitchFamily="49" charset="0"/>
              </a:rPr>
              <a:t>| | | | | | | |</a:t>
            </a:r>
          </a:p>
          <a:p>
            <a:pPr>
              <a:lnSpc>
                <a:spcPct val="30000"/>
              </a:lnSpc>
              <a:spcBef>
                <a:spcPct val="50000"/>
              </a:spcBef>
            </a:pPr>
            <a:r>
              <a:rPr lang="en-US" sz="1600" b="1">
                <a:latin typeface="Courier New" pitchFamily="49" charset="0"/>
              </a:rPr>
              <a:t>| | | | | | | |</a:t>
            </a:r>
          </a:p>
          <a:p>
            <a:pPr>
              <a:lnSpc>
                <a:spcPct val="30000"/>
              </a:lnSpc>
              <a:spcBef>
                <a:spcPct val="50000"/>
              </a:spcBef>
            </a:pPr>
            <a:r>
              <a:rPr lang="en-US" sz="1600" b="1">
                <a:latin typeface="Courier New" pitchFamily="49" charset="0"/>
              </a:rPr>
              <a:t>| |O|X| | | | |</a:t>
            </a:r>
          </a:p>
          <a:p>
            <a:pPr>
              <a:lnSpc>
                <a:spcPct val="30000"/>
              </a:lnSpc>
              <a:spcBef>
                <a:spcPct val="50000"/>
              </a:spcBef>
            </a:pPr>
            <a:r>
              <a:rPr lang="en-US" sz="1600" b="1">
                <a:latin typeface="Courier New" pitchFamily="49" charset="0"/>
              </a:rPr>
              <a:t>|O|X|X|X| |O|O|</a:t>
            </a:r>
          </a:p>
          <a:p>
            <a:pPr>
              <a:lnSpc>
                <a:spcPct val="30000"/>
              </a:lnSpc>
              <a:spcBef>
                <a:spcPct val="50000"/>
              </a:spcBef>
            </a:pPr>
            <a:r>
              <a:rPr lang="en-US" sz="1600" b="1">
                <a:latin typeface="Courier New" pitchFamily="49" charset="0"/>
              </a:rPr>
              <a:t>---------------</a:t>
            </a:r>
          </a:p>
          <a:p>
            <a:pPr>
              <a:lnSpc>
                <a:spcPct val="30000"/>
              </a:lnSpc>
              <a:spcBef>
                <a:spcPct val="50000"/>
              </a:spcBef>
            </a:pPr>
            <a:r>
              <a:rPr lang="en-US" sz="1600" b="1">
                <a:latin typeface="Courier New" pitchFamily="49" charset="0"/>
              </a:rPr>
              <a:t> 0 1 2 3 4 5 6</a:t>
            </a:r>
          </a:p>
        </p:txBody>
      </p:sp>
      <p:sp>
        <p:nvSpPr>
          <p:cNvPr id="124947" name="Text Box 21"/>
          <p:cNvSpPr txBox="1">
            <a:spLocks noChangeArrowheads="1"/>
          </p:cNvSpPr>
          <p:nvPr/>
        </p:nvSpPr>
        <p:spPr bwMode="auto">
          <a:xfrm>
            <a:off x="1014413" y="2576513"/>
            <a:ext cx="91440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600" b="1">
                <a:solidFill>
                  <a:srgbClr val="008000"/>
                </a:solidFill>
                <a:latin typeface="Courier New" pitchFamily="49" charset="0"/>
              </a:rPr>
              <a:t>X</a:t>
            </a:r>
            <a:r>
              <a:rPr lang="ja-JP" altLang="en-US" sz="1200">
                <a:solidFill>
                  <a:srgbClr val="008000"/>
                </a:solidFill>
                <a:latin typeface="Comic Sans MS" pitchFamily="66" charset="0"/>
              </a:rPr>
              <a:t>’</a:t>
            </a:r>
            <a:r>
              <a:rPr lang="en-US" altLang="ja-JP" sz="1200">
                <a:solidFill>
                  <a:srgbClr val="008000"/>
                </a:solidFill>
                <a:latin typeface="Comic Sans MS" pitchFamily="66" charset="0"/>
              </a:rPr>
              <a:t>s move</a:t>
            </a:r>
            <a:endParaRPr lang="en-US" sz="1200">
              <a:solidFill>
                <a:srgbClr val="008000"/>
              </a:solidFill>
              <a:latin typeface="Comic Sans MS" pitchFamily="66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954" name="Oval 5"/>
          <p:cNvSpPr>
            <a:spLocks noChangeArrowheads="1"/>
          </p:cNvSpPr>
          <p:nvPr/>
        </p:nvSpPr>
        <p:spPr bwMode="auto">
          <a:xfrm>
            <a:off x="3108325" y="137953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5955" name="Oval 6"/>
          <p:cNvSpPr>
            <a:spLocks noChangeArrowheads="1"/>
          </p:cNvSpPr>
          <p:nvPr/>
        </p:nvSpPr>
        <p:spPr bwMode="auto">
          <a:xfrm>
            <a:off x="3108325" y="174148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5956" name="Oval 7"/>
          <p:cNvSpPr>
            <a:spLocks noChangeArrowheads="1"/>
          </p:cNvSpPr>
          <p:nvPr/>
        </p:nvSpPr>
        <p:spPr bwMode="auto">
          <a:xfrm>
            <a:off x="3108325" y="210502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5957" name="Oval 8"/>
          <p:cNvSpPr>
            <a:spLocks noChangeArrowheads="1"/>
          </p:cNvSpPr>
          <p:nvPr/>
        </p:nvSpPr>
        <p:spPr bwMode="auto">
          <a:xfrm>
            <a:off x="3108325" y="2468563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5958" name="Oval 9"/>
          <p:cNvSpPr>
            <a:spLocks noChangeArrowheads="1"/>
          </p:cNvSpPr>
          <p:nvPr/>
        </p:nvSpPr>
        <p:spPr bwMode="auto">
          <a:xfrm>
            <a:off x="3108325" y="283210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5959" name="Oval 10"/>
          <p:cNvSpPr>
            <a:spLocks noChangeArrowheads="1"/>
          </p:cNvSpPr>
          <p:nvPr/>
        </p:nvSpPr>
        <p:spPr bwMode="auto">
          <a:xfrm>
            <a:off x="3108325" y="3195638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5960" name="Oval 11"/>
          <p:cNvSpPr>
            <a:spLocks noChangeArrowheads="1"/>
          </p:cNvSpPr>
          <p:nvPr/>
        </p:nvSpPr>
        <p:spPr bwMode="auto">
          <a:xfrm>
            <a:off x="3489325" y="137953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5961" name="Oval 12"/>
          <p:cNvSpPr>
            <a:spLocks noChangeArrowheads="1"/>
          </p:cNvSpPr>
          <p:nvPr/>
        </p:nvSpPr>
        <p:spPr bwMode="auto">
          <a:xfrm>
            <a:off x="3489325" y="174148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5962" name="Oval 13"/>
          <p:cNvSpPr>
            <a:spLocks noChangeArrowheads="1"/>
          </p:cNvSpPr>
          <p:nvPr/>
        </p:nvSpPr>
        <p:spPr bwMode="auto">
          <a:xfrm>
            <a:off x="3489325" y="210502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5963" name="Oval 14"/>
          <p:cNvSpPr>
            <a:spLocks noChangeArrowheads="1"/>
          </p:cNvSpPr>
          <p:nvPr/>
        </p:nvSpPr>
        <p:spPr bwMode="auto">
          <a:xfrm>
            <a:off x="3489325" y="2468563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5964" name="Oval 15"/>
          <p:cNvSpPr>
            <a:spLocks noChangeArrowheads="1"/>
          </p:cNvSpPr>
          <p:nvPr/>
        </p:nvSpPr>
        <p:spPr bwMode="auto">
          <a:xfrm>
            <a:off x="3489325" y="2832100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5965" name="Oval 16" descr="Dark vertical"/>
          <p:cNvSpPr>
            <a:spLocks noChangeArrowheads="1"/>
          </p:cNvSpPr>
          <p:nvPr/>
        </p:nvSpPr>
        <p:spPr bwMode="auto">
          <a:xfrm>
            <a:off x="3489325" y="3195638"/>
            <a:ext cx="304800" cy="304800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5966" name="Oval 17"/>
          <p:cNvSpPr>
            <a:spLocks noChangeArrowheads="1"/>
          </p:cNvSpPr>
          <p:nvPr/>
        </p:nvSpPr>
        <p:spPr bwMode="auto">
          <a:xfrm>
            <a:off x="3870325" y="137953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5967" name="Oval 18"/>
          <p:cNvSpPr>
            <a:spLocks noChangeArrowheads="1"/>
          </p:cNvSpPr>
          <p:nvPr/>
        </p:nvSpPr>
        <p:spPr bwMode="auto">
          <a:xfrm>
            <a:off x="3870325" y="174148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5968" name="Oval 19"/>
          <p:cNvSpPr>
            <a:spLocks noChangeArrowheads="1"/>
          </p:cNvSpPr>
          <p:nvPr/>
        </p:nvSpPr>
        <p:spPr bwMode="auto">
          <a:xfrm>
            <a:off x="3870325" y="210502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5969" name="Oval 20"/>
          <p:cNvSpPr>
            <a:spLocks noChangeArrowheads="1"/>
          </p:cNvSpPr>
          <p:nvPr/>
        </p:nvSpPr>
        <p:spPr bwMode="auto">
          <a:xfrm>
            <a:off x="3870325" y="2468563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5970" name="Oval 21"/>
          <p:cNvSpPr>
            <a:spLocks noChangeArrowheads="1"/>
          </p:cNvSpPr>
          <p:nvPr/>
        </p:nvSpPr>
        <p:spPr bwMode="auto">
          <a:xfrm>
            <a:off x="3870325" y="2832100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5971" name="Oval 22" descr="Dark vertical"/>
          <p:cNvSpPr>
            <a:spLocks noChangeArrowheads="1"/>
          </p:cNvSpPr>
          <p:nvPr/>
        </p:nvSpPr>
        <p:spPr bwMode="auto">
          <a:xfrm>
            <a:off x="3870325" y="3195638"/>
            <a:ext cx="304800" cy="304800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5972" name="Oval 23"/>
          <p:cNvSpPr>
            <a:spLocks noChangeArrowheads="1"/>
          </p:cNvSpPr>
          <p:nvPr/>
        </p:nvSpPr>
        <p:spPr bwMode="auto">
          <a:xfrm>
            <a:off x="4251325" y="137953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5973" name="Oval 24"/>
          <p:cNvSpPr>
            <a:spLocks noChangeArrowheads="1"/>
          </p:cNvSpPr>
          <p:nvPr/>
        </p:nvSpPr>
        <p:spPr bwMode="auto">
          <a:xfrm>
            <a:off x="4251325" y="174148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5974" name="Oval 25"/>
          <p:cNvSpPr>
            <a:spLocks noChangeArrowheads="1"/>
          </p:cNvSpPr>
          <p:nvPr/>
        </p:nvSpPr>
        <p:spPr bwMode="auto">
          <a:xfrm>
            <a:off x="4251325" y="2468563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5975" name="Oval 26"/>
          <p:cNvSpPr>
            <a:spLocks noChangeArrowheads="1"/>
          </p:cNvSpPr>
          <p:nvPr/>
        </p:nvSpPr>
        <p:spPr bwMode="auto">
          <a:xfrm>
            <a:off x="4251325" y="2832100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5976" name="Oval 27" descr="Dark vertical"/>
          <p:cNvSpPr>
            <a:spLocks noChangeArrowheads="1"/>
          </p:cNvSpPr>
          <p:nvPr/>
        </p:nvSpPr>
        <p:spPr bwMode="auto">
          <a:xfrm>
            <a:off x="4251325" y="3195638"/>
            <a:ext cx="304800" cy="304800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5977" name="Oval 28"/>
          <p:cNvSpPr>
            <a:spLocks noChangeArrowheads="1"/>
          </p:cNvSpPr>
          <p:nvPr/>
        </p:nvSpPr>
        <p:spPr bwMode="auto">
          <a:xfrm>
            <a:off x="4632325" y="137953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5978" name="Oval 29"/>
          <p:cNvSpPr>
            <a:spLocks noChangeArrowheads="1"/>
          </p:cNvSpPr>
          <p:nvPr/>
        </p:nvSpPr>
        <p:spPr bwMode="auto">
          <a:xfrm>
            <a:off x="4632325" y="174148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5979" name="Oval 30"/>
          <p:cNvSpPr>
            <a:spLocks noChangeArrowheads="1"/>
          </p:cNvSpPr>
          <p:nvPr/>
        </p:nvSpPr>
        <p:spPr bwMode="auto">
          <a:xfrm>
            <a:off x="4632325" y="210502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5980" name="Oval 31"/>
          <p:cNvSpPr>
            <a:spLocks noChangeArrowheads="1"/>
          </p:cNvSpPr>
          <p:nvPr/>
        </p:nvSpPr>
        <p:spPr bwMode="auto">
          <a:xfrm>
            <a:off x="4632325" y="2468563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5981" name="Oval 32"/>
          <p:cNvSpPr>
            <a:spLocks noChangeArrowheads="1"/>
          </p:cNvSpPr>
          <p:nvPr/>
        </p:nvSpPr>
        <p:spPr bwMode="auto">
          <a:xfrm>
            <a:off x="4632325" y="283210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5982" name="Oval 33"/>
          <p:cNvSpPr>
            <a:spLocks noChangeArrowheads="1"/>
          </p:cNvSpPr>
          <p:nvPr/>
        </p:nvSpPr>
        <p:spPr bwMode="auto">
          <a:xfrm>
            <a:off x="4632325" y="3195638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5983" name="Oval 34"/>
          <p:cNvSpPr>
            <a:spLocks noChangeArrowheads="1"/>
          </p:cNvSpPr>
          <p:nvPr/>
        </p:nvSpPr>
        <p:spPr bwMode="auto">
          <a:xfrm>
            <a:off x="5013325" y="137953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5984" name="Oval 35"/>
          <p:cNvSpPr>
            <a:spLocks noChangeArrowheads="1"/>
          </p:cNvSpPr>
          <p:nvPr/>
        </p:nvSpPr>
        <p:spPr bwMode="auto">
          <a:xfrm>
            <a:off x="5013325" y="174148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5985" name="Oval 36"/>
          <p:cNvSpPr>
            <a:spLocks noChangeArrowheads="1"/>
          </p:cNvSpPr>
          <p:nvPr/>
        </p:nvSpPr>
        <p:spPr bwMode="auto">
          <a:xfrm>
            <a:off x="5013325" y="210502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5986" name="Oval 37" descr="Dark vertical"/>
          <p:cNvSpPr>
            <a:spLocks noChangeArrowheads="1"/>
          </p:cNvSpPr>
          <p:nvPr/>
        </p:nvSpPr>
        <p:spPr bwMode="auto">
          <a:xfrm>
            <a:off x="5013325" y="2468563"/>
            <a:ext cx="304800" cy="304800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5987" name="Oval 38" descr="Dark vertical"/>
          <p:cNvSpPr>
            <a:spLocks noChangeArrowheads="1"/>
          </p:cNvSpPr>
          <p:nvPr/>
        </p:nvSpPr>
        <p:spPr bwMode="auto">
          <a:xfrm>
            <a:off x="5013325" y="2832100"/>
            <a:ext cx="304800" cy="304800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5988" name="Oval 39" descr="Dark vertical"/>
          <p:cNvSpPr>
            <a:spLocks noChangeArrowheads="1"/>
          </p:cNvSpPr>
          <p:nvPr/>
        </p:nvSpPr>
        <p:spPr bwMode="auto">
          <a:xfrm>
            <a:off x="5013325" y="3195638"/>
            <a:ext cx="304800" cy="304800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5989" name="Oval 40"/>
          <p:cNvSpPr>
            <a:spLocks noChangeArrowheads="1"/>
          </p:cNvSpPr>
          <p:nvPr/>
        </p:nvSpPr>
        <p:spPr bwMode="auto">
          <a:xfrm>
            <a:off x="5394325" y="137953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5990" name="Oval 41"/>
          <p:cNvSpPr>
            <a:spLocks noChangeArrowheads="1"/>
          </p:cNvSpPr>
          <p:nvPr/>
        </p:nvSpPr>
        <p:spPr bwMode="auto">
          <a:xfrm>
            <a:off x="5394325" y="174148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5991" name="Oval 42"/>
          <p:cNvSpPr>
            <a:spLocks noChangeArrowheads="1"/>
          </p:cNvSpPr>
          <p:nvPr/>
        </p:nvSpPr>
        <p:spPr bwMode="auto">
          <a:xfrm>
            <a:off x="5394325" y="210502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5992" name="Oval 43"/>
          <p:cNvSpPr>
            <a:spLocks noChangeArrowheads="1"/>
          </p:cNvSpPr>
          <p:nvPr/>
        </p:nvSpPr>
        <p:spPr bwMode="auto">
          <a:xfrm>
            <a:off x="5394325" y="2468563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5993" name="Oval 44"/>
          <p:cNvSpPr>
            <a:spLocks noChangeArrowheads="1"/>
          </p:cNvSpPr>
          <p:nvPr/>
        </p:nvSpPr>
        <p:spPr bwMode="auto">
          <a:xfrm>
            <a:off x="5394325" y="283210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5994" name="Oval 45" descr="Dark vertical"/>
          <p:cNvSpPr>
            <a:spLocks noChangeArrowheads="1"/>
          </p:cNvSpPr>
          <p:nvPr/>
        </p:nvSpPr>
        <p:spPr bwMode="auto">
          <a:xfrm>
            <a:off x="5394325" y="3195638"/>
            <a:ext cx="304800" cy="304800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5995" name="Rectangle 46"/>
          <p:cNvSpPr>
            <a:spLocks noChangeArrowheads="1"/>
          </p:cNvSpPr>
          <p:nvPr/>
        </p:nvSpPr>
        <p:spPr bwMode="auto">
          <a:xfrm>
            <a:off x="3048000" y="1295400"/>
            <a:ext cx="2714625" cy="2278063"/>
          </a:xfrm>
          <a:prstGeom prst="rect">
            <a:avLst/>
          </a:prstGeom>
          <a:noFill/>
          <a:ln w="28575">
            <a:solidFill>
              <a:srgbClr val="008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5996" name="Oval 47"/>
          <p:cNvSpPr>
            <a:spLocks noChangeArrowheads="1"/>
          </p:cNvSpPr>
          <p:nvPr/>
        </p:nvSpPr>
        <p:spPr bwMode="auto">
          <a:xfrm>
            <a:off x="8647113" y="155575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5997" name="Oval 48" descr="Dark vertical"/>
          <p:cNvSpPr>
            <a:spLocks noChangeArrowheads="1"/>
          </p:cNvSpPr>
          <p:nvPr/>
        </p:nvSpPr>
        <p:spPr bwMode="auto">
          <a:xfrm>
            <a:off x="8648700" y="1289050"/>
            <a:ext cx="304800" cy="304800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5998" name="Rectangle 49"/>
          <p:cNvSpPr>
            <a:spLocks noChangeArrowheads="1"/>
          </p:cNvSpPr>
          <p:nvPr/>
        </p:nvSpPr>
        <p:spPr bwMode="auto">
          <a:xfrm>
            <a:off x="6826250" y="104775"/>
            <a:ext cx="166211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b="1">
                <a:latin typeface="Courier New" pitchFamily="49" charset="0"/>
              </a:rPr>
              <a:t> </a:t>
            </a:r>
            <a:r>
              <a:rPr lang="en-US" sz="1400" b="1">
                <a:latin typeface="Courier New" pitchFamily="49" charset="0"/>
              </a:rPr>
              <a:t>(self) </a:t>
            </a:r>
            <a:r>
              <a:rPr lang="en-US" b="1">
                <a:latin typeface="Courier New" pitchFamily="49" charset="0"/>
              </a:rPr>
              <a:t>'X'</a:t>
            </a:r>
          </a:p>
        </p:txBody>
      </p:sp>
      <p:sp>
        <p:nvSpPr>
          <p:cNvPr id="125999" name="Rectangle 50"/>
          <p:cNvSpPr>
            <a:spLocks noChangeArrowheads="1"/>
          </p:cNvSpPr>
          <p:nvPr/>
        </p:nvSpPr>
        <p:spPr bwMode="auto">
          <a:xfrm>
            <a:off x="7808913" y="1219200"/>
            <a:ext cx="7334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r"/>
            <a:r>
              <a:rPr lang="en-US" b="1">
                <a:latin typeface="Courier New" pitchFamily="49" charset="0"/>
              </a:rPr>
              <a:t>'O'</a:t>
            </a:r>
          </a:p>
        </p:txBody>
      </p:sp>
      <p:sp>
        <p:nvSpPr>
          <p:cNvPr id="126000" name="Oval 51" descr="50%"/>
          <p:cNvSpPr>
            <a:spLocks noChangeArrowheads="1"/>
          </p:cNvSpPr>
          <p:nvPr/>
        </p:nvSpPr>
        <p:spPr bwMode="auto">
          <a:xfrm>
            <a:off x="8647113" y="603250"/>
            <a:ext cx="304800" cy="304800"/>
          </a:xfrm>
          <a:prstGeom prst="ellipse">
            <a:avLst/>
          </a:prstGeom>
          <a:pattFill prst="pct50">
            <a:fgClr>
              <a:schemeClr val="accent2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6001" name="Rectangle 52"/>
          <p:cNvSpPr>
            <a:spLocks noChangeArrowheads="1"/>
          </p:cNvSpPr>
          <p:nvPr/>
        </p:nvSpPr>
        <p:spPr bwMode="auto">
          <a:xfrm>
            <a:off x="7023100" y="525463"/>
            <a:ext cx="146526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b="1">
                <a:latin typeface="Courier New" pitchFamily="49" charset="0"/>
              </a:rPr>
              <a:t>new 'X'</a:t>
            </a:r>
          </a:p>
        </p:txBody>
      </p:sp>
      <p:sp>
        <p:nvSpPr>
          <p:cNvPr id="126002" name="Line 53"/>
          <p:cNvSpPr>
            <a:spLocks noChangeShapeType="1"/>
          </p:cNvSpPr>
          <p:nvPr/>
        </p:nvSpPr>
        <p:spPr bwMode="auto">
          <a:xfrm flipH="1">
            <a:off x="1752600" y="3651250"/>
            <a:ext cx="1525588" cy="463550"/>
          </a:xfrm>
          <a:prstGeom prst="line">
            <a:avLst/>
          </a:prstGeom>
          <a:noFill/>
          <a:ln w="2857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6003" name="Line 54"/>
          <p:cNvSpPr>
            <a:spLocks noChangeShapeType="1"/>
          </p:cNvSpPr>
          <p:nvPr/>
        </p:nvSpPr>
        <p:spPr bwMode="auto">
          <a:xfrm flipH="1">
            <a:off x="2133600" y="3659188"/>
            <a:ext cx="1516063" cy="1065212"/>
          </a:xfrm>
          <a:prstGeom prst="line">
            <a:avLst/>
          </a:prstGeom>
          <a:noFill/>
          <a:ln w="2857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6004" name="Line 55"/>
          <p:cNvSpPr>
            <a:spLocks noChangeShapeType="1"/>
          </p:cNvSpPr>
          <p:nvPr/>
        </p:nvSpPr>
        <p:spPr bwMode="auto">
          <a:xfrm flipH="1">
            <a:off x="3005138" y="3652838"/>
            <a:ext cx="1017587" cy="1358900"/>
          </a:xfrm>
          <a:prstGeom prst="line">
            <a:avLst/>
          </a:prstGeom>
          <a:noFill/>
          <a:ln w="2857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6005" name="Line 56"/>
          <p:cNvSpPr>
            <a:spLocks noChangeShapeType="1"/>
          </p:cNvSpPr>
          <p:nvPr/>
        </p:nvSpPr>
        <p:spPr bwMode="auto">
          <a:xfrm>
            <a:off x="4440238" y="3627438"/>
            <a:ext cx="195262" cy="1397000"/>
          </a:xfrm>
          <a:prstGeom prst="line">
            <a:avLst/>
          </a:prstGeom>
          <a:noFill/>
          <a:ln w="2857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6006" name="Line 57"/>
          <p:cNvSpPr>
            <a:spLocks noChangeShapeType="1"/>
          </p:cNvSpPr>
          <p:nvPr/>
        </p:nvSpPr>
        <p:spPr bwMode="auto">
          <a:xfrm>
            <a:off x="4841875" y="3659188"/>
            <a:ext cx="1389063" cy="1381125"/>
          </a:xfrm>
          <a:prstGeom prst="line">
            <a:avLst/>
          </a:prstGeom>
          <a:noFill/>
          <a:ln w="2857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6007" name="Line 58"/>
          <p:cNvSpPr>
            <a:spLocks noChangeShapeType="1"/>
          </p:cNvSpPr>
          <p:nvPr/>
        </p:nvSpPr>
        <p:spPr bwMode="auto">
          <a:xfrm>
            <a:off x="5207000" y="3643313"/>
            <a:ext cx="1920875" cy="1087437"/>
          </a:xfrm>
          <a:prstGeom prst="line">
            <a:avLst/>
          </a:prstGeom>
          <a:noFill/>
          <a:ln w="2857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6008" name="Line 59"/>
          <p:cNvSpPr>
            <a:spLocks noChangeShapeType="1"/>
          </p:cNvSpPr>
          <p:nvPr/>
        </p:nvSpPr>
        <p:spPr bwMode="auto">
          <a:xfrm>
            <a:off x="5584825" y="3665538"/>
            <a:ext cx="1851025" cy="398462"/>
          </a:xfrm>
          <a:prstGeom prst="line">
            <a:avLst/>
          </a:prstGeom>
          <a:noFill/>
          <a:ln w="2857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6009" name="Text Box 60"/>
          <p:cNvSpPr txBox="1">
            <a:spLocks noChangeArrowheads="1"/>
          </p:cNvSpPr>
          <p:nvPr/>
        </p:nvSpPr>
        <p:spPr bwMode="auto">
          <a:xfrm>
            <a:off x="6870700" y="3641725"/>
            <a:ext cx="76200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>
                <a:solidFill>
                  <a:schemeClr val="accent2"/>
                </a:solidFill>
              </a:rPr>
              <a:t>Col 6</a:t>
            </a:r>
          </a:p>
        </p:txBody>
      </p:sp>
      <p:sp>
        <p:nvSpPr>
          <p:cNvPr id="126010" name="Text Box 61"/>
          <p:cNvSpPr txBox="1">
            <a:spLocks noChangeArrowheads="1"/>
          </p:cNvSpPr>
          <p:nvPr/>
        </p:nvSpPr>
        <p:spPr bwMode="auto">
          <a:xfrm>
            <a:off x="6629400" y="4267200"/>
            <a:ext cx="76200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600">
                <a:solidFill>
                  <a:schemeClr val="accent2"/>
                </a:solidFill>
              </a:rPr>
              <a:t>Col 5</a:t>
            </a:r>
          </a:p>
        </p:txBody>
      </p:sp>
      <p:sp>
        <p:nvSpPr>
          <p:cNvPr id="126011" name="Text Box 62"/>
          <p:cNvSpPr txBox="1">
            <a:spLocks noChangeArrowheads="1"/>
          </p:cNvSpPr>
          <p:nvPr/>
        </p:nvSpPr>
        <p:spPr bwMode="auto">
          <a:xfrm>
            <a:off x="5257800" y="4724400"/>
            <a:ext cx="76200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600">
                <a:solidFill>
                  <a:schemeClr val="accent2"/>
                </a:solidFill>
              </a:rPr>
              <a:t>Col 4</a:t>
            </a:r>
          </a:p>
        </p:txBody>
      </p:sp>
      <p:sp>
        <p:nvSpPr>
          <p:cNvPr id="126012" name="Text Box 63"/>
          <p:cNvSpPr txBox="1">
            <a:spLocks noChangeArrowheads="1"/>
          </p:cNvSpPr>
          <p:nvPr/>
        </p:nvSpPr>
        <p:spPr bwMode="auto">
          <a:xfrm>
            <a:off x="3810000" y="4692650"/>
            <a:ext cx="76200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600">
                <a:solidFill>
                  <a:schemeClr val="accent2"/>
                </a:solidFill>
              </a:rPr>
              <a:t>Col 3</a:t>
            </a:r>
          </a:p>
        </p:txBody>
      </p:sp>
      <p:sp>
        <p:nvSpPr>
          <p:cNvPr id="126013" name="Text Box 64"/>
          <p:cNvSpPr txBox="1">
            <a:spLocks noChangeArrowheads="1"/>
          </p:cNvSpPr>
          <p:nvPr/>
        </p:nvSpPr>
        <p:spPr bwMode="auto">
          <a:xfrm>
            <a:off x="2438400" y="4540250"/>
            <a:ext cx="76200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600">
                <a:solidFill>
                  <a:schemeClr val="accent2"/>
                </a:solidFill>
              </a:rPr>
              <a:t>Col 2</a:t>
            </a:r>
          </a:p>
        </p:txBody>
      </p:sp>
      <p:sp>
        <p:nvSpPr>
          <p:cNvPr id="126014" name="Text Box 65"/>
          <p:cNvSpPr txBox="1">
            <a:spLocks noChangeArrowheads="1"/>
          </p:cNvSpPr>
          <p:nvPr/>
        </p:nvSpPr>
        <p:spPr bwMode="auto">
          <a:xfrm>
            <a:off x="1600200" y="4311650"/>
            <a:ext cx="76200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600">
                <a:solidFill>
                  <a:schemeClr val="accent2"/>
                </a:solidFill>
              </a:rPr>
              <a:t>Col 1</a:t>
            </a:r>
          </a:p>
        </p:txBody>
      </p:sp>
      <p:sp>
        <p:nvSpPr>
          <p:cNvPr id="126015" name="Text Box 66"/>
          <p:cNvSpPr txBox="1">
            <a:spLocks noChangeArrowheads="1"/>
          </p:cNvSpPr>
          <p:nvPr/>
        </p:nvSpPr>
        <p:spPr bwMode="auto">
          <a:xfrm>
            <a:off x="1676400" y="3657600"/>
            <a:ext cx="76200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>
                <a:solidFill>
                  <a:schemeClr val="accent2"/>
                </a:solidFill>
              </a:rPr>
              <a:t>Col 0</a:t>
            </a:r>
          </a:p>
        </p:txBody>
      </p:sp>
      <p:sp>
        <p:nvSpPr>
          <p:cNvPr id="126016" name="Rectangle 67"/>
          <p:cNvSpPr>
            <a:spLocks noChangeArrowheads="1"/>
          </p:cNvSpPr>
          <p:nvPr/>
        </p:nvSpPr>
        <p:spPr bwMode="auto">
          <a:xfrm>
            <a:off x="5772150" y="1193800"/>
            <a:ext cx="458788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sz="3600" b="1">
                <a:solidFill>
                  <a:srgbClr val="06961A"/>
                </a:solidFill>
                <a:latin typeface="Courier New" pitchFamily="49" charset="0"/>
              </a:rPr>
              <a:t>b</a:t>
            </a:r>
            <a:endParaRPr lang="en-US" sz="3600" b="1">
              <a:latin typeface="Courier New" pitchFamily="49" charset="0"/>
            </a:endParaRPr>
          </a:p>
        </p:txBody>
      </p:sp>
      <p:sp>
        <p:nvSpPr>
          <p:cNvPr id="126017" name="Oval 69"/>
          <p:cNvSpPr>
            <a:spLocks noChangeArrowheads="1"/>
          </p:cNvSpPr>
          <p:nvPr/>
        </p:nvSpPr>
        <p:spPr bwMode="auto">
          <a:xfrm>
            <a:off x="4251325" y="2105025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6018" name="Oval 70"/>
          <p:cNvSpPr>
            <a:spLocks noChangeArrowheads="1"/>
          </p:cNvSpPr>
          <p:nvPr/>
        </p:nvSpPr>
        <p:spPr bwMode="auto">
          <a:xfrm>
            <a:off x="258763" y="3621088"/>
            <a:ext cx="153987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6019" name="Oval 71"/>
          <p:cNvSpPr>
            <a:spLocks noChangeArrowheads="1"/>
          </p:cNvSpPr>
          <p:nvPr/>
        </p:nvSpPr>
        <p:spPr bwMode="auto">
          <a:xfrm>
            <a:off x="258763" y="3789363"/>
            <a:ext cx="153987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6020" name="Oval 72"/>
          <p:cNvSpPr>
            <a:spLocks noChangeArrowheads="1"/>
          </p:cNvSpPr>
          <p:nvPr/>
        </p:nvSpPr>
        <p:spPr bwMode="auto">
          <a:xfrm>
            <a:off x="258763" y="3957638"/>
            <a:ext cx="153987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6021" name="Oval 73"/>
          <p:cNvSpPr>
            <a:spLocks noChangeArrowheads="1"/>
          </p:cNvSpPr>
          <p:nvPr/>
        </p:nvSpPr>
        <p:spPr bwMode="auto">
          <a:xfrm>
            <a:off x="258763" y="4125913"/>
            <a:ext cx="153987" cy="142875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6022" name="Oval 74" descr="50%"/>
          <p:cNvSpPr>
            <a:spLocks noChangeArrowheads="1"/>
          </p:cNvSpPr>
          <p:nvPr/>
        </p:nvSpPr>
        <p:spPr bwMode="auto">
          <a:xfrm>
            <a:off x="258763" y="4295775"/>
            <a:ext cx="153987" cy="141288"/>
          </a:xfrm>
          <a:prstGeom prst="ellipse">
            <a:avLst/>
          </a:prstGeom>
          <a:pattFill prst="pct50">
            <a:fgClr>
              <a:schemeClr val="accent2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6023" name="Oval 75"/>
          <p:cNvSpPr>
            <a:spLocks noChangeArrowheads="1"/>
          </p:cNvSpPr>
          <p:nvPr/>
        </p:nvSpPr>
        <p:spPr bwMode="auto">
          <a:xfrm>
            <a:off x="258763" y="4464050"/>
            <a:ext cx="153987" cy="142875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6024" name="Oval 76"/>
          <p:cNvSpPr>
            <a:spLocks noChangeArrowheads="1"/>
          </p:cNvSpPr>
          <p:nvPr/>
        </p:nvSpPr>
        <p:spPr bwMode="auto">
          <a:xfrm>
            <a:off x="450850" y="3621088"/>
            <a:ext cx="153988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6025" name="Oval 77"/>
          <p:cNvSpPr>
            <a:spLocks noChangeArrowheads="1"/>
          </p:cNvSpPr>
          <p:nvPr/>
        </p:nvSpPr>
        <p:spPr bwMode="auto">
          <a:xfrm>
            <a:off x="450850" y="3789363"/>
            <a:ext cx="153988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6026" name="Oval 78"/>
          <p:cNvSpPr>
            <a:spLocks noChangeArrowheads="1"/>
          </p:cNvSpPr>
          <p:nvPr/>
        </p:nvSpPr>
        <p:spPr bwMode="auto">
          <a:xfrm>
            <a:off x="450850" y="3957638"/>
            <a:ext cx="153988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6027" name="Oval 79"/>
          <p:cNvSpPr>
            <a:spLocks noChangeArrowheads="1"/>
          </p:cNvSpPr>
          <p:nvPr/>
        </p:nvSpPr>
        <p:spPr bwMode="auto">
          <a:xfrm>
            <a:off x="450850" y="4125913"/>
            <a:ext cx="153988" cy="142875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6028" name="Oval 80"/>
          <p:cNvSpPr>
            <a:spLocks noChangeArrowheads="1"/>
          </p:cNvSpPr>
          <p:nvPr/>
        </p:nvSpPr>
        <p:spPr bwMode="auto">
          <a:xfrm>
            <a:off x="450850" y="4295775"/>
            <a:ext cx="153988" cy="141288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6029" name="Oval 81" descr="Dark vertical"/>
          <p:cNvSpPr>
            <a:spLocks noChangeArrowheads="1"/>
          </p:cNvSpPr>
          <p:nvPr/>
        </p:nvSpPr>
        <p:spPr bwMode="auto">
          <a:xfrm>
            <a:off x="450850" y="4464050"/>
            <a:ext cx="153988" cy="142875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6030" name="Oval 82"/>
          <p:cNvSpPr>
            <a:spLocks noChangeArrowheads="1"/>
          </p:cNvSpPr>
          <p:nvPr/>
        </p:nvSpPr>
        <p:spPr bwMode="auto">
          <a:xfrm>
            <a:off x="644525" y="3621088"/>
            <a:ext cx="153988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6031" name="Oval 83"/>
          <p:cNvSpPr>
            <a:spLocks noChangeArrowheads="1"/>
          </p:cNvSpPr>
          <p:nvPr/>
        </p:nvSpPr>
        <p:spPr bwMode="auto">
          <a:xfrm>
            <a:off x="644525" y="3789363"/>
            <a:ext cx="153988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6032" name="Oval 84"/>
          <p:cNvSpPr>
            <a:spLocks noChangeArrowheads="1"/>
          </p:cNvSpPr>
          <p:nvPr/>
        </p:nvSpPr>
        <p:spPr bwMode="auto">
          <a:xfrm>
            <a:off x="644525" y="3957638"/>
            <a:ext cx="153988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6033" name="Oval 85"/>
          <p:cNvSpPr>
            <a:spLocks noChangeArrowheads="1"/>
          </p:cNvSpPr>
          <p:nvPr/>
        </p:nvSpPr>
        <p:spPr bwMode="auto">
          <a:xfrm>
            <a:off x="644525" y="4125913"/>
            <a:ext cx="153988" cy="142875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6034" name="Oval 86"/>
          <p:cNvSpPr>
            <a:spLocks noChangeArrowheads="1"/>
          </p:cNvSpPr>
          <p:nvPr/>
        </p:nvSpPr>
        <p:spPr bwMode="auto">
          <a:xfrm>
            <a:off x="644525" y="4295775"/>
            <a:ext cx="153988" cy="141288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6035" name="Oval 87" descr="Dark vertical"/>
          <p:cNvSpPr>
            <a:spLocks noChangeArrowheads="1"/>
          </p:cNvSpPr>
          <p:nvPr/>
        </p:nvSpPr>
        <p:spPr bwMode="auto">
          <a:xfrm>
            <a:off x="644525" y="4464050"/>
            <a:ext cx="153988" cy="142875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6036" name="Oval 88"/>
          <p:cNvSpPr>
            <a:spLocks noChangeArrowheads="1"/>
          </p:cNvSpPr>
          <p:nvPr/>
        </p:nvSpPr>
        <p:spPr bwMode="auto">
          <a:xfrm>
            <a:off x="836613" y="3621088"/>
            <a:ext cx="153987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6037" name="Oval 89"/>
          <p:cNvSpPr>
            <a:spLocks noChangeArrowheads="1"/>
          </p:cNvSpPr>
          <p:nvPr/>
        </p:nvSpPr>
        <p:spPr bwMode="auto">
          <a:xfrm>
            <a:off x="836613" y="3789363"/>
            <a:ext cx="153987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6038" name="Oval 90"/>
          <p:cNvSpPr>
            <a:spLocks noChangeArrowheads="1"/>
          </p:cNvSpPr>
          <p:nvPr/>
        </p:nvSpPr>
        <p:spPr bwMode="auto">
          <a:xfrm>
            <a:off x="836613" y="3957638"/>
            <a:ext cx="153987" cy="141287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6039" name="Oval 91"/>
          <p:cNvSpPr>
            <a:spLocks noChangeArrowheads="1"/>
          </p:cNvSpPr>
          <p:nvPr/>
        </p:nvSpPr>
        <p:spPr bwMode="auto">
          <a:xfrm>
            <a:off x="836613" y="4125913"/>
            <a:ext cx="153987" cy="142875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6040" name="Oval 92"/>
          <p:cNvSpPr>
            <a:spLocks noChangeArrowheads="1"/>
          </p:cNvSpPr>
          <p:nvPr/>
        </p:nvSpPr>
        <p:spPr bwMode="auto">
          <a:xfrm>
            <a:off x="836613" y="4295775"/>
            <a:ext cx="153987" cy="141288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6041" name="Oval 93" descr="Dark vertical"/>
          <p:cNvSpPr>
            <a:spLocks noChangeArrowheads="1"/>
          </p:cNvSpPr>
          <p:nvPr/>
        </p:nvSpPr>
        <p:spPr bwMode="auto">
          <a:xfrm>
            <a:off x="836613" y="4464050"/>
            <a:ext cx="153987" cy="142875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6042" name="Oval 94"/>
          <p:cNvSpPr>
            <a:spLocks noChangeArrowheads="1"/>
          </p:cNvSpPr>
          <p:nvPr/>
        </p:nvSpPr>
        <p:spPr bwMode="auto">
          <a:xfrm>
            <a:off x="1028700" y="3621088"/>
            <a:ext cx="153988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6043" name="Oval 95"/>
          <p:cNvSpPr>
            <a:spLocks noChangeArrowheads="1"/>
          </p:cNvSpPr>
          <p:nvPr/>
        </p:nvSpPr>
        <p:spPr bwMode="auto">
          <a:xfrm>
            <a:off x="1028700" y="3789363"/>
            <a:ext cx="153988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6044" name="Oval 96"/>
          <p:cNvSpPr>
            <a:spLocks noChangeArrowheads="1"/>
          </p:cNvSpPr>
          <p:nvPr/>
        </p:nvSpPr>
        <p:spPr bwMode="auto">
          <a:xfrm>
            <a:off x="1028700" y="3957638"/>
            <a:ext cx="153988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6045" name="Oval 97"/>
          <p:cNvSpPr>
            <a:spLocks noChangeArrowheads="1"/>
          </p:cNvSpPr>
          <p:nvPr/>
        </p:nvSpPr>
        <p:spPr bwMode="auto">
          <a:xfrm>
            <a:off x="1028700" y="4125913"/>
            <a:ext cx="153988" cy="142875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6046" name="Oval 98"/>
          <p:cNvSpPr>
            <a:spLocks noChangeArrowheads="1"/>
          </p:cNvSpPr>
          <p:nvPr/>
        </p:nvSpPr>
        <p:spPr bwMode="auto">
          <a:xfrm>
            <a:off x="1028700" y="4295775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6047" name="Oval 99"/>
          <p:cNvSpPr>
            <a:spLocks noChangeArrowheads="1"/>
          </p:cNvSpPr>
          <p:nvPr/>
        </p:nvSpPr>
        <p:spPr bwMode="auto">
          <a:xfrm>
            <a:off x="1028700" y="4464050"/>
            <a:ext cx="153988" cy="142875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6048" name="Oval 100"/>
          <p:cNvSpPr>
            <a:spLocks noChangeArrowheads="1"/>
          </p:cNvSpPr>
          <p:nvPr/>
        </p:nvSpPr>
        <p:spPr bwMode="auto">
          <a:xfrm>
            <a:off x="1222375" y="3621088"/>
            <a:ext cx="153988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6049" name="Oval 101"/>
          <p:cNvSpPr>
            <a:spLocks noChangeArrowheads="1"/>
          </p:cNvSpPr>
          <p:nvPr/>
        </p:nvSpPr>
        <p:spPr bwMode="auto">
          <a:xfrm>
            <a:off x="1222375" y="3789363"/>
            <a:ext cx="153988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6050" name="Oval 102"/>
          <p:cNvSpPr>
            <a:spLocks noChangeArrowheads="1"/>
          </p:cNvSpPr>
          <p:nvPr/>
        </p:nvSpPr>
        <p:spPr bwMode="auto">
          <a:xfrm>
            <a:off x="1222375" y="3957638"/>
            <a:ext cx="153988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6051" name="Oval 103" descr="Dark vertical"/>
          <p:cNvSpPr>
            <a:spLocks noChangeArrowheads="1"/>
          </p:cNvSpPr>
          <p:nvPr/>
        </p:nvSpPr>
        <p:spPr bwMode="auto">
          <a:xfrm>
            <a:off x="1222375" y="4125913"/>
            <a:ext cx="153988" cy="142875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6052" name="Oval 104" descr="Dark vertical"/>
          <p:cNvSpPr>
            <a:spLocks noChangeArrowheads="1"/>
          </p:cNvSpPr>
          <p:nvPr/>
        </p:nvSpPr>
        <p:spPr bwMode="auto">
          <a:xfrm>
            <a:off x="1222375" y="4295775"/>
            <a:ext cx="153988" cy="141288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6053" name="Oval 105" descr="Dark vertical"/>
          <p:cNvSpPr>
            <a:spLocks noChangeArrowheads="1"/>
          </p:cNvSpPr>
          <p:nvPr/>
        </p:nvSpPr>
        <p:spPr bwMode="auto">
          <a:xfrm>
            <a:off x="1222375" y="4464050"/>
            <a:ext cx="153988" cy="142875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6054" name="Oval 106"/>
          <p:cNvSpPr>
            <a:spLocks noChangeArrowheads="1"/>
          </p:cNvSpPr>
          <p:nvPr/>
        </p:nvSpPr>
        <p:spPr bwMode="auto">
          <a:xfrm>
            <a:off x="1414463" y="3621088"/>
            <a:ext cx="153987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6055" name="Oval 107"/>
          <p:cNvSpPr>
            <a:spLocks noChangeArrowheads="1"/>
          </p:cNvSpPr>
          <p:nvPr/>
        </p:nvSpPr>
        <p:spPr bwMode="auto">
          <a:xfrm>
            <a:off x="1414463" y="3789363"/>
            <a:ext cx="153987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6056" name="Oval 108"/>
          <p:cNvSpPr>
            <a:spLocks noChangeArrowheads="1"/>
          </p:cNvSpPr>
          <p:nvPr/>
        </p:nvSpPr>
        <p:spPr bwMode="auto">
          <a:xfrm>
            <a:off x="1414463" y="3957638"/>
            <a:ext cx="153987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6057" name="Oval 109"/>
          <p:cNvSpPr>
            <a:spLocks noChangeArrowheads="1"/>
          </p:cNvSpPr>
          <p:nvPr/>
        </p:nvSpPr>
        <p:spPr bwMode="auto">
          <a:xfrm>
            <a:off x="1414463" y="4125913"/>
            <a:ext cx="153987" cy="142875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6058" name="Oval 110"/>
          <p:cNvSpPr>
            <a:spLocks noChangeArrowheads="1"/>
          </p:cNvSpPr>
          <p:nvPr/>
        </p:nvSpPr>
        <p:spPr bwMode="auto">
          <a:xfrm>
            <a:off x="1414463" y="4295775"/>
            <a:ext cx="153987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6059" name="Oval 111" descr="Dark vertical"/>
          <p:cNvSpPr>
            <a:spLocks noChangeArrowheads="1"/>
          </p:cNvSpPr>
          <p:nvPr/>
        </p:nvSpPr>
        <p:spPr bwMode="auto">
          <a:xfrm>
            <a:off x="1414463" y="4464050"/>
            <a:ext cx="153987" cy="142875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6060" name="Rectangle 112"/>
          <p:cNvSpPr>
            <a:spLocks noChangeArrowheads="1"/>
          </p:cNvSpPr>
          <p:nvPr/>
        </p:nvSpPr>
        <p:spPr bwMode="auto">
          <a:xfrm>
            <a:off x="228600" y="3581400"/>
            <a:ext cx="1371600" cy="1058863"/>
          </a:xfrm>
          <a:prstGeom prst="rect">
            <a:avLst/>
          </a:prstGeom>
          <a:noFill/>
          <a:ln w="19050">
            <a:solidFill>
              <a:srgbClr val="008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6061" name="Oval 113"/>
          <p:cNvSpPr>
            <a:spLocks noChangeArrowheads="1"/>
          </p:cNvSpPr>
          <p:nvPr/>
        </p:nvSpPr>
        <p:spPr bwMode="auto">
          <a:xfrm>
            <a:off x="712788" y="4876800"/>
            <a:ext cx="153987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6062" name="Oval 114"/>
          <p:cNvSpPr>
            <a:spLocks noChangeArrowheads="1"/>
          </p:cNvSpPr>
          <p:nvPr/>
        </p:nvSpPr>
        <p:spPr bwMode="auto">
          <a:xfrm>
            <a:off x="712788" y="5045075"/>
            <a:ext cx="153987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6063" name="Oval 115"/>
          <p:cNvSpPr>
            <a:spLocks noChangeArrowheads="1"/>
          </p:cNvSpPr>
          <p:nvPr/>
        </p:nvSpPr>
        <p:spPr bwMode="auto">
          <a:xfrm>
            <a:off x="712788" y="5213350"/>
            <a:ext cx="153987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6064" name="Oval 116"/>
          <p:cNvSpPr>
            <a:spLocks noChangeArrowheads="1"/>
          </p:cNvSpPr>
          <p:nvPr/>
        </p:nvSpPr>
        <p:spPr bwMode="auto">
          <a:xfrm>
            <a:off x="712788" y="5381625"/>
            <a:ext cx="153987" cy="142875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6065" name="Oval 117"/>
          <p:cNvSpPr>
            <a:spLocks noChangeArrowheads="1"/>
          </p:cNvSpPr>
          <p:nvPr/>
        </p:nvSpPr>
        <p:spPr bwMode="auto">
          <a:xfrm>
            <a:off x="712788" y="5551488"/>
            <a:ext cx="153987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6066" name="Oval 118"/>
          <p:cNvSpPr>
            <a:spLocks noChangeArrowheads="1"/>
          </p:cNvSpPr>
          <p:nvPr/>
        </p:nvSpPr>
        <p:spPr bwMode="auto">
          <a:xfrm>
            <a:off x="712788" y="5719763"/>
            <a:ext cx="153987" cy="142875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6067" name="Oval 119"/>
          <p:cNvSpPr>
            <a:spLocks noChangeArrowheads="1"/>
          </p:cNvSpPr>
          <p:nvPr/>
        </p:nvSpPr>
        <p:spPr bwMode="auto">
          <a:xfrm>
            <a:off x="904875" y="4876800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6068" name="Oval 120"/>
          <p:cNvSpPr>
            <a:spLocks noChangeArrowheads="1"/>
          </p:cNvSpPr>
          <p:nvPr/>
        </p:nvSpPr>
        <p:spPr bwMode="auto">
          <a:xfrm>
            <a:off x="904875" y="5045075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6069" name="Oval 121"/>
          <p:cNvSpPr>
            <a:spLocks noChangeArrowheads="1"/>
          </p:cNvSpPr>
          <p:nvPr/>
        </p:nvSpPr>
        <p:spPr bwMode="auto">
          <a:xfrm>
            <a:off x="904875" y="5213350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6070" name="Oval 122" descr="50%"/>
          <p:cNvSpPr>
            <a:spLocks noChangeArrowheads="1"/>
          </p:cNvSpPr>
          <p:nvPr/>
        </p:nvSpPr>
        <p:spPr bwMode="auto">
          <a:xfrm>
            <a:off x="904875" y="5381625"/>
            <a:ext cx="153988" cy="142875"/>
          </a:xfrm>
          <a:prstGeom prst="ellipse">
            <a:avLst/>
          </a:prstGeom>
          <a:pattFill prst="pct50">
            <a:fgClr>
              <a:schemeClr val="accent2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6071" name="Oval 123"/>
          <p:cNvSpPr>
            <a:spLocks noChangeArrowheads="1"/>
          </p:cNvSpPr>
          <p:nvPr/>
        </p:nvSpPr>
        <p:spPr bwMode="auto">
          <a:xfrm>
            <a:off x="904875" y="5551488"/>
            <a:ext cx="153988" cy="141287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6072" name="Oval 124" descr="Dark vertical"/>
          <p:cNvSpPr>
            <a:spLocks noChangeArrowheads="1"/>
          </p:cNvSpPr>
          <p:nvPr/>
        </p:nvSpPr>
        <p:spPr bwMode="auto">
          <a:xfrm>
            <a:off x="904875" y="5719763"/>
            <a:ext cx="153988" cy="142875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6073" name="Oval 125"/>
          <p:cNvSpPr>
            <a:spLocks noChangeArrowheads="1"/>
          </p:cNvSpPr>
          <p:nvPr/>
        </p:nvSpPr>
        <p:spPr bwMode="auto">
          <a:xfrm>
            <a:off x="1098550" y="4876800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6074" name="Oval 126"/>
          <p:cNvSpPr>
            <a:spLocks noChangeArrowheads="1"/>
          </p:cNvSpPr>
          <p:nvPr/>
        </p:nvSpPr>
        <p:spPr bwMode="auto">
          <a:xfrm>
            <a:off x="1098550" y="5045075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6075" name="Oval 127"/>
          <p:cNvSpPr>
            <a:spLocks noChangeArrowheads="1"/>
          </p:cNvSpPr>
          <p:nvPr/>
        </p:nvSpPr>
        <p:spPr bwMode="auto">
          <a:xfrm>
            <a:off x="1098550" y="5213350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6076" name="Oval 128"/>
          <p:cNvSpPr>
            <a:spLocks noChangeArrowheads="1"/>
          </p:cNvSpPr>
          <p:nvPr/>
        </p:nvSpPr>
        <p:spPr bwMode="auto">
          <a:xfrm>
            <a:off x="1098550" y="5381625"/>
            <a:ext cx="153988" cy="142875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6077" name="Oval 129"/>
          <p:cNvSpPr>
            <a:spLocks noChangeArrowheads="1"/>
          </p:cNvSpPr>
          <p:nvPr/>
        </p:nvSpPr>
        <p:spPr bwMode="auto">
          <a:xfrm>
            <a:off x="1098550" y="5551488"/>
            <a:ext cx="153988" cy="141287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6078" name="Oval 130" descr="Dark vertical"/>
          <p:cNvSpPr>
            <a:spLocks noChangeArrowheads="1"/>
          </p:cNvSpPr>
          <p:nvPr/>
        </p:nvSpPr>
        <p:spPr bwMode="auto">
          <a:xfrm>
            <a:off x="1098550" y="5719763"/>
            <a:ext cx="153988" cy="142875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6079" name="Oval 131"/>
          <p:cNvSpPr>
            <a:spLocks noChangeArrowheads="1"/>
          </p:cNvSpPr>
          <p:nvPr/>
        </p:nvSpPr>
        <p:spPr bwMode="auto">
          <a:xfrm>
            <a:off x="1290638" y="4876800"/>
            <a:ext cx="153987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6080" name="Oval 132"/>
          <p:cNvSpPr>
            <a:spLocks noChangeArrowheads="1"/>
          </p:cNvSpPr>
          <p:nvPr/>
        </p:nvSpPr>
        <p:spPr bwMode="auto">
          <a:xfrm>
            <a:off x="1290638" y="5045075"/>
            <a:ext cx="153987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6081" name="Oval 133"/>
          <p:cNvSpPr>
            <a:spLocks noChangeArrowheads="1"/>
          </p:cNvSpPr>
          <p:nvPr/>
        </p:nvSpPr>
        <p:spPr bwMode="auto">
          <a:xfrm>
            <a:off x="1290638" y="5213350"/>
            <a:ext cx="153987" cy="141288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6082" name="Oval 134"/>
          <p:cNvSpPr>
            <a:spLocks noChangeArrowheads="1"/>
          </p:cNvSpPr>
          <p:nvPr/>
        </p:nvSpPr>
        <p:spPr bwMode="auto">
          <a:xfrm>
            <a:off x="1290638" y="5381625"/>
            <a:ext cx="153987" cy="142875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6083" name="Oval 135"/>
          <p:cNvSpPr>
            <a:spLocks noChangeArrowheads="1"/>
          </p:cNvSpPr>
          <p:nvPr/>
        </p:nvSpPr>
        <p:spPr bwMode="auto">
          <a:xfrm>
            <a:off x="1290638" y="5551488"/>
            <a:ext cx="153987" cy="141287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6084" name="Oval 136" descr="Dark vertical"/>
          <p:cNvSpPr>
            <a:spLocks noChangeArrowheads="1"/>
          </p:cNvSpPr>
          <p:nvPr/>
        </p:nvSpPr>
        <p:spPr bwMode="auto">
          <a:xfrm>
            <a:off x="1290638" y="5719763"/>
            <a:ext cx="153987" cy="142875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6085" name="Oval 137"/>
          <p:cNvSpPr>
            <a:spLocks noChangeArrowheads="1"/>
          </p:cNvSpPr>
          <p:nvPr/>
        </p:nvSpPr>
        <p:spPr bwMode="auto">
          <a:xfrm>
            <a:off x="1482725" y="4876800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6086" name="Oval 138"/>
          <p:cNvSpPr>
            <a:spLocks noChangeArrowheads="1"/>
          </p:cNvSpPr>
          <p:nvPr/>
        </p:nvSpPr>
        <p:spPr bwMode="auto">
          <a:xfrm>
            <a:off x="1482725" y="5045075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6087" name="Oval 139"/>
          <p:cNvSpPr>
            <a:spLocks noChangeArrowheads="1"/>
          </p:cNvSpPr>
          <p:nvPr/>
        </p:nvSpPr>
        <p:spPr bwMode="auto">
          <a:xfrm>
            <a:off x="1482725" y="5213350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6088" name="Oval 140"/>
          <p:cNvSpPr>
            <a:spLocks noChangeArrowheads="1"/>
          </p:cNvSpPr>
          <p:nvPr/>
        </p:nvSpPr>
        <p:spPr bwMode="auto">
          <a:xfrm>
            <a:off x="1482725" y="5381625"/>
            <a:ext cx="153988" cy="142875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6089" name="Oval 141"/>
          <p:cNvSpPr>
            <a:spLocks noChangeArrowheads="1"/>
          </p:cNvSpPr>
          <p:nvPr/>
        </p:nvSpPr>
        <p:spPr bwMode="auto">
          <a:xfrm>
            <a:off x="1482725" y="5551488"/>
            <a:ext cx="153988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6090" name="Oval 142"/>
          <p:cNvSpPr>
            <a:spLocks noChangeArrowheads="1"/>
          </p:cNvSpPr>
          <p:nvPr/>
        </p:nvSpPr>
        <p:spPr bwMode="auto">
          <a:xfrm>
            <a:off x="1482725" y="5719763"/>
            <a:ext cx="153988" cy="142875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6091" name="Oval 143"/>
          <p:cNvSpPr>
            <a:spLocks noChangeArrowheads="1"/>
          </p:cNvSpPr>
          <p:nvPr/>
        </p:nvSpPr>
        <p:spPr bwMode="auto">
          <a:xfrm>
            <a:off x="1676400" y="4876800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6092" name="Oval 144"/>
          <p:cNvSpPr>
            <a:spLocks noChangeArrowheads="1"/>
          </p:cNvSpPr>
          <p:nvPr/>
        </p:nvSpPr>
        <p:spPr bwMode="auto">
          <a:xfrm>
            <a:off x="1676400" y="5045075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6093" name="Oval 145"/>
          <p:cNvSpPr>
            <a:spLocks noChangeArrowheads="1"/>
          </p:cNvSpPr>
          <p:nvPr/>
        </p:nvSpPr>
        <p:spPr bwMode="auto">
          <a:xfrm>
            <a:off x="1676400" y="5213350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6094" name="Oval 146" descr="Dark vertical"/>
          <p:cNvSpPr>
            <a:spLocks noChangeArrowheads="1"/>
          </p:cNvSpPr>
          <p:nvPr/>
        </p:nvSpPr>
        <p:spPr bwMode="auto">
          <a:xfrm>
            <a:off x="1676400" y="5381625"/>
            <a:ext cx="153988" cy="142875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6095" name="Oval 147" descr="Dark vertical"/>
          <p:cNvSpPr>
            <a:spLocks noChangeArrowheads="1"/>
          </p:cNvSpPr>
          <p:nvPr/>
        </p:nvSpPr>
        <p:spPr bwMode="auto">
          <a:xfrm>
            <a:off x="1676400" y="5551488"/>
            <a:ext cx="153988" cy="141287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6096" name="Oval 148" descr="Dark vertical"/>
          <p:cNvSpPr>
            <a:spLocks noChangeArrowheads="1"/>
          </p:cNvSpPr>
          <p:nvPr/>
        </p:nvSpPr>
        <p:spPr bwMode="auto">
          <a:xfrm>
            <a:off x="1676400" y="5719763"/>
            <a:ext cx="153988" cy="142875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6097" name="Oval 149"/>
          <p:cNvSpPr>
            <a:spLocks noChangeArrowheads="1"/>
          </p:cNvSpPr>
          <p:nvPr/>
        </p:nvSpPr>
        <p:spPr bwMode="auto">
          <a:xfrm>
            <a:off x="1868488" y="4876800"/>
            <a:ext cx="153987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6098" name="Oval 150"/>
          <p:cNvSpPr>
            <a:spLocks noChangeArrowheads="1"/>
          </p:cNvSpPr>
          <p:nvPr/>
        </p:nvSpPr>
        <p:spPr bwMode="auto">
          <a:xfrm>
            <a:off x="1868488" y="5045075"/>
            <a:ext cx="153987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6099" name="Oval 151"/>
          <p:cNvSpPr>
            <a:spLocks noChangeArrowheads="1"/>
          </p:cNvSpPr>
          <p:nvPr/>
        </p:nvSpPr>
        <p:spPr bwMode="auto">
          <a:xfrm>
            <a:off x="1868488" y="5213350"/>
            <a:ext cx="153987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6100" name="Oval 152"/>
          <p:cNvSpPr>
            <a:spLocks noChangeArrowheads="1"/>
          </p:cNvSpPr>
          <p:nvPr/>
        </p:nvSpPr>
        <p:spPr bwMode="auto">
          <a:xfrm>
            <a:off x="1868488" y="5381625"/>
            <a:ext cx="153987" cy="142875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6101" name="Oval 153"/>
          <p:cNvSpPr>
            <a:spLocks noChangeArrowheads="1"/>
          </p:cNvSpPr>
          <p:nvPr/>
        </p:nvSpPr>
        <p:spPr bwMode="auto">
          <a:xfrm>
            <a:off x="1868488" y="5551488"/>
            <a:ext cx="153987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6102" name="Oval 154" descr="Dark vertical"/>
          <p:cNvSpPr>
            <a:spLocks noChangeArrowheads="1"/>
          </p:cNvSpPr>
          <p:nvPr/>
        </p:nvSpPr>
        <p:spPr bwMode="auto">
          <a:xfrm>
            <a:off x="1868488" y="5719763"/>
            <a:ext cx="153987" cy="142875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6103" name="Rectangle 155"/>
          <p:cNvSpPr>
            <a:spLocks noChangeArrowheads="1"/>
          </p:cNvSpPr>
          <p:nvPr/>
        </p:nvSpPr>
        <p:spPr bwMode="auto">
          <a:xfrm>
            <a:off x="682625" y="4837113"/>
            <a:ext cx="1371600" cy="1058862"/>
          </a:xfrm>
          <a:prstGeom prst="rect">
            <a:avLst/>
          </a:prstGeom>
          <a:noFill/>
          <a:ln w="19050">
            <a:solidFill>
              <a:srgbClr val="008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6104" name="Oval 156"/>
          <p:cNvSpPr>
            <a:spLocks noChangeArrowheads="1"/>
          </p:cNvSpPr>
          <p:nvPr/>
        </p:nvSpPr>
        <p:spPr bwMode="auto">
          <a:xfrm>
            <a:off x="2243138" y="5165725"/>
            <a:ext cx="153987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6105" name="Oval 157"/>
          <p:cNvSpPr>
            <a:spLocks noChangeArrowheads="1"/>
          </p:cNvSpPr>
          <p:nvPr/>
        </p:nvSpPr>
        <p:spPr bwMode="auto">
          <a:xfrm>
            <a:off x="2243138" y="5334000"/>
            <a:ext cx="153987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6106" name="Oval 158"/>
          <p:cNvSpPr>
            <a:spLocks noChangeArrowheads="1"/>
          </p:cNvSpPr>
          <p:nvPr/>
        </p:nvSpPr>
        <p:spPr bwMode="auto">
          <a:xfrm>
            <a:off x="2243138" y="5502275"/>
            <a:ext cx="153987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6107" name="Oval 159"/>
          <p:cNvSpPr>
            <a:spLocks noChangeArrowheads="1"/>
          </p:cNvSpPr>
          <p:nvPr/>
        </p:nvSpPr>
        <p:spPr bwMode="auto">
          <a:xfrm>
            <a:off x="2243138" y="5670550"/>
            <a:ext cx="153987" cy="142875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6108" name="Oval 160"/>
          <p:cNvSpPr>
            <a:spLocks noChangeArrowheads="1"/>
          </p:cNvSpPr>
          <p:nvPr/>
        </p:nvSpPr>
        <p:spPr bwMode="auto">
          <a:xfrm>
            <a:off x="2243138" y="5840413"/>
            <a:ext cx="153987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6109" name="Oval 161"/>
          <p:cNvSpPr>
            <a:spLocks noChangeArrowheads="1"/>
          </p:cNvSpPr>
          <p:nvPr/>
        </p:nvSpPr>
        <p:spPr bwMode="auto">
          <a:xfrm>
            <a:off x="2243138" y="6008688"/>
            <a:ext cx="153987" cy="142875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6110" name="Oval 162"/>
          <p:cNvSpPr>
            <a:spLocks noChangeArrowheads="1"/>
          </p:cNvSpPr>
          <p:nvPr/>
        </p:nvSpPr>
        <p:spPr bwMode="auto">
          <a:xfrm>
            <a:off x="2435225" y="5165725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6111" name="Oval 163"/>
          <p:cNvSpPr>
            <a:spLocks noChangeArrowheads="1"/>
          </p:cNvSpPr>
          <p:nvPr/>
        </p:nvSpPr>
        <p:spPr bwMode="auto">
          <a:xfrm>
            <a:off x="2435225" y="5334000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6112" name="Oval 164"/>
          <p:cNvSpPr>
            <a:spLocks noChangeArrowheads="1"/>
          </p:cNvSpPr>
          <p:nvPr/>
        </p:nvSpPr>
        <p:spPr bwMode="auto">
          <a:xfrm>
            <a:off x="2435225" y="5502275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6113" name="Oval 165"/>
          <p:cNvSpPr>
            <a:spLocks noChangeArrowheads="1"/>
          </p:cNvSpPr>
          <p:nvPr/>
        </p:nvSpPr>
        <p:spPr bwMode="auto">
          <a:xfrm>
            <a:off x="2435225" y="5670550"/>
            <a:ext cx="153988" cy="142875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6114" name="Oval 166"/>
          <p:cNvSpPr>
            <a:spLocks noChangeArrowheads="1"/>
          </p:cNvSpPr>
          <p:nvPr/>
        </p:nvSpPr>
        <p:spPr bwMode="auto">
          <a:xfrm>
            <a:off x="2435225" y="5840413"/>
            <a:ext cx="153988" cy="141287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6115" name="Oval 167" descr="Dark vertical"/>
          <p:cNvSpPr>
            <a:spLocks noChangeArrowheads="1"/>
          </p:cNvSpPr>
          <p:nvPr/>
        </p:nvSpPr>
        <p:spPr bwMode="auto">
          <a:xfrm>
            <a:off x="2435225" y="6008688"/>
            <a:ext cx="153988" cy="142875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6116" name="Oval 168"/>
          <p:cNvSpPr>
            <a:spLocks noChangeArrowheads="1"/>
          </p:cNvSpPr>
          <p:nvPr/>
        </p:nvSpPr>
        <p:spPr bwMode="auto">
          <a:xfrm>
            <a:off x="2628900" y="5165725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6117" name="Oval 169"/>
          <p:cNvSpPr>
            <a:spLocks noChangeArrowheads="1"/>
          </p:cNvSpPr>
          <p:nvPr/>
        </p:nvSpPr>
        <p:spPr bwMode="auto">
          <a:xfrm>
            <a:off x="2628900" y="5334000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6118" name="Oval 170"/>
          <p:cNvSpPr>
            <a:spLocks noChangeArrowheads="1"/>
          </p:cNvSpPr>
          <p:nvPr/>
        </p:nvSpPr>
        <p:spPr bwMode="auto">
          <a:xfrm>
            <a:off x="2628900" y="5502275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6119" name="Oval 171" descr="50%"/>
          <p:cNvSpPr>
            <a:spLocks noChangeArrowheads="1"/>
          </p:cNvSpPr>
          <p:nvPr/>
        </p:nvSpPr>
        <p:spPr bwMode="auto">
          <a:xfrm>
            <a:off x="2628900" y="5670550"/>
            <a:ext cx="153988" cy="142875"/>
          </a:xfrm>
          <a:prstGeom prst="ellipse">
            <a:avLst/>
          </a:prstGeom>
          <a:pattFill prst="pct50">
            <a:fgClr>
              <a:schemeClr val="accent2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6120" name="Oval 172"/>
          <p:cNvSpPr>
            <a:spLocks noChangeArrowheads="1"/>
          </p:cNvSpPr>
          <p:nvPr/>
        </p:nvSpPr>
        <p:spPr bwMode="auto">
          <a:xfrm>
            <a:off x="2628900" y="5840413"/>
            <a:ext cx="153988" cy="141287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6121" name="Oval 173" descr="Dark vertical"/>
          <p:cNvSpPr>
            <a:spLocks noChangeArrowheads="1"/>
          </p:cNvSpPr>
          <p:nvPr/>
        </p:nvSpPr>
        <p:spPr bwMode="auto">
          <a:xfrm>
            <a:off x="2628900" y="6008688"/>
            <a:ext cx="153988" cy="142875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6122" name="Oval 174"/>
          <p:cNvSpPr>
            <a:spLocks noChangeArrowheads="1"/>
          </p:cNvSpPr>
          <p:nvPr/>
        </p:nvSpPr>
        <p:spPr bwMode="auto">
          <a:xfrm>
            <a:off x="2820988" y="5165725"/>
            <a:ext cx="153987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6123" name="Oval 175"/>
          <p:cNvSpPr>
            <a:spLocks noChangeArrowheads="1"/>
          </p:cNvSpPr>
          <p:nvPr/>
        </p:nvSpPr>
        <p:spPr bwMode="auto">
          <a:xfrm>
            <a:off x="2820988" y="5334000"/>
            <a:ext cx="153987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6124" name="Oval 176"/>
          <p:cNvSpPr>
            <a:spLocks noChangeArrowheads="1"/>
          </p:cNvSpPr>
          <p:nvPr/>
        </p:nvSpPr>
        <p:spPr bwMode="auto">
          <a:xfrm>
            <a:off x="2820988" y="5502275"/>
            <a:ext cx="153987" cy="141288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6125" name="Oval 177"/>
          <p:cNvSpPr>
            <a:spLocks noChangeArrowheads="1"/>
          </p:cNvSpPr>
          <p:nvPr/>
        </p:nvSpPr>
        <p:spPr bwMode="auto">
          <a:xfrm>
            <a:off x="2820988" y="5670550"/>
            <a:ext cx="153987" cy="142875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6126" name="Oval 178"/>
          <p:cNvSpPr>
            <a:spLocks noChangeArrowheads="1"/>
          </p:cNvSpPr>
          <p:nvPr/>
        </p:nvSpPr>
        <p:spPr bwMode="auto">
          <a:xfrm>
            <a:off x="2820988" y="5840413"/>
            <a:ext cx="153987" cy="141287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6127" name="Oval 179" descr="Dark vertical"/>
          <p:cNvSpPr>
            <a:spLocks noChangeArrowheads="1"/>
          </p:cNvSpPr>
          <p:nvPr/>
        </p:nvSpPr>
        <p:spPr bwMode="auto">
          <a:xfrm>
            <a:off x="2820988" y="6008688"/>
            <a:ext cx="153987" cy="142875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6128" name="Oval 180"/>
          <p:cNvSpPr>
            <a:spLocks noChangeArrowheads="1"/>
          </p:cNvSpPr>
          <p:nvPr/>
        </p:nvSpPr>
        <p:spPr bwMode="auto">
          <a:xfrm>
            <a:off x="3013075" y="5165725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6129" name="Oval 181"/>
          <p:cNvSpPr>
            <a:spLocks noChangeArrowheads="1"/>
          </p:cNvSpPr>
          <p:nvPr/>
        </p:nvSpPr>
        <p:spPr bwMode="auto">
          <a:xfrm>
            <a:off x="3013075" y="5334000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6130" name="Oval 182"/>
          <p:cNvSpPr>
            <a:spLocks noChangeArrowheads="1"/>
          </p:cNvSpPr>
          <p:nvPr/>
        </p:nvSpPr>
        <p:spPr bwMode="auto">
          <a:xfrm>
            <a:off x="3013075" y="5502275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6131" name="Oval 183"/>
          <p:cNvSpPr>
            <a:spLocks noChangeArrowheads="1"/>
          </p:cNvSpPr>
          <p:nvPr/>
        </p:nvSpPr>
        <p:spPr bwMode="auto">
          <a:xfrm>
            <a:off x="3013075" y="5670550"/>
            <a:ext cx="153988" cy="142875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6132" name="Oval 184"/>
          <p:cNvSpPr>
            <a:spLocks noChangeArrowheads="1"/>
          </p:cNvSpPr>
          <p:nvPr/>
        </p:nvSpPr>
        <p:spPr bwMode="auto">
          <a:xfrm>
            <a:off x="3013075" y="5840413"/>
            <a:ext cx="153988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6133" name="Oval 185"/>
          <p:cNvSpPr>
            <a:spLocks noChangeArrowheads="1"/>
          </p:cNvSpPr>
          <p:nvPr/>
        </p:nvSpPr>
        <p:spPr bwMode="auto">
          <a:xfrm>
            <a:off x="3013075" y="6008688"/>
            <a:ext cx="153988" cy="142875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6134" name="Oval 186"/>
          <p:cNvSpPr>
            <a:spLocks noChangeArrowheads="1"/>
          </p:cNvSpPr>
          <p:nvPr/>
        </p:nvSpPr>
        <p:spPr bwMode="auto">
          <a:xfrm>
            <a:off x="3206750" y="5165725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6135" name="Oval 187"/>
          <p:cNvSpPr>
            <a:spLocks noChangeArrowheads="1"/>
          </p:cNvSpPr>
          <p:nvPr/>
        </p:nvSpPr>
        <p:spPr bwMode="auto">
          <a:xfrm>
            <a:off x="3206750" y="5334000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6136" name="Oval 188"/>
          <p:cNvSpPr>
            <a:spLocks noChangeArrowheads="1"/>
          </p:cNvSpPr>
          <p:nvPr/>
        </p:nvSpPr>
        <p:spPr bwMode="auto">
          <a:xfrm>
            <a:off x="3206750" y="5502275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6137" name="Oval 189" descr="Dark vertical"/>
          <p:cNvSpPr>
            <a:spLocks noChangeArrowheads="1"/>
          </p:cNvSpPr>
          <p:nvPr/>
        </p:nvSpPr>
        <p:spPr bwMode="auto">
          <a:xfrm>
            <a:off x="3206750" y="5670550"/>
            <a:ext cx="153988" cy="142875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6138" name="Oval 190" descr="Dark vertical"/>
          <p:cNvSpPr>
            <a:spLocks noChangeArrowheads="1"/>
          </p:cNvSpPr>
          <p:nvPr/>
        </p:nvSpPr>
        <p:spPr bwMode="auto">
          <a:xfrm>
            <a:off x="3206750" y="5840413"/>
            <a:ext cx="153988" cy="141287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6139" name="Oval 191" descr="Dark vertical"/>
          <p:cNvSpPr>
            <a:spLocks noChangeArrowheads="1"/>
          </p:cNvSpPr>
          <p:nvPr/>
        </p:nvSpPr>
        <p:spPr bwMode="auto">
          <a:xfrm>
            <a:off x="3206750" y="6008688"/>
            <a:ext cx="153988" cy="142875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6140" name="Oval 192"/>
          <p:cNvSpPr>
            <a:spLocks noChangeArrowheads="1"/>
          </p:cNvSpPr>
          <p:nvPr/>
        </p:nvSpPr>
        <p:spPr bwMode="auto">
          <a:xfrm>
            <a:off x="3398838" y="5165725"/>
            <a:ext cx="153987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6141" name="Oval 193"/>
          <p:cNvSpPr>
            <a:spLocks noChangeArrowheads="1"/>
          </p:cNvSpPr>
          <p:nvPr/>
        </p:nvSpPr>
        <p:spPr bwMode="auto">
          <a:xfrm>
            <a:off x="3398838" y="5334000"/>
            <a:ext cx="153987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6142" name="Oval 194"/>
          <p:cNvSpPr>
            <a:spLocks noChangeArrowheads="1"/>
          </p:cNvSpPr>
          <p:nvPr/>
        </p:nvSpPr>
        <p:spPr bwMode="auto">
          <a:xfrm>
            <a:off x="3398838" y="5502275"/>
            <a:ext cx="153987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6143" name="Oval 195"/>
          <p:cNvSpPr>
            <a:spLocks noChangeArrowheads="1"/>
          </p:cNvSpPr>
          <p:nvPr/>
        </p:nvSpPr>
        <p:spPr bwMode="auto">
          <a:xfrm>
            <a:off x="3398838" y="5670550"/>
            <a:ext cx="153987" cy="142875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6144" name="Oval 196"/>
          <p:cNvSpPr>
            <a:spLocks noChangeArrowheads="1"/>
          </p:cNvSpPr>
          <p:nvPr/>
        </p:nvSpPr>
        <p:spPr bwMode="auto">
          <a:xfrm>
            <a:off x="3398838" y="5840413"/>
            <a:ext cx="153987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6145" name="Oval 197" descr="Dark vertical"/>
          <p:cNvSpPr>
            <a:spLocks noChangeArrowheads="1"/>
          </p:cNvSpPr>
          <p:nvPr/>
        </p:nvSpPr>
        <p:spPr bwMode="auto">
          <a:xfrm>
            <a:off x="3398838" y="6008688"/>
            <a:ext cx="153987" cy="142875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6146" name="Rectangle 198"/>
          <p:cNvSpPr>
            <a:spLocks noChangeArrowheads="1"/>
          </p:cNvSpPr>
          <p:nvPr/>
        </p:nvSpPr>
        <p:spPr bwMode="auto">
          <a:xfrm>
            <a:off x="2212975" y="5126038"/>
            <a:ext cx="1371600" cy="1058862"/>
          </a:xfrm>
          <a:prstGeom prst="rect">
            <a:avLst/>
          </a:prstGeom>
          <a:noFill/>
          <a:ln w="19050">
            <a:solidFill>
              <a:srgbClr val="008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6147" name="Oval 199"/>
          <p:cNvSpPr>
            <a:spLocks noChangeArrowheads="1"/>
          </p:cNvSpPr>
          <p:nvPr/>
        </p:nvSpPr>
        <p:spPr bwMode="auto">
          <a:xfrm>
            <a:off x="3843338" y="5165725"/>
            <a:ext cx="153987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6148" name="Oval 200"/>
          <p:cNvSpPr>
            <a:spLocks noChangeArrowheads="1"/>
          </p:cNvSpPr>
          <p:nvPr/>
        </p:nvSpPr>
        <p:spPr bwMode="auto">
          <a:xfrm>
            <a:off x="3843338" y="5334000"/>
            <a:ext cx="153987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6149" name="Oval 201"/>
          <p:cNvSpPr>
            <a:spLocks noChangeArrowheads="1"/>
          </p:cNvSpPr>
          <p:nvPr/>
        </p:nvSpPr>
        <p:spPr bwMode="auto">
          <a:xfrm>
            <a:off x="3843338" y="5502275"/>
            <a:ext cx="153987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6150" name="Oval 202"/>
          <p:cNvSpPr>
            <a:spLocks noChangeArrowheads="1"/>
          </p:cNvSpPr>
          <p:nvPr/>
        </p:nvSpPr>
        <p:spPr bwMode="auto">
          <a:xfrm>
            <a:off x="3843338" y="5670550"/>
            <a:ext cx="153987" cy="142875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6151" name="Oval 203"/>
          <p:cNvSpPr>
            <a:spLocks noChangeArrowheads="1"/>
          </p:cNvSpPr>
          <p:nvPr/>
        </p:nvSpPr>
        <p:spPr bwMode="auto">
          <a:xfrm>
            <a:off x="3843338" y="5840413"/>
            <a:ext cx="153987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6152" name="Oval 204"/>
          <p:cNvSpPr>
            <a:spLocks noChangeArrowheads="1"/>
          </p:cNvSpPr>
          <p:nvPr/>
        </p:nvSpPr>
        <p:spPr bwMode="auto">
          <a:xfrm>
            <a:off x="3843338" y="6008688"/>
            <a:ext cx="153987" cy="142875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6153" name="Oval 205"/>
          <p:cNvSpPr>
            <a:spLocks noChangeArrowheads="1"/>
          </p:cNvSpPr>
          <p:nvPr/>
        </p:nvSpPr>
        <p:spPr bwMode="auto">
          <a:xfrm>
            <a:off x="4035425" y="5165725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6154" name="Oval 206"/>
          <p:cNvSpPr>
            <a:spLocks noChangeArrowheads="1"/>
          </p:cNvSpPr>
          <p:nvPr/>
        </p:nvSpPr>
        <p:spPr bwMode="auto">
          <a:xfrm>
            <a:off x="4035425" y="5334000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6155" name="Oval 207"/>
          <p:cNvSpPr>
            <a:spLocks noChangeArrowheads="1"/>
          </p:cNvSpPr>
          <p:nvPr/>
        </p:nvSpPr>
        <p:spPr bwMode="auto">
          <a:xfrm>
            <a:off x="4035425" y="5502275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6156" name="Oval 208"/>
          <p:cNvSpPr>
            <a:spLocks noChangeArrowheads="1"/>
          </p:cNvSpPr>
          <p:nvPr/>
        </p:nvSpPr>
        <p:spPr bwMode="auto">
          <a:xfrm>
            <a:off x="4035425" y="5670550"/>
            <a:ext cx="153988" cy="142875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6157" name="Oval 209"/>
          <p:cNvSpPr>
            <a:spLocks noChangeArrowheads="1"/>
          </p:cNvSpPr>
          <p:nvPr/>
        </p:nvSpPr>
        <p:spPr bwMode="auto">
          <a:xfrm>
            <a:off x="4035425" y="5840413"/>
            <a:ext cx="153988" cy="141287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6158" name="Oval 210" descr="Dark vertical"/>
          <p:cNvSpPr>
            <a:spLocks noChangeArrowheads="1"/>
          </p:cNvSpPr>
          <p:nvPr/>
        </p:nvSpPr>
        <p:spPr bwMode="auto">
          <a:xfrm>
            <a:off x="4035425" y="6008688"/>
            <a:ext cx="153988" cy="142875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6159" name="Oval 211"/>
          <p:cNvSpPr>
            <a:spLocks noChangeArrowheads="1"/>
          </p:cNvSpPr>
          <p:nvPr/>
        </p:nvSpPr>
        <p:spPr bwMode="auto">
          <a:xfrm>
            <a:off x="4229100" y="5165725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6160" name="Oval 212"/>
          <p:cNvSpPr>
            <a:spLocks noChangeArrowheads="1"/>
          </p:cNvSpPr>
          <p:nvPr/>
        </p:nvSpPr>
        <p:spPr bwMode="auto">
          <a:xfrm>
            <a:off x="4229100" y="5334000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6161" name="Oval 213"/>
          <p:cNvSpPr>
            <a:spLocks noChangeArrowheads="1"/>
          </p:cNvSpPr>
          <p:nvPr/>
        </p:nvSpPr>
        <p:spPr bwMode="auto">
          <a:xfrm>
            <a:off x="4229100" y="5502275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6162" name="Oval 214"/>
          <p:cNvSpPr>
            <a:spLocks noChangeArrowheads="1"/>
          </p:cNvSpPr>
          <p:nvPr/>
        </p:nvSpPr>
        <p:spPr bwMode="auto">
          <a:xfrm>
            <a:off x="4229100" y="5670550"/>
            <a:ext cx="153988" cy="142875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6163" name="Oval 215"/>
          <p:cNvSpPr>
            <a:spLocks noChangeArrowheads="1"/>
          </p:cNvSpPr>
          <p:nvPr/>
        </p:nvSpPr>
        <p:spPr bwMode="auto">
          <a:xfrm>
            <a:off x="4229100" y="5840413"/>
            <a:ext cx="153988" cy="141287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6164" name="Oval 216" descr="Dark vertical"/>
          <p:cNvSpPr>
            <a:spLocks noChangeArrowheads="1"/>
          </p:cNvSpPr>
          <p:nvPr/>
        </p:nvSpPr>
        <p:spPr bwMode="auto">
          <a:xfrm>
            <a:off x="4229100" y="6008688"/>
            <a:ext cx="153988" cy="142875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6165" name="Oval 217"/>
          <p:cNvSpPr>
            <a:spLocks noChangeArrowheads="1"/>
          </p:cNvSpPr>
          <p:nvPr/>
        </p:nvSpPr>
        <p:spPr bwMode="auto">
          <a:xfrm>
            <a:off x="4421188" y="5165725"/>
            <a:ext cx="153987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6166" name="Oval 218" descr="50%"/>
          <p:cNvSpPr>
            <a:spLocks noChangeArrowheads="1"/>
          </p:cNvSpPr>
          <p:nvPr/>
        </p:nvSpPr>
        <p:spPr bwMode="auto">
          <a:xfrm>
            <a:off x="4421188" y="5334000"/>
            <a:ext cx="153987" cy="141288"/>
          </a:xfrm>
          <a:prstGeom prst="ellipse">
            <a:avLst/>
          </a:prstGeom>
          <a:pattFill prst="pct50">
            <a:fgClr>
              <a:schemeClr val="accent2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6167" name="Oval 219"/>
          <p:cNvSpPr>
            <a:spLocks noChangeArrowheads="1"/>
          </p:cNvSpPr>
          <p:nvPr/>
        </p:nvSpPr>
        <p:spPr bwMode="auto">
          <a:xfrm>
            <a:off x="4421188" y="5502275"/>
            <a:ext cx="153987" cy="141288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6168" name="Oval 220"/>
          <p:cNvSpPr>
            <a:spLocks noChangeArrowheads="1"/>
          </p:cNvSpPr>
          <p:nvPr/>
        </p:nvSpPr>
        <p:spPr bwMode="auto">
          <a:xfrm>
            <a:off x="4421188" y="5670550"/>
            <a:ext cx="153987" cy="142875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6169" name="Oval 221"/>
          <p:cNvSpPr>
            <a:spLocks noChangeArrowheads="1"/>
          </p:cNvSpPr>
          <p:nvPr/>
        </p:nvSpPr>
        <p:spPr bwMode="auto">
          <a:xfrm>
            <a:off x="4421188" y="5840413"/>
            <a:ext cx="153987" cy="141287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6170" name="Oval 222" descr="Dark vertical"/>
          <p:cNvSpPr>
            <a:spLocks noChangeArrowheads="1"/>
          </p:cNvSpPr>
          <p:nvPr/>
        </p:nvSpPr>
        <p:spPr bwMode="auto">
          <a:xfrm>
            <a:off x="4421188" y="6008688"/>
            <a:ext cx="153987" cy="142875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6171" name="Oval 223"/>
          <p:cNvSpPr>
            <a:spLocks noChangeArrowheads="1"/>
          </p:cNvSpPr>
          <p:nvPr/>
        </p:nvSpPr>
        <p:spPr bwMode="auto">
          <a:xfrm>
            <a:off x="4613275" y="5165725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6172" name="Oval 224"/>
          <p:cNvSpPr>
            <a:spLocks noChangeArrowheads="1"/>
          </p:cNvSpPr>
          <p:nvPr/>
        </p:nvSpPr>
        <p:spPr bwMode="auto">
          <a:xfrm>
            <a:off x="4613275" y="5334000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6173" name="Oval 225"/>
          <p:cNvSpPr>
            <a:spLocks noChangeArrowheads="1"/>
          </p:cNvSpPr>
          <p:nvPr/>
        </p:nvSpPr>
        <p:spPr bwMode="auto">
          <a:xfrm>
            <a:off x="4613275" y="5502275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6174" name="Oval 226"/>
          <p:cNvSpPr>
            <a:spLocks noChangeArrowheads="1"/>
          </p:cNvSpPr>
          <p:nvPr/>
        </p:nvSpPr>
        <p:spPr bwMode="auto">
          <a:xfrm>
            <a:off x="4613275" y="5670550"/>
            <a:ext cx="153988" cy="142875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6175" name="Oval 227"/>
          <p:cNvSpPr>
            <a:spLocks noChangeArrowheads="1"/>
          </p:cNvSpPr>
          <p:nvPr/>
        </p:nvSpPr>
        <p:spPr bwMode="auto">
          <a:xfrm>
            <a:off x="4613275" y="5840413"/>
            <a:ext cx="153988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6176" name="Oval 228"/>
          <p:cNvSpPr>
            <a:spLocks noChangeArrowheads="1"/>
          </p:cNvSpPr>
          <p:nvPr/>
        </p:nvSpPr>
        <p:spPr bwMode="auto">
          <a:xfrm>
            <a:off x="4613275" y="6008688"/>
            <a:ext cx="153988" cy="142875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6177" name="Oval 229"/>
          <p:cNvSpPr>
            <a:spLocks noChangeArrowheads="1"/>
          </p:cNvSpPr>
          <p:nvPr/>
        </p:nvSpPr>
        <p:spPr bwMode="auto">
          <a:xfrm>
            <a:off x="4806950" y="5165725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6178" name="Oval 230"/>
          <p:cNvSpPr>
            <a:spLocks noChangeArrowheads="1"/>
          </p:cNvSpPr>
          <p:nvPr/>
        </p:nvSpPr>
        <p:spPr bwMode="auto">
          <a:xfrm>
            <a:off x="4806950" y="5334000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6179" name="Oval 231"/>
          <p:cNvSpPr>
            <a:spLocks noChangeArrowheads="1"/>
          </p:cNvSpPr>
          <p:nvPr/>
        </p:nvSpPr>
        <p:spPr bwMode="auto">
          <a:xfrm>
            <a:off x="4806950" y="5502275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6180" name="Oval 232" descr="Dark vertical"/>
          <p:cNvSpPr>
            <a:spLocks noChangeArrowheads="1"/>
          </p:cNvSpPr>
          <p:nvPr/>
        </p:nvSpPr>
        <p:spPr bwMode="auto">
          <a:xfrm>
            <a:off x="4806950" y="5670550"/>
            <a:ext cx="153988" cy="142875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6181" name="Oval 233" descr="Dark vertical"/>
          <p:cNvSpPr>
            <a:spLocks noChangeArrowheads="1"/>
          </p:cNvSpPr>
          <p:nvPr/>
        </p:nvSpPr>
        <p:spPr bwMode="auto">
          <a:xfrm>
            <a:off x="4806950" y="5840413"/>
            <a:ext cx="153988" cy="141287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6182" name="Oval 234" descr="Dark vertical"/>
          <p:cNvSpPr>
            <a:spLocks noChangeArrowheads="1"/>
          </p:cNvSpPr>
          <p:nvPr/>
        </p:nvSpPr>
        <p:spPr bwMode="auto">
          <a:xfrm>
            <a:off x="4806950" y="6008688"/>
            <a:ext cx="153988" cy="142875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6183" name="Oval 235"/>
          <p:cNvSpPr>
            <a:spLocks noChangeArrowheads="1"/>
          </p:cNvSpPr>
          <p:nvPr/>
        </p:nvSpPr>
        <p:spPr bwMode="auto">
          <a:xfrm>
            <a:off x="4999038" y="5165725"/>
            <a:ext cx="153987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6184" name="Oval 236"/>
          <p:cNvSpPr>
            <a:spLocks noChangeArrowheads="1"/>
          </p:cNvSpPr>
          <p:nvPr/>
        </p:nvSpPr>
        <p:spPr bwMode="auto">
          <a:xfrm>
            <a:off x="4999038" y="5334000"/>
            <a:ext cx="153987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6185" name="Oval 237"/>
          <p:cNvSpPr>
            <a:spLocks noChangeArrowheads="1"/>
          </p:cNvSpPr>
          <p:nvPr/>
        </p:nvSpPr>
        <p:spPr bwMode="auto">
          <a:xfrm>
            <a:off x="4999038" y="5502275"/>
            <a:ext cx="153987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6186" name="Oval 238"/>
          <p:cNvSpPr>
            <a:spLocks noChangeArrowheads="1"/>
          </p:cNvSpPr>
          <p:nvPr/>
        </p:nvSpPr>
        <p:spPr bwMode="auto">
          <a:xfrm>
            <a:off x="4999038" y="5670550"/>
            <a:ext cx="153987" cy="142875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6187" name="Oval 239"/>
          <p:cNvSpPr>
            <a:spLocks noChangeArrowheads="1"/>
          </p:cNvSpPr>
          <p:nvPr/>
        </p:nvSpPr>
        <p:spPr bwMode="auto">
          <a:xfrm>
            <a:off x="4999038" y="5840413"/>
            <a:ext cx="153987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6188" name="Oval 240" descr="Dark vertical"/>
          <p:cNvSpPr>
            <a:spLocks noChangeArrowheads="1"/>
          </p:cNvSpPr>
          <p:nvPr/>
        </p:nvSpPr>
        <p:spPr bwMode="auto">
          <a:xfrm>
            <a:off x="4999038" y="6008688"/>
            <a:ext cx="153987" cy="142875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6189" name="Rectangle 241"/>
          <p:cNvSpPr>
            <a:spLocks noChangeArrowheads="1"/>
          </p:cNvSpPr>
          <p:nvPr/>
        </p:nvSpPr>
        <p:spPr bwMode="auto">
          <a:xfrm>
            <a:off x="3813175" y="5126038"/>
            <a:ext cx="1371600" cy="1058862"/>
          </a:xfrm>
          <a:prstGeom prst="rect">
            <a:avLst/>
          </a:prstGeom>
          <a:noFill/>
          <a:ln w="19050">
            <a:solidFill>
              <a:srgbClr val="008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6190" name="Oval 242"/>
          <p:cNvSpPr>
            <a:spLocks noChangeArrowheads="1"/>
          </p:cNvSpPr>
          <p:nvPr/>
        </p:nvSpPr>
        <p:spPr bwMode="auto">
          <a:xfrm>
            <a:off x="5440363" y="5165725"/>
            <a:ext cx="153987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6191" name="Oval 243"/>
          <p:cNvSpPr>
            <a:spLocks noChangeArrowheads="1"/>
          </p:cNvSpPr>
          <p:nvPr/>
        </p:nvSpPr>
        <p:spPr bwMode="auto">
          <a:xfrm>
            <a:off x="5440363" y="5334000"/>
            <a:ext cx="153987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6192" name="Oval 244"/>
          <p:cNvSpPr>
            <a:spLocks noChangeArrowheads="1"/>
          </p:cNvSpPr>
          <p:nvPr/>
        </p:nvSpPr>
        <p:spPr bwMode="auto">
          <a:xfrm>
            <a:off x="5440363" y="5502275"/>
            <a:ext cx="153987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6193" name="Oval 245"/>
          <p:cNvSpPr>
            <a:spLocks noChangeArrowheads="1"/>
          </p:cNvSpPr>
          <p:nvPr/>
        </p:nvSpPr>
        <p:spPr bwMode="auto">
          <a:xfrm>
            <a:off x="5440363" y="5670550"/>
            <a:ext cx="153987" cy="142875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6194" name="Oval 246"/>
          <p:cNvSpPr>
            <a:spLocks noChangeArrowheads="1"/>
          </p:cNvSpPr>
          <p:nvPr/>
        </p:nvSpPr>
        <p:spPr bwMode="auto">
          <a:xfrm>
            <a:off x="5440363" y="5840413"/>
            <a:ext cx="153987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6195" name="Oval 247"/>
          <p:cNvSpPr>
            <a:spLocks noChangeArrowheads="1"/>
          </p:cNvSpPr>
          <p:nvPr/>
        </p:nvSpPr>
        <p:spPr bwMode="auto">
          <a:xfrm>
            <a:off x="5440363" y="6008688"/>
            <a:ext cx="153987" cy="142875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6196" name="Oval 248"/>
          <p:cNvSpPr>
            <a:spLocks noChangeArrowheads="1"/>
          </p:cNvSpPr>
          <p:nvPr/>
        </p:nvSpPr>
        <p:spPr bwMode="auto">
          <a:xfrm>
            <a:off x="5632450" y="5165725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6197" name="Oval 249"/>
          <p:cNvSpPr>
            <a:spLocks noChangeArrowheads="1"/>
          </p:cNvSpPr>
          <p:nvPr/>
        </p:nvSpPr>
        <p:spPr bwMode="auto">
          <a:xfrm>
            <a:off x="5632450" y="5334000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6198" name="Oval 250"/>
          <p:cNvSpPr>
            <a:spLocks noChangeArrowheads="1"/>
          </p:cNvSpPr>
          <p:nvPr/>
        </p:nvSpPr>
        <p:spPr bwMode="auto">
          <a:xfrm>
            <a:off x="5632450" y="5502275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6199" name="Oval 251"/>
          <p:cNvSpPr>
            <a:spLocks noChangeArrowheads="1"/>
          </p:cNvSpPr>
          <p:nvPr/>
        </p:nvSpPr>
        <p:spPr bwMode="auto">
          <a:xfrm>
            <a:off x="5632450" y="5670550"/>
            <a:ext cx="153988" cy="142875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6200" name="Oval 252"/>
          <p:cNvSpPr>
            <a:spLocks noChangeArrowheads="1"/>
          </p:cNvSpPr>
          <p:nvPr/>
        </p:nvSpPr>
        <p:spPr bwMode="auto">
          <a:xfrm>
            <a:off x="5632450" y="5840413"/>
            <a:ext cx="153988" cy="141287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6201" name="Oval 253" descr="Dark vertical"/>
          <p:cNvSpPr>
            <a:spLocks noChangeArrowheads="1"/>
          </p:cNvSpPr>
          <p:nvPr/>
        </p:nvSpPr>
        <p:spPr bwMode="auto">
          <a:xfrm>
            <a:off x="5632450" y="6008688"/>
            <a:ext cx="153988" cy="142875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6202" name="Oval 254"/>
          <p:cNvSpPr>
            <a:spLocks noChangeArrowheads="1"/>
          </p:cNvSpPr>
          <p:nvPr/>
        </p:nvSpPr>
        <p:spPr bwMode="auto">
          <a:xfrm>
            <a:off x="5826125" y="5165725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6203" name="Oval 255"/>
          <p:cNvSpPr>
            <a:spLocks noChangeArrowheads="1"/>
          </p:cNvSpPr>
          <p:nvPr/>
        </p:nvSpPr>
        <p:spPr bwMode="auto">
          <a:xfrm>
            <a:off x="5826125" y="5334000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6204" name="Oval 256"/>
          <p:cNvSpPr>
            <a:spLocks noChangeArrowheads="1"/>
          </p:cNvSpPr>
          <p:nvPr/>
        </p:nvSpPr>
        <p:spPr bwMode="auto">
          <a:xfrm>
            <a:off x="5826125" y="5502275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6205" name="Oval 257"/>
          <p:cNvSpPr>
            <a:spLocks noChangeArrowheads="1"/>
          </p:cNvSpPr>
          <p:nvPr/>
        </p:nvSpPr>
        <p:spPr bwMode="auto">
          <a:xfrm>
            <a:off x="5826125" y="5670550"/>
            <a:ext cx="153988" cy="142875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6206" name="Oval 258"/>
          <p:cNvSpPr>
            <a:spLocks noChangeArrowheads="1"/>
          </p:cNvSpPr>
          <p:nvPr/>
        </p:nvSpPr>
        <p:spPr bwMode="auto">
          <a:xfrm>
            <a:off x="5826125" y="5840413"/>
            <a:ext cx="153988" cy="141287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6207" name="Oval 259" descr="Dark vertical"/>
          <p:cNvSpPr>
            <a:spLocks noChangeArrowheads="1"/>
          </p:cNvSpPr>
          <p:nvPr/>
        </p:nvSpPr>
        <p:spPr bwMode="auto">
          <a:xfrm>
            <a:off x="5826125" y="6008688"/>
            <a:ext cx="153988" cy="142875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6208" name="Oval 260"/>
          <p:cNvSpPr>
            <a:spLocks noChangeArrowheads="1"/>
          </p:cNvSpPr>
          <p:nvPr/>
        </p:nvSpPr>
        <p:spPr bwMode="auto">
          <a:xfrm>
            <a:off x="6018213" y="5165725"/>
            <a:ext cx="153987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6209" name="Oval 261"/>
          <p:cNvSpPr>
            <a:spLocks noChangeArrowheads="1"/>
          </p:cNvSpPr>
          <p:nvPr/>
        </p:nvSpPr>
        <p:spPr bwMode="auto">
          <a:xfrm>
            <a:off x="6018213" y="5334000"/>
            <a:ext cx="153987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6210" name="Oval 262"/>
          <p:cNvSpPr>
            <a:spLocks noChangeArrowheads="1"/>
          </p:cNvSpPr>
          <p:nvPr/>
        </p:nvSpPr>
        <p:spPr bwMode="auto">
          <a:xfrm>
            <a:off x="6018213" y="5502275"/>
            <a:ext cx="153987" cy="141288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6211" name="Oval 263"/>
          <p:cNvSpPr>
            <a:spLocks noChangeArrowheads="1"/>
          </p:cNvSpPr>
          <p:nvPr/>
        </p:nvSpPr>
        <p:spPr bwMode="auto">
          <a:xfrm>
            <a:off x="6018213" y="5670550"/>
            <a:ext cx="153987" cy="142875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6212" name="Oval 264"/>
          <p:cNvSpPr>
            <a:spLocks noChangeArrowheads="1"/>
          </p:cNvSpPr>
          <p:nvPr/>
        </p:nvSpPr>
        <p:spPr bwMode="auto">
          <a:xfrm>
            <a:off x="6018213" y="5840413"/>
            <a:ext cx="153987" cy="141287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6213" name="Oval 265" descr="Dark vertical"/>
          <p:cNvSpPr>
            <a:spLocks noChangeArrowheads="1"/>
          </p:cNvSpPr>
          <p:nvPr/>
        </p:nvSpPr>
        <p:spPr bwMode="auto">
          <a:xfrm>
            <a:off x="6018213" y="6008688"/>
            <a:ext cx="153987" cy="142875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6214" name="Oval 266"/>
          <p:cNvSpPr>
            <a:spLocks noChangeArrowheads="1"/>
          </p:cNvSpPr>
          <p:nvPr/>
        </p:nvSpPr>
        <p:spPr bwMode="auto">
          <a:xfrm>
            <a:off x="6210300" y="5165725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6215" name="Oval 267"/>
          <p:cNvSpPr>
            <a:spLocks noChangeArrowheads="1"/>
          </p:cNvSpPr>
          <p:nvPr/>
        </p:nvSpPr>
        <p:spPr bwMode="auto">
          <a:xfrm>
            <a:off x="6210300" y="5334000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6216" name="Oval 268"/>
          <p:cNvSpPr>
            <a:spLocks noChangeArrowheads="1"/>
          </p:cNvSpPr>
          <p:nvPr/>
        </p:nvSpPr>
        <p:spPr bwMode="auto">
          <a:xfrm>
            <a:off x="6210300" y="5502275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6217" name="Oval 269"/>
          <p:cNvSpPr>
            <a:spLocks noChangeArrowheads="1"/>
          </p:cNvSpPr>
          <p:nvPr/>
        </p:nvSpPr>
        <p:spPr bwMode="auto">
          <a:xfrm>
            <a:off x="6210300" y="5670550"/>
            <a:ext cx="153988" cy="142875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6218" name="Oval 270" descr="50%"/>
          <p:cNvSpPr>
            <a:spLocks noChangeArrowheads="1"/>
          </p:cNvSpPr>
          <p:nvPr/>
        </p:nvSpPr>
        <p:spPr bwMode="auto">
          <a:xfrm>
            <a:off x="6210300" y="5840413"/>
            <a:ext cx="153988" cy="141287"/>
          </a:xfrm>
          <a:prstGeom prst="ellipse">
            <a:avLst/>
          </a:prstGeom>
          <a:pattFill prst="pct50">
            <a:fgClr>
              <a:schemeClr val="accent2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6219" name="Oval 271"/>
          <p:cNvSpPr>
            <a:spLocks noChangeArrowheads="1"/>
          </p:cNvSpPr>
          <p:nvPr/>
        </p:nvSpPr>
        <p:spPr bwMode="auto">
          <a:xfrm>
            <a:off x="6210300" y="6008688"/>
            <a:ext cx="153988" cy="142875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6220" name="Oval 272"/>
          <p:cNvSpPr>
            <a:spLocks noChangeArrowheads="1"/>
          </p:cNvSpPr>
          <p:nvPr/>
        </p:nvSpPr>
        <p:spPr bwMode="auto">
          <a:xfrm>
            <a:off x="6403975" y="5165725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6221" name="Oval 273"/>
          <p:cNvSpPr>
            <a:spLocks noChangeArrowheads="1"/>
          </p:cNvSpPr>
          <p:nvPr/>
        </p:nvSpPr>
        <p:spPr bwMode="auto">
          <a:xfrm>
            <a:off x="6403975" y="5334000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6222" name="Oval 274"/>
          <p:cNvSpPr>
            <a:spLocks noChangeArrowheads="1"/>
          </p:cNvSpPr>
          <p:nvPr/>
        </p:nvSpPr>
        <p:spPr bwMode="auto">
          <a:xfrm>
            <a:off x="6403975" y="5502275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6223" name="Oval 275" descr="Dark vertical"/>
          <p:cNvSpPr>
            <a:spLocks noChangeArrowheads="1"/>
          </p:cNvSpPr>
          <p:nvPr/>
        </p:nvSpPr>
        <p:spPr bwMode="auto">
          <a:xfrm>
            <a:off x="6403975" y="5670550"/>
            <a:ext cx="153988" cy="142875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6224" name="Oval 276" descr="Dark vertical"/>
          <p:cNvSpPr>
            <a:spLocks noChangeArrowheads="1"/>
          </p:cNvSpPr>
          <p:nvPr/>
        </p:nvSpPr>
        <p:spPr bwMode="auto">
          <a:xfrm>
            <a:off x="6403975" y="5840413"/>
            <a:ext cx="153988" cy="141287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6225" name="Oval 277" descr="Dark vertical"/>
          <p:cNvSpPr>
            <a:spLocks noChangeArrowheads="1"/>
          </p:cNvSpPr>
          <p:nvPr/>
        </p:nvSpPr>
        <p:spPr bwMode="auto">
          <a:xfrm>
            <a:off x="6403975" y="6008688"/>
            <a:ext cx="153988" cy="142875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6226" name="Oval 278"/>
          <p:cNvSpPr>
            <a:spLocks noChangeArrowheads="1"/>
          </p:cNvSpPr>
          <p:nvPr/>
        </p:nvSpPr>
        <p:spPr bwMode="auto">
          <a:xfrm>
            <a:off x="6596063" y="5165725"/>
            <a:ext cx="153987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6227" name="Oval 279"/>
          <p:cNvSpPr>
            <a:spLocks noChangeArrowheads="1"/>
          </p:cNvSpPr>
          <p:nvPr/>
        </p:nvSpPr>
        <p:spPr bwMode="auto">
          <a:xfrm>
            <a:off x="6596063" y="5334000"/>
            <a:ext cx="153987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6228" name="Oval 280"/>
          <p:cNvSpPr>
            <a:spLocks noChangeArrowheads="1"/>
          </p:cNvSpPr>
          <p:nvPr/>
        </p:nvSpPr>
        <p:spPr bwMode="auto">
          <a:xfrm>
            <a:off x="6596063" y="5502275"/>
            <a:ext cx="153987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6229" name="Oval 281"/>
          <p:cNvSpPr>
            <a:spLocks noChangeArrowheads="1"/>
          </p:cNvSpPr>
          <p:nvPr/>
        </p:nvSpPr>
        <p:spPr bwMode="auto">
          <a:xfrm>
            <a:off x="6596063" y="5670550"/>
            <a:ext cx="153987" cy="142875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6230" name="Oval 282"/>
          <p:cNvSpPr>
            <a:spLocks noChangeArrowheads="1"/>
          </p:cNvSpPr>
          <p:nvPr/>
        </p:nvSpPr>
        <p:spPr bwMode="auto">
          <a:xfrm>
            <a:off x="6596063" y="5840413"/>
            <a:ext cx="153987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6231" name="Oval 283" descr="Dark vertical"/>
          <p:cNvSpPr>
            <a:spLocks noChangeArrowheads="1"/>
          </p:cNvSpPr>
          <p:nvPr/>
        </p:nvSpPr>
        <p:spPr bwMode="auto">
          <a:xfrm>
            <a:off x="6596063" y="6008688"/>
            <a:ext cx="153987" cy="142875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6232" name="Rectangle 284"/>
          <p:cNvSpPr>
            <a:spLocks noChangeArrowheads="1"/>
          </p:cNvSpPr>
          <p:nvPr/>
        </p:nvSpPr>
        <p:spPr bwMode="auto">
          <a:xfrm>
            <a:off x="5410200" y="5126038"/>
            <a:ext cx="1371600" cy="1058862"/>
          </a:xfrm>
          <a:prstGeom prst="rect">
            <a:avLst/>
          </a:prstGeom>
          <a:noFill/>
          <a:ln w="19050">
            <a:solidFill>
              <a:srgbClr val="008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6233" name="Oval 285"/>
          <p:cNvSpPr>
            <a:spLocks noChangeArrowheads="1"/>
          </p:cNvSpPr>
          <p:nvPr/>
        </p:nvSpPr>
        <p:spPr bwMode="auto">
          <a:xfrm>
            <a:off x="7051675" y="4932363"/>
            <a:ext cx="153988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6234" name="Oval 286"/>
          <p:cNvSpPr>
            <a:spLocks noChangeArrowheads="1"/>
          </p:cNvSpPr>
          <p:nvPr/>
        </p:nvSpPr>
        <p:spPr bwMode="auto">
          <a:xfrm>
            <a:off x="7051675" y="5100638"/>
            <a:ext cx="153988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6235" name="Oval 287"/>
          <p:cNvSpPr>
            <a:spLocks noChangeArrowheads="1"/>
          </p:cNvSpPr>
          <p:nvPr/>
        </p:nvSpPr>
        <p:spPr bwMode="auto">
          <a:xfrm>
            <a:off x="7051675" y="5268913"/>
            <a:ext cx="153988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6236" name="Oval 288"/>
          <p:cNvSpPr>
            <a:spLocks noChangeArrowheads="1"/>
          </p:cNvSpPr>
          <p:nvPr/>
        </p:nvSpPr>
        <p:spPr bwMode="auto">
          <a:xfrm>
            <a:off x="7051675" y="5437188"/>
            <a:ext cx="153988" cy="142875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6237" name="Oval 289"/>
          <p:cNvSpPr>
            <a:spLocks noChangeArrowheads="1"/>
          </p:cNvSpPr>
          <p:nvPr/>
        </p:nvSpPr>
        <p:spPr bwMode="auto">
          <a:xfrm>
            <a:off x="7051675" y="5607050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6238" name="Oval 290"/>
          <p:cNvSpPr>
            <a:spLocks noChangeArrowheads="1"/>
          </p:cNvSpPr>
          <p:nvPr/>
        </p:nvSpPr>
        <p:spPr bwMode="auto">
          <a:xfrm>
            <a:off x="7051675" y="5775325"/>
            <a:ext cx="153988" cy="142875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6239" name="Oval 291"/>
          <p:cNvSpPr>
            <a:spLocks noChangeArrowheads="1"/>
          </p:cNvSpPr>
          <p:nvPr/>
        </p:nvSpPr>
        <p:spPr bwMode="auto">
          <a:xfrm>
            <a:off x="7243763" y="4932363"/>
            <a:ext cx="153987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6240" name="Oval 292"/>
          <p:cNvSpPr>
            <a:spLocks noChangeArrowheads="1"/>
          </p:cNvSpPr>
          <p:nvPr/>
        </p:nvSpPr>
        <p:spPr bwMode="auto">
          <a:xfrm>
            <a:off x="7243763" y="5100638"/>
            <a:ext cx="153987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6241" name="Oval 293"/>
          <p:cNvSpPr>
            <a:spLocks noChangeArrowheads="1"/>
          </p:cNvSpPr>
          <p:nvPr/>
        </p:nvSpPr>
        <p:spPr bwMode="auto">
          <a:xfrm>
            <a:off x="7243763" y="5268913"/>
            <a:ext cx="153987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6242" name="Oval 294"/>
          <p:cNvSpPr>
            <a:spLocks noChangeArrowheads="1"/>
          </p:cNvSpPr>
          <p:nvPr/>
        </p:nvSpPr>
        <p:spPr bwMode="auto">
          <a:xfrm>
            <a:off x="7243763" y="5437188"/>
            <a:ext cx="153987" cy="142875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6243" name="Oval 295"/>
          <p:cNvSpPr>
            <a:spLocks noChangeArrowheads="1"/>
          </p:cNvSpPr>
          <p:nvPr/>
        </p:nvSpPr>
        <p:spPr bwMode="auto">
          <a:xfrm>
            <a:off x="7243763" y="5607050"/>
            <a:ext cx="153987" cy="141288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6244" name="Oval 296" descr="Dark vertical"/>
          <p:cNvSpPr>
            <a:spLocks noChangeArrowheads="1"/>
          </p:cNvSpPr>
          <p:nvPr/>
        </p:nvSpPr>
        <p:spPr bwMode="auto">
          <a:xfrm>
            <a:off x="7243763" y="5775325"/>
            <a:ext cx="153987" cy="142875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6245" name="Oval 297"/>
          <p:cNvSpPr>
            <a:spLocks noChangeArrowheads="1"/>
          </p:cNvSpPr>
          <p:nvPr/>
        </p:nvSpPr>
        <p:spPr bwMode="auto">
          <a:xfrm>
            <a:off x="7437438" y="4932363"/>
            <a:ext cx="153987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6246" name="Oval 298"/>
          <p:cNvSpPr>
            <a:spLocks noChangeArrowheads="1"/>
          </p:cNvSpPr>
          <p:nvPr/>
        </p:nvSpPr>
        <p:spPr bwMode="auto">
          <a:xfrm>
            <a:off x="7437438" y="5100638"/>
            <a:ext cx="153987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6247" name="Oval 299"/>
          <p:cNvSpPr>
            <a:spLocks noChangeArrowheads="1"/>
          </p:cNvSpPr>
          <p:nvPr/>
        </p:nvSpPr>
        <p:spPr bwMode="auto">
          <a:xfrm>
            <a:off x="7437438" y="5268913"/>
            <a:ext cx="153987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6248" name="Oval 300"/>
          <p:cNvSpPr>
            <a:spLocks noChangeArrowheads="1"/>
          </p:cNvSpPr>
          <p:nvPr/>
        </p:nvSpPr>
        <p:spPr bwMode="auto">
          <a:xfrm>
            <a:off x="7437438" y="5437188"/>
            <a:ext cx="153987" cy="142875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6249" name="Oval 301"/>
          <p:cNvSpPr>
            <a:spLocks noChangeArrowheads="1"/>
          </p:cNvSpPr>
          <p:nvPr/>
        </p:nvSpPr>
        <p:spPr bwMode="auto">
          <a:xfrm>
            <a:off x="7437438" y="5607050"/>
            <a:ext cx="153987" cy="141288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6250" name="Oval 302" descr="Dark vertical"/>
          <p:cNvSpPr>
            <a:spLocks noChangeArrowheads="1"/>
          </p:cNvSpPr>
          <p:nvPr/>
        </p:nvSpPr>
        <p:spPr bwMode="auto">
          <a:xfrm>
            <a:off x="7437438" y="5775325"/>
            <a:ext cx="153987" cy="142875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6251" name="Oval 303"/>
          <p:cNvSpPr>
            <a:spLocks noChangeArrowheads="1"/>
          </p:cNvSpPr>
          <p:nvPr/>
        </p:nvSpPr>
        <p:spPr bwMode="auto">
          <a:xfrm>
            <a:off x="7629525" y="4932363"/>
            <a:ext cx="153988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6252" name="Oval 304"/>
          <p:cNvSpPr>
            <a:spLocks noChangeArrowheads="1"/>
          </p:cNvSpPr>
          <p:nvPr/>
        </p:nvSpPr>
        <p:spPr bwMode="auto">
          <a:xfrm>
            <a:off x="7629525" y="5100638"/>
            <a:ext cx="153988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6253" name="Oval 305"/>
          <p:cNvSpPr>
            <a:spLocks noChangeArrowheads="1"/>
          </p:cNvSpPr>
          <p:nvPr/>
        </p:nvSpPr>
        <p:spPr bwMode="auto">
          <a:xfrm>
            <a:off x="7629525" y="5268913"/>
            <a:ext cx="153988" cy="141287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6254" name="Oval 306"/>
          <p:cNvSpPr>
            <a:spLocks noChangeArrowheads="1"/>
          </p:cNvSpPr>
          <p:nvPr/>
        </p:nvSpPr>
        <p:spPr bwMode="auto">
          <a:xfrm>
            <a:off x="7629525" y="5437188"/>
            <a:ext cx="153988" cy="142875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6255" name="Oval 307"/>
          <p:cNvSpPr>
            <a:spLocks noChangeArrowheads="1"/>
          </p:cNvSpPr>
          <p:nvPr/>
        </p:nvSpPr>
        <p:spPr bwMode="auto">
          <a:xfrm>
            <a:off x="7629525" y="5607050"/>
            <a:ext cx="153988" cy="141288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6256" name="Oval 308" descr="Dark vertical"/>
          <p:cNvSpPr>
            <a:spLocks noChangeArrowheads="1"/>
          </p:cNvSpPr>
          <p:nvPr/>
        </p:nvSpPr>
        <p:spPr bwMode="auto">
          <a:xfrm>
            <a:off x="7629525" y="5775325"/>
            <a:ext cx="153988" cy="142875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6257" name="Oval 309"/>
          <p:cNvSpPr>
            <a:spLocks noChangeArrowheads="1"/>
          </p:cNvSpPr>
          <p:nvPr/>
        </p:nvSpPr>
        <p:spPr bwMode="auto">
          <a:xfrm>
            <a:off x="7821613" y="4932363"/>
            <a:ext cx="153987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6258" name="Oval 310"/>
          <p:cNvSpPr>
            <a:spLocks noChangeArrowheads="1"/>
          </p:cNvSpPr>
          <p:nvPr/>
        </p:nvSpPr>
        <p:spPr bwMode="auto">
          <a:xfrm>
            <a:off x="7821613" y="5100638"/>
            <a:ext cx="153987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6259" name="Oval 311"/>
          <p:cNvSpPr>
            <a:spLocks noChangeArrowheads="1"/>
          </p:cNvSpPr>
          <p:nvPr/>
        </p:nvSpPr>
        <p:spPr bwMode="auto">
          <a:xfrm>
            <a:off x="7821613" y="5268913"/>
            <a:ext cx="153987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6260" name="Oval 312"/>
          <p:cNvSpPr>
            <a:spLocks noChangeArrowheads="1"/>
          </p:cNvSpPr>
          <p:nvPr/>
        </p:nvSpPr>
        <p:spPr bwMode="auto">
          <a:xfrm>
            <a:off x="7821613" y="5437188"/>
            <a:ext cx="153987" cy="142875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6261" name="Oval 313"/>
          <p:cNvSpPr>
            <a:spLocks noChangeArrowheads="1"/>
          </p:cNvSpPr>
          <p:nvPr/>
        </p:nvSpPr>
        <p:spPr bwMode="auto">
          <a:xfrm>
            <a:off x="7821613" y="5607050"/>
            <a:ext cx="153987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6262" name="Oval 314"/>
          <p:cNvSpPr>
            <a:spLocks noChangeArrowheads="1"/>
          </p:cNvSpPr>
          <p:nvPr/>
        </p:nvSpPr>
        <p:spPr bwMode="auto">
          <a:xfrm>
            <a:off x="7821613" y="5775325"/>
            <a:ext cx="153987" cy="142875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6263" name="Oval 315"/>
          <p:cNvSpPr>
            <a:spLocks noChangeArrowheads="1"/>
          </p:cNvSpPr>
          <p:nvPr/>
        </p:nvSpPr>
        <p:spPr bwMode="auto">
          <a:xfrm>
            <a:off x="8015288" y="4932363"/>
            <a:ext cx="153987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6264" name="Oval 316"/>
          <p:cNvSpPr>
            <a:spLocks noChangeArrowheads="1"/>
          </p:cNvSpPr>
          <p:nvPr/>
        </p:nvSpPr>
        <p:spPr bwMode="auto">
          <a:xfrm>
            <a:off x="8015288" y="5100638"/>
            <a:ext cx="153987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6265" name="Oval 317" descr="50%"/>
          <p:cNvSpPr>
            <a:spLocks noChangeArrowheads="1"/>
          </p:cNvSpPr>
          <p:nvPr/>
        </p:nvSpPr>
        <p:spPr bwMode="auto">
          <a:xfrm>
            <a:off x="8015288" y="5268913"/>
            <a:ext cx="153987" cy="141287"/>
          </a:xfrm>
          <a:prstGeom prst="ellipse">
            <a:avLst/>
          </a:prstGeom>
          <a:pattFill prst="pct50">
            <a:fgClr>
              <a:schemeClr val="accent2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6266" name="Oval 318" descr="Dark vertical"/>
          <p:cNvSpPr>
            <a:spLocks noChangeArrowheads="1"/>
          </p:cNvSpPr>
          <p:nvPr/>
        </p:nvSpPr>
        <p:spPr bwMode="auto">
          <a:xfrm>
            <a:off x="8015288" y="5437188"/>
            <a:ext cx="153987" cy="142875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6267" name="Oval 319" descr="Dark vertical"/>
          <p:cNvSpPr>
            <a:spLocks noChangeArrowheads="1"/>
          </p:cNvSpPr>
          <p:nvPr/>
        </p:nvSpPr>
        <p:spPr bwMode="auto">
          <a:xfrm>
            <a:off x="8015288" y="5607050"/>
            <a:ext cx="153987" cy="141288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6268" name="Oval 320" descr="Dark vertical"/>
          <p:cNvSpPr>
            <a:spLocks noChangeArrowheads="1"/>
          </p:cNvSpPr>
          <p:nvPr/>
        </p:nvSpPr>
        <p:spPr bwMode="auto">
          <a:xfrm>
            <a:off x="8015288" y="5775325"/>
            <a:ext cx="153987" cy="142875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6269" name="Oval 321"/>
          <p:cNvSpPr>
            <a:spLocks noChangeArrowheads="1"/>
          </p:cNvSpPr>
          <p:nvPr/>
        </p:nvSpPr>
        <p:spPr bwMode="auto">
          <a:xfrm>
            <a:off x="8207375" y="4932363"/>
            <a:ext cx="153988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6270" name="Oval 322"/>
          <p:cNvSpPr>
            <a:spLocks noChangeArrowheads="1"/>
          </p:cNvSpPr>
          <p:nvPr/>
        </p:nvSpPr>
        <p:spPr bwMode="auto">
          <a:xfrm>
            <a:off x="8207375" y="5100638"/>
            <a:ext cx="153988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6271" name="Oval 323"/>
          <p:cNvSpPr>
            <a:spLocks noChangeArrowheads="1"/>
          </p:cNvSpPr>
          <p:nvPr/>
        </p:nvSpPr>
        <p:spPr bwMode="auto">
          <a:xfrm>
            <a:off x="8207375" y="5268913"/>
            <a:ext cx="153988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6272" name="Oval 324"/>
          <p:cNvSpPr>
            <a:spLocks noChangeArrowheads="1"/>
          </p:cNvSpPr>
          <p:nvPr/>
        </p:nvSpPr>
        <p:spPr bwMode="auto">
          <a:xfrm>
            <a:off x="8207375" y="5437188"/>
            <a:ext cx="153988" cy="142875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6273" name="Oval 325"/>
          <p:cNvSpPr>
            <a:spLocks noChangeArrowheads="1"/>
          </p:cNvSpPr>
          <p:nvPr/>
        </p:nvSpPr>
        <p:spPr bwMode="auto">
          <a:xfrm>
            <a:off x="8207375" y="5607050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6274" name="Oval 326" descr="Dark vertical"/>
          <p:cNvSpPr>
            <a:spLocks noChangeArrowheads="1"/>
          </p:cNvSpPr>
          <p:nvPr/>
        </p:nvSpPr>
        <p:spPr bwMode="auto">
          <a:xfrm>
            <a:off x="8207375" y="5775325"/>
            <a:ext cx="153988" cy="142875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6275" name="Rectangle 327"/>
          <p:cNvSpPr>
            <a:spLocks noChangeArrowheads="1"/>
          </p:cNvSpPr>
          <p:nvPr/>
        </p:nvSpPr>
        <p:spPr bwMode="auto">
          <a:xfrm>
            <a:off x="7021513" y="4892675"/>
            <a:ext cx="1371600" cy="1058863"/>
          </a:xfrm>
          <a:prstGeom prst="rect">
            <a:avLst/>
          </a:prstGeom>
          <a:noFill/>
          <a:ln w="19050">
            <a:solidFill>
              <a:srgbClr val="008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6276" name="Oval 328"/>
          <p:cNvSpPr>
            <a:spLocks noChangeArrowheads="1"/>
          </p:cNvSpPr>
          <p:nvPr/>
        </p:nvSpPr>
        <p:spPr bwMode="auto">
          <a:xfrm>
            <a:off x="7596188" y="3692525"/>
            <a:ext cx="153987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6277" name="Oval 329"/>
          <p:cNvSpPr>
            <a:spLocks noChangeArrowheads="1"/>
          </p:cNvSpPr>
          <p:nvPr/>
        </p:nvSpPr>
        <p:spPr bwMode="auto">
          <a:xfrm>
            <a:off x="7596188" y="3860800"/>
            <a:ext cx="153987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6278" name="Oval 330"/>
          <p:cNvSpPr>
            <a:spLocks noChangeArrowheads="1"/>
          </p:cNvSpPr>
          <p:nvPr/>
        </p:nvSpPr>
        <p:spPr bwMode="auto">
          <a:xfrm>
            <a:off x="7596188" y="4029075"/>
            <a:ext cx="153987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6279" name="Oval 331"/>
          <p:cNvSpPr>
            <a:spLocks noChangeArrowheads="1"/>
          </p:cNvSpPr>
          <p:nvPr/>
        </p:nvSpPr>
        <p:spPr bwMode="auto">
          <a:xfrm>
            <a:off x="7596188" y="4197350"/>
            <a:ext cx="153987" cy="142875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6280" name="Oval 332"/>
          <p:cNvSpPr>
            <a:spLocks noChangeArrowheads="1"/>
          </p:cNvSpPr>
          <p:nvPr/>
        </p:nvSpPr>
        <p:spPr bwMode="auto">
          <a:xfrm>
            <a:off x="7596188" y="4367213"/>
            <a:ext cx="153987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6281" name="Oval 333"/>
          <p:cNvSpPr>
            <a:spLocks noChangeArrowheads="1"/>
          </p:cNvSpPr>
          <p:nvPr/>
        </p:nvSpPr>
        <p:spPr bwMode="auto">
          <a:xfrm>
            <a:off x="7596188" y="4535488"/>
            <a:ext cx="153987" cy="142875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6282" name="Oval 334"/>
          <p:cNvSpPr>
            <a:spLocks noChangeArrowheads="1"/>
          </p:cNvSpPr>
          <p:nvPr/>
        </p:nvSpPr>
        <p:spPr bwMode="auto">
          <a:xfrm>
            <a:off x="7788275" y="3692525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6283" name="Oval 335"/>
          <p:cNvSpPr>
            <a:spLocks noChangeArrowheads="1"/>
          </p:cNvSpPr>
          <p:nvPr/>
        </p:nvSpPr>
        <p:spPr bwMode="auto">
          <a:xfrm>
            <a:off x="7788275" y="3860800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6284" name="Oval 336"/>
          <p:cNvSpPr>
            <a:spLocks noChangeArrowheads="1"/>
          </p:cNvSpPr>
          <p:nvPr/>
        </p:nvSpPr>
        <p:spPr bwMode="auto">
          <a:xfrm>
            <a:off x="7788275" y="4029075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6285" name="Oval 337"/>
          <p:cNvSpPr>
            <a:spLocks noChangeArrowheads="1"/>
          </p:cNvSpPr>
          <p:nvPr/>
        </p:nvSpPr>
        <p:spPr bwMode="auto">
          <a:xfrm>
            <a:off x="7788275" y="4197350"/>
            <a:ext cx="153988" cy="142875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6286" name="Oval 338"/>
          <p:cNvSpPr>
            <a:spLocks noChangeArrowheads="1"/>
          </p:cNvSpPr>
          <p:nvPr/>
        </p:nvSpPr>
        <p:spPr bwMode="auto">
          <a:xfrm>
            <a:off x="7788275" y="4367213"/>
            <a:ext cx="153988" cy="141287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6287" name="Oval 339" descr="Dark vertical"/>
          <p:cNvSpPr>
            <a:spLocks noChangeArrowheads="1"/>
          </p:cNvSpPr>
          <p:nvPr/>
        </p:nvSpPr>
        <p:spPr bwMode="auto">
          <a:xfrm>
            <a:off x="7788275" y="4535488"/>
            <a:ext cx="153988" cy="142875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6288" name="Oval 340"/>
          <p:cNvSpPr>
            <a:spLocks noChangeArrowheads="1"/>
          </p:cNvSpPr>
          <p:nvPr/>
        </p:nvSpPr>
        <p:spPr bwMode="auto">
          <a:xfrm>
            <a:off x="7981950" y="3692525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6289" name="Oval 341"/>
          <p:cNvSpPr>
            <a:spLocks noChangeArrowheads="1"/>
          </p:cNvSpPr>
          <p:nvPr/>
        </p:nvSpPr>
        <p:spPr bwMode="auto">
          <a:xfrm>
            <a:off x="7981950" y="3860800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6290" name="Oval 342"/>
          <p:cNvSpPr>
            <a:spLocks noChangeArrowheads="1"/>
          </p:cNvSpPr>
          <p:nvPr/>
        </p:nvSpPr>
        <p:spPr bwMode="auto">
          <a:xfrm>
            <a:off x="7981950" y="4029075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6291" name="Oval 343"/>
          <p:cNvSpPr>
            <a:spLocks noChangeArrowheads="1"/>
          </p:cNvSpPr>
          <p:nvPr/>
        </p:nvSpPr>
        <p:spPr bwMode="auto">
          <a:xfrm>
            <a:off x="7981950" y="4197350"/>
            <a:ext cx="153988" cy="142875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6292" name="Oval 344"/>
          <p:cNvSpPr>
            <a:spLocks noChangeArrowheads="1"/>
          </p:cNvSpPr>
          <p:nvPr/>
        </p:nvSpPr>
        <p:spPr bwMode="auto">
          <a:xfrm>
            <a:off x="7981950" y="4367213"/>
            <a:ext cx="153988" cy="141287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6293" name="Oval 345" descr="Dark vertical"/>
          <p:cNvSpPr>
            <a:spLocks noChangeArrowheads="1"/>
          </p:cNvSpPr>
          <p:nvPr/>
        </p:nvSpPr>
        <p:spPr bwMode="auto">
          <a:xfrm>
            <a:off x="7981950" y="4535488"/>
            <a:ext cx="153988" cy="142875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6294" name="Oval 346"/>
          <p:cNvSpPr>
            <a:spLocks noChangeArrowheads="1"/>
          </p:cNvSpPr>
          <p:nvPr/>
        </p:nvSpPr>
        <p:spPr bwMode="auto">
          <a:xfrm>
            <a:off x="8174038" y="3692525"/>
            <a:ext cx="153987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6295" name="Oval 347"/>
          <p:cNvSpPr>
            <a:spLocks noChangeArrowheads="1"/>
          </p:cNvSpPr>
          <p:nvPr/>
        </p:nvSpPr>
        <p:spPr bwMode="auto">
          <a:xfrm>
            <a:off x="8174038" y="3860800"/>
            <a:ext cx="153987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6296" name="Oval 348"/>
          <p:cNvSpPr>
            <a:spLocks noChangeArrowheads="1"/>
          </p:cNvSpPr>
          <p:nvPr/>
        </p:nvSpPr>
        <p:spPr bwMode="auto">
          <a:xfrm>
            <a:off x="8174038" y="4029075"/>
            <a:ext cx="153987" cy="141288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6297" name="Oval 349"/>
          <p:cNvSpPr>
            <a:spLocks noChangeArrowheads="1"/>
          </p:cNvSpPr>
          <p:nvPr/>
        </p:nvSpPr>
        <p:spPr bwMode="auto">
          <a:xfrm>
            <a:off x="8174038" y="4197350"/>
            <a:ext cx="153987" cy="142875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6298" name="Oval 350"/>
          <p:cNvSpPr>
            <a:spLocks noChangeArrowheads="1"/>
          </p:cNvSpPr>
          <p:nvPr/>
        </p:nvSpPr>
        <p:spPr bwMode="auto">
          <a:xfrm>
            <a:off x="8174038" y="4367213"/>
            <a:ext cx="153987" cy="141287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6299" name="Oval 351" descr="Dark vertical"/>
          <p:cNvSpPr>
            <a:spLocks noChangeArrowheads="1"/>
          </p:cNvSpPr>
          <p:nvPr/>
        </p:nvSpPr>
        <p:spPr bwMode="auto">
          <a:xfrm>
            <a:off x="8174038" y="4535488"/>
            <a:ext cx="153987" cy="142875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6300" name="Oval 352"/>
          <p:cNvSpPr>
            <a:spLocks noChangeArrowheads="1"/>
          </p:cNvSpPr>
          <p:nvPr/>
        </p:nvSpPr>
        <p:spPr bwMode="auto">
          <a:xfrm>
            <a:off x="8366125" y="3692525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6301" name="Oval 353"/>
          <p:cNvSpPr>
            <a:spLocks noChangeArrowheads="1"/>
          </p:cNvSpPr>
          <p:nvPr/>
        </p:nvSpPr>
        <p:spPr bwMode="auto">
          <a:xfrm>
            <a:off x="8366125" y="3860800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6302" name="Oval 354"/>
          <p:cNvSpPr>
            <a:spLocks noChangeArrowheads="1"/>
          </p:cNvSpPr>
          <p:nvPr/>
        </p:nvSpPr>
        <p:spPr bwMode="auto">
          <a:xfrm>
            <a:off x="8366125" y="4029075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6303" name="Oval 355"/>
          <p:cNvSpPr>
            <a:spLocks noChangeArrowheads="1"/>
          </p:cNvSpPr>
          <p:nvPr/>
        </p:nvSpPr>
        <p:spPr bwMode="auto">
          <a:xfrm>
            <a:off x="8366125" y="4197350"/>
            <a:ext cx="153988" cy="142875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6304" name="Oval 356"/>
          <p:cNvSpPr>
            <a:spLocks noChangeArrowheads="1"/>
          </p:cNvSpPr>
          <p:nvPr/>
        </p:nvSpPr>
        <p:spPr bwMode="auto">
          <a:xfrm>
            <a:off x="8366125" y="4367213"/>
            <a:ext cx="153988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6305" name="Oval 357"/>
          <p:cNvSpPr>
            <a:spLocks noChangeArrowheads="1"/>
          </p:cNvSpPr>
          <p:nvPr/>
        </p:nvSpPr>
        <p:spPr bwMode="auto">
          <a:xfrm>
            <a:off x="8366125" y="4535488"/>
            <a:ext cx="153988" cy="142875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6306" name="Oval 358"/>
          <p:cNvSpPr>
            <a:spLocks noChangeArrowheads="1"/>
          </p:cNvSpPr>
          <p:nvPr/>
        </p:nvSpPr>
        <p:spPr bwMode="auto">
          <a:xfrm>
            <a:off x="8559800" y="3692525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6307" name="Oval 359"/>
          <p:cNvSpPr>
            <a:spLocks noChangeArrowheads="1"/>
          </p:cNvSpPr>
          <p:nvPr/>
        </p:nvSpPr>
        <p:spPr bwMode="auto">
          <a:xfrm>
            <a:off x="8559800" y="3860800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6308" name="Oval 360"/>
          <p:cNvSpPr>
            <a:spLocks noChangeArrowheads="1"/>
          </p:cNvSpPr>
          <p:nvPr/>
        </p:nvSpPr>
        <p:spPr bwMode="auto">
          <a:xfrm>
            <a:off x="8559800" y="4029075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6309" name="Oval 361" descr="Dark vertical"/>
          <p:cNvSpPr>
            <a:spLocks noChangeArrowheads="1"/>
          </p:cNvSpPr>
          <p:nvPr/>
        </p:nvSpPr>
        <p:spPr bwMode="auto">
          <a:xfrm>
            <a:off x="8559800" y="4197350"/>
            <a:ext cx="153988" cy="142875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6310" name="Oval 362" descr="Dark vertical"/>
          <p:cNvSpPr>
            <a:spLocks noChangeArrowheads="1"/>
          </p:cNvSpPr>
          <p:nvPr/>
        </p:nvSpPr>
        <p:spPr bwMode="auto">
          <a:xfrm>
            <a:off x="8559800" y="4367213"/>
            <a:ext cx="153988" cy="141287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6311" name="Oval 363" descr="Dark vertical"/>
          <p:cNvSpPr>
            <a:spLocks noChangeArrowheads="1"/>
          </p:cNvSpPr>
          <p:nvPr/>
        </p:nvSpPr>
        <p:spPr bwMode="auto">
          <a:xfrm>
            <a:off x="8559800" y="4535488"/>
            <a:ext cx="153988" cy="142875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6312" name="Oval 364"/>
          <p:cNvSpPr>
            <a:spLocks noChangeArrowheads="1"/>
          </p:cNvSpPr>
          <p:nvPr/>
        </p:nvSpPr>
        <p:spPr bwMode="auto">
          <a:xfrm>
            <a:off x="8751888" y="3692525"/>
            <a:ext cx="153987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6313" name="Oval 365"/>
          <p:cNvSpPr>
            <a:spLocks noChangeArrowheads="1"/>
          </p:cNvSpPr>
          <p:nvPr/>
        </p:nvSpPr>
        <p:spPr bwMode="auto">
          <a:xfrm>
            <a:off x="8751888" y="3860800"/>
            <a:ext cx="153987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6314" name="Oval 366"/>
          <p:cNvSpPr>
            <a:spLocks noChangeArrowheads="1"/>
          </p:cNvSpPr>
          <p:nvPr/>
        </p:nvSpPr>
        <p:spPr bwMode="auto">
          <a:xfrm>
            <a:off x="8751888" y="4029075"/>
            <a:ext cx="153987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6315" name="Oval 367"/>
          <p:cNvSpPr>
            <a:spLocks noChangeArrowheads="1"/>
          </p:cNvSpPr>
          <p:nvPr/>
        </p:nvSpPr>
        <p:spPr bwMode="auto">
          <a:xfrm>
            <a:off x="8751888" y="4197350"/>
            <a:ext cx="153987" cy="142875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6316" name="Oval 368" descr="50%"/>
          <p:cNvSpPr>
            <a:spLocks noChangeArrowheads="1"/>
          </p:cNvSpPr>
          <p:nvPr/>
        </p:nvSpPr>
        <p:spPr bwMode="auto">
          <a:xfrm>
            <a:off x="8751888" y="4367213"/>
            <a:ext cx="153987" cy="141287"/>
          </a:xfrm>
          <a:prstGeom prst="ellipse">
            <a:avLst/>
          </a:prstGeom>
          <a:pattFill prst="pct50">
            <a:fgClr>
              <a:schemeClr val="accent2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6317" name="Oval 369" descr="Dark vertical"/>
          <p:cNvSpPr>
            <a:spLocks noChangeArrowheads="1"/>
          </p:cNvSpPr>
          <p:nvPr/>
        </p:nvSpPr>
        <p:spPr bwMode="auto">
          <a:xfrm>
            <a:off x="8751888" y="4535488"/>
            <a:ext cx="153987" cy="142875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6318" name="Rectangle 370"/>
          <p:cNvSpPr>
            <a:spLocks noChangeArrowheads="1"/>
          </p:cNvSpPr>
          <p:nvPr/>
        </p:nvSpPr>
        <p:spPr bwMode="auto">
          <a:xfrm>
            <a:off x="7566025" y="3652838"/>
            <a:ext cx="1371600" cy="1058862"/>
          </a:xfrm>
          <a:prstGeom prst="rect">
            <a:avLst/>
          </a:prstGeom>
          <a:noFill/>
          <a:ln w="19050">
            <a:solidFill>
              <a:srgbClr val="008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6319" name="Text Box 371"/>
          <p:cNvSpPr txBox="1">
            <a:spLocks noChangeArrowheads="1"/>
          </p:cNvSpPr>
          <p:nvPr/>
        </p:nvSpPr>
        <p:spPr bwMode="auto">
          <a:xfrm>
            <a:off x="219075" y="307975"/>
            <a:ext cx="2422525" cy="2362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lnSpc>
                <a:spcPct val="90000"/>
              </a:lnSpc>
              <a:spcBef>
                <a:spcPct val="50000"/>
              </a:spcBef>
            </a:pPr>
            <a:r>
              <a:rPr lang="en-US" sz="1600" b="1">
                <a:latin typeface="Times" charset="0"/>
              </a:rPr>
              <a:t>(0) Suppose you're playing at 3 ply...</a:t>
            </a:r>
          </a:p>
          <a:p>
            <a:pPr>
              <a:lnSpc>
                <a:spcPct val="90000"/>
              </a:lnSpc>
              <a:spcBef>
                <a:spcPct val="50000"/>
              </a:spcBef>
            </a:pPr>
            <a:r>
              <a:rPr lang="en-US" sz="1600" b="1">
                <a:latin typeface="Times" charset="0"/>
              </a:rPr>
              <a:t>(1) For each of your possible moves</a:t>
            </a:r>
          </a:p>
          <a:p>
            <a:pPr>
              <a:lnSpc>
                <a:spcPct val="90000"/>
              </a:lnSpc>
              <a:spcBef>
                <a:spcPct val="50000"/>
              </a:spcBef>
            </a:pPr>
            <a:r>
              <a:rPr lang="en-US" sz="1600" b="1">
                <a:latin typeface="Times" charset="0"/>
              </a:rPr>
              <a:t>(2) Add it to the board</a:t>
            </a:r>
          </a:p>
          <a:p>
            <a:pPr>
              <a:lnSpc>
                <a:spcPct val="90000"/>
              </a:lnSpc>
              <a:spcBef>
                <a:spcPct val="50000"/>
              </a:spcBef>
            </a:pPr>
            <a:r>
              <a:rPr lang="en-US" sz="1600" b="1">
                <a:latin typeface="Times" charset="0"/>
              </a:rPr>
              <a:t>(3) Ask </a:t>
            </a:r>
            <a:r>
              <a:rPr lang="en-US" sz="1600" b="1">
                <a:solidFill>
                  <a:srgbClr val="840802"/>
                </a:solidFill>
                <a:latin typeface="Times" charset="0"/>
              </a:rPr>
              <a:t>OPPONENT</a:t>
            </a:r>
            <a:r>
              <a:rPr lang="en-US" sz="1600" b="1">
                <a:latin typeface="Times" charset="0"/>
              </a:rPr>
              <a:t> its </a:t>
            </a:r>
            <a:r>
              <a:rPr lang="en-US" sz="1600" b="1"/>
              <a:t>scoresFor</a:t>
            </a:r>
            <a:r>
              <a:rPr lang="en-US" sz="1600" b="1">
                <a:latin typeface="Times" charset="0"/>
              </a:rPr>
              <a:t> each board!</a:t>
            </a:r>
          </a:p>
          <a:p>
            <a:pPr algn="ctr">
              <a:lnSpc>
                <a:spcPct val="90000"/>
              </a:lnSpc>
              <a:spcBef>
                <a:spcPct val="50000"/>
              </a:spcBef>
            </a:pPr>
            <a:r>
              <a:rPr lang="en-US" sz="1600" b="1" i="1">
                <a:solidFill>
                  <a:srgbClr val="840802"/>
                </a:solidFill>
                <a:latin typeface="Comic Sans MS" pitchFamily="66" charset="0"/>
              </a:rPr>
              <a:t>At what ply?</a:t>
            </a:r>
            <a:endParaRPr lang="en-US" sz="1600" b="1">
              <a:solidFill>
                <a:srgbClr val="840802"/>
              </a:solidFill>
              <a:latin typeface="Times" charset="0"/>
            </a:endParaRPr>
          </a:p>
        </p:txBody>
      </p:sp>
      <p:sp>
        <p:nvSpPr>
          <p:cNvPr id="126320" name="Text Box 377"/>
          <p:cNvSpPr txBox="1">
            <a:spLocks noChangeArrowheads="1"/>
          </p:cNvSpPr>
          <p:nvPr/>
        </p:nvSpPr>
        <p:spPr bwMode="auto">
          <a:xfrm>
            <a:off x="534988" y="5935663"/>
            <a:ext cx="165417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000" b="1">
                <a:solidFill>
                  <a:srgbClr val="840802"/>
                </a:solidFill>
              </a:rPr>
              <a:t>[50,50,50,50,50,100,50]</a:t>
            </a:r>
          </a:p>
        </p:txBody>
      </p:sp>
      <p:sp>
        <p:nvSpPr>
          <p:cNvPr id="126321" name="Text Box 378"/>
          <p:cNvSpPr txBox="1">
            <a:spLocks noChangeArrowheads="1"/>
          </p:cNvSpPr>
          <p:nvPr/>
        </p:nvSpPr>
        <p:spPr bwMode="auto">
          <a:xfrm>
            <a:off x="152400" y="3352800"/>
            <a:ext cx="1500188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000" b="1">
                <a:solidFill>
                  <a:srgbClr val="840802"/>
                </a:solidFill>
              </a:rPr>
              <a:t>[ 0,  0,  0,  0,  0,  0,  0 ]</a:t>
            </a:r>
          </a:p>
        </p:txBody>
      </p:sp>
      <p:sp>
        <p:nvSpPr>
          <p:cNvPr id="126322" name="Rectangle 384"/>
          <p:cNvSpPr>
            <a:spLocks noChangeArrowheads="1"/>
          </p:cNvSpPr>
          <p:nvPr/>
        </p:nvSpPr>
        <p:spPr bwMode="auto">
          <a:xfrm>
            <a:off x="2667000" y="6484938"/>
            <a:ext cx="3644900" cy="277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200" b="1">
                <a:latin typeface="Times New Roman" pitchFamily="18" charset="0"/>
              </a:rPr>
              <a:t>these are all of the opponent's calls to </a:t>
            </a:r>
            <a:r>
              <a:rPr lang="en-US" sz="1200" b="1">
                <a:latin typeface="Courier New" pitchFamily="49" charset="0"/>
                <a:cs typeface="Courier New" pitchFamily="49" charset="0"/>
              </a:rPr>
              <a:t>scoresFor </a:t>
            </a:r>
            <a:r>
              <a:rPr lang="en-US" sz="1200" b="1">
                <a:latin typeface="Times New Roman" pitchFamily="18" charset="0"/>
              </a:rPr>
              <a:t>!</a:t>
            </a:r>
          </a:p>
        </p:txBody>
      </p:sp>
      <p:sp>
        <p:nvSpPr>
          <p:cNvPr id="126323" name="Text Box 385"/>
          <p:cNvSpPr txBox="1">
            <a:spLocks noChangeArrowheads="1"/>
          </p:cNvSpPr>
          <p:nvPr/>
        </p:nvSpPr>
        <p:spPr bwMode="auto">
          <a:xfrm>
            <a:off x="2149475" y="6175375"/>
            <a:ext cx="1500188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000" b="1">
                <a:solidFill>
                  <a:srgbClr val="840802"/>
                </a:solidFill>
              </a:rPr>
              <a:t>[ 0,  0,  0,  0,  0,  0,  0 ]</a:t>
            </a:r>
          </a:p>
        </p:txBody>
      </p:sp>
      <p:sp>
        <p:nvSpPr>
          <p:cNvPr id="126324" name="Text Box 386"/>
          <p:cNvSpPr txBox="1">
            <a:spLocks noChangeArrowheads="1"/>
          </p:cNvSpPr>
          <p:nvPr/>
        </p:nvSpPr>
        <p:spPr bwMode="auto">
          <a:xfrm>
            <a:off x="3717925" y="6175375"/>
            <a:ext cx="1500188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000" b="1">
                <a:solidFill>
                  <a:srgbClr val="840802"/>
                </a:solidFill>
              </a:rPr>
              <a:t>[ 0,  0,  0,  0,  0,  0,  0 ]</a:t>
            </a:r>
          </a:p>
        </p:txBody>
      </p:sp>
      <p:sp>
        <p:nvSpPr>
          <p:cNvPr id="126325" name="Text Box 387"/>
          <p:cNvSpPr txBox="1">
            <a:spLocks noChangeArrowheads="1"/>
          </p:cNvSpPr>
          <p:nvPr/>
        </p:nvSpPr>
        <p:spPr bwMode="auto">
          <a:xfrm>
            <a:off x="5343525" y="6175375"/>
            <a:ext cx="1500188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000" b="1">
                <a:solidFill>
                  <a:srgbClr val="840802"/>
                </a:solidFill>
              </a:rPr>
              <a:t>[ 0,  0,  0,  0,  0,  0,  0 ]</a:t>
            </a:r>
          </a:p>
        </p:txBody>
      </p:sp>
      <p:sp>
        <p:nvSpPr>
          <p:cNvPr id="126326" name="Text Box 388"/>
          <p:cNvSpPr txBox="1">
            <a:spLocks noChangeArrowheads="1"/>
          </p:cNvSpPr>
          <p:nvPr/>
        </p:nvSpPr>
        <p:spPr bwMode="auto">
          <a:xfrm>
            <a:off x="6899275" y="5967413"/>
            <a:ext cx="165417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000" b="1">
                <a:solidFill>
                  <a:srgbClr val="840802"/>
                </a:solidFill>
              </a:rPr>
              <a:t>[50,50,50,50,50,50,50]</a:t>
            </a:r>
          </a:p>
        </p:txBody>
      </p:sp>
      <p:sp>
        <p:nvSpPr>
          <p:cNvPr id="126327" name="Text Box 389"/>
          <p:cNvSpPr txBox="1">
            <a:spLocks noChangeArrowheads="1"/>
          </p:cNvSpPr>
          <p:nvPr/>
        </p:nvSpPr>
        <p:spPr bwMode="auto">
          <a:xfrm>
            <a:off x="7423150" y="3409950"/>
            <a:ext cx="165417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000" b="1">
                <a:solidFill>
                  <a:srgbClr val="840802"/>
                </a:solidFill>
              </a:rPr>
              <a:t>[50,50,50,50,50,100,50]</a:t>
            </a:r>
          </a:p>
        </p:txBody>
      </p:sp>
      <p:sp>
        <p:nvSpPr>
          <p:cNvPr id="126328" name="Rectangle 378"/>
          <p:cNvSpPr>
            <a:spLocks noChangeArrowheads="1"/>
          </p:cNvSpPr>
          <p:nvPr/>
        </p:nvSpPr>
        <p:spPr bwMode="auto">
          <a:xfrm>
            <a:off x="6267450" y="1912938"/>
            <a:ext cx="2476500" cy="58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/>
            <a:r>
              <a:rPr lang="en-US" sz="1600" b="1" i="1">
                <a:solidFill>
                  <a:srgbClr val="840802"/>
                </a:solidFill>
                <a:latin typeface="Comic Sans MS" pitchFamily="66" charset="0"/>
              </a:rPr>
              <a:t>What score will the opponent give each?</a:t>
            </a:r>
          </a:p>
        </p:txBody>
      </p:sp>
      <p:sp>
        <p:nvSpPr>
          <p:cNvPr id="126329" name="Rectangle 380"/>
          <p:cNvSpPr>
            <a:spLocks noChangeArrowheads="1"/>
          </p:cNvSpPr>
          <p:nvPr/>
        </p:nvSpPr>
        <p:spPr bwMode="auto">
          <a:xfrm>
            <a:off x="2517775" y="188913"/>
            <a:ext cx="3825875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3600" b="1">
                <a:latin typeface="Courier New" pitchFamily="49" charset="0"/>
                <a:cs typeface="Courier New" pitchFamily="49" charset="0"/>
              </a:rPr>
              <a:t>scoresFor</a:t>
            </a:r>
            <a:r>
              <a:rPr lang="en-US" sz="3600">
                <a:latin typeface="Times New Roman" pitchFamily="18" charset="0"/>
              </a:rPr>
              <a:t>'s idea</a:t>
            </a:r>
            <a:endParaRPr lang="en-US" sz="360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978" name="Oval 5"/>
          <p:cNvSpPr>
            <a:spLocks noChangeArrowheads="1"/>
          </p:cNvSpPr>
          <p:nvPr/>
        </p:nvSpPr>
        <p:spPr bwMode="auto">
          <a:xfrm>
            <a:off x="3108325" y="137953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6979" name="Oval 6"/>
          <p:cNvSpPr>
            <a:spLocks noChangeArrowheads="1"/>
          </p:cNvSpPr>
          <p:nvPr/>
        </p:nvSpPr>
        <p:spPr bwMode="auto">
          <a:xfrm>
            <a:off x="3108325" y="174148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6980" name="Oval 7"/>
          <p:cNvSpPr>
            <a:spLocks noChangeArrowheads="1"/>
          </p:cNvSpPr>
          <p:nvPr/>
        </p:nvSpPr>
        <p:spPr bwMode="auto">
          <a:xfrm>
            <a:off x="3108325" y="210502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6981" name="Oval 8"/>
          <p:cNvSpPr>
            <a:spLocks noChangeArrowheads="1"/>
          </p:cNvSpPr>
          <p:nvPr/>
        </p:nvSpPr>
        <p:spPr bwMode="auto">
          <a:xfrm>
            <a:off x="3108325" y="2468563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6982" name="Oval 9"/>
          <p:cNvSpPr>
            <a:spLocks noChangeArrowheads="1"/>
          </p:cNvSpPr>
          <p:nvPr/>
        </p:nvSpPr>
        <p:spPr bwMode="auto">
          <a:xfrm>
            <a:off x="3108325" y="283210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6983" name="Oval 10"/>
          <p:cNvSpPr>
            <a:spLocks noChangeArrowheads="1"/>
          </p:cNvSpPr>
          <p:nvPr/>
        </p:nvSpPr>
        <p:spPr bwMode="auto">
          <a:xfrm>
            <a:off x="3108325" y="3195638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6984" name="Oval 11"/>
          <p:cNvSpPr>
            <a:spLocks noChangeArrowheads="1"/>
          </p:cNvSpPr>
          <p:nvPr/>
        </p:nvSpPr>
        <p:spPr bwMode="auto">
          <a:xfrm>
            <a:off x="3489325" y="137953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6985" name="Oval 12"/>
          <p:cNvSpPr>
            <a:spLocks noChangeArrowheads="1"/>
          </p:cNvSpPr>
          <p:nvPr/>
        </p:nvSpPr>
        <p:spPr bwMode="auto">
          <a:xfrm>
            <a:off x="3489325" y="174148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6986" name="Oval 13"/>
          <p:cNvSpPr>
            <a:spLocks noChangeArrowheads="1"/>
          </p:cNvSpPr>
          <p:nvPr/>
        </p:nvSpPr>
        <p:spPr bwMode="auto">
          <a:xfrm>
            <a:off x="3489325" y="210502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6987" name="Oval 14"/>
          <p:cNvSpPr>
            <a:spLocks noChangeArrowheads="1"/>
          </p:cNvSpPr>
          <p:nvPr/>
        </p:nvSpPr>
        <p:spPr bwMode="auto">
          <a:xfrm>
            <a:off x="3489325" y="2468563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6988" name="Oval 15"/>
          <p:cNvSpPr>
            <a:spLocks noChangeArrowheads="1"/>
          </p:cNvSpPr>
          <p:nvPr/>
        </p:nvSpPr>
        <p:spPr bwMode="auto">
          <a:xfrm>
            <a:off x="3489325" y="2832100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6989" name="Oval 16" descr="Dark vertical"/>
          <p:cNvSpPr>
            <a:spLocks noChangeArrowheads="1"/>
          </p:cNvSpPr>
          <p:nvPr/>
        </p:nvSpPr>
        <p:spPr bwMode="auto">
          <a:xfrm>
            <a:off x="3489325" y="3195638"/>
            <a:ext cx="304800" cy="304800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6990" name="Oval 17"/>
          <p:cNvSpPr>
            <a:spLocks noChangeArrowheads="1"/>
          </p:cNvSpPr>
          <p:nvPr/>
        </p:nvSpPr>
        <p:spPr bwMode="auto">
          <a:xfrm>
            <a:off x="3870325" y="137953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6991" name="Oval 18"/>
          <p:cNvSpPr>
            <a:spLocks noChangeArrowheads="1"/>
          </p:cNvSpPr>
          <p:nvPr/>
        </p:nvSpPr>
        <p:spPr bwMode="auto">
          <a:xfrm>
            <a:off x="3870325" y="174148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6992" name="Oval 19"/>
          <p:cNvSpPr>
            <a:spLocks noChangeArrowheads="1"/>
          </p:cNvSpPr>
          <p:nvPr/>
        </p:nvSpPr>
        <p:spPr bwMode="auto">
          <a:xfrm>
            <a:off x="3870325" y="210502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6993" name="Oval 20"/>
          <p:cNvSpPr>
            <a:spLocks noChangeArrowheads="1"/>
          </p:cNvSpPr>
          <p:nvPr/>
        </p:nvSpPr>
        <p:spPr bwMode="auto">
          <a:xfrm>
            <a:off x="3870325" y="2468563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6994" name="Oval 21"/>
          <p:cNvSpPr>
            <a:spLocks noChangeArrowheads="1"/>
          </p:cNvSpPr>
          <p:nvPr/>
        </p:nvSpPr>
        <p:spPr bwMode="auto">
          <a:xfrm>
            <a:off x="3870325" y="2832100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6995" name="Oval 22" descr="Dark vertical"/>
          <p:cNvSpPr>
            <a:spLocks noChangeArrowheads="1"/>
          </p:cNvSpPr>
          <p:nvPr/>
        </p:nvSpPr>
        <p:spPr bwMode="auto">
          <a:xfrm>
            <a:off x="3870325" y="3195638"/>
            <a:ext cx="304800" cy="304800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6996" name="Oval 23"/>
          <p:cNvSpPr>
            <a:spLocks noChangeArrowheads="1"/>
          </p:cNvSpPr>
          <p:nvPr/>
        </p:nvSpPr>
        <p:spPr bwMode="auto">
          <a:xfrm>
            <a:off x="4251325" y="137953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6997" name="Oval 24"/>
          <p:cNvSpPr>
            <a:spLocks noChangeArrowheads="1"/>
          </p:cNvSpPr>
          <p:nvPr/>
        </p:nvSpPr>
        <p:spPr bwMode="auto">
          <a:xfrm>
            <a:off x="4251325" y="174148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6998" name="Oval 25"/>
          <p:cNvSpPr>
            <a:spLocks noChangeArrowheads="1"/>
          </p:cNvSpPr>
          <p:nvPr/>
        </p:nvSpPr>
        <p:spPr bwMode="auto">
          <a:xfrm>
            <a:off x="4251325" y="2468563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6999" name="Oval 26"/>
          <p:cNvSpPr>
            <a:spLocks noChangeArrowheads="1"/>
          </p:cNvSpPr>
          <p:nvPr/>
        </p:nvSpPr>
        <p:spPr bwMode="auto">
          <a:xfrm>
            <a:off x="4251325" y="2832100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7000" name="Oval 27" descr="Dark vertical"/>
          <p:cNvSpPr>
            <a:spLocks noChangeArrowheads="1"/>
          </p:cNvSpPr>
          <p:nvPr/>
        </p:nvSpPr>
        <p:spPr bwMode="auto">
          <a:xfrm>
            <a:off x="4251325" y="3195638"/>
            <a:ext cx="304800" cy="304800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7001" name="Oval 28"/>
          <p:cNvSpPr>
            <a:spLocks noChangeArrowheads="1"/>
          </p:cNvSpPr>
          <p:nvPr/>
        </p:nvSpPr>
        <p:spPr bwMode="auto">
          <a:xfrm>
            <a:off x="4632325" y="137953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7002" name="Oval 29"/>
          <p:cNvSpPr>
            <a:spLocks noChangeArrowheads="1"/>
          </p:cNvSpPr>
          <p:nvPr/>
        </p:nvSpPr>
        <p:spPr bwMode="auto">
          <a:xfrm>
            <a:off x="4632325" y="174148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7003" name="Oval 30"/>
          <p:cNvSpPr>
            <a:spLocks noChangeArrowheads="1"/>
          </p:cNvSpPr>
          <p:nvPr/>
        </p:nvSpPr>
        <p:spPr bwMode="auto">
          <a:xfrm>
            <a:off x="4632325" y="210502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7004" name="Oval 31"/>
          <p:cNvSpPr>
            <a:spLocks noChangeArrowheads="1"/>
          </p:cNvSpPr>
          <p:nvPr/>
        </p:nvSpPr>
        <p:spPr bwMode="auto">
          <a:xfrm>
            <a:off x="4632325" y="2468563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7005" name="Oval 32"/>
          <p:cNvSpPr>
            <a:spLocks noChangeArrowheads="1"/>
          </p:cNvSpPr>
          <p:nvPr/>
        </p:nvSpPr>
        <p:spPr bwMode="auto">
          <a:xfrm>
            <a:off x="4632325" y="283210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7006" name="Oval 33"/>
          <p:cNvSpPr>
            <a:spLocks noChangeArrowheads="1"/>
          </p:cNvSpPr>
          <p:nvPr/>
        </p:nvSpPr>
        <p:spPr bwMode="auto">
          <a:xfrm>
            <a:off x="4632325" y="3195638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7007" name="Oval 34"/>
          <p:cNvSpPr>
            <a:spLocks noChangeArrowheads="1"/>
          </p:cNvSpPr>
          <p:nvPr/>
        </p:nvSpPr>
        <p:spPr bwMode="auto">
          <a:xfrm>
            <a:off x="5013325" y="137953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7008" name="Oval 35"/>
          <p:cNvSpPr>
            <a:spLocks noChangeArrowheads="1"/>
          </p:cNvSpPr>
          <p:nvPr/>
        </p:nvSpPr>
        <p:spPr bwMode="auto">
          <a:xfrm>
            <a:off x="5013325" y="174148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7009" name="Oval 36"/>
          <p:cNvSpPr>
            <a:spLocks noChangeArrowheads="1"/>
          </p:cNvSpPr>
          <p:nvPr/>
        </p:nvSpPr>
        <p:spPr bwMode="auto">
          <a:xfrm>
            <a:off x="5013325" y="210502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7010" name="Oval 37" descr="Dark vertical"/>
          <p:cNvSpPr>
            <a:spLocks noChangeArrowheads="1"/>
          </p:cNvSpPr>
          <p:nvPr/>
        </p:nvSpPr>
        <p:spPr bwMode="auto">
          <a:xfrm>
            <a:off x="5013325" y="2468563"/>
            <a:ext cx="304800" cy="304800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7011" name="Oval 38" descr="Dark vertical"/>
          <p:cNvSpPr>
            <a:spLocks noChangeArrowheads="1"/>
          </p:cNvSpPr>
          <p:nvPr/>
        </p:nvSpPr>
        <p:spPr bwMode="auto">
          <a:xfrm>
            <a:off x="5013325" y="2832100"/>
            <a:ext cx="304800" cy="304800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7012" name="Oval 39" descr="Dark vertical"/>
          <p:cNvSpPr>
            <a:spLocks noChangeArrowheads="1"/>
          </p:cNvSpPr>
          <p:nvPr/>
        </p:nvSpPr>
        <p:spPr bwMode="auto">
          <a:xfrm>
            <a:off x="5013325" y="3195638"/>
            <a:ext cx="304800" cy="304800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7013" name="Oval 40"/>
          <p:cNvSpPr>
            <a:spLocks noChangeArrowheads="1"/>
          </p:cNvSpPr>
          <p:nvPr/>
        </p:nvSpPr>
        <p:spPr bwMode="auto">
          <a:xfrm>
            <a:off x="5394325" y="137953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7014" name="Oval 41"/>
          <p:cNvSpPr>
            <a:spLocks noChangeArrowheads="1"/>
          </p:cNvSpPr>
          <p:nvPr/>
        </p:nvSpPr>
        <p:spPr bwMode="auto">
          <a:xfrm>
            <a:off x="5394325" y="174148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7015" name="Oval 42"/>
          <p:cNvSpPr>
            <a:spLocks noChangeArrowheads="1"/>
          </p:cNvSpPr>
          <p:nvPr/>
        </p:nvSpPr>
        <p:spPr bwMode="auto">
          <a:xfrm>
            <a:off x="5394325" y="210502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7016" name="Oval 43"/>
          <p:cNvSpPr>
            <a:spLocks noChangeArrowheads="1"/>
          </p:cNvSpPr>
          <p:nvPr/>
        </p:nvSpPr>
        <p:spPr bwMode="auto">
          <a:xfrm>
            <a:off x="5394325" y="2468563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7017" name="Oval 44"/>
          <p:cNvSpPr>
            <a:spLocks noChangeArrowheads="1"/>
          </p:cNvSpPr>
          <p:nvPr/>
        </p:nvSpPr>
        <p:spPr bwMode="auto">
          <a:xfrm>
            <a:off x="5394325" y="283210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7018" name="Oval 45" descr="Dark vertical"/>
          <p:cNvSpPr>
            <a:spLocks noChangeArrowheads="1"/>
          </p:cNvSpPr>
          <p:nvPr/>
        </p:nvSpPr>
        <p:spPr bwMode="auto">
          <a:xfrm>
            <a:off x="5394325" y="3195638"/>
            <a:ext cx="304800" cy="304800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7019" name="Rectangle 46"/>
          <p:cNvSpPr>
            <a:spLocks noChangeArrowheads="1"/>
          </p:cNvSpPr>
          <p:nvPr/>
        </p:nvSpPr>
        <p:spPr bwMode="auto">
          <a:xfrm>
            <a:off x="3048000" y="1295400"/>
            <a:ext cx="2714625" cy="2278063"/>
          </a:xfrm>
          <a:prstGeom prst="rect">
            <a:avLst/>
          </a:prstGeom>
          <a:noFill/>
          <a:ln w="28575">
            <a:solidFill>
              <a:srgbClr val="008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7020" name="Oval 47"/>
          <p:cNvSpPr>
            <a:spLocks noChangeArrowheads="1"/>
          </p:cNvSpPr>
          <p:nvPr/>
        </p:nvSpPr>
        <p:spPr bwMode="auto">
          <a:xfrm>
            <a:off x="8647113" y="155575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7021" name="Oval 48" descr="Dark vertical"/>
          <p:cNvSpPr>
            <a:spLocks noChangeArrowheads="1"/>
          </p:cNvSpPr>
          <p:nvPr/>
        </p:nvSpPr>
        <p:spPr bwMode="auto">
          <a:xfrm>
            <a:off x="8648700" y="1289050"/>
            <a:ext cx="304800" cy="304800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7022" name="Rectangle 49"/>
          <p:cNvSpPr>
            <a:spLocks noChangeArrowheads="1"/>
          </p:cNvSpPr>
          <p:nvPr/>
        </p:nvSpPr>
        <p:spPr bwMode="auto">
          <a:xfrm>
            <a:off x="6826250" y="104775"/>
            <a:ext cx="166211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b="1">
                <a:latin typeface="Courier New" pitchFamily="49" charset="0"/>
              </a:rPr>
              <a:t> </a:t>
            </a:r>
            <a:r>
              <a:rPr lang="en-US" sz="1400" b="1">
                <a:latin typeface="Courier New" pitchFamily="49" charset="0"/>
              </a:rPr>
              <a:t>(self) </a:t>
            </a:r>
            <a:r>
              <a:rPr lang="en-US" b="1">
                <a:latin typeface="Courier New" pitchFamily="49" charset="0"/>
              </a:rPr>
              <a:t>'X'</a:t>
            </a:r>
          </a:p>
        </p:txBody>
      </p:sp>
      <p:sp>
        <p:nvSpPr>
          <p:cNvPr id="127023" name="Rectangle 50"/>
          <p:cNvSpPr>
            <a:spLocks noChangeArrowheads="1"/>
          </p:cNvSpPr>
          <p:nvPr/>
        </p:nvSpPr>
        <p:spPr bwMode="auto">
          <a:xfrm>
            <a:off x="7808913" y="1219200"/>
            <a:ext cx="7334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r"/>
            <a:r>
              <a:rPr lang="en-US" b="1">
                <a:latin typeface="Courier New" pitchFamily="49" charset="0"/>
              </a:rPr>
              <a:t>'O'</a:t>
            </a:r>
          </a:p>
        </p:txBody>
      </p:sp>
      <p:sp>
        <p:nvSpPr>
          <p:cNvPr id="127024" name="Oval 51" descr="50%"/>
          <p:cNvSpPr>
            <a:spLocks noChangeArrowheads="1"/>
          </p:cNvSpPr>
          <p:nvPr/>
        </p:nvSpPr>
        <p:spPr bwMode="auto">
          <a:xfrm>
            <a:off x="8647113" y="603250"/>
            <a:ext cx="304800" cy="304800"/>
          </a:xfrm>
          <a:prstGeom prst="ellipse">
            <a:avLst/>
          </a:prstGeom>
          <a:pattFill prst="pct50">
            <a:fgClr>
              <a:schemeClr val="accent2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7025" name="Rectangle 52"/>
          <p:cNvSpPr>
            <a:spLocks noChangeArrowheads="1"/>
          </p:cNvSpPr>
          <p:nvPr/>
        </p:nvSpPr>
        <p:spPr bwMode="auto">
          <a:xfrm>
            <a:off x="7023100" y="525463"/>
            <a:ext cx="146526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b="1">
                <a:latin typeface="Courier New" pitchFamily="49" charset="0"/>
              </a:rPr>
              <a:t>new 'X'</a:t>
            </a:r>
          </a:p>
        </p:txBody>
      </p:sp>
      <p:sp>
        <p:nvSpPr>
          <p:cNvPr id="127026" name="Line 53"/>
          <p:cNvSpPr>
            <a:spLocks noChangeShapeType="1"/>
          </p:cNvSpPr>
          <p:nvPr/>
        </p:nvSpPr>
        <p:spPr bwMode="auto">
          <a:xfrm flipH="1">
            <a:off x="1752600" y="3651250"/>
            <a:ext cx="1525588" cy="463550"/>
          </a:xfrm>
          <a:prstGeom prst="line">
            <a:avLst/>
          </a:prstGeom>
          <a:noFill/>
          <a:ln w="2857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7027" name="Line 54"/>
          <p:cNvSpPr>
            <a:spLocks noChangeShapeType="1"/>
          </p:cNvSpPr>
          <p:nvPr/>
        </p:nvSpPr>
        <p:spPr bwMode="auto">
          <a:xfrm flipH="1">
            <a:off x="2133600" y="3659188"/>
            <a:ext cx="1516063" cy="1065212"/>
          </a:xfrm>
          <a:prstGeom prst="line">
            <a:avLst/>
          </a:prstGeom>
          <a:noFill/>
          <a:ln w="2857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7028" name="Line 55"/>
          <p:cNvSpPr>
            <a:spLocks noChangeShapeType="1"/>
          </p:cNvSpPr>
          <p:nvPr/>
        </p:nvSpPr>
        <p:spPr bwMode="auto">
          <a:xfrm flipH="1">
            <a:off x="3005138" y="3652838"/>
            <a:ext cx="1017587" cy="1358900"/>
          </a:xfrm>
          <a:prstGeom prst="line">
            <a:avLst/>
          </a:prstGeom>
          <a:noFill/>
          <a:ln w="2857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7029" name="Line 56"/>
          <p:cNvSpPr>
            <a:spLocks noChangeShapeType="1"/>
          </p:cNvSpPr>
          <p:nvPr/>
        </p:nvSpPr>
        <p:spPr bwMode="auto">
          <a:xfrm>
            <a:off x="4440238" y="3627438"/>
            <a:ext cx="195262" cy="1397000"/>
          </a:xfrm>
          <a:prstGeom prst="line">
            <a:avLst/>
          </a:prstGeom>
          <a:noFill/>
          <a:ln w="2857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7030" name="Line 57"/>
          <p:cNvSpPr>
            <a:spLocks noChangeShapeType="1"/>
          </p:cNvSpPr>
          <p:nvPr/>
        </p:nvSpPr>
        <p:spPr bwMode="auto">
          <a:xfrm>
            <a:off x="4841875" y="3659188"/>
            <a:ext cx="1389063" cy="1381125"/>
          </a:xfrm>
          <a:prstGeom prst="line">
            <a:avLst/>
          </a:prstGeom>
          <a:noFill/>
          <a:ln w="2857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7031" name="Line 58"/>
          <p:cNvSpPr>
            <a:spLocks noChangeShapeType="1"/>
          </p:cNvSpPr>
          <p:nvPr/>
        </p:nvSpPr>
        <p:spPr bwMode="auto">
          <a:xfrm>
            <a:off x="5207000" y="3643313"/>
            <a:ext cx="1920875" cy="1087437"/>
          </a:xfrm>
          <a:prstGeom prst="line">
            <a:avLst/>
          </a:prstGeom>
          <a:noFill/>
          <a:ln w="2857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7032" name="Line 59"/>
          <p:cNvSpPr>
            <a:spLocks noChangeShapeType="1"/>
          </p:cNvSpPr>
          <p:nvPr/>
        </p:nvSpPr>
        <p:spPr bwMode="auto">
          <a:xfrm>
            <a:off x="5584825" y="3665538"/>
            <a:ext cx="1851025" cy="398462"/>
          </a:xfrm>
          <a:prstGeom prst="line">
            <a:avLst/>
          </a:prstGeom>
          <a:noFill/>
          <a:ln w="2857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7033" name="Text Box 60"/>
          <p:cNvSpPr txBox="1">
            <a:spLocks noChangeArrowheads="1"/>
          </p:cNvSpPr>
          <p:nvPr/>
        </p:nvSpPr>
        <p:spPr bwMode="auto">
          <a:xfrm>
            <a:off x="6870700" y="3641725"/>
            <a:ext cx="76200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>
                <a:solidFill>
                  <a:schemeClr val="accent2"/>
                </a:solidFill>
              </a:rPr>
              <a:t>Col 6</a:t>
            </a:r>
          </a:p>
        </p:txBody>
      </p:sp>
      <p:sp>
        <p:nvSpPr>
          <p:cNvPr id="127034" name="Text Box 61"/>
          <p:cNvSpPr txBox="1">
            <a:spLocks noChangeArrowheads="1"/>
          </p:cNvSpPr>
          <p:nvPr/>
        </p:nvSpPr>
        <p:spPr bwMode="auto">
          <a:xfrm>
            <a:off x="6629400" y="4267200"/>
            <a:ext cx="76200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600">
                <a:solidFill>
                  <a:schemeClr val="accent2"/>
                </a:solidFill>
              </a:rPr>
              <a:t>Col 5</a:t>
            </a:r>
          </a:p>
        </p:txBody>
      </p:sp>
      <p:sp>
        <p:nvSpPr>
          <p:cNvPr id="127035" name="Text Box 62"/>
          <p:cNvSpPr txBox="1">
            <a:spLocks noChangeArrowheads="1"/>
          </p:cNvSpPr>
          <p:nvPr/>
        </p:nvSpPr>
        <p:spPr bwMode="auto">
          <a:xfrm>
            <a:off x="5257800" y="4724400"/>
            <a:ext cx="76200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600">
                <a:solidFill>
                  <a:schemeClr val="accent2"/>
                </a:solidFill>
              </a:rPr>
              <a:t>Col 4</a:t>
            </a:r>
          </a:p>
        </p:txBody>
      </p:sp>
      <p:sp>
        <p:nvSpPr>
          <p:cNvPr id="127036" name="Text Box 63"/>
          <p:cNvSpPr txBox="1">
            <a:spLocks noChangeArrowheads="1"/>
          </p:cNvSpPr>
          <p:nvPr/>
        </p:nvSpPr>
        <p:spPr bwMode="auto">
          <a:xfrm>
            <a:off x="3810000" y="4692650"/>
            <a:ext cx="76200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600">
                <a:solidFill>
                  <a:schemeClr val="accent2"/>
                </a:solidFill>
              </a:rPr>
              <a:t>Col 3</a:t>
            </a:r>
          </a:p>
        </p:txBody>
      </p:sp>
      <p:sp>
        <p:nvSpPr>
          <p:cNvPr id="127037" name="Text Box 64"/>
          <p:cNvSpPr txBox="1">
            <a:spLocks noChangeArrowheads="1"/>
          </p:cNvSpPr>
          <p:nvPr/>
        </p:nvSpPr>
        <p:spPr bwMode="auto">
          <a:xfrm>
            <a:off x="2438400" y="4540250"/>
            <a:ext cx="76200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600">
                <a:solidFill>
                  <a:schemeClr val="accent2"/>
                </a:solidFill>
              </a:rPr>
              <a:t>Col 2</a:t>
            </a:r>
          </a:p>
        </p:txBody>
      </p:sp>
      <p:sp>
        <p:nvSpPr>
          <p:cNvPr id="127038" name="Text Box 65"/>
          <p:cNvSpPr txBox="1">
            <a:spLocks noChangeArrowheads="1"/>
          </p:cNvSpPr>
          <p:nvPr/>
        </p:nvSpPr>
        <p:spPr bwMode="auto">
          <a:xfrm>
            <a:off x="1600200" y="4311650"/>
            <a:ext cx="76200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600">
                <a:solidFill>
                  <a:schemeClr val="accent2"/>
                </a:solidFill>
              </a:rPr>
              <a:t>Col 1</a:t>
            </a:r>
          </a:p>
        </p:txBody>
      </p:sp>
      <p:sp>
        <p:nvSpPr>
          <p:cNvPr id="127039" name="Text Box 66"/>
          <p:cNvSpPr txBox="1">
            <a:spLocks noChangeArrowheads="1"/>
          </p:cNvSpPr>
          <p:nvPr/>
        </p:nvSpPr>
        <p:spPr bwMode="auto">
          <a:xfrm>
            <a:off x="1676400" y="3657600"/>
            <a:ext cx="76200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>
                <a:solidFill>
                  <a:schemeClr val="accent2"/>
                </a:solidFill>
              </a:rPr>
              <a:t>Col 0</a:t>
            </a:r>
          </a:p>
        </p:txBody>
      </p:sp>
      <p:sp>
        <p:nvSpPr>
          <p:cNvPr id="127040" name="Rectangle 67"/>
          <p:cNvSpPr>
            <a:spLocks noChangeArrowheads="1"/>
          </p:cNvSpPr>
          <p:nvPr/>
        </p:nvSpPr>
        <p:spPr bwMode="auto">
          <a:xfrm>
            <a:off x="5772150" y="1193800"/>
            <a:ext cx="458788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sz="3600" b="1">
                <a:solidFill>
                  <a:srgbClr val="06961A"/>
                </a:solidFill>
                <a:latin typeface="Courier New" pitchFamily="49" charset="0"/>
              </a:rPr>
              <a:t>b</a:t>
            </a:r>
            <a:endParaRPr lang="en-US" sz="3600" b="1">
              <a:latin typeface="Courier New" pitchFamily="49" charset="0"/>
            </a:endParaRPr>
          </a:p>
        </p:txBody>
      </p:sp>
      <p:sp>
        <p:nvSpPr>
          <p:cNvPr id="127041" name="Oval 69"/>
          <p:cNvSpPr>
            <a:spLocks noChangeArrowheads="1"/>
          </p:cNvSpPr>
          <p:nvPr/>
        </p:nvSpPr>
        <p:spPr bwMode="auto">
          <a:xfrm>
            <a:off x="4251325" y="2105025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7042" name="Oval 70"/>
          <p:cNvSpPr>
            <a:spLocks noChangeArrowheads="1"/>
          </p:cNvSpPr>
          <p:nvPr/>
        </p:nvSpPr>
        <p:spPr bwMode="auto">
          <a:xfrm>
            <a:off x="258763" y="3621088"/>
            <a:ext cx="153987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7043" name="Oval 71"/>
          <p:cNvSpPr>
            <a:spLocks noChangeArrowheads="1"/>
          </p:cNvSpPr>
          <p:nvPr/>
        </p:nvSpPr>
        <p:spPr bwMode="auto">
          <a:xfrm>
            <a:off x="258763" y="3789363"/>
            <a:ext cx="153987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7044" name="Oval 72"/>
          <p:cNvSpPr>
            <a:spLocks noChangeArrowheads="1"/>
          </p:cNvSpPr>
          <p:nvPr/>
        </p:nvSpPr>
        <p:spPr bwMode="auto">
          <a:xfrm>
            <a:off x="258763" y="3957638"/>
            <a:ext cx="153987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7045" name="Oval 73"/>
          <p:cNvSpPr>
            <a:spLocks noChangeArrowheads="1"/>
          </p:cNvSpPr>
          <p:nvPr/>
        </p:nvSpPr>
        <p:spPr bwMode="auto">
          <a:xfrm>
            <a:off x="258763" y="4125913"/>
            <a:ext cx="153987" cy="142875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7046" name="Oval 74" descr="50%"/>
          <p:cNvSpPr>
            <a:spLocks noChangeArrowheads="1"/>
          </p:cNvSpPr>
          <p:nvPr/>
        </p:nvSpPr>
        <p:spPr bwMode="auto">
          <a:xfrm>
            <a:off x="258763" y="4295775"/>
            <a:ext cx="153987" cy="141288"/>
          </a:xfrm>
          <a:prstGeom prst="ellipse">
            <a:avLst/>
          </a:prstGeom>
          <a:pattFill prst="pct50">
            <a:fgClr>
              <a:schemeClr val="accent2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7047" name="Oval 75"/>
          <p:cNvSpPr>
            <a:spLocks noChangeArrowheads="1"/>
          </p:cNvSpPr>
          <p:nvPr/>
        </p:nvSpPr>
        <p:spPr bwMode="auto">
          <a:xfrm>
            <a:off x="258763" y="4464050"/>
            <a:ext cx="153987" cy="142875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7048" name="Oval 76"/>
          <p:cNvSpPr>
            <a:spLocks noChangeArrowheads="1"/>
          </p:cNvSpPr>
          <p:nvPr/>
        </p:nvSpPr>
        <p:spPr bwMode="auto">
          <a:xfrm>
            <a:off x="450850" y="3621088"/>
            <a:ext cx="153988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7049" name="Oval 77"/>
          <p:cNvSpPr>
            <a:spLocks noChangeArrowheads="1"/>
          </p:cNvSpPr>
          <p:nvPr/>
        </p:nvSpPr>
        <p:spPr bwMode="auto">
          <a:xfrm>
            <a:off x="450850" y="3789363"/>
            <a:ext cx="153988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7050" name="Oval 78"/>
          <p:cNvSpPr>
            <a:spLocks noChangeArrowheads="1"/>
          </p:cNvSpPr>
          <p:nvPr/>
        </p:nvSpPr>
        <p:spPr bwMode="auto">
          <a:xfrm>
            <a:off x="450850" y="3957638"/>
            <a:ext cx="153988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7051" name="Oval 79"/>
          <p:cNvSpPr>
            <a:spLocks noChangeArrowheads="1"/>
          </p:cNvSpPr>
          <p:nvPr/>
        </p:nvSpPr>
        <p:spPr bwMode="auto">
          <a:xfrm>
            <a:off x="450850" y="4125913"/>
            <a:ext cx="153988" cy="142875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7052" name="Oval 80"/>
          <p:cNvSpPr>
            <a:spLocks noChangeArrowheads="1"/>
          </p:cNvSpPr>
          <p:nvPr/>
        </p:nvSpPr>
        <p:spPr bwMode="auto">
          <a:xfrm>
            <a:off x="450850" y="4295775"/>
            <a:ext cx="153988" cy="141288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7053" name="Oval 81" descr="Dark vertical"/>
          <p:cNvSpPr>
            <a:spLocks noChangeArrowheads="1"/>
          </p:cNvSpPr>
          <p:nvPr/>
        </p:nvSpPr>
        <p:spPr bwMode="auto">
          <a:xfrm>
            <a:off x="450850" y="4464050"/>
            <a:ext cx="153988" cy="142875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7054" name="Oval 82"/>
          <p:cNvSpPr>
            <a:spLocks noChangeArrowheads="1"/>
          </p:cNvSpPr>
          <p:nvPr/>
        </p:nvSpPr>
        <p:spPr bwMode="auto">
          <a:xfrm>
            <a:off x="644525" y="3621088"/>
            <a:ext cx="153988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7055" name="Oval 83"/>
          <p:cNvSpPr>
            <a:spLocks noChangeArrowheads="1"/>
          </p:cNvSpPr>
          <p:nvPr/>
        </p:nvSpPr>
        <p:spPr bwMode="auto">
          <a:xfrm>
            <a:off x="644525" y="3789363"/>
            <a:ext cx="153988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7056" name="Oval 84"/>
          <p:cNvSpPr>
            <a:spLocks noChangeArrowheads="1"/>
          </p:cNvSpPr>
          <p:nvPr/>
        </p:nvSpPr>
        <p:spPr bwMode="auto">
          <a:xfrm>
            <a:off x="644525" y="3957638"/>
            <a:ext cx="153988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7057" name="Oval 85"/>
          <p:cNvSpPr>
            <a:spLocks noChangeArrowheads="1"/>
          </p:cNvSpPr>
          <p:nvPr/>
        </p:nvSpPr>
        <p:spPr bwMode="auto">
          <a:xfrm>
            <a:off x="644525" y="4125913"/>
            <a:ext cx="153988" cy="142875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7058" name="Oval 86"/>
          <p:cNvSpPr>
            <a:spLocks noChangeArrowheads="1"/>
          </p:cNvSpPr>
          <p:nvPr/>
        </p:nvSpPr>
        <p:spPr bwMode="auto">
          <a:xfrm>
            <a:off x="644525" y="4295775"/>
            <a:ext cx="153988" cy="141288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7059" name="Oval 87" descr="Dark vertical"/>
          <p:cNvSpPr>
            <a:spLocks noChangeArrowheads="1"/>
          </p:cNvSpPr>
          <p:nvPr/>
        </p:nvSpPr>
        <p:spPr bwMode="auto">
          <a:xfrm>
            <a:off x="644525" y="4464050"/>
            <a:ext cx="153988" cy="142875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7060" name="Oval 88"/>
          <p:cNvSpPr>
            <a:spLocks noChangeArrowheads="1"/>
          </p:cNvSpPr>
          <p:nvPr/>
        </p:nvSpPr>
        <p:spPr bwMode="auto">
          <a:xfrm>
            <a:off x="836613" y="3621088"/>
            <a:ext cx="153987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7061" name="Oval 89"/>
          <p:cNvSpPr>
            <a:spLocks noChangeArrowheads="1"/>
          </p:cNvSpPr>
          <p:nvPr/>
        </p:nvSpPr>
        <p:spPr bwMode="auto">
          <a:xfrm>
            <a:off x="836613" y="3789363"/>
            <a:ext cx="153987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7062" name="Oval 90"/>
          <p:cNvSpPr>
            <a:spLocks noChangeArrowheads="1"/>
          </p:cNvSpPr>
          <p:nvPr/>
        </p:nvSpPr>
        <p:spPr bwMode="auto">
          <a:xfrm>
            <a:off x="836613" y="3957638"/>
            <a:ext cx="153987" cy="141287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7063" name="Oval 91"/>
          <p:cNvSpPr>
            <a:spLocks noChangeArrowheads="1"/>
          </p:cNvSpPr>
          <p:nvPr/>
        </p:nvSpPr>
        <p:spPr bwMode="auto">
          <a:xfrm>
            <a:off x="836613" y="4125913"/>
            <a:ext cx="153987" cy="142875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7064" name="Oval 92"/>
          <p:cNvSpPr>
            <a:spLocks noChangeArrowheads="1"/>
          </p:cNvSpPr>
          <p:nvPr/>
        </p:nvSpPr>
        <p:spPr bwMode="auto">
          <a:xfrm>
            <a:off x="836613" y="4295775"/>
            <a:ext cx="153987" cy="141288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7065" name="Oval 93" descr="Dark vertical"/>
          <p:cNvSpPr>
            <a:spLocks noChangeArrowheads="1"/>
          </p:cNvSpPr>
          <p:nvPr/>
        </p:nvSpPr>
        <p:spPr bwMode="auto">
          <a:xfrm>
            <a:off x="836613" y="4464050"/>
            <a:ext cx="153987" cy="142875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7066" name="Oval 94"/>
          <p:cNvSpPr>
            <a:spLocks noChangeArrowheads="1"/>
          </p:cNvSpPr>
          <p:nvPr/>
        </p:nvSpPr>
        <p:spPr bwMode="auto">
          <a:xfrm>
            <a:off x="1028700" y="3621088"/>
            <a:ext cx="153988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7067" name="Oval 95"/>
          <p:cNvSpPr>
            <a:spLocks noChangeArrowheads="1"/>
          </p:cNvSpPr>
          <p:nvPr/>
        </p:nvSpPr>
        <p:spPr bwMode="auto">
          <a:xfrm>
            <a:off x="1028700" y="3789363"/>
            <a:ext cx="153988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7068" name="Oval 96"/>
          <p:cNvSpPr>
            <a:spLocks noChangeArrowheads="1"/>
          </p:cNvSpPr>
          <p:nvPr/>
        </p:nvSpPr>
        <p:spPr bwMode="auto">
          <a:xfrm>
            <a:off x="1028700" y="3957638"/>
            <a:ext cx="153988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7069" name="Oval 97"/>
          <p:cNvSpPr>
            <a:spLocks noChangeArrowheads="1"/>
          </p:cNvSpPr>
          <p:nvPr/>
        </p:nvSpPr>
        <p:spPr bwMode="auto">
          <a:xfrm>
            <a:off x="1028700" y="4125913"/>
            <a:ext cx="153988" cy="142875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7070" name="Oval 98"/>
          <p:cNvSpPr>
            <a:spLocks noChangeArrowheads="1"/>
          </p:cNvSpPr>
          <p:nvPr/>
        </p:nvSpPr>
        <p:spPr bwMode="auto">
          <a:xfrm>
            <a:off x="1028700" y="4295775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7071" name="Oval 99"/>
          <p:cNvSpPr>
            <a:spLocks noChangeArrowheads="1"/>
          </p:cNvSpPr>
          <p:nvPr/>
        </p:nvSpPr>
        <p:spPr bwMode="auto">
          <a:xfrm>
            <a:off x="1028700" y="4464050"/>
            <a:ext cx="153988" cy="142875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7072" name="Oval 100"/>
          <p:cNvSpPr>
            <a:spLocks noChangeArrowheads="1"/>
          </p:cNvSpPr>
          <p:nvPr/>
        </p:nvSpPr>
        <p:spPr bwMode="auto">
          <a:xfrm>
            <a:off x="1222375" y="3621088"/>
            <a:ext cx="153988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7073" name="Oval 101"/>
          <p:cNvSpPr>
            <a:spLocks noChangeArrowheads="1"/>
          </p:cNvSpPr>
          <p:nvPr/>
        </p:nvSpPr>
        <p:spPr bwMode="auto">
          <a:xfrm>
            <a:off x="1222375" y="3789363"/>
            <a:ext cx="153988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7074" name="Oval 102"/>
          <p:cNvSpPr>
            <a:spLocks noChangeArrowheads="1"/>
          </p:cNvSpPr>
          <p:nvPr/>
        </p:nvSpPr>
        <p:spPr bwMode="auto">
          <a:xfrm>
            <a:off x="1222375" y="3957638"/>
            <a:ext cx="153988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7075" name="Oval 103" descr="Dark vertical"/>
          <p:cNvSpPr>
            <a:spLocks noChangeArrowheads="1"/>
          </p:cNvSpPr>
          <p:nvPr/>
        </p:nvSpPr>
        <p:spPr bwMode="auto">
          <a:xfrm>
            <a:off x="1222375" y="4125913"/>
            <a:ext cx="153988" cy="142875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7076" name="Oval 104" descr="Dark vertical"/>
          <p:cNvSpPr>
            <a:spLocks noChangeArrowheads="1"/>
          </p:cNvSpPr>
          <p:nvPr/>
        </p:nvSpPr>
        <p:spPr bwMode="auto">
          <a:xfrm>
            <a:off x="1222375" y="4295775"/>
            <a:ext cx="153988" cy="141288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7077" name="Oval 105" descr="Dark vertical"/>
          <p:cNvSpPr>
            <a:spLocks noChangeArrowheads="1"/>
          </p:cNvSpPr>
          <p:nvPr/>
        </p:nvSpPr>
        <p:spPr bwMode="auto">
          <a:xfrm>
            <a:off x="1222375" y="4464050"/>
            <a:ext cx="153988" cy="142875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7078" name="Oval 106"/>
          <p:cNvSpPr>
            <a:spLocks noChangeArrowheads="1"/>
          </p:cNvSpPr>
          <p:nvPr/>
        </p:nvSpPr>
        <p:spPr bwMode="auto">
          <a:xfrm>
            <a:off x="1414463" y="3621088"/>
            <a:ext cx="153987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7079" name="Oval 107"/>
          <p:cNvSpPr>
            <a:spLocks noChangeArrowheads="1"/>
          </p:cNvSpPr>
          <p:nvPr/>
        </p:nvSpPr>
        <p:spPr bwMode="auto">
          <a:xfrm>
            <a:off x="1414463" y="3789363"/>
            <a:ext cx="153987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7080" name="Oval 108"/>
          <p:cNvSpPr>
            <a:spLocks noChangeArrowheads="1"/>
          </p:cNvSpPr>
          <p:nvPr/>
        </p:nvSpPr>
        <p:spPr bwMode="auto">
          <a:xfrm>
            <a:off x="1414463" y="3957638"/>
            <a:ext cx="153987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7081" name="Oval 109"/>
          <p:cNvSpPr>
            <a:spLocks noChangeArrowheads="1"/>
          </p:cNvSpPr>
          <p:nvPr/>
        </p:nvSpPr>
        <p:spPr bwMode="auto">
          <a:xfrm>
            <a:off x="1414463" y="4125913"/>
            <a:ext cx="153987" cy="142875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7082" name="Oval 110"/>
          <p:cNvSpPr>
            <a:spLocks noChangeArrowheads="1"/>
          </p:cNvSpPr>
          <p:nvPr/>
        </p:nvSpPr>
        <p:spPr bwMode="auto">
          <a:xfrm>
            <a:off x="1414463" y="4295775"/>
            <a:ext cx="153987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7083" name="Oval 111" descr="Dark vertical"/>
          <p:cNvSpPr>
            <a:spLocks noChangeArrowheads="1"/>
          </p:cNvSpPr>
          <p:nvPr/>
        </p:nvSpPr>
        <p:spPr bwMode="auto">
          <a:xfrm>
            <a:off x="1414463" y="4464050"/>
            <a:ext cx="153987" cy="142875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7084" name="Rectangle 112"/>
          <p:cNvSpPr>
            <a:spLocks noChangeArrowheads="1"/>
          </p:cNvSpPr>
          <p:nvPr/>
        </p:nvSpPr>
        <p:spPr bwMode="auto">
          <a:xfrm>
            <a:off x="228600" y="3581400"/>
            <a:ext cx="1371600" cy="1058863"/>
          </a:xfrm>
          <a:prstGeom prst="rect">
            <a:avLst/>
          </a:prstGeom>
          <a:noFill/>
          <a:ln w="19050">
            <a:solidFill>
              <a:srgbClr val="008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7085" name="Oval 113"/>
          <p:cNvSpPr>
            <a:spLocks noChangeArrowheads="1"/>
          </p:cNvSpPr>
          <p:nvPr/>
        </p:nvSpPr>
        <p:spPr bwMode="auto">
          <a:xfrm>
            <a:off x="712788" y="4876800"/>
            <a:ext cx="153987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7086" name="Oval 114"/>
          <p:cNvSpPr>
            <a:spLocks noChangeArrowheads="1"/>
          </p:cNvSpPr>
          <p:nvPr/>
        </p:nvSpPr>
        <p:spPr bwMode="auto">
          <a:xfrm>
            <a:off x="712788" y="5045075"/>
            <a:ext cx="153987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7087" name="Oval 115"/>
          <p:cNvSpPr>
            <a:spLocks noChangeArrowheads="1"/>
          </p:cNvSpPr>
          <p:nvPr/>
        </p:nvSpPr>
        <p:spPr bwMode="auto">
          <a:xfrm>
            <a:off x="712788" y="5213350"/>
            <a:ext cx="153987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7088" name="Oval 116"/>
          <p:cNvSpPr>
            <a:spLocks noChangeArrowheads="1"/>
          </p:cNvSpPr>
          <p:nvPr/>
        </p:nvSpPr>
        <p:spPr bwMode="auto">
          <a:xfrm>
            <a:off x="712788" y="5381625"/>
            <a:ext cx="153987" cy="142875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7089" name="Oval 117"/>
          <p:cNvSpPr>
            <a:spLocks noChangeArrowheads="1"/>
          </p:cNvSpPr>
          <p:nvPr/>
        </p:nvSpPr>
        <p:spPr bwMode="auto">
          <a:xfrm>
            <a:off x="712788" y="5551488"/>
            <a:ext cx="153987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7090" name="Oval 118"/>
          <p:cNvSpPr>
            <a:spLocks noChangeArrowheads="1"/>
          </p:cNvSpPr>
          <p:nvPr/>
        </p:nvSpPr>
        <p:spPr bwMode="auto">
          <a:xfrm>
            <a:off x="712788" y="5719763"/>
            <a:ext cx="153987" cy="142875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7091" name="Oval 119"/>
          <p:cNvSpPr>
            <a:spLocks noChangeArrowheads="1"/>
          </p:cNvSpPr>
          <p:nvPr/>
        </p:nvSpPr>
        <p:spPr bwMode="auto">
          <a:xfrm>
            <a:off x="904875" y="4876800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7092" name="Oval 120"/>
          <p:cNvSpPr>
            <a:spLocks noChangeArrowheads="1"/>
          </p:cNvSpPr>
          <p:nvPr/>
        </p:nvSpPr>
        <p:spPr bwMode="auto">
          <a:xfrm>
            <a:off x="904875" y="5045075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7093" name="Oval 121"/>
          <p:cNvSpPr>
            <a:spLocks noChangeArrowheads="1"/>
          </p:cNvSpPr>
          <p:nvPr/>
        </p:nvSpPr>
        <p:spPr bwMode="auto">
          <a:xfrm>
            <a:off x="904875" y="5213350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7094" name="Oval 122" descr="50%"/>
          <p:cNvSpPr>
            <a:spLocks noChangeArrowheads="1"/>
          </p:cNvSpPr>
          <p:nvPr/>
        </p:nvSpPr>
        <p:spPr bwMode="auto">
          <a:xfrm>
            <a:off x="904875" y="5381625"/>
            <a:ext cx="153988" cy="142875"/>
          </a:xfrm>
          <a:prstGeom prst="ellipse">
            <a:avLst/>
          </a:prstGeom>
          <a:pattFill prst="pct50">
            <a:fgClr>
              <a:schemeClr val="accent2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7095" name="Oval 123"/>
          <p:cNvSpPr>
            <a:spLocks noChangeArrowheads="1"/>
          </p:cNvSpPr>
          <p:nvPr/>
        </p:nvSpPr>
        <p:spPr bwMode="auto">
          <a:xfrm>
            <a:off x="904875" y="5551488"/>
            <a:ext cx="153988" cy="141287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7096" name="Oval 124" descr="Dark vertical"/>
          <p:cNvSpPr>
            <a:spLocks noChangeArrowheads="1"/>
          </p:cNvSpPr>
          <p:nvPr/>
        </p:nvSpPr>
        <p:spPr bwMode="auto">
          <a:xfrm>
            <a:off x="904875" y="5719763"/>
            <a:ext cx="153988" cy="142875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7097" name="Oval 125"/>
          <p:cNvSpPr>
            <a:spLocks noChangeArrowheads="1"/>
          </p:cNvSpPr>
          <p:nvPr/>
        </p:nvSpPr>
        <p:spPr bwMode="auto">
          <a:xfrm>
            <a:off x="1098550" y="4876800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7098" name="Oval 126"/>
          <p:cNvSpPr>
            <a:spLocks noChangeArrowheads="1"/>
          </p:cNvSpPr>
          <p:nvPr/>
        </p:nvSpPr>
        <p:spPr bwMode="auto">
          <a:xfrm>
            <a:off x="1098550" y="5045075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7099" name="Oval 127"/>
          <p:cNvSpPr>
            <a:spLocks noChangeArrowheads="1"/>
          </p:cNvSpPr>
          <p:nvPr/>
        </p:nvSpPr>
        <p:spPr bwMode="auto">
          <a:xfrm>
            <a:off x="1098550" y="5213350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7100" name="Oval 128"/>
          <p:cNvSpPr>
            <a:spLocks noChangeArrowheads="1"/>
          </p:cNvSpPr>
          <p:nvPr/>
        </p:nvSpPr>
        <p:spPr bwMode="auto">
          <a:xfrm>
            <a:off x="1098550" y="5381625"/>
            <a:ext cx="153988" cy="142875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7101" name="Oval 129"/>
          <p:cNvSpPr>
            <a:spLocks noChangeArrowheads="1"/>
          </p:cNvSpPr>
          <p:nvPr/>
        </p:nvSpPr>
        <p:spPr bwMode="auto">
          <a:xfrm>
            <a:off x="1098550" y="5551488"/>
            <a:ext cx="153988" cy="141287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7102" name="Oval 130" descr="Dark vertical"/>
          <p:cNvSpPr>
            <a:spLocks noChangeArrowheads="1"/>
          </p:cNvSpPr>
          <p:nvPr/>
        </p:nvSpPr>
        <p:spPr bwMode="auto">
          <a:xfrm>
            <a:off x="1098550" y="5719763"/>
            <a:ext cx="153988" cy="142875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7103" name="Oval 131"/>
          <p:cNvSpPr>
            <a:spLocks noChangeArrowheads="1"/>
          </p:cNvSpPr>
          <p:nvPr/>
        </p:nvSpPr>
        <p:spPr bwMode="auto">
          <a:xfrm>
            <a:off x="1290638" y="4876800"/>
            <a:ext cx="153987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7104" name="Oval 132"/>
          <p:cNvSpPr>
            <a:spLocks noChangeArrowheads="1"/>
          </p:cNvSpPr>
          <p:nvPr/>
        </p:nvSpPr>
        <p:spPr bwMode="auto">
          <a:xfrm>
            <a:off x="1290638" y="5045075"/>
            <a:ext cx="153987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7105" name="Oval 133"/>
          <p:cNvSpPr>
            <a:spLocks noChangeArrowheads="1"/>
          </p:cNvSpPr>
          <p:nvPr/>
        </p:nvSpPr>
        <p:spPr bwMode="auto">
          <a:xfrm>
            <a:off x="1290638" y="5213350"/>
            <a:ext cx="153987" cy="141288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7106" name="Oval 134"/>
          <p:cNvSpPr>
            <a:spLocks noChangeArrowheads="1"/>
          </p:cNvSpPr>
          <p:nvPr/>
        </p:nvSpPr>
        <p:spPr bwMode="auto">
          <a:xfrm>
            <a:off x="1290638" y="5381625"/>
            <a:ext cx="153987" cy="142875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7107" name="Oval 135"/>
          <p:cNvSpPr>
            <a:spLocks noChangeArrowheads="1"/>
          </p:cNvSpPr>
          <p:nvPr/>
        </p:nvSpPr>
        <p:spPr bwMode="auto">
          <a:xfrm>
            <a:off x="1290638" y="5551488"/>
            <a:ext cx="153987" cy="141287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7108" name="Oval 136" descr="Dark vertical"/>
          <p:cNvSpPr>
            <a:spLocks noChangeArrowheads="1"/>
          </p:cNvSpPr>
          <p:nvPr/>
        </p:nvSpPr>
        <p:spPr bwMode="auto">
          <a:xfrm>
            <a:off x="1290638" y="5719763"/>
            <a:ext cx="153987" cy="142875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7109" name="Oval 137"/>
          <p:cNvSpPr>
            <a:spLocks noChangeArrowheads="1"/>
          </p:cNvSpPr>
          <p:nvPr/>
        </p:nvSpPr>
        <p:spPr bwMode="auto">
          <a:xfrm>
            <a:off x="1482725" y="4876800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7110" name="Oval 138"/>
          <p:cNvSpPr>
            <a:spLocks noChangeArrowheads="1"/>
          </p:cNvSpPr>
          <p:nvPr/>
        </p:nvSpPr>
        <p:spPr bwMode="auto">
          <a:xfrm>
            <a:off x="1482725" y="5045075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7111" name="Oval 139"/>
          <p:cNvSpPr>
            <a:spLocks noChangeArrowheads="1"/>
          </p:cNvSpPr>
          <p:nvPr/>
        </p:nvSpPr>
        <p:spPr bwMode="auto">
          <a:xfrm>
            <a:off x="1482725" y="5213350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7112" name="Oval 140"/>
          <p:cNvSpPr>
            <a:spLocks noChangeArrowheads="1"/>
          </p:cNvSpPr>
          <p:nvPr/>
        </p:nvSpPr>
        <p:spPr bwMode="auto">
          <a:xfrm>
            <a:off x="1482725" y="5381625"/>
            <a:ext cx="153988" cy="142875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7113" name="Oval 141"/>
          <p:cNvSpPr>
            <a:spLocks noChangeArrowheads="1"/>
          </p:cNvSpPr>
          <p:nvPr/>
        </p:nvSpPr>
        <p:spPr bwMode="auto">
          <a:xfrm>
            <a:off x="1482725" y="5551488"/>
            <a:ext cx="153988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7114" name="Oval 142"/>
          <p:cNvSpPr>
            <a:spLocks noChangeArrowheads="1"/>
          </p:cNvSpPr>
          <p:nvPr/>
        </p:nvSpPr>
        <p:spPr bwMode="auto">
          <a:xfrm>
            <a:off x="1482725" y="5719763"/>
            <a:ext cx="153988" cy="142875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7115" name="Oval 143"/>
          <p:cNvSpPr>
            <a:spLocks noChangeArrowheads="1"/>
          </p:cNvSpPr>
          <p:nvPr/>
        </p:nvSpPr>
        <p:spPr bwMode="auto">
          <a:xfrm>
            <a:off x="1676400" y="4876800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7116" name="Oval 144"/>
          <p:cNvSpPr>
            <a:spLocks noChangeArrowheads="1"/>
          </p:cNvSpPr>
          <p:nvPr/>
        </p:nvSpPr>
        <p:spPr bwMode="auto">
          <a:xfrm>
            <a:off x="1676400" y="5045075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7117" name="Oval 145"/>
          <p:cNvSpPr>
            <a:spLocks noChangeArrowheads="1"/>
          </p:cNvSpPr>
          <p:nvPr/>
        </p:nvSpPr>
        <p:spPr bwMode="auto">
          <a:xfrm>
            <a:off x="1676400" y="5213350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7118" name="Oval 146" descr="Dark vertical"/>
          <p:cNvSpPr>
            <a:spLocks noChangeArrowheads="1"/>
          </p:cNvSpPr>
          <p:nvPr/>
        </p:nvSpPr>
        <p:spPr bwMode="auto">
          <a:xfrm>
            <a:off x="1676400" y="5381625"/>
            <a:ext cx="153988" cy="142875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7119" name="Oval 147" descr="Dark vertical"/>
          <p:cNvSpPr>
            <a:spLocks noChangeArrowheads="1"/>
          </p:cNvSpPr>
          <p:nvPr/>
        </p:nvSpPr>
        <p:spPr bwMode="auto">
          <a:xfrm>
            <a:off x="1676400" y="5551488"/>
            <a:ext cx="153988" cy="141287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7120" name="Oval 148" descr="Dark vertical"/>
          <p:cNvSpPr>
            <a:spLocks noChangeArrowheads="1"/>
          </p:cNvSpPr>
          <p:nvPr/>
        </p:nvSpPr>
        <p:spPr bwMode="auto">
          <a:xfrm>
            <a:off x="1676400" y="5719763"/>
            <a:ext cx="153988" cy="142875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7121" name="Oval 149"/>
          <p:cNvSpPr>
            <a:spLocks noChangeArrowheads="1"/>
          </p:cNvSpPr>
          <p:nvPr/>
        </p:nvSpPr>
        <p:spPr bwMode="auto">
          <a:xfrm>
            <a:off x="1868488" y="4876800"/>
            <a:ext cx="153987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7122" name="Oval 150"/>
          <p:cNvSpPr>
            <a:spLocks noChangeArrowheads="1"/>
          </p:cNvSpPr>
          <p:nvPr/>
        </p:nvSpPr>
        <p:spPr bwMode="auto">
          <a:xfrm>
            <a:off x="1868488" y="5045075"/>
            <a:ext cx="153987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7123" name="Oval 151"/>
          <p:cNvSpPr>
            <a:spLocks noChangeArrowheads="1"/>
          </p:cNvSpPr>
          <p:nvPr/>
        </p:nvSpPr>
        <p:spPr bwMode="auto">
          <a:xfrm>
            <a:off x="1868488" y="5213350"/>
            <a:ext cx="153987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7124" name="Oval 152"/>
          <p:cNvSpPr>
            <a:spLocks noChangeArrowheads="1"/>
          </p:cNvSpPr>
          <p:nvPr/>
        </p:nvSpPr>
        <p:spPr bwMode="auto">
          <a:xfrm>
            <a:off x="1868488" y="5381625"/>
            <a:ext cx="153987" cy="142875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7125" name="Oval 153"/>
          <p:cNvSpPr>
            <a:spLocks noChangeArrowheads="1"/>
          </p:cNvSpPr>
          <p:nvPr/>
        </p:nvSpPr>
        <p:spPr bwMode="auto">
          <a:xfrm>
            <a:off x="1868488" y="5551488"/>
            <a:ext cx="153987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7126" name="Oval 154" descr="Dark vertical"/>
          <p:cNvSpPr>
            <a:spLocks noChangeArrowheads="1"/>
          </p:cNvSpPr>
          <p:nvPr/>
        </p:nvSpPr>
        <p:spPr bwMode="auto">
          <a:xfrm>
            <a:off x="1868488" y="5719763"/>
            <a:ext cx="153987" cy="142875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7127" name="Rectangle 155"/>
          <p:cNvSpPr>
            <a:spLocks noChangeArrowheads="1"/>
          </p:cNvSpPr>
          <p:nvPr/>
        </p:nvSpPr>
        <p:spPr bwMode="auto">
          <a:xfrm>
            <a:off x="682625" y="4837113"/>
            <a:ext cx="1371600" cy="1058862"/>
          </a:xfrm>
          <a:prstGeom prst="rect">
            <a:avLst/>
          </a:prstGeom>
          <a:noFill/>
          <a:ln w="19050">
            <a:solidFill>
              <a:srgbClr val="008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7128" name="Oval 156"/>
          <p:cNvSpPr>
            <a:spLocks noChangeArrowheads="1"/>
          </p:cNvSpPr>
          <p:nvPr/>
        </p:nvSpPr>
        <p:spPr bwMode="auto">
          <a:xfrm>
            <a:off x="2243138" y="5165725"/>
            <a:ext cx="153987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7129" name="Oval 157"/>
          <p:cNvSpPr>
            <a:spLocks noChangeArrowheads="1"/>
          </p:cNvSpPr>
          <p:nvPr/>
        </p:nvSpPr>
        <p:spPr bwMode="auto">
          <a:xfrm>
            <a:off x="2243138" y="5334000"/>
            <a:ext cx="153987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7130" name="Oval 158"/>
          <p:cNvSpPr>
            <a:spLocks noChangeArrowheads="1"/>
          </p:cNvSpPr>
          <p:nvPr/>
        </p:nvSpPr>
        <p:spPr bwMode="auto">
          <a:xfrm>
            <a:off x="2243138" y="5502275"/>
            <a:ext cx="153987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7131" name="Oval 159"/>
          <p:cNvSpPr>
            <a:spLocks noChangeArrowheads="1"/>
          </p:cNvSpPr>
          <p:nvPr/>
        </p:nvSpPr>
        <p:spPr bwMode="auto">
          <a:xfrm>
            <a:off x="2243138" y="5670550"/>
            <a:ext cx="153987" cy="142875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7132" name="Oval 160"/>
          <p:cNvSpPr>
            <a:spLocks noChangeArrowheads="1"/>
          </p:cNvSpPr>
          <p:nvPr/>
        </p:nvSpPr>
        <p:spPr bwMode="auto">
          <a:xfrm>
            <a:off x="2243138" y="5840413"/>
            <a:ext cx="153987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7133" name="Oval 161"/>
          <p:cNvSpPr>
            <a:spLocks noChangeArrowheads="1"/>
          </p:cNvSpPr>
          <p:nvPr/>
        </p:nvSpPr>
        <p:spPr bwMode="auto">
          <a:xfrm>
            <a:off x="2243138" y="6008688"/>
            <a:ext cx="153987" cy="142875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7134" name="Oval 162"/>
          <p:cNvSpPr>
            <a:spLocks noChangeArrowheads="1"/>
          </p:cNvSpPr>
          <p:nvPr/>
        </p:nvSpPr>
        <p:spPr bwMode="auto">
          <a:xfrm>
            <a:off x="2435225" y="5165725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7135" name="Oval 163"/>
          <p:cNvSpPr>
            <a:spLocks noChangeArrowheads="1"/>
          </p:cNvSpPr>
          <p:nvPr/>
        </p:nvSpPr>
        <p:spPr bwMode="auto">
          <a:xfrm>
            <a:off x="2435225" y="5334000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7136" name="Oval 164"/>
          <p:cNvSpPr>
            <a:spLocks noChangeArrowheads="1"/>
          </p:cNvSpPr>
          <p:nvPr/>
        </p:nvSpPr>
        <p:spPr bwMode="auto">
          <a:xfrm>
            <a:off x="2435225" y="5502275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7137" name="Oval 165"/>
          <p:cNvSpPr>
            <a:spLocks noChangeArrowheads="1"/>
          </p:cNvSpPr>
          <p:nvPr/>
        </p:nvSpPr>
        <p:spPr bwMode="auto">
          <a:xfrm>
            <a:off x="2435225" y="5670550"/>
            <a:ext cx="153988" cy="142875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7138" name="Oval 166"/>
          <p:cNvSpPr>
            <a:spLocks noChangeArrowheads="1"/>
          </p:cNvSpPr>
          <p:nvPr/>
        </p:nvSpPr>
        <p:spPr bwMode="auto">
          <a:xfrm>
            <a:off x="2435225" y="5840413"/>
            <a:ext cx="153988" cy="141287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7139" name="Oval 167" descr="Dark vertical"/>
          <p:cNvSpPr>
            <a:spLocks noChangeArrowheads="1"/>
          </p:cNvSpPr>
          <p:nvPr/>
        </p:nvSpPr>
        <p:spPr bwMode="auto">
          <a:xfrm>
            <a:off x="2435225" y="6008688"/>
            <a:ext cx="153988" cy="142875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7140" name="Oval 168"/>
          <p:cNvSpPr>
            <a:spLocks noChangeArrowheads="1"/>
          </p:cNvSpPr>
          <p:nvPr/>
        </p:nvSpPr>
        <p:spPr bwMode="auto">
          <a:xfrm>
            <a:off x="2628900" y="5165725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7141" name="Oval 169"/>
          <p:cNvSpPr>
            <a:spLocks noChangeArrowheads="1"/>
          </p:cNvSpPr>
          <p:nvPr/>
        </p:nvSpPr>
        <p:spPr bwMode="auto">
          <a:xfrm>
            <a:off x="2628900" y="5334000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7142" name="Oval 170"/>
          <p:cNvSpPr>
            <a:spLocks noChangeArrowheads="1"/>
          </p:cNvSpPr>
          <p:nvPr/>
        </p:nvSpPr>
        <p:spPr bwMode="auto">
          <a:xfrm>
            <a:off x="2628900" y="5502275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7143" name="Oval 171" descr="50%"/>
          <p:cNvSpPr>
            <a:spLocks noChangeArrowheads="1"/>
          </p:cNvSpPr>
          <p:nvPr/>
        </p:nvSpPr>
        <p:spPr bwMode="auto">
          <a:xfrm>
            <a:off x="2628900" y="5670550"/>
            <a:ext cx="153988" cy="142875"/>
          </a:xfrm>
          <a:prstGeom prst="ellipse">
            <a:avLst/>
          </a:prstGeom>
          <a:pattFill prst="pct50">
            <a:fgClr>
              <a:schemeClr val="accent2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7144" name="Oval 172"/>
          <p:cNvSpPr>
            <a:spLocks noChangeArrowheads="1"/>
          </p:cNvSpPr>
          <p:nvPr/>
        </p:nvSpPr>
        <p:spPr bwMode="auto">
          <a:xfrm>
            <a:off x="2628900" y="5840413"/>
            <a:ext cx="153988" cy="141287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7145" name="Oval 173" descr="Dark vertical"/>
          <p:cNvSpPr>
            <a:spLocks noChangeArrowheads="1"/>
          </p:cNvSpPr>
          <p:nvPr/>
        </p:nvSpPr>
        <p:spPr bwMode="auto">
          <a:xfrm>
            <a:off x="2628900" y="6008688"/>
            <a:ext cx="153988" cy="142875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7146" name="Oval 174"/>
          <p:cNvSpPr>
            <a:spLocks noChangeArrowheads="1"/>
          </p:cNvSpPr>
          <p:nvPr/>
        </p:nvSpPr>
        <p:spPr bwMode="auto">
          <a:xfrm>
            <a:off x="2820988" y="5165725"/>
            <a:ext cx="153987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7147" name="Oval 175"/>
          <p:cNvSpPr>
            <a:spLocks noChangeArrowheads="1"/>
          </p:cNvSpPr>
          <p:nvPr/>
        </p:nvSpPr>
        <p:spPr bwMode="auto">
          <a:xfrm>
            <a:off x="2820988" y="5334000"/>
            <a:ext cx="153987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7148" name="Oval 176"/>
          <p:cNvSpPr>
            <a:spLocks noChangeArrowheads="1"/>
          </p:cNvSpPr>
          <p:nvPr/>
        </p:nvSpPr>
        <p:spPr bwMode="auto">
          <a:xfrm>
            <a:off x="2820988" y="5502275"/>
            <a:ext cx="153987" cy="141288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7149" name="Oval 177"/>
          <p:cNvSpPr>
            <a:spLocks noChangeArrowheads="1"/>
          </p:cNvSpPr>
          <p:nvPr/>
        </p:nvSpPr>
        <p:spPr bwMode="auto">
          <a:xfrm>
            <a:off x="2820988" y="5670550"/>
            <a:ext cx="153987" cy="142875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7150" name="Oval 178"/>
          <p:cNvSpPr>
            <a:spLocks noChangeArrowheads="1"/>
          </p:cNvSpPr>
          <p:nvPr/>
        </p:nvSpPr>
        <p:spPr bwMode="auto">
          <a:xfrm>
            <a:off x="2820988" y="5840413"/>
            <a:ext cx="153987" cy="141287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7151" name="Oval 179" descr="Dark vertical"/>
          <p:cNvSpPr>
            <a:spLocks noChangeArrowheads="1"/>
          </p:cNvSpPr>
          <p:nvPr/>
        </p:nvSpPr>
        <p:spPr bwMode="auto">
          <a:xfrm>
            <a:off x="2820988" y="6008688"/>
            <a:ext cx="153987" cy="142875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7152" name="Oval 180"/>
          <p:cNvSpPr>
            <a:spLocks noChangeArrowheads="1"/>
          </p:cNvSpPr>
          <p:nvPr/>
        </p:nvSpPr>
        <p:spPr bwMode="auto">
          <a:xfrm>
            <a:off x="3013075" y="5165725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7153" name="Oval 181"/>
          <p:cNvSpPr>
            <a:spLocks noChangeArrowheads="1"/>
          </p:cNvSpPr>
          <p:nvPr/>
        </p:nvSpPr>
        <p:spPr bwMode="auto">
          <a:xfrm>
            <a:off x="3013075" y="5334000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7154" name="Oval 182"/>
          <p:cNvSpPr>
            <a:spLocks noChangeArrowheads="1"/>
          </p:cNvSpPr>
          <p:nvPr/>
        </p:nvSpPr>
        <p:spPr bwMode="auto">
          <a:xfrm>
            <a:off x="3013075" y="5502275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7155" name="Oval 183"/>
          <p:cNvSpPr>
            <a:spLocks noChangeArrowheads="1"/>
          </p:cNvSpPr>
          <p:nvPr/>
        </p:nvSpPr>
        <p:spPr bwMode="auto">
          <a:xfrm>
            <a:off x="3013075" y="5670550"/>
            <a:ext cx="153988" cy="142875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7156" name="Oval 184"/>
          <p:cNvSpPr>
            <a:spLocks noChangeArrowheads="1"/>
          </p:cNvSpPr>
          <p:nvPr/>
        </p:nvSpPr>
        <p:spPr bwMode="auto">
          <a:xfrm>
            <a:off x="3013075" y="5840413"/>
            <a:ext cx="153988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7157" name="Oval 185"/>
          <p:cNvSpPr>
            <a:spLocks noChangeArrowheads="1"/>
          </p:cNvSpPr>
          <p:nvPr/>
        </p:nvSpPr>
        <p:spPr bwMode="auto">
          <a:xfrm>
            <a:off x="3013075" y="6008688"/>
            <a:ext cx="153988" cy="142875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7158" name="Oval 186"/>
          <p:cNvSpPr>
            <a:spLocks noChangeArrowheads="1"/>
          </p:cNvSpPr>
          <p:nvPr/>
        </p:nvSpPr>
        <p:spPr bwMode="auto">
          <a:xfrm>
            <a:off x="3206750" y="5165725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7159" name="Oval 187"/>
          <p:cNvSpPr>
            <a:spLocks noChangeArrowheads="1"/>
          </p:cNvSpPr>
          <p:nvPr/>
        </p:nvSpPr>
        <p:spPr bwMode="auto">
          <a:xfrm>
            <a:off x="3206750" y="5334000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7160" name="Oval 188"/>
          <p:cNvSpPr>
            <a:spLocks noChangeArrowheads="1"/>
          </p:cNvSpPr>
          <p:nvPr/>
        </p:nvSpPr>
        <p:spPr bwMode="auto">
          <a:xfrm>
            <a:off x="3206750" y="5502275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7161" name="Oval 189" descr="Dark vertical"/>
          <p:cNvSpPr>
            <a:spLocks noChangeArrowheads="1"/>
          </p:cNvSpPr>
          <p:nvPr/>
        </p:nvSpPr>
        <p:spPr bwMode="auto">
          <a:xfrm>
            <a:off x="3206750" y="5670550"/>
            <a:ext cx="153988" cy="142875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7162" name="Oval 190" descr="Dark vertical"/>
          <p:cNvSpPr>
            <a:spLocks noChangeArrowheads="1"/>
          </p:cNvSpPr>
          <p:nvPr/>
        </p:nvSpPr>
        <p:spPr bwMode="auto">
          <a:xfrm>
            <a:off x="3206750" y="5840413"/>
            <a:ext cx="153988" cy="141287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7163" name="Oval 191" descr="Dark vertical"/>
          <p:cNvSpPr>
            <a:spLocks noChangeArrowheads="1"/>
          </p:cNvSpPr>
          <p:nvPr/>
        </p:nvSpPr>
        <p:spPr bwMode="auto">
          <a:xfrm>
            <a:off x="3206750" y="6008688"/>
            <a:ext cx="153988" cy="142875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7164" name="Oval 192"/>
          <p:cNvSpPr>
            <a:spLocks noChangeArrowheads="1"/>
          </p:cNvSpPr>
          <p:nvPr/>
        </p:nvSpPr>
        <p:spPr bwMode="auto">
          <a:xfrm>
            <a:off x="3398838" y="5165725"/>
            <a:ext cx="153987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7165" name="Oval 193"/>
          <p:cNvSpPr>
            <a:spLocks noChangeArrowheads="1"/>
          </p:cNvSpPr>
          <p:nvPr/>
        </p:nvSpPr>
        <p:spPr bwMode="auto">
          <a:xfrm>
            <a:off x="3398838" y="5334000"/>
            <a:ext cx="153987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7166" name="Oval 194"/>
          <p:cNvSpPr>
            <a:spLocks noChangeArrowheads="1"/>
          </p:cNvSpPr>
          <p:nvPr/>
        </p:nvSpPr>
        <p:spPr bwMode="auto">
          <a:xfrm>
            <a:off x="3398838" y="5502275"/>
            <a:ext cx="153987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7167" name="Oval 195"/>
          <p:cNvSpPr>
            <a:spLocks noChangeArrowheads="1"/>
          </p:cNvSpPr>
          <p:nvPr/>
        </p:nvSpPr>
        <p:spPr bwMode="auto">
          <a:xfrm>
            <a:off x="3398838" y="5670550"/>
            <a:ext cx="153987" cy="142875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7168" name="Oval 196"/>
          <p:cNvSpPr>
            <a:spLocks noChangeArrowheads="1"/>
          </p:cNvSpPr>
          <p:nvPr/>
        </p:nvSpPr>
        <p:spPr bwMode="auto">
          <a:xfrm>
            <a:off x="3398838" y="5840413"/>
            <a:ext cx="153987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7169" name="Oval 197" descr="Dark vertical"/>
          <p:cNvSpPr>
            <a:spLocks noChangeArrowheads="1"/>
          </p:cNvSpPr>
          <p:nvPr/>
        </p:nvSpPr>
        <p:spPr bwMode="auto">
          <a:xfrm>
            <a:off x="3398838" y="6008688"/>
            <a:ext cx="153987" cy="142875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7170" name="Rectangle 198"/>
          <p:cNvSpPr>
            <a:spLocks noChangeArrowheads="1"/>
          </p:cNvSpPr>
          <p:nvPr/>
        </p:nvSpPr>
        <p:spPr bwMode="auto">
          <a:xfrm>
            <a:off x="2212975" y="5126038"/>
            <a:ext cx="1371600" cy="1058862"/>
          </a:xfrm>
          <a:prstGeom prst="rect">
            <a:avLst/>
          </a:prstGeom>
          <a:noFill/>
          <a:ln w="19050">
            <a:solidFill>
              <a:srgbClr val="008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7171" name="Oval 199"/>
          <p:cNvSpPr>
            <a:spLocks noChangeArrowheads="1"/>
          </p:cNvSpPr>
          <p:nvPr/>
        </p:nvSpPr>
        <p:spPr bwMode="auto">
          <a:xfrm>
            <a:off x="3843338" y="5165725"/>
            <a:ext cx="153987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7172" name="Oval 200"/>
          <p:cNvSpPr>
            <a:spLocks noChangeArrowheads="1"/>
          </p:cNvSpPr>
          <p:nvPr/>
        </p:nvSpPr>
        <p:spPr bwMode="auto">
          <a:xfrm>
            <a:off x="3843338" y="5334000"/>
            <a:ext cx="153987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7173" name="Oval 201"/>
          <p:cNvSpPr>
            <a:spLocks noChangeArrowheads="1"/>
          </p:cNvSpPr>
          <p:nvPr/>
        </p:nvSpPr>
        <p:spPr bwMode="auto">
          <a:xfrm>
            <a:off x="3843338" y="5502275"/>
            <a:ext cx="153987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7174" name="Oval 202"/>
          <p:cNvSpPr>
            <a:spLocks noChangeArrowheads="1"/>
          </p:cNvSpPr>
          <p:nvPr/>
        </p:nvSpPr>
        <p:spPr bwMode="auto">
          <a:xfrm>
            <a:off x="3843338" y="5670550"/>
            <a:ext cx="153987" cy="142875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7175" name="Oval 203"/>
          <p:cNvSpPr>
            <a:spLocks noChangeArrowheads="1"/>
          </p:cNvSpPr>
          <p:nvPr/>
        </p:nvSpPr>
        <p:spPr bwMode="auto">
          <a:xfrm>
            <a:off x="3843338" y="5840413"/>
            <a:ext cx="153987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7176" name="Oval 204"/>
          <p:cNvSpPr>
            <a:spLocks noChangeArrowheads="1"/>
          </p:cNvSpPr>
          <p:nvPr/>
        </p:nvSpPr>
        <p:spPr bwMode="auto">
          <a:xfrm>
            <a:off x="3843338" y="6008688"/>
            <a:ext cx="153987" cy="142875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7177" name="Oval 205"/>
          <p:cNvSpPr>
            <a:spLocks noChangeArrowheads="1"/>
          </p:cNvSpPr>
          <p:nvPr/>
        </p:nvSpPr>
        <p:spPr bwMode="auto">
          <a:xfrm>
            <a:off x="4035425" y="5165725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7178" name="Oval 206"/>
          <p:cNvSpPr>
            <a:spLocks noChangeArrowheads="1"/>
          </p:cNvSpPr>
          <p:nvPr/>
        </p:nvSpPr>
        <p:spPr bwMode="auto">
          <a:xfrm>
            <a:off x="4035425" y="5334000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7179" name="Oval 207"/>
          <p:cNvSpPr>
            <a:spLocks noChangeArrowheads="1"/>
          </p:cNvSpPr>
          <p:nvPr/>
        </p:nvSpPr>
        <p:spPr bwMode="auto">
          <a:xfrm>
            <a:off x="4035425" y="5502275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7180" name="Oval 208"/>
          <p:cNvSpPr>
            <a:spLocks noChangeArrowheads="1"/>
          </p:cNvSpPr>
          <p:nvPr/>
        </p:nvSpPr>
        <p:spPr bwMode="auto">
          <a:xfrm>
            <a:off x="4035425" y="5670550"/>
            <a:ext cx="153988" cy="142875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7181" name="Oval 209"/>
          <p:cNvSpPr>
            <a:spLocks noChangeArrowheads="1"/>
          </p:cNvSpPr>
          <p:nvPr/>
        </p:nvSpPr>
        <p:spPr bwMode="auto">
          <a:xfrm>
            <a:off x="4035425" y="5840413"/>
            <a:ext cx="153988" cy="141287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7182" name="Oval 210" descr="Dark vertical"/>
          <p:cNvSpPr>
            <a:spLocks noChangeArrowheads="1"/>
          </p:cNvSpPr>
          <p:nvPr/>
        </p:nvSpPr>
        <p:spPr bwMode="auto">
          <a:xfrm>
            <a:off x="4035425" y="6008688"/>
            <a:ext cx="153988" cy="142875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7183" name="Oval 211"/>
          <p:cNvSpPr>
            <a:spLocks noChangeArrowheads="1"/>
          </p:cNvSpPr>
          <p:nvPr/>
        </p:nvSpPr>
        <p:spPr bwMode="auto">
          <a:xfrm>
            <a:off x="4229100" y="5165725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7184" name="Oval 212"/>
          <p:cNvSpPr>
            <a:spLocks noChangeArrowheads="1"/>
          </p:cNvSpPr>
          <p:nvPr/>
        </p:nvSpPr>
        <p:spPr bwMode="auto">
          <a:xfrm>
            <a:off x="4229100" y="5334000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7185" name="Oval 213"/>
          <p:cNvSpPr>
            <a:spLocks noChangeArrowheads="1"/>
          </p:cNvSpPr>
          <p:nvPr/>
        </p:nvSpPr>
        <p:spPr bwMode="auto">
          <a:xfrm>
            <a:off x="4229100" y="5502275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7186" name="Oval 214"/>
          <p:cNvSpPr>
            <a:spLocks noChangeArrowheads="1"/>
          </p:cNvSpPr>
          <p:nvPr/>
        </p:nvSpPr>
        <p:spPr bwMode="auto">
          <a:xfrm>
            <a:off x="4229100" y="5670550"/>
            <a:ext cx="153988" cy="142875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7187" name="Oval 215"/>
          <p:cNvSpPr>
            <a:spLocks noChangeArrowheads="1"/>
          </p:cNvSpPr>
          <p:nvPr/>
        </p:nvSpPr>
        <p:spPr bwMode="auto">
          <a:xfrm>
            <a:off x="4229100" y="5840413"/>
            <a:ext cx="153988" cy="141287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7188" name="Oval 216" descr="Dark vertical"/>
          <p:cNvSpPr>
            <a:spLocks noChangeArrowheads="1"/>
          </p:cNvSpPr>
          <p:nvPr/>
        </p:nvSpPr>
        <p:spPr bwMode="auto">
          <a:xfrm>
            <a:off x="4229100" y="6008688"/>
            <a:ext cx="153988" cy="142875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7189" name="Oval 217"/>
          <p:cNvSpPr>
            <a:spLocks noChangeArrowheads="1"/>
          </p:cNvSpPr>
          <p:nvPr/>
        </p:nvSpPr>
        <p:spPr bwMode="auto">
          <a:xfrm>
            <a:off x="4421188" y="5165725"/>
            <a:ext cx="153987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7190" name="Oval 218" descr="50%"/>
          <p:cNvSpPr>
            <a:spLocks noChangeArrowheads="1"/>
          </p:cNvSpPr>
          <p:nvPr/>
        </p:nvSpPr>
        <p:spPr bwMode="auto">
          <a:xfrm>
            <a:off x="4421188" y="5334000"/>
            <a:ext cx="153987" cy="141288"/>
          </a:xfrm>
          <a:prstGeom prst="ellipse">
            <a:avLst/>
          </a:prstGeom>
          <a:pattFill prst="pct50">
            <a:fgClr>
              <a:schemeClr val="accent2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7191" name="Oval 219"/>
          <p:cNvSpPr>
            <a:spLocks noChangeArrowheads="1"/>
          </p:cNvSpPr>
          <p:nvPr/>
        </p:nvSpPr>
        <p:spPr bwMode="auto">
          <a:xfrm>
            <a:off x="4421188" y="5502275"/>
            <a:ext cx="153987" cy="141288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7192" name="Oval 220"/>
          <p:cNvSpPr>
            <a:spLocks noChangeArrowheads="1"/>
          </p:cNvSpPr>
          <p:nvPr/>
        </p:nvSpPr>
        <p:spPr bwMode="auto">
          <a:xfrm>
            <a:off x="4421188" y="5670550"/>
            <a:ext cx="153987" cy="142875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7193" name="Oval 221"/>
          <p:cNvSpPr>
            <a:spLocks noChangeArrowheads="1"/>
          </p:cNvSpPr>
          <p:nvPr/>
        </p:nvSpPr>
        <p:spPr bwMode="auto">
          <a:xfrm>
            <a:off x="4421188" y="5840413"/>
            <a:ext cx="153987" cy="141287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7194" name="Oval 222" descr="Dark vertical"/>
          <p:cNvSpPr>
            <a:spLocks noChangeArrowheads="1"/>
          </p:cNvSpPr>
          <p:nvPr/>
        </p:nvSpPr>
        <p:spPr bwMode="auto">
          <a:xfrm>
            <a:off x="4421188" y="6008688"/>
            <a:ext cx="153987" cy="142875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7195" name="Oval 223"/>
          <p:cNvSpPr>
            <a:spLocks noChangeArrowheads="1"/>
          </p:cNvSpPr>
          <p:nvPr/>
        </p:nvSpPr>
        <p:spPr bwMode="auto">
          <a:xfrm>
            <a:off x="4613275" y="5165725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7196" name="Oval 224"/>
          <p:cNvSpPr>
            <a:spLocks noChangeArrowheads="1"/>
          </p:cNvSpPr>
          <p:nvPr/>
        </p:nvSpPr>
        <p:spPr bwMode="auto">
          <a:xfrm>
            <a:off x="4613275" y="5334000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7197" name="Oval 225"/>
          <p:cNvSpPr>
            <a:spLocks noChangeArrowheads="1"/>
          </p:cNvSpPr>
          <p:nvPr/>
        </p:nvSpPr>
        <p:spPr bwMode="auto">
          <a:xfrm>
            <a:off x="4613275" y="5502275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7198" name="Oval 226"/>
          <p:cNvSpPr>
            <a:spLocks noChangeArrowheads="1"/>
          </p:cNvSpPr>
          <p:nvPr/>
        </p:nvSpPr>
        <p:spPr bwMode="auto">
          <a:xfrm>
            <a:off x="4613275" y="5670550"/>
            <a:ext cx="153988" cy="142875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7199" name="Oval 227"/>
          <p:cNvSpPr>
            <a:spLocks noChangeArrowheads="1"/>
          </p:cNvSpPr>
          <p:nvPr/>
        </p:nvSpPr>
        <p:spPr bwMode="auto">
          <a:xfrm>
            <a:off x="4613275" y="5840413"/>
            <a:ext cx="153988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7200" name="Oval 228"/>
          <p:cNvSpPr>
            <a:spLocks noChangeArrowheads="1"/>
          </p:cNvSpPr>
          <p:nvPr/>
        </p:nvSpPr>
        <p:spPr bwMode="auto">
          <a:xfrm>
            <a:off x="4613275" y="6008688"/>
            <a:ext cx="153988" cy="142875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7201" name="Oval 229"/>
          <p:cNvSpPr>
            <a:spLocks noChangeArrowheads="1"/>
          </p:cNvSpPr>
          <p:nvPr/>
        </p:nvSpPr>
        <p:spPr bwMode="auto">
          <a:xfrm>
            <a:off x="4806950" y="5165725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7202" name="Oval 230"/>
          <p:cNvSpPr>
            <a:spLocks noChangeArrowheads="1"/>
          </p:cNvSpPr>
          <p:nvPr/>
        </p:nvSpPr>
        <p:spPr bwMode="auto">
          <a:xfrm>
            <a:off x="4806950" y="5334000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7203" name="Oval 231"/>
          <p:cNvSpPr>
            <a:spLocks noChangeArrowheads="1"/>
          </p:cNvSpPr>
          <p:nvPr/>
        </p:nvSpPr>
        <p:spPr bwMode="auto">
          <a:xfrm>
            <a:off x="4806950" y="5502275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7204" name="Oval 232" descr="Dark vertical"/>
          <p:cNvSpPr>
            <a:spLocks noChangeArrowheads="1"/>
          </p:cNvSpPr>
          <p:nvPr/>
        </p:nvSpPr>
        <p:spPr bwMode="auto">
          <a:xfrm>
            <a:off x="4806950" y="5670550"/>
            <a:ext cx="153988" cy="142875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7205" name="Oval 233" descr="Dark vertical"/>
          <p:cNvSpPr>
            <a:spLocks noChangeArrowheads="1"/>
          </p:cNvSpPr>
          <p:nvPr/>
        </p:nvSpPr>
        <p:spPr bwMode="auto">
          <a:xfrm>
            <a:off x="4806950" y="5840413"/>
            <a:ext cx="153988" cy="141287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7206" name="Oval 234" descr="Dark vertical"/>
          <p:cNvSpPr>
            <a:spLocks noChangeArrowheads="1"/>
          </p:cNvSpPr>
          <p:nvPr/>
        </p:nvSpPr>
        <p:spPr bwMode="auto">
          <a:xfrm>
            <a:off x="4806950" y="6008688"/>
            <a:ext cx="153988" cy="142875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7207" name="Oval 235"/>
          <p:cNvSpPr>
            <a:spLocks noChangeArrowheads="1"/>
          </p:cNvSpPr>
          <p:nvPr/>
        </p:nvSpPr>
        <p:spPr bwMode="auto">
          <a:xfrm>
            <a:off x="4999038" y="5165725"/>
            <a:ext cx="153987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7208" name="Oval 236"/>
          <p:cNvSpPr>
            <a:spLocks noChangeArrowheads="1"/>
          </p:cNvSpPr>
          <p:nvPr/>
        </p:nvSpPr>
        <p:spPr bwMode="auto">
          <a:xfrm>
            <a:off x="4999038" y="5334000"/>
            <a:ext cx="153987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7209" name="Oval 237"/>
          <p:cNvSpPr>
            <a:spLocks noChangeArrowheads="1"/>
          </p:cNvSpPr>
          <p:nvPr/>
        </p:nvSpPr>
        <p:spPr bwMode="auto">
          <a:xfrm>
            <a:off x="4999038" y="5502275"/>
            <a:ext cx="153987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7210" name="Oval 238"/>
          <p:cNvSpPr>
            <a:spLocks noChangeArrowheads="1"/>
          </p:cNvSpPr>
          <p:nvPr/>
        </p:nvSpPr>
        <p:spPr bwMode="auto">
          <a:xfrm>
            <a:off x="4999038" y="5670550"/>
            <a:ext cx="153987" cy="142875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7211" name="Oval 239"/>
          <p:cNvSpPr>
            <a:spLocks noChangeArrowheads="1"/>
          </p:cNvSpPr>
          <p:nvPr/>
        </p:nvSpPr>
        <p:spPr bwMode="auto">
          <a:xfrm>
            <a:off x="4999038" y="5840413"/>
            <a:ext cx="153987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7212" name="Oval 240" descr="Dark vertical"/>
          <p:cNvSpPr>
            <a:spLocks noChangeArrowheads="1"/>
          </p:cNvSpPr>
          <p:nvPr/>
        </p:nvSpPr>
        <p:spPr bwMode="auto">
          <a:xfrm>
            <a:off x="4999038" y="6008688"/>
            <a:ext cx="153987" cy="142875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7213" name="Rectangle 241"/>
          <p:cNvSpPr>
            <a:spLocks noChangeArrowheads="1"/>
          </p:cNvSpPr>
          <p:nvPr/>
        </p:nvSpPr>
        <p:spPr bwMode="auto">
          <a:xfrm>
            <a:off x="3813175" y="5126038"/>
            <a:ext cx="1371600" cy="1058862"/>
          </a:xfrm>
          <a:prstGeom prst="rect">
            <a:avLst/>
          </a:prstGeom>
          <a:noFill/>
          <a:ln w="19050">
            <a:solidFill>
              <a:srgbClr val="008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7214" name="Oval 242"/>
          <p:cNvSpPr>
            <a:spLocks noChangeArrowheads="1"/>
          </p:cNvSpPr>
          <p:nvPr/>
        </p:nvSpPr>
        <p:spPr bwMode="auto">
          <a:xfrm>
            <a:off x="5440363" y="5165725"/>
            <a:ext cx="153987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7215" name="Oval 243"/>
          <p:cNvSpPr>
            <a:spLocks noChangeArrowheads="1"/>
          </p:cNvSpPr>
          <p:nvPr/>
        </p:nvSpPr>
        <p:spPr bwMode="auto">
          <a:xfrm>
            <a:off x="5440363" y="5334000"/>
            <a:ext cx="153987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7216" name="Oval 244"/>
          <p:cNvSpPr>
            <a:spLocks noChangeArrowheads="1"/>
          </p:cNvSpPr>
          <p:nvPr/>
        </p:nvSpPr>
        <p:spPr bwMode="auto">
          <a:xfrm>
            <a:off x="5440363" y="5502275"/>
            <a:ext cx="153987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7217" name="Oval 245"/>
          <p:cNvSpPr>
            <a:spLocks noChangeArrowheads="1"/>
          </p:cNvSpPr>
          <p:nvPr/>
        </p:nvSpPr>
        <p:spPr bwMode="auto">
          <a:xfrm>
            <a:off x="5440363" y="5670550"/>
            <a:ext cx="153987" cy="142875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7218" name="Oval 246"/>
          <p:cNvSpPr>
            <a:spLocks noChangeArrowheads="1"/>
          </p:cNvSpPr>
          <p:nvPr/>
        </p:nvSpPr>
        <p:spPr bwMode="auto">
          <a:xfrm>
            <a:off x="5440363" y="5840413"/>
            <a:ext cx="153987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7219" name="Oval 247"/>
          <p:cNvSpPr>
            <a:spLocks noChangeArrowheads="1"/>
          </p:cNvSpPr>
          <p:nvPr/>
        </p:nvSpPr>
        <p:spPr bwMode="auto">
          <a:xfrm>
            <a:off x="5440363" y="6008688"/>
            <a:ext cx="153987" cy="142875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7220" name="Oval 248"/>
          <p:cNvSpPr>
            <a:spLocks noChangeArrowheads="1"/>
          </p:cNvSpPr>
          <p:nvPr/>
        </p:nvSpPr>
        <p:spPr bwMode="auto">
          <a:xfrm>
            <a:off x="5632450" y="5165725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7221" name="Oval 249"/>
          <p:cNvSpPr>
            <a:spLocks noChangeArrowheads="1"/>
          </p:cNvSpPr>
          <p:nvPr/>
        </p:nvSpPr>
        <p:spPr bwMode="auto">
          <a:xfrm>
            <a:off x="5632450" y="5334000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7222" name="Oval 250"/>
          <p:cNvSpPr>
            <a:spLocks noChangeArrowheads="1"/>
          </p:cNvSpPr>
          <p:nvPr/>
        </p:nvSpPr>
        <p:spPr bwMode="auto">
          <a:xfrm>
            <a:off x="5632450" y="5502275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7223" name="Oval 251"/>
          <p:cNvSpPr>
            <a:spLocks noChangeArrowheads="1"/>
          </p:cNvSpPr>
          <p:nvPr/>
        </p:nvSpPr>
        <p:spPr bwMode="auto">
          <a:xfrm>
            <a:off x="5632450" y="5670550"/>
            <a:ext cx="153988" cy="142875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7224" name="Oval 252"/>
          <p:cNvSpPr>
            <a:spLocks noChangeArrowheads="1"/>
          </p:cNvSpPr>
          <p:nvPr/>
        </p:nvSpPr>
        <p:spPr bwMode="auto">
          <a:xfrm>
            <a:off x="5632450" y="5840413"/>
            <a:ext cx="153988" cy="141287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7225" name="Oval 253" descr="Dark vertical"/>
          <p:cNvSpPr>
            <a:spLocks noChangeArrowheads="1"/>
          </p:cNvSpPr>
          <p:nvPr/>
        </p:nvSpPr>
        <p:spPr bwMode="auto">
          <a:xfrm>
            <a:off x="5632450" y="6008688"/>
            <a:ext cx="153988" cy="142875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7226" name="Oval 254"/>
          <p:cNvSpPr>
            <a:spLocks noChangeArrowheads="1"/>
          </p:cNvSpPr>
          <p:nvPr/>
        </p:nvSpPr>
        <p:spPr bwMode="auto">
          <a:xfrm>
            <a:off x="5826125" y="5165725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7227" name="Oval 255"/>
          <p:cNvSpPr>
            <a:spLocks noChangeArrowheads="1"/>
          </p:cNvSpPr>
          <p:nvPr/>
        </p:nvSpPr>
        <p:spPr bwMode="auto">
          <a:xfrm>
            <a:off x="5826125" y="5334000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7228" name="Oval 256"/>
          <p:cNvSpPr>
            <a:spLocks noChangeArrowheads="1"/>
          </p:cNvSpPr>
          <p:nvPr/>
        </p:nvSpPr>
        <p:spPr bwMode="auto">
          <a:xfrm>
            <a:off x="5826125" y="5502275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7229" name="Oval 257"/>
          <p:cNvSpPr>
            <a:spLocks noChangeArrowheads="1"/>
          </p:cNvSpPr>
          <p:nvPr/>
        </p:nvSpPr>
        <p:spPr bwMode="auto">
          <a:xfrm>
            <a:off x="5826125" y="5670550"/>
            <a:ext cx="153988" cy="142875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7230" name="Oval 258"/>
          <p:cNvSpPr>
            <a:spLocks noChangeArrowheads="1"/>
          </p:cNvSpPr>
          <p:nvPr/>
        </p:nvSpPr>
        <p:spPr bwMode="auto">
          <a:xfrm>
            <a:off x="5826125" y="5840413"/>
            <a:ext cx="153988" cy="141287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7231" name="Oval 259" descr="Dark vertical"/>
          <p:cNvSpPr>
            <a:spLocks noChangeArrowheads="1"/>
          </p:cNvSpPr>
          <p:nvPr/>
        </p:nvSpPr>
        <p:spPr bwMode="auto">
          <a:xfrm>
            <a:off x="5826125" y="6008688"/>
            <a:ext cx="153988" cy="142875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7232" name="Oval 260"/>
          <p:cNvSpPr>
            <a:spLocks noChangeArrowheads="1"/>
          </p:cNvSpPr>
          <p:nvPr/>
        </p:nvSpPr>
        <p:spPr bwMode="auto">
          <a:xfrm>
            <a:off x="6018213" y="5165725"/>
            <a:ext cx="153987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7233" name="Oval 261"/>
          <p:cNvSpPr>
            <a:spLocks noChangeArrowheads="1"/>
          </p:cNvSpPr>
          <p:nvPr/>
        </p:nvSpPr>
        <p:spPr bwMode="auto">
          <a:xfrm>
            <a:off x="6018213" y="5334000"/>
            <a:ext cx="153987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7234" name="Oval 262"/>
          <p:cNvSpPr>
            <a:spLocks noChangeArrowheads="1"/>
          </p:cNvSpPr>
          <p:nvPr/>
        </p:nvSpPr>
        <p:spPr bwMode="auto">
          <a:xfrm>
            <a:off x="6018213" y="5502275"/>
            <a:ext cx="153987" cy="141288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7235" name="Oval 263"/>
          <p:cNvSpPr>
            <a:spLocks noChangeArrowheads="1"/>
          </p:cNvSpPr>
          <p:nvPr/>
        </p:nvSpPr>
        <p:spPr bwMode="auto">
          <a:xfrm>
            <a:off x="6018213" y="5670550"/>
            <a:ext cx="153987" cy="142875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7236" name="Oval 264"/>
          <p:cNvSpPr>
            <a:spLocks noChangeArrowheads="1"/>
          </p:cNvSpPr>
          <p:nvPr/>
        </p:nvSpPr>
        <p:spPr bwMode="auto">
          <a:xfrm>
            <a:off x="6018213" y="5840413"/>
            <a:ext cx="153987" cy="141287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7237" name="Oval 265" descr="Dark vertical"/>
          <p:cNvSpPr>
            <a:spLocks noChangeArrowheads="1"/>
          </p:cNvSpPr>
          <p:nvPr/>
        </p:nvSpPr>
        <p:spPr bwMode="auto">
          <a:xfrm>
            <a:off x="6018213" y="6008688"/>
            <a:ext cx="153987" cy="142875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7238" name="Oval 266"/>
          <p:cNvSpPr>
            <a:spLocks noChangeArrowheads="1"/>
          </p:cNvSpPr>
          <p:nvPr/>
        </p:nvSpPr>
        <p:spPr bwMode="auto">
          <a:xfrm>
            <a:off x="6210300" y="5165725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7239" name="Oval 267"/>
          <p:cNvSpPr>
            <a:spLocks noChangeArrowheads="1"/>
          </p:cNvSpPr>
          <p:nvPr/>
        </p:nvSpPr>
        <p:spPr bwMode="auto">
          <a:xfrm>
            <a:off x="6210300" y="5334000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7240" name="Oval 268"/>
          <p:cNvSpPr>
            <a:spLocks noChangeArrowheads="1"/>
          </p:cNvSpPr>
          <p:nvPr/>
        </p:nvSpPr>
        <p:spPr bwMode="auto">
          <a:xfrm>
            <a:off x="6210300" y="5502275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7241" name="Oval 269"/>
          <p:cNvSpPr>
            <a:spLocks noChangeArrowheads="1"/>
          </p:cNvSpPr>
          <p:nvPr/>
        </p:nvSpPr>
        <p:spPr bwMode="auto">
          <a:xfrm>
            <a:off x="6210300" y="5670550"/>
            <a:ext cx="153988" cy="142875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7242" name="Oval 270" descr="50%"/>
          <p:cNvSpPr>
            <a:spLocks noChangeArrowheads="1"/>
          </p:cNvSpPr>
          <p:nvPr/>
        </p:nvSpPr>
        <p:spPr bwMode="auto">
          <a:xfrm>
            <a:off x="6210300" y="5840413"/>
            <a:ext cx="153988" cy="141287"/>
          </a:xfrm>
          <a:prstGeom prst="ellipse">
            <a:avLst/>
          </a:prstGeom>
          <a:pattFill prst="pct50">
            <a:fgClr>
              <a:schemeClr val="accent2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7243" name="Oval 271"/>
          <p:cNvSpPr>
            <a:spLocks noChangeArrowheads="1"/>
          </p:cNvSpPr>
          <p:nvPr/>
        </p:nvSpPr>
        <p:spPr bwMode="auto">
          <a:xfrm>
            <a:off x="6210300" y="6008688"/>
            <a:ext cx="153988" cy="142875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7244" name="Oval 272"/>
          <p:cNvSpPr>
            <a:spLocks noChangeArrowheads="1"/>
          </p:cNvSpPr>
          <p:nvPr/>
        </p:nvSpPr>
        <p:spPr bwMode="auto">
          <a:xfrm>
            <a:off x="6403975" y="5165725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7245" name="Oval 273"/>
          <p:cNvSpPr>
            <a:spLocks noChangeArrowheads="1"/>
          </p:cNvSpPr>
          <p:nvPr/>
        </p:nvSpPr>
        <p:spPr bwMode="auto">
          <a:xfrm>
            <a:off x="6403975" y="5334000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7246" name="Oval 274"/>
          <p:cNvSpPr>
            <a:spLocks noChangeArrowheads="1"/>
          </p:cNvSpPr>
          <p:nvPr/>
        </p:nvSpPr>
        <p:spPr bwMode="auto">
          <a:xfrm>
            <a:off x="6403975" y="5502275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7247" name="Oval 275" descr="Dark vertical"/>
          <p:cNvSpPr>
            <a:spLocks noChangeArrowheads="1"/>
          </p:cNvSpPr>
          <p:nvPr/>
        </p:nvSpPr>
        <p:spPr bwMode="auto">
          <a:xfrm>
            <a:off x="6403975" y="5670550"/>
            <a:ext cx="153988" cy="142875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7248" name="Oval 276" descr="Dark vertical"/>
          <p:cNvSpPr>
            <a:spLocks noChangeArrowheads="1"/>
          </p:cNvSpPr>
          <p:nvPr/>
        </p:nvSpPr>
        <p:spPr bwMode="auto">
          <a:xfrm>
            <a:off x="6403975" y="5840413"/>
            <a:ext cx="153988" cy="141287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7249" name="Oval 277" descr="Dark vertical"/>
          <p:cNvSpPr>
            <a:spLocks noChangeArrowheads="1"/>
          </p:cNvSpPr>
          <p:nvPr/>
        </p:nvSpPr>
        <p:spPr bwMode="auto">
          <a:xfrm>
            <a:off x="6403975" y="6008688"/>
            <a:ext cx="153988" cy="142875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7250" name="Oval 278"/>
          <p:cNvSpPr>
            <a:spLocks noChangeArrowheads="1"/>
          </p:cNvSpPr>
          <p:nvPr/>
        </p:nvSpPr>
        <p:spPr bwMode="auto">
          <a:xfrm>
            <a:off x="6596063" y="5165725"/>
            <a:ext cx="153987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7251" name="Oval 279"/>
          <p:cNvSpPr>
            <a:spLocks noChangeArrowheads="1"/>
          </p:cNvSpPr>
          <p:nvPr/>
        </p:nvSpPr>
        <p:spPr bwMode="auto">
          <a:xfrm>
            <a:off x="6596063" y="5334000"/>
            <a:ext cx="153987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7252" name="Oval 280"/>
          <p:cNvSpPr>
            <a:spLocks noChangeArrowheads="1"/>
          </p:cNvSpPr>
          <p:nvPr/>
        </p:nvSpPr>
        <p:spPr bwMode="auto">
          <a:xfrm>
            <a:off x="6596063" y="5502275"/>
            <a:ext cx="153987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7253" name="Oval 281"/>
          <p:cNvSpPr>
            <a:spLocks noChangeArrowheads="1"/>
          </p:cNvSpPr>
          <p:nvPr/>
        </p:nvSpPr>
        <p:spPr bwMode="auto">
          <a:xfrm>
            <a:off x="6596063" y="5670550"/>
            <a:ext cx="153987" cy="142875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7254" name="Oval 282"/>
          <p:cNvSpPr>
            <a:spLocks noChangeArrowheads="1"/>
          </p:cNvSpPr>
          <p:nvPr/>
        </p:nvSpPr>
        <p:spPr bwMode="auto">
          <a:xfrm>
            <a:off x="6596063" y="5840413"/>
            <a:ext cx="153987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7255" name="Oval 283" descr="Dark vertical"/>
          <p:cNvSpPr>
            <a:spLocks noChangeArrowheads="1"/>
          </p:cNvSpPr>
          <p:nvPr/>
        </p:nvSpPr>
        <p:spPr bwMode="auto">
          <a:xfrm>
            <a:off x="6596063" y="6008688"/>
            <a:ext cx="153987" cy="142875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7256" name="Rectangle 284"/>
          <p:cNvSpPr>
            <a:spLocks noChangeArrowheads="1"/>
          </p:cNvSpPr>
          <p:nvPr/>
        </p:nvSpPr>
        <p:spPr bwMode="auto">
          <a:xfrm>
            <a:off x="5410200" y="5126038"/>
            <a:ext cx="1371600" cy="1058862"/>
          </a:xfrm>
          <a:prstGeom prst="rect">
            <a:avLst/>
          </a:prstGeom>
          <a:noFill/>
          <a:ln w="19050">
            <a:solidFill>
              <a:srgbClr val="008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7257" name="Oval 285"/>
          <p:cNvSpPr>
            <a:spLocks noChangeArrowheads="1"/>
          </p:cNvSpPr>
          <p:nvPr/>
        </p:nvSpPr>
        <p:spPr bwMode="auto">
          <a:xfrm>
            <a:off x="7051675" y="4932363"/>
            <a:ext cx="153988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7258" name="Oval 286"/>
          <p:cNvSpPr>
            <a:spLocks noChangeArrowheads="1"/>
          </p:cNvSpPr>
          <p:nvPr/>
        </p:nvSpPr>
        <p:spPr bwMode="auto">
          <a:xfrm>
            <a:off x="7051675" y="5100638"/>
            <a:ext cx="153988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7259" name="Oval 287"/>
          <p:cNvSpPr>
            <a:spLocks noChangeArrowheads="1"/>
          </p:cNvSpPr>
          <p:nvPr/>
        </p:nvSpPr>
        <p:spPr bwMode="auto">
          <a:xfrm>
            <a:off x="7051675" y="5268913"/>
            <a:ext cx="153988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7260" name="Oval 288"/>
          <p:cNvSpPr>
            <a:spLocks noChangeArrowheads="1"/>
          </p:cNvSpPr>
          <p:nvPr/>
        </p:nvSpPr>
        <p:spPr bwMode="auto">
          <a:xfrm>
            <a:off x="7051675" y="5437188"/>
            <a:ext cx="153988" cy="142875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7261" name="Oval 289"/>
          <p:cNvSpPr>
            <a:spLocks noChangeArrowheads="1"/>
          </p:cNvSpPr>
          <p:nvPr/>
        </p:nvSpPr>
        <p:spPr bwMode="auto">
          <a:xfrm>
            <a:off x="7051675" y="5607050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7262" name="Oval 290"/>
          <p:cNvSpPr>
            <a:spLocks noChangeArrowheads="1"/>
          </p:cNvSpPr>
          <p:nvPr/>
        </p:nvSpPr>
        <p:spPr bwMode="auto">
          <a:xfrm>
            <a:off x="7051675" y="5775325"/>
            <a:ext cx="153988" cy="142875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7263" name="Oval 291"/>
          <p:cNvSpPr>
            <a:spLocks noChangeArrowheads="1"/>
          </p:cNvSpPr>
          <p:nvPr/>
        </p:nvSpPr>
        <p:spPr bwMode="auto">
          <a:xfrm>
            <a:off x="7243763" y="4932363"/>
            <a:ext cx="153987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7264" name="Oval 292"/>
          <p:cNvSpPr>
            <a:spLocks noChangeArrowheads="1"/>
          </p:cNvSpPr>
          <p:nvPr/>
        </p:nvSpPr>
        <p:spPr bwMode="auto">
          <a:xfrm>
            <a:off x="7243763" y="5100638"/>
            <a:ext cx="153987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7265" name="Oval 293"/>
          <p:cNvSpPr>
            <a:spLocks noChangeArrowheads="1"/>
          </p:cNvSpPr>
          <p:nvPr/>
        </p:nvSpPr>
        <p:spPr bwMode="auto">
          <a:xfrm>
            <a:off x="7243763" y="5268913"/>
            <a:ext cx="153987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7266" name="Oval 294"/>
          <p:cNvSpPr>
            <a:spLocks noChangeArrowheads="1"/>
          </p:cNvSpPr>
          <p:nvPr/>
        </p:nvSpPr>
        <p:spPr bwMode="auto">
          <a:xfrm>
            <a:off x="7243763" y="5437188"/>
            <a:ext cx="153987" cy="142875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7267" name="Oval 295"/>
          <p:cNvSpPr>
            <a:spLocks noChangeArrowheads="1"/>
          </p:cNvSpPr>
          <p:nvPr/>
        </p:nvSpPr>
        <p:spPr bwMode="auto">
          <a:xfrm>
            <a:off x="7243763" y="5607050"/>
            <a:ext cx="153987" cy="141288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7268" name="Oval 296" descr="Dark vertical"/>
          <p:cNvSpPr>
            <a:spLocks noChangeArrowheads="1"/>
          </p:cNvSpPr>
          <p:nvPr/>
        </p:nvSpPr>
        <p:spPr bwMode="auto">
          <a:xfrm>
            <a:off x="7243763" y="5775325"/>
            <a:ext cx="153987" cy="142875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7269" name="Oval 297"/>
          <p:cNvSpPr>
            <a:spLocks noChangeArrowheads="1"/>
          </p:cNvSpPr>
          <p:nvPr/>
        </p:nvSpPr>
        <p:spPr bwMode="auto">
          <a:xfrm>
            <a:off x="7437438" y="4932363"/>
            <a:ext cx="153987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7270" name="Oval 298"/>
          <p:cNvSpPr>
            <a:spLocks noChangeArrowheads="1"/>
          </p:cNvSpPr>
          <p:nvPr/>
        </p:nvSpPr>
        <p:spPr bwMode="auto">
          <a:xfrm>
            <a:off x="7437438" y="5100638"/>
            <a:ext cx="153987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7271" name="Oval 299"/>
          <p:cNvSpPr>
            <a:spLocks noChangeArrowheads="1"/>
          </p:cNvSpPr>
          <p:nvPr/>
        </p:nvSpPr>
        <p:spPr bwMode="auto">
          <a:xfrm>
            <a:off x="7437438" y="5268913"/>
            <a:ext cx="153987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7272" name="Oval 300"/>
          <p:cNvSpPr>
            <a:spLocks noChangeArrowheads="1"/>
          </p:cNvSpPr>
          <p:nvPr/>
        </p:nvSpPr>
        <p:spPr bwMode="auto">
          <a:xfrm>
            <a:off x="7437438" y="5437188"/>
            <a:ext cx="153987" cy="142875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7273" name="Oval 301"/>
          <p:cNvSpPr>
            <a:spLocks noChangeArrowheads="1"/>
          </p:cNvSpPr>
          <p:nvPr/>
        </p:nvSpPr>
        <p:spPr bwMode="auto">
          <a:xfrm>
            <a:off x="7437438" y="5607050"/>
            <a:ext cx="153987" cy="141288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7274" name="Oval 302" descr="Dark vertical"/>
          <p:cNvSpPr>
            <a:spLocks noChangeArrowheads="1"/>
          </p:cNvSpPr>
          <p:nvPr/>
        </p:nvSpPr>
        <p:spPr bwMode="auto">
          <a:xfrm>
            <a:off x="7437438" y="5775325"/>
            <a:ext cx="153987" cy="142875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7275" name="Oval 303"/>
          <p:cNvSpPr>
            <a:spLocks noChangeArrowheads="1"/>
          </p:cNvSpPr>
          <p:nvPr/>
        </p:nvSpPr>
        <p:spPr bwMode="auto">
          <a:xfrm>
            <a:off x="7629525" y="4932363"/>
            <a:ext cx="153988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7276" name="Oval 304"/>
          <p:cNvSpPr>
            <a:spLocks noChangeArrowheads="1"/>
          </p:cNvSpPr>
          <p:nvPr/>
        </p:nvSpPr>
        <p:spPr bwMode="auto">
          <a:xfrm>
            <a:off x="7629525" y="5100638"/>
            <a:ext cx="153988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7277" name="Oval 305"/>
          <p:cNvSpPr>
            <a:spLocks noChangeArrowheads="1"/>
          </p:cNvSpPr>
          <p:nvPr/>
        </p:nvSpPr>
        <p:spPr bwMode="auto">
          <a:xfrm>
            <a:off x="7629525" y="5268913"/>
            <a:ext cx="153988" cy="141287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7278" name="Oval 306"/>
          <p:cNvSpPr>
            <a:spLocks noChangeArrowheads="1"/>
          </p:cNvSpPr>
          <p:nvPr/>
        </p:nvSpPr>
        <p:spPr bwMode="auto">
          <a:xfrm>
            <a:off x="7629525" y="5437188"/>
            <a:ext cx="153988" cy="142875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7279" name="Oval 307"/>
          <p:cNvSpPr>
            <a:spLocks noChangeArrowheads="1"/>
          </p:cNvSpPr>
          <p:nvPr/>
        </p:nvSpPr>
        <p:spPr bwMode="auto">
          <a:xfrm>
            <a:off x="7629525" y="5607050"/>
            <a:ext cx="153988" cy="141288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7280" name="Oval 308" descr="Dark vertical"/>
          <p:cNvSpPr>
            <a:spLocks noChangeArrowheads="1"/>
          </p:cNvSpPr>
          <p:nvPr/>
        </p:nvSpPr>
        <p:spPr bwMode="auto">
          <a:xfrm>
            <a:off x="7629525" y="5775325"/>
            <a:ext cx="153988" cy="142875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7281" name="Oval 309"/>
          <p:cNvSpPr>
            <a:spLocks noChangeArrowheads="1"/>
          </p:cNvSpPr>
          <p:nvPr/>
        </p:nvSpPr>
        <p:spPr bwMode="auto">
          <a:xfrm>
            <a:off x="7821613" y="4932363"/>
            <a:ext cx="153987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7282" name="Oval 310"/>
          <p:cNvSpPr>
            <a:spLocks noChangeArrowheads="1"/>
          </p:cNvSpPr>
          <p:nvPr/>
        </p:nvSpPr>
        <p:spPr bwMode="auto">
          <a:xfrm>
            <a:off x="7821613" y="5100638"/>
            <a:ext cx="153987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7283" name="Oval 311"/>
          <p:cNvSpPr>
            <a:spLocks noChangeArrowheads="1"/>
          </p:cNvSpPr>
          <p:nvPr/>
        </p:nvSpPr>
        <p:spPr bwMode="auto">
          <a:xfrm>
            <a:off x="7821613" y="5268913"/>
            <a:ext cx="153987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7284" name="Oval 312"/>
          <p:cNvSpPr>
            <a:spLocks noChangeArrowheads="1"/>
          </p:cNvSpPr>
          <p:nvPr/>
        </p:nvSpPr>
        <p:spPr bwMode="auto">
          <a:xfrm>
            <a:off x="7821613" y="5437188"/>
            <a:ext cx="153987" cy="142875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7285" name="Oval 313"/>
          <p:cNvSpPr>
            <a:spLocks noChangeArrowheads="1"/>
          </p:cNvSpPr>
          <p:nvPr/>
        </p:nvSpPr>
        <p:spPr bwMode="auto">
          <a:xfrm>
            <a:off x="7821613" y="5607050"/>
            <a:ext cx="153987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7286" name="Oval 314"/>
          <p:cNvSpPr>
            <a:spLocks noChangeArrowheads="1"/>
          </p:cNvSpPr>
          <p:nvPr/>
        </p:nvSpPr>
        <p:spPr bwMode="auto">
          <a:xfrm>
            <a:off x="7821613" y="5775325"/>
            <a:ext cx="153987" cy="142875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7287" name="Oval 315"/>
          <p:cNvSpPr>
            <a:spLocks noChangeArrowheads="1"/>
          </p:cNvSpPr>
          <p:nvPr/>
        </p:nvSpPr>
        <p:spPr bwMode="auto">
          <a:xfrm>
            <a:off x="8015288" y="4932363"/>
            <a:ext cx="153987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7288" name="Oval 316"/>
          <p:cNvSpPr>
            <a:spLocks noChangeArrowheads="1"/>
          </p:cNvSpPr>
          <p:nvPr/>
        </p:nvSpPr>
        <p:spPr bwMode="auto">
          <a:xfrm>
            <a:off x="8015288" y="5100638"/>
            <a:ext cx="153987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7289" name="Oval 317" descr="50%"/>
          <p:cNvSpPr>
            <a:spLocks noChangeArrowheads="1"/>
          </p:cNvSpPr>
          <p:nvPr/>
        </p:nvSpPr>
        <p:spPr bwMode="auto">
          <a:xfrm>
            <a:off x="8015288" y="5268913"/>
            <a:ext cx="153987" cy="141287"/>
          </a:xfrm>
          <a:prstGeom prst="ellipse">
            <a:avLst/>
          </a:prstGeom>
          <a:pattFill prst="pct50">
            <a:fgClr>
              <a:schemeClr val="accent2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7290" name="Oval 318" descr="Dark vertical"/>
          <p:cNvSpPr>
            <a:spLocks noChangeArrowheads="1"/>
          </p:cNvSpPr>
          <p:nvPr/>
        </p:nvSpPr>
        <p:spPr bwMode="auto">
          <a:xfrm>
            <a:off x="8015288" y="5437188"/>
            <a:ext cx="153987" cy="142875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7291" name="Oval 319" descr="Dark vertical"/>
          <p:cNvSpPr>
            <a:spLocks noChangeArrowheads="1"/>
          </p:cNvSpPr>
          <p:nvPr/>
        </p:nvSpPr>
        <p:spPr bwMode="auto">
          <a:xfrm>
            <a:off x="8015288" y="5607050"/>
            <a:ext cx="153987" cy="141288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7292" name="Oval 320" descr="Dark vertical"/>
          <p:cNvSpPr>
            <a:spLocks noChangeArrowheads="1"/>
          </p:cNvSpPr>
          <p:nvPr/>
        </p:nvSpPr>
        <p:spPr bwMode="auto">
          <a:xfrm>
            <a:off x="8015288" y="5775325"/>
            <a:ext cx="153987" cy="142875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7293" name="Oval 321"/>
          <p:cNvSpPr>
            <a:spLocks noChangeArrowheads="1"/>
          </p:cNvSpPr>
          <p:nvPr/>
        </p:nvSpPr>
        <p:spPr bwMode="auto">
          <a:xfrm>
            <a:off x="8207375" y="4932363"/>
            <a:ext cx="153988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7294" name="Oval 322"/>
          <p:cNvSpPr>
            <a:spLocks noChangeArrowheads="1"/>
          </p:cNvSpPr>
          <p:nvPr/>
        </p:nvSpPr>
        <p:spPr bwMode="auto">
          <a:xfrm>
            <a:off x="8207375" y="5100638"/>
            <a:ext cx="153988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7295" name="Oval 323"/>
          <p:cNvSpPr>
            <a:spLocks noChangeArrowheads="1"/>
          </p:cNvSpPr>
          <p:nvPr/>
        </p:nvSpPr>
        <p:spPr bwMode="auto">
          <a:xfrm>
            <a:off x="8207375" y="5268913"/>
            <a:ext cx="153988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7296" name="Oval 324"/>
          <p:cNvSpPr>
            <a:spLocks noChangeArrowheads="1"/>
          </p:cNvSpPr>
          <p:nvPr/>
        </p:nvSpPr>
        <p:spPr bwMode="auto">
          <a:xfrm>
            <a:off x="8207375" y="5437188"/>
            <a:ext cx="153988" cy="142875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7297" name="Oval 325"/>
          <p:cNvSpPr>
            <a:spLocks noChangeArrowheads="1"/>
          </p:cNvSpPr>
          <p:nvPr/>
        </p:nvSpPr>
        <p:spPr bwMode="auto">
          <a:xfrm>
            <a:off x="8207375" y="5607050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7298" name="Oval 326" descr="Dark vertical"/>
          <p:cNvSpPr>
            <a:spLocks noChangeArrowheads="1"/>
          </p:cNvSpPr>
          <p:nvPr/>
        </p:nvSpPr>
        <p:spPr bwMode="auto">
          <a:xfrm>
            <a:off x="8207375" y="5775325"/>
            <a:ext cx="153988" cy="142875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7299" name="Rectangle 327"/>
          <p:cNvSpPr>
            <a:spLocks noChangeArrowheads="1"/>
          </p:cNvSpPr>
          <p:nvPr/>
        </p:nvSpPr>
        <p:spPr bwMode="auto">
          <a:xfrm>
            <a:off x="7021513" y="4892675"/>
            <a:ext cx="1371600" cy="1058863"/>
          </a:xfrm>
          <a:prstGeom prst="rect">
            <a:avLst/>
          </a:prstGeom>
          <a:noFill/>
          <a:ln w="19050">
            <a:solidFill>
              <a:srgbClr val="008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7300" name="Oval 328"/>
          <p:cNvSpPr>
            <a:spLocks noChangeArrowheads="1"/>
          </p:cNvSpPr>
          <p:nvPr/>
        </p:nvSpPr>
        <p:spPr bwMode="auto">
          <a:xfrm>
            <a:off x="7596188" y="3692525"/>
            <a:ext cx="153987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7301" name="Oval 329"/>
          <p:cNvSpPr>
            <a:spLocks noChangeArrowheads="1"/>
          </p:cNvSpPr>
          <p:nvPr/>
        </p:nvSpPr>
        <p:spPr bwMode="auto">
          <a:xfrm>
            <a:off x="7596188" y="3860800"/>
            <a:ext cx="153987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7302" name="Oval 330"/>
          <p:cNvSpPr>
            <a:spLocks noChangeArrowheads="1"/>
          </p:cNvSpPr>
          <p:nvPr/>
        </p:nvSpPr>
        <p:spPr bwMode="auto">
          <a:xfrm>
            <a:off x="7596188" y="4029075"/>
            <a:ext cx="153987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7303" name="Oval 331"/>
          <p:cNvSpPr>
            <a:spLocks noChangeArrowheads="1"/>
          </p:cNvSpPr>
          <p:nvPr/>
        </p:nvSpPr>
        <p:spPr bwMode="auto">
          <a:xfrm>
            <a:off x="7596188" y="4197350"/>
            <a:ext cx="153987" cy="142875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7304" name="Oval 332"/>
          <p:cNvSpPr>
            <a:spLocks noChangeArrowheads="1"/>
          </p:cNvSpPr>
          <p:nvPr/>
        </p:nvSpPr>
        <p:spPr bwMode="auto">
          <a:xfrm>
            <a:off x="7596188" y="4367213"/>
            <a:ext cx="153987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7305" name="Oval 333"/>
          <p:cNvSpPr>
            <a:spLocks noChangeArrowheads="1"/>
          </p:cNvSpPr>
          <p:nvPr/>
        </p:nvSpPr>
        <p:spPr bwMode="auto">
          <a:xfrm>
            <a:off x="7596188" y="4535488"/>
            <a:ext cx="153987" cy="142875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7306" name="Oval 334"/>
          <p:cNvSpPr>
            <a:spLocks noChangeArrowheads="1"/>
          </p:cNvSpPr>
          <p:nvPr/>
        </p:nvSpPr>
        <p:spPr bwMode="auto">
          <a:xfrm>
            <a:off x="7788275" y="3692525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7307" name="Oval 335"/>
          <p:cNvSpPr>
            <a:spLocks noChangeArrowheads="1"/>
          </p:cNvSpPr>
          <p:nvPr/>
        </p:nvSpPr>
        <p:spPr bwMode="auto">
          <a:xfrm>
            <a:off x="7788275" y="3860800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7308" name="Oval 336"/>
          <p:cNvSpPr>
            <a:spLocks noChangeArrowheads="1"/>
          </p:cNvSpPr>
          <p:nvPr/>
        </p:nvSpPr>
        <p:spPr bwMode="auto">
          <a:xfrm>
            <a:off x="7788275" y="4029075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7309" name="Oval 337"/>
          <p:cNvSpPr>
            <a:spLocks noChangeArrowheads="1"/>
          </p:cNvSpPr>
          <p:nvPr/>
        </p:nvSpPr>
        <p:spPr bwMode="auto">
          <a:xfrm>
            <a:off x="7788275" y="4197350"/>
            <a:ext cx="153988" cy="142875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7310" name="Oval 338"/>
          <p:cNvSpPr>
            <a:spLocks noChangeArrowheads="1"/>
          </p:cNvSpPr>
          <p:nvPr/>
        </p:nvSpPr>
        <p:spPr bwMode="auto">
          <a:xfrm>
            <a:off x="7788275" y="4367213"/>
            <a:ext cx="153988" cy="141287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7311" name="Oval 339" descr="Dark vertical"/>
          <p:cNvSpPr>
            <a:spLocks noChangeArrowheads="1"/>
          </p:cNvSpPr>
          <p:nvPr/>
        </p:nvSpPr>
        <p:spPr bwMode="auto">
          <a:xfrm>
            <a:off x="7788275" y="4535488"/>
            <a:ext cx="153988" cy="142875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7312" name="Oval 340"/>
          <p:cNvSpPr>
            <a:spLocks noChangeArrowheads="1"/>
          </p:cNvSpPr>
          <p:nvPr/>
        </p:nvSpPr>
        <p:spPr bwMode="auto">
          <a:xfrm>
            <a:off x="7981950" y="3692525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7313" name="Oval 341"/>
          <p:cNvSpPr>
            <a:spLocks noChangeArrowheads="1"/>
          </p:cNvSpPr>
          <p:nvPr/>
        </p:nvSpPr>
        <p:spPr bwMode="auto">
          <a:xfrm>
            <a:off x="7981950" y="3860800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7314" name="Oval 342"/>
          <p:cNvSpPr>
            <a:spLocks noChangeArrowheads="1"/>
          </p:cNvSpPr>
          <p:nvPr/>
        </p:nvSpPr>
        <p:spPr bwMode="auto">
          <a:xfrm>
            <a:off x="7981950" y="4029075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7315" name="Oval 343"/>
          <p:cNvSpPr>
            <a:spLocks noChangeArrowheads="1"/>
          </p:cNvSpPr>
          <p:nvPr/>
        </p:nvSpPr>
        <p:spPr bwMode="auto">
          <a:xfrm>
            <a:off x="7981950" y="4197350"/>
            <a:ext cx="153988" cy="142875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7316" name="Oval 344"/>
          <p:cNvSpPr>
            <a:spLocks noChangeArrowheads="1"/>
          </p:cNvSpPr>
          <p:nvPr/>
        </p:nvSpPr>
        <p:spPr bwMode="auto">
          <a:xfrm>
            <a:off x="7981950" y="4367213"/>
            <a:ext cx="153988" cy="141287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7317" name="Oval 345" descr="Dark vertical"/>
          <p:cNvSpPr>
            <a:spLocks noChangeArrowheads="1"/>
          </p:cNvSpPr>
          <p:nvPr/>
        </p:nvSpPr>
        <p:spPr bwMode="auto">
          <a:xfrm>
            <a:off x="7981950" y="4535488"/>
            <a:ext cx="153988" cy="142875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7318" name="Oval 346"/>
          <p:cNvSpPr>
            <a:spLocks noChangeArrowheads="1"/>
          </p:cNvSpPr>
          <p:nvPr/>
        </p:nvSpPr>
        <p:spPr bwMode="auto">
          <a:xfrm>
            <a:off x="8174038" y="3692525"/>
            <a:ext cx="153987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7319" name="Oval 347"/>
          <p:cNvSpPr>
            <a:spLocks noChangeArrowheads="1"/>
          </p:cNvSpPr>
          <p:nvPr/>
        </p:nvSpPr>
        <p:spPr bwMode="auto">
          <a:xfrm>
            <a:off x="8174038" y="3860800"/>
            <a:ext cx="153987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7320" name="Oval 348"/>
          <p:cNvSpPr>
            <a:spLocks noChangeArrowheads="1"/>
          </p:cNvSpPr>
          <p:nvPr/>
        </p:nvSpPr>
        <p:spPr bwMode="auto">
          <a:xfrm>
            <a:off x="8174038" y="4029075"/>
            <a:ext cx="153987" cy="141288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7321" name="Oval 349"/>
          <p:cNvSpPr>
            <a:spLocks noChangeArrowheads="1"/>
          </p:cNvSpPr>
          <p:nvPr/>
        </p:nvSpPr>
        <p:spPr bwMode="auto">
          <a:xfrm>
            <a:off x="8174038" y="4197350"/>
            <a:ext cx="153987" cy="142875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7322" name="Oval 350"/>
          <p:cNvSpPr>
            <a:spLocks noChangeArrowheads="1"/>
          </p:cNvSpPr>
          <p:nvPr/>
        </p:nvSpPr>
        <p:spPr bwMode="auto">
          <a:xfrm>
            <a:off x="8174038" y="4367213"/>
            <a:ext cx="153987" cy="141287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7323" name="Oval 351" descr="Dark vertical"/>
          <p:cNvSpPr>
            <a:spLocks noChangeArrowheads="1"/>
          </p:cNvSpPr>
          <p:nvPr/>
        </p:nvSpPr>
        <p:spPr bwMode="auto">
          <a:xfrm>
            <a:off x="8174038" y="4535488"/>
            <a:ext cx="153987" cy="142875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7324" name="Oval 352"/>
          <p:cNvSpPr>
            <a:spLocks noChangeArrowheads="1"/>
          </p:cNvSpPr>
          <p:nvPr/>
        </p:nvSpPr>
        <p:spPr bwMode="auto">
          <a:xfrm>
            <a:off x="8366125" y="3692525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7325" name="Oval 353"/>
          <p:cNvSpPr>
            <a:spLocks noChangeArrowheads="1"/>
          </p:cNvSpPr>
          <p:nvPr/>
        </p:nvSpPr>
        <p:spPr bwMode="auto">
          <a:xfrm>
            <a:off x="8366125" y="3860800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7326" name="Oval 354"/>
          <p:cNvSpPr>
            <a:spLocks noChangeArrowheads="1"/>
          </p:cNvSpPr>
          <p:nvPr/>
        </p:nvSpPr>
        <p:spPr bwMode="auto">
          <a:xfrm>
            <a:off x="8366125" y="4029075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7327" name="Oval 355"/>
          <p:cNvSpPr>
            <a:spLocks noChangeArrowheads="1"/>
          </p:cNvSpPr>
          <p:nvPr/>
        </p:nvSpPr>
        <p:spPr bwMode="auto">
          <a:xfrm>
            <a:off x="8366125" y="4197350"/>
            <a:ext cx="153988" cy="142875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7328" name="Oval 356"/>
          <p:cNvSpPr>
            <a:spLocks noChangeArrowheads="1"/>
          </p:cNvSpPr>
          <p:nvPr/>
        </p:nvSpPr>
        <p:spPr bwMode="auto">
          <a:xfrm>
            <a:off x="8366125" y="4367213"/>
            <a:ext cx="153988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7329" name="Oval 357"/>
          <p:cNvSpPr>
            <a:spLocks noChangeArrowheads="1"/>
          </p:cNvSpPr>
          <p:nvPr/>
        </p:nvSpPr>
        <p:spPr bwMode="auto">
          <a:xfrm>
            <a:off x="8366125" y="4535488"/>
            <a:ext cx="153988" cy="142875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7330" name="Oval 358"/>
          <p:cNvSpPr>
            <a:spLocks noChangeArrowheads="1"/>
          </p:cNvSpPr>
          <p:nvPr/>
        </p:nvSpPr>
        <p:spPr bwMode="auto">
          <a:xfrm>
            <a:off x="8559800" y="3692525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7331" name="Oval 359"/>
          <p:cNvSpPr>
            <a:spLocks noChangeArrowheads="1"/>
          </p:cNvSpPr>
          <p:nvPr/>
        </p:nvSpPr>
        <p:spPr bwMode="auto">
          <a:xfrm>
            <a:off x="8559800" y="3860800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7332" name="Oval 360"/>
          <p:cNvSpPr>
            <a:spLocks noChangeArrowheads="1"/>
          </p:cNvSpPr>
          <p:nvPr/>
        </p:nvSpPr>
        <p:spPr bwMode="auto">
          <a:xfrm>
            <a:off x="8559800" y="4029075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7333" name="Oval 361" descr="Dark vertical"/>
          <p:cNvSpPr>
            <a:spLocks noChangeArrowheads="1"/>
          </p:cNvSpPr>
          <p:nvPr/>
        </p:nvSpPr>
        <p:spPr bwMode="auto">
          <a:xfrm>
            <a:off x="8559800" y="4197350"/>
            <a:ext cx="153988" cy="142875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7334" name="Oval 362" descr="Dark vertical"/>
          <p:cNvSpPr>
            <a:spLocks noChangeArrowheads="1"/>
          </p:cNvSpPr>
          <p:nvPr/>
        </p:nvSpPr>
        <p:spPr bwMode="auto">
          <a:xfrm>
            <a:off x="8559800" y="4367213"/>
            <a:ext cx="153988" cy="141287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7335" name="Oval 363" descr="Dark vertical"/>
          <p:cNvSpPr>
            <a:spLocks noChangeArrowheads="1"/>
          </p:cNvSpPr>
          <p:nvPr/>
        </p:nvSpPr>
        <p:spPr bwMode="auto">
          <a:xfrm>
            <a:off x="8559800" y="4535488"/>
            <a:ext cx="153988" cy="142875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7336" name="Oval 364"/>
          <p:cNvSpPr>
            <a:spLocks noChangeArrowheads="1"/>
          </p:cNvSpPr>
          <p:nvPr/>
        </p:nvSpPr>
        <p:spPr bwMode="auto">
          <a:xfrm>
            <a:off x="8751888" y="3692525"/>
            <a:ext cx="153987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7337" name="Oval 365"/>
          <p:cNvSpPr>
            <a:spLocks noChangeArrowheads="1"/>
          </p:cNvSpPr>
          <p:nvPr/>
        </p:nvSpPr>
        <p:spPr bwMode="auto">
          <a:xfrm>
            <a:off x="8751888" y="3860800"/>
            <a:ext cx="153987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7338" name="Oval 366"/>
          <p:cNvSpPr>
            <a:spLocks noChangeArrowheads="1"/>
          </p:cNvSpPr>
          <p:nvPr/>
        </p:nvSpPr>
        <p:spPr bwMode="auto">
          <a:xfrm>
            <a:off x="8751888" y="4029075"/>
            <a:ext cx="153987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7339" name="Oval 367"/>
          <p:cNvSpPr>
            <a:spLocks noChangeArrowheads="1"/>
          </p:cNvSpPr>
          <p:nvPr/>
        </p:nvSpPr>
        <p:spPr bwMode="auto">
          <a:xfrm>
            <a:off x="8751888" y="4197350"/>
            <a:ext cx="153987" cy="142875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7340" name="Oval 368" descr="50%"/>
          <p:cNvSpPr>
            <a:spLocks noChangeArrowheads="1"/>
          </p:cNvSpPr>
          <p:nvPr/>
        </p:nvSpPr>
        <p:spPr bwMode="auto">
          <a:xfrm>
            <a:off x="8751888" y="4367213"/>
            <a:ext cx="153987" cy="141287"/>
          </a:xfrm>
          <a:prstGeom prst="ellipse">
            <a:avLst/>
          </a:prstGeom>
          <a:pattFill prst="pct50">
            <a:fgClr>
              <a:schemeClr val="accent2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7341" name="Oval 369" descr="Dark vertical"/>
          <p:cNvSpPr>
            <a:spLocks noChangeArrowheads="1"/>
          </p:cNvSpPr>
          <p:nvPr/>
        </p:nvSpPr>
        <p:spPr bwMode="auto">
          <a:xfrm>
            <a:off x="8751888" y="4535488"/>
            <a:ext cx="153987" cy="142875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7342" name="Rectangle 370"/>
          <p:cNvSpPr>
            <a:spLocks noChangeArrowheads="1"/>
          </p:cNvSpPr>
          <p:nvPr/>
        </p:nvSpPr>
        <p:spPr bwMode="auto">
          <a:xfrm>
            <a:off x="7566025" y="3652838"/>
            <a:ext cx="1371600" cy="1058862"/>
          </a:xfrm>
          <a:prstGeom prst="rect">
            <a:avLst/>
          </a:prstGeom>
          <a:noFill/>
          <a:ln w="19050">
            <a:solidFill>
              <a:srgbClr val="008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7343" name="Text Box 371"/>
          <p:cNvSpPr txBox="1">
            <a:spLocks noChangeArrowheads="1"/>
          </p:cNvSpPr>
          <p:nvPr/>
        </p:nvSpPr>
        <p:spPr bwMode="auto">
          <a:xfrm>
            <a:off x="219075" y="307975"/>
            <a:ext cx="2422525" cy="2362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lnSpc>
                <a:spcPct val="90000"/>
              </a:lnSpc>
              <a:spcBef>
                <a:spcPct val="50000"/>
              </a:spcBef>
            </a:pPr>
            <a:r>
              <a:rPr lang="en-US" sz="1600" b="1">
                <a:latin typeface="Times" charset="0"/>
              </a:rPr>
              <a:t>(0) Suppose you're playing at 3 ply...</a:t>
            </a:r>
          </a:p>
          <a:p>
            <a:pPr>
              <a:lnSpc>
                <a:spcPct val="90000"/>
              </a:lnSpc>
              <a:spcBef>
                <a:spcPct val="50000"/>
              </a:spcBef>
            </a:pPr>
            <a:r>
              <a:rPr lang="en-US" sz="1600" b="1">
                <a:latin typeface="Times" charset="0"/>
              </a:rPr>
              <a:t>(1) For each of your possible moves</a:t>
            </a:r>
          </a:p>
          <a:p>
            <a:pPr>
              <a:lnSpc>
                <a:spcPct val="90000"/>
              </a:lnSpc>
              <a:spcBef>
                <a:spcPct val="50000"/>
              </a:spcBef>
            </a:pPr>
            <a:r>
              <a:rPr lang="en-US" sz="1600" b="1">
                <a:latin typeface="Times" charset="0"/>
              </a:rPr>
              <a:t>(2) Add it to the board</a:t>
            </a:r>
          </a:p>
          <a:p>
            <a:pPr>
              <a:lnSpc>
                <a:spcPct val="90000"/>
              </a:lnSpc>
              <a:spcBef>
                <a:spcPct val="50000"/>
              </a:spcBef>
            </a:pPr>
            <a:r>
              <a:rPr lang="en-US" sz="1600" b="1">
                <a:latin typeface="Times" charset="0"/>
              </a:rPr>
              <a:t>(3) Ask </a:t>
            </a:r>
            <a:r>
              <a:rPr lang="en-US" sz="1600" b="1">
                <a:solidFill>
                  <a:srgbClr val="840802"/>
                </a:solidFill>
                <a:latin typeface="Times" charset="0"/>
              </a:rPr>
              <a:t>OPPONENT</a:t>
            </a:r>
            <a:r>
              <a:rPr lang="en-US" sz="1600" b="1">
                <a:latin typeface="Times" charset="0"/>
              </a:rPr>
              <a:t> its </a:t>
            </a:r>
            <a:r>
              <a:rPr lang="en-US" sz="1600" b="1"/>
              <a:t>scoresFor</a:t>
            </a:r>
            <a:r>
              <a:rPr lang="en-US" sz="1600" b="1">
                <a:latin typeface="Times" charset="0"/>
              </a:rPr>
              <a:t> each board!</a:t>
            </a:r>
          </a:p>
          <a:p>
            <a:pPr algn="ctr">
              <a:lnSpc>
                <a:spcPct val="90000"/>
              </a:lnSpc>
              <a:spcBef>
                <a:spcPct val="50000"/>
              </a:spcBef>
            </a:pPr>
            <a:r>
              <a:rPr lang="en-US" sz="1600" b="1" i="1">
                <a:solidFill>
                  <a:srgbClr val="840802"/>
                </a:solidFill>
                <a:latin typeface="Comic Sans MS" pitchFamily="66" charset="0"/>
              </a:rPr>
              <a:t>At what ply?</a:t>
            </a:r>
            <a:endParaRPr lang="en-US" sz="1600" b="1">
              <a:solidFill>
                <a:srgbClr val="840802"/>
              </a:solidFill>
              <a:latin typeface="Times" charset="0"/>
            </a:endParaRPr>
          </a:p>
        </p:txBody>
      </p:sp>
      <p:sp>
        <p:nvSpPr>
          <p:cNvPr id="127344" name="Text Box 377"/>
          <p:cNvSpPr txBox="1">
            <a:spLocks noChangeArrowheads="1"/>
          </p:cNvSpPr>
          <p:nvPr/>
        </p:nvSpPr>
        <p:spPr bwMode="auto">
          <a:xfrm>
            <a:off x="534988" y="5935663"/>
            <a:ext cx="165417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000" b="1">
                <a:solidFill>
                  <a:srgbClr val="840802"/>
                </a:solidFill>
              </a:rPr>
              <a:t>[50,50,50,50,50,100,50]</a:t>
            </a:r>
          </a:p>
        </p:txBody>
      </p:sp>
      <p:sp>
        <p:nvSpPr>
          <p:cNvPr id="127345" name="Text Box 378"/>
          <p:cNvSpPr txBox="1">
            <a:spLocks noChangeArrowheads="1"/>
          </p:cNvSpPr>
          <p:nvPr/>
        </p:nvSpPr>
        <p:spPr bwMode="auto">
          <a:xfrm>
            <a:off x="152400" y="3352800"/>
            <a:ext cx="1500188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000" b="1">
                <a:solidFill>
                  <a:srgbClr val="840802"/>
                </a:solidFill>
              </a:rPr>
              <a:t>[ 0,  0,  0,  0,  0,  0,  0 ]</a:t>
            </a:r>
          </a:p>
        </p:txBody>
      </p:sp>
      <p:sp>
        <p:nvSpPr>
          <p:cNvPr id="127346" name="Rectangle 384"/>
          <p:cNvSpPr>
            <a:spLocks noChangeArrowheads="1"/>
          </p:cNvSpPr>
          <p:nvPr/>
        </p:nvSpPr>
        <p:spPr bwMode="auto">
          <a:xfrm>
            <a:off x="2667000" y="6484938"/>
            <a:ext cx="3644900" cy="277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200" b="1">
                <a:latin typeface="Times New Roman" pitchFamily="18" charset="0"/>
              </a:rPr>
              <a:t>these are all of the opponent's calls to </a:t>
            </a:r>
            <a:r>
              <a:rPr lang="en-US" sz="1200" b="1">
                <a:latin typeface="Courier New" pitchFamily="49" charset="0"/>
                <a:cs typeface="Courier New" pitchFamily="49" charset="0"/>
              </a:rPr>
              <a:t>scoresFor </a:t>
            </a:r>
            <a:r>
              <a:rPr lang="en-US" sz="1200" b="1">
                <a:latin typeface="Times New Roman" pitchFamily="18" charset="0"/>
              </a:rPr>
              <a:t>!</a:t>
            </a:r>
          </a:p>
        </p:txBody>
      </p:sp>
      <p:sp>
        <p:nvSpPr>
          <p:cNvPr id="127347" name="Text Box 385"/>
          <p:cNvSpPr txBox="1">
            <a:spLocks noChangeArrowheads="1"/>
          </p:cNvSpPr>
          <p:nvPr/>
        </p:nvSpPr>
        <p:spPr bwMode="auto">
          <a:xfrm>
            <a:off x="2149475" y="6175375"/>
            <a:ext cx="1500188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000" b="1">
                <a:solidFill>
                  <a:srgbClr val="840802"/>
                </a:solidFill>
              </a:rPr>
              <a:t>[ 0,  0,  0,  0,  0,  0,  0 ]</a:t>
            </a:r>
          </a:p>
        </p:txBody>
      </p:sp>
      <p:sp>
        <p:nvSpPr>
          <p:cNvPr id="127348" name="Text Box 386"/>
          <p:cNvSpPr txBox="1">
            <a:spLocks noChangeArrowheads="1"/>
          </p:cNvSpPr>
          <p:nvPr/>
        </p:nvSpPr>
        <p:spPr bwMode="auto">
          <a:xfrm>
            <a:off x="3717925" y="6175375"/>
            <a:ext cx="1500188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000" b="1">
                <a:solidFill>
                  <a:srgbClr val="840802"/>
                </a:solidFill>
              </a:rPr>
              <a:t>[ 0,  0,  0,  0,  0,  0,  0 ]</a:t>
            </a:r>
          </a:p>
        </p:txBody>
      </p:sp>
      <p:sp>
        <p:nvSpPr>
          <p:cNvPr id="127349" name="Text Box 387"/>
          <p:cNvSpPr txBox="1">
            <a:spLocks noChangeArrowheads="1"/>
          </p:cNvSpPr>
          <p:nvPr/>
        </p:nvSpPr>
        <p:spPr bwMode="auto">
          <a:xfrm>
            <a:off x="5343525" y="6175375"/>
            <a:ext cx="1500188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000" b="1">
                <a:solidFill>
                  <a:srgbClr val="840802"/>
                </a:solidFill>
              </a:rPr>
              <a:t>[ 0,  0,  0,  0,  0,  0,  0 ]</a:t>
            </a:r>
          </a:p>
        </p:txBody>
      </p:sp>
      <p:sp>
        <p:nvSpPr>
          <p:cNvPr id="127350" name="Text Box 388"/>
          <p:cNvSpPr txBox="1">
            <a:spLocks noChangeArrowheads="1"/>
          </p:cNvSpPr>
          <p:nvPr/>
        </p:nvSpPr>
        <p:spPr bwMode="auto">
          <a:xfrm>
            <a:off x="6899275" y="5967413"/>
            <a:ext cx="165417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000" b="1">
                <a:solidFill>
                  <a:srgbClr val="840802"/>
                </a:solidFill>
              </a:rPr>
              <a:t>[50,50,50,50,50,50,50]</a:t>
            </a:r>
          </a:p>
        </p:txBody>
      </p:sp>
      <p:sp>
        <p:nvSpPr>
          <p:cNvPr id="127351" name="Text Box 389"/>
          <p:cNvSpPr txBox="1">
            <a:spLocks noChangeArrowheads="1"/>
          </p:cNvSpPr>
          <p:nvPr/>
        </p:nvSpPr>
        <p:spPr bwMode="auto">
          <a:xfrm>
            <a:off x="7423150" y="3409950"/>
            <a:ext cx="165417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000" b="1">
                <a:solidFill>
                  <a:srgbClr val="840802"/>
                </a:solidFill>
              </a:rPr>
              <a:t>[50,50,50,50,50,100,50]</a:t>
            </a:r>
          </a:p>
        </p:txBody>
      </p:sp>
      <p:sp>
        <p:nvSpPr>
          <p:cNvPr id="127352" name="Rectangle 378"/>
          <p:cNvSpPr>
            <a:spLocks noChangeArrowheads="1"/>
          </p:cNvSpPr>
          <p:nvPr/>
        </p:nvSpPr>
        <p:spPr bwMode="auto">
          <a:xfrm>
            <a:off x="6267450" y="1912938"/>
            <a:ext cx="2476500" cy="58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/>
            <a:r>
              <a:rPr lang="en-US" sz="1600" b="1" i="1">
                <a:solidFill>
                  <a:srgbClr val="840802"/>
                </a:solidFill>
                <a:latin typeface="Comic Sans MS" pitchFamily="66" charset="0"/>
              </a:rPr>
              <a:t>What score will the opponent give each?</a:t>
            </a:r>
          </a:p>
        </p:txBody>
      </p:sp>
      <p:sp>
        <p:nvSpPr>
          <p:cNvPr id="127353" name="Rectangle 380"/>
          <p:cNvSpPr>
            <a:spLocks noChangeArrowheads="1"/>
          </p:cNvSpPr>
          <p:nvPr/>
        </p:nvSpPr>
        <p:spPr bwMode="auto">
          <a:xfrm>
            <a:off x="2517775" y="188913"/>
            <a:ext cx="3825875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3600" b="1">
                <a:latin typeface="Courier New" pitchFamily="49" charset="0"/>
                <a:cs typeface="Courier New" pitchFamily="49" charset="0"/>
              </a:rPr>
              <a:t>scoresFor</a:t>
            </a:r>
            <a:r>
              <a:rPr lang="en-US" sz="3600">
                <a:latin typeface="Times New Roman" pitchFamily="18" charset="0"/>
              </a:rPr>
              <a:t>'s idea</a:t>
            </a:r>
            <a:endParaRPr lang="en-US" sz="3600"/>
          </a:p>
        </p:txBody>
      </p:sp>
      <p:sp>
        <p:nvSpPr>
          <p:cNvPr id="127354" name="Rectangle 379"/>
          <p:cNvSpPr>
            <a:spLocks noChangeArrowheads="1"/>
          </p:cNvSpPr>
          <p:nvPr/>
        </p:nvSpPr>
        <p:spPr bwMode="auto">
          <a:xfrm>
            <a:off x="314325" y="3613150"/>
            <a:ext cx="1184275" cy="33655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600">
                <a:solidFill>
                  <a:srgbClr val="840802"/>
                </a:solidFill>
              </a:rPr>
              <a:t>max(S) = 0</a:t>
            </a:r>
          </a:p>
        </p:txBody>
      </p:sp>
      <p:sp>
        <p:nvSpPr>
          <p:cNvPr id="127355" name="Rectangle 380"/>
          <p:cNvSpPr>
            <a:spLocks noChangeArrowheads="1"/>
          </p:cNvSpPr>
          <p:nvPr/>
        </p:nvSpPr>
        <p:spPr bwMode="auto">
          <a:xfrm>
            <a:off x="663575" y="4795838"/>
            <a:ext cx="1409700" cy="33655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600">
                <a:solidFill>
                  <a:srgbClr val="840802"/>
                </a:solidFill>
              </a:rPr>
              <a:t>max(S) = 100</a:t>
            </a:r>
          </a:p>
        </p:txBody>
      </p:sp>
      <p:sp>
        <p:nvSpPr>
          <p:cNvPr id="127356" name="Rectangle 381"/>
          <p:cNvSpPr>
            <a:spLocks noChangeArrowheads="1"/>
          </p:cNvSpPr>
          <p:nvPr/>
        </p:nvSpPr>
        <p:spPr bwMode="auto">
          <a:xfrm>
            <a:off x="2301875" y="5116513"/>
            <a:ext cx="1184275" cy="33655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600">
                <a:solidFill>
                  <a:srgbClr val="840802"/>
                </a:solidFill>
              </a:rPr>
              <a:t>max(S) = 0</a:t>
            </a:r>
          </a:p>
        </p:txBody>
      </p:sp>
      <p:sp>
        <p:nvSpPr>
          <p:cNvPr id="127357" name="Rectangle 382"/>
          <p:cNvSpPr>
            <a:spLocks noChangeArrowheads="1"/>
          </p:cNvSpPr>
          <p:nvPr/>
        </p:nvSpPr>
        <p:spPr bwMode="auto">
          <a:xfrm>
            <a:off x="3927475" y="4945063"/>
            <a:ext cx="1184275" cy="33655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600">
                <a:solidFill>
                  <a:srgbClr val="840802"/>
                </a:solidFill>
              </a:rPr>
              <a:t>max(S) = 0</a:t>
            </a:r>
          </a:p>
        </p:txBody>
      </p:sp>
      <p:sp>
        <p:nvSpPr>
          <p:cNvPr id="127358" name="Rectangle 383"/>
          <p:cNvSpPr>
            <a:spLocks noChangeArrowheads="1"/>
          </p:cNvSpPr>
          <p:nvPr/>
        </p:nvSpPr>
        <p:spPr bwMode="auto">
          <a:xfrm>
            <a:off x="5503863" y="5105400"/>
            <a:ext cx="1184275" cy="33655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600">
                <a:solidFill>
                  <a:srgbClr val="840802"/>
                </a:solidFill>
              </a:rPr>
              <a:t>max(S) = 0</a:t>
            </a:r>
          </a:p>
        </p:txBody>
      </p:sp>
      <p:sp>
        <p:nvSpPr>
          <p:cNvPr id="127359" name="Rectangle 384"/>
          <p:cNvSpPr>
            <a:spLocks noChangeArrowheads="1"/>
          </p:cNvSpPr>
          <p:nvPr/>
        </p:nvSpPr>
        <p:spPr bwMode="auto">
          <a:xfrm>
            <a:off x="7061200" y="4851400"/>
            <a:ext cx="1296988" cy="33655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600">
                <a:solidFill>
                  <a:srgbClr val="840802"/>
                </a:solidFill>
              </a:rPr>
              <a:t>max(S) = 50</a:t>
            </a:r>
          </a:p>
        </p:txBody>
      </p:sp>
      <p:sp>
        <p:nvSpPr>
          <p:cNvPr id="127360" name="Rectangle 385"/>
          <p:cNvSpPr>
            <a:spLocks noChangeArrowheads="1"/>
          </p:cNvSpPr>
          <p:nvPr/>
        </p:nvSpPr>
        <p:spPr bwMode="auto">
          <a:xfrm>
            <a:off x="7545388" y="3636963"/>
            <a:ext cx="1409700" cy="33655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600">
                <a:solidFill>
                  <a:srgbClr val="840802"/>
                </a:solidFill>
              </a:rPr>
              <a:t>max(S) = 100</a:t>
            </a:r>
          </a:p>
        </p:txBody>
      </p:sp>
      <p:sp>
        <p:nvSpPr>
          <p:cNvPr id="127361" name="Rectangle 387"/>
          <p:cNvSpPr>
            <a:spLocks noChangeArrowheads="1"/>
          </p:cNvSpPr>
          <p:nvPr/>
        </p:nvSpPr>
        <p:spPr bwMode="auto">
          <a:xfrm>
            <a:off x="539750" y="3940175"/>
            <a:ext cx="692150" cy="4572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b="1">
                <a:solidFill>
                  <a:srgbClr val="0B04FF"/>
                </a:solidFill>
              </a:rPr>
              <a:t>100</a:t>
            </a:r>
          </a:p>
        </p:txBody>
      </p:sp>
      <p:sp>
        <p:nvSpPr>
          <p:cNvPr id="127362" name="Rectangle 388"/>
          <p:cNvSpPr>
            <a:spLocks noChangeArrowheads="1"/>
          </p:cNvSpPr>
          <p:nvPr/>
        </p:nvSpPr>
        <p:spPr bwMode="auto">
          <a:xfrm>
            <a:off x="1184275" y="5087938"/>
            <a:ext cx="354013" cy="4572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b="1">
                <a:solidFill>
                  <a:srgbClr val="0B04FF"/>
                </a:solidFill>
              </a:rPr>
              <a:t>0</a:t>
            </a:r>
          </a:p>
        </p:txBody>
      </p:sp>
      <p:sp>
        <p:nvSpPr>
          <p:cNvPr id="127363" name="Rectangle 389"/>
          <p:cNvSpPr>
            <a:spLocks noChangeArrowheads="1"/>
          </p:cNvSpPr>
          <p:nvPr/>
        </p:nvSpPr>
        <p:spPr bwMode="auto">
          <a:xfrm>
            <a:off x="2582863" y="5435600"/>
            <a:ext cx="692150" cy="4572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b="1">
                <a:solidFill>
                  <a:srgbClr val="0B04FF"/>
                </a:solidFill>
              </a:rPr>
              <a:t>100</a:t>
            </a:r>
          </a:p>
        </p:txBody>
      </p:sp>
      <p:sp>
        <p:nvSpPr>
          <p:cNvPr id="127364" name="Rectangle 390"/>
          <p:cNvSpPr>
            <a:spLocks noChangeArrowheads="1"/>
          </p:cNvSpPr>
          <p:nvPr/>
        </p:nvSpPr>
        <p:spPr bwMode="auto">
          <a:xfrm>
            <a:off x="4191000" y="5257800"/>
            <a:ext cx="692150" cy="4572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b="1">
                <a:solidFill>
                  <a:srgbClr val="0B04FF"/>
                </a:solidFill>
              </a:rPr>
              <a:t>100</a:t>
            </a:r>
          </a:p>
        </p:txBody>
      </p:sp>
      <p:sp>
        <p:nvSpPr>
          <p:cNvPr id="127365" name="Rectangle 391"/>
          <p:cNvSpPr>
            <a:spLocks noChangeArrowheads="1"/>
          </p:cNvSpPr>
          <p:nvPr/>
        </p:nvSpPr>
        <p:spPr bwMode="auto">
          <a:xfrm>
            <a:off x="5799138" y="5418138"/>
            <a:ext cx="692150" cy="4572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b="1">
                <a:solidFill>
                  <a:srgbClr val="0B04FF"/>
                </a:solidFill>
              </a:rPr>
              <a:t>100</a:t>
            </a:r>
          </a:p>
        </p:txBody>
      </p:sp>
      <p:sp>
        <p:nvSpPr>
          <p:cNvPr id="127366" name="Rectangle 392"/>
          <p:cNvSpPr>
            <a:spLocks noChangeArrowheads="1"/>
          </p:cNvSpPr>
          <p:nvPr/>
        </p:nvSpPr>
        <p:spPr bwMode="auto">
          <a:xfrm>
            <a:off x="7467600" y="5181600"/>
            <a:ext cx="523875" cy="4572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b="1">
                <a:solidFill>
                  <a:srgbClr val="0B04FF"/>
                </a:solidFill>
              </a:rPr>
              <a:t>50</a:t>
            </a:r>
          </a:p>
        </p:txBody>
      </p:sp>
      <p:sp>
        <p:nvSpPr>
          <p:cNvPr id="127367" name="Rectangle 393"/>
          <p:cNvSpPr>
            <a:spLocks noChangeArrowheads="1"/>
          </p:cNvSpPr>
          <p:nvPr/>
        </p:nvSpPr>
        <p:spPr bwMode="auto">
          <a:xfrm>
            <a:off x="8042275" y="3962400"/>
            <a:ext cx="354013" cy="4572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b="1">
                <a:solidFill>
                  <a:srgbClr val="0B04FF"/>
                </a:solidFill>
              </a:rPr>
              <a:t>0</a:t>
            </a:r>
          </a:p>
        </p:txBody>
      </p:sp>
      <p:sp>
        <p:nvSpPr>
          <p:cNvPr id="127368" name="Rectangle 386"/>
          <p:cNvSpPr>
            <a:spLocks noChangeArrowheads="1"/>
          </p:cNvSpPr>
          <p:nvPr/>
        </p:nvSpPr>
        <p:spPr bwMode="auto">
          <a:xfrm>
            <a:off x="6376988" y="2517775"/>
            <a:ext cx="2185987" cy="58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/>
            <a:r>
              <a:rPr lang="en-US" sz="1600" b="1" i="1">
                <a:solidFill>
                  <a:srgbClr val="0B04FF"/>
                </a:solidFill>
                <a:latin typeface="Comic Sans MS" pitchFamily="66" charset="0"/>
              </a:rPr>
              <a:t>What score does </a:t>
            </a:r>
            <a:r>
              <a:rPr lang="en-US" sz="1600" b="1" i="1">
                <a:solidFill>
                  <a:srgbClr val="0B04FF"/>
                </a:solidFill>
                <a:latin typeface="Courier New" pitchFamily="49" charset="0"/>
              </a:rPr>
              <a:t>self</a:t>
            </a:r>
            <a:r>
              <a:rPr lang="en-US" sz="1600" b="1" i="1">
                <a:solidFill>
                  <a:srgbClr val="0B04FF"/>
                </a:solidFill>
                <a:latin typeface="Comic Sans MS" pitchFamily="66" charset="0"/>
              </a:rPr>
              <a:t> give each?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8002" name="Text Box 6"/>
          <p:cNvSpPr txBox="1">
            <a:spLocks noChangeArrowheads="1"/>
          </p:cNvSpPr>
          <p:nvPr/>
        </p:nvSpPr>
        <p:spPr bwMode="auto">
          <a:xfrm>
            <a:off x="190500" y="371475"/>
            <a:ext cx="6211888" cy="482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sz="3200" b="1">
                <a:solidFill>
                  <a:srgbClr val="F38D0F"/>
                </a:solidFill>
                <a:latin typeface="Courier New" pitchFamily="49" charset="0"/>
              </a:rPr>
              <a:t>def</a:t>
            </a:r>
            <a:r>
              <a:rPr lang="en-US" sz="3200" b="1">
                <a:solidFill>
                  <a:srgbClr val="000000"/>
                </a:solidFill>
                <a:latin typeface="Courier New" pitchFamily="49" charset="0"/>
              </a:rPr>
              <a:t> scoresFor(self, b):</a:t>
            </a:r>
          </a:p>
        </p:txBody>
      </p:sp>
      <p:sp>
        <p:nvSpPr>
          <p:cNvPr id="128003" name="Text Box 7"/>
          <p:cNvSpPr txBox="1">
            <a:spLocks noChangeArrowheads="1"/>
          </p:cNvSpPr>
          <p:nvPr/>
        </p:nvSpPr>
        <p:spPr bwMode="auto">
          <a:xfrm>
            <a:off x="6523038" y="76200"/>
            <a:ext cx="2544762" cy="2139950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lnSpc>
                <a:spcPct val="90000"/>
              </a:lnSpc>
              <a:spcBef>
                <a:spcPct val="50000"/>
              </a:spcBef>
            </a:pPr>
            <a:r>
              <a:rPr lang="en-US" sz="1600">
                <a:solidFill>
                  <a:srgbClr val="0B04FF"/>
                </a:solidFill>
                <a:latin typeface="Calibri" pitchFamily="34" charset="0"/>
              </a:rPr>
              <a:t>(0) Start all scores at 50.</a:t>
            </a:r>
          </a:p>
          <a:p>
            <a:pPr>
              <a:lnSpc>
                <a:spcPct val="90000"/>
              </a:lnSpc>
              <a:spcBef>
                <a:spcPct val="50000"/>
              </a:spcBef>
            </a:pPr>
            <a:r>
              <a:rPr lang="en-US" sz="1600">
                <a:solidFill>
                  <a:srgbClr val="0B04FF"/>
                </a:solidFill>
                <a:latin typeface="Calibri" pitchFamily="34" charset="0"/>
              </a:rPr>
              <a:t>(1) For each possible move</a:t>
            </a:r>
          </a:p>
          <a:p>
            <a:pPr>
              <a:lnSpc>
                <a:spcPct val="90000"/>
              </a:lnSpc>
              <a:spcBef>
                <a:spcPct val="50000"/>
              </a:spcBef>
            </a:pPr>
            <a:r>
              <a:rPr lang="en-US" sz="1600">
                <a:solidFill>
                  <a:srgbClr val="800000"/>
                </a:solidFill>
                <a:latin typeface="Calibri" pitchFamily="34" charset="0"/>
              </a:rPr>
              <a:t>(2) If needed +possible, add the move to the board </a:t>
            </a:r>
            <a:r>
              <a:rPr lang="en-US" sz="16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b</a:t>
            </a:r>
          </a:p>
          <a:p>
            <a:pPr>
              <a:lnSpc>
                <a:spcPct val="90000"/>
              </a:lnSpc>
              <a:spcBef>
                <a:spcPct val="50000"/>
              </a:spcBef>
            </a:pPr>
            <a:r>
              <a:rPr lang="en-US" sz="1600">
                <a:solidFill>
                  <a:srgbClr val="008000"/>
                </a:solidFill>
                <a:latin typeface="Calibri" pitchFamily="34" charset="0"/>
              </a:rPr>
              <a:t>(3) Ask an OPPONENT its </a:t>
            </a:r>
            <a:r>
              <a:rPr lang="en-US" sz="1600" b="1">
                <a:solidFill>
                  <a:srgbClr val="008000"/>
                </a:solidFill>
                <a:latin typeface="Courier New" pitchFamily="49" charset="0"/>
                <a:cs typeface="Courier New" pitchFamily="49" charset="0"/>
              </a:rPr>
              <a:t>scoresFor</a:t>
            </a:r>
            <a:r>
              <a:rPr lang="en-US" sz="1600">
                <a:solidFill>
                  <a:srgbClr val="008000"/>
                </a:solidFill>
                <a:latin typeface="Calibri" pitchFamily="34" charset="0"/>
              </a:rPr>
              <a:t> at ply-1 </a:t>
            </a:r>
            <a:r>
              <a:rPr lang="en-US" sz="1600">
                <a:solidFill>
                  <a:srgbClr val="FF0000"/>
                </a:solidFill>
                <a:latin typeface="Calibri" pitchFamily="34" charset="0"/>
              </a:rPr>
              <a:t>(!)</a:t>
            </a:r>
          </a:p>
          <a:p>
            <a:pPr>
              <a:lnSpc>
                <a:spcPct val="90000"/>
              </a:lnSpc>
              <a:spcBef>
                <a:spcPct val="50000"/>
              </a:spcBef>
            </a:pPr>
            <a:r>
              <a:rPr lang="en-US" sz="1600">
                <a:solidFill>
                  <a:srgbClr val="000000"/>
                </a:solidFill>
                <a:latin typeface="Calibri" pitchFamily="34" charset="0"/>
              </a:rPr>
              <a:t>(4) compute </a:t>
            </a:r>
            <a:r>
              <a:rPr lang="en-US" sz="1600" b="1">
                <a:solidFill>
                  <a:srgbClr val="000000"/>
                </a:solidFill>
                <a:latin typeface="Courier New" pitchFamily="49" charset="0"/>
                <a:cs typeface="Courier New" pitchFamily="49" charset="0"/>
              </a:rPr>
              <a:t>self</a:t>
            </a:r>
            <a:r>
              <a:rPr lang="en-US" sz="1600">
                <a:solidFill>
                  <a:srgbClr val="000000"/>
                </a:solidFill>
                <a:latin typeface="Calibri" pitchFamily="34" charset="0"/>
              </a:rPr>
              <a:t>'s score</a:t>
            </a:r>
          </a:p>
        </p:txBody>
      </p:sp>
      <p:sp>
        <p:nvSpPr>
          <p:cNvPr id="128004" name="Rectangle 8"/>
          <p:cNvSpPr>
            <a:spLocks noChangeArrowheads="1"/>
          </p:cNvSpPr>
          <p:nvPr/>
        </p:nvSpPr>
        <p:spPr bwMode="auto">
          <a:xfrm>
            <a:off x="2527300" y="1073150"/>
            <a:ext cx="1841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28005" name="Rectangle 37"/>
          <p:cNvSpPr>
            <a:spLocks noChangeArrowheads="1"/>
          </p:cNvSpPr>
          <p:nvPr/>
        </p:nvSpPr>
        <p:spPr bwMode="auto">
          <a:xfrm>
            <a:off x="709613" y="838200"/>
            <a:ext cx="5259387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800" b="1">
                <a:solidFill>
                  <a:srgbClr val="000000"/>
                </a:solidFill>
                <a:latin typeface="Courier New" pitchFamily="49" charset="0"/>
              </a:rPr>
              <a:t>""" MUST return a list of 7 scores!! </a:t>
            </a:r>
          </a:p>
          <a:p>
            <a:r>
              <a:rPr lang="en-US" sz="1800" b="1">
                <a:solidFill>
                  <a:srgbClr val="000000"/>
                </a:solidFill>
                <a:latin typeface="Courier New" pitchFamily="49" charset="0"/>
              </a:rPr>
              <a:t>"""</a:t>
            </a:r>
          </a:p>
        </p:txBody>
      </p:sp>
      <p:sp>
        <p:nvSpPr>
          <p:cNvPr id="128006" name="Rectangle 45"/>
          <p:cNvSpPr>
            <a:spLocks noChangeArrowheads="1"/>
          </p:cNvSpPr>
          <p:nvPr/>
        </p:nvSpPr>
        <p:spPr bwMode="auto">
          <a:xfrm>
            <a:off x="725488" y="1562100"/>
            <a:ext cx="5194300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2100" b="1">
                <a:solidFill>
                  <a:srgbClr val="0B04FF"/>
                </a:solidFill>
                <a:latin typeface="Courier New" pitchFamily="49" charset="0"/>
              </a:rPr>
              <a:t>scores = [50,50,50,50,50,50,50]</a:t>
            </a:r>
            <a:endParaRPr lang="en-US" sz="2100">
              <a:solidFill>
                <a:srgbClr val="0B04FF"/>
              </a:solidFill>
            </a:endParaRPr>
          </a:p>
        </p:txBody>
      </p:sp>
      <p:sp>
        <p:nvSpPr>
          <p:cNvPr id="128007" name="Rectangle 46"/>
          <p:cNvSpPr>
            <a:spLocks noChangeArrowheads="1"/>
          </p:cNvSpPr>
          <p:nvPr/>
        </p:nvSpPr>
        <p:spPr bwMode="auto">
          <a:xfrm>
            <a:off x="714375" y="2049463"/>
            <a:ext cx="4224338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2100" b="1">
                <a:solidFill>
                  <a:srgbClr val="0B04FF"/>
                </a:solidFill>
                <a:latin typeface="Courier New" pitchFamily="49" charset="0"/>
              </a:rPr>
              <a:t>for col in range( 0, 7 ):</a:t>
            </a:r>
            <a:endParaRPr lang="en-US" sz="2100">
              <a:solidFill>
                <a:srgbClr val="0B04FF"/>
              </a:solidFill>
            </a:endParaRPr>
          </a:p>
        </p:txBody>
      </p:sp>
      <p:cxnSp>
        <p:nvCxnSpPr>
          <p:cNvPr id="128008" name="Straight Arrow Connector 48"/>
          <p:cNvCxnSpPr>
            <a:cxnSpLocks noChangeShapeType="1"/>
          </p:cNvCxnSpPr>
          <p:nvPr/>
        </p:nvCxnSpPr>
        <p:spPr bwMode="auto">
          <a:xfrm rot="5400000">
            <a:off x="4000500" y="1333500"/>
            <a:ext cx="457200" cy="228600"/>
          </a:xfrm>
          <a:prstGeom prst="straightConnector1">
            <a:avLst/>
          </a:prstGeom>
          <a:noFill/>
          <a:ln w="9525">
            <a:solidFill>
              <a:schemeClr val="tx1"/>
            </a:solidFill>
            <a:round/>
            <a:headEnd/>
            <a:tailEnd type="stealth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ounded Rectangle 6"/>
          <p:cNvSpPr/>
          <p:nvPr/>
        </p:nvSpPr>
        <p:spPr bwMode="auto">
          <a:xfrm>
            <a:off x="304799" y="1670222"/>
            <a:ext cx="8159579" cy="691978"/>
          </a:xfrm>
          <a:prstGeom prst="roundRect">
            <a:avLst/>
          </a:prstGeom>
          <a:solidFill>
            <a:schemeClr val="tx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itchFamily="-106" charset="0"/>
              <a:ea typeface="ＭＳ Ｐゴシック" pitchFamily="-106" charset="-128"/>
              <a:cs typeface="ＭＳ Ｐゴシック" pitchFamily="-106" charset="-128"/>
            </a:endParaRPr>
          </a:p>
        </p:txBody>
      </p:sp>
      <p:sp>
        <p:nvSpPr>
          <p:cNvPr id="10242" name="Text Box 5"/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304799" y="216903"/>
            <a:ext cx="8534399" cy="7078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MS PGothic" pitchFamily="34" charset="-128"/>
              </a:rPr>
              <a:t>Two Ply</a:t>
            </a:r>
            <a:endParaRPr kumimoji="0" lang="en-US" sz="1800" b="1" i="1" u="none" strike="noStrike" kern="1200" cap="none" spc="0" normalizeH="0" baseline="0" noProof="0" dirty="0">
              <a:ln>
                <a:noFill/>
              </a:ln>
              <a:solidFill>
                <a:srgbClr val="333399"/>
              </a:solidFill>
              <a:effectLst/>
              <a:uLnTx/>
              <a:uFillTx/>
              <a:latin typeface="Cambria" panose="02040503050406030204" pitchFamily="18" charset="0"/>
              <a:ea typeface="MS PGothic" pitchFamily="34" charset="-128"/>
            </a:endParaRPr>
          </a:p>
        </p:txBody>
      </p:sp>
      <p:sp>
        <p:nvSpPr>
          <p:cNvPr id="10244" name="Text Box 50"/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4953000" y="3376743"/>
            <a:ext cx="3048000" cy="256685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4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Courier New" pitchFamily="49" charset="0"/>
                <a:ea typeface="MS PGothic" pitchFamily="34" charset="-128"/>
              </a:rPr>
              <a:t>| | | | | | | |</a:t>
            </a:r>
          </a:p>
          <a:p>
            <a:pPr marL="0" marR="0" lvl="0" indent="0" algn="l" defTabSz="914400" rtl="0" eaLnBrk="0" fontAlgn="base" latinLnBrk="0" hangingPunct="0">
              <a:lnSpc>
                <a:spcPct val="4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Courier New" pitchFamily="49" charset="0"/>
                <a:ea typeface="MS PGothic" pitchFamily="34" charset="-128"/>
              </a:rPr>
              <a:t>| | | | | | | |</a:t>
            </a:r>
          </a:p>
          <a:p>
            <a:pPr marL="0" marR="0" lvl="0" indent="0" algn="l" defTabSz="914400" rtl="0" eaLnBrk="0" fontAlgn="base" latinLnBrk="0" hangingPunct="0">
              <a:lnSpc>
                <a:spcPct val="4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Courier New" pitchFamily="49" charset="0"/>
                <a:ea typeface="MS PGothic" pitchFamily="34" charset="-128"/>
              </a:rPr>
              <a:t>| | | </a:t>
            </a:r>
            <a:r>
              <a:rPr kumimoji="0" lang="en-US" sz="2400" b="1" i="0" u="none" strike="noStrike" kern="1200" cap="none" spc="0" normalizeH="0" baseline="0" noProof="0" dirty="0" smtClean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Courier New" pitchFamily="49" charset="0"/>
                <a:ea typeface="MS PGothic" pitchFamily="34" charset="-128"/>
              </a:rPr>
              <a:t>|</a:t>
            </a:r>
            <a:r>
              <a:rPr kumimoji="0" lang="en-US" sz="2400" b="1" i="0" u="none" strike="noStrike" kern="1200" cap="none" spc="0" normalizeH="0" noProof="0" dirty="0" smtClean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Courier New" pitchFamily="49" charset="0"/>
                <a:ea typeface="MS PGothic" pitchFamily="34" charset="-128"/>
              </a:rPr>
              <a:t> </a:t>
            </a:r>
            <a:r>
              <a:rPr kumimoji="0" lang="en-US" sz="2400" b="1" i="0" u="none" strike="noStrike" kern="1200" cap="none" spc="0" normalizeH="0" baseline="0" noProof="0" dirty="0" smtClean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Courier New" pitchFamily="49" charset="0"/>
                <a:ea typeface="MS PGothic" pitchFamily="34" charset="-128"/>
              </a:rPr>
              <a:t>| </a:t>
            </a: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Courier New" pitchFamily="49" charset="0"/>
                <a:ea typeface="MS PGothic" pitchFamily="34" charset="-128"/>
              </a:rPr>
              <a:t>| | |</a:t>
            </a:r>
          </a:p>
          <a:p>
            <a:pPr marL="0" marR="0" lvl="0" indent="0" algn="l" defTabSz="914400" rtl="0" eaLnBrk="0" fontAlgn="base" latinLnBrk="0" hangingPunct="0">
              <a:lnSpc>
                <a:spcPct val="4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Courier New" pitchFamily="49" charset="0"/>
                <a:ea typeface="MS PGothic" pitchFamily="34" charset="-128"/>
              </a:rPr>
              <a:t>| | | |X| | | |</a:t>
            </a:r>
          </a:p>
          <a:p>
            <a:pPr marL="0" marR="0" lvl="0" indent="0" algn="l" defTabSz="914400" rtl="0" eaLnBrk="0" fontAlgn="base" latinLnBrk="0" hangingPunct="0">
              <a:lnSpc>
                <a:spcPct val="4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Courier New" pitchFamily="49" charset="0"/>
                <a:ea typeface="MS PGothic" pitchFamily="34" charset="-128"/>
              </a:rPr>
              <a:t>| |</a:t>
            </a:r>
            <a:r>
              <a:rPr kumimoji="0" lang="en-US" sz="2400" b="1" i="0" u="none" strike="noStrike" kern="1200" cap="none" spc="0" normalizeH="0" baseline="0" noProof="0" dirty="0" smtClean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Courier New" pitchFamily="49" charset="0"/>
                <a:ea typeface="MS PGothic" pitchFamily="34" charset="-128"/>
              </a:rPr>
              <a:t>X|X|X|O| </a:t>
            </a: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Courier New" pitchFamily="49" charset="0"/>
                <a:ea typeface="MS PGothic" pitchFamily="34" charset="-128"/>
              </a:rPr>
              <a:t>| |</a:t>
            </a:r>
          </a:p>
          <a:p>
            <a:pPr marL="0" marR="0" lvl="0" indent="0" algn="l" defTabSz="914400" rtl="0" eaLnBrk="0" fontAlgn="base" latinLnBrk="0" hangingPunct="0">
              <a:lnSpc>
                <a:spcPct val="4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 smtClean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Courier New" pitchFamily="49" charset="0"/>
                <a:ea typeface="MS PGothic" pitchFamily="34" charset="-128"/>
              </a:rPr>
              <a:t>|</a:t>
            </a:r>
            <a:r>
              <a:rPr lang="en-US" b="1" dirty="0">
                <a:solidFill>
                  <a:srgbClr val="333399"/>
                </a:solidFill>
                <a:latin typeface="Courier New" pitchFamily="49" charset="0"/>
              </a:rPr>
              <a:t> </a:t>
            </a:r>
            <a:r>
              <a:rPr kumimoji="0" lang="en-US" sz="2400" b="1" i="0" u="none" strike="noStrike" kern="1200" cap="none" spc="0" normalizeH="0" baseline="0" noProof="0" dirty="0" smtClean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Courier New" pitchFamily="49" charset="0"/>
                <a:ea typeface="MS PGothic" pitchFamily="34" charset="-128"/>
              </a:rPr>
              <a:t>|O|O|O|X|O| |</a:t>
            </a:r>
            <a:endParaRPr kumimoji="0" lang="en-US" sz="2400" b="1" i="0" u="none" strike="noStrike" kern="1200" cap="none" spc="0" normalizeH="0" baseline="0" noProof="0" dirty="0">
              <a:ln>
                <a:noFill/>
              </a:ln>
              <a:solidFill>
                <a:srgbClr val="333399"/>
              </a:solidFill>
              <a:effectLst/>
              <a:uLnTx/>
              <a:uFillTx/>
              <a:latin typeface="Courier New" pitchFamily="49" charset="0"/>
              <a:ea typeface="MS PGothic" pitchFamily="34" charset="-128"/>
            </a:endParaRPr>
          </a:p>
          <a:p>
            <a:pPr marL="0" marR="0" lvl="0" indent="0" algn="l" defTabSz="914400" rtl="0" eaLnBrk="0" fontAlgn="base" latinLnBrk="0" hangingPunct="0">
              <a:lnSpc>
                <a:spcPct val="4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Courier New" pitchFamily="49" charset="0"/>
                <a:ea typeface="MS PGothic" pitchFamily="34" charset="-128"/>
              </a:rPr>
              <a:t>---------------</a:t>
            </a:r>
          </a:p>
          <a:p>
            <a:pPr marL="0" marR="0" lvl="0" indent="0" algn="l" defTabSz="914400" rtl="0" eaLnBrk="0" fontAlgn="base" latinLnBrk="0" hangingPunct="0">
              <a:lnSpc>
                <a:spcPct val="4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Courier New" pitchFamily="49" charset="0"/>
                <a:ea typeface="MS PGothic" pitchFamily="34" charset="-128"/>
              </a:rPr>
              <a:t> 0 1 2 3 4 5 6</a:t>
            </a:r>
          </a:p>
        </p:txBody>
      </p:sp>
      <p:sp>
        <p:nvSpPr>
          <p:cNvPr id="10248" name="Oval 68"/>
          <p:cNvSpPr>
            <a:spLocks noChangeArrowheads="1"/>
          </p:cNvSpPr>
          <p:nvPr/>
        </p:nvSpPr>
        <p:spPr bwMode="auto">
          <a:xfrm>
            <a:off x="1355725" y="324021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</a:endParaRPr>
          </a:p>
        </p:txBody>
      </p:sp>
      <p:sp>
        <p:nvSpPr>
          <p:cNvPr id="10249" name="Oval 69"/>
          <p:cNvSpPr>
            <a:spLocks noChangeArrowheads="1"/>
          </p:cNvSpPr>
          <p:nvPr/>
        </p:nvSpPr>
        <p:spPr bwMode="auto">
          <a:xfrm>
            <a:off x="1355725" y="360216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</a:endParaRPr>
          </a:p>
        </p:txBody>
      </p:sp>
      <p:sp>
        <p:nvSpPr>
          <p:cNvPr id="10250" name="Oval 70"/>
          <p:cNvSpPr>
            <a:spLocks noChangeArrowheads="1"/>
          </p:cNvSpPr>
          <p:nvPr/>
        </p:nvSpPr>
        <p:spPr bwMode="auto">
          <a:xfrm>
            <a:off x="1355725" y="396570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</a:endParaRPr>
          </a:p>
        </p:txBody>
      </p:sp>
      <p:sp>
        <p:nvSpPr>
          <p:cNvPr id="10251" name="Oval 71"/>
          <p:cNvSpPr>
            <a:spLocks noChangeArrowheads="1"/>
          </p:cNvSpPr>
          <p:nvPr/>
        </p:nvSpPr>
        <p:spPr bwMode="auto">
          <a:xfrm>
            <a:off x="1355725" y="4329243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</a:endParaRPr>
          </a:p>
        </p:txBody>
      </p:sp>
      <p:sp>
        <p:nvSpPr>
          <p:cNvPr id="10252" name="Oval 72"/>
          <p:cNvSpPr>
            <a:spLocks noChangeArrowheads="1"/>
          </p:cNvSpPr>
          <p:nvPr/>
        </p:nvSpPr>
        <p:spPr bwMode="auto">
          <a:xfrm>
            <a:off x="1355725" y="469278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</a:endParaRPr>
          </a:p>
        </p:txBody>
      </p:sp>
      <p:sp>
        <p:nvSpPr>
          <p:cNvPr id="10253" name="Oval 73"/>
          <p:cNvSpPr>
            <a:spLocks noChangeArrowheads="1"/>
          </p:cNvSpPr>
          <p:nvPr/>
        </p:nvSpPr>
        <p:spPr bwMode="auto">
          <a:xfrm>
            <a:off x="1355725" y="505631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</a:endParaRPr>
          </a:p>
        </p:txBody>
      </p:sp>
      <p:sp>
        <p:nvSpPr>
          <p:cNvPr id="10254" name="Oval 74"/>
          <p:cNvSpPr>
            <a:spLocks noChangeArrowheads="1"/>
          </p:cNvSpPr>
          <p:nvPr/>
        </p:nvSpPr>
        <p:spPr bwMode="auto">
          <a:xfrm>
            <a:off x="1736725" y="324021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</a:endParaRPr>
          </a:p>
        </p:txBody>
      </p:sp>
      <p:sp>
        <p:nvSpPr>
          <p:cNvPr id="10255" name="Oval 75"/>
          <p:cNvSpPr>
            <a:spLocks noChangeArrowheads="1"/>
          </p:cNvSpPr>
          <p:nvPr/>
        </p:nvSpPr>
        <p:spPr bwMode="auto">
          <a:xfrm>
            <a:off x="1736725" y="360216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</a:endParaRPr>
          </a:p>
        </p:txBody>
      </p:sp>
      <p:sp>
        <p:nvSpPr>
          <p:cNvPr id="10256" name="Oval 76"/>
          <p:cNvSpPr>
            <a:spLocks noChangeArrowheads="1"/>
          </p:cNvSpPr>
          <p:nvPr/>
        </p:nvSpPr>
        <p:spPr bwMode="auto">
          <a:xfrm>
            <a:off x="1736725" y="396570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</a:endParaRPr>
          </a:p>
        </p:txBody>
      </p:sp>
      <p:sp>
        <p:nvSpPr>
          <p:cNvPr id="10257" name="Oval 77"/>
          <p:cNvSpPr>
            <a:spLocks noChangeArrowheads="1"/>
          </p:cNvSpPr>
          <p:nvPr/>
        </p:nvSpPr>
        <p:spPr bwMode="auto">
          <a:xfrm>
            <a:off x="1736725" y="4329243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</a:endParaRPr>
          </a:p>
        </p:txBody>
      </p:sp>
      <p:sp>
        <p:nvSpPr>
          <p:cNvPr id="10258" name="Oval 78"/>
          <p:cNvSpPr>
            <a:spLocks noChangeArrowheads="1"/>
          </p:cNvSpPr>
          <p:nvPr/>
        </p:nvSpPr>
        <p:spPr bwMode="auto">
          <a:xfrm>
            <a:off x="1736725" y="4692780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</a:endParaRPr>
          </a:p>
        </p:txBody>
      </p:sp>
      <p:sp>
        <p:nvSpPr>
          <p:cNvPr id="10259" name="Oval 79"/>
          <p:cNvSpPr>
            <a:spLocks noChangeArrowheads="1"/>
          </p:cNvSpPr>
          <p:nvPr/>
        </p:nvSpPr>
        <p:spPr bwMode="auto">
          <a:xfrm>
            <a:off x="2117725" y="324021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</a:endParaRPr>
          </a:p>
        </p:txBody>
      </p:sp>
      <p:sp>
        <p:nvSpPr>
          <p:cNvPr id="10260" name="Oval 80"/>
          <p:cNvSpPr>
            <a:spLocks noChangeArrowheads="1"/>
          </p:cNvSpPr>
          <p:nvPr/>
        </p:nvSpPr>
        <p:spPr bwMode="auto">
          <a:xfrm>
            <a:off x="2117725" y="360216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</a:endParaRPr>
          </a:p>
        </p:txBody>
      </p:sp>
      <p:sp>
        <p:nvSpPr>
          <p:cNvPr id="10261" name="Oval 81"/>
          <p:cNvSpPr>
            <a:spLocks noChangeArrowheads="1"/>
          </p:cNvSpPr>
          <p:nvPr/>
        </p:nvSpPr>
        <p:spPr bwMode="auto">
          <a:xfrm>
            <a:off x="2117725" y="396570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</a:endParaRPr>
          </a:p>
        </p:txBody>
      </p:sp>
      <p:sp>
        <p:nvSpPr>
          <p:cNvPr id="10262" name="Oval 82"/>
          <p:cNvSpPr>
            <a:spLocks noChangeArrowheads="1"/>
          </p:cNvSpPr>
          <p:nvPr/>
        </p:nvSpPr>
        <p:spPr bwMode="auto">
          <a:xfrm>
            <a:off x="2117725" y="4329243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</a:endParaRPr>
          </a:p>
        </p:txBody>
      </p:sp>
      <p:sp>
        <p:nvSpPr>
          <p:cNvPr id="10263" name="Oval 83"/>
          <p:cNvSpPr>
            <a:spLocks noChangeArrowheads="1"/>
          </p:cNvSpPr>
          <p:nvPr/>
        </p:nvSpPr>
        <p:spPr bwMode="auto">
          <a:xfrm>
            <a:off x="2117725" y="4692780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</a:endParaRPr>
          </a:p>
        </p:txBody>
      </p:sp>
      <p:sp>
        <p:nvSpPr>
          <p:cNvPr id="10264" name="Oval 84"/>
          <p:cNvSpPr>
            <a:spLocks noChangeArrowheads="1"/>
          </p:cNvSpPr>
          <p:nvPr/>
        </p:nvSpPr>
        <p:spPr bwMode="auto">
          <a:xfrm>
            <a:off x="2498725" y="324021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</a:endParaRPr>
          </a:p>
        </p:txBody>
      </p:sp>
      <p:sp>
        <p:nvSpPr>
          <p:cNvPr id="10265" name="Oval 85"/>
          <p:cNvSpPr>
            <a:spLocks noChangeArrowheads="1"/>
          </p:cNvSpPr>
          <p:nvPr/>
        </p:nvSpPr>
        <p:spPr bwMode="auto">
          <a:xfrm>
            <a:off x="2498725" y="360216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</a:endParaRPr>
          </a:p>
        </p:txBody>
      </p:sp>
      <p:sp>
        <p:nvSpPr>
          <p:cNvPr id="10266" name="Oval 86"/>
          <p:cNvSpPr>
            <a:spLocks noChangeArrowheads="1"/>
          </p:cNvSpPr>
          <p:nvPr/>
        </p:nvSpPr>
        <p:spPr bwMode="auto">
          <a:xfrm>
            <a:off x="2498725" y="396570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</a:endParaRPr>
          </a:p>
        </p:txBody>
      </p:sp>
      <p:sp>
        <p:nvSpPr>
          <p:cNvPr id="10267" name="Oval 87"/>
          <p:cNvSpPr>
            <a:spLocks noChangeArrowheads="1"/>
          </p:cNvSpPr>
          <p:nvPr/>
        </p:nvSpPr>
        <p:spPr bwMode="auto">
          <a:xfrm>
            <a:off x="2498725" y="4329243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</a:endParaRPr>
          </a:p>
        </p:txBody>
      </p:sp>
      <p:sp>
        <p:nvSpPr>
          <p:cNvPr id="10268" name="Oval 88"/>
          <p:cNvSpPr>
            <a:spLocks noChangeArrowheads="1"/>
          </p:cNvSpPr>
          <p:nvPr/>
        </p:nvSpPr>
        <p:spPr bwMode="auto">
          <a:xfrm>
            <a:off x="2498725" y="4692780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</a:endParaRPr>
          </a:p>
        </p:txBody>
      </p:sp>
      <p:sp>
        <p:nvSpPr>
          <p:cNvPr id="10269" name="Oval 89"/>
          <p:cNvSpPr>
            <a:spLocks noChangeArrowheads="1"/>
          </p:cNvSpPr>
          <p:nvPr/>
        </p:nvSpPr>
        <p:spPr bwMode="auto">
          <a:xfrm>
            <a:off x="2879725" y="324021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</a:endParaRPr>
          </a:p>
        </p:txBody>
      </p:sp>
      <p:sp>
        <p:nvSpPr>
          <p:cNvPr id="10270" name="Oval 90"/>
          <p:cNvSpPr>
            <a:spLocks noChangeArrowheads="1"/>
          </p:cNvSpPr>
          <p:nvPr/>
        </p:nvSpPr>
        <p:spPr bwMode="auto">
          <a:xfrm>
            <a:off x="2879725" y="360216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</a:endParaRPr>
          </a:p>
        </p:txBody>
      </p:sp>
      <p:sp>
        <p:nvSpPr>
          <p:cNvPr id="10271" name="Oval 91"/>
          <p:cNvSpPr>
            <a:spLocks noChangeArrowheads="1"/>
          </p:cNvSpPr>
          <p:nvPr/>
        </p:nvSpPr>
        <p:spPr bwMode="auto">
          <a:xfrm>
            <a:off x="2879725" y="396570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</a:endParaRPr>
          </a:p>
        </p:txBody>
      </p:sp>
      <p:sp>
        <p:nvSpPr>
          <p:cNvPr id="10272" name="Oval 92"/>
          <p:cNvSpPr>
            <a:spLocks noChangeArrowheads="1"/>
          </p:cNvSpPr>
          <p:nvPr/>
        </p:nvSpPr>
        <p:spPr bwMode="auto">
          <a:xfrm>
            <a:off x="2879725" y="4329243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</a:endParaRPr>
          </a:p>
        </p:txBody>
      </p:sp>
      <p:sp>
        <p:nvSpPr>
          <p:cNvPr id="10273" name="Oval 93"/>
          <p:cNvSpPr>
            <a:spLocks noChangeArrowheads="1"/>
          </p:cNvSpPr>
          <p:nvPr/>
        </p:nvSpPr>
        <p:spPr bwMode="auto">
          <a:xfrm>
            <a:off x="2879725" y="5056318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</a:endParaRPr>
          </a:p>
        </p:txBody>
      </p:sp>
      <p:sp>
        <p:nvSpPr>
          <p:cNvPr id="10274" name="Oval 94"/>
          <p:cNvSpPr>
            <a:spLocks noChangeArrowheads="1"/>
          </p:cNvSpPr>
          <p:nvPr/>
        </p:nvSpPr>
        <p:spPr bwMode="auto">
          <a:xfrm>
            <a:off x="3260725" y="324021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</a:endParaRPr>
          </a:p>
        </p:txBody>
      </p:sp>
      <p:sp>
        <p:nvSpPr>
          <p:cNvPr id="10275" name="Oval 95"/>
          <p:cNvSpPr>
            <a:spLocks noChangeArrowheads="1"/>
          </p:cNvSpPr>
          <p:nvPr/>
        </p:nvSpPr>
        <p:spPr bwMode="auto">
          <a:xfrm>
            <a:off x="3260725" y="360216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</a:endParaRPr>
          </a:p>
        </p:txBody>
      </p:sp>
      <p:sp>
        <p:nvSpPr>
          <p:cNvPr id="10276" name="Oval 96"/>
          <p:cNvSpPr>
            <a:spLocks noChangeArrowheads="1"/>
          </p:cNvSpPr>
          <p:nvPr/>
        </p:nvSpPr>
        <p:spPr bwMode="auto">
          <a:xfrm>
            <a:off x="3260725" y="396570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</a:endParaRPr>
          </a:p>
        </p:txBody>
      </p:sp>
      <p:sp>
        <p:nvSpPr>
          <p:cNvPr id="10277" name="Oval 97"/>
          <p:cNvSpPr>
            <a:spLocks noChangeArrowheads="1"/>
          </p:cNvSpPr>
          <p:nvPr/>
        </p:nvSpPr>
        <p:spPr bwMode="auto">
          <a:xfrm>
            <a:off x="3260725" y="4329243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</a:endParaRPr>
          </a:p>
        </p:txBody>
      </p:sp>
      <p:sp>
        <p:nvSpPr>
          <p:cNvPr id="10278" name="Oval 98"/>
          <p:cNvSpPr>
            <a:spLocks noChangeArrowheads="1"/>
          </p:cNvSpPr>
          <p:nvPr/>
        </p:nvSpPr>
        <p:spPr bwMode="auto">
          <a:xfrm>
            <a:off x="3260725" y="469278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</a:endParaRPr>
          </a:p>
        </p:txBody>
      </p:sp>
      <p:sp>
        <p:nvSpPr>
          <p:cNvPr id="10279" name="Oval 99"/>
          <p:cNvSpPr>
            <a:spLocks noChangeArrowheads="1"/>
          </p:cNvSpPr>
          <p:nvPr/>
        </p:nvSpPr>
        <p:spPr bwMode="auto">
          <a:xfrm>
            <a:off x="3641725" y="324021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</a:endParaRPr>
          </a:p>
        </p:txBody>
      </p:sp>
      <p:sp>
        <p:nvSpPr>
          <p:cNvPr id="10280" name="Oval 100"/>
          <p:cNvSpPr>
            <a:spLocks noChangeArrowheads="1"/>
          </p:cNvSpPr>
          <p:nvPr/>
        </p:nvSpPr>
        <p:spPr bwMode="auto">
          <a:xfrm>
            <a:off x="3641725" y="360216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</a:endParaRPr>
          </a:p>
        </p:txBody>
      </p:sp>
      <p:sp>
        <p:nvSpPr>
          <p:cNvPr id="10281" name="Oval 101"/>
          <p:cNvSpPr>
            <a:spLocks noChangeArrowheads="1"/>
          </p:cNvSpPr>
          <p:nvPr/>
        </p:nvSpPr>
        <p:spPr bwMode="auto">
          <a:xfrm>
            <a:off x="3641725" y="396570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</a:endParaRPr>
          </a:p>
        </p:txBody>
      </p:sp>
      <p:sp>
        <p:nvSpPr>
          <p:cNvPr id="10282" name="Oval 102"/>
          <p:cNvSpPr>
            <a:spLocks noChangeArrowheads="1"/>
          </p:cNvSpPr>
          <p:nvPr/>
        </p:nvSpPr>
        <p:spPr bwMode="auto">
          <a:xfrm>
            <a:off x="3641725" y="4329243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</a:endParaRPr>
          </a:p>
        </p:txBody>
      </p:sp>
      <p:sp>
        <p:nvSpPr>
          <p:cNvPr id="10283" name="Oval 103"/>
          <p:cNvSpPr>
            <a:spLocks noChangeArrowheads="1"/>
          </p:cNvSpPr>
          <p:nvPr/>
        </p:nvSpPr>
        <p:spPr bwMode="auto">
          <a:xfrm>
            <a:off x="3641725" y="469278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</a:endParaRPr>
          </a:p>
        </p:txBody>
      </p:sp>
      <p:sp>
        <p:nvSpPr>
          <p:cNvPr id="10284" name="Oval 104"/>
          <p:cNvSpPr>
            <a:spLocks noChangeArrowheads="1"/>
          </p:cNvSpPr>
          <p:nvPr/>
        </p:nvSpPr>
        <p:spPr bwMode="auto">
          <a:xfrm>
            <a:off x="3641725" y="505631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</a:endParaRPr>
          </a:p>
        </p:txBody>
      </p:sp>
      <p:sp>
        <p:nvSpPr>
          <p:cNvPr id="10285" name="Rectangle 105"/>
          <p:cNvSpPr>
            <a:spLocks noChangeArrowheads="1"/>
          </p:cNvSpPr>
          <p:nvPr/>
        </p:nvSpPr>
        <p:spPr bwMode="auto">
          <a:xfrm>
            <a:off x="1295400" y="3156080"/>
            <a:ext cx="2714625" cy="2278063"/>
          </a:xfrm>
          <a:prstGeom prst="rect">
            <a:avLst/>
          </a:prstGeom>
          <a:noFill/>
          <a:ln w="28575">
            <a:solidFill>
              <a:srgbClr val="008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</a:endParaRPr>
          </a:p>
        </p:txBody>
      </p:sp>
      <p:sp>
        <p:nvSpPr>
          <p:cNvPr id="10286" name="Oval 120" descr="Dark vertical"/>
          <p:cNvSpPr>
            <a:spLocks noChangeArrowheads="1"/>
          </p:cNvSpPr>
          <p:nvPr/>
        </p:nvSpPr>
        <p:spPr bwMode="auto">
          <a:xfrm>
            <a:off x="1746250" y="5064255"/>
            <a:ext cx="304800" cy="304800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</a:endParaRPr>
          </a:p>
        </p:txBody>
      </p:sp>
      <p:sp>
        <p:nvSpPr>
          <p:cNvPr id="10287" name="Oval 121" descr="Dark vertical"/>
          <p:cNvSpPr>
            <a:spLocks noChangeArrowheads="1"/>
          </p:cNvSpPr>
          <p:nvPr/>
        </p:nvSpPr>
        <p:spPr bwMode="auto">
          <a:xfrm>
            <a:off x="2127250" y="5064255"/>
            <a:ext cx="304800" cy="304800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</a:endParaRPr>
          </a:p>
        </p:txBody>
      </p:sp>
      <p:sp>
        <p:nvSpPr>
          <p:cNvPr id="10288" name="Oval 122" descr="Dark vertical"/>
          <p:cNvSpPr>
            <a:spLocks noChangeArrowheads="1"/>
          </p:cNvSpPr>
          <p:nvPr/>
        </p:nvSpPr>
        <p:spPr bwMode="auto">
          <a:xfrm>
            <a:off x="2508250" y="5064255"/>
            <a:ext cx="304800" cy="304800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</a:endParaRPr>
          </a:p>
        </p:txBody>
      </p:sp>
      <p:sp>
        <p:nvSpPr>
          <p:cNvPr id="10289" name="Oval 123" descr="Dark vertical"/>
          <p:cNvSpPr>
            <a:spLocks noChangeArrowheads="1"/>
          </p:cNvSpPr>
          <p:nvPr/>
        </p:nvSpPr>
        <p:spPr bwMode="auto">
          <a:xfrm>
            <a:off x="2879725" y="4705480"/>
            <a:ext cx="304800" cy="304800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</a:endParaRPr>
          </a:p>
        </p:txBody>
      </p:sp>
      <p:sp>
        <p:nvSpPr>
          <p:cNvPr id="10290" name="Oval 124" descr="Dark vertical"/>
          <p:cNvSpPr>
            <a:spLocks noChangeArrowheads="1"/>
          </p:cNvSpPr>
          <p:nvPr/>
        </p:nvSpPr>
        <p:spPr bwMode="auto">
          <a:xfrm>
            <a:off x="3260725" y="5049968"/>
            <a:ext cx="304800" cy="304800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</a:endParaRPr>
          </a:p>
        </p:txBody>
      </p:sp>
      <p:sp>
        <p:nvSpPr>
          <p:cNvPr id="66" name="Rectangle 65"/>
          <p:cNvSpPr/>
          <p:nvPr/>
        </p:nvSpPr>
        <p:spPr>
          <a:xfrm>
            <a:off x="759298" y="3160199"/>
            <a:ext cx="452368" cy="4001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i="0" u="none" strike="noStrike" kern="120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Calibri" panose="020F0502020204030204" pitchFamily="34" charset="0"/>
                <a:ea typeface="MS PGothic" pitchFamily="34" charset="-128"/>
              </a:rPr>
              <a:t>b1</a:t>
            </a:r>
            <a:endParaRPr kumimoji="0" lang="en-US" sz="1400" i="0" u="none" strike="noStrike" kern="1200" cap="none" spc="0" normalizeH="0" baseline="0" noProof="0" dirty="0">
              <a:ln>
                <a:noFill/>
              </a:ln>
              <a:effectLst/>
              <a:uLnTx/>
              <a:uFillTx/>
              <a:latin typeface="Calibri" panose="020F0502020204030204" pitchFamily="34" charset="0"/>
              <a:ea typeface="MS PGothic" pitchFamily="34" charset="-128"/>
            </a:endParaRPr>
          </a:p>
        </p:txBody>
      </p:sp>
      <p:sp>
        <p:nvSpPr>
          <p:cNvPr id="67" name="Rectangle 66"/>
          <p:cNvSpPr/>
          <p:nvPr/>
        </p:nvSpPr>
        <p:spPr>
          <a:xfrm>
            <a:off x="866021" y="1803512"/>
            <a:ext cx="3429144" cy="4001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sz="2000" b="1" dirty="0" err="1" smtClean="0">
                <a:solidFill>
                  <a:schemeClr val="bg1"/>
                </a:solidFill>
                <a:latin typeface="Consolas" panose="020B0609020204030204" pitchFamily="49" charset="0"/>
              </a:rPr>
              <a:t>two_ply</a:t>
            </a:r>
            <a:r>
              <a:rPr kumimoji="0" lang="en-US" sz="2000" b="1" i="0" u="none" strike="noStrike" kern="120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Consolas" panose="020B0609020204030204" pitchFamily="49" charset="0"/>
              </a:rPr>
              <a:t>.</a:t>
            </a:r>
            <a:r>
              <a:rPr kumimoji="0" lang="en-US" sz="2000" b="1" i="0" u="none" strike="noStrike" kern="1200" cap="none" spc="0" normalizeH="0" baseline="0" noProof="0" dirty="0" err="1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Consolas" panose="020B0609020204030204" pitchFamily="49" charset="0"/>
              </a:rPr>
              <a:t>scoresFor</a:t>
            </a:r>
            <a:r>
              <a:rPr kumimoji="0" lang="en-US" sz="2000" b="1" i="0" u="none" strike="noStrike" kern="120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Consolas" panose="020B0609020204030204" pitchFamily="49" charset="0"/>
              </a:rPr>
              <a:t>( b1 )</a:t>
            </a:r>
            <a:endParaRPr lang="en-US" sz="2000" b="1" dirty="0">
              <a:solidFill>
                <a:schemeClr val="bg1"/>
              </a:solidFill>
              <a:latin typeface="Consolas" panose="020B0609020204030204" pitchFamily="49" charset="0"/>
            </a:endParaRPr>
          </a:p>
        </p:txBody>
      </p:sp>
      <p:sp>
        <p:nvSpPr>
          <p:cNvPr id="2" name="Rectangle 1"/>
          <p:cNvSpPr/>
          <p:nvPr/>
        </p:nvSpPr>
        <p:spPr>
          <a:xfrm>
            <a:off x="4953000" y="1760937"/>
            <a:ext cx="2829621" cy="48474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>
              <a:lnSpc>
                <a:spcPct val="150000"/>
              </a:lnSpc>
              <a:spcBef>
                <a:spcPct val="50000"/>
              </a:spcBef>
              <a:defRPr/>
            </a:pPr>
            <a:r>
              <a:rPr lang="en-US" sz="1700" b="1" dirty="0" smtClean="0">
                <a:solidFill>
                  <a:schemeClr val="bg1"/>
                </a:solidFill>
                <a:latin typeface="Consolas" panose="020B0609020204030204" pitchFamily="49" charset="0"/>
              </a:rPr>
              <a:t>[50, 0, 0, 0, 0, 0, 0]</a:t>
            </a:r>
            <a:endParaRPr lang="en-US" sz="1700" b="1" dirty="0">
              <a:solidFill>
                <a:schemeClr val="bg1"/>
              </a:solidFill>
              <a:latin typeface="Consolas" panose="020B0609020204030204" pitchFamily="49" charset="0"/>
            </a:endParaRPr>
          </a:p>
        </p:txBody>
      </p:sp>
      <p:cxnSp>
        <p:nvCxnSpPr>
          <p:cNvPr id="9" name="Straight Arrow Connector 8"/>
          <p:cNvCxnSpPr/>
          <p:nvPr/>
        </p:nvCxnSpPr>
        <p:spPr bwMode="auto">
          <a:xfrm>
            <a:off x="5270157" y="2438400"/>
            <a:ext cx="0" cy="801818"/>
          </a:xfrm>
          <a:prstGeom prst="straightConnector1">
            <a:avLst/>
          </a:prstGeom>
          <a:solidFill>
            <a:schemeClr val="accent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triangle"/>
          </a:ln>
          <a:effectLst/>
        </p:spPr>
      </p:cxnSp>
      <p:cxnSp>
        <p:nvCxnSpPr>
          <p:cNvPr id="59" name="Straight Arrow Connector 58"/>
          <p:cNvCxnSpPr/>
          <p:nvPr/>
        </p:nvCxnSpPr>
        <p:spPr bwMode="auto">
          <a:xfrm>
            <a:off x="5690286" y="2438400"/>
            <a:ext cx="0" cy="801818"/>
          </a:xfrm>
          <a:prstGeom prst="straightConnector1">
            <a:avLst/>
          </a:prstGeom>
          <a:solidFill>
            <a:schemeClr val="accent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triangle"/>
          </a:ln>
          <a:effectLst/>
        </p:spPr>
      </p:cxnSp>
      <p:cxnSp>
        <p:nvCxnSpPr>
          <p:cNvPr id="60" name="Straight Arrow Connector 59"/>
          <p:cNvCxnSpPr/>
          <p:nvPr/>
        </p:nvCxnSpPr>
        <p:spPr bwMode="auto">
          <a:xfrm>
            <a:off x="6044514" y="2438400"/>
            <a:ext cx="0" cy="801818"/>
          </a:xfrm>
          <a:prstGeom prst="straightConnector1">
            <a:avLst/>
          </a:prstGeom>
          <a:solidFill>
            <a:schemeClr val="accent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triangle"/>
          </a:ln>
          <a:effectLst/>
        </p:spPr>
      </p:cxnSp>
      <p:cxnSp>
        <p:nvCxnSpPr>
          <p:cNvPr id="61" name="Straight Arrow Connector 60"/>
          <p:cNvCxnSpPr/>
          <p:nvPr/>
        </p:nvCxnSpPr>
        <p:spPr bwMode="auto">
          <a:xfrm>
            <a:off x="6400800" y="2438400"/>
            <a:ext cx="0" cy="801818"/>
          </a:xfrm>
          <a:prstGeom prst="straightConnector1">
            <a:avLst/>
          </a:prstGeom>
          <a:solidFill>
            <a:schemeClr val="accent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triangle"/>
          </a:ln>
          <a:effectLst/>
        </p:spPr>
      </p:cxnSp>
      <p:cxnSp>
        <p:nvCxnSpPr>
          <p:cNvPr id="62" name="Straight Arrow Connector 61"/>
          <p:cNvCxnSpPr/>
          <p:nvPr/>
        </p:nvCxnSpPr>
        <p:spPr bwMode="auto">
          <a:xfrm>
            <a:off x="6781800" y="2438400"/>
            <a:ext cx="0" cy="801818"/>
          </a:xfrm>
          <a:prstGeom prst="straightConnector1">
            <a:avLst/>
          </a:prstGeom>
          <a:solidFill>
            <a:schemeClr val="accent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triangle"/>
          </a:ln>
          <a:effectLst/>
        </p:spPr>
      </p:cxnSp>
      <p:cxnSp>
        <p:nvCxnSpPr>
          <p:cNvPr id="63" name="Straight Arrow Connector 62"/>
          <p:cNvCxnSpPr/>
          <p:nvPr/>
        </p:nvCxnSpPr>
        <p:spPr bwMode="auto">
          <a:xfrm>
            <a:off x="7150443" y="2438400"/>
            <a:ext cx="0" cy="801818"/>
          </a:xfrm>
          <a:prstGeom prst="straightConnector1">
            <a:avLst/>
          </a:prstGeom>
          <a:solidFill>
            <a:schemeClr val="accent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triangle"/>
          </a:ln>
          <a:effectLst/>
        </p:spPr>
      </p:cxnSp>
      <p:cxnSp>
        <p:nvCxnSpPr>
          <p:cNvPr id="64" name="Straight Arrow Connector 63"/>
          <p:cNvCxnSpPr/>
          <p:nvPr/>
        </p:nvCxnSpPr>
        <p:spPr bwMode="auto">
          <a:xfrm>
            <a:off x="7519086" y="2438400"/>
            <a:ext cx="0" cy="801818"/>
          </a:xfrm>
          <a:prstGeom prst="straightConnector1">
            <a:avLst/>
          </a:prstGeom>
          <a:solidFill>
            <a:schemeClr val="accent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triangle"/>
          </a:ln>
          <a:effectLst/>
        </p:spPr>
      </p:cxnSp>
      <p:sp>
        <p:nvSpPr>
          <p:cNvPr id="3" name="Right Arrow 2"/>
          <p:cNvSpPr/>
          <p:nvPr/>
        </p:nvSpPr>
        <p:spPr bwMode="auto">
          <a:xfrm>
            <a:off x="4510215" y="1892643"/>
            <a:ext cx="381000" cy="298622"/>
          </a:xfrm>
          <a:prstGeom prst="rightArrow">
            <a:avLst/>
          </a:prstGeom>
          <a:solidFill>
            <a:schemeClr val="bg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itchFamily="-106" charset="0"/>
              <a:ea typeface="ＭＳ Ｐゴシック" pitchFamily="-106" charset="-128"/>
              <a:cs typeface="ＭＳ Ｐゴシック" pitchFamily="-106" charset="-128"/>
            </a:endParaRPr>
          </a:p>
        </p:txBody>
      </p:sp>
      <p:sp>
        <p:nvSpPr>
          <p:cNvPr id="65" name="Right Arrow 64"/>
          <p:cNvSpPr/>
          <p:nvPr/>
        </p:nvSpPr>
        <p:spPr bwMode="auto">
          <a:xfrm rot="19503768">
            <a:off x="4762499" y="5284555"/>
            <a:ext cx="381000" cy="298622"/>
          </a:xfrm>
          <a:prstGeom prst="rightArrow">
            <a:avLst/>
          </a:prstGeom>
          <a:solidFill>
            <a:srgbClr val="0B04FF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itchFamily="-106" charset="0"/>
              <a:ea typeface="ＭＳ Ｐゴシック" pitchFamily="-106" charset="-128"/>
              <a:cs typeface="ＭＳ Ｐゴシック" pitchFamily="-106" charset="-128"/>
            </a:endParaRPr>
          </a:p>
        </p:txBody>
      </p:sp>
      <p:sp>
        <p:nvSpPr>
          <p:cNvPr id="4" name="Rectangle 3"/>
          <p:cNvSpPr/>
          <p:nvPr/>
        </p:nvSpPr>
        <p:spPr>
          <a:xfrm>
            <a:off x="202381" y="5652823"/>
            <a:ext cx="2186037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1600" dirty="0" smtClean="0">
                <a:solidFill>
                  <a:srgbClr val="0B04FF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At two ply, a player will see the chance for the OPPONENT ('O') to win</a:t>
            </a:r>
            <a:endParaRPr lang="en-US" sz="1600" dirty="0">
              <a:solidFill>
                <a:srgbClr val="0B04FF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68" name="Rectangle 67"/>
          <p:cNvSpPr/>
          <p:nvPr/>
        </p:nvSpPr>
        <p:spPr>
          <a:xfrm>
            <a:off x="866021" y="1238052"/>
            <a:ext cx="4416594" cy="4001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sz="2000" b="1" dirty="0" err="1" smtClean="0">
                <a:latin typeface="Consolas" panose="020B0609020204030204" pitchFamily="49" charset="0"/>
              </a:rPr>
              <a:t>two_ply</a:t>
            </a:r>
            <a:r>
              <a:rPr lang="en-US" sz="2000" b="1" dirty="0" smtClean="0">
                <a:latin typeface="Consolas" panose="020B0609020204030204" pitchFamily="49" charset="0"/>
              </a:rPr>
              <a:t> is playing 'X' (black)</a:t>
            </a:r>
            <a:endParaRPr lang="en-US" sz="2000" b="1" dirty="0">
              <a:latin typeface="Consolas" panose="020B0609020204030204" pitchFamily="49" charset="0"/>
            </a:endParaRPr>
          </a:p>
        </p:txBody>
      </p:sp>
      <p:sp>
        <p:nvSpPr>
          <p:cNvPr id="69" name="Right Arrow 68"/>
          <p:cNvSpPr/>
          <p:nvPr/>
        </p:nvSpPr>
        <p:spPr bwMode="auto">
          <a:xfrm rot="19503768">
            <a:off x="837824" y="5290905"/>
            <a:ext cx="381000" cy="298622"/>
          </a:xfrm>
          <a:prstGeom prst="rightArrow">
            <a:avLst/>
          </a:prstGeom>
          <a:solidFill>
            <a:srgbClr val="0B04FF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itchFamily="-106" charset="0"/>
              <a:ea typeface="ＭＳ Ｐゴシック" pitchFamily="-106" charset="-128"/>
              <a:cs typeface="ＭＳ Ｐゴシック" pitchFamily="-106" charset="-128"/>
            </a:endParaRPr>
          </a:p>
        </p:txBody>
      </p:sp>
      <p:grpSp>
        <p:nvGrpSpPr>
          <p:cNvPr id="70" name="Group 32"/>
          <p:cNvGrpSpPr>
            <a:grpSpLocks/>
          </p:cNvGrpSpPr>
          <p:nvPr>
            <p:custDataLst>
              <p:tags r:id="rId3"/>
            </p:custDataLst>
          </p:nvPr>
        </p:nvGrpSpPr>
        <p:grpSpPr bwMode="auto">
          <a:xfrm>
            <a:off x="8666205" y="6339016"/>
            <a:ext cx="325395" cy="366584"/>
            <a:chOff x="2928" y="1051"/>
            <a:chExt cx="840" cy="957"/>
          </a:xfrm>
        </p:grpSpPr>
        <p:sp>
          <p:nvSpPr>
            <p:cNvPr id="71" name="Freeform 33"/>
            <p:cNvSpPr>
              <a:spLocks/>
            </p:cNvSpPr>
            <p:nvPr>
              <p:custDataLst>
                <p:tags r:id="rId4"/>
              </p:custDataLst>
            </p:nvPr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24 w 1048"/>
                <a:gd name="T1" fmla="*/ 21 h 250"/>
                <a:gd name="T2" fmla="*/ 42 w 1048"/>
                <a:gd name="T3" fmla="*/ 83 h 250"/>
                <a:gd name="T4" fmla="*/ 43 w 1048"/>
                <a:gd name="T5" fmla="*/ 111 h 250"/>
                <a:gd name="T6" fmla="*/ 46 w 1048"/>
                <a:gd name="T7" fmla="*/ 126 h 250"/>
                <a:gd name="T8" fmla="*/ 48 w 1048"/>
                <a:gd name="T9" fmla="*/ 167 h 250"/>
                <a:gd name="T10" fmla="*/ 33 w 1048"/>
                <a:gd name="T11" fmla="*/ 236 h 250"/>
                <a:gd name="T12" fmla="*/ 4 w 1048"/>
                <a:gd name="T13" fmla="*/ 216 h 250"/>
                <a:gd name="T14" fmla="*/ 0 w 1048"/>
                <a:gd name="T15" fmla="*/ 195 h 250"/>
                <a:gd name="T16" fmla="*/ 2 w 1048"/>
                <a:gd name="T17" fmla="*/ 161 h 250"/>
                <a:gd name="T18" fmla="*/ 4 w 1048"/>
                <a:gd name="T19" fmla="*/ 125 h 250"/>
                <a:gd name="T20" fmla="*/ 9 w 1048"/>
                <a:gd name="T21" fmla="*/ 76 h 250"/>
                <a:gd name="T22" fmla="*/ 13 w 1048"/>
                <a:gd name="T23" fmla="*/ 55 h 250"/>
                <a:gd name="T24" fmla="*/ 15 w 1048"/>
                <a:gd name="T25" fmla="*/ 28 h 250"/>
                <a:gd name="T26" fmla="*/ 17 w 1048"/>
                <a:gd name="T27" fmla="*/ 14 h 250"/>
                <a:gd name="T28" fmla="*/ 22 w 1048"/>
                <a:gd name="T29" fmla="*/ 28 h 250"/>
                <a:gd name="T30" fmla="*/ 24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MS PGothic" pitchFamily="34" charset="-128"/>
                <a:cs typeface="+mn-cs"/>
              </a:endParaRPr>
            </a:p>
          </p:txBody>
        </p:sp>
        <p:sp>
          <p:nvSpPr>
            <p:cNvPr id="72" name="Oval 34"/>
            <p:cNvSpPr>
              <a:spLocks noChangeArrowheads="1"/>
            </p:cNvSpPr>
            <p:nvPr>
              <p:custDataLst>
                <p:tags r:id="rId5"/>
              </p:custDataLst>
            </p:nvPr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MS PGothic" pitchFamily="34" charset="-128"/>
                <a:cs typeface="+mn-cs"/>
              </a:endParaRPr>
            </a:p>
          </p:txBody>
        </p:sp>
        <p:sp>
          <p:nvSpPr>
            <p:cNvPr id="73" name="Oval 35"/>
            <p:cNvSpPr>
              <a:spLocks noChangeArrowheads="1"/>
            </p:cNvSpPr>
            <p:nvPr>
              <p:custDataLst>
                <p:tags r:id="rId6"/>
              </p:custDataLst>
            </p:nvPr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MS PGothic" pitchFamily="34" charset="-128"/>
                <a:cs typeface="+mn-cs"/>
              </a:endParaRPr>
            </a:p>
          </p:txBody>
        </p:sp>
        <p:sp>
          <p:nvSpPr>
            <p:cNvPr id="74" name="Oval 36"/>
            <p:cNvSpPr>
              <a:spLocks noChangeArrowheads="1"/>
            </p:cNvSpPr>
            <p:nvPr>
              <p:custDataLst>
                <p:tags r:id="rId7"/>
              </p:custDataLst>
            </p:nvPr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MS PGothic" pitchFamily="34" charset="-128"/>
                <a:cs typeface="+mn-cs"/>
              </a:endParaRPr>
            </a:p>
          </p:txBody>
        </p:sp>
        <p:sp>
          <p:nvSpPr>
            <p:cNvPr id="75" name="Oval 37"/>
            <p:cNvSpPr>
              <a:spLocks noChangeArrowheads="1"/>
            </p:cNvSpPr>
            <p:nvPr>
              <p:custDataLst>
                <p:tags r:id="rId8"/>
              </p:custDataLst>
            </p:nvPr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MS PGothic" pitchFamily="34" charset="-128"/>
                <a:cs typeface="+mn-cs"/>
              </a:endParaRPr>
            </a:p>
          </p:txBody>
        </p:sp>
        <p:sp>
          <p:nvSpPr>
            <p:cNvPr id="76" name="Oval 38"/>
            <p:cNvSpPr>
              <a:spLocks noChangeArrowheads="1"/>
            </p:cNvSpPr>
            <p:nvPr>
              <p:custDataLst>
                <p:tags r:id="rId9"/>
              </p:custDataLst>
            </p:nvPr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MS PGothic" pitchFamily="34" charset="-128"/>
                <a:cs typeface="+mn-cs"/>
              </a:endParaRPr>
            </a:p>
          </p:txBody>
        </p:sp>
        <p:sp>
          <p:nvSpPr>
            <p:cNvPr id="77" name="Oval 39"/>
            <p:cNvSpPr>
              <a:spLocks noChangeArrowheads="1"/>
            </p:cNvSpPr>
            <p:nvPr>
              <p:custDataLst>
                <p:tags r:id="rId10"/>
              </p:custDataLst>
            </p:nvPr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MS PGothic" pitchFamily="34" charset="-128"/>
                <a:cs typeface="+mn-cs"/>
              </a:endParaRPr>
            </a:p>
          </p:txBody>
        </p:sp>
        <p:sp>
          <p:nvSpPr>
            <p:cNvPr id="78" name="Oval 40"/>
            <p:cNvSpPr>
              <a:spLocks noChangeArrowheads="1"/>
            </p:cNvSpPr>
            <p:nvPr>
              <p:custDataLst>
                <p:tags r:id="rId11"/>
              </p:custDataLst>
            </p:nvPr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MS PGothic" pitchFamily="34" charset="-128"/>
                <a:cs typeface="+mn-cs"/>
              </a:endParaRPr>
            </a:p>
          </p:txBody>
        </p:sp>
        <p:sp>
          <p:nvSpPr>
            <p:cNvPr id="79" name="AutoShape 41"/>
            <p:cNvSpPr>
              <a:spLocks noChangeArrowheads="1"/>
            </p:cNvSpPr>
            <p:nvPr>
              <p:custDataLst>
                <p:tags r:id="rId12"/>
              </p:custDataLst>
            </p:nvPr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MS PGothic" pitchFamily="34" charset="-128"/>
                <a:cs typeface="+mn-cs"/>
              </a:endParaRPr>
            </a:p>
          </p:txBody>
        </p:sp>
        <p:sp>
          <p:nvSpPr>
            <p:cNvPr id="80" name="Freeform 42"/>
            <p:cNvSpPr>
              <a:spLocks/>
            </p:cNvSpPr>
            <p:nvPr>
              <p:custDataLst>
                <p:tags r:id="rId13"/>
              </p:custDataLst>
            </p:nvPr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MS PGothic" pitchFamily="34" charset="-128"/>
                <a:cs typeface="+mn-cs"/>
              </a:endParaRPr>
            </a:p>
          </p:txBody>
        </p:sp>
        <p:sp>
          <p:nvSpPr>
            <p:cNvPr id="81" name="Freeform 43"/>
            <p:cNvSpPr>
              <a:spLocks/>
            </p:cNvSpPr>
            <p:nvPr>
              <p:custDataLst>
                <p:tags r:id="rId14"/>
              </p:custDataLst>
            </p:nvPr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MS PGothic" pitchFamily="34" charset="-128"/>
                <a:cs typeface="+mn-cs"/>
              </a:endParaRPr>
            </a:p>
          </p:txBody>
        </p:sp>
        <p:sp>
          <p:nvSpPr>
            <p:cNvPr id="82" name="Freeform 44"/>
            <p:cNvSpPr>
              <a:spLocks/>
            </p:cNvSpPr>
            <p:nvPr>
              <p:custDataLst>
                <p:tags r:id="rId15"/>
              </p:custDataLst>
            </p:nvPr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MS PGothic" pitchFamily="34" charset="-128"/>
                <a:cs typeface="+mn-cs"/>
              </a:endParaRPr>
            </a:p>
          </p:txBody>
        </p:sp>
        <p:sp>
          <p:nvSpPr>
            <p:cNvPr id="83" name="Freeform 45"/>
            <p:cNvSpPr>
              <a:spLocks/>
            </p:cNvSpPr>
            <p:nvPr>
              <p:custDataLst>
                <p:tags r:id="rId16"/>
              </p:custDataLst>
            </p:nvPr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MS PGothic" pitchFamily="34" charset="-128"/>
                <a:cs typeface="+mn-cs"/>
              </a:endParaRPr>
            </a:p>
          </p:txBody>
        </p:sp>
      </p:grpSp>
      <p:sp>
        <p:nvSpPr>
          <p:cNvPr id="84" name="Rectangle 83"/>
          <p:cNvSpPr/>
          <p:nvPr/>
        </p:nvSpPr>
        <p:spPr>
          <a:xfrm>
            <a:off x="7543800" y="6245398"/>
            <a:ext cx="1143000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en-US" sz="1200" dirty="0" smtClean="0">
                <a:solidFill>
                  <a:srgbClr val="006600"/>
                </a:solidFill>
                <a:latin typeface="Cambria" panose="02040503050406030204" pitchFamily="18" charset="0"/>
              </a:rPr>
              <a:t>I want 3-ply!</a:t>
            </a:r>
            <a:endParaRPr lang="en-US" sz="1200" dirty="0">
              <a:solidFill>
                <a:srgbClr val="0066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3572206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9026" name="Group 2"/>
          <p:cNvGrpSpPr>
            <a:grpSpLocks/>
          </p:cNvGrpSpPr>
          <p:nvPr/>
        </p:nvGrpSpPr>
        <p:grpSpPr bwMode="auto">
          <a:xfrm>
            <a:off x="549275" y="990600"/>
            <a:ext cx="8043863" cy="180975"/>
            <a:chOff x="295" y="1311"/>
            <a:chExt cx="5177" cy="114"/>
          </a:xfrm>
        </p:grpSpPr>
        <p:sp>
          <p:nvSpPr>
            <p:cNvPr id="129151" name="Rectangle 3"/>
            <p:cNvSpPr>
              <a:spLocks noChangeArrowheads="1"/>
            </p:cNvSpPr>
            <p:nvPr/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9152" name="Rectangle 4"/>
            <p:cNvSpPr>
              <a:spLocks noChangeArrowheads="1"/>
            </p:cNvSpPr>
            <p:nvPr/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29027" name="Text Box 5"/>
          <p:cNvSpPr txBox="1">
            <a:spLocks noChangeArrowheads="1"/>
          </p:cNvSpPr>
          <p:nvPr/>
        </p:nvSpPr>
        <p:spPr bwMode="auto">
          <a:xfrm>
            <a:off x="762000" y="228600"/>
            <a:ext cx="7620000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3600">
                <a:latin typeface="Calibri" pitchFamily="34" charset="0"/>
              </a:rPr>
              <a:t>Game Difficulty == </a:t>
            </a:r>
            <a:r>
              <a:rPr lang="en-US" sz="3600" i="1">
                <a:solidFill>
                  <a:srgbClr val="0B04FF"/>
                </a:solidFill>
                <a:latin typeface="Calibri" pitchFamily="34" charset="0"/>
              </a:rPr>
              <a:t>Branching Factor</a:t>
            </a:r>
          </a:p>
        </p:txBody>
      </p:sp>
      <p:sp>
        <p:nvSpPr>
          <p:cNvPr id="129028" name="Text Box 6"/>
          <p:cNvSpPr txBox="1">
            <a:spLocks noChangeArrowheads="1"/>
          </p:cNvSpPr>
          <p:nvPr/>
        </p:nvSpPr>
        <p:spPr bwMode="auto">
          <a:xfrm>
            <a:off x="5903913" y="3613150"/>
            <a:ext cx="304800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</a:pPr>
            <a:r>
              <a:rPr lang="en-US" sz="1600"/>
              <a:t>Branching Factor Estimates</a:t>
            </a:r>
          </a:p>
          <a:p>
            <a:pPr algn="ctr">
              <a:lnSpc>
                <a:spcPct val="70000"/>
              </a:lnSpc>
              <a:spcBef>
                <a:spcPct val="50000"/>
              </a:spcBef>
            </a:pPr>
            <a:r>
              <a:rPr lang="en-US" sz="1400"/>
              <a:t>for different two-player games</a:t>
            </a:r>
          </a:p>
        </p:txBody>
      </p:sp>
      <p:sp>
        <p:nvSpPr>
          <p:cNvPr id="129029" name="Rectangle 7"/>
          <p:cNvSpPr>
            <a:spLocks noChangeArrowheads="1"/>
          </p:cNvSpPr>
          <p:nvPr/>
        </p:nvSpPr>
        <p:spPr bwMode="auto">
          <a:xfrm>
            <a:off x="6019800" y="3505200"/>
            <a:ext cx="2876550" cy="3048000"/>
          </a:xfrm>
          <a:prstGeom prst="rect">
            <a:avLst/>
          </a:prstGeom>
          <a:noFill/>
          <a:ln w="28575">
            <a:solidFill>
              <a:srgbClr val="FF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9030" name="Text Box 8"/>
          <p:cNvSpPr txBox="1">
            <a:spLocks noChangeArrowheads="1"/>
          </p:cNvSpPr>
          <p:nvPr/>
        </p:nvSpPr>
        <p:spPr bwMode="auto">
          <a:xfrm>
            <a:off x="6324600" y="4343400"/>
            <a:ext cx="2286000" cy="20970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sz="1800">
                <a:solidFill>
                  <a:schemeClr val="accent2"/>
                </a:solidFill>
              </a:rPr>
              <a:t>Tic-tac-toe            4</a:t>
            </a:r>
          </a:p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sz="1800">
                <a:solidFill>
                  <a:schemeClr val="accent2"/>
                </a:solidFill>
              </a:rPr>
              <a:t>Connect Four       7</a:t>
            </a:r>
          </a:p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sz="1800">
                <a:solidFill>
                  <a:schemeClr val="accent2"/>
                </a:solidFill>
              </a:rPr>
              <a:t>Checkers           10</a:t>
            </a:r>
          </a:p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sz="1800">
                <a:solidFill>
                  <a:schemeClr val="accent2"/>
                </a:solidFill>
              </a:rPr>
              <a:t>Othello               30</a:t>
            </a:r>
          </a:p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sz="1800">
                <a:solidFill>
                  <a:schemeClr val="accent2"/>
                </a:solidFill>
              </a:rPr>
              <a:t>Chess                40</a:t>
            </a:r>
          </a:p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sz="1800">
                <a:solidFill>
                  <a:schemeClr val="accent2"/>
                </a:solidFill>
              </a:rPr>
              <a:t>Go                       ?</a:t>
            </a:r>
          </a:p>
        </p:txBody>
      </p:sp>
      <p:sp>
        <p:nvSpPr>
          <p:cNvPr id="129031" name="Text Box 9"/>
          <p:cNvSpPr txBox="1">
            <a:spLocks noChangeArrowheads="1"/>
          </p:cNvSpPr>
          <p:nvPr/>
        </p:nvSpPr>
        <p:spPr bwMode="auto">
          <a:xfrm>
            <a:off x="342900" y="1514475"/>
            <a:ext cx="4914900" cy="14239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lnSpc>
                <a:spcPct val="90000"/>
              </a:lnSpc>
              <a:spcBef>
                <a:spcPct val="50000"/>
              </a:spcBef>
              <a:buFontTx/>
              <a:buChar char="•"/>
            </a:pPr>
            <a:r>
              <a:rPr lang="en-US" sz="2100">
                <a:latin typeface="Calibri" pitchFamily="34" charset="0"/>
              </a:rPr>
              <a:t> On average, Connect 4 players have </a:t>
            </a:r>
            <a:r>
              <a:rPr lang="en-US" sz="2100">
                <a:solidFill>
                  <a:srgbClr val="FF0000"/>
                </a:solidFill>
                <a:latin typeface="Calibri" pitchFamily="34" charset="0"/>
              </a:rPr>
              <a:t>seven choices</a:t>
            </a:r>
            <a:r>
              <a:rPr lang="en-US" sz="2100">
                <a:latin typeface="Calibri" pitchFamily="34" charset="0"/>
              </a:rPr>
              <a:t> per move.</a:t>
            </a:r>
          </a:p>
          <a:p>
            <a:pPr>
              <a:lnSpc>
                <a:spcPct val="90000"/>
              </a:lnSpc>
              <a:spcBef>
                <a:spcPct val="50000"/>
              </a:spcBef>
              <a:buFontTx/>
              <a:buChar char="•"/>
            </a:pPr>
            <a:r>
              <a:rPr lang="en-US" sz="2100">
                <a:latin typeface="Calibri" pitchFamily="34" charset="0"/>
              </a:rPr>
              <a:t>Chess players have more, </a:t>
            </a:r>
            <a:r>
              <a:rPr lang="en-US" sz="2100">
                <a:solidFill>
                  <a:srgbClr val="FF0000"/>
                </a:solidFill>
                <a:latin typeface="Calibri" pitchFamily="34" charset="0"/>
              </a:rPr>
              <a:t>perhaps around 40</a:t>
            </a:r>
            <a:r>
              <a:rPr lang="en-US" sz="2100">
                <a:latin typeface="Calibri" pitchFamily="34" charset="0"/>
              </a:rPr>
              <a:t>, possible choices in a given move.</a:t>
            </a:r>
          </a:p>
        </p:txBody>
      </p:sp>
      <p:sp>
        <p:nvSpPr>
          <p:cNvPr id="129032" name="Line 10"/>
          <p:cNvSpPr>
            <a:spLocks noChangeShapeType="1"/>
          </p:cNvSpPr>
          <p:nvPr/>
        </p:nvSpPr>
        <p:spPr bwMode="auto">
          <a:xfrm>
            <a:off x="7445375" y="2147888"/>
            <a:ext cx="0" cy="3175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9033" name="Line 11"/>
          <p:cNvSpPr>
            <a:spLocks noChangeShapeType="1"/>
          </p:cNvSpPr>
          <p:nvPr/>
        </p:nvSpPr>
        <p:spPr bwMode="auto">
          <a:xfrm>
            <a:off x="7477125" y="2139950"/>
            <a:ext cx="285750" cy="3492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9034" name="Line 12"/>
          <p:cNvSpPr>
            <a:spLocks noChangeShapeType="1"/>
          </p:cNvSpPr>
          <p:nvPr/>
        </p:nvSpPr>
        <p:spPr bwMode="auto">
          <a:xfrm>
            <a:off x="7516813" y="2100263"/>
            <a:ext cx="635000" cy="373062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9035" name="Line 13"/>
          <p:cNvSpPr>
            <a:spLocks noChangeShapeType="1"/>
          </p:cNvSpPr>
          <p:nvPr/>
        </p:nvSpPr>
        <p:spPr bwMode="auto">
          <a:xfrm>
            <a:off x="7523163" y="2065338"/>
            <a:ext cx="1069975" cy="430212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9036" name="Line 14"/>
          <p:cNvSpPr>
            <a:spLocks noChangeShapeType="1"/>
          </p:cNvSpPr>
          <p:nvPr/>
        </p:nvSpPr>
        <p:spPr bwMode="auto">
          <a:xfrm flipH="1">
            <a:off x="7104063" y="2128838"/>
            <a:ext cx="285750" cy="36512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9037" name="Line 15"/>
          <p:cNvSpPr>
            <a:spLocks noChangeShapeType="1"/>
          </p:cNvSpPr>
          <p:nvPr/>
        </p:nvSpPr>
        <p:spPr bwMode="auto">
          <a:xfrm flipH="1">
            <a:off x="6738938" y="2089150"/>
            <a:ext cx="635000" cy="373063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9038" name="Line 16"/>
          <p:cNvSpPr>
            <a:spLocks noChangeShapeType="1"/>
          </p:cNvSpPr>
          <p:nvPr/>
        </p:nvSpPr>
        <p:spPr bwMode="auto">
          <a:xfrm flipH="1">
            <a:off x="6278563" y="2057400"/>
            <a:ext cx="1071562" cy="42862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9039" name="Oval 17"/>
          <p:cNvSpPr>
            <a:spLocks noChangeArrowheads="1"/>
          </p:cNvSpPr>
          <p:nvPr/>
        </p:nvSpPr>
        <p:spPr bwMode="auto">
          <a:xfrm>
            <a:off x="7358063" y="1973263"/>
            <a:ext cx="192087" cy="168275"/>
          </a:xfrm>
          <a:prstGeom prst="ellipse">
            <a:avLst/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9040" name="Oval 18"/>
          <p:cNvSpPr>
            <a:spLocks noChangeArrowheads="1"/>
          </p:cNvSpPr>
          <p:nvPr/>
        </p:nvSpPr>
        <p:spPr bwMode="auto">
          <a:xfrm>
            <a:off x="6230938" y="2459038"/>
            <a:ext cx="96837" cy="96837"/>
          </a:xfrm>
          <a:prstGeom prst="ellipse">
            <a:avLst/>
          </a:prstGeom>
          <a:solidFill>
            <a:srgbClr val="008000"/>
          </a:solidFill>
          <a:ln>
            <a:noFill/>
          </a:ln>
          <a:extLs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9041" name="Oval 19"/>
          <p:cNvSpPr>
            <a:spLocks noChangeArrowheads="1"/>
          </p:cNvSpPr>
          <p:nvPr/>
        </p:nvSpPr>
        <p:spPr bwMode="auto">
          <a:xfrm>
            <a:off x="6684963" y="2460625"/>
            <a:ext cx="96837" cy="96838"/>
          </a:xfrm>
          <a:prstGeom prst="ellipse">
            <a:avLst/>
          </a:prstGeom>
          <a:solidFill>
            <a:srgbClr val="008000"/>
          </a:solidFill>
          <a:ln>
            <a:noFill/>
          </a:ln>
          <a:extLs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9042" name="Oval 20"/>
          <p:cNvSpPr>
            <a:spLocks noChangeArrowheads="1"/>
          </p:cNvSpPr>
          <p:nvPr/>
        </p:nvSpPr>
        <p:spPr bwMode="auto">
          <a:xfrm>
            <a:off x="7059613" y="2462213"/>
            <a:ext cx="96837" cy="96837"/>
          </a:xfrm>
          <a:prstGeom prst="ellipse">
            <a:avLst/>
          </a:prstGeom>
          <a:solidFill>
            <a:srgbClr val="008000"/>
          </a:solidFill>
          <a:ln>
            <a:noFill/>
          </a:ln>
          <a:extLs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9043" name="Oval 21"/>
          <p:cNvSpPr>
            <a:spLocks noChangeArrowheads="1"/>
          </p:cNvSpPr>
          <p:nvPr/>
        </p:nvSpPr>
        <p:spPr bwMode="auto">
          <a:xfrm>
            <a:off x="7394575" y="2447925"/>
            <a:ext cx="96838" cy="96838"/>
          </a:xfrm>
          <a:prstGeom prst="ellipse">
            <a:avLst/>
          </a:prstGeom>
          <a:solidFill>
            <a:srgbClr val="008000"/>
          </a:solidFill>
          <a:ln>
            <a:noFill/>
          </a:ln>
          <a:extLs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9044" name="Oval 22"/>
          <p:cNvSpPr>
            <a:spLocks noChangeArrowheads="1"/>
          </p:cNvSpPr>
          <p:nvPr/>
        </p:nvSpPr>
        <p:spPr bwMode="auto">
          <a:xfrm>
            <a:off x="7729538" y="2457450"/>
            <a:ext cx="96837" cy="96838"/>
          </a:xfrm>
          <a:prstGeom prst="ellipse">
            <a:avLst/>
          </a:prstGeom>
          <a:solidFill>
            <a:srgbClr val="008000"/>
          </a:solidFill>
          <a:ln>
            <a:noFill/>
          </a:ln>
          <a:extLs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9045" name="Oval 23"/>
          <p:cNvSpPr>
            <a:spLocks noChangeArrowheads="1"/>
          </p:cNvSpPr>
          <p:nvPr/>
        </p:nvSpPr>
        <p:spPr bwMode="auto">
          <a:xfrm>
            <a:off x="8128000" y="2459038"/>
            <a:ext cx="96838" cy="96837"/>
          </a:xfrm>
          <a:prstGeom prst="ellipse">
            <a:avLst/>
          </a:prstGeom>
          <a:solidFill>
            <a:srgbClr val="008000"/>
          </a:solidFill>
          <a:ln>
            <a:noFill/>
          </a:ln>
          <a:extLs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9046" name="Oval 24"/>
          <p:cNvSpPr>
            <a:spLocks noChangeArrowheads="1"/>
          </p:cNvSpPr>
          <p:nvPr/>
        </p:nvSpPr>
        <p:spPr bwMode="auto">
          <a:xfrm>
            <a:off x="8582025" y="2476500"/>
            <a:ext cx="96838" cy="96838"/>
          </a:xfrm>
          <a:prstGeom prst="ellipse">
            <a:avLst/>
          </a:prstGeom>
          <a:solidFill>
            <a:srgbClr val="008000"/>
          </a:solidFill>
          <a:ln>
            <a:noFill/>
          </a:ln>
          <a:extLs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9047" name="Line 25"/>
          <p:cNvSpPr>
            <a:spLocks noChangeShapeType="1"/>
          </p:cNvSpPr>
          <p:nvPr/>
        </p:nvSpPr>
        <p:spPr bwMode="auto">
          <a:xfrm>
            <a:off x="6278563" y="2560638"/>
            <a:ext cx="0" cy="46831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9048" name="Line 26"/>
          <p:cNvSpPr>
            <a:spLocks noChangeShapeType="1"/>
          </p:cNvSpPr>
          <p:nvPr/>
        </p:nvSpPr>
        <p:spPr bwMode="auto">
          <a:xfrm>
            <a:off x="6278563" y="2568575"/>
            <a:ext cx="71437" cy="46831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9049" name="Line 27"/>
          <p:cNvSpPr>
            <a:spLocks noChangeShapeType="1"/>
          </p:cNvSpPr>
          <p:nvPr/>
        </p:nvSpPr>
        <p:spPr bwMode="auto">
          <a:xfrm>
            <a:off x="6278563" y="2568575"/>
            <a:ext cx="150812" cy="4762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9050" name="Line 28"/>
          <p:cNvSpPr>
            <a:spLocks noChangeShapeType="1"/>
          </p:cNvSpPr>
          <p:nvPr/>
        </p:nvSpPr>
        <p:spPr bwMode="auto">
          <a:xfrm>
            <a:off x="6278563" y="2568575"/>
            <a:ext cx="230187" cy="48418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9051" name="Line 29"/>
          <p:cNvSpPr>
            <a:spLocks noChangeShapeType="1"/>
          </p:cNvSpPr>
          <p:nvPr/>
        </p:nvSpPr>
        <p:spPr bwMode="auto">
          <a:xfrm flipH="1">
            <a:off x="6207125" y="2568575"/>
            <a:ext cx="63500" cy="46831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9052" name="Line 30"/>
          <p:cNvSpPr>
            <a:spLocks noChangeShapeType="1"/>
          </p:cNvSpPr>
          <p:nvPr/>
        </p:nvSpPr>
        <p:spPr bwMode="auto">
          <a:xfrm flipH="1">
            <a:off x="6135688" y="2568575"/>
            <a:ext cx="134937" cy="4603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9053" name="Line 31"/>
          <p:cNvSpPr>
            <a:spLocks noChangeShapeType="1"/>
          </p:cNvSpPr>
          <p:nvPr/>
        </p:nvSpPr>
        <p:spPr bwMode="auto">
          <a:xfrm flipH="1">
            <a:off x="6056313" y="2576513"/>
            <a:ext cx="206375" cy="45243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9054" name="Line 32"/>
          <p:cNvSpPr>
            <a:spLocks noChangeShapeType="1"/>
          </p:cNvSpPr>
          <p:nvPr/>
        </p:nvSpPr>
        <p:spPr bwMode="auto">
          <a:xfrm>
            <a:off x="6723063" y="2566988"/>
            <a:ext cx="0" cy="46831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9055" name="Line 33"/>
          <p:cNvSpPr>
            <a:spLocks noChangeShapeType="1"/>
          </p:cNvSpPr>
          <p:nvPr/>
        </p:nvSpPr>
        <p:spPr bwMode="auto">
          <a:xfrm>
            <a:off x="6723063" y="2574925"/>
            <a:ext cx="71437" cy="46831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9056" name="Line 34"/>
          <p:cNvSpPr>
            <a:spLocks noChangeShapeType="1"/>
          </p:cNvSpPr>
          <p:nvPr/>
        </p:nvSpPr>
        <p:spPr bwMode="auto">
          <a:xfrm>
            <a:off x="6723063" y="2574925"/>
            <a:ext cx="150812" cy="4762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9057" name="Line 35"/>
          <p:cNvSpPr>
            <a:spLocks noChangeShapeType="1"/>
          </p:cNvSpPr>
          <p:nvPr/>
        </p:nvSpPr>
        <p:spPr bwMode="auto">
          <a:xfrm>
            <a:off x="6723063" y="2574925"/>
            <a:ext cx="230187" cy="48418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9058" name="Line 36"/>
          <p:cNvSpPr>
            <a:spLocks noChangeShapeType="1"/>
          </p:cNvSpPr>
          <p:nvPr/>
        </p:nvSpPr>
        <p:spPr bwMode="auto">
          <a:xfrm flipH="1">
            <a:off x="6651625" y="2574925"/>
            <a:ext cx="63500" cy="46831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9059" name="Line 37"/>
          <p:cNvSpPr>
            <a:spLocks noChangeShapeType="1"/>
          </p:cNvSpPr>
          <p:nvPr/>
        </p:nvSpPr>
        <p:spPr bwMode="auto">
          <a:xfrm flipH="1">
            <a:off x="6580188" y="2574925"/>
            <a:ext cx="134937" cy="4603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9060" name="Line 38"/>
          <p:cNvSpPr>
            <a:spLocks noChangeShapeType="1"/>
          </p:cNvSpPr>
          <p:nvPr/>
        </p:nvSpPr>
        <p:spPr bwMode="auto">
          <a:xfrm flipH="1">
            <a:off x="6500813" y="2582863"/>
            <a:ext cx="206375" cy="45243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9061" name="Line 39"/>
          <p:cNvSpPr>
            <a:spLocks noChangeShapeType="1"/>
          </p:cNvSpPr>
          <p:nvPr/>
        </p:nvSpPr>
        <p:spPr bwMode="auto">
          <a:xfrm>
            <a:off x="7104063" y="2559050"/>
            <a:ext cx="0" cy="46831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9062" name="Line 40"/>
          <p:cNvSpPr>
            <a:spLocks noChangeShapeType="1"/>
          </p:cNvSpPr>
          <p:nvPr/>
        </p:nvSpPr>
        <p:spPr bwMode="auto">
          <a:xfrm>
            <a:off x="7104063" y="2566988"/>
            <a:ext cx="71437" cy="46831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9063" name="Line 41"/>
          <p:cNvSpPr>
            <a:spLocks noChangeShapeType="1"/>
          </p:cNvSpPr>
          <p:nvPr/>
        </p:nvSpPr>
        <p:spPr bwMode="auto">
          <a:xfrm>
            <a:off x="7104063" y="2566988"/>
            <a:ext cx="150812" cy="4762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9064" name="Line 42"/>
          <p:cNvSpPr>
            <a:spLocks noChangeShapeType="1"/>
          </p:cNvSpPr>
          <p:nvPr/>
        </p:nvSpPr>
        <p:spPr bwMode="auto">
          <a:xfrm>
            <a:off x="7104063" y="2566988"/>
            <a:ext cx="230187" cy="4841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9065" name="Line 43"/>
          <p:cNvSpPr>
            <a:spLocks noChangeShapeType="1"/>
          </p:cNvSpPr>
          <p:nvPr/>
        </p:nvSpPr>
        <p:spPr bwMode="auto">
          <a:xfrm flipH="1">
            <a:off x="7032625" y="2566988"/>
            <a:ext cx="63500" cy="46831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9066" name="Line 44"/>
          <p:cNvSpPr>
            <a:spLocks noChangeShapeType="1"/>
          </p:cNvSpPr>
          <p:nvPr/>
        </p:nvSpPr>
        <p:spPr bwMode="auto">
          <a:xfrm flipH="1">
            <a:off x="6961188" y="2566988"/>
            <a:ext cx="134937" cy="4603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9067" name="Line 45"/>
          <p:cNvSpPr>
            <a:spLocks noChangeShapeType="1"/>
          </p:cNvSpPr>
          <p:nvPr/>
        </p:nvSpPr>
        <p:spPr bwMode="auto">
          <a:xfrm flipH="1">
            <a:off x="6881813" y="2574925"/>
            <a:ext cx="206375" cy="4524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9068" name="Line 46"/>
          <p:cNvSpPr>
            <a:spLocks noChangeShapeType="1"/>
          </p:cNvSpPr>
          <p:nvPr/>
        </p:nvSpPr>
        <p:spPr bwMode="auto">
          <a:xfrm>
            <a:off x="7443788" y="2555875"/>
            <a:ext cx="0" cy="46831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9069" name="Line 47"/>
          <p:cNvSpPr>
            <a:spLocks noChangeShapeType="1"/>
          </p:cNvSpPr>
          <p:nvPr/>
        </p:nvSpPr>
        <p:spPr bwMode="auto">
          <a:xfrm>
            <a:off x="7443788" y="2563813"/>
            <a:ext cx="71437" cy="46831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9070" name="Line 48"/>
          <p:cNvSpPr>
            <a:spLocks noChangeShapeType="1"/>
          </p:cNvSpPr>
          <p:nvPr/>
        </p:nvSpPr>
        <p:spPr bwMode="auto">
          <a:xfrm>
            <a:off x="7443788" y="2563813"/>
            <a:ext cx="150812" cy="4762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9071" name="Line 49"/>
          <p:cNvSpPr>
            <a:spLocks noChangeShapeType="1"/>
          </p:cNvSpPr>
          <p:nvPr/>
        </p:nvSpPr>
        <p:spPr bwMode="auto">
          <a:xfrm>
            <a:off x="7443788" y="2563813"/>
            <a:ext cx="230187" cy="4841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9072" name="Line 50"/>
          <p:cNvSpPr>
            <a:spLocks noChangeShapeType="1"/>
          </p:cNvSpPr>
          <p:nvPr/>
        </p:nvSpPr>
        <p:spPr bwMode="auto">
          <a:xfrm flipH="1">
            <a:off x="7372350" y="2563813"/>
            <a:ext cx="63500" cy="46831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9073" name="Line 51"/>
          <p:cNvSpPr>
            <a:spLocks noChangeShapeType="1"/>
          </p:cNvSpPr>
          <p:nvPr/>
        </p:nvSpPr>
        <p:spPr bwMode="auto">
          <a:xfrm flipH="1">
            <a:off x="7300913" y="2563813"/>
            <a:ext cx="134937" cy="4603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9074" name="Line 52"/>
          <p:cNvSpPr>
            <a:spLocks noChangeShapeType="1"/>
          </p:cNvSpPr>
          <p:nvPr/>
        </p:nvSpPr>
        <p:spPr bwMode="auto">
          <a:xfrm flipH="1">
            <a:off x="7221538" y="2571750"/>
            <a:ext cx="206375" cy="4524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9075" name="Line 53"/>
          <p:cNvSpPr>
            <a:spLocks noChangeShapeType="1"/>
          </p:cNvSpPr>
          <p:nvPr/>
        </p:nvSpPr>
        <p:spPr bwMode="auto">
          <a:xfrm>
            <a:off x="8636000" y="2579688"/>
            <a:ext cx="0" cy="46831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9076" name="Line 54"/>
          <p:cNvSpPr>
            <a:spLocks noChangeShapeType="1"/>
          </p:cNvSpPr>
          <p:nvPr/>
        </p:nvSpPr>
        <p:spPr bwMode="auto">
          <a:xfrm>
            <a:off x="8636000" y="2587625"/>
            <a:ext cx="71438" cy="46831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9077" name="Line 55"/>
          <p:cNvSpPr>
            <a:spLocks noChangeShapeType="1"/>
          </p:cNvSpPr>
          <p:nvPr/>
        </p:nvSpPr>
        <p:spPr bwMode="auto">
          <a:xfrm>
            <a:off x="8636000" y="2587625"/>
            <a:ext cx="150813" cy="4762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9078" name="Line 56"/>
          <p:cNvSpPr>
            <a:spLocks noChangeShapeType="1"/>
          </p:cNvSpPr>
          <p:nvPr/>
        </p:nvSpPr>
        <p:spPr bwMode="auto">
          <a:xfrm>
            <a:off x="8636000" y="2587625"/>
            <a:ext cx="230188" cy="48418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9079" name="Line 57"/>
          <p:cNvSpPr>
            <a:spLocks noChangeShapeType="1"/>
          </p:cNvSpPr>
          <p:nvPr/>
        </p:nvSpPr>
        <p:spPr bwMode="auto">
          <a:xfrm flipH="1">
            <a:off x="8564563" y="2587625"/>
            <a:ext cx="63500" cy="46831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9080" name="Line 58"/>
          <p:cNvSpPr>
            <a:spLocks noChangeShapeType="1"/>
          </p:cNvSpPr>
          <p:nvPr/>
        </p:nvSpPr>
        <p:spPr bwMode="auto">
          <a:xfrm flipH="1">
            <a:off x="8493125" y="2587625"/>
            <a:ext cx="134938" cy="4603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9081" name="Line 59"/>
          <p:cNvSpPr>
            <a:spLocks noChangeShapeType="1"/>
          </p:cNvSpPr>
          <p:nvPr/>
        </p:nvSpPr>
        <p:spPr bwMode="auto">
          <a:xfrm flipH="1">
            <a:off x="8413750" y="2595563"/>
            <a:ext cx="206375" cy="45243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9082" name="Line 60"/>
          <p:cNvSpPr>
            <a:spLocks noChangeShapeType="1"/>
          </p:cNvSpPr>
          <p:nvPr/>
        </p:nvSpPr>
        <p:spPr bwMode="auto">
          <a:xfrm>
            <a:off x="8186738" y="2554288"/>
            <a:ext cx="0" cy="46831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9083" name="Line 61"/>
          <p:cNvSpPr>
            <a:spLocks noChangeShapeType="1"/>
          </p:cNvSpPr>
          <p:nvPr/>
        </p:nvSpPr>
        <p:spPr bwMode="auto">
          <a:xfrm>
            <a:off x="8186738" y="2562225"/>
            <a:ext cx="71437" cy="46831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9084" name="Line 62"/>
          <p:cNvSpPr>
            <a:spLocks noChangeShapeType="1"/>
          </p:cNvSpPr>
          <p:nvPr/>
        </p:nvSpPr>
        <p:spPr bwMode="auto">
          <a:xfrm>
            <a:off x="8186738" y="2562225"/>
            <a:ext cx="150812" cy="4762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9085" name="Line 63"/>
          <p:cNvSpPr>
            <a:spLocks noChangeShapeType="1"/>
          </p:cNvSpPr>
          <p:nvPr/>
        </p:nvSpPr>
        <p:spPr bwMode="auto">
          <a:xfrm>
            <a:off x="8186738" y="2562225"/>
            <a:ext cx="230187" cy="48418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9086" name="Line 64"/>
          <p:cNvSpPr>
            <a:spLocks noChangeShapeType="1"/>
          </p:cNvSpPr>
          <p:nvPr/>
        </p:nvSpPr>
        <p:spPr bwMode="auto">
          <a:xfrm flipH="1">
            <a:off x="8115300" y="2562225"/>
            <a:ext cx="63500" cy="46831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9087" name="Line 65"/>
          <p:cNvSpPr>
            <a:spLocks noChangeShapeType="1"/>
          </p:cNvSpPr>
          <p:nvPr/>
        </p:nvSpPr>
        <p:spPr bwMode="auto">
          <a:xfrm flipH="1">
            <a:off x="8043863" y="2562225"/>
            <a:ext cx="134937" cy="4603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9088" name="Line 66"/>
          <p:cNvSpPr>
            <a:spLocks noChangeShapeType="1"/>
          </p:cNvSpPr>
          <p:nvPr/>
        </p:nvSpPr>
        <p:spPr bwMode="auto">
          <a:xfrm flipH="1">
            <a:off x="7964488" y="2570163"/>
            <a:ext cx="206375" cy="45243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9089" name="Line 67"/>
          <p:cNvSpPr>
            <a:spLocks noChangeShapeType="1"/>
          </p:cNvSpPr>
          <p:nvPr/>
        </p:nvSpPr>
        <p:spPr bwMode="auto">
          <a:xfrm>
            <a:off x="7777163" y="2571750"/>
            <a:ext cx="0" cy="46831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9090" name="Line 68"/>
          <p:cNvSpPr>
            <a:spLocks noChangeShapeType="1"/>
          </p:cNvSpPr>
          <p:nvPr/>
        </p:nvSpPr>
        <p:spPr bwMode="auto">
          <a:xfrm>
            <a:off x="7777163" y="2579688"/>
            <a:ext cx="71437" cy="46831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9091" name="Line 69"/>
          <p:cNvSpPr>
            <a:spLocks noChangeShapeType="1"/>
          </p:cNvSpPr>
          <p:nvPr/>
        </p:nvSpPr>
        <p:spPr bwMode="auto">
          <a:xfrm>
            <a:off x="7777163" y="2579688"/>
            <a:ext cx="150812" cy="4762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9092" name="Line 70"/>
          <p:cNvSpPr>
            <a:spLocks noChangeShapeType="1"/>
          </p:cNvSpPr>
          <p:nvPr/>
        </p:nvSpPr>
        <p:spPr bwMode="auto">
          <a:xfrm>
            <a:off x="7777163" y="2579688"/>
            <a:ext cx="230187" cy="4841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9093" name="Line 71"/>
          <p:cNvSpPr>
            <a:spLocks noChangeShapeType="1"/>
          </p:cNvSpPr>
          <p:nvPr/>
        </p:nvSpPr>
        <p:spPr bwMode="auto">
          <a:xfrm flipH="1">
            <a:off x="7705725" y="2579688"/>
            <a:ext cx="63500" cy="46831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9094" name="Line 72"/>
          <p:cNvSpPr>
            <a:spLocks noChangeShapeType="1"/>
          </p:cNvSpPr>
          <p:nvPr/>
        </p:nvSpPr>
        <p:spPr bwMode="auto">
          <a:xfrm flipH="1">
            <a:off x="7634288" y="2579688"/>
            <a:ext cx="134937" cy="4603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9095" name="Line 73"/>
          <p:cNvSpPr>
            <a:spLocks noChangeShapeType="1"/>
          </p:cNvSpPr>
          <p:nvPr/>
        </p:nvSpPr>
        <p:spPr bwMode="auto">
          <a:xfrm flipH="1">
            <a:off x="7554913" y="2587625"/>
            <a:ext cx="206375" cy="4524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9096" name="Oval 74"/>
          <p:cNvSpPr>
            <a:spLocks noChangeArrowheads="1"/>
          </p:cNvSpPr>
          <p:nvPr/>
        </p:nvSpPr>
        <p:spPr bwMode="auto">
          <a:xfrm>
            <a:off x="8378825" y="3024188"/>
            <a:ext cx="74613" cy="74612"/>
          </a:xfrm>
          <a:prstGeom prst="ellipse">
            <a:avLst/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9097" name="Oval 75"/>
          <p:cNvSpPr>
            <a:spLocks noChangeArrowheads="1"/>
          </p:cNvSpPr>
          <p:nvPr/>
        </p:nvSpPr>
        <p:spPr bwMode="auto">
          <a:xfrm>
            <a:off x="8451850" y="3033713"/>
            <a:ext cx="74613" cy="74612"/>
          </a:xfrm>
          <a:prstGeom prst="ellipse">
            <a:avLst/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9098" name="Oval 76"/>
          <p:cNvSpPr>
            <a:spLocks noChangeArrowheads="1"/>
          </p:cNvSpPr>
          <p:nvPr/>
        </p:nvSpPr>
        <p:spPr bwMode="auto">
          <a:xfrm>
            <a:off x="8524875" y="3035300"/>
            <a:ext cx="74613" cy="74613"/>
          </a:xfrm>
          <a:prstGeom prst="ellipse">
            <a:avLst/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9099" name="Oval 77"/>
          <p:cNvSpPr>
            <a:spLocks noChangeArrowheads="1"/>
          </p:cNvSpPr>
          <p:nvPr/>
        </p:nvSpPr>
        <p:spPr bwMode="auto">
          <a:xfrm>
            <a:off x="8597900" y="3028950"/>
            <a:ext cx="74613" cy="74613"/>
          </a:xfrm>
          <a:prstGeom prst="ellipse">
            <a:avLst/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9100" name="Oval 78"/>
          <p:cNvSpPr>
            <a:spLocks noChangeArrowheads="1"/>
          </p:cNvSpPr>
          <p:nvPr/>
        </p:nvSpPr>
        <p:spPr bwMode="auto">
          <a:xfrm>
            <a:off x="8670925" y="3030538"/>
            <a:ext cx="74613" cy="74612"/>
          </a:xfrm>
          <a:prstGeom prst="ellipse">
            <a:avLst/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9101" name="Oval 79"/>
          <p:cNvSpPr>
            <a:spLocks noChangeArrowheads="1"/>
          </p:cNvSpPr>
          <p:nvPr/>
        </p:nvSpPr>
        <p:spPr bwMode="auto">
          <a:xfrm>
            <a:off x="8743950" y="3040063"/>
            <a:ext cx="74613" cy="74612"/>
          </a:xfrm>
          <a:prstGeom prst="ellipse">
            <a:avLst/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9102" name="Oval 80"/>
          <p:cNvSpPr>
            <a:spLocks noChangeArrowheads="1"/>
          </p:cNvSpPr>
          <p:nvPr/>
        </p:nvSpPr>
        <p:spPr bwMode="auto">
          <a:xfrm>
            <a:off x="8840788" y="3041650"/>
            <a:ext cx="74612" cy="74613"/>
          </a:xfrm>
          <a:prstGeom prst="ellipse">
            <a:avLst/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9103" name="Oval 81"/>
          <p:cNvSpPr>
            <a:spLocks noChangeArrowheads="1"/>
          </p:cNvSpPr>
          <p:nvPr/>
        </p:nvSpPr>
        <p:spPr bwMode="auto">
          <a:xfrm>
            <a:off x="7927975" y="2994025"/>
            <a:ext cx="74613" cy="74613"/>
          </a:xfrm>
          <a:prstGeom prst="ellipse">
            <a:avLst/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9104" name="Oval 82"/>
          <p:cNvSpPr>
            <a:spLocks noChangeArrowheads="1"/>
          </p:cNvSpPr>
          <p:nvPr/>
        </p:nvSpPr>
        <p:spPr bwMode="auto">
          <a:xfrm>
            <a:off x="8001000" y="3003550"/>
            <a:ext cx="74613" cy="74613"/>
          </a:xfrm>
          <a:prstGeom prst="ellipse">
            <a:avLst/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9105" name="Oval 83"/>
          <p:cNvSpPr>
            <a:spLocks noChangeArrowheads="1"/>
          </p:cNvSpPr>
          <p:nvPr/>
        </p:nvSpPr>
        <p:spPr bwMode="auto">
          <a:xfrm>
            <a:off x="8074025" y="3005138"/>
            <a:ext cx="74613" cy="74612"/>
          </a:xfrm>
          <a:prstGeom prst="ellipse">
            <a:avLst/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9106" name="Oval 84"/>
          <p:cNvSpPr>
            <a:spLocks noChangeArrowheads="1"/>
          </p:cNvSpPr>
          <p:nvPr/>
        </p:nvSpPr>
        <p:spPr bwMode="auto">
          <a:xfrm>
            <a:off x="8147050" y="2998788"/>
            <a:ext cx="74613" cy="74612"/>
          </a:xfrm>
          <a:prstGeom prst="ellipse">
            <a:avLst/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9107" name="Oval 85"/>
          <p:cNvSpPr>
            <a:spLocks noChangeArrowheads="1"/>
          </p:cNvSpPr>
          <p:nvPr/>
        </p:nvSpPr>
        <p:spPr bwMode="auto">
          <a:xfrm>
            <a:off x="8220075" y="3000375"/>
            <a:ext cx="74613" cy="74613"/>
          </a:xfrm>
          <a:prstGeom prst="ellipse">
            <a:avLst/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9108" name="Oval 86"/>
          <p:cNvSpPr>
            <a:spLocks noChangeArrowheads="1"/>
          </p:cNvSpPr>
          <p:nvPr/>
        </p:nvSpPr>
        <p:spPr bwMode="auto">
          <a:xfrm>
            <a:off x="8293100" y="3009900"/>
            <a:ext cx="74613" cy="74613"/>
          </a:xfrm>
          <a:prstGeom prst="ellipse">
            <a:avLst/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9109" name="Oval 87"/>
          <p:cNvSpPr>
            <a:spLocks noChangeArrowheads="1"/>
          </p:cNvSpPr>
          <p:nvPr/>
        </p:nvSpPr>
        <p:spPr bwMode="auto">
          <a:xfrm>
            <a:off x="8389938" y="3011488"/>
            <a:ext cx="74612" cy="74612"/>
          </a:xfrm>
          <a:prstGeom prst="ellipse">
            <a:avLst/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9110" name="Oval 88"/>
          <p:cNvSpPr>
            <a:spLocks noChangeArrowheads="1"/>
          </p:cNvSpPr>
          <p:nvPr/>
        </p:nvSpPr>
        <p:spPr bwMode="auto">
          <a:xfrm>
            <a:off x="7516813" y="3011488"/>
            <a:ext cx="74612" cy="74612"/>
          </a:xfrm>
          <a:prstGeom prst="ellipse">
            <a:avLst/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9111" name="Oval 89"/>
          <p:cNvSpPr>
            <a:spLocks noChangeArrowheads="1"/>
          </p:cNvSpPr>
          <p:nvPr/>
        </p:nvSpPr>
        <p:spPr bwMode="auto">
          <a:xfrm>
            <a:off x="7589838" y="3021013"/>
            <a:ext cx="74612" cy="74612"/>
          </a:xfrm>
          <a:prstGeom prst="ellipse">
            <a:avLst/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9112" name="Oval 90"/>
          <p:cNvSpPr>
            <a:spLocks noChangeArrowheads="1"/>
          </p:cNvSpPr>
          <p:nvPr/>
        </p:nvSpPr>
        <p:spPr bwMode="auto">
          <a:xfrm>
            <a:off x="7662863" y="3022600"/>
            <a:ext cx="74612" cy="74613"/>
          </a:xfrm>
          <a:prstGeom prst="ellipse">
            <a:avLst/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9113" name="Oval 91"/>
          <p:cNvSpPr>
            <a:spLocks noChangeArrowheads="1"/>
          </p:cNvSpPr>
          <p:nvPr/>
        </p:nvSpPr>
        <p:spPr bwMode="auto">
          <a:xfrm>
            <a:off x="7735888" y="3016250"/>
            <a:ext cx="74612" cy="74613"/>
          </a:xfrm>
          <a:prstGeom prst="ellipse">
            <a:avLst/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9114" name="Oval 92"/>
          <p:cNvSpPr>
            <a:spLocks noChangeArrowheads="1"/>
          </p:cNvSpPr>
          <p:nvPr/>
        </p:nvSpPr>
        <p:spPr bwMode="auto">
          <a:xfrm>
            <a:off x="7808913" y="3017838"/>
            <a:ext cx="74612" cy="74612"/>
          </a:xfrm>
          <a:prstGeom prst="ellipse">
            <a:avLst/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9115" name="Oval 93"/>
          <p:cNvSpPr>
            <a:spLocks noChangeArrowheads="1"/>
          </p:cNvSpPr>
          <p:nvPr/>
        </p:nvSpPr>
        <p:spPr bwMode="auto">
          <a:xfrm>
            <a:off x="7881938" y="3027363"/>
            <a:ext cx="74612" cy="74612"/>
          </a:xfrm>
          <a:prstGeom prst="ellipse">
            <a:avLst/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9116" name="Oval 94"/>
          <p:cNvSpPr>
            <a:spLocks noChangeArrowheads="1"/>
          </p:cNvSpPr>
          <p:nvPr/>
        </p:nvSpPr>
        <p:spPr bwMode="auto">
          <a:xfrm>
            <a:off x="7978775" y="3028950"/>
            <a:ext cx="74613" cy="74613"/>
          </a:xfrm>
          <a:prstGeom prst="ellipse">
            <a:avLst/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9117" name="Oval 95"/>
          <p:cNvSpPr>
            <a:spLocks noChangeArrowheads="1"/>
          </p:cNvSpPr>
          <p:nvPr/>
        </p:nvSpPr>
        <p:spPr bwMode="auto">
          <a:xfrm>
            <a:off x="7169150" y="3005138"/>
            <a:ext cx="74613" cy="74612"/>
          </a:xfrm>
          <a:prstGeom prst="ellipse">
            <a:avLst/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9118" name="Oval 96"/>
          <p:cNvSpPr>
            <a:spLocks noChangeArrowheads="1"/>
          </p:cNvSpPr>
          <p:nvPr/>
        </p:nvSpPr>
        <p:spPr bwMode="auto">
          <a:xfrm>
            <a:off x="7242175" y="3014663"/>
            <a:ext cx="74613" cy="74612"/>
          </a:xfrm>
          <a:prstGeom prst="ellipse">
            <a:avLst/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9119" name="Oval 97"/>
          <p:cNvSpPr>
            <a:spLocks noChangeArrowheads="1"/>
          </p:cNvSpPr>
          <p:nvPr/>
        </p:nvSpPr>
        <p:spPr bwMode="auto">
          <a:xfrm>
            <a:off x="7315200" y="3016250"/>
            <a:ext cx="74613" cy="74613"/>
          </a:xfrm>
          <a:prstGeom prst="ellipse">
            <a:avLst/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9120" name="Oval 98"/>
          <p:cNvSpPr>
            <a:spLocks noChangeArrowheads="1"/>
          </p:cNvSpPr>
          <p:nvPr/>
        </p:nvSpPr>
        <p:spPr bwMode="auto">
          <a:xfrm>
            <a:off x="7388225" y="3009900"/>
            <a:ext cx="74613" cy="74613"/>
          </a:xfrm>
          <a:prstGeom prst="ellipse">
            <a:avLst/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9121" name="Oval 99"/>
          <p:cNvSpPr>
            <a:spLocks noChangeArrowheads="1"/>
          </p:cNvSpPr>
          <p:nvPr/>
        </p:nvSpPr>
        <p:spPr bwMode="auto">
          <a:xfrm>
            <a:off x="7461250" y="3011488"/>
            <a:ext cx="74613" cy="74612"/>
          </a:xfrm>
          <a:prstGeom prst="ellipse">
            <a:avLst/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9122" name="Oval 100"/>
          <p:cNvSpPr>
            <a:spLocks noChangeArrowheads="1"/>
          </p:cNvSpPr>
          <p:nvPr/>
        </p:nvSpPr>
        <p:spPr bwMode="auto">
          <a:xfrm>
            <a:off x="7534275" y="3021013"/>
            <a:ext cx="74613" cy="74612"/>
          </a:xfrm>
          <a:prstGeom prst="ellipse">
            <a:avLst/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9123" name="Oval 101"/>
          <p:cNvSpPr>
            <a:spLocks noChangeArrowheads="1"/>
          </p:cNvSpPr>
          <p:nvPr/>
        </p:nvSpPr>
        <p:spPr bwMode="auto">
          <a:xfrm>
            <a:off x="7631113" y="3022600"/>
            <a:ext cx="74612" cy="74613"/>
          </a:xfrm>
          <a:prstGeom prst="ellipse">
            <a:avLst/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9124" name="Oval 102"/>
          <p:cNvSpPr>
            <a:spLocks noChangeArrowheads="1"/>
          </p:cNvSpPr>
          <p:nvPr/>
        </p:nvSpPr>
        <p:spPr bwMode="auto">
          <a:xfrm>
            <a:off x="6829425" y="3038475"/>
            <a:ext cx="74613" cy="74613"/>
          </a:xfrm>
          <a:prstGeom prst="ellipse">
            <a:avLst/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9125" name="Oval 103"/>
          <p:cNvSpPr>
            <a:spLocks noChangeArrowheads="1"/>
          </p:cNvSpPr>
          <p:nvPr/>
        </p:nvSpPr>
        <p:spPr bwMode="auto">
          <a:xfrm>
            <a:off x="6902450" y="3048000"/>
            <a:ext cx="74613" cy="74613"/>
          </a:xfrm>
          <a:prstGeom prst="ellipse">
            <a:avLst/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9126" name="Oval 104"/>
          <p:cNvSpPr>
            <a:spLocks noChangeArrowheads="1"/>
          </p:cNvSpPr>
          <p:nvPr/>
        </p:nvSpPr>
        <p:spPr bwMode="auto">
          <a:xfrm>
            <a:off x="6975475" y="3049588"/>
            <a:ext cx="74613" cy="74612"/>
          </a:xfrm>
          <a:prstGeom prst="ellipse">
            <a:avLst/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9127" name="Oval 105"/>
          <p:cNvSpPr>
            <a:spLocks noChangeArrowheads="1"/>
          </p:cNvSpPr>
          <p:nvPr/>
        </p:nvSpPr>
        <p:spPr bwMode="auto">
          <a:xfrm>
            <a:off x="7048500" y="3043238"/>
            <a:ext cx="74613" cy="74612"/>
          </a:xfrm>
          <a:prstGeom prst="ellipse">
            <a:avLst/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9128" name="Oval 106"/>
          <p:cNvSpPr>
            <a:spLocks noChangeArrowheads="1"/>
          </p:cNvSpPr>
          <p:nvPr/>
        </p:nvSpPr>
        <p:spPr bwMode="auto">
          <a:xfrm>
            <a:off x="7121525" y="3044825"/>
            <a:ext cx="74613" cy="74613"/>
          </a:xfrm>
          <a:prstGeom prst="ellipse">
            <a:avLst/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9129" name="Oval 107"/>
          <p:cNvSpPr>
            <a:spLocks noChangeArrowheads="1"/>
          </p:cNvSpPr>
          <p:nvPr/>
        </p:nvSpPr>
        <p:spPr bwMode="auto">
          <a:xfrm>
            <a:off x="7194550" y="3054350"/>
            <a:ext cx="74613" cy="74613"/>
          </a:xfrm>
          <a:prstGeom prst="ellipse">
            <a:avLst/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9130" name="Oval 108"/>
          <p:cNvSpPr>
            <a:spLocks noChangeArrowheads="1"/>
          </p:cNvSpPr>
          <p:nvPr/>
        </p:nvSpPr>
        <p:spPr bwMode="auto">
          <a:xfrm>
            <a:off x="7291388" y="3055938"/>
            <a:ext cx="74612" cy="74612"/>
          </a:xfrm>
          <a:prstGeom prst="ellipse">
            <a:avLst/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9131" name="Oval 109"/>
          <p:cNvSpPr>
            <a:spLocks noChangeArrowheads="1"/>
          </p:cNvSpPr>
          <p:nvPr/>
        </p:nvSpPr>
        <p:spPr bwMode="auto">
          <a:xfrm>
            <a:off x="6457950" y="3024188"/>
            <a:ext cx="74613" cy="74612"/>
          </a:xfrm>
          <a:prstGeom prst="ellipse">
            <a:avLst/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9132" name="Oval 110"/>
          <p:cNvSpPr>
            <a:spLocks noChangeArrowheads="1"/>
          </p:cNvSpPr>
          <p:nvPr/>
        </p:nvSpPr>
        <p:spPr bwMode="auto">
          <a:xfrm>
            <a:off x="6530975" y="3033713"/>
            <a:ext cx="74613" cy="74612"/>
          </a:xfrm>
          <a:prstGeom prst="ellipse">
            <a:avLst/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9133" name="Oval 111"/>
          <p:cNvSpPr>
            <a:spLocks noChangeArrowheads="1"/>
          </p:cNvSpPr>
          <p:nvPr/>
        </p:nvSpPr>
        <p:spPr bwMode="auto">
          <a:xfrm>
            <a:off x="6604000" y="3035300"/>
            <a:ext cx="74613" cy="74613"/>
          </a:xfrm>
          <a:prstGeom prst="ellipse">
            <a:avLst/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9134" name="Oval 112"/>
          <p:cNvSpPr>
            <a:spLocks noChangeArrowheads="1"/>
          </p:cNvSpPr>
          <p:nvPr/>
        </p:nvSpPr>
        <p:spPr bwMode="auto">
          <a:xfrm>
            <a:off x="6677025" y="3028950"/>
            <a:ext cx="74613" cy="74613"/>
          </a:xfrm>
          <a:prstGeom prst="ellipse">
            <a:avLst/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9135" name="Oval 113"/>
          <p:cNvSpPr>
            <a:spLocks noChangeArrowheads="1"/>
          </p:cNvSpPr>
          <p:nvPr/>
        </p:nvSpPr>
        <p:spPr bwMode="auto">
          <a:xfrm>
            <a:off x="6750050" y="3030538"/>
            <a:ext cx="74613" cy="74612"/>
          </a:xfrm>
          <a:prstGeom prst="ellipse">
            <a:avLst/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9136" name="Oval 114"/>
          <p:cNvSpPr>
            <a:spLocks noChangeArrowheads="1"/>
          </p:cNvSpPr>
          <p:nvPr/>
        </p:nvSpPr>
        <p:spPr bwMode="auto">
          <a:xfrm>
            <a:off x="6823075" y="3040063"/>
            <a:ext cx="74613" cy="74612"/>
          </a:xfrm>
          <a:prstGeom prst="ellipse">
            <a:avLst/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9137" name="Oval 115"/>
          <p:cNvSpPr>
            <a:spLocks noChangeArrowheads="1"/>
          </p:cNvSpPr>
          <p:nvPr/>
        </p:nvSpPr>
        <p:spPr bwMode="auto">
          <a:xfrm>
            <a:off x="6919913" y="3041650"/>
            <a:ext cx="74612" cy="74613"/>
          </a:xfrm>
          <a:prstGeom prst="ellipse">
            <a:avLst/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9138" name="Oval 116"/>
          <p:cNvSpPr>
            <a:spLocks noChangeArrowheads="1"/>
          </p:cNvSpPr>
          <p:nvPr/>
        </p:nvSpPr>
        <p:spPr bwMode="auto">
          <a:xfrm>
            <a:off x="6015038" y="3017838"/>
            <a:ext cx="74612" cy="74612"/>
          </a:xfrm>
          <a:prstGeom prst="ellipse">
            <a:avLst/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9139" name="Oval 117"/>
          <p:cNvSpPr>
            <a:spLocks noChangeArrowheads="1"/>
          </p:cNvSpPr>
          <p:nvPr/>
        </p:nvSpPr>
        <p:spPr bwMode="auto">
          <a:xfrm>
            <a:off x="6088063" y="3027363"/>
            <a:ext cx="74612" cy="74612"/>
          </a:xfrm>
          <a:prstGeom prst="ellipse">
            <a:avLst/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9140" name="Oval 118"/>
          <p:cNvSpPr>
            <a:spLocks noChangeArrowheads="1"/>
          </p:cNvSpPr>
          <p:nvPr/>
        </p:nvSpPr>
        <p:spPr bwMode="auto">
          <a:xfrm>
            <a:off x="6161088" y="3028950"/>
            <a:ext cx="74612" cy="74613"/>
          </a:xfrm>
          <a:prstGeom prst="ellipse">
            <a:avLst/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9141" name="Oval 119"/>
          <p:cNvSpPr>
            <a:spLocks noChangeArrowheads="1"/>
          </p:cNvSpPr>
          <p:nvPr/>
        </p:nvSpPr>
        <p:spPr bwMode="auto">
          <a:xfrm>
            <a:off x="6234113" y="3022600"/>
            <a:ext cx="74612" cy="74613"/>
          </a:xfrm>
          <a:prstGeom prst="ellipse">
            <a:avLst/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9142" name="Oval 120"/>
          <p:cNvSpPr>
            <a:spLocks noChangeArrowheads="1"/>
          </p:cNvSpPr>
          <p:nvPr/>
        </p:nvSpPr>
        <p:spPr bwMode="auto">
          <a:xfrm>
            <a:off x="6307138" y="3024188"/>
            <a:ext cx="74612" cy="74612"/>
          </a:xfrm>
          <a:prstGeom prst="ellipse">
            <a:avLst/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9143" name="Oval 121"/>
          <p:cNvSpPr>
            <a:spLocks noChangeArrowheads="1"/>
          </p:cNvSpPr>
          <p:nvPr/>
        </p:nvSpPr>
        <p:spPr bwMode="auto">
          <a:xfrm>
            <a:off x="6380163" y="3033713"/>
            <a:ext cx="74612" cy="74612"/>
          </a:xfrm>
          <a:prstGeom prst="ellipse">
            <a:avLst/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9144" name="Oval 122"/>
          <p:cNvSpPr>
            <a:spLocks noChangeArrowheads="1"/>
          </p:cNvSpPr>
          <p:nvPr/>
        </p:nvSpPr>
        <p:spPr bwMode="auto">
          <a:xfrm>
            <a:off x="6477000" y="3035300"/>
            <a:ext cx="74613" cy="74613"/>
          </a:xfrm>
          <a:prstGeom prst="ellipse">
            <a:avLst/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9145" name="Rectangle 123"/>
          <p:cNvSpPr>
            <a:spLocks noChangeArrowheads="1"/>
          </p:cNvSpPr>
          <p:nvPr/>
        </p:nvSpPr>
        <p:spPr bwMode="auto">
          <a:xfrm>
            <a:off x="7467600" y="1676400"/>
            <a:ext cx="6921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sz="1800"/>
              <a:t>0 Ply</a:t>
            </a:r>
          </a:p>
        </p:txBody>
      </p:sp>
      <p:sp>
        <p:nvSpPr>
          <p:cNvPr id="129146" name="Rectangle 124"/>
          <p:cNvSpPr>
            <a:spLocks noChangeArrowheads="1"/>
          </p:cNvSpPr>
          <p:nvPr/>
        </p:nvSpPr>
        <p:spPr bwMode="auto">
          <a:xfrm>
            <a:off x="5599113" y="2133600"/>
            <a:ext cx="6921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sz="1800">
                <a:solidFill>
                  <a:srgbClr val="008000"/>
                </a:solidFill>
              </a:rPr>
              <a:t>1 Ply</a:t>
            </a:r>
          </a:p>
        </p:txBody>
      </p:sp>
      <p:sp>
        <p:nvSpPr>
          <p:cNvPr id="129147" name="Rectangle 125"/>
          <p:cNvSpPr>
            <a:spLocks noChangeArrowheads="1"/>
          </p:cNvSpPr>
          <p:nvPr/>
        </p:nvSpPr>
        <p:spPr bwMode="auto">
          <a:xfrm>
            <a:off x="5370513" y="2971800"/>
            <a:ext cx="6921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sz="1800">
                <a:solidFill>
                  <a:schemeClr val="accent2"/>
                </a:solidFill>
              </a:rPr>
              <a:t>2 Ply</a:t>
            </a:r>
          </a:p>
        </p:txBody>
      </p:sp>
      <p:pic>
        <p:nvPicPr>
          <p:cNvPr id="129148" name="Picture 126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724150" y="3475038"/>
            <a:ext cx="2573338" cy="3263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9149" name="Text Box 127"/>
          <p:cNvSpPr txBox="1">
            <a:spLocks noChangeArrowheads="1"/>
          </p:cNvSpPr>
          <p:nvPr/>
        </p:nvSpPr>
        <p:spPr bwMode="auto">
          <a:xfrm>
            <a:off x="187325" y="6289675"/>
            <a:ext cx="2555875" cy="306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latin typeface="Comic Sans MS" pitchFamily="66" charset="0"/>
              </a:rPr>
              <a:t>Hydra at home in the UAE… </a:t>
            </a:r>
          </a:p>
        </p:txBody>
      </p:sp>
      <p:sp>
        <p:nvSpPr>
          <p:cNvPr id="129150" name="Text Box 128"/>
          <p:cNvSpPr txBox="1">
            <a:spLocks noChangeArrowheads="1"/>
          </p:cNvSpPr>
          <p:nvPr/>
        </p:nvSpPr>
        <p:spPr bwMode="auto">
          <a:xfrm>
            <a:off x="728663" y="5649913"/>
            <a:ext cx="1957387" cy="527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r">
              <a:lnSpc>
                <a:spcPct val="60000"/>
              </a:lnSpc>
              <a:spcBef>
                <a:spcPct val="50000"/>
              </a:spcBef>
            </a:pPr>
            <a:r>
              <a:rPr lang="en-US" sz="1600" b="1"/>
              <a:t>Hydra looks</a:t>
            </a:r>
          </a:p>
          <a:p>
            <a:pPr algn="r">
              <a:lnSpc>
                <a:spcPct val="60000"/>
              </a:lnSpc>
              <a:spcBef>
                <a:spcPct val="50000"/>
              </a:spcBef>
            </a:pPr>
            <a:r>
              <a:rPr lang="en-US" sz="1600" b="1"/>
              <a:t> ahead 18 ply...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0050" name="Group 6"/>
          <p:cNvGrpSpPr>
            <a:grpSpLocks/>
          </p:cNvGrpSpPr>
          <p:nvPr/>
        </p:nvGrpSpPr>
        <p:grpSpPr bwMode="auto">
          <a:xfrm>
            <a:off x="549275" y="990600"/>
            <a:ext cx="8043863" cy="180975"/>
            <a:chOff x="295" y="1311"/>
            <a:chExt cx="5177" cy="114"/>
          </a:xfrm>
        </p:grpSpPr>
        <p:sp>
          <p:nvSpPr>
            <p:cNvPr id="130175" name="Rectangle 7"/>
            <p:cNvSpPr>
              <a:spLocks noChangeArrowheads="1"/>
            </p:cNvSpPr>
            <p:nvPr/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0176" name="Rectangle 8"/>
            <p:cNvSpPr>
              <a:spLocks noChangeArrowheads="1"/>
            </p:cNvSpPr>
            <p:nvPr/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30051" name="Text Box 9"/>
          <p:cNvSpPr txBox="1">
            <a:spLocks noChangeArrowheads="1"/>
          </p:cNvSpPr>
          <p:nvPr/>
        </p:nvSpPr>
        <p:spPr bwMode="auto">
          <a:xfrm>
            <a:off x="762000" y="228600"/>
            <a:ext cx="7620000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4000">
                <a:latin typeface="Times" charset="0"/>
              </a:rPr>
              <a:t>Games</a:t>
            </a:r>
            <a:r>
              <a:rPr lang="ja-JP" altLang="en-US" sz="4000">
                <a:latin typeface="Times" charset="0"/>
              </a:rPr>
              <a:t>’</a:t>
            </a:r>
            <a:r>
              <a:rPr lang="en-US" altLang="ja-JP" sz="4000">
                <a:latin typeface="Times" charset="0"/>
              </a:rPr>
              <a:t> Branching Factors</a:t>
            </a:r>
            <a:endParaRPr lang="en-US" sz="4000">
              <a:latin typeface="Times" charset="0"/>
            </a:endParaRPr>
          </a:p>
        </p:txBody>
      </p:sp>
      <p:sp>
        <p:nvSpPr>
          <p:cNvPr id="130052" name="Text Box 11"/>
          <p:cNvSpPr txBox="1">
            <a:spLocks noChangeArrowheads="1"/>
          </p:cNvSpPr>
          <p:nvPr/>
        </p:nvSpPr>
        <p:spPr bwMode="auto">
          <a:xfrm>
            <a:off x="5903913" y="3613150"/>
            <a:ext cx="304800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</a:pPr>
            <a:r>
              <a:rPr lang="en-US" sz="1600"/>
              <a:t>Branching Factor Estimates</a:t>
            </a:r>
          </a:p>
          <a:p>
            <a:pPr algn="ctr">
              <a:lnSpc>
                <a:spcPct val="70000"/>
              </a:lnSpc>
              <a:spcBef>
                <a:spcPct val="50000"/>
              </a:spcBef>
            </a:pPr>
            <a:r>
              <a:rPr lang="en-US" sz="1400"/>
              <a:t>for different two-player games</a:t>
            </a:r>
          </a:p>
        </p:txBody>
      </p:sp>
      <p:sp>
        <p:nvSpPr>
          <p:cNvPr id="130053" name="Rectangle 12"/>
          <p:cNvSpPr>
            <a:spLocks noChangeArrowheads="1"/>
          </p:cNvSpPr>
          <p:nvPr/>
        </p:nvSpPr>
        <p:spPr bwMode="auto">
          <a:xfrm>
            <a:off x="6019800" y="3505200"/>
            <a:ext cx="2876550" cy="3048000"/>
          </a:xfrm>
          <a:prstGeom prst="rect">
            <a:avLst/>
          </a:prstGeom>
          <a:noFill/>
          <a:ln w="28575">
            <a:solidFill>
              <a:srgbClr val="FF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0054" name="Text Box 13"/>
          <p:cNvSpPr txBox="1">
            <a:spLocks noChangeArrowheads="1"/>
          </p:cNvSpPr>
          <p:nvPr/>
        </p:nvSpPr>
        <p:spPr bwMode="auto">
          <a:xfrm>
            <a:off x="6324600" y="4343400"/>
            <a:ext cx="2286000" cy="20970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sz="1800">
                <a:solidFill>
                  <a:schemeClr val="accent2"/>
                </a:solidFill>
              </a:rPr>
              <a:t>Tic-tac-toe            4</a:t>
            </a:r>
          </a:p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sz="1800">
                <a:solidFill>
                  <a:schemeClr val="accent2"/>
                </a:solidFill>
              </a:rPr>
              <a:t>Connect Four       7</a:t>
            </a:r>
          </a:p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sz="1800">
                <a:solidFill>
                  <a:schemeClr val="accent2"/>
                </a:solidFill>
              </a:rPr>
              <a:t>Checkers           10</a:t>
            </a:r>
          </a:p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sz="1800">
                <a:solidFill>
                  <a:schemeClr val="accent2"/>
                </a:solidFill>
              </a:rPr>
              <a:t>Othello               30</a:t>
            </a:r>
          </a:p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sz="1800">
                <a:solidFill>
                  <a:schemeClr val="accent2"/>
                </a:solidFill>
              </a:rPr>
              <a:t>Chess                40</a:t>
            </a:r>
          </a:p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sz="1800">
                <a:solidFill>
                  <a:schemeClr val="accent2"/>
                </a:solidFill>
              </a:rPr>
              <a:t>Go                       ?</a:t>
            </a:r>
          </a:p>
        </p:txBody>
      </p:sp>
      <p:sp>
        <p:nvSpPr>
          <p:cNvPr id="130055" name="Line 30"/>
          <p:cNvSpPr>
            <a:spLocks noChangeShapeType="1"/>
          </p:cNvSpPr>
          <p:nvPr/>
        </p:nvSpPr>
        <p:spPr bwMode="auto">
          <a:xfrm>
            <a:off x="5210175" y="5032375"/>
            <a:ext cx="3681413" cy="0"/>
          </a:xfrm>
          <a:prstGeom prst="line">
            <a:avLst/>
          </a:prstGeom>
          <a:noFill/>
          <a:ln w="38100">
            <a:solidFill>
              <a:srgbClr val="6E041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0056" name="Line 31"/>
          <p:cNvSpPr>
            <a:spLocks noChangeShapeType="1"/>
          </p:cNvSpPr>
          <p:nvPr/>
        </p:nvSpPr>
        <p:spPr bwMode="auto">
          <a:xfrm>
            <a:off x="5218113" y="6091238"/>
            <a:ext cx="3681412" cy="0"/>
          </a:xfrm>
          <a:prstGeom prst="line">
            <a:avLst/>
          </a:prstGeom>
          <a:noFill/>
          <a:ln w="38100">
            <a:solidFill>
              <a:srgbClr val="6E041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0057" name="Line 32"/>
          <p:cNvSpPr>
            <a:spLocks noChangeShapeType="1"/>
          </p:cNvSpPr>
          <p:nvPr/>
        </p:nvSpPr>
        <p:spPr bwMode="auto">
          <a:xfrm>
            <a:off x="7445375" y="2147888"/>
            <a:ext cx="0" cy="3175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0058" name="Line 33"/>
          <p:cNvSpPr>
            <a:spLocks noChangeShapeType="1"/>
          </p:cNvSpPr>
          <p:nvPr/>
        </p:nvSpPr>
        <p:spPr bwMode="auto">
          <a:xfrm>
            <a:off x="7477125" y="2139950"/>
            <a:ext cx="285750" cy="3492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0059" name="Line 34"/>
          <p:cNvSpPr>
            <a:spLocks noChangeShapeType="1"/>
          </p:cNvSpPr>
          <p:nvPr/>
        </p:nvSpPr>
        <p:spPr bwMode="auto">
          <a:xfrm>
            <a:off x="7516813" y="2100263"/>
            <a:ext cx="635000" cy="373062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0060" name="Line 35"/>
          <p:cNvSpPr>
            <a:spLocks noChangeShapeType="1"/>
          </p:cNvSpPr>
          <p:nvPr/>
        </p:nvSpPr>
        <p:spPr bwMode="auto">
          <a:xfrm>
            <a:off x="7523163" y="2065338"/>
            <a:ext cx="1069975" cy="430212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0061" name="Line 36"/>
          <p:cNvSpPr>
            <a:spLocks noChangeShapeType="1"/>
          </p:cNvSpPr>
          <p:nvPr/>
        </p:nvSpPr>
        <p:spPr bwMode="auto">
          <a:xfrm flipH="1">
            <a:off x="7104063" y="2128838"/>
            <a:ext cx="285750" cy="36512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0062" name="Line 37"/>
          <p:cNvSpPr>
            <a:spLocks noChangeShapeType="1"/>
          </p:cNvSpPr>
          <p:nvPr/>
        </p:nvSpPr>
        <p:spPr bwMode="auto">
          <a:xfrm flipH="1">
            <a:off x="6738938" y="2089150"/>
            <a:ext cx="635000" cy="373063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0063" name="Line 38"/>
          <p:cNvSpPr>
            <a:spLocks noChangeShapeType="1"/>
          </p:cNvSpPr>
          <p:nvPr/>
        </p:nvSpPr>
        <p:spPr bwMode="auto">
          <a:xfrm flipH="1">
            <a:off x="6278563" y="2057400"/>
            <a:ext cx="1071562" cy="42862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0064" name="Oval 40"/>
          <p:cNvSpPr>
            <a:spLocks noChangeArrowheads="1"/>
          </p:cNvSpPr>
          <p:nvPr/>
        </p:nvSpPr>
        <p:spPr bwMode="auto">
          <a:xfrm>
            <a:off x="6230938" y="2459038"/>
            <a:ext cx="96837" cy="96837"/>
          </a:xfrm>
          <a:prstGeom prst="ellipse">
            <a:avLst/>
          </a:prstGeom>
          <a:solidFill>
            <a:srgbClr val="008000"/>
          </a:solidFill>
          <a:ln>
            <a:noFill/>
          </a:ln>
          <a:extLs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0065" name="Oval 41"/>
          <p:cNvSpPr>
            <a:spLocks noChangeArrowheads="1"/>
          </p:cNvSpPr>
          <p:nvPr/>
        </p:nvSpPr>
        <p:spPr bwMode="auto">
          <a:xfrm>
            <a:off x="6684963" y="2460625"/>
            <a:ext cx="96837" cy="96838"/>
          </a:xfrm>
          <a:prstGeom prst="ellipse">
            <a:avLst/>
          </a:prstGeom>
          <a:solidFill>
            <a:srgbClr val="008000"/>
          </a:solidFill>
          <a:ln>
            <a:noFill/>
          </a:ln>
          <a:extLs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0066" name="Oval 42"/>
          <p:cNvSpPr>
            <a:spLocks noChangeArrowheads="1"/>
          </p:cNvSpPr>
          <p:nvPr/>
        </p:nvSpPr>
        <p:spPr bwMode="auto">
          <a:xfrm>
            <a:off x="7059613" y="2462213"/>
            <a:ext cx="96837" cy="96837"/>
          </a:xfrm>
          <a:prstGeom prst="ellipse">
            <a:avLst/>
          </a:prstGeom>
          <a:solidFill>
            <a:srgbClr val="008000"/>
          </a:solidFill>
          <a:ln>
            <a:noFill/>
          </a:ln>
          <a:extLs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0067" name="Oval 43"/>
          <p:cNvSpPr>
            <a:spLocks noChangeArrowheads="1"/>
          </p:cNvSpPr>
          <p:nvPr/>
        </p:nvSpPr>
        <p:spPr bwMode="auto">
          <a:xfrm>
            <a:off x="7394575" y="2447925"/>
            <a:ext cx="96838" cy="96838"/>
          </a:xfrm>
          <a:prstGeom prst="ellipse">
            <a:avLst/>
          </a:prstGeom>
          <a:solidFill>
            <a:srgbClr val="008000"/>
          </a:solidFill>
          <a:ln>
            <a:noFill/>
          </a:ln>
          <a:extLs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0068" name="Oval 44"/>
          <p:cNvSpPr>
            <a:spLocks noChangeArrowheads="1"/>
          </p:cNvSpPr>
          <p:nvPr/>
        </p:nvSpPr>
        <p:spPr bwMode="auto">
          <a:xfrm>
            <a:off x="7729538" y="2457450"/>
            <a:ext cx="96837" cy="96838"/>
          </a:xfrm>
          <a:prstGeom prst="ellipse">
            <a:avLst/>
          </a:prstGeom>
          <a:solidFill>
            <a:srgbClr val="008000"/>
          </a:solidFill>
          <a:ln>
            <a:noFill/>
          </a:ln>
          <a:extLs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0069" name="Oval 45"/>
          <p:cNvSpPr>
            <a:spLocks noChangeArrowheads="1"/>
          </p:cNvSpPr>
          <p:nvPr/>
        </p:nvSpPr>
        <p:spPr bwMode="auto">
          <a:xfrm>
            <a:off x="8128000" y="2459038"/>
            <a:ext cx="96838" cy="96837"/>
          </a:xfrm>
          <a:prstGeom prst="ellipse">
            <a:avLst/>
          </a:prstGeom>
          <a:solidFill>
            <a:srgbClr val="008000"/>
          </a:solidFill>
          <a:ln>
            <a:noFill/>
          </a:ln>
          <a:extLs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0070" name="Oval 46"/>
          <p:cNvSpPr>
            <a:spLocks noChangeArrowheads="1"/>
          </p:cNvSpPr>
          <p:nvPr/>
        </p:nvSpPr>
        <p:spPr bwMode="auto">
          <a:xfrm>
            <a:off x="8582025" y="2476500"/>
            <a:ext cx="96838" cy="96838"/>
          </a:xfrm>
          <a:prstGeom prst="ellipse">
            <a:avLst/>
          </a:prstGeom>
          <a:solidFill>
            <a:srgbClr val="008000"/>
          </a:solidFill>
          <a:ln>
            <a:noFill/>
          </a:ln>
          <a:extLs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0071" name="Line 47"/>
          <p:cNvSpPr>
            <a:spLocks noChangeShapeType="1"/>
          </p:cNvSpPr>
          <p:nvPr/>
        </p:nvSpPr>
        <p:spPr bwMode="auto">
          <a:xfrm>
            <a:off x="6278563" y="2560638"/>
            <a:ext cx="0" cy="46831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0072" name="Line 48"/>
          <p:cNvSpPr>
            <a:spLocks noChangeShapeType="1"/>
          </p:cNvSpPr>
          <p:nvPr/>
        </p:nvSpPr>
        <p:spPr bwMode="auto">
          <a:xfrm>
            <a:off x="6278563" y="2568575"/>
            <a:ext cx="71437" cy="46831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0073" name="Line 49"/>
          <p:cNvSpPr>
            <a:spLocks noChangeShapeType="1"/>
          </p:cNvSpPr>
          <p:nvPr/>
        </p:nvSpPr>
        <p:spPr bwMode="auto">
          <a:xfrm>
            <a:off x="6278563" y="2568575"/>
            <a:ext cx="150812" cy="4762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0074" name="Line 50"/>
          <p:cNvSpPr>
            <a:spLocks noChangeShapeType="1"/>
          </p:cNvSpPr>
          <p:nvPr/>
        </p:nvSpPr>
        <p:spPr bwMode="auto">
          <a:xfrm>
            <a:off x="6278563" y="2568575"/>
            <a:ext cx="230187" cy="48418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0075" name="Line 51"/>
          <p:cNvSpPr>
            <a:spLocks noChangeShapeType="1"/>
          </p:cNvSpPr>
          <p:nvPr/>
        </p:nvSpPr>
        <p:spPr bwMode="auto">
          <a:xfrm flipH="1">
            <a:off x="6207125" y="2568575"/>
            <a:ext cx="63500" cy="46831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0076" name="Line 52"/>
          <p:cNvSpPr>
            <a:spLocks noChangeShapeType="1"/>
          </p:cNvSpPr>
          <p:nvPr/>
        </p:nvSpPr>
        <p:spPr bwMode="auto">
          <a:xfrm flipH="1">
            <a:off x="6135688" y="2568575"/>
            <a:ext cx="134937" cy="4603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0077" name="Line 53"/>
          <p:cNvSpPr>
            <a:spLocks noChangeShapeType="1"/>
          </p:cNvSpPr>
          <p:nvPr/>
        </p:nvSpPr>
        <p:spPr bwMode="auto">
          <a:xfrm flipH="1">
            <a:off x="6056313" y="2576513"/>
            <a:ext cx="206375" cy="45243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0078" name="Line 54"/>
          <p:cNvSpPr>
            <a:spLocks noChangeShapeType="1"/>
          </p:cNvSpPr>
          <p:nvPr/>
        </p:nvSpPr>
        <p:spPr bwMode="auto">
          <a:xfrm>
            <a:off x="6723063" y="2566988"/>
            <a:ext cx="0" cy="46831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0079" name="Line 55"/>
          <p:cNvSpPr>
            <a:spLocks noChangeShapeType="1"/>
          </p:cNvSpPr>
          <p:nvPr/>
        </p:nvSpPr>
        <p:spPr bwMode="auto">
          <a:xfrm>
            <a:off x="6723063" y="2574925"/>
            <a:ext cx="71437" cy="46831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0080" name="Line 56"/>
          <p:cNvSpPr>
            <a:spLocks noChangeShapeType="1"/>
          </p:cNvSpPr>
          <p:nvPr/>
        </p:nvSpPr>
        <p:spPr bwMode="auto">
          <a:xfrm>
            <a:off x="6723063" y="2574925"/>
            <a:ext cx="150812" cy="4762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0081" name="Line 57"/>
          <p:cNvSpPr>
            <a:spLocks noChangeShapeType="1"/>
          </p:cNvSpPr>
          <p:nvPr/>
        </p:nvSpPr>
        <p:spPr bwMode="auto">
          <a:xfrm>
            <a:off x="6723063" y="2574925"/>
            <a:ext cx="230187" cy="48418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0082" name="Line 58"/>
          <p:cNvSpPr>
            <a:spLocks noChangeShapeType="1"/>
          </p:cNvSpPr>
          <p:nvPr/>
        </p:nvSpPr>
        <p:spPr bwMode="auto">
          <a:xfrm flipH="1">
            <a:off x="6651625" y="2574925"/>
            <a:ext cx="63500" cy="46831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0083" name="Line 59"/>
          <p:cNvSpPr>
            <a:spLocks noChangeShapeType="1"/>
          </p:cNvSpPr>
          <p:nvPr/>
        </p:nvSpPr>
        <p:spPr bwMode="auto">
          <a:xfrm flipH="1">
            <a:off x="6580188" y="2574925"/>
            <a:ext cx="134937" cy="4603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0084" name="Line 60"/>
          <p:cNvSpPr>
            <a:spLocks noChangeShapeType="1"/>
          </p:cNvSpPr>
          <p:nvPr/>
        </p:nvSpPr>
        <p:spPr bwMode="auto">
          <a:xfrm flipH="1">
            <a:off x="6500813" y="2582863"/>
            <a:ext cx="206375" cy="45243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0085" name="Line 61"/>
          <p:cNvSpPr>
            <a:spLocks noChangeShapeType="1"/>
          </p:cNvSpPr>
          <p:nvPr/>
        </p:nvSpPr>
        <p:spPr bwMode="auto">
          <a:xfrm>
            <a:off x="7104063" y="2559050"/>
            <a:ext cx="0" cy="46831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0086" name="Line 62"/>
          <p:cNvSpPr>
            <a:spLocks noChangeShapeType="1"/>
          </p:cNvSpPr>
          <p:nvPr/>
        </p:nvSpPr>
        <p:spPr bwMode="auto">
          <a:xfrm>
            <a:off x="7104063" y="2566988"/>
            <a:ext cx="71437" cy="46831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0087" name="Line 63"/>
          <p:cNvSpPr>
            <a:spLocks noChangeShapeType="1"/>
          </p:cNvSpPr>
          <p:nvPr/>
        </p:nvSpPr>
        <p:spPr bwMode="auto">
          <a:xfrm>
            <a:off x="7104063" y="2566988"/>
            <a:ext cx="150812" cy="4762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0088" name="Line 64"/>
          <p:cNvSpPr>
            <a:spLocks noChangeShapeType="1"/>
          </p:cNvSpPr>
          <p:nvPr/>
        </p:nvSpPr>
        <p:spPr bwMode="auto">
          <a:xfrm>
            <a:off x="7104063" y="2566988"/>
            <a:ext cx="230187" cy="4841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0089" name="Line 65"/>
          <p:cNvSpPr>
            <a:spLocks noChangeShapeType="1"/>
          </p:cNvSpPr>
          <p:nvPr/>
        </p:nvSpPr>
        <p:spPr bwMode="auto">
          <a:xfrm flipH="1">
            <a:off x="7032625" y="2566988"/>
            <a:ext cx="63500" cy="46831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0090" name="Line 66"/>
          <p:cNvSpPr>
            <a:spLocks noChangeShapeType="1"/>
          </p:cNvSpPr>
          <p:nvPr/>
        </p:nvSpPr>
        <p:spPr bwMode="auto">
          <a:xfrm flipH="1">
            <a:off x="6961188" y="2566988"/>
            <a:ext cx="134937" cy="4603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0091" name="Line 67"/>
          <p:cNvSpPr>
            <a:spLocks noChangeShapeType="1"/>
          </p:cNvSpPr>
          <p:nvPr/>
        </p:nvSpPr>
        <p:spPr bwMode="auto">
          <a:xfrm flipH="1">
            <a:off x="6881813" y="2574925"/>
            <a:ext cx="206375" cy="4524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0092" name="Line 68"/>
          <p:cNvSpPr>
            <a:spLocks noChangeShapeType="1"/>
          </p:cNvSpPr>
          <p:nvPr/>
        </p:nvSpPr>
        <p:spPr bwMode="auto">
          <a:xfrm>
            <a:off x="7443788" y="2555875"/>
            <a:ext cx="0" cy="46831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0093" name="Line 69"/>
          <p:cNvSpPr>
            <a:spLocks noChangeShapeType="1"/>
          </p:cNvSpPr>
          <p:nvPr/>
        </p:nvSpPr>
        <p:spPr bwMode="auto">
          <a:xfrm>
            <a:off x="7443788" y="2563813"/>
            <a:ext cx="71437" cy="46831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0094" name="Line 70"/>
          <p:cNvSpPr>
            <a:spLocks noChangeShapeType="1"/>
          </p:cNvSpPr>
          <p:nvPr/>
        </p:nvSpPr>
        <p:spPr bwMode="auto">
          <a:xfrm>
            <a:off x="7443788" y="2563813"/>
            <a:ext cx="150812" cy="4762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0095" name="Line 71"/>
          <p:cNvSpPr>
            <a:spLocks noChangeShapeType="1"/>
          </p:cNvSpPr>
          <p:nvPr/>
        </p:nvSpPr>
        <p:spPr bwMode="auto">
          <a:xfrm>
            <a:off x="7443788" y="2563813"/>
            <a:ext cx="230187" cy="4841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0096" name="Line 72"/>
          <p:cNvSpPr>
            <a:spLocks noChangeShapeType="1"/>
          </p:cNvSpPr>
          <p:nvPr/>
        </p:nvSpPr>
        <p:spPr bwMode="auto">
          <a:xfrm flipH="1">
            <a:off x="7372350" y="2563813"/>
            <a:ext cx="63500" cy="46831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0097" name="Line 73"/>
          <p:cNvSpPr>
            <a:spLocks noChangeShapeType="1"/>
          </p:cNvSpPr>
          <p:nvPr/>
        </p:nvSpPr>
        <p:spPr bwMode="auto">
          <a:xfrm flipH="1">
            <a:off x="7300913" y="2563813"/>
            <a:ext cx="134937" cy="4603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0098" name="Line 74"/>
          <p:cNvSpPr>
            <a:spLocks noChangeShapeType="1"/>
          </p:cNvSpPr>
          <p:nvPr/>
        </p:nvSpPr>
        <p:spPr bwMode="auto">
          <a:xfrm flipH="1">
            <a:off x="7221538" y="2571750"/>
            <a:ext cx="206375" cy="4524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0099" name="Line 75"/>
          <p:cNvSpPr>
            <a:spLocks noChangeShapeType="1"/>
          </p:cNvSpPr>
          <p:nvPr/>
        </p:nvSpPr>
        <p:spPr bwMode="auto">
          <a:xfrm>
            <a:off x="8636000" y="2579688"/>
            <a:ext cx="0" cy="46831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0100" name="Line 76"/>
          <p:cNvSpPr>
            <a:spLocks noChangeShapeType="1"/>
          </p:cNvSpPr>
          <p:nvPr/>
        </p:nvSpPr>
        <p:spPr bwMode="auto">
          <a:xfrm>
            <a:off x="8636000" y="2587625"/>
            <a:ext cx="71438" cy="46831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0101" name="Line 77"/>
          <p:cNvSpPr>
            <a:spLocks noChangeShapeType="1"/>
          </p:cNvSpPr>
          <p:nvPr/>
        </p:nvSpPr>
        <p:spPr bwMode="auto">
          <a:xfrm>
            <a:off x="8636000" y="2587625"/>
            <a:ext cx="150813" cy="4762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0102" name="Line 78"/>
          <p:cNvSpPr>
            <a:spLocks noChangeShapeType="1"/>
          </p:cNvSpPr>
          <p:nvPr/>
        </p:nvSpPr>
        <p:spPr bwMode="auto">
          <a:xfrm>
            <a:off x="8636000" y="2587625"/>
            <a:ext cx="230188" cy="48418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0103" name="Line 79"/>
          <p:cNvSpPr>
            <a:spLocks noChangeShapeType="1"/>
          </p:cNvSpPr>
          <p:nvPr/>
        </p:nvSpPr>
        <p:spPr bwMode="auto">
          <a:xfrm flipH="1">
            <a:off x="8564563" y="2587625"/>
            <a:ext cx="63500" cy="46831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0104" name="Line 80"/>
          <p:cNvSpPr>
            <a:spLocks noChangeShapeType="1"/>
          </p:cNvSpPr>
          <p:nvPr/>
        </p:nvSpPr>
        <p:spPr bwMode="auto">
          <a:xfrm flipH="1">
            <a:off x="8493125" y="2587625"/>
            <a:ext cx="134938" cy="4603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0105" name="Line 81"/>
          <p:cNvSpPr>
            <a:spLocks noChangeShapeType="1"/>
          </p:cNvSpPr>
          <p:nvPr/>
        </p:nvSpPr>
        <p:spPr bwMode="auto">
          <a:xfrm flipH="1">
            <a:off x="8413750" y="2595563"/>
            <a:ext cx="206375" cy="45243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0106" name="Line 82"/>
          <p:cNvSpPr>
            <a:spLocks noChangeShapeType="1"/>
          </p:cNvSpPr>
          <p:nvPr/>
        </p:nvSpPr>
        <p:spPr bwMode="auto">
          <a:xfrm>
            <a:off x="8186738" y="2554288"/>
            <a:ext cx="0" cy="46831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0107" name="Line 83"/>
          <p:cNvSpPr>
            <a:spLocks noChangeShapeType="1"/>
          </p:cNvSpPr>
          <p:nvPr/>
        </p:nvSpPr>
        <p:spPr bwMode="auto">
          <a:xfrm>
            <a:off x="8186738" y="2562225"/>
            <a:ext cx="71437" cy="46831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0108" name="Line 84"/>
          <p:cNvSpPr>
            <a:spLocks noChangeShapeType="1"/>
          </p:cNvSpPr>
          <p:nvPr/>
        </p:nvSpPr>
        <p:spPr bwMode="auto">
          <a:xfrm>
            <a:off x="8186738" y="2562225"/>
            <a:ext cx="150812" cy="4762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0109" name="Line 85"/>
          <p:cNvSpPr>
            <a:spLocks noChangeShapeType="1"/>
          </p:cNvSpPr>
          <p:nvPr/>
        </p:nvSpPr>
        <p:spPr bwMode="auto">
          <a:xfrm>
            <a:off x="8186738" y="2562225"/>
            <a:ext cx="230187" cy="48418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0110" name="Line 86"/>
          <p:cNvSpPr>
            <a:spLocks noChangeShapeType="1"/>
          </p:cNvSpPr>
          <p:nvPr/>
        </p:nvSpPr>
        <p:spPr bwMode="auto">
          <a:xfrm flipH="1">
            <a:off x="8115300" y="2562225"/>
            <a:ext cx="63500" cy="46831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0111" name="Line 87"/>
          <p:cNvSpPr>
            <a:spLocks noChangeShapeType="1"/>
          </p:cNvSpPr>
          <p:nvPr/>
        </p:nvSpPr>
        <p:spPr bwMode="auto">
          <a:xfrm flipH="1">
            <a:off x="8043863" y="2562225"/>
            <a:ext cx="134937" cy="4603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0112" name="Line 88"/>
          <p:cNvSpPr>
            <a:spLocks noChangeShapeType="1"/>
          </p:cNvSpPr>
          <p:nvPr/>
        </p:nvSpPr>
        <p:spPr bwMode="auto">
          <a:xfrm flipH="1">
            <a:off x="7964488" y="2570163"/>
            <a:ext cx="206375" cy="45243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0113" name="Line 89"/>
          <p:cNvSpPr>
            <a:spLocks noChangeShapeType="1"/>
          </p:cNvSpPr>
          <p:nvPr/>
        </p:nvSpPr>
        <p:spPr bwMode="auto">
          <a:xfrm>
            <a:off x="7777163" y="2571750"/>
            <a:ext cx="0" cy="46831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0114" name="Line 90"/>
          <p:cNvSpPr>
            <a:spLocks noChangeShapeType="1"/>
          </p:cNvSpPr>
          <p:nvPr/>
        </p:nvSpPr>
        <p:spPr bwMode="auto">
          <a:xfrm>
            <a:off x="7777163" y="2579688"/>
            <a:ext cx="71437" cy="46831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0115" name="Line 91"/>
          <p:cNvSpPr>
            <a:spLocks noChangeShapeType="1"/>
          </p:cNvSpPr>
          <p:nvPr/>
        </p:nvSpPr>
        <p:spPr bwMode="auto">
          <a:xfrm>
            <a:off x="7777163" y="2579688"/>
            <a:ext cx="150812" cy="4762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0116" name="Line 92"/>
          <p:cNvSpPr>
            <a:spLocks noChangeShapeType="1"/>
          </p:cNvSpPr>
          <p:nvPr/>
        </p:nvSpPr>
        <p:spPr bwMode="auto">
          <a:xfrm>
            <a:off x="7777163" y="2579688"/>
            <a:ext cx="230187" cy="4841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0117" name="Line 93"/>
          <p:cNvSpPr>
            <a:spLocks noChangeShapeType="1"/>
          </p:cNvSpPr>
          <p:nvPr/>
        </p:nvSpPr>
        <p:spPr bwMode="auto">
          <a:xfrm flipH="1">
            <a:off x="7705725" y="2579688"/>
            <a:ext cx="63500" cy="46831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0118" name="Line 94"/>
          <p:cNvSpPr>
            <a:spLocks noChangeShapeType="1"/>
          </p:cNvSpPr>
          <p:nvPr/>
        </p:nvSpPr>
        <p:spPr bwMode="auto">
          <a:xfrm flipH="1">
            <a:off x="7634288" y="2579688"/>
            <a:ext cx="134937" cy="4603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0119" name="Line 95"/>
          <p:cNvSpPr>
            <a:spLocks noChangeShapeType="1"/>
          </p:cNvSpPr>
          <p:nvPr/>
        </p:nvSpPr>
        <p:spPr bwMode="auto">
          <a:xfrm flipH="1">
            <a:off x="7554913" y="2587625"/>
            <a:ext cx="206375" cy="4524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0120" name="Oval 96"/>
          <p:cNvSpPr>
            <a:spLocks noChangeArrowheads="1"/>
          </p:cNvSpPr>
          <p:nvPr/>
        </p:nvSpPr>
        <p:spPr bwMode="auto">
          <a:xfrm>
            <a:off x="8378825" y="3024188"/>
            <a:ext cx="74613" cy="74612"/>
          </a:xfrm>
          <a:prstGeom prst="ellipse">
            <a:avLst/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0121" name="Oval 97"/>
          <p:cNvSpPr>
            <a:spLocks noChangeArrowheads="1"/>
          </p:cNvSpPr>
          <p:nvPr/>
        </p:nvSpPr>
        <p:spPr bwMode="auto">
          <a:xfrm>
            <a:off x="8451850" y="3033713"/>
            <a:ext cx="74613" cy="74612"/>
          </a:xfrm>
          <a:prstGeom prst="ellipse">
            <a:avLst/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0122" name="Oval 98"/>
          <p:cNvSpPr>
            <a:spLocks noChangeArrowheads="1"/>
          </p:cNvSpPr>
          <p:nvPr/>
        </p:nvSpPr>
        <p:spPr bwMode="auto">
          <a:xfrm>
            <a:off x="8524875" y="3035300"/>
            <a:ext cx="74613" cy="74613"/>
          </a:xfrm>
          <a:prstGeom prst="ellipse">
            <a:avLst/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0123" name="Oval 99"/>
          <p:cNvSpPr>
            <a:spLocks noChangeArrowheads="1"/>
          </p:cNvSpPr>
          <p:nvPr/>
        </p:nvSpPr>
        <p:spPr bwMode="auto">
          <a:xfrm>
            <a:off x="8597900" y="3028950"/>
            <a:ext cx="74613" cy="74613"/>
          </a:xfrm>
          <a:prstGeom prst="ellipse">
            <a:avLst/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0124" name="Oval 100"/>
          <p:cNvSpPr>
            <a:spLocks noChangeArrowheads="1"/>
          </p:cNvSpPr>
          <p:nvPr/>
        </p:nvSpPr>
        <p:spPr bwMode="auto">
          <a:xfrm>
            <a:off x="8670925" y="3030538"/>
            <a:ext cx="74613" cy="74612"/>
          </a:xfrm>
          <a:prstGeom prst="ellipse">
            <a:avLst/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0125" name="Oval 101"/>
          <p:cNvSpPr>
            <a:spLocks noChangeArrowheads="1"/>
          </p:cNvSpPr>
          <p:nvPr/>
        </p:nvSpPr>
        <p:spPr bwMode="auto">
          <a:xfrm>
            <a:off x="8743950" y="3040063"/>
            <a:ext cx="74613" cy="74612"/>
          </a:xfrm>
          <a:prstGeom prst="ellipse">
            <a:avLst/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0126" name="Oval 102"/>
          <p:cNvSpPr>
            <a:spLocks noChangeArrowheads="1"/>
          </p:cNvSpPr>
          <p:nvPr/>
        </p:nvSpPr>
        <p:spPr bwMode="auto">
          <a:xfrm>
            <a:off x="8840788" y="3041650"/>
            <a:ext cx="74612" cy="74613"/>
          </a:xfrm>
          <a:prstGeom prst="ellipse">
            <a:avLst/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0127" name="Oval 103"/>
          <p:cNvSpPr>
            <a:spLocks noChangeArrowheads="1"/>
          </p:cNvSpPr>
          <p:nvPr/>
        </p:nvSpPr>
        <p:spPr bwMode="auto">
          <a:xfrm>
            <a:off x="7927975" y="2994025"/>
            <a:ext cx="74613" cy="74613"/>
          </a:xfrm>
          <a:prstGeom prst="ellipse">
            <a:avLst/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0128" name="Oval 104"/>
          <p:cNvSpPr>
            <a:spLocks noChangeArrowheads="1"/>
          </p:cNvSpPr>
          <p:nvPr/>
        </p:nvSpPr>
        <p:spPr bwMode="auto">
          <a:xfrm>
            <a:off x="8001000" y="3003550"/>
            <a:ext cx="74613" cy="74613"/>
          </a:xfrm>
          <a:prstGeom prst="ellipse">
            <a:avLst/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0129" name="Oval 105"/>
          <p:cNvSpPr>
            <a:spLocks noChangeArrowheads="1"/>
          </p:cNvSpPr>
          <p:nvPr/>
        </p:nvSpPr>
        <p:spPr bwMode="auto">
          <a:xfrm>
            <a:off x="8074025" y="3005138"/>
            <a:ext cx="74613" cy="74612"/>
          </a:xfrm>
          <a:prstGeom prst="ellipse">
            <a:avLst/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0130" name="Oval 106"/>
          <p:cNvSpPr>
            <a:spLocks noChangeArrowheads="1"/>
          </p:cNvSpPr>
          <p:nvPr/>
        </p:nvSpPr>
        <p:spPr bwMode="auto">
          <a:xfrm>
            <a:off x="8147050" y="2998788"/>
            <a:ext cx="74613" cy="74612"/>
          </a:xfrm>
          <a:prstGeom prst="ellipse">
            <a:avLst/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0131" name="Oval 107"/>
          <p:cNvSpPr>
            <a:spLocks noChangeArrowheads="1"/>
          </p:cNvSpPr>
          <p:nvPr/>
        </p:nvSpPr>
        <p:spPr bwMode="auto">
          <a:xfrm>
            <a:off x="8220075" y="3000375"/>
            <a:ext cx="74613" cy="74613"/>
          </a:xfrm>
          <a:prstGeom prst="ellipse">
            <a:avLst/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0132" name="Oval 108"/>
          <p:cNvSpPr>
            <a:spLocks noChangeArrowheads="1"/>
          </p:cNvSpPr>
          <p:nvPr/>
        </p:nvSpPr>
        <p:spPr bwMode="auto">
          <a:xfrm>
            <a:off x="8293100" y="3009900"/>
            <a:ext cx="74613" cy="74613"/>
          </a:xfrm>
          <a:prstGeom prst="ellipse">
            <a:avLst/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0133" name="Oval 109"/>
          <p:cNvSpPr>
            <a:spLocks noChangeArrowheads="1"/>
          </p:cNvSpPr>
          <p:nvPr/>
        </p:nvSpPr>
        <p:spPr bwMode="auto">
          <a:xfrm>
            <a:off x="8389938" y="3011488"/>
            <a:ext cx="74612" cy="74612"/>
          </a:xfrm>
          <a:prstGeom prst="ellipse">
            <a:avLst/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0134" name="Oval 110"/>
          <p:cNvSpPr>
            <a:spLocks noChangeArrowheads="1"/>
          </p:cNvSpPr>
          <p:nvPr/>
        </p:nvSpPr>
        <p:spPr bwMode="auto">
          <a:xfrm>
            <a:off x="7516813" y="3011488"/>
            <a:ext cx="74612" cy="74612"/>
          </a:xfrm>
          <a:prstGeom prst="ellipse">
            <a:avLst/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0135" name="Oval 111"/>
          <p:cNvSpPr>
            <a:spLocks noChangeArrowheads="1"/>
          </p:cNvSpPr>
          <p:nvPr/>
        </p:nvSpPr>
        <p:spPr bwMode="auto">
          <a:xfrm>
            <a:off x="7589838" y="3021013"/>
            <a:ext cx="74612" cy="74612"/>
          </a:xfrm>
          <a:prstGeom prst="ellipse">
            <a:avLst/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0136" name="Oval 112"/>
          <p:cNvSpPr>
            <a:spLocks noChangeArrowheads="1"/>
          </p:cNvSpPr>
          <p:nvPr/>
        </p:nvSpPr>
        <p:spPr bwMode="auto">
          <a:xfrm>
            <a:off x="7662863" y="3022600"/>
            <a:ext cx="74612" cy="74613"/>
          </a:xfrm>
          <a:prstGeom prst="ellipse">
            <a:avLst/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0137" name="Oval 113"/>
          <p:cNvSpPr>
            <a:spLocks noChangeArrowheads="1"/>
          </p:cNvSpPr>
          <p:nvPr/>
        </p:nvSpPr>
        <p:spPr bwMode="auto">
          <a:xfrm>
            <a:off x="7735888" y="3016250"/>
            <a:ext cx="74612" cy="74613"/>
          </a:xfrm>
          <a:prstGeom prst="ellipse">
            <a:avLst/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0138" name="Oval 114"/>
          <p:cNvSpPr>
            <a:spLocks noChangeArrowheads="1"/>
          </p:cNvSpPr>
          <p:nvPr/>
        </p:nvSpPr>
        <p:spPr bwMode="auto">
          <a:xfrm>
            <a:off x="7808913" y="3017838"/>
            <a:ext cx="74612" cy="74612"/>
          </a:xfrm>
          <a:prstGeom prst="ellipse">
            <a:avLst/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0139" name="Oval 115"/>
          <p:cNvSpPr>
            <a:spLocks noChangeArrowheads="1"/>
          </p:cNvSpPr>
          <p:nvPr/>
        </p:nvSpPr>
        <p:spPr bwMode="auto">
          <a:xfrm>
            <a:off x="7881938" y="3027363"/>
            <a:ext cx="74612" cy="74612"/>
          </a:xfrm>
          <a:prstGeom prst="ellipse">
            <a:avLst/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0140" name="Oval 116"/>
          <p:cNvSpPr>
            <a:spLocks noChangeArrowheads="1"/>
          </p:cNvSpPr>
          <p:nvPr/>
        </p:nvSpPr>
        <p:spPr bwMode="auto">
          <a:xfrm>
            <a:off x="7978775" y="3028950"/>
            <a:ext cx="74613" cy="74613"/>
          </a:xfrm>
          <a:prstGeom prst="ellipse">
            <a:avLst/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0141" name="Oval 117"/>
          <p:cNvSpPr>
            <a:spLocks noChangeArrowheads="1"/>
          </p:cNvSpPr>
          <p:nvPr/>
        </p:nvSpPr>
        <p:spPr bwMode="auto">
          <a:xfrm>
            <a:off x="7169150" y="3005138"/>
            <a:ext cx="74613" cy="74612"/>
          </a:xfrm>
          <a:prstGeom prst="ellipse">
            <a:avLst/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0142" name="Oval 118"/>
          <p:cNvSpPr>
            <a:spLocks noChangeArrowheads="1"/>
          </p:cNvSpPr>
          <p:nvPr/>
        </p:nvSpPr>
        <p:spPr bwMode="auto">
          <a:xfrm>
            <a:off x="7242175" y="3014663"/>
            <a:ext cx="74613" cy="74612"/>
          </a:xfrm>
          <a:prstGeom prst="ellipse">
            <a:avLst/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0143" name="Oval 119"/>
          <p:cNvSpPr>
            <a:spLocks noChangeArrowheads="1"/>
          </p:cNvSpPr>
          <p:nvPr/>
        </p:nvSpPr>
        <p:spPr bwMode="auto">
          <a:xfrm>
            <a:off x="7315200" y="3016250"/>
            <a:ext cx="74613" cy="74613"/>
          </a:xfrm>
          <a:prstGeom prst="ellipse">
            <a:avLst/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0144" name="Oval 120"/>
          <p:cNvSpPr>
            <a:spLocks noChangeArrowheads="1"/>
          </p:cNvSpPr>
          <p:nvPr/>
        </p:nvSpPr>
        <p:spPr bwMode="auto">
          <a:xfrm>
            <a:off x="7388225" y="3009900"/>
            <a:ext cx="74613" cy="74613"/>
          </a:xfrm>
          <a:prstGeom prst="ellipse">
            <a:avLst/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0145" name="Oval 121"/>
          <p:cNvSpPr>
            <a:spLocks noChangeArrowheads="1"/>
          </p:cNvSpPr>
          <p:nvPr/>
        </p:nvSpPr>
        <p:spPr bwMode="auto">
          <a:xfrm>
            <a:off x="7461250" y="3011488"/>
            <a:ext cx="74613" cy="74612"/>
          </a:xfrm>
          <a:prstGeom prst="ellipse">
            <a:avLst/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0146" name="Oval 122"/>
          <p:cNvSpPr>
            <a:spLocks noChangeArrowheads="1"/>
          </p:cNvSpPr>
          <p:nvPr/>
        </p:nvSpPr>
        <p:spPr bwMode="auto">
          <a:xfrm>
            <a:off x="7534275" y="3021013"/>
            <a:ext cx="74613" cy="74612"/>
          </a:xfrm>
          <a:prstGeom prst="ellipse">
            <a:avLst/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0147" name="Oval 123"/>
          <p:cNvSpPr>
            <a:spLocks noChangeArrowheads="1"/>
          </p:cNvSpPr>
          <p:nvPr/>
        </p:nvSpPr>
        <p:spPr bwMode="auto">
          <a:xfrm>
            <a:off x="7631113" y="3022600"/>
            <a:ext cx="74612" cy="74613"/>
          </a:xfrm>
          <a:prstGeom prst="ellipse">
            <a:avLst/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0148" name="Oval 124"/>
          <p:cNvSpPr>
            <a:spLocks noChangeArrowheads="1"/>
          </p:cNvSpPr>
          <p:nvPr/>
        </p:nvSpPr>
        <p:spPr bwMode="auto">
          <a:xfrm>
            <a:off x="6829425" y="3038475"/>
            <a:ext cx="74613" cy="74613"/>
          </a:xfrm>
          <a:prstGeom prst="ellipse">
            <a:avLst/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0149" name="Oval 125"/>
          <p:cNvSpPr>
            <a:spLocks noChangeArrowheads="1"/>
          </p:cNvSpPr>
          <p:nvPr/>
        </p:nvSpPr>
        <p:spPr bwMode="auto">
          <a:xfrm>
            <a:off x="6902450" y="3048000"/>
            <a:ext cx="74613" cy="74613"/>
          </a:xfrm>
          <a:prstGeom prst="ellipse">
            <a:avLst/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0150" name="Oval 126"/>
          <p:cNvSpPr>
            <a:spLocks noChangeArrowheads="1"/>
          </p:cNvSpPr>
          <p:nvPr/>
        </p:nvSpPr>
        <p:spPr bwMode="auto">
          <a:xfrm>
            <a:off x="6975475" y="3049588"/>
            <a:ext cx="74613" cy="74612"/>
          </a:xfrm>
          <a:prstGeom prst="ellipse">
            <a:avLst/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0151" name="Oval 127"/>
          <p:cNvSpPr>
            <a:spLocks noChangeArrowheads="1"/>
          </p:cNvSpPr>
          <p:nvPr/>
        </p:nvSpPr>
        <p:spPr bwMode="auto">
          <a:xfrm>
            <a:off x="7048500" y="3043238"/>
            <a:ext cx="74613" cy="74612"/>
          </a:xfrm>
          <a:prstGeom prst="ellipse">
            <a:avLst/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0152" name="Oval 128"/>
          <p:cNvSpPr>
            <a:spLocks noChangeArrowheads="1"/>
          </p:cNvSpPr>
          <p:nvPr/>
        </p:nvSpPr>
        <p:spPr bwMode="auto">
          <a:xfrm>
            <a:off x="7121525" y="3044825"/>
            <a:ext cx="74613" cy="74613"/>
          </a:xfrm>
          <a:prstGeom prst="ellipse">
            <a:avLst/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0153" name="Oval 129"/>
          <p:cNvSpPr>
            <a:spLocks noChangeArrowheads="1"/>
          </p:cNvSpPr>
          <p:nvPr/>
        </p:nvSpPr>
        <p:spPr bwMode="auto">
          <a:xfrm>
            <a:off x="7194550" y="3054350"/>
            <a:ext cx="74613" cy="74613"/>
          </a:xfrm>
          <a:prstGeom prst="ellipse">
            <a:avLst/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0154" name="Oval 130"/>
          <p:cNvSpPr>
            <a:spLocks noChangeArrowheads="1"/>
          </p:cNvSpPr>
          <p:nvPr/>
        </p:nvSpPr>
        <p:spPr bwMode="auto">
          <a:xfrm>
            <a:off x="7291388" y="3055938"/>
            <a:ext cx="74612" cy="74612"/>
          </a:xfrm>
          <a:prstGeom prst="ellipse">
            <a:avLst/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0155" name="Oval 131"/>
          <p:cNvSpPr>
            <a:spLocks noChangeArrowheads="1"/>
          </p:cNvSpPr>
          <p:nvPr/>
        </p:nvSpPr>
        <p:spPr bwMode="auto">
          <a:xfrm>
            <a:off x="6457950" y="3024188"/>
            <a:ext cx="74613" cy="74612"/>
          </a:xfrm>
          <a:prstGeom prst="ellipse">
            <a:avLst/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0156" name="Oval 132"/>
          <p:cNvSpPr>
            <a:spLocks noChangeArrowheads="1"/>
          </p:cNvSpPr>
          <p:nvPr/>
        </p:nvSpPr>
        <p:spPr bwMode="auto">
          <a:xfrm>
            <a:off x="6530975" y="3033713"/>
            <a:ext cx="74613" cy="74612"/>
          </a:xfrm>
          <a:prstGeom prst="ellipse">
            <a:avLst/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0157" name="Oval 133"/>
          <p:cNvSpPr>
            <a:spLocks noChangeArrowheads="1"/>
          </p:cNvSpPr>
          <p:nvPr/>
        </p:nvSpPr>
        <p:spPr bwMode="auto">
          <a:xfrm>
            <a:off x="6604000" y="3035300"/>
            <a:ext cx="74613" cy="74613"/>
          </a:xfrm>
          <a:prstGeom prst="ellipse">
            <a:avLst/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0158" name="Oval 134"/>
          <p:cNvSpPr>
            <a:spLocks noChangeArrowheads="1"/>
          </p:cNvSpPr>
          <p:nvPr/>
        </p:nvSpPr>
        <p:spPr bwMode="auto">
          <a:xfrm>
            <a:off x="6677025" y="3028950"/>
            <a:ext cx="74613" cy="74613"/>
          </a:xfrm>
          <a:prstGeom prst="ellipse">
            <a:avLst/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0159" name="Oval 135"/>
          <p:cNvSpPr>
            <a:spLocks noChangeArrowheads="1"/>
          </p:cNvSpPr>
          <p:nvPr/>
        </p:nvSpPr>
        <p:spPr bwMode="auto">
          <a:xfrm>
            <a:off x="6750050" y="3030538"/>
            <a:ext cx="74613" cy="74612"/>
          </a:xfrm>
          <a:prstGeom prst="ellipse">
            <a:avLst/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0160" name="Oval 136"/>
          <p:cNvSpPr>
            <a:spLocks noChangeArrowheads="1"/>
          </p:cNvSpPr>
          <p:nvPr/>
        </p:nvSpPr>
        <p:spPr bwMode="auto">
          <a:xfrm>
            <a:off x="6823075" y="3040063"/>
            <a:ext cx="74613" cy="74612"/>
          </a:xfrm>
          <a:prstGeom prst="ellipse">
            <a:avLst/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0161" name="Oval 137"/>
          <p:cNvSpPr>
            <a:spLocks noChangeArrowheads="1"/>
          </p:cNvSpPr>
          <p:nvPr/>
        </p:nvSpPr>
        <p:spPr bwMode="auto">
          <a:xfrm>
            <a:off x="6919913" y="3041650"/>
            <a:ext cx="74612" cy="74613"/>
          </a:xfrm>
          <a:prstGeom prst="ellipse">
            <a:avLst/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0162" name="Oval 138"/>
          <p:cNvSpPr>
            <a:spLocks noChangeArrowheads="1"/>
          </p:cNvSpPr>
          <p:nvPr/>
        </p:nvSpPr>
        <p:spPr bwMode="auto">
          <a:xfrm>
            <a:off x="6015038" y="3017838"/>
            <a:ext cx="74612" cy="74612"/>
          </a:xfrm>
          <a:prstGeom prst="ellipse">
            <a:avLst/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0163" name="Oval 139"/>
          <p:cNvSpPr>
            <a:spLocks noChangeArrowheads="1"/>
          </p:cNvSpPr>
          <p:nvPr/>
        </p:nvSpPr>
        <p:spPr bwMode="auto">
          <a:xfrm>
            <a:off x="6088063" y="3027363"/>
            <a:ext cx="74612" cy="74612"/>
          </a:xfrm>
          <a:prstGeom prst="ellipse">
            <a:avLst/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0164" name="Oval 140"/>
          <p:cNvSpPr>
            <a:spLocks noChangeArrowheads="1"/>
          </p:cNvSpPr>
          <p:nvPr/>
        </p:nvSpPr>
        <p:spPr bwMode="auto">
          <a:xfrm>
            <a:off x="6161088" y="3028950"/>
            <a:ext cx="74612" cy="74613"/>
          </a:xfrm>
          <a:prstGeom prst="ellipse">
            <a:avLst/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0165" name="Oval 141"/>
          <p:cNvSpPr>
            <a:spLocks noChangeArrowheads="1"/>
          </p:cNvSpPr>
          <p:nvPr/>
        </p:nvSpPr>
        <p:spPr bwMode="auto">
          <a:xfrm>
            <a:off x="6234113" y="3022600"/>
            <a:ext cx="74612" cy="74613"/>
          </a:xfrm>
          <a:prstGeom prst="ellipse">
            <a:avLst/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0166" name="Oval 142"/>
          <p:cNvSpPr>
            <a:spLocks noChangeArrowheads="1"/>
          </p:cNvSpPr>
          <p:nvPr/>
        </p:nvSpPr>
        <p:spPr bwMode="auto">
          <a:xfrm>
            <a:off x="6307138" y="3024188"/>
            <a:ext cx="74612" cy="74612"/>
          </a:xfrm>
          <a:prstGeom prst="ellipse">
            <a:avLst/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0167" name="Oval 143"/>
          <p:cNvSpPr>
            <a:spLocks noChangeArrowheads="1"/>
          </p:cNvSpPr>
          <p:nvPr/>
        </p:nvSpPr>
        <p:spPr bwMode="auto">
          <a:xfrm>
            <a:off x="6380163" y="3033713"/>
            <a:ext cx="74612" cy="74612"/>
          </a:xfrm>
          <a:prstGeom prst="ellipse">
            <a:avLst/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0168" name="Oval 144"/>
          <p:cNvSpPr>
            <a:spLocks noChangeArrowheads="1"/>
          </p:cNvSpPr>
          <p:nvPr/>
        </p:nvSpPr>
        <p:spPr bwMode="auto">
          <a:xfrm>
            <a:off x="6477000" y="3035300"/>
            <a:ext cx="74613" cy="74613"/>
          </a:xfrm>
          <a:prstGeom prst="ellipse">
            <a:avLst/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0169" name="Rectangle 146"/>
          <p:cNvSpPr>
            <a:spLocks noChangeArrowheads="1"/>
          </p:cNvSpPr>
          <p:nvPr/>
        </p:nvSpPr>
        <p:spPr bwMode="auto">
          <a:xfrm>
            <a:off x="5599113" y="2133600"/>
            <a:ext cx="6921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sz="1800">
                <a:solidFill>
                  <a:srgbClr val="008000"/>
                </a:solidFill>
              </a:rPr>
              <a:t>1 Ply</a:t>
            </a:r>
          </a:p>
        </p:txBody>
      </p:sp>
      <p:sp>
        <p:nvSpPr>
          <p:cNvPr id="130170" name="Rectangle 147"/>
          <p:cNvSpPr>
            <a:spLocks noChangeArrowheads="1"/>
          </p:cNvSpPr>
          <p:nvPr/>
        </p:nvSpPr>
        <p:spPr bwMode="auto">
          <a:xfrm>
            <a:off x="5370513" y="2971800"/>
            <a:ext cx="6921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sz="1800">
                <a:solidFill>
                  <a:schemeClr val="accent2"/>
                </a:solidFill>
              </a:rPr>
              <a:t>2 Ply</a:t>
            </a:r>
          </a:p>
        </p:txBody>
      </p:sp>
      <p:sp>
        <p:nvSpPr>
          <p:cNvPr id="130171" name="Text Box 148"/>
          <p:cNvSpPr txBox="1">
            <a:spLocks noChangeArrowheads="1"/>
          </p:cNvSpPr>
          <p:nvPr/>
        </p:nvSpPr>
        <p:spPr bwMode="auto">
          <a:xfrm>
            <a:off x="1295400" y="4953000"/>
            <a:ext cx="2819400" cy="1187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>
                <a:solidFill>
                  <a:srgbClr val="6E0416"/>
                </a:solidFill>
                <a:latin typeface="Comic Sans MS" pitchFamily="66" charset="0"/>
              </a:rPr>
              <a:t>Boundaries for </a:t>
            </a:r>
            <a:r>
              <a:rPr lang="en-US" i="1">
                <a:solidFill>
                  <a:srgbClr val="6E0416"/>
                </a:solidFill>
                <a:latin typeface="Comic Sans MS" pitchFamily="66" charset="0"/>
              </a:rPr>
              <a:t>qualitatively different games…</a:t>
            </a:r>
            <a:endParaRPr lang="en-US">
              <a:solidFill>
                <a:srgbClr val="6E0416"/>
              </a:solidFill>
              <a:latin typeface="Comic Sans MS" pitchFamily="66" charset="0"/>
            </a:endParaRPr>
          </a:p>
        </p:txBody>
      </p:sp>
      <p:sp>
        <p:nvSpPr>
          <p:cNvPr id="130172" name="Oval 149"/>
          <p:cNvSpPr>
            <a:spLocks noChangeArrowheads="1"/>
          </p:cNvSpPr>
          <p:nvPr/>
        </p:nvSpPr>
        <p:spPr bwMode="auto">
          <a:xfrm>
            <a:off x="7358063" y="1973263"/>
            <a:ext cx="192087" cy="168275"/>
          </a:xfrm>
          <a:prstGeom prst="ellipse">
            <a:avLst/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0173" name="Rectangle 150"/>
          <p:cNvSpPr>
            <a:spLocks noChangeArrowheads="1"/>
          </p:cNvSpPr>
          <p:nvPr/>
        </p:nvSpPr>
        <p:spPr bwMode="auto">
          <a:xfrm>
            <a:off x="7467600" y="1676400"/>
            <a:ext cx="6921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sz="1800"/>
              <a:t>0 Ply</a:t>
            </a:r>
          </a:p>
        </p:txBody>
      </p:sp>
      <p:sp>
        <p:nvSpPr>
          <p:cNvPr id="130174" name="Text Box 9"/>
          <p:cNvSpPr txBox="1">
            <a:spLocks noChangeArrowheads="1"/>
          </p:cNvSpPr>
          <p:nvPr/>
        </p:nvSpPr>
        <p:spPr bwMode="auto">
          <a:xfrm>
            <a:off x="342900" y="1514475"/>
            <a:ext cx="4914900" cy="14239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lnSpc>
                <a:spcPct val="90000"/>
              </a:lnSpc>
              <a:spcBef>
                <a:spcPct val="50000"/>
              </a:spcBef>
              <a:buFontTx/>
              <a:buChar char="•"/>
            </a:pPr>
            <a:r>
              <a:rPr lang="en-US" sz="2100">
                <a:latin typeface="Calibri" pitchFamily="34" charset="0"/>
              </a:rPr>
              <a:t> On average, Connect 4 players have </a:t>
            </a:r>
            <a:r>
              <a:rPr lang="en-US" sz="2100">
                <a:solidFill>
                  <a:srgbClr val="FF0000"/>
                </a:solidFill>
                <a:latin typeface="Calibri" pitchFamily="34" charset="0"/>
              </a:rPr>
              <a:t>seven choices</a:t>
            </a:r>
            <a:r>
              <a:rPr lang="en-US" sz="2100">
                <a:latin typeface="Calibri" pitchFamily="34" charset="0"/>
              </a:rPr>
              <a:t> per move.</a:t>
            </a:r>
          </a:p>
          <a:p>
            <a:pPr>
              <a:lnSpc>
                <a:spcPct val="90000"/>
              </a:lnSpc>
              <a:spcBef>
                <a:spcPct val="50000"/>
              </a:spcBef>
              <a:buFontTx/>
              <a:buChar char="•"/>
            </a:pPr>
            <a:r>
              <a:rPr lang="en-US" sz="2100">
                <a:latin typeface="Calibri" pitchFamily="34" charset="0"/>
              </a:rPr>
              <a:t>Chess players have more, </a:t>
            </a:r>
            <a:r>
              <a:rPr lang="en-US" sz="2100">
                <a:solidFill>
                  <a:srgbClr val="FF0000"/>
                </a:solidFill>
                <a:latin typeface="Calibri" pitchFamily="34" charset="0"/>
              </a:rPr>
              <a:t>perhaps around 40</a:t>
            </a:r>
            <a:r>
              <a:rPr lang="en-US" sz="2100">
                <a:latin typeface="Calibri" pitchFamily="34" charset="0"/>
              </a:rPr>
              <a:t>, possible choices in a given move.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1074" name="Rectangle 15"/>
          <p:cNvSpPr>
            <a:spLocks noChangeArrowheads="1"/>
          </p:cNvSpPr>
          <p:nvPr/>
        </p:nvSpPr>
        <p:spPr bwMode="auto">
          <a:xfrm>
            <a:off x="1752600" y="914400"/>
            <a:ext cx="5410200" cy="4976813"/>
          </a:xfrm>
          <a:prstGeom prst="rect">
            <a:avLst/>
          </a:prstGeom>
          <a:noFill/>
          <a:ln w="28575">
            <a:solidFill>
              <a:srgbClr val="0B04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pic>
        <p:nvPicPr>
          <p:cNvPr id="131075" name="Picture 5" descr="Picture 2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897" r="10017"/>
          <a:stretch>
            <a:fillRect/>
          </a:stretch>
        </p:blipFill>
        <p:spPr bwMode="auto">
          <a:xfrm>
            <a:off x="2108200" y="1168400"/>
            <a:ext cx="4860925" cy="4521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1076" name="Text Box 31"/>
          <p:cNvSpPr txBox="1">
            <a:spLocks noChangeArrowheads="1"/>
          </p:cNvSpPr>
          <p:nvPr/>
        </p:nvSpPr>
        <p:spPr bwMode="auto">
          <a:xfrm>
            <a:off x="327025" y="6178550"/>
            <a:ext cx="4678363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>
                <a:solidFill>
                  <a:srgbClr val="6E0416"/>
                </a:solidFill>
                <a:latin typeface="Comic Sans MS" pitchFamily="66" charset="0"/>
              </a:rPr>
              <a:t>Connect 4 was solved in 1988.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2098" name="Picture 14" descr="Picture 1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3400" y="990600"/>
            <a:ext cx="7924800" cy="50530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2099" name="Rectangle 15"/>
          <p:cNvSpPr>
            <a:spLocks noChangeArrowheads="1"/>
          </p:cNvSpPr>
          <p:nvPr/>
        </p:nvSpPr>
        <p:spPr bwMode="auto">
          <a:xfrm>
            <a:off x="381000" y="890588"/>
            <a:ext cx="3200400" cy="762000"/>
          </a:xfrm>
          <a:prstGeom prst="rect">
            <a:avLst/>
          </a:prstGeom>
          <a:noFill/>
          <a:ln w="28575">
            <a:solidFill>
              <a:srgbClr val="0B04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2100" name="Text Box 31"/>
          <p:cNvSpPr txBox="1">
            <a:spLocks noChangeArrowheads="1"/>
          </p:cNvSpPr>
          <p:nvPr/>
        </p:nvSpPr>
        <p:spPr bwMode="auto">
          <a:xfrm>
            <a:off x="327025" y="6178550"/>
            <a:ext cx="4678363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>
                <a:solidFill>
                  <a:srgbClr val="6E0416"/>
                </a:solidFill>
                <a:latin typeface="Comic Sans MS" pitchFamily="66" charset="0"/>
              </a:rPr>
              <a:t>Checkers was solved in 2007.</a:t>
            </a:r>
          </a:p>
        </p:txBody>
      </p:sp>
      <p:sp>
        <p:nvSpPr>
          <p:cNvPr id="132101" name="Line 30"/>
          <p:cNvSpPr>
            <a:spLocks noChangeShapeType="1"/>
          </p:cNvSpPr>
          <p:nvPr/>
        </p:nvSpPr>
        <p:spPr bwMode="auto">
          <a:xfrm>
            <a:off x="2800350" y="4886325"/>
            <a:ext cx="3867150" cy="0"/>
          </a:xfrm>
          <a:prstGeom prst="line">
            <a:avLst/>
          </a:prstGeom>
          <a:noFill/>
          <a:ln w="25400">
            <a:solidFill>
              <a:srgbClr val="6E041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2102" name="Line 30"/>
          <p:cNvSpPr>
            <a:spLocks noChangeShapeType="1"/>
          </p:cNvSpPr>
          <p:nvPr/>
        </p:nvSpPr>
        <p:spPr bwMode="auto">
          <a:xfrm>
            <a:off x="568325" y="5421313"/>
            <a:ext cx="1516063" cy="0"/>
          </a:xfrm>
          <a:prstGeom prst="line">
            <a:avLst/>
          </a:prstGeom>
          <a:noFill/>
          <a:ln w="25400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2103" name="Line 30"/>
          <p:cNvSpPr>
            <a:spLocks noChangeShapeType="1"/>
          </p:cNvSpPr>
          <p:nvPr/>
        </p:nvSpPr>
        <p:spPr bwMode="auto">
          <a:xfrm>
            <a:off x="5661025" y="5157788"/>
            <a:ext cx="2708275" cy="0"/>
          </a:xfrm>
          <a:prstGeom prst="line">
            <a:avLst/>
          </a:prstGeom>
          <a:noFill/>
          <a:ln w="25400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22" name="Rectangle 7"/>
          <p:cNvSpPr>
            <a:spLocks noChangeArrowheads="1"/>
          </p:cNvSpPr>
          <p:nvPr/>
        </p:nvSpPr>
        <p:spPr bwMode="auto">
          <a:xfrm>
            <a:off x="5421313" y="152400"/>
            <a:ext cx="3316287" cy="901700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33123" name="Text Box 3"/>
          <p:cNvSpPr txBox="1">
            <a:spLocks noChangeArrowheads="1"/>
          </p:cNvSpPr>
          <p:nvPr/>
        </p:nvSpPr>
        <p:spPr bwMode="auto">
          <a:xfrm>
            <a:off x="6019800" y="2286000"/>
            <a:ext cx="2557463" cy="825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600">
                <a:latin typeface="Times New Roman" pitchFamily="18" charset="0"/>
              </a:rPr>
              <a:t>Write </a:t>
            </a:r>
            <a:r>
              <a:rPr lang="en-US" sz="1600" b="1">
                <a:latin typeface="Courier New" pitchFamily="49" charset="0"/>
              </a:rPr>
              <a:t>tiebreakMove</a:t>
            </a:r>
            <a:r>
              <a:rPr lang="en-US" sz="1600">
                <a:latin typeface="Times New Roman" pitchFamily="18" charset="0"/>
              </a:rPr>
              <a:t> to return the </a:t>
            </a:r>
            <a:r>
              <a:rPr lang="en-US" sz="1600" b="1" i="1">
                <a:latin typeface="Times New Roman" pitchFamily="18" charset="0"/>
              </a:rPr>
              <a:t>leftmost best</a:t>
            </a:r>
            <a:r>
              <a:rPr lang="en-US" sz="1600">
                <a:latin typeface="Times New Roman" pitchFamily="18" charset="0"/>
              </a:rPr>
              <a:t> score inside the list </a:t>
            </a:r>
            <a:r>
              <a:rPr lang="en-US" sz="1600" b="1">
                <a:latin typeface="Courier New" pitchFamily="49" charset="0"/>
              </a:rPr>
              <a:t>scores</a:t>
            </a:r>
            <a:endParaRPr lang="en-US" sz="1600">
              <a:latin typeface="Times New Roman" pitchFamily="18" charset="0"/>
            </a:endParaRPr>
          </a:p>
        </p:txBody>
      </p:sp>
      <p:sp>
        <p:nvSpPr>
          <p:cNvPr id="133124" name="Rectangle 5"/>
          <p:cNvSpPr>
            <a:spLocks noChangeArrowheads="1"/>
          </p:cNvSpPr>
          <p:nvPr/>
        </p:nvSpPr>
        <p:spPr bwMode="auto">
          <a:xfrm>
            <a:off x="152400" y="431800"/>
            <a:ext cx="7240588" cy="1884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>
              <a:lnSpc>
                <a:spcPct val="80000"/>
              </a:lnSpc>
            </a:pPr>
            <a:r>
              <a:rPr lang="en-US" b="1">
                <a:solidFill>
                  <a:srgbClr val="F38D0F"/>
                </a:solidFill>
                <a:latin typeface="Courier New" pitchFamily="49" charset="0"/>
              </a:rPr>
              <a:t>def</a:t>
            </a:r>
            <a:r>
              <a:rPr lang="en-US" b="1">
                <a:latin typeface="Courier New" pitchFamily="49" charset="0"/>
              </a:rPr>
              <a:t> </a:t>
            </a:r>
            <a:r>
              <a:rPr lang="en-US" b="1">
                <a:solidFill>
                  <a:srgbClr val="0B04FF"/>
                </a:solidFill>
                <a:latin typeface="Courier New" pitchFamily="49" charset="0"/>
              </a:rPr>
              <a:t>tiebreakMove</a:t>
            </a:r>
            <a:r>
              <a:rPr lang="en-US" b="1">
                <a:latin typeface="Courier New" pitchFamily="49" charset="0"/>
              </a:rPr>
              <a:t>(self, S):</a:t>
            </a:r>
          </a:p>
          <a:p>
            <a:pPr>
              <a:lnSpc>
                <a:spcPct val="80000"/>
              </a:lnSpc>
            </a:pPr>
            <a:endParaRPr lang="en-US" b="1">
              <a:latin typeface="Courier New" pitchFamily="49" charset="0"/>
            </a:endParaRPr>
          </a:p>
          <a:p>
            <a:pPr>
              <a:lnSpc>
                <a:spcPct val="80000"/>
              </a:lnSpc>
            </a:pPr>
            <a:endParaRPr lang="en-US" b="1">
              <a:latin typeface="Courier New" pitchFamily="49" charset="0"/>
            </a:endParaRPr>
          </a:p>
          <a:p>
            <a:pPr>
              <a:lnSpc>
                <a:spcPct val="80000"/>
              </a:lnSpc>
            </a:pPr>
            <a:r>
              <a:rPr lang="en-US" b="1">
                <a:latin typeface="Courier New" pitchFamily="49" charset="0"/>
              </a:rPr>
              <a:t>  </a:t>
            </a:r>
          </a:p>
          <a:p>
            <a:pPr>
              <a:lnSpc>
                <a:spcPct val="80000"/>
              </a:lnSpc>
            </a:pPr>
            <a:endParaRPr lang="en-US" b="1">
              <a:latin typeface="Courier New" pitchFamily="49" charset="0"/>
            </a:endParaRPr>
          </a:p>
          <a:p>
            <a:pPr>
              <a:lnSpc>
                <a:spcPct val="80000"/>
              </a:lnSpc>
            </a:pPr>
            <a:r>
              <a:rPr lang="en-US" b="1">
                <a:latin typeface="Courier New" pitchFamily="49" charset="0"/>
              </a:rPr>
              <a:t>    </a:t>
            </a:r>
            <a:r>
              <a:rPr lang="en-US" b="1">
                <a:solidFill>
                  <a:srgbClr val="F38D0F"/>
                </a:solidFill>
                <a:latin typeface="Courier New" pitchFamily="49" charset="0"/>
              </a:rPr>
              <a:t>if</a:t>
            </a:r>
            <a:r>
              <a:rPr lang="en-US" b="1">
                <a:latin typeface="Courier New" pitchFamily="49" charset="0"/>
              </a:rPr>
              <a:t> self.tbt == </a:t>
            </a:r>
            <a:r>
              <a:rPr lang="en-US" b="1">
                <a:solidFill>
                  <a:srgbClr val="06961A"/>
                </a:solidFill>
                <a:latin typeface="Courier New" pitchFamily="49" charset="0"/>
              </a:rPr>
              <a:t>'LEFT'</a:t>
            </a:r>
            <a:r>
              <a:rPr lang="en-US" b="1">
                <a:latin typeface="Courier New" pitchFamily="49" charset="0"/>
              </a:rPr>
              <a:t>:  </a:t>
            </a:r>
          </a:p>
        </p:txBody>
      </p:sp>
      <p:sp>
        <p:nvSpPr>
          <p:cNvPr id="133125" name="Text Box 6"/>
          <p:cNvSpPr txBox="1">
            <a:spLocks noChangeArrowheads="1"/>
          </p:cNvSpPr>
          <p:nvPr/>
        </p:nvSpPr>
        <p:spPr bwMode="auto">
          <a:xfrm>
            <a:off x="1139825" y="6383338"/>
            <a:ext cx="693420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600">
                <a:solidFill>
                  <a:schemeClr val="accent2"/>
                </a:solidFill>
                <a:latin typeface="Comic Sans MS" pitchFamily="66" charset="0"/>
              </a:rPr>
              <a:t>How would  </a:t>
            </a:r>
            <a:r>
              <a:rPr lang="en-US" sz="1600" b="1">
                <a:solidFill>
                  <a:srgbClr val="06961A"/>
                </a:solidFill>
                <a:latin typeface="Courier New" pitchFamily="49" charset="0"/>
              </a:rPr>
              <a:t>'RANDOM'</a:t>
            </a:r>
            <a:r>
              <a:rPr lang="en-US" sz="1600">
                <a:solidFill>
                  <a:schemeClr val="accent2"/>
                </a:solidFill>
                <a:latin typeface="Comic Sans MS" pitchFamily="66" charset="0"/>
              </a:rPr>
              <a:t> and </a:t>
            </a:r>
            <a:r>
              <a:rPr lang="en-US" sz="1600" b="1">
                <a:solidFill>
                  <a:srgbClr val="06961A"/>
                </a:solidFill>
                <a:latin typeface="Courier New" pitchFamily="49" charset="0"/>
              </a:rPr>
              <a:t>'RIGHT'</a:t>
            </a:r>
            <a:r>
              <a:rPr lang="en-US" sz="1600" b="1">
                <a:solidFill>
                  <a:srgbClr val="FF0000"/>
                </a:solidFill>
                <a:latin typeface="Courier New" pitchFamily="49" charset="0"/>
              </a:rPr>
              <a:t> </a:t>
            </a:r>
            <a:r>
              <a:rPr lang="en-US" sz="1600">
                <a:solidFill>
                  <a:schemeClr val="accent2"/>
                </a:solidFill>
                <a:latin typeface="Comic Sans MS" pitchFamily="66" charset="0"/>
              </a:rPr>
              <a:t>work differently?</a:t>
            </a:r>
          </a:p>
        </p:txBody>
      </p:sp>
      <p:sp>
        <p:nvSpPr>
          <p:cNvPr id="133126" name="Freeform 7"/>
          <p:cNvSpPr>
            <a:spLocks/>
          </p:cNvSpPr>
          <p:nvPr/>
        </p:nvSpPr>
        <p:spPr bwMode="auto">
          <a:xfrm>
            <a:off x="6394450" y="3159125"/>
            <a:ext cx="838200" cy="228600"/>
          </a:xfrm>
          <a:custGeom>
            <a:avLst/>
            <a:gdLst>
              <a:gd name="T0" fmla="*/ 2147483647 w 528"/>
              <a:gd name="T1" fmla="*/ 0 h 144"/>
              <a:gd name="T2" fmla="*/ 2147483647 w 528"/>
              <a:gd name="T3" fmla="*/ 2147483647 h 144"/>
              <a:gd name="T4" fmla="*/ 0 w 528"/>
              <a:gd name="T5" fmla="*/ 2147483647 h 144"/>
              <a:gd name="T6" fmla="*/ 0 60000 65536"/>
              <a:gd name="T7" fmla="*/ 0 60000 65536"/>
              <a:gd name="T8" fmla="*/ 0 60000 65536"/>
              <a:gd name="T9" fmla="*/ 0 w 528"/>
              <a:gd name="T10" fmla="*/ 0 h 144"/>
              <a:gd name="T11" fmla="*/ 528 w 528"/>
              <a:gd name="T12" fmla="*/ 144 h 14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528" h="144">
                <a:moveTo>
                  <a:pt x="528" y="0"/>
                </a:moveTo>
                <a:lnTo>
                  <a:pt x="528" y="144"/>
                </a:lnTo>
                <a:lnTo>
                  <a:pt x="0" y="144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3127" name="Rectangle 5"/>
          <p:cNvSpPr>
            <a:spLocks noChangeArrowheads="1"/>
          </p:cNvSpPr>
          <p:nvPr/>
        </p:nvSpPr>
        <p:spPr bwMode="auto">
          <a:xfrm>
            <a:off x="5486400" y="533400"/>
            <a:ext cx="32718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b="1"/>
              <a:t>S = [-1,0,50,50,0,0,50]</a:t>
            </a:r>
            <a:endParaRPr lang="en-US"/>
          </a:p>
        </p:txBody>
      </p:sp>
      <p:sp>
        <p:nvSpPr>
          <p:cNvPr id="133128" name="Rectangle 6"/>
          <p:cNvSpPr>
            <a:spLocks noChangeArrowheads="1"/>
          </p:cNvSpPr>
          <p:nvPr/>
        </p:nvSpPr>
        <p:spPr bwMode="auto">
          <a:xfrm>
            <a:off x="6705600" y="177800"/>
            <a:ext cx="966788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800">
                <a:latin typeface="Times New Roman" pitchFamily="18" charset="0"/>
              </a:rPr>
              <a:t>Suppose</a:t>
            </a:r>
            <a:endParaRPr lang="en-US" sz="1800"/>
          </a:p>
        </p:txBody>
      </p:sp>
      <p:sp>
        <p:nvSpPr>
          <p:cNvPr id="133129" name="Rectangle 8"/>
          <p:cNvSpPr>
            <a:spLocks noChangeArrowheads="1"/>
          </p:cNvSpPr>
          <p:nvPr/>
        </p:nvSpPr>
        <p:spPr bwMode="auto">
          <a:xfrm>
            <a:off x="6248400" y="1063625"/>
            <a:ext cx="284163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400" b="1"/>
              <a:t>0</a:t>
            </a:r>
            <a:endParaRPr lang="en-US" sz="1400"/>
          </a:p>
        </p:txBody>
      </p:sp>
      <p:sp>
        <p:nvSpPr>
          <p:cNvPr id="133130" name="Rectangle 9"/>
          <p:cNvSpPr>
            <a:spLocks noChangeArrowheads="1"/>
          </p:cNvSpPr>
          <p:nvPr/>
        </p:nvSpPr>
        <p:spPr bwMode="auto">
          <a:xfrm>
            <a:off x="6523038" y="1063625"/>
            <a:ext cx="284162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400" b="1"/>
              <a:t>1</a:t>
            </a:r>
            <a:endParaRPr lang="en-US" sz="1400"/>
          </a:p>
        </p:txBody>
      </p:sp>
      <p:sp>
        <p:nvSpPr>
          <p:cNvPr id="133131" name="Rectangle 10"/>
          <p:cNvSpPr>
            <a:spLocks noChangeArrowheads="1"/>
          </p:cNvSpPr>
          <p:nvPr/>
        </p:nvSpPr>
        <p:spPr bwMode="auto">
          <a:xfrm>
            <a:off x="6865938" y="1063625"/>
            <a:ext cx="284162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400" b="1"/>
              <a:t>2</a:t>
            </a:r>
            <a:endParaRPr lang="en-US" sz="1400"/>
          </a:p>
        </p:txBody>
      </p:sp>
      <p:sp>
        <p:nvSpPr>
          <p:cNvPr id="133132" name="Rectangle 11"/>
          <p:cNvSpPr>
            <a:spLocks noChangeArrowheads="1"/>
          </p:cNvSpPr>
          <p:nvPr/>
        </p:nvSpPr>
        <p:spPr bwMode="auto">
          <a:xfrm>
            <a:off x="7297738" y="1063625"/>
            <a:ext cx="284162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400" b="1"/>
              <a:t>3</a:t>
            </a:r>
            <a:endParaRPr lang="en-US" sz="1400"/>
          </a:p>
        </p:txBody>
      </p:sp>
      <p:sp>
        <p:nvSpPr>
          <p:cNvPr id="133133" name="Rectangle 12"/>
          <p:cNvSpPr>
            <a:spLocks noChangeArrowheads="1"/>
          </p:cNvSpPr>
          <p:nvPr/>
        </p:nvSpPr>
        <p:spPr bwMode="auto">
          <a:xfrm>
            <a:off x="7653338" y="1063625"/>
            <a:ext cx="284162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400" b="1"/>
              <a:t>4</a:t>
            </a:r>
            <a:endParaRPr lang="en-US" sz="1400"/>
          </a:p>
        </p:txBody>
      </p:sp>
      <p:sp>
        <p:nvSpPr>
          <p:cNvPr id="133134" name="Rectangle 13"/>
          <p:cNvSpPr>
            <a:spLocks noChangeArrowheads="1"/>
          </p:cNvSpPr>
          <p:nvPr/>
        </p:nvSpPr>
        <p:spPr bwMode="auto">
          <a:xfrm>
            <a:off x="7896225" y="1063625"/>
            <a:ext cx="284163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400" b="1"/>
              <a:t>5</a:t>
            </a:r>
            <a:endParaRPr lang="en-US" sz="1400"/>
          </a:p>
        </p:txBody>
      </p:sp>
      <p:sp>
        <p:nvSpPr>
          <p:cNvPr id="133135" name="Rectangle 14"/>
          <p:cNvSpPr>
            <a:spLocks noChangeArrowheads="1"/>
          </p:cNvSpPr>
          <p:nvPr/>
        </p:nvSpPr>
        <p:spPr bwMode="auto">
          <a:xfrm>
            <a:off x="8237538" y="1063625"/>
            <a:ext cx="284162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400" b="1"/>
              <a:t>6</a:t>
            </a:r>
            <a:endParaRPr lang="en-US" sz="1400"/>
          </a:p>
        </p:txBody>
      </p:sp>
      <p:sp>
        <p:nvSpPr>
          <p:cNvPr id="133136" name="Rectangle 15"/>
          <p:cNvSpPr>
            <a:spLocks noChangeArrowheads="1"/>
          </p:cNvSpPr>
          <p:nvPr/>
        </p:nvSpPr>
        <p:spPr bwMode="auto">
          <a:xfrm>
            <a:off x="5410200" y="1066800"/>
            <a:ext cx="442913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400" b="1"/>
              <a:t>col</a:t>
            </a:r>
            <a:endParaRPr lang="en-US" sz="140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4146" name="Text Box 2"/>
          <p:cNvSpPr txBox="1">
            <a:spLocks noChangeArrowheads="1"/>
          </p:cNvSpPr>
          <p:nvPr/>
        </p:nvSpPr>
        <p:spPr bwMode="auto">
          <a:xfrm>
            <a:off x="2209800" y="206514"/>
            <a:ext cx="4941887" cy="7078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4000" b="1" dirty="0" smtClean="0">
                <a:latin typeface="Courier New" pitchFamily="49" charset="0"/>
              </a:rPr>
              <a:t>Extra</a:t>
            </a:r>
            <a:r>
              <a:rPr lang="en-US" sz="4000" dirty="0" smtClean="0">
                <a:latin typeface="Times" charset="0"/>
              </a:rPr>
              <a:t> </a:t>
            </a:r>
            <a:r>
              <a:rPr lang="en-US" sz="4000" dirty="0">
                <a:latin typeface="Times" charset="0"/>
              </a:rPr>
              <a:t>this week</a:t>
            </a:r>
          </a:p>
        </p:txBody>
      </p:sp>
      <p:sp>
        <p:nvSpPr>
          <p:cNvPr id="134147" name="Oval 8"/>
          <p:cNvSpPr>
            <a:spLocks noChangeArrowheads="1"/>
          </p:cNvSpPr>
          <p:nvPr/>
        </p:nvSpPr>
        <p:spPr bwMode="auto">
          <a:xfrm>
            <a:off x="1050925" y="298767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34148" name="Oval 9"/>
          <p:cNvSpPr>
            <a:spLocks noChangeArrowheads="1"/>
          </p:cNvSpPr>
          <p:nvPr/>
        </p:nvSpPr>
        <p:spPr bwMode="auto">
          <a:xfrm>
            <a:off x="1050925" y="334962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34149" name="Oval 10"/>
          <p:cNvSpPr>
            <a:spLocks noChangeArrowheads="1"/>
          </p:cNvSpPr>
          <p:nvPr/>
        </p:nvSpPr>
        <p:spPr bwMode="auto">
          <a:xfrm>
            <a:off x="1050925" y="3713163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34150" name="Oval 11"/>
          <p:cNvSpPr>
            <a:spLocks noChangeArrowheads="1"/>
          </p:cNvSpPr>
          <p:nvPr/>
        </p:nvSpPr>
        <p:spPr bwMode="auto">
          <a:xfrm>
            <a:off x="1050925" y="407670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34151" name="Oval 12"/>
          <p:cNvSpPr>
            <a:spLocks noChangeArrowheads="1"/>
          </p:cNvSpPr>
          <p:nvPr/>
        </p:nvSpPr>
        <p:spPr bwMode="auto">
          <a:xfrm>
            <a:off x="1050925" y="444023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34152" name="Oval 13"/>
          <p:cNvSpPr>
            <a:spLocks noChangeArrowheads="1"/>
          </p:cNvSpPr>
          <p:nvPr/>
        </p:nvSpPr>
        <p:spPr bwMode="auto">
          <a:xfrm>
            <a:off x="1050925" y="4803775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34153" name="Oval 14"/>
          <p:cNvSpPr>
            <a:spLocks noChangeArrowheads="1"/>
          </p:cNvSpPr>
          <p:nvPr/>
        </p:nvSpPr>
        <p:spPr bwMode="auto">
          <a:xfrm>
            <a:off x="1431925" y="298767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34154" name="Oval 15"/>
          <p:cNvSpPr>
            <a:spLocks noChangeArrowheads="1"/>
          </p:cNvSpPr>
          <p:nvPr/>
        </p:nvSpPr>
        <p:spPr bwMode="auto">
          <a:xfrm>
            <a:off x="1431925" y="334962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34155" name="Oval 16"/>
          <p:cNvSpPr>
            <a:spLocks noChangeArrowheads="1"/>
          </p:cNvSpPr>
          <p:nvPr/>
        </p:nvSpPr>
        <p:spPr bwMode="auto">
          <a:xfrm>
            <a:off x="1431925" y="3713163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34156" name="Oval 17"/>
          <p:cNvSpPr>
            <a:spLocks noChangeArrowheads="1"/>
          </p:cNvSpPr>
          <p:nvPr/>
        </p:nvSpPr>
        <p:spPr bwMode="auto">
          <a:xfrm>
            <a:off x="1431925" y="407670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34157" name="Oval 18"/>
          <p:cNvSpPr>
            <a:spLocks noChangeArrowheads="1"/>
          </p:cNvSpPr>
          <p:nvPr/>
        </p:nvSpPr>
        <p:spPr bwMode="auto">
          <a:xfrm>
            <a:off x="1431925" y="4440238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34158" name="Oval 19"/>
          <p:cNvSpPr>
            <a:spLocks noChangeArrowheads="1"/>
          </p:cNvSpPr>
          <p:nvPr/>
        </p:nvSpPr>
        <p:spPr bwMode="auto">
          <a:xfrm>
            <a:off x="1431925" y="4803775"/>
            <a:ext cx="304800" cy="304800"/>
          </a:xfrm>
          <a:prstGeom prst="ellipse">
            <a:avLst/>
          </a:prstGeom>
          <a:solidFill>
            <a:srgbClr val="FF0000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34159" name="Oval 20"/>
          <p:cNvSpPr>
            <a:spLocks noChangeArrowheads="1"/>
          </p:cNvSpPr>
          <p:nvPr/>
        </p:nvSpPr>
        <p:spPr bwMode="auto">
          <a:xfrm>
            <a:off x="1812925" y="298767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34160" name="Oval 21"/>
          <p:cNvSpPr>
            <a:spLocks noChangeArrowheads="1"/>
          </p:cNvSpPr>
          <p:nvPr/>
        </p:nvSpPr>
        <p:spPr bwMode="auto">
          <a:xfrm>
            <a:off x="1812925" y="334962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34161" name="Oval 22"/>
          <p:cNvSpPr>
            <a:spLocks noChangeArrowheads="1"/>
          </p:cNvSpPr>
          <p:nvPr/>
        </p:nvSpPr>
        <p:spPr bwMode="auto">
          <a:xfrm>
            <a:off x="1812925" y="3713163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34162" name="Oval 23"/>
          <p:cNvSpPr>
            <a:spLocks noChangeArrowheads="1"/>
          </p:cNvSpPr>
          <p:nvPr/>
        </p:nvSpPr>
        <p:spPr bwMode="auto">
          <a:xfrm>
            <a:off x="1812925" y="407670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34163" name="Oval 24"/>
          <p:cNvSpPr>
            <a:spLocks noChangeArrowheads="1"/>
          </p:cNvSpPr>
          <p:nvPr/>
        </p:nvSpPr>
        <p:spPr bwMode="auto">
          <a:xfrm>
            <a:off x="1812925" y="444023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34164" name="Oval 25"/>
          <p:cNvSpPr>
            <a:spLocks noChangeArrowheads="1"/>
          </p:cNvSpPr>
          <p:nvPr/>
        </p:nvSpPr>
        <p:spPr bwMode="auto">
          <a:xfrm>
            <a:off x="1812925" y="4803775"/>
            <a:ext cx="304800" cy="304800"/>
          </a:xfrm>
          <a:prstGeom prst="ellipse">
            <a:avLst/>
          </a:prstGeom>
          <a:solidFill>
            <a:srgbClr val="FF0000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34165" name="Oval 26"/>
          <p:cNvSpPr>
            <a:spLocks noChangeArrowheads="1"/>
          </p:cNvSpPr>
          <p:nvPr/>
        </p:nvSpPr>
        <p:spPr bwMode="auto">
          <a:xfrm>
            <a:off x="2193925" y="298767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34166" name="Oval 27"/>
          <p:cNvSpPr>
            <a:spLocks noChangeArrowheads="1"/>
          </p:cNvSpPr>
          <p:nvPr/>
        </p:nvSpPr>
        <p:spPr bwMode="auto">
          <a:xfrm>
            <a:off x="2193925" y="334962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34167" name="Oval 28"/>
          <p:cNvSpPr>
            <a:spLocks noChangeArrowheads="1"/>
          </p:cNvSpPr>
          <p:nvPr/>
        </p:nvSpPr>
        <p:spPr bwMode="auto">
          <a:xfrm>
            <a:off x="2193925" y="3713163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34168" name="Oval 29"/>
          <p:cNvSpPr>
            <a:spLocks noChangeArrowheads="1"/>
          </p:cNvSpPr>
          <p:nvPr/>
        </p:nvSpPr>
        <p:spPr bwMode="auto">
          <a:xfrm>
            <a:off x="2193925" y="4076700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34169" name="Oval 30"/>
          <p:cNvSpPr>
            <a:spLocks noChangeArrowheads="1"/>
          </p:cNvSpPr>
          <p:nvPr/>
        </p:nvSpPr>
        <p:spPr bwMode="auto">
          <a:xfrm>
            <a:off x="2193925" y="4440238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34170" name="Oval 31"/>
          <p:cNvSpPr>
            <a:spLocks noChangeArrowheads="1"/>
          </p:cNvSpPr>
          <p:nvPr/>
        </p:nvSpPr>
        <p:spPr bwMode="auto">
          <a:xfrm>
            <a:off x="2193925" y="4803775"/>
            <a:ext cx="304800" cy="304800"/>
          </a:xfrm>
          <a:prstGeom prst="ellipse">
            <a:avLst/>
          </a:prstGeom>
          <a:solidFill>
            <a:srgbClr val="FF0000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34171" name="Oval 32"/>
          <p:cNvSpPr>
            <a:spLocks noChangeArrowheads="1"/>
          </p:cNvSpPr>
          <p:nvPr/>
        </p:nvSpPr>
        <p:spPr bwMode="auto">
          <a:xfrm>
            <a:off x="2574925" y="298767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34172" name="Oval 33"/>
          <p:cNvSpPr>
            <a:spLocks noChangeArrowheads="1"/>
          </p:cNvSpPr>
          <p:nvPr/>
        </p:nvSpPr>
        <p:spPr bwMode="auto">
          <a:xfrm>
            <a:off x="2574925" y="334962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34173" name="Oval 34"/>
          <p:cNvSpPr>
            <a:spLocks noChangeArrowheads="1"/>
          </p:cNvSpPr>
          <p:nvPr/>
        </p:nvSpPr>
        <p:spPr bwMode="auto">
          <a:xfrm>
            <a:off x="2574925" y="3713163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34174" name="Oval 35"/>
          <p:cNvSpPr>
            <a:spLocks noChangeArrowheads="1"/>
          </p:cNvSpPr>
          <p:nvPr/>
        </p:nvSpPr>
        <p:spPr bwMode="auto">
          <a:xfrm>
            <a:off x="2574925" y="407670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34175" name="Oval 36"/>
          <p:cNvSpPr>
            <a:spLocks noChangeArrowheads="1"/>
          </p:cNvSpPr>
          <p:nvPr/>
        </p:nvSpPr>
        <p:spPr bwMode="auto">
          <a:xfrm>
            <a:off x="2574925" y="4440238"/>
            <a:ext cx="304800" cy="304800"/>
          </a:xfrm>
          <a:prstGeom prst="ellipse">
            <a:avLst/>
          </a:prstGeom>
          <a:solidFill>
            <a:srgbClr val="FF0000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34176" name="Oval 37"/>
          <p:cNvSpPr>
            <a:spLocks noChangeArrowheads="1"/>
          </p:cNvSpPr>
          <p:nvPr/>
        </p:nvSpPr>
        <p:spPr bwMode="auto">
          <a:xfrm>
            <a:off x="2574925" y="4803775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34177" name="Oval 38"/>
          <p:cNvSpPr>
            <a:spLocks noChangeArrowheads="1"/>
          </p:cNvSpPr>
          <p:nvPr/>
        </p:nvSpPr>
        <p:spPr bwMode="auto">
          <a:xfrm>
            <a:off x="2955925" y="298767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34178" name="Oval 39"/>
          <p:cNvSpPr>
            <a:spLocks noChangeArrowheads="1"/>
          </p:cNvSpPr>
          <p:nvPr/>
        </p:nvSpPr>
        <p:spPr bwMode="auto">
          <a:xfrm>
            <a:off x="2955925" y="334962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34179" name="Oval 40"/>
          <p:cNvSpPr>
            <a:spLocks noChangeArrowheads="1"/>
          </p:cNvSpPr>
          <p:nvPr/>
        </p:nvSpPr>
        <p:spPr bwMode="auto">
          <a:xfrm>
            <a:off x="2955925" y="3713163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34180" name="Oval 41"/>
          <p:cNvSpPr>
            <a:spLocks noChangeArrowheads="1"/>
          </p:cNvSpPr>
          <p:nvPr/>
        </p:nvSpPr>
        <p:spPr bwMode="auto">
          <a:xfrm>
            <a:off x="2955925" y="407670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34181" name="Oval 42"/>
          <p:cNvSpPr>
            <a:spLocks noChangeArrowheads="1"/>
          </p:cNvSpPr>
          <p:nvPr/>
        </p:nvSpPr>
        <p:spPr bwMode="auto">
          <a:xfrm>
            <a:off x="2955925" y="444023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34182" name="Oval 43"/>
          <p:cNvSpPr>
            <a:spLocks noChangeArrowheads="1"/>
          </p:cNvSpPr>
          <p:nvPr/>
        </p:nvSpPr>
        <p:spPr bwMode="auto">
          <a:xfrm>
            <a:off x="2955925" y="4803775"/>
            <a:ext cx="304800" cy="304800"/>
          </a:xfrm>
          <a:prstGeom prst="ellipse">
            <a:avLst/>
          </a:prstGeom>
          <a:solidFill>
            <a:srgbClr val="FF0000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34183" name="Oval 44"/>
          <p:cNvSpPr>
            <a:spLocks noChangeArrowheads="1"/>
          </p:cNvSpPr>
          <p:nvPr/>
        </p:nvSpPr>
        <p:spPr bwMode="auto">
          <a:xfrm>
            <a:off x="3336925" y="298767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34184" name="Oval 45"/>
          <p:cNvSpPr>
            <a:spLocks noChangeArrowheads="1"/>
          </p:cNvSpPr>
          <p:nvPr/>
        </p:nvSpPr>
        <p:spPr bwMode="auto">
          <a:xfrm>
            <a:off x="3336925" y="334962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34185" name="Oval 46"/>
          <p:cNvSpPr>
            <a:spLocks noChangeArrowheads="1"/>
          </p:cNvSpPr>
          <p:nvPr/>
        </p:nvSpPr>
        <p:spPr bwMode="auto">
          <a:xfrm>
            <a:off x="3336925" y="3713163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34186" name="Oval 47"/>
          <p:cNvSpPr>
            <a:spLocks noChangeArrowheads="1"/>
          </p:cNvSpPr>
          <p:nvPr/>
        </p:nvSpPr>
        <p:spPr bwMode="auto">
          <a:xfrm>
            <a:off x="3336925" y="407670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34187" name="Oval 48"/>
          <p:cNvSpPr>
            <a:spLocks noChangeArrowheads="1"/>
          </p:cNvSpPr>
          <p:nvPr/>
        </p:nvSpPr>
        <p:spPr bwMode="auto">
          <a:xfrm>
            <a:off x="3336925" y="444023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34188" name="Oval 49"/>
          <p:cNvSpPr>
            <a:spLocks noChangeArrowheads="1"/>
          </p:cNvSpPr>
          <p:nvPr/>
        </p:nvSpPr>
        <p:spPr bwMode="auto">
          <a:xfrm>
            <a:off x="3336925" y="480377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34189" name="Rectangle 50"/>
          <p:cNvSpPr>
            <a:spLocks noChangeArrowheads="1"/>
          </p:cNvSpPr>
          <p:nvPr/>
        </p:nvSpPr>
        <p:spPr bwMode="auto">
          <a:xfrm>
            <a:off x="990600" y="2903538"/>
            <a:ext cx="2714625" cy="2278062"/>
          </a:xfrm>
          <a:prstGeom prst="rect">
            <a:avLst/>
          </a:prstGeom>
          <a:noFill/>
          <a:ln w="28575">
            <a:solidFill>
              <a:srgbClr val="0B04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4190" name="Text Box 52"/>
          <p:cNvSpPr txBox="1">
            <a:spLocks noChangeArrowheads="1"/>
          </p:cNvSpPr>
          <p:nvPr/>
        </p:nvSpPr>
        <p:spPr bwMode="auto">
          <a:xfrm>
            <a:off x="381000" y="2054225"/>
            <a:ext cx="8534400" cy="4572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b="1" dirty="0" smtClean="0">
                <a:solidFill>
                  <a:srgbClr val="0B04FF"/>
                </a:solidFill>
                <a:latin typeface="Courier New" pitchFamily="49" charset="0"/>
              </a:rPr>
              <a:t>scoreBoard4Tourney</a:t>
            </a:r>
            <a:r>
              <a:rPr lang="en-US" dirty="0" smtClean="0">
                <a:latin typeface="Times" charset="0"/>
              </a:rPr>
              <a:t> </a:t>
            </a:r>
            <a:r>
              <a:rPr lang="en-US" dirty="0">
                <a:latin typeface="Times" charset="0"/>
              </a:rPr>
              <a:t>and a CS 5 C4 round-robin</a:t>
            </a:r>
          </a:p>
        </p:txBody>
      </p:sp>
      <p:sp>
        <p:nvSpPr>
          <p:cNvPr id="134191" name="Text Box 79"/>
          <p:cNvSpPr txBox="1">
            <a:spLocks noChangeArrowheads="1"/>
          </p:cNvSpPr>
          <p:nvPr/>
        </p:nvSpPr>
        <p:spPr bwMode="auto">
          <a:xfrm>
            <a:off x="58738" y="6530975"/>
            <a:ext cx="3630612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200"/>
              <a:t>http://www.stanford.edu/~ccecka/research/C4.html</a:t>
            </a:r>
          </a:p>
        </p:txBody>
      </p:sp>
      <p:sp>
        <p:nvSpPr>
          <p:cNvPr id="134192" name="Text Box 81"/>
          <p:cNvSpPr txBox="1">
            <a:spLocks noChangeArrowheads="1"/>
          </p:cNvSpPr>
          <p:nvPr/>
        </p:nvSpPr>
        <p:spPr bwMode="auto">
          <a:xfrm>
            <a:off x="4649788" y="2816225"/>
            <a:ext cx="3303587" cy="822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/>
              <a:t>Using more scores than </a:t>
            </a:r>
            <a:r>
              <a:rPr lang="en-US" b="1"/>
              <a:t>0, 50, </a:t>
            </a:r>
            <a:r>
              <a:rPr lang="en-US"/>
              <a:t>and </a:t>
            </a:r>
            <a:r>
              <a:rPr lang="en-US" b="1"/>
              <a:t>100 </a:t>
            </a:r>
            <a:r>
              <a:rPr lang="en-US"/>
              <a:t>!</a:t>
            </a:r>
          </a:p>
        </p:txBody>
      </p:sp>
      <p:sp>
        <p:nvSpPr>
          <p:cNvPr id="134194" name="Text Box 83"/>
          <p:cNvSpPr txBox="1">
            <a:spLocks noChangeArrowheads="1"/>
          </p:cNvSpPr>
          <p:nvPr/>
        </p:nvSpPr>
        <p:spPr bwMode="auto">
          <a:xfrm>
            <a:off x="4316413" y="4646613"/>
            <a:ext cx="4038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>
                <a:solidFill>
                  <a:srgbClr val="0B04FF"/>
                </a:solidFill>
              </a:rPr>
              <a:t>don't give this board a 50.0 !</a:t>
            </a:r>
          </a:p>
        </p:txBody>
      </p:sp>
      <p:sp>
        <p:nvSpPr>
          <p:cNvPr id="134195" name="Line 84"/>
          <p:cNvSpPr>
            <a:spLocks noChangeShapeType="1"/>
          </p:cNvSpPr>
          <p:nvPr/>
        </p:nvSpPr>
        <p:spPr bwMode="auto">
          <a:xfrm flipH="1">
            <a:off x="3810000" y="4884738"/>
            <a:ext cx="533400" cy="0"/>
          </a:xfrm>
          <a:prstGeom prst="line">
            <a:avLst/>
          </a:prstGeom>
          <a:noFill/>
          <a:ln w="9525">
            <a:solidFill>
              <a:srgbClr val="0B04FF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34196" name="Group 32"/>
          <p:cNvGrpSpPr>
            <a:grpSpLocks/>
          </p:cNvGrpSpPr>
          <p:nvPr>
            <p:custDataLst>
              <p:tags r:id="rId1"/>
            </p:custDataLst>
          </p:nvPr>
        </p:nvGrpSpPr>
        <p:grpSpPr bwMode="auto">
          <a:xfrm>
            <a:off x="7088188" y="6140450"/>
            <a:ext cx="428625" cy="530225"/>
            <a:chOff x="2928" y="1051"/>
            <a:chExt cx="840" cy="957"/>
          </a:xfrm>
        </p:grpSpPr>
        <p:sp>
          <p:nvSpPr>
            <p:cNvPr id="134199" name="Freeform 33"/>
            <p:cNvSpPr>
              <a:spLocks/>
            </p:cNvSpPr>
            <p:nvPr>
              <p:custDataLst>
                <p:tags r:id="rId2"/>
              </p:custDataLst>
            </p:nvPr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24 w 1048"/>
                <a:gd name="T1" fmla="*/ 21 h 250"/>
                <a:gd name="T2" fmla="*/ 42 w 1048"/>
                <a:gd name="T3" fmla="*/ 83 h 250"/>
                <a:gd name="T4" fmla="*/ 43 w 1048"/>
                <a:gd name="T5" fmla="*/ 111 h 250"/>
                <a:gd name="T6" fmla="*/ 46 w 1048"/>
                <a:gd name="T7" fmla="*/ 126 h 250"/>
                <a:gd name="T8" fmla="*/ 48 w 1048"/>
                <a:gd name="T9" fmla="*/ 167 h 250"/>
                <a:gd name="T10" fmla="*/ 33 w 1048"/>
                <a:gd name="T11" fmla="*/ 236 h 250"/>
                <a:gd name="T12" fmla="*/ 4 w 1048"/>
                <a:gd name="T13" fmla="*/ 216 h 250"/>
                <a:gd name="T14" fmla="*/ 0 w 1048"/>
                <a:gd name="T15" fmla="*/ 195 h 250"/>
                <a:gd name="T16" fmla="*/ 2 w 1048"/>
                <a:gd name="T17" fmla="*/ 161 h 250"/>
                <a:gd name="T18" fmla="*/ 4 w 1048"/>
                <a:gd name="T19" fmla="*/ 125 h 250"/>
                <a:gd name="T20" fmla="*/ 9 w 1048"/>
                <a:gd name="T21" fmla="*/ 76 h 250"/>
                <a:gd name="T22" fmla="*/ 13 w 1048"/>
                <a:gd name="T23" fmla="*/ 55 h 250"/>
                <a:gd name="T24" fmla="*/ 15 w 1048"/>
                <a:gd name="T25" fmla="*/ 28 h 250"/>
                <a:gd name="T26" fmla="*/ 17 w 1048"/>
                <a:gd name="T27" fmla="*/ 14 h 250"/>
                <a:gd name="T28" fmla="*/ 22 w 1048"/>
                <a:gd name="T29" fmla="*/ 28 h 250"/>
                <a:gd name="T30" fmla="*/ 24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4200" name="Oval 34"/>
            <p:cNvSpPr>
              <a:spLocks noChangeArrowheads="1"/>
            </p:cNvSpPr>
            <p:nvPr>
              <p:custDataLst>
                <p:tags r:id="rId3"/>
              </p:custDataLst>
            </p:nvPr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4201" name="Oval 35"/>
            <p:cNvSpPr>
              <a:spLocks noChangeArrowheads="1"/>
            </p:cNvSpPr>
            <p:nvPr>
              <p:custDataLst>
                <p:tags r:id="rId4"/>
              </p:custDataLst>
            </p:nvPr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4202" name="Oval 36"/>
            <p:cNvSpPr>
              <a:spLocks noChangeArrowheads="1"/>
            </p:cNvSpPr>
            <p:nvPr>
              <p:custDataLst>
                <p:tags r:id="rId5"/>
              </p:custDataLst>
            </p:nvPr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4203" name="Oval 37"/>
            <p:cNvSpPr>
              <a:spLocks noChangeArrowheads="1"/>
            </p:cNvSpPr>
            <p:nvPr>
              <p:custDataLst>
                <p:tags r:id="rId6"/>
              </p:custDataLst>
            </p:nvPr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4204" name="Oval 38"/>
            <p:cNvSpPr>
              <a:spLocks noChangeArrowheads="1"/>
            </p:cNvSpPr>
            <p:nvPr>
              <p:custDataLst>
                <p:tags r:id="rId7"/>
              </p:custDataLst>
            </p:nvPr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4205" name="Oval 39"/>
            <p:cNvSpPr>
              <a:spLocks noChangeArrowheads="1"/>
            </p:cNvSpPr>
            <p:nvPr>
              <p:custDataLst>
                <p:tags r:id="rId8"/>
              </p:custDataLst>
            </p:nvPr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4206" name="Oval 40"/>
            <p:cNvSpPr>
              <a:spLocks noChangeArrowheads="1"/>
            </p:cNvSpPr>
            <p:nvPr>
              <p:custDataLst>
                <p:tags r:id="rId9"/>
              </p:custDataLst>
            </p:nvPr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4207" name="AutoShape 41"/>
            <p:cNvSpPr>
              <a:spLocks noChangeArrowheads="1"/>
            </p:cNvSpPr>
            <p:nvPr>
              <p:custDataLst>
                <p:tags r:id="rId10"/>
              </p:custDataLst>
            </p:nvPr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4208" name="Freeform 42"/>
            <p:cNvSpPr>
              <a:spLocks/>
            </p:cNvSpPr>
            <p:nvPr>
              <p:custDataLst>
                <p:tags r:id="rId11"/>
              </p:custDataLst>
            </p:nvPr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4209" name="Freeform 43"/>
            <p:cNvSpPr>
              <a:spLocks/>
            </p:cNvSpPr>
            <p:nvPr>
              <p:custDataLst>
                <p:tags r:id="rId12"/>
              </p:custDataLst>
            </p:nvPr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4210" name="Freeform 44"/>
            <p:cNvSpPr>
              <a:spLocks/>
            </p:cNvSpPr>
            <p:nvPr>
              <p:custDataLst>
                <p:tags r:id="rId13"/>
              </p:custDataLst>
            </p:nvPr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4211" name="Freeform 45"/>
            <p:cNvSpPr>
              <a:spLocks/>
            </p:cNvSpPr>
            <p:nvPr>
              <p:custDataLst>
                <p:tags r:id="rId14"/>
              </p:custDataLst>
            </p:nvPr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34197" name="Text Box 46"/>
          <p:cNvSpPr txBox="1">
            <a:spLocks noChangeArrowheads="1"/>
          </p:cNvSpPr>
          <p:nvPr/>
        </p:nvSpPr>
        <p:spPr bwMode="auto">
          <a:xfrm>
            <a:off x="1271588" y="5754688"/>
            <a:ext cx="6708775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>
                <a:solidFill>
                  <a:srgbClr val="008000"/>
                </a:solidFill>
                <a:latin typeface="Calibri" pitchFamily="34" charset="0"/>
              </a:rPr>
              <a:t>Good luck – against your own program!</a:t>
            </a:r>
          </a:p>
        </p:txBody>
      </p:sp>
      <p:cxnSp>
        <p:nvCxnSpPr>
          <p:cNvPr id="134198" name="Straight Connector 73"/>
          <p:cNvCxnSpPr>
            <a:cxnSpLocks noChangeShapeType="1"/>
          </p:cNvCxnSpPr>
          <p:nvPr/>
        </p:nvCxnSpPr>
        <p:spPr bwMode="auto">
          <a:xfrm>
            <a:off x="609600" y="5562600"/>
            <a:ext cx="7851775" cy="1588"/>
          </a:xfrm>
          <a:prstGeom prst="line">
            <a:avLst/>
          </a:prstGeom>
          <a:noFill/>
          <a:ln w="38100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66" name="Text Box 5"/>
          <p:cNvSpPr txBox="1">
            <a:spLocks noChangeArrowheads="1"/>
          </p:cNvSpPr>
          <p:nvPr/>
        </p:nvSpPr>
        <p:spPr bwMode="auto">
          <a:xfrm>
            <a:off x="762000" y="228600"/>
            <a:ext cx="7620000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4000" dirty="0">
                <a:solidFill>
                  <a:srgbClr val="000000"/>
                </a:solidFill>
                <a:latin typeface="Cambria" panose="02040503050406030204" pitchFamily="18" charset="0"/>
              </a:rPr>
              <a:t>The </a:t>
            </a:r>
            <a:r>
              <a:rPr lang="en-US" sz="4000" b="1" dirty="0">
                <a:solidFill>
                  <a:srgbClr val="000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Player</a:t>
            </a:r>
            <a:r>
              <a:rPr lang="en-US" sz="4000" dirty="0">
                <a:solidFill>
                  <a:srgbClr val="000000"/>
                </a:solidFill>
                <a:latin typeface="Cambria" panose="02040503050406030204" pitchFamily="18" charset="0"/>
              </a:rPr>
              <a:t> class</a:t>
            </a:r>
          </a:p>
        </p:txBody>
      </p:sp>
      <p:sp>
        <p:nvSpPr>
          <p:cNvPr id="11267" name="AutoShape 6"/>
          <p:cNvSpPr>
            <a:spLocks noChangeArrowheads="1"/>
          </p:cNvSpPr>
          <p:nvPr/>
        </p:nvSpPr>
        <p:spPr bwMode="auto">
          <a:xfrm>
            <a:off x="512763" y="3214688"/>
            <a:ext cx="1828800" cy="990600"/>
          </a:xfrm>
          <a:prstGeom prst="cube">
            <a:avLst>
              <a:gd name="adj" fmla="val 33856"/>
            </a:avLst>
          </a:prstGeom>
          <a:solidFill>
            <a:schemeClr val="bg1"/>
          </a:solidFill>
          <a:ln w="28575">
            <a:solidFill>
              <a:srgbClr val="0080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1268" name="Freeform 8"/>
          <p:cNvSpPr>
            <a:spLocks/>
          </p:cNvSpPr>
          <p:nvPr/>
        </p:nvSpPr>
        <p:spPr bwMode="auto">
          <a:xfrm>
            <a:off x="1427163" y="2605088"/>
            <a:ext cx="1657350" cy="763587"/>
          </a:xfrm>
          <a:custGeom>
            <a:avLst/>
            <a:gdLst>
              <a:gd name="T0" fmla="*/ 0 w 1057"/>
              <a:gd name="T1" fmla="*/ 2147483647 h 432"/>
              <a:gd name="T2" fmla="*/ 0 w 1057"/>
              <a:gd name="T3" fmla="*/ 0 h 432"/>
              <a:gd name="T4" fmla="*/ 2147483647 w 1057"/>
              <a:gd name="T5" fmla="*/ 2147483647 h 432"/>
              <a:gd name="T6" fmla="*/ 0 60000 65536"/>
              <a:gd name="T7" fmla="*/ 0 60000 65536"/>
              <a:gd name="T8" fmla="*/ 0 60000 65536"/>
              <a:gd name="T9" fmla="*/ 0 w 1057"/>
              <a:gd name="T10" fmla="*/ 0 h 432"/>
              <a:gd name="T11" fmla="*/ 1057 w 1057"/>
              <a:gd name="T12" fmla="*/ 432 h 432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057" h="432">
                <a:moveTo>
                  <a:pt x="0" y="432"/>
                </a:moveTo>
                <a:lnTo>
                  <a:pt x="0" y="0"/>
                </a:lnTo>
                <a:lnTo>
                  <a:pt x="1057" y="364"/>
                </a:lnTo>
              </a:path>
            </a:pathLst>
          </a:custGeom>
          <a:noFill/>
          <a:ln w="57150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1269" name="Rectangle 9"/>
          <p:cNvSpPr>
            <a:spLocks noChangeArrowheads="1"/>
          </p:cNvSpPr>
          <p:nvPr/>
        </p:nvSpPr>
        <p:spPr bwMode="auto">
          <a:xfrm>
            <a:off x="752475" y="3592513"/>
            <a:ext cx="1006475" cy="587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>
              <a:lnSpc>
                <a:spcPct val="90000"/>
              </a:lnSpc>
            </a:pPr>
            <a:r>
              <a:rPr lang="en-US" sz="1800" b="1">
                <a:solidFill>
                  <a:srgbClr val="008000"/>
                </a:solidFill>
                <a:latin typeface="Courier New" pitchFamily="49" charset="0"/>
              </a:rPr>
              <a:t>Player</a:t>
            </a:r>
            <a:endParaRPr lang="en-US" sz="1800" b="1">
              <a:solidFill>
                <a:srgbClr val="000000"/>
              </a:solidFill>
              <a:latin typeface="Courier New" pitchFamily="49" charset="0"/>
            </a:endParaRPr>
          </a:p>
          <a:p>
            <a:pPr algn="ctr">
              <a:lnSpc>
                <a:spcPct val="90000"/>
              </a:lnSpc>
            </a:pPr>
            <a:r>
              <a:rPr lang="en-US" sz="1800" b="1">
                <a:solidFill>
                  <a:srgbClr val="000000"/>
                </a:solidFill>
                <a:latin typeface="Courier New" pitchFamily="49" charset="0"/>
              </a:rPr>
              <a:t>pForX</a:t>
            </a:r>
            <a:endParaRPr lang="en-US" sz="2800" b="1">
              <a:solidFill>
                <a:srgbClr val="000000"/>
              </a:solidFill>
              <a:latin typeface="Courier New" pitchFamily="49" charset="0"/>
            </a:endParaRPr>
          </a:p>
        </p:txBody>
      </p:sp>
      <p:sp>
        <p:nvSpPr>
          <p:cNvPr id="11270" name="Text Box 30"/>
          <p:cNvSpPr txBox="1">
            <a:spLocks noChangeArrowheads="1"/>
          </p:cNvSpPr>
          <p:nvPr/>
        </p:nvSpPr>
        <p:spPr bwMode="auto">
          <a:xfrm>
            <a:off x="1200150" y="1370013"/>
            <a:ext cx="6650038" cy="535531"/>
          </a:xfrm>
          <a:prstGeom prst="rect">
            <a:avLst/>
          </a:prstGeom>
          <a:solidFill>
            <a:srgbClr val="CCECFF"/>
          </a:solidFill>
          <a:ln>
            <a:noFill/>
          </a:ln>
          <a:extLst/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lnSpc>
                <a:spcPct val="120000"/>
              </a:lnSpc>
              <a:spcBef>
                <a:spcPct val="50000"/>
              </a:spcBef>
            </a:pPr>
            <a:r>
              <a:rPr lang="en-US" dirty="0">
                <a:solidFill>
                  <a:srgbClr val="000000"/>
                </a:solidFill>
                <a:latin typeface="Cambria" panose="02040503050406030204" pitchFamily="18" charset="0"/>
              </a:rPr>
              <a:t>What </a:t>
            </a:r>
            <a:r>
              <a:rPr lang="en-US" b="1" dirty="0">
                <a:solidFill>
                  <a:srgbClr val="0B04FF"/>
                </a:solidFill>
                <a:latin typeface="Cambria" panose="02040503050406030204" pitchFamily="18" charset="0"/>
              </a:rPr>
              <a:t>data</a:t>
            </a:r>
            <a:r>
              <a:rPr lang="en-US" dirty="0">
                <a:solidFill>
                  <a:srgbClr val="000000"/>
                </a:solidFill>
                <a:latin typeface="Cambria" panose="02040503050406030204" pitchFamily="18" charset="0"/>
              </a:rPr>
              <a:t> does a computer AI player need?</a:t>
            </a:r>
          </a:p>
        </p:txBody>
      </p:sp>
      <p:grpSp>
        <p:nvGrpSpPr>
          <p:cNvPr id="11271" name="Group 32"/>
          <p:cNvGrpSpPr>
            <a:grpSpLocks/>
          </p:cNvGrpSpPr>
          <p:nvPr>
            <p:custDataLst>
              <p:tags r:id="rId1"/>
            </p:custDataLst>
          </p:nvPr>
        </p:nvGrpSpPr>
        <p:grpSpPr bwMode="auto">
          <a:xfrm>
            <a:off x="8799513" y="4696899"/>
            <a:ext cx="236537" cy="257175"/>
            <a:chOff x="2928" y="1051"/>
            <a:chExt cx="840" cy="957"/>
          </a:xfrm>
        </p:grpSpPr>
        <p:sp>
          <p:nvSpPr>
            <p:cNvPr id="11290" name="Freeform 33"/>
            <p:cNvSpPr>
              <a:spLocks/>
            </p:cNvSpPr>
            <p:nvPr>
              <p:custDataLst>
                <p:tags r:id="rId2"/>
              </p:custDataLst>
            </p:nvPr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24 w 1048"/>
                <a:gd name="T1" fmla="*/ 21 h 250"/>
                <a:gd name="T2" fmla="*/ 42 w 1048"/>
                <a:gd name="T3" fmla="*/ 83 h 250"/>
                <a:gd name="T4" fmla="*/ 43 w 1048"/>
                <a:gd name="T5" fmla="*/ 111 h 250"/>
                <a:gd name="T6" fmla="*/ 46 w 1048"/>
                <a:gd name="T7" fmla="*/ 126 h 250"/>
                <a:gd name="T8" fmla="*/ 48 w 1048"/>
                <a:gd name="T9" fmla="*/ 167 h 250"/>
                <a:gd name="T10" fmla="*/ 33 w 1048"/>
                <a:gd name="T11" fmla="*/ 236 h 250"/>
                <a:gd name="T12" fmla="*/ 4 w 1048"/>
                <a:gd name="T13" fmla="*/ 216 h 250"/>
                <a:gd name="T14" fmla="*/ 0 w 1048"/>
                <a:gd name="T15" fmla="*/ 195 h 250"/>
                <a:gd name="T16" fmla="*/ 2 w 1048"/>
                <a:gd name="T17" fmla="*/ 161 h 250"/>
                <a:gd name="T18" fmla="*/ 4 w 1048"/>
                <a:gd name="T19" fmla="*/ 125 h 250"/>
                <a:gd name="T20" fmla="*/ 9 w 1048"/>
                <a:gd name="T21" fmla="*/ 76 h 250"/>
                <a:gd name="T22" fmla="*/ 13 w 1048"/>
                <a:gd name="T23" fmla="*/ 55 h 250"/>
                <a:gd name="T24" fmla="*/ 15 w 1048"/>
                <a:gd name="T25" fmla="*/ 28 h 250"/>
                <a:gd name="T26" fmla="*/ 17 w 1048"/>
                <a:gd name="T27" fmla="*/ 14 h 250"/>
                <a:gd name="T28" fmla="*/ 22 w 1048"/>
                <a:gd name="T29" fmla="*/ 28 h 250"/>
                <a:gd name="T30" fmla="*/ 24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1291" name="Oval 34"/>
            <p:cNvSpPr>
              <a:spLocks noChangeArrowheads="1"/>
            </p:cNvSpPr>
            <p:nvPr>
              <p:custDataLst>
                <p:tags r:id="rId3"/>
              </p:custDataLst>
            </p:nvPr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1292" name="Oval 35"/>
            <p:cNvSpPr>
              <a:spLocks noChangeArrowheads="1"/>
            </p:cNvSpPr>
            <p:nvPr>
              <p:custDataLst>
                <p:tags r:id="rId4"/>
              </p:custDataLst>
            </p:nvPr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1293" name="Oval 36"/>
            <p:cNvSpPr>
              <a:spLocks noChangeArrowheads="1"/>
            </p:cNvSpPr>
            <p:nvPr>
              <p:custDataLst>
                <p:tags r:id="rId5"/>
              </p:custDataLst>
            </p:nvPr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1294" name="Oval 37"/>
            <p:cNvSpPr>
              <a:spLocks noChangeArrowheads="1"/>
            </p:cNvSpPr>
            <p:nvPr>
              <p:custDataLst>
                <p:tags r:id="rId6"/>
              </p:custDataLst>
            </p:nvPr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1295" name="Oval 38"/>
            <p:cNvSpPr>
              <a:spLocks noChangeArrowheads="1"/>
            </p:cNvSpPr>
            <p:nvPr>
              <p:custDataLst>
                <p:tags r:id="rId7"/>
              </p:custDataLst>
            </p:nvPr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1296" name="Oval 39"/>
            <p:cNvSpPr>
              <a:spLocks noChangeArrowheads="1"/>
            </p:cNvSpPr>
            <p:nvPr>
              <p:custDataLst>
                <p:tags r:id="rId8"/>
              </p:custDataLst>
            </p:nvPr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1297" name="Oval 40"/>
            <p:cNvSpPr>
              <a:spLocks noChangeArrowheads="1"/>
            </p:cNvSpPr>
            <p:nvPr>
              <p:custDataLst>
                <p:tags r:id="rId9"/>
              </p:custDataLst>
            </p:nvPr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1298" name="AutoShape 41"/>
            <p:cNvSpPr>
              <a:spLocks noChangeArrowheads="1"/>
            </p:cNvSpPr>
            <p:nvPr>
              <p:custDataLst>
                <p:tags r:id="rId10"/>
              </p:custDataLst>
            </p:nvPr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1299" name="Freeform 42"/>
            <p:cNvSpPr>
              <a:spLocks/>
            </p:cNvSpPr>
            <p:nvPr>
              <p:custDataLst>
                <p:tags r:id="rId11"/>
              </p:custDataLst>
            </p:nvPr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1300" name="Freeform 43"/>
            <p:cNvSpPr>
              <a:spLocks/>
            </p:cNvSpPr>
            <p:nvPr>
              <p:custDataLst>
                <p:tags r:id="rId12"/>
              </p:custDataLst>
            </p:nvPr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1301" name="Freeform 44"/>
            <p:cNvSpPr>
              <a:spLocks/>
            </p:cNvSpPr>
            <p:nvPr>
              <p:custDataLst>
                <p:tags r:id="rId13"/>
              </p:custDataLst>
            </p:nvPr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1302" name="Freeform 45"/>
            <p:cNvSpPr>
              <a:spLocks/>
            </p:cNvSpPr>
            <p:nvPr>
              <p:custDataLst>
                <p:tags r:id="rId14"/>
              </p:custDataLst>
            </p:nvPr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</p:grpSp>
      <p:sp>
        <p:nvSpPr>
          <p:cNvPr id="11272" name="Text Box 46"/>
          <p:cNvSpPr txBox="1">
            <a:spLocks noChangeArrowheads="1"/>
          </p:cNvSpPr>
          <p:nvPr/>
        </p:nvSpPr>
        <p:spPr bwMode="auto">
          <a:xfrm>
            <a:off x="7920038" y="4503738"/>
            <a:ext cx="1020763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200" dirty="0" smtClean="0">
                <a:solidFill>
                  <a:srgbClr val="C00000"/>
                </a:solidFill>
                <a:latin typeface="Calibri" panose="020F0502020204030204" pitchFamily="34" charset="0"/>
              </a:rPr>
              <a:t>ox?  </a:t>
            </a:r>
            <a:r>
              <a:rPr lang="en-US" sz="1200" dirty="0" err="1" smtClean="0">
                <a:solidFill>
                  <a:srgbClr val="C00000"/>
                </a:solidFill>
                <a:latin typeface="Calibri" panose="020F0502020204030204" pitchFamily="34" charset="0"/>
              </a:rPr>
              <a:t>tbt</a:t>
            </a:r>
            <a:r>
              <a:rPr lang="en-US" sz="1200" dirty="0" smtClean="0">
                <a:solidFill>
                  <a:srgbClr val="C00000"/>
                </a:solidFill>
                <a:latin typeface="Calibri" panose="020F0502020204030204" pitchFamily="34" charset="0"/>
              </a:rPr>
              <a:t>? ply</a:t>
            </a:r>
            <a:r>
              <a:rPr lang="en-US" sz="1200" dirty="0">
                <a:solidFill>
                  <a:srgbClr val="C00000"/>
                </a:solidFill>
                <a:latin typeface="Calibri" panose="020F0502020204030204" pitchFamily="34" charset="0"/>
              </a:rPr>
              <a:t>?</a:t>
            </a:r>
          </a:p>
        </p:txBody>
      </p:sp>
      <p:sp>
        <p:nvSpPr>
          <p:cNvPr id="11273" name="AutoShape 48"/>
          <p:cNvSpPr>
            <a:spLocks noChangeArrowheads="1"/>
          </p:cNvSpPr>
          <p:nvPr/>
        </p:nvSpPr>
        <p:spPr bwMode="auto">
          <a:xfrm>
            <a:off x="3200400" y="3233738"/>
            <a:ext cx="1600200" cy="914400"/>
          </a:xfrm>
          <a:prstGeom prst="cube">
            <a:avLst>
              <a:gd name="adj" fmla="val 41407"/>
            </a:avLst>
          </a:prstGeom>
          <a:solidFill>
            <a:schemeClr val="bg1"/>
          </a:solidFill>
          <a:ln w="28575">
            <a:solidFill>
              <a:schemeClr val="accent2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1274" name="Rectangle 49"/>
          <p:cNvSpPr>
            <a:spLocks noChangeArrowheads="1"/>
          </p:cNvSpPr>
          <p:nvPr/>
        </p:nvSpPr>
        <p:spPr bwMode="auto">
          <a:xfrm>
            <a:off x="3298825" y="3571875"/>
            <a:ext cx="1006475" cy="587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>
              <a:lnSpc>
                <a:spcPct val="90000"/>
              </a:lnSpc>
            </a:pPr>
            <a:r>
              <a:rPr lang="en-US" sz="1800" b="1">
                <a:solidFill>
                  <a:srgbClr val="333399"/>
                </a:solidFill>
                <a:latin typeface="Courier New" pitchFamily="49" charset="0"/>
              </a:rPr>
              <a:t>string</a:t>
            </a:r>
            <a:endParaRPr lang="en-US" sz="1800" b="1">
              <a:solidFill>
                <a:srgbClr val="000000"/>
              </a:solidFill>
              <a:latin typeface="Courier New" pitchFamily="49" charset="0"/>
            </a:endParaRPr>
          </a:p>
          <a:p>
            <a:pPr algn="ctr">
              <a:lnSpc>
                <a:spcPct val="90000"/>
              </a:lnSpc>
            </a:pPr>
            <a:r>
              <a:rPr lang="en-US" sz="1800" b="1">
                <a:solidFill>
                  <a:srgbClr val="000000"/>
                </a:solidFill>
                <a:latin typeface="Courier New" pitchFamily="49" charset="0"/>
              </a:rPr>
              <a:t>ox</a:t>
            </a:r>
            <a:endParaRPr lang="en-US" sz="2800" b="1">
              <a:solidFill>
                <a:srgbClr val="000000"/>
              </a:solidFill>
              <a:latin typeface="Courier New" pitchFamily="49" charset="0"/>
            </a:endParaRPr>
          </a:p>
        </p:txBody>
      </p:sp>
      <p:sp>
        <p:nvSpPr>
          <p:cNvPr id="11275" name="AutoShape 50"/>
          <p:cNvSpPr>
            <a:spLocks noChangeArrowheads="1"/>
          </p:cNvSpPr>
          <p:nvPr/>
        </p:nvSpPr>
        <p:spPr bwMode="auto">
          <a:xfrm>
            <a:off x="4876800" y="3252788"/>
            <a:ext cx="1752600" cy="874712"/>
          </a:xfrm>
          <a:prstGeom prst="cube">
            <a:avLst>
              <a:gd name="adj" fmla="val 41537"/>
            </a:avLst>
          </a:prstGeom>
          <a:solidFill>
            <a:schemeClr val="bg1"/>
          </a:solidFill>
          <a:ln w="28575">
            <a:solidFill>
              <a:schemeClr val="accent2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1276" name="Rectangle 51"/>
          <p:cNvSpPr>
            <a:spLocks noChangeArrowheads="1"/>
          </p:cNvSpPr>
          <p:nvPr/>
        </p:nvSpPr>
        <p:spPr bwMode="auto">
          <a:xfrm>
            <a:off x="5029200" y="3571875"/>
            <a:ext cx="1006475" cy="587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>
              <a:lnSpc>
                <a:spcPct val="90000"/>
              </a:lnSpc>
            </a:pPr>
            <a:r>
              <a:rPr lang="en-US" sz="1800" b="1">
                <a:solidFill>
                  <a:srgbClr val="333399"/>
                </a:solidFill>
                <a:latin typeface="Courier New" pitchFamily="49" charset="0"/>
              </a:rPr>
              <a:t>string</a:t>
            </a:r>
            <a:endParaRPr lang="en-US" sz="1800" b="1">
              <a:solidFill>
                <a:srgbClr val="000000"/>
              </a:solidFill>
              <a:latin typeface="Courier New" pitchFamily="49" charset="0"/>
            </a:endParaRPr>
          </a:p>
          <a:p>
            <a:pPr algn="ctr">
              <a:lnSpc>
                <a:spcPct val="90000"/>
              </a:lnSpc>
            </a:pPr>
            <a:r>
              <a:rPr lang="en-US" sz="1800" b="1">
                <a:solidFill>
                  <a:srgbClr val="000000"/>
                </a:solidFill>
                <a:latin typeface="Courier New" pitchFamily="49" charset="0"/>
              </a:rPr>
              <a:t>tbt</a:t>
            </a:r>
            <a:endParaRPr lang="en-US" sz="2800" b="1">
              <a:solidFill>
                <a:srgbClr val="000000"/>
              </a:solidFill>
              <a:latin typeface="Courier New" pitchFamily="49" charset="0"/>
            </a:endParaRPr>
          </a:p>
        </p:txBody>
      </p:sp>
      <p:sp>
        <p:nvSpPr>
          <p:cNvPr id="11277" name="Text Box 52"/>
          <p:cNvSpPr txBox="1">
            <a:spLocks noChangeArrowheads="1"/>
          </p:cNvSpPr>
          <p:nvPr/>
        </p:nvSpPr>
        <p:spPr bwMode="auto">
          <a:xfrm>
            <a:off x="3541713" y="3155950"/>
            <a:ext cx="823912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b="1">
                <a:solidFill>
                  <a:srgbClr val="FF0000"/>
                </a:solidFill>
                <a:latin typeface="Courier New" pitchFamily="49" charset="0"/>
              </a:rPr>
              <a:t>'X'</a:t>
            </a:r>
          </a:p>
        </p:txBody>
      </p:sp>
      <p:sp>
        <p:nvSpPr>
          <p:cNvPr id="11278" name="Text Box 53"/>
          <p:cNvSpPr txBox="1">
            <a:spLocks noChangeArrowheads="1"/>
          </p:cNvSpPr>
          <p:nvPr/>
        </p:nvSpPr>
        <p:spPr bwMode="auto">
          <a:xfrm>
            <a:off x="5019675" y="3155950"/>
            <a:ext cx="14319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b="1">
                <a:solidFill>
                  <a:srgbClr val="FF0000"/>
                </a:solidFill>
                <a:latin typeface="Courier New" pitchFamily="49" charset="0"/>
              </a:rPr>
              <a:t>'LEFT'</a:t>
            </a:r>
          </a:p>
        </p:txBody>
      </p:sp>
      <p:sp>
        <p:nvSpPr>
          <p:cNvPr id="11279" name="AutoShape 54"/>
          <p:cNvSpPr>
            <a:spLocks noChangeArrowheads="1"/>
          </p:cNvSpPr>
          <p:nvPr/>
        </p:nvSpPr>
        <p:spPr bwMode="auto">
          <a:xfrm>
            <a:off x="6684963" y="3224213"/>
            <a:ext cx="1697037" cy="933450"/>
          </a:xfrm>
          <a:prstGeom prst="cube">
            <a:avLst>
              <a:gd name="adj" fmla="val 41537"/>
            </a:avLst>
          </a:prstGeom>
          <a:solidFill>
            <a:schemeClr val="bg1"/>
          </a:solidFill>
          <a:ln w="28575">
            <a:solidFill>
              <a:schemeClr val="accent2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1280" name="Rectangle 55"/>
          <p:cNvSpPr>
            <a:spLocks noChangeArrowheads="1"/>
          </p:cNvSpPr>
          <p:nvPr/>
        </p:nvSpPr>
        <p:spPr bwMode="auto">
          <a:xfrm>
            <a:off x="7037388" y="3571875"/>
            <a:ext cx="595312" cy="587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>
              <a:lnSpc>
                <a:spcPct val="90000"/>
              </a:lnSpc>
            </a:pPr>
            <a:r>
              <a:rPr lang="en-US" sz="1800" b="1">
                <a:solidFill>
                  <a:srgbClr val="333399"/>
                </a:solidFill>
                <a:latin typeface="Courier New" pitchFamily="49" charset="0"/>
              </a:rPr>
              <a:t>int</a:t>
            </a:r>
            <a:endParaRPr lang="en-US" sz="1800" b="1">
              <a:solidFill>
                <a:srgbClr val="000000"/>
              </a:solidFill>
              <a:latin typeface="Courier New" pitchFamily="49" charset="0"/>
            </a:endParaRPr>
          </a:p>
          <a:p>
            <a:pPr algn="ctr">
              <a:lnSpc>
                <a:spcPct val="90000"/>
              </a:lnSpc>
            </a:pPr>
            <a:r>
              <a:rPr lang="en-US" sz="1800" b="1">
                <a:solidFill>
                  <a:srgbClr val="000000"/>
                </a:solidFill>
                <a:latin typeface="Courier New" pitchFamily="49" charset="0"/>
              </a:rPr>
              <a:t>ply</a:t>
            </a:r>
            <a:endParaRPr lang="en-US" sz="2800" b="1">
              <a:solidFill>
                <a:srgbClr val="000000"/>
              </a:solidFill>
              <a:latin typeface="Courier New" pitchFamily="49" charset="0"/>
            </a:endParaRPr>
          </a:p>
        </p:txBody>
      </p:sp>
      <p:sp>
        <p:nvSpPr>
          <p:cNvPr id="11281" name="Text Box 56"/>
          <p:cNvSpPr txBox="1">
            <a:spLocks noChangeArrowheads="1"/>
          </p:cNvSpPr>
          <p:nvPr/>
        </p:nvSpPr>
        <p:spPr bwMode="auto">
          <a:xfrm>
            <a:off x="7096125" y="3155950"/>
            <a:ext cx="82391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b="1">
                <a:solidFill>
                  <a:srgbClr val="FF0000"/>
                </a:solidFill>
                <a:latin typeface="Courier New" pitchFamily="49" charset="0"/>
              </a:rPr>
              <a:t>2</a:t>
            </a:r>
          </a:p>
        </p:txBody>
      </p:sp>
      <p:sp>
        <p:nvSpPr>
          <p:cNvPr id="11282" name="Text Box 57"/>
          <p:cNvSpPr txBox="1">
            <a:spLocks noChangeArrowheads="1"/>
          </p:cNvSpPr>
          <p:nvPr/>
        </p:nvSpPr>
        <p:spPr bwMode="auto">
          <a:xfrm>
            <a:off x="4235450" y="2600325"/>
            <a:ext cx="32956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800">
                <a:solidFill>
                  <a:srgbClr val="333399"/>
                </a:solidFill>
              </a:rPr>
              <a:t>DATA MEMBERS</a:t>
            </a:r>
          </a:p>
        </p:txBody>
      </p:sp>
      <p:sp>
        <p:nvSpPr>
          <p:cNvPr id="11283" name="Rectangle 58"/>
          <p:cNvSpPr>
            <a:spLocks noChangeArrowheads="1"/>
          </p:cNvSpPr>
          <p:nvPr/>
        </p:nvSpPr>
        <p:spPr bwMode="auto">
          <a:xfrm>
            <a:off x="4953000" y="4162425"/>
            <a:ext cx="121126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400" i="1">
                <a:solidFill>
                  <a:srgbClr val="000000"/>
                </a:solidFill>
              </a:rPr>
              <a:t>tiebreakType</a:t>
            </a:r>
            <a:endParaRPr lang="en-US" sz="1400" b="1">
              <a:solidFill>
                <a:srgbClr val="000000"/>
              </a:solidFill>
              <a:latin typeface="Courier New" pitchFamily="49" charset="0"/>
            </a:endParaRPr>
          </a:p>
        </p:txBody>
      </p:sp>
      <p:sp>
        <p:nvSpPr>
          <p:cNvPr id="11284" name="Rectangle 59"/>
          <p:cNvSpPr>
            <a:spLocks noChangeArrowheads="1"/>
          </p:cNvSpPr>
          <p:nvPr/>
        </p:nvSpPr>
        <p:spPr bwMode="auto">
          <a:xfrm>
            <a:off x="3060700" y="4162425"/>
            <a:ext cx="141922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400" i="1">
                <a:solidFill>
                  <a:srgbClr val="000000"/>
                </a:solidFill>
              </a:rPr>
              <a:t>checker, O or X</a:t>
            </a:r>
            <a:endParaRPr lang="en-US" sz="1400" b="1">
              <a:solidFill>
                <a:srgbClr val="000000"/>
              </a:solidFill>
              <a:latin typeface="Courier New" pitchFamily="49" charset="0"/>
            </a:endParaRPr>
          </a:p>
        </p:txBody>
      </p:sp>
      <p:sp>
        <p:nvSpPr>
          <p:cNvPr id="11285" name="Rectangle 60"/>
          <p:cNvSpPr>
            <a:spLocks noChangeArrowheads="1"/>
          </p:cNvSpPr>
          <p:nvPr/>
        </p:nvSpPr>
        <p:spPr bwMode="auto">
          <a:xfrm>
            <a:off x="6451600" y="4162425"/>
            <a:ext cx="182562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400" i="1">
                <a:solidFill>
                  <a:srgbClr val="000000"/>
                </a:solidFill>
              </a:rPr>
              <a:t>moves to look ahead</a:t>
            </a:r>
            <a:endParaRPr lang="en-US" sz="1400" b="1">
              <a:solidFill>
                <a:srgbClr val="000000"/>
              </a:solidFill>
              <a:latin typeface="Courier New" pitchFamily="49" charset="0"/>
            </a:endParaRPr>
          </a:p>
        </p:txBody>
      </p:sp>
      <p:sp>
        <p:nvSpPr>
          <p:cNvPr id="11286" name="Text Box 61"/>
          <p:cNvSpPr txBox="1">
            <a:spLocks noChangeArrowheads="1"/>
          </p:cNvSpPr>
          <p:nvPr/>
        </p:nvSpPr>
        <p:spPr bwMode="auto">
          <a:xfrm>
            <a:off x="3795096" y="5936248"/>
            <a:ext cx="5014836" cy="494687"/>
          </a:xfrm>
          <a:prstGeom prst="rect">
            <a:avLst/>
          </a:prstGeom>
          <a:solidFill>
            <a:srgbClr val="CCECFF"/>
          </a:solidFill>
          <a:ln>
            <a:noFill/>
          </a:ln>
          <a:extLst/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r">
              <a:lnSpc>
                <a:spcPct val="120000"/>
              </a:lnSpc>
              <a:spcBef>
                <a:spcPct val="50000"/>
              </a:spcBef>
            </a:pPr>
            <a:r>
              <a:rPr lang="en-US" dirty="0" smtClean="0">
                <a:solidFill>
                  <a:srgbClr val="000000"/>
                </a:solidFill>
                <a:latin typeface="Cambria" panose="02040503050406030204" pitchFamily="18" charset="0"/>
              </a:rPr>
              <a:t>… perhaps </a:t>
            </a:r>
            <a:r>
              <a:rPr lang="en-US" i="1" dirty="0" smtClean="0">
                <a:solidFill>
                  <a:srgbClr val="000000"/>
                </a:solidFill>
                <a:latin typeface="Cambria" panose="02040503050406030204" pitchFamily="18" charset="0"/>
              </a:rPr>
              <a:t>surprisingly, not so much.</a:t>
            </a:r>
            <a:endParaRPr lang="en-US" i="1" dirty="0">
              <a:solidFill>
                <a:srgbClr val="000000"/>
              </a:solidFill>
              <a:latin typeface="Cambria" panose="02040503050406030204" pitchFamily="18" charset="0"/>
            </a:endParaRPr>
          </a:p>
        </p:txBody>
      </p:sp>
      <p:sp>
        <p:nvSpPr>
          <p:cNvPr id="11288" name="Line 63"/>
          <p:cNvSpPr>
            <a:spLocks noChangeShapeType="1"/>
          </p:cNvSpPr>
          <p:nvPr/>
        </p:nvSpPr>
        <p:spPr bwMode="auto">
          <a:xfrm flipH="1">
            <a:off x="3505200" y="2782888"/>
            <a:ext cx="1295400" cy="0"/>
          </a:xfrm>
          <a:prstGeom prst="line">
            <a:avLst/>
          </a:prstGeom>
          <a:noFill/>
          <a:ln w="9525">
            <a:solidFill>
              <a:schemeClr val="accent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1289" name="Line 64"/>
          <p:cNvSpPr>
            <a:spLocks noChangeShapeType="1"/>
          </p:cNvSpPr>
          <p:nvPr/>
        </p:nvSpPr>
        <p:spPr bwMode="auto">
          <a:xfrm>
            <a:off x="6940550" y="2782888"/>
            <a:ext cx="1295400" cy="0"/>
          </a:xfrm>
          <a:prstGeom prst="line">
            <a:avLst/>
          </a:prstGeom>
          <a:noFill/>
          <a:ln w="9525">
            <a:solidFill>
              <a:schemeClr val="accent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2" name="Right Arrow 1"/>
          <p:cNvSpPr/>
          <p:nvPr/>
        </p:nvSpPr>
        <p:spPr bwMode="auto">
          <a:xfrm>
            <a:off x="3352800" y="3387144"/>
            <a:ext cx="5510459" cy="994893"/>
          </a:xfrm>
          <a:prstGeom prst="rightArrow">
            <a:avLst>
              <a:gd name="adj1" fmla="val 55366"/>
              <a:gd name="adj2" fmla="val 56707"/>
            </a:avLst>
          </a:prstGeom>
          <a:solidFill>
            <a:srgbClr val="FF9900">
              <a:alpha val="20000"/>
            </a:srgb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endParaRPr lang="en-US" smtClean="0">
              <a:solidFill>
                <a:srgbClr val="000000"/>
              </a:solidFill>
              <a:latin typeface="Arial" charset="0"/>
              <a:ea typeface="ＭＳ Ｐゴシック" pitchFamily="1" charset="-128"/>
            </a:endParaRPr>
          </a:p>
        </p:txBody>
      </p:sp>
      <p:sp>
        <p:nvSpPr>
          <p:cNvPr id="39" name="Rectangle 38"/>
          <p:cNvSpPr/>
          <p:nvPr/>
        </p:nvSpPr>
        <p:spPr>
          <a:xfrm>
            <a:off x="88557" y="5938446"/>
            <a:ext cx="2995956" cy="830997"/>
          </a:xfrm>
          <a:prstGeom prst="rect">
            <a:avLst/>
          </a:prstGeom>
          <a:solidFill>
            <a:schemeClr val="bg1"/>
          </a:solidFill>
        </p:spPr>
        <p:txBody>
          <a:bodyPr wrap="square">
            <a:spAutoFit/>
          </a:bodyPr>
          <a:lstStyle/>
          <a:p>
            <a:r>
              <a:rPr lang="en-US" sz="1200" b="1" dirty="0" smtClean="0">
                <a:solidFill>
                  <a:schemeClr val="bg1">
                    <a:lumMod val="75000"/>
                  </a:schemeClr>
                </a:solidFill>
              </a:rPr>
              <a:t>x = Player('X', 'LEFT', 101010)</a:t>
            </a:r>
          </a:p>
          <a:p>
            <a:r>
              <a:rPr lang="en-US" sz="1200" b="1" dirty="0" smtClean="0">
                <a:solidFill>
                  <a:schemeClr val="bg1">
                    <a:lumMod val="75000"/>
                  </a:schemeClr>
                </a:solidFill>
              </a:rPr>
              <a:t>x0rn</a:t>
            </a:r>
          </a:p>
          <a:p>
            <a:r>
              <a:rPr lang="en-US" sz="1200" b="1" dirty="0" smtClean="0">
                <a:solidFill>
                  <a:schemeClr val="bg1">
                    <a:lumMod val="75000"/>
                  </a:schemeClr>
                </a:solidFill>
              </a:rPr>
              <a:t>o0rn</a:t>
            </a:r>
          </a:p>
          <a:p>
            <a:r>
              <a:rPr lang="en-US" sz="1200" b="1" dirty="0" err="1" smtClean="0">
                <a:solidFill>
                  <a:schemeClr val="bg1">
                    <a:lumMod val="75000"/>
                  </a:schemeClr>
                </a:solidFill>
              </a:rPr>
              <a:t>b.playGame</a:t>
            </a:r>
            <a:r>
              <a:rPr lang="en-US" sz="1200" b="1" dirty="0" smtClean="0">
                <a:solidFill>
                  <a:schemeClr val="bg1">
                    <a:lumMod val="75000"/>
                  </a:schemeClr>
                </a:solidFill>
              </a:rPr>
              <a:t>( x0rn, o0rn )</a:t>
            </a:r>
            <a:endParaRPr lang="en-US" sz="1200" b="1" dirty="0">
              <a:solidFill>
                <a:schemeClr val="bg1">
                  <a:lumMod val="75000"/>
                </a:schemeClr>
              </a:solidFill>
            </a:endParaRPr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" name="Ink 2"/>
              <p14:cNvContentPartPr/>
              <p14:nvPr/>
            </p14:nvContentPartPr>
            <p14:xfrm>
              <a:off x="2543760" y="4496400"/>
              <a:ext cx="516600" cy="216360"/>
            </p14:xfrm>
          </p:contentPart>
        </mc:Choice>
        <mc:Fallback xmlns="">
          <p:pic>
            <p:nvPicPr>
              <p:cNvPr id="3" name="Ink 2"/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538000" y="4485600"/>
                <a:ext cx="533880" cy="2329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90605086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90" name="Rounded Rectangle 1"/>
          <p:cNvSpPr>
            <a:spLocks noChangeArrowheads="1"/>
          </p:cNvSpPr>
          <p:nvPr/>
        </p:nvSpPr>
        <p:spPr bwMode="auto">
          <a:xfrm>
            <a:off x="4419600" y="1447800"/>
            <a:ext cx="4038600" cy="5029200"/>
          </a:xfrm>
          <a:prstGeom prst="roundRect">
            <a:avLst>
              <a:gd name="adj" fmla="val 16667"/>
            </a:avLst>
          </a:prstGeom>
          <a:solidFill>
            <a:srgbClr val="CCECFF"/>
          </a:solidFill>
          <a:ln>
            <a:noFill/>
          </a:ln>
          <a:extLst/>
        </p:spPr>
        <p:txBody>
          <a:bodyPr/>
          <a:lstStyle/>
          <a:p>
            <a:endParaRPr lang="en-US"/>
          </a:p>
        </p:txBody>
      </p:sp>
      <p:sp>
        <p:nvSpPr>
          <p:cNvPr id="12292" name="Text Box 7"/>
          <p:cNvSpPr txBox="1">
            <a:spLocks noChangeArrowheads="1"/>
          </p:cNvSpPr>
          <p:nvPr/>
        </p:nvSpPr>
        <p:spPr bwMode="auto">
          <a:xfrm>
            <a:off x="5337968" y="1244025"/>
            <a:ext cx="2129632" cy="584775"/>
          </a:xfrm>
          <a:prstGeom prst="rect">
            <a:avLst/>
          </a:prstGeom>
          <a:solidFill>
            <a:schemeClr val="bg1">
              <a:lumMod val="85000"/>
            </a:schemeClr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3200" b="1" dirty="0">
                <a:solidFill>
                  <a:srgbClr val="0B04FF"/>
                </a:solidFill>
                <a:latin typeface="Courier New" pitchFamily="49" charset="0"/>
                <a:cs typeface="Courier New" pitchFamily="49" charset="0"/>
              </a:rPr>
              <a:t>Player</a:t>
            </a:r>
            <a:endParaRPr lang="en-US" sz="3200" dirty="0">
              <a:solidFill>
                <a:srgbClr val="0B04FF"/>
              </a:solidFill>
              <a:latin typeface="Courier New" pitchFamily="49" charset="0"/>
              <a:cs typeface="Courier New" pitchFamily="49" charset="0"/>
            </a:endParaRPr>
          </a:p>
        </p:txBody>
      </p:sp>
      <p:sp>
        <p:nvSpPr>
          <p:cNvPr id="12294" name="Rectangle 16"/>
          <p:cNvSpPr>
            <a:spLocks noChangeArrowheads="1"/>
          </p:cNvSpPr>
          <p:nvPr/>
        </p:nvSpPr>
        <p:spPr bwMode="auto">
          <a:xfrm>
            <a:off x="4627563" y="2514600"/>
            <a:ext cx="4114800" cy="425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>
              <a:lnSpc>
                <a:spcPct val="90000"/>
              </a:lnSpc>
            </a:pPr>
            <a:r>
              <a:rPr lang="en-US" b="1" dirty="0">
                <a:solidFill>
                  <a:srgbClr val="0B04FF"/>
                </a:solidFill>
                <a:latin typeface="Calibri" pitchFamily="34" charset="0"/>
              </a:rPr>
              <a:t>__</a:t>
            </a:r>
            <a:r>
              <a:rPr lang="en-US" b="1" dirty="0" err="1">
                <a:solidFill>
                  <a:srgbClr val="0B04FF"/>
                </a:solidFill>
                <a:latin typeface="Calibri" pitchFamily="34" charset="0"/>
              </a:rPr>
              <a:t>init</a:t>
            </a:r>
            <a:r>
              <a:rPr lang="en-US" b="1" dirty="0">
                <a:solidFill>
                  <a:srgbClr val="0B04FF"/>
                </a:solidFill>
                <a:latin typeface="Calibri" pitchFamily="34" charset="0"/>
              </a:rPr>
              <a:t>__(self, ox, </a:t>
            </a:r>
            <a:r>
              <a:rPr lang="en-US" b="1" dirty="0" err="1">
                <a:solidFill>
                  <a:srgbClr val="0B04FF"/>
                </a:solidFill>
                <a:latin typeface="Calibri" pitchFamily="34" charset="0"/>
              </a:rPr>
              <a:t>tbt</a:t>
            </a:r>
            <a:r>
              <a:rPr lang="en-US" b="1" dirty="0">
                <a:solidFill>
                  <a:srgbClr val="0B04FF"/>
                </a:solidFill>
                <a:latin typeface="Calibri" pitchFamily="34" charset="0"/>
              </a:rPr>
              <a:t>, ply)</a:t>
            </a:r>
          </a:p>
        </p:txBody>
      </p:sp>
      <p:sp>
        <p:nvSpPr>
          <p:cNvPr id="12295" name="Rectangle 20"/>
          <p:cNvSpPr>
            <a:spLocks noChangeArrowheads="1"/>
          </p:cNvSpPr>
          <p:nvPr/>
        </p:nvSpPr>
        <p:spPr bwMode="auto">
          <a:xfrm>
            <a:off x="4627563" y="2965450"/>
            <a:ext cx="2214562" cy="425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>
              <a:lnSpc>
                <a:spcPct val="90000"/>
              </a:lnSpc>
            </a:pPr>
            <a:r>
              <a:rPr lang="en-US" b="1" dirty="0">
                <a:solidFill>
                  <a:srgbClr val="0B04FF"/>
                </a:solidFill>
                <a:latin typeface="Calibri" pitchFamily="34" charset="0"/>
              </a:rPr>
              <a:t>__</a:t>
            </a:r>
            <a:r>
              <a:rPr lang="en-US" b="1" dirty="0" err="1">
                <a:solidFill>
                  <a:srgbClr val="0B04FF"/>
                </a:solidFill>
                <a:latin typeface="Calibri" pitchFamily="34" charset="0"/>
              </a:rPr>
              <a:t>repr</a:t>
            </a:r>
            <a:r>
              <a:rPr lang="en-US" b="1" dirty="0">
                <a:solidFill>
                  <a:srgbClr val="0B04FF"/>
                </a:solidFill>
                <a:latin typeface="Calibri" pitchFamily="34" charset="0"/>
              </a:rPr>
              <a:t>__(self)</a:t>
            </a:r>
          </a:p>
        </p:txBody>
      </p:sp>
      <p:sp>
        <p:nvSpPr>
          <p:cNvPr id="12296" name="Rectangle 27"/>
          <p:cNvSpPr>
            <a:spLocks noChangeArrowheads="1"/>
          </p:cNvSpPr>
          <p:nvPr/>
        </p:nvSpPr>
        <p:spPr bwMode="auto">
          <a:xfrm>
            <a:off x="4627563" y="3868738"/>
            <a:ext cx="3505200" cy="425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>
              <a:lnSpc>
                <a:spcPct val="90000"/>
              </a:lnSpc>
            </a:pPr>
            <a:r>
              <a:rPr lang="en-US" b="1" dirty="0" err="1">
                <a:solidFill>
                  <a:srgbClr val="0B04FF"/>
                </a:solidFill>
                <a:latin typeface="Calibri" pitchFamily="34" charset="0"/>
              </a:rPr>
              <a:t>scoreBoard</a:t>
            </a:r>
            <a:r>
              <a:rPr lang="en-US" b="1" dirty="0">
                <a:solidFill>
                  <a:srgbClr val="0B04FF"/>
                </a:solidFill>
                <a:latin typeface="Calibri" pitchFamily="34" charset="0"/>
              </a:rPr>
              <a:t>(self, b)</a:t>
            </a:r>
          </a:p>
        </p:txBody>
      </p:sp>
      <p:sp>
        <p:nvSpPr>
          <p:cNvPr id="12297" name="Rectangle 29"/>
          <p:cNvSpPr>
            <a:spLocks noChangeArrowheads="1"/>
          </p:cNvSpPr>
          <p:nvPr/>
        </p:nvSpPr>
        <p:spPr bwMode="auto">
          <a:xfrm>
            <a:off x="4627563" y="4319588"/>
            <a:ext cx="3348037" cy="425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>
              <a:lnSpc>
                <a:spcPct val="90000"/>
              </a:lnSpc>
            </a:pPr>
            <a:r>
              <a:rPr lang="en-US" b="1" dirty="0" err="1">
                <a:solidFill>
                  <a:srgbClr val="CC3300"/>
                </a:solidFill>
                <a:latin typeface="Calibri" pitchFamily="34" charset="0"/>
              </a:rPr>
              <a:t>scoresFor</a:t>
            </a:r>
            <a:r>
              <a:rPr lang="en-US" b="1" dirty="0">
                <a:solidFill>
                  <a:srgbClr val="CC3300"/>
                </a:solidFill>
                <a:latin typeface="Calibri" pitchFamily="34" charset="0"/>
              </a:rPr>
              <a:t>(self, b)</a:t>
            </a:r>
          </a:p>
        </p:txBody>
      </p:sp>
      <p:sp>
        <p:nvSpPr>
          <p:cNvPr id="12298" name="Rectangle 31"/>
          <p:cNvSpPr>
            <a:spLocks noChangeArrowheads="1"/>
          </p:cNvSpPr>
          <p:nvPr/>
        </p:nvSpPr>
        <p:spPr bwMode="auto">
          <a:xfrm>
            <a:off x="4627563" y="4770438"/>
            <a:ext cx="3857625" cy="425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>
              <a:lnSpc>
                <a:spcPct val="90000"/>
              </a:lnSpc>
            </a:pPr>
            <a:r>
              <a:rPr lang="en-US" b="1" dirty="0" err="1">
                <a:solidFill>
                  <a:srgbClr val="0B04FF"/>
                </a:solidFill>
                <a:latin typeface="Calibri" pitchFamily="34" charset="0"/>
              </a:rPr>
              <a:t>tiebreakMove</a:t>
            </a:r>
            <a:r>
              <a:rPr lang="en-US" b="1" dirty="0">
                <a:solidFill>
                  <a:srgbClr val="0B04FF"/>
                </a:solidFill>
                <a:latin typeface="Calibri" pitchFamily="34" charset="0"/>
              </a:rPr>
              <a:t>(self, scores)</a:t>
            </a:r>
          </a:p>
        </p:txBody>
      </p:sp>
      <p:sp>
        <p:nvSpPr>
          <p:cNvPr id="12299" name="Rectangle 33"/>
          <p:cNvSpPr>
            <a:spLocks noChangeArrowheads="1"/>
          </p:cNvSpPr>
          <p:nvPr/>
        </p:nvSpPr>
        <p:spPr bwMode="auto">
          <a:xfrm>
            <a:off x="4627563" y="5222875"/>
            <a:ext cx="3692525" cy="425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>
              <a:lnSpc>
                <a:spcPct val="90000"/>
              </a:lnSpc>
            </a:pPr>
            <a:r>
              <a:rPr lang="en-US" b="1" dirty="0" err="1">
                <a:solidFill>
                  <a:srgbClr val="0B04FF"/>
                </a:solidFill>
                <a:latin typeface="Calibri" pitchFamily="34" charset="0"/>
              </a:rPr>
              <a:t>nextMove</a:t>
            </a:r>
            <a:r>
              <a:rPr lang="en-US" b="1" dirty="0">
                <a:solidFill>
                  <a:srgbClr val="0B04FF"/>
                </a:solidFill>
                <a:latin typeface="Calibri" pitchFamily="34" charset="0"/>
              </a:rPr>
              <a:t>(self, b)</a:t>
            </a:r>
          </a:p>
        </p:txBody>
      </p:sp>
      <p:sp>
        <p:nvSpPr>
          <p:cNvPr id="12300" name="Rectangle 36"/>
          <p:cNvSpPr>
            <a:spLocks noChangeArrowheads="1"/>
          </p:cNvSpPr>
          <p:nvPr/>
        </p:nvSpPr>
        <p:spPr bwMode="auto">
          <a:xfrm>
            <a:off x="4627563" y="3416300"/>
            <a:ext cx="3505200" cy="425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>
              <a:lnSpc>
                <a:spcPct val="90000"/>
              </a:lnSpc>
            </a:pPr>
            <a:r>
              <a:rPr lang="en-US" b="1" dirty="0" err="1">
                <a:solidFill>
                  <a:srgbClr val="0B04FF"/>
                </a:solidFill>
                <a:latin typeface="Calibri" pitchFamily="34" charset="0"/>
              </a:rPr>
              <a:t>oppCh</a:t>
            </a:r>
            <a:r>
              <a:rPr lang="en-US" b="1" dirty="0">
                <a:solidFill>
                  <a:srgbClr val="0B04FF"/>
                </a:solidFill>
                <a:latin typeface="Calibri" pitchFamily="34" charset="0"/>
              </a:rPr>
              <a:t>(self)</a:t>
            </a:r>
          </a:p>
        </p:txBody>
      </p:sp>
      <p:sp>
        <p:nvSpPr>
          <p:cNvPr id="11277" name="Text Box 45"/>
          <p:cNvSpPr txBox="1">
            <a:spLocks noChangeArrowheads="1"/>
          </p:cNvSpPr>
          <p:nvPr/>
        </p:nvSpPr>
        <p:spPr bwMode="auto">
          <a:xfrm>
            <a:off x="1182688" y="1244600"/>
            <a:ext cx="1462087" cy="584200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  <a:defRPr/>
            </a:pPr>
            <a:r>
              <a:rPr lang="en-US" sz="3200" b="1" dirty="0" smtClean="0">
                <a:latin typeface="Courier New" panose="02070309020205020404" pitchFamily="49" charset="0"/>
                <a:cs typeface="Courier New" panose="02070309020205020404" pitchFamily="49" charset="0"/>
              </a:rPr>
              <a:t>Board</a:t>
            </a:r>
            <a:endParaRPr lang="en-US" sz="3200" dirty="0" smtClean="0">
              <a:latin typeface="Courier New" panose="02070309020205020404" pitchFamily="49" charset="0"/>
              <a:cs typeface="Courier New" panose="02070309020205020404" pitchFamily="49" charset="0"/>
            </a:endParaRPr>
          </a:p>
        </p:txBody>
      </p:sp>
      <p:sp>
        <p:nvSpPr>
          <p:cNvPr id="12302" name="Text Box 46"/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609600" y="2190750"/>
            <a:ext cx="461645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>
                <a:solidFill>
                  <a:srgbClr val="000000"/>
                </a:solidFill>
                <a:latin typeface="Calibri" pitchFamily="34" charset="0"/>
              </a:rPr>
              <a:t>__init__( self, width, height )</a:t>
            </a:r>
            <a:endParaRPr lang="en-US" sz="1800">
              <a:solidFill>
                <a:srgbClr val="000000"/>
              </a:solidFill>
              <a:latin typeface="Calibri" pitchFamily="34" charset="0"/>
            </a:endParaRPr>
          </a:p>
        </p:txBody>
      </p:sp>
      <p:sp>
        <p:nvSpPr>
          <p:cNvPr id="12303" name="Text Box 47"/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609600" y="2662238"/>
            <a:ext cx="429418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>
                <a:solidFill>
                  <a:srgbClr val="000000"/>
                </a:solidFill>
                <a:latin typeface="Calibri" pitchFamily="34" charset="0"/>
              </a:rPr>
              <a:t>allowsMove( self, col )</a:t>
            </a:r>
            <a:endParaRPr lang="en-US" sz="1800">
              <a:solidFill>
                <a:srgbClr val="000000"/>
              </a:solidFill>
              <a:latin typeface="Calibri" pitchFamily="34" charset="0"/>
            </a:endParaRPr>
          </a:p>
        </p:txBody>
      </p:sp>
      <p:sp>
        <p:nvSpPr>
          <p:cNvPr id="12304" name="Text Box 48"/>
          <p:cNvSpPr txBox="1"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609600" y="4079875"/>
            <a:ext cx="4294188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>
                <a:solidFill>
                  <a:srgbClr val="000000"/>
                </a:solidFill>
                <a:latin typeface="Calibri" pitchFamily="34" charset="0"/>
              </a:rPr>
              <a:t>__repr__( self )</a:t>
            </a:r>
            <a:endParaRPr lang="en-US" sz="1800">
              <a:solidFill>
                <a:srgbClr val="000000"/>
              </a:solidFill>
              <a:latin typeface="Calibri" pitchFamily="34" charset="0"/>
            </a:endParaRPr>
          </a:p>
        </p:txBody>
      </p:sp>
      <p:sp>
        <p:nvSpPr>
          <p:cNvPr id="12305" name="Text Box 49"/>
          <p:cNvSpPr txBox="1">
            <a:spLocks noChangeArrowheads="1"/>
          </p:cNvSpPr>
          <p:nvPr>
            <p:custDataLst>
              <p:tags r:id="rId4"/>
            </p:custDataLst>
          </p:nvPr>
        </p:nvSpPr>
        <p:spPr bwMode="auto">
          <a:xfrm>
            <a:off x="609600" y="3135313"/>
            <a:ext cx="429418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>
                <a:solidFill>
                  <a:srgbClr val="000000"/>
                </a:solidFill>
                <a:latin typeface="Calibri" pitchFamily="34" charset="0"/>
              </a:rPr>
              <a:t>addMove( self, col, ox )</a:t>
            </a:r>
            <a:endParaRPr lang="en-US" sz="1800">
              <a:solidFill>
                <a:srgbClr val="000000"/>
              </a:solidFill>
              <a:latin typeface="Calibri" pitchFamily="34" charset="0"/>
            </a:endParaRPr>
          </a:p>
        </p:txBody>
      </p:sp>
      <p:sp>
        <p:nvSpPr>
          <p:cNvPr id="12306" name="Text Box 50"/>
          <p:cNvSpPr txBox="1">
            <a:spLocks noChangeArrowheads="1"/>
          </p:cNvSpPr>
          <p:nvPr>
            <p:custDataLst>
              <p:tags r:id="rId5"/>
            </p:custDataLst>
          </p:nvPr>
        </p:nvSpPr>
        <p:spPr bwMode="auto">
          <a:xfrm>
            <a:off x="609600" y="4551363"/>
            <a:ext cx="429418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>
                <a:solidFill>
                  <a:srgbClr val="000000"/>
                </a:solidFill>
                <a:latin typeface="Calibri" pitchFamily="34" charset="0"/>
              </a:rPr>
              <a:t>isFull( self )</a:t>
            </a:r>
            <a:endParaRPr lang="en-US" sz="1800">
              <a:solidFill>
                <a:srgbClr val="000000"/>
              </a:solidFill>
              <a:latin typeface="Calibri" pitchFamily="34" charset="0"/>
            </a:endParaRPr>
          </a:p>
        </p:txBody>
      </p:sp>
      <p:sp>
        <p:nvSpPr>
          <p:cNvPr id="12307" name="Text Box 51"/>
          <p:cNvSpPr txBox="1">
            <a:spLocks noChangeArrowheads="1"/>
          </p:cNvSpPr>
          <p:nvPr>
            <p:custDataLst>
              <p:tags r:id="rId6"/>
            </p:custDataLst>
          </p:nvPr>
        </p:nvSpPr>
        <p:spPr bwMode="auto">
          <a:xfrm>
            <a:off x="609600" y="5024438"/>
            <a:ext cx="429418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>
                <a:solidFill>
                  <a:srgbClr val="000000"/>
                </a:solidFill>
                <a:latin typeface="Calibri" pitchFamily="34" charset="0"/>
              </a:rPr>
              <a:t>winsFor( self, ox )</a:t>
            </a:r>
            <a:endParaRPr lang="en-US" sz="1800">
              <a:solidFill>
                <a:srgbClr val="000000"/>
              </a:solidFill>
              <a:latin typeface="Calibri" pitchFamily="34" charset="0"/>
            </a:endParaRPr>
          </a:p>
        </p:txBody>
      </p:sp>
      <p:sp>
        <p:nvSpPr>
          <p:cNvPr id="12308" name="Text Box 52"/>
          <p:cNvSpPr txBox="1">
            <a:spLocks noChangeArrowheads="1"/>
          </p:cNvSpPr>
          <p:nvPr>
            <p:custDataLst>
              <p:tags r:id="rId7"/>
            </p:custDataLst>
          </p:nvPr>
        </p:nvSpPr>
        <p:spPr bwMode="auto">
          <a:xfrm>
            <a:off x="609600" y="5497513"/>
            <a:ext cx="429418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>
                <a:solidFill>
                  <a:srgbClr val="000000"/>
                </a:solidFill>
                <a:latin typeface="Calibri" pitchFamily="34" charset="0"/>
              </a:rPr>
              <a:t>hostGame( self )</a:t>
            </a:r>
            <a:endParaRPr lang="en-US" sz="1800">
              <a:solidFill>
                <a:srgbClr val="000000"/>
              </a:solidFill>
              <a:latin typeface="Calibri" pitchFamily="34" charset="0"/>
            </a:endParaRPr>
          </a:p>
        </p:txBody>
      </p:sp>
      <p:sp>
        <p:nvSpPr>
          <p:cNvPr id="12309" name="Text Box 53"/>
          <p:cNvSpPr txBox="1">
            <a:spLocks noChangeArrowheads="1"/>
          </p:cNvSpPr>
          <p:nvPr>
            <p:custDataLst>
              <p:tags r:id="rId8"/>
            </p:custDataLst>
          </p:nvPr>
        </p:nvSpPr>
        <p:spPr bwMode="auto">
          <a:xfrm>
            <a:off x="609600" y="3606800"/>
            <a:ext cx="4294188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>
                <a:solidFill>
                  <a:srgbClr val="000000"/>
                </a:solidFill>
                <a:latin typeface="Calibri" pitchFamily="34" charset="0"/>
              </a:rPr>
              <a:t>delMove( self, col )</a:t>
            </a:r>
            <a:endParaRPr lang="en-US" sz="1800">
              <a:solidFill>
                <a:srgbClr val="000000"/>
              </a:solidFill>
              <a:latin typeface="Calibri" pitchFamily="34" charset="0"/>
            </a:endParaRPr>
          </a:p>
        </p:txBody>
      </p:sp>
      <p:sp>
        <p:nvSpPr>
          <p:cNvPr id="12310" name="Text Box 52"/>
          <p:cNvSpPr txBox="1">
            <a:spLocks noChangeArrowheads="1"/>
          </p:cNvSpPr>
          <p:nvPr>
            <p:custDataLst>
              <p:tags r:id="rId9"/>
            </p:custDataLst>
          </p:nvPr>
        </p:nvSpPr>
        <p:spPr bwMode="auto">
          <a:xfrm>
            <a:off x="609600" y="5954713"/>
            <a:ext cx="3124200" cy="369887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  <a:extLst/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800" b="1" dirty="0" err="1">
                <a:solidFill>
                  <a:srgbClr val="0B04FF"/>
                </a:solidFill>
                <a:latin typeface="Calibri" pitchFamily="34" charset="0"/>
              </a:rPr>
              <a:t>playGame</a:t>
            </a:r>
            <a:r>
              <a:rPr lang="en-US" sz="1800" b="1" dirty="0">
                <a:solidFill>
                  <a:srgbClr val="0B04FF"/>
                </a:solidFill>
                <a:latin typeface="Calibri" pitchFamily="34" charset="0"/>
              </a:rPr>
              <a:t>( self, </a:t>
            </a:r>
            <a:r>
              <a:rPr lang="en-US" sz="1800" b="1" dirty="0" err="1">
                <a:solidFill>
                  <a:srgbClr val="0B04FF"/>
                </a:solidFill>
                <a:latin typeface="Calibri" pitchFamily="34" charset="0"/>
              </a:rPr>
              <a:t>pForX</a:t>
            </a:r>
            <a:r>
              <a:rPr lang="en-US" sz="1800" b="1" dirty="0">
                <a:solidFill>
                  <a:srgbClr val="0B04FF"/>
                </a:solidFill>
                <a:latin typeface="Calibri" pitchFamily="34" charset="0"/>
              </a:rPr>
              <a:t>, </a:t>
            </a:r>
            <a:r>
              <a:rPr lang="en-US" sz="1800" b="1" dirty="0" err="1">
                <a:solidFill>
                  <a:srgbClr val="0B04FF"/>
                </a:solidFill>
                <a:latin typeface="Calibri" pitchFamily="34" charset="0"/>
              </a:rPr>
              <a:t>pForO</a:t>
            </a:r>
            <a:r>
              <a:rPr lang="en-US" sz="1800" b="1" dirty="0">
                <a:solidFill>
                  <a:srgbClr val="0B04FF"/>
                </a:solidFill>
                <a:latin typeface="Calibri" pitchFamily="34" charset="0"/>
              </a:rPr>
              <a:t> )</a:t>
            </a:r>
            <a:endParaRPr lang="en-US" sz="1800" dirty="0">
              <a:solidFill>
                <a:srgbClr val="0B04FF"/>
              </a:solidFill>
              <a:latin typeface="Calibri" pitchFamily="34" charset="0"/>
            </a:endParaRPr>
          </a:p>
        </p:txBody>
      </p:sp>
      <p:grpSp>
        <p:nvGrpSpPr>
          <p:cNvPr id="12311" name="Group 32"/>
          <p:cNvGrpSpPr>
            <a:grpSpLocks/>
          </p:cNvGrpSpPr>
          <p:nvPr>
            <p:custDataLst>
              <p:tags r:id="rId10"/>
            </p:custDataLst>
          </p:nvPr>
        </p:nvGrpSpPr>
        <p:grpSpPr bwMode="auto">
          <a:xfrm>
            <a:off x="7954963" y="3979863"/>
            <a:ext cx="236537" cy="257175"/>
            <a:chOff x="2928" y="1051"/>
            <a:chExt cx="840" cy="957"/>
          </a:xfrm>
        </p:grpSpPr>
        <p:sp>
          <p:nvSpPr>
            <p:cNvPr id="12314" name="Freeform 33"/>
            <p:cNvSpPr>
              <a:spLocks/>
            </p:cNvSpPr>
            <p:nvPr>
              <p:custDataLst>
                <p:tags r:id="rId11"/>
              </p:custDataLst>
            </p:nvPr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24 w 1048"/>
                <a:gd name="T1" fmla="*/ 21 h 250"/>
                <a:gd name="T2" fmla="*/ 42 w 1048"/>
                <a:gd name="T3" fmla="*/ 83 h 250"/>
                <a:gd name="T4" fmla="*/ 43 w 1048"/>
                <a:gd name="T5" fmla="*/ 111 h 250"/>
                <a:gd name="T6" fmla="*/ 46 w 1048"/>
                <a:gd name="T7" fmla="*/ 126 h 250"/>
                <a:gd name="T8" fmla="*/ 48 w 1048"/>
                <a:gd name="T9" fmla="*/ 167 h 250"/>
                <a:gd name="T10" fmla="*/ 33 w 1048"/>
                <a:gd name="T11" fmla="*/ 236 h 250"/>
                <a:gd name="T12" fmla="*/ 4 w 1048"/>
                <a:gd name="T13" fmla="*/ 216 h 250"/>
                <a:gd name="T14" fmla="*/ 0 w 1048"/>
                <a:gd name="T15" fmla="*/ 195 h 250"/>
                <a:gd name="T16" fmla="*/ 2 w 1048"/>
                <a:gd name="T17" fmla="*/ 161 h 250"/>
                <a:gd name="T18" fmla="*/ 4 w 1048"/>
                <a:gd name="T19" fmla="*/ 125 h 250"/>
                <a:gd name="T20" fmla="*/ 9 w 1048"/>
                <a:gd name="T21" fmla="*/ 76 h 250"/>
                <a:gd name="T22" fmla="*/ 13 w 1048"/>
                <a:gd name="T23" fmla="*/ 55 h 250"/>
                <a:gd name="T24" fmla="*/ 15 w 1048"/>
                <a:gd name="T25" fmla="*/ 28 h 250"/>
                <a:gd name="T26" fmla="*/ 17 w 1048"/>
                <a:gd name="T27" fmla="*/ 14 h 250"/>
                <a:gd name="T28" fmla="*/ 22 w 1048"/>
                <a:gd name="T29" fmla="*/ 28 h 250"/>
                <a:gd name="T30" fmla="*/ 24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315" name="Oval 34"/>
            <p:cNvSpPr>
              <a:spLocks noChangeArrowheads="1"/>
            </p:cNvSpPr>
            <p:nvPr>
              <p:custDataLst>
                <p:tags r:id="rId12"/>
              </p:custDataLst>
            </p:nvPr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316" name="Oval 35"/>
            <p:cNvSpPr>
              <a:spLocks noChangeArrowheads="1"/>
            </p:cNvSpPr>
            <p:nvPr>
              <p:custDataLst>
                <p:tags r:id="rId13"/>
              </p:custDataLst>
            </p:nvPr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317" name="Oval 36"/>
            <p:cNvSpPr>
              <a:spLocks noChangeArrowheads="1"/>
            </p:cNvSpPr>
            <p:nvPr>
              <p:custDataLst>
                <p:tags r:id="rId14"/>
              </p:custDataLst>
            </p:nvPr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318" name="Oval 37"/>
            <p:cNvSpPr>
              <a:spLocks noChangeArrowheads="1"/>
            </p:cNvSpPr>
            <p:nvPr>
              <p:custDataLst>
                <p:tags r:id="rId15"/>
              </p:custDataLst>
            </p:nvPr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319" name="Oval 38"/>
            <p:cNvSpPr>
              <a:spLocks noChangeArrowheads="1"/>
            </p:cNvSpPr>
            <p:nvPr>
              <p:custDataLst>
                <p:tags r:id="rId16"/>
              </p:custDataLst>
            </p:nvPr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320" name="Oval 39"/>
            <p:cNvSpPr>
              <a:spLocks noChangeArrowheads="1"/>
            </p:cNvSpPr>
            <p:nvPr>
              <p:custDataLst>
                <p:tags r:id="rId17"/>
              </p:custDataLst>
            </p:nvPr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321" name="Oval 40"/>
            <p:cNvSpPr>
              <a:spLocks noChangeArrowheads="1"/>
            </p:cNvSpPr>
            <p:nvPr>
              <p:custDataLst>
                <p:tags r:id="rId18"/>
              </p:custDataLst>
            </p:nvPr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322" name="AutoShape 41"/>
            <p:cNvSpPr>
              <a:spLocks noChangeArrowheads="1"/>
            </p:cNvSpPr>
            <p:nvPr>
              <p:custDataLst>
                <p:tags r:id="rId19"/>
              </p:custDataLst>
            </p:nvPr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323" name="Freeform 42"/>
            <p:cNvSpPr>
              <a:spLocks/>
            </p:cNvSpPr>
            <p:nvPr>
              <p:custDataLst>
                <p:tags r:id="rId20"/>
              </p:custDataLst>
            </p:nvPr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324" name="Freeform 43"/>
            <p:cNvSpPr>
              <a:spLocks/>
            </p:cNvSpPr>
            <p:nvPr>
              <p:custDataLst>
                <p:tags r:id="rId21"/>
              </p:custDataLst>
            </p:nvPr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325" name="Freeform 44"/>
            <p:cNvSpPr>
              <a:spLocks/>
            </p:cNvSpPr>
            <p:nvPr>
              <p:custDataLst>
                <p:tags r:id="rId22"/>
              </p:custDataLst>
            </p:nvPr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326" name="Freeform 45"/>
            <p:cNvSpPr>
              <a:spLocks/>
            </p:cNvSpPr>
            <p:nvPr>
              <p:custDataLst>
                <p:tags r:id="rId23"/>
              </p:custDataLst>
            </p:nvPr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2312" name="Text Box 46"/>
          <p:cNvSpPr txBox="1">
            <a:spLocks noChangeArrowheads="1"/>
          </p:cNvSpPr>
          <p:nvPr/>
        </p:nvSpPr>
        <p:spPr bwMode="auto">
          <a:xfrm>
            <a:off x="7620000" y="3748088"/>
            <a:ext cx="765175" cy="23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900">
                <a:solidFill>
                  <a:srgbClr val="008000"/>
                </a:solidFill>
                <a:latin typeface="Comic Sans MS" pitchFamily="66" charset="0"/>
              </a:rPr>
              <a:t>Demos?</a:t>
            </a:r>
          </a:p>
        </p:txBody>
      </p:sp>
      <p:sp>
        <p:nvSpPr>
          <p:cNvPr id="12313" name="Right Brace 38"/>
          <p:cNvSpPr>
            <a:spLocks/>
          </p:cNvSpPr>
          <p:nvPr/>
        </p:nvSpPr>
        <p:spPr bwMode="auto">
          <a:xfrm>
            <a:off x="7612063" y="3495675"/>
            <a:ext cx="236537" cy="1166813"/>
          </a:xfrm>
          <a:prstGeom prst="rightBrace">
            <a:avLst>
              <a:gd name="adj1" fmla="val 31447"/>
              <a:gd name="adj2" fmla="val 50000"/>
            </a:avLst>
          </a:prstGeom>
          <a:noFill/>
          <a:ln w="9525">
            <a:solidFill>
              <a:srgbClr val="0B04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1" name="Text Box 5"/>
          <p:cNvSpPr txBox="1">
            <a:spLocks noChangeArrowheads="1"/>
          </p:cNvSpPr>
          <p:nvPr/>
        </p:nvSpPr>
        <p:spPr bwMode="auto">
          <a:xfrm>
            <a:off x="762000" y="228600"/>
            <a:ext cx="7620000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4000" dirty="0">
                <a:latin typeface="Cambria" panose="02040503050406030204" pitchFamily="18" charset="0"/>
              </a:rPr>
              <a:t>The </a:t>
            </a:r>
            <a:r>
              <a:rPr lang="en-US" sz="4000" b="1" dirty="0">
                <a:latin typeface="Courier New" panose="02070309020205020404" pitchFamily="49" charset="0"/>
                <a:cs typeface="Courier New" panose="02070309020205020404" pitchFamily="49" charset="0"/>
              </a:rPr>
              <a:t>Player</a:t>
            </a:r>
            <a:r>
              <a:rPr lang="en-US" sz="4000" dirty="0">
                <a:latin typeface="Cambria" panose="02040503050406030204" pitchFamily="18" charset="0"/>
              </a:rPr>
              <a:t> class</a:t>
            </a:r>
          </a:p>
        </p:txBody>
      </p:sp>
      <p:sp>
        <p:nvSpPr>
          <p:cNvPr id="2" name="Down Arrow 1"/>
          <p:cNvSpPr/>
          <p:nvPr/>
        </p:nvSpPr>
        <p:spPr bwMode="auto">
          <a:xfrm>
            <a:off x="2756694" y="4770438"/>
            <a:ext cx="672306" cy="1096962"/>
          </a:xfrm>
          <a:prstGeom prst="downArrow">
            <a:avLst/>
          </a:prstGeom>
          <a:solidFill>
            <a:schemeClr val="bg1">
              <a:lumMod val="95000"/>
            </a:schemeClr>
          </a:solidFill>
          <a:ln w="9525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itchFamily="-106" charset="0"/>
              <a:ea typeface="ＭＳ Ｐゴシック" pitchFamily="-106" charset="-128"/>
              <a:cs typeface="ＭＳ Ｐゴシック" pitchFamily="-106" charset="-128"/>
            </a:endParaRPr>
          </a:p>
        </p:txBody>
      </p:sp>
      <p:sp>
        <p:nvSpPr>
          <p:cNvPr id="39" name="Down Arrow 38"/>
          <p:cNvSpPr/>
          <p:nvPr/>
        </p:nvSpPr>
        <p:spPr bwMode="auto">
          <a:xfrm rot="5400000">
            <a:off x="6485274" y="3270958"/>
            <a:ext cx="439899" cy="701686"/>
          </a:xfrm>
          <a:prstGeom prst="downArrow">
            <a:avLst/>
          </a:prstGeom>
          <a:solidFill>
            <a:schemeClr val="bg1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itchFamily="-106" charset="0"/>
              <a:ea typeface="ＭＳ Ｐゴシック" pitchFamily="-106" charset="-128"/>
              <a:cs typeface="ＭＳ Ｐゴシック" pitchFamily="-106" charset="-128"/>
            </a:endParaRPr>
          </a:p>
        </p:txBody>
      </p:sp>
      <p:sp>
        <p:nvSpPr>
          <p:cNvPr id="3" name="5-Point Star 2"/>
          <p:cNvSpPr/>
          <p:nvPr/>
        </p:nvSpPr>
        <p:spPr bwMode="auto">
          <a:xfrm>
            <a:off x="6959958" y="4393842"/>
            <a:ext cx="259133" cy="212725"/>
          </a:xfrm>
          <a:prstGeom prst="star5">
            <a:avLst/>
          </a:prstGeom>
          <a:solidFill>
            <a:srgbClr val="FFCC99"/>
          </a:solidFill>
          <a:ln w="9525" cap="flat" cmpd="sng" algn="ctr">
            <a:solidFill>
              <a:srgbClr val="CC33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itchFamily="-106" charset="0"/>
              <a:ea typeface="ＭＳ Ｐゴシック" pitchFamily="-106" charset="-128"/>
              <a:cs typeface="ＭＳ Ｐゴシック" pitchFamily="-106" charset="-128"/>
            </a:endParaRPr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5">
            <p14:nvContentPartPr>
              <p14:cNvPr id="4" name="Ink 3"/>
              <p14:cNvContentPartPr/>
              <p14:nvPr/>
            </p14:nvContentPartPr>
            <p14:xfrm>
              <a:off x="3816360" y="1956960"/>
              <a:ext cx="4697640" cy="3606120"/>
            </p14:xfrm>
          </p:contentPart>
        </mc:Choice>
        <mc:Fallback xmlns="">
          <p:pic>
            <p:nvPicPr>
              <p:cNvPr id="4" name="Ink 3"/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3803040" y="1945800"/>
                <a:ext cx="4719960" cy="36280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33037984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ounded Rectangle 1"/>
          <p:cNvSpPr/>
          <p:nvPr/>
        </p:nvSpPr>
        <p:spPr bwMode="auto">
          <a:xfrm>
            <a:off x="533400" y="2884868"/>
            <a:ext cx="8095445" cy="2873062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charset="0"/>
              <a:ea typeface="ＭＳ Ｐゴシック" pitchFamily="1" charset="-128"/>
            </a:endParaRPr>
          </a:p>
        </p:txBody>
      </p:sp>
      <p:sp>
        <p:nvSpPr>
          <p:cNvPr id="16386" name="Text Box 1029"/>
          <p:cNvSpPr txBox="1">
            <a:spLocks noChangeArrowheads="1"/>
          </p:cNvSpPr>
          <p:nvPr/>
        </p:nvSpPr>
        <p:spPr bwMode="auto">
          <a:xfrm>
            <a:off x="914400" y="228600"/>
            <a:ext cx="731520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3600" b="1" dirty="0" err="1">
                <a:latin typeface="Courier New" pitchFamily="49" charset="0"/>
              </a:rPr>
              <a:t>scoreBoard</a:t>
            </a:r>
            <a:r>
              <a:rPr lang="en-US" sz="3600" b="1" dirty="0">
                <a:latin typeface="Courier New" pitchFamily="49" charset="0"/>
              </a:rPr>
              <a:t>(</a:t>
            </a:r>
            <a:r>
              <a:rPr lang="en-US" sz="3600" b="1" dirty="0" err="1">
                <a:latin typeface="Courier New" pitchFamily="49" charset="0"/>
              </a:rPr>
              <a:t>self,b</a:t>
            </a:r>
            <a:r>
              <a:rPr lang="en-US" sz="3600" b="1" dirty="0">
                <a:latin typeface="Courier New" pitchFamily="49" charset="0"/>
              </a:rPr>
              <a:t>)</a:t>
            </a:r>
          </a:p>
        </p:txBody>
      </p:sp>
      <p:sp>
        <p:nvSpPr>
          <p:cNvPr id="16387" name="Text Box 1115"/>
          <p:cNvSpPr txBox="1">
            <a:spLocks noChangeArrowheads="1"/>
          </p:cNvSpPr>
          <p:nvPr/>
        </p:nvSpPr>
        <p:spPr bwMode="auto">
          <a:xfrm>
            <a:off x="762000" y="1143000"/>
            <a:ext cx="5562600" cy="384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dirty="0">
                <a:latin typeface="Cambria" panose="02040503050406030204" pitchFamily="18" charset="0"/>
              </a:rPr>
              <a:t>Assigns a </a:t>
            </a:r>
            <a:r>
              <a:rPr lang="en-US" i="1" dirty="0">
                <a:latin typeface="Cambria" panose="02040503050406030204" pitchFamily="18" charset="0"/>
              </a:rPr>
              <a:t>score</a:t>
            </a:r>
            <a:r>
              <a:rPr lang="en-US" dirty="0">
                <a:latin typeface="Cambria" panose="02040503050406030204" pitchFamily="18" charset="0"/>
              </a:rPr>
              <a:t> to any board, </a:t>
            </a:r>
            <a:r>
              <a:rPr lang="en-US" b="1" dirty="0">
                <a:latin typeface="Cambria" panose="02040503050406030204" pitchFamily="18" charset="0"/>
              </a:rPr>
              <a:t>b</a:t>
            </a:r>
            <a:endParaRPr lang="en-US" dirty="0">
              <a:latin typeface="Cambria" panose="02040503050406030204" pitchFamily="18" charset="0"/>
            </a:endParaRPr>
          </a:p>
        </p:txBody>
      </p:sp>
      <p:sp>
        <p:nvSpPr>
          <p:cNvPr id="16388" name="Text Box 1137"/>
          <p:cNvSpPr txBox="1">
            <a:spLocks noChangeArrowheads="1"/>
          </p:cNvSpPr>
          <p:nvPr/>
        </p:nvSpPr>
        <p:spPr bwMode="auto">
          <a:xfrm>
            <a:off x="838200" y="3238586"/>
            <a:ext cx="457200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b="1" dirty="0" err="1" smtClean="0">
                <a:solidFill>
                  <a:srgbClr val="FF9900"/>
                </a:solidFill>
                <a:latin typeface="Courier New" pitchFamily="49" charset="0"/>
              </a:rPr>
              <a:t>def</a:t>
            </a:r>
            <a:r>
              <a:rPr lang="en-US" b="1" dirty="0" smtClean="0">
                <a:latin typeface="Courier New" pitchFamily="49" charset="0"/>
              </a:rPr>
              <a:t> </a:t>
            </a:r>
            <a:r>
              <a:rPr lang="en-US" b="1" dirty="0" err="1" smtClean="0">
                <a:latin typeface="Courier New" pitchFamily="49" charset="0"/>
              </a:rPr>
              <a:t>scoreBoard</a:t>
            </a:r>
            <a:r>
              <a:rPr lang="en-US" b="1" dirty="0" smtClean="0">
                <a:latin typeface="Courier New" pitchFamily="49" charset="0"/>
              </a:rPr>
              <a:t>(self</a:t>
            </a:r>
            <a:r>
              <a:rPr lang="en-US" b="1" dirty="0">
                <a:latin typeface="Courier New" pitchFamily="49" charset="0"/>
              </a:rPr>
              <a:t>, b)</a:t>
            </a:r>
          </a:p>
        </p:txBody>
      </p:sp>
      <p:sp>
        <p:nvSpPr>
          <p:cNvPr id="16390" name="Text Box 1140"/>
          <p:cNvSpPr txBox="1">
            <a:spLocks noChangeArrowheads="1"/>
          </p:cNvSpPr>
          <p:nvPr/>
        </p:nvSpPr>
        <p:spPr bwMode="auto">
          <a:xfrm>
            <a:off x="3124200" y="6045200"/>
            <a:ext cx="2879725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600">
                <a:latin typeface="Cambria" panose="02040503050406030204" pitchFamily="18" charset="0"/>
              </a:rPr>
              <a:t>What methods that already exist will come in handy?</a:t>
            </a:r>
          </a:p>
        </p:txBody>
      </p:sp>
      <p:sp>
        <p:nvSpPr>
          <p:cNvPr id="16391" name="Text Box 1142"/>
          <p:cNvSpPr txBox="1">
            <a:spLocks noChangeArrowheads="1"/>
          </p:cNvSpPr>
          <p:nvPr/>
        </p:nvSpPr>
        <p:spPr bwMode="auto">
          <a:xfrm>
            <a:off x="6772275" y="6048375"/>
            <a:ext cx="1762125" cy="584200"/>
          </a:xfrm>
          <a:prstGeom prst="rect">
            <a:avLst/>
          </a:prstGeom>
          <a:solidFill>
            <a:srgbClr val="FFEAD5"/>
          </a:solidFill>
          <a:ln>
            <a:solidFill>
              <a:srgbClr val="CC3300"/>
            </a:solidFill>
          </a:ln>
          <a:extLst/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600" i="1" dirty="0">
                <a:latin typeface="Cambria" panose="02040503050406030204" pitchFamily="18" charset="0"/>
              </a:rPr>
              <a:t>This isn't looking very far ahead !</a:t>
            </a:r>
          </a:p>
        </p:txBody>
      </p:sp>
      <p:sp>
        <p:nvSpPr>
          <p:cNvPr id="16392" name="Text Box 1143"/>
          <p:cNvSpPr txBox="1">
            <a:spLocks noChangeArrowheads="1"/>
          </p:cNvSpPr>
          <p:nvPr/>
        </p:nvSpPr>
        <p:spPr bwMode="auto">
          <a:xfrm>
            <a:off x="381000" y="6048375"/>
            <a:ext cx="2171700" cy="58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600">
                <a:latin typeface="Cambria" panose="02040503050406030204" pitchFamily="18" charset="0"/>
              </a:rPr>
              <a:t>How can there be no </a:t>
            </a:r>
            <a:r>
              <a:rPr lang="en-US" sz="1600" b="1">
                <a:latin typeface="Cambria" panose="02040503050406030204" pitchFamily="18" charset="0"/>
              </a:rPr>
              <a:t>'X'</a:t>
            </a:r>
            <a:r>
              <a:rPr lang="en-US" sz="1600">
                <a:latin typeface="Cambria" panose="02040503050406030204" pitchFamily="18" charset="0"/>
              </a:rPr>
              <a:t> or </a:t>
            </a:r>
            <a:r>
              <a:rPr lang="en-US" sz="1600" b="1">
                <a:latin typeface="Cambria" panose="02040503050406030204" pitchFamily="18" charset="0"/>
              </a:rPr>
              <a:t>'O'</a:t>
            </a:r>
            <a:r>
              <a:rPr lang="en-US" sz="1600">
                <a:latin typeface="Cambria" panose="02040503050406030204" pitchFamily="18" charset="0"/>
              </a:rPr>
              <a:t> input?</a:t>
            </a:r>
          </a:p>
        </p:txBody>
      </p:sp>
      <p:pic>
        <p:nvPicPr>
          <p:cNvPr id="16393" name="Picture 1145" descr="Picture 2"/>
          <p:cNvPicPr>
            <a:picLocks noChangeAspect="1" noChangeArrowheads="1"/>
          </p:cNvPicPr>
          <p:nvPr/>
        </p:nvPicPr>
        <p:blipFill rotWithShape="1"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310" t="4283" r="2462" b="2403"/>
          <a:stretch/>
        </p:blipFill>
        <p:spPr bwMode="auto">
          <a:xfrm>
            <a:off x="5562600" y="2743200"/>
            <a:ext cx="1039624" cy="828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6394" name="Freeform 1146"/>
          <p:cNvSpPr>
            <a:spLocks/>
          </p:cNvSpPr>
          <p:nvPr/>
        </p:nvSpPr>
        <p:spPr bwMode="auto">
          <a:xfrm>
            <a:off x="4878387" y="2919499"/>
            <a:ext cx="679450" cy="374650"/>
          </a:xfrm>
          <a:custGeom>
            <a:avLst/>
            <a:gdLst>
              <a:gd name="T0" fmla="*/ 2147483647 w 428"/>
              <a:gd name="T1" fmla="*/ 2147483647 h 236"/>
              <a:gd name="T2" fmla="*/ 2147483647 w 428"/>
              <a:gd name="T3" fmla="*/ 0 h 236"/>
              <a:gd name="T4" fmla="*/ 2147483647 w 428"/>
              <a:gd name="T5" fmla="*/ 2147483647 h 236"/>
              <a:gd name="T6" fmla="*/ 2147483647 w 428"/>
              <a:gd name="T7" fmla="*/ 2147483647 h 236"/>
              <a:gd name="T8" fmla="*/ 0 w 428"/>
              <a:gd name="T9" fmla="*/ 2147483647 h 23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28"/>
              <a:gd name="T16" fmla="*/ 0 h 236"/>
              <a:gd name="T17" fmla="*/ 428 w 428"/>
              <a:gd name="T18" fmla="*/ 236 h 2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28" h="236">
                <a:moveTo>
                  <a:pt x="428" y="130"/>
                </a:moveTo>
                <a:cubicBezTo>
                  <a:pt x="405" y="38"/>
                  <a:pt x="331" y="8"/>
                  <a:pt x="246" y="0"/>
                </a:cubicBezTo>
                <a:cubicBezTo>
                  <a:pt x="192" y="6"/>
                  <a:pt x="169" y="9"/>
                  <a:pt x="126" y="20"/>
                </a:cubicBezTo>
                <a:cubicBezTo>
                  <a:pt x="107" y="38"/>
                  <a:pt x="96" y="55"/>
                  <a:pt x="75" y="70"/>
                </a:cubicBezTo>
                <a:cubicBezTo>
                  <a:pt x="51" y="116"/>
                  <a:pt x="0" y="181"/>
                  <a:pt x="0" y="236"/>
                </a:cubicBezTo>
              </a:path>
            </a:pathLst>
          </a:custGeom>
          <a:noFill/>
          <a:ln w="19050">
            <a:solidFill>
              <a:srgbClr val="06961A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403" name="Rectangle 142"/>
          <p:cNvSpPr>
            <a:spLocks noChangeArrowheads="1"/>
          </p:cNvSpPr>
          <p:nvPr/>
        </p:nvSpPr>
        <p:spPr bwMode="auto">
          <a:xfrm>
            <a:off x="762000" y="1857375"/>
            <a:ext cx="1755352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dirty="0" smtClean="0">
                <a:latin typeface="Cambria" panose="02040503050406030204" pitchFamily="18" charset="0"/>
              </a:rPr>
              <a:t>Our system</a:t>
            </a:r>
            <a:r>
              <a:rPr lang="en-US" dirty="0">
                <a:latin typeface="Cambria" panose="02040503050406030204" pitchFamily="18" charset="0"/>
              </a:rPr>
              <a:t>:</a:t>
            </a:r>
          </a:p>
        </p:txBody>
      </p:sp>
      <p:grpSp>
        <p:nvGrpSpPr>
          <p:cNvPr id="21" name="Group 32"/>
          <p:cNvGrpSpPr>
            <a:grpSpLocks/>
          </p:cNvGrpSpPr>
          <p:nvPr>
            <p:custDataLst>
              <p:tags r:id="rId1"/>
            </p:custDataLst>
          </p:nvPr>
        </p:nvGrpSpPr>
        <p:grpSpPr bwMode="auto">
          <a:xfrm>
            <a:off x="4176304" y="3007169"/>
            <a:ext cx="236537" cy="257175"/>
            <a:chOff x="2928" y="1051"/>
            <a:chExt cx="840" cy="957"/>
          </a:xfrm>
        </p:grpSpPr>
        <p:sp>
          <p:nvSpPr>
            <p:cNvPr id="22" name="Freeform 33"/>
            <p:cNvSpPr>
              <a:spLocks/>
            </p:cNvSpPr>
            <p:nvPr>
              <p:custDataLst>
                <p:tags r:id="rId2"/>
              </p:custDataLst>
            </p:nvPr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24 w 1048"/>
                <a:gd name="T1" fmla="*/ 21 h 250"/>
                <a:gd name="T2" fmla="*/ 42 w 1048"/>
                <a:gd name="T3" fmla="*/ 83 h 250"/>
                <a:gd name="T4" fmla="*/ 43 w 1048"/>
                <a:gd name="T5" fmla="*/ 111 h 250"/>
                <a:gd name="T6" fmla="*/ 46 w 1048"/>
                <a:gd name="T7" fmla="*/ 126 h 250"/>
                <a:gd name="T8" fmla="*/ 48 w 1048"/>
                <a:gd name="T9" fmla="*/ 167 h 250"/>
                <a:gd name="T10" fmla="*/ 33 w 1048"/>
                <a:gd name="T11" fmla="*/ 236 h 250"/>
                <a:gd name="T12" fmla="*/ 4 w 1048"/>
                <a:gd name="T13" fmla="*/ 216 h 250"/>
                <a:gd name="T14" fmla="*/ 0 w 1048"/>
                <a:gd name="T15" fmla="*/ 195 h 250"/>
                <a:gd name="T16" fmla="*/ 2 w 1048"/>
                <a:gd name="T17" fmla="*/ 161 h 250"/>
                <a:gd name="T18" fmla="*/ 4 w 1048"/>
                <a:gd name="T19" fmla="*/ 125 h 250"/>
                <a:gd name="T20" fmla="*/ 9 w 1048"/>
                <a:gd name="T21" fmla="*/ 76 h 250"/>
                <a:gd name="T22" fmla="*/ 13 w 1048"/>
                <a:gd name="T23" fmla="*/ 55 h 250"/>
                <a:gd name="T24" fmla="*/ 15 w 1048"/>
                <a:gd name="T25" fmla="*/ 28 h 250"/>
                <a:gd name="T26" fmla="*/ 17 w 1048"/>
                <a:gd name="T27" fmla="*/ 14 h 250"/>
                <a:gd name="T28" fmla="*/ 22 w 1048"/>
                <a:gd name="T29" fmla="*/ 28 h 250"/>
                <a:gd name="T30" fmla="*/ 24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3" name="Oval 34"/>
            <p:cNvSpPr>
              <a:spLocks noChangeArrowheads="1"/>
            </p:cNvSpPr>
            <p:nvPr>
              <p:custDataLst>
                <p:tags r:id="rId3"/>
              </p:custDataLst>
            </p:nvPr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4" name="Oval 35"/>
            <p:cNvSpPr>
              <a:spLocks noChangeArrowheads="1"/>
            </p:cNvSpPr>
            <p:nvPr>
              <p:custDataLst>
                <p:tags r:id="rId4"/>
              </p:custDataLst>
            </p:nvPr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5" name="Oval 36"/>
            <p:cNvSpPr>
              <a:spLocks noChangeArrowheads="1"/>
            </p:cNvSpPr>
            <p:nvPr>
              <p:custDataLst>
                <p:tags r:id="rId5"/>
              </p:custDataLst>
            </p:nvPr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6" name="Oval 37"/>
            <p:cNvSpPr>
              <a:spLocks noChangeArrowheads="1"/>
            </p:cNvSpPr>
            <p:nvPr>
              <p:custDataLst>
                <p:tags r:id="rId6"/>
              </p:custDataLst>
            </p:nvPr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7" name="Oval 38"/>
            <p:cNvSpPr>
              <a:spLocks noChangeArrowheads="1"/>
            </p:cNvSpPr>
            <p:nvPr>
              <p:custDataLst>
                <p:tags r:id="rId7"/>
              </p:custDataLst>
            </p:nvPr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8" name="Oval 39"/>
            <p:cNvSpPr>
              <a:spLocks noChangeArrowheads="1"/>
            </p:cNvSpPr>
            <p:nvPr>
              <p:custDataLst>
                <p:tags r:id="rId8"/>
              </p:custDataLst>
            </p:nvPr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9" name="Oval 40"/>
            <p:cNvSpPr>
              <a:spLocks noChangeArrowheads="1"/>
            </p:cNvSpPr>
            <p:nvPr>
              <p:custDataLst>
                <p:tags r:id="rId9"/>
              </p:custDataLst>
            </p:nvPr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0" name="AutoShape 41"/>
            <p:cNvSpPr>
              <a:spLocks noChangeArrowheads="1"/>
            </p:cNvSpPr>
            <p:nvPr>
              <p:custDataLst>
                <p:tags r:id="rId10"/>
              </p:custDataLst>
            </p:nvPr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1" name="Freeform 42"/>
            <p:cNvSpPr>
              <a:spLocks/>
            </p:cNvSpPr>
            <p:nvPr>
              <p:custDataLst>
                <p:tags r:id="rId11"/>
              </p:custDataLst>
            </p:nvPr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2" name="Freeform 43"/>
            <p:cNvSpPr>
              <a:spLocks/>
            </p:cNvSpPr>
            <p:nvPr>
              <p:custDataLst>
                <p:tags r:id="rId12"/>
              </p:custDataLst>
            </p:nvPr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" name="Freeform 44"/>
            <p:cNvSpPr>
              <a:spLocks/>
            </p:cNvSpPr>
            <p:nvPr>
              <p:custDataLst>
                <p:tags r:id="rId13"/>
              </p:custDataLst>
            </p:nvPr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" name="Freeform 45"/>
            <p:cNvSpPr>
              <a:spLocks/>
            </p:cNvSpPr>
            <p:nvPr>
              <p:custDataLst>
                <p:tags r:id="rId14"/>
              </p:custDataLst>
            </p:nvPr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35" name="Text Box 46"/>
          <p:cNvSpPr txBox="1">
            <a:spLocks noChangeArrowheads="1"/>
          </p:cNvSpPr>
          <p:nvPr/>
        </p:nvSpPr>
        <p:spPr bwMode="auto">
          <a:xfrm>
            <a:off x="3348951" y="2830689"/>
            <a:ext cx="842049" cy="230832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95000"/>
              </a:schemeClr>
            </a:solidFill>
          </a:ln>
          <a:extLst/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900" dirty="0" smtClean="0">
                <a:latin typeface="Calibri" panose="020F0502020204030204" pitchFamily="34" charset="0"/>
              </a:rPr>
              <a:t>Who's </a:t>
            </a:r>
            <a:r>
              <a:rPr lang="en-US" sz="900" dirty="0" smtClean="0">
                <a:latin typeface="Courier New" panose="02070309020205020404" pitchFamily="49" charset="0"/>
                <a:cs typeface="Courier New" panose="02070309020205020404" pitchFamily="49" charset="0"/>
              </a:rPr>
              <a:t>self</a:t>
            </a:r>
            <a:r>
              <a:rPr lang="en-US" sz="900" dirty="0" smtClean="0">
                <a:latin typeface="Calibri" panose="020F0502020204030204" pitchFamily="34" charset="0"/>
              </a:rPr>
              <a:t>?</a:t>
            </a:r>
            <a:endParaRPr lang="en-US" sz="900" dirty="0">
              <a:latin typeface="Calibri" panose="020F0502020204030204" pitchFamily="34" charset="0"/>
            </a:endParaRPr>
          </a:p>
        </p:txBody>
      </p:sp>
      <p:sp>
        <p:nvSpPr>
          <p:cNvPr id="36" name="Rectangle 90"/>
          <p:cNvSpPr>
            <a:spLocks noChangeArrowheads="1"/>
          </p:cNvSpPr>
          <p:nvPr/>
        </p:nvSpPr>
        <p:spPr bwMode="auto">
          <a:xfrm>
            <a:off x="2718516" y="1663521"/>
            <a:ext cx="5291138" cy="849313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  <a:extLst/>
        </p:spPr>
        <p:txBody>
          <a:bodyPr wrap="none" anchor="ctr"/>
          <a:lstStyle/>
          <a:p>
            <a:endParaRPr lang="en-US">
              <a:solidFill>
                <a:srgbClr val="008000"/>
              </a:solidFill>
            </a:endParaRPr>
          </a:p>
        </p:txBody>
      </p:sp>
      <p:sp>
        <p:nvSpPr>
          <p:cNvPr id="37" name="Text Box 138"/>
          <p:cNvSpPr txBox="1">
            <a:spLocks noChangeArrowheads="1"/>
          </p:cNvSpPr>
          <p:nvPr/>
        </p:nvSpPr>
        <p:spPr bwMode="auto">
          <a:xfrm>
            <a:off x="2828054" y="1779409"/>
            <a:ext cx="105092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2000" b="1" dirty="0"/>
              <a:t>100.0</a:t>
            </a:r>
          </a:p>
        </p:txBody>
      </p:sp>
      <p:sp>
        <p:nvSpPr>
          <p:cNvPr id="38" name="Text Box 140"/>
          <p:cNvSpPr txBox="1">
            <a:spLocks noChangeArrowheads="1"/>
          </p:cNvSpPr>
          <p:nvPr/>
        </p:nvSpPr>
        <p:spPr bwMode="auto">
          <a:xfrm>
            <a:off x="4814017" y="1779409"/>
            <a:ext cx="121126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2000" b="1"/>
              <a:t> 50.0</a:t>
            </a:r>
          </a:p>
        </p:txBody>
      </p:sp>
      <p:sp>
        <p:nvSpPr>
          <p:cNvPr id="39" name="Text Box 141"/>
          <p:cNvSpPr txBox="1">
            <a:spLocks noChangeArrowheads="1"/>
          </p:cNvSpPr>
          <p:nvPr/>
        </p:nvSpPr>
        <p:spPr bwMode="auto">
          <a:xfrm>
            <a:off x="6960317" y="1779409"/>
            <a:ext cx="7620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2000" b="1"/>
              <a:t>0.0</a:t>
            </a:r>
          </a:p>
        </p:txBody>
      </p:sp>
      <p:sp>
        <p:nvSpPr>
          <p:cNvPr id="40" name="Rectangle 152"/>
          <p:cNvSpPr>
            <a:spLocks noChangeArrowheads="1"/>
          </p:cNvSpPr>
          <p:nvPr/>
        </p:nvSpPr>
        <p:spPr bwMode="auto">
          <a:xfrm>
            <a:off x="2888379" y="2103259"/>
            <a:ext cx="1031051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600" b="1"/>
              <a:t>for a win</a:t>
            </a:r>
          </a:p>
        </p:txBody>
      </p:sp>
      <p:sp>
        <p:nvSpPr>
          <p:cNvPr id="41" name="Rectangle 153"/>
          <p:cNvSpPr>
            <a:spLocks noChangeArrowheads="1"/>
          </p:cNvSpPr>
          <p:nvPr/>
        </p:nvSpPr>
        <p:spPr bwMode="auto">
          <a:xfrm>
            <a:off x="6799979" y="2104847"/>
            <a:ext cx="1098378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600" b="1"/>
              <a:t>for a loss</a:t>
            </a:r>
          </a:p>
        </p:txBody>
      </p:sp>
      <p:sp>
        <p:nvSpPr>
          <p:cNvPr id="42" name="Rectangle 154"/>
          <p:cNvSpPr>
            <a:spLocks noChangeArrowheads="1"/>
          </p:cNvSpPr>
          <p:nvPr/>
        </p:nvSpPr>
        <p:spPr bwMode="auto">
          <a:xfrm>
            <a:off x="4545729" y="2104847"/>
            <a:ext cx="1827744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600" b="1"/>
              <a:t>for anything else</a:t>
            </a:r>
          </a:p>
        </p:txBody>
      </p:sp>
      <p:sp>
        <p:nvSpPr>
          <p:cNvPr id="43" name="Text Box 1137"/>
          <p:cNvSpPr txBox="1">
            <a:spLocks noChangeArrowheads="1"/>
          </p:cNvSpPr>
          <p:nvPr/>
        </p:nvSpPr>
        <p:spPr bwMode="auto">
          <a:xfrm>
            <a:off x="1371601" y="3773060"/>
            <a:ext cx="6641205" cy="4572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  <a:extLst/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b="1" dirty="0" smtClean="0">
                <a:solidFill>
                  <a:srgbClr val="FF9900"/>
                </a:solidFill>
                <a:latin typeface="Courier New" pitchFamily="49" charset="0"/>
              </a:rPr>
              <a:t>if</a:t>
            </a:r>
            <a:r>
              <a:rPr lang="en-US" b="1" dirty="0" smtClean="0">
                <a:latin typeface="Courier New" pitchFamily="49" charset="0"/>
              </a:rPr>
              <a:t> </a:t>
            </a:r>
            <a:r>
              <a:rPr lang="en-US" b="1" dirty="0" err="1" smtClean="0">
                <a:latin typeface="Courier New" pitchFamily="49" charset="0"/>
              </a:rPr>
              <a:t>b.winsFor</a:t>
            </a:r>
            <a:r>
              <a:rPr lang="en-US" b="1" dirty="0" smtClean="0">
                <a:latin typeface="Courier New" pitchFamily="49" charset="0"/>
              </a:rPr>
              <a:t>(           ): return</a:t>
            </a:r>
            <a:endParaRPr lang="en-US" b="1" dirty="0">
              <a:latin typeface="Courier New" pitchFamily="49" charset="0"/>
            </a:endParaRPr>
          </a:p>
        </p:txBody>
      </p:sp>
      <p:sp>
        <p:nvSpPr>
          <p:cNvPr id="44" name="Text Box 1137"/>
          <p:cNvSpPr txBox="1">
            <a:spLocks noChangeArrowheads="1"/>
          </p:cNvSpPr>
          <p:nvPr/>
        </p:nvSpPr>
        <p:spPr bwMode="auto">
          <a:xfrm>
            <a:off x="1371600" y="4436032"/>
            <a:ext cx="7040451" cy="461665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  <a:extLst/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b="1" dirty="0" err="1" smtClean="0">
                <a:solidFill>
                  <a:srgbClr val="FF9900"/>
                </a:solidFill>
                <a:latin typeface="Courier New" pitchFamily="49" charset="0"/>
              </a:rPr>
              <a:t>elif</a:t>
            </a:r>
            <a:r>
              <a:rPr lang="en-US" b="1" dirty="0" smtClean="0">
                <a:latin typeface="Courier New" pitchFamily="49" charset="0"/>
              </a:rPr>
              <a:t> </a:t>
            </a:r>
            <a:r>
              <a:rPr lang="en-US" b="1" dirty="0" err="1" smtClean="0">
                <a:latin typeface="Courier New" pitchFamily="49" charset="0"/>
              </a:rPr>
              <a:t>b.winsFor</a:t>
            </a:r>
            <a:r>
              <a:rPr lang="en-US" b="1" dirty="0" smtClean="0">
                <a:latin typeface="Courier New" pitchFamily="49" charset="0"/>
              </a:rPr>
              <a:t>(           ): return </a:t>
            </a:r>
            <a:endParaRPr lang="en-US" b="1" dirty="0">
              <a:latin typeface="Courier New" pitchFamily="49" charset="0"/>
            </a:endParaRPr>
          </a:p>
        </p:txBody>
      </p:sp>
      <p:sp>
        <p:nvSpPr>
          <p:cNvPr id="4" name="Rounded Rectangle 3"/>
          <p:cNvSpPr/>
          <p:nvPr/>
        </p:nvSpPr>
        <p:spPr bwMode="auto">
          <a:xfrm>
            <a:off x="3896852" y="3773060"/>
            <a:ext cx="1871770" cy="457200"/>
          </a:xfrm>
          <a:prstGeom prst="roundRect">
            <a:avLst/>
          </a:prstGeom>
          <a:solidFill>
            <a:schemeClr val="bg1"/>
          </a:solidFill>
          <a:ln w="9525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charset="0"/>
              <a:ea typeface="ＭＳ Ｐゴシック" pitchFamily="1" charset="-128"/>
            </a:endParaRPr>
          </a:p>
        </p:txBody>
      </p:sp>
      <p:sp>
        <p:nvSpPr>
          <p:cNvPr id="45" name="Rounded Rectangle 44"/>
          <p:cNvSpPr/>
          <p:nvPr/>
        </p:nvSpPr>
        <p:spPr bwMode="auto">
          <a:xfrm>
            <a:off x="4283827" y="4434037"/>
            <a:ext cx="1871770" cy="457200"/>
          </a:xfrm>
          <a:prstGeom prst="roundRect">
            <a:avLst/>
          </a:prstGeom>
          <a:solidFill>
            <a:schemeClr val="bg1"/>
          </a:solidFill>
          <a:ln w="9525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charset="0"/>
              <a:ea typeface="ＭＳ Ｐゴシック" pitchFamily="1" charset="-128"/>
            </a:endParaRPr>
          </a:p>
        </p:txBody>
      </p:sp>
      <p:sp>
        <p:nvSpPr>
          <p:cNvPr id="46" name="Text Box 1137"/>
          <p:cNvSpPr txBox="1">
            <a:spLocks noChangeArrowheads="1"/>
          </p:cNvSpPr>
          <p:nvPr/>
        </p:nvSpPr>
        <p:spPr bwMode="auto">
          <a:xfrm>
            <a:off x="1393763" y="5100935"/>
            <a:ext cx="7040451" cy="461665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  <a:extLst/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b="1" dirty="0" smtClean="0">
                <a:solidFill>
                  <a:srgbClr val="FF9900"/>
                </a:solidFill>
                <a:latin typeface="Courier New" pitchFamily="49" charset="0"/>
              </a:rPr>
              <a:t>else</a:t>
            </a:r>
            <a:r>
              <a:rPr lang="en-US" b="1" dirty="0" smtClean="0">
                <a:latin typeface="Courier New" pitchFamily="49" charset="0"/>
              </a:rPr>
              <a:t>: return </a:t>
            </a:r>
            <a:endParaRPr lang="en-US" b="1" dirty="0">
              <a:latin typeface="Courier New" pitchFamily="49" charset="0"/>
            </a:endParaRPr>
          </a:p>
        </p:txBody>
      </p:sp>
      <p:sp>
        <p:nvSpPr>
          <p:cNvPr id="47" name="Rounded Rectangle 46"/>
          <p:cNvSpPr/>
          <p:nvPr/>
        </p:nvSpPr>
        <p:spPr bwMode="auto">
          <a:xfrm>
            <a:off x="3873335" y="5105400"/>
            <a:ext cx="1871770" cy="457200"/>
          </a:xfrm>
          <a:prstGeom prst="roundRect">
            <a:avLst/>
          </a:prstGeom>
          <a:solidFill>
            <a:schemeClr val="bg1"/>
          </a:solidFill>
          <a:ln w="9525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charset="0"/>
              <a:ea typeface="ＭＳ Ｐゴシック" pitchFamily="1" charset="-128"/>
            </a:endParaRPr>
          </a:p>
        </p:txBody>
      </p:sp>
      <p:sp>
        <p:nvSpPr>
          <p:cNvPr id="48" name="Rounded Rectangle 47"/>
          <p:cNvSpPr/>
          <p:nvPr/>
        </p:nvSpPr>
        <p:spPr bwMode="auto">
          <a:xfrm>
            <a:off x="7959791" y="4434037"/>
            <a:ext cx="904520" cy="457200"/>
          </a:xfrm>
          <a:prstGeom prst="roundRect">
            <a:avLst/>
          </a:prstGeom>
          <a:solidFill>
            <a:schemeClr val="bg1"/>
          </a:solidFill>
          <a:ln w="9525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charset="0"/>
              <a:ea typeface="ＭＳ Ｐゴシック" pitchFamily="1" charset="-128"/>
            </a:endParaRPr>
          </a:p>
        </p:txBody>
      </p:sp>
      <p:sp>
        <p:nvSpPr>
          <p:cNvPr id="49" name="Rounded Rectangle 48"/>
          <p:cNvSpPr/>
          <p:nvPr/>
        </p:nvSpPr>
        <p:spPr bwMode="auto">
          <a:xfrm>
            <a:off x="7660810" y="3790319"/>
            <a:ext cx="1121946" cy="457200"/>
          </a:xfrm>
          <a:prstGeom prst="roundRect">
            <a:avLst/>
          </a:prstGeom>
          <a:solidFill>
            <a:schemeClr val="bg1"/>
          </a:solidFill>
          <a:ln w="9525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charset="0"/>
              <a:ea typeface="ＭＳ Ｐゴシック" pitchFamily="1" charset="-128"/>
            </a:endParaRPr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3" name="Ink 2"/>
              <p14:cNvContentPartPr/>
              <p14:nvPr/>
            </p14:nvContentPartPr>
            <p14:xfrm>
              <a:off x="2434680" y="753840"/>
              <a:ext cx="6103440" cy="4942080"/>
            </p14:xfrm>
          </p:contentPart>
        </mc:Choice>
        <mc:Fallback xmlns="">
          <p:pic>
            <p:nvPicPr>
              <p:cNvPr id="3" name="Ink 2"/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2425680" y="751320"/>
                <a:ext cx="6125760" cy="49557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2619598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10" name="Text Box 1115"/>
          <p:cNvSpPr txBox="1">
            <a:spLocks noChangeArrowheads="1"/>
          </p:cNvSpPr>
          <p:nvPr/>
        </p:nvSpPr>
        <p:spPr bwMode="auto">
          <a:xfrm>
            <a:off x="304800" y="304800"/>
            <a:ext cx="5257800" cy="11699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lnSpc>
                <a:spcPts val="4200"/>
              </a:lnSpc>
              <a:spcBef>
                <a:spcPct val="50000"/>
              </a:spcBef>
            </a:pPr>
            <a:r>
              <a:rPr lang="en-US" sz="3600" dirty="0">
                <a:latin typeface="Cambria" pitchFamily="18" charset="0"/>
              </a:rPr>
              <a:t>Giving each </a:t>
            </a:r>
            <a:r>
              <a:rPr lang="en-US" sz="3600" b="1" i="1" dirty="0">
                <a:latin typeface="Cambria" pitchFamily="18" charset="0"/>
              </a:rPr>
              <a:t>board</a:t>
            </a:r>
            <a:r>
              <a:rPr lang="en-US" sz="3600" dirty="0">
                <a:latin typeface="Cambria" pitchFamily="18" charset="0"/>
              </a:rPr>
              <a:t> a score is useful, but …</a:t>
            </a:r>
          </a:p>
        </p:txBody>
      </p:sp>
      <p:sp>
        <p:nvSpPr>
          <p:cNvPr id="17411" name="Rectangle 2"/>
          <p:cNvSpPr>
            <a:spLocks noChangeArrowheads="1"/>
          </p:cNvSpPr>
          <p:nvPr/>
        </p:nvSpPr>
        <p:spPr bwMode="auto">
          <a:xfrm>
            <a:off x="2209800" y="5535613"/>
            <a:ext cx="6705600" cy="11699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r">
              <a:lnSpc>
                <a:spcPts val="4200"/>
              </a:lnSpc>
              <a:spcBef>
                <a:spcPct val="50000"/>
              </a:spcBef>
            </a:pPr>
            <a:r>
              <a:rPr lang="en-US" sz="3600" dirty="0">
                <a:solidFill>
                  <a:srgbClr val="000000"/>
                </a:solidFill>
                <a:latin typeface="Cambria" pitchFamily="18" charset="0"/>
              </a:rPr>
              <a:t>… ultimately, we want to give a score to each possible </a:t>
            </a:r>
            <a:r>
              <a:rPr lang="en-US" sz="3600" b="1" i="1" dirty="0">
                <a:solidFill>
                  <a:srgbClr val="000000"/>
                </a:solidFill>
                <a:latin typeface="Cambria" pitchFamily="18" charset="0"/>
              </a:rPr>
              <a:t>move.</a:t>
            </a:r>
            <a:endParaRPr lang="en-US" sz="3600" dirty="0">
              <a:solidFill>
                <a:srgbClr val="000000"/>
              </a:solidFill>
              <a:latin typeface="Cambria" pitchFamily="18" charset="0"/>
            </a:endParaRPr>
          </a:p>
        </p:txBody>
      </p:sp>
      <p:sp>
        <p:nvSpPr>
          <p:cNvPr id="17412" name="Oval 1050"/>
          <p:cNvSpPr>
            <a:spLocks noChangeArrowheads="1"/>
          </p:cNvSpPr>
          <p:nvPr/>
        </p:nvSpPr>
        <p:spPr bwMode="auto">
          <a:xfrm>
            <a:off x="3336925" y="2835275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7413" name="Oval 1051" descr="Dark vertical"/>
          <p:cNvSpPr>
            <a:spLocks noChangeArrowheads="1"/>
          </p:cNvSpPr>
          <p:nvPr/>
        </p:nvSpPr>
        <p:spPr bwMode="auto">
          <a:xfrm>
            <a:off x="3336925" y="3197225"/>
            <a:ext cx="304800" cy="304800"/>
          </a:xfrm>
          <a:prstGeom prst="ellipse">
            <a:avLst/>
          </a:prstGeom>
          <a:pattFill prst="dkVert">
            <a:fgClr>
              <a:srgbClr val="CD0329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7414" name="Oval 1052"/>
          <p:cNvSpPr>
            <a:spLocks noChangeArrowheads="1"/>
          </p:cNvSpPr>
          <p:nvPr/>
        </p:nvSpPr>
        <p:spPr bwMode="auto">
          <a:xfrm>
            <a:off x="3336925" y="3560763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7415" name="Oval 1053" descr="Dark vertical"/>
          <p:cNvSpPr>
            <a:spLocks noChangeArrowheads="1"/>
          </p:cNvSpPr>
          <p:nvPr/>
        </p:nvSpPr>
        <p:spPr bwMode="auto">
          <a:xfrm>
            <a:off x="3336925" y="3924300"/>
            <a:ext cx="304800" cy="304800"/>
          </a:xfrm>
          <a:prstGeom prst="ellipse">
            <a:avLst/>
          </a:prstGeom>
          <a:pattFill prst="dkVert">
            <a:fgClr>
              <a:srgbClr val="CD0329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7416" name="Oval 1054"/>
          <p:cNvSpPr>
            <a:spLocks noChangeArrowheads="1"/>
          </p:cNvSpPr>
          <p:nvPr/>
        </p:nvSpPr>
        <p:spPr bwMode="auto">
          <a:xfrm>
            <a:off x="3336925" y="4287838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7417" name="Oval 1055"/>
          <p:cNvSpPr>
            <a:spLocks noChangeArrowheads="1"/>
          </p:cNvSpPr>
          <p:nvPr/>
        </p:nvSpPr>
        <p:spPr bwMode="auto">
          <a:xfrm>
            <a:off x="3336925" y="4651375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7418" name="Oval 1056"/>
          <p:cNvSpPr>
            <a:spLocks noChangeArrowheads="1"/>
          </p:cNvSpPr>
          <p:nvPr/>
        </p:nvSpPr>
        <p:spPr bwMode="auto">
          <a:xfrm>
            <a:off x="3717925" y="283527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7419" name="Oval 1057"/>
          <p:cNvSpPr>
            <a:spLocks noChangeArrowheads="1"/>
          </p:cNvSpPr>
          <p:nvPr/>
        </p:nvSpPr>
        <p:spPr bwMode="auto">
          <a:xfrm>
            <a:off x="3717925" y="319722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7420" name="Oval 1058"/>
          <p:cNvSpPr>
            <a:spLocks noChangeArrowheads="1"/>
          </p:cNvSpPr>
          <p:nvPr/>
        </p:nvSpPr>
        <p:spPr bwMode="auto">
          <a:xfrm>
            <a:off x="3717925" y="3560763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7421" name="Oval 1059"/>
          <p:cNvSpPr>
            <a:spLocks noChangeArrowheads="1"/>
          </p:cNvSpPr>
          <p:nvPr/>
        </p:nvSpPr>
        <p:spPr bwMode="auto">
          <a:xfrm>
            <a:off x="3717925" y="392430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7422" name="Oval 1060"/>
          <p:cNvSpPr>
            <a:spLocks noChangeArrowheads="1"/>
          </p:cNvSpPr>
          <p:nvPr/>
        </p:nvSpPr>
        <p:spPr bwMode="auto">
          <a:xfrm>
            <a:off x="3717925" y="4287838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7423" name="Oval 1061"/>
          <p:cNvSpPr>
            <a:spLocks noChangeArrowheads="1"/>
          </p:cNvSpPr>
          <p:nvPr/>
        </p:nvSpPr>
        <p:spPr bwMode="auto">
          <a:xfrm>
            <a:off x="4098925" y="283527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7424" name="Oval 1062"/>
          <p:cNvSpPr>
            <a:spLocks noChangeArrowheads="1"/>
          </p:cNvSpPr>
          <p:nvPr/>
        </p:nvSpPr>
        <p:spPr bwMode="auto">
          <a:xfrm>
            <a:off x="4098925" y="319722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7425" name="Oval 1063"/>
          <p:cNvSpPr>
            <a:spLocks noChangeArrowheads="1"/>
          </p:cNvSpPr>
          <p:nvPr/>
        </p:nvSpPr>
        <p:spPr bwMode="auto">
          <a:xfrm>
            <a:off x="4098925" y="3560763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7426" name="Oval 1064"/>
          <p:cNvSpPr>
            <a:spLocks noChangeArrowheads="1"/>
          </p:cNvSpPr>
          <p:nvPr/>
        </p:nvSpPr>
        <p:spPr bwMode="auto">
          <a:xfrm>
            <a:off x="4098925" y="392430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7427" name="Oval 1065"/>
          <p:cNvSpPr>
            <a:spLocks noChangeArrowheads="1"/>
          </p:cNvSpPr>
          <p:nvPr/>
        </p:nvSpPr>
        <p:spPr bwMode="auto">
          <a:xfrm>
            <a:off x="4857750" y="428625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7428" name="Oval 1066"/>
          <p:cNvSpPr>
            <a:spLocks noChangeArrowheads="1"/>
          </p:cNvSpPr>
          <p:nvPr/>
        </p:nvSpPr>
        <p:spPr bwMode="auto">
          <a:xfrm>
            <a:off x="4479925" y="283527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7429" name="Oval 1067"/>
          <p:cNvSpPr>
            <a:spLocks noChangeArrowheads="1"/>
          </p:cNvSpPr>
          <p:nvPr/>
        </p:nvSpPr>
        <p:spPr bwMode="auto">
          <a:xfrm>
            <a:off x="4479925" y="319722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7430" name="Oval 1068"/>
          <p:cNvSpPr>
            <a:spLocks noChangeArrowheads="1"/>
          </p:cNvSpPr>
          <p:nvPr/>
        </p:nvSpPr>
        <p:spPr bwMode="auto">
          <a:xfrm>
            <a:off x="4479925" y="3560763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7431" name="Oval 1069"/>
          <p:cNvSpPr>
            <a:spLocks noChangeArrowheads="1"/>
          </p:cNvSpPr>
          <p:nvPr/>
        </p:nvSpPr>
        <p:spPr bwMode="auto">
          <a:xfrm>
            <a:off x="4479925" y="392430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7432" name="Oval 1070"/>
          <p:cNvSpPr>
            <a:spLocks noChangeArrowheads="1"/>
          </p:cNvSpPr>
          <p:nvPr/>
        </p:nvSpPr>
        <p:spPr bwMode="auto">
          <a:xfrm>
            <a:off x="4479925" y="428783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7433" name="Oval 1071"/>
          <p:cNvSpPr>
            <a:spLocks noChangeArrowheads="1"/>
          </p:cNvSpPr>
          <p:nvPr/>
        </p:nvSpPr>
        <p:spPr bwMode="auto">
          <a:xfrm>
            <a:off x="4860925" y="283527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7434" name="Oval 1072"/>
          <p:cNvSpPr>
            <a:spLocks noChangeArrowheads="1"/>
          </p:cNvSpPr>
          <p:nvPr/>
        </p:nvSpPr>
        <p:spPr bwMode="auto">
          <a:xfrm>
            <a:off x="4860925" y="319722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7435" name="Oval 1073"/>
          <p:cNvSpPr>
            <a:spLocks noChangeArrowheads="1"/>
          </p:cNvSpPr>
          <p:nvPr/>
        </p:nvSpPr>
        <p:spPr bwMode="auto">
          <a:xfrm>
            <a:off x="4860925" y="3560763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7436" name="Oval 1074"/>
          <p:cNvSpPr>
            <a:spLocks noChangeArrowheads="1"/>
          </p:cNvSpPr>
          <p:nvPr/>
        </p:nvSpPr>
        <p:spPr bwMode="auto">
          <a:xfrm>
            <a:off x="4860925" y="392430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7437" name="Oval 1075"/>
          <p:cNvSpPr>
            <a:spLocks noChangeArrowheads="1"/>
          </p:cNvSpPr>
          <p:nvPr/>
        </p:nvSpPr>
        <p:spPr bwMode="auto">
          <a:xfrm>
            <a:off x="4860925" y="465137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7438" name="Oval 1076"/>
          <p:cNvSpPr>
            <a:spLocks noChangeArrowheads="1"/>
          </p:cNvSpPr>
          <p:nvPr/>
        </p:nvSpPr>
        <p:spPr bwMode="auto">
          <a:xfrm>
            <a:off x="5241925" y="283527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7439" name="Oval 1077"/>
          <p:cNvSpPr>
            <a:spLocks noChangeArrowheads="1"/>
          </p:cNvSpPr>
          <p:nvPr/>
        </p:nvSpPr>
        <p:spPr bwMode="auto">
          <a:xfrm>
            <a:off x="5241925" y="319722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7440" name="Oval 1078"/>
          <p:cNvSpPr>
            <a:spLocks noChangeArrowheads="1"/>
          </p:cNvSpPr>
          <p:nvPr/>
        </p:nvSpPr>
        <p:spPr bwMode="auto">
          <a:xfrm>
            <a:off x="5241925" y="3560763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7441" name="Oval 1079"/>
          <p:cNvSpPr>
            <a:spLocks noChangeArrowheads="1"/>
          </p:cNvSpPr>
          <p:nvPr/>
        </p:nvSpPr>
        <p:spPr bwMode="auto">
          <a:xfrm>
            <a:off x="5241925" y="392430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7442" name="Oval 1080"/>
          <p:cNvSpPr>
            <a:spLocks noChangeArrowheads="1"/>
          </p:cNvSpPr>
          <p:nvPr/>
        </p:nvSpPr>
        <p:spPr bwMode="auto">
          <a:xfrm>
            <a:off x="5241925" y="428783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7443" name="Oval 1081"/>
          <p:cNvSpPr>
            <a:spLocks noChangeArrowheads="1"/>
          </p:cNvSpPr>
          <p:nvPr/>
        </p:nvSpPr>
        <p:spPr bwMode="auto">
          <a:xfrm>
            <a:off x="5622925" y="283527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7444" name="Oval 1082"/>
          <p:cNvSpPr>
            <a:spLocks noChangeArrowheads="1"/>
          </p:cNvSpPr>
          <p:nvPr/>
        </p:nvSpPr>
        <p:spPr bwMode="auto">
          <a:xfrm>
            <a:off x="5622925" y="319722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7445" name="Oval 1083"/>
          <p:cNvSpPr>
            <a:spLocks noChangeArrowheads="1"/>
          </p:cNvSpPr>
          <p:nvPr/>
        </p:nvSpPr>
        <p:spPr bwMode="auto">
          <a:xfrm>
            <a:off x="5622925" y="3560763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7446" name="Oval 1084"/>
          <p:cNvSpPr>
            <a:spLocks noChangeArrowheads="1"/>
          </p:cNvSpPr>
          <p:nvPr/>
        </p:nvSpPr>
        <p:spPr bwMode="auto">
          <a:xfrm>
            <a:off x="5622925" y="392430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7447" name="Oval 1085"/>
          <p:cNvSpPr>
            <a:spLocks noChangeArrowheads="1"/>
          </p:cNvSpPr>
          <p:nvPr/>
        </p:nvSpPr>
        <p:spPr bwMode="auto">
          <a:xfrm>
            <a:off x="5622925" y="428783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7448" name="Oval 1086"/>
          <p:cNvSpPr>
            <a:spLocks noChangeArrowheads="1"/>
          </p:cNvSpPr>
          <p:nvPr/>
        </p:nvSpPr>
        <p:spPr bwMode="auto">
          <a:xfrm>
            <a:off x="5622925" y="4651375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7449" name="Rectangle 1087"/>
          <p:cNvSpPr>
            <a:spLocks noChangeArrowheads="1"/>
          </p:cNvSpPr>
          <p:nvPr/>
        </p:nvSpPr>
        <p:spPr bwMode="auto">
          <a:xfrm>
            <a:off x="3276600" y="2751138"/>
            <a:ext cx="2714625" cy="2278062"/>
          </a:xfrm>
          <a:prstGeom prst="rect">
            <a:avLst/>
          </a:prstGeom>
          <a:noFill/>
          <a:ln w="28575">
            <a:solidFill>
              <a:srgbClr val="008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450" name="Oval 1102" descr="Dark vertical"/>
          <p:cNvSpPr>
            <a:spLocks noChangeArrowheads="1"/>
          </p:cNvSpPr>
          <p:nvPr/>
        </p:nvSpPr>
        <p:spPr bwMode="auto">
          <a:xfrm>
            <a:off x="3727450" y="4659313"/>
            <a:ext cx="304800" cy="304800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7451" name="Oval 1103" descr="Dark vertical"/>
          <p:cNvSpPr>
            <a:spLocks noChangeArrowheads="1"/>
          </p:cNvSpPr>
          <p:nvPr/>
        </p:nvSpPr>
        <p:spPr bwMode="auto">
          <a:xfrm>
            <a:off x="4108450" y="4659313"/>
            <a:ext cx="304800" cy="304800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7452" name="Oval 1104" descr="Dark vertical"/>
          <p:cNvSpPr>
            <a:spLocks noChangeArrowheads="1"/>
          </p:cNvSpPr>
          <p:nvPr/>
        </p:nvSpPr>
        <p:spPr bwMode="auto">
          <a:xfrm>
            <a:off x="4489450" y="4659313"/>
            <a:ext cx="304800" cy="304800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7453" name="Oval 1105" descr="Dark vertical"/>
          <p:cNvSpPr>
            <a:spLocks noChangeArrowheads="1"/>
          </p:cNvSpPr>
          <p:nvPr/>
        </p:nvSpPr>
        <p:spPr bwMode="auto">
          <a:xfrm>
            <a:off x="4102100" y="4291013"/>
            <a:ext cx="304800" cy="304800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7454" name="Oval 1106"/>
          <p:cNvSpPr>
            <a:spLocks noChangeArrowheads="1"/>
          </p:cNvSpPr>
          <p:nvPr/>
        </p:nvSpPr>
        <p:spPr bwMode="auto">
          <a:xfrm>
            <a:off x="5241925" y="4645025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7455" name="Line 1115"/>
          <p:cNvSpPr>
            <a:spLocks noChangeShapeType="1"/>
          </p:cNvSpPr>
          <p:nvPr/>
        </p:nvSpPr>
        <p:spPr bwMode="auto">
          <a:xfrm flipH="1">
            <a:off x="3884613" y="2193925"/>
            <a:ext cx="1587" cy="473075"/>
          </a:xfrm>
          <a:prstGeom prst="line">
            <a:avLst/>
          </a:prstGeom>
          <a:noFill/>
          <a:ln w="952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456" name="Line 1116"/>
          <p:cNvSpPr>
            <a:spLocks noChangeShapeType="1"/>
          </p:cNvSpPr>
          <p:nvPr/>
        </p:nvSpPr>
        <p:spPr bwMode="auto">
          <a:xfrm flipH="1">
            <a:off x="3502025" y="2209800"/>
            <a:ext cx="0" cy="457200"/>
          </a:xfrm>
          <a:prstGeom prst="line">
            <a:avLst/>
          </a:prstGeom>
          <a:noFill/>
          <a:ln w="952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457" name="Line 1117"/>
          <p:cNvSpPr>
            <a:spLocks noChangeShapeType="1"/>
          </p:cNvSpPr>
          <p:nvPr/>
        </p:nvSpPr>
        <p:spPr bwMode="auto">
          <a:xfrm flipH="1">
            <a:off x="4284663" y="2193925"/>
            <a:ext cx="1587" cy="473075"/>
          </a:xfrm>
          <a:prstGeom prst="line">
            <a:avLst/>
          </a:prstGeom>
          <a:noFill/>
          <a:ln w="952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458" name="Line 1118"/>
          <p:cNvSpPr>
            <a:spLocks noChangeShapeType="1"/>
          </p:cNvSpPr>
          <p:nvPr/>
        </p:nvSpPr>
        <p:spPr bwMode="auto">
          <a:xfrm flipH="1">
            <a:off x="4665663" y="2193925"/>
            <a:ext cx="1587" cy="473075"/>
          </a:xfrm>
          <a:prstGeom prst="line">
            <a:avLst/>
          </a:prstGeom>
          <a:noFill/>
          <a:ln w="952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459" name="Line 1119"/>
          <p:cNvSpPr>
            <a:spLocks noChangeShapeType="1"/>
          </p:cNvSpPr>
          <p:nvPr/>
        </p:nvSpPr>
        <p:spPr bwMode="auto">
          <a:xfrm flipH="1">
            <a:off x="5046663" y="2193925"/>
            <a:ext cx="1587" cy="473075"/>
          </a:xfrm>
          <a:prstGeom prst="line">
            <a:avLst/>
          </a:prstGeom>
          <a:noFill/>
          <a:ln w="952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460" name="Line 1120"/>
          <p:cNvSpPr>
            <a:spLocks noChangeShapeType="1"/>
          </p:cNvSpPr>
          <p:nvPr/>
        </p:nvSpPr>
        <p:spPr bwMode="auto">
          <a:xfrm flipH="1">
            <a:off x="5427663" y="2193925"/>
            <a:ext cx="1587" cy="473075"/>
          </a:xfrm>
          <a:prstGeom prst="line">
            <a:avLst/>
          </a:prstGeom>
          <a:noFill/>
          <a:ln w="952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461" name="Line 1121"/>
          <p:cNvSpPr>
            <a:spLocks noChangeShapeType="1"/>
          </p:cNvSpPr>
          <p:nvPr/>
        </p:nvSpPr>
        <p:spPr bwMode="auto">
          <a:xfrm flipH="1">
            <a:off x="5794375" y="2193925"/>
            <a:ext cx="1588" cy="473075"/>
          </a:xfrm>
          <a:prstGeom prst="line">
            <a:avLst/>
          </a:prstGeom>
          <a:noFill/>
          <a:ln w="952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462" name="Oval 1108" descr="Dark vertical"/>
          <p:cNvSpPr>
            <a:spLocks noChangeArrowheads="1"/>
          </p:cNvSpPr>
          <p:nvPr/>
        </p:nvSpPr>
        <p:spPr bwMode="auto">
          <a:xfrm>
            <a:off x="3349625" y="1812925"/>
            <a:ext cx="304800" cy="304800"/>
          </a:xfrm>
          <a:prstGeom prst="ellipse">
            <a:avLst/>
          </a:prstGeom>
          <a:pattFill prst="dkVert">
            <a:fgClr>
              <a:srgbClr val="CD0329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7463" name="Oval 1108" descr="Dark vertical"/>
          <p:cNvSpPr>
            <a:spLocks noChangeArrowheads="1"/>
          </p:cNvSpPr>
          <p:nvPr/>
        </p:nvSpPr>
        <p:spPr bwMode="auto">
          <a:xfrm>
            <a:off x="3730625" y="1812925"/>
            <a:ext cx="304800" cy="304800"/>
          </a:xfrm>
          <a:prstGeom prst="ellipse">
            <a:avLst/>
          </a:prstGeom>
          <a:pattFill prst="dkVert">
            <a:fgClr>
              <a:srgbClr val="CD0329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7464" name="Oval 1108" descr="Dark vertical"/>
          <p:cNvSpPr>
            <a:spLocks noChangeArrowheads="1"/>
          </p:cNvSpPr>
          <p:nvPr/>
        </p:nvSpPr>
        <p:spPr bwMode="auto">
          <a:xfrm>
            <a:off x="4113213" y="1812925"/>
            <a:ext cx="304800" cy="304800"/>
          </a:xfrm>
          <a:prstGeom prst="ellipse">
            <a:avLst/>
          </a:prstGeom>
          <a:pattFill prst="dkVert">
            <a:fgClr>
              <a:srgbClr val="CD0329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7465" name="Oval 1108" descr="Dark vertical"/>
          <p:cNvSpPr>
            <a:spLocks noChangeArrowheads="1"/>
          </p:cNvSpPr>
          <p:nvPr/>
        </p:nvSpPr>
        <p:spPr bwMode="auto">
          <a:xfrm>
            <a:off x="5638800" y="1812925"/>
            <a:ext cx="304800" cy="304800"/>
          </a:xfrm>
          <a:prstGeom prst="ellipse">
            <a:avLst/>
          </a:prstGeom>
          <a:pattFill prst="dkVert">
            <a:fgClr>
              <a:srgbClr val="CD0329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7466" name="Oval 1108" descr="Dark vertical"/>
          <p:cNvSpPr>
            <a:spLocks noChangeArrowheads="1"/>
          </p:cNvSpPr>
          <p:nvPr/>
        </p:nvSpPr>
        <p:spPr bwMode="auto">
          <a:xfrm>
            <a:off x="4494213" y="1812925"/>
            <a:ext cx="304800" cy="304800"/>
          </a:xfrm>
          <a:prstGeom prst="ellipse">
            <a:avLst/>
          </a:prstGeom>
          <a:pattFill prst="dkVert">
            <a:fgClr>
              <a:srgbClr val="CD0329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7467" name="Oval 1108" descr="Dark vertical"/>
          <p:cNvSpPr>
            <a:spLocks noChangeArrowheads="1"/>
          </p:cNvSpPr>
          <p:nvPr/>
        </p:nvSpPr>
        <p:spPr bwMode="auto">
          <a:xfrm>
            <a:off x="4876800" y="1812925"/>
            <a:ext cx="304800" cy="304800"/>
          </a:xfrm>
          <a:prstGeom prst="ellipse">
            <a:avLst/>
          </a:prstGeom>
          <a:pattFill prst="dkVert">
            <a:fgClr>
              <a:srgbClr val="CD0329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7468" name="Oval 1108" descr="Dark vertical"/>
          <p:cNvSpPr>
            <a:spLocks noChangeArrowheads="1"/>
          </p:cNvSpPr>
          <p:nvPr/>
        </p:nvSpPr>
        <p:spPr bwMode="auto">
          <a:xfrm>
            <a:off x="5257800" y="1812925"/>
            <a:ext cx="304800" cy="304800"/>
          </a:xfrm>
          <a:prstGeom prst="ellipse">
            <a:avLst/>
          </a:prstGeom>
          <a:pattFill prst="dkVert">
            <a:fgClr>
              <a:srgbClr val="CD0329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" name="Down Arrow 1"/>
          <p:cNvSpPr/>
          <p:nvPr/>
        </p:nvSpPr>
        <p:spPr bwMode="auto">
          <a:xfrm rot="5400000">
            <a:off x="6738143" y="1285082"/>
            <a:ext cx="838200" cy="1360487"/>
          </a:xfrm>
          <a:prstGeom prst="downArrow">
            <a:avLst/>
          </a:prstGeom>
          <a:solidFill>
            <a:schemeClr val="bg1">
              <a:lumMod val="85000"/>
            </a:schemeClr>
          </a:solidFill>
          <a:ln w="9525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charset="0"/>
              <a:ea typeface="ＭＳ Ｐゴシック" pitchFamily="1" charset="-128"/>
            </a:endParaRPr>
          </a:p>
        </p:txBody>
      </p:sp>
      <p:sp>
        <p:nvSpPr>
          <p:cNvPr id="3" name="Rectangle 2"/>
          <p:cNvSpPr/>
          <p:nvPr/>
        </p:nvSpPr>
        <p:spPr>
          <a:xfrm>
            <a:off x="7895516" y="1567764"/>
            <a:ext cx="870658" cy="7848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500" dirty="0" smtClean="0">
                <a:solidFill>
                  <a:srgbClr val="000000"/>
                </a:solidFill>
                <a:latin typeface="Cambria" pitchFamily="18" charset="0"/>
              </a:rPr>
              <a:t>possible moves for red</a:t>
            </a:r>
            <a:endParaRPr lang="en-US" sz="1500" dirty="0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" name="Ink 3"/>
              <p14:cNvContentPartPr/>
              <p14:nvPr/>
            </p14:nvContentPartPr>
            <p14:xfrm>
              <a:off x="3146400" y="851760"/>
              <a:ext cx="4059360" cy="1062720"/>
            </p14:xfrm>
          </p:contentPart>
        </mc:Choice>
        <mc:Fallback xmlns="">
          <p:pic>
            <p:nvPicPr>
              <p:cNvPr id="4" name="Ink 3"/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136320" y="839520"/>
                <a:ext cx="4071960" cy="10861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21311642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218" name="Picture 73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2218" t="25459" r="4173" b="8566"/>
          <a:stretch>
            <a:fillRect/>
          </a:stretch>
        </p:blipFill>
        <p:spPr bwMode="auto">
          <a:xfrm>
            <a:off x="228600" y="228600"/>
            <a:ext cx="7239000" cy="62214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3" name="Right Arrow 2"/>
          <p:cNvSpPr/>
          <p:nvPr/>
        </p:nvSpPr>
        <p:spPr bwMode="auto">
          <a:xfrm rot="10173877">
            <a:off x="3992678" y="2213887"/>
            <a:ext cx="685800" cy="533400"/>
          </a:xfrm>
          <a:prstGeom prst="rightArrow">
            <a:avLst/>
          </a:prstGeom>
          <a:solidFill>
            <a:srgbClr val="0B04FF"/>
          </a:solidFill>
          <a:ln w="9525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-106" charset="0"/>
              <a:ea typeface="ＭＳ Ｐゴシック" pitchFamily="-106" charset="-128"/>
              <a:cs typeface="ＭＳ Ｐゴシック" pitchFamily="-106" charset="-128"/>
            </a:endParaRPr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2" name="Ink 1"/>
              <p14:cNvContentPartPr/>
              <p14:nvPr/>
            </p14:nvContentPartPr>
            <p14:xfrm>
              <a:off x="2810160" y="2380320"/>
              <a:ext cx="2630880" cy="3736800"/>
            </p14:xfrm>
          </p:contentPart>
        </mc:Choice>
        <mc:Fallback xmlns="">
          <p:pic>
            <p:nvPicPr>
              <p:cNvPr id="2" name="Ink 1"/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2794320" y="2364480"/>
                <a:ext cx="2655000" cy="37688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73733865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ounded Rectangle 2"/>
          <p:cNvSpPr/>
          <p:nvPr/>
        </p:nvSpPr>
        <p:spPr bwMode="auto">
          <a:xfrm>
            <a:off x="228600" y="3352800"/>
            <a:ext cx="8763000" cy="3200400"/>
          </a:xfrm>
          <a:prstGeom prst="roundRect">
            <a:avLst/>
          </a:prstGeom>
          <a:solidFill>
            <a:srgbClr val="CCECFF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charset="0"/>
              <a:ea typeface="ＭＳ Ｐゴシック" pitchFamily="1" charset="-128"/>
            </a:endParaRPr>
          </a:p>
        </p:txBody>
      </p:sp>
      <p:sp>
        <p:nvSpPr>
          <p:cNvPr id="22530" name="Text Box 5"/>
          <p:cNvSpPr txBox="1">
            <a:spLocks noChangeArrowheads="1"/>
          </p:cNvSpPr>
          <p:nvPr/>
        </p:nvSpPr>
        <p:spPr bwMode="auto">
          <a:xfrm>
            <a:off x="865188" y="139700"/>
            <a:ext cx="7315200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3600" b="1">
                <a:latin typeface="Courier New" pitchFamily="49" charset="0"/>
              </a:rPr>
              <a:t>scoreBoard</a:t>
            </a:r>
            <a:r>
              <a:rPr lang="en-US" sz="3600" b="1">
                <a:latin typeface="Calibri" pitchFamily="34" charset="0"/>
              </a:rPr>
              <a:t>   </a:t>
            </a:r>
            <a:r>
              <a:rPr lang="en-US" sz="3600">
                <a:latin typeface="Calibri" pitchFamily="34" charset="0"/>
              </a:rPr>
              <a:t>vs.</a:t>
            </a:r>
            <a:r>
              <a:rPr lang="en-US" sz="3600" b="1">
                <a:latin typeface="Calibri" pitchFamily="34" charset="0"/>
              </a:rPr>
              <a:t>  </a:t>
            </a:r>
            <a:r>
              <a:rPr lang="en-US" sz="3600" b="1">
                <a:latin typeface="Courier New" pitchFamily="49" charset="0"/>
              </a:rPr>
              <a:t>scoresFor</a:t>
            </a:r>
          </a:p>
        </p:txBody>
      </p:sp>
      <p:sp>
        <p:nvSpPr>
          <p:cNvPr id="22531" name="Text Box 6"/>
          <p:cNvSpPr txBox="1">
            <a:spLocks noChangeArrowheads="1"/>
          </p:cNvSpPr>
          <p:nvPr/>
        </p:nvSpPr>
        <p:spPr bwMode="auto">
          <a:xfrm>
            <a:off x="431800" y="1277938"/>
            <a:ext cx="68072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b="1" dirty="0" err="1">
                <a:latin typeface="Courier New" pitchFamily="49" charset="0"/>
              </a:rPr>
              <a:t>scoreBoard</a:t>
            </a:r>
            <a:r>
              <a:rPr lang="en-US" b="1" dirty="0">
                <a:latin typeface="Courier New" pitchFamily="49" charset="0"/>
              </a:rPr>
              <a:t>(</a:t>
            </a:r>
            <a:r>
              <a:rPr lang="en-US" b="1" dirty="0" err="1">
                <a:latin typeface="Courier New" pitchFamily="49" charset="0"/>
              </a:rPr>
              <a:t>self,b</a:t>
            </a:r>
            <a:r>
              <a:rPr lang="en-US" b="1" dirty="0">
                <a:latin typeface="Courier New" pitchFamily="49" charset="0"/>
              </a:rPr>
              <a:t>)</a:t>
            </a:r>
            <a:r>
              <a:rPr lang="en-US" dirty="0">
                <a:latin typeface="Times" charset="0"/>
              </a:rPr>
              <a:t>  </a:t>
            </a:r>
            <a:r>
              <a:rPr lang="en-US" dirty="0" smtClean="0">
                <a:latin typeface="Cambria" panose="02040503050406030204" pitchFamily="18" charset="0"/>
              </a:rPr>
              <a:t>looks ahead 0 moves</a:t>
            </a:r>
            <a:endParaRPr lang="en-US" dirty="0">
              <a:solidFill>
                <a:srgbClr val="0B04FF"/>
              </a:solidFill>
              <a:latin typeface="Cambria" panose="02040503050406030204" pitchFamily="18" charset="0"/>
            </a:endParaRPr>
          </a:p>
        </p:txBody>
      </p:sp>
      <p:sp>
        <p:nvSpPr>
          <p:cNvPr id="22532" name="Rectangle 9"/>
          <p:cNvSpPr>
            <a:spLocks noChangeArrowheads="1"/>
          </p:cNvSpPr>
          <p:nvPr/>
        </p:nvSpPr>
        <p:spPr bwMode="auto">
          <a:xfrm>
            <a:off x="7543800" y="1282700"/>
            <a:ext cx="101515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>
                <a:latin typeface="Cambria" panose="02040503050406030204" pitchFamily="18" charset="0"/>
              </a:rPr>
              <a:t> </a:t>
            </a:r>
            <a:r>
              <a:rPr lang="en-US" b="1" i="1">
                <a:latin typeface="Cambria" panose="02040503050406030204" pitchFamily="18" charset="0"/>
              </a:rPr>
              <a:t>0-ply</a:t>
            </a:r>
            <a:r>
              <a:rPr lang="en-US">
                <a:latin typeface="Cambria" panose="02040503050406030204" pitchFamily="18" charset="0"/>
              </a:rPr>
              <a:t> </a:t>
            </a:r>
          </a:p>
        </p:txBody>
      </p:sp>
      <p:sp>
        <p:nvSpPr>
          <p:cNvPr id="22533" name="Text Box 11"/>
          <p:cNvSpPr txBox="1">
            <a:spLocks noChangeArrowheads="1"/>
          </p:cNvSpPr>
          <p:nvPr/>
        </p:nvSpPr>
        <p:spPr bwMode="auto">
          <a:xfrm>
            <a:off x="431800" y="3589337"/>
            <a:ext cx="7037388" cy="830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b="1" dirty="0" err="1">
                <a:latin typeface="Courier New" pitchFamily="49" charset="0"/>
              </a:rPr>
              <a:t>scoresFor</a:t>
            </a:r>
            <a:r>
              <a:rPr lang="en-US" b="1" dirty="0">
                <a:latin typeface="Courier New" pitchFamily="49" charset="0"/>
              </a:rPr>
              <a:t>(</a:t>
            </a:r>
            <a:r>
              <a:rPr lang="en-US" b="1" dirty="0" err="1">
                <a:latin typeface="Courier New" pitchFamily="49" charset="0"/>
              </a:rPr>
              <a:t>self,b</a:t>
            </a:r>
            <a:r>
              <a:rPr lang="en-US" b="1" dirty="0">
                <a:latin typeface="Courier New" pitchFamily="49" charset="0"/>
              </a:rPr>
              <a:t>)</a:t>
            </a:r>
            <a:r>
              <a:rPr lang="en-US" dirty="0">
                <a:solidFill>
                  <a:srgbClr val="0902AB"/>
                </a:solidFill>
              </a:rPr>
              <a:t> </a:t>
            </a:r>
            <a:r>
              <a:rPr lang="en-US" dirty="0">
                <a:latin typeface="Cambria" panose="02040503050406030204" pitchFamily="18" charset="0"/>
              </a:rPr>
              <a:t>returns a </a:t>
            </a:r>
            <a:r>
              <a:rPr lang="en-US" b="1" dirty="0">
                <a:solidFill>
                  <a:srgbClr val="0B04FF"/>
                </a:solidFill>
                <a:latin typeface="Cambria" panose="02040503050406030204" pitchFamily="18" charset="0"/>
              </a:rPr>
              <a:t>LIST</a:t>
            </a:r>
            <a:r>
              <a:rPr lang="en-US" dirty="0">
                <a:latin typeface="Cambria" panose="02040503050406030204" pitchFamily="18" charset="0"/>
              </a:rPr>
              <a:t> of scores:</a:t>
            </a:r>
            <a:r>
              <a:rPr lang="en-US" dirty="0">
                <a:solidFill>
                  <a:srgbClr val="0902AB"/>
                </a:solidFill>
                <a:latin typeface="Cambria" panose="02040503050406030204" pitchFamily="18" charset="0"/>
              </a:rPr>
              <a:t> </a:t>
            </a:r>
            <a:r>
              <a:rPr lang="en-US" i="1" dirty="0">
                <a:latin typeface="Cambria" panose="02040503050406030204" pitchFamily="18" charset="0"/>
              </a:rPr>
              <a:t>one for each column a player might move next…</a:t>
            </a:r>
            <a:endParaRPr lang="en-US" dirty="0">
              <a:latin typeface="Cambria" panose="02040503050406030204" pitchFamily="18" charset="0"/>
            </a:endParaRPr>
          </a:p>
        </p:txBody>
      </p:sp>
      <p:sp>
        <p:nvSpPr>
          <p:cNvPr id="22534" name="Rectangle 10"/>
          <p:cNvSpPr>
            <a:spLocks noChangeArrowheads="1"/>
          </p:cNvSpPr>
          <p:nvPr/>
        </p:nvSpPr>
        <p:spPr bwMode="auto">
          <a:xfrm>
            <a:off x="7543800" y="4567535"/>
            <a:ext cx="101515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>
                <a:latin typeface="Cambria" panose="02040503050406030204" pitchFamily="18" charset="0"/>
              </a:rPr>
              <a:t> </a:t>
            </a:r>
            <a:r>
              <a:rPr lang="en-US" b="1" i="1">
                <a:latin typeface="Cambria" panose="02040503050406030204" pitchFamily="18" charset="0"/>
              </a:rPr>
              <a:t>1-ply</a:t>
            </a:r>
            <a:r>
              <a:rPr lang="en-US">
                <a:latin typeface="Cambria" panose="02040503050406030204" pitchFamily="18" charset="0"/>
              </a:rPr>
              <a:t> </a:t>
            </a:r>
          </a:p>
        </p:txBody>
      </p:sp>
      <p:sp>
        <p:nvSpPr>
          <p:cNvPr id="22535" name="Rectangle 72"/>
          <p:cNvSpPr>
            <a:spLocks noChangeArrowheads="1"/>
          </p:cNvSpPr>
          <p:nvPr/>
        </p:nvSpPr>
        <p:spPr bwMode="auto">
          <a:xfrm>
            <a:off x="7543800" y="5177135"/>
            <a:ext cx="101515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>
                <a:latin typeface="Cambria" panose="02040503050406030204" pitchFamily="18" charset="0"/>
              </a:rPr>
              <a:t> </a:t>
            </a:r>
            <a:r>
              <a:rPr lang="en-US" b="1" i="1">
                <a:latin typeface="Cambria" panose="02040503050406030204" pitchFamily="18" charset="0"/>
              </a:rPr>
              <a:t>2-ply</a:t>
            </a:r>
            <a:r>
              <a:rPr lang="en-US">
                <a:latin typeface="Cambria" panose="02040503050406030204" pitchFamily="18" charset="0"/>
              </a:rPr>
              <a:t> </a:t>
            </a:r>
          </a:p>
        </p:txBody>
      </p:sp>
      <p:sp>
        <p:nvSpPr>
          <p:cNvPr id="22536" name="Rectangle 72"/>
          <p:cNvSpPr>
            <a:spLocks noChangeArrowheads="1"/>
          </p:cNvSpPr>
          <p:nvPr/>
        </p:nvSpPr>
        <p:spPr bwMode="auto">
          <a:xfrm>
            <a:off x="7516132" y="5793432"/>
            <a:ext cx="1070486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sz="1800" b="1" i="1" dirty="0" smtClean="0">
                <a:latin typeface="Cambria" panose="02040503050406030204" pitchFamily="18" charset="0"/>
              </a:rPr>
              <a:t>any</a:t>
            </a:r>
            <a:r>
              <a:rPr lang="en-US" sz="1800" dirty="0" smtClean="0">
                <a:latin typeface="Cambria" panose="02040503050406030204" pitchFamily="18" charset="0"/>
              </a:rPr>
              <a:t> ply…</a:t>
            </a:r>
            <a:endParaRPr lang="en-US" sz="1800" dirty="0">
              <a:latin typeface="Cambria" panose="02040503050406030204" pitchFamily="18" charset="0"/>
            </a:endParaRPr>
          </a:p>
        </p:txBody>
      </p:sp>
      <p:sp>
        <p:nvSpPr>
          <p:cNvPr id="22538" name="Rectangle 13"/>
          <p:cNvSpPr>
            <a:spLocks noChangeArrowheads="1"/>
          </p:cNvSpPr>
          <p:nvPr/>
        </p:nvSpPr>
        <p:spPr bwMode="auto">
          <a:xfrm>
            <a:off x="7839618" y="1755775"/>
            <a:ext cx="423514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000">
                <a:solidFill>
                  <a:srgbClr val="000000"/>
                </a:solidFill>
                <a:latin typeface="Cambria" panose="02040503050406030204" pitchFamily="18" charset="0"/>
              </a:rPr>
              <a:t>only</a:t>
            </a:r>
            <a:endParaRPr lang="en-US">
              <a:solidFill>
                <a:srgbClr val="000000"/>
              </a:solidFill>
              <a:latin typeface="Cambria" panose="02040503050406030204" pitchFamily="18" charset="0"/>
            </a:endParaRPr>
          </a:p>
        </p:txBody>
      </p:sp>
      <p:sp>
        <p:nvSpPr>
          <p:cNvPr id="22539" name="Rectangle 10"/>
          <p:cNvSpPr>
            <a:spLocks noChangeArrowheads="1"/>
          </p:cNvSpPr>
          <p:nvPr/>
        </p:nvSpPr>
        <p:spPr bwMode="auto">
          <a:xfrm>
            <a:off x="7543800" y="3949997"/>
            <a:ext cx="101515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dirty="0">
                <a:latin typeface="Cambria" panose="02040503050406030204" pitchFamily="18" charset="0"/>
              </a:rPr>
              <a:t> </a:t>
            </a:r>
            <a:r>
              <a:rPr lang="en-US" b="1" i="1" dirty="0">
                <a:latin typeface="Cambria" panose="02040503050406030204" pitchFamily="18" charset="0"/>
              </a:rPr>
              <a:t>0-ply</a:t>
            </a:r>
            <a:r>
              <a:rPr lang="en-US" dirty="0">
                <a:latin typeface="Cambria" panose="02040503050406030204" pitchFamily="18" charset="0"/>
              </a:rPr>
              <a:t> </a:t>
            </a:r>
          </a:p>
        </p:txBody>
      </p:sp>
      <p:sp>
        <p:nvSpPr>
          <p:cNvPr id="24590" name="Rectangle 1"/>
          <p:cNvSpPr>
            <a:spLocks noChangeArrowheads="1"/>
          </p:cNvSpPr>
          <p:nvPr/>
        </p:nvSpPr>
        <p:spPr bwMode="auto">
          <a:xfrm>
            <a:off x="1300090" y="2041706"/>
            <a:ext cx="4895123" cy="461665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dirty="0">
                <a:latin typeface="Cambria" panose="02040503050406030204" pitchFamily="18" charset="0"/>
              </a:rPr>
              <a:t>it </a:t>
            </a:r>
            <a:r>
              <a:rPr lang="en-US" b="1" dirty="0">
                <a:latin typeface="Cambria" panose="02040503050406030204" pitchFamily="18" charset="0"/>
              </a:rPr>
              <a:t>scores</a:t>
            </a:r>
            <a:r>
              <a:rPr lang="en-US" dirty="0">
                <a:latin typeface="Cambria" panose="02040503050406030204" pitchFamily="18" charset="0"/>
              </a:rPr>
              <a:t> the </a:t>
            </a:r>
            <a:r>
              <a:rPr lang="en-US" b="1" dirty="0">
                <a:latin typeface="Cambria" panose="02040503050406030204" pitchFamily="18" charset="0"/>
              </a:rPr>
              <a:t>board</a:t>
            </a:r>
            <a:r>
              <a:rPr lang="en-US" dirty="0">
                <a:latin typeface="Cambria" panose="02040503050406030204" pitchFamily="18" charset="0"/>
              </a:rPr>
              <a:t> as it stands </a:t>
            </a:r>
            <a:r>
              <a:rPr lang="en-US" i="1" dirty="0">
                <a:latin typeface="Cambria" panose="02040503050406030204" pitchFamily="18" charset="0"/>
              </a:rPr>
              <a:t>now</a:t>
            </a:r>
          </a:p>
        </p:txBody>
      </p:sp>
      <p:sp>
        <p:nvSpPr>
          <p:cNvPr id="22541" name="Rectangle 16"/>
          <p:cNvSpPr>
            <a:spLocks noChangeArrowheads="1"/>
          </p:cNvSpPr>
          <p:nvPr/>
        </p:nvSpPr>
        <p:spPr bwMode="auto">
          <a:xfrm>
            <a:off x="762000" y="5646003"/>
            <a:ext cx="5943600" cy="830997"/>
          </a:xfrm>
          <a:prstGeom prst="rect">
            <a:avLst/>
          </a:prstGeom>
          <a:noFill/>
          <a:ln>
            <a:noFill/>
          </a:ln>
          <a:extLst/>
        </p:spPr>
        <p:txBody>
          <a:bodyPr wrap="square">
            <a:spAutoFit/>
          </a:bodyPr>
          <a:lstStyle/>
          <a:p>
            <a:pPr algn="ctr"/>
            <a:r>
              <a:rPr lang="en-US" dirty="0">
                <a:latin typeface="Cambria" panose="02040503050406030204" pitchFamily="18" charset="0"/>
              </a:rPr>
              <a:t>it gives a separate </a:t>
            </a:r>
            <a:r>
              <a:rPr lang="en-US" b="1" u="sng" dirty="0">
                <a:latin typeface="Cambria" panose="02040503050406030204" pitchFamily="18" charset="0"/>
              </a:rPr>
              <a:t>score</a:t>
            </a:r>
            <a:r>
              <a:rPr lang="en-US" dirty="0">
                <a:latin typeface="Cambria" panose="02040503050406030204" pitchFamily="18" charset="0"/>
              </a:rPr>
              <a:t> </a:t>
            </a:r>
            <a:r>
              <a:rPr lang="en-US" b="1" u="sng" dirty="0">
                <a:latin typeface="Cambria" panose="02040503050406030204" pitchFamily="18" charset="0"/>
              </a:rPr>
              <a:t>for</a:t>
            </a:r>
            <a:r>
              <a:rPr lang="en-US" dirty="0">
                <a:latin typeface="Cambria" panose="02040503050406030204" pitchFamily="18" charset="0"/>
              </a:rPr>
              <a:t> each </a:t>
            </a:r>
            <a:r>
              <a:rPr lang="en-US" dirty="0" smtClean="0">
                <a:latin typeface="Cambria" panose="02040503050406030204" pitchFamily="18" charset="0"/>
              </a:rPr>
              <a:t>column, considering moves </a:t>
            </a:r>
            <a:r>
              <a:rPr lang="en-US" dirty="0">
                <a:latin typeface="Cambria" panose="02040503050406030204" pitchFamily="18" charset="0"/>
              </a:rPr>
              <a:t>up to </a:t>
            </a:r>
            <a:r>
              <a:rPr lang="en-US" i="1" dirty="0">
                <a:latin typeface="Cambria" panose="02040503050406030204" pitchFamily="18" charset="0"/>
              </a:rPr>
              <a:t>n-ply</a:t>
            </a:r>
            <a:endParaRPr lang="en-US" b="1" i="1" dirty="0">
              <a:latin typeface="Cambria" panose="02040503050406030204" pitchFamily="18" charset="0"/>
            </a:endParaRPr>
          </a:p>
        </p:txBody>
      </p:sp>
      <p:sp>
        <p:nvSpPr>
          <p:cNvPr id="2" name="TextBox 1"/>
          <p:cNvSpPr txBox="1"/>
          <p:nvPr/>
        </p:nvSpPr>
        <p:spPr>
          <a:xfrm>
            <a:off x="609600" y="4643735"/>
            <a:ext cx="6172200" cy="461665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b="1" dirty="0" smtClean="0">
                <a:solidFill>
                  <a:srgbClr val="0B04FF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[ 50, 50, 50, 100, 50, 50, 50 ]</a:t>
            </a:r>
            <a:endParaRPr lang="en-US" b="1" dirty="0">
              <a:solidFill>
                <a:srgbClr val="0B04FF"/>
              </a:solidFill>
              <a:latin typeface="Courier New" panose="02070309020205020404" pitchFamily="49" charset="0"/>
              <a:cs typeface="Courier New" panose="02070309020205020404" pitchFamily="49" charset="0"/>
            </a:endParaRPr>
          </a:p>
        </p:txBody>
      </p:sp>
      <p:sp>
        <p:nvSpPr>
          <p:cNvPr id="4" name="Rectangle 3"/>
          <p:cNvSpPr/>
          <p:nvPr/>
        </p:nvSpPr>
        <p:spPr>
          <a:xfrm>
            <a:off x="1976960" y="5122486"/>
            <a:ext cx="3437479" cy="3231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500" dirty="0" smtClean="0">
                <a:latin typeface="Cambria" panose="02040503050406030204" pitchFamily="18" charset="0"/>
              </a:rPr>
              <a:t>example of an output from </a:t>
            </a:r>
            <a:r>
              <a:rPr lang="en-US" sz="1500" b="1" dirty="0" err="1" smtClean="0">
                <a:latin typeface="Courier New" panose="02070309020205020404" pitchFamily="49" charset="0"/>
                <a:cs typeface="Courier New" panose="02070309020205020404" pitchFamily="49" charset="0"/>
              </a:rPr>
              <a:t>scoresFor</a:t>
            </a:r>
            <a:endParaRPr lang="en-US" sz="1500" b="1" dirty="0">
              <a:latin typeface="Courier New" panose="02070309020205020404" pitchFamily="49" charset="0"/>
              <a:cs typeface="Courier New" panose="02070309020205020404" pitchFamily="49" charset="0"/>
            </a:endParaRPr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5" name="Ink 4"/>
              <p14:cNvContentPartPr/>
              <p14:nvPr/>
            </p14:nvContentPartPr>
            <p14:xfrm>
              <a:off x="561960" y="3518640"/>
              <a:ext cx="6412320" cy="1613160"/>
            </p14:xfrm>
          </p:contentPart>
        </mc:Choice>
        <mc:Fallback xmlns="">
          <p:pic>
            <p:nvPicPr>
              <p:cNvPr id="5" name="Ink 4"/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549720" y="3506400"/>
                <a:ext cx="6437520" cy="16376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61049923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ounded Rectangle 2"/>
          <p:cNvSpPr/>
          <p:nvPr/>
        </p:nvSpPr>
        <p:spPr bwMode="auto">
          <a:xfrm>
            <a:off x="228600" y="3352800"/>
            <a:ext cx="8763000" cy="3200400"/>
          </a:xfrm>
          <a:prstGeom prst="roundRect">
            <a:avLst/>
          </a:prstGeom>
          <a:solidFill>
            <a:srgbClr val="CCECFF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charset="0"/>
              <a:ea typeface="ＭＳ Ｐゴシック" pitchFamily="1" charset="-128"/>
            </a:endParaRPr>
          </a:p>
        </p:txBody>
      </p:sp>
      <p:sp>
        <p:nvSpPr>
          <p:cNvPr id="22530" name="Text Box 5"/>
          <p:cNvSpPr txBox="1">
            <a:spLocks noChangeArrowheads="1"/>
          </p:cNvSpPr>
          <p:nvPr/>
        </p:nvSpPr>
        <p:spPr bwMode="auto">
          <a:xfrm>
            <a:off x="865188" y="139700"/>
            <a:ext cx="7315200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3600" b="1">
                <a:latin typeface="Courier New" pitchFamily="49" charset="0"/>
              </a:rPr>
              <a:t>scoreBoard</a:t>
            </a:r>
            <a:r>
              <a:rPr lang="en-US" sz="3600" b="1">
                <a:latin typeface="Calibri" pitchFamily="34" charset="0"/>
              </a:rPr>
              <a:t>   </a:t>
            </a:r>
            <a:r>
              <a:rPr lang="en-US" sz="3600">
                <a:latin typeface="Calibri" pitchFamily="34" charset="0"/>
              </a:rPr>
              <a:t>vs.</a:t>
            </a:r>
            <a:r>
              <a:rPr lang="en-US" sz="3600" b="1">
                <a:latin typeface="Calibri" pitchFamily="34" charset="0"/>
              </a:rPr>
              <a:t>  </a:t>
            </a:r>
            <a:r>
              <a:rPr lang="en-US" sz="3600" b="1">
                <a:latin typeface="Courier New" pitchFamily="49" charset="0"/>
              </a:rPr>
              <a:t>scoresFor</a:t>
            </a:r>
          </a:p>
        </p:txBody>
      </p:sp>
      <p:sp>
        <p:nvSpPr>
          <p:cNvPr id="22531" name="Text Box 6"/>
          <p:cNvSpPr txBox="1">
            <a:spLocks noChangeArrowheads="1"/>
          </p:cNvSpPr>
          <p:nvPr/>
        </p:nvSpPr>
        <p:spPr bwMode="auto">
          <a:xfrm>
            <a:off x="431800" y="1277938"/>
            <a:ext cx="68072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b="1" dirty="0" err="1">
                <a:latin typeface="Courier New" pitchFamily="49" charset="0"/>
              </a:rPr>
              <a:t>scoreBoard</a:t>
            </a:r>
            <a:r>
              <a:rPr lang="en-US" b="1" dirty="0">
                <a:latin typeface="Courier New" pitchFamily="49" charset="0"/>
              </a:rPr>
              <a:t>(</a:t>
            </a:r>
            <a:r>
              <a:rPr lang="en-US" b="1" dirty="0" err="1">
                <a:latin typeface="Courier New" pitchFamily="49" charset="0"/>
              </a:rPr>
              <a:t>self,b</a:t>
            </a:r>
            <a:r>
              <a:rPr lang="en-US" b="1" dirty="0">
                <a:latin typeface="Courier New" pitchFamily="49" charset="0"/>
              </a:rPr>
              <a:t>)</a:t>
            </a:r>
            <a:r>
              <a:rPr lang="en-US" dirty="0">
                <a:latin typeface="Times" charset="0"/>
              </a:rPr>
              <a:t>  </a:t>
            </a:r>
            <a:r>
              <a:rPr lang="en-US" dirty="0" smtClean="0">
                <a:latin typeface="Cambria" panose="02040503050406030204" pitchFamily="18" charset="0"/>
              </a:rPr>
              <a:t>looks ahead 0 moves</a:t>
            </a:r>
            <a:endParaRPr lang="en-US" dirty="0">
              <a:solidFill>
                <a:srgbClr val="0B04FF"/>
              </a:solidFill>
              <a:latin typeface="Cambria" panose="02040503050406030204" pitchFamily="18" charset="0"/>
            </a:endParaRPr>
          </a:p>
        </p:txBody>
      </p:sp>
      <p:sp>
        <p:nvSpPr>
          <p:cNvPr id="22532" name="Rectangle 9"/>
          <p:cNvSpPr>
            <a:spLocks noChangeArrowheads="1"/>
          </p:cNvSpPr>
          <p:nvPr/>
        </p:nvSpPr>
        <p:spPr bwMode="auto">
          <a:xfrm>
            <a:off x="7543800" y="1282700"/>
            <a:ext cx="101515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>
                <a:latin typeface="Cambria" panose="02040503050406030204" pitchFamily="18" charset="0"/>
              </a:rPr>
              <a:t> </a:t>
            </a:r>
            <a:r>
              <a:rPr lang="en-US" b="1" i="1">
                <a:latin typeface="Cambria" panose="02040503050406030204" pitchFamily="18" charset="0"/>
              </a:rPr>
              <a:t>0-ply</a:t>
            </a:r>
            <a:r>
              <a:rPr lang="en-US">
                <a:latin typeface="Cambria" panose="02040503050406030204" pitchFamily="18" charset="0"/>
              </a:rPr>
              <a:t> </a:t>
            </a:r>
          </a:p>
        </p:txBody>
      </p:sp>
      <p:sp>
        <p:nvSpPr>
          <p:cNvPr id="22533" name="Text Box 11"/>
          <p:cNvSpPr txBox="1">
            <a:spLocks noChangeArrowheads="1"/>
          </p:cNvSpPr>
          <p:nvPr/>
        </p:nvSpPr>
        <p:spPr bwMode="auto">
          <a:xfrm>
            <a:off x="431800" y="3589337"/>
            <a:ext cx="7037388" cy="830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b="1" dirty="0" err="1">
                <a:latin typeface="Courier New" pitchFamily="49" charset="0"/>
              </a:rPr>
              <a:t>scoresFor</a:t>
            </a:r>
            <a:r>
              <a:rPr lang="en-US" b="1" dirty="0">
                <a:latin typeface="Courier New" pitchFamily="49" charset="0"/>
              </a:rPr>
              <a:t>(</a:t>
            </a:r>
            <a:r>
              <a:rPr lang="en-US" b="1" dirty="0" err="1">
                <a:latin typeface="Courier New" pitchFamily="49" charset="0"/>
              </a:rPr>
              <a:t>self,b</a:t>
            </a:r>
            <a:r>
              <a:rPr lang="en-US" b="1" dirty="0">
                <a:latin typeface="Courier New" pitchFamily="49" charset="0"/>
              </a:rPr>
              <a:t>)</a:t>
            </a:r>
            <a:r>
              <a:rPr lang="en-US" dirty="0">
                <a:solidFill>
                  <a:srgbClr val="0902AB"/>
                </a:solidFill>
              </a:rPr>
              <a:t> </a:t>
            </a:r>
            <a:r>
              <a:rPr lang="en-US" dirty="0">
                <a:latin typeface="Cambria" panose="02040503050406030204" pitchFamily="18" charset="0"/>
              </a:rPr>
              <a:t>returns a </a:t>
            </a:r>
            <a:r>
              <a:rPr lang="en-US" b="1" dirty="0">
                <a:solidFill>
                  <a:srgbClr val="0B04FF"/>
                </a:solidFill>
                <a:latin typeface="Cambria" panose="02040503050406030204" pitchFamily="18" charset="0"/>
              </a:rPr>
              <a:t>LIST</a:t>
            </a:r>
            <a:r>
              <a:rPr lang="en-US" dirty="0">
                <a:latin typeface="Cambria" panose="02040503050406030204" pitchFamily="18" charset="0"/>
              </a:rPr>
              <a:t> of scores:</a:t>
            </a:r>
            <a:r>
              <a:rPr lang="en-US" dirty="0">
                <a:solidFill>
                  <a:srgbClr val="0902AB"/>
                </a:solidFill>
                <a:latin typeface="Cambria" panose="02040503050406030204" pitchFamily="18" charset="0"/>
              </a:rPr>
              <a:t> </a:t>
            </a:r>
            <a:r>
              <a:rPr lang="en-US" i="1" dirty="0">
                <a:latin typeface="Cambria" panose="02040503050406030204" pitchFamily="18" charset="0"/>
              </a:rPr>
              <a:t>one for each column a player might move next…</a:t>
            </a:r>
            <a:endParaRPr lang="en-US" dirty="0">
              <a:latin typeface="Cambria" panose="02040503050406030204" pitchFamily="18" charset="0"/>
            </a:endParaRPr>
          </a:p>
        </p:txBody>
      </p:sp>
      <p:sp>
        <p:nvSpPr>
          <p:cNvPr id="22534" name="Rectangle 10"/>
          <p:cNvSpPr>
            <a:spLocks noChangeArrowheads="1"/>
          </p:cNvSpPr>
          <p:nvPr/>
        </p:nvSpPr>
        <p:spPr bwMode="auto">
          <a:xfrm>
            <a:off x="7543800" y="4567535"/>
            <a:ext cx="101515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>
                <a:latin typeface="Cambria" panose="02040503050406030204" pitchFamily="18" charset="0"/>
              </a:rPr>
              <a:t> </a:t>
            </a:r>
            <a:r>
              <a:rPr lang="en-US" b="1" i="1">
                <a:latin typeface="Cambria" panose="02040503050406030204" pitchFamily="18" charset="0"/>
              </a:rPr>
              <a:t>1-ply</a:t>
            </a:r>
            <a:r>
              <a:rPr lang="en-US">
                <a:latin typeface="Cambria" panose="02040503050406030204" pitchFamily="18" charset="0"/>
              </a:rPr>
              <a:t> </a:t>
            </a:r>
          </a:p>
        </p:txBody>
      </p:sp>
      <p:sp>
        <p:nvSpPr>
          <p:cNvPr id="22535" name="Rectangle 72"/>
          <p:cNvSpPr>
            <a:spLocks noChangeArrowheads="1"/>
          </p:cNvSpPr>
          <p:nvPr/>
        </p:nvSpPr>
        <p:spPr bwMode="auto">
          <a:xfrm>
            <a:off x="7543800" y="5177135"/>
            <a:ext cx="101515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>
                <a:latin typeface="Cambria" panose="02040503050406030204" pitchFamily="18" charset="0"/>
              </a:rPr>
              <a:t> </a:t>
            </a:r>
            <a:r>
              <a:rPr lang="en-US" b="1" i="1">
                <a:latin typeface="Cambria" panose="02040503050406030204" pitchFamily="18" charset="0"/>
              </a:rPr>
              <a:t>2-ply</a:t>
            </a:r>
            <a:r>
              <a:rPr lang="en-US">
                <a:latin typeface="Cambria" panose="02040503050406030204" pitchFamily="18" charset="0"/>
              </a:rPr>
              <a:t> </a:t>
            </a:r>
          </a:p>
        </p:txBody>
      </p:sp>
      <p:sp>
        <p:nvSpPr>
          <p:cNvPr id="22536" name="Rectangle 72"/>
          <p:cNvSpPr>
            <a:spLocks noChangeArrowheads="1"/>
          </p:cNvSpPr>
          <p:nvPr/>
        </p:nvSpPr>
        <p:spPr bwMode="auto">
          <a:xfrm>
            <a:off x="7516132" y="5793432"/>
            <a:ext cx="1070486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sz="1800" b="1" i="1" dirty="0" smtClean="0">
                <a:latin typeface="Cambria" panose="02040503050406030204" pitchFamily="18" charset="0"/>
              </a:rPr>
              <a:t>any</a:t>
            </a:r>
            <a:r>
              <a:rPr lang="en-US" sz="1800" dirty="0" smtClean="0">
                <a:latin typeface="Cambria" panose="02040503050406030204" pitchFamily="18" charset="0"/>
              </a:rPr>
              <a:t> ply…</a:t>
            </a:r>
            <a:endParaRPr lang="en-US" sz="1800" dirty="0">
              <a:latin typeface="Cambria" panose="02040503050406030204" pitchFamily="18" charset="0"/>
            </a:endParaRPr>
          </a:p>
        </p:txBody>
      </p:sp>
      <p:sp>
        <p:nvSpPr>
          <p:cNvPr id="22538" name="Rectangle 13"/>
          <p:cNvSpPr>
            <a:spLocks noChangeArrowheads="1"/>
          </p:cNvSpPr>
          <p:nvPr/>
        </p:nvSpPr>
        <p:spPr bwMode="auto">
          <a:xfrm>
            <a:off x="7839618" y="1755775"/>
            <a:ext cx="423514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000">
                <a:solidFill>
                  <a:srgbClr val="000000"/>
                </a:solidFill>
                <a:latin typeface="Cambria" panose="02040503050406030204" pitchFamily="18" charset="0"/>
              </a:rPr>
              <a:t>only</a:t>
            </a:r>
            <a:endParaRPr lang="en-US">
              <a:solidFill>
                <a:srgbClr val="000000"/>
              </a:solidFill>
              <a:latin typeface="Cambria" panose="02040503050406030204" pitchFamily="18" charset="0"/>
            </a:endParaRPr>
          </a:p>
        </p:txBody>
      </p:sp>
      <p:sp>
        <p:nvSpPr>
          <p:cNvPr id="22539" name="Rectangle 10"/>
          <p:cNvSpPr>
            <a:spLocks noChangeArrowheads="1"/>
          </p:cNvSpPr>
          <p:nvPr/>
        </p:nvSpPr>
        <p:spPr bwMode="auto">
          <a:xfrm>
            <a:off x="7543800" y="3949997"/>
            <a:ext cx="101515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dirty="0">
                <a:latin typeface="Cambria" panose="02040503050406030204" pitchFamily="18" charset="0"/>
              </a:rPr>
              <a:t> </a:t>
            </a:r>
            <a:r>
              <a:rPr lang="en-US" b="1" i="1" dirty="0">
                <a:latin typeface="Cambria" panose="02040503050406030204" pitchFamily="18" charset="0"/>
              </a:rPr>
              <a:t>0-ply</a:t>
            </a:r>
            <a:r>
              <a:rPr lang="en-US" dirty="0">
                <a:latin typeface="Cambria" panose="02040503050406030204" pitchFamily="18" charset="0"/>
              </a:rPr>
              <a:t> </a:t>
            </a:r>
          </a:p>
        </p:txBody>
      </p:sp>
      <p:sp>
        <p:nvSpPr>
          <p:cNvPr id="24590" name="Rectangle 1"/>
          <p:cNvSpPr>
            <a:spLocks noChangeArrowheads="1"/>
          </p:cNvSpPr>
          <p:nvPr/>
        </p:nvSpPr>
        <p:spPr bwMode="auto">
          <a:xfrm>
            <a:off x="1300090" y="2041706"/>
            <a:ext cx="4895123" cy="461665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dirty="0">
                <a:latin typeface="Cambria" panose="02040503050406030204" pitchFamily="18" charset="0"/>
              </a:rPr>
              <a:t>it </a:t>
            </a:r>
            <a:r>
              <a:rPr lang="en-US" b="1" dirty="0">
                <a:latin typeface="Cambria" panose="02040503050406030204" pitchFamily="18" charset="0"/>
              </a:rPr>
              <a:t>scores</a:t>
            </a:r>
            <a:r>
              <a:rPr lang="en-US" dirty="0">
                <a:latin typeface="Cambria" panose="02040503050406030204" pitchFamily="18" charset="0"/>
              </a:rPr>
              <a:t> the </a:t>
            </a:r>
            <a:r>
              <a:rPr lang="en-US" b="1" dirty="0">
                <a:latin typeface="Cambria" panose="02040503050406030204" pitchFamily="18" charset="0"/>
              </a:rPr>
              <a:t>board</a:t>
            </a:r>
            <a:r>
              <a:rPr lang="en-US" dirty="0">
                <a:latin typeface="Cambria" panose="02040503050406030204" pitchFamily="18" charset="0"/>
              </a:rPr>
              <a:t> as it stands </a:t>
            </a:r>
            <a:r>
              <a:rPr lang="en-US" i="1" dirty="0">
                <a:latin typeface="Cambria" panose="02040503050406030204" pitchFamily="18" charset="0"/>
              </a:rPr>
              <a:t>now</a:t>
            </a:r>
          </a:p>
        </p:txBody>
      </p:sp>
      <p:sp>
        <p:nvSpPr>
          <p:cNvPr id="22541" name="Rectangle 16"/>
          <p:cNvSpPr>
            <a:spLocks noChangeArrowheads="1"/>
          </p:cNvSpPr>
          <p:nvPr/>
        </p:nvSpPr>
        <p:spPr bwMode="auto">
          <a:xfrm>
            <a:off x="762000" y="5646003"/>
            <a:ext cx="5943600" cy="830997"/>
          </a:xfrm>
          <a:prstGeom prst="rect">
            <a:avLst/>
          </a:prstGeom>
          <a:noFill/>
          <a:ln>
            <a:noFill/>
          </a:ln>
          <a:extLst/>
        </p:spPr>
        <p:txBody>
          <a:bodyPr wrap="square">
            <a:spAutoFit/>
          </a:bodyPr>
          <a:lstStyle/>
          <a:p>
            <a:pPr algn="ctr"/>
            <a:r>
              <a:rPr lang="en-US" dirty="0">
                <a:latin typeface="Cambria" panose="02040503050406030204" pitchFamily="18" charset="0"/>
              </a:rPr>
              <a:t>it gives a separate </a:t>
            </a:r>
            <a:r>
              <a:rPr lang="en-US" b="1" u="sng" dirty="0">
                <a:latin typeface="Cambria" panose="02040503050406030204" pitchFamily="18" charset="0"/>
              </a:rPr>
              <a:t>score</a:t>
            </a:r>
            <a:r>
              <a:rPr lang="en-US" dirty="0">
                <a:latin typeface="Cambria" panose="02040503050406030204" pitchFamily="18" charset="0"/>
              </a:rPr>
              <a:t> </a:t>
            </a:r>
            <a:r>
              <a:rPr lang="en-US" b="1" u="sng" dirty="0">
                <a:latin typeface="Cambria" panose="02040503050406030204" pitchFamily="18" charset="0"/>
              </a:rPr>
              <a:t>for</a:t>
            </a:r>
            <a:r>
              <a:rPr lang="en-US" dirty="0">
                <a:latin typeface="Cambria" panose="02040503050406030204" pitchFamily="18" charset="0"/>
              </a:rPr>
              <a:t> each </a:t>
            </a:r>
            <a:r>
              <a:rPr lang="en-US" dirty="0" smtClean="0">
                <a:latin typeface="Cambria" panose="02040503050406030204" pitchFamily="18" charset="0"/>
              </a:rPr>
              <a:t>column, considering moves </a:t>
            </a:r>
            <a:r>
              <a:rPr lang="en-US" dirty="0">
                <a:latin typeface="Cambria" panose="02040503050406030204" pitchFamily="18" charset="0"/>
              </a:rPr>
              <a:t>up to </a:t>
            </a:r>
            <a:r>
              <a:rPr lang="en-US" i="1" dirty="0">
                <a:latin typeface="Cambria" panose="02040503050406030204" pitchFamily="18" charset="0"/>
              </a:rPr>
              <a:t>n-ply</a:t>
            </a:r>
            <a:endParaRPr lang="en-US" b="1" i="1" dirty="0">
              <a:latin typeface="Cambria" panose="02040503050406030204" pitchFamily="18" charset="0"/>
            </a:endParaRPr>
          </a:p>
        </p:txBody>
      </p:sp>
      <p:sp>
        <p:nvSpPr>
          <p:cNvPr id="2" name="TextBox 1"/>
          <p:cNvSpPr txBox="1"/>
          <p:nvPr/>
        </p:nvSpPr>
        <p:spPr>
          <a:xfrm>
            <a:off x="609600" y="4643735"/>
            <a:ext cx="6172200" cy="461665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b="1" dirty="0" smtClean="0">
                <a:solidFill>
                  <a:srgbClr val="0B04FF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[ 50, 50, 50, 100, 50, 50, 50 ]</a:t>
            </a:r>
            <a:endParaRPr lang="en-US" b="1" dirty="0">
              <a:solidFill>
                <a:srgbClr val="0B04FF"/>
              </a:solidFill>
              <a:latin typeface="Courier New" panose="02070309020205020404" pitchFamily="49" charset="0"/>
              <a:cs typeface="Courier New" panose="02070309020205020404" pitchFamily="49" charset="0"/>
            </a:endParaRPr>
          </a:p>
        </p:txBody>
      </p:sp>
      <p:sp>
        <p:nvSpPr>
          <p:cNvPr id="4" name="Rectangle 3"/>
          <p:cNvSpPr/>
          <p:nvPr/>
        </p:nvSpPr>
        <p:spPr>
          <a:xfrm>
            <a:off x="1976960" y="5122486"/>
            <a:ext cx="3437479" cy="3231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500" dirty="0" smtClean="0">
                <a:latin typeface="Cambria" panose="02040503050406030204" pitchFamily="18" charset="0"/>
              </a:rPr>
              <a:t>example of an output from </a:t>
            </a:r>
            <a:r>
              <a:rPr lang="en-US" sz="1500" b="1" dirty="0" err="1" smtClean="0">
                <a:latin typeface="Courier New" panose="02070309020205020404" pitchFamily="49" charset="0"/>
                <a:cs typeface="Courier New" panose="02070309020205020404" pitchFamily="49" charset="0"/>
              </a:rPr>
              <a:t>scoresFor</a:t>
            </a:r>
            <a:endParaRPr lang="en-US" sz="1500" b="1" dirty="0">
              <a:latin typeface="Courier New" panose="02070309020205020404" pitchFamily="49" charset="0"/>
              <a:cs typeface="Courier New" panose="02070309020205020404" pitchFamily="49" charset="0"/>
            </a:endParaRPr>
          </a:p>
        </p:txBody>
      </p:sp>
      <p:sp>
        <p:nvSpPr>
          <p:cNvPr id="16" name="Down Arrow 15"/>
          <p:cNvSpPr/>
          <p:nvPr/>
        </p:nvSpPr>
        <p:spPr bwMode="auto">
          <a:xfrm rot="8695359">
            <a:off x="2223198" y="3889463"/>
            <a:ext cx="1143000" cy="1754485"/>
          </a:xfrm>
          <a:prstGeom prst="downArrow">
            <a:avLst/>
          </a:prstGeom>
          <a:solidFill>
            <a:srgbClr val="CCECFF"/>
          </a:solidFill>
          <a:ln w="38100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charset="0"/>
              <a:ea typeface="ＭＳ Ｐゴシック" pitchFamily="1" charset="-128"/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3048000" y="5092005"/>
            <a:ext cx="1981200" cy="1384995"/>
          </a:xfrm>
          <a:prstGeom prst="rect">
            <a:avLst/>
          </a:prstGeom>
          <a:solidFill>
            <a:schemeClr val="bg1"/>
          </a:solidFill>
          <a:ln w="38100">
            <a:solidFill>
              <a:srgbClr val="CCECFF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en-US" sz="4200" dirty="0" smtClean="0">
                <a:latin typeface="Cambria" panose="02040503050406030204" pitchFamily="18" charset="0"/>
              </a:rPr>
              <a:t>This is the AI.</a:t>
            </a:r>
            <a:endParaRPr lang="en-US" sz="4200" dirty="0">
              <a:latin typeface="Cambria" panose="020405030504060302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25138217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458" name="Picture 6" descr="Picture 12"/>
          <p:cNvPicPr>
            <a:picLocks noChangeAspect="1" noChangeArrowheads="1"/>
          </p:cNvPicPr>
          <p:nvPr/>
        </p:nvPicPr>
        <p:blipFill>
          <a:blip r:embed="rId2" cstate="print">
            <a:duotone>
              <a:schemeClr val="bg2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35550" y="4038600"/>
            <a:ext cx="3911600" cy="2667000"/>
          </a:xfrm>
          <a:prstGeom prst="rect">
            <a:avLst/>
          </a:prstGeom>
          <a:noFill/>
          <a:ln w="38100">
            <a:solidFill>
              <a:schemeClr val="bg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1269" name="Picture 8" descr="Picture 10"/>
          <p:cNvPicPr>
            <a:picLocks noChangeAspect="1" noChangeArrowheads="1"/>
          </p:cNvPicPr>
          <p:nvPr/>
        </p:nvPicPr>
        <p:blipFill>
          <a:blip r:embed="rId3">
            <a:duotone>
              <a:schemeClr val="bg2">
                <a:shade val="45000"/>
                <a:satMod val="135000"/>
              </a:schemeClr>
              <a:prstClr val="white"/>
            </a:duotone>
          </a:blip>
          <a:srcRect/>
          <a:stretch>
            <a:fillRect/>
          </a:stretch>
        </p:blipFill>
        <p:spPr bwMode="auto">
          <a:xfrm>
            <a:off x="2286000" y="2097088"/>
            <a:ext cx="3924300" cy="2516187"/>
          </a:xfrm>
          <a:prstGeom prst="rect">
            <a:avLst/>
          </a:prstGeom>
          <a:noFill/>
          <a:ln w="38100">
            <a:solidFill>
              <a:schemeClr val="bg1"/>
            </a:solidFill>
            <a:miter lim="800000"/>
            <a:headEnd/>
            <a:tailEnd/>
          </a:ln>
        </p:spPr>
      </p:pic>
      <p:sp>
        <p:nvSpPr>
          <p:cNvPr id="19461" name="Rectangle 11"/>
          <p:cNvSpPr>
            <a:spLocks noChangeArrowheads="1"/>
          </p:cNvSpPr>
          <p:nvPr/>
        </p:nvSpPr>
        <p:spPr bwMode="auto">
          <a:xfrm>
            <a:off x="3087196" y="2816225"/>
            <a:ext cx="2480936" cy="1077218"/>
          </a:xfrm>
          <a:prstGeom prst="rect">
            <a:avLst/>
          </a:prstGeom>
          <a:solidFill>
            <a:schemeClr val="bg1">
              <a:lumMod val="85000"/>
            </a:schemeClr>
          </a:solidFill>
          <a:ln w="12700">
            <a:solidFill>
              <a:schemeClr val="bg1"/>
            </a:solidFill>
            <a:round/>
            <a:headEnd/>
            <a:tailEnd/>
          </a:ln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6400" b="0" i="0" u="none" strike="noStrike" kern="1200" cap="none" spc="0" normalizeH="0" baseline="0" noProof="0" dirty="0" err="1" smtClean="0">
                <a:ln>
                  <a:noFill/>
                </a:ln>
                <a:solidFill>
                  <a:srgbClr val="FFFFFF">
                    <a:lumMod val="6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MS PGothic" pitchFamily="34" charset="-128"/>
                <a:cs typeface="+mn-cs"/>
              </a:rPr>
              <a:t>TextID</a:t>
            </a:r>
            <a:endParaRPr kumimoji="0" lang="en-US" altLang="en-US" sz="6400" b="0" i="0" u="none" strike="noStrike" kern="1200" cap="none" spc="0" normalizeH="0" baseline="0" noProof="0" dirty="0">
              <a:ln>
                <a:noFill/>
              </a:ln>
              <a:solidFill>
                <a:srgbClr val="FFFFFF">
                  <a:lumMod val="65000"/>
                </a:srgbClr>
              </a:solidFill>
              <a:effectLst/>
              <a:uLnTx/>
              <a:uFillTx/>
              <a:latin typeface="Cambria" panose="02040503050406030204" pitchFamily="18" charset="0"/>
              <a:ea typeface="MS PGothic" pitchFamily="34" charset="-128"/>
              <a:cs typeface="+mn-cs"/>
            </a:endParaRPr>
          </a:p>
        </p:txBody>
      </p:sp>
      <p:sp>
        <p:nvSpPr>
          <p:cNvPr id="19462" name="Rectangle 13"/>
          <p:cNvSpPr>
            <a:spLocks noChangeArrowheads="1"/>
          </p:cNvSpPr>
          <p:nvPr/>
        </p:nvSpPr>
        <p:spPr bwMode="auto">
          <a:xfrm>
            <a:off x="5453918" y="4833938"/>
            <a:ext cx="3073278" cy="1077218"/>
          </a:xfrm>
          <a:prstGeom prst="rect">
            <a:avLst/>
          </a:prstGeom>
          <a:solidFill>
            <a:schemeClr val="bg1">
              <a:lumMod val="85000"/>
            </a:schemeClr>
          </a:solidFill>
          <a:ln w="12700">
            <a:solidFill>
              <a:schemeClr val="bg1"/>
            </a:solidFill>
            <a:round/>
            <a:headEnd/>
            <a:tailEnd/>
          </a:ln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6400" b="0" i="0" u="none" strike="noStrike" kern="1200" cap="none" spc="0" normalizeH="0" baseline="0" noProof="0" dirty="0" err="1">
                <a:ln>
                  <a:noFill/>
                </a:ln>
                <a:solidFill>
                  <a:srgbClr val="FFFFFF">
                    <a:lumMod val="6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MS PGothic" pitchFamily="34" charset="-128"/>
                <a:cs typeface="+mn-cs"/>
              </a:rPr>
              <a:t>Picobot</a:t>
            </a:r>
            <a:r>
              <a:rPr kumimoji="0" lang="en-US" altLang="en-US" sz="6400" b="0" i="0" u="none" strike="noStrike" kern="1200" cap="none" spc="0" normalizeH="0" baseline="0" noProof="0" dirty="0">
                <a:ln>
                  <a:noFill/>
                </a:ln>
                <a:solidFill>
                  <a:srgbClr val="FFFFFF">
                    <a:lumMod val="6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MS PGothic" pitchFamily="34" charset="-128"/>
                <a:cs typeface="+mn-cs"/>
              </a:rPr>
              <a:t>!</a:t>
            </a:r>
          </a:p>
        </p:txBody>
      </p:sp>
      <p:pic>
        <p:nvPicPr>
          <p:cNvPr id="19463" name="Picture 6" descr="pool"/>
          <p:cNvPicPr>
            <a:picLocks noChangeAspect="1" noChangeArrowheads="1"/>
          </p:cNvPicPr>
          <p:nvPr/>
        </p:nvPicPr>
        <p:blipFill>
          <a:blip r:embed="rId4">
            <a:duotone>
              <a:schemeClr val="bg2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8600" y="160338"/>
            <a:ext cx="3448050" cy="2506662"/>
          </a:xfrm>
          <a:prstGeom prst="rect">
            <a:avLst/>
          </a:prstGeom>
          <a:noFill/>
          <a:ln w="38100">
            <a:solidFill>
              <a:schemeClr val="bg1">
                <a:lumMod val="85000"/>
              </a:schemeClr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9464" name="Rectangle 10"/>
          <p:cNvSpPr>
            <a:spLocks noChangeArrowheads="1"/>
          </p:cNvSpPr>
          <p:nvPr/>
        </p:nvSpPr>
        <p:spPr bwMode="auto">
          <a:xfrm>
            <a:off x="934031" y="874713"/>
            <a:ext cx="2226059" cy="1077218"/>
          </a:xfrm>
          <a:prstGeom prst="rect">
            <a:avLst/>
          </a:prstGeom>
          <a:solidFill>
            <a:schemeClr val="bg1">
              <a:lumMod val="85000"/>
            </a:schemeClr>
          </a:solidFill>
          <a:ln w="12700">
            <a:solidFill>
              <a:schemeClr val="bg1"/>
            </a:solidFill>
            <a:round/>
            <a:headEnd/>
            <a:tailEnd/>
          </a:ln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6400" b="0" i="0" u="none" strike="noStrike" kern="1200" cap="none" spc="0" normalizeH="0" baseline="0" noProof="0" dirty="0" err="1" smtClean="0">
                <a:ln>
                  <a:noFill/>
                </a:ln>
                <a:solidFill>
                  <a:srgbClr val="FFFFFF">
                    <a:lumMod val="6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MS PGothic" pitchFamily="34" charset="-128"/>
                <a:cs typeface="+mn-cs"/>
              </a:rPr>
              <a:t>VPool</a:t>
            </a:r>
            <a:endParaRPr kumimoji="0" lang="en-US" altLang="en-US" sz="6400" b="0" i="0" u="none" strike="noStrike" kern="1200" cap="none" spc="0" normalizeH="0" baseline="0" noProof="0" dirty="0">
              <a:ln>
                <a:noFill/>
              </a:ln>
              <a:solidFill>
                <a:srgbClr val="FFFFFF">
                  <a:lumMod val="65000"/>
                </a:srgbClr>
              </a:solidFill>
              <a:effectLst/>
              <a:uLnTx/>
              <a:uFillTx/>
              <a:latin typeface="Cambria" panose="02040503050406030204" pitchFamily="18" charset="0"/>
              <a:ea typeface="MS PGothic" pitchFamily="34" charset="-128"/>
              <a:cs typeface="+mn-cs"/>
            </a:endParaRPr>
          </a:p>
        </p:txBody>
      </p:sp>
      <p:sp>
        <p:nvSpPr>
          <p:cNvPr id="2" name="TextBox 1"/>
          <p:cNvSpPr txBox="1"/>
          <p:nvPr/>
        </p:nvSpPr>
        <p:spPr>
          <a:xfrm rot="20622319">
            <a:off x="413298" y="2078634"/>
            <a:ext cx="1504784" cy="461665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 smtClean="0">
                <a:ln>
                  <a:noFill/>
                </a:ln>
                <a:solidFill>
                  <a:srgbClr val="FFFFFF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MS PGothic" pitchFamily="34" charset="-128"/>
                <a:cs typeface="+mn-cs"/>
              </a:rPr>
              <a:t>…</a:t>
            </a:r>
            <a:r>
              <a:rPr kumimoji="0" lang="en-US" sz="2400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FFFFFF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MS PGothic" pitchFamily="34" charset="-128"/>
                <a:cs typeface="+mn-cs"/>
              </a:rPr>
              <a:t>VPython</a:t>
            </a:r>
            <a:endParaRPr kumimoji="0" lang="en-US" sz="2400" b="1" i="0" u="none" strike="noStrike" kern="1200" cap="none" spc="0" normalizeH="0" baseline="0" noProof="0" dirty="0">
              <a:ln>
                <a:noFill/>
              </a:ln>
              <a:solidFill>
                <a:srgbClr val="FFFFFF">
                  <a:lumMod val="50000"/>
                </a:srgbClr>
              </a:solidFill>
              <a:effectLst/>
              <a:uLnTx/>
              <a:uFillTx/>
              <a:latin typeface="Calibri" panose="020F0502020204030204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10" name="TextBox 9"/>
          <p:cNvSpPr txBox="1"/>
          <p:nvPr/>
        </p:nvSpPr>
        <p:spPr>
          <a:xfrm rot="20622319">
            <a:off x="4800049" y="3884285"/>
            <a:ext cx="1493648" cy="461665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 smtClean="0">
                <a:ln>
                  <a:noFill/>
                </a:ln>
                <a:solidFill>
                  <a:srgbClr val="FFFFFF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MS PGothic" pitchFamily="34" charset="-128"/>
                <a:cs typeface="+mn-cs"/>
              </a:rPr>
              <a:t>…Markov</a:t>
            </a:r>
            <a:endParaRPr kumimoji="0" lang="en-US" sz="2400" b="1" i="0" u="none" strike="noStrike" kern="1200" cap="none" spc="0" normalizeH="0" baseline="0" noProof="0" dirty="0">
              <a:ln>
                <a:noFill/>
              </a:ln>
              <a:solidFill>
                <a:srgbClr val="FFFFFF">
                  <a:lumMod val="50000"/>
                </a:srgbClr>
              </a:solidFill>
              <a:effectLst/>
              <a:uLnTx/>
              <a:uFillTx/>
              <a:latin typeface="Calibri" panose="020F0502020204030204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2869604" y="5750426"/>
            <a:ext cx="1580940" cy="461665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 smtClean="0">
                <a:ln>
                  <a:noFill/>
                </a:ln>
                <a:solidFill>
                  <a:srgbClr val="FFFFFF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MS PGothic" pitchFamily="34" charset="-128"/>
                <a:cs typeface="+mn-cs"/>
              </a:rPr>
              <a:t>…</a:t>
            </a:r>
            <a:r>
              <a:rPr kumimoji="0" lang="en-US" sz="2400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FFFFFF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MS PGothic" pitchFamily="34" charset="-128"/>
                <a:cs typeface="+mn-cs"/>
              </a:rPr>
              <a:t>CFour</a:t>
            </a:r>
            <a:endParaRPr kumimoji="0" lang="en-US" sz="2400" b="1" i="0" u="none" strike="noStrike" kern="1200" cap="none" spc="0" normalizeH="0" baseline="0" noProof="0" dirty="0">
              <a:ln>
                <a:noFill/>
              </a:ln>
              <a:solidFill>
                <a:srgbClr val="FFFFFF">
                  <a:lumMod val="50000"/>
                </a:srgbClr>
              </a:solidFill>
              <a:effectLst/>
              <a:uLnTx/>
              <a:uFillTx/>
              <a:latin typeface="Calibri" panose="020F0502020204030204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14" name="Right Arrow 13"/>
          <p:cNvSpPr/>
          <p:nvPr/>
        </p:nvSpPr>
        <p:spPr>
          <a:xfrm rot="20467400">
            <a:off x="4521006" y="5660160"/>
            <a:ext cx="457200" cy="420687"/>
          </a:xfrm>
          <a:prstGeom prst="rightArrow">
            <a:avLst/>
          </a:prstGeom>
          <a:solidFill>
            <a:schemeClr val="bg1">
              <a:lumMod val="85000"/>
            </a:schemeClr>
          </a:solidFill>
          <a:ln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pic>
        <p:nvPicPr>
          <p:cNvPr id="15" name="Picture 14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09130" y="4398056"/>
            <a:ext cx="2372540" cy="2372540"/>
          </a:xfrm>
          <a:prstGeom prst="rect">
            <a:avLst/>
          </a:prstGeom>
        </p:spPr>
      </p:pic>
      <p:sp>
        <p:nvSpPr>
          <p:cNvPr id="16" name="Rectangle 15"/>
          <p:cNvSpPr>
            <a:spLocks noChangeArrowheads="1"/>
          </p:cNvSpPr>
          <p:nvPr/>
        </p:nvSpPr>
        <p:spPr bwMode="auto">
          <a:xfrm>
            <a:off x="213352" y="3644723"/>
            <a:ext cx="2060179" cy="1077218"/>
          </a:xfrm>
          <a:prstGeom prst="rect">
            <a:avLst/>
          </a:prstGeom>
          <a:solidFill>
            <a:schemeClr val="bg1">
              <a:lumMod val="85000"/>
            </a:schemeClr>
          </a:solidFill>
          <a:ln w="12700">
            <a:solidFill>
              <a:schemeClr val="bg1"/>
            </a:solidFill>
            <a:round/>
            <a:headEnd/>
            <a:tailEnd/>
          </a:ln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6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bg1">
                    <a:lumMod val="65000"/>
                  </a:schemeClr>
                </a:solidFill>
                <a:effectLst/>
                <a:uLnTx/>
                <a:uFillTx/>
                <a:latin typeface="Cambria" panose="02040503050406030204" pitchFamily="18" charset="0"/>
                <a:ea typeface="MS PGothic" pitchFamily="34" charset="-128"/>
                <a:cs typeface="+mn-cs"/>
              </a:rPr>
              <a:t>C4 AI</a:t>
            </a:r>
            <a:endParaRPr kumimoji="0" lang="en-US" altLang="en-US" sz="6400" b="0" i="0" u="none" strike="noStrike" kern="1200" cap="none" spc="0" normalizeH="0" baseline="0" noProof="0" dirty="0">
              <a:ln>
                <a:noFill/>
              </a:ln>
              <a:solidFill>
                <a:schemeClr val="bg1">
                  <a:lumMod val="65000"/>
                </a:schemeClr>
              </a:solidFill>
              <a:effectLst/>
              <a:uLnTx/>
              <a:uFillTx/>
              <a:latin typeface="Cambria" panose="02040503050406030204" pitchFamily="18" charset="0"/>
              <a:ea typeface="MS PGothic" pitchFamily="34" charset="-128"/>
              <a:cs typeface="+mn-cs"/>
            </a:endParaRPr>
          </a:p>
        </p:txBody>
      </p:sp>
      <p:sp>
        <p:nvSpPr>
          <p:cNvPr id="18" name="Text Box 5"/>
          <p:cNvSpPr txBox="1">
            <a:spLocks noChangeArrowheads="1"/>
          </p:cNvSpPr>
          <p:nvPr/>
        </p:nvSpPr>
        <p:spPr bwMode="auto">
          <a:xfrm>
            <a:off x="4473575" y="160338"/>
            <a:ext cx="4043363" cy="1384995"/>
          </a:xfrm>
          <a:prstGeom prst="rect">
            <a:avLst/>
          </a:prstGeom>
          <a:solidFill>
            <a:srgbClr val="FFCCFF"/>
          </a:solidFill>
          <a:ln>
            <a:noFill/>
          </a:ln>
          <a:extLst/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50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200" b="1" i="1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MS PGothic" pitchFamily="34" charset="-128"/>
                <a:cs typeface="+mn-cs"/>
              </a:rPr>
              <a:t>Looking further ahead... ?</a:t>
            </a:r>
            <a:endParaRPr kumimoji="0" lang="en-US" altLang="en-US" sz="4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mbria" panose="02040503050406030204" pitchFamily="18" charset="0"/>
              <a:ea typeface="MS PGothic" pitchFamily="34" charset="-128"/>
              <a:cs typeface="+mn-cs"/>
            </a:endParaRPr>
          </a:p>
        </p:txBody>
      </p:sp>
      <p:sp>
        <p:nvSpPr>
          <p:cNvPr id="19" name="Text Box 5"/>
          <p:cNvSpPr txBox="1">
            <a:spLocks noChangeArrowheads="1"/>
          </p:cNvSpPr>
          <p:nvPr/>
        </p:nvSpPr>
        <p:spPr bwMode="auto">
          <a:xfrm>
            <a:off x="6468483" y="2527748"/>
            <a:ext cx="2510735" cy="954107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50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1" i="1" u="none" strike="noStrike" kern="1200" cap="none" spc="0" normalizeH="0" baseline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Cambria" panose="02040503050406030204" pitchFamily="18" charset="0"/>
                <a:ea typeface="MS PGothic" pitchFamily="34" charset="-128"/>
                <a:cs typeface="+mn-cs"/>
              </a:rPr>
              <a:t>4 Final Project Options</a:t>
            </a: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srgbClr val="7030A0"/>
              </a:solidFill>
              <a:effectLst/>
              <a:uLnTx/>
              <a:uFillTx/>
              <a:latin typeface="Cambria" panose="02040503050406030204" pitchFamily="18" charset="0"/>
              <a:ea typeface="MS PGothic" pitchFamily="34" charset="-128"/>
              <a:cs typeface="+mn-cs"/>
            </a:endParaRPr>
          </a:p>
        </p:txBody>
      </p:sp>
      <p:sp>
        <p:nvSpPr>
          <p:cNvPr id="20" name="Right Arrow 19"/>
          <p:cNvSpPr/>
          <p:nvPr/>
        </p:nvSpPr>
        <p:spPr>
          <a:xfrm rot="12584557">
            <a:off x="2347769" y="5637009"/>
            <a:ext cx="457200" cy="420687"/>
          </a:xfrm>
          <a:prstGeom prst="rightArrow">
            <a:avLst/>
          </a:prstGeom>
          <a:solidFill>
            <a:schemeClr val="bg1">
              <a:lumMod val="85000"/>
            </a:schemeClr>
          </a:solidFill>
          <a:ln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83832523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8674" name="Picture 13" descr="computerChess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27250" y="449263"/>
            <a:ext cx="5167313" cy="59626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8675" name="Text Box 14"/>
          <p:cNvSpPr txBox="1">
            <a:spLocks noChangeArrowheads="1"/>
          </p:cNvSpPr>
          <p:nvPr/>
        </p:nvSpPr>
        <p:spPr bwMode="auto">
          <a:xfrm>
            <a:off x="304800" y="304800"/>
            <a:ext cx="2038350" cy="1570037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  <a:extLst/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MS PGothic" pitchFamily="34" charset="-128"/>
                <a:cs typeface="+mn-cs"/>
              </a:rPr>
              <a:t>Computers can </a:t>
            </a:r>
            <a:r>
              <a:rPr kumimoji="0" lang="en-US" sz="2400" b="1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MS PGothic" pitchFamily="34" charset="-128"/>
                <a:cs typeface="+mn-cs"/>
              </a:rPr>
              <a:t>look up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MS PGothic" pitchFamily="34" charset="-128"/>
                <a:cs typeface="+mn-cs"/>
              </a:rPr>
              <a:t>positions, too… !</a:t>
            </a:r>
          </a:p>
        </p:txBody>
      </p:sp>
      <p:cxnSp>
        <p:nvCxnSpPr>
          <p:cNvPr id="28676" name="Straight Arrow Connector 4"/>
          <p:cNvCxnSpPr>
            <a:cxnSpLocks noChangeShapeType="1"/>
          </p:cNvCxnSpPr>
          <p:nvPr/>
        </p:nvCxnSpPr>
        <p:spPr bwMode="auto">
          <a:xfrm>
            <a:off x="4267200" y="1419225"/>
            <a:ext cx="1066800" cy="0"/>
          </a:xfrm>
          <a:prstGeom prst="straightConnector1">
            <a:avLst/>
          </a:prstGeom>
          <a:noFill/>
          <a:ln w="38100">
            <a:solidFill>
              <a:srgbClr val="0B04FF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5" name="Text Box 14"/>
          <p:cNvSpPr txBox="1">
            <a:spLocks noChangeArrowheads="1"/>
          </p:cNvSpPr>
          <p:nvPr/>
        </p:nvSpPr>
        <p:spPr bwMode="auto">
          <a:xfrm>
            <a:off x="6743163" y="1840468"/>
            <a:ext cx="2114550" cy="12003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B04FF"/>
                </a:solidFill>
                <a:effectLst/>
                <a:uLnTx/>
                <a:uFillTx/>
                <a:latin typeface="Cambria" panose="02040503050406030204" pitchFamily="18" charset="0"/>
                <a:ea typeface="MS PGothic" pitchFamily="34" charset="-128"/>
                <a:cs typeface="+mn-cs"/>
              </a:rPr>
              <a:t>sometimes w/ surprising results!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0B04FF"/>
              </a:solidFill>
              <a:effectLst/>
              <a:uLnTx/>
              <a:uFillTx/>
              <a:latin typeface="Cambria" panose="02040503050406030204" pitchFamily="18" charset="0"/>
              <a:ea typeface="MS PGothic" pitchFamily="34" charset="-128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48920925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54" name="Rectangle 1177"/>
          <p:cNvSpPr>
            <a:spLocks noChangeArrowheads="1"/>
          </p:cNvSpPr>
          <p:nvPr/>
        </p:nvSpPr>
        <p:spPr bwMode="auto">
          <a:xfrm>
            <a:off x="7288213" y="1122363"/>
            <a:ext cx="1690687" cy="1108075"/>
          </a:xfrm>
          <a:prstGeom prst="rect">
            <a:avLst/>
          </a:prstGeom>
          <a:solidFill>
            <a:srgbClr val="CCECFF"/>
          </a:solidFill>
          <a:ln>
            <a:noFill/>
          </a:ln>
          <a:extLst/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3555" name="Oval 1026"/>
          <p:cNvSpPr>
            <a:spLocks noChangeArrowheads="1"/>
          </p:cNvSpPr>
          <p:nvPr/>
        </p:nvSpPr>
        <p:spPr bwMode="auto">
          <a:xfrm>
            <a:off x="4403725" y="704850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3556" name="Oval 1027" descr="Dark vertical"/>
          <p:cNvSpPr>
            <a:spLocks noChangeArrowheads="1"/>
          </p:cNvSpPr>
          <p:nvPr/>
        </p:nvSpPr>
        <p:spPr bwMode="auto">
          <a:xfrm>
            <a:off x="4403725" y="1066800"/>
            <a:ext cx="304800" cy="304800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3557" name="Oval 1028"/>
          <p:cNvSpPr>
            <a:spLocks noChangeArrowheads="1"/>
          </p:cNvSpPr>
          <p:nvPr/>
        </p:nvSpPr>
        <p:spPr bwMode="auto">
          <a:xfrm>
            <a:off x="4403725" y="1430338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3558" name="Oval 1029"/>
          <p:cNvSpPr>
            <a:spLocks noChangeArrowheads="1"/>
          </p:cNvSpPr>
          <p:nvPr/>
        </p:nvSpPr>
        <p:spPr bwMode="auto">
          <a:xfrm>
            <a:off x="4403725" y="1793875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3559" name="Oval 1030"/>
          <p:cNvSpPr>
            <a:spLocks noChangeArrowheads="1"/>
          </p:cNvSpPr>
          <p:nvPr/>
        </p:nvSpPr>
        <p:spPr bwMode="auto">
          <a:xfrm>
            <a:off x="4403725" y="2157413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3560" name="Oval 1031" descr="Dark vertical"/>
          <p:cNvSpPr>
            <a:spLocks noChangeArrowheads="1"/>
          </p:cNvSpPr>
          <p:nvPr/>
        </p:nvSpPr>
        <p:spPr bwMode="auto">
          <a:xfrm>
            <a:off x="4403725" y="2520950"/>
            <a:ext cx="304800" cy="304800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3561" name="Oval 1032"/>
          <p:cNvSpPr>
            <a:spLocks noChangeArrowheads="1"/>
          </p:cNvSpPr>
          <p:nvPr/>
        </p:nvSpPr>
        <p:spPr bwMode="auto">
          <a:xfrm>
            <a:off x="4784725" y="70485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3562" name="Oval 1033"/>
          <p:cNvSpPr>
            <a:spLocks noChangeArrowheads="1"/>
          </p:cNvSpPr>
          <p:nvPr/>
        </p:nvSpPr>
        <p:spPr bwMode="auto">
          <a:xfrm>
            <a:off x="4784725" y="106680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3563" name="Oval 1035" descr="Dark vertical"/>
          <p:cNvSpPr>
            <a:spLocks noChangeArrowheads="1"/>
          </p:cNvSpPr>
          <p:nvPr/>
        </p:nvSpPr>
        <p:spPr bwMode="auto">
          <a:xfrm>
            <a:off x="4784725" y="1793875"/>
            <a:ext cx="304800" cy="304800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3564" name="Oval 1036"/>
          <p:cNvSpPr>
            <a:spLocks noChangeArrowheads="1"/>
          </p:cNvSpPr>
          <p:nvPr/>
        </p:nvSpPr>
        <p:spPr bwMode="auto">
          <a:xfrm>
            <a:off x="4784725" y="2157413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3565" name="Oval 1037" descr="Dark vertical"/>
          <p:cNvSpPr>
            <a:spLocks noChangeArrowheads="1"/>
          </p:cNvSpPr>
          <p:nvPr/>
        </p:nvSpPr>
        <p:spPr bwMode="auto">
          <a:xfrm>
            <a:off x="4784725" y="2520950"/>
            <a:ext cx="304800" cy="304800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3566" name="Oval 1038"/>
          <p:cNvSpPr>
            <a:spLocks noChangeArrowheads="1"/>
          </p:cNvSpPr>
          <p:nvPr/>
        </p:nvSpPr>
        <p:spPr bwMode="auto">
          <a:xfrm>
            <a:off x="5165725" y="70485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3567" name="Oval 1039"/>
          <p:cNvSpPr>
            <a:spLocks noChangeArrowheads="1"/>
          </p:cNvSpPr>
          <p:nvPr/>
        </p:nvSpPr>
        <p:spPr bwMode="auto">
          <a:xfrm>
            <a:off x="5165725" y="106680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3568" name="Oval 1040"/>
          <p:cNvSpPr>
            <a:spLocks noChangeArrowheads="1"/>
          </p:cNvSpPr>
          <p:nvPr/>
        </p:nvSpPr>
        <p:spPr bwMode="auto">
          <a:xfrm>
            <a:off x="5165725" y="143033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3569" name="Oval 1042"/>
          <p:cNvSpPr>
            <a:spLocks noChangeArrowheads="1"/>
          </p:cNvSpPr>
          <p:nvPr/>
        </p:nvSpPr>
        <p:spPr bwMode="auto">
          <a:xfrm>
            <a:off x="5165725" y="2157413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3570" name="Oval 1043" descr="Dark vertical"/>
          <p:cNvSpPr>
            <a:spLocks noChangeArrowheads="1"/>
          </p:cNvSpPr>
          <p:nvPr/>
        </p:nvSpPr>
        <p:spPr bwMode="auto">
          <a:xfrm>
            <a:off x="5165725" y="2520950"/>
            <a:ext cx="304800" cy="304800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3571" name="Oval 1044"/>
          <p:cNvSpPr>
            <a:spLocks noChangeArrowheads="1"/>
          </p:cNvSpPr>
          <p:nvPr/>
        </p:nvSpPr>
        <p:spPr bwMode="auto">
          <a:xfrm>
            <a:off x="5546725" y="70485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3572" name="Oval 1045"/>
          <p:cNvSpPr>
            <a:spLocks noChangeArrowheads="1"/>
          </p:cNvSpPr>
          <p:nvPr/>
        </p:nvSpPr>
        <p:spPr bwMode="auto">
          <a:xfrm>
            <a:off x="5546725" y="106680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3573" name="Oval 1046"/>
          <p:cNvSpPr>
            <a:spLocks noChangeArrowheads="1"/>
          </p:cNvSpPr>
          <p:nvPr/>
        </p:nvSpPr>
        <p:spPr bwMode="auto">
          <a:xfrm>
            <a:off x="5546725" y="179387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3574" name="Oval 1047"/>
          <p:cNvSpPr>
            <a:spLocks noChangeArrowheads="1"/>
          </p:cNvSpPr>
          <p:nvPr/>
        </p:nvSpPr>
        <p:spPr bwMode="auto">
          <a:xfrm>
            <a:off x="5546725" y="2157413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3575" name="Oval 1048"/>
          <p:cNvSpPr>
            <a:spLocks noChangeArrowheads="1"/>
          </p:cNvSpPr>
          <p:nvPr/>
        </p:nvSpPr>
        <p:spPr bwMode="auto">
          <a:xfrm>
            <a:off x="5546725" y="252095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3576" name="Oval 1049"/>
          <p:cNvSpPr>
            <a:spLocks noChangeArrowheads="1"/>
          </p:cNvSpPr>
          <p:nvPr/>
        </p:nvSpPr>
        <p:spPr bwMode="auto">
          <a:xfrm>
            <a:off x="5927725" y="70485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3577" name="Oval 1050"/>
          <p:cNvSpPr>
            <a:spLocks noChangeArrowheads="1"/>
          </p:cNvSpPr>
          <p:nvPr/>
        </p:nvSpPr>
        <p:spPr bwMode="auto">
          <a:xfrm>
            <a:off x="5927725" y="106680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3578" name="Oval 1051"/>
          <p:cNvSpPr>
            <a:spLocks noChangeArrowheads="1"/>
          </p:cNvSpPr>
          <p:nvPr/>
        </p:nvSpPr>
        <p:spPr bwMode="auto">
          <a:xfrm>
            <a:off x="5927725" y="143033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3579" name="Oval 1052"/>
          <p:cNvSpPr>
            <a:spLocks noChangeArrowheads="1"/>
          </p:cNvSpPr>
          <p:nvPr/>
        </p:nvSpPr>
        <p:spPr bwMode="auto">
          <a:xfrm>
            <a:off x="5927725" y="179387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3580" name="Oval 1053"/>
          <p:cNvSpPr>
            <a:spLocks noChangeArrowheads="1"/>
          </p:cNvSpPr>
          <p:nvPr/>
        </p:nvSpPr>
        <p:spPr bwMode="auto">
          <a:xfrm>
            <a:off x="5927725" y="2157413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3581" name="Oval 1054"/>
          <p:cNvSpPr>
            <a:spLocks noChangeArrowheads="1"/>
          </p:cNvSpPr>
          <p:nvPr/>
        </p:nvSpPr>
        <p:spPr bwMode="auto">
          <a:xfrm>
            <a:off x="5927725" y="252095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3582" name="Oval 1055"/>
          <p:cNvSpPr>
            <a:spLocks noChangeArrowheads="1"/>
          </p:cNvSpPr>
          <p:nvPr/>
        </p:nvSpPr>
        <p:spPr bwMode="auto">
          <a:xfrm>
            <a:off x="6308725" y="70485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3583" name="Oval 1056"/>
          <p:cNvSpPr>
            <a:spLocks noChangeArrowheads="1"/>
          </p:cNvSpPr>
          <p:nvPr/>
        </p:nvSpPr>
        <p:spPr bwMode="auto">
          <a:xfrm>
            <a:off x="6308725" y="106680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3584" name="Oval 1057"/>
          <p:cNvSpPr>
            <a:spLocks noChangeArrowheads="1"/>
          </p:cNvSpPr>
          <p:nvPr/>
        </p:nvSpPr>
        <p:spPr bwMode="auto">
          <a:xfrm>
            <a:off x="6308725" y="143033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3585" name="Oval 1058"/>
          <p:cNvSpPr>
            <a:spLocks noChangeArrowheads="1"/>
          </p:cNvSpPr>
          <p:nvPr/>
        </p:nvSpPr>
        <p:spPr bwMode="auto">
          <a:xfrm>
            <a:off x="6308725" y="179387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3586" name="Oval 1059"/>
          <p:cNvSpPr>
            <a:spLocks noChangeArrowheads="1"/>
          </p:cNvSpPr>
          <p:nvPr/>
        </p:nvSpPr>
        <p:spPr bwMode="auto">
          <a:xfrm>
            <a:off x="6308725" y="2157413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3587" name="Oval 1060"/>
          <p:cNvSpPr>
            <a:spLocks noChangeArrowheads="1"/>
          </p:cNvSpPr>
          <p:nvPr/>
        </p:nvSpPr>
        <p:spPr bwMode="auto">
          <a:xfrm>
            <a:off x="6308725" y="252095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3588" name="Oval 1061"/>
          <p:cNvSpPr>
            <a:spLocks noChangeArrowheads="1"/>
          </p:cNvSpPr>
          <p:nvPr/>
        </p:nvSpPr>
        <p:spPr bwMode="auto">
          <a:xfrm>
            <a:off x="6689725" y="70485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3589" name="Oval 1062"/>
          <p:cNvSpPr>
            <a:spLocks noChangeArrowheads="1"/>
          </p:cNvSpPr>
          <p:nvPr/>
        </p:nvSpPr>
        <p:spPr bwMode="auto">
          <a:xfrm>
            <a:off x="6689725" y="106680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3590" name="Oval 1063"/>
          <p:cNvSpPr>
            <a:spLocks noChangeArrowheads="1"/>
          </p:cNvSpPr>
          <p:nvPr/>
        </p:nvSpPr>
        <p:spPr bwMode="auto">
          <a:xfrm>
            <a:off x="6689725" y="143033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3591" name="Oval 1064"/>
          <p:cNvSpPr>
            <a:spLocks noChangeArrowheads="1"/>
          </p:cNvSpPr>
          <p:nvPr/>
        </p:nvSpPr>
        <p:spPr bwMode="auto">
          <a:xfrm>
            <a:off x="6689725" y="1793875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3592" name="Oval 1065"/>
          <p:cNvSpPr>
            <a:spLocks noChangeArrowheads="1"/>
          </p:cNvSpPr>
          <p:nvPr/>
        </p:nvSpPr>
        <p:spPr bwMode="auto">
          <a:xfrm>
            <a:off x="6689725" y="2157413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3593" name="Oval 1066"/>
          <p:cNvSpPr>
            <a:spLocks noChangeArrowheads="1"/>
          </p:cNvSpPr>
          <p:nvPr/>
        </p:nvSpPr>
        <p:spPr bwMode="auto">
          <a:xfrm>
            <a:off x="6689725" y="2520950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3594" name="Rectangle 1067"/>
          <p:cNvSpPr>
            <a:spLocks noChangeArrowheads="1"/>
          </p:cNvSpPr>
          <p:nvPr/>
        </p:nvSpPr>
        <p:spPr bwMode="auto">
          <a:xfrm>
            <a:off x="4343400" y="620713"/>
            <a:ext cx="2714625" cy="2278062"/>
          </a:xfrm>
          <a:prstGeom prst="rect">
            <a:avLst/>
          </a:prstGeom>
          <a:noFill/>
          <a:ln w="28575">
            <a:solidFill>
              <a:srgbClr val="008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3595" name="Rectangle 1068"/>
          <p:cNvSpPr>
            <a:spLocks noChangeArrowheads="1"/>
          </p:cNvSpPr>
          <p:nvPr/>
        </p:nvSpPr>
        <p:spPr bwMode="auto">
          <a:xfrm>
            <a:off x="3859213" y="560388"/>
            <a:ext cx="458787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itchFamily="49" charset="0"/>
                <a:ea typeface="MS PGothic" pitchFamily="34" charset="-128"/>
                <a:cs typeface="+mn-cs"/>
              </a:rPr>
              <a:t>b</a:t>
            </a:r>
          </a:p>
        </p:txBody>
      </p:sp>
      <p:sp>
        <p:nvSpPr>
          <p:cNvPr id="23596" name="Oval 1069"/>
          <p:cNvSpPr>
            <a:spLocks noChangeArrowheads="1"/>
          </p:cNvSpPr>
          <p:nvPr/>
        </p:nvSpPr>
        <p:spPr bwMode="auto">
          <a:xfrm>
            <a:off x="5546725" y="143033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3597" name="Text Box 1070"/>
          <p:cNvSpPr txBox="1">
            <a:spLocks noChangeArrowheads="1"/>
          </p:cNvSpPr>
          <p:nvPr/>
        </p:nvSpPr>
        <p:spPr bwMode="auto">
          <a:xfrm>
            <a:off x="188152" y="3378558"/>
            <a:ext cx="2386884" cy="5693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1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500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anose="02070309020205020404" pitchFamily="49" charset="0"/>
                <a:ea typeface="MS PGothic" pitchFamily="34" charset="-128"/>
                <a:cs typeface="Courier New" panose="02070309020205020404" pitchFamily="49" charset="0"/>
              </a:rPr>
              <a:t>scoresFor</a:t>
            </a:r>
            <a:r>
              <a:rPr kumimoji="0" lang="en-US" sz="15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anose="02070309020205020404" pitchFamily="49" charset="0"/>
                <a:ea typeface="MS PGothic" pitchFamily="34" charset="-128"/>
                <a:cs typeface="Courier New" panose="02070309020205020404" pitchFamily="49" charset="0"/>
              </a:rPr>
              <a:t>(b)</a:t>
            </a:r>
            <a:r>
              <a:rPr kumimoji="0" lang="en-US" sz="15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MS PGothic" pitchFamily="34" charset="-128"/>
                <a:cs typeface="+mn-cs"/>
              </a:rPr>
              <a:t> </a:t>
            </a:r>
          </a:p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MS PGothic" pitchFamily="34" charset="-128"/>
                <a:cs typeface="+mn-cs"/>
              </a:rPr>
              <a:t>ox == 'O'</a:t>
            </a:r>
            <a:r>
              <a:rPr kumimoji="0" lang="en-US" sz="16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MS PGothic" pitchFamily="34" charset="-128"/>
                <a:cs typeface="+mn-cs"/>
              </a:rPr>
              <a:t> </a:t>
            </a:r>
            <a:r>
              <a:rPr kumimoji="0" lang="en-US" sz="16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MS PGothic" pitchFamily="34" charset="-128"/>
                <a:cs typeface="+mn-cs"/>
              </a:rPr>
              <a:t>and </a:t>
            </a:r>
            <a:r>
              <a:rPr kumimoji="0" lang="en-US" sz="16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MS PGothic" pitchFamily="34" charset="-128"/>
                <a:cs typeface="+mn-cs"/>
              </a:rPr>
              <a:t>ply == 0</a:t>
            </a:r>
            <a:endParaRPr kumimoji="0" lang="en-US" sz="16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3598" name="Text Box 1071"/>
          <p:cNvSpPr txBox="1">
            <a:spLocks noChangeArrowheads="1"/>
          </p:cNvSpPr>
          <p:nvPr/>
        </p:nvSpPr>
        <p:spPr bwMode="auto">
          <a:xfrm>
            <a:off x="2963863" y="3144838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MS PGothic" pitchFamily="34" charset="-128"/>
                <a:cs typeface="+mn-cs"/>
              </a:rPr>
              <a:t>col 0</a:t>
            </a:r>
          </a:p>
        </p:txBody>
      </p:sp>
      <p:sp>
        <p:nvSpPr>
          <p:cNvPr id="23599" name="Text Box 1072"/>
          <p:cNvSpPr txBox="1">
            <a:spLocks noChangeArrowheads="1"/>
          </p:cNvSpPr>
          <p:nvPr/>
        </p:nvSpPr>
        <p:spPr bwMode="auto">
          <a:xfrm>
            <a:off x="3789363" y="3144838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MS PGothic" pitchFamily="34" charset="-128"/>
                <a:cs typeface="+mn-cs"/>
              </a:rPr>
              <a:t>col 1</a:t>
            </a:r>
          </a:p>
        </p:txBody>
      </p:sp>
      <p:sp>
        <p:nvSpPr>
          <p:cNvPr id="23600" name="Text Box 1073"/>
          <p:cNvSpPr txBox="1">
            <a:spLocks noChangeArrowheads="1"/>
          </p:cNvSpPr>
          <p:nvPr/>
        </p:nvSpPr>
        <p:spPr bwMode="auto">
          <a:xfrm>
            <a:off x="4614863" y="3144838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MS PGothic" pitchFamily="34" charset="-128"/>
                <a:cs typeface="+mn-cs"/>
              </a:rPr>
              <a:t>col 2</a:t>
            </a:r>
          </a:p>
        </p:txBody>
      </p:sp>
      <p:sp>
        <p:nvSpPr>
          <p:cNvPr id="23601" name="Text Box 1074"/>
          <p:cNvSpPr txBox="1">
            <a:spLocks noChangeArrowheads="1"/>
          </p:cNvSpPr>
          <p:nvPr/>
        </p:nvSpPr>
        <p:spPr bwMode="auto">
          <a:xfrm>
            <a:off x="5440363" y="3144838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MS PGothic" pitchFamily="34" charset="-128"/>
                <a:cs typeface="+mn-cs"/>
              </a:rPr>
              <a:t>col 3</a:t>
            </a:r>
          </a:p>
        </p:txBody>
      </p:sp>
      <p:sp>
        <p:nvSpPr>
          <p:cNvPr id="23602" name="Text Box 1075"/>
          <p:cNvSpPr txBox="1">
            <a:spLocks noChangeArrowheads="1"/>
          </p:cNvSpPr>
          <p:nvPr/>
        </p:nvSpPr>
        <p:spPr bwMode="auto">
          <a:xfrm>
            <a:off x="6265863" y="3144838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MS PGothic" pitchFamily="34" charset="-128"/>
                <a:cs typeface="+mn-cs"/>
              </a:rPr>
              <a:t>col 4</a:t>
            </a:r>
          </a:p>
        </p:txBody>
      </p:sp>
      <p:sp>
        <p:nvSpPr>
          <p:cNvPr id="23603" name="Text Box 1076"/>
          <p:cNvSpPr txBox="1">
            <a:spLocks noChangeArrowheads="1"/>
          </p:cNvSpPr>
          <p:nvPr/>
        </p:nvSpPr>
        <p:spPr bwMode="auto">
          <a:xfrm>
            <a:off x="7091363" y="3144838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MS PGothic" pitchFamily="34" charset="-128"/>
                <a:cs typeface="+mn-cs"/>
              </a:rPr>
              <a:t>col 5</a:t>
            </a:r>
          </a:p>
        </p:txBody>
      </p:sp>
      <p:sp>
        <p:nvSpPr>
          <p:cNvPr id="23604" name="Text Box 1077"/>
          <p:cNvSpPr txBox="1">
            <a:spLocks noChangeArrowheads="1"/>
          </p:cNvSpPr>
          <p:nvPr/>
        </p:nvSpPr>
        <p:spPr bwMode="auto">
          <a:xfrm>
            <a:off x="7916863" y="3144838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MS PGothic" pitchFamily="34" charset="-128"/>
                <a:cs typeface="+mn-cs"/>
              </a:rPr>
              <a:t>col 6</a:t>
            </a:r>
          </a:p>
        </p:txBody>
      </p:sp>
      <p:sp>
        <p:nvSpPr>
          <p:cNvPr id="8269" name="Rectangle 1078"/>
          <p:cNvSpPr>
            <a:spLocks noChangeArrowheads="1"/>
          </p:cNvSpPr>
          <p:nvPr/>
        </p:nvSpPr>
        <p:spPr bwMode="auto">
          <a:xfrm>
            <a:off x="2995613" y="3449638"/>
            <a:ext cx="525462" cy="457200"/>
          </a:xfrm>
          <a:prstGeom prst="rect">
            <a:avLst/>
          </a:prstGeom>
          <a:solidFill>
            <a:schemeClr val="bg1">
              <a:lumMod val="95000"/>
            </a:schemeClr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3606" name="Rectangle 1079"/>
          <p:cNvSpPr>
            <a:spLocks noChangeArrowheads="1"/>
          </p:cNvSpPr>
          <p:nvPr/>
        </p:nvSpPr>
        <p:spPr bwMode="auto">
          <a:xfrm>
            <a:off x="7948613" y="3449638"/>
            <a:ext cx="525462" cy="45720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3607" name="Rectangle 1080"/>
          <p:cNvSpPr>
            <a:spLocks noChangeArrowheads="1"/>
          </p:cNvSpPr>
          <p:nvPr/>
        </p:nvSpPr>
        <p:spPr bwMode="auto">
          <a:xfrm>
            <a:off x="7123113" y="3449638"/>
            <a:ext cx="525462" cy="45720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3608" name="Rectangle 1081"/>
          <p:cNvSpPr>
            <a:spLocks noChangeArrowheads="1"/>
          </p:cNvSpPr>
          <p:nvPr/>
        </p:nvSpPr>
        <p:spPr bwMode="auto">
          <a:xfrm>
            <a:off x="6297613" y="3449638"/>
            <a:ext cx="525462" cy="45720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3609" name="Rectangle 1082"/>
          <p:cNvSpPr>
            <a:spLocks noChangeArrowheads="1"/>
          </p:cNvSpPr>
          <p:nvPr/>
        </p:nvSpPr>
        <p:spPr bwMode="auto">
          <a:xfrm>
            <a:off x="5472113" y="3449638"/>
            <a:ext cx="525462" cy="45720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3610" name="Rectangle 1083"/>
          <p:cNvSpPr>
            <a:spLocks noChangeArrowheads="1"/>
          </p:cNvSpPr>
          <p:nvPr/>
        </p:nvSpPr>
        <p:spPr bwMode="auto">
          <a:xfrm>
            <a:off x="4646613" y="3449638"/>
            <a:ext cx="525462" cy="45720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8275" name="Rectangle 1084"/>
          <p:cNvSpPr>
            <a:spLocks noChangeArrowheads="1"/>
          </p:cNvSpPr>
          <p:nvPr/>
        </p:nvSpPr>
        <p:spPr bwMode="auto">
          <a:xfrm>
            <a:off x="3821113" y="3449638"/>
            <a:ext cx="525462" cy="457200"/>
          </a:xfrm>
          <a:prstGeom prst="rect">
            <a:avLst/>
          </a:prstGeom>
          <a:solidFill>
            <a:schemeClr val="bg1">
              <a:lumMod val="95000"/>
            </a:schemeClr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3613" name="Text Box 1086"/>
          <p:cNvSpPr txBox="1">
            <a:spLocks noChangeArrowheads="1"/>
          </p:cNvSpPr>
          <p:nvPr/>
        </p:nvSpPr>
        <p:spPr bwMode="auto">
          <a:xfrm>
            <a:off x="2955925" y="4041775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MS PGothic" pitchFamily="34" charset="-128"/>
                <a:cs typeface="+mn-cs"/>
              </a:rPr>
              <a:t>col 0</a:t>
            </a:r>
          </a:p>
        </p:txBody>
      </p:sp>
      <p:sp>
        <p:nvSpPr>
          <p:cNvPr id="23614" name="Text Box 1087"/>
          <p:cNvSpPr txBox="1">
            <a:spLocks noChangeArrowheads="1"/>
          </p:cNvSpPr>
          <p:nvPr/>
        </p:nvSpPr>
        <p:spPr bwMode="auto">
          <a:xfrm>
            <a:off x="3781425" y="4041775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MS PGothic" pitchFamily="34" charset="-128"/>
                <a:cs typeface="+mn-cs"/>
              </a:rPr>
              <a:t>col 1</a:t>
            </a:r>
          </a:p>
        </p:txBody>
      </p:sp>
      <p:sp>
        <p:nvSpPr>
          <p:cNvPr id="23615" name="Text Box 1088"/>
          <p:cNvSpPr txBox="1">
            <a:spLocks noChangeArrowheads="1"/>
          </p:cNvSpPr>
          <p:nvPr/>
        </p:nvSpPr>
        <p:spPr bwMode="auto">
          <a:xfrm>
            <a:off x="4606925" y="4041775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MS PGothic" pitchFamily="34" charset="-128"/>
                <a:cs typeface="+mn-cs"/>
              </a:rPr>
              <a:t>col 2</a:t>
            </a:r>
          </a:p>
        </p:txBody>
      </p:sp>
      <p:sp>
        <p:nvSpPr>
          <p:cNvPr id="23616" name="Text Box 1089"/>
          <p:cNvSpPr txBox="1">
            <a:spLocks noChangeArrowheads="1"/>
          </p:cNvSpPr>
          <p:nvPr/>
        </p:nvSpPr>
        <p:spPr bwMode="auto">
          <a:xfrm>
            <a:off x="5432425" y="4041775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MS PGothic" pitchFamily="34" charset="-128"/>
                <a:cs typeface="+mn-cs"/>
              </a:rPr>
              <a:t>col 3</a:t>
            </a:r>
          </a:p>
        </p:txBody>
      </p:sp>
      <p:sp>
        <p:nvSpPr>
          <p:cNvPr id="23617" name="Text Box 1090"/>
          <p:cNvSpPr txBox="1">
            <a:spLocks noChangeArrowheads="1"/>
          </p:cNvSpPr>
          <p:nvPr/>
        </p:nvSpPr>
        <p:spPr bwMode="auto">
          <a:xfrm>
            <a:off x="6257925" y="4041775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MS PGothic" pitchFamily="34" charset="-128"/>
                <a:cs typeface="+mn-cs"/>
              </a:rPr>
              <a:t>col 4</a:t>
            </a:r>
          </a:p>
        </p:txBody>
      </p:sp>
      <p:sp>
        <p:nvSpPr>
          <p:cNvPr id="23618" name="Text Box 1091"/>
          <p:cNvSpPr txBox="1">
            <a:spLocks noChangeArrowheads="1"/>
          </p:cNvSpPr>
          <p:nvPr/>
        </p:nvSpPr>
        <p:spPr bwMode="auto">
          <a:xfrm>
            <a:off x="7083425" y="4041775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MS PGothic" pitchFamily="34" charset="-128"/>
                <a:cs typeface="+mn-cs"/>
              </a:rPr>
              <a:t>col 5</a:t>
            </a:r>
          </a:p>
        </p:txBody>
      </p:sp>
      <p:sp>
        <p:nvSpPr>
          <p:cNvPr id="23619" name="Text Box 1092"/>
          <p:cNvSpPr txBox="1">
            <a:spLocks noChangeArrowheads="1"/>
          </p:cNvSpPr>
          <p:nvPr/>
        </p:nvSpPr>
        <p:spPr bwMode="auto">
          <a:xfrm>
            <a:off x="7908925" y="4041775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MS PGothic" pitchFamily="34" charset="-128"/>
                <a:cs typeface="+mn-cs"/>
              </a:rPr>
              <a:t>col 6</a:t>
            </a:r>
          </a:p>
        </p:txBody>
      </p:sp>
      <p:sp>
        <p:nvSpPr>
          <p:cNvPr id="8284" name="Rectangle 1093"/>
          <p:cNvSpPr>
            <a:spLocks noChangeArrowheads="1"/>
          </p:cNvSpPr>
          <p:nvPr/>
        </p:nvSpPr>
        <p:spPr bwMode="auto">
          <a:xfrm>
            <a:off x="2987675" y="4346575"/>
            <a:ext cx="525463" cy="457200"/>
          </a:xfrm>
          <a:prstGeom prst="rect">
            <a:avLst/>
          </a:prstGeom>
          <a:solidFill>
            <a:schemeClr val="bg1">
              <a:lumMod val="95000"/>
            </a:schemeClr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3621" name="Rectangle 1094"/>
          <p:cNvSpPr>
            <a:spLocks noChangeArrowheads="1"/>
          </p:cNvSpPr>
          <p:nvPr/>
        </p:nvSpPr>
        <p:spPr bwMode="auto">
          <a:xfrm>
            <a:off x="7940675" y="4346575"/>
            <a:ext cx="525463" cy="45720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3622" name="Rectangle 1095"/>
          <p:cNvSpPr>
            <a:spLocks noChangeArrowheads="1"/>
          </p:cNvSpPr>
          <p:nvPr/>
        </p:nvSpPr>
        <p:spPr bwMode="auto">
          <a:xfrm>
            <a:off x="7115175" y="4346575"/>
            <a:ext cx="525463" cy="45720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3623" name="Rectangle 1096"/>
          <p:cNvSpPr>
            <a:spLocks noChangeArrowheads="1"/>
          </p:cNvSpPr>
          <p:nvPr/>
        </p:nvSpPr>
        <p:spPr bwMode="auto">
          <a:xfrm>
            <a:off x="6289675" y="4346575"/>
            <a:ext cx="525463" cy="45720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3624" name="Rectangle 1097"/>
          <p:cNvSpPr>
            <a:spLocks noChangeArrowheads="1"/>
          </p:cNvSpPr>
          <p:nvPr/>
        </p:nvSpPr>
        <p:spPr bwMode="auto">
          <a:xfrm>
            <a:off x="5464175" y="4346575"/>
            <a:ext cx="525463" cy="45720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3625" name="Rectangle 1098"/>
          <p:cNvSpPr>
            <a:spLocks noChangeArrowheads="1"/>
          </p:cNvSpPr>
          <p:nvPr/>
        </p:nvSpPr>
        <p:spPr bwMode="auto">
          <a:xfrm>
            <a:off x="4638675" y="4346575"/>
            <a:ext cx="525463" cy="45720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8290" name="Rectangle 1099"/>
          <p:cNvSpPr>
            <a:spLocks noChangeArrowheads="1"/>
          </p:cNvSpPr>
          <p:nvPr/>
        </p:nvSpPr>
        <p:spPr bwMode="auto">
          <a:xfrm>
            <a:off x="3813175" y="4346575"/>
            <a:ext cx="525463" cy="457200"/>
          </a:xfrm>
          <a:prstGeom prst="rect">
            <a:avLst/>
          </a:prstGeom>
          <a:solidFill>
            <a:schemeClr val="bg1">
              <a:lumMod val="95000"/>
            </a:schemeClr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3628" name="Text Box 1101"/>
          <p:cNvSpPr txBox="1">
            <a:spLocks noChangeArrowheads="1"/>
          </p:cNvSpPr>
          <p:nvPr/>
        </p:nvSpPr>
        <p:spPr bwMode="auto">
          <a:xfrm>
            <a:off x="2955925" y="4999038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MS PGothic" pitchFamily="34" charset="-128"/>
                <a:cs typeface="+mn-cs"/>
              </a:rPr>
              <a:t>col 0</a:t>
            </a:r>
          </a:p>
        </p:txBody>
      </p:sp>
      <p:sp>
        <p:nvSpPr>
          <p:cNvPr id="23629" name="Text Box 1102"/>
          <p:cNvSpPr txBox="1">
            <a:spLocks noChangeArrowheads="1"/>
          </p:cNvSpPr>
          <p:nvPr/>
        </p:nvSpPr>
        <p:spPr bwMode="auto">
          <a:xfrm>
            <a:off x="3781425" y="4999038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MS PGothic" pitchFamily="34" charset="-128"/>
                <a:cs typeface="+mn-cs"/>
              </a:rPr>
              <a:t>col 1</a:t>
            </a:r>
          </a:p>
        </p:txBody>
      </p:sp>
      <p:sp>
        <p:nvSpPr>
          <p:cNvPr id="23630" name="Text Box 1103"/>
          <p:cNvSpPr txBox="1">
            <a:spLocks noChangeArrowheads="1"/>
          </p:cNvSpPr>
          <p:nvPr/>
        </p:nvSpPr>
        <p:spPr bwMode="auto">
          <a:xfrm>
            <a:off x="4606925" y="4999038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MS PGothic" pitchFamily="34" charset="-128"/>
                <a:cs typeface="+mn-cs"/>
              </a:rPr>
              <a:t>col 2</a:t>
            </a:r>
          </a:p>
        </p:txBody>
      </p:sp>
      <p:sp>
        <p:nvSpPr>
          <p:cNvPr id="23631" name="Text Box 1104"/>
          <p:cNvSpPr txBox="1">
            <a:spLocks noChangeArrowheads="1"/>
          </p:cNvSpPr>
          <p:nvPr/>
        </p:nvSpPr>
        <p:spPr bwMode="auto">
          <a:xfrm>
            <a:off x="5432425" y="4999038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MS PGothic" pitchFamily="34" charset="-128"/>
                <a:cs typeface="+mn-cs"/>
              </a:rPr>
              <a:t>col 3</a:t>
            </a:r>
          </a:p>
        </p:txBody>
      </p:sp>
      <p:sp>
        <p:nvSpPr>
          <p:cNvPr id="23632" name="Text Box 1105"/>
          <p:cNvSpPr txBox="1">
            <a:spLocks noChangeArrowheads="1"/>
          </p:cNvSpPr>
          <p:nvPr/>
        </p:nvSpPr>
        <p:spPr bwMode="auto">
          <a:xfrm>
            <a:off x="6257925" y="4999038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MS PGothic" pitchFamily="34" charset="-128"/>
                <a:cs typeface="+mn-cs"/>
              </a:rPr>
              <a:t>col 4</a:t>
            </a:r>
          </a:p>
        </p:txBody>
      </p:sp>
      <p:sp>
        <p:nvSpPr>
          <p:cNvPr id="23633" name="Text Box 1106"/>
          <p:cNvSpPr txBox="1">
            <a:spLocks noChangeArrowheads="1"/>
          </p:cNvSpPr>
          <p:nvPr/>
        </p:nvSpPr>
        <p:spPr bwMode="auto">
          <a:xfrm>
            <a:off x="7083425" y="4999038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MS PGothic" pitchFamily="34" charset="-128"/>
                <a:cs typeface="+mn-cs"/>
              </a:rPr>
              <a:t>col 5</a:t>
            </a:r>
          </a:p>
        </p:txBody>
      </p:sp>
      <p:sp>
        <p:nvSpPr>
          <p:cNvPr id="23634" name="Text Box 1107"/>
          <p:cNvSpPr txBox="1">
            <a:spLocks noChangeArrowheads="1"/>
          </p:cNvSpPr>
          <p:nvPr/>
        </p:nvSpPr>
        <p:spPr bwMode="auto">
          <a:xfrm>
            <a:off x="7908925" y="4999038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MS PGothic" pitchFamily="34" charset="-128"/>
                <a:cs typeface="+mn-cs"/>
              </a:rPr>
              <a:t>col 6</a:t>
            </a:r>
          </a:p>
        </p:txBody>
      </p:sp>
      <p:sp>
        <p:nvSpPr>
          <p:cNvPr id="8299" name="Rectangle 1108"/>
          <p:cNvSpPr>
            <a:spLocks noChangeArrowheads="1"/>
          </p:cNvSpPr>
          <p:nvPr/>
        </p:nvSpPr>
        <p:spPr bwMode="auto">
          <a:xfrm>
            <a:off x="2987675" y="5303838"/>
            <a:ext cx="525463" cy="457200"/>
          </a:xfrm>
          <a:prstGeom prst="rect">
            <a:avLst/>
          </a:prstGeom>
          <a:solidFill>
            <a:schemeClr val="bg1">
              <a:lumMod val="95000"/>
            </a:schemeClr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3636" name="Rectangle 1109"/>
          <p:cNvSpPr>
            <a:spLocks noChangeArrowheads="1"/>
          </p:cNvSpPr>
          <p:nvPr/>
        </p:nvSpPr>
        <p:spPr bwMode="auto">
          <a:xfrm>
            <a:off x="7940675" y="5303838"/>
            <a:ext cx="525463" cy="45720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3637" name="Rectangle 1110"/>
          <p:cNvSpPr>
            <a:spLocks noChangeArrowheads="1"/>
          </p:cNvSpPr>
          <p:nvPr/>
        </p:nvSpPr>
        <p:spPr bwMode="auto">
          <a:xfrm>
            <a:off x="7115175" y="5303838"/>
            <a:ext cx="525463" cy="45720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3638" name="Rectangle 1111"/>
          <p:cNvSpPr>
            <a:spLocks noChangeArrowheads="1"/>
          </p:cNvSpPr>
          <p:nvPr/>
        </p:nvSpPr>
        <p:spPr bwMode="auto">
          <a:xfrm>
            <a:off x="6289675" y="5303838"/>
            <a:ext cx="525463" cy="45720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3639" name="Rectangle 1112"/>
          <p:cNvSpPr>
            <a:spLocks noChangeArrowheads="1"/>
          </p:cNvSpPr>
          <p:nvPr/>
        </p:nvSpPr>
        <p:spPr bwMode="auto">
          <a:xfrm>
            <a:off x="5464175" y="5303838"/>
            <a:ext cx="525463" cy="45720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3640" name="Rectangle 1113"/>
          <p:cNvSpPr>
            <a:spLocks noChangeArrowheads="1"/>
          </p:cNvSpPr>
          <p:nvPr/>
        </p:nvSpPr>
        <p:spPr bwMode="auto">
          <a:xfrm>
            <a:off x="4638675" y="5303838"/>
            <a:ext cx="525463" cy="45720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8305" name="Rectangle 1114"/>
          <p:cNvSpPr>
            <a:spLocks noChangeArrowheads="1"/>
          </p:cNvSpPr>
          <p:nvPr/>
        </p:nvSpPr>
        <p:spPr bwMode="auto">
          <a:xfrm>
            <a:off x="3813175" y="5303838"/>
            <a:ext cx="525463" cy="457200"/>
          </a:xfrm>
          <a:prstGeom prst="rect">
            <a:avLst/>
          </a:prstGeom>
          <a:solidFill>
            <a:schemeClr val="bg1">
              <a:lumMod val="95000"/>
            </a:schemeClr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3643" name="Text Box 1116"/>
          <p:cNvSpPr txBox="1">
            <a:spLocks noChangeArrowheads="1"/>
          </p:cNvSpPr>
          <p:nvPr/>
        </p:nvSpPr>
        <p:spPr bwMode="auto">
          <a:xfrm>
            <a:off x="2955925" y="5946775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MS PGothic" pitchFamily="34" charset="-128"/>
                <a:cs typeface="+mn-cs"/>
              </a:rPr>
              <a:t>col 0</a:t>
            </a:r>
          </a:p>
        </p:txBody>
      </p:sp>
      <p:sp>
        <p:nvSpPr>
          <p:cNvPr id="23644" name="Text Box 1117"/>
          <p:cNvSpPr txBox="1">
            <a:spLocks noChangeArrowheads="1"/>
          </p:cNvSpPr>
          <p:nvPr/>
        </p:nvSpPr>
        <p:spPr bwMode="auto">
          <a:xfrm>
            <a:off x="3781425" y="5946775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MS PGothic" pitchFamily="34" charset="-128"/>
                <a:cs typeface="+mn-cs"/>
              </a:rPr>
              <a:t>col 1</a:t>
            </a:r>
          </a:p>
        </p:txBody>
      </p:sp>
      <p:sp>
        <p:nvSpPr>
          <p:cNvPr id="23645" name="Text Box 1118"/>
          <p:cNvSpPr txBox="1">
            <a:spLocks noChangeArrowheads="1"/>
          </p:cNvSpPr>
          <p:nvPr/>
        </p:nvSpPr>
        <p:spPr bwMode="auto">
          <a:xfrm>
            <a:off x="4606925" y="5946775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MS PGothic" pitchFamily="34" charset="-128"/>
                <a:cs typeface="+mn-cs"/>
              </a:rPr>
              <a:t>col 2</a:t>
            </a:r>
          </a:p>
        </p:txBody>
      </p:sp>
      <p:sp>
        <p:nvSpPr>
          <p:cNvPr id="23646" name="Text Box 1119"/>
          <p:cNvSpPr txBox="1">
            <a:spLocks noChangeArrowheads="1"/>
          </p:cNvSpPr>
          <p:nvPr/>
        </p:nvSpPr>
        <p:spPr bwMode="auto">
          <a:xfrm>
            <a:off x="5432425" y="5946775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MS PGothic" pitchFamily="34" charset="-128"/>
                <a:cs typeface="+mn-cs"/>
              </a:rPr>
              <a:t>col 3</a:t>
            </a:r>
          </a:p>
        </p:txBody>
      </p:sp>
      <p:sp>
        <p:nvSpPr>
          <p:cNvPr id="23647" name="Text Box 1120"/>
          <p:cNvSpPr txBox="1">
            <a:spLocks noChangeArrowheads="1"/>
          </p:cNvSpPr>
          <p:nvPr/>
        </p:nvSpPr>
        <p:spPr bwMode="auto">
          <a:xfrm>
            <a:off x="6257925" y="5946775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MS PGothic" pitchFamily="34" charset="-128"/>
                <a:cs typeface="+mn-cs"/>
              </a:rPr>
              <a:t>col 4</a:t>
            </a:r>
          </a:p>
        </p:txBody>
      </p:sp>
      <p:sp>
        <p:nvSpPr>
          <p:cNvPr id="23648" name="Text Box 1121"/>
          <p:cNvSpPr txBox="1">
            <a:spLocks noChangeArrowheads="1"/>
          </p:cNvSpPr>
          <p:nvPr/>
        </p:nvSpPr>
        <p:spPr bwMode="auto">
          <a:xfrm>
            <a:off x="7083425" y="5946775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MS PGothic" pitchFamily="34" charset="-128"/>
                <a:cs typeface="+mn-cs"/>
              </a:rPr>
              <a:t>col 5</a:t>
            </a:r>
          </a:p>
        </p:txBody>
      </p:sp>
      <p:sp>
        <p:nvSpPr>
          <p:cNvPr id="23649" name="Text Box 1122"/>
          <p:cNvSpPr txBox="1">
            <a:spLocks noChangeArrowheads="1"/>
          </p:cNvSpPr>
          <p:nvPr/>
        </p:nvSpPr>
        <p:spPr bwMode="auto">
          <a:xfrm>
            <a:off x="7908925" y="5946775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MS PGothic" pitchFamily="34" charset="-128"/>
                <a:cs typeface="+mn-cs"/>
              </a:rPr>
              <a:t>col 6</a:t>
            </a:r>
          </a:p>
        </p:txBody>
      </p:sp>
      <p:sp>
        <p:nvSpPr>
          <p:cNvPr id="8314" name="Rectangle 1123"/>
          <p:cNvSpPr>
            <a:spLocks noChangeArrowheads="1"/>
          </p:cNvSpPr>
          <p:nvPr/>
        </p:nvSpPr>
        <p:spPr bwMode="auto">
          <a:xfrm>
            <a:off x="2987675" y="6251575"/>
            <a:ext cx="525463" cy="457200"/>
          </a:xfrm>
          <a:prstGeom prst="rect">
            <a:avLst/>
          </a:prstGeom>
          <a:solidFill>
            <a:schemeClr val="bg1">
              <a:lumMod val="95000"/>
            </a:schemeClr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3651" name="Rectangle 1124"/>
          <p:cNvSpPr>
            <a:spLocks noChangeArrowheads="1"/>
          </p:cNvSpPr>
          <p:nvPr/>
        </p:nvSpPr>
        <p:spPr bwMode="auto">
          <a:xfrm>
            <a:off x="7940675" y="6251575"/>
            <a:ext cx="525463" cy="45720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3652" name="Rectangle 1125"/>
          <p:cNvSpPr>
            <a:spLocks noChangeArrowheads="1"/>
          </p:cNvSpPr>
          <p:nvPr/>
        </p:nvSpPr>
        <p:spPr bwMode="auto">
          <a:xfrm>
            <a:off x="7115175" y="6251575"/>
            <a:ext cx="525463" cy="45720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3653" name="Rectangle 1126"/>
          <p:cNvSpPr>
            <a:spLocks noChangeArrowheads="1"/>
          </p:cNvSpPr>
          <p:nvPr/>
        </p:nvSpPr>
        <p:spPr bwMode="auto">
          <a:xfrm>
            <a:off x="6289675" y="6251575"/>
            <a:ext cx="525463" cy="45720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3654" name="Rectangle 1127"/>
          <p:cNvSpPr>
            <a:spLocks noChangeArrowheads="1"/>
          </p:cNvSpPr>
          <p:nvPr/>
        </p:nvSpPr>
        <p:spPr bwMode="auto">
          <a:xfrm>
            <a:off x="5464175" y="6251575"/>
            <a:ext cx="525463" cy="45720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3655" name="Rectangle 1128"/>
          <p:cNvSpPr>
            <a:spLocks noChangeArrowheads="1"/>
          </p:cNvSpPr>
          <p:nvPr/>
        </p:nvSpPr>
        <p:spPr bwMode="auto">
          <a:xfrm>
            <a:off x="4638675" y="6251575"/>
            <a:ext cx="525463" cy="45720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8320" name="Rectangle 1129"/>
          <p:cNvSpPr>
            <a:spLocks noChangeArrowheads="1"/>
          </p:cNvSpPr>
          <p:nvPr/>
        </p:nvSpPr>
        <p:spPr bwMode="auto">
          <a:xfrm>
            <a:off x="3813175" y="6251575"/>
            <a:ext cx="525463" cy="457200"/>
          </a:xfrm>
          <a:prstGeom prst="rect">
            <a:avLst/>
          </a:prstGeom>
          <a:solidFill>
            <a:schemeClr val="bg1">
              <a:lumMod val="95000"/>
            </a:schemeClr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3657" name="Text Box 1130"/>
          <p:cNvSpPr txBox="1">
            <a:spLocks noChangeArrowheads="1"/>
          </p:cNvSpPr>
          <p:nvPr/>
        </p:nvSpPr>
        <p:spPr bwMode="auto">
          <a:xfrm>
            <a:off x="7497763" y="106362"/>
            <a:ext cx="1273175" cy="731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MS PGothic" pitchFamily="34" charset="-128"/>
                <a:cs typeface="+mn-cs"/>
              </a:rPr>
              <a:t>Quiz</a:t>
            </a:r>
          </a:p>
        </p:txBody>
      </p:sp>
      <p:sp>
        <p:nvSpPr>
          <p:cNvPr id="23658" name="Oval 1131" descr="Dark vertical"/>
          <p:cNvSpPr>
            <a:spLocks noChangeArrowheads="1"/>
          </p:cNvSpPr>
          <p:nvPr/>
        </p:nvSpPr>
        <p:spPr bwMode="auto">
          <a:xfrm>
            <a:off x="4784725" y="1430338"/>
            <a:ext cx="304800" cy="304800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3659" name="Oval 1132" descr="Dark vertical"/>
          <p:cNvSpPr>
            <a:spLocks noChangeArrowheads="1"/>
          </p:cNvSpPr>
          <p:nvPr/>
        </p:nvSpPr>
        <p:spPr bwMode="auto">
          <a:xfrm>
            <a:off x="5165725" y="1793875"/>
            <a:ext cx="304800" cy="304800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3661" name="Oval 1134" descr="Dark vertical"/>
          <p:cNvSpPr>
            <a:spLocks noChangeArrowheads="1"/>
          </p:cNvSpPr>
          <p:nvPr/>
        </p:nvSpPr>
        <p:spPr bwMode="auto">
          <a:xfrm>
            <a:off x="7604125" y="1212850"/>
            <a:ext cx="304800" cy="304800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3662" name="Rectangle 1135"/>
          <p:cNvSpPr>
            <a:spLocks noChangeArrowheads="1"/>
          </p:cNvSpPr>
          <p:nvPr/>
        </p:nvSpPr>
        <p:spPr bwMode="auto">
          <a:xfrm>
            <a:off x="7237412" y="2306638"/>
            <a:ext cx="7334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itchFamily="49" charset="0"/>
                <a:ea typeface="MS PGothic" pitchFamily="34" charset="-128"/>
                <a:cs typeface="+mn-cs"/>
              </a:rPr>
              <a:t>'X'</a:t>
            </a:r>
          </a:p>
        </p:txBody>
      </p:sp>
      <p:sp>
        <p:nvSpPr>
          <p:cNvPr id="23663" name="Rectangle 1136"/>
          <p:cNvSpPr>
            <a:spLocks noChangeArrowheads="1"/>
          </p:cNvSpPr>
          <p:nvPr/>
        </p:nvSpPr>
        <p:spPr bwMode="auto">
          <a:xfrm>
            <a:off x="8080375" y="1143000"/>
            <a:ext cx="7334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itchFamily="49" charset="0"/>
                <a:ea typeface="MS PGothic" pitchFamily="34" charset="-128"/>
                <a:cs typeface="+mn-cs"/>
              </a:rPr>
              <a:t>'O'</a:t>
            </a:r>
          </a:p>
        </p:txBody>
      </p:sp>
      <p:sp>
        <p:nvSpPr>
          <p:cNvPr id="23664" name="Line 1137"/>
          <p:cNvSpPr>
            <a:spLocks noChangeShapeType="1"/>
          </p:cNvSpPr>
          <p:nvPr/>
        </p:nvSpPr>
        <p:spPr bwMode="auto">
          <a:xfrm flipV="1">
            <a:off x="3386138" y="2919413"/>
            <a:ext cx="1166812" cy="22383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3665" name="Line 1138"/>
          <p:cNvSpPr>
            <a:spLocks noChangeShapeType="1"/>
          </p:cNvSpPr>
          <p:nvPr/>
        </p:nvSpPr>
        <p:spPr bwMode="auto">
          <a:xfrm flipV="1">
            <a:off x="4089400" y="2921000"/>
            <a:ext cx="863600" cy="2635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3666" name="Line 1139"/>
          <p:cNvSpPr>
            <a:spLocks noChangeShapeType="1"/>
          </p:cNvSpPr>
          <p:nvPr/>
        </p:nvSpPr>
        <p:spPr bwMode="auto">
          <a:xfrm flipV="1">
            <a:off x="4903788" y="2928938"/>
            <a:ext cx="409575" cy="2476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3667" name="Line 1140"/>
          <p:cNvSpPr>
            <a:spLocks noChangeShapeType="1"/>
          </p:cNvSpPr>
          <p:nvPr/>
        </p:nvSpPr>
        <p:spPr bwMode="auto">
          <a:xfrm flipH="1" flipV="1">
            <a:off x="5697538" y="2936875"/>
            <a:ext cx="22225" cy="25558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3668" name="Line 1141"/>
          <p:cNvSpPr>
            <a:spLocks noChangeShapeType="1"/>
          </p:cNvSpPr>
          <p:nvPr/>
        </p:nvSpPr>
        <p:spPr bwMode="auto">
          <a:xfrm flipH="1" flipV="1">
            <a:off x="6081713" y="2952750"/>
            <a:ext cx="461962" cy="2476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3669" name="Line 1142"/>
          <p:cNvSpPr>
            <a:spLocks noChangeShapeType="1"/>
          </p:cNvSpPr>
          <p:nvPr/>
        </p:nvSpPr>
        <p:spPr bwMode="auto">
          <a:xfrm flipH="1" flipV="1">
            <a:off x="6537325" y="2960688"/>
            <a:ext cx="828675" cy="22383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3670" name="Line 1143"/>
          <p:cNvSpPr>
            <a:spLocks noChangeShapeType="1"/>
          </p:cNvSpPr>
          <p:nvPr/>
        </p:nvSpPr>
        <p:spPr bwMode="auto">
          <a:xfrm flipH="1" flipV="1">
            <a:off x="6888163" y="2944813"/>
            <a:ext cx="1325562" cy="23971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3671" name="Text Box 1176"/>
          <p:cNvSpPr txBox="1">
            <a:spLocks noChangeArrowheads="1"/>
          </p:cNvSpPr>
          <p:nvPr/>
        </p:nvSpPr>
        <p:spPr bwMode="auto">
          <a:xfrm>
            <a:off x="7366000" y="1635125"/>
            <a:ext cx="1538288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MS PGothic" pitchFamily="34" charset="-128"/>
                <a:cs typeface="+mn-cs"/>
              </a:rPr>
              <a:t>you, </a:t>
            </a:r>
            <a:r>
              <a:rPr kumimoji="0" lang="en-US" sz="14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itchFamily="49" charset="0"/>
                <a:ea typeface="MS PGothic" pitchFamily="34" charset="-128"/>
                <a:cs typeface="+mn-cs"/>
              </a:rPr>
              <a:t>self</a:t>
            </a:r>
            <a:r>
              <a:rPr kumimoji="0" lang="en-US" sz="1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MS PGothic" pitchFamily="34" charset="-128"/>
                <a:cs typeface="+mn-cs"/>
              </a:rPr>
              <a:t>, are 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MS PGothic" pitchFamily="34" charset="-128"/>
                <a:cs typeface="+mn-cs"/>
              </a:rPr>
              <a:t>playing </a:t>
            </a: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itchFamily="49" charset="0"/>
                <a:ea typeface="MS PGothic" pitchFamily="34" charset="-128"/>
                <a:cs typeface="+mn-cs"/>
              </a:rPr>
              <a:t>'O'</a:t>
            </a:r>
          </a:p>
        </p:txBody>
      </p:sp>
      <p:sp>
        <p:nvSpPr>
          <p:cNvPr id="23672" name="Rectangle 1180"/>
          <p:cNvSpPr>
            <a:spLocks noChangeArrowheads="1"/>
          </p:cNvSpPr>
          <p:nvPr/>
        </p:nvSpPr>
        <p:spPr bwMode="auto">
          <a:xfrm>
            <a:off x="401637" y="1570981"/>
            <a:ext cx="2798763" cy="785812"/>
          </a:xfrm>
          <a:prstGeom prst="rect">
            <a:avLst/>
          </a:prstGeom>
          <a:solidFill>
            <a:srgbClr val="FFEAD5"/>
          </a:solidFill>
          <a:ln>
            <a:noFill/>
          </a:ln>
          <a:extLst/>
        </p:spPr>
        <p:txBody>
          <a:bodyPr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500" b="1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itchFamily="34" charset="0"/>
                <a:ea typeface="MS PGothic" pitchFamily="34" charset="-128"/>
                <a:cs typeface="+mn-cs"/>
              </a:rPr>
              <a:t>The same move</a:t>
            </a:r>
            <a:r>
              <a:rPr kumimoji="0" lang="en-US" sz="15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itchFamily="34" charset="0"/>
                <a:ea typeface="MS PGothic" pitchFamily="34" charset="-128"/>
                <a:cs typeface="+mn-cs"/>
              </a:rPr>
              <a:t> </a:t>
            </a:r>
            <a:r>
              <a:rPr kumimoji="0" lang="en-US" sz="1500" b="1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itchFamily="34" charset="0"/>
                <a:ea typeface="MS PGothic" pitchFamily="34" charset="-128"/>
                <a:cs typeface="+mn-cs"/>
              </a:rPr>
              <a:t>is evaluated at each ply... </a:t>
            </a:r>
            <a:r>
              <a:rPr kumimoji="0" lang="en-US" sz="15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itchFamily="34" charset="0"/>
                <a:ea typeface="MS PGothic" pitchFamily="34" charset="-128"/>
                <a:cs typeface="+mn-cs"/>
              </a:rPr>
              <a:t>it's just evaluated farther into the future!</a:t>
            </a:r>
          </a:p>
        </p:txBody>
      </p:sp>
      <p:sp>
        <p:nvSpPr>
          <p:cNvPr id="23677" name="Rectangle 148"/>
          <p:cNvSpPr>
            <a:spLocks noChangeArrowheads="1"/>
          </p:cNvSpPr>
          <p:nvPr/>
        </p:nvSpPr>
        <p:spPr bwMode="auto">
          <a:xfrm>
            <a:off x="606425" y="914400"/>
            <a:ext cx="2347913" cy="5539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5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itchFamily="34" charset="0"/>
                <a:ea typeface="MS PGothic" pitchFamily="34" charset="-128"/>
                <a:cs typeface="+mn-cs"/>
              </a:rPr>
              <a:t>Fill in the </a:t>
            </a:r>
            <a:r>
              <a:rPr kumimoji="0" lang="en-US" sz="15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itchFamily="34" charset="0"/>
                <a:ea typeface="MS PGothic" pitchFamily="34" charset="-128"/>
                <a:cs typeface="+mn-cs"/>
              </a:rPr>
              <a:t>list of scores returned by </a:t>
            </a:r>
            <a:r>
              <a:rPr kumimoji="0" lang="en-US" sz="1500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anose="02070309020205020404" pitchFamily="49" charset="0"/>
                <a:ea typeface="MS PGothic" pitchFamily="34" charset="-128"/>
                <a:cs typeface="Courier New" panose="02070309020205020404" pitchFamily="49" charset="0"/>
              </a:rPr>
              <a:t>scoresFor</a:t>
            </a:r>
            <a:endParaRPr kumimoji="0" lang="en-US" sz="15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urier New" panose="02070309020205020404" pitchFamily="49" charset="0"/>
              <a:ea typeface="MS PGothic" pitchFamily="34" charset="-128"/>
              <a:cs typeface="Courier New" panose="02070309020205020404" pitchFamily="49" charset="0"/>
            </a:endParaRPr>
          </a:p>
        </p:txBody>
      </p:sp>
      <p:sp>
        <p:nvSpPr>
          <p:cNvPr id="23679" name="Rectangle 1181"/>
          <p:cNvSpPr>
            <a:spLocks noChangeArrowheads="1"/>
          </p:cNvSpPr>
          <p:nvPr/>
        </p:nvSpPr>
        <p:spPr bwMode="auto">
          <a:xfrm>
            <a:off x="685800" y="2395021"/>
            <a:ext cx="2281394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FFFFFF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MS PGothic" pitchFamily="34" charset="-128"/>
                <a:cs typeface="+mn-cs"/>
              </a:rPr>
              <a:t>Each row is different in at least 1 score…</a:t>
            </a:r>
          </a:p>
        </p:txBody>
      </p:sp>
      <p:sp>
        <p:nvSpPr>
          <p:cNvPr id="23680" name="Oval 1108" descr="Dark vertical"/>
          <p:cNvSpPr>
            <a:spLocks noChangeArrowheads="1"/>
          </p:cNvSpPr>
          <p:nvPr/>
        </p:nvSpPr>
        <p:spPr bwMode="auto">
          <a:xfrm>
            <a:off x="4405313" y="127000"/>
            <a:ext cx="304800" cy="304800"/>
          </a:xfrm>
          <a:prstGeom prst="ellipse">
            <a:avLst/>
          </a:prstGeom>
          <a:pattFill prst="dkVert">
            <a:fgClr>
              <a:srgbClr val="CD0329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3681" name="Oval 1108" descr="Dark vertical"/>
          <p:cNvSpPr>
            <a:spLocks noChangeArrowheads="1"/>
          </p:cNvSpPr>
          <p:nvPr/>
        </p:nvSpPr>
        <p:spPr bwMode="auto">
          <a:xfrm>
            <a:off x="4786313" y="127000"/>
            <a:ext cx="304800" cy="304800"/>
          </a:xfrm>
          <a:prstGeom prst="ellipse">
            <a:avLst/>
          </a:prstGeom>
          <a:pattFill prst="dkVert">
            <a:fgClr>
              <a:srgbClr val="CD0329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3682" name="Oval 1108" descr="Dark vertical"/>
          <p:cNvSpPr>
            <a:spLocks noChangeArrowheads="1"/>
          </p:cNvSpPr>
          <p:nvPr/>
        </p:nvSpPr>
        <p:spPr bwMode="auto">
          <a:xfrm>
            <a:off x="5167313" y="127000"/>
            <a:ext cx="304800" cy="304800"/>
          </a:xfrm>
          <a:prstGeom prst="ellipse">
            <a:avLst/>
          </a:prstGeom>
          <a:pattFill prst="dkVert">
            <a:fgClr>
              <a:srgbClr val="CD0329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3683" name="Oval 1108" descr="Dark vertical"/>
          <p:cNvSpPr>
            <a:spLocks noChangeArrowheads="1"/>
          </p:cNvSpPr>
          <p:nvPr/>
        </p:nvSpPr>
        <p:spPr bwMode="auto">
          <a:xfrm>
            <a:off x="6694488" y="127000"/>
            <a:ext cx="304800" cy="304800"/>
          </a:xfrm>
          <a:prstGeom prst="ellipse">
            <a:avLst/>
          </a:prstGeom>
          <a:pattFill prst="dkVert">
            <a:fgClr>
              <a:srgbClr val="CD0329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3684" name="Oval 1108" descr="Dark vertical"/>
          <p:cNvSpPr>
            <a:spLocks noChangeArrowheads="1"/>
          </p:cNvSpPr>
          <p:nvPr/>
        </p:nvSpPr>
        <p:spPr bwMode="auto">
          <a:xfrm>
            <a:off x="5549900" y="127000"/>
            <a:ext cx="304800" cy="304800"/>
          </a:xfrm>
          <a:prstGeom prst="ellipse">
            <a:avLst/>
          </a:prstGeom>
          <a:pattFill prst="dkVert">
            <a:fgClr>
              <a:srgbClr val="CD0329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3685" name="Oval 1108" descr="Dark vertical"/>
          <p:cNvSpPr>
            <a:spLocks noChangeArrowheads="1"/>
          </p:cNvSpPr>
          <p:nvPr/>
        </p:nvSpPr>
        <p:spPr bwMode="auto">
          <a:xfrm>
            <a:off x="5930900" y="127000"/>
            <a:ext cx="304800" cy="304800"/>
          </a:xfrm>
          <a:prstGeom prst="ellipse">
            <a:avLst/>
          </a:prstGeom>
          <a:pattFill prst="dkVert">
            <a:fgClr>
              <a:srgbClr val="CD0329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3686" name="Oval 1108" descr="Dark vertical"/>
          <p:cNvSpPr>
            <a:spLocks noChangeArrowheads="1"/>
          </p:cNvSpPr>
          <p:nvPr/>
        </p:nvSpPr>
        <p:spPr bwMode="auto">
          <a:xfrm>
            <a:off x="6313488" y="127000"/>
            <a:ext cx="304800" cy="304800"/>
          </a:xfrm>
          <a:prstGeom prst="ellipse">
            <a:avLst/>
          </a:prstGeom>
          <a:pattFill prst="dkVert">
            <a:fgClr>
              <a:srgbClr val="CD0329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3687" name="Line 1121"/>
          <p:cNvSpPr>
            <a:spLocks noChangeShapeType="1"/>
          </p:cNvSpPr>
          <p:nvPr/>
        </p:nvSpPr>
        <p:spPr bwMode="auto">
          <a:xfrm flipH="1">
            <a:off x="6838950" y="384175"/>
            <a:ext cx="6350" cy="244475"/>
          </a:xfrm>
          <a:prstGeom prst="line">
            <a:avLst/>
          </a:prstGeom>
          <a:noFill/>
          <a:ln w="952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3688" name="Line 1121"/>
          <p:cNvSpPr>
            <a:spLocks noChangeShapeType="1"/>
          </p:cNvSpPr>
          <p:nvPr/>
        </p:nvSpPr>
        <p:spPr bwMode="auto">
          <a:xfrm flipH="1">
            <a:off x="4541838" y="384175"/>
            <a:ext cx="6350" cy="244475"/>
          </a:xfrm>
          <a:prstGeom prst="line">
            <a:avLst/>
          </a:prstGeom>
          <a:noFill/>
          <a:ln w="952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3689" name="Line 1121"/>
          <p:cNvSpPr>
            <a:spLocks noChangeShapeType="1"/>
          </p:cNvSpPr>
          <p:nvPr/>
        </p:nvSpPr>
        <p:spPr bwMode="auto">
          <a:xfrm flipH="1">
            <a:off x="4924425" y="384175"/>
            <a:ext cx="6350" cy="244475"/>
          </a:xfrm>
          <a:prstGeom prst="line">
            <a:avLst/>
          </a:prstGeom>
          <a:noFill/>
          <a:ln w="952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3690" name="Line 1121"/>
          <p:cNvSpPr>
            <a:spLocks noChangeShapeType="1"/>
          </p:cNvSpPr>
          <p:nvPr/>
        </p:nvSpPr>
        <p:spPr bwMode="auto">
          <a:xfrm flipH="1">
            <a:off x="5307013" y="384175"/>
            <a:ext cx="6350" cy="244475"/>
          </a:xfrm>
          <a:prstGeom prst="line">
            <a:avLst/>
          </a:prstGeom>
          <a:noFill/>
          <a:ln w="952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3691" name="Line 1121"/>
          <p:cNvSpPr>
            <a:spLocks noChangeShapeType="1"/>
          </p:cNvSpPr>
          <p:nvPr/>
        </p:nvSpPr>
        <p:spPr bwMode="auto">
          <a:xfrm flipH="1">
            <a:off x="5689600" y="384175"/>
            <a:ext cx="6350" cy="244475"/>
          </a:xfrm>
          <a:prstGeom prst="line">
            <a:avLst/>
          </a:prstGeom>
          <a:noFill/>
          <a:ln w="952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3692" name="Line 1121"/>
          <p:cNvSpPr>
            <a:spLocks noChangeShapeType="1"/>
          </p:cNvSpPr>
          <p:nvPr/>
        </p:nvSpPr>
        <p:spPr bwMode="auto">
          <a:xfrm flipH="1">
            <a:off x="6072188" y="384175"/>
            <a:ext cx="6350" cy="244475"/>
          </a:xfrm>
          <a:prstGeom prst="line">
            <a:avLst/>
          </a:prstGeom>
          <a:noFill/>
          <a:ln w="952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3693" name="Line 1121"/>
          <p:cNvSpPr>
            <a:spLocks noChangeShapeType="1"/>
          </p:cNvSpPr>
          <p:nvPr/>
        </p:nvSpPr>
        <p:spPr bwMode="auto">
          <a:xfrm flipH="1">
            <a:off x="6456363" y="384175"/>
            <a:ext cx="6350" cy="244475"/>
          </a:xfrm>
          <a:prstGeom prst="line">
            <a:avLst/>
          </a:prstGeom>
          <a:noFill/>
          <a:ln w="952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143" name="Text Box 1070"/>
          <p:cNvSpPr txBox="1">
            <a:spLocks noChangeArrowheads="1"/>
          </p:cNvSpPr>
          <p:nvPr/>
        </p:nvSpPr>
        <p:spPr bwMode="auto">
          <a:xfrm>
            <a:off x="188152" y="4285838"/>
            <a:ext cx="2386884" cy="5693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1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500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anose="02070309020205020404" pitchFamily="49" charset="0"/>
                <a:ea typeface="MS PGothic" pitchFamily="34" charset="-128"/>
                <a:cs typeface="Courier New" panose="02070309020205020404" pitchFamily="49" charset="0"/>
              </a:rPr>
              <a:t>scoresFor</a:t>
            </a:r>
            <a:r>
              <a:rPr kumimoji="0" lang="en-US" sz="15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anose="02070309020205020404" pitchFamily="49" charset="0"/>
                <a:ea typeface="MS PGothic" pitchFamily="34" charset="-128"/>
                <a:cs typeface="Courier New" panose="02070309020205020404" pitchFamily="49" charset="0"/>
              </a:rPr>
              <a:t>(b)</a:t>
            </a:r>
            <a:r>
              <a:rPr kumimoji="0" lang="en-US" sz="15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MS PGothic" pitchFamily="34" charset="-128"/>
                <a:cs typeface="+mn-cs"/>
              </a:rPr>
              <a:t> </a:t>
            </a:r>
          </a:p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MS PGothic" pitchFamily="34" charset="-128"/>
                <a:cs typeface="+mn-cs"/>
              </a:rPr>
              <a:t>ox == 'O' and </a:t>
            </a:r>
            <a:r>
              <a:rPr kumimoji="0" lang="en-US" sz="16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MS PGothic" pitchFamily="34" charset="-128"/>
                <a:cs typeface="+mn-cs"/>
              </a:rPr>
              <a:t>ply == 1</a:t>
            </a:r>
            <a:endParaRPr kumimoji="0" lang="en-US" sz="16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144" name="Text Box 1070"/>
          <p:cNvSpPr txBox="1">
            <a:spLocks noChangeArrowheads="1"/>
          </p:cNvSpPr>
          <p:nvPr/>
        </p:nvSpPr>
        <p:spPr bwMode="auto">
          <a:xfrm>
            <a:off x="188152" y="5193118"/>
            <a:ext cx="2386884" cy="5693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1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500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anose="02070309020205020404" pitchFamily="49" charset="0"/>
                <a:ea typeface="MS PGothic" pitchFamily="34" charset="-128"/>
                <a:cs typeface="Courier New" panose="02070309020205020404" pitchFamily="49" charset="0"/>
              </a:rPr>
              <a:t>scoresFor</a:t>
            </a:r>
            <a:r>
              <a:rPr kumimoji="0" lang="en-US" sz="15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anose="02070309020205020404" pitchFamily="49" charset="0"/>
                <a:ea typeface="MS PGothic" pitchFamily="34" charset="-128"/>
                <a:cs typeface="Courier New" panose="02070309020205020404" pitchFamily="49" charset="0"/>
              </a:rPr>
              <a:t>(b)</a:t>
            </a:r>
            <a:r>
              <a:rPr kumimoji="0" lang="en-US" sz="15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MS PGothic" pitchFamily="34" charset="-128"/>
                <a:cs typeface="+mn-cs"/>
              </a:rPr>
              <a:t> </a:t>
            </a:r>
          </a:p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MS PGothic" pitchFamily="34" charset="-128"/>
                <a:cs typeface="+mn-cs"/>
              </a:rPr>
              <a:t>ox == 'O'</a:t>
            </a:r>
            <a:r>
              <a:rPr kumimoji="0" lang="en-US" sz="16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MS PGothic" pitchFamily="34" charset="-128"/>
                <a:cs typeface="+mn-cs"/>
              </a:rPr>
              <a:t> </a:t>
            </a:r>
            <a:r>
              <a:rPr kumimoji="0" lang="en-US" sz="16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MS PGothic" pitchFamily="34" charset="-128"/>
                <a:cs typeface="+mn-cs"/>
              </a:rPr>
              <a:t>and </a:t>
            </a:r>
            <a:r>
              <a:rPr kumimoji="0" lang="en-US" sz="16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MS PGothic" pitchFamily="34" charset="-128"/>
                <a:cs typeface="+mn-cs"/>
              </a:rPr>
              <a:t>ply == 2</a:t>
            </a:r>
            <a:endParaRPr kumimoji="0" lang="en-US" sz="16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145" name="Text Box 1070"/>
          <p:cNvSpPr txBox="1">
            <a:spLocks noChangeArrowheads="1"/>
          </p:cNvSpPr>
          <p:nvPr/>
        </p:nvSpPr>
        <p:spPr bwMode="auto">
          <a:xfrm>
            <a:off x="188152" y="6100399"/>
            <a:ext cx="2386884" cy="5693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1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500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anose="02070309020205020404" pitchFamily="49" charset="0"/>
                <a:ea typeface="MS PGothic" pitchFamily="34" charset="-128"/>
                <a:cs typeface="Courier New" panose="02070309020205020404" pitchFamily="49" charset="0"/>
              </a:rPr>
              <a:t>scoresFor</a:t>
            </a:r>
            <a:r>
              <a:rPr kumimoji="0" lang="en-US" sz="15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anose="02070309020205020404" pitchFamily="49" charset="0"/>
                <a:ea typeface="MS PGothic" pitchFamily="34" charset="-128"/>
                <a:cs typeface="Courier New" panose="02070309020205020404" pitchFamily="49" charset="0"/>
              </a:rPr>
              <a:t>(b)</a:t>
            </a:r>
            <a:r>
              <a:rPr kumimoji="0" lang="en-US" sz="15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MS PGothic" pitchFamily="34" charset="-128"/>
                <a:cs typeface="+mn-cs"/>
              </a:rPr>
              <a:t> </a:t>
            </a:r>
          </a:p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MS PGothic" pitchFamily="34" charset="-128"/>
                <a:cs typeface="+mn-cs"/>
              </a:rPr>
              <a:t>ox == 'O' and </a:t>
            </a:r>
            <a:r>
              <a:rPr kumimoji="0" lang="en-US" sz="16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MS PGothic" pitchFamily="34" charset="-128"/>
                <a:cs typeface="+mn-cs"/>
              </a:rPr>
              <a:t>ply == 3</a:t>
            </a:r>
            <a:endParaRPr kumimoji="0" lang="en-US" sz="16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138" name="Rectangle 1"/>
          <p:cNvSpPr>
            <a:spLocks noChangeArrowheads="1"/>
          </p:cNvSpPr>
          <p:nvPr/>
        </p:nvSpPr>
        <p:spPr bwMode="auto">
          <a:xfrm rot="21097950">
            <a:off x="220282" y="249396"/>
            <a:ext cx="1520033" cy="40011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  <a:extLst/>
        </p:spPr>
        <p:txBody>
          <a:bodyPr wrap="none"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 smtClean="0">
                <a:ln>
                  <a:noFill/>
                </a:ln>
                <a:solidFill>
                  <a:srgbClr val="FFFFFF">
                    <a:lumMod val="65000"/>
                  </a:srgbClr>
                </a:solidFill>
                <a:effectLst/>
                <a:uLnTx/>
                <a:uFillTx/>
                <a:latin typeface="Calibri" pitchFamily="34" charset="0"/>
                <a:ea typeface="MS PGothic" pitchFamily="34" charset="-128"/>
                <a:cs typeface="+mn-cs"/>
              </a:rPr>
              <a:t>So many ply!</a:t>
            </a: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srgbClr val="FFFFFF">
                  <a:lumMod val="65000"/>
                </a:srgbClr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139" name="Line 1143"/>
          <p:cNvSpPr>
            <a:spLocks noChangeShapeType="1"/>
          </p:cNvSpPr>
          <p:nvPr/>
        </p:nvSpPr>
        <p:spPr bwMode="auto">
          <a:xfrm flipV="1">
            <a:off x="6888163" y="2535239"/>
            <a:ext cx="400050" cy="13811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140" name="Text Box 1112"/>
          <p:cNvSpPr txBox="1">
            <a:spLocks noChangeArrowheads="1"/>
          </p:cNvSpPr>
          <p:nvPr/>
        </p:nvSpPr>
        <p:spPr bwMode="auto">
          <a:xfrm>
            <a:off x="1164351" y="2638060"/>
            <a:ext cx="3200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itchFamily="49" charset="0"/>
                <a:ea typeface="MS PGothic" pitchFamily="34" charset="-128"/>
                <a:cs typeface="+mn-cs"/>
              </a:rPr>
              <a:t>b42</a:t>
            </a:r>
            <a:endParaRPr kumimoji="0" lang="en-US" sz="10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urier New" pitchFamily="49" charset="0"/>
              <a:ea typeface="MS PGothic" pitchFamily="34" charset="-128"/>
              <a:cs typeface="+mn-cs"/>
            </a:endParaRPr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" name="Ink 1"/>
              <p14:cNvContentPartPr/>
              <p14:nvPr/>
            </p14:nvContentPartPr>
            <p14:xfrm>
              <a:off x="2014200" y="370080"/>
              <a:ext cx="6903720" cy="6359040"/>
            </p14:xfrm>
          </p:contentPart>
        </mc:Choice>
        <mc:Fallback xmlns="">
          <p:pic>
            <p:nvPicPr>
              <p:cNvPr id="2" name="Ink 1"/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004120" y="358200"/>
                <a:ext cx="6924960" cy="63810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11603409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194" name="Picture 73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2218" t="25459" r="4173" b="8566"/>
          <a:stretch>
            <a:fillRect/>
          </a:stretch>
        </p:blipFill>
        <p:spPr bwMode="auto">
          <a:xfrm>
            <a:off x="228600" y="228600"/>
            <a:ext cx="7239000" cy="62214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grpSp>
        <p:nvGrpSpPr>
          <p:cNvPr id="8" name="Group 7"/>
          <p:cNvGrpSpPr/>
          <p:nvPr/>
        </p:nvGrpSpPr>
        <p:grpSpPr>
          <a:xfrm>
            <a:off x="228600" y="3048000"/>
            <a:ext cx="8915400" cy="2819400"/>
            <a:chOff x="228600" y="3048000"/>
            <a:chExt cx="8915400" cy="2819400"/>
          </a:xfrm>
        </p:grpSpPr>
        <p:sp>
          <p:nvSpPr>
            <p:cNvPr id="7" name="Rectangle 6"/>
            <p:cNvSpPr/>
            <p:nvPr/>
          </p:nvSpPr>
          <p:spPr bwMode="auto">
            <a:xfrm>
              <a:off x="228600" y="3048000"/>
              <a:ext cx="8915400" cy="2819400"/>
            </a:xfrm>
            <a:prstGeom prst="rect">
              <a:avLst/>
            </a:prstGeom>
            <a:solidFill>
              <a:schemeClr val="bg1"/>
            </a:solidFill>
            <a:ln w="76200" cap="flat" cmpd="sng" algn="ctr">
              <a:solidFill>
                <a:schemeClr val="bg1">
                  <a:lumMod val="6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-106" charset="0"/>
                <a:ea typeface="ＭＳ Ｐゴシック" pitchFamily="-106" charset="-128"/>
                <a:cs typeface="ＭＳ Ｐゴシック" pitchFamily="-106" charset="-128"/>
              </a:endParaRPr>
            </a:p>
          </p:txBody>
        </p:sp>
        <p:pic>
          <p:nvPicPr>
            <p:cNvPr id="3" name="Picture 2"/>
            <p:cNvPicPr>
              <a:picLocks noChangeAspect="1"/>
            </p:cNvPicPr>
            <p:nvPr/>
          </p:nvPicPr>
          <p:blipFill rotWithShape="1"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53846"/>
            <a:stretch/>
          </p:blipFill>
          <p:spPr>
            <a:xfrm>
              <a:off x="304800" y="3195152"/>
              <a:ext cx="8737600" cy="1860478"/>
            </a:xfrm>
            <a:prstGeom prst="rect">
              <a:avLst/>
            </a:prstGeom>
            <a:ln>
              <a:noFill/>
            </a:ln>
          </p:spPr>
        </p:pic>
        <p:pic>
          <p:nvPicPr>
            <p:cNvPr id="9" name="Picture 8"/>
            <p:cNvPicPr>
              <a:picLocks noChangeAspect="1"/>
            </p:cNvPicPr>
            <p:nvPr/>
          </p:nvPicPr>
          <p:blipFill rotWithShape="1"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b="84923"/>
            <a:stretch/>
          </p:blipFill>
          <p:spPr>
            <a:xfrm>
              <a:off x="304800" y="5111535"/>
              <a:ext cx="8737600" cy="607756"/>
            </a:xfrm>
            <a:prstGeom prst="rect">
              <a:avLst/>
            </a:prstGeom>
            <a:ln>
              <a:noFill/>
            </a:ln>
          </p:spPr>
        </p:pic>
      </p:grpSp>
      <p:sp>
        <p:nvSpPr>
          <p:cNvPr id="6" name="Rounded Rectangle 5"/>
          <p:cNvSpPr/>
          <p:nvPr/>
        </p:nvSpPr>
        <p:spPr bwMode="auto">
          <a:xfrm>
            <a:off x="2566430" y="3256992"/>
            <a:ext cx="3117678" cy="252327"/>
          </a:xfrm>
          <a:prstGeom prst="roundRect">
            <a:avLst/>
          </a:prstGeom>
          <a:noFill/>
          <a:ln w="2857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-106" charset="0"/>
              <a:ea typeface="ＭＳ Ｐゴシック" pitchFamily="-106" charset="-128"/>
              <a:cs typeface="ＭＳ Ｐゴシック" pitchFamily="-106" charset="-128"/>
            </a:endParaRPr>
          </a:p>
        </p:txBody>
      </p:sp>
      <p:sp>
        <p:nvSpPr>
          <p:cNvPr id="15" name="Rounded Rectangle 14"/>
          <p:cNvSpPr/>
          <p:nvPr/>
        </p:nvSpPr>
        <p:spPr bwMode="auto">
          <a:xfrm>
            <a:off x="364525" y="4707925"/>
            <a:ext cx="2316891" cy="280644"/>
          </a:xfrm>
          <a:prstGeom prst="roundRect">
            <a:avLst/>
          </a:prstGeom>
          <a:noFill/>
          <a:ln w="7620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-106" charset="0"/>
              <a:ea typeface="ＭＳ Ｐゴシック" pitchFamily="-106" charset="-128"/>
              <a:cs typeface="ＭＳ Ｐゴシック" pitchFamily="-106" charset="-128"/>
            </a:endParaRPr>
          </a:p>
        </p:txBody>
      </p:sp>
      <p:sp>
        <p:nvSpPr>
          <p:cNvPr id="10" name="Right Arrow 9"/>
          <p:cNvSpPr/>
          <p:nvPr/>
        </p:nvSpPr>
        <p:spPr bwMode="auto">
          <a:xfrm rot="14917370">
            <a:off x="1821358" y="5155536"/>
            <a:ext cx="685800" cy="533400"/>
          </a:xfrm>
          <a:prstGeom prst="rightArrow">
            <a:avLst/>
          </a:prstGeom>
          <a:solidFill>
            <a:srgbClr val="FFCCFF"/>
          </a:solidFill>
          <a:ln w="952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-106" charset="0"/>
              <a:ea typeface="ＭＳ Ｐゴシック" pitchFamily="-106" charset="-128"/>
              <a:cs typeface="ＭＳ Ｐゴシック" pitchFamily="-106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353483164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" name="Text Box 67"/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4885923" y="5292934"/>
            <a:ext cx="1895877" cy="784830"/>
          </a:xfrm>
          <a:prstGeom prst="rect">
            <a:avLst/>
          </a:prstGeom>
          <a:solidFill>
            <a:srgbClr val="FFEAD5"/>
          </a:solidFill>
          <a:ln>
            <a:noFill/>
          </a:ln>
          <a:extLst/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500" b="1" i="0" u="none" strike="noStrike" kern="1200" cap="none" spc="0" normalizeH="0" baseline="0" noProof="0" dirty="0" smtClean="0">
                <a:ln>
                  <a:noFill/>
                </a:ln>
                <a:solidFill>
                  <a:srgbClr val="CC3300"/>
                </a:solidFill>
                <a:effectLst/>
                <a:uLnTx/>
                <a:uFillTx/>
                <a:latin typeface="Cambria" panose="02040503050406030204" pitchFamily="18" charset="0"/>
                <a:ea typeface="MS PGothic" pitchFamily="34" charset="-128"/>
              </a:rPr>
              <a:t>Challenge #2</a:t>
            </a:r>
            <a:r>
              <a:rPr kumimoji="0" lang="en-US" sz="15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MS PGothic" pitchFamily="34" charset="-128"/>
              </a:rPr>
              <a:t>:   </a:t>
            </a:r>
            <a:r>
              <a:rPr kumimoji="0" lang="en-US" sz="15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MS PGothic" pitchFamily="34" charset="-128"/>
              </a:rPr>
              <a:t>What about </a:t>
            </a:r>
            <a:r>
              <a:rPr kumimoji="0" lang="en-US" sz="15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MS PGothic" pitchFamily="34" charset="-128"/>
              </a:rPr>
              <a:t>2-ply</a:t>
            </a:r>
            <a:r>
              <a:rPr kumimoji="0" lang="en-US" sz="15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MS PGothic" pitchFamily="34" charset="-128"/>
              </a:rPr>
              <a:t> for each of </a:t>
            </a:r>
            <a:r>
              <a:rPr kumimoji="0" lang="en-US" sz="15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MS PGothic" pitchFamily="34" charset="-128"/>
              </a:rPr>
              <a:t>X</a:t>
            </a:r>
            <a:r>
              <a:rPr kumimoji="0" lang="en-US" sz="15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MS PGothic" pitchFamily="34" charset="-128"/>
              </a:rPr>
              <a:t> and </a:t>
            </a:r>
            <a:r>
              <a:rPr kumimoji="0" lang="en-US" sz="15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MS PGothic" pitchFamily="34" charset="-128"/>
              </a:rPr>
              <a:t>O</a:t>
            </a:r>
            <a:r>
              <a:rPr kumimoji="0" lang="en-US" sz="15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MS PGothic" pitchFamily="34" charset="-128"/>
              </a:rPr>
              <a:t>?</a:t>
            </a:r>
            <a:endParaRPr kumimoji="0" lang="en-US" sz="15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mbria" panose="02040503050406030204" pitchFamily="18" charset="0"/>
              <a:ea typeface="MS PGothic" pitchFamily="34" charset="-128"/>
            </a:endParaRPr>
          </a:p>
        </p:txBody>
      </p:sp>
      <p:sp>
        <p:nvSpPr>
          <p:cNvPr id="10242" name="Text Box 5"/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76200" y="89079"/>
            <a:ext cx="6019799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MS PGothic" pitchFamily="34" charset="-128"/>
              </a:rPr>
              <a:t>Plying our intuitions…</a:t>
            </a:r>
            <a:endParaRPr kumimoji="0" lang="en-US" sz="4200" b="1" i="1" u="none" strike="noStrike" kern="1200" cap="none" spc="0" normalizeH="0" baseline="0" noProof="0" dirty="0">
              <a:ln>
                <a:noFill/>
              </a:ln>
              <a:solidFill>
                <a:srgbClr val="333399"/>
              </a:solidFill>
              <a:effectLst/>
              <a:uLnTx/>
              <a:uFillTx/>
              <a:latin typeface="Cambria" panose="02040503050406030204" pitchFamily="18" charset="0"/>
              <a:ea typeface="MS PGothic" pitchFamily="34" charset="-128"/>
            </a:endParaRPr>
          </a:p>
        </p:txBody>
      </p:sp>
      <p:sp>
        <p:nvSpPr>
          <p:cNvPr id="10247" name="Text Box 67"/>
          <p:cNvSpPr txBox="1"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249808" y="5029200"/>
            <a:ext cx="1895877" cy="1246495"/>
          </a:xfrm>
          <a:prstGeom prst="rect">
            <a:avLst/>
          </a:prstGeom>
          <a:solidFill>
            <a:srgbClr val="FFEAD5"/>
          </a:solidFill>
          <a:ln>
            <a:noFill/>
          </a:ln>
          <a:extLst/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500" b="1" i="0" u="none" strike="noStrike" kern="1200" cap="none" spc="0" normalizeH="0" baseline="0" noProof="0" dirty="0">
                <a:ln>
                  <a:noFill/>
                </a:ln>
                <a:solidFill>
                  <a:srgbClr val="0B04FF"/>
                </a:solidFill>
                <a:effectLst/>
                <a:uLnTx/>
                <a:uFillTx/>
                <a:latin typeface="Cambria" panose="02040503050406030204" pitchFamily="18" charset="0"/>
                <a:ea typeface="MS PGothic" pitchFamily="34" charset="-128"/>
              </a:rPr>
              <a:t>C</a:t>
            </a:r>
            <a:r>
              <a:rPr kumimoji="0" lang="en-US" sz="15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B04FF"/>
                </a:solidFill>
                <a:effectLst/>
                <a:uLnTx/>
                <a:uFillTx/>
                <a:latin typeface="Cambria" panose="02040503050406030204" pitchFamily="18" charset="0"/>
                <a:ea typeface="MS PGothic" pitchFamily="34" charset="-128"/>
              </a:rPr>
              <a:t>hallenge</a:t>
            </a:r>
            <a:r>
              <a:rPr kumimoji="0" lang="en-US" sz="15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MS PGothic" pitchFamily="34" charset="-128"/>
              </a:rPr>
              <a:t>:   </a:t>
            </a:r>
            <a:r>
              <a:rPr kumimoji="0" lang="en-US" sz="15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MS PGothic" pitchFamily="34" charset="-128"/>
              </a:rPr>
              <a:t>What will happen if you run </a:t>
            </a:r>
            <a:r>
              <a:rPr kumimoji="0" lang="en-US" sz="15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MS PGothic" pitchFamily="34" charset="-128"/>
              </a:rPr>
              <a:t>X at 1 ply</a:t>
            </a:r>
            <a:r>
              <a:rPr kumimoji="0" lang="en-US" sz="15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MS PGothic" pitchFamily="34" charset="-128"/>
              </a:rPr>
              <a:t> and    </a:t>
            </a:r>
            <a:r>
              <a:rPr kumimoji="0" lang="en-US" sz="15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MS PGothic" pitchFamily="34" charset="-128"/>
              </a:rPr>
              <a:t>O at 1 ply</a:t>
            </a:r>
            <a:r>
              <a:rPr kumimoji="0" lang="en-US" sz="15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MS PGothic" pitchFamily="34" charset="-128"/>
              </a:rPr>
              <a:t>,  each tiebreaking LEFT? </a:t>
            </a:r>
            <a:endParaRPr kumimoji="0" lang="en-US" sz="15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mbria" panose="02040503050406030204" pitchFamily="18" charset="0"/>
              <a:ea typeface="MS PGothic" pitchFamily="34" charset="-128"/>
            </a:endParaRPr>
          </a:p>
        </p:txBody>
      </p:sp>
      <p:sp>
        <p:nvSpPr>
          <p:cNvPr id="71" name="Text Box 50"/>
          <p:cNvSpPr txBox="1">
            <a:spLocks noChangeArrowheads="1"/>
          </p:cNvSpPr>
          <p:nvPr>
            <p:custDataLst>
              <p:tags r:id="rId4"/>
            </p:custDataLst>
          </p:nvPr>
        </p:nvSpPr>
        <p:spPr bwMode="auto">
          <a:xfrm>
            <a:off x="2565042" y="2099655"/>
            <a:ext cx="1981200" cy="155324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4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 dirty="0" smtClean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Lucida Sans Typewriter" panose="020B0509030504030204" pitchFamily="49" charset="0"/>
                <a:ea typeface="MS PGothic" pitchFamily="34" charset="-128"/>
              </a:rPr>
              <a:t>| | | </a:t>
            </a: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Lucida Sans Typewriter" panose="020B0509030504030204" pitchFamily="49" charset="0"/>
                <a:ea typeface="MS PGothic" pitchFamily="34" charset="-128"/>
              </a:rPr>
              <a:t>| | | | |</a:t>
            </a:r>
          </a:p>
          <a:p>
            <a:pPr marL="0" marR="0" lvl="0" indent="0" algn="l" defTabSz="914400" rtl="0" eaLnBrk="0" fontAlgn="base" latinLnBrk="0" hangingPunct="0">
              <a:lnSpc>
                <a:spcPct val="4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 dirty="0" smtClean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Lucida Sans Typewriter" panose="020B0509030504030204" pitchFamily="49" charset="0"/>
                <a:ea typeface="MS PGothic" pitchFamily="34" charset="-128"/>
              </a:rPr>
              <a:t>| | | </a:t>
            </a: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Lucida Sans Typewriter" panose="020B0509030504030204" pitchFamily="49" charset="0"/>
                <a:ea typeface="MS PGothic" pitchFamily="34" charset="-128"/>
              </a:rPr>
              <a:t>| | | | |</a:t>
            </a:r>
          </a:p>
          <a:p>
            <a:pPr marL="0" marR="0" lvl="0" indent="0" algn="l" defTabSz="914400" rtl="0" eaLnBrk="0" fontAlgn="base" latinLnBrk="0" hangingPunct="0">
              <a:lnSpc>
                <a:spcPct val="4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Lucida Sans Typewriter" panose="020B0509030504030204" pitchFamily="49" charset="0"/>
                <a:ea typeface="MS PGothic" pitchFamily="34" charset="-128"/>
              </a:rPr>
              <a:t>|O</a:t>
            </a:r>
            <a:r>
              <a:rPr kumimoji="0" lang="en-US" sz="1400" b="1" i="0" u="none" strike="noStrike" kern="1200" cap="none" spc="0" normalizeH="0" baseline="0" noProof="0" dirty="0" smtClean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Lucida Sans Typewriter" panose="020B0509030504030204" pitchFamily="49" charset="0"/>
                <a:ea typeface="MS PGothic" pitchFamily="34" charset="-128"/>
              </a:rPr>
              <a:t>| | | | </a:t>
            </a: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Lucida Sans Typewriter" panose="020B0509030504030204" pitchFamily="49" charset="0"/>
                <a:ea typeface="MS PGothic" pitchFamily="34" charset="-128"/>
              </a:rPr>
              <a:t>| | |</a:t>
            </a:r>
          </a:p>
          <a:p>
            <a:pPr marL="0" marR="0" lvl="0" indent="0" algn="l" defTabSz="914400" rtl="0" eaLnBrk="0" fontAlgn="base" latinLnBrk="0" hangingPunct="0">
              <a:lnSpc>
                <a:spcPct val="4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Lucida Sans Typewriter" panose="020B0509030504030204" pitchFamily="49" charset="0"/>
                <a:ea typeface="MS PGothic" pitchFamily="34" charset="-128"/>
              </a:rPr>
              <a:t>|</a:t>
            </a:r>
            <a:r>
              <a:rPr kumimoji="0" lang="en-US" sz="1400" b="1" i="0" u="none" strike="noStrike" kern="1200" cap="none" spc="0" normalizeH="0" baseline="0" noProof="0" dirty="0" smtClean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Lucida Sans Typewriter" panose="020B0509030504030204" pitchFamily="49" charset="0"/>
                <a:ea typeface="MS PGothic" pitchFamily="34" charset="-128"/>
              </a:rPr>
              <a:t>X|O|X|O| </a:t>
            </a: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Lucida Sans Typewriter" panose="020B0509030504030204" pitchFamily="49" charset="0"/>
                <a:ea typeface="MS PGothic" pitchFamily="34" charset="-128"/>
              </a:rPr>
              <a:t>| | |</a:t>
            </a:r>
          </a:p>
          <a:p>
            <a:pPr marL="0" marR="0" lvl="0" indent="0" algn="l" defTabSz="914400" rtl="0" eaLnBrk="0" fontAlgn="base" latinLnBrk="0" hangingPunct="0">
              <a:lnSpc>
                <a:spcPct val="4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Lucida Sans Typewriter" panose="020B0509030504030204" pitchFamily="49" charset="0"/>
                <a:ea typeface="MS PGothic" pitchFamily="34" charset="-128"/>
              </a:rPr>
              <a:t>|</a:t>
            </a:r>
            <a:r>
              <a:rPr kumimoji="0" lang="en-US" sz="1400" b="1" i="0" u="none" strike="noStrike" kern="1200" cap="none" spc="0" normalizeH="0" baseline="0" noProof="0" dirty="0" smtClean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Lucida Sans Typewriter" panose="020B0509030504030204" pitchFamily="49" charset="0"/>
                <a:ea typeface="MS PGothic" pitchFamily="34" charset="-128"/>
              </a:rPr>
              <a:t>O|X|O|O| </a:t>
            </a: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Lucida Sans Typewriter" panose="020B0509030504030204" pitchFamily="49" charset="0"/>
                <a:ea typeface="MS PGothic" pitchFamily="34" charset="-128"/>
              </a:rPr>
              <a:t>| | |</a:t>
            </a:r>
          </a:p>
          <a:p>
            <a:pPr marL="0" marR="0" lvl="0" indent="0" algn="l" defTabSz="914400" rtl="0" eaLnBrk="0" fontAlgn="base" latinLnBrk="0" hangingPunct="0">
              <a:lnSpc>
                <a:spcPct val="4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Lucida Sans Typewriter" panose="020B0509030504030204" pitchFamily="49" charset="0"/>
                <a:ea typeface="MS PGothic" pitchFamily="34" charset="-128"/>
              </a:rPr>
              <a:t>|</a:t>
            </a:r>
            <a:r>
              <a:rPr kumimoji="0" lang="en-US" sz="1400" b="1" i="0" u="none" strike="noStrike" kern="1200" cap="none" spc="0" normalizeH="0" baseline="0" noProof="0" dirty="0" smtClean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Lucida Sans Typewriter" panose="020B0509030504030204" pitchFamily="49" charset="0"/>
                <a:ea typeface="MS PGothic" pitchFamily="34" charset="-128"/>
              </a:rPr>
              <a:t>X|X|O|X</a:t>
            </a: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Lucida Sans Typewriter" panose="020B0509030504030204" pitchFamily="49" charset="0"/>
                <a:ea typeface="MS PGothic" pitchFamily="34" charset="-128"/>
              </a:rPr>
              <a:t>| | | |</a:t>
            </a:r>
          </a:p>
          <a:p>
            <a:pPr marL="0" marR="0" lvl="0" indent="0" algn="l" defTabSz="914400" rtl="0" eaLnBrk="0" fontAlgn="base" latinLnBrk="0" hangingPunct="0">
              <a:lnSpc>
                <a:spcPct val="4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Lucida Sans Typewriter" panose="020B0509030504030204" pitchFamily="49" charset="0"/>
                <a:ea typeface="MS PGothic" pitchFamily="34" charset="-128"/>
              </a:rPr>
              <a:t>---------------</a:t>
            </a:r>
          </a:p>
          <a:p>
            <a:pPr marL="0" marR="0" lvl="0" indent="0" algn="l" defTabSz="914400" rtl="0" eaLnBrk="0" fontAlgn="base" latinLnBrk="0" hangingPunct="0">
              <a:lnSpc>
                <a:spcPct val="4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Lucida Sans Typewriter" panose="020B0509030504030204" pitchFamily="49" charset="0"/>
                <a:ea typeface="MS PGothic" pitchFamily="34" charset="-128"/>
              </a:rPr>
              <a:t> 0 1 2 3 4 5 6</a:t>
            </a:r>
          </a:p>
        </p:txBody>
      </p:sp>
      <p:sp>
        <p:nvSpPr>
          <p:cNvPr id="73" name="Text Box 50"/>
          <p:cNvSpPr txBox="1">
            <a:spLocks noChangeArrowheads="1"/>
          </p:cNvSpPr>
          <p:nvPr>
            <p:custDataLst>
              <p:tags r:id="rId5"/>
            </p:custDataLst>
          </p:nvPr>
        </p:nvSpPr>
        <p:spPr bwMode="auto">
          <a:xfrm>
            <a:off x="4774842" y="2099655"/>
            <a:ext cx="1837386" cy="153580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4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 dirty="0" smtClean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Lucida Sans Typewriter" panose="020B0509030504030204" pitchFamily="49" charset="0"/>
                <a:ea typeface="MS PGothic" pitchFamily="34" charset="-128"/>
              </a:rPr>
              <a:t>| | | </a:t>
            </a: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Lucida Sans Typewriter" panose="020B0509030504030204" pitchFamily="49" charset="0"/>
                <a:ea typeface="MS PGothic" pitchFamily="34" charset="-128"/>
              </a:rPr>
              <a:t>| | | | |</a:t>
            </a:r>
          </a:p>
          <a:p>
            <a:pPr marL="0" marR="0" lvl="0" indent="0" algn="l" defTabSz="914400" rtl="0" eaLnBrk="0" fontAlgn="base" latinLnBrk="0" hangingPunct="0">
              <a:lnSpc>
                <a:spcPct val="4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 dirty="0" smtClean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Lucida Sans Typewriter" panose="020B0509030504030204" pitchFamily="49" charset="0"/>
                <a:ea typeface="MS PGothic" pitchFamily="34" charset="-128"/>
              </a:rPr>
              <a:t>| | | </a:t>
            </a: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Lucida Sans Typewriter" panose="020B0509030504030204" pitchFamily="49" charset="0"/>
                <a:ea typeface="MS PGothic" pitchFamily="34" charset="-128"/>
              </a:rPr>
              <a:t>| | | | |</a:t>
            </a:r>
          </a:p>
          <a:p>
            <a:pPr marL="0" marR="0" lvl="0" indent="0" algn="l" defTabSz="914400" rtl="0" eaLnBrk="0" fontAlgn="base" latinLnBrk="0" hangingPunct="0">
              <a:lnSpc>
                <a:spcPct val="4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Lucida Sans Typewriter" panose="020B0509030504030204" pitchFamily="49" charset="0"/>
                <a:ea typeface="MS PGothic" pitchFamily="34" charset="-128"/>
              </a:rPr>
              <a:t>|</a:t>
            </a:r>
            <a:r>
              <a:rPr kumimoji="0" lang="en-US" sz="1400" b="1" i="0" u="none" strike="noStrike" kern="1200" cap="none" spc="0" normalizeH="0" baseline="0" noProof="0" dirty="0" smtClean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Lucida Sans Typewriter" panose="020B0509030504030204" pitchFamily="49" charset="0"/>
                <a:ea typeface="MS PGothic" pitchFamily="34" charset="-128"/>
              </a:rPr>
              <a:t>O|X| </a:t>
            </a: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Lucida Sans Typewriter" panose="020B0509030504030204" pitchFamily="49" charset="0"/>
                <a:ea typeface="MS PGothic" pitchFamily="34" charset="-128"/>
              </a:rPr>
              <a:t>| | | | |</a:t>
            </a:r>
          </a:p>
          <a:p>
            <a:pPr marL="0" marR="0" lvl="0" indent="0" algn="l" defTabSz="914400" rtl="0" eaLnBrk="0" fontAlgn="base" latinLnBrk="0" hangingPunct="0">
              <a:lnSpc>
                <a:spcPct val="4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Lucida Sans Typewriter" panose="020B0509030504030204" pitchFamily="49" charset="0"/>
                <a:ea typeface="MS PGothic" pitchFamily="34" charset="-128"/>
              </a:rPr>
              <a:t>|</a:t>
            </a:r>
            <a:r>
              <a:rPr kumimoji="0" lang="en-US" sz="1400" b="1" i="0" u="none" strike="noStrike" kern="1200" cap="none" spc="0" normalizeH="0" baseline="0" noProof="0" dirty="0" smtClean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Lucida Sans Typewriter" panose="020B0509030504030204" pitchFamily="49" charset="0"/>
                <a:ea typeface="MS PGothic" pitchFamily="34" charset="-128"/>
              </a:rPr>
              <a:t>X|X| </a:t>
            </a: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Lucida Sans Typewriter" panose="020B0509030504030204" pitchFamily="49" charset="0"/>
                <a:ea typeface="MS PGothic" pitchFamily="34" charset="-128"/>
              </a:rPr>
              <a:t>| | | | |</a:t>
            </a:r>
          </a:p>
          <a:p>
            <a:pPr marL="0" marR="0" lvl="0" indent="0" algn="l" defTabSz="914400" rtl="0" eaLnBrk="0" fontAlgn="base" latinLnBrk="0" hangingPunct="0">
              <a:lnSpc>
                <a:spcPct val="4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 dirty="0" smtClean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Lucida Sans Typewriter" panose="020B0509030504030204" pitchFamily="49" charset="0"/>
                <a:ea typeface="MS PGothic" pitchFamily="34" charset="-128"/>
              </a:rPr>
              <a:t>|O|O|O</a:t>
            </a: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Lucida Sans Typewriter" panose="020B0509030504030204" pitchFamily="49" charset="0"/>
                <a:ea typeface="MS PGothic" pitchFamily="34" charset="-128"/>
              </a:rPr>
              <a:t>| | | | |</a:t>
            </a:r>
          </a:p>
          <a:p>
            <a:pPr marL="0" marR="0" lvl="0" indent="0" algn="l" defTabSz="914400" rtl="0" eaLnBrk="0" fontAlgn="base" latinLnBrk="0" hangingPunct="0">
              <a:lnSpc>
                <a:spcPct val="4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 dirty="0" smtClean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Lucida Sans Typewriter" panose="020B0509030504030204" pitchFamily="49" charset="0"/>
                <a:ea typeface="MS PGothic" pitchFamily="34" charset="-128"/>
              </a:rPr>
              <a:t>|X|O|X|O| </a:t>
            </a: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Lucida Sans Typewriter" panose="020B0509030504030204" pitchFamily="49" charset="0"/>
                <a:ea typeface="MS PGothic" pitchFamily="34" charset="-128"/>
              </a:rPr>
              <a:t>| | |</a:t>
            </a:r>
          </a:p>
          <a:p>
            <a:pPr marL="0" marR="0" lvl="0" indent="0" algn="l" defTabSz="914400" rtl="0" eaLnBrk="0" fontAlgn="base" latinLnBrk="0" hangingPunct="0">
              <a:lnSpc>
                <a:spcPct val="4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Lucida Sans Typewriter" panose="020B0509030504030204" pitchFamily="49" charset="0"/>
                <a:ea typeface="MS PGothic" pitchFamily="34" charset="-128"/>
              </a:rPr>
              <a:t>---------------</a:t>
            </a:r>
          </a:p>
          <a:p>
            <a:pPr marL="0" marR="0" lvl="0" indent="0" algn="l" defTabSz="914400" rtl="0" eaLnBrk="0" fontAlgn="base" latinLnBrk="0" hangingPunct="0">
              <a:lnSpc>
                <a:spcPct val="4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Lucida Sans Typewriter" panose="020B0509030504030204" pitchFamily="49" charset="0"/>
                <a:ea typeface="MS PGothic" pitchFamily="34" charset="-128"/>
              </a:rPr>
              <a:t> 0 1 2 3 4 5 6</a:t>
            </a:r>
          </a:p>
        </p:txBody>
      </p:sp>
      <p:sp>
        <p:nvSpPr>
          <p:cNvPr id="86" name="Text Box 50"/>
          <p:cNvSpPr txBox="1">
            <a:spLocks noChangeArrowheads="1"/>
          </p:cNvSpPr>
          <p:nvPr>
            <p:custDataLst>
              <p:tags r:id="rId6"/>
            </p:custDataLst>
          </p:nvPr>
        </p:nvSpPr>
        <p:spPr bwMode="auto">
          <a:xfrm>
            <a:off x="7086600" y="5117205"/>
            <a:ext cx="1828800" cy="155324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4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Lucida Sans Typewriter" panose="020B0509030504030204" pitchFamily="49" charset="0"/>
                <a:ea typeface="MS PGothic" pitchFamily="34" charset="-128"/>
              </a:rPr>
              <a:t>|O|O| | | | | |</a:t>
            </a:r>
          </a:p>
          <a:p>
            <a:pPr marL="0" marR="0" lvl="0" indent="0" algn="l" defTabSz="914400" rtl="0" eaLnBrk="0" fontAlgn="base" latinLnBrk="0" hangingPunct="0">
              <a:lnSpc>
                <a:spcPct val="4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Lucida Sans Typewriter" panose="020B0509030504030204" pitchFamily="49" charset="0"/>
                <a:ea typeface="MS PGothic" pitchFamily="34" charset="-128"/>
              </a:rPr>
              <a:t>|X|X| | | | | |</a:t>
            </a:r>
          </a:p>
          <a:p>
            <a:pPr marL="0" marR="0" lvl="0" indent="0" algn="l" defTabSz="914400" rtl="0" eaLnBrk="0" fontAlgn="base" latinLnBrk="0" hangingPunct="0">
              <a:lnSpc>
                <a:spcPct val="4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Lucida Sans Typewriter" panose="020B0509030504030204" pitchFamily="49" charset="0"/>
                <a:ea typeface="MS PGothic" pitchFamily="34" charset="-128"/>
              </a:rPr>
              <a:t>|O|O| | | | | |</a:t>
            </a:r>
          </a:p>
          <a:p>
            <a:pPr marL="0" marR="0" lvl="0" indent="0" algn="l" defTabSz="914400" rtl="0" eaLnBrk="0" fontAlgn="base" latinLnBrk="0" hangingPunct="0">
              <a:lnSpc>
                <a:spcPct val="4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Lucida Sans Typewriter" panose="020B0509030504030204" pitchFamily="49" charset="0"/>
                <a:ea typeface="MS PGothic" pitchFamily="34" charset="-128"/>
              </a:rPr>
              <a:t>|X|X| | | | | |</a:t>
            </a:r>
          </a:p>
          <a:p>
            <a:pPr marL="0" marR="0" lvl="0" indent="0" algn="l" defTabSz="914400" rtl="0" eaLnBrk="0" fontAlgn="base" latinLnBrk="0" hangingPunct="0">
              <a:lnSpc>
                <a:spcPct val="4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Lucida Sans Typewriter" panose="020B0509030504030204" pitchFamily="49" charset="0"/>
                <a:ea typeface="MS PGothic" pitchFamily="34" charset="-128"/>
              </a:rPr>
              <a:t>|O|O</a:t>
            </a:r>
            <a:r>
              <a:rPr kumimoji="0" lang="en-US" sz="1400" b="1" i="0" u="none" strike="noStrike" kern="1200" cap="none" spc="0" normalizeH="0" baseline="0" noProof="0" dirty="0" smtClean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Lucida Sans Typewriter" panose="020B0509030504030204" pitchFamily="49" charset="0"/>
                <a:ea typeface="MS PGothic" pitchFamily="34" charset="-128"/>
              </a:rPr>
              <a:t>| | </a:t>
            </a: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Lucida Sans Typewriter" panose="020B0509030504030204" pitchFamily="49" charset="0"/>
                <a:ea typeface="MS PGothic" pitchFamily="34" charset="-128"/>
              </a:rPr>
              <a:t>| | | |</a:t>
            </a:r>
          </a:p>
          <a:p>
            <a:pPr marL="0" marR="0" lvl="0" indent="0" algn="l" defTabSz="914400" rtl="0" eaLnBrk="0" fontAlgn="base" latinLnBrk="0" hangingPunct="0">
              <a:lnSpc>
                <a:spcPct val="4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Lucida Sans Typewriter" panose="020B0509030504030204" pitchFamily="49" charset="0"/>
                <a:ea typeface="MS PGothic" pitchFamily="34" charset="-128"/>
              </a:rPr>
              <a:t>|X|X</a:t>
            </a:r>
            <a:r>
              <a:rPr kumimoji="0" lang="en-US" sz="1400" b="1" i="0" u="none" strike="noStrike" kern="1200" cap="none" spc="0" normalizeH="0" baseline="0" noProof="0" dirty="0" smtClean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Lucida Sans Typewriter" panose="020B0509030504030204" pitchFamily="49" charset="0"/>
                <a:ea typeface="MS PGothic" pitchFamily="34" charset="-128"/>
              </a:rPr>
              <a:t>| | | </a:t>
            </a: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Lucida Sans Typewriter" panose="020B0509030504030204" pitchFamily="49" charset="0"/>
                <a:ea typeface="MS PGothic" pitchFamily="34" charset="-128"/>
              </a:rPr>
              <a:t>| | |</a:t>
            </a:r>
          </a:p>
          <a:p>
            <a:pPr marL="0" marR="0" lvl="0" indent="0" algn="l" defTabSz="914400" rtl="0" eaLnBrk="0" fontAlgn="base" latinLnBrk="0" hangingPunct="0">
              <a:lnSpc>
                <a:spcPct val="4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Lucida Sans Typewriter" panose="020B0509030504030204" pitchFamily="49" charset="0"/>
                <a:ea typeface="MS PGothic" pitchFamily="34" charset="-128"/>
              </a:rPr>
              <a:t>---------------</a:t>
            </a:r>
          </a:p>
          <a:p>
            <a:pPr marL="0" marR="0" lvl="0" indent="0" algn="l" defTabSz="914400" rtl="0" eaLnBrk="0" fontAlgn="base" latinLnBrk="0" hangingPunct="0">
              <a:lnSpc>
                <a:spcPct val="4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Lucida Sans Typewriter" panose="020B0509030504030204" pitchFamily="49" charset="0"/>
                <a:ea typeface="MS PGothic" pitchFamily="34" charset="-128"/>
              </a:rPr>
              <a:t> 0 1 2 3 4 5 6</a:t>
            </a:r>
          </a:p>
        </p:txBody>
      </p:sp>
      <p:sp>
        <p:nvSpPr>
          <p:cNvPr id="88" name="Right Arrow 87"/>
          <p:cNvSpPr/>
          <p:nvPr/>
        </p:nvSpPr>
        <p:spPr bwMode="auto">
          <a:xfrm rot="5400000">
            <a:off x="3206277" y="1731985"/>
            <a:ext cx="495300" cy="384131"/>
          </a:xfrm>
          <a:prstGeom prst="rightArrow">
            <a:avLst/>
          </a:prstGeom>
          <a:solidFill>
            <a:schemeClr val="bg1">
              <a:lumMod val="95000"/>
            </a:schemeClr>
          </a:solidFill>
          <a:ln w="9525" cap="flat" cmpd="sng" algn="ctr">
            <a:solidFill>
              <a:schemeClr val="bg1">
                <a:lumMod val="50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-106" charset="0"/>
              <a:ea typeface="ＭＳ Ｐゴシック" pitchFamily="-106" charset="-128"/>
            </a:endParaRPr>
          </a:p>
        </p:txBody>
      </p:sp>
      <p:sp>
        <p:nvSpPr>
          <p:cNvPr id="91" name="Right Arrow 90"/>
          <p:cNvSpPr/>
          <p:nvPr/>
        </p:nvSpPr>
        <p:spPr bwMode="auto">
          <a:xfrm rot="5400000">
            <a:off x="5422869" y="1731985"/>
            <a:ext cx="495300" cy="384131"/>
          </a:xfrm>
          <a:prstGeom prst="rightArrow">
            <a:avLst/>
          </a:prstGeom>
          <a:solidFill>
            <a:schemeClr val="bg1">
              <a:lumMod val="95000"/>
            </a:schemeClr>
          </a:solidFill>
          <a:ln w="9525" cap="flat" cmpd="sng" algn="ctr">
            <a:solidFill>
              <a:schemeClr val="bg1">
                <a:lumMod val="50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-106" charset="0"/>
              <a:ea typeface="ＭＳ Ｐゴシック" pitchFamily="-106" charset="-128"/>
            </a:endParaRPr>
          </a:p>
        </p:txBody>
      </p:sp>
      <p:sp>
        <p:nvSpPr>
          <p:cNvPr id="6" name="Rounded Rectangle 5"/>
          <p:cNvSpPr/>
          <p:nvPr/>
        </p:nvSpPr>
        <p:spPr bwMode="auto">
          <a:xfrm>
            <a:off x="2667000" y="3699855"/>
            <a:ext cx="1512194" cy="521595"/>
          </a:xfrm>
          <a:prstGeom prst="roundRect">
            <a:avLst/>
          </a:prstGeom>
          <a:solidFill>
            <a:srgbClr val="CCECFF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CC3300"/>
                </a:solidFill>
                <a:effectLst/>
                <a:uLnTx/>
                <a:uFillTx/>
                <a:latin typeface="Arial" pitchFamily="-106" charset="0"/>
                <a:ea typeface="ＭＳ Ｐゴシック" pitchFamily="-106" charset="-128"/>
              </a:rPr>
              <a:t>ply == </a:t>
            </a:r>
            <a:r>
              <a:rPr kumimoji="0" lang="en-US" sz="2400" b="1" i="0" u="none" strike="noStrike" kern="1200" cap="none" spc="0" normalizeH="0" baseline="0" noProof="0" dirty="0" smtClean="0">
                <a:ln>
                  <a:noFill/>
                </a:ln>
                <a:solidFill>
                  <a:srgbClr val="CC3300"/>
                </a:solidFill>
                <a:effectLst/>
                <a:uLnTx/>
                <a:uFillTx/>
                <a:latin typeface="Arial" pitchFamily="-106" charset="0"/>
                <a:ea typeface="ＭＳ Ｐゴシック" pitchFamily="-106" charset="-128"/>
              </a:rPr>
              <a:t>1 </a:t>
            </a:r>
            <a:endParaRPr kumimoji="0" lang="en-US" sz="2400" b="1" i="0" u="none" strike="noStrike" kern="1200" cap="none" spc="0" normalizeH="0" baseline="0" noProof="0" dirty="0">
              <a:ln>
                <a:noFill/>
              </a:ln>
              <a:solidFill>
                <a:srgbClr val="CC3300"/>
              </a:solidFill>
              <a:effectLst/>
              <a:uLnTx/>
              <a:uFillTx/>
              <a:latin typeface="Arial" pitchFamily="-106" charset="0"/>
              <a:ea typeface="ＭＳ Ｐゴシック" pitchFamily="-106" charset="-128"/>
            </a:endParaRPr>
          </a:p>
        </p:txBody>
      </p:sp>
      <p:sp>
        <p:nvSpPr>
          <p:cNvPr id="26" name="Rounded Rectangle 25"/>
          <p:cNvSpPr/>
          <p:nvPr/>
        </p:nvSpPr>
        <p:spPr bwMode="auto">
          <a:xfrm>
            <a:off x="4987344" y="3699855"/>
            <a:ext cx="1512194" cy="521595"/>
          </a:xfrm>
          <a:prstGeom prst="roundRect">
            <a:avLst/>
          </a:prstGeom>
          <a:solidFill>
            <a:srgbClr val="CCECFF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CC3300"/>
                </a:solidFill>
                <a:effectLst/>
                <a:uLnTx/>
                <a:uFillTx/>
                <a:latin typeface="Arial" pitchFamily="-106" charset="0"/>
                <a:ea typeface="ＭＳ Ｐゴシック" pitchFamily="-106" charset="-128"/>
              </a:rPr>
              <a:t>ply == </a:t>
            </a:r>
            <a:r>
              <a:rPr kumimoji="0" lang="en-US" sz="2400" b="1" i="0" u="none" strike="noStrike" kern="1200" cap="none" spc="0" normalizeH="0" baseline="0" noProof="0" dirty="0" smtClean="0">
                <a:ln>
                  <a:noFill/>
                </a:ln>
                <a:solidFill>
                  <a:srgbClr val="CC3300"/>
                </a:solidFill>
                <a:effectLst/>
                <a:uLnTx/>
                <a:uFillTx/>
                <a:latin typeface="Arial" pitchFamily="-106" charset="0"/>
                <a:ea typeface="ＭＳ Ｐゴシック" pitchFamily="-106" charset="-128"/>
              </a:rPr>
              <a:t>2 </a:t>
            </a:r>
            <a:endParaRPr kumimoji="0" lang="en-US" sz="2400" b="1" i="0" u="none" strike="noStrike" kern="1200" cap="none" spc="0" normalizeH="0" baseline="0" noProof="0" dirty="0">
              <a:ln>
                <a:noFill/>
              </a:ln>
              <a:solidFill>
                <a:srgbClr val="CC3300"/>
              </a:solidFill>
              <a:effectLst/>
              <a:uLnTx/>
              <a:uFillTx/>
              <a:latin typeface="Arial" pitchFamily="-106" charset="0"/>
              <a:ea typeface="ＭＳ Ｐゴシック" pitchFamily="-106" charset="-128"/>
            </a:endParaRPr>
          </a:p>
        </p:txBody>
      </p:sp>
      <p:sp>
        <p:nvSpPr>
          <p:cNvPr id="27" name="TextBox 26"/>
          <p:cNvSpPr txBox="1"/>
          <p:nvPr/>
        </p:nvSpPr>
        <p:spPr>
          <a:xfrm>
            <a:off x="195220" y="962752"/>
            <a:ext cx="5655008" cy="369332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sz="1800" b="1" i="1" dirty="0" smtClean="0">
                <a:solidFill>
                  <a:srgbClr val="0B04FF"/>
                </a:solidFill>
                <a:latin typeface="Calibri" panose="020F0502020204030204" pitchFamily="34" charset="0"/>
              </a:rPr>
              <a:t>Find + c</a:t>
            </a:r>
            <a:r>
              <a:rPr kumimoji="0" lang="en-US" sz="1800" b="1" i="1" u="none" strike="noStrike" kern="1200" cap="none" spc="0" normalizeH="0" baseline="0" noProof="0" dirty="0" err="1" smtClean="0">
                <a:ln>
                  <a:noFill/>
                </a:ln>
                <a:solidFill>
                  <a:srgbClr val="0B04FF"/>
                </a:solidFill>
                <a:effectLst/>
                <a:uLnTx/>
                <a:uFillTx/>
                <a:latin typeface="Calibri" panose="020F0502020204030204" pitchFamily="34" charset="0"/>
                <a:ea typeface="MS PGothic" pitchFamily="34" charset="-128"/>
              </a:rPr>
              <a:t>ircle</a:t>
            </a:r>
            <a:r>
              <a:rPr kumimoji="0" lang="en-US" sz="1800" b="0" i="1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MS PGothic" pitchFamily="34" charset="-128"/>
              </a:rPr>
              <a:t> the reason</a:t>
            </a:r>
            <a:r>
              <a:rPr kumimoji="0" lang="en-US" sz="1800" b="1" i="1" u="none" strike="noStrike" kern="1200" cap="none" spc="0" normalizeH="0" baseline="0" noProof="0" dirty="0" smtClean="0">
                <a:ln>
                  <a:noFill/>
                </a:ln>
                <a:solidFill>
                  <a:srgbClr val="0B04FF"/>
                </a:solidFill>
                <a:effectLst/>
                <a:uLnTx/>
                <a:uFillTx/>
                <a:latin typeface="Calibri" panose="020F0502020204030204" pitchFamily="34" charset="0"/>
                <a:ea typeface="MS PGothic" pitchFamily="34" charset="-128"/>
              </a:rPr>
              <a:t> </a:t>
            </a:r>
            <a:r>
              <a:rPr kumimoji="0" lang="en-US" sz="1800" b="1" i="1" u="sng" strike="noStrike" kern="1200" cap="none" spc="0" normalizeH="0" baseline="0" noProof="0" dirty="0" smtClean="0">
                <a:ln>
                  <a:noFill/>
                </a:ln>
                <a:solidFill>
                  <a:srgbClr val="0B04FF"/>
                </a:solidFill>
                <a:effectLst/>
                <a:uLnTx/>
                <a:uFillTx/>
                <a:latin typeface="Calibri" panose="020F0502020204030204" pitchFamily="34" charset="0"/>
                <a:ea typeface="MS PGothic" pitchFamily="34" charset="-128"/>
              </a:rPr>
              <a:t>why</a:t>
            </a:r>
            <a:r>
              <a:rPr kumimoji="0" lang="en-US" sz="1800" b="0" i="1" u="none" strike="noStrike" kern="1200" cap="none" spc="0" normalizeH="0" baseline="0" noProof="0" dirty="0" smtClean="0">
                <a:ln>
                  <a:noFill/>
                </a:ln>
                <a:solidFill>
                  <a:srgbClr val="0B04FF"/>
                </a:solidFill>
                <a:effectLst/>
                <a:uLnTx/>
                <a:uFillTx/>
                <a:latin typeface="Calibri" panose="020F0502020204030204" pitchFamily="34" charset="0"/>
                <a:ea typeface="MS PGothic" pitchFamily="34" charset="-128"/>
              </a:rPr>
              <a:t> </a:t>
            </a:r>
            <a:r>
              <a:rPr kumimoji="0" lang="en-US" sz="1800" b="0" i="1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MS PGothic" pitchFamily="34" charset="-128"/>
              </a:rPr>
              <a:t>'X' moves to col. #3 for each...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 pitchFamily="34" charset="0"/>
              <a:ea typeface="MS PGothic" pitchFamily="34" charset="-128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6212720" y="1976130"/>
            <a:ext cx="389850" cy="276999"/>
          </a:xfrm>
          <a:prstGeom prst="rect">
            <a:avLst/>
          </a:prstGeom>
          <a:solidFill>
            <a:schemeClr val="bg1"/>
          </a:solidFill>
        </p:spPr>
        <p:txBody>
          <a:bodyPr wrap="none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MS PGothic" pitchFamily="34" charset="-128"/>
              </a:rPr>
              <a:t>bD</a:t>
            </a:r>
            <a:endParaRPr kumimoji="0" lang="en-US" sz="12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</a:endParaRPr>
          </a:p>
        </p:txBody>
      </p:sp>
      <p:sp>
        <p:nvSpPr>
          <p:cNvPr id="31" name="Rectangle 30"/>
          <p:cNvSpPr/>
          <p:nvPr/>
        </p:nvSpPr>
        <p:spPr>
          <a:xfrm>
            <a:off x="4017945" y="1976130"/>
            <a:ext cx="389850" cy="276999"/>
          </a:xfrm>
          <a:prstGeom prst="rect">
            <a:avLst/>
          </a:prstGeom>
          <a:solidFill>
            <a:schemeClr val="bg1"/>
          </a:solidFill>
        </p:spPr>
        <p:txBody>
          <a:bodyPr wrap="none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MS PGothic" pitchFamily="34" charset="-128"/>
              </a:rPr>
              <a:t>bA</a:t>
            </a:r>
            <a:endParaRPr kumimoji="0" lang="en-US" sz="12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</a:endParaRPr>
          </a:p>
        </p:txBody>
      </p:sp>
      <p:sp>
        <p:nvSpPr>
          <p:cNvPr id="38" name="Right Arrow 37"/>
          <p:cNvSpPr/>
          <p:nvPr/>
        </p:nvSpPr>
        <p:spPr bwMode="auto">
          <a:xfrm>
            <a:off x="6641742" y="5301218"/>
            <a:ext cx="495300" cy="384131"/>
          </a:xfrm>
          <a:prstGeom prst="rightArrow">
            <a:avLst/>
          </a:prstGeom>
          <a:solidFill>
            <a:srgbClr val="FFEAD5"/>
          </a:solidFill>
          <a:ln w="9525" cap="flat" cmpd="sng" algn="ctr">
            <a:solidFill>
              <a:srgbClr val="CC33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-106" charset="0"/>
              <a:ea typeface="ＭＳ Ｐゴシック" pitchFamily="-106" charset="-128"/>
            </a:endParaRPr>
          </a:p>
        </p:txBody>
      </p:sp>
      <p:sp>
        <p:nvSpPr>
          <p:cNvPr id="39" name="Text Box 50"/>
          <p:cNvSpPr txBox="1">
            <a:spLocks noChangeArrowheads="1"/>
          </p:cNvSpPr>
          <p:nvPr>
            <p:custDataLst>
              <p:tags r:id="rId7"/>
            </p:custDataLst>
          </p:nvPr>
        </p:nvSpPr>
        <p:spPr bwMode="auto">
          <a:xfrm>
            <a:off x="279042" y="2099655"/>
            <a:ext cx="1981200" cy="155324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4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 dirty="0" smtClean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Lucida Sans Typewriter" panose="020B0509030504030204" pitchFamily="49" charset="0"/>
                <a:ea typeface="MS PGothic" pitchFamily="34" charset="-128"/>
              </a:rPr>
              <a:t>|X|O|O</a:t>
            </a: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Lucida Sans Typewriter" panose="020B0509030504030204" pitchFamily="49" charset="0"/>
                <a:ea typeface="MS PGothic" pitchFamily="34" charset="-128"/>
              </a:rPr>
              <a:t>| | | | |</a:t>
            </a:r>
          </a:p>
          <a:p>
            <a:pPr marL="0" marR="0" lvl="0" indent="0" algn="l" defTabSz="914400" rtl="0" eaLnBrk="0" fontAlgn="base" latinLnBrk="0" hangingPunct="0">
              <a:lnSpc>
                <a:spcPct val="4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Lucida Sans Typewriter" panose="020B0509030504030204" pitchFamily="49" charset="0"/>
                <a:ea typeface="MS PGothic" pitchFamily="34" charset="-128"/>
              </a:rPr>
              <a:t>|X|X|X| | | | |</a:t>
            </a:r>
          </a:p>
          <a:p>
            <a:pPr marL="0" marR="0" lvl="0" indent="0" algn="l" defTabSz="914400" rtl="0" eaLnBrk="0" fontAlgn="base" latinLnBrk="0" hangingPunct="0">
              <a:lnSpc>
                <a:spcPct val="4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Lucida Sans Typewriter" panose="020B0509030504030204" pitchFamily="49" charset="0"/>
                <a:ea typeface="MS PGothic" pitchFamily="34" charset="-128"/>
              </a:rPr>
              <a:t>|</a:t>
            </a:r>
            <a:r>
              <a:rPr kumimoji="0" lang="en-US" sz="1400" b="1" i="0" u="none" strike="noStrike" kern="1200" cap="none" spc="0" normalizeH="0" baseline="0" noProof="0" dirty="0" smtClean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Lucida Sans Typewriter" panose="020B0509030504030204" pitchFamily="49" charset="0"/>
                <a:ea typeface="MS PGothic" pitchFamily="34" charset="-128"/>
              </a:rPr>
              <a:t>O|X|O</a:t>
            </a: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Lucida Sans Typewriter" panose="020B0509030504030204" pitchFamily="49" charset="0"/>
                <a:ea typeface="MS PGothic" pitchFamily="34" charset="-128"/>
              </a:rPr>
              <a:t>| | | | |</a:t>
            </a:r>
          </a:p>
          <a:p>
            <a:pPr marL="0" marR="0" lvl="0" indent="0" algn="l" defTabSz="914400" rtl="0" eaLnBrk="0" fontAlgn="base" latinLnBrk="0" hangingPunct="0">
              <a:lnSpc>
                <a:spcPct val="4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 dirty="0" smtClean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Lucida Sans Typewriter" panose="020B0509030504030204" pitchFamily="49" charset="0"/>
                <a:ea typeface="MS PGothic" pitchFamily="34" charset="-128"/>
              </a:rPr>
              <a:t>|</a:t>
            </a: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Lucida Sans Typewriter" panose="020B0509030504030204" pitchFamily="49" charset="0"/>
                <a:ea typeface="MS PGothic" pitchFamily="34" charset="-128"/>
              </a:rPr>
              <a:t>O</a:t>
            </a:r>
            <a:r>
              <a:rPr kumimoji="0" lang="en-US" sz="1400" b="1" i="0" u="none" strike="noStrike" kern="1200" cap="none" spc="0" normalizeH="0" baseline="0" noProof="0" dirty="0" smtClean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Lucida Sans Typewriter" panose="020B0509030504030204" pitchFamily="49" charset="0"/>
                <a:ea typeface="MS PGothic" pitchFamily="34" charset="-128"/>
              </a:rPr>
              <a:t>|X|X</a:t>
            </a: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Lucida Sans Typewriter" panose="020B0509030504030204" pitchFamily="49" charset="0"/>
                <a:ea typeface="MS PGothic" pitchFamily="34" charset="-128"/>
              </a:rPr>
              <a:t>| | | | |</a:t>
            </a:r>
          </a:p>
          <a:p>
            <a:pPr marL="0" marR="0" lvl="0" indent="0" algn="l" defTabSz="914400" rtl="0" eaLnBrk="0" fontAlgn="base" latinLnBrk="0" hangingPunct="0">
              <a:lnSpc>
                <a:spcPct val="4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Lucida Sans Typewriter" panose="020B0509030504030204" pitchFamily="49" charset="0"/>
                <a:ea typeface="MS PGothic" pitchFamily="34" charset="-128"/>
              </a:rPr>
              <a:t>|</a:t>
            </a:r>
            <a:r>
              <a:rPr kumimoji="0" lang="en-US" sz="1400" b="1" i="0" u="none" strike="noStrike" kern="1200" cap="none" spc="0" normalizeH="0" baseline="0" noProof="0" dirty="0" smtClean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Lucida Sans Typewriter" panose="020B0509030504030204" pitchFamily="49" charset="0"/>
                <a:ea typeface="MS PGothic" pitchFamily="34" charset="-128"/>
              </a:rPr>
              <a:t>O|O|O| </a:t>
            </a: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Lucida Sans Typewriter" panose="020B0509030504030204" pitchFamily="49" charset="0"/>
                <a:ea typeface="MS PGothic" pitchFamily="34" charset="-128"/>
              </a:rPr>
              <a:t>| | | |</a:t>
            </a:r>
          </a:p>
          <a:p>
            <a:pPr marL="0" marR="0" lvl="0" indent="0" algn="l" defTabSz="914400" rtl="0" eaLnBrk="0" fontAlgn="base" latinLnBrk="0" hangingPunct="0">
              <a:lnSpc>
                <a:spcPct val="4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Lucida Sans Typewriter" panose="020B0509030504030204" pitchFamily="49" charset="0"/>
                <a:ea typeface="MS PGothic" pitchFamily="34" charset="-128"/>
              </a:rPr>
              <a:t>|</a:t>
            </a:r>
            <a:r>
              <a:rPr kumimoji="0" lang="en-US" sz="1400" b="1" i="0" u="none" strike="noStrike" kern="1200" cap="none" spc="0" normalizeH="0" baseline="0" noProof="0" dirty="0" smtClean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Lucida Sans Typewriter" panose="020B0509030504030204" pitchFamily="49" charset="0"/>
                <a:ea typeface="MS PGothic" pitchFamily="34" charset="-128"/>
              </a:rPr>
              <a:t>X|X|O| | </a:t>
            </a: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Lucida Sans Typewriter" panose="020B0509030504030204" pitchFamily="49" charset="0"/>
                <a:ea typeface="MS PGothic" pitchFamily="34" charset="-128"/>
              </a:rPr>
              <a:t>| | |</a:t>
            </a:r>
          </a:p>
          <a:p>
            <a:pPr marL="0" marR="0" lvl="0" indent="0" algn="l" defTabSz="914400" rtl="0" eaLnBrk="0" fontAlgn="base" latinLnBrk="0" hangingPunct="0">
              <a:lnSpc>
                <a:spcPct val="4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Lucida Sans Typewriter" panose="020B0509030504030204" pitchFamily="49" charset="0"/>
                <a:ea typeface="MS PGothic" pitchFamily="34" charset="-128"/>
              </a:rPr>
              <a:t>---------------</a:t>
            </a:r>
          </a:p>
          <a:p>
            <a:pPr marL="0" marR="0" lvl="0" indent="0" algn="l" defTabSz="914400" rtl="0" eaLnBrk="0" fontAlgn="base" latinLnBrk="0" hangingPunct="0">
              <a:lnSpc>
                <a:spcPct val="4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Lucida Sans Typewriter" panose="020B0509030504030204" pitchFamily="49" charset="0"/>
                <a:ea typeface="MS PGothic" pitchFamily="34" charset="-128"/>
              </a:rPr>
              <a:t> 0 1 2 3 4 5 6</a:t>
            </a:r>
          </a:p>
        </p:txBody>
      </p:sp>
      <p:sp>
        <p:nvSpPr>
          <p:cNvPr id="40" name="Right Arrow 39"/>
          <p:cNvSpPr/>
          <p:nvPr/>
        </p:nvSpPr>
        <p:spPr bwMode="auto">
          <a:xfrm rot="5400000">
            <a:off x="924207" y="1731985"/>
            <a:ext cx="495300" cy="384131"/>
          </a:xfrm>
          <a:prstGeom prst="rightArrow">
            <a:avLst/>
          </a:prstGeom>
          <a:solidFill>
            <a:schemeClr val="bg1">
              <a:lumMod val="95000"/>
            </a:schemeClr>
          </a:solidFill>
          <a:ln w="9525" cap="flat" cmpd="sng" algn="ctr">
            <a:solidFill>
              <a:schemeClr val="bg1">
                <a:lumMod val="50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-106" charset="0"/>
              <a:ea typeface="ＭＳ Ｐゴシック" pitchFamily="-106" charset="-128"/>
            </a:endParaRPr>
          </a:p>
        </p:txBody>
      </p:sp>
      <p:sp>
        <p:nvSpPr>
          <p:cNvPr id="41" name="Rounded Rectangle 40"/>
          <p:cNvSpPr/>
          <p:nvPr/>
        </p:nvSpPr>
        <p:spPr bwMode="auto">
          <a:xfrm>
            <a:off x="428222" y="3699855"/>
            <a:ext cx="1512194" cy="521595"/>
          </a:xfrm>
          <a:prstGeom prst="roundRect">
            <a:avLst/>
          </a:prstGeom>
          <a:solidFill>
            <a:srgbClr val="CCECFF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 smtClean="0">
                <a:ln>
                  <a:noFill/>
                </a:ln>
                <a:solidFill>
                  <a:srgbClr val="CC3300"/>
                </a:solidFill>
                <a:effectLst/>
                <a:uLnTx/>
                <a:uFillTx/>
                <a:latin typeface="Arial" pitchFamily="-106" charset="0"/>
                <a:ea typeface="ＭＳ Ｐゴシック" pitchFamily="-106" charset="-128"/>
              </a:rPr>
              <a:t>ply == 0 </a:t>
            </a:r>
            <a:endParaRPr kumimoji="0" lang="en-US" sz="2400" b="1" i="0" u="none" strike="noStrike" kern="1200" cap="none" spc="0" normalizeH="0" baseline="0" noProof="0" dirty="0">
              <a:ln>
                <a:noFill/>
              </a:ln>
              <a:solidFill>
                <a:srgbClr val="CC3300"/>
              </a:solidFill>
              <a:effectLst/>
              <a:uLnTx/>
              <a:uFillTx/>
              <a:latin typeface="Arial" pitchFamily="-106" charset="0"/>
              <a:ea typeface="ＭＳ Ｐゴシック" pitchFamily="-106" charset="-128"/>
            </a:endParaRPr>
          </a:p>
        </p:txBody>
      </p:sp>
      <p:sp>
        <p:nvSpPr>
          <p:cNvPr id="42" name="Rectangle 41"/>
          <p:cNvSpPr/>
          <p:nvPr/>
        </p:nvSpPr>
        <p:spPr>
          <a:xfrm>
            <a:off x="1711911" y="1976130"/>
            <a:ext cx="389850" cy="276999"/>
          </a:xfrm>
          <a:prstGeom prst="rect">
            <a:avLst/>
          </a:prstGeom>
          <a:solidFill>
            <a:schemeClr val="bg1"/>
          </a:solidFill>
        </p:spPr>
        <p:txBody>
          <a:bodyPr wrap="none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MS PGothic" pitchFamily="34" charset="-128"/>
              </a:rPr>
              <a:t>bC</a:t>
            </a:r>
            <a:endParaRPr kumimoji="0" lang="en-US" sz="12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</a:endParaRPr>
          </a:p>
        </p:txBody>
      </p:sp>
      <p:sp>
        <p:nvSpPr>
          <p:cNvPr id="43" name="Text Box 50"/>
          <p:cNvSpPr txBox="1">
            <a:spLocks noChangeArrowheads="1"/>
          </p:cNvSpPr>
          <p:nvPr>
            <p:custDataLst>
              <p:tags r:id="rId8"/>
            </p:custDataLst>
          </p:nvPr>
        </p:nvSpPr>
        <p:spPr bwMode="auto">
          <a:xfrm>
            <a:off x="7137042" y="2099655"/>
            <a:ext cx="1828800" cy="155324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4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 dirty="0" smtClean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Lucida Sans Typewriter" panose="020B0509030504030204" pitchFamily="49" charset="0"/>
                <a:ea typeface="MS PGothic" pitchFamily="34" charset="-128"/>
              </a:rPr>
              <a:t>| | | </a:t>
            </a: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Lucida Sans Typewriter" panose="020B0509030504030204" pitchFamily="49" charset="0"/>
                <a:ea typeface="MS PGothic" pitchFamily="34" charset="-128"/>
              </a:rPr>
              <a:t>| | | | |</a:t>
            </a:r>
          </a:p>
          <a:p>
            <a:pPr marL="0" marR="0" lvl="0" indent="0" algn="l" defTabSz="914400" rtl="0" eaLnBrk="0" fontAlgn="base" latinLnBrk="0" hangingPunct="0">
              <a:lnSpc>
                <a:spcPct val="4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 dirty="0" smtClean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Lucida Sans Typewriter" panose="020B0509030504030204" pitchFamily="49" charset="0"/>
                <a:ea typeface="MS PGothic" pitchFamily="34" charset="-128"/>
              </a:rPr>
              <a:t>| | | </a:t>
            </a: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Lucida Sans Typewriter" panose="020B0509030504030204" pitchFamily="49" charset="0"/>
                <a:ea typeface="MS PGothic" pitchFamily="34" charset="-128"/>
              </a:rPr>
              <a:t>| | | | |</a:t>
            </a:r>
          </a:p>
          <a:p>
            <a:pPr marL="0" marR="0" lvl="0" indent="0" algn="l" defTabSz="914400" rtl="0" eaLnBrk="0" fontAlgn="base" latinLnBrk="0" hangingPunct="0">
              <a:lnSpc>
                <a:spcPct val="4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 dirty="0" smtClean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Lucida Sans Typewriter" panose="020B0509030504030204" pitchFamily="49" charset="0"/>
                <a:ea typeface="MS PGothic" pitchFamily="34" charset="-128"/>
              </a:rPr>
              <a:t>|X|O| | </a:t>
            </a: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Lucida Sans Typewriter" panose="020B0509030504030204" pitchFamily="49" charset="0"/>
                <a:ea typeface="MS PGothic" pitchFamily="34" charset="-128"/>
              </a:rPr>
              <a:t>| | | |</a:t>
            </a:r>
          </a:p>
          <a:p>
            <a:pPr marL="0" marR="0" lvl="0" indent="0" algn="l" defTabSz="914400" rtl="0" eaLnBrk="0" fontAlgn="base" latinLnBrk="0" hangingPunct="0">
              <a:lnSpc>
                <a:spcPct val="4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 dirty="0" smtClean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Lucida Sans Typewriter" panose="020B0509030504030204" pitchFamily="49" charset="0"/>
                <a:ea typeface="MS PGothic" pitchFamily="34" charset="-128"/>
              </a:rPr>
              <a:t>|O|X| | | </a:t>
            </a: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Lucida Sans Typewriter" panose="020B0509030504030204" pitchFamily="49" charset="0"/>
                <a:ea typeface="MS PGothic" pitchFamily="34" charset="-128"/>
              </a:rPr>
              <a:t>| | |</a:t>
            </a:r>
          </a:p>
          <a:p>
            <a:pPr marL="0" marR="0" lvl="0" indent="0" algn="l" defTabSz="914400" rtl="0" eaLnBrk="0" fontAlgn="base" latinLnBrk="0" hangingPunct="0">
              <a:lnSpc>
                <a:spcPct val="4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 dirty="0" smtClean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Lucida Sans Typewriter" panose="020B0509030504030204" pitchFamily="49" charset="0"/>
                <a:ea typeface="MS PGothic" pitchFamily="34" charset="-128"/>
              </a:rPr>
              <a:t>|O|O| | | </a:t>
            </a: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Lucida Sans Typewriter" panose="020B0509030504030204" pitchFamily="49" charset="0"/>
                <a:ea typeface="MS PGothic" pitchFamily="34" charset="-128"/>
              </a:rPr>
              <a:t>| | |</a:t>
            </a:r>
          </a:p>
          <a:p>
            <a:pPr marL="0" marR="0" lvl="0" indent="0" algn="l" defTabSz="914400" rtl="0" eaLnBrk="0" fontAlgn="base" latinLnBrk="0" hangingPunct="0">
              <a:lnSpc>
                <a:spcPct val="4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 dirty="0" smtClean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Lucida Sans Typewriter" panose="020B0509030504030204" pitchFamily="49" charset="0"/>
                <a:ea typeface="MS PGothic" pitchFamily="34" charset="-128"/>
              </a:rPr>
              <a:t>|X|X| | | </a:t>
            </a: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Lucida Sans Typewriter" panose="020B0509030504030204" pitchFamily="49" charset="0"/>
                <a:ea typeface="MS PGothic" pitchFamily="34" charset="-128"/>
              </a:rPr>
              <a:t>| | |</a:t>
            </a:r>
          </a:p>
          <a:p>
            <a:pPr marL="0" marR="0" lvl="0" indent="0" algn="l" defTabSz="914400" rtl="0" eaLnBrk="0" fontAlgn="base" latinLnBrk="0" hangingPunct="0">
              <a:lnSpc>
                <a:spcPct val="4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Lucida Sans Typewriter" panose="020B0509030504030204" pitchFamily="49" charset="0"/>
                <a:ea typeface="MS PGothic" pitchFamily="34" charset="-128"/>
              </a:rPr>
              <a:t>---------------</a:t>
            </a:r>
          </a:p>
          <a:p>
            <a:pPr marL="0" marR="0" lvl="0" indent="0" algn="l" defTabSz="914400" rtl="0" eaLnBrk="0" fontAlgn="base" latinLnBrk="0" hangingPunct="0">
              <a:lnSpc>
                <a:spcPct val="4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Lucida Sans Typewriter" panose="020B0509030504030204" pitchFamily="49" charset="0"/>
                <a:ea typeface="MS PGothic" pitchFamily="34" charset="-128"/>
              </a:rPr>
              <a:t> 0 1 2 3 4 5 6</a:t>
            </a:r>
          </a:p>
        </p:txBody>
      </p:sp>
      <p:sp>
        <p:nvSpPr>
          <p:cNvPr id="44" name="Right Arrow 43"/>
          <p:cNvSpPr/>
          <p:nvPr/>
        </p:nvSpPr>
        <p:spPr bwMode="auto">
          <a:xfrm rot="5400000">
            <a:off x="7792176" y="1731985"/>
            <a:ext cx="495300" cy="384131"/>
          </a:xfrm>
          <a:prstGeom prst="rightArrow">
            <a:avLst/>
          </a:prstGeom>
          <a:solidFill>
            <a:schemeClr val="bg1">
              <a:lumMod val="95000"/>
            </a:schemeClr>
          </a:solidFill>
          <a:ln w="9525" cap="flat" cmpd="sng" algn="ctr">
            <a:solidFill>
              <a:schemeClr val="bg1">
                <a:lumMod val="50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-106" charset="0"/>
              <a:ea typeface="ＭＳ Ｐゴシック" pitchFamily="-106" charset="-128"/>
            </a:endParaRPr>
          </a:p>
        </p:txBody>
      </p:sp>
      <p:sp>
        <p:nvSpPr>
          <p:cNvPr id="45" name="Rounded Rectangle 44"/>
          <p:cNvSpPr/>
          <p:nvPr/>
        </p:nvSpPr>
        <p:spPr bwMode="auto">
          <a:xfrm>
            <a:off x="7237927" y="3699855"/>
            <a:ext cx="1512194" cy="521595"/>
          </a:xfrm>
          <a:prstGeom prst="roundRect">
            <a:avLst/>
          </a:prstGeom>
          <a:solidFill>
            <a:srgbClr val="CCECFF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CC3300"/>
                </a:solidFill>
                <a:effectLst/>
                <a:uLnTx/>
                <a:uFillTx/>
                <a:latin typeface="Arial" pitchFamily="-106" charset="0"/>
                <a:ea typeface="ＭＳ Ｐゴシック" pitchFamily="-106" charset="-128"/>
              </a:rPr>
              <a:t>ply == </a:t>
            </a:r>
            <a:r>
              <a:rPr kumimoji="0" lang="en-US" sz="2400" b="1" i="0" u="none" strike="noStrike" kern="1200" cap="none" spc="0" normalizeH="0" baseline="0" noProof="0" dirty="0" smtClean="0">
                <a:ln>
                  <a:noFill/>
                </a:ln>
                <a:solidFill>
                  <a:srgbClr val="CC3300"/>
                </a:solidFill>
                <a:effectLst/>
                <a:uLnTx/>
                <a:uFillTx/>
                <a:latin typeface="Arial" pitchFamily="-106" charset="0"/>
                <a:ea typeface="ＭＳ Ｐゴシック" pitchFamily="-106" charset="-128"/>
              </a:rPr>
              <a:t>3 </a:t>
            </a:r>
            <a:endParaRPr kumimoji="0" lang="en-US" sz="2400" b="1" i="0" u="none" strike="noStrike" kern="1200" cap="none" spc="0" normalizeH="0" baseline="0" noProof="0" dirty="0">
              <a:ln>
                <a:noFill/>
              </a:ln>
              <a:solidFill>
                <a:srgbClr val="CC3300"/>
              </a:solidFill>
              <a:effectLst/>
              <a:uLnTx/>
              <a:uFillTx/>
              <a:latin typeface="Arial" pitchFamily="-106" charset="0"/>
              <a:ea typeface="ＭＳ Ｐゴシック" pitchFamily="-106" charset="-128"/>
            </a:endParaRPr>
          </a:p>
        </p:txBody>
      </p:sp>
      <p:sp>
        <p:nvSpPr>
          <p:cNvPr id="46" name="Rectangle 45"/>
          <p:cNvSpPr/>
          <p:nvPr/>
        </p:nvSpPr>
        <p:spPr>
          <a:xfrm>
            <a:off x="8564094" y="1976130"/>
            <a:ext cx="389850" cy="276999"/>
          </a:xfrm>
          <a:prstGeom prst="rect">
            <a:avLst/>
          </a:prstGeom>
          <a:solidFill>
            <a:schemeClr val="bg1"/>
          </a:solidFill>
        </p:spPr>
        <p:txBody>
          <a:bodyPr wrap="none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MS PGothic" pitchFamily="34" charset="-128"/>
              </a:rPr>
              <a:t>bB</a:t>
            </a:r>
            <a:endParaRPr kumimoji="0" lang="en-US" sz="12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</a:endParaRPr>
          </a:p>
        </p:txBody>
      </p:sp>
      <p:sp>
        <p:nvSpPr>
          <p:cNvPr id="10" name="Rectangle 9"/>
          <p:cNvSpPr/>
          <p:nvPr/>
        </p:nvSpPr>
        <p:spPr>
          <a:xfrm>
            <a:off x="5410200" y="152400"/>
            <a:ext cx="3677905" cy="55399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5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MS PGothic" pitchFamily="34" charset="-128"/>
              </a:rPr>
              <a:t>In all </a:t>
            </a:r>
            <a:r>
              <a:rPr kumimoji="0" lang="en-US" sz="15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MS PGothic" pitchFamily="34" charset="-128"/>
              </a:rPr>
              <a:t>4 of </a:t>
            </a:r>
            <a:r>
              <a:rPr kumimoji="0" lang="en-US" sz="15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MS PGothic" pitchFamily="34" charset="-128"/>
              </a:rPr>
              <a:t>these boards, </a:t>
            </a:r>
            <a:r>
              <a:rPr kumimoji="0" lang="en-US" sz="15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MS PGothic" pitchFamily="34" charset="-128"/>
              </a:rPr>
              <a:t>X</a:t>
            </a:r>
            <a:r>
              <a:rPr kumimoji="0" lang="en-US" sz="15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MS PGothic" pitchFamily="34" charset="-128"/>
              </a:rPr>
              <a:t> will move to </a:t>
            </a:r>
            <a:r>
              <a:rPr kumimoji="0" lang="en-US" sz="1500" b="0" i="0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MS PGothic" pitchFamily="34" charset="-128"/>
              </a:rPr>
              <a:t>col </a:t>
            </a:r>
            <a:r>
              <a:rPr kumimoji="0" lang="en-US" sz="1500" b="0" i="0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MS PGothic" pitchFamily="34" charset="-128"/>
              </a:rPr>
              <a:t>3,</a:t>
            </a:r>
            <a:r>
              <a:rPr kumimoji="0" lang="en-US" sz="15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MS PGothic" pitchFamily="34" charset="-128"/>
              </a:rPr>
              <a:t> </a:t>
            </a:r>
            <a:r>
              <a:rPr kumimoji="0" lang="en-US" sz="15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MS PGothic" pitchFamily="34" charset="-128"/>
              </a:rPr>
              <a:t>even if </a:t>
            </a:r>
            <a:r>
              <a:rPr kumimoji="0" lang="en-US" sz="1500" b="0" i="1" u="sng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MS PGothic" pitchFamily="34" charset="-128"/>
              </a:rPr>
              <a:t>both players tiebreak to the </a:t>
            </a:r>
            <a:r>
              <a:rPr kumimoji="0" lang="en-US" sz="1500" b="1" u="sng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MS PGothic" pitchFamily="34" charset="-128"/>
              </a:rPr>
              <a:t>LEFT</a:t>
            </a:r>
            <a:r>
              <a:rPr kumimoji="0" lang="en-US" sz="15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MS PGothic" pitchFamily="34" charset="-128"/>
              </a:rPr>
              <a:t> 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</a:endParaRPr>
          </a:p>
        </p:txBody>
      </p:sp>
      <p:sp>
        <p:nvSpPr>
          <p:cNvPr id="32" name="TextBox 31"/>
          <p:cNvSpPr txBox="1"/>
          <p:nvPr/>
        </p:nvSpPr>
        <p:spPr>
          <a:xfrm>
            <a:off x="5923340" y="962752"/>
            <a:ext cx="2915860" cy="369332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1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MS PGothic" pitchFamily="34" charset="-128"/>
              </a:rPr>
              <a:t>Name(s)    _______________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 pitchFamily="34" charset="0"/>
              <a:ea typeface="MS PGothic" pitchFamily="34" charset="-128"/>
            </a:endParaRPr>
          </a:p>
        </p:txBody>
      </p:sp>
      <p:cxnSp>
        <p:nvCxnSpPr>
          <p:cNvPr id="4" name="Straight Connector 3"/>
          <p:cNvCxnSpPr/>
          <p:nvPr/>
        </p:nvCxnSpPr>
        <p:spPr bwMode="auto">
          <a:xfrm>
            <a:off x="392602" y="4648200"/>
            <a:ext cx="8393052" cy="0"/>
          </a:xfrm>
          <a:prstGeom prst="line">
            <a:avLst/>
          </a:prstGeom>
          <a:solidFill>
            <a:schemeClr val="accent1"/>
          </a:solidFill>
          <a:ln w="9525" cap="flat" cmpd="sng" algn="ctr">
            <a:solidFill>
              <a:srgbClr val="FF990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48" name="Text Box 50"/>
          <p:cNvSpPr txBox="1">
            <a:spLocks noChangeArrowheads="1"/>
          </p:cNvSpPr>
          <p:nvPr>
            <p:custDataLst>
              <p:tags r:id="rId9"/>
            </p:custDataLst>
          </p:nvPr>
        </p:nvSpPr>
        <p:spPr bwMode="auto">
          <a:xfrm>
            <a:off x="2486205" y="5117205"/>
            <a:ext cx="1828800" cy="155324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4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Lucida Sans Typewriter" panose="020B0509030504030204" pitchFamily="49" charset="0"/>
                <a:ea typeface="MS PGothic" pitchFamily="34" charset="-128"/>
              </a:rPr>
              <a:t>|O|O| | | | | |</a:t>
            </a:r>
          </a:p>
          <a:p>
            <a:pPr marL="0" marR="0" lvl="0" indent="0" algn="l" defTabSz="914400" rtl="0" eaLnBrk="0" fontAlgn="base" latinLnBrk="0" hangingPunct="0">
              <a:lnSpc>
                <a:spcPct val="4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Lucida Sans Typewriter" panose="020B0509030504030204" pitchFamily="49" charset="0"/>
                <a:ea typeface="MS PGothic" pitchFamily="34" charset="-128"/>
              </a:rPr>
              <a:t>|X|X| | | | | |</a:t>
            </a:r>
          </a:p>
          <a:p>
            <a:pPr marL="0" marR="0" lvl="0" indent="0" algn="l" defTabSz="914400" rtl="0" eaLnBrk="0" fontAlgn="base" latinLnBrk="0" hangingPunct="0">
              <a:lnSpc>
                <a:spcPct val="4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Lucida Sans Typewriter" panose="020B0509030504030204" pitchFamily="49" charset="0"/>
                <a:ea typeface="MS PGothic" pitchFamily="34" charset="-128"/>
              </a:rPr>
              <a:t>|O|O| | | | | |</a:t>
            </a:r>
          </a:p>
          <a:p>
            <a:pPr marL="0" marR="0" lvl="0" indent="0" algn="l" defTabSz="914400" rtl="0" eaLnBrk="0" fontAlgn="base" latinLnBrk="0" hangingPunct="0">
              <a:lnSpc>
                <a:spcPct val="4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Lucida Sans Typewriter" panose="020B0509030504030204" pitchFamily="49" charset="0"/>
                <a:ea typeface="MS PGothic" pitchFamily="34" charset="-128"/>
              </a:rPr>
              <a:t>|X|X| | | | | |</a:t>
            </a:r>
          </a:p>
          <a:p>
            <a:pPr marL="0" marR="0" lvl="0" indent="0" algn="l" defTabSz="914400" rtl="0" eaLnBrk="0" fontAlgn="base" latinLnBrk="0" hangingPunct="0">
              <a:lnSpc>
                <a:spcPct val="4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Lucida Sans Typewriter" panose="020B0509030504030204" pitchFamily="49" charset="0"/>
                <a:ea typeface="MS PGothic" pitchFamily="34" charset="-128"/>
              </a:rPr>
              <a:t>|O|O</a:t>
            </a:r>
            <a:r>
              <a:rPr kumimoji="0" lang="en-US" sz="1400" b="1" i="0" u="none" strike="noStrike" kern="1200" cap="none" spc="0" normalizeH="0" baseline="0" noProof="0" dirty="0" smtClean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Lucida Sans Typewriter" panose="020B0509030504030204" pitchFamily="49" charset="0"/>
                <a:ea typeface="MS PGothic" pitchFamily="34" charset="-128"/>
              </a:rPr>
              <a:t>| | </a:t>
            </a: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Lucida Sans Typewriter" panose="020B0509030504030204" pitchFamily="49" charset="0"/>
                <a:ea typeface="MS PGothic" pitchFamily="34" charset="-128"/>
              </a:rPr>
              <a:t>| | | |</a:t>
            </a:r>
          </a:p>
          <a:p>
            <a:pPr marL="0" marR="0" lvl="0" indent="0" algn="l" defTabSz="914400" rtl="0" eaLnBrk="0" fontAlgn="base" latinLnBrk="0" hangingPunct="0">
              <a:lnSpc>
                <a:spcPct val="4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Lucida Sans Typewriter" panose="020B0509030504030204" pitchFamily="49" charset="0"/>
                <a:ea typeface="MS PGothic" pitchFamily="34" charset="-128"/>
              </a:rPr>
              <a:t>|X|X</a:t>
            </a:r>
            <a:r>
              <a:rPr kumimoji="0" lang="en-US" sz="1400" b="1" i="0" u="none" strike="noStrike" kern="1200" cap="none" spc="0" normalizeH="0" baseline="0" noProof="0" dirty="0" smtClean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Lucida Sans Typewriter" panose="020B0509030504030204" pitchFamily="49" charset="0"/>
                <a:ea typeface="MS PGothic" pitchFamily="34" charset="-128"/>
              </a:rPr>
              <a:t>| | | </a:t>
            </a: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Lucida Sans Typewriter" panose="020B0509030504030204" pitchFamily="49" charset="0"/>
                <a:ea typeface="MS PGothic" pitchFamily="34" charset="-128"/>
              </a:rPr>
              <a:t>| | |</a:t>
            </a:r>
          </a:p>
          <a:p>
            <a:pPr marL="0" marR="0" lvl="0" indent="0" algn="l" defTabSz="914400" rtl="0" eaLnBrk="0" fontAlgn="base" latinLnBrk="0" hangingPunct="0">
              <a:lnSpc>
                <a:spcPct val="4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Lucida Sans Typewriter" panose="020B0509030504030204" pitchFamily="49" charset="0"/>
                <a:ea typeface="MS PGothic" pitchFamily="34" charset="-128"/>
              </a:rPr>
              <a:t>---------------</a:t>
            </a:r>
          </a:p>
          <a:p>
            <a:pPr marL="0" marR="0" lvl="0" indent="0" algn="l" defTabSz="914400" rtl="0" eaLnBrk="0" fontAlgn="base" latinLnBrk="0" hangingPunct="0">
              <a:lnSpc>
                <a:spcPct val="4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Lucida Sans Typewriter" panose="020B0509030504030204" pitchFamily="49" charset="0"/>
                <a:ea typeface="MS PGothic" pitchFamily="34" charset="-128"/>
              </a:rPr>
              <a:t> 0 1 2 3 4 5 6</a:t>
            </a:r>
          </a:p>
        </p:txBody>
      </p:sp>
      <p:sp>
        <p:nvSpPr>
          <p:cNvPr id="49" name="Right Arrow 48"/>
          <p:cNvSpPr/>
          <p:nvPr/>
        </p:nvSpPr>
        <p:spPr bwMode="auto">
          <a:xfrm>
            <a:off x="2019300" y="5730014"/>
            <a:ext cx="495300" cy="384131"/>
          </a:xfrm>
          <a:prstGeom prst="rightArrow">
            <a:avLst/>
          </a:prstGeom>
          <a:solidFill>
            <a:srgbClr val="FFEAD5"/>
          </a:solidFill>
          <a:ln w="9525" cap="flat" cmpd="sng" algn="ctr">
            <a:solidFill>
              <a:srgbClr val="CC33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-106" charset="0"/>
              <a:ea typeface="ＭＳ Ｐゴシック" pitchFamily="-106" charset="-128"/>
            </a:endParaRPr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" name="Ink 1"/>
              <p14:cNvContentPartPr/>
              <p14:nvPr/>
            </p14:nvContentPartPr>
            <p14:xfrm>
              <a:off x="-447840" y="365040"/>
              <a:ext cx="9331200" cy="4015080"/>
            </p14:xfrm>
          </p:contentPart>
        </mc:Choice>
        <mc:Fallback xmlns="">
          <p:pic>
            <p:nvPicPr>
              <p:cNvPr id="2" name="Ink 1"/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-463680" y="348120"/>
                <a:ext cx="9363600" cy="40438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63609232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" name="Text Box 67"/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4885923" y="5292934"/>
            <a:ext cx="1895877" cy="784830"/>
          </a:xfrm>
          <a:prstGeom prst="rect">
            <a:avLst/>
          </a:prstGeom>
          <a:solidFill>
            <a:srgbClr val="FFEAD5"/>
          </a:solidFill>
          <a:ln>
            <a:noFill/>
          </a:ln>
          <a:extLst/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500" b="1" i="0" u="none" strike="noStrike" kern="1200" cap="none" spc="0" normalizeH="0" baseline="0" noProof="0" dirty="0" smtClean="0">
                <a:ln>
                  <a:noFill/>
                </a:ln>
                <a:solidFill>
                  <a:srgbClr val="CC3300"/>
                </a:solidFill>
                <a:effectLst/>
                <a:uLnTx/>
                <a:uFillTx/>
                <a:latin typeface="Cambria" panose="02040503050406030204" pitchFamily="18" charset="0"/>
                <a:ea typeface="MS PGothic" pitchFamily="34" charset="-128"/>
              </a:rPr>
              <a:t>Challenge #2</a:t>
            </a:r>
            <a:r>
              <a:rPr kumimoji="0" lang="en-US" sz="15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MS PGothic" pitchFamily="34" charset="-128"/>
              </a:rPr>
              <a:t>:   </a:t>
            </a:r>
            <a:r>
              <a:rPr kumimoji="0" lang="en-US" sz="15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MS PGothic" pitchFamily="34" charset="-128"/>
              </a:rPr>
              <a:t>What about </a:t>
            </a:r>
            <a:r>
              <a:rPr kumimoji="0" lang="en-US" sz="15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MS PGothic" pitchFamily="34" charset="-128"/>
              </a:rPr>
              <a:t>2-ply</a:t>
            </a:r>
            <a:r>
              <a:rPr kumimoji="0" lang="en-US" sz="15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MS PGothic" pitchFamily="34" charset="-128"/>
              </a:rPr>
              <a:t> for each of </a:t>
            </a:r>
            <a:r>
              <a:rPr kumimoji="0" lang="en-US" sz="15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MS PGothic" pitchFamily="34" charset="-128"/>
              </a:rPr>
              <a:t>X</a:t>
            </a:r>
            <a:r>
              <a:rPr kumimoji="0" lang="en-US" sz="15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MS PGothic" pitchFamily="34" charset="-128"/>
              </a:rPr>
              <a:t> and </a:t>
            </a:r>
            <a:r>
              <a:rPr kumimoji="0" lang="en-US" sz="15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MS PGothic" pitchFamily="34" charset="-128"/>
              </a:rPr>
              <a:t>O</a:t>
            </a:r>
            <a:r>
              <a:rPr kumimoji="0" lang="en-US" sz="15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MS PGothic" pitchFamily="34" charset="-128"/>
              </a:rPr>
              <a:t>?</a:t>
            </a:r>
            <a:endParaRPr kumimoji="0" lang="en-US" sz="15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mbria" panose="02040503050406030204" pitchFamily="18" charset="0"/>
              <a:ea typeface="MS PGothic" pitchFamily="34" charset="-128"/>
            </a:endParaRPr>
          </a:p>
        </p:txBody>
      </p:sp>
      <p:sp>
        <p:nvSpPr>
          <p:cNvPr id="10242" name="Text Box 5"/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76200" y="89079"/>
            <a:ext cx="6019799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MS PGothic" pitchFamily="34" charset="-128"/>
              </a:rPr>
              <a:t>Plying our intuitions…</a:t>
            </a:r>
            <a:endParaRPr kumimoji="0" lang="en-US" sz="4200" b="1" i="1" u="none" strike="noStrike" kern="1200" cap="none" spc="0" normalizeH="0" baseline="0" noProof="0" dirty="0">
              <a:ln>
                <a:noFill/>
              </a:ln>
              <a:solidFill>
                <a:srgbClr val="333399"/>
              </a:solidFill>
              <a:effectLst/>
              <a:uLnTx/>
              <a:uFillTx/>
              <a:latin typeface="Cambria" panose="02040503050406030204" pitchFamily="18" charset="0"/>
              <a:ea typeface="MS PGothic" pitchFamily="34" charset="-128"/>
            </a:endParaRPr>
          </a:p>
        </p:txBody>
      </p:sp>
      <p:sp>
        <p:nvSpPr>
          <p:cNvPr id="10247" name="Text Box 67"/>
          <p:cNvSpPr txBox="1"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249808" y="5029200"/>
            <a:ext cx="1895877" cy="1246495"/>
          </a:xfrm>
          <a:prstGeom prst="rect">
            <a:avLst/>
          </a:prstGeom>
          <a:solidFill>
            <a:srgbClr val="FFEAD5"/>
          </a:solidFill>
          <a:ln>
            <a:noFill/>
          </a:ln>
          <a:extLst/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500" b="1" i="0" u="none" strike="noStrike" kern="1200" cap="none" spc="0" normalizeH="0" baseline="0" noProof="0" dirty="0">
                <a:ln>
                  <a:noFill/>
                </a:ln>
                <a:solidFill>
                  <a:srgbClr val="0B04FF"/>
                </a:solidFill>
                <a:effectLst/>
                <a:uLnTx/>
                <a:uFillTx/>
                <a:latin typeface="Cambria" panose="02040503050406030204" pitchFamily="18" charset="0"/>
                <a:ea typeface="MS PGothic" pitchFamily="34" charset="-128"/>
              </a:rPr>
              <a:t>C</a:t>
            </a:r>
            <a:r>
              <a:rPr kumimoji="0" lang="en-US" sz="15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B04FF"/>
                </a:solidFill>
                <a:effectLst/>
                <a:uLnTx/>
                <a:uFillTx/>
                <a:latin typeface="Cambria" panose="02040503050406030204" pitchFamily="18" charset="0"/>
                <a:ea typeface="MS PGothic" pitchFamily="34" charset="-128"/>
              </a:rPr>
              <a:t>hallenge</a:t>
            </a:r>
            <a:r>
              <a:rPr kumimoji="0" lang="en-US" sz="15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MS PGothic" pitchFamily="34" charset="-128"/>
              </a:rPr>
              <a:t>:   </a:t>
            </a:r>
            <a:r>
              <a:rPr kumimoji="0" lang="en-US" sz="15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MS PGothic" pitchFamily="34" charset="-128"/>
              </a:rPr>
              <a:t>What will happen if you run </a:t>
            </a:r>
            <a:r>
              <a:rPr kumimoji="0" lang="en-US" sz="15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MS PGothic" pitchFamily="34" charset="-128"/>
              </a:rPr>
              <a:t>X at 1 ply</a:t>
            </a:r>
            <a:r>
              <a:rPr kumimoji="0" lang="en-US" sz="15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MS PGothic" pitchFamily="34" charset="-128"/>
              </a:rPr>
              <a:t> and    </a:t>
            </a:r>
            <a:r>
              <a:rPr kumimoji="0" lang="en-US" sz="15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MS PGothic" pitchFamily="34" charset="-128"/>
              </a:rPr>
              <a:t>O at 1 ply</a:t>
            </a:r>
            <a:r>
              <a:rPr kumimoji="0" lang="en-US" sz="15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MS PGothic" pitchFamily="34" charset="-128"/>
              </a:rPr>
              <a:t>,  each tiebreaking LEFT? </a:t>
            </a:r>
            <a:endParaRPr kumimoji="0" lang="en-US" sz="15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mbria" panose="02040503050406030204" pitchFamily="18" charset="0"/>
              <a:ea typeface="MS PGothic" pitchFamily="34" charset="-128"/>
            </a:endParaRPr>
          </a:p>
        </p:txBody>
      </p:sp>
      <p:sp>
        <p:nvSpPr>
          <p:cNvPr id="86" name="Text Box 50"/>
          <p:cNvSpPr txBox="1">
            <a:spLocks noChangeArrowheads="1"/>
          </p:cNvSpPr>
          <p:nvPr>
            <p:custDataLst>
              <p:tags r:id="rId4"/>
            </p:custDataLst>
          </p:nvPr>
        </p:nvSpPr>
        <p:spPr bwMode="auto">
          <a:xfrm>
            <a:off x="7086600" y="5117205"/>
            <a:ext cx="1828800" cy="155324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4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Lucida Sans Typewriter" panose="020B0509030504030204" pitchFamily="49" charset="0"/>
                <a:ea typeface="MS PGothic" pitchFamily="34" charset="-128"/>
              </a:rPr>
              <a:t>|O|O| | | | | |</a:t>
            </a:r>
          </a:p>
          <a:p>
            <a:pPr marL="0" marR="0" lvl="0" indent="0" algn="l" defTabSz="914400" rtl="0" eaLnBrk="0" fontAlgn="base" latinLnBrk="0" hangingPunct="0">
              <a:lnSpc>
                <a:spcPct val="4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Lucida Sans Typewriter" panose="020B0509030504030204" pitchFamily="49" charset="0"/>
                <a:ea typeface="MS PGothic" pitchFamily="34" charset="-128"/>
              </a:rPr>
              <a:t>|X|X| | | | | |</a:t>
            </a:r>
          </a:p>
          <a:p>
            <a:pPr marL="0" marR="0" lvl="0" indent="0" algn="l" defTabSz="914400" rtl="0" eaLnBrk="0" fontAlgn="base" latinLnBrk="0" hangingPunct="0">
              <a:lnSpc>
                <a:spcPct val="4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Lucida Sans Typewriter" panose="020B0509030504030204" pitchFamily="49" charset="0"/>
                <a:ea typeface="MS PGothic" pitchFamily="34" charset="-128"/>
              </a:rPr>
              <a:t>|O|O| | | | | |</a:t>
            </a:r>
          </a:p>
          <a:p>
            <a:pPr marL="0" marR="0" lvl="0" indent="0" algn="l" defTabSz="914400" rtl="0" eaLnBrk="0" fontAlgn="base" latinLnBrk="0" hangingPunct="0">
              <a:lnSpc>
                <a:spcPct val="4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Lucida Sans Typewriter" panose="020B0509030504030204" pitchFamily="49" charset="0"/>
                <a:ea typeface="MS PGothic" pitchFamily="34" charset="-128"/>
              </a:rPr>
              <a:t>|X|X| | | | | |</a:t>
            </a:r>
          </a:p>
          <a:p>
            <a:pPr marL="0" marR="0" lvl="0" indent="0" algn="l" defTabSz="914400" rtl="0" eaLnBrk="0" fontAlgn="base" latinLnBrk="0" hangingPunct="0">
              <a:lnSpc>
                <a:spcPct val="4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Lucida Sans Typewriter" panose="020B0509030504030204" pitchFamily="49" charset="0"/>
                <a:ea typeface="MS PGothic" pitchFamily="34" charset="-128"/>
              </a:rPr>
              <a:t>|O|O</a:t>
            </a:r>
            <a:r>
              <a:rPr kumimoji="0" lang="en-US" sz="1400" b="1" i="0" u="none" strike="noStrike" kern="1200" cap="none" spc="0" normalizeH="0" baseline="0" noProof="0" dirty="0" smtClean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Lucida Sans Typewriter" panose="020B0509030504030204" pitchFamily="49" charset="0"/>
                <a:ea typeface="MS PGothic" pitchFamily="34" charset="-128"/>
              </a:rPr>
              <a:t>| | </a:t>
            </a: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Lucida Sans Typewriter" panose="020B0509030504030204" pitchFamily="49" charset="0"/>
                <a:ea typeface="MS PGothic" pitchFamily="34" charset="-128"/>
              </a:rPr>
              <a:t>| | | |</a:t>
            </a:r>
          </a:p>
          <a:p>
            <a:pPr marL="0" marR="0" lvl="0" indent="0" algn="l" defTabSz="914400" rtl="0" eaLnBrk="0" fontAlgn="base" latinLnBrk="0" hangingPunct="0">
              <a:lnSpc>
                <a:spcPct val="4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Lucida Sans Typewriter" panose="020B0509030504030204" pitchFamily="49" charset="0"/>
                <a:ea typeface="MS PGothic" pitchFamily="34" charset="-128"/>
              </a:rPr>
              <a:t>|X|X</a:t>
            </a:r>
            <a:r>
              <a:rPr kumimoji="0" lang="en-US" sz="1400" b="1" i="0" u="none" strike="noStrike" kern="1200" cap="none" spc="0" normalizeH="0" baseline="0" noProof="0" dirty="0" smtClean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Lucida Sans Typewriter" panose="020B0509030504030204" pitchFamily="49" charset="0"/>
                <a:ea typeface="MS PGothic" pitchFamily="34" charset="-128"/>
              </a:rPr>
              <a:t>| | | </a:t>
            </a: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Lucida Sans Typewriter" panose="020B0509030504030204" pitchFamily="49" charset="0"/>
                <a:ea typeface="MS PGothic" pitchFamily="34" charset="-128"/>
              </a:rPr>
              <a:t>| | |</a:t>
            </a:r>
          </a:p>
          <a:p>
            <a:pPr marL="0" marR="0" lvl="0" indent="0" algn="l" defTabSz="914400" rtl="0" eaLnBrk="0" fontAlgn="base" latinLnBrk="0" hangingPunct="0">
              <a:lnSpc>
                <a:spcPct val="4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Lucida Sans Typewriter" panose="020B0509030504030204" pitchFamily="49" charset="0"/>
                <a:ea typeface="MS PGothic" pitchFamily="34" charset="-128"/>
              </a:rPr>
              <a:t>---------------</a:t>
            </a:r>
          </a:p>
          <a:p>
            <a:pPr marL="0" marR="0" lvl="0" indent="0" algn="l" defTabSz="914400" rtl="0" eaLnBrk="0" fontAlgn="base" latinLnBrk="0" hangingPunct="0">
              <a:lnSpc>
                <a:spcPct val="4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Lucida Sans Typewriter" panose="020B0509030504030204" pitchFamily="49" charset="0"/>
                <a:ea typeface="MS PGothic" pitchFamily="34" charset="-128"/>
              </a:rPr>
              <a:t> 0 1 2 3 4 5 6</a:t>
            </a:r>
          </a:p>
        </p:txBody>
      </p:sp>
      <p:sp>
        <p:nvSpPr>
          <p:cNvPr id="27" name="TextBox 26"/>
          <p:cNvSpPr txBox="1"/>
          <p:nvPr/>
        </p:nvSpPr>
        <p:spPr>
          <a:xfrm>
            <a:off x="195220" y="962752"/>
            <a:ext cx="5655008" cy="369332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sz="1800" b="1" i="1" dirty="0" smtClean="0">
                <a:solidFill>
                  <a:srgbClr val="0B04FF"/>
                </a:solidFill>
                <a:latin typeface="Calibri" panose="020F0502020204030204" pitchFamily="34" charset="0"/>
              </a:rPr>
              <a:t>Find + c</a:t>
            </a:r>
            <a:r>
              <a:rPr kumimoji="0" lang="en-US" sz="1800" b="1" i="1" u="none" strike="noStrike" kern="1200" cap="none" spc="0" normalizeH="0" baseline="0" noProof="0" dirty="0" err="1" smtClean="0">
                <a:ln>
                  <a:noFill/>
                </a:ln>
                <a:solidFill>
                  <a:srgbClr val="0B04FF"/>
                </a:solidFill>
                <a:effectLst/>
                <a:uLnTx/>
                <a:uFillTx/>
                <a:latin typeface="Calibri" panose="020F0502020204030204" pitchFamily="34" charset="0"/>
                <a:ea typeface="MS PGothic" pitchFamily="34" charset="-128"/>
              </a:rPr>
              <a:t>ircle</a:t>
            </a:r>
            <a:r>
              <a:rPr kumimoji="0" lang="en-US" sz="1800" b="0" i="1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MS PGothic" pitchFamily="34" charset="-128"/>
              </a:rPr>
              <a:t> the reason</a:t>
            </a:r>
            <a:r>
              <a:rPr kumimoji="0" lang="en-US" sz="1800" b="1" i="1" u="none" strike="noStrike" kern="1200" cap="none" spc="0" normalizeH="0" baseline="0" noProof="0" dirty="0" smtClean="0">
                <a:ln>
                  <a:noFill/>
                </a:ln>
                <a:solidFill>
                  <a:srgbClr val="0B04FF"/>
                </a:solidFill>
                <a:effectLst/>
                <a:uLnTx/>
                <a:uFillTx/>
                <a:latin typeface="Calibri" panose="020F0502020204030204" pitchFamily="34" charset="0"/>
                <a:ea typeface="MS PGothic" pitchFamily="34" charset="-128"/>
              </a:rPr>
              <a:t> </a:t>
            </a:r>
            <a:r>
              <a:rPr kumimoji="0" lang="en-US" sz="1800" b="1" i="1" u="sng" strike="noStrike" kern="1200" cap="none" spc="0" normalizeH="0" baseline="0" noProof="0" dirty="0" smtClean="0">
                <a:ln>
                  <a:noFill/>
                </a:ln>
                <a:solidFill>
                  <a:srgbClr val="0B04FF"/>
                </a:solidFill>
                <a:effectLst/>
                <a:uLnTx/>
                <a:uFillTx/>
                <a:latin typeface="Calibri" panose="020F0502020204030204" pitchFamily="34" charset="0"/>
                <a:ea typeface="MS PGothic" pitchFamily="34" charset="-128"/>
              </a:rPr>
              <a:t>why</a:t>
            </a:r>
            <a:r>
              <a:rPr kumimoji="0" lang="en-US" sz="1800" b="0" i="1" u="none" strike="noStrike" kern="1200" cap="none" spc="0" normalizeH="0" baseline="0" noProof="0" dirty="0" smtClean="0">
                <a:ln>
                  <a:noFill/>
                </a:ln>
                <a:solidFill>
                  <a:srgbClr val="0B04FF"/>
                </a:solidFill>
                <a:effectLst/>
                <a:uLnTx/>
                <a:uFillTx/>
                <a:latin typeface="Calibri" panose="020F0502020204030204" pitchFamily="34" charset="0"/>
                <a:ea typeface="MS PGothic" pitchFamily="34" charset="-128"/>
              </a:rPr>
              <a:t> </a:t>
            </a:r>
            <a:r>
              <a:rPr kumimoji="0" lang="en-US" sz="1800" b="0" i="1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MS PGothic" pitchFamily="34" charset="-128"/>
              </a:rPr>
              <a:t>'X' moves to col. #3 for each...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 pitchFamily="34" charset="0"/>
              <a:ea typeface="MS PGothic" pitchFamily="34" charset="-128"/>
            </a:endParaRPr>
          </a:p>
        </p:txBody>
      </p:sp>
      <p:sp>
        <p:nvSpPr>
          <p:cNvPr id="38" name="Right Arrow 37"/>
          <p:cNvSpPr/>
          <p:nvPr/>
        </p:nvSpPr>
        <p:spPr bwMode="auto">
          <a:xfrm>
            <a:off x="6641742" y="5301218"/>
            <a:ext cx="495300" cy="384131"/>
          </a:xfrm>
          <a:prstGeom prst="rightArrow">
            <a:avLst/>
          </a:prstGeom>
          <a:solidFill>
            <a:srgbClr val="FFEAD5"/>
          </a:solidFill>
          <a:ln w="9525" cap="flat" cmpd="sng" algn="ctr">
            <a:solidFill>
              <a:srgbClr val="CC33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-106" charset="0"/>
              <a:ea typeface="ＭＳ Ｐゴシック" pitchFamily="-106" charset="-128"/>
            </a:endParaRPr>
          </a:p>
        </p:txBody>
      </p:sp>
      <p:cxnSp>
        <p:nvCxnSpPr>
          <p:cNvPr id="4" name="Straight Connector 3"/>
          <p:cNvCxnSpPr/>
          <p:nvPr/>
        </p:nvCxnSpPr>
        <p:spPr bwMode="auto">
          <a:xfrm>
            <a:off x="392602" y="4648200"/>
            <a:ext cx="8393052" cy="0"/>
          </a:xfrm>
          <a:prstGeom prst="line">
            <a:avLst/>
          </a:prstGeom>
          <a:solidFill>
            <a:schemeClr val="accent1"/>
          </a:solidFill>
          <a:ln w="9525" cap="flat" cmpd="sng" algn="ctr">
            <a:solidFill>
              <a:srgbClr val="FF990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48" name="Text Box 50"/>
          <p:cNvSpPr txBox="1">
            <a:spLocks noChangeArrowheads="1"/>
          </p:cNvSpPr>
          <p:nvPr>
            <p:custDataLst>
              <p:tags r:id="rId5"/>
            </p:custDataLst>
          </p:nvPr>
        </p:nvSpPr>
        <p:spPr bwMode="auto">
          <a:xfrm>
            <a:off x="2486205" y="5117205"/>
            <a:ext cx="1828800" cy="155324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4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Lucida Sans Typewriter" panose="020B0509030504030204" pitchFamily="49" charset="0"/>
                <a:ea typeface="MS PGothic" pitchFamily="34" charset="-128"/>
              </a:rPr>
              <a:t>|O|O| | | | | |</a:t>
            </a:r>
          </a:p>
          <a:p>
            <a:pPr marL="0" marR="0" lvl="0" indent="0" algn="l" defTabSz="914400" rtl="0" eaLnBrk="0" fontAlgn="base" latinLnBrk="0" hangingPunct="0">
              <a:lnSpc>
                <a:spcPct val="4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Lucida Sans Typewriter" panose="020B0509030504030204" pitchFamily="49" charset="0"/>
                <a:ea typeface="MS PGothic" pitchFamily="34" charset="-128"/>
              </a:rPr>
              <a:t>|X|X| | | | | |</a:t>
            </a:r>
          </a:p>
          <a:p>
            <a:pPr marL="0" marR="0" lvl="0" indent="0" algn="l" defTabSz="914400" rtl="0" eaLnBrk="0" fontAlgn="base" latinLnBrk="0" hangingPunct="0">
              <a:lnSpc>
                <a:spcPct val="4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Lucida Sans Typewriter" panose="020B0509030504030204" pitchFamily="49" charset="0"/>
                <a:ea typeface="MS PGothic" pitchFamily="34" charset="-128"/>
              </a:rPr>
              <a:t>|O|O| | | | | |</a:t>
            </a:r>
          </a:p>
          <a:p>
            <a:pPr marL="0" marR="0" lvl="0" indent="0" algn="l" defTabSz="914400" rtl="0" eaLnBrk="0" fontAlgn="base" latinLnBrk="0" hangingPunct="0">
              <a:lnSpc>
                <a:spcPct val="4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Lucida Sans Typewriter" panose="020B0509030504030204" pitchFamily="49" charset="0"/>
                <a:ea typeface="MS PGothic" pitchFamily="34" charset="-128"/>
              </a:rPr>
              <a:t>|X|X| | | | | |</a:t>
            </a:r>
          </a:p>
          <a:p>
            <a:pPr marL="0" marR="0" lvl="0" indent="0" algn="l" defTabSz="914400" rtl="0" eaLnBrk="0" fontAlgn="base" latinLnBrk="0" hangingPunct="0">
              <a:lnSpc>
                <a:spcPct val="4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Lucida Sans Typewriter" panose="020B0509030504030204" pitchFamily="49" charset="0"/>
                <a:ea typeface="MS PGothic" pitchFamily="34" charset="-128"/>
              </a:rPr>
              <a:t>|O|O</a:t>
            </a:r>
            <a:r>
              <a:rPr kumimoji="0" lang="en-US" sz="1400" b="1" i="0" u="none" strike="noStrike" kern="1200" cap="none" spc="0" normalizeH="0" baseline="0" noProof="0" dirty="0" smtClean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Lucida Sans Typewriter" panose="020B0509030504030204" pitchFamily="49" charset="0"/>
                <a:ea typeface="MS PGothic" pitchFamily="34" charset="-128"/>
              </a:rPr>
              <a:t>| | </a:t>
            </a: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Lucida Sans Typewriter" panose="020B0509030504030204" pitchFamily="49" charset="0"/>
                <a:ea typeface="MS PGothic" pitchFamily="34" charset="-128"/>
              </a:rPr>
              <a:t>| | | |</a:t>
            </a:r>
          </a:p>
          <a:p>
            <a:pPr marL="0" marR="0" lvl="0" indent="0" algn="l" defTabSz="914400" rtl="0" eaLnBrk="0" fontAlgn="base" latinLnBrk="0" hangingPunct="0">
              <a:lnSpc>
                <a:spcPct val="4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Lucida Sans Typewriter" panose="020B0509030504030204" pitchFamily="49" charset="0"/>
                <a:ea typeface="MS PGothic" pitchFamily="34" charset="-128"/>
              </a:rPr>
              <a:t>|X|X</a:t>
            </a:r>
            <a:r>
              <a:rPr kumimoji="0" lang="en-US" sz="1400" b="1" i="0" u="none" strike="noStrike" kern="1200" cap="none" spc="0" normalizeH="0" baseline="0" noProof="0" dirty="0" smtClean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Lucida Sans Typewriter" panose="020B0509030504030204" pitchFamily="49" charset="0"/>
                <a:ea typeface="MS PGothic" pitchFamily="34" charset="-128"/>
              </a:rPr>
              <a:t>| | | </a:t>
            </a: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Lucida Sans Typewriter" panose="020B0509030504030204" pitchFamily="49" charset="0"/>
                <a:ea typeface="MS PGothic" pitchFamily="34" charset="-128"/>
              </a:rPr>
              <a:t>| | |</a:t>
            </a:r>
          </a:p>
          <a:p>
            <a:pPr marL="0" marR="0" lvl="0" indent="0" algn="l" defTabSz="914400" rtl="0" eaLnBrk="0" fontAlgn="base" latinLnBrk="0" hangingPunct="0">
              <a:lnSpc>
                <a:spcPct val="4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Lucida Sans Typewriter" panose="020B0509030504030204" pitchFamily="49" charset="0"/>
                <a:ea typeface="MS PGothic" pitchFamily="34" charset="-128"/>
              </a:rPr>
              <a:t>---------------</a:t>
            </a:r>
          </a:p>
          <a:p>
            <a:pPr marL="0" marR="0" lvl="0" indent="0" algn="l" defTabSz="914400" rtl="0" eaLnBrk="0" fontAlgn="base" latinLnBrk="0" hangingPunct="0">
              <a:lnSpc>
                <a:spcPct val="4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Lucida Sans Typewriter" panose="020B0509030504030204" pitchFamily="49" charset="0"/>
                <a:ea typeface="MS PGothic" pitchFamily="34" charset="-128"/>
              </a:rPr>
              <a:t> 0 1 2 3 4 5 6</a:t>
            </a:r>
          </a:p>
        </p:txBody>
      </p:sp>
      <p:sp>
        <p:nvSpPr>
          <p:cNvPr id="49" name="Right Arrow 48"/>
          <p:cNvSpPr/>
          <p:nvPr/>
        </p:nvSpPr>
        <p:spPr bwMode="auto">
          <a:xfrm>
            <a:off x="2019300" y="5730014"/>
            <a:ext cx="495300" cy="384131"/>
          </a:xfrm>
          <a:prstGeom prst="rightArrow">
            <a:avLst/>
          </a:prstGeom>
          <a:solidFill>
            <a:srgbClr val="FFEAD5"/>
          </a:solidFill>
          <a:ln w="9525" cap="flat" cmpd="sng" algn="ctr">
            <a:solidFill>
              <a:srgbClr val="CC33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-106" charset="0"/>
              <a:ea typeface="ＭＳ Ｐゴシック" pitchFamily="-106" charset="-128"/>
            </a:endParaRPr>
          </a:p>
        </p:txBody>
      </p:sp>
      <p:sp>
        <p:nvSpPr>
          <p:cNvPr id="29" name="TextBox 28"/>
          <p:cNvSpPr txBox="1"/>
          <p:nvPr/>
        </p:nvSpPr>
        <p:spPr>
          <a:xfrm rot="21249834">
            <a:off x="4748134" y="6235312"/>
            <a:ext cx="1733103" cy="40011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rgbClr val="FF0000"/>
            </a:solidFill>
          </a:ln>
        </p:spPr>
        <p:txBody>
          <a:bodyPr wrap="none" rtlCol="0">
            <a:spAutoFit/>
          </a:bodyPr>
          <a:lstStyle/>
          <a:p>
            <a:r>
              <a:rPr lang="en-US" sz="2000" dirty="0" smtClean="0">
                <a:solidFill>
                  <a:srgbClr val="CC33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Let's try these!</a:t>
            </a:r>
            <a:endParaRPr lang="en-US" sz="2000" dirty="0">
              <a:solidFill>
                <a:srgbClr val="CC3300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30" name="Rounded Rectangle 29"/>
          <p:cNvSpPr/>
          <p:nvPr/>
        </p:nvSpPr>
        <p:spPr bwMode="auto">
          <a:xfrm>
            <a:off x="6998043" y="1802380"/>
            <a:ext cx="2064552" cy="2689139"/>
          </a:xfrm>
          <a:prstGeom prst="roundRect">
            <a:avLst/>
          </a:prstGeom>
          <a:solidFill>
            <a:srgbClr val="FFEAD5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itchFamily="-106" charset="0"/>
              <a:ea typeface="ＭＳ Ｐゴシック" pitchFamily="-106" charset="-128"/>
              <a:cs typeface="ＭＳ Ｐゴシック" pitchFamily="-106" charset="-128"/>
            </a:endParaRPr>
          </a:p>
        </p:txBody>
      </p:sp>
      <p:sp>
        <p:nvSpPr>
          <p:cNvPr id="33" name="Text Box 50"/>
          <p:cNvSpPr txBox="1">
            <a:spLocks noChangeArrowheads="1"/>
          </p:cNvSpPr>
          <p:nvPr>
            <p:custDataLst>
              <p:tags r:id="rId6"/>
            </p:custDataLst>
          </p:nvPr>
        </p:nvSpPr>
        <p:spPr bwMode="auto">
          <a:xfrm>
            <a:off x="2565042" y="2099655"/>
            <a:ext cx="1981200" cy="155324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4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 dirty="0" smtClean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Lucida Sans Typewriter" panose="020B0509030504030204" pitchFamily="49" charset="0"/>
                <a:ea typeface="MS PGothic" pitchFamily="34" charset="-128"/>
              </a:rPr>
              <a:t>| | | </a:t>
            </a: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Lucida Sans Typewriter" panose="020B0509030504030204" pitchFamily="49" charset="0"/>
                <a:ea typeface="MS PGothic" pitchFamily="34" charset="-128"/>
              </a:rPr>
              <a:t>| | | | |</a:t>
            </a:r>
          </a:p>
          <a:p>
            <a:pPr marL="0" marR="0" lvl="0" indent="0" algn="l" defTabSz="914400" rtl="0" eaLnBrk="0" fontAlgn="base" latinLnBrk="0" hangingPunct="0">
              <a:lnSpc>
                <a:spcPct val="4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 dirty="0" smtClean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Lucida Sans Typewriter" panose="020B0509030504030204" pitchFamily="49" charset="0"/>
                <a:ea typeface="MS PGothic" pitchFamily="34" charset="-128"/>
              </a:rPr>
              <a:t>| | | </a:t>
            </a: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Lucida Sans Typewriter" panose="020B0509030504030204" pitchFamily="49" charset="0"/>
                <a:ea typeface="MS PGothic" pitchFamily="34" charset="-128"/>
              </a:rPr>
              <a:t>| | | | |</a:t>
            </a:r>
          </a:p>
          <a:p>
            <a:pPr marL="0" marR="0" lvl="0" indent="0" algn="l" defTabSz="914400" rtl="0" eaLnBrk="0" fontAlgn="base" latinLnBrk="0" hangingPunct="0">
              <a:lnSpc>
                <a:spcPct val="4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Lucida Sans Typewriter" panose="020B0509030504030204" pitchFamily="49" charset="0"/>
                <a:ea typeface="MS PGothic" pitchFamily="34" charset="-128"/>
              </a:rPr>
              <a:t>|O</a:t>
            </a:r>
            <a:r>
              <a:rPr kumimoji="0" lang="en-US" sz="1400" b="1" i="0" u="none" strike="noStrike" kern="1200" cap="none" spc="0" normalizeH="0" baseline="0" noProof="0" dirty="0" smtClean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Lucida Sans Typewriter" panose="020B0509030504030204" pitchFamily="49" charset="0"/>
                <a:ea typeface="MS PGothic" pitchFamily="34" charset="-128"/>
              </a:rPr>
              <a:t>| | |</a:t>
            </a:r>
            <a:r>
              <a:rPr kumimoji="0" lang="en-US" sz="1400" b="1" i="0" u="none" strike="noStrike" kern="1200" cap="none" spc="0" normalizeH="0" baseline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Lucida Sans Typewriter" panose="020B0509030504030204" pitchFamily="49" charset="0"/>
                <a:ea typeface="MS PGothic" pitchFamily="34" charset="-128"/>
              </a:rPr>
              <a:t>X</a:t>
            </a:r>
            <a:r>
              <a:rPr kumimoji="0" lang="en-US" sz="1400" b="1" i="0" u="none" strike="noStrike" kern="1200" cap="none" spc="0" normalizeH="0" baseline="0" noProof="0" dirty="0" smtClean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Lucida Sans Typewriter" panose="020B0509030504030204" pitchFamily="49" charset="0"/>
                <a:ea typeface="MS PGothic" pitchFamily="34" charset="-128"/>
              </a:rPr>
              <a:t>| </a:t>
            </a: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Lucida Sans Typewriter" panose="020B0509030504030204" pitchFamily="49" charset="0"/>
                <a:ea typeface="MS PGothic" pitchFamily="34" charset="-128"/>
              </a:rPr>
              <a:t>| | |</a:t>
            </a:r>
          </a:p>
          <a:p>
            <a:pPr marL="0" marR="0" lvl="0" indent="0" algn="l" defTabSz="914400" rtl="0" eaLnBrk="0" fontAlgn="base" latinLnBrk="0" hangingPunct="0">
              <a:lnSpc>
                <a:spcPct val="4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Lucida Sans Typewriter" panose="020B0509030504030204" pitchFamily="49" charset="0"/>
                <a:ea typeface="MS PGothic" pitchFamily="34" charset="-128"/>
              </a:rPr>
              <a:t>|</a:t>
            </a:r>
            <a:r>
              <a:rPr kumimoji="0" lang="en-US" sz="1400" b="1" i="0" u="none" strike="noStrike" kern="1200" cap="none" spc="0" normalizeH="0" baseline="0" noProof="0" dirty="0" smtClean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Lucida Sans Typewriter" panose="020B0509030504030204" pitchFamily="49" charset="0"/>
                <a:ea typeface="MS PGothic" pitchFamily="34" charset="-128"/>
              </a:rPr>
              <a:t>X|O|X|O| </a:t>
            </a: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Lucida Sans Typewriter" panose="020B0509030504030204" pitchFamily="49" charset="0"/>
                <a:ea typeface="MS PGothic" pitchFamily="34" charset="-128"/>
              </a:rPr>
              <a:t>| | |</a:t>
            </a:r>
          </a:p>
          <a:p>
            <a:pPr marL="0" marR="0" lvl="0" indent="0" algn="l" defTabSz="914400" rtl="0" eaLnBrk="0" fontAlgn="base" latinLnBrk="0" hangingPunct="0">
              <a:lnSpc>
                <a:spcPct val="4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Lucida Sans Typewriter" panose="020B0509030504030204" pitchFamily="49" charset="0"/>
                <a:ea typeface="MS PGothic" pitchFamily="34" charset="-128"/>
              </a:rPr>
              <a:t>|</a:t>
            </a:r>
            <a:r>
              <a:rPr kumimoji="0" lang="en-US" sz="1400" b="1" i="0" u="none" strike="noStrike" kern="1200" cap="none" spc="0" normalizeH="0" baseline="0" noProof="0" dirty="0" smtClean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Lucida Sans Typewriter" panose="020B0509030504030204" pitchFamily="49" charset="0"/>
                <a:ea typeface="MS PGothic" pitchFamily="34" charset="-128"/>
              </a:rPr>
              <a:t>O|X|O|O| </a:t>
            </a: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Lucida Sans Typewriter" panose="020B0509030504030204" pitchFamily="49" charset="0"/>
                <a:ea typeface="MS PGothic" pitchFamily="34" charset="-128"/>
              </a:rPr>
              <a:t>| | |</a:t>
            </a:r>
          </a:p>
          <a:p>
            <a:pPr marL="0" marR="0" lvl="0" indent="0" algn="l" defTabSz="914400" rtl="0" eaLnBrk="0" fontAlgn="base" latinLnBrk="0" hangingPunct="0">
              <a:lnSpc>
                <a:spcPct val="4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Lucida Sans Typewriter" panose="020B0509030504030204" pitchFamily="49" charset="0"/>
                <a:ea typeface="MS PGothic" pitchFamily="34" charset="-128"/>
              </a:rPr>
              <a:t>|</a:t>
            </a:r>
            <a:r>
              <a:rPr kumimoji="0" lang="en-US" sz="1400" b="1" i="0" u="none" strike="noStrike" kern="1200" cap="none" spc="0" normalizeH="0" baseline="0" noProof="0" dirty="0" smtClean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Lucida Sans Typewriter" panose="020B0509030504030204" pitchFamily="49" charset="0"/>
                <a:ea typeface="MS PGothic" pitchFamily="34" charset="-128"/>
              </a:rPr>
              <a:t>X|X|O|X</a:t>
            </a: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Lucida Sans Typewriter" panose="020B0509030504030204" pitchFamily="49" charset="0"/>
                <a:ea typeface="MS PGothic" pitchFamily="34" charset="-128"/>
              </a:rPr>
              <a:t>| | | |</a:t>
            </a:r>
          </a:p>
          <a:p>
            <a:pPr marL="0" marR="0" lvl="0" indent="0" algn="l" defTabSz="914400" rtl="0" eaLnBrk="0" fontAlgn="base" latinLnBrk="0" hangingPunct="0">
              <a:lnSpc>
                <a:spcPct val="4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Lucida Sans Typewriter" panose="020B0509030504030204" pitchFamily="49" charset="0"/>
                <a:ea typeface="MS PGothic" pitchFamily="34" charset="-128"/>
              </a:rPr>
              <a:t>---------------</a:t>
            </a:r>
          </a:p>
          <a:p>
            <a:pPr marL="0" marR="0" lvl="0" indent="0" algn="l" defTabSz="914400" rtl="0" eaLnBrk="0" fontAlgn="base" latinLnBrk="0" hangingPunct="0">
              <a:lnSpc>
                <a:spcPct val="4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Lucida Sans Typewriter" panose="020B0509030504030204" pitchFamily="49" charset="0"/>
                <a:ea typeface="MS PGothic" pitchFamily="34" charset="-128"/>
              </a:rPr>
              <a:t> 0 1 2 3 4 5 6</a:t>
            </a:r>
          </a:p>
        </p:txBody>
      </p:sp>
      <p:sp>
        <p:nvSpPr>
          <p:cNvPr id="34" name="Text Box 50"/>
          <p:cNvSpPr txBox="1">
            <a:spLocks noChangeArrowheads="1"/>
          </p:cNvSpPr>
          <p:nvPr>
            <p:custDataLst>
              <p:tags r:id="rId7"/>
            </p:custDataLst>
          </p:nvPr>
        </p:nvSpPr>
        <p:spPr bwMode="auto">
          <a:xfrm>
            <a:off x="4774842" y="2099655"/>
            <a:ext cx="1837386" cy="153580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4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 dirty="0" smtClean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Lucida Sans Typewriter" panose="020B0509030504030204" pitchFamily="49" charset="0"/>
                <a:ea typeface="MS PGothic" pitchFamily="34" charset="-128"/>
              </a:rPr>
              <a:t>| | | </a:t>
            </a: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Lucida Sans Typewriter" panose="020B0509030504030204" pitchFamily="49" charset="0"/>
                <a:ea typeface="MS PGothic" pitchFamily="34" charset="-128"/>
              </a:rPr>
              <a:t>| | | | |</a:t>
            </a:r>
          </a:p>
          <a:p>
            <a:pPr marL="0" marR="0" lvl="0" indent="0" algn="l" defTabSz="914400" rtl="0" eaLnBrk="0" fontAlgn="base" latinLnBrk="0" hangingPunct="0">
              <a:lnSpc>
                <a:spcPct val="4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 dirty="0" smtClean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Lucida Sans Typewriter" panose="020B0509030504030204" pitchFamily="49" charset="0"/>
                <a:ea typeface="MS PGothic" pitchFamily="34" charset="-128"/>
              </a:rPr>
              <a:t>| | | </a:t>
            </a: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Lucida Sans Typewriter" panose="020B0509030504030204" pitchFamily="49" charset="0"/>
                <a:ea typeface="MS PGothic" pitchFamily="34" charset="-128"/>
              </a:rPr>
              <a:t>| | | | |</a:t>
            </a:r>
          </a:p>
          <a:p>
            <a:pPr marL="0" marR="0" lvl="0" indent="0" algn="l" defTabSz="914400" rtl="0" eaLnBrk="0" fontAlgn="base" latinLnBrk="0" hangingPunct="0">
              <a:lnSpc>
                <a:spcPct val="4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Lucida Sans Typewriter" panose="020B0509030504030204" pitchFamily="49" charset="0"/>
                <a:ea typeface="MS PGothic" pitchFamily="34" charset="-128"/>
              </a:rPr>
              <a:t>|</a:t>
            </a:r>
            <a:r>
              <a:rPr kumimoji="0" lang="en-US" sz="1400" b="1" i="0" u="none" strike="noStrike" kern="1200" cap="none" spc="0" normalizeH="0" baseline="0" noProof="0" dirty="0" smtClean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Lucida Sans Typewriter" panose="020B0509030504030204" pitchFamily="49" charset="0"/>
                <a:ea typeface="MS PGothic" pitchFamily="34" charset="-128"/>
              </a:rPr>
              <a:t>O|X| </a:t>
            </a: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Lucida Sans Typewriter" panose="020B0509030504030204" pitchFamily="49" charset="0"/>
                <a:ea typeface="MS PGothic" pitchFamily="34" charset="-128"/>
              </a:rPr>
              <a:t>| | | | |</a:t>
            </a:r>
          </a:p>
          <a:p>
            <a:pPr marL="0" marR="0" lvl="0" indent="0" algn="l" defTabSz="914400" rtl="0" eaLnBrk="0" fontAlgn="base" latinLnBrk="0" hangingPunct="0">
              <a:lnSpc>
                <a:spcPct val="4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Lucida Sans Typewriter" panose="020B0509030504030204" pitchFamily="49" charset="0"/>
                <a:ea typeface="MS PGothic" pitchFamily="34" charset="-128"/>
              </a:rPr>
              <a:t>|</a:t>
            </a:r>
            <a:r>
              <a:rPr kumimoji="0" lang="en-US" sz="1400" b="1" i="0" u="none" strike="noStrike" kern="1200" cap="none" spc="0" normalizeH="0" baseline="0" noProof="0" dirty="0" smtClean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Lucida Sans Typewriter" panose="020B0509030504030204" pitchFamily="49" charset="0"/>
                <a:ea typeface="MS PGothic" pitchFamily="34" charset="-128"/>
              </a:rPr>
              <a:t>X|X| </a:t>
            </a: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Lucida Sans Typewriter" panose="020B0509030504030204" pitchFamily="49" charset="0"/>
                <a:ea typeface="MS PGothic" pitchFamily="34" charset="-128"/>
              </a:rPr>
              <a:t>| | | | |</a:t>
            </a:r>
          </a:p>
          <a:p>
            <a:pPr lvl="0">
              <a:lnSpc>
                <a:spcPct val="40000"/>
              </a:lnSpc>
              <a:spcBef>
                <a:spcPct val="50000"/>
              </a:spcBef>
            </a:pPr>
            <a:r>
              <a:rPr kumimoji="0" lang="en-US" sz="1400" b="1" i="0" u="none" strike="noStrike" kern="1200" cap="none" spc="0" normalizeH="0" baseline="0" noProof="0" dirty="0" smtClean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Lucida Sans Typewriter" panose="020B0509030504030204" pitchFamily="49" charset="0"/>
                <a:ea typeface="MS PGothic" pitchFamily="34" charset="-128"/>
              </a:rPr>
              <a:t>|O|O|O|</a:t>
            </a:r>
            <a:r>
              <a:rPr lang="en-US" sz="1400" b="1" dirty="0" smtClean="0">
                <a:solidFill>
                  <a:srgbClr val="FF0000"/>
                </a:solidFill>
                <a:latin typeface="Lucida Sans Typewriter" panose="020B0509030504030204" pitchFamily="49" charset="0"/>
              </a:rPr>
              <a:t>X</a:t>
            </a:r>
            <a:r>
              <a:rPr kumimoji="0" lang="en-US" sz="1400" b="1" i="0" u="none" strike="noStrike" kern="1200" cap="none" spc="0" normalizeH="0" baseline="0" noProof="0" dirty="0" smtClean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Lucida Sans Typewriter" panose="020B0509030504030204" pitchFamily="49" charset="0"/>
                <a:ea typeface="MS PGothic" pitchFamily="34" charset="-128"/>
              </a:rPr>
              <a:t>| </a:t>
            </a: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Lucida Sans Typewriter" panose="020B0509030504030204" pitchFamily="49" charset="0"/>
                <a:ea typeface="MS PGothic" pitchFamily="34" charset="-128"/>
              </a:rPr>
              <a:t>| | |</a:t>
            </a:r>
          </a:p>
          <a:p>
            <a:pPr marL="0" marR="0" lvl="0" indent="0" algn="l" defTabSz="914400" rtl="0" eaLnBrk="0" fontAlgn="base" latinLnBrk="0" hangingPunct="0">
              <a:lnSpc>
                <a:spcPct val="4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 dirty="0" smtClean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Lucida Sans Typewriter" panose="020B0509030504030204" pitchFamily="49" charset="0"/>
                <a:ea typeface="MS PGothic" pitchFamily="34" charset="-128"/>
              </a:rPr>
              <a:t>|X|O|X|O| </a:t>
            </a: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Lucida Sans Typewriter" panose="020B0509030504030204" pitchFamily="49" charset="0"/>
                <a:ea typeface="MS PGothic" pitchFamily="34" charset="-128"/>
              </a:rPr>
              <a:t>| | |</a:t>
            </a:r>
          </a:p>
          <a:p>
            <a:pPr marL="0" marR="0" lvl="0" indent="0" algn="l" defTabSz="914400" rtl="0" eaLnBrk="0" fontAlgn="base" latinLnBrk="0" hangingPunct="0">
              <a:lnSpc>
                <a:spcPct val="4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Lucida Sans Typewriter" panose="020B0509030504030204" pitchFamily="49" charset="0"/>
                <a:ea typeface="MS PGothic" pitchFamily="34" charset="-128"/>
              </a:rPr>
              <a:t>---------------</a:t>
            </a:r>
          </a:p>
          <a:p>
            <a:pPr marL="0" marR="0" lvl="0" indent="0" algn="l" defTabSz="914400" rtl="0" eaLnBrk="0" fontAlgn="base" latinLnBrk="0" hangingPunct="0">
              <a:lnSpc>
                <a:spcPct val="4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Lucida Sans Typewriter" panose="020B0509030504030204" pitchFamily="49" charset="0"/>
                <a:ea typeface="MS PGothic" pitchFamily="34" charset="-128"/>
              </a:rPr>
              <a:t> 0 1 2 3 4 5 6</a:t>
            </a:r>
          </a:p>
        </p:txBody>
      </p:sp>
      <p:sp>
        <p:nvSpPr>
          <p:cNvPr id="35" name="Right Arrow 34"/>
          <p:cNvSpPr/>
          <p:nvPr/>
        </p:nvSpPr>
        <p:spPr bwMode="auto">
          <a:xfrm rot="5400000">
            <a:off x="3206277" y="1731985"/>
            <a:ext cx="495300" cy="384131"/>
          </a:xfrm>
          <a:prstGeom prst="rightArrow">
            <a:avLst/>
          </a:prstGeom>
          <a:solidFill>
            <a:schemeClr val="bg1">
              <a:lumMod val="95000"/>
            </a:schemeClr>
          </a:solidFill>
          <a:ln w="9525" cap="flat" cmpd="sng" algn="ctr">
            <a:solidFill>
              <a:schemeClr val="bg1">
                <a:lumMod val="50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-106" charset="0"/>
              <a:ea typeface="ＭＳ Ｐゴシック" pitchFamily="-106" charset="-128"/>
            </a:endParaRPr>
          </a:p>
        </p:txBody>
      </p:sp>
      <p:sp>
        <p:nvSpPr>
          <p:cNvPr id="36" name="Right Arrow 35"/>
          <p:cNvSpPr/>
          <p:nvPr/>
        </p:nvSpPr>
        <p:spPr bwMode="auto">
          <a:xfrm rot="5400000">
            <a:off x="5422869" y="1731985"/>
            <a:ext cx="495300" cy="384131"/>
          </a:xfrm>
          <a:prstGeom prst="rightArrow">
            <a:avLst/>
          </a:prstGeom>
          <a:solidFill>
            <a:schemeClr val="bg1">
              <a:lumMod val="95000"/>
            </a:schemeClr>
          </a:solidFill>
          <a:ln w="9525" cap="flat" cmpd="sng" algn="ctr">
            <a:solidFill>
              <a:schemeClr val="bg1">
                <a:lumMod val="50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-106" charset="0"/>
              <a:ea typeface="ＭＳ Ｐゴシック" pitchFamily="-106" charset="-128"/>
            </a:endParaRPr>
          </a:p>
        </p:txBody>
      </p:sp>
      <p:sp>
        <p:nvSpPr>
          <p:cNvPr id="37" name="Rounded Rectangle 36"/>
          <p:cNvSpPr/>
          <p:nvPr/>
        </p:nvSpPr>
        <p:spPr bwMode="auto">
          <a:xfrm>
            <a:off x="2667000" y="3699855"/>
            <a:ext cx="1512194" cy="521595"/>
          </a:xfrm>
          <a:prstGeom prst="roundRect">
            <a:avLst/>
          </a:prstGeom>
          <a:solidFill>
            <a:srgbClr val="CCECFF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CC3300"/>
                </a:solidFill>
                <a:effectLst/>
                <a:uLnTx/>
                <a:uFillTx/>
                <a:latin typeface="Arial" pitchFamily="-106" charset="0"/>
                <a:ea typeface="ＭＳ Ｐゴシック" pitchFamily="-106" charset="-128"/>
              </a:rPr>
              <a:t>ply == </a:t>
            </a:r>
            <a:r>
              <a:rPr kumimoji="0" lang="en-US" sz="2400" b="1" i="0" u="none" strike="noStrike" kern="1200" cap="none" spc="0" normalizeH="0" baseline="0" noProof="0" dirty="0" smtClean="0">
                <a:ln>
                  <a:noFill/>
                </a:ln>
                <a:solidFill>
                  <a:srgbClr val="CC3300"/>
                </a:solidFill>
                <a:effectLst/>
                <a:uLnTx/>
                <a:uFillTx/>
                <a:latin typeface="Arial" pitchFamily="-106" charset="0"/>
                <a:ea typeface="ＭＳ Ｐゴシック" pitchFamily="-106" charset="-128"/>
              </a:rPr>
              <a:t>1 </a:t>
            </a:r>
            <a:endParaRPr kumimoji="0" lang="en-US" sz="2400" b="1" i="0" u="none" strike="noStrike" kern="1200" cap="none" spc="0" normalizeH="0" baseline="0" noProof="0" dirty="0">
              <a:ln>
                <a:noFill/>
              </a:ln>
              <a:solidFill>
                <a:srgbClr val="CC3300"/>
              </a:solidFill>
              <a:effectLst/>
              <a:uLnTx/>
              <a:uFillTx/>
              <a:latin typeface="Arial" pitchFamily="-106" charset="0"/>
              <a:ea typeface="ＭＳ Ｐゴシック" pitchFamily="-106" charset="-128"/>
            </a:endParaRPr>
          </a:p>
        </p:txBody>
      </p:sp>
      <p:sp>
        <p:nvSpPr>
          <p:cNvPr id="50" name="Rounded Rectangle 49"/>
          <p:cNvSpPr/>
          <p:nvPr/>
        </p:nvSpPr>
        <p:spPr bwMode="auto">
          <a:xfrm>
            <a:off x="4987344" y="3699855"/>
            <a:ext cx="1512194" cy="521595"/>
          </a:xfrm>
          <a:prstGeom prst="roundRect">
            <a:avLst/>
          </a:prstGeom>
          <a:solidFill>
            <a:srgbClr val="CCECFF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CC3300"/>
                </a:solidFill>
                <a:effectLst/>
                <a:uLnTx/>
                <a:uFillTx/>
                <a:latin typeface="Arial" pitchFamily="-106" charset="0"/>
                <a:ea typeface="ＭＳ Ｐゴシック" pitchFamily="-106" charset="-128"/>
              </a:rPr>
              <a:t>ply == </a:t>
            </a:r>
            <a:r>
              <a:rPr kumimoji="0" lang="en-US" sz="2400" b="1" i="0" u="none" strike="noStrike" kern="1200" cap="none" spc="0" normalizeH="0" baseline="0" noProof="0" dirty="0" smtClean="0">
                <a:ln>
                  <a:noFill/>
                </a:ln>
                <a:solidFill>
                  <a:srgbClr val="CC3300"/>
                </a:solidFill>
                <a:effectLst/>
                <a:uLnTx/>
                <a:uFillTx/>
                <a:latin typeface="Arial" pitchFamily="-106" charset="0"/>
                <a:ea typeface="ＭＳ Ｐゴシック" pitchFamily="-106" charset="-128"/>
              </a:rPr>
              <a:t>2 </a:t>
            </a:r>
            <a:endParaRPr kumimoji="0" lang="en-US" sz="2400" b="1" i="0" u="none" strike="noStrike" kern="1200" cap="none" spc="0" normalizeH="0" baseline="0" noProof="0" dirty="0">
              <a:ln>
                <a:noFill/>
              </a:ln>
              <a:solidFill>
                <a:srgbClr val="CC3300"/>
              </a:solidFill>
              <a:effectLst/>
              <a:uLnTx/>
              <a:uFillTx/>
              <a:latin typeface="Arial" pitchFamily="-106" charset="0"/>
              <a:ea typeface="ＭＳ Ｐゴシック" pitchFamily="-106" charset="-128"/>
            </a:endParaRPr>
          </a:p>
        </p:txBody>
      </p:sp>
      <p:sp>
        <p:nvSpPr>
          <p:cNvPr id="51" name="Rectangle 50"/>
          <p:cNvSpPr/>
          <p:nvPr/>
        </p:nvSpPr>
        <p:spPr>
          <a:xfrm>
            <a:off x="6212720" y="1976130"/>
            <a:ext cx="389850" cy="276999"/>
          </a:xfrm>
          <a:prstGeom prst="rect">
            <a:avLst/>
          </a:prstGeom>
          <a:solidFill>
            <a:schemeClr val="bg1"/>
          </a:solidFill>
        </p:spPr>
        <p:txBody>
          <a:bodyPr wrap="none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MS PGothic" pitchFamily="34" charset="-128"/>
              </a:rPr>
              <a:t>bD</a:t>
            </a:r>
            <a:endParaRPr kumimoji="0" lang="en-US" sz="12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</a:endParaRPr>
          </a:p>
        </p:txBody>
      </p:sp>
      <p:sp>
        <p:nvSpPr>
          <p:cNvPr id="52" name="Rectangle 51"/>
          <p:cNvSpPr/>
          <p:nvPr/>
        </p:nvSpPr>
        <p:spPr>
          <a:xfrm>
            <a:off x="4017945" y="1976130"/>
            <a:ext cx="389850" cy="276999"/>
          </a:xfrm>
          <a:prstGeom prst="rect">
            <a:avLst/>
          </a:prstGeom>
          <a:solidFill>
            <a:schemeClr val="bg1"/>
          </a:solidFill>
        </p:spPr>
        <p:txBody>
          <a:bodyPr wrap="none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MS PGothic" pitchFamily="34" charset="-128"/>
              </a:rPr>
              <a:t>bA</a:t>
            </a:r>
            <a:endParaRPr kumimoji="0" lang="en-US" sz="12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</a:endParaRPr>
          </a:p>
        </p:txBody>
      </p:sp>
      <p:sp>
        <p:nvSpPr>
          <p:cNvPr id="53" name="Text Box 50"/>
          <p:cNvSpPr txBox="1">
            <a:spLocks noChangeArrowheads="1"/>
          </p:cNvSpPr>
          <p:nvPr>
            <p:custDataLst>
              <p:tags r:id="rId8"/>
            </p:custDataLst>
          </p:nvPr>
        </p:nvSpPr>
        <p:spPr bwMode="auto">
          <a:xfrm>
            <a:off x="279042" y="2099655"/>
            <a:ext cx="1981200" cy="155324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4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 dirty="0" smtClean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Lucida Sans Typewriter" panose="020B0509030504030204" pitchFamily="49" charset="0"/>
                <a:ea typeface="MS PGothic" pitchFamily="34" charset="-128"/>
              </a:rPr>
              <a:t>|X|O|O</a:t>
            </a: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Lucida Sans Typewriter" panose="020B0509030504030204" pitchFamily="49" charset="0"/>
                <a:ea typeface="MS PGothic" pitchFamily="34" charset="-128"/>
              </a:rPr>
              <a:t>| | | | |</a:t>
            </a:r>
          </a:p>
          <a:p>
            <a:pPr marL="0" marR="0" lvl="0" indent="0" algn="l" defTabSz="914400" rtl="0" eaLnBrk="0" fontAlgn="base" latinLnBrk="0" hangingPunct="0">
              <a:lnSpc>
                <a:spcPct val="4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Lucida Sans Typewriter" panose="020B0509030504030204" pitchFamily="49" charset="0"/>
                <a:ea typeface="MS PGothic" pitchFamily="34" charset="-128"/>
              </a:rPr>
              <a:t>|X|X|X| | | | |</a:t>
            </a:r>
          </a:p>
          <a:p>
            <a:pPr marL="0" marR="0" lvl="0" indent="0" algn="l" defTabSz="914400" rtl="0" eaLnBrk="0" fontAlgn="base" latinLnBrk="0" hangingPunct="0">
              <a:lnSpc>
                <a:spcPct val="4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Lucida Sans Typewriter" panose="020B0509030504030204" pitchFamily="49" charset="0"/>
                <a:ea typeface="MS PGothic" pitchFamily="34" charset="-128"/>
              </a:rPr>
              <a:t>|</a:t>
            </a:r>
            <a:r>
              <a:rPr kumimoji="0" lang="en-US" sz="1400" b="1" i="0" u="none" strike="noStrike" kern="1200" cap="none" spc="0" normalizeH="0" baseline="0" noProof="0" dirty="0" smtClean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Lucida Sans Typewriter" panose="020B0509030504030204" pitchFamily="49" charset="0"/>
                <a:ea typeface="MS PGothic" pitchFamily="34" charset="-128"/>
              </a:rPr>
              <a:t>O|X|O</a:t>
            </a: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Lucida Sans Typewriter" panose="020B0509030504030204" pitchFamily="49" charset="0"/>
                <a:ea typeface="MS PGothic" pitchFamily="34" charset="-128"/>
              </a:rPr>
              <a:t>| | | | |</a:t>
            </a:r>
          </a:p>
          <a:p>
            <a:pPr marL="0" marR="0" lvl="0" indent="0" algn="l" defTabSz="914400" rtl="0" eaLnBrk="0" fontAlgn="base" latinLnBrk="0" hangingPunct="0">
              <a:lnSpc>
                <a:spcPct val="4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 dirty="0" smtClean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Lucida Sans Typewriter" panose="020B0509030504030204" pitchFamily="49" charset="0"/>
                <a:ea typeface="MS PGothic" pitchFamily="34" charset="-128"/>
              </a:rPr>
              <a:t>|</a:t>
            </a: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Lucida Sans Typewriter" panose="020B0509030504030204" pitchFamily="49" charset="0"/>
                <a:ea typeface="MS PGothic" pitchFamily="34" charset="-128"/>
              </a:rPr>
              <a:t>O</a:t>
            </a:r>
            <a:r>
              <a:rPr kumimoji="0" lang="en-US" sz="1400" b="1" i="0" u="none" strike="noStrike" kern="1200" cap="none" spc="0" normalizeH="0" baseline="0" noProof="0" dirty="0" smtClean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Lucida Sans Typewriter" panose="020B0509030504030204" pitchFamily="49" charset="0"/>
                <a:ea typeface="MS PGothic" pitchFamily="34" charset="-128"/>
              </a:rPr>
              <a:t>|X|X</a:t>
            </a: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Lucida Sans Typewriter" panose="020B0509030504030204" pitchFamily="49" charset="0"/>
                <a:ea typeface="MS PGothic" pitchFamily="34" charset="-128"/>
              </a:rPr>
              <a:t>| | | | |</a:t>
            </a:r>
          </a:p>
          <a:p>
            <a:pPr marL="0" marR="0" lvl="0" indent="0" algn="l" defTabSz="914400" rtl="0" eaLnBrk="0" fontAlgn="base" latinLnBrk="0" hangingPunct="0">
              <a:lnSpc>
                <a:spcPct val="4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Lucida Sans Typewriter" panose="020B0509030504030204" pitchFamily="49" charset="0"/>
                <a:ea typeface="MS PGothic" pitchFamily="34" charset="-128"/>
              </a:rPr>
              <a:t>|</a:t>
            </a:r>
            <a:r>
              <a:rPr kumimoji="0" lang="en-US" sz="1400" b="1" i="0" u="none" strike="noStrike" kern="1200" cap="none" spc="0" normalizeH="0" baseline="0" noProof="0" dirty="0" smtClean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Lucida Sans Typewriter" panose="020B0509030504030204" pitchFamily="49" charset="0"/>
                <a:ea typeface="MS PGothic" pitchFamily="34" charset="-128"/>
              </a:rPr>
              <a:t>O|O|O| </a:t>
            </a: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Lucida Sans Typewriter" panose="020B0509030504030204" pitchFamily="49" charset="0"/>
                <a:ea typeface="MS PGothic" pitchFamily="34" charset="-128"/>
              </a:rPr>
              <a:t>| | | |</a:t>
            </a:r>
          </a:p>
          <a:p>
            <a:pPr marL="0" marR="0" lvl="0" indent="0" algn="l" defTabSz="914400" rtl="0" eaLnBrk="0" fontAlgn="base" latinLnBrk="0" hangingPunct="0">
              <a:lnSpc>
                <a:spcPct val="4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Lucida Sans Typewriter" panose="020B0509030504030204" pitchFamily="49" charset="0"/>
                <a:ea typeface="MS PGothic" pitchFamily="34" charset="-128"/>
              </a:rPr>
              <a:t>|</a:t>
            </a:r>
            <a:r>
              <a:rPr kumimoji="0" lang="en-US" sz="1400" b="1" i="0" u="none" strike="noStrike" kern="1200" cap="none" spc="0" normalizeH="0" baseline="0" noProof="0" dirty="0" smtClean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Lucida Sans Typewriter" panose="020B0509030504030204" pitchFamily="49" charset="0"/>
                <a:ea typeface="MS PGothic" pitchFamily="34" charset="-128"/>
              </a:rPr>
              <a:t>X|X|O| | </a:t>
            </a: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Lucida Sans Typewriter" panose="020B0509030504030204" pitchFamily="49" charset="0"/>
                <a:ea typeface="MS PGothic" pitchFamily="34" charset="-128"/>
              </a:rPr>
              <a:t>| | |</a:t>
            </a:r>
          </a:p>
          <a:p>
            <a:pPr marL="0" marR="0" lvl="0" indent="0" algn="l" defTabSz="914400" rtl="0" eaLnBrk="0" fontAlgn="base" latinLnBrk="0" hangingPunct="0">
              <a:lnSpc>
                <a:spcPct val="4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Lucida Sans Typewriter" panose="020B0509030504030204" pitchFamily="49" charset="0"/>
                <a:ea typeface="MS PGothic" pitchFamily="34" charset="-128"/>
              </a:rPr>
              <a:t>---------------</a:t>
            </a:r>
          </a:p>
          <a:p>
            <a:pPr marL="0" marR="0" lvl="0" indent="0" algn="l" defTabSz="914400" rtl="0" eaLnBrk="0" fontAlgn="base" latinLnBrk="0" hangingPunct="0">
              <a:lnSpc>
                <a:spcPct val="4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Lucida Sans Typewriter" panose="020B0509030504030204" pitchFamily="49" charset="0"/>
                <a:ea typeface="MS PGothic" pitchFamily="34" charset="-128"/>
              </a:rPr>
              <a:t> 0 1 2 3 4 5 6</a:t>
            </a:r>
          </a:p>
        </p:txBody>
      </p:sp>
      <p:sp>
        <p:nvSpPr>
          <p:cNvPr id="54" name="Right Arrow 53"/>
          <p:cNvSpPr/>
          <p:nvPr/>
        </p:nvSpPr>
        <p:spPr bwMode="auto">
          <a:xfrm rot="5400000">
            <a:off x="924207" y="1731985"/>
            <a:ext cx="495300" cy="384131"/>
          </a:xfrm>
          <a:prstGeom prst="rightArrow">
            <a:avLst/>
          </a:prstGeom>
          <a:solidFill>
            <a:schemeClr val="bg1">
              <a:lumMod val="95000"/>
            </a:schemeClr>
          </a:solidFill>
          <a:ln w="9525" cap="flat" cmpd="sng" algn="ctr">
            <a:solidFill>
              <a:schemeClr val="bg1">
                <a:lumMod val="50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-106" charset="0"/>
              <a:ea typeface="ＭＳ Ｐゴシック" pitchFamily="-106" charset="-128"/>
            </a:endParaRPr>
          </a:p>
        </p:txBody>
      </p:sp>
      <p:sp>
        <p:nvSpPr>
          <p:cNvPr id="55" name="Rounded Rectangle 54"/>
          <p:cNvSpPr/>
          <p:nvPr/>
        </p:nvSpPr>
        <p:spPr bwMode="auto">
          <a:xfrm>
            <a:off x="428222" y="3699855"/>
            <a:ext cx="1512194" cy="521595"/>
          </a:xfrm>
          <a:prstGeom prst="roundRect">
            <a:avLst/>
          </a:prstGeom>
          <a:solidFill>
            <a:srgbClr val="CCECFF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 smtClean="0">
                <a:ln>
                  <a:noFill/>
                </a:ln>
                <a:solidFill>
                  <a:srgbClr val="CC3300"/>
                </a:solidFill>
                <a:effectLst/>
                <a:uLnTx/>
                <a:uFillTx/>
                <a:latin typeface="Arial" pitchFamily="-106" charset="0"/>
                <a:ea typeface="ＭＳ Ｐゴシック" pitchFamily="-106" charset="-128"/>
              </a:rPr>
              <a:t>ply == 0 </a:t>
            </a:r>
            <a:endParaRPr kumimoji="0" lang="en-US" sz="2400" b="1" i="0" u="none" strike="noStrike" kern="1200" cap="none" spc="0" normalizeH="0" baseline="0" noProof="0" dirty="0">
              <a:ln>
                <a:noFill/>
              </a:ln>
              <a:solidFill>
                <a:srgbClr val="CC3300"/>
              </a:solidFill>
              <a:effectLst/>
              <a:uLnTx/>
              <a:uFillTx/>
              <a:latin typeface="Arial" pitchFamily="-106" charset="0"/>
              <a:ea typeface="ＭＳ Ｐゴシック" pitchFamily="-106" charset="-128"/>
            </a:endParaRPr>
          </a:p>
        </p:txBody>
      </p:sp>
      <p:sp>
        <p:nvSpPr>
          <p:cNvPr id="56" name="Rectangle 55"/>
          <p:cNvSpPr/>
          <p:nvPr/>
        </p:nvSpPr>
        <p:spPr>
          <a:xfrm>
            <a:off x="1711911" y="1976130"/>
            <a:ext cx="389850" cy="276999"/>
          </a:xfrm>
          <a:prstGeom prst="rect">
            <a:avLst/>
          </a:prstGeom>
          <a:solidFill>
            <a:schemeClr val="bg1"/>
          </a:solidFill>
        </p:spPr>
        <p:txBody>
          <a:bodyPr wrap="none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MS PGothic" pitchFamily="34" charset="-128"/>
              </a:rPr>
              <a:t>bC</a:t>
            </a:r>
            <a:endParaRPr kumimoji="0" lang="en-US" sz="12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</a:endParaRPr>
          </a:p>
        </p:txBody>
      </p:sp>
      <p:sp>
        <p:nvSpPr>
          <p:cNvPr id="57" name="Text Box 50"/>
          <p:cNvSpPr txBox="1">
            <a:spLocks noChangeArrowheads="1"/>
          </p:cNvSpPr>
          <p:nvPr>
            <p:custDataLst>
              <p:tags r:id="rId9"/>
            </p:custDataLst>
          </p:nvPr>
        </p:nvSpPr>
        <p:spPr bwMode="auto">
          <a:xfrm>
            <a:off x="7137042" y="2099655"/>
            <a:ext cx="1828800" cy="155324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4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 dirty="0" smtClean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Lucida Sans Typewriter" panose="020B0509030504030204" pitchFamily="49" charset="0"/>
                <a:ea typeface="MS PGothic" pitchFamily="34" charset="-128"/>
              </a:rPr>
              <a:t>| | | </a:t>
            </a: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Lucida Sans Typewriter" panose="020B0509030504030204" pitchFamily="49" charset="0"/>
                <a:ea typeface="MS PGothic" pitchFamily="34" charset="-128"/>
              </a:rPr>
              <a:t>| | | | |</a:t>
            </a:r>
          </a:p>
          <a:p>
            <a:pPr marL="0" marR="0" lvl="0" indent="0" algn="l" defTabSz="914400" rtl="0" eaLnBrk="0" fontAlgn="base" latinLnBrk="0" hangingPunct="0">
              <a:lnSpc>
                <a:spcPct val="4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 dirty="0" smtClean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Lucida Sans Typewriter" panose="020B0509030504030204" pitchFamily="49" charset="0"/>
                <a:ea typeface="MS PGothic" pitchFamily="34" charset="-128"/>
              </a:rPr>
              <a:t>| | | </a:t>
            </a: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Lucida Sans Typewriter" panose="020B0509030504030204" pitchFamily="49" charset="0"/>
                <a:ea typeface="MS PGothic" pitchFamily="34" charset="-128"/>
              </a:rPr>
              <a:t>| | | | |</a:t>
            </a:r>
          </a:p>
          <a:p>
            <a:pPr marL="0" marR="0" lvl="0" indent="0" algn="l" defTabSz="914400" rtl="0" eaLnBrk="0" fontAlgn="base" latinLnBrk="0" hangingPunct="0">
              <a:lnSpc>
                <a:spcPct val="4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 dirty="0" smtClean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Lucida Sans Typewriter" panose="020B0509030504030204" pitchFamily="49" charset="0"/>
                <a:ea typeface="MS PGothic" pitchFamily="34" charset="-128"/>
              </a:rPr>
              <a:t>|X|O| | </a:t>
            </a: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Lucida Sans Typewriter" panose="020B0509030504030204" pitchFamily="49" charset="0"/>
                <a:ea typeface="MS PGothic" pitchFamily="34" charset="-128"/>
              </a:rPr>
              <a:t>| | | |</a:t>
            </a:r>
          </a:p>
          <a:p>
            <a:pPr marL="0" marR="0" lvl="0" indent="0" algn="l" defTabSz="914400" rtl="0" eaLnBrk="0" fontAlgn="base" latinLnBrk="0" hangingPunct="0">
              <a:lnSpc>
                <a:spcPct val="4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 dirty="0" smtClean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Lucida Sans Typewriter" panose="020B0509030504030204" pitchFamily="49" charset="0"/>
                <a:ea typeface="MS PGothic" pitchFamily="34" charset="-128"/>
              </a:rPr>
              <a:t>|O|X| | | </a:t>
            </a: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Lucida Sans Typewriter" panose="020B0509030504030204" pitchFamily="49" charset="0"/>
                <a:ea typeface="MS PGothic" pitchFamily="34" charset="-128"/>
              </a:rPr>
              <a:t>| | |</a:t>
            </a:r>
          </a:p>
          <a:p>
            <a:pPr marL="0" marR="0" lvl="0" indent="0" algn="l" defTabSz="914400" rtl="0" eaLnBrk="0" fontAlgn="base" latinLnBrk="0" hangingPunct="0">
              <a:lnSpc>
                <a:spcPct val="4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 dirty="0" smtClean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Lucida Sans Typewriter" panose="020B0509030504030204" pitchFamily="49" charset="0"/>
                <a:ea typeface="MS PGothic" pitchFamily="34" charset="-128"/>
              </a:rPr>
              <a:t>|O|O| | | </a:t>
            </a: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Lucida Sans Typewriter" panose="020B0509030504030204" pitchFamily="49" charset="0"/>
                <a:ea typeface="MS PGothic" pitchFamily="34" charset="-128"/>
              </a:rPr>
              <a:t>| | |</a:t>
            </a:r>
          </a:p>
          <a:p>
            <a:pPr marL="0" marR="0" lvl="0" indent="0" algn="l" defTabSz="914400" rtl="0" eaLnBrk="0" fontAlgn="base" latinLnBrk="0" hangingPunct="0">
              <a:lnSpc>
                <a:spcPct val="4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 dirty="0" smtClean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Lucida Sans Typewriter" panose="020B0509030504030204" pitchFamily="49" charset="0"/>
                <a:ea typeface="MS PGothic" pitchFamily="34" charset="-128"/>
              </a:rPr>
              <a:t>|X|X| | | </a:t>
            </a: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Lucida Sans Typewriter" panose="020B0509030504030204" pitchFamily="49" charset="0"/>
                <a:ea typeface="MS PGothic" pitchFamily="34" charset="-128"/>
              </a:rPr>
              <a:t>| | |</a:t>
            </a:r>
          </a:p>
          <a:p>
            <a:pPr marL="0" marR="0" lvl="0" indent="0" algn="l" defTabSz="914400" rtl="0" eaLnBrk="0" fontAlgn="base" latinLnBrk="0" hangingPunct="0">
              <a:lnSpc>
                <a:spcPct val="4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Lucida Sans Typewriter" panose="020B0509030504030204" pitchFamily="49" charset="0"/>
                <a:ea typeface="MS PGothic" pitchFamily="34" charset="-128"/>
              </a:rPr>
              <a:t>---------------</a:t>
            </a:r>
          </a:p>
          <a:p>
            <a:pPr marL="0" marR="0" lvl="0" indent="0" algn="l" defTabSz="914400" rtl="0" eaLnBrk="0" fontAlgn="base" latinLnBrk="0" hangingPunct="0">
              <a:lnSpc>
                <a:spcPct val="4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Lucida Sans Typewriter" panose="020B0509030504030204" pitchFamily="49" charset="0"/>
                <a:ea typeface="MS PGothic" pitchFamily="34" charset="-128"/>
              </a:rPr>
              <a:t> 0 1 2 3 4 5 6</a:t>
            </a:r>
          </a:p>
        </p:txBody>
      </p:sp>
      <p:sp>
        <p:nvSpPr>
          <p:cNvPr id="58" name="Right Arrow 57"/>
          <p:cNvSpPr/>
          <p:nvPr/>
        </p:nvSpPr>
        <p:spPr bwMode="auto">
          <a:xfrm rot="5400000">
            <a:off x="7792176" y="1731985"/>
            <a:ext cx="495300" cy="384131"/>
          </a:xfrm>
          <a:prstGeom prst="rightArrow">
            <a:avLst/>
          </a:prstGeom>
          <a:solidFill>
            <a:schemeClr val="bg1">
              <a:lumMod val="95000"/>
            </a:schemeClr>
          </a:solidFill>
          <a:ln w="9525" cap="flat" cmpd="sng" algn="ctr">
            <a:solidFill>
              <a:schemeClr val="bg1">
                <a:lumMod val="50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-106" charset="0"/>
              <a:ea typeface="ＭＳ Ｐゴシック" pitchFamily="-106" charset="-128"/>
            </a:endParaRPr>
          </a:p>
        </p:txBody>
      </p:sp>
      <p:sp>
        <p:nvSpPr>
          <p:cNvPr id="59" name="Rounded Rectangle 58"/>
          <p:cNvSpPr/>
          <p:nvPr/>
        </p:nvSpPr>
        <p:spPr bwMode="auto">
          <a:xfrm>
            <a:off x="7237927" y="3699855"/>
            <a:ext cx="1512194" cy="521595"/>
          </a:xfrm>
          <a:prstGeom prst="roundRect">
            <a:avLst/>
          </a:prstGeom>
          <a:solidFill>
            <a:srgbClr val="CCECFF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CC3300"/>
                </a:solidFill>
                <a:effectLst/>
                <a:uLnTx/>
                <a:uFillTx/>
                <a:latin typeface="Arial" pitchFamily="-106" charset="0"/>
                <a:ea typeface="ＭＳ Ｐゴシック" pitchFamily="-106" charset="-128"/>
              </a:rPr>
              <a:t>ply == </a:t>
            </a:r>
            <a:r>
              <a:rPr kumimoji="0" lang="en-US" sz="2400" b="1" i="0" u="none" strike="noStrike" kern="1200" cap="none" spc="0" normalizeH="0" baseline="0" noProof="0" dirty="0" smtClean="0">
                <a:ln>
                  <a:noFill/>
                </a:ln>
                <a:solidFill>
                  <a:srgbClr val="CC3300"/>
                </a:solidFill>
                <a:effectLst/>
                <a:uLnTx/>
                <a:uFillTx/>
                <a:latin typeface="Arial" pitchFamily="-106" charset="0"/>
                <a:ea typeface="ＭＳ Ｐゴシック" pitchFamily="-106" charset="-128"/>
              </a:rPr>
              <a:t>3 </a:t>
            </a:r>
            <a:endParaRPr kumimoji="0" lang="en-US" sz="2400" b="1" i="0" u="none" strike="noStrike" kern="1200" cap="none" spc="0" normalizeH="0" baseline="0" noProof="0" dirty="0">
              <a:ln>
                <a:noFill/>
              </a:ln>
              <a:solidFill>
                <a:srgbClr val="CC3300"/>
              </a:solidFill>
              <a:effectLst/>
              <a:uLnTx/>
              <a:uFillTx/>
              <a:latin typeface="Arial" pitchFamily="-106" charset="0"/>
              <a:ea typeface="ＭＳ Ｐゴシック" pitchFamily="-106" charset="-128"/>
            </a:endParaRPr>
          </a:p>
        </p:txBody>
      </p:sp>
      <p:sp>
        <p:nvSpPr>
          <p:cNvPr id="60" name="Rectangle 59"/>
          <p:cNvSpPr/>
          <p:nvPr/>
        </p:nvSpPr>
        <p:spPr>
          <a:xfrm>
            <a:off x="8564094" y="1976130"/>
            <a:ext cx="389850" cy="276999"/>
          </a:xfrm>
          <a:prstGeom prst="rect">
            <a:avLst/>
          </a:prstGeom>
          <a:solidFill>
            <a:schemeClr val="bg1"/>
          </a:solidFill>
        </p:spPr>
        <p:txBody>
          <a:bodyPr wrap="none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MS PGothic" pitchFamily="34" charset="-128"/>
              </a:rPr>
              <a:t>bB</a:t>
            </a:r>
            <a:endParaRPr kumimoji="0" lang="en-US" sz="12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</a:endParaRPr>
          </a:p>
        </p:txBody>
      </p:sp>
      <p:sp>
        <p:nvSpPr>
          <p:cNvPr id="61" name="TextBox 60"/>
          <p:cNvSpPr txBox="1"/>
          <p:nvPr/>
        </p:nvSpPr>
        <p:spPr>
          <a:xfrm rot="20796522">
            <a:off x="347836" y="1431003"/>
            <a:ext cx="1711174" cy="40011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rgbClr val="FF0000"/>
            </a:solidFill>
          </a:ln>
        </p:spPr>
        <p:txBody>
          <a:bodyPr wrap="none" rtlCol="0">
            <a:spAutoFit/>
          </a:bodyPr>
          <a:lstStyle/>
          <a:p>
            <a:r>
              <a:rPr lang="en-US" sz="2000" dirty="0" smtClean="0">
                <a:solidFill>
                  <a:srgbClr val="CC33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No </a:t>
            </a:r>
            <a:r>
              <a:rPr lang="en-US" sz="2000" dirty="0" err="1" smtClean="0">
                <a:solidFill>
                  <a:srgbClr val="CC33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lookahead</a:t>
            </a:r>
            <a:r>
              <a:rPr lang="en-US" sz="2000" dirty="0" smtClean="0">
                <a:solidFill>
                  <a:srgbClr val="CC33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!</a:t>
            </a:r>
            <a:endParaRPr lang="en-US" sz="2000" dirty="0">
              <a:solidFill>
                <a:srgbClr val="CC3300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62" name="Rounded Rectangle 61"/>
          <p:cNvSpPr/>
          <p:nvPr/>
        </p:nvSpPr>
        <p:spPr bwMode="auto">
          <a:xfrm rot="19233308">
            <a:off x="2575032" y="2691580"/>
            <a:ext cx="1181861" cy="277865"/>
          </a:xfrm>
          <a:prstGeom prst="roundRect">
            <a:avLst/>
          </a:prstGeom>
          <a:noFill/>
          <a:ln w="2857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itchFamily="-106" charset="0"/>
              <a:ea typeface="ＭＳ Ｐゴシック" pitchFamily="-106" charset="-128"/>
              <a:cs typeface="ＭＳ Ｐゴシック" pitchFamily="-106" charset="-128"/>
            </a:endParaRPr>
          </a:p>
        </p:txBody>
      </p:sp>
      <p:sp>
        <p:nvSpPr>
          <p:cNvPr id="63" name="Rounded Rectangle 62"/>
          <p:cNvSpPr/>
          <p:nvPr/>
        </p:nvSpPr>
        <p:spPr bwMode="auto">
          <a:xfrm>
            <a:off x="4808810" y="2767914"/>
            <a:ext cx="1073008" cy="293710"/>
          </a:xfrm>
          <a:prstGeom prst="roundRect">
            <a:avLst/>
          </a:prstGeom>
          <a:noFill/>
          <a:ln w="2857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itchFamily="-106" charset="0"/>
              <a:ea typeface="ＭＳ Ｐゴシック" pitchFamily="-106" charset="-128"/>
              <a:cs typeface="ＭＳ Ｐゴシック" pitchFamily="-106" charset="-128"/>
            </a:endParaRPr>
          </a:p>
        </p:txBody>
      </p:sp>
      <p:sp>
        <p:nvSpPr>
          <p:cNvPr id="65" name="Rectangle 64"/>
          <p:cNvSpPr/>
          <p:nvPr/>
        </p:nvSpPr>
        <p:spPr>
          <a:xfrm>
            <a:off x="5410200" y="152400"/>
            <a:ext cx="3677905" cy="55399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5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MS PGothic" pitchFamily="34" charset="-128"/>
              </a:rPr>
              <a:t>In all </a:t>
            </a:r>
            <a:r>
              <a:rPr kumimoji="0" lang="en-US" sz="15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MS PGothic" pitchFamily="34" charset="-128"/>
              </a:rPr>
              <a:t>4 of </a:t>
            </a:r>
            <a:r>
              <a:rPr kumimoji="0" lang="en-US" sz="15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MS PGothic" pitchFamily="34" charset="-128"/>
              </a:rPr>
              <a:t>these boards, </a:t>
            </a:r>
            <a:r>
              <a:rPr kumimoji="0" lang="en-US" sz="15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MS PGothic" pitchFamily="34" charset="-128"/>
              </a:rPr>
              <a:t>X</a:t>
            </a:r>
            <a:r>
              <a:rPr kumimoji="0" lang="en-US" sz="15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MS PGothic" pitchFamily="34" charset="-128"/>
              </a:rPr>
              <a:t> will move to </a:t>
            </a:r>
            <a:r>
              <a:rPr kumimoji="0" lang="en-US" sz="1500" b="0" i="0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MS PGothic" pitchFamily="34" charset="-128"/>
              </a:rPr>
              <a:t>col </a:t>
            </a:r>
            <a:r>
              <a:rPr kumimoji="0" lang="en-US" sz="1500" b="0" i="0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MS PGothic" pitchFamily="34" charset="-128"/>
              </a:rPr>
              <a:t>3,</a:t>
            </a:r>
            <a:r>
              <a:rPr kumimoji="0" lang="en-US" sz="15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MS PGothic" pitchFamily="34" charset="-128"/>
              </a:rPr>
              <a:t> </a:t>
            </a:r>
            <a:r>
              <a:rPr kumimoji="0" lang="en-US" sz="15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MS PGothic" pitchFamily="34" charset="-128"/>
              </a:rPr>
              <a:t>even if </a:t>
            </a:r>
            <a:r>
              <a:rPr kumimoji="0" lang="en-US" sz="1500" b="0" i="1" u="sng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MS PGothic" pitchFamily="34" charset="-128"/>
              </a:rPr>
              <a:t>both players tiebreak to the </a:t>
            </a:r>
            <a:r>
              <a:rPr kumimoji="0" lang="en-US" sz="1500" b="1" u="sng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MS PGothic" pitchFamily="34" charset="-128"/>
              </a:rPr>
              <a:t>LEFT</a:t>
            </a:r>
            <a:r>
              <a:rPr kumimoji="0" lang="en-US" sz="15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MS PGothic" pitchFamily="34" charset="-128"/>
              </a:rPr>
              <a:t> 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</a:endParaRPr>
          </a:p>
        </p:txBody>
      </p:sp>
      <p:sp>
        <p:nvSpPr>
          <p:cNvPr id="66" name="TextBox 65"/>
          <p:cNvSpPr txBox="1"/>
          <p:nvPr/>
        </p:nvSpPr>
        <p:spPr>
          <a:xfrm rot="21178852">
            <a:off x="5834759" y="937793"/>
            <a:ext cx="3220660" cy="369332"/>
          </a:xfrm>
          <a:prstGeom prst="rect">
            <a:avLst/>
          </a:prstGeom>
          <a:solidFill>
            <a:srgbClr val="FFC000"/>
          </a:solidFill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1" u="none" strike="noStrike" kern="1200" cap="none" spc="0" normalizeH="0" baseline="0" noProof="0" dirty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 pitchFamily="34" charset="0"/>
                <a:ea typeface="MS PGothic" pitchFamily="34" charset="-128"/>
              </a:rPr>
              <a:t>Try this on the back page first...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 pitchFamily="34" charset="0"/>
              <a:ea typeface="MS PGothic" pitchFamily="34" charset="-128"/>
            </a:endParaRPr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" name="Ink 1"/>
              <p14:cNvContentPartPr/>
              <p14:nvPr/>
            </p14:nvContentPartPr>
            <p14:xfrm>
              <a:off x="3047400" y="2369880"/>
              <a:ext cx="5219280" cy="3946320"/>
            </p14:xfrm>
          </p:contentPart>
        </mc:Choice>
        <mc:Fallback xmlns="">
          <p:pic>
            <p:nvPicPr>
              <p:cNvPr id="2" name="Ink 1"/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040920" y="2353680"/>
                <a:ext cx="5242320" cy="39700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7146260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" name="Text Box 67"/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4885923" y="5292934"/>
            <a:ext cx="1895877" cy="784830"/>
          </a:xfrm>
          <a:prstGeom prst="rect">
            <a:avLst/>
          </a:prstGeom>
          <a:solidFill>
            <a:srgbClr val="FFEAD5"/>
          </a:solidFill>
          <a:ln>
            <a:noFill/>
          </a:ln>
          <a:extLst/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500" b="1" i="0" u="none" strike="noStrike" kern="1200" cap="none" spc="0" normalizeH="0" baseline="0" noProof="0" dirty="0" smtClean="0">
                <a:ln>
                  <a:noFill/>
                </a:ln>
                <a:solidFill>
                  <a:srgbClr val="CC3300"/>
                </a:solidFill>
                <a:effectLst/>
                <a:uLnTx/>
                <a:uFillTx/>
                <a:latin typeface="Cambria" panose="02040503050406030204" pitchFamily="18" charset="0"/>
                <a:ea typeface="MS PGothic" pitchFamily="34" charset="-128"/>
              </a:rPr>
              <a:t>Challenge #2</a:t>
            </a:r>
            <a:r>
              <a:rPr kumimoji="0" lang="en-US" sz="15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MS PGothic" pitchFamily="34" charset="-128"/>
              </a:rPr>
              <a:t>:   </a:t>
            </a:r>
            <a:r>
              <a:rPr kumimoji="0" lang="en-US" sz="15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MS PGothic" pitchFamily="34" charset="-128"/>
              </a:rPr>
              <a:t>What about </a:t>
            </a:r>
            <a:r>
              <a:rPr kumimoji="0" lang="en-US" sz="15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MS PGothic" pitchFamily="34" charset="-128"/>
              </a:rPr>
              <a:t>2-ply</a:t>
            </a:r>
            <a:r>
              <a:rPr kumimoji="0" lang="en-US" sz="15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MS PGothic" pitchFamily="34" charset="-128"/>
              </a:rPr>
              <a:t> for each of </a:t>
            </a:r>
            <a:r>
              <a:rPr kumimoji="0" lang="en-US" sz="15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MS PGothic" pitchFamily="34" charset="-128"/>
              </a:rPr>
              <a:t>X</a:t>
            </a:r>
            <a:r>
              <a:rPr kumimoji="0" lang="en-US" sz="15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MS PGothic" pitchFamily="34" charset="-128"/>
              </a:rPr>
              <a:t> and </a:t>
            </a:r>
            <a:r>
              <a:rPr kumimoji="0" lang="en-US" sz="15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MS PGothic" pitchFamily="34" charset="-128"/>
              </a:rPr>
              <a:t>O</a:t>
            </a:r>
            <a:r>
              <a:rPr kumimoji="0" lang="en-US" sz="15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MS PGothic" pitchFamily="34" charset="-128"/>
              </a:rPr>
              <a:t>?</a:t>
            </a:r>
            <a:endParaRPr kumimoji="0" lang="en-US" sz="15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mbria" panose="02040503050406030204" pitchFamily="18" charset="0"/>
              <a:ea typeface="MS PGothic" pitchFamily="34" charset="-128"/>
            </a:endParaRPr>
          </a:p>
        </p:txBody>
      </p:sp>
      <p:sp>
        <p:nvSpPr>
          <p:cNvPr id="10242" name="Text Box 5"/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76200" y="89079"/>
            <a:ext cx="6019799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MS PGothic" pitchFamily="34" charset="-128"/>
              </a:rPr>
              <a:t>Plying our intuitions…</a:t>
            </a:r>
            <a:endParaRPr kumimoji="0" lang="en-US" sz="4200" b="1" i="1" u="none" strike="noStrike" kern="1200" cap="none" spc="0" normalizeH="0" baseline="0" noProof="0" dirty="0">
              <a:ln>
                <a:noFill/>
              </a:ln>
              <a:solidFill>
                <a:srgbClr val="333399"/>
              </a:solidFill>
              <a:effectLst/>
              <a:uLnTx/>
              <a:uFillTx/>
              <a:latin typeface="Cambria" panose="02040503050406030204" pitchFamily="18" charset="0"/>
              <a:ea typeface="MS PGothic" pitchFamily="34" charset="-128"/>
            </a:endParaRPr>
          </a:p>
        </p:txBody>
      </p:sp>
      <p:sp>
        <p:nvSpPr>
          <p:cNvPr id="10247" name="Text Box 67"/>
          <p:cNvSpPr txBox="1"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249808" y="5029200"/>
            <a:ext cx="1895877" cy="1246495"/>
          </a:xfrm>
          <a:prstGeom prst="rect">
            <a:avLst/>
          </a:prstGeom>
          <a:solidFill>
            <a:srgbClr val="FFEAD5"/>
          </a:solidFill>
          <a:ln>
            <a:noFill/>
          </a:ln>
          <a:extLst/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500" b="1" i="0" u="none" strike="noStrike" kern="1200" cap="none" spc="0" normalizeH="0" baseline="0" noProof="0" dirty="0">
                <a:ln>
                  <a:noFill/>
                </a:ln>
                <a:solidFill>
                  <a:srgbClr val="0B04FF"/>
                </a:solidFill>
                <a:effectLst/>
                <a:uLnTx/>
                <a:uFillTx/>
                <a:latin typeface="Cambria" panose="02040503050406030204" pitchFamily="18" charset="0"/>
                <a:ea typeface="MS PGothic" pitchFamily="34" charset="-128"/>
              </a:rPr>
              <a:t>C</a:t>
            </a:r>
            <a:r>
              <a:rPr kumimoji="0" lang="en-US" sz="15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B04FF"/>
                </a:solidFill>
                <a:effectLst/>
                <a:uLnTx/>
                <a:uFillTx/>
                <a:latin typeface="Cambria" panose="02040503050406030204" pitchFamily="18" charset="0"/>
                <a:ea typeface="MS PGothic" pitchFamily="34" charset="-128"/>
              </a:rPr>
              <a:t>hallenge</a:t>
            </a:r>
            <a:r>
              <a:rPr kumimoji="0" lang="en-US" sz="15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MS PGothic" pitchFamily="34" charset="-128"/>
              </a:rPr>
              <a:t>:   </a:t>
            </a:r>
            <a:r>
              <a:rPr kumimoji="0" lang="en-US" sz="15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MS PGothic" pitchFamily="34" charset="-128"/>
              </a:rPr>
              <a:t>What will happen if you run </a:t>
            </a:r>
            <a:r>
              <a:rPr kumimoji="0" lang="en-US" sz="15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MS PGothic" pitchFamily="34" charset="-128"/>
              </a:rPr>
              <a:t>X at 1 ply</a:t>
            </a:r>
            <a:r>
              <a:rPr kumimoji="0" lang="en-US" sz="15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MS PGothic" pitchFamily="34" charset="-128"/>
              </a:rPr>
              <a:t> and    </a:t>
            </a:r>
            <a:r>
              <a:rPr kumimoji="0" lang="en-US" sz="15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MS PGothic" pitchFamily="34" charset="-128"/>
              </a:rPr>
              <a:t>O at 1 ply</a:t>
            </a:r>
            <a:r>
              <a:rPr kumimoji="0" lang="en-US" sz="15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MS PGothic" pitchFamily="34" charset="-128"/>
              </a:rPr>
              <a:t>,  each tiebreaking LEFT? </a:t>
            </a:r>
            <a:endParaRPr kumimoji="0" lang="en-US" sz="15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mbria" panose="02040503050406030204" pitchFamily="18" charset="0"/>
              <a:ea typeface="MS PGothic" pitchFamily="34" charset="-128"/>
            </a:endParaRPr>
          </a:p>
        </p:txBody>
      </p:sp>
      <p:sp>
        <p:nvSpPr>
          <p:cNvPr id="86" name="Text Box 50"/>
          <p:cNvSpPr txBox="1">
            <a:spLocks noChangeArrowheads="1"/>
          </p:cNvSpPr>
          <p:nvPr>
            <p:custDataLst>
              <p:tags r:id="rId4"/>
            </p:custDataLst>
          </p:nvPr>
        </p:nvSpPr>
        <p:spPr bwMode="auto">
          <a:xfrm>
            <a:off x="7086600" y="5117205"/>
            <a:ext cx="1828800" cy="155324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4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Lucida Sans Typewriter" panose="020B0509030504030204" pitchFamily="49" charset="0"/>
                <a:ea typeface="MS PGothic" pitchFamily="34" charset="-128"/>
              </a:rPr>
              <a:t>|O|O| | | | | |</a:t>
            </a:r>
          </a:p>
          <a:p>
            <a:pPr marL="0" marR="0" lvl="0" indent="0" algn="l" defTabSz="914400" rtl="0" eaLnBrk="0" fontAlgn="base" latinLnBrk="0" hangingPunct="0">
              <a:lnSpc>
                <a:spcPct val="4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Lucida Sans Typewriter" panose="020B0509030504030204" pitchFamily="49" charset="0"/>
                <a:ea typeface="MS PGothic" pitchFamily="34" charset="-128"/>
              </a:rPr>
              <a:t>|X|X| | | | | |</a:t>
            </a:r>
          </a:p>
          <a:p>
            <a:pPr marL="0" marR="0" lvl="0" indent="0" algn="l" defTabSz="914400" rtl="0" eaLnBrk="0" fontAlgn="base" latinLnBrk="0" hangingPunct="0">
              <a:lnSpc>
                <a:spcPct val="4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Lucida Sans Typewriter" panose="020B0509030504030204" pitchFamily="49" charset="0"/>
                <a:ea typeface="MS PGothic" pitchFamily="34" charset="-128"/>
              </a:rPr>
              <a:t>|O|O| | | | | |</a:t>
            </a:r>
          </a:p>
          <a:p>
            <a:pPr marL="0" marR="0" lvl="0" indent="0" algn="l" defTabSz="914400" rtl="0" eaLnBrk="0" fontAlgn="base" latinLnBrk="0" hangingPunct="0">
              <a:lnSpc>
                <a:spcPct val="4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Lucida Sans Typewriter" panose="020B0509030504030204" pitchFamily="49" charset="0"/>
                <a:ea typeface="MS PGothic" pitchFamily="34" charset="-128"/>
              </a:rPr>
              <a:t>|X|X| | | | | |</a:t>
            </a:r>
          </a:p>
          <a:p>
            <a:pPr marL="0" marR="0" lvl="0" indent="0" algn="l" defTabSz="914400" rtl="0" eaLnBrk="0" fontAlgn="base" latinLnBrk="0" hangingPunct="0">
              <a:lnSpc>
                <a:spcPct val="4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Lucida Sans Typewriter" panose="020B0509030504030204" pitchFamily="49" charset="0"/>
                <a:ea typeface="MS PGothic" pitchFamily="34" charset="-128"/>
              </a:rPr>
              <a:t>|O|O</a:t>
            </a:r>
            <a:r>
              <a:rPr kumimoji="0" lang="en-US" sz="1400" b="1" i="0" u="none" strike="noStrike" kern="1200" cap="none" spc="0" normalizeH="0" baseline="0" noProof="0" dirty="0" smtClean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Lucida Sans Typewriter" panose="020B0509030504030204" pitchFamily="49" charset="0"/>
                <a:ea typeface="MS PGothic" pitchFamily="34" charset="-128"/>
              </a:rPr>
              <a:t>| | </a:t>
            </a: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Lucida Sans Typewriter" panose="020B0509030504030204" pitchFamily="49" charset="0"/>
                <a:ea typeface="MS PGothic" pitchFamily="34" charset="-128"/>
              </a:rPr>
              <a:t>| | | |</a:t>
            </a:r>
          </a:p>
          <a:p>
            <a:pPr marL="0" marR="0" lvl="0" indent="0" algn="l" defTabSz="914400" rtl="0" eaLnBrk="0" fontAlgn="base" latinLnBrk="0" hangingPunct="0">
              <a:lnSpc>
                <a:spcPct val="4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Lucida Sans Typewriter" panose="020B0509030504030204" pitchFamily="49" charset="0"/>
                <a:ea typeface="MS PGothic" pitchFamily="34" charset="-128"/>
              </a:rPr>
              <a:t>|X|X</a:t>
            </a:r>
            <a:r>
              <a:rPr kumimoji="0" lang="en-US" sz="1400" b="1" i="0" u="none" strike="noStrike" kern="1200" cap="none" spc="0" normalizeH="0" baseline="0" noProof="0" dirty="0" smtClean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Lucida Sans Typewriter" panose="020B0509030504030204" pitchFamily="49" charset="0"/>
                <a:ea typeface="MS PGothic" pitchFamily="34" charset="-128"/>
              </a:rPr>
              <a:t>| | | </a:t>
            </a: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Lucida Sans Typewriter" panose="020B0509030504030204" pitchFamily="49" charset="0"/>
                <a:ea typeface="MS PGothic" pitchFamily="34" charset="-128"/>
              </a:rPr>
              <a:t>| | |</a:t>
            </a:r>
          </a:p>
          <a:p>
            <a:pPr marL="0" marR="0" lvl="0" indent="0" algn="l" defTabSz="914400" rtl="0" eaLnBrk="0" fontAlgn="base" latinLnBrk="0" hangingPunct="0">
              <a:lnSpc>
                <a:spcPct val="4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Lucida Sans Typewriter" panose="020B0509030504030204" pitchFamily="49" charset="0"/>
                <a:ea typeface="MS PGothic" pitchFamily="34" charset="-128"/>
              </a:rPr>
              <a:t>---------------</a:t>
            </a:r>
          </a:p>
          <a:p>
            <a:pPr marL="0" marR="0" lvl="0" indent="0" algn="l" defTabSz="914400" rtl="0" eaLnBrk="0" fontAlgn="base" latinLnBrk="0" hangingPunct="0">
              <a:lnSpc>
                <a:spcPct val="4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Lucida Sans Typewriter" panose="020B0509030504030204" pitchFamily="49" charset="0"/>
                <a:ea typeface="MS PGothic" pitchFamily="34" charset="-128"/>
              </a:rPr>
              <a:t> 0 1 2 3 4 5 6</a:t>
            </a:r>
          </a:p>
        </p:txBody>
      </p:sp>
      <p:sp>
        <p:nvSpPr>
          <p:cNvPr id="27" name="TextBox 26"/>
          <p:cNvSpPr txBox="1"/>
          <p:nvPr/>
        </p:nvSpPr>
        <p:spPr>
          <a:xfrm>
            <a:off x="195220" y="962752"/>
            <a:ext cx="5655008" cy="369332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sz="1800" b="1" i="1" dirty="0" smtClean="0">
                <a:solidFill>
                  <a:srgbClr val="0B04FF"/>
                </a:solidFill>
                <a:latin typeface="Calibri" panose="020F0502020204030204" pitchFamily="34" charset="0"/>
              </a:rPr>
              <a:t>Find + c</a:t>
            </a:r>
            <a:r>
              <a:rPr kumimoji="0" lang="en-US" sz="1800" b="1" i="1" u="none" strike="noStrike" kern="1200" cap="none" spc="0" normalizeH="0" baseline="0" noProof="0" dirty="0" err="1" smtClean="0">
                <a:ln>
                  <a:noFill/>
                </a:ln>
                <a:solidFill>
                  <a:srgbClr val="0B04FF"/>
                </a:solidFill>
                <a:effectLst/>
                <a:uLnTx/>
                <a:uFillTx/>
                <a:latin typeface="Calibri" panose="020F0502020204030204" pitchFamily="34" charset="0"/>
                <a:ea typeface="MS PGothic" pitchFamily="34" charset="-128"/>
              </a:rPr>
              <a:t>ircle</a:t>
            </a:r>
            <a:r>
              <a:rPr kumimoji="0" lang="en-US" sz="1800" b="0" i="1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MS PGothic" pitchFamily="34" charset="-128"/>
              </a:rPr>
              <a:t> the reason</a:t>
            </a:r>
            <a:r>
              <a:rPr kumimoji="0" lang="en-US" sz="1800" b="1" i="1" u="none" strike="noStrike" kern="1200" cap="none" spc="0" normalizeH="0" baseline="0" noProof="0" dirty="0" smtClean="0">
                <a:ln>
                  <a:noFill/>
                </a:ln>
                <a:solidFill>
                  <a:srgbClr val="0B04FF"/>
                </a:solidFill>
                <a:effectLst/>
                <a:uLnTx/>
                <a:uFillTx/>
                <a:latin typeface="Calibri" panose="020F0502020204030204" pitchFamily="34" charset="0"/>
                <a:ea typeface="MS PGothic" pitchFamily="34" charset="-128"/>
              </a:rPr>
              <a:t> </a:t>
            </a:r>
            <a:r>
              <a:rPr kumimoji="0" lang="en-US" sz="1800" b="1" i="1" u="sng" strike="noStrike" kern="1200" cap="none" spc="0" normalizeH="0" baseline="0" noProof="0" dirty="0" smtClean="0">
                <a:ln>
                  <a:noFill/>
                </a:ln>
                <a:solidFill>
                  <a:srgbClr val="0B04FF"/>
                </a:solidFill>
                <a:effectLst/>
                <a:uLnTx/>
                <a:uFillTx/>
                <a:latin typeface="Calibri" panose="020F0502020204030204" pitchFamily="34" charset="0"/>
                <a:ea typeface="MS PGothic" pitchFamily="34" charset="-128"/>
              </a:rPr>
              <a:t>why</a:t>
            </a:r>
            <a:r>
              <a:rPr kumimoji="0" lang="en-US" sz="1800" b="0" i="1" u="none" strike="noStrike" kern="1200" cap="none" spc="0" normalizeH="0" baseline="0" noProof="0" dirty="0" smtClean="0">
                <a:ln>
                  <a:noFill/>
                </a:ln>
                <a:solidFill>
                  <a:srgbClr val="0B04FF"/>
                </a:solidFill>
                <a:effectLst/>
                <a:uLnTx/>
                <a:uFillTx/>
                <a:latin typeface="Calibri" panose="020F0502020204030204" pitchFamily="34" charset="0"/>
                <a:ea typeface="MS PGothic" pitchFamily="34" charset="-128"/>
              </a:rPr>
              <a:t> </a:t>
            </a:r>
            <a:r>
              <a:rPr kumimoji="0" lang="en-US" sz="1800" b="0" i="1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MS PGothic" pitchFamily="34" charset="-128"/>
              </a:rPr>
              <a:t>'X' moves to col. #3 for each...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 pitchFamily="34" charset="0"/>
              <a:ea typeface="MS PGothic" pitchFamily="34" charset="-128"/>
            </a:endParaRPr>
          </a:p>
        </p:txBody>
      </p:sp>
      <p:sp>
        <p:nvSpPr>
          <p:cNvPr id="38" name="Right Arrow 37"/>
          <p:cNvSpPr/>
          <p:nvPr/>
        </p:nvSpPr>
        <p:spPr bwMode="auto">
          <a:xfrm>
            <a:off x="6641742" y="5301218"/>
            <a:ext cx="495300" cy="384131"/>
          </a:xfrm>
          <a:prstGeom prst="rightArrow">
            <a:avLst/>
          </a:prstGeom>
          <a:solidFill>
            <a:srgbClr val="FFEAD5"/>
          </a:solidFill>
          <a:ln w="9525" cap="flat" cmpd="sng" algn="ctr">
            <a:solidFill>
              <a:srgbClr val="CC33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-106" charset="0"/>
              <a:ea typeface="ＭＳ Ｐゴシック" pitchFamily="-106" charset="-128"/>
            </a:endParaRPr>
          </a:p>
        </p:txBody>
      </p:sp>
      <p:sp>
        <p:nvSpPr>
          <p:cNvPr id="10" name="Rectangle 9"/>
          <p:cNvSpPr/>
          <p:nvPr/>
        </p:nvSpPr>
        <p:spPr>
          <a:xfrm>
            <a:off x="5410200" y="152400"/>
            <a:ext cx="3677905" cy="55399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5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MS PGothic" pitchFamily="34" charset="-128"/>
              </a:rPr>
              <a:t>In all </a:t>
            </a:r>
            <a:r>
              <a:rPr kumimoji="0" lang="en-US" sz="15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MS PGothic" pitchFamily="34" charset="-128"/>
              </a:rPr>
              <a:t>4 of </a:t>
            </a:r>
            <a:r>
              <a:rPr kumimoji="0" lang="en-US" sz="15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MS PGothic" pitchFamily="34" charset="-128"/>
              </a:rPr>
              <a:t>these boards, </a:t>
            </a:r>
            <a:r>
              <a:rPr kumimoji="0" lang="en-US" sz="15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MS PGothic" pitchFamily="34" charset="-128"/>
              </a:rPr>
              <a:t>X</a:t>
            </a:r>
            <a:r>
              <a:rPr kumimoji="0" lang="en-US" sz="15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MS PGothic" pitchFamily="34" charset="-128"/>
              </a:rPr>
              <a:t> will move to </a:t>
            </a:r>
            <a:r>
              <a:rPr kumimoji="0" lang="en-US" sz="1500" b="0" i="0" u="sng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MS PGothic" pitchFamily="34" charset="-128"/>
              </a:rPr>
              <a:t>col </a:t>
            </a:r>
            <a:r>
              <a:rPr kumimoji="0" lang="en-US" sz="1500" b="0" i="0" u="sng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MS PGothic" pitchFamily="34" charset="-128"/>
              </a:rPr>
              <a:t>3</a:t>
            </a:r>
            <a:r>
              <a:rPr kumimoji="0" lang="en-US" sz="15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MS PGothic" pitchFamily="34" charset="-128"/>
              </a:rPr>
              <a:t>, </a:t>
            </a:r>
            <a:r>
              <a:rPr kumimoji="0" lang="en-US" sz="15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MS PGothic" pitchFamily="34" charset="-128"/>
              </a:rPr>
              <a:t>even if </a:t>
            </a:r>
            <a:r>
              <a:rPr kumimoji="0" lang="en-US" sz="1500" b="0" i="1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MS PGothic" pitchFamily="34" charset="-128"/>
              </a:rPr>
              <a:t>both players tiebreak to the </a:t>
            </a:r>
            <a:r>
              <a:rPr kumimoji="0" lang="en-US" sz="1500" b="1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MS PGothic" pitchFamily="34" charset="-128"/>
              </a:rPr>
              <a:t>LEFT</a:t>
            </a:r>
            <a:r>
              <a:rPr kumimoji="0" lang="en-US" sz="15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MS PGothic" pitchFamily="34" charset="-128"/>
              </a:rPr>
              <a:t> 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</a:endParaRPr>
          </a:p>
        </p:txBody>
      </p:sp>
      <p:cxnSp>
        <p:nvCxnSpPr>
          <p:cNvPr id="4" name="Straight Connector 3"/>
          <p:cNvCxnSpPr/>
          <p:nvPr/>
        </p:nvCxnSpPr>
        <p:spPr bwMode="auto">
          <a:xfrm>
            <a:off x="392602" y="4648200"/>
            <a:ext cx="8393052" cy="0"/>
          </a:xfrm>
          <a:prstGeom prst="line">
            <a:avLst/>
          </a:prstGeom>
          <a:solidFill>
            <a:schemeClr val="accent1"/>
          </a:solidFill>
          <a:ln w="9525" cap="flat" cmpd="sng" algn="ctr">
            <a:solidFill>
              <a:srgbClr val="FF990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48" name="Text Box 50"/>
          <p:cNvSpPr txBox="1">
            <a:spLocks noChangeArrowheads="1"/>
          </p:cNvSpPr>
          <p:nvPr>
            <p:custDataLst>
              <p:tags r:id="rId5"/>
            </p:custDataLst>
          </p:nvPr>
        </p:nvSpPr>
        <p:spPr bwMode="auto">
          <a:xfrm>
            <a:off x="2486205" y="5117205"/>
            <a:ext cx="1828800" cy="155324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4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Lucida Sans Typewriter" panose="020B0509030504030204" pitchFamily="49" charset="0"/>
                <a:ea typeface="MS PGothic" pitchFamily="34" charset="-128"/>
              </a:rPr>
              <a:t>|O|O| | | | | |</a:t>
            </a:r>
          </a:p>
          <a:p>
            <a:pPr marL="0" marR="0" lvl="0" indent="0" algn="l" defTabSz="914400" rtl="0" eaLnBrk="0" fontAlgn="base" latinLnBrk="0" hangingPunct="0">
              <a:lnSpc>
                <a:spcPct val="4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Lucida Sans Typewriter" panose="020B0509030504030204" pitchFamily="49" charset="0"/>
                <a:ea typeface="MS PGothic" pitchFamily="34" charset="-128"/>
              </a:rPr>
              <a:t>|X|X| | | | | |</a:t>
            </a:r>
          </a:p>
          <a:p>
            <a:pPr marL="0" marR="0" lvl="0" indent="0" algn="l" defTabSz="914400" rtl="0" eaLnBrk="0" fontAlgn="base" latinLnBrk="0" hangingPunct="0">
              <a:lnSpc>
                <a:spcPct val="4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Lucida Sans Typewriter" panose="020B0509030504030204" pitchFamily="49" charset="0"/>
                <a:ea typeface="MS PGothic" pitchFamily="34" charset="-128"/>
              </a:rPr>
              <a:t>|O|O| | | | | |</a:t>
            </a:r>
          </a:p>
          <a:p>
            <a:pPr marL="0" marR="0" lvl="0" indent="0" algn="l" defTabSz="914400" rtl="0" eaLnBrk="0" fontAlgn="base" latinLnBrk="0" hangingPunct="0">
              <a:lnSpc>
                <a:spcPct val="4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Lucida Sans Typewriter" panose="020B0509030504030204" pitchFamily="49" charset="0"/>
                <a:ea typeface="MS PGothic" pitchFamily="34" charset="-128"/>
              </a:rPr>
              <a:t>|X|X| | | | | |</a:t>
            </a:r>
          </a:p>
          <a:p>
            <a:pPr marL="0" marR="0" lvl="0" indent="0" algn="l" defTabSz="914400" rtl="0" eaLnBrk="0" fontAlgn="base" latinLnBrk="0" hangingPunct="0">
              <a:lnSpc>
                <a:spcPct val="4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Lucida Sans Typewriter" panose="020B0509030504030204" pitchFamily="49" charset="0"/>
                <a:ea typeface="MS PGothic" pitchFamily="34" charset="-128"/>
              </a:rPr>
              <a:t>|O|O</a:t>
            </a:r>
            <a:r>
              <a:rPr kumimoji="0" lang="en-US" sz="1400" b="1" i="0" u="none" strike="noStrike" kern="1200" cap="none" spc="0" normalizeH="0" baseline="0" noProof="0" dirty="0" smtClean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Lucida Sans Typewriter" panose="020B0509030504030204" pitchFamily="49" charset="0"/>
                <a:ea typeface="MS PGothic" pitchFamily="34" charset="-128"/>
              </a:rPr>
              <a:t>| | </a:t>
            </a: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Lucida Sans Typewriter" panose="020B0509030504030204" pitchFamily="49" charset="0"/>
                <a:ea typeface="MS PGothic" pitchFamily="34" charset="-128"/>
              </a:rPr>
              <a:t>| | | |</a:t>
            </a:r>
          </a:p>
          <a:p>
            <a:pPr marL="0" marR="0" lvl="0" indent="0" algn="l" defTabSz="914400" rtl="0" eaLnBrk="0" fontAlgn="base" latinLnBrk="0" hangingPunct="0">
              <a:lnSpc>
                <a:spcPct val="4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Lucida Sans Typewriter" panose="020B0509030504030204" pitchFamily="49" charset="0"/>
                <a:ea typeface="MS PGothic" pitchFamily="34" charset="-128"/>
              </a:rPr>
              <a:t>|X|X</a:t>
            </a:r>
            <a:r>
              <a:rPr kumimoji="0" lang="en-US" sz="1400" b="1" i="0" u="none" strike="noStrike" kern="1200" cap="none" spc="0" normalizeH="0" baseline="0" noProof="0" dirty="0" smtClean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Lucida Sans Typewriter" panose="020B0509030504030204" pitchFamily="49" charset="0"/>
                <a:ea typeface="MS PGothic" pitchFamily="34" charset="-128"/>
              </a:rPr>
              <a:t>| | | </a:t>
            </a: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Lucida Sans Typewriter" panose="020B0509030504030204" pitchFamily="49" charset="0"/>
                <a:ea typeface="MS PGothic" pitchFamily="34" charset="-128"/>
              </a:rPr>
              <a:t>| | |</a:t>
            </a:r>
          </a:p>
          <a:p>
            <a:pPr marL="0" marR="0" lvl="0" indent="0" algn="l" defTabSz="914400" rtl="0" eaLnBrk="0" fontAlgn="base" latinLnBrk="0" hangingPunct="0">
              <a:lnSpc>
                <a:spcPct val="4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Lucida Sans Typewriter" panose="020B0509030504030204" pitchFamily="49" charset="0"/>
                <a:ea typeface="MS PGothic" pitchFamily="34" charset="-128"/>
              </a:rPr>
              <a:t>---------------</a:t>
            </a:r>
          </a:p>
          <a:p>
            <a:pPr marL="0" marR="0" lvl="0" indent="0" algn="l" defTabSz="914400" rtl="0" eaLnBrk="0" fontAlgn="base" latinLnBrk="0" hangingPunct="0">
              <a:lnSpc>
                <a:spcPct val="4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Lucida Sans Typewriter" panose="020B0509030504030204" pitchFamily="49" charset="0"/>
                <a:ea typeface="MS PGothic" pitchFamily="34" charset="-128"/>
              </a:rPr>
              <a:t> 0 1 2 3 4 5 6</a:t>
            </a:r>
          </a:p>
        </p:txBody>
      </p:sp>
      <p:sp>
        <p:nvSpPr>
          <p:cNvPr id="49" name="Right Arrow 48"/>
          <p:cNvSpPr/>
          <p:nvPr/>
        </p:nvSpPr>
        <p:spPr bwMode="auto">
          <a:xfrm>
            <a:off x="2019300" y="5730014"/>
            <a:ext cx="495300" cy="384131"/>
          </a:xfrm>
          <a:prstGeom prst="rightArrow">
            <a:avLst/>
          </a:prstGeom>
          <a:solidFill>
            <a:srgbClr val="FFEAD5"/>
          </a:solidFill>
          <a:ln w="9525" cap="flat" cmpd="sng" algn="ctr">
            <a:solidFill>
              <a:srgbClr val="CC33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-106" charset="0"/>
              <a:ea typeface="ＭＳ Ｐゴシック" pitchFamily="-106" charset="-128"/>
            </a:endParaRPr>
          </a:p>
        </p:txBody>
      </p:sp>
      <p:sp>
        <p:nvSpPr>
          <p:cNvPr id="29" name="TextBox 28"/>
          <p:cNvSpPr txBox="1"/>
          <p:nvPr/>
        </p:nvSpPr>
        <p:spPr>
          <a:xfrm rot="21249834">
            <a:off x="4748134" y="6235312"/>
            <a:ext cx="1733103" cy="40011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rgbClr val="FF0000"/>
            </a:solidFill>
          </a:ln>
        </p:spPr>
        <p:txBody>
          <a:bodyPr wrap="none" rtlCol="0">
            <a:spAutoFit/>
          </a:bodyPr>
          <a:lstStyle/>
          <a:p>
            <a:r>
              <a:rPr lang="en-US" sz="2000" dirty="0" smtClean="0">
                <a:solidFill>
                  <a:srgbClr val="CC33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Let's try these!</a:t>
            </a:r>
            <a:endParaRPr lang="en-US" sz="2000" dirty="0">
              <a:solidFill>
                <a:srgbClr val="CC3300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30" name="Rounded Rectangle 29"/>
          <p:cNvSpPr/>
          <p:nvPr/>
        </p:nvSpPr>
        <p:spPr bwMode="auto">
          <a:xfrm>
            <a:off x="6998043" y="1802380"/>
            <a:ext cx="2064552" cy="2689139"/>
          </a:xfrm>
          <a:prstGeom prst="roundRect">
            <a:avLst/>
          </a:prstGeom>
          <a:solidFill>
            <a:srgbClr val="FFEAD5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itchFamily="-106" charset="0"/>
              <a:ea typeface="ＭＳ Ｐゴシック" pitchFamily="-106" charset="-128"/>
              <a:cs typeface="ＭＳ Ｐゴシック" pitchFamily="-106" charset="-128"/>
            </a:endParaRPr>
          </a:p>
        </p:txBody>
      </p:sp>
      <p:sp>
        <p:nvSpPr>
          <p:cNvPr id="33" name="Text Box 50"/>
          <p:cNvSpPr txBox="1">
            <a:spLocks noChangeArrowheads="1"/>
          </p:cNvSpPr>
          <p:nvPr>
            <p:custDataLst>
              <p:tags r:id="rId6"/>
            </p:custDataLst>
          </p:nvPr>
        </p:nvSpPr>
        <p:spPr bwMode="auto">
          <a:xfrm>
            <a:off x="2565042" y="2099655"/>
            <a:ext cx="1981200" cy="155324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4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 dirty="0" smtClean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Lucida Sans Typewriter" panose="020B0509030504030204" pitchFamily="49" charset="0"/>
                <a:ea typeface="MS PGothic" pitchFamily="34" charset="-128"/>
              </a:rPr>
              <a:t>| | | </a:t>
            </a: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Lucida Sans Typewriter" panose="020B0509030504030204" pitchFamily="49" charset="0"/>
                <a:ea typeface="MS PGothic" pitchFamily="34" charset="-128"/>
              </a:rPr>
              <a:t>| | | | |</a:t>
            </a:r>
          </a:p>
          <a:p>
            <a:pPr marL="0" marR="0" lvl="0" indent="0" algn="l" defTabSz="914400" rtl="0" eaLnBrk="0" fontAlgn="base" latinLnBrk="0" hangingPunct="0">
              <a:lnSpc>
                <a:spcPct val="4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 dirty="0" smtClean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Lucida Sans Typewriter" panose="020B0509030504030204" pitchFamily="49" charset="0"/>
                <a:ea typeface="MS PGothic" pitchFamily="34" charset="-128"/>
              </a:rPr>
              <a:t>| | | </a:t>
            </a: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Lucida Sans Typewriter" panose="020B0509030504030204" pitchFamily="49" charset="0"/>
                <a:ea typeface="MS PGothic" pitchFamily="34" charset="-128"/>
              </a:rPr>
              <a:t>| | | | |</a:t>
            </a:r>
          </a:p>
          <a:p>
            <a:pPr marL="0" marR="0" lvl="0" indent="0" algn="l" defTabSz="914400" rtl="0" eaLnBrk="0" fontAlgn="base" latinLnBrk="0" hangingPunct="0">
              <a:lnSpc>
                <a:spcPct val="4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Lucida Sans Typewriter" panose="020B0509030504030204" pitchFamily="49" charset="0"/>
                <a:ea typeface="MS PGothic" pitchFamily="34" charset="-128"/>
              </a:rPr>
              <a:t>|O</a:t>
            </a:r>
            <a:r>
              <a:rPr kumimoji="0" lang="en-US" sz="1400" b="1" i="0" u="none" strike="noStrike" kern="1200" cap="none" spc="0" normalizeH="0" baseline="0" noProof="0" dirty="0" smtClean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Lucida Sans Typewriter" panose="020B0509030504030204" pitchFamily="49" charset="0"/>
                <a:ea typeface="MS PGothic" pitchFamily="34" charset="-128"/>
              </a:rPr>
              <a:t>| | |</a:t>
            </a:r>
            <a:r>
              <a:rPr kumimoji="0" lang="en-US" sz="1400" b="1" i="0" u="none" strike="noStrike" kern="1200" cap="none" spc="0" normalizeH="0" baseline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Lucida Sans Typewriter" panose="020B0509030504030204" pitchFamily="49" charset="0"/>
                <a:ea typeface="MS PGothic" pitchFamily="34" charset="-128"/>
              </a:rPr>
              <a:t>X</a:t>
            </a:r>
            <a:r>
              <a:rPr kumimoji="0" lang="en-US" sz="1400" b="1" i="0" u="none" strike="noStrike" kern="1200" cap="none" spc="0" normalizeH="0" baseline="0" noProof="0" dirty="0" smtClean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Lucida Sans Typewriter" panose="020B0509030504030204" pitchFamily="49" charset="0"/>
                <a:ea typeface="MS PGothic" pitchFamily="34" charset="-128"/>
              </a:rPr>
              <a:t>| </a:t>
            </a: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Lucida Sans Typewriter" panose="020B0509030504030204" pitchFamily="49" charset="0"/>
                <a:ea typeface="MS PGothic" pitchFamily="34" charset="-128"/>
              </a:rPr>
              <a:t>| | |</a:t>
            </a:r>
          </a:p>
          <a:p>
            <a:pPr marL="0" marR="0" lvl="0" indent="0" algn="l" defTabSz="914400" rtl="0" eaLnBrk="0" fontAlgn="base" latinLnBrk="0" hangingPunct="0">
              <a:lnSpc>
                <a:spcPct val="4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Lucida Sans Typewriter" panose="020B0509030504030204" pitchFamily="49" charset="0"/>
                <a:ea typeface="MS PGothic" pitchFamily="34" charset="-128"/>
              </a:rPr>
              <a:t>|</a:t>
            </a:r>
            <a:r>
              <a:rPr kumimoji="0" lang="en-US" sz="1400" b="1" i="0" u="none" strike="noStrike" kern="1200" cap="none" spc="0" normalizeH="0" baseline="0" noProof="0" dirty="0" smtClean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Lucida Sans Typewriter" panose="020B0509030504030204" pitchFamily="49" charset="0"/>
                <a:ea typeface="MS PGothic" pitchFamily="34" charset="-128"/>
              </a:rPr>
              <a:t>X|O|X|O| </a:t>
            </a: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Lucida Sans Typewriter" panose="020B0509030504030204" pitchFamily="49" charset="0"/>
                <a:ea typeface="MS PGothic" pitchFamily="34" charset="-128"/>
              </a:rPr>
              <a:t>| | |</a:t>
            </a:r>
          </a:p>
          <a:p>
            <a:pPr marL="0" marR="0" lvl="0" indent="0" algn="l" defTabSz="914400" rtl="0" eaLnBrk="0" fontAlgn="base" latinLnBrk="0" hangingPunct="0">
              <a:lnSpc>
                <a:spcPct val="4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Lucida Sans Typewriter" panose="020B0509030504030204" pitchFamily="49" charset="0"/>
                <a:ea typeface="MS PGothic" pitchFamily="34" charset="-128"/>
              </a:rPr>
              <a:t>|</a:t>
            </a:r>
            <a:r>
              <a:rPr kumimoji="0" lang="en-US" sz="1400" b="1" i="0" u="none" strike="noStrike" kern="1200" cap="none" spc="0" normalizeH="0" baseline="0" noProof="0" dirty="0" smtClean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Lucida Sans Typewriter" panose="020B0509030504030204" pitchFamily="49" charset="0"/>
                <a:ea typeface="MS PGothic" pitchFamily="34" charset="-128"/>
              </a:rPr>
              <a:t>O|X|O|O| </a:t>
            </a: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Lucida Sans Typewriter" panose="020B0509030504030204" pitchFamily="49" charset="0"/>
                <a:ea typeface="MS PGothic" pitchFamily="34" charset="-128"/>
              </a:rPr>
              <a:t>| | |</a:t>
            </a:r>
          </a:p>
          <a:p>
            <a:pPr marL="0" marR="0" lvl="0" indent="0" algn="l" defTabSz="914400" rtl="0" eaLnBrk="0" fontAlgn="base" latinLnBrk="0" hangingPunct="0">
              <a:lnSpc>
                <a:spcPct val="4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Lucida Sans Typewriter" panose="020B0509030504030204" pitchFamily="49" charset="0"/>
                <a:ea typeface="MS PGothic" pitchFamily="34" charset="-128"/>
              </a:rPr>
              <a:t>|</a:t>
            </a:r>
            <a:r>
              <a:rPr kumimoji="0" lang="en-US" sz="1400" b="1" i="0" u="none" strike="noStrike" kern="1200" cap="none" spc="0" normalizeH="0" baseline="0" noProof="0" dirty="0" smtClean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Lucida Sans Typewriter" panose="020B0509030504030204" pitchFamily="49" charset="0"/>
                <a:ea typeface="MS PGothic" pitchFamily="34" charset="-128"/>
              </a:rPr>
              <a:t>X|X|O|X</a:t>
            </a: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Lucida Sans Typewriter" panose="020B0509030504030204" pitchFamily="49" charset="0"/>
                <a:ea typeface="MS PGothic" pitchFamily="34" charset="-128"/>
              </a:rPr>
              <a:t>| | | |</a:t>
            </a:r>
          </a:p>
          <a:p>
            <a:pPr marL="0" marR="0" lvl="0" indent="0" algn="l" defTabSz="914400" rtl="0" eaLnBrk="0" fontAlgn="base" latinLnBrk="0" hangingPunct="0">
              <a:lnSpc>
                <a:spcPct val="4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Lucida Sans Typewriter" panose="020B0509030504030204" pitchFamily="49" charset="0"/>
                <a:ea typeface="MS PGothic" pitchFamily="34" charset="-128"/>
              </a:rPr>
              <a:t>---------------</a:t>
            </a:r>
          </a:p>
          <a:p>
            <a:pPr marL="0" marR="0" lvl="0" indent="0" algn="l" defTabSz="914400" rtl="0" eaLnBrk="0" fontAlgn="base" latinLnBrk="0" hangingPunct="0">
              <a:lnSpc>
                <a:spcPct val="4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Lucida Sans Typewriter" panose="020B0509030504030204" pitchFamily="49" charset="0"/>
                <a:ea typeface="MS PGothic" pitchFamily="34" charset="-128"/>
              </a:rPr>
              <a:t> 0 1 2 3 4 5 6</a:t>
            </a:r>
          </a:p>
        </p:txBody>
      </p:sp>
      <p:sp>
        <p:nvSpPr>
          <p:cNvPr id="34" name="Text Box 50"/>
          <p:cNvSpPr txBox="1">
            <a:spLocks noChangeArrowheads="1"/>
          </p:cNvSpPr>
          <p:nvPr>
            <p:custDataLst>
              <p:tags r:id="rId7"/>
            </p:custDataLst>
          </p:nvPr>
        </p:nvSpPr>
        <p:spPr bwMode="auto">
          <a:xfrm>
            <a:off x="4774842" y="2099655"/>
            <a:ext cx="1837386" cy="153580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4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 dirty="0" smtClean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Lucida Sans Typewriter" panose="020B0509030504030204" pitchFamily="49" charset="0"/>
                <a:ea typeface="MS PGothic" pitchFamily="34" charset="-128"/>
              </a:rPr>
              <a:t>| | | </a:t>
            </a: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Lucida Sans Typewriter" panose="020B0509030504030204" pitchFamily="49" charset="0"/>
                <a:ea typeface="MS PGothic" pitchFamily="34" charset="-128"/>
              </a:rPr>
              <a:t>| | | | |</a:t>
            </a:r>
          </a:p>
          <a:p>
            <a:pPr marL="0" marR="0" lvl="0" indent="0" algn="l" defTabSz="914400" rtl="0" eaLnBrk="0" fontAlgn="base" latinLnBrk="0" hangingPunct="0">
              <a:lnSpc>
                <a:spcPct val="4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 dirty="0" smtClean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Lucida Sans Typewriter" panose="020B0509030504030204" pitchFamily="49" charset="0"/>
                <a:ea typeface="MS PGothic" pitchFamily="34" charset="-128"/>
              </a:rPr>
              <a:t>| | | </a:t>
            </a: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Lucida Sans Typewriter" panose="020B0509030504030204" pitchFamily="49" charset="0"/>
                <a:ea typeface="MS PGothic" pitchFamily="34" charset="-128"/>
              </a:rPr>
              <a:t>| | | | |</a:t>
            </a:r>
          </a:p>
          <a:p>
            <a:pPr marL="0" marR="0" lvl="0" indent="0" algn="l" defTabSz="914400" rtl="0" eaLnBrk="0" fontAlgn="base" latinLnBrk="0" hangingPunct="0">
              <a:lnSpc>
                <a:spcPct val="4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Lucida Sans Typewriter" panose="020B0509030504030204" pitchFamily="49" charset="0"/>
                <a:ea typeface="MS PGothic" pitchFamily="34" charset="-128"/>
              </a:rPr>
              <a:t>|</a:t>
            </a:r>
            <a:r>
              <a:rPr kumimoji="0" lang="en-US" sz="1400" b="1" i="0" u="none" strike="noStrike" kern="1200" cap="none" spc="0" normalizeH="0" baseline="0" noProof="0" dirty="0" smtClean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Lucida Sans Typewriter" panose="020B0509030504030204" pitchFamily="49" charset="0"/>
                <a:ea typeface="MS PGothic" pitchFamily="34" charset="-128"/>
              </a:rPr>
              <a:t>O|X| </a:t>
            </a: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Lucida Sans Typewriter" panose="020B0509030504030204" pitchFamily="49" charset="0"/>
                <a:ea typeface="MS PGothic" pitchFamily="34" charset="-128"/>
              </a:rPr>
              <a:t>| | | | |</a:t>
            </a:r>
          </a:p>
          <a:p>
            <a:pPr marL="0" marR="0" lvl="0" indent="0" algn="l" defTabSz="914400" rtl="0" eaLnBrk="0" fontAlgn="base" latinLnBrk="0" hangingPunct="0">
              <a:lnSpc>
                <a:spcPct val="4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Lucida Sans Typewriter" panose="020B0509030504030204" pitchFamily="49" charset="0"/>
                <a:ea typeface="MS PGothic" pitchFamily="34" charset="-128"/>
              </a:rPr>
              <a:t>|</a:t>
            </a:r>
            <a:r>
              <a:rPr kumimoji="0" lang="en-US" sz="1400" b="1" i="0" u="none" strike="noStrike" kern="1200" cap="none" spc="0" normalizeH="0" baseline="0" noProof="0" dirty="0" smtClean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Lucida Sans Typewriter" panose="020B0509030504030204" pitchFamily="49" charset="0"/>
                <a:ea typeface="MS PGothic" pitchFamily="34" charset="-128"/>
              </a:rPr>
              <a:t>X|X| </a:t>
            </a: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Lucida Sans Typewriter" panose="020B0509030504030204" pitchFamily="49" charset="0"/>
                <a:ea typeface="MS PGothic" pitchFamily="34" charset="-128"/>
              </a:rPr>
              <a:t>| | | | |</a:t>
            </a:r>
          </a:p>
          <a:p>
            <a:pPr lvl="0">
              <a:lnSpc>
                <a:spcPct val="40000"/>
              </a:lnSpc>
              <a:spcBef>
                <a:spcPct val="50000"/>
              </a:spcBef>
            </a:pPr>
            <a:r>
              <a:rPr kumimoji="0" lang="en-US" sz="1400" b="1" i="0" u="none" strike="noStrike" kern="1200" cap="none" spc="0" normalizeH="0" baseline="0" noProof="0" dirty="0" smtClean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Lucida Sans Typewriter" panose="020B0509030504030204" pitchFamily="49" charset="0"/>
                <a:ea typeface="MS PGothic" pitchFamily="34" charset="-128"/>
              </a:rPr>
              <a:t>|O|O|O|</a:t>
            </a:r>
            <a:r>
              <a:rPr lang="en-US" sz="1400" b="1" dirty="0" smtClean="0">
                <a:solidFill>
                  <a:srgbClr val="FF0000"/>
                </a:solidFill>
                <a:latin typeface="Lucida Sans Typewriter" panose="020B0509030504030204" pitchFamily="49" charset="0"/>
              </a:rPr>
              <a:t>X</a:t>
            </a:r>
            <a:r>
              <a:rPr kumimoji="0" lang="en-US" sz="1400" b="1" i="0" u="none" strike="noStrike" kern="1200" cap="none" spc="0" normalizeH="0" baseline="0" noProof="0" dirty="0" smtClean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Lucida Sans Typewriter" panose="020B0509030504030204" pitchFamily="49" charset="0"/>
                <a:ea typeface="MS PGothic" pitchFamily="34" charset="-128"/>
              </a:rPr>
              <a:t>| </a:t>
            </a: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Lucida Sans Typewriter" panose="020B0509030504030204" pitchFamily="49" charset="0"/>
                <a:ea typeface="MS PGothic" pitchFamily="34" charset="-128"/>
              </a:rPr>
              <a:t>| | |</a:t>
            </a:r>
          </a:p>
          <a:p>
            <a:pPr marL="0" marR="0" lvl="0" indent="0" algn="l" defTabSz="914400" rtl="0" eaLnBrk="0" fontAlgn="base" latinLnBrk="0" hangingPunct="0">
              <a:lnSpc>
                <a:spcPct val="4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 dirty="0" smtClean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Lucida Sans Typewriter" panose="020B0509030504030204" pitchFamily="49" charset="0"/>
                <a:ea typeface="MS PGothic" pitchFamily="34" charset="-128"/>
              </a:rPr>
              <a:t>|X|O|X|O| </a:t>
            </a: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Lucida Sans Typewriter" panose="020B0509030504030204" pitchFamily="49" charset="0"/>
                <a:ea typeface="MS PGothic" pitchFamily="34" charset="-128"/>
              </a:rPr>
              <a:t>| | |</a:t>
            </a:r>
          </a:p>
          <a:p>
            <a:pPr marL="0" marR="0" lvl="0" indent="0" algn="l" defTabSz="914400" rtl="0" eaLnBrk="0" fontAlgn="base" latinLnBrk="0" hangingPunct="0">
              <a:lnSpc>
                <a:spcPct val="4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Lucida Sans Typewriter" panose="020B0509030504030204" pitchFamily="49" charset="0"/>
                <a:ea typeface="MS PGothic" pitchFamily="34" charset="-128"/>
              </a:rPr>
              <a:t>---------------</a:t>
            </a:r>
          </a:p>
          <a:p>
            <a:pPr marL="0" marR="0" lvl="0" indent="0" algn="l" defTabSz="914400" rtl="0" eaLnBrk="0" fontAlgn="base" latinLnBrk="0" hangingPunct="0">
              <a:lnSpc>
                <a:spcPct val="4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Lucida Sans Typewriter" panose="020B0509030504030204" pitchFamily="49" charset="0"/>
                <a:ea typeface="MS PGothic" pitchFamily="34" charset="-128"/>
              </a:rPr>
              <a:t> 0 1 2 3 4 5 6</a:t>
            </a:r>
          </a:p>
        </p:txBody>
      </p:sp>
      <p:sp>
        <p:nvSpPr>
          <p:cNvPr id="35" name="Right Arrow 34"/>
          <p:cNvSpPr/>
          <p:nvPr/>
        </p:nvSpPr>
        <p:spPr bwMode="auto">
          <a:xfrm rot="5400000">
            <a:off x="3206277" y="1731985"/>
            <a:ext cx="495300" cy="384131"/>
          </a:xfrm>
          <a:prstGeom prst="rightArrow">
            <a:avLst/>
          </a:prstGeom>
          <a:solidFill>
            <a:schemeClr val="bg1">
              <a:lumMod val="95000"/>
            </a:schemeClr>
          </a:solidFill>
          <a:ln w="9525" cap="flat" cmpd="sng" algn="ctr">
            <a:solidFill>
              <a:schemeClr val="bg1">
                <a:lumMod val="50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-106" charset="0"/>
              <a:ea typeface="ＭＳ Ｐゴシック" pitchFamily="-106" charset="-128"/>
            </a:endParaRPr>
          </a:p>
        </p:txBody>
      </p:sp>
      <p:sp>
        <p:nvSpPr>
          <p:cNvPr id="36" name="Right Arrow 35"/>
          <p:cNvSpPr/>
          <p:nvPr/>
        </p:nvSpPr>
        <p:spPr bwMode="auto">
          <a:xfrm rot="5400000">
            <a:off x="5422869" y="1731985"/>
            <a:ext cx="495300" cy="384131"/>
          </a:xfrm>
          <a:prstGeom prst="rightArrow">
            <a:avLst/>
          </a:prstGeom>
          <a:solidFill>
            <a:schemeClr val="bg1">
              <a:lumMod val="95000"/>
            </a:schemeClr>
          </a:solidFill>
          <a:ln w="9525" cap="flat" cmpd="sng" algn="ctr">
            <a:solidFill>
              <a:schemeClr val="bg1">
                <a:lumMod val="50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-106" charset="0"/>
              <a:ea typeface="ＭＳ Ｐゴシック" pitchFamily="-106" charset="-128"/>
            </a:endParaRPr>
          </a:p>
        </p:txBody>
      </p:sp>
      <p:sp>
        <p:nvSpPr>
          <p:cNvPr id="37" name="Rounded Rectangle 36"/>
          <p:cNvSpPr/>
          <p:nvPr/>
        </p:nvSpPr>
        <p:spPr bwMode="auto">
          <a:xfrm>
            <a:off x="2667000" y="3699855"/>
            <a:ext cx="1512194" cy="521595"/>
          </a:xfrm>
          <a:prstGeom prst="roundRect">
            <a:avLst/>
          </a:prstGeom>
          <a:solidFill>
            <a:srgbClr val="CCECFF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CC3300"/>
                </a:solidFill>
                <a:effectLst/>
                <a:uLnTx/>
                <a:uFillTx/>
                <a:latin typeface="Arial" pitchFamily="-106" charset="0"/>
                <a:ea typeface="ＭＳ Ｐゴシック" pitchFamily="-106" charset="-128"/>
              </a:rPr>
              <a:t>ply == </a:t>
            </a:r>
            <a:r>
              <a:rPr kumimoji="0" lang="en-US" sz="2400" b="1" i="0" u="none" strike="noStrike" kern="1200" cap="none" spc="0" normalizeH="0" baseline="0" noProof="0" dirty="0" smtClean="0">
                <a:ln>
                  <a:noFill/>
                </a:ln>
                <a:solidFill>
                  <a:srgbClr val="CC3300"/>
                </a:solidFill>
                <a:effectLst/>
                <a:uLnTx/>
                <a:uFillTx/>
                <a:latin typeface="Arial" pitchFamily="-106" charset="0"/>
                <a:ea typeface="ＭＳ Ｐゴシック" pitchFamily="-106" charset="-128"/>
              </a:rPr>
              <a:t>1 </a:t>
            </a:r>
            <a:endParaRPr kumimoji="0" lang="en-US" sz="2400" b="1" i="0" u="none" strike="noStrike" kern="1200" cap="none" spc="0" normalizeH="0" baseline="0" noProof="0" dirty="0">
              <a:ln>
                <a:noFill/>
              </a:ln>
              <a:solidFill>
                <a:srgbClr val="CC3300"/>
              </a:solidFill>
              <a:effectLst/>
              <a:uLnTx/>
              <a:uFillTx/>
              <a:latin typeface="Arial" pitchFamily="-106" charset="0"/>
              <a:ea typeface="ＭＳ Ｐゴシック" pitchFamily="-106" charset="-128"/>
            </a:endParaRPr>
          </a:p>
        </p:txBody>
      </p:sp>
      <p:sp>
        <p:nvSpPr>
          <p:cNvPr id="50" name="Rounded Rectangle 49"/>
          <p:cNvSpPr/>
          <p:nvPr/>
        </p:nvSpPr>
        <p:spPr bwMode="auto">
          <a:xfrm>
            <a:off x="4987344" y="3699855"/>
            <a:ext cx="1512194" cy="521595"/>
          </a:xfrm>
          <a:prstGeom prst="roundRect">
            <a:avLst/>
          </a:prstGeom>
          <a:solidFill>
            <a:srgbClr val="CCECFF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CC3300"/>
                </a:solidFill>
                <a:effectLst/>
                <a:uLnTx/>
                <a:uFillTx/>
                <a:latin typeface="Arial" pitchFamily="-106" charset="0"/>
                <a:ea typeface="ＭＳ Ｐゴシック" pitchFamily="-106" charset="-128"/>
              </a:rPr>
              <a:t>ply == </a:t>
            </a:r>
            <a:r>
              <a:rPr kumimoji="0" lang="en-US" sz="2400" b="1" i="0" u="none" strike="noStrike" kern="1200" cap="none" spc="0" normalizeH="0" baseline="0" noProof="0" dirty="0" smtClean="0">
                <a:ln>
                  <a:noFill/>
                </a:ln>
                <a:solidFill>
                  <a:srgbClr val="CC3300"/>
                </a:solidFill>
                <a:effectLst/>
                <a:uLnTx/>
                <a:uFillTx/>
                <a:latin typeface="Arial" pitchFamily="-106" charset="0"/>
                <a:ea typeface="ＭＳ Ｐゴシック" pitchFamily="-106" charset="-128"/>
              </a:rPr>
              <a:t>2 </a:t>
            </a:r>
            <a:endParaRPr kumimoji="0" lang="en-US" sz="2400" b="1" i="0" u="none" strike="noStrike" kern="1200" cap="none" spc="0" normalizeH="0" baseline="0" noProof="0" dirty="0">
              <a:ln>
                <a:noFill/>
              </a:ln>
              <a:solidFill>
                <a:srgbClr val="CC3300"/>
              </a:solidFill>
              <a:effectLst/>
              <a:uLnTx/>
              <a:uFillTx/>
              <a:latin typeface="Arial" pitchFamily="-106" charset="0"/>
              <a:ea typeface="ＭＳ Ｐゴシック" pitchFamily="-106" charset="-128"/>
            </a:endParaRPr>
          </a:p>
        </p:txBody>
      </p:sp>
      <p:sp>
        <p:nvSpPr>
          <p:cNvPr id="51" name="Rectangle 50"/>
          <p:cNvSpPr/>
          <p:nvPr/>
        </p:nvSpPr>
        <p:spPr>
          <a:xfrm>
            <a:off x="6212720" y="1976130"/>
            <a:ext cx="389850" cy="276999"/>
          </a:xfrm>
          <a:prstGeom prst="rect">
            <a:avLst/>
          </a:prstGeom>
          <a:solidFill>
            <a:schemeClr val="bg1"/>
          </a:solidFill>
        </p:spPr>
        <p:txBody>
          <a:bodyPr wrap="none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MS PGothic" pitchFamily="34" charset="-128"/>
              </a:rPr>
              <a:t>bD</a:t>
            </a:r>
            <a:endParaRPr kumimoji="0" lang="en-US" sz="12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</a:endParaRPr>
          </a:p>
        </p:txBody>
      </p:sp>
      <p:sp>
        <p:nvSpPr>
          <p:cNvPr id="52" name="Rectangle 51"/>
          <p:cNvSpPr/>
          <p:nvPr/>
        </p:nvSpPr>
        <p:spPr>
          <a:xfrm>
            <a:off x="4017945" y="1976130"/>
            <a:ext cx="389850" cy="276999"/>
          </a:xfrm>
          <a:prstGeom prst="rect">
            <a:avLst/>
          </a:prstGeom>
          <a:solidFill>
            <a:schemeClr val="bg1"/>
          </a:solidFill>
        </p:spPr>
        <p:txBody>
          <a:bodyPr wrap="none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MS PGothic" pitchFamily="34" charset="-128"/>
              </a:rPr>
              <a:t>bA</a:t>
            </a:r>
            <a:endParaRPr kumimoji="0" lang="en-US" sz="12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</a:endParaRPr>
          </a:p>
        </p:txBody>
      </p:sp>
      <p:sp>
        <p:nvSpPr>
          <p:cNvPr id="53" name="Text Box 50"/>
          <p:cNvSpPr txBox="1">
            <a:spLocks noChangeArrowheads="1"/>
          </p:cNvSpPr>
          <p:nvPr>
            <p:custDataLst>
              <p:tags r:id="rId8"/>
            </p:custDataLst>
          </p:nvPr>
        </p:nvSpPr>
        <p:spPr bwMode="auto">
          <a:xfrm>
            <a:off x="279042" y="2099655"/>
            <a:ext cx="1981200" cy="155324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4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 dirty="0" smtClean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Lucida Sans Typewriter" panose="020B0509030504030204" pitchFamily="49" charset="0"/>
                <a:ea typeface="MS PGothic" pitchFamily="34" charset="-128"/>
              </a:rPr>
              <a:t>|X|O|O</a:t>
            </a: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Lucida Sans Typewriter" panose="020B0509030504030204" pitchFamily="49" charset="0"/>
                <a:ea typeface="MS PGothic" pitchFamily="34" charset="-128"/>
              </a:rPr>
              <a:t>| | | | |</a:t>
            </a:r>
          </a:p>
          <a:p>
            <a:pPr marL="0" marR="0" lvl="0" indent="0" algn="l" defTabSz="914400" rtl="0" eaLnBrk="0" fontAlgn="base" latinLnBrk="0" hangingPunct="0">
              <a:lnSpc>
                <a:spcPct val="4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Lucida Sans Typewriter" panose="020B0509030504030204" pitchFamily="49" charset="0"/>
                <a:ea typeface="MS PGothic" pitchFamily="34" charset="-128"/>
              </a:rPr>
              <a:t>|X|X|X| | | | |</a:t>
            </a:r>
          </a:p>
          <a:p>
            <a:pPr marL="0" marR="0" lvl="0" indent="0" algn="l" defTabSz="914400" rtl="0" eaLnBrk="0" fontAlgn="base" latinLnBrk="0" hangingPunct="0">
              <a:lnSpc>
                <a:spcPct val="4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Lucida Sans Typewriter" panose="020B0509030504030204" pitchFamily="49" charset="0"/>
                <a:ea typeface="MS PGothic" pitchFamily="34" charset="-128"/>
              </a:rPr>
              <a:t>|</a:t>
            </a:r>
            <a:r>
              <a:rPr kumimoji="0" lang="en-US" sz="1400" b="1" i="0" u="none" strike="noStrike" kern="1200" cap="none" spc="0" normalizeH="0" baseline="0" noProof="0" dirty="0" smtClean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Lucida Sans Typewriter" panose="020B0509030504030204" pitchFamily="49" charset="0"/>
                <a:ea typeface="MS PGothic" pitchFamily="34" charset="-128"/>
              </a:rPr>
              <a:t>O|X|O</a:t>
            </a: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Lucida Sans Typewriter" panose="020B0509030504030204" pitchFamily="49" charset="0"/>
                <a:ea typeface="MS PGothic" pitchFamily="34" charset="-128"/>
              </a:rPr>
              <a:t>| | | | |</a:t>
            </a:r>
          </a:p>
          <a:p>
            <a:pPr marL="0" marR="0" lvl="0" indent="0" algn="l" defTabSz="914400" rtl="0" eaLnBrk="0" fontAlgn="base" latinLnBrk="0" hangingPunct="0">
              <a:lnSpc>
                <a:spcPct val="4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 dirty="0" smtClean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Lucida Sans Typewriter" panose="020B0509030504030204" pitchFamily="49" charset="0"/>
                <a:ea typeface="MS PGothic" pitchFamily="34" charset="-128"/>
              </a:rPr>
              <a:t>|</a:t>
            </a: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Lucida Sans Typewriter" panose="020B0509030504030204" pitchFamily="49" charset="0"/>
                <a:ea typeface="MS PGothic" pitchFamily="34" charset="-128"/>
              </a:rPr>
              <a:t>O</a:t>
            </a:r>
            <a:r>
              <a:rPr kumimoji="0" lang="en-US" sz="1400" b="1" i="0" u="none" strike="noStrike" kern="1200" cap="none" spc="0" normalizeH="0" baseline="0" noProof="0" dirty="0" smtClean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Lucida Sans Typewriter" panose="020B0509030504030204" pitchFamily="49" charset="0"/>
                <a:ea typeface="MS PGothic" pitchFamily="34" charset="-128"/>
              </a:rPr>
              <a:t>|X|X</a:t>
            </a: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Lucida Sans Typewriter" panose="020B0509030504030204" pitchFamily="49" charset="0"/>
                <a:ea typeface="MS PGothic" pitchFamily="34" charset="-128"/>
              </a:rPr>
              <a:t>| | | | |</a:t>
            </a:r>
          </a:p>
          <a:p>
            <a:pPr marL="0" marR="0" lvl="0" indent="0" algn="l" defTabSz="914400" rtl="0" eaLnBrk="0" fontAlgn="base" latinLnBrk="0" hangingPunct="0">
              <a:lnSpc>
                <a:spcPct val="4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Lucida Sans Typewriter" panose="020B0509030504030204" pitchFamily="49" charset="0"/>
                <a:ea typeface="MS PGothic" pitchFamily="34" charset="-128"/>
              </a:rPr>
              <a:t>|</a:t>
            </a:r>
            <a:r>
              <a:rPr kumimoji="0" lang="en-US" sz="1400" b="1" i="0" u="none" strike="noStrike" kern="1200" cap="none" spc="0" normalizeH="0" baseline="0" noProof="0" dirty="0" smtClean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Lucida Sans Typewriter" panose="020B0509030504030204" pitchFamily="49" charset="0"/>
                <a:ea typeface="MS PGothic" pitchFamily="34" charset="-128"/>
              </a:rPr>
              <a:t>O|O|O| </a:t>
            </a: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Lucida Sans Typewriter" panose="020B0509030504030204" pitchFamily="49" charset="0"/>
                <a:ea typeface="MS PGothic" pitchFamily="34" charset="-128"/>
              </a:rPr>
              <a:t>| | | |</a:t>
            </a:r>
          </a:p>
          <a:p>
            <a:pPr marL="0" marR="0" lvl="0" indent="0" algn="l" defTabSz="914400" rtl="0" eaLnBrk="0" fontAlgn="base" latinLnBrk="0" hangingPunct="0">
              <a:lnSpc>
                <a:spcPct val="4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Lucida Sans Typewriter" panose="020B0509030504030204" pitchFamily="49" charset="0"/>
                <a:ea typeface="MS PGothic" pitchFamily="34" charset="-128"/>
              </a:rPr>
              <a:t>|</a:t>
            </a:r>
            <a:r>
              <a:rPr kumimoji="0" lang="en-US" sz="1400" b="1" i="0" u="none" strike="noStrike" kern="1200" cap="none" spc="0" normalizeH="0" baseline="0" noProof="0" dirty="0" smtClean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Lucida Sans Typewriter" panose="020B0509030504030204" pitchFamily="49" charset="0"/>
                <a:ea typeface="MS PGothic" pitchFamily="34" charset="-128"/>
              </a:rPr>
              <a:t>X|X|O| | </a:t>
            </a: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Lucida Sans Typewriter" panose="020B0509030504030204" pitchFamily="49" charset="0"/>
                <a:ea typeface="MS PGothic" pitchFamily="34" charset="-128"/>
              </a:rPr>
              <a:t>| | |</a:t>
            </a:r>
          </a:p>
          <a:p>
            <a:pPr marL="0" marR="0" lvl="0" indent="0" algn="l" defTabSz="914400" rtl="0" eaLnBrk="0" fontAlgn="base" latinLnBrk="0" hangingPunct="0">
              <a:lnSpc>
                <a:spcPct val="4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Lucida Sans Typewriter" panose="020B0509030504030204" pitchFamily="49" charset="0"/>
                <a:ea typeface="MS PGothic" pitchFamily="34" charset="-128"/>
              </a:rPr>
              <a:t>---------------</a:t>
            </a:r>
          </a:p>
          <a:p>
            <a:pPr marL="0" marR="0" lvl="0" indent="0" algn="l" defTabSz="914400" rtl="0" eaLnBrk="0" fontAlgn="base" latinLnBrk="0" hangingPunct="0">
              <a:lnSpc>
                <a:spcPct val="4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Lucida Sans Typewriter" panose="020B0509030504030204" pitchFamily="49" charset="0"/>
                <a:ea typeface="MS PGothic" pitchFamily="34" charset="-128"/>
              </a:rPr>
              <a:t> 0 1 2 3 4 5 6</a:t>
            </a:r>
          </a:p>
        </p:txBody>
      </p:sp>
      <p:sp>
        <p:nvSpPr>
          <p:cNvPr id="54" name="Right Arrow 53"/>
          <p:cNvSpPr/>
          <p:nvPr/>
        </p:nvSpPr>
        <p:spPr bwMode="auto">
          <a:xfrm rot="5400000">
            <a:off x="924207" y="1731985"/>
            <a:ext cx="495300" cy="384131"/>
          </a:xfrm>
          <a:prstGeom prst="rightArrow">
            <a:avLst/>
          </a:prstGeom>
          <a:solidFill>
            <a:schemeClr val="bg1">
              <a:lumMod val="95000"/>
            </a:schemeClr>
          </a:solidFill>
          <a:ln w="9525" cap="flat" cmpd="sng" algn="ctr">
            <a:solidFill>
              <a:schemeClr val="bg1">
                <a:lumMod val="50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-106" charset="0"/>
              <a:ea typeface="ＭＳ Ｐゴシック" pitchFamily="-106" charset="-128"/>
            </a:endParaRPr>
          </a:p>
        </p:txBody>
      </p:sp>
      <p:sp>
        <p:nvSpPr>
          <p:cNvPr id="55" name="Rounded Rectangle 54"/>
          <p:cNvSpPr/>
          <p:nvPr/>
        </p:nvSpPr>
        <p:spPr bwMode="auto">
          <a:xfrm>
            <a:off x="428222" y="3699855"/>
            <a:ext cx="1512194" cy="521595"/>
          </a:xfrm>
          <a:prstGeom prst="roundRect">
            <a:avLst/>
          </a:prstGeom>
          <a:solidFill>
            <a:srgbClr val="CCECFF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 smtClean="0">
                <a:ln>
                  <a:noFill/>
                </a:ln>
                <a:solidFill>
                  <a:srgbClr val="CC3300"/>
                </a:solidFill>
                <a:effectLst/>
                <a:uLnTx/>
                <a:uFillTx/>
                <a:latin typeface="Arial" pitchFamily="-106" charset="0"/>
                <a:ea typeface="ＭＳ Ｐゴシック" pitchFamily="-106" charset="-128"/>
              </a:rPr>
              <a:t>ply == 0 </a:t>
            </a:r>
            <a:endParaRPr kumimoji="0" lang="en-US" sz="2400" b="1" i="0" u="none" strike="noStrike" kern="1200" cap="none" spc="0" normalizeH="0" baseline="0" noProof="0" dirty="0">
              <a:ln>
                <a:noFill/>
              </a:ln>
              <a:solidFill>
                <a:srgbClr val="CC3300"/>
              </a:solidFill>
              <a:effectLst/>
              <a:uLnTx/>
              <a:uFillTx/>
              <a:latin typeface="Arial" pitchFamily="-106" charset="0"/>
              <a:ea typeface="ＭＳ Ｐゴシック" pitchFamily="-106" charset="-128"/>
            </a:endParaRPr>
          </a:p>
        </p:txBody>
      </p:sp>
      <p:sp>
        <p:nvSpPr>
          <p:cNvPr id="56" name="Rectangle 55"/>
          <p:cNvSpPr/>
          <p:nvPr/>
        </p:nvSpPr>
        <p:spPr>
          <a:xfrm>
            <a:off x="1711911" y="1976130"/>
            <a:ext cx="389850" cy="276999"/>
          </a:xfrm>
          <a:prstGeom prst="rect">
            <a:avLst/>
          </a:prstGeom>
          <a:solidFill>
            <a:schemeClr val="bg1"/>
          </a:solidFill>
        </p:spPr>
        <p:txBody>
          <a:bodyPr wrap="none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MS PGothic" pitchFamily="34" charset="-128"/>
              </a:rPr>
              <a:t>bC</a:t>
            </a:r>
            <a:endParaRPr kumimoji="0" lang="en-US" sz="12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</a:endParaRPr>
          </a:p>
        </p:txBody>
      </p:sp>
      <p:sp>
        <p:nvSpPr>
          <p:cNvPr id="57" name="Text Box 50"/>
          <p:cNvSpPr txBox="1">
            <a:spLocks noChangeArrowheads="1"/>
          </p:cNvSpPr>
          <p:nvPr>
            <p:custDataLst>
              <p:tags r:id="rId9"/>
            </p:custDataLst>
          </p:nvPr>
        </p:nvSpPr>
        <p:spPr bwMode="auto">
          <a:xfrm>
            <a:off x="7137042" y="2099655"/>
            <a:ext cx="1828800" cy="155324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4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 dirty="0" smtClean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Lucida Sans Typewriter" panose="020B0509030504030204" pitchFamily="49" charset="0"/>
                <a:ea typeface="MS PGothic" pitchFamily="34" charset="-128"/>
              </a:rPr>
              <a:t>| | | </a:t>
            </a: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Lucida Sans Typewriter" panose="020B0509030504030204" pitchFamily="49" charset="0"/>
                <a:ea typeface="MS PGothic" pitchFamily="34" charset="-128"/>
              </a:rPr>
              <a:t>| | | | |</a:t>
            </a:r>
          </a:p>
          <a:p>
            <a:pPr marL="0" marR="0" lvl="0" indent="0" algn="l" defTabSz="914400" rtl="0" eaLnBrk="0" fontAlgn="base" latinLnBrk="0" hangingPunct="0">
              <a:lnSpc>
                <a:spcPct val="4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 dirty="0" smtClean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Lucida Sans Typewriter" panose="020B0509030504030204" pitchFamily="49" charset="0"/>
                <a:ea typeface="MS PGothic" pitchFamily="34" charset="-128"/>
              </a:rPr>
              <a:t>| | | </a:t>
            </a: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Lucida Sans Typewriter" panose="020B0509030504030204" pitchFamily="49" charset="0"/>
                <a:ea typeface="MS PGothic" pitchFamily="34" charset="-128"/>
              </a:rPr>
              <a:t>| | | | |</a:t>
            </a:r>
          </a:p>
          <a:p>
            <a:pPr marL="0" marR="0" lvl="0" indent="0" algn="l" defTabSz="914400" rtl="0" eaLnBrk="0" fontAlgn="base" latinLnBrk="0" hangingPunct="0">
              <a:lnSpc>
                <a:spcPct val="4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 dirty="0" smtClean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Lucida Sans Typewriter" panose="020B0509030504030204" pitchFamily="49" charset="0"/>
                <a:ea typeface="MS PGothic" pitchFamily="34" charset="-128"/>
              </a:rPr>
              <a:t>|X|O| | </a:t>
            </a: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Lucida Sans Typewriter" panose="020B0509030504030204" pitchFamily="49" charset="0"/>
                <a:ea typeface="MS PGothic" pitchFamily="34" charset="-128"/>
              </a:rPr>
              <a:t>| | | |</a:t>
            </a:r>
          </a:p>
          <a:p>
            <a:pPr marL="0" marR="0" lvl="0" indent="0" algn="l" defTabSz="914400" rtl="0" eaLnBrk="0" fontAlgn="base" latinLnBrk="0" hangingPunct="0">
              <a:lnSpc>
                <a:spcPct val="4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 dirty="0" smtClean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Lucida Sans Typewriter" panose="020B0509030504030204" pitchFamily="49" charset="0"/>
                <a:ea typeface="MS PGothic" pitchFamily="34" charset="-128"/>
              </a:rPr>
              <a:t>|O|X| | | </a:t>
            </a: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Lucida Sans Typewriter" panose="020B0509030504030204" pitchFamily="49" charset="0"/>
                <a:ea typeface="MS PGothic" pitchFamily="34" charset="-128"/>
              </a:rPr>
              <a:t>| | |</a:t>
            </a:r>
          </a:p>
          <a:p>
            <a:pPr marL="0" marR="0" lvl="0" indent="0" algn="l" defTabSz="914400" rtl="0" eaLnBrk="0" fontAlgn="base" latinLnBrk="0" hangingPunct="0">
              <a:lnSpc>
                <a:spcPct val="4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 dirty="0" smtClean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Lucida Sans Typewriter" panose="020B0509030504030204" pitchFamily="49" charset="0"/>
                <a:ea typeface="MS PGothic" pitchFamily="34" charset="-128"/>
              </a:rPr>
              <a:t>|O|O| | | </a:t>
            </a: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Lucida Sans Typewriter" panose="020B0509030504030204" pitchFamily="49" charset="0"/>
                <a:ea typeface="MS PGothic" pitchFamily="34" charset="-128"/>
              </a:rPr>
              <a:t>| | |</a:t>
            </a:r>
          </a:p>
          <a:p>
            <a:pPr marL="0" marR="0" lvl="0" indent="0" algn="l" defTabSz="914400" rtl="0" eaLnBrk="0" fontAlgn="base" latinLnBrk="0" hangingPunct="0">
              <a:lnSpc>
                <a:spcPct val="4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 dirty="0" smtClean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Lucida Sans Typewriter" panose="020B0509030504030204" pitchFamily="49" charset="0"/>
                <a:ea typeface="MS PGothic" pitchFamily="34" charset="-128"/>
              </a:rPr>
              <a:t>|X|X| | | </a:t>
            </a: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Lucida Sans Typewriter" panose="020B0509030504030204" pitchFamily="49" charset="0"/>
                <a:ea typeface="MS PGothic" pitchFamily="34" charset="-128"/>
              </a:rPr>
              <a:t>| | |</a:t>
            </a:r>
          </a:p>
          <a:p>
            <a:pPr marL="0" marR="0" lvl="0" indent="0" algn="l" defTabSz="914400" rtl="0" eaLnBrk="0" fontAlgn="base" latinLnBrk="0" hangingPunct="0">
              <a:lnSpc>
                <a:spcPct val="4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Lucida Sans Typewriter" panose="020B0509030504030204" pitchFamily="49" charset="0"/>
                <a:ea typeface="MS PGothic" pitchFamily="34" charset="-128"/>
              </a:rPr>
              <a:t>---------------</a:t>
            </a:r>
          </a:p>
          <a:p>
            <a:pPr marL="0" marR="0" lvl="0" indent="0" algn="l" defTabSz="914400" rtl="0" eaLnBrk="0" fontAlgn="base" latinLnBrk="0" hangingPunct="0">
              <a:lnSpc>
                <a:spcPct val="4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Lucida Sans Typewriter" panose="020B0509030504030204" pitchFamily="49" charset="0"/>
                <a:ea typeface="MS PGothic" pitchFamily="34" charset="-128"/>
              </a:rPr>
              <a:t> 0 1 2 3 4 5 6</a:t>
            </a:r>
          </a:p>
        </p:txBody>
      </p:sp>
      <p:sp>
        <p:nvSpPr>
          <p:cNvPr id="58" name="Right Arrow 57"/>
          <p:cNvSpPr/>
          <p:nvPr/>
        </p:nvSpPr>
        <p:spPr bwMode="auto">
          <a:xfrm rot="5400000">
            <a:off x="7792176" y="1731985"/>
            <a:ext cx="495300" cy="384131"/>
          </a:xfrm>
          <a:prstGeom prst="rightArrow">
            <a:avLst/>
          </a:prstGeom>
          <a:solidFill>
            <a:schemeClr val="bg1">
              <a:lumMod val="95000"/>
            </a:schemeClr>
          </a:solidFill>
          <a:ln w="9525" cap="flat" cmpd="sng" algn="ctr">
            <a:solidFill>
              <a:schemeClr val="bg1">
                <a:lumMod val="50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-106" charset="0"/>
              <a:ea typeface="ＭＳ Ｐゴシック" pitchFamily="-106" charset="-128"/>
            </a:endParaRPr>
          </a:p>
        </p:txBody>
      </p:sp>
      <p:sp>
        <p:nvSpPr>
          <p:cNvPr id="59" name="Rounded Rectangle 58"/>
          <p:cNvSpPr/>
          <p:nvPr/>
        </p:nvSpPr>
        <p:spPr bwMode="auto">
          <a:xfrm>
            <a:off x="7237927" y="3699855"/>
            <a:ext cx="1512194" cy="521595"/>
          </a:xfrm>
          <a:prstGeom prst="roundRect">
            <a:avLst/>
          </a:prstGeom>
          <a:solidFill>
            <a:srgbClr val="CCECFF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CC3300"/>
                </a:solidFill>
                <a:effectLst/>
                <a:uLnTx/>
                <a:uFillTx/>
                <a:latin typeface="Arial" pitchFamily="-106" charset="0"/>
                <a:ea typeface="ＭＳ Ｐゴシック" pitchFamily="-106" charset="-128"/>
              </a:rPr>
              <a:t>ply == </a:t>
            </a:r>
            <a:r>
              <a:rPr kumimoji="0" lang="en-US" sz="2400" b="1" i="0" u="none" strike="noStrike" kern="1200" cap="none" spc="0" normalizeH="0" baseline="0" noProof="0" dirty="0" smtClean="0">
                <a:ln>
                  <a:noFill/>
                </a:ln>
                <a:solidFill>
                  <a:srgbClr val="CC3300"/>
                </a:solidFill>
                <a:effectLst/>
                <a:uLnTx/>
                <a:uFillTx/>
                <a:latin typeface="Arial" pitchFamily="-106" charset="0"/>
                <a:ea typeface="ＭＳ Ｐゴシック" pitchFamily="-106" charset="-128"/>
              </a:rPr>
              <a:t>3 </a:t>
            </a:r>
            <a:endParaRPr kumimoji="0" lang="en-US" sz="2400" b="1" i="0" u="none" strike="noStrike" kern="1200" cap="none" spc="0" normalizeH="0" baseline="0" noProof="0" dirty="0">
              <a:ln>
                <a:noFill/>
              </a:ln>
              <a:solidFill>
                <a:srgbClr val="CC3300"/>
              </a:solidFill>
              <a:effectLst/>
              <a:uLnTx/>
              <a:uFillTx/>
              <a:latin typeface="Arial" pitchFamily="-106" charset="0"/>
              <a:ea typeface="ＭＳ Ｐゴシック" pitchFamily="-106" charset="-128"/>
            </a:endParaRPr>
          </a:p>
        </p:txBody>
      </p:sp>
      <p:sp>
        <p:nvSpPr>
          <p:cNvPr id="60" name="Rectangle 59"/>
          <p:cNvSpPr/>
          <p:nvPr/>
        </p:nvSpPr>
        <p:spPr>
          <a:xfrm>
            <a:off x="8564094" y="1976130"/>
            <a:ext cx="389850" cy="276999"/>
          </a:xfrm>
          <a:prstGeom prst="rect">
            <a:avLst/>
          </a:prstGeom>
          <a:solidFill>
            <a:schemeClr val="bg1"/>
          </a:solidFill>
        </p:spPr>
        <p:txBody>
          <a:bodyPr wrap="none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MS PGothic" pitchFamily="34" charset="-128"/>
              </a:rPr>
              <a:t>bB</a:t>
            </a:r>
            <a:endParaRPr kumimoji="0" lang="en-US" sz="12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</a:endParaRPr>
          </a:p>
        </p:txBody>
      </p:sp>
      <p:sp>
        <p:nvSpPr>
          <p:cNvPr id="61" name="TextBox 60"/>
          <p:cNvSpPr txBox="1"/>
          <p:nvPr/>
        </p:nvSpPr>
        <p:spPr>
          <a:xfrm rot="20796522">
            <a:off x="347836" y="1431003"/>
            <a:ext cx="1711174" cy="40011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rgbClr val="FF0000"/>
            </a:solidFill>
          </a:ln>
        </p:spPr>
        <p:txBody>
          <a:bodyPr wrap="none" rtlCol="0">
            <a:spAutoFit/>
          </a:bodyPr>
          <a:lstStyle/>
          <a:p>
            <a:r>
              <a:rPr lang="en-US" sz="2000" dirty="0" smtClean="0">
                <a:solidFill>
                  <a:srgbClr val="CC33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No </a:t>
            </a:r>
            <a:r>
              <a:rPr lang="en-US" sz="2000" dirty="0" err="1" smtClean="0">
                <a:solidFill>
                  <a:srgbClr val="CC33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lookahead</a:t>
            </a:r>
            <a:r>
              <a:rPr lang="en-US" sz="2000" dirty="0" smtClean="0">
                <a:solidFill>
                  <a:srgbClr val="CC33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!</a:t>
            </a:r>
            <a:endParaRPr lang="en-US" sz="2000" dirty="0">
              <a:solidFill>
                <a:srgbClr val="CC3300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62" name="Rounded Rectangle 61"/>
          <p:cNvSpPr/>
          <p:nvPr/>
        </p:nvSpPr>
        <p:spPr bwMode="auto">
          <a:xfrm rot="19233308">
            <a:off x="2575032" y="2691580"/>
            <a:ext cx="1181861" cy="277865"/>
          </a:xfrm>
          <a:prstGeom prst="roundRect">
            <a:avLst/>
          </a:prstGeom>
          <a:noFill/>
          <a:ln w="2857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itchFamily="-106" charset="0"/>
              <a:ea typeface="ＭＳ Ｐゴシック" pitchFamily="-106" charset="-128"/>
              <a:cs typeface="ＭＳ Ｐゴシック" pitchFamily="-106" charset="-128"/>
            </a:endParaRPr>
          </a:p>
        </p:txBody>
      </p:sp>
      <p:sp>
        <p:nvSpPr>
          <p:cNvPr id="63" name="Rounded Rectangle 62"/>
          <p:cNvSpPr/>
          <p:nvPr/>
        </p:nvSpPr>
        <p:spPr bwMode="auto">
          <a:xfrm>
            <a:off x="4808810" y="2767914"/>
            <a:ext cx="1073008" cy="293710"/>
          </a:xfrm>
          <a:prstGeom prst="roundRect">
            <a:avLst/>
          </a:prstGeom>
          <a:noFill/>
          <a:ln w="2857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itchFamily="-106" charset="0"/>
              <a:ea typeface="ＭＳ Ｐゴシック" pitchFamily="-106" charset="-128"/>
              <a:cs typeface="ＭＳ Ｐゴシック" pitchFamily="-106" charset="-128"/>
            </a:endParaRPr>
          </a:p>
        </p:txBody>
      </p:sp>
      <p:sp>
        <p:nvSpPr>
          <p:cNvPr id="64" name="TextBox 63"/>
          <p:cNvSpPr txBox="1"/>
          <p:nvPr/>
        </p:nvSpPr>
        <p:spPr>
          <a:xfrm rot="21178852">
            <a:off x="5834759" y="937793"/>
            <a:ext cx="3220660" cy="369332"/>
          </a:xfrm>
          <a:prstGeom prst="rect">
            <a:avLst/>
          </a:prstGeom>
          <a:solidFill>
            <a:srgbClr val="FFC000"/>
          </a:solidFill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1" u="none" strike="noStrike" kern="1200" cap="none" spc="0" normalizeH="0" baseline="0" noProof="0" dirty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 pitchFamily="34" charset="0"/>
                <a:ea typeface="MS PGothic" pitchFamily="34" charset="-128"/>
              </a:rPr>
              <a:t>Try this on the back page first...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 pitchFamily="34" charset="0"/>
              <a:ea typeface="MS PGothic" pitchFamily="34" charset="-128"/>
            </a:endParaRPr>
          </a:p>
        </p:txBody>
      </p:sp>
      <p:sp>
        <p:nvSpPr>
          <p:cNvPr id="39" name="TextBox 38"/>
          <p:cNvSpPr txBox="1"/>
          <p:nvPr/>
        </p:nvSpPr>
        <p:spPr>
          <a:xfrm rot="21211306">
            <a:off x="759877" y="2400321"/>
            <a:ext cx="7691858" cy="3046988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9600" dirty="0" smtClean="0">
                <a:latin typeface="Algerian" panose="04020705040A02060702" pitchFamily="82" charset="0"/>
              </a:rPr>
              <a:t>Pass </a:t>
            </a:r>
            <a:r>
              <a:rPr lang="en-US" sz="9600" dirty="0" err="1" smtClean="0">
                <a:latin typeface="Algerian" panose="04020705040A02060702" pitchFamily="82" charset="0"/>
              </a:rPr>
              <a:t>thEse</a:t>
            </a:r>
            <a:r>
              <a:rPr lang="en-US" sz="9600" dirty="0" smtClean="0">
                <a:latin typeface="Algerian" panose="04020705040A02060702" pitchFamily="82" charset="0"/>
              </a:rPr>
              <a:t> eastward...</a:t>
            </a:r>
            <a:endParaRPr lang="en-US" sz="9600" dirty="0">
              <a:latin typeface="Algerian" panose="04020705040A02060702" pitchFamily="8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88193962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09" name="Text Box 2"/>
          <p:cNvSpPr txBox="1">
            <a:spLocks noChangeArrowheads="1"/>
          </p:cNvSpPr>
          <p:nvPr/>
        </p:nvSpPr>
        <p:spPr bwMode="auto">
          <a:xfrm>
            <a:off x="228600" y="228600"/>
            <a:ext cx="8347075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9pPr>
          </a:lstStyle>
          <a:p>
            <a:pPr marL="0" marR="0" lvl="0" indent="0" algn="l" defTabSz="914400" rtl="0" eaLnBrk="0" fontAlgn="auto" latinLnBrk="0" hangingPunct="0">
              <a:lnSpc>
                <a:spcPct val="100000"/>
              </a:lnSpc>
              <a:spcBef>
                <a:spcPct val="50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itchFamily="18" charset="0"/>
                <a:ea typeface="MS PGothic" pitchFamily="34" charset="-128"/>
                <a:cs typeface="+mn-cs"/>
              </a:rPr>
              <a:t>Connect </a:t>
            </a:r>
            <a:r>
              <a:rPr kumimoji="0" lang="en-US" altLang="en-US" sz="4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itchFamily="18" charset="0"/>
                <a:ea typeface="MS PGothic" pitchFamily="34" charset="-128"/>
                <a:cs typeface="+mn-cs"/>
              </a:rPr>
              <a:t>4</a:t>
            </a:r>
            <a:r>
              <a:rPr kumimoji="0" lang="en-US" altLang="en-US" sz="3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itchFamily="18" charset="0"/>
                <a:ea typeface="MS PGothic" pitchFamily="34" charset="-128"/>
                <a:cs typeface="+mn-cs"/>
              </a:rPr>
              <a:t>, Part </a:t>
            </a:r>
            <a:r>
              <a:rPr kumimoji="0" lang="en-US" altLang="en-US" sz="4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itchFamily="18" charset="0"/>
                <a:ea typeface="MS PGothic" pitchFamily="34" charset="-128"/>
                <a:cs typeface="+mn-cs"/>
              </a:rPr>
              <a:t>2</a:t>
            </a:r>
            <a:endParaRPr kumimoji="0" lang="en-US" altLang="en-US" sz="42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mbria" pitchFamily="18" charset="0"/>
              <a:ea typeface="MS PGothic" pitchFamily="34" charset="-128"/>
              <a:cs typeface="+mn-cs"/>
            </a:endParaRPr>
          </a:p>
        </p:txBody>
      </p:sp>
      <p:sp>
        <p:nvSpPr>
          <p:cNvPr id="3" name="Text Box 2"/>
          <p:cNvSpPr txBox="1">
            <a:spLocks noChangeArrowheads="1"/>
          </p:cNvSpPr>
          <p:nvPr/>
        </p:nvSpPr>
        <p:spPr bwMode="auto">
          <a:xfrm>
            <a:off x="5169794" y="241957"/>
            <a:ext cx="3394075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9pPr>
          </a:lstStyle>
          <a:p>
            <a:pPr marL="0" marR="0" lvl="0" indent="0" algn="ctr" defTabSz="914400" rtl="0" eaLnBrk="0" fontAlgn="auto" latinLnBrk="0" hangingPunct="0">
              <a:lnSpc>
                <a:spcPct val="100000"/>
              </a:lnSpc>
              <a:spcBef>
                <a:spcPct val="50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MS PGothic" pitchFamily="34" charset="-128"/>
                <a:cs typeface="+mn-cs"/>
              </a:rPr>
              <a:t>hw11pr2.py</a:t>
            </a:r>
            <a:endParaRPr kumimoji="0" lang="en-US" altLang="en-US" sz="42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MS PGothic" pitchFamily="34" charset="-128"/>
              <a:cs typeface="+mn-cs"/>
            </a:endParaRPr>
          </a:p>
        </p:txBody>
      </p:sp>
      <p:sp>
        <p:nvSpPr>
          <p:cNvPr id="4" name="Text Box 2"/>
          <p:cNvSpPr txBox="1">
            <a:spLocks noChangeArrowheads="1"/>
          </p:cNvSpPr>
          <p:nvPr/>
        </p:nvSpPr>
        <p:spPr bwMode="auto">
          <a:xfrm>
            <a:off x="4926170" y="1447800"/>
            <a:ext cx="3148013" cy="369332"/>
          </a:xfrm>
          <a:prstGeom prst="rect">
            <a:avLst/>
          </a:prstGeom>
          <a:solidFill>
            <a:srgbClr val="CCECFF"/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9pPr>
          </a:lstStyle>
          <a:p>
            <a:pPr marL="0" marR="0" lvl="0" indent="0" algn="ctr" defTabSz="914400" rtl="0" eaLnBrk="0" fontAlgn="auto" latinLnBrk="0" hangingPunct="0">
              <a:lnSpc>
                <a:spcPct val="100000"/>
              </a:lnSpc>
              <a:spcBef>
                <a:spcPct val="50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nsolas" panose="020B0609020204030204" pitchFamily="49" charset="0"/>
                <a:ea typeface="MS PGothic" pitchFamily="34" charset="-128"/>
                <a:cs typeface="+mn-cs"/>
              </a:rPr>
              <a:t>colsToWin</a:t>
            </a:r>
            <a:r>
              <a:rPr kumimoji="0" lang="en-US" altLang="en-US" sz="18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nsolas" panose="020B0609020204030204" pitchFamily="49" charset="0"/>
                <a:ea typeface="MS PGothic" pitchFamily="34" charset="-128"/>
                <a:cs typeface="+mn-cs"/>
              </a:rPr>
              <a:t>( self, ox )</a:t>
            </a:r>
            <a:endParaRPr kumimoji="0" lang="en-US" altLang="en-US" sz="18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nsolas" panose="020B0609020204030204" pitchFamily="49" charset="0"/>
              <a:ea typeface="MS PGothic" pitchFamily="34" charset="-128"/>
              <a:cs typeface="+mn-cs"/>
            </a:endParaRPr>
          </a:p>
        </p:txBody>
      </p:sp>
      <p:sp>
        <p:nvSpPr>
          <p:cNvPr id="5" name="Text Box 2"/>
          <p:cNvSpPr txBox="1">
            <a:spLocks noChangeArrowheads="1"/>
          </p:cNvSpPr>
          <p:nvPr/>
        </p:nvSpPr>
        <p:spPr bwMode="auto">
          <a:xfrm>
            <a:off x="4926170" y="4014252"/>
            <a:ext cx="3148013" cy="369332"/>
          </a:xfrm>
          <a:prstGeom prst="rect">
            <a:avLst/>
          </a:prstGeom>
          <a:solidFill>
            <a:srgbClr val="FFCC99"/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9pPr>
          </a:lstStyle>
          <a:p>
            <a:pPr marL="0" marR="0" lvl="0" indent="0" algn="ctr" defTabSz="914400" rtl="0" eaLnBrk="0" fontAlgn="auto" latinLnBrk="0" hangingPunct="0">
              <a:lnSpc>
                <a:spcPct val="100000"/>
              </a:lnSpc>
              <a:spcBef>
                <a:spcPct val="50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nsolas" panose="020B0609020204030204" pitchFamily="49" charset="0"/>
                <a:ea typeface="MS PGothic" pitchFamily="34" charset="-128"/>
                <a:cs typeface="+mn-cs"/>
              </a:rPr>
              <a:t>aiMove</a:t>
            </a:r>
            <a:r>
              <a:rPr kumimoji="0" lang="en-US" altLang="en-US" sz="18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nsolas" panose="020B0609020204030204" pitchFamily="49" charset="0"/>
                <a:ea typeface="MS PGothic" pitchFamily="34" charset="-128"/>
                <a:cs typeface="+mn-cs"/>
              </a:rPr>
              <a:t>( self, ox )</a:t>
            </a:r>
            <a:endParaRPr kumimoji="0" lang="en-US" altLang="en-US" sz="18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nsolas" panose="020B0609020204030204" pitchFamily="49" charset="0"/>
              <a:ea typeface="MS PGothic" pitchFamily="34" charset="-128"/>
              <a:cs typeface="+mn-cs"/>
            </a:endParaRPr>
          </a:p>
        </p:txBody>
      </p:sp>
      <p:sp>
        <p:nvSpPr>
          <p:cNvPr id="6" name="Text Box 2"/>
          <p:cNvSpPr txBox="1">
            <a:spLocks noChangeArrowheads="1"/>
          </p:cNvSpPr>
          <p:nvPr/>
        </p:nvSpPr>
        <p:spPr bwMode="auto">
          <a:xfrm>
            <a:off x="4927243" y="6107668"/>
            <a:ext cx="3148013" cy="369332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9pPr>
          </a:lstStyle>
          <a:p>
            <a:pPr marL="0" marR="0" lvl="0" indent="0" algn="ctr" defTabSz="914400" rtl="0" eaLnBrk="0" fontAlgn="auto" latinLnBrk="0" hangingPunct="0">
              <a:lnSpc>
                <a:spcPct val="100000"/>
              </a:lnSpc>
              <a:spcBef>
                <a:spcPct val="50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nsolas" panose="020B0609020204030204" pitchFamily="49" charset="0"/>
                <a:ea typeface="MS PGothic" pitchFamily="34" charset="-128"/>
                <a:cs typeface="+mn-cs"/>
              </a:rPr>
              <a:t>hostGame</a:t>
            </a:r>
            <a:r>
              <a:rPr kumimoji="0" lang="en-US" altLang="en-US" sz="18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nsolas" panose="020B0609020204030204" pitchFamily="49" charset="0"/>
                <a:ea typeface="MS PGothic" pitchFamily="34" charset="-128"/>
                <a:cs typeface="+mn-cs"/>
              </a:rPr>
              <a:t>( self )</a:t>
            </a:r>
            <a:endParaRPr kumimoji="0" lang="en-US" altLang="en-US" sz="18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nsolas" panose="020B0609020204030204" pitchFamily="49" charset="0"/>
              <a:ea typeface="MS PGothic" pitchFamily="34" charset="-128"/>
              <a:cs typeface="+mn-cs"/>
            </a:endParaRPr>
          </a:p>
        </p:txBody>
      </p:sp>
      <p:sp>
        <p:nvSpPr>
          <p:cNvPr id="103" name="Text Box 147"/>
          <p:cNvSpPr txBox="1">
            <a:spLocks noChangeArrowheads="1"/>
          </p:cNvSpPr>
          <p:nvPr/>
        </p:nvSpPr>
        <p:spPr bwMode="auto">
          <a:xfrm>
            <a:off x="914400" y="4053209"/>
            <a:ext cx="3048000" cy="227139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lnSpc>
                <a:spcPct val="30000"/>
              </a:lnSpc>
              <a:spcBef>
                <a:spcPct val="50000"/>
              </a:spcBef>
              <a:defRPr/>
            </a:pPr>
            <a:r>
              <a:rPr lang="en-US" b="1" dirty="0">
                <a:solidFill>
                  <a:srgbClr val="333399"/>
                </a:solidFill>
                <a:latin typeface="Courier New" pitchFamily="49" charset="0"/>
              </a:rPr>
              <a:t>| | | | | | | |</a:t>
            </a:r>
          </a:p>
          <a:p>
            <a:pPr marL="0" marR="0" lvl="0" indent="0" algn="l" defTabSz="914400" rtl="0" eaLnBrk="0" fontAlgn="base" latinLnBrk="0" hangingPunct="0">
              <a:lnSpc>
                <a:spcPct val="3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 smtClean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Courier New" pitchFamily="49" charset="0"/>
                <a:ea typeface="MS PGothic" pitchFamily="34" charset="-128"/>
                <a:cs typeface="+mn-cs"/>
              </a:rPr>
              <a:t>| | | | | | | </a:t>
            </a: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Courier New" pitchFamily="49" charset="0"/>
                <a:ea typeface="MS PGothic" pitchFamily="34" charset="-128"/>
                <a:cs typeface="+mn-cs"/>
              </a:rPr>
              <a:t>|</a:t>
            </a:r>
          </a:p>
          <a:p>
            <a:pPr marL="0" marR="0" lvl="0" indent="0" algn="l" defTabSz="914400" rtl="0" eaLnBrk="0" fontAlgn="base" latinLnBrk="0" hangingPunct="0">
              <a:lnSpc>
                <a:spcPct val="3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Courier New" pitchFamily="49" charset="0"/>
                <a:ea typeface="MS PGothic" pitchFamily="34" charset="-128"/>
                <a:cs typeface="+mn-cs"/>
              </a:rPr>
              <a:t>| | | | </a:t>
            </a:r>
            <a:r>
              <a:rPr kumimoji="0" lang="en-US" sz="2400" b="1" i="0" u="none" strike="noStrike" kern="1200" cap="none" spc="0" normalizeH="0" baseline="0" noProof="0" dirty="0" smtClean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Courier New" pitchFamily="49" charset="0"/>
                <a:ea typeface="MS PGothic" pitchFamily="34" charset="-128"/>
                <a:cs typeface="+mn-cs"/>
              </a:rPr>
              <a:t>| </a:t>
            </a: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Courier New" pitchFamily="49" charset="0"/>
                <a:ea typeface="MS PGothic" pitchFamily="34" charset="-128"/>
                <a:cs typeface="+mn-cs"/>
              </a:rPr>
              <a:t>| | |</a:t>
            </a:r>
          </a:p>
          <a:p>
            <a:pPr marL="0" marR="0" lvl="0" indent="0" algn="l" defTabSz="914400" rtl="0" eaLnBrk="0" fontAlgn="base" latinLnBrk="0" hangingPunct="0">
              <a:lnSpc>
                <a:spcPct val="3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Courier New" pitchFamily="49" charset="0"/>
                <a:ea typeface="MS PGothic" pitchFamily="34" charset="-128"/>
                <a:cs typeface="+mn-cs"/>
              </a:rPr>
              <a:t>| | | </a:t>
            </a:r>
            <a:r>
              <a:rPr kumimoji="0" lang="en-US" sz="2400" b="1" i="0" u="none" strike="noStrike" kern="1200" cap="none" spc="0" normalizeH="0" baseline="0" noProof="0" dirty="0" smtClean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Courier New" pitchFamily="49" charset="0"/>
                <a:ea typeface="MS PGothic" pitchFamily="34" charset="-128"/>
                <a:cs typeface="+mn-cs"/>
              </a:rPr>
              <a:t>|X| </a:t>
            </a: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Courier New" pitchFamily="49" charset="0"/>
                <a:ea typeface="MS PGothic" pitchFamily="34" charset="-128"/>
                <a:cs typeface="+mn-cs"/>
              </a:rPr>
              <a:t>| | |</a:t>
            </a:r>
          </a:p>
          <a:p>
            <a:pPr marL="0" marR="0" lvl="0" indent="0" algn="l" defTabSz="914400" rtl="0" eaLnBrk="0" fontAlgn="base" latinLnBrk="0" hangingPunct="0">
              <a:lnSpc>
                <a:spcPct val="3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Courier New" pitchFamily="49" charset="0"/>
                <a:ea typeface="MS PGothic" pitchFamily="34" charset="-128"/>
                <a:cs typeface="+mn-cs"/>
              </a:rPr>
              <a:t>| </a:t>
            </a:r>
            <a:r>
              <a:rPr kumimoji="0" lang="en-US" sz="2400" b="1" i="0" u="none" strike="noStrike" kern="1200" cap="none" spc="0" normalizeH="0" baseline="0" noProof="0" dirty="0" smtClean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Courier New" pitchFamily="49" charset="0"/>
                <a:ea typeface="MS PGothic" pitchFamily="34" charset="-128"/>
                <a:cs typeface="+mn-cs"/>
              </a:rPr>
              <a:t>|X|</a:t>
            </a:r>
            <a:r>
              <a:rPr kumimoji="0" lang="en-US" sz="2400" b="1" i="0" u="none" strike="noStrike" kern="1200" cap="none" spc="0" normalizeH="0" noProof="0" dirty="0" smtClean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Courier New" pitchFamily="49" charset="0"/>
                <a:ea typeface="MS PGothic" pitchFamily="34" charset="-128"/>
                <a:cs typeface="+mn-cs"/>
              </a:rPr>
              <a:t> </a:t>
            </a:r>
            <a:r>
              <a:rPr kumimoji="0" lang="en-US" sz="2400" b="1" i="0" u="none" strike="noStrike" kern="1200" cap="none" spc="0" normalizeH="0" baseline="0" noProof="0" dirty="0" smtClean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Courier New" pitchFamily="49" charset="0"/>
                <a:ea typeface="MS PGothic" pitchFamily="34" charset="-128"/>
                <a:cs typeface="+mn-cs"/>
              </a:rPr>
              <a:t>|X| </a:t>
            </a: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Courier New" pitchFamily="49" charset="0"/>
                <a:ea typeface="MS PGothic" pitchFamily="34" charset="-128"/>
                <a:cs typeface="+mn-cs"/>
              </a:rPr>
              <a:t>| | |</a:t>
            </a:r>
          </a:p>
          <a:p>
            <a:pPr marL="0" marR="0" lvl="0" indent="0" algn="l" defTabSz="914400" rtl="0" eaLnBrk="0" fontAlgn="base" latinLnBrk="0" hangingPunct="0">
              <a:lnSpc>
                <a:spcPct val="3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 smtClean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Courier New" pitchFamily="49" charset="0"/>
                <a:ea typeface="MS PGothic" pitchFamily="34" charset="-128"/>
                <a:cs typeface="+mn-cs"/>
              </a:rPr>
              <a:t>|X|O|O|O|</a:t>
            </a:r>
            <a:r>
              <a:rPr kumimoji="0" lang="en-US" sz="2400" b="1" i="0" u="none" strike="noStrike" kern="1200" cap="none" spc="0" normalizeH="0" noProof="0" dirty="0" smtClean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Courier New" pitchFamily="49" charset="0"/>
                <a:ea typeface="MS PGothic" pitchFamily="34" charset="-128"/>
                <a:cs typeface="+mn-cs"/>
              </a:rPr>
              <a:t> </a:t>
            </a:r>
            <a:r>
              <a:rPr kumimoji="0" lang="en-US" sz="2400" b="1" i="0" u="none" strike="noStrike" kern="1200" cap="none" spc="0" normalizeH="0" baseline="0" noProof="0" dirty="0" smtClean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Courier New" pitchFamily="49" charset="0"/>
                <a:ea typeface="MS PGothic" pitchFamily="34" charset="-128"/>
                <a:cs typeface="+mn-cs"/>
              </a:rPr>
              <a:t>|O|</a:t>
            </a:r>
            <a:r>
              <a:rPr kumimoji="0" lang="en-US" sz="2400" b="1" i="0" u="none" strike="noStrike" kern="1200" cap="none" spc="0" normalizeH="0" noProof="0" dirty="0" smtClean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Courier New" pitchFamily="49" charset="0"/>
                <a:ea typeface="MS PGothic" pitchFamily="34" charset="-128"/>
                <a:cs typeface="+mn-cs"/>
              </a:rPr>
              <a:t> </a:t>
            </a:r>
            <a:r>
              <a:rPr kumimoji="0" lang="en-US" sz="2400" b="1" i="0" u="none" strike="noStrike" kern="1200" cap="none" spc="0" normalizeH="0" baseline="0" noProof="0" dirty="0" smtClean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Courier New" pitchFamily="49" charset="0"/>
                <a:ea typeface="MS PGothic" pitchFamily="34" charset="-128"/>
                <a:cs typeface="+mn-cs"/>
              </a:rPr>
              <a:t>|</a:t>
            </a:r>
            <a:endParaRPr kumimoji="0" lang="en-US" sz="2400" b="1" i="0" u="none" strike="noStrike" kern="1200" cap="none" spc="0" normalizeH="0" baseline="0" noProof="0" dirty="0">
              <a:ln>
                <a:noFill/>
              </a:ln>
              <a:solidFill>
                <a:srgbClr val="333399"/>
              </a:solidFill>
              <a:effectLst/>
              <a:uLnTx/>
              <a:uFillTx/>
              <a:latin typeface="Courier New" pitchFamily="49" charset="0"/>
              <a:ea typeface="MS PGothic" pitchFamily="34" charset="-128"/>
              <a:cs typeface="+mn-cs"/>
            </a:endParaRPr>
          </a:p>
          <a:p>
            <a:pPr marL="0" marR="0" lvl="0" indent="0" algn="l" defTabSz="914400" rtl="0" eaLnBrk="0" fontAlgn="base" latinLnBrk="0" hangingPunct="0">
              <a:lnSpc>
                <a:spcPct val="3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Courier New" pitchFamily="49" charset="0"/>
                <a:ea typeface="MS PGothic" pitchFamily="34" charset="-128"/>
                <a:cs typeface="+mn-cs"/>
              </a:rPr>
              <a:t>---------------</a:t>
            </a:r>
          </a:p>
          <a:p>
            <a:pPr marL="0" marR="0" lvl="0" indent="0" algn="l" defTabSz="914400" rtl="0" eaLnBrk="0" fontAlgn="base" latinLnBrk="0" hangingPunct="0">
              <a:lnSpc>
                <a:spcPct val="3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Courier New" pitchFamily="49" charset="0"/>
                <a:ea typeface="MS PGothic" pitchFamily="34" charset="-128"/>
                <a:cs typeface="+mn-cs"/>
              </a:rPr>
              <a:t> 0 1 2 3 4 5 6</a:t>
            </a:r>
          </a:p>
        </p:txBody>
      </p:sp>
      <p:sp>
        <p:nvSpPr>
          <p:cNvPr id="126" name="Text Box 2"/>
          <p:cNvSpPr txBox="1">
            <a:spLocks noChangeArrowheads="1"/>
          </p:cNvSpPr>
          <p:nvPr/>
        </p:nvSpPr>
        <p:spPr bwMode="auto">
          <a:xfrm>
            <a:off x="4876801" y="1941215"/>
            <a:ext cx="3148013" cy="369332"/>
          </a:xfrm>
          <a:prstGeom prst="rect">
            <a:avLst/>
          </a:prstGeom>
          <a:noFill/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9pPr>
          </a:lstStyle>
          <a:p>
            <a:pPr marL="0" marR="0" lvl="0" indent="0" algn="l" defTabSz="914400" rtl="0" eaLnBrk="0" fontAlgn="auto" latinLnBrk="0" hangingPunct="0">
              <a:lnSpc>
                <a:spcPct val="100000"/>
              </a:lnSpc>
              <a:spcBef>
                <a:spcPct val="50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nsolas" panose="020B0609020204030204" pitchFamily="49" charset="0"/>
                <a:ea typeface="MS PGothic" pitchFamily="34" charset="-128"/>
                <a:cs typeface="+mn-cs"/>
              </a:rPr>
              <a:t>b</a:t>
            </a:r>
            <a:r>
              <a:rPr kumimoji="0" lang="en-US" altLang="en-US" sz="1800" b="0" i="0" u="none" strike="noStrike" kern="1200" cap="none" spc="0" normalizeH="0" baseline="0" noProof="0" dirty="0" err="1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nsolas" panose="020B0609020204030204" pitchFamily="49" charset="0"/>
                <a:ea typeface="MS PGothic" pitchFamily="34" charset="-128"/>
                <a:cs typeface="+mn-cs"/>
              </a:rPr>
              <a:t>.colsToWin</a:t>
            </a:r>
            <a:r>
              <a:rPr kumimoji="0" lang="en-US" alt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nsolas" panose="020B0609020204030204" pitchFamily="49" charset="0"/>
                <a:ea typeface="MS PGothic" pitchFamily="34" charset="-128"/>
                <a:cs typeface="+mn-cs"/>
              </a:rPr>
              <a:t>('O')</a:t>
            </a:r>
            <a:endParaRPr kumimoji="0" lang="en-US" altLang="en-US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nsolas" panose="020B0609020204030204" pitchFamily="49" charset="0"/>
              <a:ea typeface="MS PGothic" pitchFamily="34" charset="-128"/>
              <a:cs typeface="+mn-cs"/>
            </a:endParaRPr>
          </a:p>
        </p:txBody>
      </p:sp>
      <p:sp>
        <p:nvSpPr>
          <p:cNvPr id="128" name="Text Box 2"/>
          <p:cNvSpPr txBox="1">
            <a:spLocks noChangeArrowheads="1"/>
          </p:cNvSpPr>
          <p:nvPr/>
        </p:nvSpPr>
        <p:spPr bwMode="auto">
          <a:xfrm>
            <a:off x="4876800" y="2438400"/>
            <a:ext cx="3148013" cy="369332"/>
          </a:xfrm>
          <a:prstGeom prst="rect">
            <a:avLst/>
          </a:prstGeom>
          <a:noFill/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9pPr>
          </a:lstStyle>
          <a:p>
            <a:pPr marL="0" marR="0" lvl="0" indent="0" algn="l" defTabSz="914400" rtl="0" eaLnBrk="0" fontAlgn="auto" latinLnBrk="0" hangingPunct="0">
              <a:lnSpc>
                <a:spcPct val="100000"/>
              </a:lnSpc>
              <a:spcBef>
                <a:spcPct val="50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nsolas" panose="020B0609020204030204" pitchFamily="49" charset="0"/>
                <a:ea typeface="MS PGothic" pitchFamily="34" charset="-128"/>
                <a:cs typeface="+mn-cs"/>
              </a:rPr>
              <a:t>b</a:t>
            </a:r>
            <a:r>
              <a:rPr kumimoji="0" lang="en-US" altLang="en-US" sz="1800" b="0" i="0" u="none" strike="noStrike" kern="1200" cap="none" spc="0" normalizeH="0" baseline="0" noProof="0" dirty="0" err="1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nsolas" panose="020B0609020204030204" pitchFamily="49" charset="0"/>
                <a:ea typeface="MS PGothic" pitchFamily="34" charset="-128"/>
                <a:cs typeface="+mn-cs"/>
              </a:rPr>
              <a:t>.colsToWin</a:t>
            </a:r>
            <a:r>
              <a:rPr kumimoji="0" lang="en-US" alt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nsolas" panose="020B0609020204030204" pitchFamily="49" charset="0"/>
                <a:ea typeface="MS PGothic" pitchFamily="34" charset="-128"/>
                <a:cs typeface="+mn-cs"/>
              </a:rPr>
              <a:t>('X')</a:t>
            </a:r>
            <a:endParaRPr kumimoji="0" lang="en-US" altLang="en-US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nsolas" panose="020B0609020204030204" pitchFamily="49" charset="0"/>
              <a:ea typeface="MS PGothic" pitchFamily="34" charset="-128"/>
              <a:cs typeface="+mn-cs"/>
            </a:endParaRPr>
          </a:p>
        </p:txBody>
      </p:sp>
      <p:sp>
        <p:nvSpPr>
          <p:cNvPr id="130" name="Text Box 2"/>
          <p:cNvSpPr txBox="1">
            <a:spLocks noChangeArrowheads="1"/>
          </p:cNvSpPr>
          <p:nvPr/>
        </p:nvSpPr>
        <p:spPr bwMode="auto">
          <a:xfrm>
            <a:off x="4876801" y="4578634"/>
            <a:ext cx="3148013" cy="369332"/>
          </a:xfrm>
          <a:prstGeom prst="rect">
            <a:avLst/>
          </a:prstGeom>
          <a:noFill/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9pPr>
          </a:lstStyle>
          <a:p>
            <a:pPr marL="0" marR="0" lvl="0" indent="0" algn="l" defTabSz="914400" rtl="0" eaLnBrk="0" fontAlgn="auto" latinLnBrk="0" hangingPunct="0">
              <a:lnSpc>
                <a:spcPct val="100000"/>
              </a:lnSpc>
              <a:spcBef>
                <a:spcPct val="50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nsolas" panose="020B0609020204030204" pitchFamily="49" charset="0"/>
                <a:ea typeface="MS PGothic" pitchFamily="34" charset="-128"/>
                <a:cs typeface="+mn-cs"/>
              </a:rPr>
              <a:t>b</a:t>
            </a:r>
            <a:r>
              <a:rPr kumimoji="0" lang="en-US" altLang="en-US" sz="1800" b="0" i="0" u="none" strike="noStrike" kern="1200" cap="none" spc="0" normalizeH="0" baseline="0" noProof="0" dirty="0" err="1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nsolas" panose="020B0609020204030204" pitchFamily="49" charset="0"/>
                <a:ea typeface="MS PGothic" pitchFamily="34" charset="-128"/>
                <a:cs typeface="+mn-cs"/>
              </a:rPr>
              <a:t>.aiMove</a:t>
            </a:r>
            <a:r>
              <a:rPr kumimoji="0" lang="en-US" alt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nsolas" panose="020B0609020204030204" pitchFamily="49" charset="0"/>
                <a:ea typeface="MS PGothic" pitchFamily="34" charset="-128"/>
                <a:cs typeface="+mn-cs"/>
              </a:rPr>
              <a:t>('O')</a:t>
            </a:r>
            <a:endParaRPr kumimoji="0" lang="en-US" altLang="en-US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nsolas" panose="020B0609020204030204" pitchFamily="49" charset="0"/>
              <a:ea typeface="MS PGothic" pitchFamily="34" charset="-128"/>
              <a:cs typeface="+mn-cs"/>
            </a:endParaRPr>
          </a:p>
        </p:txBody>
      </p:sp>
      <p:sp>
        <p:nvSpPr>
          <p:cNvPr id="131" name="Text Box 2"/>
          <p:cNvSpPr txBox="1">
            <a:spLocks noChangeArrowheads="1"/>
          </p:cNvSpPr>
          <p:nvPr/>
        </p:nvSpPr>
        <p:spPr bwMode="auto">
          <a:xfrm>
            <a:off x="4876800" y="5117068"/>
            <a:ext cx="3148013" cy="369332"/>
          </a:xfrm>
          <a:prstGeom prst="rect">
            <a:avLst/>
          </a:prstGeom>
          <a:noFill/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9pPr>
          </a:lstStyle>
          <a:p>
            <a:pPr marL="0" marR="0" lvl="0" indent="0" algn="l" defTabSz="914400" rtl="0" eaLnBrk="0" fontAlgn="auto" latinLnBrk="0" hangingPunct="0">
              <a:lnSpc>
                <a:spcPct val="100000"/>
              </a:lnSpc>
              <a:spcBef>
                <a:spcPct val="50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nsolas" panose="020B0609020204030204" pitchFamily="49" charset="0"/>
                <a:ea typeface="MS PGothic" pitchFamily="34" charset="-128"/>
                <a:cs typeface="+mn-cs"/>
              </a:rPr>
              <a:t>b</a:t>
            </a:r>
            <a:r>
              <a:rPr kumimoji="0" lang="en-US" altLang="en-US" sz="1800" b="0" i="0" u="none" strike="noStrike" kern="1200" cap="none" spc="0" normalizeH="0" baseline="0" noProof="0" dirty="0" err="1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nsolas" panose="020B0609020204030204" pitchFamily="49" charset="0"/>
                <a:ea typeface="MS PGothic" pitchFamily="34" charset="-128"/>
                <a:cs typeface="+mn-cs"/>
              </a:rPr>
              <a:t>.aiMove</a:t>
            </a:r>
            <a:r>
              <a:rPr kumimoji="0" lang="en-US" alt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nsolas" panose="020B0609020204030204" pitchFamily="49" charset="0"/>
                <a:ea typeface="MS PGothic" pitchFamily="34" charset="-128"/>
                <a:cs typeface="+mn-cs"/>
              </a:rPr>
              <a:t>('X')</a:t>
            </a:r>
            <a:endParaRPr kumimoji="0" lang="en-US" altLang="en-US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nsolas" panose="020B0609020204030204" pitchFamily="49" charset="0"/>
              <a:ea typeface="MS PGothic" pitchFamily="34" charset="-128"/>
              <a:cs typeface="+mn-cs"/>
            </a:endParaRPr>
          </a:p>
        </p:txBody>
      </p:sp>
      <p:sp>
        <p:nvSpPr>
          <p:cNvPr id="21504" name="Rectangle 21503"/>
          <p:cNvSpPr/>
          <p:nvPr/>
        </p:nvSpPr>
        <p:spPr>
          <a:xfrm>
            <a:off x="6346473" y="1159902"/>
            <a:ext cx="1784591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1F497D">
                    <a:lumMod val="60000"/>
                    <a:lumOff val="4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MS PGothic" pitchFamily="34" charset="-128"/>
                <a:cs typeface="+mn-cs"/>
              </a:rPr>
              <a:t>what methods will help?</a:t>
            </a: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1F497D">
                  <a:lumMod val="60000"/>
                  <a:lumOff val="40000"/>
                </a:srgbClr>
              </a:solidFill>
              <a:effectLst/>
              <a:uLnTx/>
              <a:uFillTx/>
              <a:latin typeface="Cambria" panose="02040503050406030204" pitchFamily="18" charset="0"/>
              <a:ea typeface="MS PGothic" pitchFamily="34" charset="-128"/>
              <a:cs typeface="+mn-cs"/>
            </a:endParaRPr>
          </a:p>
        </p:txBody>
      </p:sp>
      <p:sp>
        <p:nvSpPr>
          <p:cNvPr id="133" name="Rectangle 132"/>
          <p:cNvSpPr/>
          <p:nvPr/>
        </p:nvSpPr>
        <p:spPr>
          <a:xfrm>
            <a:off x="6346473" y="3740338"/>
            <a:ext cx="1784591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F79646">
                    <a:lumMod val="60000"/>
                    <a:lumOff val="4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MS PGothic" pitchFamily="34" charset="-128"/>
                <a:cs typeface="+mn-cs"/>
              </a:rPr>
              <a:t>what methods will help?</a:t>
            </a: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F79646">
                  <a:lumMod val="60000"/>
                  <a:lumOff val="40000"/>
                </a:srgbClr>
              </a:solidFill>
              <a:effectLst/>
              <a:uLnTx/>
              <a:uFillTx/>
              <a:latin typeface="Cambria" panose="02040503050406030204" pitchFamily="18" charset="0"/>
              <a:ea typeface="MS PGothic" pitchFamily="34" charset="-128"/>
              <a:cs typeface="+mn-cs"/>
            </a:endParaRPr>
          </a:p>
        </p:txBody>
      </p:sp>
      <p:sp>
        <p:nvSpPr>
          <p:cNvPr id="80" name="Oval 68"/>
          <p:cNvSpPr>
            <a:spLocks noChangeArrowheads="1"/>
          </p:cNvSpPr>
          <p:nvPr/>
        </p:nvSpPr>
        <p:spPr bwMode="auto">
          <a:xfrm>
            <a:off x="1079500" y="1517523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89" name="Oval 69"/>
          <p:cNvSpPr>
            <a:spLocks noChangeArrowheads="1"/>
          </p:cNvSpPr>
          <p:nvPr/>
        </p:nvSpPr>
        <p:spPr bwMode="auto">
          <a:xfrm>
            <a:off x="1079500" y="1879473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0" name="Oval 70"/>
          <p:cNvSpPr>
            <a:spLocks noChangeArrowheads="1"/>
          </p:cNvSpPr>
          <p:nvPr/>
        </p:nvSpPr>
        <p:spPr bwMode="auto">
          <a:xfrm>
            <a:off x="1079500" y="224301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1" name="Oval 71"/>
          <p:cNvSpPr>
            <a:spLocks noChangeArrowheads="1"/>
          </p:cNvSpPr>
          <p:nvPr/>
        </p:nvSpPr>
        <p:spPr bwMode="auto">
          <a:xfrm>
            <a:off x="1079500" y="260654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7" name="Oval 72"/>
          <p:cNvSpPr>
            <a:spLocks noChangeArrowheads="1"/>
          </p:cNvSpPr>
          <p:nvPr/>
        </p:nvSpPr>
        <p:spPr bwMode="auto">
          <a:xfrm>
            <a:off x="1079500" y="297008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32" name="Oval 73"/>
          <p:cNvSpPr>
            <a:spLocks noChangeArrowheads="1"/>
          </p:cNvSpPr>
          <p:nvPr/>
        </p:nvSpPr>
        <p:spPr bwMode="auto">
          <a:xfrm>
            <a:off x="1079500" y="3333623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34" name="Oval 74"/>
          <p:cNvSpPr>
            <a:spLocks noChangeArrowheads="1"/>
          </p:cNvSpPr>
          <p:nvPr/>
        </p:nvSpPr>
        <p:spPr bwMode="auto">
          <a:xfrm>
            <a:off x="1460500" y="1517523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35" name="Oval 75"/>
          <p:cNvSpPr>
            <a:spLocks noChangeArrowheads="1"/>
          </p:cNvSpPr>
          <p:nvPr/>
        </p:nvSpPr>
        <p:spPr bwMode="auto">
          <a:xfrm>
            <a:off x="1460500" y="1879473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36" name="Oval 76"/>
          <p:cNvSpPr>
            <a:spLocks noChangeArrowheads="1"/>
          </p:cNvSpPr>
          <p:nvPr/>
        </p:nvSpPr>
        <p:spPr bwMode="auto">
          <a:xfrm>
            <a:off x="1460500" y="224301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37" name="Oval 77"/>
          <p:cNvSpPr>
            <a:spLocks noChangeArrowheads="1"/>
          </p:cNvSpPr>
          <p:nvPr/>
        </p:nvSpPr>
        <p:spPr bwMode="auto">
          <a:xfrm>
            <a:off x="1460500" y="260654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38" name="Oval 78"/>
          <p:cNvSpPr>
            <a:spLocks noChangeArrowheads="1"/>
          </p:cNvSpPr>
          <p:nvPr/>
        </p:nvSpPr>
        <p:spPr bwMode="auto">
          <a:xfrm>
            <a:off x="1460500" y="2970085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39" name="Oval 79"/>
          <p:cNvSpPr>
            <a:spLocks noChangeArrowheads="1"/>
          </p:cNvSpPr>
          <p:nvPr/>
        </p:nvSpPr>
        <p:spPr bwMode="auto">
          <a:xfrm>
            <a:off x="1841500" y="1517523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40" name="Oval 80"/>
          <p:cNvSpPr>
            <a:spLocks noChangeArrowheads="1"/>
          </p:cNvSpPr>
          <p:nvPr/>
        </p:nvSpPr>
        <p:spPr bwMode="auto">
          <a:xfrm>
            <a:off x="1841500" y="1879473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41" name="Oval 81"/>
          <p:cNvSpPr>
            <a:spLocks noChangeArrowheads="1"/>
          </p:cNvSpPr>
          <p:nvPr/>
        </p:nvSpPr>
        <p:spPr bwMode="auto">
          <a:xfrm>
            <a:off x="1841500" y="224301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42" name="Oval 82"/>
          <p:cNvSpPr>
            <a:spLocks noChangeArrowheads="1"/>
          </p:cNvSpPr>
          <p:nvPr/>
        </p:nvSpPr>
        <p:spPr bwMode="auto">
          <a:xfrm>
            <a:off x="1841500" y="260654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43" name="Oval 83"/>
          <p:cNvSpPr>
            <a:spLocks noChangeArrowheads="1"/>
          </p:cNvSpPr>
          <p:nvPr/>
        </p:nvSpPr>
        <p:spPr bwMode="auto">
          <a:xfrm>
            <a:off x="1841500" y="297008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44" name="Oval 84"/>
          <p:cNvSpPr>
            <a:spLocks noChangeArrowheads="1"/>
          </p:cNvSpPr>
          <p:nvPr/>
        </p:nvSpPr>
        <p:spPr bwMode="auto">
          <a:xfrm>
            <a:off x="2222500" y="1517523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45" name="Oval 85"/>
          <p:cNvSpPr>
            <a:spLocks noChangeArrowheads="1"/>
          </p:cNvSpPr>
          <p:nvPr/>
        </p:nvSpPr>
        <p:spPr bwMode="auto">
          <a:xfrm>
            <a:off x="2222500" y="1879473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46" name="Oval 86"/>
          <p:cNvSpPr>
            <a:spLocks noChangeArrowheads="1"/>
          </p:cNvSpPr>
          <p:nvPr/>
        </p:nvSpPr>
        <p:spPr bwMode="auto">
          <a:xfrm>
            <a:off x="2222500" y="224301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47" name="Oval 87"/>
          <p:cNvSpPr>
            <a:spLocks noChangeArrowheads="1"/>
          </p:cNvSpPr>
          <p:nvPr/>
        </p:nvSpPr>
        <p:spPr bwMode="auto">
          <a:xfrm>
            <a:off x="2222500" y="2606548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48" name="Oval 88"/>
          <p:cNvSpPr>
            <a:spLocks noChangeArrowheads="1"/>
          </p:cNvSpPr>
          <p:nvPr/>
        </p:nvSpPr>
        <p:spPr bwMode="auto">
          <a:xfrm>
            <a:off x="2222500" y="2970085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49" name="Oval 89"/>
          <p:cNvSpPr>
            <a:spLocks noChangeArrowheads="1"/>
          </p:cNvSpPr>
          <p:nvPr/>
        </p:nvSpPr>
        <p:spPr bwMode="auto">
          <a:xfrm>
            <a:off x="2603500" y="1517523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50" name="Oval 90"/>
          <p:cNvSpPr>
            <a:spLocks noChangeArrowheads="1"/>
          </p:cNvSpPr>
          <p:nvPr/>
        </p:nvSpPr>
        <p:spPr bwMode="auto">
          <a:xfrm>
            <a:off x="2603500" y="1879473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51" name="Oval 91"/>
          <p:cNvSpPr>
            <a:spLocks noChangeArrowheads="1"/>
          </p:cNvSpPr>
          <p:nvPr/>
        </p:nvSpPr>
        <p:spPr bwMode="auto">
          <a:xfrm>
            <a:off x="2603500" y="224301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52" name="Oval 92"/>
          <p:cNvSpPr>
            <a:spLocks noChangeArrowheads="1"/>
          </p:cNvSpPr>
          <p:nvPr/>
        </p:nvSpPr>
        <p:spPr bwMode="auto">
          <a:xfrm>
            <a:off x="2603500" y="260654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53" name="Oval 93"/>
          <p:cNvSpPr>
            <a:spLocks noChangeArrowheads="1"/>
          </p:cNvSpPr>
          <p:nvPr/>
        </p:nvSpPr>
        <p:spPr bwMode="auto">
          <a:xfrm>
            <a:off x="2603500" y="3333623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54" name="Oval 94"/>
          <p:cNvSpPr>
            <a:spLocks noChangeArrowheads="1"/>
          </p:cNvSpPr>
          <p:nvPr/>
        </p:nvSpPr>
        <p:spPr bwMode="auto">
          <a:xfrm>
            <a:off x="2984500" y="1517523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55" name="Oval 95"/>
          <p:cNvSpPr>
            <a:spLocks noChangeArrowheads="1"/>
          </p:cNvSpPr>
          <p:nvPr/>
        </p:nvSpPr>
        <p:spPr bwMode="auto">
          <a:xfrm>
            <a:off x="2984500" y="1879473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56" name="Oval 96"/>
          <p:cNvSpPr>
            <a:spLocks noChangeArrowheads="1"/>
          </p:cNvSpPr>
          <p:nvPr/>
        </p:nvSpPr>
        <p:spPr bwMode="auto">
          <a:xfrm>
            <a:off x="2984500" y="224301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57" name="Oval 97"/>
          <p:cNvSpPr>
            <a:spLocks noChangeArrowheads="1"/>
          </p:cNvSpPr>
          <p:nvPr/>
        </p:nvSpPr>
        <p:spPr bwMode="auto">
          <a:xfrm>
            <a:off x="2984500" y="260654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58" name="Oval 98"/>
          <p:cNvSpPr>
            <a:spLocks noChangeArrowheads="1"/>
          </p:cNvSpPr>
          <p:nvPr/>
        </p:nvSpPr>
        <p:spPr bwMode="auto">
          <a:xfrm>
            <a:off x="2984500" y="297008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59" name="Oval 99"/>
          <p:cNvSpPr>
            <a:spLocks noChangeArrowheads="1"/>
          </p:cNvSpPr>
          <p:nvPr/>
        </p:nvSpPr>
        <p:spPr bwMode="auto">
          <a:xfrm>
            <a:off x="3365500" y="1517523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60" name="Oval 100"/>
          <p:cNvSpPr>
            <a:spLocks noChangeArrowheads="1"/>
          </p:cNvSpPr>
          <p:nvPr/>
        </p:nvSpPr>
        <p:spPr bwMode="auto">
          <a:xfrm>
            <a:off x="3365500" y="1879473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61" name="Oval 101"/>
          <p:cNvSpPr>
            <a:spLocks noChangeArrowheads="1"/>
          </p:cNvSpPr>
          <p:nvPr/>
        </p:nvSpPr>
        <p:spPr bwMode="auto">
          <a:xfrm>
            <a:off x="3365500" y="224301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62" name="Oval 102"/>
          <p:cNvSpPr>
            <a:spLocks noChangeArrowheads="1"/>
          </p:cNvSpPr>
          <p:nvPr/>
        </p:nvSpPr>
        <p:spPr bwMode="auto">
          <a:xfrm>
            <a:off x="3365500" y="260654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63" name="Oval 103"/>
          <p:cNvSpPr>
            <a:spLocks noChangeArrowheads="1"/>
          </p:cNvSpPr>
          <p:nvPr/>
        </p:nvSpPr>
        <p:spPr bwMode="auto">
          <a:xfrm>
            <a:off x="3365500" y="297008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64" name="Oval 104"/>
          <p:cNvSpPr>
            <a:spLocks noChangeArrowheads="1"/>
          </p:cNvSpPr>
          <p:nvPr/>
        </p:nvSpPr>
        <p:spPr bwMode="auto">
          <a:xfrm>
            <a:off x="3365500" y="3333623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65" name="Rectangle 105"/>
          <p:cNvSpPr>
            <a:spLocks noChangeArrowheads="1"/>
          </p:cNvSpPr>
          <p:nvPr/>
        </p:nvSpPr>
        <p:spPr bwMode="auto">
          <a:xfrm>
            <a:off x="1019175" y="1433385"/>
            <a:ext cx="2714625" cy="2278063"/>
          </a:xfrm>
          <a:prstGeom prst="rect">
            <a:avLst/>
          </a:prstGeom>
          <a:noFill/>
          <a:ln w="28575">
            <a:solidFill>
              <a:srgbClr val="008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6" name="Oval 120" descr="Dark vertical"/>
          <p:cNvSpPr>
            <a:spLocks noChangeArrowheads="1"/>
          </p:cNvSpPr>
          <p:nvPr/>
        </p:nvSpPr>
        <p:spPr bwMode="auto">
          <a:xfrm>
            <a:off x="1470025" y="3341560"/>
            <a:ext cx="304800" cy="304800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67" name="Oval 121" descr="Dark vertical"/>
          <p:cNvSpPr>
            <a:spLocks noChangeArrowheads="1"/>
          </p:cNvSpPr>
          <p:nvPr/>
        </p:nvSpPr>
        <p:spPr bwMode="auto">
          <a:xfrm>
            <a:off x="1851025" y="3341560"/>
            <a:ext cx="304800" cy="304800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68" name="Oval 122" descr="Dark vertical"/>
          <p:cNvSpPr>
            <a:spLocks noChangeArrowheads="1"/>
          </p:cNvSpPr>
          <p:nvPr/>
        </p:nvSpPr>
        <p:spPr bwMode="auto">
          <a:xfrm>
            <a:off x="2232025" y="3341560"/>
            <a:ext cx="304800" cy="304800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69" name="Oval 123" descr="Dark vertical"/>
          <p:cNvSpPr>
            <a:spLocks noChangeArrowheads="1"/>
          </p:cNvSpPr>
          <p:nvPr/>
        </p:nvSpPr>
        <p:spPr bwMode="auto">
          <a:xfrm>
            <a:off x="2603500" y="298278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70" name="Oval 124" descr="Dark vertical"/>
          <p:cNvSpPr>
            <a:spLocks noChangeArrowheads="1"/>
          </p:cNvSpPr>
          <p:nvPr/>
        </p:nvSpPr>
        <p:spPr bwMode="auto">
          <a:xfrm>
            <a:off x="2984500" y="3327273"/>
            <a:ext cx="304800" cy="304800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7" name="Right Arrow 6"/>
          <p:cNvSpPr/>
          <p:nvPr/>
        </p:nvSpPr>
        <p:spPr bwMode="auto">
          <a:xfrm rot="2227492">
            <a:off x="4712900" y="1109200"/>
            <a:ext cx="549660" cy="460612"/>
          </a:xfrm>
          <a:prstGeom prst="rightArrow">
            <a:avLst/>
          </a:prstGeom>
          <a:solidFill>
            <a:srgbClr val="0B04FF"/>
          </a:solidFill>
          <a:ln w="9525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itchFamily="-106" charset="0"/>
              <a:ea typeface="ＭＳ Ｐゴシック" pitchFamily="-106" charset="-128"/>
              <a:cs typeface="ＭＳ Ｐゴシック" pitchFamily="-106" charset="-128"/>
            </a:endParaRPr>
          </a:p>
        </p:txBody>
      </p:sp>
      <p:sp>
        <p:nvSpPr>
          <p:cNvPr id="171" name="Text Box 2"/>
          <p:cNvSpPr txBox="1">
            <a:spLocks noChangeArrowheads="1"/>
          </p:cNvSpPr>
          <p:nvPr/>
        </p:nvSpPr>
        <p:spPr bwMode="auto">
          <a:xfrm>
            <a:off x="3962400" y="685665"/>
            <a:ext cx="1775924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9pPr>
          </a:lstStyle>
          <a:p>
            <a:pPr marL="0" marR="0" lvl="0" indent="0" algn="ctr" defTabSz="914400" rtl="0" eaLnBrk="0" fontAlgn="auto" latinLnBrk="0" hangingPunct="0">
              <a:lnSpc>
                <a:spcPct val="100000"/>
              </a:lnSpc>
              <a:spcBef>
                <a:spcPct val="50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b="0" i="0" u="none" strike="noStrike" kern="1200" cap="none" spc="0" normalizeH="0" baseline="0" noProof="0" dirty="0" smtClean="0">
                <a:ln>
                  <a:noFill/>
                </a:ln>
                <a:solidFill>
                  <a:srgbClr val="0B04FF"/>
                </a:solidFill>
                <a:effectLst/>
                <a:uLnTx/>
                <a:uFillTx/>
                <a:latin typeface="Calibri"/>
                <a:ea typeface="MS PGothic" pitchFamily="34" charset="-128"/>
                <a:cs typeface="+mn-cs"/>
              </a:rPr>
              <a:t>1 ply + 2 ply</a:t>
            </a:r>
            <a:endParaRPr kumimoji="0" lang="en-US" altLang="en-US" sz="3600" b="1" i="0" u="none" strike="noStrike" kern="1200" cap="none" spc="0" normalizeH="0" baseline="0" noProof="0" dirty="0">
              <a:ln>
                <a:noFill/>
              </a:ln>
              <a:solidFill>
                <a:srgbClr val="0B04FF"/>
              </a:solidFill>
              <a:effectLst/>
              <a:uLnTx/>
              <a:uFillTx/>
              <a:latin typeface="Calibri"/>
              <a:ea typeface="MS PGothic" pitchFamily="34" charset="-128"/>
              <a:cs typeface="+mn-cs"/>
            </a:endParaRPr>
          </a:p>
        </p:txBody>
      </p:sp>
      <p:sp>
        <p:nvSpPr>
          <p:cNvPr id="173" name="Text Box 2"/>
          <p:cNvSpPr txBox="1">
            <a:spLocks noChangeArrowheads="1"/>
          </p:cNvSpPr>
          <p:nvPr/>
        </p:nvSpPr>
        <p:spPr bwMode="auto">
          <a:xfrm>
            <a:off x="3835736" y="3201572"/>
            <a:ext cx="1551639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9pPr>
          </a:lstStyle>
          <a:p>
            <a:pPr marL="0" marR="0" lvl="0" indent="0" algn="ctr" defTabSz="914400" rtl="0" eaLnBrk="0" fontAlgn="auto" latinLnBrk="0" hangingPunct="0">
              <a:lnSpc>
                <a:spcPct val="100000"/>
              </a:lnSpc>
              <a:spcBef>
                <a:spcPct val="50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 dirty="0" smtClean="0">
                <a:ln>
                  <a:noFill/>
                </a:ln>
                <a:solidFill>
                  <a:srgbClr val="CC3300"/>
                </a:solidFill>
                <a:effectLst/>
                <a:uLnTx/>
                <a:uFillTx/>
                <a:latin typeface="Calibri"/>
                <a:ea typeface="MS PGothic" pitchFamily="34" charset="-128"/>
                <a:cs typeface="+mn-cs"/>
              </a:rPr>
              <a:t>intuition-based</a:t>
            </a:r>
            <a:r>
              <a:rPr kumimoji="0" lang="en-US" altLang="en-US" sz="1600" b="0" i="0" u="none" strike="noStrike" kern="1200" cap="none" spc="0" normalizeH="0" noProof="0" dirty="0" smtClean="0">
                <a:ln>
                  <a:noFill/>
                </a:ln>
                <a:solidFill>
                  <a:srgbClr val="CC3300"/>
                </a:solidFill>
                <a:effectLst/>
                <a:uLnTx/>
                <a:uFillTx/>
                <a:latin typeface="Calibri"/>
                <a:ea typeface="MS PGothic" pitchFamily="34" charset="-128"/>
                <a:cs typeface="+mn-cs"/>
              </a:rPr>
              <a:t> tiebreaking</a:t>
            </a:r>
            <a:endParaRPr kumimoji="0" lang="en-US" altLang="en-US" b="1" i="0" u="none" strike="noStrike" kern="1200" cap="none" spc="0" normalizeH="0" baseline="0" noProof="0" dirty="0">
              <a:ln>
                <a:noFill/>
              </a:ln>
              <a:solidFill>
                <a:srgbClr val="CC3300"/>
              </a:solidFill>
              <a:effectLst/>
              <a:uLnTx/>
              <a:uFillTx/>
              <a:latin typeface="Calibri"/>
              <a:ea typeface="MS PGothic" pitchFamily="34" charset="-128"/>
              <a:cs typeface="+mn-cs"/>
            </a:endParaRPr>
          </a:p>
        </p:txBody>
      </p:sp>
      <p:sp>
        <p:nvSpPr>
          <p:cNvPr id="174" name="Right Arrow 173"/>
          <p:cNvSpPr/>
          <p:nvPr/>
        </p:nvSpPr>
        <p:spPr bwMode="auto">
          <a:xfrm rot="2227492">
            <a:off x="4754414" y="3793047"/>
            <a:ext cx="549660" cy="460612"/>
          </a:xfrm>
          <a:prstGeom prst="rightArrow">
            <a:avLst/>
          </a:prstGeom>
          <a:solidFill>
            <a:srgbClr val="CC3300"/>
          </a:solidFill>
          <a:ln w="9525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itchFamily="-106" charset="0"/>
              <a:ea typeface="ＭＳ Ｐゴシック" pitchFamily="-106" charset="-128"/>
              <a:cs typeface="ＭＳ Ｐゴシック" pitchFamily="-106" charset="-128"/>
            </a:endParaRPr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" name="Ink 1"/>
              <p14:cNvContentPartPr/>
              <p14:nvPr/>
            </p14:nvContentPartPr>
            <p14:xfrm>
              <a:off x="4367520" y="849960"/>
              <a:ext cx="4472640" cy="5624640"/>
            </p14:xfrm>
          </p:contentPart>
        </mc:Choice>
        <mc:Fallback xmlns="">
          <p:pic>
            <p:nvPicPr>
              <p:cNvPr id="2" name="Ink 1"/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351680" y="833760"/>
                <a:ext cx="4494960" cy="56577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52244341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6" name="Text Box 49"/>
          <p:cNvSpPr txBox="1">
            <a:spLocks noChangeArrowheads="1"/>
          </p:cNvSpPr>
          <p:nvPr/>
        </p:nvSpPr>
        <p:spPr bwMode="auto">
          <a:xfrm>
            <a:off x="304800" y="152400"/>
            <a:ext cx="4419600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4000" i="1" dirty="0" err="1" smtClean="0">
                <a:solidFill>
                  <a:srgbClr val="000000"/>
                </a:solidFill>
                <a:latin typeface="Cambria" pitchFamily="18" charset="0"/>
              </a:rPr>
              <a:t>SnowAlien</a:t>
            </a:r>
            <a:r>
              <a:rPr lang="en-US" sz="4000" i="1" dirty="0" smtClean="0">
                <a:solidFill>
                  <a:srgbClr val="000000"/>
                </a:solidFill>
                <a:latin typeface="Cambria" pitchFamily="18" charset="0"/>
              </a:rPr>
              <a:t>!</a:t>
            </a:r>
            <a:endParaRPr lang="en-US" sz="4000" i="1" dirty="0">
              <a:solidFill>
                <a:srgbClr val="000000"/>
              </a:solidFill>
              <a:latin typeface="Cambria" pitchFamily="18" charset="0"/>
            </a:endParaRPr>
          </a:p>
        </p:txBody>
      </p:sp>
      <p:pic>
        <p:nvPicPr>
          <p:cNvPr id="2" name="Picture 1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1465" y="924238"/>
            <a:ext cx="9144000" cy="5825328"/>
          </a:xfrm>
          <a:prstGeom prst="rect">
            <a:avLst/>
          </a:prstGeom>
        </p:spPr>
      </p:pic>
      <p:sp>
        <p:nvSpPr>
          <p:cNvPr id="8" name="TextBox 7"/>
          <p:cNvSpPr txBox="1"/>
          <p:nvPr/>
        </p:nvSpPr>
        <p:spPr>
          <a:xfrm rot="408385">
            <a:off x="260476" y="5318312"/>
            <a:ext cx="4928316" cy="830997"/>
          </a:xfrm>
          <a:prstGeom prst="rect">
            <a:avLst/>
          </a:prstGeom>
          <a:solidFill>
            <a:srgbClr val="CCECFF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dirty="0" smtClean="0"/>
              <a:t>It's winter! (for Claremont, at least)</a:t>
            </a:r>
          </a:p>
          <a:p>
            <a:pPr algn="ctr"/>
            <a:r>
              <a:rPr lang="en-US" dirty="0" smtClean="0"/>
              <a:t>~ this means </a:t>
            </a:r>
            <a:r>
              <a:rPr lang="en-US" i="1" dirty="0" smtClean="0"/>
              <a:t>projects...</a:t>
            </a:r>
            <a:endParaRPr lang="en-US" dirty="0"/>
          </a:p>
        </p:txBody>
      </p:sp>
      <p:pic>
        <p:nvPicPr>
          <p:cNvPr id="9" name="Picture 8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491556" y="928357"/>
            <a:ext cx="3327314" cy="4191000"/>
          </a:xfrm>
          <a:prstGeom prst="rect">
            <a:avLst/>
          </a:prstGeom>
          <a:ln w="57150">
            <a:solidFill>
              <a:schemeClr val="bg1"/>
            </a:solidFill>
          </a:ln>
        </p:spPr>
      </p:pic>
    </p:spTree>
    <p:extLst>
      <p:ext uri="{BB962C8B-B14F-4D97-AF65-F5344CB8AC3E}">
        <p14:creationId xmlns:p14="http://schemas.microsoft.com/office/powerpoint/2010/main" val="300717554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" name="Text Box 5"/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381000" y="304800"/>
            <a:ext cx="7620000" cy="7078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MS PGothic" pitchFamily="34" charset="-128"/>
              </a:rPr>
              <a:t>C4 AI ~ </a:t>
            </a:r>
            <a:r>
              <a:rPr kumimoji="0" lang="en-US" sz="4000" b="0" i="0" u="none" strike="noStrike" kern="1200" cap="none" spc="0" normalizeH="0" baseline="0" noProof="0" dirty="0" smtClean="0">
                <a:ln>
                  <a:noFill/>
                </a:ln>
                <a:solidFill>
                  <a:srgbClr val="CC3300"/>
                </a:solidFill>
                <a:effectLst/>
                <a:uLnTx/>
                <a:uFillTx/>
                <a:latin typeface="Cambria" panose="02040503050406030204" pitchFamily="18" charset="0"/>
                <a:ea typeface="MS PGothic" pitchFamily="34" charset="-128"/>
              </a:rPr>
              <a:t>"intuitive" </a:t>
            </a:r>
            <a:r>
              <a:rPr kumimoji="0" lang="en-US" sz="40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MS PGothic" pitchFamily="34" charset="-128"/>
              </a:rPr>
              <a:t>moves?</a:t>
            </a:r>
            <a:endParaRPr kumimoji="0" lang="en-US" sz="4000" b="1" i="1" u="none" strike="noStrike" kern="1200" cap="none" spc="0" normalizeH="0" baseline="0" noProof="0" dirty="0">
              <a:ln>
                <a:noFill/>
              </a:ln>
              <a:solidFill>
                <a:srgbClr val="333399"/>
              </a:solidFill>
              <a:effectLst/>
              <a:uLnTx/>
              <a:uFillTx/>
              <a:latin typeface="Cambria" panose="02040503050406030204" pitchFamily="18" charset="0"/>
              <a:ea typeface="MS PGothic" pitchFamily="34" charset="-128"/>
            </a:endParaRPr>
          </a:p>
        </p:txBody>
      </p:sp>
      <p:sp>
        <p:nvSpPr>
          <p:cNvPr id="70" name="Text Box 50"/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4953000" y="2362200"/>
            <a:ext cx="3048000" cy="256685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4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Courier New" pitchFamily="49" charset="0"/>
                <a:ea typeface="MS PGothic" pitchFamily="34" charset="-128"/>
              </a:rPr>
              <a:t>| | | | | | | |</a:t>
            </a:r>
          </a:p>
          <a:p>
            <a:pPr marL="0" marR="0" lvl="0" indent="0" algn="l" defTabSz="914400" rtl="0" eaLnBrk="0" fontAlgn="base" latinLnBrk="0" hangingPunct="0">
              <a:lnSpc>
                <a:spcPct val="4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Courier New" pitchFamily="49" charset="0"/>
                <a:ea typeface="MS PGothic" pitchFamily="34" charset="-128"/>
              </a:rPr>
              <a:t>| | | | | | | |</a:t>
            </a:r>
          </a:p>
          <a:p>
            <a:pPr marL="0" marR="0" lvl="0" indent="0" algn="l" defTabSz="914400" rtl="0" eaLnBrk="0" fontAlgn="base" latinLnBrk="0" hangingPunct="0">
              <a:lnSpc>
                <a:spcPct val="4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Courier New" pitchFamily="49" charset="0"/>
                <a:ea typeface="MS PGothic" pitchFamily="34" charset="-128"/>
              </a:rPr>
              <a:t>| | | | | | | |</a:t>
            </a:r>
          </a:p>
          <a:p>
            <a:pPr marL="0" marR="0" lvl="0" indent="0" algn="l" defTabSz="914400" rtl="0" eaLnBrk="0" fontAlgn="base" latinLnBrk="0" hangingPunct="0">
              <a:lnSpc>
                <a:spcPct val="4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Courier New" pitchFamily="49" charset="0"/>
                <a:ea typeface="MS PGothic" pitchFamily="34" charset="-128"/>
              </a:rPr>
              <a:t>| | | </a:t>
            </a:r>
            <a:r>
              <a:rPr kumimoji="0" lang="en-US" sz="2400" b="1" i="0" u="none" strike="noStrike" kern="1200" cap="none" spc="0" normalizeH="0" baseline="0" noProof="0" dirty="0" smtClean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Courier New" pitchFamily="49" charset="0"/>
                <a:ea typeface="MS PGothic" pitchFamily="34" charset="-128"/>
              </a:rPr>
              <a:t>|O| </a:t>
            </a: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Courier New" pitchFamily="49" charset="0"/>
                <a:ea typeface="MS PGothic" pitchFamily="34" charset="-128"/>
              </a:rPr>
              <a:t>| | |</a:t>
            </a:r>
          </a:p>
          <a:p>
            <a:pPr marL="0" marR="0" lvl="0" indent="0" algn="l" defTabSz="914400" rtl="0" eaLnBrk="0" fontAlgn="base" latinLnBrk="0" hangingPunct="0">
              <a:lnSpc>
                <a:spcPct val="4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Courier New" pitchFamily="49" charset="0"/>
                <a:ea typeface="MS PGothic" pitchFamily="34" charset="-128"/>
              </a:rPr>
              <a:t>| </a:t>
            </a:r>
            <a:r>
              <a:rPr kumimoji="0" lang="en-US" sz="2400" b="1" i="0" u="none" strike="noStrike" kern="1200" cap="none" spc="0" normalizeH="0" baseline="0" noProof="0" dirty="0" smtClean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Courier New" pitchFamily="49" charset="0"/>
                <a:ea typeface="MS PGothic" pitchFamily="34" charset="-128"/>
              </a:rPr>
              <a:t>|O| </a:t>
            </a: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Courier New" pitchFamily="49" charset="0"/>
                <a:ea typeface="MS PGothic" pitchFamily="34" charset="-128"/>
              </a:rPr>
              <a:t>|</a:t>
            </a:r>
            <a:r>
              <a:rPr kumimoji="0" lang="en-US" sz="2400" b="1" i="0" u="none" strike="noStrike" kern="1200" cap="none" spc="0" normalizeH="0" baseline="0" noProof="0" dirty="0" smtClean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Courier New" pitchFamily="49" charset="0"/>
                <a:ea typeface="MS PGothic" pitchFamily="34" charset="-128"/>
              </a:rPr>
              <a:t>X| |X| </a:t>
            </a: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Courier New" pitchFamily="49" charset="0"/>
                <a:ea typeface="MS PGothic" pitchFamily="34" charset="-128"/>
              </a:rPr>
              <a:t>|</a:t>
            </a:r>
          </a:p>
          <a:p>
            <a:pPr marL="0" marR="0" lvl="0" indent="0" algn="l" defTabSz="914400" rtl="0" eaLnBrk="0" fontAlgn="base" latinLnBrk="0" hangingPunct="0">
              <a:lnSpc>
                <a:spcPct val="4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Courier New" pitchFamily="49" charset="0"/>
                <a:ea typeface="MS PGothic" pitchFamily="34" charset="-128"/>
              </a:rPr>
              <a:t>|</a:t>
            </a:r>
            <a:r>
              <a:rPr kumimoji="0" lang="en-US" sz="2400" b="1" i="0" u="none" strike="noStrike" kern="1200" cap="none" spc="0" normalizeH="0" baseline="0" noProof="0" dirty="0" smtClean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Courier New" pitchFamily="49" charset="0"/>
                <a:ea typeface="MS PGothic" pitchFamily="34" charset="-128"/>
              </a:rPr>
              <a:t>X|O|O|X|X|O| |</a:t>
            </a:r>
            <a:endParaRPr kumimoji="0" lang="en-US" sz="2400" b="1" i="0" u="none" strike="noStrike" kern="1200" cap="none" spc="0" normalizeH="0" baseline="0" noProof="0" dirty="0">
              <a:ln>
                <a:noFill/>
              </a:ln>
              <a:solidFill>
                <a:srgbClr val="333399"/>
              </a:solidFill>
              <a:effectLst/>
              <a:uLnTx/>
              <a:uFillTx/>
              <a:latin typeface="Courier New" pitchFamily="49" charset="0"/>
              <a:ea typeface="MS PGothic" pitchFamily="34" charset="-128"/>
            </a:endParaRPr>
          </a:p>
          <a:p>
            <a:pPr marL="0" marR="0" lvl="0" indent="0" algn="l" defTabSz="914400" rtl="0" eaLnBrk="0" fontAlgn="base" latinLnBrk="0" hangingPunct="0">
              <a:lnSpc>
                <a:spcPct val="4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Courier New" pitchFamily="49" charset="0"/>
                <a:ea typeface="MS PGothic" pitchFamily="34" charset="-128"/>
              </a:rPr>
              <a:t>---------------</a:t>
            </a:r>
          </a:p>
          <a:p>
            <a:pPr marL="0" marR="0" lvl="0" indent="0" algn="l" defTabSz="914400" rtl="0" eaLnBrk="0" fontAlgn="base" latinLnBrk="0" hangingPunct="0">
              <a:lnSpc>
                <a:spcPct val="4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Courier New" pitchFamily="49" charset="0"/>
                <a:ea typeface="MS PGothic" pitchFamily="34" charset="-128"/>
              </a:rPr>
              <a:t> 0 1 2 3 4 5 6</a:t>
            </a:r>
          </a:p>
        </p:txBody>
      </p:sp>
      <p:sp>
        <p:nvSpPr>
          <p:cNvPr id="72" name="Oval 68"/>
          <p:cNvSpPr>
            <a:spLocks noChangeArrowheads="1"/>
          </p:cNvSpPr>
          <p:nvPr/>
        </p:nvSpPr>
        <p:spPr bwMode="auto">
          <a:xfrm>
            <a:off x="1355725" y="222567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</a:endParaRPr>
          </a:p>
        </p:txBody>
      </p:sp>
      <p:sp>
        <p:nvSpPr>
          <p:cNvPr id="73" name="Oval 69"/>
          <p:cNvSpPr>
            <a:spLocks noChangeArrowheads="1"/>
          </p:cNvSpPr>
          <p:nvPr/>
        </p:nvSpPr>
        <p:spPr bwMode="auto">
          <a:xfrm>
            <a:off x="1355725" y="258762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</a:endParaRPr>
          </a:p>
        </p:txBody>
      </p:sp>
      <p:sp>
        <p:nvSpPr>
          <p:cNvPr id="74" name="Oval 70"/>
          <p:cNvSpPr>
            <a:spLocks noChangeArrowheads="1"/>
          </p:cNvSpPr>
          <p:nvPr/>
        </p:nvSpPr>
        <p:spPr bwMode="auto">
          <a:xfrm>
            <a:off x="1355725" y="2951162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</a:endParaRPr>
          </a:p>
        </p:txBody>
      </p:sp>
      <p:sp>
        <p:nvSpPr>
          <p:cNvPr id="75" name="Oval 71"/>
          <p:cNvSpPr>
            <a:spLocks noChangeArrowheads="1"/>
          </p:cNvSpPr>
          <p:nvPr/>
        </p:nvSpPr>
        <p:spPr bwMode="auto">
          <a:xfrm>
            <a:off x="1355725" y="331470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</a:endParaRPr>
          </a:p>
        </p:txBody>
      </p:sp>
      <p:sp>
        <p:nvSpPr>
          <p:cNvPr id="76" name="Oval 72"/>
          <p:cNvSpPr>
            <a:spLocks noChangeArrowheads="1"/>
          </p:cNvSpPr>
          <p:nvPr/>
        </p:nvSpPr>
        <p:spPr bwMode="auto">
          <a:xfrm>
            <a:off x="1355725" y="3678237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</a:endParaRPr>
          </a:p>
        </p:txBody>
      </p:sp>
      <p:sp>
        <p:nvSpPr>
          <p:cNvPr id="77" name="Oval 73"/>
          <p:cNvSpPr>
            <a:spLocks noChangeArrowheads="1"/>
          </p:cNvSpPr>
          <p:nvPr/>
        </p:nvSpPr>
        <p:spPr bwMode="auto">
          <a:xfrm>
            <a:off x="1355725" y="4041775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</a:endParaRPr>
          </a:p>
        </p:txBody>
      </p:sp>
      <p:sp>
        <p:nvSpPr>
          <p:cNvPr id="78" name="Oval 74"/>
          <p:cNvSpPr>
            <a:spLocks noChangeArrowheads="1"/>
          </p:cNvSpPr>
          <p:nvPr/>
        </p:nvSpPr>
        <p:spPr bwMode="auto">
          <a:xfrm>
            <a:off x="1736725" y="222567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</a:endParaRPr>
          </a:p>
        </p:txBody>
      </p:sp>
      <p:sp>
        <p:nvSpPr>
          <p:cNvPr id="79" name="Oval 75"/>
          <p:cNvSpPr>
            <a:spLocks noChangeArrowheads="1"/>
          </p:cNvSpPr>
          <p:nvPr/>
        </p:nvSpPr>
        <p:spPr bwMode="auto">
          <a:xfrm>
            <a:off x="1736725" y="258762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</a:endParaRPr>
          </a:p>
        </p:txBody>
      </p:sp>
      <p:sp>
        <p:nvSpPr>
          <p:cNvPr id="80" name="Oval 76"/>
          <p:cNvSpPr>
            <a:spLocks noChangeArrowheads="1"/>
          </p:cNvSpPr>
          <p:nvPr/>
        </p:nvSpPr>
        <p:spPr bwMode="auto">
          <a:xfrm>
            <a:off x="1736725" y="2951162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</a:endParaRPr>
          </a:p>
        </p:txBody>
      </p:sp>
      <p:sp>
        <p:nvSpPr>
          <p:cNvPr id="81" name="Oval 77"/>
          <p:cNvSpPr>
            <a:spLocks noChangeArrowheads="1"/>
          </p:cNvSpPr>
          <p:nvPr/>
        </p:nvSpPr>
        <p:spPr bwMode="auto">
          <a:xfrm>
            <a:off x="1736725" y="331470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</a:endParaRPr>
          </a:p>
        </p:txBody>
      </p:sp>
      <p:sp>
        <p:nvSpPr>
          <p:cNvPr id="82" name="Oval 78"/>
          <p:cNvSpPr>
            <a:spLocks noChangeArrowheads="1"/>
          </p:cNvSpPr>
          <p:nvPr/>
        </p:nvSpPr>
        <p:spPr bwMode="auto">
          <a:xfrm>
            <a:off x="1736725" y="3678237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</a:endParaRPr>
          </a:p>
        </p:txBody>
      </p:sp>
      <p:sp>
        <p:nvSpPr>
          <p:cNvPr id="83" name="Oval 79"/>
          <p:cNvSpPr>
            <a:spLocks noChangeArrowheads="1"/>
          </p:cNvSpPr>
          <p:nvPr/>
        </p:nvSpPr>
        <p:spPr bwMode="auto">
          <a:xfrm>
            <a:off x="2117725" y="222567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</a:endParaRPr>
          </a:p>
        </p:txBody>
      </p:sp>
      <p:sp>
        <p:nvSpPr>
          <p:cNvPr id="84" name="Oval 80"/>
          <p:cNvSpPr>
            <a:spLocks noChangeArrowheads="1"/>
          </p:cNvSpPr>
          <p:nvPr/>
        </p:nvSpPr>
        <p:spPr bwMode="auto">
          <a:xfrm>
            <a:off x="2117725" y="258762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</a:endParaRPr>
          </a:p>
        </p:txBody>
      </p:sp>
      <p:sp>
        <p:nvSpPr>
          <p:cNvPr id="85" name="Oval 81"/>
          <p:cNvSpPr>
            <a:spLocks noChangeArrowheads="1"/>
          </p:cNvSpPr>
          <p:nvPr/>
        </p:nvSpPr>
        <p:spPr bwMode="auto">
          <a:xfrm>
            <a:off x="2117725" y="2951162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</a:endParaRPr>
          </a:p>
        </p:txBody>
      </p:sp>
      <p:sp>
        <p:nvSpPr>
          <p:cNvPr id="86" name="Oval 82"/>
          <p:cNvSpPr>
            <a:spLocks noChangeArrowheads="1"/>
          </p:cNvSpPr>
          <p:nvPr/>
        </p:nvSpPr>
        <p:spPr bwMode="auto">
          <a:xfrm>
            <a:off x="2117725" y="331470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</a:endParaRPr>
          </a:p>
        </p:txBody>
      </p:sp>
      <p:sp>
        <p:nvSpPr>
          <p:cNvPr id="87" name="Oval 83"/>
          <p:cNvSpPr>
            <a:spLocks noChangeArrowheads="1"/>
          </p:cNvSpPr>
          <p:nvPr/>
        </p:nvSpPr>
        <p:spPr bwMode="auto">
          <a:xfrm>
            <a:off x="2117725" y="3678237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</a:endParaRPr>
          </a:p>
        </p:txBody>
      </p:sp>
      <p:sp>
        <p:nvSpPr>
          <p:cNvPr id="88" name="Oval 84"/>
          <p:cNvSpPr>
            <a:spLocks noChangeArrowheads="1"/>
          </p:cNvSpPr>
          <p:nvPr/>
        </p:nvSpPr>
        <p:spPr bwMode="auto">
          <a:xfrm>
            <a:off x="2498725" y="222567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</a:endParaRPr>
          </a:p>
        </p:txBody>
      </p:sp>
      <p:sp>
        <p:nvSpPr>
          <p:cNvPr id="89" name="Oval 85"/>
          <p:cNvSpPr>
            <a:spLocks noChangeArrowheads="1"/>
          </p:cNvSpPr>
          <p:nvPr/>
        </p:nvSpPr>
        <p:spPr bwMode="auto">
          <a:xfrm>
            <a:off x="2498725" y="258762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</a:endParaRPr>
          </a:p>
        </p:txBody>
      </p:sp>
      <p:sp>
        <p:nvSpPr>
          <p:cNvPr id="90" name="Oval 86"/>
          <p:cNvSpPr>
            <a:spLocks noChangeArrowheads="1"/>
          </p:cNvSpPr>
          <p:nvPr/>
        </p:nvSpPr>
        <p:spPr bwMode="auto">
          <a:xfrm>
            <a:off x="2498725" y="2951162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</a:endParaRPr>
          </a:p>
        </p:txBody>
      </p:sp>
      <p:sp>
        <p:nvSpPr>
          <p:cNvPr id="91" name="Oval 87"/>
          <p:cNvSpPr>
            <a:spLocks noChangeArrowheads="1"/>
          </p:cNvSpPr>
          <p:nvPr/>
        </p:nvSpPr>
        <p:spPr bwMode="auto">
          <a:xfrm>
            <a:off x="2498725" y="3314700"/>
            <a:ext cx="304800" cy="304800"/>
          </a:xfrm>
          <a:prstGeom prst="ellips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</a:endParaRPr>
          </a:p>
        </p:txBody>
      </p:sp>
      <p:sp>
        <p:nvSpPr>
          <p:cNvPr id="92" name="Oval 88"/>
          <p:cNvSpPr>
            <a:spLocks noChangeArrowheads="1"/>
          </p:cNvSpPr>
          <p:nvPr/>
        </p:nvSpPr>
        <p:spPr bwMode="auto">
          <a:xfrm>
            <a:off x="2498725" y="3678237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</a:endParaRPr>
          </a:p>
        </p:txBody>
      </p:sp>
      <p:sp>
        <p:nvSpPr>
          <p:cNvPr id="93" name="Oval 89"/>
          <p:cNvSpPr>
            <a:spLocks noChangeArrowheads="1"/>
          </p:cNvSpPr>
          <p:nvPr/>
        </p:nvSpPr>
        <p:spPr bwMode="auto">
          <a:xfrm>
            <a:off x="2879725" y="222567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</a:endParaRPr>
          </a:p>
        </p:txBody>
      </p:sp>
      <p:sp>
        <p:nvSpPr>
          <p:cNvPr id="94" name="Oval 90"/>
          <p:cNvSpPr>
            <a:spLocks noChangeArrowheads="1"/>
          </p:cNvSpPr>
          <p:nvPr/>
        </p:nvSpPr>
        <p:spPr bwMode="auto">
          <a:xfrm>
            <a:off x="2879725" y="258762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</a:endParaRPr>
          </a:p>
        </p:txBody>
      </p:sp>
      <p:sp>
        <p:nvSpPr>
          <p:cNvPr id="95" name="Oval 91"/>
          <p:cNvSpPr>
            <a:spLocks noChangeArrowheads="1"/>
          </p:cNvSpPr>
          <p:nvPr/>
        </p:nvSpPr>
        <p:spPr bwMode="auto">
          <a:xfrm>
            <a:off x="2879725" y="2951162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</a:endParaRPr>
          </a:p>
        </p:txBody>
      </p:sp>
      <p:sp>
        <p:nvSpPr>
          <p:cNvPr id="96" name="Oval 92"/>
          <p:cNvSpPr>
            <a:spLocks noChangeArrowheads="1"/>
          </p:cNvSpPr>
          <p:nvPr/>
        </p:nvSpPr>
        <p:spPr bwMode="auto">
          <a:xfrm>
            <a:off x="2879725" y="331470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</a:endParaRPr>
          </a:p>
        </p:txBody>
      </p:sp>
      <p:sp>
        <p:nvSpPr>
          <p:cNvPr id="97" name="Oval 93"/>
          <p:cNvSpPr>
            <a:spLocks noChangeArrowheads="1"/>
          </p:cNvSpPr>
          <p:nvPr/>
        </p:nvSpPr>
        <p:spPr bwMode="auto">
          <a:xfrm>
            <a:off x="2879725" y="4041775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</a:endParaRPr>
          </a:p>
        </p:txBody>
      </p:sp>
      <p:sp>
        <p:nvSpPr>
          <p:cNvPr id="98" name="Oval 94"/>
          <p:cNvSpPr>
            <a:spLocks noChangeArrowheads="1"/>
          </p:cNvSpPr>
          <p:nvPr/>
        </p:nvSpPr>
        <p:spPr bwMode="auto">
          <a:xfrm>
            <a:off x="3260725" y="222567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</a:endParaRPr>
          </a:p>
        </p:txBody>
      </p:sp>
      <p:sp>
        <p:nvSpPr>
          <p:cNvPr id="99" name="Oval 95"/>
          <p:cNvSpPr>
            <a:spLocks noChangeArrowheads="1"/>
          </p:cNvSpPr>
          <p:nvPr/>
        </p:nvSpPr>
        <p:spPr bwMode="auto">
          <a:xfrm>
            <a:off x="3260725" y="258762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</a:endParaRPr>
          </a:p>
        </p:txBody>
      </p:sp>
      <p:sp>
        <p:nvSpPr>
          <p:cNvPr id="100" name="Oval 96"/>
          <p:cNvSpPr>
            <a:spLocks noChangeArrowheads="1"/>
          </p:cNvSpPr>
          <p:nvPr/>
        </p:nvSpPr>
        <p:spPr bwMode="auto">
          <a:xfrm>
            <a:off x="3260725" y="2951162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</a:endParaRPr>
          </a:p>
        </p:txBody>
      </p:sp>
      <p:sp>
        <p:nvSpPr>
          <p:cNvPr id="101" name="Oval 97"/>
          <p:cNvSpPr>
            <a:spLocks noChangeArrowheads="1"/>
          </p:cNvSpPr>
          <p:nvPr/>
        </p:nvSpPr>
        <p:spPr bwMode="auto">
          <a:xfrm>
            <a:off x="3260725" y="331470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</a:endParaRPr>
          </a:p>
        </p:txBody>
      </p:sp>
      <p:sp>
        <p:nvSpPr>
          <p:cNvPr id="102" name="Oval 98"/>
          <p:cNvSpPr>
            <a:spLocks noChangeArrowheads="1"/>
          </p:cNvSpPr>
          <p:nvPr/>
        </p:nvSpPr>
        <p:spPr bwMode="auto">
          <a:xfrm>
            <a:off x="3260725" y="3678237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</a:endParaRPr>
          </a:p>
        </p:txBody>
      </p:sp>
      <p:sp>
        <p:nvSpPr>
          <p:cNvPr id="103" name="Oval 99"/>
          <p:cNvSpPr>
            <a:spLocks noChangeArrowheads="1"/>
          </p:cNvSpPr>
          <p:nvPr/>
        </p:nvSpPr>
        <p:spPr bwMode="auto">
          <a:xfrm>
            <a:off x="3641725" y="222567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</a:endParaRPr>
          </a:p>
        </p:txBody>
      </p:sp>
      <p:sp>
        <p:nvSpPr>
          <p:cNvPr id="104" name="Oval 100"/>
          <p:cNvSpPr>
            <a:spLocks noChangeArrowheads="1"/>
          </p:cNvSpPr>
          <p:nvPr/>
        </p:nvSpPr>
        <p:spPr bwMode="auto">
          <a:xfrm>
            <a:off x="3641725" y="258762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</a:endParaRPr>
          </a:p>
        </p:txBody>
      </p:sp>
      <p:sp>
        <p:nvSpPr>
          <p:cNvPr id="105" name="Oval 101"/>
          <p:cNvSpPr>
            <a:spLocks noChangeArrowheads="1"/>
          </p:cNvSpPr>
          <p:nvPr/>
        </p:nvSpPr>
        <p:spPr bwMode="auto">
          <a:xfrm>
            <a:off x="3641725" y="2951162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</a:endParaRPr>
          </a:p>
        </p:txBody>
      </p:sp>
      <p:sp>
        <p:nvSpPr>
          <p:cNvPr id="106" name="Oval 102"/>
          <p:cNvSpPr>
            <a:spLocks noChangeArrowheads="1"/>
          </p:cNvSpPr>
          <p:nvPr/>
        </p:nvSpPr>
        <p:spPr bwMode="auto">
          <a:xfrm>
            <a:off x="3641725" y="331470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</a:endParaRPr>
          </a:p>
        </p:txBody>
      </p:sp>
      <p:sp>
        <p:nvSpPr>
          <p:cNvPr id="107" name="Oval 103"/>
          <p:cNvSpPr>
            <a:spLocks noChangeArrowheads="1"/>
          </p:cNvSpPr>
          <p:nvPr/>
        </p:nvSpPr>
        <p:spPr bwMode="auto">
          <a:xfrm>
            <a:off x="3641725" y="3678237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</a:endParaRPr>
          </a:p>
        </p:txBody>
      </p:sp>
      <p:sp>
        <p:nvSpPr>
          <p:cNvPr id="108" name="Oval 104"/>
          <p:cNvSpPr>
            <a:spLocks noChangeArrowheads="1"/>
          </p:cNvSpPr>
          <p:nvPr/>
        </p:nvSpPr>
        <p:spPr bwMode="auto">
          <a:xfrm>
            <a:off x="3641725" y="404177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</a:endParaRPr>
          </a:p>
        </p:txBody>
      </p:sp>
      <p:sp>
        <p:nvSpPr>
          <p:cNvPr id="109" name="Rectangle 105"/>
          <p:cNvSpPr>
            <a:spLocks noChangeArrowheads="1"/>
          </p:cNvSpPr>
          <p:nvPr/>
        </p:nvSpPr>
        <p:spPr bwMode="auto">
          <a:xfrm>
            <a:off x="1295400" y="2141537"/>
            <a:ext cx="2714625" cy="2278063"/>
          </a:xfrm>
          <a:prstGeom prst="rect">
            <a:avLst/>
          </a:prstGeom>
          <a:noFill/>
          <a:ln w="28575">
            <a:solidFill>
              <a:srgbClr val="008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</a:endParaRPr>
          </a:p>
        </p:txBody>
      </p:sp>
      <p:sp>
        <p:nvSpPr>
          <p:cNvPr id="110" name="Oval 120" descr="Dark vertical"/>
          <p:cNvSpPr>
            <a:spLocks noChangeArrowheads="1"/>
          </p:cNvSpPr>
          <p:nvPr/>
        </p:nvSpPr>
        <p:spPr bwMode="auto">
          <a:xfrm>
            <a:off x="1746250" y="4049712"/>
            <a:ext cx="304800" cy="304800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</a:endParaRPr>
          </a:p>
        </p:txBody>
      </p:sp>
      <p:sp>
        <p:nvSpPr>
          <p:cNvPr id="111" name="Oval 121" descr="Dark vertical"/>
          <p:cNvSpPr>
            <a:spLocks noChangeArrowheads="1"/>
          </p:cNvSpPr>
          <p:nvPr/>
        </p:nvSpPr>
        <p:spPr bwMode="auto">
          <a:xfrm>
            <a:off x="2127250" y="4049712"/>
            <a:ext cx="304800" cy="304800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</a:endParaRPr>
          </a:p>
        </p:txBody>
      </p:sp>
      <p:sp>
        <p:nvSpPr>
          <p:cNvPr id="112" name="Oval 122" descr="Dark vertical"/>
          <p:cNvSpPr>
            <a:spLocks noChangeArrowheads="1"/>
          </p:cNvSpPr>
          <p:nvPr/>
        </p:nvSpPr>
        <p:spPr bwMode="auto">
          <a:xfrm>
            <a:off x="2508250" y="4049712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</a:endParaRPr>
          </a:p>
        </p:txBody>
      </p:sp>
      <p:sp>
        <p:nvSpPr>
          <p:cNvPr id="113" name="Oval 123" descr="Dark vertical"/>
          <p:cNvSpPr>
            <a:spLocks noChangeArrowheads="1"/>
          </p:cNvSpPr>
          <p:nvPr/>
        </p:nvSpPr>
        <p:spPr bwMode="auto">
          <a:xfrm>
            <a:off x="2879725" y="3690937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</a:endParaRPr>
          </a:p>
        </p:txBody>
      </p:sp>
      <p:sp>
        <p:nvSpPr>
          <p:cNvPr id="114" name="Oval 124" descr="Dark vertical"/>
          <p:cNvSpPr>
            <a:spLocks noChangeArrowheads="1"/>
          </p:cNvSpPr>
          <p:nvPr/>
        </p:nvSpPr>
        <p:spPr bwMode="auto">
          <a:xfrm>
            <a:off x="3260725" y="4035425"/>
            <a:ext cx="304800" cy="304800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</a:endParaRPr>
          </a:p>
        </p:txBody>
      </p:sp>
      <p:sp>
        <p:nvSpPr>
          <p:cNvPr id="115" name="Rectangle 114"/>
          <p:cNvSpPr/>
          <p:nvPr/>
        </p:nvSpPr>
        <p:spPr>
          <a:xfrm>
            <a:off x="838200" y="5956300"/>
            <a:ext cx="7483475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1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MS PGothic" pitchFamily="34" charset="-128"/>
              </a:rPr>
              <a:t>If there isn't a win or loss... where should you go?      Why?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mbria" panose="02040503050406030204" pitchFamily="18" charset="0"/>
              <a:ea typeface="MS PGothic" pitchFamily="34" charset="-128"/>
            </a:endParaRPr>
          </a:p>
        </p:txBody>
      </p:sp>
      <p:sp>
        <p:nvSpPr>
          <p:cNvPr id="116" name="Oval 121" descr="Dark vertical"/>
          <p:cNvSpPr>
            <a:spLocks noChangeArrowheads="1"/>
          </p:cNvSpPr>
          <p:nvPr/>
        </p:nvSpPr>
        <p:spPr bwMode="auto">
          <a:xfrm>
            <a:off x="1737197" y="3678237"/>
            <a:ext cx="304800" cy="304800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</a:endParaRPr>
          </a:p>
        </p:txBody>
      </p:sp>
      <p:sp>
        <p:nvSpPr>
          <p:cNvPr id="117" name="Oval 124" descr="Dark vertical"/>
          <p:cNvSpPr>
            <a:spLocks noChangeArrowheads="1"/>
          </p:cNvSpPr>
          <p:nvPr/>
        </p:nvSpPr>
        <p:spPr bwMode="auto">
          <a:xfrm>
            <a:off x="2508250" y="3310731"/>
            <a:ext cx="304800" cy="304800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</a:endParaRPr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5">
            <p14:nvContentPartPr>
              <p14:cNvPr id="2" name="Ink 1"/>
              <p14:cNvContentPartPr/>
              <p14:nvPr/>
            </p14:nvContentPartPr>
            <p14:xfrm>
              <a:off x="1407600" y="823680"/>
              <a:ext cx="7150320" cy="5111280"/>
            </p14:xfrm>
          </p:contentPart>
        </mc:Choice>
        <mc:Fallback xmlns="">
          <p:pic>
            <p:nvPicPr>
              <p:cNvPr id="2" name="Ink 1"/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1391760" y="811440"/>
                <a:ext cx="7182720" cy="51318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21546263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" name="Text Box 5"/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381000" y="304800"/>
            <a:ext cx="7620000" cy="7078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MS PGothic" pitchFamily="34" charset="-128"/>
              </a:rPr>
              <a:t>C4 AI ~ </a:t>
            </a:r>
            <a:r>
              <a:rPr kumimoji="0" lang="en-US" sz="4000" b="0" i="0" u="none" strike="noStrike" kern="1200" cap="none" spc="0" normalizeH="0" baseline="0" noProof="0" dirty="0" smtClean="0">
                <a:ln>
                  <a:noFill/>
                </a:ln>
                <a:solidFill>
                  <a:srgbClr val="CC3300"/>
                </a:solidFill>
                <a:effectLst/>
                <a:uLnTx/>
                <a:uFillTx/>
                <a:latin typeface="Cambria" panose="02040503050406030204" pitchFamily="18" charset="0"/>
                <a:ea typeface="MS PGothic" pitchFamily="34" charset="-128"/>
              </a:rPr>
              <a:t>"intuitive" </a:t>
            </a:r>
            <a:r>
              <a:rPr kumimoji="0" lang="en-US" sz="40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MS PGothic" pitchFamily="34" charset="-128"/>
              </a:rPr>
              <a:t>moves?</a:t>
            </a:r>
            <a:endParaRPr kumimoji="0" lang="en-US" sz="4000" b="1" i="1" u="none" strike="noStrike" kern="1200" cap="none" spc="0" normalizeH="0" baseline="0" noProof="0" dirty="0">
              <a:ln>
                <a:noFill/>
              </a:ln>
              <a:solidFill>
                <a:srgbClr val="333399"/>
              </a:solidFill>
              <a:effectLst/>
              <a:uLnTx/>
              <a:uFillTx/>
              <a:latin typeface="Cambria" panose="02040503050406030204" pitchFamily="18" charset="0"/>
              <a:ea typeface="MS PGothic" pitchFamily="34" charset="-128"/>
            </a:endParaRPr>
          </a:p>
        </p:txBody>
      </p:sp>
      <p:sp>
        <p:nvSpPr>
          <p:cNvPr id="70" name="Text Box 50"/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4953000" y="2362200"/>
            <a:ext cx="3048000" cy="256685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4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Courier New" pitchFamily="49" charset="0"/>
                <a:ea typeface="MS PGothic" pitchFamily="34" charset="-128"/>
              </a:rPr>
              <a:t>| | | | | | | |</a:t>
            </a:r>
          </a:p>
          <a:p>
            <a:pPr marL="0" marR="0" lvl="0" indent="0" algn="l" defTabSz="914400" rtl="0" eaLnBrk="0" fontAlgn="base" latinLnBrk="0" hangingPunct="0">
              <a:lnSpc>
                <a:spcPct val="4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Courier New" pitchFamily="49" charset="0"/>
                <a:ea typeface="MS PGothic" pitchFamily="34" charset="-128"/>
              </a:rPr>
              <a:t>| | | | | | | |</a:t>
            </a:r>
          </a:p>
          <a:p>
            <a:pPr marL="0" marR="0" lvl="0" indent="0" algn="l" defTabSz="914400" rtl="0" eaLnBrk="0" fontAlgn="base" latinLnBrk="0" hangingPunct="0">
              <a:lnSpc>
                <a:spcPct val="4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Courier New" pitchFamily="49" charset="0"/>
                <a:ea typeface="MS PGothic" pitchFamily="34" charset="-128"/>
              </a:rPr>
              <a:t>| | | | | | | |</a:t>
            </a:r>
          </a:p>
          <a:p>
            <a:pPr marL="0" marR="0" lvl="0" indent="0" algn="l" defTabSz="914400" rtl="0" eaLnBrk="0" fontAlgn="base" latinLnBrk="0" hangingPunct="0">
              <a:lnSpc>
                <a:spcPct val="4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Courier New" pitchFamily="49" charset="0"/>
                <a:ea typeface="MS PGothic" pitchFamily="34" charset="-128"/>
              </a:rPr>
              <a:t>| | | </a:t>
            </a:r>
            <a:r>
              <a:rPr kumimoji="0" lang="en-US" sz="2400" b="1" i="0" u="none" strike="noStrike" kern="1200" cap="none" spc="0" normalizeH="0" baseline="0" noProof="0" dirty="0" smtClean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Courier New" pitchFamily="49" charset="0"/>
                <a:ea typeface="MS PGothic" pitchFamily="34" charset="-128"/>
              </a:rPr>
              <a:t>|O| </a:t>
            </a: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Courier New" pitchFamily="49" charset="0"/>
                <a:ea typeface="MS PGothic" pitchFamily="34" charset="-128"/>
              </a:rPr>
              <a:t>| | |</a:t>
            </a:r>
          </a:p>
          <a:p>
            <a:pPr marL="0" marR="0" lvl="0" indent="0" algn="l" defTabSz="914400" rtl="0" eaLnBrk="0" fontAlgn="base" latinLnBrk="0" hangingPunct="0">
              <a:lnSpc>
                <a:spcPct val="4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Courier New" pitchFamily="49" charset="0"/>
                <a:ea typeface="MS PGothic" pitchFamily="34" charset="-128"/>
              </a:rPr>
              <a:t>| </a:t>
            </a:r>
            <a:r>
              <a:rPr kumimoji="0" lang="en-US" sz="2400" b="1" i="0" u="none" strike="noStrike" kern="1200" cap="none" spc="0" normalizeH="0" baseline="0" noProof="0" dirty="0" smtClean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Courier New" pitchFamily="49" charset="0"/>
                <a:ea typeface="MS PGothic" pitchFamily="34" charset="-128"/>
              </a:rPr>
              <a:t>|O| </a:t>
            </a: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Courier New" pitchFamily="49" charset="0"/>
                <a:ea typeface="MS PGothic" pitchFamily="34" charset="-128"/>
              </a:rPr>
              <a:t>|</a:t>
            </a:r>
            <a:r>
              <a:rPr kumimoji="0" lang="en-US" sz="2400" b="1" i="0" u="none" strike="noStrike" kern="1200" cap="none" spc="0" normalizeH="0" baseline="0" noProof="0" dirty="0" smtClean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Courier New" pitchFamily="49" charset="0"/>
                <a:ea typeface="MS PGothic" pitchFamily="34" charset="-128"/>
              </a:rPr>
              <a:t>X| |X| </a:t>
            </a: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Courier New" pitchFamily="49" charset="0"/>
                <a:ea typeface="MS PGothic" pitchFamily="34" charset="-128"/>
              </a:rPr>
              <a:t>|</a:t>
            </a:r>
          </a:p>
          <a:p>
            <a:pPr marL="0" marR="0" lvl="0" indent="0" algn="l" defTabSz="914400" rtl="0" eaLnBrk="0" fontAlgn="base" latinLnBrk="0" hangingPunct="0">
              <a:lnSpc>
                <a:spcPct val="4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Courier New" pitchFamily="49" charset="0"/>
                <a:ea typeface="MS PGothic" pitchFamily="34" charset="-128"/>
              </a:rPr>
              <a:t>|</a:t>
            </a:r>
            <a:r>
              <a:rPr kumimoji="0" lang="en-US" sz="2400" b="1" i="0" u="none" strike="noStrike" kern="1200" cap="none" spc="0" normalizeH="0" baseline="0" noProof="0" dirty="0" smtClean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Courier New" pitchFamily="49" charset="0"/>
                <a:ea typeface="MS PGothic" pitchFamily="34" charset="-128"/>
              </a:rPr>
              <a:t>X|O|O|X|X|O| |</a:t>
            </a:r>
            <a:endParaRPr kumimoji="0" lang="en-US" sz="2400" b="1" i="0" u="none" strike="noStrike" kern="1200" cap="none" spc="0" normalizeH="0" baseline="0" noProof="0" dirty="0">
              <a:ln>
                <a:noFill/>
              </a:ln>
              <a:solidFill>
                <a:srgbClr val="333399"/>
              </a:solidFill>
              <a:effectLst/>
              <a:uLnTx/>
              <a:uFillTx/>
              <a:latin typeface="Courier New" pitchFamily="49" charset="0"/>
              <a:ea typeface="MS PGothic" pitchFamily="34" charset="-128"/>
            </a:endParaRPr>
          </a:p>
          <a:p>
            <a:pPr marL="0" marR="0" lvl="0" indent="0" algn="l" defTabSz="914400" rtl="0" eaLnBrk="0" fontAlgn="base" latinLnBrk="0" hangingPunct="0">
              <a:lnSpc>
                <a:spcPct val="4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Courier New" pitchFamily="49" charset="0"/>
                <a:ea typeface="MS PGothic" pitchFamily="34" charset="-128"/>
              </a:rPr>
              <a:t>---------------</a:t>
            </a:r>
          </a:p>
          <a:p>
            <a:pPr marL="0" marR="0" lvl="0" indent="0" algn="l" defTabSz="914400" rtl="0" eaLnBrk="0" fontAlgn="base" latinLnBrk="0" hangingPunct="0">
              <a:lnSpc>
                <a:spcPct val="4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Courier New" pitchFamily="49" charset="0"/>
                <a:ea typeface="MS PGothic" pitchFamily="34" charset="-128"/>
              </a:rPr>
              <a:t> 0 1 2 3 4 5 6</a:t>
            </a:r>
          </a:p>
        </p:txBody>
      </p:sp>
      <p:sp>
        <p:nvSpPr>
          <p:cNvPr id="72" name="Oval 68"/>
          <p:cNvSpPr>
            <a:spLocks noChangeArrowheads="1"/>
          </p:cNvSpPr>
          <p:nvPr/>
        </p:nvSpPr>
        <p:spPr bwMode="auto">
          <a:xfrm>
            <a:off x="1355725" y="222567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</a:endParaRPr>
          </a:p>
        </p:txBody>
      </p:sp>
      <p:sp>
        <p:nvSpPr>
          <p:cNvPr id="73" name="Oval 69"/>
          <p:cNvSpPr>
            <a:spLocks noChangeArrowheads="1"/>
          </p:cNvSpPr>
          <p:nvPr/>
        </p:nvSpPr>
        <p:spPr bwMode="auto">
          <a:xfrm>
            <a:off x="1355725" y="258762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</a:endParaRPr>
          </a:p>
        </p:txBody>
      </p:sp>
      <p:sp>
        <p:nvSpPr>
          <p:cNvPr id="74" name="Oval 70"/>
          <p:cNvSpPr>
            <a:spLocks noChangeArrowheads="1"/>
          </p:cNvSpPr>
          <p:nvPr/>
        </p:nvSpPr>
        <p:spPr bwMode="auto">
          <a:xfrm>
            <a:off x="1355725" y="2951162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</a:endParaRPr>
          </a:p>
        </p:txBody>
      </p:sp>
      <p:sp>
        <p:nvSpPr>
          <p:cNvPr id="75" name="Oval 71"/>
          <p:cNvSpPr>
            <a:spLocks noChangeArrowheads="1"/>
          </p:cNvSpPr>
          <p:nvPr/>
        </p:nvSpPr>
        <p:spPr bwMode="auto">
          <a:xfrm>
            <a:off x="1355725" y="331470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</a:endParaRPr>
          </a:p>
        </p:txBody>
      </p:sp>
      <p:sp>
        <p:nvSpPr>
          <p:cNvPr id="76" name="Oval 72"/>
          <p:cNvSpPr>
            <a:spLocks noChangeArrowheads="1"/>
          </p:cNvSpPr>
          <p:nvPr/>
        </p:nvSpPr>
        <p:spPr bwMode="auto">
          <a:xfrm>
            <a:off x="1355725" y="3678237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</a:endParaRPr>
          </a:p>
        </p:txBody>
      </p:sp>
      <p:sp>
        <p:nvSpPr>
          <p:cNvPr id="77" name="Oval 73"/>
          <p:cNvSpPr>
            <a:spLocks noChangeArrowheads="1"/>
          </p:cNvSpPr>
          <p:nvPr/>
        </p:nvSpPr>
        <p:spPr bwMode="auto">
          <a:xfrm>
            <a:off x="1355725" y="4041775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</a:endParaRPr>
          </a:p>
        </p:txBody>
      </p:sp>
      <p:sp>
        <p:nvSpPr>
          <p:cNvPr id="78" name="Oval 74"/>
          <p:cNvSpPr>
            <a:spLocks noChangeArrowheads="1"/>
          </p:cNvSpPr>
          <p:nvPr/>
        </p:nvSpPr>
        <p:spPr bwMode="auto">
          <a:xfrm>
            <a:off x="1736725" y="222567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</a:endParaRPr>
          </a:p>
        </p:txBody>
      </p:sp>
      <p:sp>
        <p:nvSpPr>
          <p:cNvPr id="79" name="Oval 75"/>
          <p:cNvSpPr>
            <a:spLocks noChangeArrowheads="1"/>
          </p:cNvSpPr>
          <p:nvPr/>
        </p:nvSpPr>
        <p:spPr bwMode="auto">
          <a:xfrm>
            <a:off x="1736725" y="258762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</a:endParaRPr>
          </a:p>
        </p:txBody>
      </p:sp>
      <p:sp>
        <p:nvSpPr>
          <p:cNvPr id="80" name="Oval 76"/>
          <p:cNvSpPr>
            <a:spLocks noChangeArrowheads="1"/>
          </p:cNvSpPr>
          <p:nvPr/>
        </p:nvSpPr>
        <p:spPr bwMode="auto">
          <a:xfrm>
            <a:off x="1736725" y="2951162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</a:endParaRPr>
          </a:p>
        </p:txBody>
      </p:sp>
      <p:sp>
        <p:nvSpPr>
          <p:cNvPr id="81" name="Oval 77"/>
          <p:cNvSpPr>
            <a:spLocks noChangeArrowheads="1"/>
          </p:cNvSpPr>
          <p:nvPr/>
        </p:nvSpPr>
        <p:spPr bwMode="auto">
          <a:xfrm>
            <a:off x="1736725" y="331470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</a:endParaRPr>
          </a:p>
        </p:txBody>
      </p:sp>
      <p:sp>
        <p:nvSpPr>
          <p:cNvPr id="82" name="Oval 78"/>
          <p:cNvSpPr>
            <a:spLocks noChangeArrowheads="1"/>
          </p:cNvSpPr>
          <p:nvPr/>
        </p:nvSpPr>
        <p:spPr bwMode="auto">
          <a:xfrm>
            <a:off x="1736725" y="3678237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</a:endParaRPr>
          </a:p>
        </p:txBody>
      </p:sp>
      <p:sp>
        <p:nvSpPr>
          <p:cNvPr id="83" name="Oval 79"/>
          <p:cNvSpPr>
            <a:spLocks noChangeArrowheads="1"/>
          </p:cNvSpPr>
          <p:nvPr/>
        </p:nvSpPr>
        <p:spPr bwMode="auto">
          <a:xfrm>
            <a:off x="2117725" y="222567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</a:endParaRPr>
          </a:p>
        </p:txBody>
      </p:sp>
      <p:sp>
        <p:nvSpPr>
          <p:cNvPr id="84" name="Oval 80"/>
          <p:cNvSpPr>
            <a:spLocks noChangeArrowheads="1"/>
          </p:cNvSpPr>
          <p:nvPr/>
        </p:nvSpPr>
        <p:spPr bwMode="auto">
          <a:xfrm>
            <a:off x="2117725" y="258762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</a:endParaRPr>
          </a:p>
        </p:txBody>
      </p:sp>
      <p:sp>
        <p:nvSpPr>
          <p:cNvPr id="85" name="Oval 81"/>
          <p:cNvSpPr>
            <a:spLocks noChangeArrowheads="1"/>
          </p:cNvSpPr>
          <p:nvPr/>
        </p:nvSpPr>
        <p:spPr bwMode="auto">
          <a:xfrm>
            <a:off x="2117725" y="2951162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</a:endParaRPr>
          </a:p>
        </p:txBody>
      </p:sp>
      <p:sp>
        <p:nvSpPr>
          <p:cNvPr id="86" name="Oval 82"/>
          <p:cNvSpPr>
            <a:spLocks noChangeArrowheads="1"/>
          </p:cNvSpPr>
          <p:nvPr/>
        </p:nvSpPr>
        <p:spPr bwMode="auto">
          <a:xfrm>
            <a:off x="2117725" y="331470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</a:endParaRPr>
          </a:p>
        </p:txBody>
      </p:sp>
      <p:sp>
        <p:nvSpPr>
          <p:cNvPr id="87" name="Oval 83"/>
          <p:cNvSpPr>
            <a:spLocks noChangeArrowheads="1"/>
          </p:cNvSpPr>
          <p:nvPr/>
        </p:nvSpPr>
        <p:spPr bwMode="auto">
          <a:xfrm>
            <a:off x="2117725" y="3678237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</a:endParaRPr>
          </a:p>
        </p:txBody>
      </p:sp>
      <p:sp>
        <p:nvSpPr>
          <p:cNvPr id="88" name="Oval 84"/>
          <p:cNvSpPr>
            <a:spLocks noChangeArrowheads="1"/>
          </p:cNvSpPr>
          <p:nvPr/>
        </p:nvSpPr>
        <p:spPr bwMode="auto">
          <a:xfrm>
            <a:off x="2498725" y="222567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</a:endParaRPr>
          </a:p>
        </p:txBody>
      </p:sp>
      <p:sp>
        <p:nvSpPr>
          <p:cNvPr id="89" name="Oval 85"/>
          <p:cNvSpPr>
            <a:spLocks noChangeArrowheads="1"/>
          </p:cNvSpPr>
          <p:nvPr/>
        </p:nvSpPr>
        <p:spPr bwMode="auto">
          <a:xfrm>
            <a:off x="2498725" y="258762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</a:endParaRPr>
          </a:p>
        </p:txBody>
      </p:sp>
      <p:sp>
        <p:nvSpPr>
          <p:cNvPr id="90" name="Oval 86"/>
          <p:cNvSpPr>
            <a:spLocks noChangeArrowheads="1"/>
          </p:cNvSpPr>
          <p:nvPr/>
        </p:nvSpPr>
        <p:spPr bwMode="auto">
          <a:xfrm>
            <a:off x="2498725" y="2951162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</a:endParaRPr>
          </a:p>
        </p:txBody>
      </p:sp>
      <p:sp>
        <p:nvSpPr>
          <p:cNvPr id="91" name="Oval 87"/>
          <p:cNvSpPr>
            <a:spLocks noChangeArrowheads="1"/>
          </p:cNvSpPr>
          <p:nvPr/>
        </p:nvSpPr>
        <p:spPr bwMode="auto">
          <a:xfrm>
            <a:off x="2498725" y="3314700"/>
            <a:ext cx="304800" cy="304800"/>
          </a:xfrm>
          <a:prstGeom prst="ellips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</a:endParaRPr>
          </a:p>
        </p:txBody>
      </p:sp>
      <p:sp>
        <p:nvSpPr>
          <p:cNvPr id="92" name="Oval 88"/>
          <p:cNvSpPr>
            <a:spLocks noChangeArrowheads="1"/>
          </p:cNvSpPr>
          <p:nvPr/>
        </p:nvSpPr>
        <p:spPr bwMode="auto">
          <a:xfrm>
            <a:off x="2498725" y="3678237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</a:endParaRPr>
          </a:p>
        </p:txBody>
      </p:sp>
      <p:sp>
        <p:nvSpPr>
          <p:cNvPr id="93" name="Oval 89"/>
          <p:cNvSpPr>
            <a:spLocks noChangeArrowheads="1"/>
          </p:cNvSpPr>
          <p:nvPr/>
        </p:nvSpPr>
        <p:spPr bwMode="auto">
          <a:xfrm>
            <a:off x="2879725" y="222567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</a:endParaRPr>
          </a:p>
        </p:txBody>
      </p:sp>
      <p:sp>
        <p:nvSpPr>
          <p:cNvPr id="94" name="Oval 90"/>
          <p:cNvSpPr>
            <a:spLocks noChangeArrowheads="1"/>
          </p:cNvSpPr>
          <p:nvPr/>
        </p:nvSpPr>
        <p:spPr bwMode="auto">
          <a:xfrm>
            <a:off x="2879725" y="258762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</a:endParaRPr>
          </a:p>
        </p:txBody>
      </p:sp>
      <p:sp>
        <p:nvSpPr>
          <p:cNvPr id="95" name="Oval 91"/>
          <p:cNvSpPr>
            <a:spLocks noChangeArrowheads="1"/>
          </p:cNvSpPr>
          <p:nvPr/>
        </p:nvSpPr>
        <p:spPr bwMode="auto">
          <a:xfrm>
            <a:off x="2879725" y="2951162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</a:endParaRPr>
          </a:p>
        </p:txBody>
      </p:sp>
      <p:sp>
        <p:nvSpPr>
          <p:cNvPr id="96" name="Oval 92"/>
          <p:cNvSpPr>
            <a:spLocks noChangeArrowheads="1"/>
          </p:cNvSpPr>
          <p:nvPr/>
        </p:nvSpPr>
        <p:spPr bwMode="auto">
          <a:xfrm>
            <a:off x="2879725" y="331470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</a:endParaRPr>
          </a:p>
        </p:txBody>
      </p:sp>
      <p:sp>
        <p:nvSpPr>
          <p:cNvPr id="97" name="Oval 93"/>
          <p:cNvSpPr>
            <a:spLocks noChangeArrowheads="1"/>
          </p:cNvSpPr>
          <p:nvPr/>
        </p:nvSpPr>
        <p:spPr bwMode="auto">
          <a:xfrm>
            <a:off x="2879725" y="4041775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</a:endParaRPr>
          </a:p>
        </p:txBody>
      </p:sp>
      <p:sp>
        <p:nvSpPr>
          <p:cNvPr id="98" name="Oval 94"/>
          <p:cNvSpPr>
            <a:spLocks noChangeArrowheads="1"/>
          </p:cNvSpPr>
          <p:nvPr/>
        </p:nvSpPr>
        <p:spPr bwMode="auto">
          <a:xfrm>
            <a:off x="3260725" y="222567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</a:endParaRPr>
          </a:p>
        </p:txBody>
      </p:sp>
      <p:sp>
        <p:nvSpPr>
          <p:cNvPr id="99" name="Oval 95"/>
          <p:cNvSpPr>
            <a:spLocks noChangeArrowheads="1"/>
          </p:cNvSpPr>
          <p:nvPr/>
        </p:nvSpPr>
        <p:spPr bwMode="auto">
          <a:xfrm>
            <a:off x="3260725" y="258762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</a:endParaRPr>
          </a:p>
        </p:txBody>
      </p:sp>
      <p:sp>
        <p:nvSpPr>
          <p:cNvPr id="100" name="Oval 96"/>
          <p:cNvSpPr>
            <a:spLocks noChangeArrowheads="1"/>
          </p:cNvSpPr>
          <p:nvPr/>
        </p:nvSpPr>
        <p:spPr bwMode="auto">
          <a:xfrm>
            <a:off x="3260725" y="2951162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</a:endParaRPr>
          </a:p>
        </p:txBody>
      </p:sp>
      <p:sp>
        <p:nvSpPr>
          <p:cNvPr id="101" name="Oval 97"/>
          <p:cNvSpPr>
            <a:spLocks noChangeArrowheads="1"/>
          </p:cNvSpPr>
          <p:nvPr/>
        </p:nvSpPr>
        <p:spPr bwMode="auto">
          <a:xfrm>
            <a:off x="3260725" y="331470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</a:endParaRPr>
          </a:p>
        </p:txBody>
      </p:sp>
      <p:sp>
        <p:nvSpPr>
          <p:cNvPr id="102" name="Oval 98"/>
          <p:cNvSpPr>
            <a:spLocks noChangeArrowheads="1"/>
          </p:cNvSpPr>
          <p:nvPr/>
        </p:nvSpPr>
        <p:spPr bwMode="auto">
          <a:xfrm>
            <a:off x="3260725" y="3678237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</a:endParaRPr>
          </a:p>
        </p:txBody>
      </p:sp>
      <p:sp>
        <p:nvSpPr>
          <p:cNvPr id="103" name="Oval 99"/>
          <p:cNvSpPr>
            <a:spLocks noChangeArrowheads="1"/>
          </p:cNvSpPr>
          <p:nvPr/>
        </p:nvSpPr>
        <p:spPr bwMode="auto">
          <a:xfrm>
            <a:off x="3641725" y="222567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</a:endParaRPr>
          </a:p>
        </p:txBody>
      </p:sp>
      <p:sp>
        <p:nvSpPr>
          <p:cNvPr id="104" name="Oval 100"/>
          <p:cNvSpPr>
            <a:spLocks noChangeArrowheads="1"/>
          </p:cNvSpPr>
          <p:nvPr/>
        </p:nvSpPr>
        <p:spPr bwMode="auto">
          <a:xfrm>
            <a:off x="3641725" y="258762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</a:endParaRPr>
          </a:p>
        </p:txBody>
      </p:sp>
      <p:sp>
        <p:nvSpPr>
          <p:cNvPr id="105" name="Oval 101"/>
          <p:cNvSpPr>
            <a:spLocks noChangeArrowheads="1"/>
          </p:cNvSpPr>
          <p:nvPr/>
        </p:nvSpPr>
        <p:spPr bwMode="auto">
          <a:xfrm>
            <a:off x="3641725" y="2951162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</a:endParaRPr>
          </a:p>
        </p:txBody>
      </p:sp>
      <p:sp>
        <p:nvSpPr>
          <p:cNvPr id="106" name="Oval 102"/>
          <p:cNvSpPr>
            <a:spLocks noChangeArrowheads="1"/>
          </p:cNvSpPr>
          <p:nvPr/>
        </p:nvSpPr>
        <p:spPr bwMode="auto">
          <a:xfrm>
            <a:off x="3641725" y="331470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</a:endParaRPr>
          </a:p>
        </p:txBody>
      </p:sp>
      <p:sp>
        <p:nvSpPr>
          <p:cNvPr id="107" name="Oval 103"/>
          <p:cNvSpPr>
            <a:spLocks noChangeArrowheads="1"/>
          </p:cNvSpPr>
          <p:nvPr/>
        </p:nvSpPr>
        <p:spPr bwMode="auto">
          <a:xfrm>
            <a:off x="3641725" y="3678237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</a:endParaRPr>
          </a:p>
        </p:txBody>
      </p:sp>
      <p:sp>
        <p:nvSpPr>
          <p:cNvPr id="108" name="Oval 104"/>
          <p:cNvSpPr>
            <a:spLocks noChangeArrowheads="1"/>
          </p:cNvSpPr>
          <p:nvPr/>
        </p:nvSpPr>
        <p:spPr bwMode="auto">
          <a:xfrm>
            <a:off x="3641725" y="404177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</a:endParaRPr>
          </a:p>
        </p:txBody>
      </p:sp>
      <p:sp>
        <p:nvSpPr>
          <p:cNvPr id="109" name="Rectangle 105"/>
          <p:cNvSpPr>
            <a:spLocks noChangeArrowheads="1"/>
          </p:cNvSpPr>
          <p:nvPr/>
        </p:nvSpPr>
        <p:spPr bwMode="auto">
          <a:xfrm>
            <a:off x="1295400" y="2141537"/>
            <a:ext cx="2714625" cy="2278063"/>
          </a:xfrm>
          <a:prstGeom prst="rect">
            <a:avLst/>
          </a:prstGeom>
          <a:noFill/>
          <a:ln w="28575">
            <a:solidFill>
              <a:srgbClr val="008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</a:endParaRPr>
          </a:p>
        </p:txBody>
      </p:sp>
      <p:sp>
        <p:nvSpPr>
          <p:cNvPr id="110" name="Oval 120" descr="Dark vertical"/>
          <p:cNvSpPr>
            <a:spLocks noChangeArrowheads="1"/>
          </p:cNvSpPr>
          <p:nvPr/>
        </p:nvSpPr>
        <p:spPr bwMode="auto">
          <a:xfrm>
            <a:off x="1746250" y="4049712"/>
            <a:ext cx="304800" cy="304800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</a:endParaRPr>
          </a:p>
        </p:txBody>
      </p:sp>
      <p:sp>
        <p:nvSpPr>
          <p:cNvPr id="111" name="Oval 121" descr="Dark vertical"/>
          <p:cNvSpPr>
            <a:spLocks noChangeArrowheads="1"/>
          </p:cNvSpPr>
          <p:nvPr/>
        </p:nvSpPr>
        <p:spPr bwMode="auto">
          <a:xfrm>
            <a:off x="2127250" y="4049712"/>
            <a:ext cx="304800" cy="304800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</a:endParaRPr>
          </a:p>
        </p:txBody>
      </p:sp>
      <p:sp>
        <p:nvSpPr>
          <p:cNvPr id="112" name="Oval 122" descr="Dark vertical"/>
          <p:cNvSpPr>
            <a:spLocks noChangeArrowheads="1"/>
          </p:cNvSpPr>
          <p:nvPr/>
        </p:nvSpPr>
        <p:spPr bwMode="auto">
          <a:xfrm>
            <a:off x="2508250" y="4049712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</a:endParaRPr>
          </a:p>
        </p:txBody>
      </p:sp>
      <p:sp>
        <p:nvSpPr>
          <p:cNvPr id="113" name="Oval 123" descr="Dark vertical"/>
          <p:cNvSpPr>
            <a:spLocks noChangeArrowheads="1"/>
          </p:cNvSpPr>
          <p:nvPr/>
        </p:nvSpPr>
        <p:spPr bwMode="auto">
          <a:xfrm>
            <a:off x="2879725" y="3690937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</a:endParaRPr>
          </a:p>
        </p:txBody>
      </p:sp>
      <p:sp>
        <p:nvSpPr>
          <p:cNvPr id="114" name="Oval 124" descr="Dark vertical"/>
          <p:cNvSpPr>
            <a:spLocks noChangeArrowheads="1"/>
          </p:cNvSpPr>
          <p:nvPr/>
        </p:nvSpPr>
        <p:spPr bwMode="auto">
          <a:xfrm>
            <a:off x="3260725" y="4035425"/>
            <a:ext cx="304800" cy="304800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</a:endParaRPr>
          </a:p>
        </p:txBody>
      </p:sp>
      <p:sp>
        <p:nvSpPr>
          <p:cNvPr id="116" name="Oval 121" descr="Dark vertical"/>
          <p:cNvSpPr>
            <a:spLocks noChangeArrowheads="1"/>
          </p:cNvSpPr>
          <p:nvPr/>
        </p:nvSpPr>
        <p:spPr bwMode="auto">
          <a:xfrm>
            <a:off x="1737197" y="3678237"/>
            <a:ext cx="304800" cy="304800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</a:endParaRPr>
          </a:p>
        </p:txBody>
      </p:sp>
      <p:sp>
        <p:nvSpPr>
          <p:cNvPr id="117" name="Oval 124" descr="Dark vertical"/>
          <p:cNvSpPr>
            <a:spLocks noChangeArrowheads="1"/>
          </p:cNvSpPr>
          <p:nvPr/>
        </p:nvSpPr>
        <p:spPr bwMode="auto">
          <a:xfrm>
            <a:off x="2508250" y="3310731"/>
            <a:ext cx="304800" cy="304800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</a:endParaRPr>
          </a:p>
        </p:txBody>
      </p:sp>
      <p:sp>
        <p:nvSpPr>
          <p:cNvPr id="50" name="Rectangle 49"/>
          <p:cNvSpPr/>
          <p:nvPr/>
        </p:nvSpPr>
        <p:spPr>
          <a:xfrm rot="21044915">
            <a:off x="732774" y="1586356"/>
            <a:ext cx="7308493" cy="2123658"/>
          </a:xfrm>
          <a:prstGeom prst="rect">
            <a:avLst/>
          </a:prstGeom>
          <a:solidFill>
            <a:srgbClr val="FFEAD5"/>
          </a:solidFill>
          <a:ln>
            <a:solidFill>
              <a:srgbClr val="CC3300"/>
            </a:solidFill>
          </a:ln>
        </p:spPr>
        <p:txBody>
          <a:bodyPr wrap="square"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200" b="0" i="1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MS PGothic" pitchFamily="34" charset="-128"/>
              </a:rPr>
              <a:t>We'll run a C4 tournament with all of the </a:t>
            </a:r>
            <a:r>
              <a:rPr kumimoji="0" lang="en-US" sz="4200" b="0" i="0" u="none" strike="noStrike" kern="1200" cap="none" spc="0" normalizeH="0" baseline="0" noProof="0" dirty="0" err="1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nsolas" panose="020B0609020204030204" pitchFamily="49" charset="0"/>
                <a:ea typeface="MS PGothic" pitchFamily="34" charset="-128"/>
              </a:rPr>
              <a:t>aiMove</a:t>
            </a:r>
            <a:r>
              <a:rPr kumimoji="0" lang="en-US" sz="4200" b="0" i="1" u="none" strike="noStrike" kern="1200" cap="none" spc="0" normalizeH="0" baseline="0" noProof="0" dirty="0" err="1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MS PGothic" pitchFamily="34" charset="-128"/>
              </a:rPr>
              <a:t>s</a:t>
            </a:r>
            <a:r>
              <a:rPr kumimoji="0" lang="en-US" sz="4200" b="0" i="1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MS PGothic" pitchFamily="34" charset="-128"/>
              </a:rPr>
              <a:t> submitted... </a:t>
            </a:r>
          </a:p>
          <a:p>
            <a:pPr marL="342900" marR="0" lvl="0" indent="-342900" algn="ctr" defTabSz="914400" rtl="0" eaLnBrk="0" fontAlgn="base" latinLnBrk="0" hangingPunct="0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2D2D8A">
                    <a:lumMod val="7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MS PGothic" pitchFamily="34" charset="-128"/>
              </a:rPr>
              <a:t>(ex. cr.)   </a:t>
            </a:r>
            <a:r>
              <a:rPr kumimoji="0" lang="en-US" sz="2400" b="0" i="1" u="none" strike="noStrike" kern="1200" cap="none" spc="0" normalizeH="0" baseline="0" noProof="0" dirty="0" smtClean="0">
                <a:ln>
                  <a:noFill/>
                </a:ln>
                <a:solidFill>
                  <a:srgbClr val="2D2D8A">
                    <a:lumMod val="7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MS PGothic" pitchFamily="34" charset="-128"/>
              </a:rPr>
              <a:t>better than random?   +5</a:t>
            </a:r>
          </a:p>
          <a:p>
            <a:pPr marL="342900" marR="0" lvl="0" indent="-342900" algn="ctr" defTabSz="914400" rtl="0" eaLnBrk="0" fontAlgn="base" latinLnBrk="0" hangingPunct="0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400" b="0" i="1" u="none" strike="noStrike" kern="1200" cap="none" spc="0" normalizeH="0" baseline="0" noProof="0" dirty="0" smtClean="0">
                <a:ln>
                  <a:noFill/>
                </a:ln>
                <a:solidFill>
                  <a:srgbClr val="2D2D8A">
                    <a:lumMod val="7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MS PGothic" pitchFamily="34" charset="-128"/>
              </a:rPr>
              <a:t>also, based on round-robin results...</a:t>
            </a:r>
          </a:p>
        </p:txBody>
      </p:sp>
      <p:sp>
        <p:nvSpPr>
          <p:cNvPr id="51" name="Rectangle 50"/>
          <p:cNvSpPr/>
          <p:nvPr/>
        </p:nvSpPr>
        <p:spPr>
          <a:xfrm>
            <a:off x="838200" y="5956300"/>
            <a:ext cx="7483475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1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MS PGothic" pitchFamily="34" charset="-128"/>
              </a:rPr>
              <a:t>If there isn't a win or loss... where should you go?      Why?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mbria" panose="02040503050406030204" pitchFamily="18" charset="0"/>
              <a:ea typeface="MS PGothic" pitchFamily="34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424386266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ounded Rectangle 2"/>
          <p:cNvSpPr/>
          <p:nvPr/>
        </p:nvSpPr>
        <p:spPr bwMode="auto">
          <a:xfrm>
            <a:off x="990600" y="5163274"/>
            <a:ext cx="7162800" cy="533705"/>
          </a:xfrm>
          <a:prstGeom prst="roundRect">
            <a:avLst/>
          </a:prstGeom>
          <a:solidFill>
            <a:srgbClr val="CCECFF"/>
          </a:solidFill>
          <a:ln w="9525" cap="flat" cmpd="sng" algn="ctr">
            <a:solidFill>
              <a:srgbClr val="0B04FF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-106" charset="0"/>
              <a:ea typeface="ＭＳ Ｐゴシック" pitchFamily="-106" charset="-128"/>
              <a:cs typeface="ＭＳ Ｐゴシック" pitchFamily="-106" charset="-128"/>
            </a:endParaRPr>
          </a:p>
        </p:txBody>
      </p:sp>
      <p:sp>
        <p:nvSpPr>
          <p:cNvPr id="71" name="Rounded Rectangle 70"/>
          <p:cNvSpPr/>
          <p:nvPr/>
        </p:nvSpPr>
        <p:spPr bwMode="auto">
          <a:xfrm>
            <a:off x="994719" y="5789308"/>
            <a:ext cx="7162800" cy="533705"/>
          </a:xfrm>
          <a:prstGeom prst="roundRect">
            <a:avLst/>
          </a:prstGeom>
          <a:solidFill>
            <a:srgbClr val="FFEAD5"/>
          </a:solidFill>
          <a:ln w="9525" cap="flat" cmpd="sng" algn="ctr">
            <a:solidFill>
              <a:srgbClr val="CC33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-106" charset="0"/>
              <a:ea typeface="ＭＳ Ｐゴシック" pitchFamily="-106" charset="-128"/>
              <a:cs typeface="ＭＳ Ｐゴシック" pitchFamily="-106" charset="-128"/>
            </a:endParaRPr>
          </a:p>
        </p:txBody>
      </p:sp>
      <p:sp>
        <p:nvSpPr>
          <p:cNvPr id="10244" name="Text Box 50"/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4953000" y="2357438"/>
            <a:ext cx="3048000" cy="256685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4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Courier New" pitchFamily="49" charset="0"/>
                <a:ea typeface="MS PGothic" pitchFamily="34" charset="-128"/>
              </a:rPr>
              <a:t>| | | | | | | |</a:t>
            </a:r>
          </a:p>
          <a:p>
            <a:pPr marL="0" marR="0" lvl="0" indent="0" algn="l" defTabSz="914400" rtl="0" eaLnBrk="0" fontAlgn="base" latinLnBrk="0" hangingPunct="0">
              <a:lnSpc>
                <a:spcPct val="4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Courier New" pitchFamily="49" charset="0"/>
                <a:ea typeface="MS PGothic" pitchFamily="34" charset="-128"/>
              </a:rPr>
              <a:t>| | | | | | | |</a:t>
            </a:r>
          </a:p>
          <a:p>
            <a:pPr marL="0" marR="0" lvl="0" indent="0" algn="l" defTabSz="914400" rtl="0" eaLnBrk="0" fontAlgn="base" latinLnBrk="0" hangingPunct="0">
              <a:lnSpc>
                <a:spcPct val="4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Courier New" pitchFamily="49" charset="0"/>
                <a:ea typeface="MS PGothic" pitchFamily="34" charset="-128"/>
              </a:rPr>
              <a:t>| | | | | | | |</a:t>
            </a:r>
          </a:p>
          <a:p>
            <a:pPr marL="0" marR="0" lvl="0" indent="0" algn="l" defTabSz="914400" rtl="0" eaLnBrk="0" fontAlgn="base" latinLnBrk="0" hangingPunct="0">
              <a:lnSpc>
                <a:spcPct val="4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Courier New" pitchFamily="49" charset="0"/>
                <a:ea typeface="MS PGothic" pitchFamily="34" charset="-128"/>
              </a:rPr>
              <a:t>| | | |X| | | |</a:t>
            </a:r>
          </a:p>
          <a:p>
            <a:pPr marL="0" marR="0" lvl="0" indent="0" algn="l" defTabSz="914400" rtl="0" eaLnBrk="0" fontAlgn="base" latinLnBrk="0" hangingPunct="0">
              <a:lnSpc>
                <a:spcPct val="4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Courier New" pitchFamily="49" charset="0"/>
                <a:ea typeface="MS PGothic" pitchFamily="34" charset="-128"/>
              </a:rPr>
              <a:t>| |X| |</a:t>
            </a:r>
            <a:r>
              <a:rPr kumimoji="0" lang="en-US" sz="2400" b="1" i="0" u="none" strike="noStrike" kern="1200" cap="none" spc="0" normalizeH="0" baseline="0" noProof="0" dirty="0" smtClean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Courier New" pitchFamily="49" charset="0"/>
                <a:ea typeface="MS PGothic" pitchFamily="34" charset="-128"/>
              </a:rPr>
              <a:t>X| | </a:t>
            </a: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Courier New" pitchFamily="49" charset="0"/>
                <a:ea typeface="MS PGothic" pitchFamily="34" charset="-128"/>
              </a:rPr>
              <a:t>| |</a:t>
            </a:r>
          </a:p>
          <a:p>
            <a:pPr marL="0" marR="0" lvl="0" indent="0" algn="l" defTabSz="914400" rtl="0" eaLnBrk="0" fontAlgn="base" latinLnBrk="0" hangingPunct="0">
              <a:lnSpc>
                <a:spcPct val="4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Courier New" pitchFamily="49" charset="0"/>
                <a:ea typeface="MS PGothic" pitchFamily="34" charset="-128"/>
              </a:rPr>
              <a:t>|</a:t>
            </a:r>
            <a:r>
              <a:rPr kumimoji="0" lang="en-US" sz="2400" b="1" i="0" u="none" strike="noStrike" kern="1200" cap="none" spc="0" normalizeH="0" baseline="0" noProof="0" dirty="0" smtClean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Courier New" pitchFamily="49" charset="0"/>
                <a:ea typeface="MS PGothic" pitchFamily="34" charset="-128"/>
              </a:rPr>
              <a:t>X|O|O|O| |</a:t>
            </a: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Courier New" pitchFamily="49" charset="0"/>
                <a:ea typeface="MS PGothic" pitchFamily="34" charset="-128"/>
              </a:rPr>
              <a:t>O</a:t>
            </a:r>
            <a:r>
              <a:rPr kumimoji="0" lang="en-US" sz="2400" b="1" i="0" u="none" strike="noStrike" kern="1200" cap="none" spc="0" normalizeH="0" baseline="0" noProof="0" dirty="0" smtClean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Courier New" pitchFamily="49" charset="0"/>
                <a:ea typeface="MS PGothic" pitchFamily="34" charset="-128"/>
              </a:rPr>
              <a:t>| |</a:t>
            </a:r>
            <a:endParaRPr kumimoji="0" lang="en-US" sz="2400" b="1" i="0" u="none" strike="noStrike" kern="1200" cap="none" spc="0" normalizeH="0" baseline="0" noProof="0" dirty="0">
              <a:ln>
                <a:noFill/>
              </a:ln>
              <a:solidFill>
                <a:srgbClr val="333399"/>
              </a:solidFill>
              <a:effectLst/>
              <a:uLnTx/>
              <a:uFillTx/>
              <a:latin typeface="Courier New" pitchFamily="49" charset="0"/>
              <a:ea typeface="MS PGothic" pitchFamily="34" charset="-128"/>
            </a:endParaRPr>
          </a:p>
          <a:p>
            <a:pPr marL="0" marR="0" lvl="0" indent="0" algn="l" defTabSz="914400" rtl="0" eaLnBrk="0" fontAlgn="base" latinLnBrk="0" hangingPunct="0">
              <a:lnSpc>
                <a:spcPct val="4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Courier New" pitchFamily="49" charset="0"/>
                <a:ea typeface="MS PGothic" pitchFamily="34" charset="-128"/>
              </a:rPr>
              <a:t>---------------</a:t>
            </a:r>
          </a:p>
          <a:p>
            <a:pPr marL="0" marR="0" lvl="0" indent="0" algn="l" defTabSz="914400" rtl="0" eaLnBrk="0" fontAlgn="base" latinLnBrk="0" hangingPunct="0">
              <a:lnSpc>
                <a:spcPct val="4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Courier New" pitchFamily="49" charset="0"/>
                <a:ea typeface="MS PGothic" pitchFamily="34" charset="-128"/>
              </a:rPr>
              <a:t> 0 1 2 3 4 5 6</a:t>
            </a:r>
          </a:p>
        </p:txBody>
      </p:sp>
      <p:grpSp>
        <p:nvGrpSpPr>
          <p:cNvPr id="10245" name="Group 52"/>
          <p:cNvGrpSpPr>
            <a:grpSpLocks/>
          </p:cNvGrpSpPr>
          <p:nvPr>
            <p:custDataLst>
              <p:tags r:id="rId2"/>
            </p:custDataLst>
          </p:nvPr>
        </p:nvGrpSpPr>
        <p:grpSpPr bwMode="auto">
          <a:xfrm>
            <a:off x="1298575" y="1600200"/>
            <a:ext cx="444500" cy="538163"/>
            <a:chOff x="2928" y="1051"/>
            <a:chExt cx="840" cy="957"/>
          </a:xfrm>
        </p:grpSpPr>
        <p:sp>
          <p:nvSpPr>
            <p:cNvPr id="10294" name="Freeform 53"/>
            <p:cNvSpPr>
              <a:spLocks/>
            </p:cNvSpPr>
            <p:nvPr>
              <p:custDataLst>
                <p:tags r:id="rId5"/>
              </p:custDataLst>
            </p:nvPr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15 w 1048"/>
                <a:gd name="T1" fmla="*/ 21 h 250"/>
                <a:gd name="T2" fmla="*/ 25 w 1048"/>
                <a:gd name="T3" fmla="*/ 83 h 250"/>
                <a:gd name="T4" fmla="*/ 26 w 1048"/>
                <a:gd name="T5" fmla="*/ 111 h 250"/>
                <a:gd name="T6" fmla="*/ 28 w 1048"/>
                <a:gd name="T7" fmla="*/ 125 h 250"/>
                <a:gd name="T8" fmla="*/ 29 w 1048"/>
                <a:gd name="T9" fmla="*/ 165 h 250"/>
                <a:gd name="T10" fmla="*/ 20 w 1048"/>
                <a:gd name="T11" fmla="*/ 234 h 250"/>
                <a:gd name="T12" fmla="*/ 2 w 1048"/>
                <a:gd name="T13" fmla="*/ 214 h 250"/>
                <a:gd name="T14" fmla="*/ 0 w 1048"/>
                <a:gd name="T15" fmla="*/ 193 h 250"/>
                <a:gd name="T16" fmla="*/ 2 w 1048"/>
                <a:gd name="T17" fmla="*/ 159 h 250"/>
                <a:gd name="T18" fmla="*/ 2 w 1048"/>
                <a:gd name="T19" fmla="*/ 125 h 250"/>
                <a:gd name="T20" fmla="*/ 5 w 1048"/>
                <a:gd name="T21" fmla="*/ 76 h 250"/>
                <a:gd name="T22" fmla="*/ 8 w 1048"/>
                <a:gd name="T23" fmla="*/ 55 h 250"/>
                <a:gd name="T24" fmla="*/ 9 w 1048"/>
                <a:gd name="T25" fmla="*/ 28 h 250"/>
                <a:gd name="T26" fmla="*/ 10 w 1048"/>
                <a:gd name="T27" fmla="*/ 14 h 250"/>
                <a:gd name="T28" fmla="*/ 13 w 1048"/>
                <a:gd name="T29" fmla="*/ 28 h 250"/>
                <a:gd name="T30" fmla="*/ 15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MS PGothic" pitchFamily="34" charset="-128"/>
              </a:endParaRPr>
            </a:p>
          </p:txBody>
        </p:sp>
        <p:sp>
          <p:nvSpPr>
            <p:cNvPr id="10295" name="Oval 54"/>
            <p:cNvSpPr>
              <a:spLocks noChangeArrowheads="1"/>
            </p:cNvSpPr>
            <p:nvPr>
              <p:custDataLst>
                <p:tags r:id="rId6"/>
              </p:custDataLst>
            </p:nvPr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MS PGothic" pitchFamily="34" charset="-128"/>
              </a:endParaRPr>
            </a:p>
          </p:txBody>
        </p:sp>
        <p:sp>
          <p:nvSpPr>
            <p:cNvPr id="10296" name="Oval 55"/>
            <p:cNvSpPr>
              <a:spLocks noChangeArrowheads="1"/>
            </p:cNvSpPr>
            <p:nvPr>
              <p:custDataLst>
                <p:tags r:id="rId7"/>
              </p:custDataLst>
            </p:nvPr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MS PGothic" pitchFamily="34" charset="-128"/>
              </a:endParaRPr>
            </a:p>
          </p:txBody>
        </p:sp>
        <p:sp>
          <p:nvSpPr>
            <p:cNvPr id="10297" name="Oval 56"/>
            <p:cNvSpPr>
              <a:spLocks noChangeArrowheads="1"/>
            </p:cNvSpPr>
            <p:nvPr>
              <p:custDataLst>
                <p:tags r:id="rId8"/>
              </p:custDataLst>
            </p:nvPr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MS PGothic" pitchFamily="34" charset="-128"/>
              </a:endParaRPr>
            </a:p>
          </p:txBody>
        </p:sp>
        <p:sp>
          <p:nvSpPr>
            <p:cNvPr id="10298" name="Oval 57"/>
            <p:cNvSpPr>
              <a:spLocks noChangeArrowheads="1"/>
            </p:cNvSpPr>
            <p:nvPr>
              <p:custDataLst>
                <p:tags r:id="rId9"/>
              </p:custDataLst>
            </p:nvPr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MS PGothic" pitchFamily="34" charset="-128"/>
              </a:endParaRPr>
            </a:p>
          </p:txBody>
        </p:sp>
        <p:sp>
          <p:nvSpPr>
            <p:cNvPr id="10299" name="Oval 58"/>
            <p:cNvSpPr>
              <a:spLocks noChangeArrowheads="1"/>
            </p:cNvSpPr>
            <p:nvPr>
              <p:custDataLst>
                <p:tags r:id="rId10"/>
              </p:custDataLst>
            </p:nvPr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MS PGothic" pitchFamily="34" charset="-128"/>
              </a:endParaRPr>
            </a:p>
          </p:txBody>
        </p:sp>
        <p:sp>
          <p:nvSpPr>
            <p:cNvPr id="10300" name="Oval 59"/>
            <p:cNvSpPr>
              <a:spLocks noChangeArrowheads="1"/>
            </p:cNvSpPr>
            <p:nvPr>
              <p:custDataLst>
                <p:tags r:id="rId11"/>
              </p:custDataLst>
            </p:nvPr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MS PGothic" pitchFamily="34" charset="-128"/>
              </a:endParaRPr>
            </a:p>
          </p:txBody>
        </p:sp>
        <p:sp>
          <p:nvSpPr>
            <p:cNvPr id="10301" name="Oval 60"/>
            <p:cNvSpPr>
              <a:spLocks noChangeArrowheads="1"/>
            </p:cNvSpPr>
            <p:nvPr>
              <p:custDataLst>
                <p:tags r:id="rId12"/>
              </p:custDataLst>
            </p:nvPr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MS PGothic" pitchFamily="34" charset="-128"/>
              </a:endParaRPr>
            </a:p>
          </p:txBody>
        </p:sp>
        <p:sp>
          <p:nvSpPr>
            <p:cNvPr id="10302" name="AutoShape 61"/>
            <p:cNvSpPr>
              <a:spLocks noChangeArrowheads="1"/>
            </p:cNvSpPr>
            <p:nvPr>
              <p:custDataLst>
                <p:tags r:id="rId13"/>
              </p:custDataLst>
            </p:nvPr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MS PGothic" pitchFamily="34" charset="-128"/>
              </a:endParaRPr>
            </a:p>
          </p:txBody>
        </p:sp>
        <p:sp>
          <p:nvSpPr>
            <p:cNvPr id="10303" name="Freeform 62"/>
            <p:cNvSpPr>
              <a:spLocks/>
            </p:cNvSpPr>
            <p:nvPr>
              <p:custDataLst>
                <p:tags r:id="rId14"/>
              </p:custDataLst>
            </p:nvPr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MS PGothic" pitchFamily="34" charset="-128"/>
              </a:endParaRPr>
            </a:p>
          </p:txBody>
        </p:sp>
        <p:sp>
          <p:nvSpPr>
            <p:cNvPr id="10304" name="Freeform 63"/>
            <p:cNvSpPr>
              <a:spLocks/>
            </p:cNvSpPr>
            <p:nvPr>
              <p:custDataLst>
                <p:tags r:id="rId15"/>
              </p:custDataLst>
            </p:nvPr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MS PGothic" pitchFamily="34" charset="-128"/>
              </a:endParaRPr>
            </a:p>
          </p:txBody>
        </p:sp>
        <p:sp>
          <p:nvSpPr>
            <p:cNvPr id="10305" name="Freeform 64"/>
            <p:cNvSpPr>
              <a:spLocks/>
            </p:cNvSpPr>
            <p:nvPr>
              <p:custDataLst>
                <p:tags r:id="rId16"/>
              </p:custDataLst>
            </p:nvPr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MS PGothic" pitchFamily="34" charset="-128"/>
              </a:endParaRPr>
            </a:p>
          </p:txBody>
        </p:sp>
        <p:sp>
          <p:nvSpPr>
            <p:cNvPr id="10306" name="Freeform 65"/>
            <p:cNvSpPr>
              <a:spLocks/>
            </p:cNvSpPr>
            <p:nvPr>
              <p:custDataLst>
                <p:tags r:id="rId17"/>
              </p:custDataLst>
            </p:nvPr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MS PGothic" pitchFamily="34" charset="-128"/>
              </a:endParaRPr>
            </a:p>
          </p:txBody>
        </p:sp>
      </p:grpSp>
      <p:sp>
        <p:nvSpPr>
          <p:cNvPr id="10246" name="Text Box 66"/>
          <p:cNvSpPr txBox="1">
            <a:spLocks noChangeArrowheads="1"/>
          </p:cNvSpPr>
          <p:nvPr/>
        </p:nvSpPr>
        <p:spPr bwMode="auto">
          <a:xfrm>
            <a:off x="207963" y="1616075"/>
            <a:ext cx="1095375" cy="739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008000"/>
                </a:solidFill>
                <a:effectLst/>
                <a:uLnTx/>
                <a:uFillTx/>
                <a:latin typeface="Calibri" pitchFamily="34" charset="0"/>
                <a:ea typeface="MS PGothic" pitchFamily="34" charset="-128"/>
              </a:rPr>
              <a:t>I feel ahead of the game here...</a:t>
            </a:r>
          </a:p>
        </p:txBody>
      </p:sp>
      <p:sp>
        <p:nvSpPr>
          <p:cNvPr id="10247" name="Text Box 67"/>
          <p:cNvSpPr txBox="1"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1143000" y="5200345"/>
            <a:ext cx="670560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MS PGothic" pitchFamily="34" charset="-128"/>
              </a:rPr>
              <a:t>It should</a:t>
            </a: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0B04FF"/>
                </a:solidFill>
                <a:effectLst/>
                <a:uLnTx/>
                <a:uFillTx/>
                <a:latin typeface="Cambria" panose="02040503050406030204" pitchFamily="18" charset="0"/>
                <a:ea typeface="MS PGothic" pitchFamily="34" charset="-128"/>
              </a:rPr>
              <a:t> </a:t>
            </a:r>
            <a:r>
              <a:rPr kumimoji="0" lang="en-US" sz="24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B04FF"/>
                </a:solidFill>
                <a:effectLst/>
                <a:uLnTx/>
                <a:uFillTx/>
                <a:latin typeface="Cambria" panose="02040503050406030204" pitchFamily="18" charset="0"/>
                <a:ea typeface="MS PGothic" pitchFamily="34" charset="-128"/>
              </a:rPr>
              <a:t>(1)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MS PGothic" pitchFamily="34" charset="-128"/>
              </a:rPr>
              <a:t> win and </a:t>
            </a:r>
            <a:r>
              <a:rPr kumimoji="0" lang="en-US" sz="24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B04FF"/>
                </a:solidFill>
                <a:effectLst/>
                <a:uLnTx/>
                <a:uFillTx/>
                <a:latin typeface="Cambria" panose="02040503050406030204" pitchFamily="18" charset="0"/>
                <a:ea typeface="MS PGothic" pitchFamily="34" charset="-128"/>
              </a:rPr>
              <a:t>(2)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MS PGothic" pitchFamily="34" charset="-128"/>
              </a:rPr>
              <a:t> </a:t>
            </a:r>
            <a:r>
              <a:rPr kumimoji="0" lang="en-US" sz="2400" b="0" i="1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MS PGothic" pitchFamily="34" charset="-128"/>
              </a:rPr>
              <a:t>block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MS PGothic" pitchFamily="34" charset="-128"/>
              </a:rPr>
              <a:t> wins, when it can. </a:t>
            </a:r>
          </a:p>
        </p:txBody>
      </p:sp>
      <p:sp>
        <p:nvSpPr>
          <p:cNvPr id="10248" name="Oval 68"/>
          <p:cNvSpPr>
            <a:spLocks noChangeArrowheads="1"/>
          </p:cNvSpPr>
          <p:nvPr/>
        </p:nvSpPr>
        <p:spPr bwMode="auto">
          <a:xfrm>
            <a:off x="1355725" y="2220913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</a:endParaRPr>
          </a:p>
        </p:txBody>
      </p:sp>
      <p:sp>
        <p:nvSpPr>
          <p:cNvPr id="10249" name="Oval 69"/>
          <p:cNvSpPr>
            <a:spLocks noChangeArrowheads="1"/>
          </p:cNvSpPr>
          <p:nvPr/>
        </p:nvSpPr>
        <p:spPr bwMode="auto">
          <a:xfrm>
            <a:off x="1355725" y="2582863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</a:endParaRPr>
          </a:p>
        </p:txBody>
      </p:sp>
      <p:sp>
        <p:nvSpPr>
          <p:cNvPr id="10250" name="Oval 70"/>
          <p:cNvSpPr>
            <a:spLocks noChangeArrowheads="1"/>
          </p:cNvSpPr>
          <p:nvPr/>
        </p:nvSpPr>
        <p:spPr bwMode="auto">
          <a:xfrm>
            <a:off x="1355725" y="294640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</a:endParaRPr>
          </a:p>
        </p:txBody>
      </p:sp>
      <p:sp>
        <p:nvSpPr>
          <p:cNvPr id="10251" name="Oval 71"/>
          <p:cNvSpPr>
            <a:spLocks noChangeArrowheads="1"/>
          </p:cNvSpPr>
          <p:nvPr/>
        </p:nvSpPr>
        <p:spPr bwMode="auto">
          <a:xfrm>
            <a:off x="1355725" y="330993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</a:endParaRPr>
          </a:p>
        </p:txBody>
      </p:sp>
      <p:sp>
        <p:nvSpPr>
          <p:cNvPr id="10252" name="Oval 72"/>
          <p:cNvSpPr>
            <a:spLocks noChangeArrowheads="1"/>
          </p:cNvSpPr>
          <p:nvPr/>
        </p:nvSpPr>
        <p:spPr bwMode="auto">
          <a:xfrm>
            <a:off x="1355725" y="367347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</a:endParaRPr>
          </a:p>
        </p:txBody>
      </p:sp>
      <p:sp>
        <p:nvSpPr>
          <p:cNvPr id="10253" name="Oval 73"/>
          <p:cNvSpPr>
            <a:spLocks noChangeArrowheads="1"/>
          </p:cNvSpPr>
          <p:nvPr/>
        </p:nvSpPr>
        <p:spPr bwMode="auto">
          <a:xfrm>
            <a:off x="1355725" y="4037013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</a:endParaRPr>
          </a:p>
        </p:txBody>
      </p:sp>
      <p:sp>
        <p:nvSpPr>
          <p:cNvPr id="10254" name="Oval 74"/>
          <p:cNvSpPr>
            <a:spLocks noChangeArrowheads="1"/>
          </p:cNvSpPr>
          <p:nvPr/>
        </p:nvSpPr>
        <p:spPr bwMode="auto">
          <a:xfrm>
            <a:off x="1736725" y="2220913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</a:endParaRPr>
          </a:p>
        </p:txBody>
      </p:sp>
      <p:sp>
        <p:nvSpPr>
          <p:cNvPr id="10255" name="Oval 75"/>
          <p:cNvSpPr>
            <a:spLocks noChangeArrowheads="1"/>
          </p:cNvSpPr>
          <p:nvPr/>
        </p:nvSpPr>
        <p:spPr bwMode="auto">
          <a:xfrm>
            <a:off x="1736725" y="2582863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</a:endParaRPr>
          </a:p>
        </p:txBody>
      </p:sp>
      <p:sp>
        <p:nvSpPr>
          <p:cNvPr id="10256" name="Oval 76"/>
          <p:cNvSpPr>
            <a:spLocks noChangeArrowheads="1"/>
          </p:cNvSpPr>
          <p:nvPr/>
        </p:nvSpPr>
        <p:spPr bwMode="auto">
          <a:xfrm>
            <a:off x="1736725" y="294640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</a:endParaRPr>
          </a:p>
        </p:txBody>
      </p:sp>
      <p:sp>
        <p:nvSpPr>
          <p:cNvPr id="10257" name="Oval 77"/>
          <p:cNvSpPr>
            <a:spLocks noChangeArrowheads="1"/>
          </p:cNvSpPr>
          <p:nvPr/>
        </p:nvSpPr>
        <p:spPr bwMode="auto">
          <a:xfrm>
            <a:off x="1736725" y="330993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</a:endParaRPr>
          </a:p>
        </p:txBody>
      </p:sp>
      <p:sp>
        <p:nvSpPr>
          <p:cNvPr id="10258" name="Oval 78"/>
          <p:cNvSpPr>
            <a:spLocks noChangeArrowheads="1"/>
          </p:cNvSpPr>
          <p:nvPr/>
        </p:nvSpPr>
        <p:spPr bwMode="auto">
          <a:xfrm>
            <a:off x="1736725" y="3673475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</a:endParaRPr>
          </a:p>
        </p:txBody>
      </p:sp>
      <p:sp>
        <p:nvSpPr>
          <p:cNvPr id="10259" name="Oval 79"/>
          <p:cNvSpPr>
            <a:spLocks noChangeArrowheads="1"/>
          </p:cNvSpPr>
          <p:nvPr/>
        </p:nvSpPr>
        <p:spPr bwMode="auto">
          <a:xfrm>
            <a:off x="2117725" y="2220913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</a:endParaRPr>
          </a:p>
        </p:txBody>
      </p:sp>
      <p:sp>
        <p:nvSpPr>
          <p:cNvPr id="10260" name="Oval 80"/>
          <p:cNvSpPr>
            <a:spLocks noChangeArrowheads="1"/>
          </p:cNvSpPr>
          <p:nvPr/>
        </p:nvSpPr>
        <p:spPr bwMode="auto">
          <a:xfrm>
            <a:off x="2117725" y="2582863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</a:endParaRPr>
          </a:p>
        </p:txBody>
      </p:sp>
      <p:sp>
        <p:nvSpPr>
          <p:cNvPr id="10261" name="Oval 81"/>
          <p:cNvSpPr>
            <a:spLocks noChangeArrowheads="1"/>
          </p:cNvSpPr>
          <p:nvPr/>
        </p:nvSpPr>
        <p:spPr bwMode="auto">
          <a:xfrm>
            <a:off x="2117725" y="294640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</a:endParaRPr>
          </a:p>
        </p:txBody>
      </p:sp>
      <p:sp>
        <p:nvSpPr>
          <p:cNvPr id="10262" name="Oval 82"/>
          <p:cNvSpPr>
            <a:spLocks noChangeArrowheads="1"/>
          </p:cNvSpPr>
          <p:nvPr/>
        </p:nvSpPr>
        <p:spPr bwMode="auto">
          <a:xfrm>
            <a:off x="2117725" y="330993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</a:endParaRPr>
          </a:p>
        </p:txBody>
      </p:sp>
      <p:sp>
        <p:nvSpPr>
          <p:cNvPr id="10263" name="Oval 83"/>
          <p:cNvSpPr>
            <a:spLocks noChangeArrowheads="1"/>
          </p:cNvSpPr>
          <p:nvPr/>
        </p:nvSpPr>
        <p:spPr bwMode="auto">
          <a:xfrm>
            <a:off x="2117725" y="367347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</a:endParaRPr>
          </a:p>
        </p:txBody>
      </p:sp>
      <p:sp>
        <p:nvSpPr>
          <p:cNvPr id="10264" name="Oval 84"/>
          <p:cNvSpPr>
            <a:spLocks noChangeArrowheads="1"/>
          </p:cNvSpPr>
          <p:nvPr/>
        </p:nvSpPr>
        <p:spPr bwMode="auto">
          <a:xfrm>
            <a:off x="2498725" y="2220913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</a:endParaRPr>
          </a:p>
        </p:txBody>
      </p:sp>
      <p:sp>
        <p:nvSpPr>
          <p:cNvPr id="10265" name="Oval 85"/>
          <p:cNvSpPr>
            <a:spLocks noChangeArrowheads="1"/>
          </p:cNvSpPr>
          <p:nvPr/>
        </p:nvSpPr>
        <p:spPr bwMode="auto">
          <a:xfrm>
            <a:off x="2498725" y="2582863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</a:endParaRPr>
          </a:p>
        </p:txBody>
      </p:sp>
      <p:sp>
        <p:nvSpPr>
          <p:cNvPr id="10266" name="Oval 86"/>
          <p:cNvSpPr>
            <a:spLocks noChangeArrowheads="1"/>
          </p:cNvSpPr>
          <p:nvPr/>
        </p:nvSpPr>
        <p:spPr bwMode="auto">
          <a:xfrm>
            <a:off x="2498725" y="294640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</a:endParaRPr>
          </a:p>
        </p:txBody>
      </p:sp>
      <p:sp>
        <p:nvSpPr>
          <p:cNvPr id="10267" name="Oval 87"/>
          <p:cNvSpPr>
            <a:spLocks noChangeArrowheads="1"/>
          </p:cNvSpPr>
          <p:nvPr/>
        </p:nvSpPr>
        <p:spPr bwMode="auto">
          <a:xfrm>
            <a:off x="2498725" y="3309938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</a:endParaRPr>
          </a:p>
        </p:txBody>
      </p:sp>
      <p:sp>
        <p:nvSpPr>
          <p:cNvPr id="10268" name="Oval 88"/>
          <p:cNvSpPr>
            <a:spLocks noChangeArrowheads="1"/>
          </p:cNvSpPr>
          <p:nvPr/>
        </p:nvSpPr>
        <p:spPr bwMode="auto">
          <a:xfrm>
            <a:off x="2498725" y="3673475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</a:endParaRPr>
          </a:p>
        </p:txBody>
      </p:sp>
      <p:sp>
        <p:nvSpPr>
          <p:cNvPr id="10269" name="Oval 89"/>
          <p:cNvSpPr>
            <a:spLocks noChangeArrowheads="1"/>
          </p:cNvSpPr>
          <p:nvPr/>
        </p:nvSpPr>
        <p:spPr bwMode="auto">
          <a:xfrm>
            <a:off x="2879725" y="2220913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</a:endParaRPr>
          </a:p>
        </p:txBody>
      </p:sp>
      <p:sp>
        <p:nvSpPr>
          <p:cNvPr id="10270" name="Oval 90"/>
          <p:cNvSpPr>
            <a:spLocks noChangeArrowheads="1"/>
          </p:cNvSpPr>
          <p:nvPr/>
        </p:nvSpPr>
        <p:spPr bwMode="auto">
          <a:xfrm>
            <a:off x="2879725" y="2582863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</a:endParaRPr>
          </a:p>
        </p:txBody>
      </p:sp>
      <p:sp>
        <p:nvSpPr>
          <p:cNvPr id="10271" name="Oval 91"/>
          <p:cNvSpPr>
            <a:spLocks noChangeArrowheads="1"/>
          </p:cNvSpPr>
          <p:nvPr/>
        </p:nvSpPr>
        <p:spPr bwMode="auto">
          <a:xfrm>
            <a:off x="2879725" y="294640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</a:endParaRPr>
          </a:p>
        </p:txBody>
      </p:sp>
      <p:sp>
        <p:nvSpPr>
          <p:cNvPr id="10272" name="Oval 92"/>
          <p:cNvSpPr>
            <a:spLocks noChangeArrowheads="1"/>
          </p:cNvSpPr>
          <p:nvPr/>
        </p:nvSpPr>
        <p:spPr bwMode="auto">
          <a:xfrm>
            <a:off x="2879725" y="330993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</a:endParaRPr>
          </a:p>
        </p:txBody>
      </p:sp>
      <p:sp>
        <p:nvSpPr>
          <p:cNvPr id="10273" name="Oval 93"/>
          <p:cNvSpPr>
            <a:spLocks noChangeArrowheads="1"/>
          </p:cNvSpPr>
          <p:nvPr/>
        </p:nvSpPr>
        <p:spPr bwMode="auto">
          <a:xfrm>
            <a:off x="2879725" y="4037013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</a:endParaRPr>
          </a:p>
        </p:txBody>
      </p:sp>
      <p:sp>
        <p:nvSpPr>
          <p:cNvPr id="10274" name="Oval 94"/>
          <p:cNvSpPr>
            <a:spLocks noChangeArrowheads="1"/>
          </p:cNvSpPr>
          <p:nvPr/>
        </p:nvSpPr>
        <p:spPr bwMode="auto">
          <a:xfrm>
            <a:off x="3260725" y="2220913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</a:endParaRPr>
          </a:p>
        </p:txBody>
      </p:sp>
      <p:sp>
        <p:nvSpPr>
          <p:cNvPr id="10275" name="Oval 95"/>
          <p:cNvSpPr>
            <a:spLocks noChangeArrowheads="1"/>
          </p:cNvSpPr>
          <p:nvPr/>
        </p:nvSpPr>
        <p:spPr bwMode="auto">
          <a:xfrm>
            <a:off x="3260725" y="2582863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</a:endParaRPr>
          </a:p>
        </p:txBody>
      </p:sp>
      <p:sp>
        <p:nvSpPr>
          <p:cNvPr id="10276" name="Oval 96"/>
          <p:cNvSpPr>
            <a:spLocks noChangeArrowheads="1"/>
          </p:cNvSpPr>
          <p:nvPr/>
        </p:nvSpPr>
        <p:spPr bwMode="auto">
          <a:xfrm>
            <a:off x="3260725" y="294640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</a:endParaRPr>
          </a:p>
        </p:txBody>
      </p:sp>
      <p:sp>
        <p:nvSpPr>
          <p:cNvPr id="10277" name="Oval 97"/>
          <p:cNvSpPr>
            <a:spLocks noChangeArrowheads="1"/>
          </p:cNvSpPr>
          <p:nvPr/>
        </p:nvSpPr>
        <p:spPr bwMode="auto">
          <a:xfrm>
            <a:off x="3260725" y="330993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</a:endParaRPr>
          </a:p>
        </p:txBody>
      </p:sp>
      <p:sp>
        <p:nvSpPr>
          <p:cNvPr id="10278" name="Oval 98"/>
          <p:cNvSpPr>
            <a:spLocks noChangeArrowheads="1"/>
          </p:cNvSpPr>
          <p:nvPr/>
        </p:nvSpPr>
        <p:spPr bwMode="auto">
          <a:xfrm>
            <a:off x="3260725" y="367347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</a:endParaRPr>
          </a:p>
        </p:txBody>
      </p:sp>
      <p:sp>
        <p:nvSpPr>
          <p:cNvPr id="10279" name="Oval 99"/>
          <p:cNvSpPr>
            <a:spLocks noChangeArrowheads="1"/>
          </p:cNvSpPr>
          <p:nvPr/>
        </p:nvSpPr>
        <p:spPr bwMode="auto">
          <a:xfrm>
            <a:off x="3641725" y="2220913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</a:endParaRPr>
          </a:p>
        </p:txBody>
      </p:sp>
      <p:sp>
        <p:nvSpPr>
          <p:cNvPr id="10280" name="Oval 100"/>
          <p:cNvSpPr>
            <a:spLocks noChangeArrowheads="1"/>
          </p:cNvSpPr>
          <p:nvPr/>
        </p:nvSpPr>
        <p:spPr bwMode="auto">
          <a:xfrm>
            <a:off x="3641725" y="2582863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</a:endParaRPr>
          </a:p>
        </p:txBody>
      </p:sp>
      <p:sp>
        <p:nvSpPr>
          <p:cNvPr id="10281" name="Oval 101"/>
          <p:cNvSpPr>
            <a:spLocks noChangeArrowheads="1"/>
          </p:cNvSpPr>
          <p:nvPr/>
        </p:nvSpPr>
        <p:spPr bwMode="auto">
          <a:xfrm>
            <a:off x="3641725" y="294640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</a:endParaRPr>
          </a:p>
        </p:txBody>
      </p:sp>
      <p:sp>
        <p:nvSpPr>
          <p:cNvPr id="10282" name="Oval 102"/>
          <p:cNvSpPr>
            <a:spLocks noChangeArrowheads="1"/>
          </p:cNvSpPr>
          <p:nvPr/>
        </p:nvSpPr>
        <p:spPr bwMode="auto">
          <a:xfrm>
            <a:off x="3641725" y="330993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</a:endParaRPr>
          </a:p>
        </p:txBody>
      </p:sp>
      <p:sp>
        <p:nvSpPr>
          <p:cNvPr id="10283" name="Oval 103"/>
          <p:cNvSpPr>
            <a:spLocks noChangeArrowheads="1"/>
          </p:cNvSpPr>
          <p:nvPr/>
        </p:nvSpPr>
        <p:spPr bwMode="auto">
          <a:xfrm>
            <a:off x="3641725" y="367347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</a:endParaRPr>
          </a:p>
        </p:txBody>
      </p:sp>
      <p:sp>
        <p:nvSpPr>
          <p:cNvPr id="10284" name="Oval 104"/>
          <p:cNvSpPr>
            <a:spLocks noChangeArrowheads="1"/>
          </p:cNvSpPr>
          <p:nvPr/>
        </p:nvSpPr>
        <p:spPr bwMode="auto">
          <a:xfrm>
            <a:off x="3641725" y="4037013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</a:endParaRPr>
          </a:p>
        </p:txBody>
      </p:sp>
      <p:sp>
        <p:nvSpPr>
          <p:cNvPr id="10285" name="Rectangle 105"/>
          <p:cNvSpPr>
            <a:spLocks noChangeArrowheads="1"/>
          </p:cNvSpPr>
          <p:nvPr/>
        </p:nvSpPr>
        <p:spPr bwMode="auto">
          <a:xfrm>
            <a:off x="1295400" y="2136775"/>
            <a:ext cx="2714625" cy="2278063"/>
          </a:xfrm>
          <a:prstGeom prst="rect">
            <a:avLst/>
          </a:prstGeom>
          <a:noFill/>
          <a:ln w="28575">
            <a:solidFill>
              <a:srgbClr val="008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</a:endParaRPr>
          </a:p>
        </p:txBody>
      </p:sp>
      <p:sp>
        <p:nvSpPr>
          <p:cNvPr id="10286" name="Oval 120" descr="Dark vertical"/>
          <p:cNvSpPr>
            <a:spLocks noChangeArrowheads="1"/>
          </p:cNvSpPr>
          <p:nvPr/>
        </p:nvSpPr>
        <p:spPr bwMode="auto">
          <a:xfrm>
            <a:off x="1746250" y="4044950"/>
            <a:ext cx="304800" cy="304800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</a:endParaRPr>
          </a:p>
        </p:txBody>
      </p:sp>
      <p:sp>
        <p:nvSpPr>
          <p:cNvPr id="10287" name="Oval 121" descr="Dark vertical"/>
          <p:cNvSpPr>
            <a:spLocks noChangeArrowheads="1"/>
          </p:cNvSpPr>
          <p:nvPr/>
        </p:nvSpPr>
        <p:spPr bwMode="auto">
          <a:xfrm>
            <a:off x="2127250" y="4044950"/>
            <a:ext cx="304800" cy="304800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</a:endParaRPr>
          </a:p>
        </p:txBody>
      </p:sp>
      <p:sp>
        <p:nvSpPr>
          <p:cNvPr id="10288" name="Oval 122" descr="Dark vertical"/>
          <p:cNvSpPr>
            <a:spLocks noChangeArrowheads="1"/>
          </p:cNvSpPr>
          <p:nvPr/>
        </p:nvSpPr>
        <p:spPr bwMode="auto">
          <a:xfrm>
            <a:off x="2508250" y="4044950"/>
            <a:ext cx="304800" cy="304800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</a:endParaRPr>
          </a:p>
        </p:txBody>
      </p:sp>
      <p:sp>
        <p:nvSpPr>
          <p:cNvPr id="10289" name="Oval 123" descr="Dark vertical"/>
          <p:cNvSpPr>
            <a:spLocks noChangeArrowheads="1"/>
          </p:cNvSpPr>
          <p:nvPr/>
        </p:nvSpPr>
        <p:spPr bwMode="auto">
          <a:xfrm>
            <a:off x="2879725" y="368617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</a:endParaRPr>
          </a:p>
        </p:txBody>
      </p:sp>
      <p:sp>
        <p:nvSpPr>
          <p:cNvPr id="10290" name="Oval 124" descr="Dark vertical"/>
          <p:cNvSpPr>
            <a:spLocks noChangeArrowheads="1"/>
          </p:cNvSpPr>
          <p:nvPr/>
        </p:nvSpPr>
        <p:spPr bwMode="auto">
          <a:xfrm>
            <a:off x="3260725" y="4030663"/>
            <a:ext cx="304800" cy="304800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</a:endParaRPr>
          </a:p>
        </p:txBody>
      </p:sp>
      <p:sp>
        <p:nvSpPr>
          <p:cNvPr id="69" name="Text Box 5"/>
          <p:cNvSpPr txBox="1">
            <a:spLocks noChangeArrowheads="1"/>
          </p:cNvSpPr>
          <p:nvPr>
            <p:custDataLst>
              <p:tags r:id="rId4"/>
            </p:custDataLst>
          </p:nvPr>
        </p:nvSpPr>
        <p:spPr bwMode="auto">
          <a:xfrm>
            <a:off x="381000" y="304800"/>
            <a:ext cx="7620000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MS PGothic" pitchFamily="34" charset="-128"/>
              </a:rPr>
              <a:t>C4 AI ~ </a:t>
            </a:r>
            <a:r>
              <a:rPr kumimoji="0" lang="en-US" sz="4000" b="0" i="1" u="none" strike="noStrike" kern="1200" cap="none" spc="0" normalizeH="0" baseline="0" noProof="0" dirty="0" err="1" smtClean="0">
                <a:ln>
                  <a:noFill/>
                </a:ln>
                <a:solidFill>
                  <a:srgbClr val="0B04FF"/>
                </a:solidFill>
                <a:effectLst/>
                <a:uLnTx/>
                <a:uFillTx/>
                <a:latin typeface="Cambria" panose="02040503050406030204" pitchFamily="18" charset="0"/>
                <a:ea typeface="MS PGothic" pitchFamily="34" charset="-128"/>
              </a:rPr>
              <a:t>lookahead</a:t>
            </a:r>
            <a:r>
              <a:rPr kumimoji="0" lang="en-US" sz="40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MS PGothic" pitchFamily="34" charset="-128"/>
              </a:rPr>
              <a:t> moves...</a:t>
            </a:r>
            <a:endParaRPr kumimoji="0" lang="en-US" sz="4000" b="1" i="1" u="none" strike="noStrike" kern="1200" cap="none" spc="0" normalizeH="0" baseline="0" noProof="0" dirty="0">
              <a:ln>
                <a:noFill/>
              </a:ln>
              <a:solidFill>
                <a:srgbClr val="333399"/>
              </a:solidFill>
              <a:effectLst/>
              <a:uLnTx/>
              <a:uFillTx/>
              <a:latin typeface="Cambria" panose="02040503050406030204" pitchFamily="18" charset="0"/>
              <a:ea typeface="MS PGothic" pitchFamily="34" charset="-128"/>
            </a:endParaRPr>
          </a:p>
        </p:txBody>
      </p:sp>
      <p:sp>
        <p:nvSpPr>
          <p:cNvPr id="5" name="Rectangle 4"/>
          <p:cNvSpPr/>
          <p:nvPr/>
        </p:nvSpPr>
        <p:spPr>
          <a:xfrm>
            <a:off x="1143000" y="5828524"/>
            <a:ext cx="6325321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MS PGothic" pitchFamily="34" charset="-128"/>
              </a:rPr>
              <a:t>Otherwise it should just play as well as it can... ?!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mbria" panose="02040503050406030204" pitchFamily="18" charset="0"/>
              <a:ea typeface="MS PGothic" pitchFamily="34" charset="-128"/>
            </a:endParaRPr>
          </a:p>
        </p:txBody>
      </p:sp>
      <p:sp>
        <p:nvSpPr>
          <p:cNvPr id="2" name="Right Arrow 1"/>
          <p:cNvSpPr/>
          <p:nvPr/>
        </p:nvSpPr>
        <p:spPr bwMode="auto">
          <a:xfrm rot="6357121">
            <a:off x="4044006" y="4252732"/>
            <a:ext cx="1143000" cy="865178"/>
          </a:xfrm>
          <a:prstGeom prst="rightArrow">
            <a:avLst/>
          </a:prstGeom>
          <a:solidFill>
            <a:srgbClr val="CCECFF"/>
          </a:solidFill>
          <a:ln w="9525" cap="flat" cmpd="sng" algn="ctr">
            <a:solidFill>
              <a:srgbClr val="0B04FF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-106" charset="0"/>
              <a:ea typeface="ＭＳ Ｐゴシック" pitchFamily="-106" charset="-128"/>
              <a:cs typeface="ＭＳ Ｐゴシック" pitchFamily="-106" charset="-128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4768851" y="3263557"/>
            <a:ext cx="3471562" cy="1200329"/>
          </a:xfrm>
          <a:prstGeom prst="rect">
            <a:avLst/>
          </a:prstGeom>
          <a:solidFill>
            <a:srgbClr val="0B04FF"/>
          </a:solidFill>
          <a:ln>
            <a:solidFill>
              <a:schemeClr val="bg1"/>
            </a:solidFill>
          </a:ln>
        </p:spPr>
        <p:txBody>
          <a:bodyPr wrap="square" rtlCol="0"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mbria" panose="02040503050406030204" pitchFamily="18" charset="0"/>
                <a:ea typeface="MS PGothic" pitchFamily="34" charset="-128"/>
              </a:rPr>
              <a:t>Both we – and machines – can look ahead </a:t>
            </a:r>
            <a:r>
              <a:rPr kumimoji="0" lang="en-US" sz="2400" b="1" i="1" u="none" strike="noStrike" kern="1200" cap="none" spc="0" normalizeH="0" baseline="0" noProof="0" dirty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mbria" panose="02040503050406030204" pitchFamily="18" charset="0"/>
                <a:ea typeface="MS PGothic" pitchFamily="34" charset="-128"/>
              </a:rPr>
              <a:t>much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mbria" panose="02040503050406030204" pitchFamily="18" charset="0"/>
                <a:ea typeface="MS PGothic" pitchFamily="34" charset="-128"/>
              </a:rPr>
              <a:t> further than this!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mbria" panose="02040503050406030204" pitchFamily="18" charset="0"/>
              <a:ea typeface="MS PGothic" pitchFamily="34" charset="-128"/>
            </a:endParaRPr>
          </a:p>
        </p:txBody>
      </p:sp>
      <p:sp>
        <p:nvSpPr>
          <p:cNvPr id="6" name="Right Arrow 5"/>
          <p:cNvSpPr/>
          <p:nvPr/>
        </p:nvSpPr>
        <p:spPr bwMode="auto">
          <a:xfrm>
            <a:off x="8052486" y="4092343"/>
            <a:ext cx="859006" cy="708257"/>
          </a:xfrm>
          <a:prstGeom prst="rightArrow">
            <a:avLst/>
          </a:prstGeom>
          <a:solidFill>
            <a:srgbClr val="0B04FF"/>
          </a:solidFill>
          <a:ln w="9525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-106" charset="0"/>
              <a:ea typeface="ＭＳ Ｐゴシック" pitchFamily="-106" charset="-128"/>
              <a:cs typeface="ＭＳ Ｐゴシック" pitchFamily="-106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191165724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42" name="Text Box 5"/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304799" y="216903"/>
            <a:ext cx="5181601" cy="7078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MS PGothic" pitchFamily="34" charset="-128"/>
                <a:cs typeface="+mn-cs"/>
              </a:rPr>
              <a:t>How many ply?</a:t>
            </a:r>
            <a:endParaRPr kumimoji="0" lang="en-US" sz="1800" b="1" i="1" u="none" strike="noStrike" kern="1200" cap="none" spc="0" normalizeH="0" baseline="0" noProof="0" dirty="0">
              <a:ln>
                <a:noFill/>
              </a:ln>
              <a:solidFill>
                <a:srgbClr val="333399"/>
              </a:solidFill>
              <a:effectLst/>
              <a:uLnTx/>
              <a:uFillTx/>
              <a:latin typeface="Cambria" panose="02040503050406030204" pitchFamily="18" charset="0"/>
              <a:ea typeface="MS PGothic" pitchFamily="34" charset="-128"/>
              <a:cs typeface="+mn-cs"/>
            </a:endParaRPr>
          </a:p>
        </p:txBody>
      </p:sp>
      <p:sp>
        <p:nvSpPr>
          <p:cNvPr id="10244" name="Text Box 50"/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4953000" y="2278063"/>
            <a:ext cx="3048000" cy="256685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4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Courier New" pitchFamily="49" charset="0"/>
                <a:ea typeface="MS PGothic" pitchFamily="34" charset="-128"/>
                <a:cs typeface="+mn-cs"/>
              </a:rPr>
              <a:t>| | | | | | | |</a:t>
            </a:r>
          </a:p>
          <a:p>
            <a:pPr marL="0" marR="0" lvl="0" indent="0" algn="l" defTabSz="914400" rtl="0" eaLnBrk="0" fontAlgn="base" latinLnBrk="0" hangingPunct="0">
              <a:lnSpc>
                <a:spcPct val="4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Courier New" pitchFamily="49" charset="0"/>
                <a:ea typeface="MS PGothic" pitchFamily="34" charset="-128"/>
                <a:cs typeface="+mn-cs"/>
              </a:rPr>
              <a:t>| | | | | | | |</a:t>
            </a:r>
          </a:p>
          <a:p>
            <a:pPr marL="0" marR="0" lvl="0" indent="0" algn="l" defTabSz="914400" rtl="0" eaLnBrk="0" fontAlgn="base" latinLnBrk="0" hangingPunct="0">
              <a:lnSpc>
                <a:spcPct val="4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Courier New" pitchFamily="49" charset="0"/>
                <a:ea typeface="MS PGothic" pitchFamily="34" charset="-128"/>
                <a:cs typeface="+mn-cs"/>
              </a:rPr>
              <a:t>| | | | | | | |</a:t>
            </a:r>
          </a:p>
          <a:p>
            <a:pPr marL="0" marR="0" lvl="0" indent="0" algn="l" defTabSz="914400" rtl="0" eaLnBrk="0" fontAlgn="base" latinLnBrk="0" hangingPunct="0">
              <a:lnSpc>
                <a:spcPct val="4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Courier New" pitchFamily="49" charset="0"/>
                <a:ea typeface="MS PGothic" pitchFamily="34" charset="-128"/>
                <a:cs typeface="+mn-cs"/>
              </a:rPr>
              <a:t>| | | |X| | | |</a:t>
            </a:r>
          </a:p>
          <a:p>
            <a:pPr marL="0" marR="0" lvl="0" indent="0" algn="l" defTabSz="914400" rtl="0" eaLnBrk="0" fontAlgn="base" latinLnBrk="0" hangingPunct="0">
              <a:lnSpc>
                <a:spcPct val="4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Courier New" pitchFamily="49" charset="0"/>
                <a:ea typeface="MS PGothic" pitchFamily="34" charset="-128"/>
                <a:cs typeface="+mn-cs"/>
              </a:rPr>
              <a:t>| |X| |</a:t>
            </a:r>
            <a:r>
              <a:rPr kumimoji="0" lang="en-US" sz="2400" b="1" i="0" u="none" strike="noStrike" kern="1200" cap="none" spc="0" normalizeH="0" baseline="0" noProof="0" dirty="0" smtClean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Courier New" pitchFamily="49" charset="0"/>
                <a:ea typeface="MS PGothic" pitchFamily="34" charset="-128"/>
                <a:cs typeface="+mn-cs"/>
              </a:rPr>
              <a:t>X|O| </a:t>
            </a: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Courier New" pitchFamily="49" charset="0"/>
                <a:ea typeface="MS PGothic" pitchFamily="34" charset="-128"/>
                <a:cs typeface="+mn-cs"/>
              </a:rPr>
              <a:t>| |</a:t>
            </a:r>
          </a:p>
          <a:p>
            <a:pPr marL="0" marR="0" lvl="0" indent="0" algn="l" defTabSz="914400" rtl="0" eaLnBrk="0" fontAlgn="base" latinLnBrk="0" hangingPunct="0">
              <a:lnSpc>
                <a:spcPct val="4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Courier New" pitchFamily="49" charset="0"/>
                <a:ea typeface="MS PGothic" pitchFamily="34" charset="-128"/>
                <a:cs typeface="+mn-cs"/>
              </a:rPr>
              <a:t>|</a:t>
            </a:r>
            <a:r>
              <a:rPr kumimoji="0" lang="en-US" sz="2400" b="1" i="0" u="none" strike="noStrike" kern="1200" cap="none" spc="0" normalizeH="0" baseline="0" noProof="0" dirty="0" smtClean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Courier New" pitchFamily="49" charset="0"/>
                <a:ea typeface="MS PGothic" pitchFamily="34" charset="-128"/>
                <a:cs typeface="+mn-cs"/>
              </a:rPr>
              <a:t>X|O|O|O|X|O| |</a:t>
            </a:r>
            <a:endParaRPr kumimoji="0" lang="en-US" sz="2400" b="1" i="0" u="none" strike="noStrike" kern="1200" cap="none" spc="0" normalizeH="0" baseline="0" noProof="0" dirty="0">
              <a:ln>
                <a:noFill/>
              </a:ln>
              <a:solidFill>
                <a:srgbClr val="333399"/>
              </a:solidFill>
              <a:effectLst/>
              <a:uLnTx/>
              <a:uFillTx/>
              <a:latin typeface="Courier New" pitchFamily="49" charset="0"/>
              <a:ea typeface="MS PGothic" pitchFamily="34" charset="-128"/>
              <a:cs typeface="+mn-cs"/>
            </a:endParaRPr>
          </a:p>
          <a:p>
            <a:pPr marL="0" marR="0" lvl="0" indent="0" algn="l" defTabSz="914400" rtl="0" eaLnBrk="0" fontAlgn="base" latinLnBrk="0" hangingPunct="0">
              <a:lnSpc>
                <a:spcPct val="4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Courier New" pitchFamily="49" charset="0"/>
                <a:ea typeface="MS PGothic" pitchFamily="34" charset="-128"/>
                <a:cs typeface="+mn-cs"/>
              </a:rPr>
              <a:t>---------------</a:t>
            </a:r>
          </a:p>
          <a:p>
            <a:pPr marL="0" marR="0" lvl="0" indent="0" algn="l" defTabSz="914400" rtl="0" eaLnBrk="0" fontAlgn="base" latinLnBrk="0" hangingPunct="0">
              <a:lnSpc>
                <a:spcPct val="4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Courier New" pitchFamily="49" charset="0"/>
                <a:ea typeface="MS PGothic" pitchFamily="34" charset="-128"/>
                <a:cs typeface="+mn-cs"/>
              </a:rPr>
              <a:t> 0 1 2 3 4 5 6</a:t>
            </a:r>
          </a:p>
        </p:txBody>
      </p:sp>
      <p:sp>
        <p:nvSpPr>
          <p:cNvPr id="10248" name="Oval 68"/>
          <p:cNvSpPr>
            <a:spLocks noChangeArrowheads="1"/>
          </p:cNvSpPr>
          <p:nvPr/>
        </p:nvSpPr>
        <p:spPr bwMode="auto">
          <a:xfrm>
            <a:off x="1355725" y="214153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10249" name="Oval 69"/>
          <p:cNvSpPr>
            <a:spLocks noChangeArrowheads="1"/>
          </p:cNvSpPr>
          <p:nvPr/>
        </p:nvSpPr>
        <p:spPr bwMode="auto">
          <a:xfrm>
            <a:off x="1355725" y="250348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10250" name="Oval 70"/>
          <p:cNvSpPr>
            <a:spLocks noChangeArrowheads="1"/>
          </p:cNvSpPr>
          <p:nvPr/>
        </p:nvSpPr>
        <p:spPr bwMode="auto">
          <a:xfrm>
            <a:off x="1355725" y="286702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10251" name="Oval 71"/>
          <p:cNvSpPr>
            <a:spLocks noChangeArrowheads="1"/>
          </p:cNvSpPr>
          <p:nvPr/>
        </p:nvSpPr>
        <p:spPr bwMode="auto">
          <a:xfrm>
            <a:off x="1355725" y="3230563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10252" name="Oval 72"/>
          <p:cNvSpPr>
            <a:spLocks noChangeArrowheads="1"/>
          </p:cNvSpPr>
          <p:nvPr/>
        </p:nvSpPr>
        <p:spPr bwMode="auto">
          <a:xfrm>
            <a:off x="1355725" y="359410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10253" name="Oval 73"/>
          <p:cNvSpPr>
            <a:spLocks noChangeArrowheads="1"/>
          </p:cNvSpPr>
          <p:nvPr/>
        </p:nvSpPr>
        <p:spPr bwMode="auto">
          <a:xfrm>
            <a:off x="1355725" y="3957638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10254" name="Oval 74"/>
          <p:cNvSpPr>
            <a:spLocks noChangeArrowheads="1"/>
          </p:cNvSpPr>
          <p:nvPr/>
        </p:nvSpPr>
        <p:spPr bwMode="auto">
          <a:xfrm>
            <a:off x="1736725" y="214153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10255" name="Oval 75"/>
          <p:cNvSpPr>
            <a:spLocks noChangeArrowheads="1"/>
          </p:cNvSpPr>
          <p:nvPr/>
        </p:nvSpPr>
        <p:spPr bwMode="auto">
          <a:xfrm>
            <a:off x="1736725" y="250348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10256" name="Oval 76"/>
          <p:cNvSpPr>
            <a:spLocks noChangeArrowheads="1"/>
          </p:cNvSpPr>
          <p:nvPr/>
        </p:nvSpPr>
        <p:spPr bwMode="auto">
          <a:xfrm>
            <a:off x="1736725" y="286702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10257" name="Oval 77"/>
          <p:cNvSpPr>
            <a:spLocks noChangeArrowheads="1"/>
          </p:cNvSpPr>
          <p:nvPr/>
        </p:nvSpPr>
        <p:spPr bwMode="auto">
          <a:xfrm>
            <a:off x="1736725" y="3230563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10258" name="Oval 78"/>
          <p:cNvSpPr>
            <a:spLocks noChangeArrowheads="1"/>
          </p:cNvSpPr>
          <p:nvPr/>
        </p:nvSpPr>
        <p:spPr bwMode="auto">
          <a:xfrm>
            <a:off x="1736725" y="3594100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10259" name="Oval 79"/>
          <p:cNvSpPr>
            <a:spLocks noChangeArrowheads="1"/>
          </p:cNvSpPr>
          <p:nvPr/>
        </p:nvSpPr>
        <p:spPr bwMode="auto">
          <a:xfrm>
            <a:off x="2117725" y="214153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10260" name="Oval 80"/>
          <p:cNvSpPr>
            <a:spLocks noChangeArrowheads="1"/>
          </p:cNvSpPr>
          <p:nvPr/>
        </p:nvSpPr>
        <p:spPr bwMode="auto">
          <a:xfrm>
            <a:off x="2117725" y="250348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10261" name="Oval 81"/>
          <p:cNvSpPr>
            <a:spLocks noChangeArrowheads="1"/>
          </p:cNvSpPr>
          <p:nvPr/>
        </p:nvSpPr>
        <p:spPr bwMode="auto">
          <a:xfrm>
            <a:off x="2117725" y="286702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10262" name="Oval 82"/>
          <p:cNvSpPr>
            <a:spLocks noChangeArrowheads="1"/>
          </p:cNvSpPr>
          <p:nvPr/>
        </p:nvSpPr>
        <p:spPr bwMode="auto">
          <a:xfrm>
            <a:off x="2117725" y="3230563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10263" name="Oval 83"/>
          <p:cNvSpPr>
            <a:spLocks noChangeArrowheads="1"/>
          </p:cNvSpPr>
          <p:nvPr/>
        </p:nvSpPr>
        <p:spPr bwMode="auto">
          <a:xfrm>
            <a:off x="2117725" y="359410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10264" name="Oval 84"/>
          <p:cNvSpPr>
            <a:spLocks noChangeArrowheads="1"/>
          </p:cNvSpPr>
          <p:nvPr/>
        </p:nvSpPr>
        <p:spPr bwMode="auto">
          <a:xfrm>
            <a:off x="2498725" y="214153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10265" name="Oval 85"/>
          <p:cNvSpPr>
            <a:spLocks noChangeArrowheads="1"/>
          </p:cNvSpPr>
          <p:nvPr/>
        </p:nvSpPr>
        <p:spPr bwMode="auto">
          <a:xfrm>
            <a:off x="2498725" y="250348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10266" name="Oval 86"/>
          <p:cNvSpPr>
            <a:spLocks noChangeArrowheads="1"/>
          </p:cNvSpPr>
          <p:nvPr/>
        </p:nvSpPr>
        <p:spPr bwMode="auto">
          <a:xfrm>
            <a:off x="2498725" y="286702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10267" name="Oval 87"/>
          <p:cNvSpPr>
            <a:spLocks noChangeArrowheads="1"/>
          </p:cNvSpPr>
          <p:nvPr/>
        </p:nvSpPr>
        <p:spPr bwMode="auto">
          <a:xfrm>
            <a:off x="2498725" y="3230563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10268" name="Oval 88"/>
          <p:cNvSpPr>
            <a:spLocks noChangeArrowheads="1"/>
          </p:cNvSpPr>
          <p:nvPr/>
        </p:nvSpPr>
        <p:spPr bwMode="auto">
          <a:xfrm>
            <a:off x="2498725" y="3594100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10269" name="Oval 89"/>
          <p:cNvSpPr>
            <a:spLocks noChangeArrowheads="1"/>
          </p:cNvSpPr>
          <p:nvPr/>
        </p:nvSpPr>
        <p:spPr bwMode="auto">
          <a:xfrm>
            <a:off x="2879725" y="214153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10270" name="Oval 90"/>
          <p:cNvSpPr>
            <a:spLocks noChangeArrowheads="1"/>
          </p:cNvSpPr>
          <p:nvPr/>
        </p:nvSpPr>
        <p:spPr bwMode="auto">
          <a:xfrm>
            <a:off x="2879725" y="250348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10271" name="Oval 91"/>
          <p:cNvSpPr>
            <a:spLocks noChangeArrowheads="1"/>
          </p:cNvSpPr>
          <p:nvPr/>
        </p:nvSpPr>
        <p:spPr bwMode="auto">
          <a:xfrm>
            <a:off x="2879725" y="286702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10272" name="Oval 92"/>
          <p:cNvSpPr>
            <a:spLocks noChangeArrowheads="1"/>
          </p:cNvSpPr>
          <p:nvPr/>
        </p:nvSpPr>
        <p:spPr bwMode="auto">
          <a:xfrm>
            <a:off x="2879725" y="3230563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10273" name="Oval 93"/>
          <p:cNvSpPr>
            <a:spLocks noChangeArrowheads="1"/>
          </p:cNvSpPr>
          <p:nvPr/>
        </p:nvSpPr>
        <p:spPr bwMode="auto">
          <a:xfrm>
            <a:off x="2879725" y="3957638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10274" name="Oval 94"/>
          <p:cNvSpPr>
            <a:spLocks noChangeArrowheads="1"/>
          </p:cNvSpPr>
          <p:nvPr/>
        </p:nvSpPr>
        <p:spPr bwMode="auto">
          <a:xfrm>
            <a:off x="3260725" y="214153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10275" name="Oval 95"/>
          <p:cNvSpPr>
            <a:spLocks noChangeArrowheads="1"/>
          </p:cNvSpPr>
          <p:nvPr/>
        </p:nvSpPr>
        <p:spPr bwMode="auto">
          <a:xfrm>
            <a:off x="3260725" y="250348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10276" name="Oval 96"/>
          <p:cNvSpPr>
            <a:spLocks noChangeArrowheads="1"/>
          </p:cNvSpPr>
          <p:nvPr/>
        </p:nvSpPr>
        <p:spPr bwMode="auto">
          <a:xfrm>
            <a:off x="3260725" y="286702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10277" name="Oval 97"/>
          <p:cNvSpPr>
            <a:spLocks noChangeArrowheads="1"/>
          </p:cNvSpPr>
          <p:nvPr/>
        </p:nvSpPr>
        <p:spPr bwMode="auto">
          <a:xfrm>
            <a:off x="3260725" y="3230563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10278" name="Oval 98"/>
          <p:cNvSpPr>
            <a:spLocks noChangeArrowheads="1"/>
          </p:cNvSpPr>
          <p:nvPr/>
        </p:nvSpPr>
        <p:spPr bwMode="auto">
          <a:xfrm>
            <a:off x="3260725" y="359410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10279" name="Oval 99"/>
          <p:cNvSpPr>
            <a:spLocks noChangeArrowheads="1"/>
          </p:cNvSpPr>
          <p:nvPr/>
        </p:nvSpPr>
        <p:spPr bwMode="auto">
          <a:xfrm>
            <a:off x="3641725" y="214153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10280" name="Oval 100"/>
          <p:cNvSpPr>
            <a:spLocks noChangeArrowheads="1"/>
          </p:cNvSpPr>
          <p:nvPr/>
        </p:nvSpPr>
        <p:spPr bwMode="auto">
          <a:xfrm>
            <a:off x="3641725" y="250348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10281" name="Oval 101"/>
          <p:cNvSpPr>
            <a:spLocks noChangeArrowheads="1"/>
          </p:cNvSpPr>
          <p:nvPr/>
        </p:nvSpPr>
        <p:spPr bwMode="auto">
          <a:xfrm>
            <a:off x="3641725" y="286702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10282" name="Oval 102"/>
          <p:cNvSpPr>
            <a:spLocks noChangeArrowheads="1"/>
          </p:cNvSpPr>
          <p:nvPr/>
        </p:nvSpPr>
        <p:spPr bwMode="auto">
          <a:xfrm>
            <a:off x="3641725" y="3230563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10283" name="Oval 103"/>
          <p:cNvSpPr>
            <a:spLocks noChangeArrowheads="1"/>
          </p:cNvSpPr>
          <p:nvPr/>
        </p:nvSpPr>
        <p:spPr bwMode="auto">
          <a:xfrm>
            <a:off x="3641725" y="359410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10284" name="Oval 104"/>
          <p:cNvSpPr>
            <a:spLocks noChangeArrowheads="1"/>
          </p:cNvSpPr>
          <p:nvPr/>
        </p:nvSpPr>
        <p:spPr bwMode="auto">
          <a:xfrm>
            <a:off x="3641725" y="395763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10285" name="Rectangle 105"/>
          <p:cNvSpPr>
            <a:spLocks noChangeArrowheads="1"/>
          </p:cNvSpPr>
          <p:nvPr/>
        </p:nvSpPr>
        <p:spPr bwMode="auto">
          <a:xfrm>
            <a:off x="1295400" y="2057400"/>
            <a:ext cx="2714625" cy="2278063"/>
          </a:xfrm>
          <a:prstGeom prst="rect">
            <a:avLst/>
          </a:prstGeom>
          <a:noFill/>
          <a:ln w="28575">
            <a:solidFill>
              <a:srgbClr val="008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10286" name="Oval 120" descr="Dark vertical"/>
          <p:cNvSpPr>
            <a:spLocks noChangeArrowheads="1"/>
          </p:cNvSpPr>
          <p:nvPr/>
        </p:nvSpPr>
        <p:spPr bwMode="auto">
          <a:xfrm>
            <a:off x="1746250" y="3965575"/>
            <a:ext cx="304800" cy="304800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10287" name="Oval 121" descr="Dark vertical"/>
          <p:cNvSpPr>
            <a:spLocks noChangeArrowheads="1"/>
          </p:cNvSpPr>
          <p:nvPr/>
        </p:nvSpPr>
        <p:spPr bwMode="auto">
          <a:xfrm>
            <a:off x="2127250" y="3965575"/>
            <a:ext cx="304800" cy="304800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10288" name="Oval 122" descr="Dark vertical"/>
          <p:cNvSpPr>
            <a:spLocks noChangeArrowheads="1"/>
          </p:cNvSpPr>
          <p:nvPr/>
        </p:nvSpPr>
        <p:spPr bwMode="auto">
          <a:xfrm>
            <a:off x="2508250" y="3965575"/>
            <a:ext cx="304800" cy="304800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10289" name="Oval 123" descr="Dark vertical"/>
          <p:cNvSpPr>
            <a:spLocks noChangeArrowheads="1"/>
          </p:cNvSpPr>
          <p:nvPr/>
        </p:nvSpPr>
        <p:spPr bwMode="auto">
          <a:xfrm>
            <a:off x="2879725" y="3606800"/>
            <a:ext cx="304800" cy="304800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10290" name="Oval 124" descr="Dark vertical"/>
          <p:cNvSpPr>
            <a:spLocks noChangeArrowheads="1"/>
          </p:cNvSpPr>
          <p:nvPr/>
        </p:nvSpPr>
        <p:spPr bwMode="auto">
          <a:xfrm>
            <a:off x="3260725" y="3951288"/>
            <a:ext cx="304800" cy="304800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10292" name="Rectangle 67"/>
          <p:cNvSpPr>
            <a:spLocks noChangeArrowheads="1"/>
          </p:cNvSpPr>
          <p:nvPr/>
        </p:nvSpPr>
        <p:spPr bwMode="auto">
          <a:xfrm>
            <a:off x="990600" y="4435475"/>
            <a:ext cx="3192463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6961A"/>
                </a:solidFill>
                <a:effectLst/>
                <a:uLnTx/>
                <a:uFillTx/>
                <a:latin typeface="Times" charset="0"/>
                <a:ea typeface="MS PGothic" pitchFamily="34" charset="-128"/>
                <a:cs typeface="+mn-cs"/>
              </a:rPr>
              <a:t>How many moves ahead might we have to look?</a:t>
            </a: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06961A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66" name="Rectangle 65"/>
          <p:cNvSpPr/>
          <p:nvPr/>
        </p:nvSpPr>
        <p:spPr>
          <a:xfrm>
            <a:off x="228600" y="6080312"/>
            <a:ext cx="372218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 dirty="0" smtClean="0">
                <a:ln>
                  <a:noFill/>
                </a:ln>
                <a:solidFill>
                  <a:srgbClr val="FFFFFF">
                    <a:lumMod val="6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MS PGothic" pitchFamily="34" charset="-128"/>
                <a:cs typeface="+mn-cs"/>
              </a:rPr>
              <a:t>b0</a:t>
            </a:r>
            <a:endParaRPr kumimoji="0" lang="en-US" sz="1400" b="1" i="0" u="none" strike="noStrike" kern="1200" cap="none" spc="0" normalizeH="0" baseline="0" noProof="0" dirty="0">
              <a:ln>
                <a:noFill/>
              </a:ln>
              <a:solidFill>
                <a:srgbClr val="FFFFFF">
                  <a:lumMod val="65000"/>
                </a:srgbClr>
              </a:solidFill>
              <a:effectLst/>
              <a:uLnTx/>
              <a:uFillTx/>
              <a:latin typeface="Calibri" panose="020F0502020204030204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67" name="Rectangle 66"/>
          <p:cNvSpPr/>
          <p:nvPr/>
        </p:nvSpPr>
        <p:spPr>
          <a:xfrm>
            <a:off x="228600" y="6397823"/>
            <a:ext cx="1492460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 dirty="0" smtClean="0">
                <a:ln>
                  <a:noFill/>
                </a:ln>
                <a:solidFill>
                  <a:srgbClr val="FFFFFF">
                    <a:lumMod val="6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MS PGothic" pitchFamily="34" charset="-128"/>
                <a:cs typeface="+mn-cs"/>
              </a:rPr>
              <a:t>x5.scoresFor( b0 )</a:t>
            </a:r>
            <a:endParaRPr kumimoji="0" lang="en-US" sz="1400" b="1" i="0" u="none" strike="noStrike" kern="1200" cap="none" spc="0" normalizeH="0" baseline="0" noProof="0" dirty="0">
              <a:ln>
                <a:noFill/>
              </a:ln>
              <a:solidFill>
                <a:srgbClr val="FFFFFF">
                  <a:lumMod val="65000"/>
                </a:srgbClr>
              </a:solidFill>
              <a:effectLst/>
              <a:uLnTx/>
              <a:uFillTx/>
              <a:latin typeface="Calibri" panose="020F0502020204030204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50" name="Down Arrow 49"/>
          <p:cNvSpPr/>
          <p:nvPr/>
        </p:nvSpPr>
        <p:spPr bwMode="auto">
          <a:xfrm rot="5400000">
            <a:off x="1923256" y="6373742"/>
            <a:ext cx="236538" cy="381000"/>
          </a:xfrm>
          <a:prstGeom prst="downArrow">
            <a:avLst/>
          </a:prstGeom>
          <a:solidFill>
            <a:schemeClr val="bg1">
              <a:lumMod val="85000"/>
            </a:schemeClr>
          </a:solidFill>
          <a:ln w="9525" cap="flat" cmpd="sng" algn="ctr">
            <a:solidFill>
              <a:schemeClr val="bg1">
                <a:lumMod val="9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-106" charset="0"/>
              <a:ea typeface="ＭＳ Ｐゴシック" pitchFamily="-106" charset="-128"/>
              <a:cs typeface="ＭＳ Ｐゴシック" pitchFamily="-106" charset="-128"/>
            </a:endParaRPr>
          </a:p>
        </p:txBody>
      </p:sp>
      <p:sp>
        <p:nvSpPr>
          <p:cNvPr id="51" name="TextBox 50"/>
          <p:cNvSpPr txBox="1"/>
          <p:nvPr/>
        </p:nvSpPr>
        <p:spPr>
          <a:xfrm>
            <a:off x="2308903" y="6458378"/>
            <a:ext cx="537327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900" b="0" i="0" u="none" strike="noStrike" kern="1200" cap="none" spc="0" normalizeH="0" baseline="0" noProof="0" dirty="0" smtClean="0">
                <a:ln>
                  <a:noFill/>
                </a:ln>
                <a:solidFill>
                  <a:srgbClr val="FFFFFF">
                    <a:lumMod val="65000"/>
                  </a:srgbClr>
                </a:solidFill>
                <a:effectLst/>
                <a:uLnTx/>
                <a:uFillTx/>
                <a:latin typeface="Arial" pitchFamily="34" charset="0"/>
                <a:ea typeface="MS PGothic" pitchFamily="34" charset="-128"/>
                <a:cs typeface="+mn-cs"/>
              </a:rPr>
              <a:t>let run!</a:t>
            </a:r>
            <a:endParaRPr kumimoji="0" lang="en-US" sz="900" b="0" i="0" u="none" strike="noStrike" kern="1200" cap="none" spc="0" normalizeH="0" baseline="0" noProof="0" dirty="0">
              <a:ln>
                <a:noFill/>
              </a:ln>
              <a:solidFill>
                <a:srgbClr val="FFFFFF">
                  <a:lumMod val="65000"/>
                </a:srgbClr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5">
            <p14:nvContentPartPr>
              <p14:cNvPr id="2" name="Ink 1"/>
              <p14:cNvContentPartPr/>
              <p14:nvPr/>
            </p14:nvContentPartPr>
            <p14:xfrm>
              <a:off x="1167480" y="466560"/>
              <a:ext cx="7336080" cy="5671800"/>
            </p14:xfrm>
          </p:contentPart>
        </mc:Choice>
        <mc:Fallback xmlns="">
          <p:pic>
            <p:nvPicPr>
              <p:cNvPr id="2" name="Ink 1"/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1151280" y="461880"/>
                <a:ext cx="7356960" cy="56912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81128380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TextBox 18"/>
          <p:cNvSpPr txBox="1"/>
          <p:nvPr/>
        </p:nvSpPr>
        <p:spPr>
          <a:xfrm>
            <a:off x="5105400" y="2971800"/>
            <a:ext cx="3124200" cy="216982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700" dirty="0" smtClean="0">
                <a:latin typeface="Cambria" panose="02040503050406030204" pitchFamily="18" charset="0"/>
              </a:rPr>
              <a:t>How many ply of </a:t>
            </a:r>
            <a:r>
              <a:rPr lang="en-US" sz="2700" dirty="0" err="1" smtClean="0">
                <a:latin typeface="Cambria" panose="02040503050406030204" pitchFamily="18" charset="0"/>
              </a:rPr>
              <a:t>lookahead</a:t>
            </a:r>
            <a:r>
              <a:rPr lang="en-US" sz="2700" dirty="0" smtClean="0">
                <a:latin typeface="Cambria" panose="02040503050406030204" pitchFamily="18" charset="0"/>
              </a:rPr>
              <a:t> would we need to play a </a:t>
            </a:r>
            <a:r>
              <a:rPr lang="en-US" sz="2700" b="1" i="1" u="sng" dirty="0" smtClean="0">
                <a:solidFill>
                  <a:srgbClr val="0B04FF"/>
                </a:solidFill>
                <a:latin typeface="Cambria" panose="02040503050406030204" pitchFamily="18" charset="0"/>
              </a:rPr>
              <a:t>perfect</a:t>
            </a:r>
            <a:r>
              <a:rPr lang="en-US" sz="2700" dirty="0" smtClean="0">
                <a:latin typeface="Cambria" panose="02040503050406030204" pitchFamily="18" charset="0"/>
              </a:rPr>
              <a:t> game of Connect Four?</a:t>
            </a:r>
            <a:endParaRPr lang="en-US" sz="2700" i="1" dirty="0">
              <a:latin typeface="Cambria" panose="02040503050406030204" pitchFamily="18" charset="0"/>
            </a:endParaRPr>
          </a:p>
        </p:txBody>
      </p:sp>
      <p:pic>
        <p:nvPicPr>
          <p:cNvPr id="63" name="Picture 6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57200" y="2074568"/>
            <a:ext cx="3853270" cy="3853270"/>
          </a:xfrm>
          <a:prstGeom prst="rect">
            <a:avLst/>
          </a:prstGeom>
        </p:spPr>
      </p:pic>
      <p:sp>
        <p:nvSpPr>
          <p:cNvPr id="7" name="Text Box 5"/>
          <p:cNvSpPr txBox="1">
            <a:spLocks noChangeArrowheads="1"/>
          </p:cNvSpPr>
          <p:nvPr/>
        </p:nvSpPr>
        <p:spPr bwMode="auto">
          <a:xfrm>
            <a:off x="703262" y="533400"/>
            <a:ext cx="6916738" cy="738664"/>
          </a:xfrm>
          <a:prstGeom prst="rect">
            <a:avLst/>
          </a:prstGeom>
          <a:solidFill>
            <a:srgbClr val="FFCCFF"/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50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200" b="1" i="1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MS PGothic" pitchFamily="34" charset="-128"/>
                <a:cs typeface="+mn-cs"/>
              </a:rPr>
              <a:t>Looking </a:t>
            </a:r>
            <a:r>
              <a:rPr kumimoji="0" lang="en-US" altLang="en-US" sz="4200" b="1" i="1" u="none" strike="noStrike" kern="1200" cap="none" spc="0" normalizeH="0" baseline="0" noProof="0" dirty="0" smtClean="0">
                <a:ln>
                  <a:noFill/>
                </a:ln>
                <a:solidFill>
                  <a:srgbClr val="CC0099"/>
                </a:solidFill>
                <a:effectLst/>
                <a:uLnTx/>
                <a:uFillTx/>
                <a:latin typeface="Cambria" panose="02040503050406030204" pitchFamily="18" charset="0"/>
                <a:ea typeface="MS PGothic" pitchFamily="34" charset="-128"/>
                <a:cs typeface="+mn-cs"/>
              </a:rPr>
              <a:t>further</a:t>
            </a:r>
            <a:r>
              <a:rPr kumimoji="0" lang="en-US" altLang="en-US" sz="4200" b="1" i="1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MS PGothic" pitchFamily="34" charset="-128"/>
                <a:cs typeface="+mn-cs"/>
              </a:rPr>
              <a:t> ahead... </a:t>
            </a:r>
            <a:r>
              <a:rPr kumimoji="0" lang="en-US" altLang="en-US" sz="4200" b="1" i="1" u="none" strike="noStrike" kern="1200" cap="none" spc="0" normalizeH="0" baseline="0" noProof="0" dirty="0" smtClean="0">
                <a:ln>
                  <a:noFill/>
                </a:ln>
                <a:solidFill>
                  <a:srgbClr val="CC3300"/>
                </a:solidFill>
                <a:effectLst/>
                <a:uLnTx/>
                <a:uFillTx/>
                <a:latin typeface="Cambria" panose="02040503050406030204" pitchFamily="18" charset="0"/>
                <a:ea typeface="MS PGothic" pitchFamily="34" charset="-128"/>
                <a:cs typeface="+mn-cs"/>
              </a:rPr>
              <a:t>!!!</a:t>
            </a:r>
            <a:endParaRPr kumimoji="0" lang="en-US" altLang="en-US" sz="4200" b="0" i="0" u="none" strike="noStrike" kern="1200" cap="none" spc="0" normalizeH="0" baseline="0" noProof="0" dirty="0">
              <a:ln>
                <a:noFill/>
              </a:ln>
              <a:solidFill>
                <a:srgbClr val="CC3300"/>
              </a:solidFill>
              <a:effectLst/>
              <a:uLnTx/>
              <a:uFillTx/>
              <a:latin typeface="Cambria" panose="02040503050406030204" pitchFamily="18" charset="0"/>
              <a:ea typeface="MS PGothic" pitchFamily="34" charset="-128"/>
              <a:cs typeface="+mn-cs"/>
            </a:endParaRPr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2" name="Ink 1"/>
              <p14:cNvContentPartPr/>
              <p14:nvPr/>
            </p14:nvContentPartPr>
            <p14:xfrm>
              <a:off x="705240" y="1509840"/>
              <a:ext cx="3786120" cy="3321360"/>
            </p14:xfrm>
          </p:contentPart>
        </mc:Choice>
        <mc:Fallback xmlns="">
          <p:pic>
            <p:nvPicPr>
              <p:cNvPr id="2" name="Ink 1"/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689040" y="1494360"/>
                <a:ext cx="3818520" cy="33447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62160974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/>
          <p:cNvSpPr txBox="1"/>
          <p:nvPr/>
        </p:nvSpPr>
        <p:spPr>
          <a:xfrm>
            <a:off x="251971" y="301704"/>
            <a:ext cx="7239000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200" b="0" i="1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MS PGothic" pitchFamily="34" charset="-128"/>
              </a:rPr>
              <a:t>After</a:t>
            </a:r>
            <a:r>
              <a:rPr kumimoji="0" lang="en-US" sz="4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MS PGothic" pitchFamily="34" charset="-128"/>
              </a:rPr>
              <a:t> Deep Blue…</a:t>
            </a:r>
            <a:endParaRPr kumimoji="0" lang="en-US" sz="4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mbria" panose="02040503050406030204" pitchFamily="18" charset="0"/>
              <a:ea typeface="MS PGothic" pitchFamily="34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194255890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/>
          <p:cNvSpPr txBox="1"/>
          <p:nvPr/>
        </p:nvSpPr>
        <p:spPr>
          <a:xfrm>
            <a:off x="251971" y="301704"/>
            <a:ext cx="7239000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200" b="0" i="1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MS PGothic" pitchFamily="34" charset="-128"/>
              </a:rPr>
              <a:t>After</a:t>
            </a:r>
            <a:r>
              <a:rPr kumimoji="0" lang="en-US" sz="4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MS PGothic" pitchFamily="34" charset="-128"/>
              </a:rPr>
              <a:t> Deep Blue…</a:t>
            </a:r>
            <a:endParaRPr kumimoji="0" lang="en-US" sz="4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mbria" panose="02040503050406030204" pitchFamily="18" charset="0"/>
              <a:ea typeface="MS PGothic" pitchFamily="34" charset="-128"/>
            </a:endParaRPr>
          </a:p>
        </p:txBody>
      </p:sp>
      <p:pic>
        <p:nvPicPr>
          <p:cNvPr id="2050" name="Picture 2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740" t="46336" r="29582" b="2367"/>
          <a:stretch/>
        </p:blipFill>
        <p:spPr bwMode="auto">
          <a:xfrm>
            <a:off x="276685" y="1447800"/>
            <a:ext cx="8714915" cy="4946303"/>
          </a:xfrm>
          <a:prstGeom prst="rect">
            <a:avLst/>
          </a:prstGeom>
          <a:noFill/>
          <a:ln w="38100">
            <a:solidFill>
              <a:srgbClr val="CCEC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</p:pic>
      <p:sp>
        <p:nvSpPr>
          <p:cNvPr id="2" name="Rounded Rectangle 1"/>
          <p:cNvSpPr/>
          <p:nvPr/>
        </p:nvSpPr>
        <p:spPr bwMode="auto">
          <a:xfrm>
            <a:off x="300749" y="1524000"/>
            <a:ext cx="2009315" cy="381000"/>
          </a:xfrm>
          <a:prstGeom prst="roundRect">
            <a:avLst/>
          </a:prstGeom>
          <a:noFill/>
          <a:ln w="19050" cap="flat" cmpd="sng" algn="ctr">
            <a:solidFill>
              <a:srgbClr val="000AF9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-108" charset="0"/>
              <a:ea typeface="ＭＳ Ｐゴシック" pitchFamily="-108" charset="-128"/>
              <a:cs typeface="ＭＳ Ｐゴシック" pitchFamily="-108" charset="-128"/>
            </a:endParaRPr>
          </a:p>
        </p:txBody>
      </p:sp>
      <p:sp>
        <p:nvSpPr>
          <p:cNvPr id="4" name="TextBox 3"/>
          <p:cNvSpPr txBox="1"/>
          <p:nvPr/>
        </p:nvSpPr>
        <p:spPr>
          <a:xfrm rot="21259224">
            <a:off x="5306017" y="2120215"/>
            <a:ext cx="2698005" cy="830997"/>
          </a:xfrm>
          <a:prstGeom prst="rect">
            <a:avLst/>
          </a:prstGeom>
          <a:solidFill>
            <a:srgbClr val="CCECFF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i="1" dirty="0" smtClean="0">
                <a:solidFill>
                  <a:srgbClr val="0B04FF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Would </a:t>
            </a:r>
            <a:r>
              <a:rPr lang="en-US" b="1" i="1" dirty="0" smtClean="0">
                <a:solidFill>
                  <a:srgbClr val="0B04FF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human</a:t>
            </a:r>
            <a:r>
              <a:rPr lang="en-US" i="1" dirty="0" smtClean="0">
                <a:solidFill>
                  <a:srgbClr val="0B04FF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chess fade away?</a:t>
            </a:r>
            <a:endParaRPr lang="en-US" i="1" dirty="0">
              <a:solidFill>
                <a:srgbClr val="0B04FF"/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07377513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/>
          <p:cNvSpPr txBox="1"/>
          <p:nvPr/>
        </p:nvSpPr>
        <p:spPr>
          <a:xfrm>
            <a:off x="4504906" y="188263"/>
            <a:ext cx="4355606" cy="738664"/>
          </a:xfrm>
          <a:prstGeom prst="rect">
            <a:avLst/>
          </a:prstGeom>
          <a:solidFill>
            <a:srgbClr val="FFEAD5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sz="4200" dirty="0" smtClean="0">
                <a:solidFill>
                  <a:srgbClr val="000000"/>
                </a:solidFill>
                <a:latin typeface="Cambria" panose="02040503050406030204" pitchFamily="18" charset="0"/>
              </a:rPr>
              <a:t>But, in practice... </a:t>
            </a:r>
            <a:endParaRPr kumimoji="0" lang="en-US" sz="4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mbria" panose="02040503050406030204" pitchFamily="18" charset="0"/>
              <a:ea typeface="MS PGothic" pitchFamily="34" charset="-128"/>
            </a:endParaRPr>
          </a:p>
        </p:txBody>
      </p:sp>
      <p:pic>
        <p:nvPicPr>
          <p:cNvPr id="4099" name="Picture 3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772" t="14336" r="41124" b="2091"/>
          <a:stretch/>
        </p:blipFill>
        <p:spPr bwMode="auto">
          <a:xfrm>
            <a:off x="152400" y="152400"/>
            <a:ext cx="3830617" cy="45198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100" name="Picture 4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05" t="70515" r="25033" b="6147"/>
          <a:stretch/>
        </p:blipFill>
        <p:spPr bwMode="auto">
          <a:xfrm>
            <a:off x="1354416" y="5042410"/>
            <a:ext cx="6646584" cy="158699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Rectangle 1"/>
          <p:cNvSpPr/>
          <p:nvPr/>
        </p:nvSpPr>
        <p:spPr bwMode="auto">
          <a:xfrm>
            <a:off x="2616694" y="943201"/>
            <a:ext cx="1366323" cy="3729062"/>
          </a:xfrm>
          <a:prstGeom prst="rect">
            <a:avLst/>
          </a:prstGeom>
          <a:solidFill>
            <a:schemeClr val="bg1"/>
          </a:solidFill>
          <a:ln w="9525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-108" charset="0"/>
              <a:ea typeface="ＭＳ Ｐゴシック" pitchFamily="-108" charset="-128"/>
              <a:cs typeface="ＭＳ Ｐゴシック" pitchFamily="-108" charset="-128"/>
            </a:endParaRPr>
          </a:p>
        </p:txBody>
      </p:sp>
      <p:pic>
        <p:nvPicPr>
          <p:cNvPr id="1026" name="Picture 2"/>
          <p:cNvPicPr>
            <a:picLocks noChangeAspect="1" noChangeArrowheads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566" t="45483" r="16501" b="22042"/>
          <a:stretch/>
        </p:blipFill>
        <p:spPr bwMode="auto">
          <a:xfrm>
            <a:off x="3048000" y="2971800"/>
            <a:ext cx="5727206" cy="13007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" name="Rectangle 7"/>
          <p:cNvSpPr/>
          <p:nvPr/>
        </p:nvSpPr>
        <p:spPr bwMode="auto">
          <a:xfrm>
            <a:off x="651353" y="5006920"/>
            <a:ext cx="740641" cy="1707031"/>
          </a:xfrm>
          <a:prstGeom prst="rect">
            <a:avLst/>
          </a:prstGeom>
          <a:solidFill>
            <a:schemeClr val="bg1"/>
          </a:solidFill>
          <a:ln w="9525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-108" charset="0"/>
              <a:ea typeface="ＭＳ Ｐゴシック" pitchFamily="-108" charset="-128"/>
              <a:cs typeface="ＭＳ Ｐゴシック" pitchFamily="-108" charset="-128"/>
            </a:endParaRPr>
          </a:p>
        </p:txBody>
      </p:sp>
      <p:cxnSp>
        <p:nvCxnSpPr>
          <p:cNvPr id="5" name="Straight Connector 4"/>
          <p:cNvCxnSpPr/>
          <p:nvPr/>
        </p:nvCxnSpPr>
        <p:spPr bwMode="auto">
          <a:xfrm>
            <a:off x="2451768" y="6019800"/>
            <a:ext cx="5384306" cy="0"/>
          </a:xfrm>
          <a:prstGeom prst="line">
            <a:avLst/>
          </a:prstGeom>
          <a:noFill/>
          <a:ln w="9525" cap="flat" cmpd="sng" algn="ctr">
            <a:solidFill>
              <a:srgbClr val="F6890C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1" name="Straight Connector 10"/>
          <p:cNvCxnSpPr/>
          <p:nvPr/>
        </p:nvCxnSpPr>
        <p:spPr bwMode="auto">
          <a:xfrm>
            <a:off x="1295400" y="6260926"/>
            <a:ext cx="6568857" cy="0"/>
          </a:xfrm>
          <a:prstGeom prst="line">
            <a:avLst/>
          </a:prstGeom>
          <a:noFill/>
          <a:ln w="9525" cap="flat" cmpd="sng" algn="ctr">
            <a:solidFill>
              <a:srgbClr val="F6890C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3" name="Straight Connector 12"/>
          <p:cNvCxnSpPr/>
          <p:nvPr/>
        </p:nvCxnSpPr>
        <p:spPr bwMode="auto">
          <a:xfrm>
            <a:off x="1320452" y="6514578"/>
            <a:ext cx="4138808" cy="0"/>
          </a:xfrm>
          <a:prstGeom prst="line">
            <a:avLst/>
          </a:prstGeom>
          <a:noFill/>
          <a:ln w="9525" cap="flat" cmpd="sng" algn="ctr">
            <a:solidFill>
              <a:srgbClr val="F6890C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9" name="Down Arrow 8"/>
          <p:cNvSpPr/>
          <p:nvPr/>
        </p:nvSpPr>
        <p:spPr bwMode="auto">
          <a:xfrm>
            <a:off x="4953000" y="4365356"/>
            <a:ext cx="626390" cy="641564"/>
          </a:xfrm>
          <a:prstGeom prst="downArrow">
            <a:avLst>
              <a:gd name="adj1" fmla="val 44043"/>
              <a:gd name="adj2" fmla="val 55773"/>
            </a:avLst>
          </a:prstGeom>
          <a:solidFill>
            <a:srgbClr val="FAE9D6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-108" charset="0"/>
              <a:ea typeface="ＭＳ Ｐゴシック" pitchFamily="-108" charset="-128"/>
              <a:cs typeface="ＭＳ Ｐゴシック" pitchFamily="-108" charset="-128"/>
            </a:endParaRPr>
          </a:p>
        </p:txBody>
      </p:sp>
      <p:sp>
        <p:nvSpPr>
          <p:cNvPr id="10" name="Rectangle 9"/>
          <p:cNvSpPr/>
          <p:nvPr/>
        </p:nvSpPr>
        <p:spPr>
          <a:xfrm>
            <a:off x="8025064" y="5999202"/>
            <a:ext cx="990600" cy="553998"/>
          </a:xfrm>
          <a:prstGeom prst="rect">
            <a:avLst/>
          </a:prstGeom>
          <a:solidFill>
            <a:srgbClr val="FAE9D6"/>
          </a:solidFill>
        </p:spPr>
        <p:txBody>
          <a:bodyPr wrap="square"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5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MS PGothic" pitchFamily="34" charset="-128"/>
              </a:rPr>
              <a:t>Humans adapt!</a:t>
            </a:r>
            <a:endParaRPr kumimoji="0" lang="en-US" sz="15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</a:endParaRPr>
          </a:p>
        </p:txBody>
      </p:sp>
      <p:pic>
        <p:nvPicPr>
          <p:cNvPr id="4098" name="Picture 2"/>
          <p:cNvPicPr>
            <a:picLocks noChangeAspect="1" noChangeArrowheads="1"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941" t="63099" r="46201" b="24234"/>
          <a:stretch/>
        </p:blipFill>
        <p:spPr bwMode="auto">
          <a:xfrm>
            <a:off x="3370954" y="1295400"/>
            <a:ext cx="5489558" cy="990600"/>
          </a:xfrm>
          <a:prstGeom prst="rect">
            <a:avLst/>
          </a:prstGeom>
          <a:noFill/>
          <a:ln w="9525">
            <a:solidFill>
              <a:srgbClr val="FF99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</p:pic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" name="Ink 3"/>
              <p14:cNvContentPartPr/>
              <p14:nvPr/>
            </p14:nvContentPartPr>
            <p14:xfrm>
              <a:off x="631080" y="390600"/>
              <a:ext cx="5851800" cy="1986120"/>
            </p14:xfrm>
          </p:contentPart>
        </mc:Choice>
        <mc:Fallback xmlns="">
          <p:pic>
            <p:nvPicPr>
              <p:cNvPr id="4" name="Ink 3"/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614880" y="384120"/>
                <a:ext cx="5874480" cy="20084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87998598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/>
          <p:cNvSpPr txBox="1"/>
          <p:nvPr/>
        </p:nvSpPr>
        <p:spPr>
          <a:xfrm>
            <a:off x="4504906" y="188263"/>
            <a:ext cx="4355606" cy="738664"/>
          </a:xfrm>
          <a:prstGeom prst="rect">
            <a:avLst/>
          </a:prstGeom>
          <a:solidFill>
            <a:srgbClr val="FFEAD5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sz="4200" dirty="0" smtClean="0">
                <a:solidFill>
                  <a:srgbClr val="000000"/>
                </a:solidFill>
                <a:latin typeface="Cambria" panose="02040503050406030204" pitchFamily="18" charset="0"/>
              </a:rPr>
              <a:t>still popular!</a:t>
            </a:r>
            <a:endParaRPr kumimoji="0" lang="en-US" sz="4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mbria" panose="02040503050406030204" pitchFamily="18" charset="0"/>
              <a:ea typeface="MS PGothic" pitchFamily="34" charset="-128"/>
            </a:endParaRPr>
          </a:p>
        </p:txBody>
      </p:sp>
      <p:pic>
        <p:nvPicPr>
          <p:cNvPr id="4099" name="Picture 3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772" t="14336" r="41124" b="2091"/>
          <a:stretch/>
        </p:blipFill>
        <p:spPr bwMode="auto">
          <a:xfrm>
            <a:off x="152400" y="152400"/>
            <a:ext cx="3830617" cy="45198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100" name="Picture 4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05" t="70515" r="25033" b="6147"/>
          <a:stretch/>
        </p:blipFill>
        <p:spPr bwMode="auto">
          <a:xfrm>
            <a:off x="1354416" y="5042410"/>
            <a:ext cx="6646584" cy="158699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Rectangle 1"/>
          <p:cNvSpPr/>
          <p:nvPr/>
        </p:nvSpPr>
        <p:spPr bwMode="auto">
          <a:xfrm>
            <a:off x="2616694" y="943201"/>
            <a:ext cx="1366323" cy="3729062"/>
          </a:xfrm>
          <a:prstGeom prst="rect">
            <a:avLst/>
          </a:prstGeom>
          <a:solidFill>
            <a:schemeClr val="bg1"/>
          </a:solidFill>
          <a:ln w="9525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-108" charset="0"/>
              <a:ea typeface="ＭＳ Ｐゴシック" pitchFamily="-108" charset="-128"/>
              <a:cs typeface="ＭＳ Ｐゴシック" pitchFamily="-108" charset="-128"/>
            </a:endParaRPr>
          </a:p>
        </p:txBody>
      </p:sp>
      <p:pic>
        <p:nvPicPr>
          <p:cNvPr id="1026" name="Picture 2"/>
          <p:cNvPicPr>
            <a:picLocks noChangeAspect="1" noChangeArrowheads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566" t="45483" r="16501" b="22042"/>
          <a:stretch/>
        </p:blipFill>
        <p:spPr bwMode="auto">
          <a:xfrm>
            <a:off x="3048000" y="2971800"/>
            <a:ext cx="5727206" cy="13007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" name="Rectangle 7"/>
          <p:cNvSpPr/>
          <p:nvPr/>
        </p:nvSpPr>
        <p:spPr bwMode="auto">
          <a:xfrm>
            <a:off x="651353" y="5006920"/>
            <a:ext cx="740641" cy="1707031"/>
          </a:xfrm>
          <a:prstGeom prst="rect">
            <a:avLst/>
          </a:prstGeom>
          <a:solidFill>
            <a:schemeClr val="bg1"/>
          </a:solidFill>
          <a:ln w="9525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-108" charset="0"/>
              <a:ea typeface="ＭＳ Ｐゴシック" pitchFamily="-108" charset="-128"/>
              <a:cs typeface="ＭＳ Ｐゴシック" pitchFamily="-108" charset="-128"/>
            </a:endParaRPr>
          </a:p>
        </p:txBody>
      </p:sp>
      <p:cxnSp>
        <p:nvCxnSpPr>
          <p:cNvPr id="5" name="Straight Connector 4"/>
          <p:cNvCxnSpPr/>
          <p:nvPr/>
        </p:nvCxnSpPr>
        <p:spPr bwMode="auto">
          <a:xfrm>
            <a:off x="2451768" y="6019800"/>
            <a:ext cx="5384306" cy="0"/>
          </a:xfrm>
          <a:prstGeom prst="line">
            <a:avLst/>
          </a:prstGeom>
          <a:noFill/>
          <a:ln w="9525" cap="flat" cmpd="sng" algn="ctr">
            <a:solidFill>
              <a:srgbClr val="F6890C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1" name="Straight Connector 10"/>
          <p:cNvCxnSpPr/>
          <p:nvPr/>
        </p:nvCxnSpPr>
        <p:spPr bwMode="auto">
          <a:xfrm>
            <a:off x="1295400" y="6260926"/>
            <a:ext cx="6568857" cy="0"/>
          </a:xfrm>
          <a:prstGeom prst="line">
            <a:avLst/>
          </a:prstGeom>
          <a:noFill/>
          <a:ln w="9525" cap="flat" cmpd="sng" algn="ctr">
            <a:solidFill>
              <a:srgbClr val="F6890C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3" name="Straight Connector 12"/>
          <p:cNvCxnSpPr/>
          <p:nvPr/>
        </p:nvCxnSpPr>
        <p:spPr bwMode="auto">
          <a:xfrm>
            <a:off x="1320452" y="6514578"/>
            <a:ext cx="4138808" cy="0"/>
          </a:xfrm>
          <a:prstGeom prst="line">
            <a:avLst/>
          </a:prstGeom>
          <a:noFill/>
          <a:ln w="9525" cap="flat" cmpd="sng" algn="ctr">
            <a:solidFill>
              <a:srgbClr val="F6890C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9" name="Down Arrow 8"/>
          <p:cNvSpPr/>
          <p:nvPr/>
        </p:nvSpPr>
        <p:spPr bwMode="auto">
          <a:xfrm>
            <a:off x="4953000" y="4365356"/>
            <a:ext cx="626390" cy="641564"/>
          </a:xfrm>
          <a:prstGeom prst="downArrow">
            <a:avLst>
              <a:gd name="adj1" fmla="val 44043"/>
              <a:gd name="adj2" fmla="val 55773"/>
            </a:avLst>
          </a:prstGeom>
          <a:solidFill>
            <a:srgbClr val="FAE9D6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-108" charset="0"/>
              <a:ea typeface="ＭＳ Ｐゴシック" pitchFamily="-108" charset="-128"/>
              <a:cs typeface="ＭＳ Ｐゴシック" pitchFamily="-108" charset="-128"/>
            </a:endParaRPr>
          </a:p>
        </p:txBody>
      </p:sp>
      <p:sp>
        <p:nvSpPr>
          <p:cNvPr id="10" name="Rectangle 9"/>
          <p:cNvSpPr/>
          <p:nvPr/>
        </p:nvSpPr>
        <p:spPr>
          <a:xfrm>
            <a:off x="8025064" y="5999202"/>
            <a:ext cx="990600" cy="553998"/>
          </a:xfrm>
          <a:prstGeom prst="rect">
            <a:avLst/>
          </a:prstGeom>
          <a:solidFill>
            <a:srgbClr val="FAE9D6"/>
          </a:solidFill>
        </p:spPr>
        <p:txBody>
          <a:bodyPr wrap="square"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5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MS PGothic" pitchFamily="34" charset="-128"/>
              </a:rPr>
              <a:t>Humans adapt!</a:t>
            </a:r>
            <a:endParaRPr kumimoji="0" lang="en-US" sz="15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</a:endParaRPr>
          </a:p>
        </p:txBody>
      </p:sp>
      <p:pic>
        <p:nvPicPr>
          <p:cNvPr id="4098" name="Picture 2"/>
          <p:cNvPicPr>
            <a:picLocks noChangeAspect="1" noChangeArrowheads="1"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941" t="63099" r="46201" b="24234"/>
          <a:stretch/>
        </p:blipFill>
        <p:spPr bwMode="auto">
          <a:xfrm>
            <a:off x="3370954" y="1295400"/>
            <a:ext cx="5489558" cy="990600"/>
          </a:xfrm>
          <a:prstGeom prst="rect">
            <a:avLst/>
          </a:prstGeom>
          <a:noFill/>
          <a:ln w="9525">
            <a:solidFill>
              <a:srgbClr val="FF99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</p:pic>
      <p:pic>
        <p:nvPicPr>
          <p:cNvPr id="14" name="Picture 13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7686" y="57088"/>
            <a:ext cx="4520514" cy="6591540"/>
          </a:xfrm>
          <a:prstGeom prst="rect">
            <a:avLst/>
          </a:prstGeom>
        </p:spPr>
      </p:pic>
      <mc:AlternateContent xmlns:mc="http://schemas.openxmlformats.org/markup-compatibility/2006" xmlns:p14="http://schemas.microsoft.com/office/powerpoint/2010/main">
        <mc:Choice Requires="p14">
          <p:contentPart p14:bwMode="auto" r:id="rId7">
            <p14:nvContentPartPr>
              <p14:cNvPr id="4" name="Ink 3"/>
              <p14:cNvContentPartPr/>
              <p14:nvPr/>
            </p14:nvContentPartPr>
            <p14:xfrm>
              <a:off x="501120" y="3364920"/>
              <a:ext cx="523440" cy="104040"/>
            </p14:xfrm>
          </p:contentPart>
        </mc:Choice>
        <mc:Fallback xmlns="">
          <p:pic>
            <p:nvPicPr>
              <p:cNvPr id="4" name="Ink 3"/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488880" y="3348360"/>
                <a:ext cx="542160" cy="1310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6726982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/>
          <p:cNvSpPr txBox="1"/>
          <p:nvPr/>
        </p:nvSpPr>
        <p:spPr>
          <a:xfrm>
            <a:off x="4504906" y="188263"/>
            <a:ext cx="4355606" cy="738664"/>
          </a:xfrm>
          <a:prstGeom prst="rect">
            <a:avLst/>
          </a:prstGeom>
          <a:solidFill>
            <a:srgbClr val="FFEAD5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sz="4200" dirty="0" smtClean="0">
                <a:solidFill>
                  <a:srgbClr val="000000"/>
                </a:solidFill>
                <a:latin typeface="Cambria" panose="02040503050406030204" pitchFamily="18" charset="0"/>
              </a:rPr>
              <a:t>still popular!</a:t>
            </a:r>
            <a:endParaRPr kumimoji="0" lang="en-US" sz="4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mbria" panose="02040503050406030204" pitchFamily="18" charset="0"/>
              <a:ea typeface="MS PGothic" pitchFamily="34" charset="-128"/>
            </a:endParaRPr>
          </a:p>
        </p:txBody>
      </p:sp>
      <p:pic>
        <p:nvPicPr>
          <p:cNvPr id="4099" name="Picture 3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772" t="14336" r="41124" b="2091"/>
          <a:stretch/>
        </p:blipFill>
        <p:spPr bwMode="auto">
          <a:xfrm>
            <a:off x="152400" y="152400"/>
            <a:ext cx="3830617" cy="45198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100" name="Picture 4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05" t="70515" r="25033" b="6147"/>
          <a:stretch/>
        </p:blipFill>
        <p:spPr bwMode="auto">
          <a:xfrm>
            <a:off x="1354416" y="5042410"/>
            <a:ext cx="6646584" cy="158699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Rectangle 1"/>
          <p:cNvSpPr/>
          <p:nvPr/>
        </p:nvSpPr>
        <p:spPr bwMode="auto">
          <a:xfrm>
            <a:off x="2616694" y="943201"/>
            <a:ext cx="1366323" cy="3729062"/>
          </a:xfrm>
          <a:prstGeom prst="rect">
            <a:avLst/>
          </a:prstGeom>
          <a:solidFill>
            <a:schemeClr val="bg1"/>
          </a:solidFill>
          <a:ln w="9525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-108" charset="0"/>
              <a:ea typeface="ＭＳ Ｐゴシック" pitchFamily="-108" charset="-128"/>
              <a:cs typeface="ＭＳ Ｐゴシック" pitchFamily="-108" charset="-128"/>
            </a:endParaRPr>
          </a:p>
        </p:txBody>
      </p:sp>
      <p:pic>
        <p:nvPicPr>
          <p:cNvPr id="1026" name="Picture 2"/>
          <p:cNvPicPr>
            <a:picLocks noChangeAspect="1" noChangeArrowheads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566" t="45483" r="16501" b="22042"/>
          <a:stretch/>
        </p:blipFill>
        <p:spPr bwMode="auto">
          <a:xfrm>
            <a:off x="3048000" y="2971800"/>
            <a:ext cx="5727206" cy="13007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" name="Rectangle 7"/>
          <p:cNvSpPr/>
          <p:nvPr/>
        </p:nvSpPr>
        <p:spPr bwMode="auto">
          <a:xfrm>
            <a:off x="651353" y="5006920"/>
            <a:ext cx="740641" cy="1707031"/>
          </a:xfrm>
          <a:prstGeom prst="rect">
            <a:avLst/>
          </a:prstGeom>
          <a:solidFill>
            <a:schemeClr val="bg1"/>
          </a:solidFill>
          <a:ln w="9525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-108" charset="0"/>
              <a:ea typeface="ＭＳ Ｐゴシック" pitchFamily="-108" charset="-128"/>
              <a:cs typeface="ＭＳ Ｐゴシック" pitchFamily="-108" charset="-128"/>
            </a:endParaRPr>
          </a:p>
        </p:txBody>
      </p:sp>
      <p:cxnSp>
        <p:nvCxnSpPr>
          <p:cNvPr id="5" name="Straight Connector 4"/>
          <p:cNvCxnSpPr/>
          <p:nvPr/>
        </p:nvCxnSpPr>
        <p:spPr bwMode="auto">
          <a:xfrm>
            <a:off x="2451768" y="6019800"/>
            <a:ext cx="5384306" cy="0"/>
          </a:xfrm>
          <a:prstGeom prst="line">
            <a:avLst/>
          </a:prstGeom>
          <a:noFill/>
          <a:ln w="9525" cap="flat" cmpd="sng" algn="ctr">
            <a:solidFill>
              <a:srgbClr val="F6890C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1" name="Straight Connector 10"/>
          <p:cNvCxnSpPr/>
          <p:nvPr/>
        </p:nvCxnSpPr>
        <p:spPr bwMode="auto">
          <a:xfrm>
            <a:off x="1295400" y="6260926"/>
            <a:ext cx="6568857" cy="0"/>
          </a:xfrm>
          <a:prstGeom prst="line">
            <a:avLst/>
          </a:prstGeom>
          <a:noFill/>
          <a:ln w="9525" cap="flat" cmpd="sng" algn="ctr">
            <a:solidFill>
              <a:srgbClr val="F6890C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3" name="Straight Connector 12"/>
          <p:cNvCxnSpPr/>
          <p:nvPr/>
        </p:nvCxnSpPr>
        <p:spPr bwMode="auto">
          <a:xfrm>
            <a:off x="1320452" y="6514578"/>
            <a:ext cx="4138808" cy="0"/>
          </a:xfrm>
          <a:prstGeom prst="line">
            <a:avLst/>
          </a:prstGeom>
          <a:noFill/>
          <a:ln w="9525" cap="flat" cmpd="sng" algn="ctr">
            <a:solidFill>
              <a:srgbClr val="F6890C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9" name="Down Arrow 8"/>
          <p:cNvSpPr/>
          <p:nvPr/>
        </p:nvSpPr>
        <p:spPr bwMode="auto">
          <a:xfrm>
            <a:off x="4953000" y="4365356"/>
            <a:ext cx="626390" cy="641564"/>
          </a:xfrm>
          <a:prstGeom prst="downArrow">
            <a:avLst>
              <a:gd name="adj1" fmla="val 44043"/>
              <a:gd name="adj2" fmla="val 55773"/>
            </a:avLst>
          </a:prstGeom>
          <a:solidFill>
            <a:srgbClr val="FAE9D6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-108" charset="0"/>
              <a:ea typeface="ＭＳ Ｐゴシック" pitchFamily="-108" charset="-128"/>
              <a:cs typeface="ＭＳ Ｐゴシック" pitchFamily="-108" charset="-128"/>
            </a:endParaRPr>
          </a:p>
        </p:txBody>
      </p:sp>
      <p:sp>
        <p:nvSpPr>
          <p:cNvPr id="10" name="Rectangle 9"/>
          <p:cNvSpPr/>
          <p:nvPr/>
        </p:nvSpPr>
        <p:spPr>
          <a:xfrm>
            <a:off x="8025064" y="5999202"/>
            <a:ext cx="990600" cy="553998"/>
          </a:xfrm>
          <a:prstGeom prst="rect">
            <a:avLst/>
          </a:prstGeom>
          <a:solidFill>
            <a:srgbClr val="FAE9D6"/>
          </a:solidFill>
        </p:spPr>
        <p:txBody>
          <a:bodyPr wrap="square"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5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MS PGothic" pitchFamily="34" charset="-128"/>
              </a:rPr>
              <a:t>Humans adapt!</a:t>
            </a:r>
            <a:endParaRPr kumimoji="0" lang="en-US" sz="15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</a:endParaRPr>
          </a:p>
        </p:txBody>
      </p:sp>
      <p:pic>
        <p:nvPicPr>
          <p:cNvPr id="4098" name="Picture 2"/>
          <p:cNvPicPr>
            <a:picLocks noChangeAspect="1" noChangeArrowheads="1"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941" t="63099" r="46201" b="24234"/>
          <a:stretch/>
        </p:blipFill>
        <p:spPr bwMode="auto">
          <a:xfrm>
            <a:off x="3370954" y="1295400"/>
            <a:ext cx="5489558" cy="990600"/>
          </a:xfrm>
          <a:prstGeom prst="rect">
            <a:avLst/>
          </a:prstGeom>
          <a:noFill/>
          <a:ln w="9525">
            <a:solidFill>
              <a:srgbClr val="FF99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</p:pic>
      <p:pic>
        <p:nvPicPr>
          <p:cNvPr id="14" name="Picture 13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7686" y="57088"/>
            <a:ext cx="4520514" cy="6591540"/>
          </a:xfrm>
          <a:prstGeom prst="rect">
            <a:avLst/>
          </a:prstGeom>
        </p:spPr>
      </p:pic>
      <p:pic>
        <p:nvPicPr>
          <p:cNvPr id="4" name="Picture 3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35664" y="161284"/>
            <a:ext cx="6757098" cy="6520006"/>
          </a:xfrm>
          <a:prstGeom prst="rect">
            <a:avLst/>
          </a:prstGeom>
          <a:ln w="76200">
            <a:solidFill>
              <a:srgbClr val="FF9900"/>
            </a:solidFill>
          </a:ln>
        </p:spPr>
      </p:pic>
    </p:spTree>
    <p:extLst>
      <p:ext uri="{BB962C8B-B14F-4D97-AF65-F5344CB8AC3E}">
        <p14:creationId xmlns:p14="http://schemas.microsoft.com/office/powerpoint/2010/main" val="205964384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6" name="Text Box 49"/>
          <p:cNvSpPr txBox="1">
            <a:spLocks noChangeArrowheads="1"/>
          </p:cNvSpPr>
          <p:nvPr/>
        </p:nvSpPr>
        <p:spPr bwMode="auto">
          <a:xfrm>
            <a:off x="304800" y="152400"/>
            <a:ext cx="7239000" cy="707886"/>
          </a:xfrm>
          <a:prstGeom prst="rect">
            <a:avLst/>
          </a:prstGeom>
          <a:solidFill>
            <a:schemeClr val="bg1"/>
          </a:solidFill>
          <a:ln>
            <a:noFill/>
          </a:ln>
          <a:extLst/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4000" i="1" dirty="0" smtClean="0">
                <a:solidFill>
                  <a:srgbClr val="000000"/>
                </a:solidFill>
                <a:latin typeface="Cambria" pitchFamily="18" charset="0"/>
              </a:rPr>
              <a:t>Other </a:t>
            </a:r>
            <a:r>
              <a:rPr lang="en-US" sz="4000" i="1" dirty="0" err="1" smtClean="0">
                <a:solidFill>
                  <a:srgbClr val="000000"/>
                </a:solidFill>
                <a:latin typeface="Cambria" pitchFamily="18" charset="0"/>
              </a:rPr>
              <a:t>GlowScript</a:t>
            </a:r>
            <a:r>
              <a:rPr lang="en-US" sz="4000" i="1" dirty="0" smtClean="0">
                <a:solidFill>
                  <a:srgbClr val="000000"/>
                </a:solidFill>
                <a:latin typeface="Cambria" pitchFamily="18" charset="0"/>
              </a:rPr>
              <a:t> examples...</a:t>
            </a:r>
            <a:endParaRPr lang="en-US" sz="4000" i="1" dirty="0">
              <a:solidFill>
                <a:srgbClr val="000000"/>
              </a:solidFill>
              <a:latin typeface="Cambria" pitchFamily="18" charset="0"/>
            </a:endParaRPr>
          </a:p>
        </p:txBody>
      </p:sp>
      <p:pic>
        <p:nvPicPr>
          <p:cNvPr id="5" name="Picture 4"/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4166" t="47778" r="39167" b="8889"/>
          <a:stretch/>
        </p:blipFill>
        <p:spPr>
          <a:xfrm>
            <a:off x="3292231" y="1143000"/>
            <a:ext cx="5470769" cy="3810000"/>
          </a:xfrm>
          <a:prstGeom prst="rect">
            <a:avLst/>
          </a:prstGeom>
        </p:spPr>
      </p:pic>
      <p:sp>
        <p:nvSpPr>
          <p:cNvPr id="7" name="Down Arrow 6"/>
          <p:cNvSpPr/>
          <p:nvPr/>
        </p:nvSpPr>
        <p:spPr bwMode="auto">
          <a:xfrm rot="2446640">
            <a:off x="7267832" y="1426869"/>
            <a:ext cx="685800" cy="762000"/>
          </a:xfrm>
          <a:prstGeom prst="downArrow">
            <a:avLst/>
          </a:prstGeom>
          <a:solidFill>
            <a:schemeClr val="bg1">
              <a:lumMod val="85000"/>
            </a:schemeClr>
          </a:solidFill>
          <a:ln w="952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itchFamily="-106" charset="0"/>
              <a:ea typeface="ＭＳ Ｐゴシック" pitchFamily="-106" charset="-128"/>
              <a:cs typeface="ＭＳ Ｐゴシック" pitchFamily="-106" charset="-128"/>
            </a:endParaRPr>
          </a:p>
        </p:txBody>
      </p:sp>
      <p:sp>
        <p:nvSpPr>
          <p:cNvPr id="11" name="Down Arrow 10"/>
          <p:cNvSpPr/>
          <p:nvPr/>
        </p:nvSpPr>
        <p:spPr bwMode="auto">
          <a:xfrm rot="2446640">
            <a:off x="6029439" y="1122069"/>
            <a:ext cx="685800" cy="762000"/>
          </a:xfrm>
          <a:prstGeom prst="downArrow">
            <a:avLst/>
          </a:prstGeom>
          <a:solidFill>
            <a:schemeClr val="bg1">
              <a:lumMod val="85000"/>
            </a:schemeClr>
          </a:solidFill>
          <a:ln w="952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itchFamily="-106" charset="0"/>
              <a:ea typeface="ＭＳ Ｐゴシック" pitchFamily="-106" charset="-128"/>
              <a:cs typeface="ＭＳ Ｐゴシック" pitchFamily="-106" charset="-128"/>
            </a:endParaRPr>
          </a:p>
        </p:txBody>
      </p:sp>
      <p:sp>
        <p:nvSpPr>
          <p:cNvPr id="15" name="Down Arrow 14"/>
          <p:cNvSpPr/>
          <p:nvPr/>
        </p:nvSpPr>
        <p:spPr bwMode="auto">
          <a:xfrm rot="10048038">
            <a:off x="3581399" y="3894837"/>
            <a:ext cx="685800" cy="762000"/>
          </a:xfrm>
          <a:prstGeom prst="downArrow">
            <a:avLst/>
          </a:prstGeom>
          <a:solidFill>
            <a:schemeClr val="bg1">
              <a:lumMod val="85000"/>
            </a:schemeClr>
          </a:solidFill>
          <a:ln w="952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itchFamily="-106" charset="0"/>
              <a:ea typeface="ＭＳ Ｐゴシック" pitchFamily="-106" charset="-128"/>
              <a:cs typeface="ＭＳ Ｐゴシック" pitchFamily="-106" charset="-128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7859776" y="1041404"/>
            <a:ext cx="878510" cy="461665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pPr algn="ctr"/>
            <a:r>
              <a:rPr lang="en-US" dirty="0" smtClean="0">
                <a:latin typeface="Calibri" panose="020F0502020204030204" pitchFamily="34" charset="0"/>
                <a:cs typeface="Calibri" panose="020F0502020204030204" pitchFamily="34" charset="0"/>
              </a:rPr>
              <a:t>Santa</a:t>
            </a:r>
            <a:endParaRPr lang="en-US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5831733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/>
          <p:cNvSpPr txBox="1"/>
          <p:nvPr/>
        </p:nvSpPr>
        <p:spPr>
          <a:xfrm>
            <a:off x="4504906" y="188263"/>
            <a:ext cx="4355606" cy="738664"/>
          </a:xfrm>
          <a:prstGeom prst="rect">
            <a:avLst/>
          </a:prstGeom>
          <a:solidFill>
            <a:srgbClr val="FFEAD5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sz="4200" dirty="0" smtClean="0">
                <a:solidFill>
                  <a:srgbClr val="000000"/>
                </a:solidFill>
                <a:latin typeface="Cambria" panose="02040503050406030204" pitchFamily="18" charset="0"/>
              </a:rPr>
              <a:t>still popular!</a:t>
            </a:r>
            <a:endParaRPr kumimoji="0" lang="en-US" sz="4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mbria" panose="02040503050406030204" pitchFamily="18" charset="0"/>
              <a:ea typeface="MS PGothic" pitchFamily="34" charset="-128"/>
            </a:endParaRPr>
          </a:p>
        </p:txBody>
      </p:sp>
      <p:pic>
        <p:nvPicPr>
          <p:cNvPr id="4099" name="Picture 3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772" t="14336" r="41124" b="2091"/>
          <a:stretch/>
        </p:blipFill>
        <p:spPr bwMode="auto">
          <a:xfrm>
            <a:off x="152400" y="152400"/>
            <a:ext cx="3830617" cy="45198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100" name="Picture 4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05" t="70515" r="25033" b="6147"/>
          <a:stretch/>
        </p:blipFill>
        <p:spPr bwMode="auto">
          <a:xfrm>
            <a:off x="1354416" y="5042410"/>
            <a:ext cx="6646584" cy="158699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Rectangle 1"/>
          <p:cNvSpPr/>
          <p:nvPr/>
        </p:nvSpPr>
        <p:spPr bwMode="auto">
          <a:xfrm>
            <a:off x="2616694" y="943201"/>
            <a:ext cx="1366323" cy="3729062"/>
          </a:xfrm>
          <a:prstGeom prst="rect">
            <a:avLst/>
          </a:prstGeom>
          <a:solidFill>
            <a:schemeClr val="bg1"/>
          </a:solidFill>
          <a:ln w="9525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-108" charset="0"/>
              <a:ea typeface="ＭＳ Ｐゴシック" pitchFamily="-108" charset="-128"/>
              <a:cs typeface="ＭＳ Ｐゴシック" pitchFamily="-108" charset="-128"/>
            </a:endParaRPr>
          </a:p>
        </p:txBody>
      </p:sp>
      <p:pic>
        <p:nvPicPr>
          <p:cNvPr id="1026" name="Picture 2"/>
          <p:cNvPicPr>
            <a:picLocks noChangeAspect="1" noChangeArrowheads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566" t="45483" r="16501" b="22042"/>
          <a:stretch/>
        </p:blipFill>
        <p:spPr bwMode="auto">
          <a:xfrm>
            <a:off x="3048000" y="2971800"/>
            <a:ext cx="5727206" cy="13007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" name="Rectangle 7"/>
          <p:cNvSpPr/>
          <p:nvPr/>
        </p:nvSpPr>
        <p:spPr bwMode="auto">
          <a:xfrm>
            <a:off x="651353" y="5006920"/>
            <a:ext cx="740641" cy="1707031"/>
          </a:xfrm>
          <a:prstGeom prst="rect">
            <a:avLst/>
          </a:prstGeom>
          <a:solidFill>
            <a:schemeClr val="bg1"/>
          </a:solidFill>
          <a:ln w="9525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-108" charset="0"/>
              <a:ea typeface="ＭＳ Ｐゴシック" pitchFamily="-108" charset="-128"/>
              <a:cs typeface="ＭＳ Ｐゴシック" pitchFamily="-108" charset="-128"/>
            </a:endParaRPr>
          </a:p>
        </p:txBody>
      </p:sp>
      <p:cxnSp>
        <p:nvCxnSpPr>
          <p:cNvPr id="5" name="Straight Connector 4"/>
          <p:cNvCxnSpPr/>
          <p:nvPr/>
        </p:nvCxnSpPr>
        <p:spPr bwMode="auto">
          <a:xfrm>
            <a:off x="2451768" y="6019800"/>
            <a:ext cx="5384306" cy="0"/>
          </a:xfrm>
          <a:prstGeom prst="line">
            <a:avLst/>
          </a:prstGeom>
          <a:noFill/>
          <a:ln w="9525" cap="flat" cmpd="sng" algn="ctr">
            <a:solidFill>
              <a:srgbClr val="F6890C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1" name="Straight Connector 10"/>
          <p:cNvCxnSpPr/>
          <p:nvPr/>
        </p:nvCxnSpPr>
        <p:spPr bwMode="auto">
          <a:xfrm>
            <a:off x="1295400" y="6260926"/>
            <a:ext cx="6568857" cy="0"/>
          </a:xfrm>
          <a:prstGeom prst="line">
            <a:avLst/>
          </a:prstGeom>
          <a:noFill/>
          <a:ln w="9525" cap="flat" cmpd="sng" algn="ctr">
            <a:solidFill>
              <a:srgbClr val="F6890C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3" name="Straight Connector 12"/>
          <p:cNvCxnSpPr/>
          <p:nvPr/>
        </p:nvCxnSpPr>
        <p:spPr bwMode="auto">
          <a:xfrm>
            <a:off x="1320452" y="6514578"/>
            <a:ext cx="4138808" cy="0"/>
          </a:xfrm>
          <a:prstGeom prst="line">
            <a:avLst/>
          </a:prstGeom>
          <a:noFill/>
          <a:ln w="9525" cap="flat" cmpd="sng" algn="ctr">
            <a:solidFill>
              <a:srgbClr val="F6890C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9" name="Down Arrow 8"/>
          <p:cNvSpPr/>
          <p:nvPr/>
        </p:nvSpPr>
        <p:spPr bwMode="auto">
          <a:xfrm>
            <a:off x="4953000" y="4365356"/>
            <a:ext cx="626390" cy="641564"/>
          </a:xfrm>
          <a:prstGeom prst="downArrow">
            <a:avLst>
              <a:gd name="adj1" fmla="val 44043"/>
              <a:gd name="adj2" fmla="val 55773"/>
            </a:avLst>
          </a:prstGeom>
          <a:solidFill>
            <a:srgbClr val="FAE9D6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-108" charset="0"/>
              <a:ea typeface="ＭＳ Ｐゴシック" pitchFamily="-108" charset="-128"/>
              <a:cs typeface="ＭＳ Ｐゴシック" pitchFamily="-108" charset="-128"/>
            </a:endParaRPr>
          </a:p>
        </p:txBody>
      </p:sp>
      <p:sp>
        <p:nvSpPr>
          <p:cNvPr id="10" name="Rectangle 9"/>
          <p:cNvSpPr/>
          <p:nvPr/>
        </p:nvSpPr>
        <p:spPr>
          <a:xfrm>
            <a:off x="8025064" y="5999202"/>
            <a:ext cx="990600" cy="553998"/>
          </a:xfrm>
          <a:prstGeom prst="rect">
            <a:avLst/>
          </a:prstGeom>
          <a:solidFill>
            <a:srgbClr val="FAE9D6"/>
          </a:solidFill>
        </p:spPr>
        <p:txBody>
          <a:bodyPr wrap="square"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5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MS PGothic" pitchFamily="34" charset="-128"/>
              </a:rPr>
              <a:t>Humans adapt!</a:t>
            </a:r>
            <a:endParaRPr kumimoji="0" lang="en-US" sz="15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</a:endParaRPr>
          </a:p>
        </p:txBody>
      </p:sp>
      <p:pic>
        <p:nvPicPr>
          <p:cNvPr id="4098" name="Picture 2"/>
          <p:cNvPicPr>
            <a:picLocks noChangeAspect="1" noChangeArrowheads="1"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941" t="63099" r="46201" b="24234"/>
          <a:stretch/>
        </p:blipFill>
        <p:spPr bwMode="auto">
          <a:xfrm>
            <a:off x="3370954" y="1295400"/>
            <a:ext cx="5489558" cy="990600"/>
          </a:xfrm>
          <a:prstGeom prst="rect">
            <a:avLst/>
          </a:prstGeom>
          <a:noFill/>
          <a:ln w="9525">
            <a:solidFill>
              <a:srgbClr val="FF99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</p:pic>
      <p:pic>
        <p:nvPicPr>
          <p:cNvPr id="14" name="Picture 13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7686" y="57088"/>
            <a:ext cx="4520514" cy="6591540"/>
          </a:xfrm>
          <a:prstGeom prst="rect">
            <a:avLst/>
          </a:prstGeom>
        </p:spPr>
      </p:pic>
      <p:pic>
        <p:nvPicPr>
          <p:cNvPr id="4" name="Picture 3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35664" y="161284"/>
            <a:ext cx="6757098" cy="6520006"/>
          </a:xfrm>
          <a:prstGeom prst="rect">
            <a:avLst/>
          </a:prstGeom>
          <a:ln w="76200">
            <a:solidFill>
              <a:srgbClr val="FF9900"/>
            </a:solidFill>
          </a:ln>
        </p:spPr>
      </p:pic>
      <p:pic>
        <p:nvPicPr>
          <p:cNvPr id="6" name="Picture 5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56773" y="350727"/>
            <a:ext cx="7382854" cy="6159409"/>
          </a:xfrm>
          <a:prstGeom prst="rect">
            <a:avLst/>
          </a:prstGeom>
          <a:ln w="76200">
            <a:solidFill>
              <a:schemeClr val="bg1"/>
            </a:solidFill>
          </a:ln>
        </p:spPr>
      </p:pic>
    </p:spTree>
    <p:extLst>
      <p:ext uri="{BB962C8B-B14F-4D97-AF65-F5344CB8AC3E}">
        <p14:creationId xmlns:p14="http://schemas.microsoft.com/office/powerpoint/2010/main" val="102154107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66" name="Text Box 5"/>
          <p:cNvSpPr txBox="1">
            <a:spLocks noChangeArrowheads="1"/>
          </p:cNvSpPr>
          <p:nvPr/>
        </p:nvSpPr>
        <p:spPr bwMode="auto">
          <a:xfrm>
            <a:off x="230188" y="205582"/>
            <a:ext cx="7620000" cy="7078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MS PGothic" pitchFamily="34" charset="-128"/>
                <a:cs typeface="+mn-cs"/>
              </a:rPr>
              <a:t>The </a:t>
            </a: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anose="02070309020205020404" pitchFamily="49" charset="0"/>
                <a:ea typeface="MS PGothic" pitchFamily="34" charset="-128"/>
                <a:cs typeface="Courier New" panose="02070309020205020404" pitchFamily="49" charset="0"/>
              </a:rPr>
              <a:t>Player</a:t>
            </a: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MS PGothic" pitchFamily="34" charset="-128"/>
                <a:cs typeface="+mn-cs"/>
              </a:rPr>
              <a:t> </a:t>
            </a:r>
            <a:r>
              <a:rPr kumimoji="0" lang="en-US" sz="40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MS PGothic" pitchFamily="34" charset="-128"/>
                <a:cs typeface="+mn-cs"/>
              </a:rPr>
              <a:t>class      </a:t>
            </a:r>
            <a:r>
              <a:rPr kumimoji="0" lang="en-US" sz="27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MS PGothic" pitchFamily="34" charset="-128"/>
                <a:cs typeface="+mn-cs"/>
              </a:rPr>
              <a:t>(Final</a:t>
            </a:r>
            <a:r>
              <a:rPr kumimoji="0" lang="en-US" sz="2700" b="0" i="0" u="none" strike="noStrike" kern="1200" cap="none" spc="0" normalizeH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MS PGothic" pitchFamily="34" charset="-128"/>
                <a:cs typeface="+mn-cs"/>
              </a:rPr>
              <a:t> project)</a:t>
            </a:r>
            <a:endParaRPr kumimoji="0" lang="en-US" sz="27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mbria" panose="02040503050406030204" pitchFamily="18" charset="0"/>
              <a:ea typeface="MS PGothic" pitchFamily="34" charset="-128"/>
              <a:cs typeface="+mn-cs"/>
            </a:endParaRPr>
          </a:p>
        </p:txBody>
      </p:sp>
      <p:sp>
        <p:nvSpPr>
          <p:cNvPr id="11267" name="AutoShape 6"/>
          <p:cNvSpPr>
            <a:spLocks noChangeArrowheads="1"/>
          </p:cNvSpPr>
          <p:nvPr/>
        </p:nvSpPr>
        <p:spPr bwMode="auto">
          <a:xfrm>
            <a:off x="512763" y="3214688"/>
            <a:ext cx="1828800" cy="990600"/>
          </a:xfrm>
          <a:prstGeom prst="cube">
            <a:avLst>
              <a:gd name="adj" fmla="val 33856"/>
            </a:avLst>
          </a:prstGeom>
          <a:solidFill>
            <a:schemeClr val="bg1"/>
          </a:solidFill>
          <a:ln w="28575">
            <a:solidFill>
              <a:srgbClr val="008000"/>
            </a:solidFill>
            <a:miter lim="800000"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11268" name="Freeform 8"/>
          <p:cNvSpPr>
            <a:spLocks/>
          </p:cNvSpPr>
          <p:nvPr/>
        </p:nvSpPr>
        <p:spPr bwMode="auto">
          <a:xfrm>
            <a:off x="1427163" y="2605088"/>
            <a:ext cx="1657350" cy="763587"/>
          </a:xfrm>
          <a:custGeom>
            <a:avLst/>
            <a:gdLst>
              <a:gd name="T0" fmla="*/ 0 w 1057"/>
              <a:gd name="T1" fmla="*/ 2147483647 h 432"/>
              <a:gd name="T2" fmla="*/ 0 w 1057"/>
              <a:gd name="T3" fmla="*/ 0 h 432"/>
              <a:gd name="T4" fmla="*/ 2147483647 w 1057"/>
              <a:gd name="T5" fmla="*/ 2147483647 h 432"/>
              <a:gd name="T6" fmla="*/ 0 60000 65536"/>
              <a:gd name="T7" fmla="*/ 0 60000 65536"/>
              <a:gd name="T8" fmla="*/ 0 60000 65536"/>
              <a:gd name="T9" fmla="*/ 0 w 1057"/>
              <a:gd name="T10" fmla="*/ 0 h 432"/>
              <a:gd name="T11" fmla="*/ 1057 w 1057"/>
              <a:gd name="T12" fmla="*/ 432 h 432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057" h="432">
                <a:moveTo>
                  <a:pt x="0" y="432"/>
                </a:moveTo>
                <a:lnTo>
                  <a:pt x="0" y="0"/>
                </a:lnTo>
                <a:lnTo>
                  <a:pt x="1057" y="364"/>
                </a:lnTo>
              </a:path>
            </a:pathLst>
          </a:custGeom>
          <a:noFill/>
          <a:ln w="57150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11269" name="Rectangle 9"/>
          <p:cNvSpPr>
            <a:spLocks noChangeArrowheads="1"/>
          </p:cNvSpPr>
          <p:nvPr/>
        </p:nvSpPr>
        <p:spPr bwMode="auto">
          <a:xfrm>
            <a:off x="752475" y="3592513"/>
            <a:ext cx="1006475" cy="587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1200" cap="none" spc="0" normalizeH="0" baseline="0" noProof="0">
                <a:ln>
                  <a:noFill/>
                </a:ln>
                <a:solidFill>
                  <a:srgbClr val="008000"/>
                </a:solidFill>
                <a:effectLst/>
                <a:uLnTx/>
                <a:uFillTx/>
                <a:latin typeface="Courier New" pitchFamily="49" charset="0"/>
                <a:ea typeface="MS PGothic" pitchFamily="34" charset="-128"/>
                <a:cs typeface="+mn-cs"/>
              </a:rPr>
              <a:t>Player</a:t>
            </a:r>
            <a:endParaRPr kumimoji="0" lang="en-US" sz="18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urier New" pitchFamily="49" charset="0"/>
              <a:ea typeface="MS PGothic" pitchFamily="34" charset="-128"/>
              <a:cs typeface="+mn-cs"/>
            </a:endParaRPr>
          </a:p>
          <a:p>
            <a:pPr marL="0" marR="0" lvl="0" indent="0" algn="ctr" defTabSz="914400" rtl="0" eaLnBrk="0" fontAlgn="base" latinLnBrk="0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itchFamily="49" charset="0"/>
                <a:ea typeface="MS PGothic" pitchFamily="34" charset="-128"/>
                <a:cs typeface="+mn-cs"/>
              </a:rPr>
              <a:t>pForX</a:t>
            </a:r>
            <a:endParaRPr kumimoji="0" lang="en-US" sz="28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urier New" pitchFamily="49" charset="0"/>
              <a:ea typeface="MS PGothic" pitchFamily="34" charset="-128"/>
              <a:cs typeface="+mn-cs"/>
            </a:endParaRPr>
          </a:p>
        </p:txBody>
      </p:sp>
      <p:sp>
        <p:nvSpPr>
          <p:cNvPr id="11270" name="Text Box 30"/>
          <p:cNvSpPr txBox="1">
            <a:spLocks noChangeArrowheads="1"/>
          </p:cNvSpPr>
          <p:nvPr/>
        </p:nvSpPr>
        <p:spPr bwMode="auto">
          <a:xfrm>
            <a:off x="1200150" y="1370013"/>
            <a:ext cx="6650038" cy="535531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  <a:extLst/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2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MS PGothic" pitchFamily="34" charset="-128"/>
                <a:cs typeface="+mn-cs"/>
              </a:rPr>
              <a:t>What </a:t>
            </a: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0B04FF"/>
                </a:solidFill>
                <a:effectLst/>
                <a:uLnTx/>
                <a:uFillTx/>
                <a:latin typeface="Cambria" panose="02040503050406030204" pitchFamily="18" charset="0"/>
                <a:ea typeface="MS PGothic" pitchFamily="34" charset="-128"/>
                <a:cs typeface="+mn-cs"/>
              </a:rPr>
              <a:t>data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MS PGothic" pitchFamily="34" charset="-128"/>
                <a:cs typeface="+mn-cs"/>
              </a:rPr>
              <a:t> does a computer AI player need?</a:t>
            </a:r>
          </a:p>
        </p:txBody>
      </p:sp>
      <p:grpSp>
        <p:nvGrpSpPr>
          <p:cNvPr id="11271" name="Group 32"/>
          <p:cNvGrpSpPr>
            <a:grpSpLocks/>
          </p:cNvGrpSpPr>
          <p:nvPr>
            <p:custDataLst>
              <p:tags r:id="rId1"/>
            </p:custDataLst>
          </p:nvPr>
        </p:nvGrpSpPr>
        <p:grpSpPr bwMode="auto">
          <a:xfrm>
            <a:off x="8799513" y="4696899"/>
            <a:ext cx="236537" cy="257175"/>
            <a:chOff x="2928" y="1051"/>
            <a:chExt cx="840" cy="957"/>
          </a:xfrm>
        </p:grpSpPr>
        <p:sp>
          <p:nvSpPr>
            <p:cNvPr id="11290" name="Freeform 33"/>
            <p:cNvSpPr>
              <a:spLocks/>
            </p:cNvSpPr>
            <p:nvPr>
              <p:custDataLst>
                <p:tags r:id="rId2"/>
              </p:custDataLst>
            </p:nvPr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24 w 1048"/>
                <a:gd name="T1" fmla="*/ 21 h 250"/>
                <a:gd name="T2" fmla="*/ 42 w 1048"/>
                <a:gd name="T3" fmla="*/ 83 h 250"/>
                <a:gd name="T4" fmla="*/ 43 w 1048"/>
                <a:gd name="T5" fmla="*/ 111 h 250"/>
                <a:gd name="T6" fmla="*/ 46 w 1048"/>
                <a:gd name="T7" fmla="*/ 126 h 250"/>
                <a:gd name="T8" fmla="*/ 48 w 1048"/>
                <a:gd name="T9" fmla="*/ 167 h 250"/>
                <a:gd name="T10" fmla="*/ 33 w 1048"/>
                <a:gd name="T11" fmla="*/ 236 h 250"/>
                <a:gd name="T12" fmla="*/ 4 w 1048"/>
                <a:gd name="T13" fmla="*/ 216 h 250"/>
                <a:gd name="T14" fmla="*/ 0 w 1048"/>
                <a:gd name="T15" fmla="*/ 195 h 250"/>
                <a:gd name="T16" fmla="*/ 2 w 1048"/>
                <a:gd name="T17" fmla="*/ 161 h 250"/>
                <a:gd name="T18" fmla="*/ 4 w 1048"/>
                <a:gd name="T19" fmla="*/ 125 h 250"/>
                <a:gd name="T20" fmla="*/ 9 w 1048"/>
                <a:gd name="T21" fmla="*/ 76 h 250"/>
                <a:gd name="T22" fmla="*/ 13 w 1048"/>
                <a:gd name="T23" fmla="*/ 55 h 250"/>
                <a:gd name="T24" fmla="*/ 15 w 1048"/>
                <a:gd name="T25" fmla="*/ 28 h 250"/>
                <a:gd name="T26" fmla="*/ 17 w 1048"/>
                <a:gd name="T27" fmla="*/ 14 h 250"/>
                <a:gd name="T28" fmla="*/ 22 w 1048"/>
                <a:gd name="T29" fmla="*/ 28 h 250"/>
                <a:gd name="T30" fmla="*/ 24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MS PGothic" pitchFamily="34" charset="-128"/>
                <a:cs typeface="+mn-cs"/>
              </a:endParaRPr>
            </a:p>
          </p:txBody>
        </p:sp>
        <p:sp>
          <p:nvSpPr>
            <p:cNvPr id="11291" name="Oval 34"/>
            <p:cNvSpPr>
              <a:spLocks noChangeArrowheads="1"/>
            </p:cNvSpPr>
            <p:nvPr>
              <p:custDataLst>
                <p:tags r:id="rId3"/>
              </p:custDataLst>
            </p:nvPr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MS PGothic" pitchFamily="34" charset="-128"/>
                <a:cs typeface="+mn-cs"/>
              </a:endParaRPr>
            </a:p>
          </p:txBody>
        </p:sp>
        <p:sp>
          <p:nvSpPr>
            <p:cNvPr id="11292" name="Oval 35"/>
            <p:cNvSpPr>
              <a:spLocks noChangeArrowheads="1"/>
            </p:cNvSpPr>
            <p:nvPr>
              <p:custDataLst>
                <p:tags r:id="rId4"/>
              </p:custDataLst>
            </p:nvPr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MS PGothic" pitchFamily="34" charset="-128"/>
                <a:cs typeface="+mn-cs"/>
              </a:endParaRPr>
            </a:p>
          </p:txBody>
        </p:sp>
        <p:sp>
          <p:nvSpPr>
            <p:cNvPr id="11293" name="Oval 36"/>
            <p:cNvSpPr>
              <a:spLocks noChangeArrowheads="1"/>
            </p:cNvSpPr>
            <p:nvPr>
              <p:custDataLst>
                <p:tags r:id="rId5"/>
              </p:custDataLst>
            </p:nvPr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MS PGothic" pitchFamily="34" charset="-128"/>
                <a:cs typeface="+mn-cs"/>
              </a:endParaRPr>
            </a:p>
          </p:txBody>
        </p:sp>
        <p:sp>
          <p:nvSpPr>
            <p:cNvPr id="11294" name="Oval 37"/>
            <p:cNvSpPr>
              <a:spLocks noChangeArrowheads="1"/>
            </p:cNvSpPr>
            <p:nvPr>
              <p:custDataLst>
                <p:tags r:id="rId6"/>
              </p:custDataLst>
            </p:nvPr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MS PGothic" pitchFamily="34" charset="-128"/>
                <a:cs typeface="+mn-cs"/>
              </a:endParaRPr>
            </a:p>
          </p:txBody>
        </p:sp>
        <p:sp>
          <p:nvSpPr>
            <p:cNvPr id="11295" name="Oval 38"/>
            <p:cNvSpPr>
              <a:spLocks noChangeArrowheads="1"/>
            </p:cNvSpPr>
            <p:nvPr>
              <p:custDataLst>
                <p:tags r:id="rId7"/>
              </p:custDataLst>
            </p:nvPr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MS PGothic" pitchFamily="34" charset="-128"/>
                <a:cs typeface="+mn-cs"/>
              </a:endParaRPr>
            </a:p>
          </p:txBody>
        </p:sp>
        <p:sp>
          <p:nvSpPr>
            <p:cNvPr id="11296" name="Oval 39"/>
            <p:cNvSpPr>
              <a:spLocks noChangeArrowheads="1"/>
            </p:cNvSpPr>
            <p:nvPr>
              <p:custDataLst>
                <p:tags r:id="rId8"/>
              </p:custDataLst>
            </p:nvPr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MS PGothic" pitchFamily="34" charset="-128"/>
                <a:cs typeface="+mn-cs"/>
              </a:endParaRPr>
            </a:p>
          </p:txBody>
        </p:sp>
        <p:sp>
          <p:nvSpPr>
            <p:cNvPr id="11297" name="Oval 40"/>
            <p:cNvSpPr>
              <a:spLocks noChangeArrowheads="1"/>
            </p:cNvSpPr>
            <p:nvPr>
              <p:custDataLst>
                <p:tags r:id="rId9"/>
              </p:custDataLst>
            </p:nvPr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MS PGothic" pitchFamily="34" charset="-128"/>
                <a:cs typeface="+mn-cs"/>
              </a:endParaRPr>
            </a:p>
          </p:txBody>
        </p:sp>
        <p:sp>
          <p:nvSpPr>
            <p:cNvPr id="11298" name="AutoShape 41"/>
            <p:cNvSpPr>
              <a:spLocks noChangeArrowheads="1"/>
            </p:cNvSpPr>
            <p:nvPr>
              <p:custDataLst>
                <p:tags r:id="rId10"/>
              </p:custDataLst>
            </p:nvPr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MS PGothic" pitchFamily="34" charset="-128"/>
                <a:cs typeface="+mn-cs"/>
              </a:endParaRPr>
            </a:p>
          </p:txBody>
        </p:sp>
        <p:sp>
          <p:nvSpPr>
            <p:cNvPr id="11299" name="Freeform 42"/>
            <p:cNvSpPr>
              <a:spLocks/>
            </p:cNvSpPr>
            <p:nvPr>
              <p:custDataLst>
                <p:tags r:id="rId11"/>
              </p:custDataLst>
            </p:nvPr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MS PGothic" pitchFamily="34" charset="-128"/>
                <a:cs typeface="+mn-cs"/>
              </a:endParaRPr>
            </a:p>
          </p:txBody>
        </p:sp>
        <p:sp>
          <p:nvSpPr>
            <p:cNvPr id="11300" name="Freeform 43"/>
            <p:cNvSpPr>
              <a:spLocks/>
            </p:cNvSpPr>
            <p:nvPr>
              <p:custDataLst>
                <p:tags r:id="rId12"/>
              </p:custDataLst>
            </p:nvPr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MS PGothic" pitchFamily="34" charset="-128"/>
                <a:cs typeface="+mn-cs"/>
              </a:endParaRPr>
            </a:p>
          </p:txBody>
        </p:sp>
        <p:sp>
          <p:nvSpPr>
            <p:cNvPr id="11301" name="Freeform 44"/>
            <p:cNvSpPr>
              <a:spLocks/>
            </p:cNvSpPr>
            <p:nvPr>
              <p:custDataLst>
                <p:tags r:id="rId13"/>
              </p:custDataLst>
            </p:nvPr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MS PGothic" pitchFamily="34" charset="-128"/>
                <a:cs typeface="+mn-cs"/>
              </a:endParaRPr>
            </a:p>
          </p:txBody>
        </p:sp>
        <p:sp>
          <p:nvSpPr>
            <p:cNvPr id="11302" name="Freeform 45"/>
            <p:cNvSpPr>
              <a:spLocks/>
            </p:cNvSpPr>
            <p:nvPr>
              <p:custDataLst>
                <p:tags r:id="rId14"/>
              </p:custDataLst>
            </p:nvPr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MS PGothic" pitchFamily="34" charset="-128"/>
                <a:cs typeface="+mn-cs"/>
              </a:endParaRPr>
            </a:p>
          </p:txBody>
        </p:sp>
      </p:grpSp>
      <p:sp>
        <p:nvSpPr>
          <p:cNvPr id="11272" name="Text Box 46"/>
          <p:cNvSpPr txBox="1">
            <a:spLocks noChangeArrowheads="1"/>
          </p:cNvSpPr>
          <p:nvPr/>
        </p:nvSpPr>
        <p:spPr bwMode="auto">
          <a:xfrm>
            <a:off x="7920038" y="4503738"/>
            <a:ext cx="1020763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 pitchFamily="34" charset="0"/>
                <a:ea typeface="MS PGothic" pitchFamily="34" charset="-128"/>
                <a:cs typeface="+mn-cs"/>
              </a:rPr>
              <a:t>ox?  </a:t>
            </a:r>
            <a:r>
              <a:rPr kumimoji="0" lang="en-US" sz="1200" b="0" i="0" u="none" strike="noStrike" kern="1200" cap="none" spc="0" normalizeH="0" baseline="0" noProof="0" dirty="0" err="1" smtClean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 pitchFamily="34" charset="0"/>
                <a:ea typeface="MS PGothic" pitchFamily="34" charset="-128"/>
                <a:cs typeface="+mn-cs"/>
              </a:rPr>
              <a:t>tbt</a:t>
            </a:r>
            <a:r>
              <a:rPr kumimoji="0" lang="en-US" sz="1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 pitchFamily="34" charset="0"/>
                <a:ea typeface="MS PGothic" pitchFamily="34" charset="-128"/>
                <a:cs typeface="+mn-cs"/>
              </a:rPr>
              <a:t>? ply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 pitchFamily="34" charset="0"/>
                <a:ea typeface="MS PGothic" pitchFamily="34" charset="-128"/>
                <a:cs typeface="+mn-cs"/>
              </a:rPr>
              <a:t>?</a:t>
            </a:r>
          </a:p>
        </p:txBody>
      </p:sp>
      <p:sp>
        <p:nvSpPr>
          <p:cNvPr id="11273" name="AutoShape 48"/>
          <p:cNvSpPr>
            <a:spLocks noChangeArrowheads="1"/>
          </p:cNvSpPr>
          <p:nvPr/>
        </p:nvSpPr>
        <p:spPr bwMode="auto">
          <a:xfrm>
            <a:off x="3200400" y="3233738"/>
            <a:ext cx="1600200" cy="914400"/>
          </a:xfrm>
          <a:prstGeom prst="cube">
            <a:avLst>
              <a:gd name="adj" fmla="val 41407"/>
            </a:avLst>
          </a:prstGeom>
          <a:solidFill>
            <a:schemeClr val="bg1"/>
          </a:solidFill>
          <a:ln w="28575">
            <a:solidFill>
              <a:schemeClr val="accent2"/>
            </a:solidFill>
            <a:miter lim="800000"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11274" name="Rectangle 49"/>
          <p:cNvSpPr>
            <a:spLocks noChangeArrowheads="1"/>
          </p:cNvSpPr>
          <p:nvPr/>
        </p:nvSpPr>
        <p:spPr bwMode="auto">
          <a:xfrm>
            <a:off x="3298825" y="3571875"/>
            <a:ext cx="1006475" cy="587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1200" cap="none" spc="0" normalizeH="0" baseline="0" noProof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Courier New" pitchFamily="49" charset="0"/>
                <a:ea typeface="MS PGothic" pitchFamily="34" charset="-128"/>
                <a:cs typeface="+mn-cs"/>
              </a:rPr>
              <a:t>string</a:t>
            </a:r>
            <a:endParaRPr kumimoji="0" lang="en-US" sz="18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urier New" pitchFamily="49" charset="0"/>
              <a:ea typeface="MS PGothic" pitchFamily="34" charset="-128"/>
              <a:cs typeface="+mn-cs"/>
            </a:endParaRPr>
          </a:p>
          <a:p>
            <a:pPr marL="0" marR="0" lvl="0" indent="0" algn="ctr" defTabSz="914400" rtl="0" eaLnBrk="0" fontAlgn="base" latinLnBrk="0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itchFamily="49" charset="0"/>
                <a:ea typeface="MS PGothic" pitchFamily="34" charset="-128"/>
                <a:cs typeface="+mn-cs"/>
              </a:rPr>
              <a:t>ox</a:t>
            </a:r>
            <a:endParaRPr kumimoji="0" lang="en-US" sz="28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urier New" pitchFamily="49" charset="0"/>
              <a:ea typeface="MS PGothic" pitchFamily="34" charset="-128"/>
              <a:cs typeface="+mn-cs"/>
            </a:endParaRPr>
          </a:p>
        </p:txBody>
      </p:sp>
      <p:sp>
        <p:nvSpPr>
          <p:cNvPr id="11275" name="AutoShape 50"/>
          <p:cNvSpPr>
            <a:spLocks noChangeArrowheads="1"/>
          </p:cNvSpPr>
          <p:nvPr/>
        </p:nvSpPr>
        <p:spPr bwMode="auto">
          <a:xfrm>
            <a:off x="4876800" y="3252788"/>
            <a:ext cx="1752600" cy="874712"/>
          </a:xfrm>
          <a:prstGeom prst="cube">
            <a:avLst>
              <a:gd name="adj" fmla="val 41537"/>
            </a:avLst>
          </a:prstGeom>
          <a:solidFill>
            <a:schemeClr val="bg1"/>
          </a:solidFill>
          <a:ln w="28575">
            <a:solidFill>
              <a:schemeClr val="accent2"/>
            </a:solidFill>
            <a:miter lim="800000"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11276" name="Rectangle 51"/>
          <p:cNvSpPr>
            <a:spLocks noChangeArrowheads="1"/>
          </p:cNvSpPr>
          <p:nvPr/>
        </p:nvSpPr>
        <p:spPr bwMode="auto">
          <a:xfrm>
            <a:off x="5029200" y="3571875"/>
            <a:ext cx="1006475" cy="587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1200" cap="none" spc="0" normalizeH="0" baseline="0" noProof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Courier New" pitchFamily="49" charset="0"/>
                <a:ea typeface="MS PGothic" pitchFamily="34" charset="-128"/>
                <a:cs typeface="+mn-cs"/>
              </a:rPr>
              <a:t>string</a:t>
            </a:r>
            <a:endParaRPr kumimoji="0" lang="en-US" sz="18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urier New" pitchFamily="49" charset="0"/>
              <a:ea typeface="MS PGothic" pitchFamily="34" charset="-128"/>
              <a:cs typeface="+mn-cs"/>
            </a:endParaRPr>
          </a:p>
          <a:p>
            <a:pPr marL="0" marR="0" lvl="0" indent="0" algn="ctr" defTabSz="914400" rtl="0" eaLnBrk="0" fontAlgn="base" latinLnBrk="0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itchFamily="49" charset="0"/>
                <a:ea typeface="MS PGothic" pitchFamily="34" charset="-128"/>
                <a:cs typeface="+mn-cs"/>
              </a:rPr>
              <a:t>tbt</a:t>
            </a:r>
            <a:endParaRPr kumimoji="0" lang="en-US" sz="28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urier New" pitchFamily="49" charset="0"/>
              <a:ea typeface="MS PGothic" pitchFamily="34" charset="-128"/>
              <a:cs typeface="+mn-cs"/>
            </a:endParaRPr>
          </a:p>
        </p:txBody>
      </p:sp>
      <p:sp>
        <p:nvSpPr>
          <p:cNvPr id="11277" name="Text Box 52"/>
          <p:cNvSpPr txBox="1">
            <a:spLocks noChangeArrowheads="1"/>
          </p:cNvSpPr>
          <p:nvPr/>
        </p:nvSpPr>
        <p:spPr bwMode="auto">
          <a:xfrm>
            <a:off x="3541713" y="3155950"/>
            <a:ext cx="823912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ourier New" pitchFamily="49" charset="0"/>
                <a:ea typeface="MS PGothic" pitchFamily="34" charset="-128"/>
                <a:cs typeface="+mn-cs"/>
              </a:rPr>
              <a:t>'X'</a:t>
            </a:r>
          </a:p>
        </p:txBody>
      </p:sp>
      <p:sp>
        <p:nvSpPr>
          <p:cNvPr id="11278" name="Text Box 53"/>
          <p:cNvSpPr txBox="1">
            <a:spLocks noChangeArrowheads="1"/>
          </p:cNvSpPr>
          <p:nvPr/>
        </p:nvSpPr>
        <p:spPr bwMode="auto">
          <a:xfrm>
            <a:off x="5019675" y="3155950"/>
            <a:ext cx="14319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ourier New" pitchFamily="49" charset="0"/>
                <a:ea typeface="MS PGothic" pitchFamily="34" charset="-128"/>
                <a:cs typeface="+mn-cs"/>
              </a:rPr>
              <a:t>'LEFT'</a:t>
            </a:r>
          </a:p>
        </p:txBody>
      </p:sp>
      <p:sp>
        <p:nvSpPr>
          <p:cNvPr id="11279" name="AutoShape 54"/>
          <p:cNvSpPr>
            <a:spLocks noChangeArrowheads="1"/>
          </p:cNvSpPr>
          <p:nvPr/>
        </p:nvSpPr>
        <p:spPr bwMode="auto">
          <a:xfrm>
            <a:off x="6684963" y="3224213"/>
            <a:ext cx="1697037" cy="933450"/>
          </a:xfrm>
          <a:prstGeom prst="cube">
            <a:avLst>
              <a:gd name="adj" fmla="val 41537"/>
            </a:avLst>
          </a:prstGeom>
          <a:solidFill>
            <a:schemeClr val="bg1"/>
          </a:solidFill>
          <a:ln w="28575">
            <a:solidFill>
              <a:schemeClr val="accent2"/>
            </a:solidFill>
            <a:miter lim="800000"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11280" name="Rectangle 55"/>
          <p:cNvSpPr>
            <a:spLocks noChangeArrowheads="1"/>
          </p:cNvSpPr>
          <p:nvPr/>
        </p:nvSpPr>
        <p:spPr bwMode="auto">
          <a:xfrm>
            <a:off x="7037388" y="3571875"/>
            <a:ext cx="595312" cy="587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1200" cap="none" spc="0" normalizeH="0" baseline="0" noProof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Courier New" pitchFamily="49" charset="0"/>
                <a:ea typeface="MS PGothic" pitchFamily="34" charset="-128"/>
                <a:cs typeface="+mn-cs"/>
              </a:rPr>
              <a:t>int</a:t>
            </a:r>
            <a:endParaRPr kumimoji="0" lang="en-US" sz="18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urier New" pitchFamily="49" charset="0"/>
              <a:ea typeface="MS PGothic" pitchFamily="34" charset="-128"/>
              <a:cs typeface="+mn-cs"/>
            </a:endParaRPr>
          </a:p>
          <a:p>
            <a:pPr marL="0" marR="0" lvl="0" indent="0" algn="ctr" defTabSz="914400" rtl="0" eaLnBrk="0" fontAlgn="base" latinLnBrk="0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itchFamily="49" charset="0"/>
                <a:ea typeface="MS PGothic" pitchFamily="34" charset="-128"/>
                <a:cs typeface="+mn-cs"/>
              </a:rPr>
              <a:t>ply</a:t>
            </a:r>
            <a:endParaRPr kumimoji="0" lang="en-US" sz="28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urier New" pitchFamily="49" charset="0"/>
              <a:ea typeface="MS PGothic" pitchFamily="34" charset="-128"/>
              <a:cs typeface="+mn-cs"/>
            </a:endParaRPr>
          </a:p>
        </p:txBody>
      </p:sp>
      <p:sp>
        <p:nvSpPr>
          <p:cNvPr id="11281" name="Text Box 56"/>
          <p:cNvSpPr txBox="1">
            <a:spLocks noChangeArrowheads="1"/>
          </p:cNvSpPr>
          <p:nvPr/>
        </p:nvSpPr>
        <p:spPr bwMode="auto">
          <a:xfrm>
            <a:off x="7096125" y="3155950"/>
            <a:ext cx="82391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ourier New" pitchFamily="49" charset="0"/>
                <a:ea typeface="MS PGothic" pitchFamily="34" charset="-128"/>
                <a:cs typeface="+mn-cs"/>
              </a:rPr>
              <a:t>2</a:t>
            </a:r>
          </a:p>
        </p:txBody>
      </p:sp>
      <p:sp>
        <p:nvSpPr>
          <p:cNvPr id="11282" name="Text Box 57"/>
          <p:cNvSpPr txBox="1">
            <a:spLocks noChangeArrowheads="1"/>
          </p:cNvSpPr>
          <p:nvPr/>
        </p:nvSpPr>
        <p:spPr bwMode="auto">
          <a:xfrm>
            <a:off x="4235450" y="2600325"/>
            <a:ext cx="32956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DATA MEMBERS</a:t>
            </a:r>
          </a:p>
        </p:txBody>
      </p:sp>
      <p:sp>
        <p:nvSpPr>
          <p:cNvPr id="11283" name="Rectangle 58"/>
          <p:cNvSpPr>
            <a:spLocks noChangeArrowheads="1"/>
          </p:cNvSpPr>
          <p:nvPr/>
        </p:nvSpPr>
        <p:spPr bwMode="auto">
          <a:xfrm>
            <a:off x="4953000" y="4162425"/>
            <a:ext cx="121126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MS PGothic" pitchFamily="34" charset="-128"/>
                <a:cs typeface="+mn-cs"/>
              </a:rPr>
              <a:t>tiebreakType</a:t>
            </a:r>
            <a:endParaRPr kumimoji="0" lang="en-US" sz="14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urier New" pitchFamily="49" charset="0"/>
              <a:ea typeface="MS PGothic" pitchFamily="34" charset="-128"/>
              <a:cs typeface="+mn-cs"/>
            </a:endParaRPr>
          </a:p>
        </p:txBody>
      </p:sp>
      <p:sp>
        <p:nvSpPr>
          <p:cNvPr id="11284" name="Rectangle 59"/>
          <p:cNvSpPr>
            <a:spLocks noChangeArrowheads="1"/>
          </p:cNvSpPr>
          <p:nvPr/>
        </p:nvSpPr>
        <p:spPr bwMode="auto">
          <a:xfrm>
            <a:off x="3060700" y="4162425"/>
            <a:ext cx="141922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MS PGothic" pitchFamily="34" charset="-128"/>
                <a:cs typeface="+mn-cs"/>
              </a:rPr>
              <a:t>checker, O or X</a:t>
            </a:r>
            <a:endParaRPr kumimoji="0" lang="en-US" sz="14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urier New" pitchFamily="49" charset="0"/>
              <a:ea typeface="MS PGothic" pitchFamily="34" charset="-128"/>
              <a:cs typeface="+mn-cs"/>
            </a:endParaRPr>
          </a:p>
        </p:txBody>
      </p:sp>
      <p:sp>
        <p:nvSpPr>
          <p:cNvPr id="11285" name="Rectangle 60"/>
          <p:cNvSpPr>
            <a:spLocks noChangeArrowheads="1"/>
          </p:cNvSpPr>
          <p:nvPr/>
        </p:nvSpPr>
        <p:spPr bwMode="auto">
          <a:xfrm>
            <a:off x="6451600" y="4162425"/>
            <a:ext cx="182562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MS PGothic" pitchFamily="34" charset="-128"/>
                <a:cs typeface="+mn-cs"/>
              </a:rPr>
              <a:t>moves to look ahead</a:t>
            </a:r>
            <a:endParaRPr kumimoji="0" lang="en-US" sz="14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urier New" pitchFamily="49" charset="0"/>
              <a:ea typeface="MS PGothic" pitchFamily="34" charset="-128"/>
              <a:cs typeface="+mn-cs"/>
            </a:endParaRPr>
          </a:p>
        </p:txBody>
      </p:sp>
      <p:sp>
        <p:nvSpPr>
          <p:cNvPr id="11286" name="Text Box 61"/>
          <p:cNvSpPr txBox="1">
            <a:spLocks noChangeArrowheads="1"/>
          </p:cNvSpPr>
          <p:nvPr/>
        </p:nvSpPr>
        <p:spPr bwMode="auto">
          <a:xfrm>
            <a:off x="3795096" y="5936248"/>
            <a:ext cx="5014836" cy="494687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  <a:extLst/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2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MS PGothic" pitchFamily="34" charset="-128"/>
                <a:cs typeface="+mn-cs"/>
              </a:rPr>
              <a:t>… perhaps </a:t>
            </a:r>
            <a:r>
              <a:rPr kumimoji="0" lang="en-US" sz="2400" b="0" i="1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MS PGothic" pitchFamily="34" charset="-128"/>
                <a:cs typeface="+mn-cs"/>
              </a:rPr>
              <a:t>surprisingly, not so much.</a:t>
            </a:r>
            <a:endParaRPr kumimoji="0" lang="en-US" sz="2400" b="0" i="1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mbria" panose="02040503050406030204" pitchFamily="18" charset="0"/>
              <a:ea typeface="MS PGothic" pitchFamily="34" charset="-128"/>
              <a:cs typeface="+mn-cs"/>
            </a:endParaRPr>
          </a:p>
        </p:txBody>
      </p:sp>
      <p:sp>
        <p:nvSpPr>
          <p:cNvPr id="11288" name="Line 63"/>
          <p:cNvSpPr>
            <a:spLocks noChangeShapeType="1"/>
          </p:cNvSpPr>
          <p:nvPr/>
        </p:nvSpPr>
        <p:spPr bwMode="auto">
          <a:xfrm flipH="1">
            <a:off x="3505200" y="2782888"/>
            <a:ext cx="1295400" cy="0"/>
          </a:xfrm>
          <a:prstGeom prst="line">
            <a:avLst/>
          </a:prstGeom>
          <a:noFill/>
          <a:ln w="9525">
            <a:solidFill>
              <a:schemeClr val="accent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11289" name="Line 64"/>
          <p:cNvSpPr>
            <a:spLocks noChangeShapeType="1"/>
          </p:cNvSpPr>
          <p:nvPr/>
        </p:nvSpPr>
        <p:spPr bwMode="auto">
          <a:xfrm>
            <a:off x="6940550" y="2782888"/>
            <a:ext cx="1295400" cy="0"/>
          </a:xfrm>
          <a:prstGeom prst="line">
            <a:avLst/>
          </a:prstGeom>
          <a:noFill/>
          <a:ln w="9525">
            <a:solidFill>
              <a:schemeClr val="accent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39" name="Rectangle 38"/>
          <p:cNvSpPr/>
          <p:nvPr/>
        </p:nvSpPr>
        <p:spPr>
          <a:xfrm>
            <a:off x="88557" y="5938446"/>
            <a:ext cx="2995956" cy="830997"/>
          </a:xfrm>
          <a:prstGeom prst="rect">
            <a:avLst/>
          </a:prstGeom>
          <a:solidFill>
            <a:schemeClr val="bg1"/>
          </a:solidFill>
        </p:spPr>
        <p:txBody>
          <a:bodyPr wrap="square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FFFFFF">
                    <a:lumMod val="75000"/>
                  </a:srgbClr>
                </a:solidFill>
                <a:effectLst/>
                <a:uLnTx/>
                <a:uFillTx/>
                <a:latin typeface="Arial" pitchFamily="34" charset="0"/>
                <a:ea typeface="MS PGothic" pitchFamily="34" charset="-128"/>
                <a:cs typeface="+mn-cs"/>
              </a:rPr>
              <a:t>x = Player('X', 'LEFT', 42)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FFFFFF">
                    <a:lumMod val="75000"/>
                  </a:srgbClr>
                </a:solidFill>
                <a:effectLst/>
                <a:uLnTx/>
                <a:uFillTx/>
                <a:latin typeface="Arial" pitchFamily="34" charset="0"/>
                <a:ea typeface="MS PGothic" pitchFamily="34" charset="-128"/>
                <a:cs typeface="+mn-cs"/>
              </a:rPr>
              <a:t>x0rn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FFFFFF">
                    <a:lumMod val="75000"/>
                  </a:srgbClr>
                </a:solidFill>
                <a:effectLst/>
                <a:uLnTx/>
                <a:uFillTx/>
                <a:latin typeface="Arial" pitchFamily="34" charset="0"/>
                <a:ea typeface="MS PGothic" pitchFamily="34" charset="-128"/>
                <a:cs typeface="+mn-cs"/>
              </a:rPr>
              <a:t>o0rn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FFFFFF">
                    <a:lumMod val="75000"/>
                  </a:srgbClr>
                </a:solidFill>
                <a:effectLst/>
                <a:uLnTx/>
                <a:uFillTx/>
                <a:latin typeface="Arial" pitchFamily="34" charset="0"/>
                <a:ea typeface="MS PGothic" pitchFamily="34" charset="-128"/>
                <a:cs typeface="+mn-cs"/>
              </a:rPr>
              <a:t>b.playGame</a:t>
            </a:r>
            <a:r>
              <a:rPr kumimoji="0" lang="en-US" sz="1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FFFFFF">
                    <a:lumMod val="75000"/>
                  </a:srgbClr>
                </a:solidFill>
                <a:effectLst/>
                <a:uLnTx/>
                <a:uFillTx/>
                <a:latin typeface="Arial" pitchFamily="34" charset="0"/>
                <a:ea typeface="MS PGothic" pitchFamily="34" charset="-128"/>
                <a:cs typeface="+mn-cs"/>
              </a:rPr>
              <a:t>( x0rn, o0rn )</a:t>
            </a:r>
            <a:endParaRPr kumimoji="0" lang="en-US" sz="1200" b="1" i="0" u="none" strike="noStrike" kern="1200" cap="none" spc="0" normalizeH="0" baseline="0" noProof="0" dirty="0">
              <a:ln>
                <a:noFill/>
              </a:ln>
              <a:solidFill>
                <a:srgbClr val="FFFFFF">
                  <a:lumMod val="75000"/>
                </a:srgbClr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" name="Ink 1"/>
              <p14:cNvContentPartPr/>
              <p14:nvPr/>
            </p14:nvContentPartPr>
            <p14:xfrm>
              <a:off x="7744680" y="2597760"/>
              <a:ext cx="825840" cy="860400"/>
            </p14:xfrm>
          </p:contentPart>
        </mc:Choice>
        <mc:Fallback xmlns="">
          <p:pic>
            <p:nvPicPr>
              <p:cNvPr id="2" name="Ink 1"/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728120" y="2581200"/>
                <a:ext cx="858960" cy="8935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88158257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90" name="Rounded Rectangle 1"/>
          <p:cNvSpPr>
            <a:spLocks noChangeArrowheads="1"/>
          </p:cNvSpPr>
          <p:nvPr/>
        </p:nvSpPr>
        <p:spPr bwMode="auto">
          <a:xfrm>
            <a:off x="4419600" y="1651575"/>
            <a:ext cx="4038600" cy="5029200"/>
          </a:xfrm>
          <a:prstGeom prst="roundRect">
            <a:avLst>
              <a:gd name="adj" fmla="val 16667"/>
            </a:avLst>
          </a:prstGeom>
          <a:solidFill>
            <a:srgbClr val="CCECFF"/>
          </a:solidFill>
          <a:ln>
            <a:noFill/>
          </a:ln>
          <a:extLst/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</a:endParaRPr>
          </a:p>
        </p:txBody>
      </p:sp>
      <p:sp>
        <p:nvSpPr>
          <p:cNvPr id="12292" name="Text Box 7"/>
          <p:cNvSpPr txBox="1">
            <a:spLocks noChangeArrowheads="1"/>
          </p:cNvSpPr>
          <p:nvPr/>
        </p:nvSpPr>
        <p:spPr bwMode="auto">
          <a:xfrm>
            <a:off x="5337968" y="1447800"/>
            <a:ext cx="2129632" cy="584775"/>
          </a:xfrm>
          <a:prstGeom prst="rect">
            <a:avLst/>
          </a:prstGeom>
          <a:solidFill>
            <a:srgbClr val="CCECFF"/>
          </a:solidFill>
          <a:ln w="9525">
            <a:solidFill>
              <a:srgbClr val="0B04FF"/>
            </a:solidFill>
            <a:miter lim="800000"/>
            <a:headEnd/>
            <a:tailEnd/>
          </a:ln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0B04FF"/>
                </a:solidFill>
                <a:effectLst/>
                <a:uLnTx/>
                <a:uFillTx/>
                <a:latin typeface="Courier New" pitchFamily="49" charset="0"/>
                <a:ea typeface="MS PGothic" pitchFamily="34" charset="-128"/>
                <a:cs typeface="Courier New" pitchFamily="49" charset="0"/>
              </a:rPr>
              <a:t>Player</a:t>
            </a:r>
            <a:endParaRPr kumimoji="0" lang="en-US" sz="3200" b="0" i="0" u="none" strike="noStrike" kern="1200" cap="none" spc="0" normalizeH="0" baseline="0" noProof="0" dirty="0">
              <a:ln>
                <a:noFill/>
              </a:ln>
              <a:solidFill>
                <a:srgbClr val="0B04FF"/>
              </a:solidFill>
              <a:effectLst/>
              <a:uLnTx/>
              <a:uFillTx/>
              <a:latin typeface="Courier New" pitchFamily="49" charset="0"/>
              <a:ea typeface="MS PGothic" pitchFamily="34" charset="-128"/>
              <a:cs typeface="Courier New" pitchFamily="49" charset="0"/>
            </a:endParaRPr>
          </a:p>
        </p:txBody>
      </p:sp>
      <p:sp>
        <p:nvSpPr>
          <p:cNvPr id="12294" name="Rectangle 16"/>
          <p:cNvSpPr>
            <a:spLocks noChangeArrowheads="1"/>
          </p:cNvSpPr>
          <p:nvPr/>
        </p:nvSpPr>
        <p:spPr bwMode="auto">
          <a:xfrm>
            <a:off x="4627563" y="2718375"/>
            <a:ext cx="4114800" cy="425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0B04FF"/>
                </a:solidFill>
                <a:effectLst/>
                <a:uLnTx/>
                <a:uFillTx/>
                <a:latin typeface="Calibri" pitchFamily="34" charset="0"/>
                <a:ea typeface="MS PGothic" pitchFamily="34" charset="-128"/>
              </a:rPr>
              <a:t>__</a:t>
            </a:r>
            <a:r>
              <a:rPr kumimoji="0" lang="en-US" sz="2400" b="1" i="0" u="none" strike="noStrike" kern="1200" cap="none" spc="0" normalizeH="0" baseline="0" noProof="0" dirty="0" err="1">
                <a:ln>
                  <a:noFill/>
                </a:ln>
                <a:solidFill>
                  <a:srgbClr val="0B04FF"/>
                </a:solidFill>
                <a:effectLst/>
                <a:uLnTx/>
                <a:uFillTx/>
                <a:latin typeface="Calibri" pitchFamily="34" charset="0"/>
                <a:ea typeface="MS PGothic" pitchFamily="34" charset="-128"/>
              </a:rPr>
              <a:t>init</a:t>
            </a: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0B04FF"/>
                </a:solidFill>
                <a:effectLst/>
                <a:uLnTx/>
                <a:uFillTx/>
                <a:latin typeface="Calibri" pitchFamily="34" charset="0"/>
                <a:ea typeface="MS PGothic" pitchFamily="34" charset="-128"/>
              </a:rPr>
              <a:t>__(self, ox, </a:t>
            </a:r>
            <a:r>
              <a:rPr kumimoji="0" lang="en-US" sz="2400" b="1" i="0" u="none" strike="noStrike" kern="1200" cap="none" spc="0" normalizeH="0" baseline="0" noProof="0" dirty="0" err="1">
                <a:ln>
                  <a:noFill/>
                </a:ln>
                <a:solidFill>
                  <a:srgbClr val="0B04FF"/>
                </a:solidFill>
                <a:effectLst/>
                <a:uLnTx/>
                <a:uFillTx/>
                <a:latin typeface="Calibri" pitchFamily="34" charset="0"/>
                <a:ea typeface="MS PGothic" pitchFamily="34" charset="-128"/>
              </a:rPr>
              <a:t>tbt</a:t>
            </a: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0B04FF"/>
                </a:solidFill>
                <a:effectLst/>
                <a:uLnTx/>
                <a:uFillTx/>
                <a:latin typeface="Calibri" pitchFamily="34" charset="0"/>
                <a:ea typeface="MS PGothic" pitchFamily="34" charset="-128"/>
              </a:rPr>
              <a:t>, ply)</a:t>
            </a:r>
          </a:p>
        </p:txBody>
      </p:sp>
      <p:sp>
        <p:nvSpPr>
          <p:cNvPr id="12295" name="Rectangle 20"/>
          <p:cNvSpPr>
            <a:spLocks noChangeArrowheads="1"/>
          </p:cNvSpPr>
          <p:nvPr/>
        </p:nvSpPr>
        <p:spPr bwMode="auto">
          <a:xfrm>
            <a:off x="4627563" y="3169225"/>
            <a:ext cx="2214562" cy="425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0B04FF"/>
                </a:solidFill>
                <a:effectLst/>
                <a:uLnTx/>
                <a:uFillTx/>
                <a:latin typeface="Calibri" pitchFamily="34" charset="0"/>
                <a:ea typeface="MS PGothic" pitchFamily="34" charset="-128"/>
              </a:rPr>
              <a:t>__</a:t>
            </a:r>
            <a:r>
              <a:rPr kumimoji="0" lang="en-US" sz="2400" b="1" i="0" u="none" strike="noStrike" kern="1200" cap="none" spc="0" normalizeH="0" baseline="0" noProof="0" dirty="0" err="1">
                <a:ln>
                  <a:noFill/>
                </a:ln>
                <a:solidFill>
                  <a:srgbClr val="0B04FF"/>
                </a:solidFill>
                <a:effectLst/>
                <a:uLnTx/>
                <a:uFillTx/>
                <a:latin typeface="Calibri" pitchFamily="34" charset="0"/>
                <a:ea typeface="MS PGothic" pitchFamily="34" charset="-128"/>
              </a:rPr>
              <a:t>repr</a:t>
            </a: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0B04FF"/>
                </a:solidFill>
                <a:effectLst/>
                <a:uLnTx/>
                <a:uFillTx/>
                <a:latin typeface="Calibri" pitchFamily="34" charset="0"/>
                <a:ea typeface="MS PGothic" pitchFamily="34" charset="-128"/>
              </a:rPr>
              <a:t>__(self)</a:t>
            </a:r>
          </a:p>
        </p:txBody>
      </p:sp>
      <p:sp>
        <p:nvSpPr>
          <p:cNvPr id="12296" name="Rectangle 27"/>
          <p:cNvSpPr>
            <a:spLocks noChangeArrowheads="1"/>
          </p:cNvSpPr>
          <p:nvPr/>
        </p:nvSpPr>
        <p:spPr bwMode="auto">
          <a:xfrm>
            <a:off x="4627563" y="4072513"/>
            <a:ext cx="3505200" cy="425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 err="1">
                <a:ln>
                  <a:noFill/>
                </a:ln>
                <a:solidFill>
                  <a:srgbClr val="0B04FF"/>
                </a:solidFill>
                <a:effectLst/>
                <a:uLnTx/>
                <a:uFillTx/>
                <a:latin typeface="Calibri" pitchFamily="34" charset="0"/>
                <a:ea typeface="MS PGothic" pitchFamily="34" charset="-128"/>
              </a:rPr>
              <a:t>scoreBoard</a:t>
            </a: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0B04FF"/>
                </a:solidFill>
                <a:effectLst/>
                <a:uLnTx/>
                <a:uFillTx/>
                <a:latin typeface="Calibri" pitchFamily="34" charset="0"/>
                <a:ea typeface="MS PGothic" pitchFamily="34" charset="-128"/>
              </a:rPr>
              <a:t>(self, b)</a:t>
            </a:r>
          </a:p>
        </p:txBody>
      </p:sp>
      <p:sp>
        <p:nvSpPr>
          <p:cNvPr id="12297" name="Rectangle 29"/>
          <p:cNvSpPr>
            <a:spLocks noChangeArrowheads="1"/>
          </p:cNvSpPr>
          <p:nvPr/>
        </p:nvSpPr>
        <p:spPr bwMode="auto">
          <a:xfrm>
            <a:off x="4627563" y="4523363"/>
            <a:ext cx="3348037" cy="425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 err="1">
                <a:ln>
                  <a:noFill/>
                </a:ln>
                <a:solidFill>
                  <a:srgbClr val="CC3300"/>
                </a:solidFill>
                <a:effectLst/>
                <a:uLnTx/>
                <a:uFillTx/>
                <a:latin typeface="Calibri" pitchFamily="34" charset="0"/>
                <a:ea typeface="MS PGothic" pitchFamily="34" charset="-128"/>
              </a:rPr>
              <a:t>scoresFor</a:t>
            </a: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CC3300"/>
                </a:solidFill>
                <a:effectLst/>
                <a:uLnTx/>
                <a:uFillTx/>
                <a:latin typeface="Calibri" pitchFamily="34" charset="0"/>
                <a:ea typeface="MS PGothic" pitchFamily="34" charset="-128"/>
              </a:rPr>
              <a:t>(self, b)</a:t>
            </a:r>
          </a:p>
        </p:txBody>
      </p:sp>
      <p:sp>
        <p:nvSpPr>
          <p:cNvPr id="12298" name="Rectangle 31"/>
          <p:cNvSpPr>
            <a:spLocks noChangeArrowheads="1"/>
          </p:cNvSpPr>
          <p:nvPr/>
        </p:nvSpPr>
        <p:spPr bwMode="auto">
          <a:xfrm>
            <a:off x="4627563" y="4974213"/>
            <a:ext cx="3857625" cy="425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 err="1">
                <a:ln>
                  <a:noFill/>
                </a:ln>
                <a:solidFill>
                  <a:srgbClr val="0B04FF"/>
                </a:solidFill>
                <a:effectLst/>
                <a:uLnTx/>
                <a:uFillTx/>
                <a:latin typeface="Calibri" pitchFamily="34" charset="0"/>
                <a:ea typeface="MS PGothic" pitchFamily="34" charset="-128"/>
              </a:rPr>
              <a:t>tiebreakMove</a:t>
            </a: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0B04FF"/>
                </a:solidFill>
                <a:effectLst/>
                <a:uLnTx/>
                <a:uFillTx/>
                <a:latin typeface="Calibri" pitchFamily="34" charset="0"/>
                <a:ea typeface="MS PGothic" pitchFamily="34" charset="-128"/>
              </a:rPr>
              <a:t>(self, scores)</a:t>
            </a:r>
          </a:p>
        </p:txBody>
      </p:sp>
      <p:sp>
        <p:nvSpPr>
          <p:cNvPr id="12299" name="Rectangle 33"/>
          <p:cNvSpPr>
            <a:spLocks noChangeArrowheads="1"/>
          </p:cNvSpPr>
          <p:nvPr/>
        </p:nvSpPr>
        <p:spPr bwMode="auto">
          <a:xfrm>
            <a:off x="4627563" y="5426650"/>
            <a:ext cx="3692525" cy="425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 err="1">
                <a:ln>
                  <a:noFill/>
                </a:ln>
                <a:solidFill>
                  <a:srgbClr val="0B04FF"/>
                </a:solidFill>
                <a:effectLst/>
                <a:uLnTx/>
                <a:uFillTx/>
                <a:latin typeface="Calibri" pitchFamily="34" charset="0"/>
                <a:ea typeface="MS PGothic" pitchFamily="34" charset="-128"/>
              </a:rPr>
              <a:t>nextMove</a:t>
            </a: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0B04FF"/>
                </a:solidFill>
                <a:effectLst/>
                <a:uLnTx/>
                <a:uFillTx/>
                <a:latin typeface="Calibri" pitchFamily="34" charset="0"/>
                <a:ea typeface="MS PGothic" pitchFamily="34" charset="-128"/>
              </a:rPr>
              <a:t>(self, b)</a:t>
            </a:r>
          </a:p>
        </p:txBody>
      </p:sp>
      <p:sp>
        <p:nvSpPr>
          <p:cNvPr id="12300" name="Rectangle 36"/>
          <p:cNvSpPr>
            <a:spLocks noChangeArrowheads="1"/>
          </p:cNvSpPr>
          <p:nvPr/>
        </p:nvSpPr>
        <p:spPr bwMode="auto">
          <a:xfrm>
            <a:off x="4627563" y="3620075"/>
            <a:ext cx="3505200" cy="425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 err="1">
                <a:ln>
                  <a:noFill/>
                </a:ln>
                <a:solidFill>
                  <a:srgbClr val="0B04FF"/>
                </a:solidFill>
                <a:effectLst/>
                <a:uLnTx/>
                <a:uFillTx/>
                <a:latin typeface="Calibri" pitchFamily="34" charset="0"/>
                <a:ea typeface="MS PGothic" pitchFamily="34" charset="-128"/>
              </a:rPr>
              <a:t>oppCh</a:t>
            </a: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0B04FF"/>
                </a:solidFill>
                <a:effectLst/>
                <a:uLnTx/>
                <a:uFillTx/>
                <a:latin typeface="Calibri" pitchFamily="34" charset="0"/>
                <a:ea typeface="MS PGothic" pitchFamily="34" charset="-128"/>
              </a:rPr>
              <a:t>(self)</a:t>
            </a:r>
          </a:p>
        </p:txBody>
      </p:sp>
      <p:sp>
        <p:nvSpPr>
          <p:cNvPr id="11277" name="Text Box 45"/>
          <p:cNvSpPr txBox="1">
            <a:spLocks noChangeArrowheads="1"/>
          </p:cNvSpPr>
          <p:nvPr/>
        </p:nvSpPr>
        <p:spPr bwMode="auto">
          <a:xfrm>
            <a:off x="1182688" y="1448375"/>
            <a:ext cx="1462087" cy="584200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anose="02070309020205020404" pitchFamily="49" charset="0"/>
                <a:ea typeface="MS PGothic" pitchFamily="34" charset="-128"/>
                <a:cs typeface="Courier New" panose="02070309020205020404" pitchFamily="49" charset="0"/>
              </a:rPr>
              <a:t>Board</a:t>
            </a:r>
            <a:endParaRPr kumimoji="0" lang="en-US" sz="3200" b="0" i="0" u="none" strike="noStrike" kern="1200" cap="none" spc="0" normalizeH="0" baseline="0" noProof="0" dirty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urier New" panose="02070309020205020404" pitchFamily="49" charset="0"/>
              <a:ea typeface="MS PGothic" pitchFamily="34" charset="-128"/>
              <a:cs typeface="Courier New" panose="02070309020205020404" pitchFamily="49" charset="0"/>
            </a:endParaRPr>
          </a:p>
        </p:txBody>
      </p:sp>
      <p:sp>
        <p:nvSpPr>
          <p:cNvPr id="12302" name="Text Box 46"/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609600" y="2394525"/>
            <a:ext cx="461645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itchFamily="34" charset="0"/>
                <a:ea typeface="MS PGothic" pitchFamily="34" charset="-128"/>
              </a:rPr>
              <a:t>__init__( self, width, height )</a:t>
            </a: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itchFamily="34" charset="0"/>
              <a:ea typeface="MS PGothic" pitchFamily="34" charset="-128"/>
            </a:endParaRPr>
          </a:p>
        </p:txBody>
      </p:sp>
      <p:sp>
        <p:nvSpPr>
          <p:cNvPr id="12303" name="Text Box 47"/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609600" y="2866013"/>
            <a:ext cx="429418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itchFamily="34" charset="0"/>
                <a:ea typeface="MS PGothic" pitchFamily="34" charset="-128"/>
              </a:rPr>
              <a:t>allowsMove( self, col )</a:t>
            </a: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itchFamily="34" charset="0"/>
              <a:ea typeface="MS PGothic" pitchFamily="34" charset="-128"/>
            </a:endParaRPr>
          </a:p>
        </p:txBody>
      </p:sp>
      <p:sp>
        <p:nvSpPr>
          <p:cNvPr id="12304" name="Text Box 48"/>
          <p:cNvSpPr txBox="1"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609600" y="4283650"/>
            <a:ext cx="4294188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itchFamily="34" charset="0"/>
                <a:ea typeface="MS PGothic" pitchFamily="34" charset="-128"/>
              </a:rPr>
              <a:t>__repr__( self )</a:t>
            </a: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itchFamily="34" charset="0"/>
              <a:ea typeface="MS PGothic" pitchFamily="34" charset="-128"/>
            </a:endParaRPr>
          </a:p>
        </p:txBody>
      </p:sp>
      <p:sp>
        <p:nvSpPr>
          <p:cNvPr id="12305" name="Text Box 49"/>
          <p:cNvSpPr txBox="1">
            <a:spLocks noChangeArrowheads="1"/>
          </p:cNvSpPr>
          <p:nvPr>
            <p:custDataLst>
              <p:tags r:id="rId4"/>
            </p:custDataLst>
          </p:nvPr>
        </p:nvSpPr>
        <p:spPr bwMode="auto">
          <a:xfrm>
            <a:off x="609600" y="3339088"/>
            <a:ext cx="429418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itchFamily="34" charset="0"/>
                <a:ea typeface="MS PGothic" pitchFamily="34" charset="-128"/>
              </a:rPr>
              <a:t>addMove( self, col, ox )</a:t>
            </a: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itchFamily="34" charset="0"/>
              <a:ea typeface="MS PGothic" pitchFamily="34" charset="-128"/>
            </a:endParaRPr>
          </a:p>
        </p:txBody>
      </p:sp>
      <p:sp>
        <p:nvSpPr>
          <p:cNvPr id="12306" name="Text Box 50"/>
          <p:cNvSpPr txBox="1">
            <a:spLocks noChangeArrowheads="1"/>
          </p:cNvSpPr>
          <p:nvPr>
            <p:custDataLst>
              <p:tags r:id="rId5"/>
            </p:custDataLst>
          </p:nvPr>
        </p:nvSpPr>
        <p:spPr bwMode="auto">
          <a:xfrm>
            <a:off x="609600" y="4755138"/>
            <a:ext cx="429418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itchFamily="34" charset="0"/>
                <a:ea typeface="MS PGothic" pitchFamily="34" charset="-128"/>
              </a:rPr>
              <a:t>isFull( self )</a:t>
            </a: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itchFamily="34" charset="0"/>
              <a:ea typeface="MS PGothic" pitchFamily="34" charset="-128"/>
            </a:endParaRPr>
          </a:p>
        </p:txBody>
      </p:sp>
      <p:sp>
        <p:nvSpPr>
          <p:cNvPr id="12307" name="Text Box 51"/>
          <p:cNvSpPr txBox="1">
            <a:spLocks noChangeArrowheads="1"/>
          </p:cNvSpPr>
          <p:nvPr>
            <p:custDataLst>
              <p:tags r:id="rId6"/>
            </p:custDataLst>
          </p:nvPr>
        </p:nvSpPr>
        <p:spPr bwMode="auto">
          <a:xfrm>
            <a:off x="609600" y="5228213"/>
            <a:ext cx="429418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itchFamily="34" charset="0"/>
                <a:ea typeface="MS PGothic" pitchFamily="34" charset="-128"/>
              </a:rPr>
              <a:t>winsFor( self, ox )</a:t>
            </a: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itchFamily="34" charset="0"/>
              <a:ea typeface="MS PGothic" pitchFamily="34" charset="-128"/>
            </a:endParaRPr>
          </a:p>
        </p:txBody>
      </p:sp>
      <p:sp>
        <p:nvSpPr>
          <p:cNvPr id="12308" name="Text Box 52"/>
          <p:cNvSpPr txBox="1">
            <a:spLocks noChangeArrowheads="1"/>
          </p:cNvSpPr>
          <p:nvPr>
            <p:custDataLst>
              <p:tags r:id="rId7"/>
            </p:custDataLst>
          </p:nvPr>
        </p:nvSpPr>
        <p:spPr bwMode="auto">
          <a:xfrm>
            <a:off x="609600" y="5701288"/>
            <a:ext cx="429418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itchFamily="34" charset="0"/>
                <a:ea typeface="MS PGothic" pitchFamily="34" charset="-128"/>
              </a:rPr>
              <a:t>hostGame( self )</a:t>
            </a: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itchFamily="34" charset="0"/>
              <a:ea typeface="MS PGothic" pitchFamily="34" charset="-128"/>
            </a:endParaRPr>
          </a:p>
        </p:txBody>
      </p:sp>
      <p:sp>
        <p:nvSpPr>
          <p:cNvPr id="12309" name="Text Box 53"/>
          <p:cNvSpPr txBox="1">
            <a:spLocks noChangeArrowheads="1"/>
          </p:cNvSpPr>
          <p:nvPr>
            <p:custDataLst>
              <p:tags r:id="rId8"/>
            </p:custDataLst>
          </p:nvPr>
        </p:nvSpPr>
        <p:spPr bwMode="auto">
          <a:xfrm>
            <a:off x="609600" y="3810575"/>
            <a:ext cx="4294188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itchFamily="34" charset="0"/>
                <a:ea typeface="MS PGothic" pitchFamily="34" charset="-128"/>
              </a:rPr>
              <a:t>delMove( self, col )</a:t>
            </a: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itchFamily="34" charset="0"/>
              <a:ea typeface="MS PGothic" pitchFamily="34" charset="-128"/>
            </a:endParaRPr>
          </a:p>
        </p:txBody>
      </p:sp>
      <p:sp>
        <p:nvSpPr>
          <p:cNvPr id="12310" name="Text Box 52"/>
          <p:cNvSpPr txBox="1">
            <a:spLocks noChangeArrowheads="1"/>
          </p:cNvSpPr>
          <p:nvPr>
            <p:custDataLst>
              <p:tags r:id="rId9"/>
            </p:custDataLst>
          </p:nvPr>
        </p:nvSpPr>
        <p:spPr bwMode="auto">
          <a:xfrm>
            <a:off x="609600" y="6158488"/>
            <a:ext cx="3124200" cy="369887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  <a:extLst/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1200" cap="none" spc="0" normalizeH="0" baseline="0" noProof="0" dirty="0" err="1">
                <a:ln>
                  <a:noFill/>
                </a:ln>
                <a:solidFill>
                  <a:srgbClr val="0B04FF"/>
                </a:solidFill>
                <a:effectLst/>
                <a:uLnTx/>
                <a:uFillTx/>
                <a:latin typeface="Calibri" pitchFamily="34" charset="0"/>
                <a:ea typeface="MS PGothic" pitchFamily="34" charset="-128"/>
              </a:rPr>
              <a:t>playGame</a:t>
            </a: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srgbClr val="0B04FF"/>
                </a:solidFill>
                <a:effectLst/>
                <a:uLnTx/>
                <a:uFillTx/>
                <a:latin typeface="Calibri" pitchFamily="34" charset="0"/>
                <a:ea typeface="MS PGothic" pitchFamily="34" charset="-128"/>
              </a:rPr>
              <a:t>( self, </a:t>
            </a:r>
            <a:r>
              <a:rPr kumimoji="0" lang="en-US" sz="1800" b="1" i="0" u="none" strike="noStrike" kern="1200" cap="none" spc="0" normalizeH="0" baseline="0" noProof="0" dirty="0" err="1">
                <a:ln>
                  <a:noFill/>
                </a:ln>
                <a:solidFill>
                  <a:srgbClr val="0B04FF"/>
                </a:solidFill>
                <a:effectLst/>
                <a:uLnTx/>
                <a:uFillTx/>
                <a:latin typeface="Calibri" pitchFamily="34" charset="0"/>
                <a:ea typeface="MS PGothic" pitchFamily="34" charset="-128"/>
              </a:rPr>
              <a:t>pForX</a:t>
            </a: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srgbClr val="0B04FF"/>
                </a:solidFill>
                <a:effectLst/>
                <a:uLnTx/>
                <a:uFillTx/>
                <a:latin typeface="Calibri" pitchFamily="34" charset="0"/>
                <a:ea typeface="MS PGothic" pitchFamily="34" charset="-128"/>
              </a:rPr>
              <a:t>, </a:t>
            </a:r>
            <a:r>
              <a:rPr kumimoji="0" lang="en-US" sz="1800" b="1" i="0" u="none" strike="noStrike" kern="1200" cap="none" spc="0" normalizeH="0" baseline="0" noProof="0" dirty="0" err="1">
                <a:ln>
                  <a:noFill/>
                </a:ln>
                <a:solidFill>
                  <a:srgbClr val="0B04FF"/>
                </a:solidFill>
                <a:effectLst/>
                <a:uLnTx/>
                <a:uFillTx/>
                <a:latin typeface="Calibri" pitchFamily="34" charset="0"/>
                <a:ea typeface="MS PGothic" pitchFamily="34" charset="-128"/>
              </a:rPr>
              <a:t>pForO</a:t>
            </a: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srgbClr val="0B04FF"/>
                </a:solidFill>
                <a:effectLst/>
                <a:uLnTx/>
                <a:uFillTx/>
                <a:latin typeface="Calibri" pitchFamily="34" charset="0"/>
                <a:ea typeface="MS PGothic" pitchFamily="34" charset="-128"/>
              </a:rPr>
              <a:t> )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0B04FF"/>
              </a:solidFill>
              <a:effectLst/>
              <a:uLnTx/>
              <a:uFillTx/>
              <a:latin typeface="Calibri" pitchFamily="34" charset="0"/>
              <a:ea typeface="MS PGothic" pitchFamily="34" charset="-128"/>
            </a:endParaRPr>
          </a:p>
        </p:txBody>
      </p:sp>
      <p:grpSp>
        <p:nvGrpSpPr>
          <p:cNvPr id="12311" name="Group 32"/>
          <p:cNvGrpSpPr>
            <a:grpSpLocks/>
          </p:cNvGrpSpPr>
          <p:nvPr>
            <p:custDataLst>
              <p:tags r:id="rId10"/>
            </p:custDataLst>
          </p:nvPr>
        </p:nvGrpSpPr>
        <p:grpSpPr bwMode="auto">
          <a:xfrm>
            <a:off x="7954963" y="4183638"/>
            <a:ext cx="236537" cy="257175"/>
            <a:chOff x="2928" y="1051"/>
            <a:chExt cx="840" cy="957"/>
          </a:xfrm>
        </p:grpSpPr>
        <p:sp>
          <p:nvSpPr>
            <p:cNvPr id="12314" name="Freeform 33"/>
            <p:cNvSpPr>
              <a:spLocks/>
            </p:cNvSpPr>
            <p:nvPr>
              <p:custDataLst>
                <p:tags r:id="rId11"/>
              </p:custDataLst>
            </p:nvPr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24 w 1048"/>
                <a:gd name="T1" fmla="*/ 21 h 250"/>
                <a:gd name="T2" fmla="*/ 42 w 1048"/>
                <a:gd name="T3" fmla="*/ 83 h 250"/>
                <a:gd name="T4" fmla="*/ 43 w 1048"/>
                <a:gd name="T5" fmla="*/ 111 h 250"/>
                <a:gd name="T6" fmla="*/ 46 w 1048"/>
                <a:gd name="T7" fmla="*/ 126 h 250"/>
                <a:gd name="T8" fmla="*/ 48 w 1048"/>
                <a:gd name="T9" fmla="*/ 167 h 250"/>
                <a:gd name="T10" fmla="*/ 33 w 1048"/>
                <a:gd name="T11" fmla="*/ 236 h 250"/>
                <a:gd name="T12" fmla="*/ 4 w 1048"/>
                <a:gd name="T13" fmla="*/ 216 h 250"/>
                <a:gd name="T14" fmla="*/ 0 w 1048"/>
                <a:gd name="T15" fmla="*/ 195 h 250"/>
                <a:gd name="T16" fmla="*/ 2 w 1048"/>
                <a:gd name="T17" fmla="*/ 161 h 250"/>
                <a:gd name="T18" fmla="*/ 4 w 1048"/>
                <a:gd name="T19" fmla="*/ 125 h 250"/>
                <a:gd name="T20" fmla="*/ 9 w 1048"/>
                <a:gd name="T21" fmla="*/ 76 h 250"/>
                <a:gd name="T22" fmla="*/ 13 w 1048"/>
                <a:gd name="T23" fmla="*/ 55 h 250"/>
                <a:gd name="T24" fmla="*/ 15 w 1048"/>
                <a:gd name="T25" fmla="*/ 28 h 250"/>
                <a:gd name="T26" fmla="*/ 17 w 1048"/>
                <a:gd name="T27" fmla="*/ 14 h 250"/>
                <a:gd name="T28" fmla="*/ 22 w 1048"/>
                <a:gd name="T29" fmla="*/ 28 h 250"/>
                <a:gd name="T30" fmla="*/ 24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MS PGothic" pitchFamily="34" charset="-128"/>
              </a:endParaRPr>
            </a:p>
          </p:txBody>
        </p:sp>
        <p:sp>
          <p:nvSpPr>
            <p:cNvPr id="12315" name="Oval 34"/>
            <p:cNvSpPr>
              <a:spLocks noChangeArrowheads="1"/>
            </p:cNvSpPr>
            <p:nvPr>
              <p:custDataLst>
                <p:tags r:id="rId12"/>
              </p:custDataLst>
            </p:nvPr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MS PGothic" pitchFamily="34" charset="-128"/>
              </a:endParaRPr>
            </a:p>
          </p:txBody>
        </p:sp>
        <p:sp>
          <p:nvSpPr>
            <p:cNvPr id="12316" name="Oval 35"/>
            <p:cNvSpPr>
              <a:spLocks noChangeArrowheads="1"/>
            </p:cNvSpPr>
            <p:nvPr>
              <p:custDataLst>
                <p:tags r:id="rId13"/>
              </p:custDataLst>
            </p:nvPr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MS PGothic" pitchFamily="34" charset="-128"/>
              </a:endParaRPr>
            </a:p>
          </p:txBody>
        </p:sp>
        <p:sp>
          <p:nvSpPr>
            <p:cNvPr id="12317" name="Oval 36"/>
            <p:cNvSpPr>
              <a:spLocks noChangeArrowheads="1"/>
            </p:cNvSpPr>
            <p:nvPr>
              <p:custDataLst>
                <p:tags r:id="rId14"/>
              </p:custDataLst>
            </p:nvPr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MS PGothic" pitchFamily="34" charset="-128"/>
              </a:endParaRPr>
            </a:p>
          </p:txBody>
        </p:sp>
        <p:sp>
          <p:nvSpPr>
            <p:cNvPr id="12318" name="Oval 37"/>
            <p:cNvSpPr>
              <a:spLocks noChangeArrowheads="1"/>
            </p:cNvSpPr>
            <p:nvPr>
              <p:custDataLst>
                <p:tags r:id="rId15"/>
              </p:custDataLst>
            </p:nvPr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MS PGothic" pitchFamily="34" charset="-128"/>
              </a:endParaRPr>
            </a:p>
          </p:txBody>
        </p:sp>
        <p:sp>
          <p:nvSpPr>
            <p:cNvPr id="12319" name="Oval 38"/>
            <p:cNvSpPr>
              <a:spLocks noChangeArrowheads="1"/>
            </p:cNvSpPr>
            <p:nvPr>
              <p:custDataLst>
                <p:tags r:id="rId16"/>
              </p:custDataLst>
            </p:nvPr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MS PGothic" pitchFamily="34" charset="-128"/>
              </a:endParaRPr>
            </a:p>
          </p:txBody>
        </p:sp>
        <p:sp>
          <p:nvSpPr>
            <p:cNvPr id="12320" name="Oval 39"/>
            <p:cNvSpPr>
              <a:spLocks noChangeArrowheads="1"/>
            </p:cNvSpPr>
            <p:nvPr>
              <p:custDataLst>
                <p:tags r:id="rId17"/>
              </p:custDataLst>
            </p:nvPr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MS PGothic" pitchFamily="34" charset="-128"/>
              </a:endParaRPr>
            </a:p>
          </p:txBody>
        </p:sp>
        <p:sp>
          <p:nvSpPr>
            <p:cNvPr id="12321" name="Oval 40"/>
            <p:cNvSpPr>
              <a:spLocks noChangeArrowheads="1"/>
            </p:cNvSpPr>
            <p:nvPr>
              <p:custDataLst>
                <p:tags r:id="rId18"/>
              </p:custDataLst>
            </p:nvPr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MS PGothic" pitchFamily="34" charset="-128"/>
              </a:endParaRPr>
            </a:p>
          </p:txBody>
        </p:sp>
        <p:sp>
          <p:nvSpPr>
            <p:cNvPr id="12322" name="AutoShape 41"/>
            <p:cNvSpPr>
              <a:spLocks noChangeArrowheads="1"/>
            </p:cNvSpPr>
            <p:nvPr>
              <p:custDataLst>
                <p:tags r:id="rId19"/>
              </p:custDataLst>
            </p:nvPr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MS PGothic" pitchFamily="34" charset="-128"/>
              </a:endParaRPr>
            </a:p>
          </p:txBody>
        </p:sp>
        <p:sp>
          <p:nvSpPr>
            <p:cNvPr id="12323" name="Freeform 42"/>
            <p:cNvSpPr>
              <a:spLocks/>
            </p:cNvSpPr>
            <p:nvPr>
              <p:custDataLst>
                <p:tags r:id="rId20"/>
              </p:custDataLst>
            </p:nvPr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MS PGothic" pitchFamily="34" charset="-128"/>
              </a:endParaRPr>
            </a:p>
          </p:txBody>
        </p:sp>
        <p:sp>
          <p:nvSpPr>
            <p:cNvPr id="12324" name="Freeform 43"/>
            <p:cNvSpPr>
              <a:spLocks/>
            </p:cNvSpPr>
            <p:nvPr>
              <p:custDataLst>
                <p:tags r:id="rId21"/>
              </p:custDataLst>
            </p:nvPr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MS PGothic" pitchFamily="34" charset="-128"/>
              </a:endParaRPr>
            </a:p>
          </p:txBody>
        </p:sp>
        <p:sp>
          <p:nvSpPr>
            <p:cNvPr id="12325" name="Freeform 44"/>
            <p:cNvSpPr>
              <a:spLocks/>
            </p:cNvSpPr>
            <p:nvPr>
              <p:custDataLst>
                <p:tags r:id="rId22"/>
              </p:custDataLst>
            </p:nvPr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MS PGothic" pitchFamily="34" charset="-128"/>
              </a:endParaRPr>
            </a:p>
          </p:txBody>
        </p:sp>
        <p:sp>
          <p:nvSpPr>
            <p:cNvPr id="12326" name="Freeform 45"/>
            <p:cNvSpPr>
              <a:spLocks/>
            </p:cNvSpPr>
            <p:nvPr>
              <p:custDataLst>
                <p:tags r:id="rId23"/>
              </p:custDataLst>
            </p:nvPr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MS PGothic" pitchFamily="34" charset="-128"/>
              </a:endParaRPr>
            </a:p>
          </p:txBody>
        </p:sp>
      </p:grpSp>
      <p:sp>
        <p:nvSpPr>
          <p:cNvPr id="12312" name="Text Box 46"/>
          <p:cNvSpPr txBox="1">
            <a:spLocks noChangeArrowheads="1"/>
          </p:cNvSpPr>
          <p:nvPr/>
        </p:nvSpPr>
        <p:spPr bwMode="auto">
          <a:xfrm>
            <a:off x="7620000" y="3951863"/>
            <a:ext cx="765175" cy="23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900" b="0" i="0" u="none" strike="noStrike" kern="1200" cap="none" spc="0" normalizeH="0" baseline="0" noProof="0">
                <a:ln>
                  <a:noFill/>
                </a:ln>
                <a:solidFill>
                  <a:srgbClr val="008000"/>
                </a:solidFill>
                <a:effectLst/>
                <a:uLnTx/>
                <a:uFillTx/>
                <a:latin typeface="Comic Sans MS" pitchFamily="66" charset="0"/>
                <a:ea typeface="MS PGothic" pitchFamily="34" charset="-128"/>
              </a:rPr>
              <a:t>Demos?</a:t>
            </a:r>
          </a:p>
        </p:txBody>
      </p:sp>
      <p:sp>
        <p:nvSpPr>
          <p:cNvPr id="12313" name="Right Brace 38"/>
          <p:cNvSpPr>
            <a:spLocks/>
          </p:cNvSpPr>
          <p:nvPr/>
        </p:nvSpPr>
        <p:spPr bwMode="auto">
          <a:xfrm>
            <a:off x="7612063" y="3699450"/>
            <a:ext cx="236537" cy="1166813"/>
          </a:xfrm>
          <a:prstGeom prst="rightBrace">
            <a:avLst>
              <a:gd name="adj1" fmla="val 31447"/>
              <a:gd name="adj2" fmla="val 50000"/>
            </a:avLst>
          </a:prstGeom>
          <a:noFill/>
          <a:ln w="9525">
            <a:solidFill>
              <a:srgbClr val="0B04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</a:endParaRPr>
          </a:p>
        </p:txBody>
      </p:sp>
      <p:sp>
        <p:nvSpPr>
          <p:cNvPr id="41" name="Text Box 5"/>
          <p:cNvSpPr txBox="1">
            <a:spLocks noChangeArrowheads="1"/>
          </p:cNvSpPr>
          <p:nvPr/>
        </p:nvSpPr>
        <p:spPr bwMode="auto">
          <a:xfrm>
            <a:off x="334963" y="154386"/>
            <a:ext cx="7620000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anose="02070309020205020404" pitchFamily="49" charset="0"/>
                <a:ea typeface="MS PGothic" pitchFamily="34" charset="-128"/>
                <a:cs typeface="Courier New" panose="02070309020205020404" pitchFamily="49" charset="0"/>
              </a:rPr>
              <a:t>Player</a:t>
            </a:r>
            <a:r>
              <a:rPr kumimoji="0" lang="en-US" sz="40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MS PGothic" pitchFamily="34" charset="-128"/>
              </a:rPr>
              <a:t>'s a</a:t>
            </a:r>
            <a:r>
              <a:rPr kumimoji="0" lang="en-US" sz="4000" b="0" i="0" u="none" strike="noStrike" kern="1200" cap="none" spc="0" normalizeH="0" baseline="0" noProof="0" dirty="0" err="1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MS PGothic" pitchFamily="34" charset="-128"/>
              </a:rPr>
              <a:t>lgorithms</a:t>
            </a:r>
            <a:r>
              <a:rPr kumimoji="0" lang="en-US" sz="40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MS PGothic" pitchFamily="34" charset="-128"/>
              </a:rPr>
              <a:t>...</a:t>
            </a:r>
            <a:endParaRPr kumimoji="0" lang="en-US" sz="4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mbria" panose="02040503050406030204" pitchFamily="18" charset="0"/>
              <a:ea typeface="MS PGothic" pitchFamily="34" charset="-128"/>
            </a:endParaRPr>
          </a:p>
        </p:txBody>
      </p:sp>
      <p:sp>
        <p:nvSpPr>
          <p:cNvPr id="2" name="Down Arrow 1"/>
          <p:cNvSpPr/>
          <p:nvPr/>
        </p:nvSpPr>
        <p:spPr bwMode="auto">
          <a:xfrm rot="16200000">
            <a:off x="8190755" y="4433136"/>
            <a:ext cx="560975" cy="670994"/>
          </a:xfrm>
          <a:prstGeom prst="downArrow">
            <a:avLst/>
          </a:prstGeom>
          <a:solidFill>
            <a:srgbClr val="FFEFD7"/>
          </a:solidFill>
          <a:ln w="9525" cap="flat" cmpd="sng" algn="ctr">
            <a:solidFill>
              <a:srgbClr val="CC33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-106" charset="0"/>
              <a:ea typeface="ＭＳ Ｐゴシック" pitchFamily="-106" charset="-128"/>
              <a:cs typeface="ＭＳ Ｐゴシック" pitchFamily="-106" charset="-128"/>
            </a:endParaRPr>
          </a:p>
        </p:txBody>
      </p:sp>
      <p:sp>
        <p:nvSpPr>
          <p:cNvPr id="3" name="5-Point Star 2"/>
          <p:cNvSpPr/>
          <p:nvPr/>
        </p:nvSpPr>
        <p:spPr bwMode="auto">
          <a:xfrm>
            <a:off x="4340418" y="4618613"/>
            <a:ext cx="259133" cy="212725"/>
          </a:xfrm>
          <a:prstGeom prst="star5">
            <a:avLst/>
          </a:prstGeom>
          <a:solidFill>
            <a:srgbClr val="FFCC99"/>
          </a:solidFill>
          <a:ln w="9525" cap="flat" cmpd="sng" algn="ctr">
            <a:solidFill>
              <a:srgbClr val="CC33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-106" charset="0"/>
              <a:ea typeface="ＭＳ Ｐゴシック" pitchFamily="-106" charset="-128"/>
              <a:cs typeface="ＭＳ Ｐゴシック" pitchFamily="-106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143451901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34" name="Rounded Rectangle 3"/>
          <p:cNvSpPr>
            <a:spLocks noChangeArrowheads="1"/>
          </p:cNvSpPr>
          <p:nvPr/>
        </p:nvSpPr>
        <p:spPr bwMode="auto">
          <a:xfrm>
            <a:off x="901700" y="2948464"/>
            <a:ext cx="2895600" cy="1298575"/>
          </a:xfrm>
          <a:prstGeom prst="roundRect">
            <a:avLst>
              <a:gd name="adj" fmla="val 16667"/>
            </a:avLst>
          </a:prstGeom>
          <a:solidFill>
            <a:srgbClr val="CC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18435" name="Text Box 1029"/>
          <p:cNvSpPr txBox="1">
            <a:spLocks noChangeArrowheads="1"/>
          </p:cNvSpPr>
          <p:nvPr/>
        </p:nvSpPr>
        <p:spPr bwMode="auto">
          <a:xfrm>
            <a:off x="914400" y="228600"/>
            <a:ext cx="731520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anose="02070309020205020404" pitchFamily="49" charset="0"/>
                <a:ea typeface="MS PGothic" pitchFamily="34" charset="-128"/>
                <a:cs typeface="Courier New" panose="02070309020205020404" pitchFamily="49" charset="0"/>
              </a:rPr>
              <a:t>scoresFor</a:t>
            </a:r>
            <a:r>
              <a:rPr kumimoji="0" lang="en-US" sz="36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itchFamily="18" charset="0"/>
                <a:ea typeface="MS PGothic" pitchFamily="34" charset="-128"/>
                <a:cs typeface="+mn-cs"/>
              </a:rPr>
              <a:t> at </a:t>
            </a:r>
            <a:r>
              <a:rPr kumimoji="0" lang="en-US" sz="3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itchFamily="18" charset="0"/>
                <a:ea typeface="MS PGothic" pitchFamily="34" charset="-128"/>
                <a:cs typeface="+mn-cs"/>
              </a:rPr>
              <a:t>0 </a:t>
            </a:r>
            <a:r>
              <a:rPr kumimoji="0" lang="en-US" sz="36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itchFamily="18" charset="0"/>
                <a:ea typeface="MS PGothic" pitchFamily="34" charset="-128"/>
                <a:cs typeface="+mn-cs"/>
              </a:rPr>
              <a:t>ply…</a:t>
            </a:r>
            <a:endParaRPr kumimoji="0" lang="en-US" sz="36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mbria" pitchFamily="18" charset="0"/>
              <a:ea typeface="MS PGothic" pitchFamily="34" charset="-128"/>
              <a:cs typeface="+mn-cs"/>
            </a:endParaRPr>
          </a:p>
        </p:txBody>
      </p:sp>
      <p:sp>
        <p:nvSpPr>
          <p:cNvPr id="18436" name="Text Box 1044"/>
          <p:cNvSpPr txBox="1">
            <a:spLocks noChangeArrowheads="1"/>
          </p:cNvSpPr>
          <p:nvPr/>
        </p:nvSpPr>
        <p:spPr bwMode="auto">
          <a:xfrm>
            <a:off x="1120775" y="3067527"/>
            <a:ext cx="2355850" cy="1060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1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itchFamily="34" charset="0"/>
                <a:ea typeface="MS PGothic" pitchFamily="34" charset="-128"/>
                <a:cs typeface="+mn-cs"/>
              </a:rPr>
              <a:t>0 ply is a Zen-like approach: </a:t>
            </a:r>
            <a:r>
              <a:rPr kumimoji="0" lang="en-US" sz="2100" b="1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itchFamily="34" charset="0"/>
                <a:ea typeface="MS PGothic" pitchFamily="34" charset="-128"/>
                <a:cs typeface="+mn-cs"/>
              </a:rPr>
              <a:t>exist only in the present</a:t>
            </a:r>
            <a:endParaRPr kumimoji="0" lang="en-US" sz="21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18437" name="Rectangle 1046"/>
          <p:cNvSpPr>
            <a:spLocks noChangeArrowheads="1"/>
          </p:cNvSpPr>
          <p:nvPr/>
        </p:nvSpPr>
        <p:spPr bwMode="auto">
          <a:xfrm>
            <a:off x="5448300" y="3333750"/>
            <a:ext cx="2835275" cy="32385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5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" charset="0"/>
                <a:ea typeface="MS PGothic" pitchFamily="34" charset="-128"/>
                <a:cs typeface="+mn-cs"/>
              </a:rPr>
              <a:t> </a:t>
            </a:r>
            <a:r>
              <a:rPr kumimoji="0" lang="en-US" sz="1500" b="1" i="1" u="none" strike="noStrike" kern="1200" cap="none" spc="0" normalizeH="0" baseline="0" noProof="0">
                <a:ln>
                  <a:noFill/>
                </a:ln>
                <a:solidFill>
                  <a:srgbClr val="06961A"/>
                </a:solidFill>
                <a:effectLst/>
                <a:uLnTx/>
                <a:uFillTx/>
                <a:latin typeface="Calibri" pitchFamily="34" charset="0"/>
                <a:ea typeface="MS PGothic" pitchFamily="34" charset="-128"/>
                <a:cs typeface="+mn-cs"/>
              </a:rPr>
              <a:t>0-ply means 0 moves are made!</a:t>
            </a:r>
            <a:r>
              <a:rPr kumimoji="0" lang="en-US" sz="1500" b="0" i="0" u="none" strike="noStrike" kern="1200" cap="none" spc="0" normalizeH="0" baseline="0" noProof="0">
                <a:ln>
                  <a:noFill/>
                </a:ln>
                <a:solidFill>
                  <a:srgbClr val="06961A"/>
                </a:solidFill>
                <a:effectLst/>
                <a:uLnTx/>
                <a:uFillTx/>
                <a:latin typeface="Calibri" pitchFamily="34" charset="0"/>
                <a:ea typeface="MS PGothic" pitchFamily="34" charset="-128"/>
                <a:cs typeface="+mn-cs"/>
              </a:rPr>
              <a:t> </a:t>
            </a:r>
          </a:p>
        </p:txBody>
      </p:sp>
      <p:grpSp>
        <p:nvGrpSpPr>
          <p:cNvPr id="18438" name="Group 1088"/>
          <p:cNvGrpSpPr>
            <a:grpSpLocks/>
          </p:cNvGrpSpPr>
          <p:nvPr>
            <p:custDataLst>
              <p:tags r:id="rId1"/>
            </p:custDataLst>
          </p:nvPr>
        </p:nvGrpSpPr>
        <p:grpSpPr bwMode="auto">
          <a:xfrm>
            <a:off x="366713" y="5681663"/>
            <a:ext cx="531812" cy="615950"/>
            <a:chOff x="2928" y="1051"/>
            <a:chExt cx="840" cy="957"/>
          </a:xfrm>
        </p:grpSpPr>
        <p:sp>
          <p:nvSpPr>
            <p:cNvPr id="18522" name="Freeform 1089"/>
            <p:cNvSpPr>
              <a:spLocks/>
            </p:cNvSpPr>
            <p:nvPr>
              <p:custDataLst>
                <p:tags r:id="rId2"/>
              </p:custDataLst>
            </p:nvPr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24 w 1048"/>
                <a:gd name="T1" fmla="*/ 21 h 250"/>
                <a:gd name="T2" fmla="*/ 42 w 1048"/>
                <a:gd name="T3" fmla="*/ 83 h 250"/>
                <a:gd name="T4" fmla="*/ 43 w 1048"/>
                <a:gd name="T5" fmla="*/ 111 h 250"/>
                <a:gd name="T6" fmla="*/ 46 w 1048"/>
                <a:gd name="T7" fmla="*/ 126 h 250"/>
                <a:gd name="T8" fmla="*/ 48 w 1048"/>
                <a:gd name="T9" fmla="*/ 167 h 250"/>
                <a:gd name="T10" fmla="*/ 33 w 1048"/>
                <a:gd name="T11" fmla="*/ 236 h 250"/>
                <a:gd name="T12" fmla="*/ 4 w 1048"/>
                <a:gd name="T13" fmla="*/ 216 h 250"/>
                <a:gd name="T14" fmla="*/ 0 w 1048"/>
                <a:gd name="T15" fmla="*/ 195 h 250"/>
                <a:gd name="T16" fmla="*/ 2 w 1048"/>
                <a:gd name="T17" fmla="*/ 161 h 250"/>
                <a:gd name="T18" fmla="*/ 4 w 1048"/>
                <a:gd name="T19" fmla="*/ 125 h 250"/>
                <a:gd name="T20" fmla="*/ 9 w 1048"/>
                <a:gd name="T21" fmla="*/ 76 h 250"/>
                <a:gd name="T22" fmla="*/ 13 w 1048"/>
                <a:gd name="T23" fmla="*/ 55 h 250"/>
                <a:gd name="T24" fmla="*/ 15 w 1048"/>
                <a:gd name="T25" fmla="*/ 28 h 250"/>
                <a:gd name="T26" fmla="*/ 17 w 1048"/>
                <a:gd name="T27" fmla="*/ 14 h 250"/>
                <a:gd name="T28" fmla="*/ 22 w 1048"/>
                <a:gd name="T29" fmla="*/ 28 h 250"/>
                <a:gd name="T30" fmla="*/ 24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MS PGothic" pitchFamily="34" charset="-128"/>
                <a:cs typeface="+mn-cs"/>
              </a:endParaRPr>
            </a:p>
          </p:txBody>
        </p:sp>
        <p:sp>
          <p:nvSpPr>
            <p:cNvPr id="18523" name="Oval 1090"/>
            <p:cNvSpPr>
              <a:spLocks noChangeArrowheads="1"/>
            </p:cNvSpPr>
            <p:nvPr>
              <p:custDataLst>
                <p:tags r:id="rId3"/>
              </p:custDataLst>
            </p:nvPr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MS PGothic" pitchFamily="34" charset="-128"/>
                <a:cs typeface="+mn-cs"/>
              </a:endParaRPr>
            </a:p>
          </p:txBody>
        </p:sp>
        <p:sp>
          <p:nvSpPr>
            <p:cNvPr id="18524" name="Oval 1091"/>
            <p:cNvSpPr>
              <a:spLocks noChangeArrowheads="1"/>
            </p:cNvSpPr>
            <p:nvPr>
              <p:custDataLst>
                <p:tags r:id="rId4"/>
              </p:custDataLst>
            </p:nvPr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MS PGothic" pitchFamily="34" charset="-128"/>
                <a:cs typeface="+mn-cs"/>
              </a:endParaRPr>
            </a:p>
          </p:txBody>
        </p:sp>
        <p:sp>
          <p:nvSpPr>
            <p:cNvPr id="18525" name="Oval 1092"/>
            <p:cNvSpPr>
              <a:spLocks noChangeArrowheads="1"/>
            </p:cNvSpPr>
            <p:nvPr>
              <p:custDataLst>
                <p:tags r:id="rId5"/>
              </p:custDataLst>
            </p:nvPr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MS PGothic" pitchFamily="34" charset="-128"/>
                <a:cs typeface="+mn-cs"/>
              </a:endParaRPr>
            </a:p>
          </p:txBody>
        </p:sp>
        <p:sp>
          <p:nvSpPr>
            <p:cNvPr id="18526" name="Oval 1093"/>
            <p:cNvSpPr>
              <a:spLocks noChangeArrowheads="1"/>
            </p:cNvSpPr>
            <p:nvPr>
              <p:custDataLst>
                <p:tags r:id="rId6"/>
              </p:custDataLst>
            </p:nvPr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MS PGothic" pitchFamily="34" charset="-128"/>
                <a:cs typeface="+mn-cs"/>
              </a:endParaRPr>
            </a:p>
          </p:txBody>
        </p:sp>
        <p:sp>
          <p:nvSpPr>
            <p:cNvPr id="18527" name="Oval 1094"/>
            <p:cNvSpPr>
              <a:spLocks noChangeArrowheads="1"/>
            </p:cNvSpPr>
            <p:nvPr>
              <p:custDataLst>
                <p:tags r:id="rId7"/>
              </p:custDataLst>
            </p:nvPr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MS PGothic" pitchFamily="34" charset="-128"/>
                <a:cs typeface="+mn-cs"/>
              </a:endParaRPr>
            </a:p>
          </p:txBody>
        </p:sp>
        <p:sp>
          <p:nvSpPr>
            <p:cNvPr id="18528" name="Oval 1095"/>
            <p:cNvSpPr>
              <a:spLocks noChangeArrowheads="1"/>
            </p:cNvSpPr>
            <p:nvPr>
              <p:custDataLst>
                <p:tags r:id="rId8"/>
              </p:custDataLst>
            </p:nvPr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MS PGothic" pitchFamily="34" charset="-128"/>
                <a:cs typeface="+mn-cs"/>
              </a:endParaRPr>
            </a:p>
          </p:txBody>
        </p:sp>
        <p:sp>
          <p:nvSpPr>
            <p:cNvPr id="18529" name="Oval 1096"/>
            <p:cNvSpPr>
              <a:spLocks noChangeArrowheads="1"/>
            </p:cNvSpPr>
            <p:nvPr>
              <p:custDataLst>
                <p:tags r:id="rId9"/>
              </p:custDataLst>
            </p:nvPr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MS PGothic" pitchFamily="34" charset="-128"/>
                <a:cs typeface="+mn-cs"/>
              </a:endParaRPr>
            </a:p>
          </p:txBody>
        </p:sp>
        <p:sp>
          <p:nvSpPr>
            <p:cNvPr id="18530" name="AutoShape 1097"/>
            <p:cNvSpPr>
              <a:spLocks noChangeArrowheads="1"/>
            </p:cNvSpPr>
            <p:nvPr>
              <p:custDataLst>
                <p:tags r:id="rId10"/>
              </p:custDataLst>
            </p:nvPr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MS PGothic" pitchFamily="34" charset="-128"/>
                <a:cs typeface="+mn-cs"/>
              </a:endParaRPr>
            </a:p>
          </p:txBody>
        </p:sp>
        <p:sp>
          <p:nvSpPr>
            <p:cNvPr id="18531" name="Freeform 1098"/>
            <p:cNvSpPr>
              <a:spLocks/>
            </p:cNvSpPr>
            <p:nvPr>
              <p:custDataLst>
                <p:tags r:id="rId11"/>
              </p:custDataLst>
            </p:nvPr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MS PGothic" pitchFamily="34" charset="-128"/>
                <a:cs typeface="+mn-cs"/>
              </a:endParaRPr>
            </a:p>
          </p:txBody>
        </p:sp>
        <p:sp>
          <p:nvSpPr>
            <p:cNvPr id="18532" name="Freeform 1099"/>
            <p:cNvSpPr>
              <a:spLocks/>
            </p:cNvSpPr>
            <p:nvPr>
              <p:custDataLst>
                <p:tags r:id="rId12"/>
              </p:custDataLst>
            </p:nvPr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MS PGothic" pitchFamily="34" charset="-128"/>
                <a:cs typeface="+mn-cs"/>
              </a:endParaRPr>
            </a:p>
          </p:txBody>
        </p:sp>
        <p:sp>
          <p:nvSpPr>
            <p:cNvPr id="18533" name="Freeform 1100"/>
            <p:cNvSpPr>
              <a:spLocks/>
            </p:cNvSpPr>
            <p:nvPr>
              <p:custDataLst>
                <p:tags r:id="rId13"/>
              </p:custDataLst>
            </p:nvPr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MS PGothic" pitchFamily="34" charset="-128"/>
                <a:cs typeface="+mn-cs"/>
              </a:endParaRPr>
            </a:p>
          </p:txBody>
        </p:sp>
        <p:sp>
          <p:nvSpPr>
            <p:cNvPr id="18534" name="Freeform 1101"/>
            <p:cNvSpPr>
              <a:spLocks/>
            </p:cNvSpPr>
            <p:nvPr>
              <p:custDataLst>
                <p:tags r:id="rId14"/>
              </p:custDataLst>
            </p:nvPr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MS PGothic" pitchFamily="34" charset="-128"/>
                <a:cs typeface="+mn-cs"/>
              </a:endParaRPr>
            </a:p>
          </p:txBody>
        </p:sp>
      </p:grpSp>
      <p:sp>
        <p:nvSpPr>
          <p:cNvPr id="18439" name="Text Box 1110"/>
          <p:cNvSpPr txBox="1">
            <a:spLocks noChangeArrowheads="1"/>
          </p:cNvSpPr>
          <p:nvPr/>
        </p:nvSpPr>
        <p:spPr bwMode="auto">
          <a:xfrm>
            <a:off x="771525" y="5762625"/>
            <a:ext cx="704850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0" i="0" u="none" strike="noStrike" kern="1200" cap="none" spc="0" normalizeH="0" baseline="0" noProof="0">
                <a:ln>
                  <a:noFill/>
                </a:ln>
                <a:solidFill>
                  <a:srgbClr val="06961A"/>
                </a:solidFill>
                <a:effectLst/>
                <a:uLnTx/>
                <a:uFillTx/>
                <a:latin typeface="Comic Sans MS" pitchFamily="66" charset="0"/>
                <a:ea typeface="MS PGothic" pitchFamily="34" charset="-128"/>
                <a:cs typeface="+mn-cs"/>
              </a:rPr>
              <a:t>0 ply!</a:t>
            </a:r>
          </a:p>
        </p:txBody>
      </p:sp>
      <p:sp>
        <p:nvSpPr>
          <p:cNvPr id="18441" name="Text Box 1114"/>
          <p:cNvSpPr txBox="1">
            <a:spLocks noChangeArrowheads="1"/>
          </p:cNvSpPr>
          <p:nvPr/>
        </p:nvSpPr>
        <p:spPr bwMode="auto">
          <a:xfrm>
            <a:off x="2135188" y="5510213"/>
            <a:ext cx="2895600" cy="738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itchFamily="34" charset="0"/>
                <a:ea typeface="MS PGothic" pitchFamily="34" charset="-128"/>
                <a:cs typeface="+mn-cs"/>
              </a:rPr>
              <a:t>We </a:t>
            </a:r>
            <a:r>
              <a:rPr kumimoji="0" lang="en-US" sz="21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itchFamily="34" charset="0"/>
                <a:ea typeface="MS PGothic" pitchFamily="34" charset="-128"/>
                <a:cs typeface="+mn-cs"/>
              </a:rPr>
              <a:t>still use</a:t>
            </a:r>
            <a:r>
              <a:rPr kumimoji="0" lang="en-US" sz="21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itchFamily="49" charset="0"/>
                <a:ea typeface="MS PGothic" pitchFamily="34" charset="-128"/>
                <a:cs typeface="Courier New" pitchFamily="49" charset="0"/>
              </a:rPr>
              <a:t> </a:t>
            </a:r>
            <a:r>
              <a:rPr kumimoji="0" lang="en-US" sz="21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itchFamily="49" charset="0"/>
                <a:ea typeface="MS PGothic" pitchFamily="34" charset="-128"/>
                <a:cs typeface="Courier New" pitchFamily="49" charset="0"/>
              </a:rPr>
              <a:t>-1 </a:t>
            </a:r>
            <a:r>
              <a:rPr kumimoji="0" lang="en-US" sz="2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itchFamily="34" charset="0"/>
                <a:ea typeface="MS PGothic" pitchFamily="34" charset="-128"/>
                <a:cs typeface="+mn-cs"/>
              </a:rPr>
              <a:t>as the score into a full column.</a:t>
            </a:r>
          </a:p>
        </p:txBody>
      </p:sp>
      <p:sp>
        <p:nvSpPr>
          <p:cNvPr id="18443" name="Oval 1050"/>
          <p:cNvSpPr>
            <a:spLocks noChangeArrowheads="1"/>
          </p:cNvSpPr>
          <p:nvPr/>
        </p:nvSpPr>
        <p:spPr bwMode="auto">
          <a:xfrm>
            <a:off x="5548313" y="3733800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18444" name="Oval 1051" descr="Dark vertical"/>
          <p:cNvSpPr>
            <a:spLocks noChangeArrowheads="1"/>
          </p:cNvSpPr>
          <p:nvPr/>
        </p:nvSpPr>
        <p:spPr bwMode="auto">
          <a:xfrm>
            <a:off x="5548313" y="4095750"/>
            <a:ext cx="304800" cy="304800"/>
          </a:xfrm>
          <a:prstGeom prst="ellipse">
            <a:avLst/>
          </a:prstGeom>
          <a:pattFill prst="dkVert">
            <a:fgClr>
              <a:srgbClr val="CD0329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18445" name="Oval 1052"/>
          <p:cNvSpPr>
            <a:spLocks noChangeArrowheads="1"/>
          </p:cNvSpPr>
          <p:nvPr/>
        </p:nvSpPr>
        <p:spPr bwMode="auto">
          <a:xfrm>
            <a:off x="5548313" y="4459288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18446" name="Oval 1053" descr="Dark vertical"/>
          <p:cNvSpPr>
            <a:spLocks noChangeArrowheads="1"/>
          </p:cNvSpPr>
          <p:nvPr/>
        </p:nvSpPr>
        <p:spPr bwMode="auto">
          <a:xfrm>
            <a:off x="5548313" y="4822825"/>
            <a:ext cx="304800" cy="304800"/>
          </a:xfrm>
          <a:prstGeom prst="ellipse">
            <a:avLst/>
          </a:prstGeom>
          <a:pattFill prst="dkVert">
            <a:fgClr>
              <a:srgbClr val="CD0329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18447" name="Oval 1054"/>
          <p:cNvSpPr>
            <a:spLocks noChangeArrowheads="1"/>
          </p:cNvSpPr>
          <p:nvPr/>
        </p:nvSpPr>
        <p:spPr bwMode="auto">
          <a:xfrm>
            <a:off x="5548313" y="5186363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18448" name="Oval 1055"/>
          <p:cNvSpPr>
            <a:spLocks noChangeArrowheads="1"/>
          </p:cNvSpPr>
          <p:nvPr/>
        </p:nvSpPr>
        <p:spPr bwMode="auto">
          <a:xfrm>
            <a:off x="5548313" y="5549900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18449" name="Oval 1056"/>
          <p:cNvSpPr>
            <a:spLocks noChangeArrowheads="1"/>
          </p:cNvSpPr>
          <p:nvPr/>
        </p:nvSpPr>
        <p:spPr bwMode="auto">
          <a:xfrm>
            <a:off x="5929313" y="373380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18450" name="Oval 1057"/>
          <p:cNvSpPr>
            <a:spLocks noChangeArrowheads="1"/>
          </p:cNvSpPr>
          <p:nvPr/>
        </p:nvSpPr>
        <p:spPr bwMode="auto">
          <a:xfrm>
            <a:off x="5929313" y="409575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18451" name="Oval 1058"/>
          <p:cNvSpPr>
            <a:spLocks noChangeArrowheads="1"/>
          </p:cNvSpPr>
          <p:nvPr/>
        </p:nvSpPr>
        <p:spPr bwMode="auto">
          <a:xfrm>
            <a:off x="5929313" y="445928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18452" name="Oval 1059"/>
          <p:cNvSpPr>
            <a:spLocks noChangeArrowheads="1"/>
          </p:cNvSpPr>
          <p:nvPr/>
        </p:nvSpPr>
        <p:spPr bwMode="auto">
          <a:xfrm>
            <a:off x="5929313" y="482282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18453" name="Oval 1060"/>
          <p:cNvSpPr>
            <a:spLocks noChangeArrowheads="1"/>
          </p:cNvSpPr>
          <p:nvPr/>
        </p:nvSpPr>
        <p:spPr bwMode="auto">
          <a:xfrm>
            <a:off x="5929313" y="5186363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18454" name="Oval 1061"/>
          <p:cNvSpPr>
            <a:spLocks noChangeArrowheads="1"/>
          </p:cNvSpPr>
          <p:nvPr/>
        </p:nvSpPr>
        <p:spPr bwMode="auto">
          <a:xfrm>
            <a:off x="6310313" y="373380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18455" name="Oval 1062"/>
          <p:cNvSpPr>
            <a:spLocks noChangeArrowheads="1"/>
          </p:cNvSpPr>
          <p:nvPr/>
        </p:nvSpPr>
        <p:spPr bwMode="auto">
          <a:xfrm>
            <a:off x="6310313" y="409575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18456" name="Oval 1063"/>
          <p:cNvSpPr>
            <a:spLocks noChangeArrowheads="1"/>
          </p:cNvSpPr>
          <p:nvPr/>
        </p:nvSpPr>
        <p:spPr bwMode="auto">
          <a:xfrm>
            <a:off x="6310313" y="445928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18457" name="Oval 1064"/>
          <p:cNvSpPr>
            <a:spLocks noChangeArrowheads="1"/>
          </p:cNvSpPr>
          <p:nvPr/>
        </p:nvSpPr>
        <p:spPr bwMode="auto">
          <a:xfrm>
            <a:off x="6310313" y="482282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18458" name="Oval 1065"/>
          <p:cNvSpPr>
            <a:spLocks noChangeArrowheads="1"/>
          </p:cNvSpPr>
          <p:nvPr/>
        </p:nvSpPr>
        <p:spPr bwMode="auto">
          <a:xfrm>
            <a:off x="7069138" y="518477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18459" name="Oval 1066"/>
          <p:cNvSpPr>
            <a:spLocks noChangeArrowheads="1"/>
          </p:cNvSpPr>
          <p:nvPr/>
        </p:nvSpPr>
        <p:spPr bwMode="auto">
          <a:xfrm>
            <a:off x="6691313" y="373380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18460" name="Oval 1067"/>
          <p:cNvSpPr>
            <a:spLocks noChangeArrowheads="1"/>
          </p:cNvSpPr>
          <p:nvPr/>
        </p:nvSpPr>
        <p:spPr bwMode="auto">
          <a:xfrm>
            <a:off x="6691313" y="409575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18461" name="Oval 1068"/>
          <p:cNvSpPr>
            <a:spLocks noChangeArrowheads="1"/>
          </p:cNvSpPr>
          <p:nvPr/>
        </p:nvSpPr>
        <p:spPr bwMode="auto">
          <a:xfrm>
            <a:off x="6691313" y="445928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18462" name="Oval 1069"/>
          <p:cNvSpPr>
            <a:spLocks noChangeArrowheads="1"/>
          </p:cNvSpPr>
          <p:nvPr/>
        </p:nvSpPr>
        <p:spPr bwMode="auto">
          <a:xfrm>
            <a:off x="6691313" y="482282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18463" name="Oval 1070"/>
          <p:cNvSpPr>
            <a:spLocks noChangeArrowheads="1"/>
          </p:cNvSpPr>
          <p:nvPr/>
        </p:nvSpPr>
        <p:spPr bwMode="auto">
          <a:xfrm>
            <a:off x="6691313" y="5186363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18464" name="Oval 1071"/>
          <p:cNvSpPr>
            <a:spLocks noChangeArrowheads="1"/>
          </p:cNvSpPr>
          <p:nvPr/>
        </p:nvSpPr>
        <p:spPr bwMode="auto">
          <a:xfrm>
            <a:off x="7072313" y="373380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18465" name="Oval 1072"/>
          <p:cNvSpPr>
            <a:spLocks noChangeArrowheads="1"/>
          </p:cNvSpPr>
          <p:nvPr/>
        </p:nvSpPr>
        <p:spPr bwMode="auto">
          <a:xfrm>
            <a:off x="7072313" y="409575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18466" name="Oval 1073"/>
          <p:cNvSpPr>
            <a:spLocks noChangeArrowheads="1"/>
          </p:cNvSpPr>
          <p:nvPr/>
        </p:nvSpPr>
        <p:spPr bwMode="auto">
          <a:xfrm>
            <a:off x="7072313" y="445928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18467" name="Oval 1074"/>
          <p:cNvSpPr>
            <a:spLocks noChangeArrowheads="1"/>
          </p:cNvSpPr>
          <p:nvPr/>
        </p:nvSpPr>
        <p:spPr bwMode="auto">
          <a:xfrm>
            <a:off x="7072313" y="482282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18468" name="Oval 1075"/>
          <p:cNvSpPr>
            <a:spLocks noChangeArrowheads="1"/>
          </p:cNvSpPr>
          <p:nvPr/>
        </p:nvSpPr>
        <p:spPr bwMode="auto">
          <a:xfrm>
            <a:off x="7072313" y="554990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18469" name="Oval 1076"/>
          <p:cNvSpPr>
            <a:spLocks noChangeArrowheads="1"/>
          </p:cNvSpPr>
          <p:nvPr/>
        </p:nvSpPr>
        <p:spPr bwMode="auto">
          <a:xfrm>
            <a:off x="7453313" y="373380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18470" name="Oval 1077"/>
          <p:cNvSpPr>
            <a:spLocks noChangeArrowheads="1"/>
          </p:cNvSpPr>
          <p:nvPr/>
        </p:nvSpPr>
        <p:spPr bwMode="auto">
          <a:xfrm>
            <a:off x="7453313" y="409575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18471" name="Oval 1078"/>
          <p:cNvSpPr>
            <a:spLocks noChangeArrowheads="1"/>
          </p:cNvSpPr>
          <p:nvPr/>
        </p:nvSpPr>
        <p:spPr bwMode="auto">
          <a:xfrm>
            <a:off x="7453313" y="445928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18472" name="Oval 1079"/>
          <p:cNvSpPr>
            <a:spLocks noChangeArrowheads="1"/>
          </p:cNvSpPr>
          <p:nvPr/>
        </p:nvSpPr>
        <p:spPr bwMode="auto">
          <a:xfrm>
            <a:off x="7453313" y="482282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18473" name="Oval 1080"/>
          <p:cNvSpPr>
            <a:spLocks noChangeArrowheads="1"/>
          </p:cNvSpPr>
          <p:nvPr/>
        </p:nvSpPr>
        <p:spPr bwMode="auto">
          <a:xfrm>
            <a:off x="7453313" y="5186363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18474" name="Oval 1081"/>
          <p:cNvSpPr>
            <a:spLocks noChangeArrowheads="1"/>
          </p:cNvSpPr>
          <p:nvPr/>
        </p:nvSpPr>
        <p:spPr bwMode="auto">
          <a:xfrm>
            <a:off x="7834313" y="373380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18475" name="Oval 1082"/>
          <p:cNvSpPr>
            <a:spLocks noChangeArrowheads="1"/>
          </p:cNvSpPr>
          <p:nvPr/>
        </p:nvSpPr>
        <p:spPr bwMode="auto">
          <a:xfrm>
            <a:off x="7834313" y="409575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18476" name="Oval 1083"/>
          <p:cNvSpPr>
            <a:spLocks noChangeArrowheads="1"/>
          </p:cNvSpPr>
          <p:nvPr/>
        </p:nvSpPr>
        <p:spPr bwMode="auto">
          <a:xfrm>
            <a:off x="7834313" y="445928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18477" name="Oval 1084"/>
          <p:cNvSpPr>
            <a:spLocks noChangeArrowheads="1"/>
          </p:cNvSpPr>
          <p:nvPr/>
        </p:nvSpPr>
        <p:spPr bwMode="auto">
          <a:xfrm>
            <a:off x="7834313" y="482282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18478" name="Oval 1085"/>
          <p:cNvSpPr>
            <a:spLocks noChangeArrowheads="1"/>
          </p:cNvSpPr>
          <p:nvPr/>
        </p:nvSpPr>
        <p:spPr bwMode="auto">
          <a:xfrm>
            <a:off x="7834313" y="5186363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18479" name="Oval 1086"/>
          <p:cNvSpPr>
            <a:spLocks noChangeArrowheads="1"/>
          </p:cNvSpPr>
          <p:nvPr/>
        </p:nvSpPr>
        <p:spPr bwMode="auto">
          <a:xfrm>
            <a:off x="7834313" y="5549900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18480" name="Rectangle 1087"/>
          <p:cNvSpPr>
            <a:spLocks noChangeArrowheads="1"/>
          </p:cNvSpPr>
          <p:nvPr/>
        </p:nvSpPr>
        <p:spPr bwMode="auto">
          <a:xfrm>
            <a:off x="5487988" y="3649663"/>
            <a:ext cx="2714625" cy="2278062"/>
          </a:xfrm>
          <a:prstGeom prst="rect">
            <a:avLst/>
          </a:prstGeom>
          <a:noFill/>
          <a:ln w="28575">
            <a:solidFill>
              <a:srgbClr val="008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18481" name="Oval 1102" descr="Dark vertical"/>
          <p:cNvSpPr>
            <a:spLocks noChangeArrowheads="1"/>
          </p:cNvSpPr>
          <p:nvPr/>
        </p:nvSpPr>
        <p:spPr bwMode="auto">
          <a:xfrm>
            <a:off x="5938838" y="5557838"/>
            <a:ext cx="304800" cy="304800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18482" name="Oval 1103" descr="Dark vertical"/>
          <p:cNvSpPr>
            <a:spLocks noChangeArrowheads="1"/>
          </p:cNvSpPr>
          <p:nvPr/>
        </p:nvSpPr>
        <p:spPr bwMode="auto">
          <a:xfrm>
            <a:off x="6319838" y="5557838"/>
            <a:ext cx="304800" cy="304800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18483" name="Oval 1104" descr="Dark vertical"/>
          <p:cNvSpPr>
            <a:spLocks noChangeArrowheads="1"/>
          </p:cNvSpPr>
          <p:nvPr/>
        </p:nvSpPr>
        <p:spPr bwMode="auto">
          <a:xfrm>
            <a:off x="6700838" y="5557838"/>
            <a:ext cx="304800" cy="304800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18484" name="Oval 1105" descr="Dark vertical"/>
          <p:cNvSpPr>
            <a:spLocks noChangeArrowheads="1"/>
          </p:cNvSpPr>
          <p:nvPr/>
        </p:nvSpPr>
        <p:spPr bwMode="auto">
          <a:xfrm>
            <a:off x="6313488" y="5189538"/>
            <a:ext cx="304800" cy="304800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18485" name="Oval 1106"/>
          <p:cNvSpPr>
            <a:spLocks noChangeArrowheads="1"/>
          </p:cNvSpPr>
          <p:nvPr/>
        </p:nvSpPr>
        <p:spPr bwMode="auto">
          <a:xfrm>
            <a:off x="7453313" y="5543550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18486" name="Oval 1108" descr="Dark vertical"/>
          <p:cNvSpPr>
            <a:spLocks noChangeArrowheads="1"/>
          </p:cNvSpPr>
          <p:nvPr/>
        </p:nvSpPr>
        <p:spPr bwMode="auto">
          <a:xfrm>
            <a:off x="4878388" y="4106863"/>
            <a:ext cx="304800" cy="304800"/>
          </a:xfrm>
          <a:prstGeom prst="ellipse">
            <a:avLst/>
          </a:prstGeom>
          <a:pattFill prst="dkVert">
            <a:fgClr>
              <a:srgbClr val="CD0329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18487" name="Text Box 1109"/>
          <p:cNvSpPr txBox="1">
            <a:spLocks noChangeArrowheads="1"/>
          </p:cNvSpPr>
          <p:nvPr/>
        </p:nvSpPr>
        <p:spPr bwMode="auto">
          <a:xfrm>
            <a:off x="4652963" y="4487863"/>
            <a:ext cx="758825" cy="554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5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itchFamily="34" charset="0"/>
                <a:ea typeface="MS PGothic" pitchFamily="34" charset="-128"/>
                <a:cs typeface="+mn-cs"/>
              </a:rPr>
              <a:t>to move</a:t>
            </a:r>
          </a:p>
        </p:txBody>
      </p:sp>
      <p:sp>
        <p:nvSpPr>
          <p:cNvPr id="18488" name="Line 1115"/>
          <p:cNvSpPr>
            <a:spLocks noChangeShapeType="1"/>
          </p:cNvSpPr>
          <p:nvPr/>
        </p:nvSpPr>
        <p:spPr bwMode="auto">
          <a:xfrm flipH="1">
            <a:off x="6070600" y="2895600"/>
            <a:ext cx="1588" cy="473075"/>
          </a:xfrm>
          <a:prstGeom prst="line">
            <a:avLst/>
          </a:prstGeom>
          <a:noFill/>
          <a:ln w="952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18489" name="Line 1116"/>
          <p:cNvSpPr>
            <a:spLocks noChangeShapeType="1"/>
          </p:cNvSpPr>
          <p:nvPr/>
        </p:nvSpPr>
        <p:spPr bwMode="auto">
          <a:xfrm flipH="1">
            <a:off x="5688013" y="2911475"/>
            <a:ext cx="0" cy="457200"/>
          </a:xfrm>
          <a:prstGeom prst="line">
            <a:avLst/>
          </a:prstGeom>
          <a:noFill/>
          <a:ln w="952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18490" name="Line 1117"/>
          <p:cNvSpPr>
            <a:spLocks noChangeShapeType="1"/>
          </p:cNvSpPr>
          <p:nvPr/>
        </p:nvSpPr>
        <p:spPr bwMode="auto">
          <a:xfrm flipH="1">
            <a:off x="6470650" y="2895600"/>
            <a:ext cx="1588" cy="473075"/>
          </a:xfrm>
          <a:prstGeom prst="line">
            <a:avLst/>
          </a:prstGeom>
          <a:noFill/>
          <a:ln w="952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18491" name="Line 1118"/>
          <p:cNvSpPr>
            <a:spLocks noChangeShapeType="1"/>
          </p:cNvSpPr>
          <p:nvPr/>
        </p:nvSpPr>
        <p:spPr bwMode="auto">
          <a:xfrm flipH="1">
            <a:off x="6851650" y="2895600"/>
            <a:ext cx="1588" cy="473075"/>
          </a:xfrm>
          <a:prstGeom prst="line">
            <a:avLst/>
          </a:prstGeom>
          <a:noFill/>
          <a:ln w="952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18492" name="Line 1119"/>
          <p:cNvSpPr>
            <a:spLocks noChangeShapeType="1"/>
          </p:cNvSpPr>
          <p:nvPr/>
        </p:nvSpPr>
        <p:spPr bwMode="auto">
          <a:xfrm flipH="1">
            <a:off x="7232650" y="2895600"/>
            <a:ext cx="1588" cy="473075"/>
          </a:xfrm>
          <a:prstGeom prst="line">
            <a:avLst/>
          </a:prstGeom>
          <a:noFill/>
          <a:ln w="952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18493" name="Line 1120"/>
          <p:cNvSpPr>
            <a:spLocks noChangeShapeType="1"/>
          </p:cNvSpPr>
          <p:nvPr/>
        </p:nvSpPr>
        <p:spPr bwMode="auto">
          <a:xfrm flipH="1">
            <a:off x="7613650" y="2895600"/>
            <a:ext cx="1588" cy="473075"/>
          </a:xfrm>
          <a:prstGeom prst="line">
            <a:avLst/>
          </a:prstGeom>
          <a:noFill/>
          <a:ln w="952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18494" name="Line 1121"/>
          <p:cNvSpPr>
            <a:spLocks noChangeShapeType="1"/>
          </p:cNvSpPr>
          <p:nvPr/>
        </p:nvSpPr>
        <p:spPr bwMode="auto">
          <a:xfrm flipH="1">
            <a:off x="7980363" y="2895600"/>
            <a:ext cx="1587" cy="473075"/>
          </a:xfrm>
          <a:prstGeom prst="line">
            <a:avLst/>
          </a:prstGeom>
          <a:noFill/>
          <a:ln w="952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18495" name="Line 1116"/>
          <p:cNvSpPr>
            <a:spLocks noChangeShapeType="1"/>
          </p:cNvSpPr>
          <p:nvPr/>
        </p:nvSpPr>
        <p:spPr bwMode="auto">
          <a:xfrm>
            <a:off x="5016842" y="5721178"/>
            <a:ext cx="308446" cy="16733"/>
          </a:xfrm>
          <a:prstGeom prst="line">
            <a:avLst/>
          </a:prstGeom>
          <a:noFill/>
          <a:ln w="952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18496" name="Text Box 1112"/>
          <p:cNvSpPr txBox="1">
            <a:spLocks noChangeArrowheads="1"/>
          </p:cNvSpPr>
          <p:nvPr/>
        </p:nvSpPr>
        <p:spPr bwMode="auto">
          <a:xfrm>
            <a:off x="5100638" y="6022888"/>
            <a:ext cx="3200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itchFamily="49" charset="0"/>
                <a:ea typeface="MS PGothic" pitchFamily="34" charset="-128"/>
                <a:cs typeface="+mn-cs"/>
              </a:rPr>
              <a:t>o0.scoresFor( </a:t>
            </a:r>
            <a:r>
              <a:rPr kumimoji="0" lang="en-US" sz="10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itchFamily="49" charset="0"/>
                <a:ea typeface="MS PGothic" pitchFamily="34" charset="-128"/>
                <a:cs typeface="+mn-cs"/>
              </a:rPr>
              <a:t>b2 </a:t>
            </a:r>
            <a:r>
              <a:rPr kumimoji="0" lang="en-US" sz="10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itchFamily="49" charset="0"/>
                <a:ea typeface="MS PGothic" pitchFamily="34" charset="-128"/>
                <a:cs typeface="+mn-cs"/>
              </a:rPr>
              <a:t>)</a:t>
            </a:r>
          </a:p>
        </p:txBody>
      </p:sp>
      <p:sp>
        <p:nvSpPr>
          <p:cNvPr id="18497" name="Oval 1108" descr="Dark vertical"/>
          <p:cNvSpPr>
            <a:spLocks noChangeArrowheads="1"/>
          </p:cNvSpPr>
          <p:nvPr/>
        </p:nvSpPr>
        <p:spPr bwMode="auto">
          <a:xfrm>
            <a:off x="5535613" y="2514600"/>
            <a:ext cx="304800" cy="304800"/>
          </a:xfrm>
          <a:prstGeom prst="ellipse">
            <a:avLst/>
          </a:prstGeom>
          <a:pattFill prst="dkVert">
            <a:fgClr>
              <a:srgbClr val="CD0329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18498" name="Oval 1108" descr="Dark vertical"/>
          <p:cNvSpPr>
            <a:spLocks noChangeArrowheads="1"/>
          </p:cNvSpPr>
          <p:nvPr/>
        </p:nvSpPr>
        <p:spPr bwMode="auto">
          <a:xfrm>
            <a:off x="5916613" y="2514600"/>
            <a:ext cx="304800" cy="304800"/>
          </a:xfrm>
          <a:prstGeom prst="ellipse">
            <a:avLst/>
          </a:prstGeom>
          <a:pattFill prst="dkVert">
            <a:fgClr>
              <a:srgbClr val="CD0329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18499" name="Oval 1108" descr="Dark vertical"/>
          <p:cNvSpPr>
            <a:spLocks noChangeArrowheads="1"/>
          </p:cNvSpPr>
          <p:nvPr/>
        </p:nvSpPr>
        <p:spPr bwMode="auto">
          <a:xfrm>
            <a:off x="6299200" y="2514600"/>
            <a:ext cx="304800" cy="304800"/>
          </a:xfrm>
          <a:prstGeom prst="ellipse">
            <a:avLst/>
          </a:prstGeom>
          <a:pattFill prst="dkVert">
            <a:fgClr>
              <a:srgbClr val="CD0329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18500" name="Oval 1108" descr="Dark vertical"/>
          <p:cNvSpPr>
            <a:spLocks noChangeArrowheads="1"/>
          </p:cNvSpPr>
          <p:nvPr/>
        </p:nvSpPr>
        <p:spPr bwMode="auto">
          <a:xfrm>
            <a:off x="7824788" y="2514600"/>
            <a:ext cx="304800" cy="304800"/>
          </a:xfrm>
          <a:prstGeom prst="ellipse">
            <a:avLst/>
          </a:prstGeom>
          <a:pattFill prst="dkVert">
            <a:fgClr>
              <a:srgbClr val="CD0329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18501" name="Oval 1108" descr="Dark vertical"/>
          <p:cNvSpPr>
            <a:spLocks noChangeArrowheads="1"/>
          </p:cNvSpPr>
          <p:nvPr/>
        </p:nvSpPr>
        <p:spPr bwMode="auto">
          <a:xfrm>
            <a:off x="6680200" y="2514600"/>
            <a:ext cx="304800" cy="304800"/>
          </a:xfrm>
          <a:prstGeom prst="ellipse">
            <a:avLst/>
          </a:prstGeom>
          <a:pattFill prst="dkVert">
            <a:fgClr>
              <a:srgbClr val="CD0329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18502" name="Oval 1108" descr="Dark vertical"/>
          <p:cNvSpPr>
            <a:spLocks noChangeArrowheads="1"/>
          </p:cNvSpPr>
          <p:nvPr/>
        </p:nvSpPr>
        <p:spPr bwMode="auto">
          <a:xfrm>
            <a:off x="7062788" y="2514600"/>
            <a:ext cx="304800" cy="304800"/>
          </a:xfrm>
          <a:prstGeom prst="ellipse">
            <a:avLst/>
          </a:prstGeom>
          <a:pattFill prst="dkVert">
            <a:fgClr>
              <a:srgbClr val="CD0329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18503" name="Oval 1108" descr="Dark vertical"/>
          <p:cNvSpPr>
            <a:spLocks noChangeArrowheads="1"/>
          </p:cNvSpPr>
          <p:nvPr/>
        </p:nvSpPr>
        <p:spPr bwMode="auto">
          <a:xfrm>
            <a:off x="7443788" y="2514600"/>
            <a:ext cx="304800" cy="304800"/>
          </a:xfrm>
          <a:prstGeom prst="ellipse">
            <a:avLst/>
          </a:prstGeom>
          <a:pattFill prst="dkVert">
            <a:fgClr>
              <a:srgbClr val="CD0329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18504" name="Rectangle 2"/>
          <p:cNvSpPr>
            <a:spLocks noChangeArrowheads="1"/>
          </p:cNvSpPr>
          <p:nvPr/>
        </p:nvSpPr>
        <p:spPr bwMode="auto">
          <a:xfrm>
            <a:off x="5481638" y="1770063"/>
            <a:ext cx="357187" cy="592137"/>
          </a:xfrm>
          <a:prstGeom prst="rect">
            <a:avLst/>
          </a:prstGeom>
          <a:noFill/>
          <a:ln w="952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18505" name="Rectangle 92"/>
          <p:cNvSpPr>
            <a:spLocks noChangeArrowheads="1"/>
          </p:cNvSpPr>
          <p:nvPr/>
        </p:nvSpPr>
        <p:spPr bwMode="auto">
          <a:xfrm>
            <a:off x="5875338" y="1770063"/>
            <a:ext cx="358775" cy="592137"/>
          </a:xfrm>
          <a:prstGeom prst="rect">
            <a:avLst/>
          </a:prstGeom>
          <a:noFill/>
          <a:ln w="952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18506" name="Rectangle 93"/>
          <p:cNvSpPr>
            <a:spLocks noChangeArrowheads="1"/>
          </p:cNvSpPr>
          <p:nvPr/>
        </p:nvSpPr>
        <p:spPr bwMode="auto">
          <a:xfrm>
            <a:off x="6269038" y="1770063"/>
            <a:ext cx="358775" cy="592137"/>
          </a:xfrm>
          <a:prstGeom prst="rect">
            <a:avLst/>
          </a:prstGeom>
          <a:noFill/>
          <a:ln w="952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18507" name="Rectangle 94"/>
          <p:cNvSpPr>
            <a:spLocks noChangeArrowheads="1"/>
          </p:cNvSpPr>
          <p:nvPr/>
        </p:nvSpPr>
        <p:spPr bwMode="auto">
          <a:xfrm>
            <a:off x="6662738" y="1770063"/>
            <a:ext cx="358775" cy="592137"/>
          </a:xfrm>
          <a:prstGeom prst="rect">
            <a:avLst/>
          </a:prstGeom>
          <a:noFill/>
          <a:ln w="952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18508" name="Rectangle 95"/>
          <p:cNvSpPr>
            <a:spLocks noChangeArrowheads="1"/>
          </p:cNvSpPr>
          <p:nvPr/>
        </p:nvSpPr>
        <p:spPr bwMode="auto">
          <a:xfrm>
            <a:off x="7058025" y="1770063"/>
            <a:ext cx="357188" cy="592137"/>
          </a:xfrm>
          <a:prstGeom prst="rect">
            <a:avLst/>
          </a:prstGeom>
          <a:noFill/>
          <a:ln w="952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18509" name="Rectangle 96"/>
          <p:cNvSpPr>
            <a:spLocks noChangeArrowheads="1"/>
          </p:cNvSpPr>
          <p:nvPr/>
        </p:nvSpPr>
        <p:spPr bwMode="auto">
          <a:xfrm>
            <a:off x="7451725" y="1770063"/>
            <a:ext cx="358775" cy="592137"/>
          </a:xfrm>
          <a:prstGeom prst="rect">
            <a:avLst/>
          </a:prstGeom>
          <a:noFill/>
          <a:ln w="952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18510" name="Rectangle 97"/>
          <p:cNvSpPr>
            <a:spLocks noChangeArrowheads="1"/>
          </p:cNvSpPr>
          <p:nvPr/>
        </p:nvSpPr>
        <p:spPr bwMode="auto">
          <a:xfrm>
            <a:off x="7845425" y="1770063"/>
            <a:ext cx="358775" cy="592137"/>
          </a:xfrm>
          <a:prstGeom prst="rect">
            <a:avLst/>
          </a:prstGeom>
          <a:noFill/>
          <a:ln w="952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18512" name="Text Box 1111"/>
          <p:cNvSpPr txBox="1">
            <a:spLocks noChangeArrowheads="1"/>
          </p:cNvSpPr>
          <p:nvPr/>
        </p:nvSpPr>
        <p:spPr bwMode="auto">
          <a:xfrm>
            <a:off x="5372100" y="1230313"/>
            <a:ext cx="2582863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MS PGothic" pitchFamily="34" charset="-128"/>
                <a:cs typeface="+mn-cs"/>
              </a:rPr>
              <a:t>0-ply scores for </a:t>
            </a:r>
          </a:p>
        </p:txBody>
      </p:sp>
      <p:sp>
        <p:nvSpPr>
          <p:cNvPr id="18513" name="Oval 1108" descr="Dark vertical"/>
          <p:cNvSpPr>
            <a:spLocks noChangeArrowheads="1"/>
          </p:cNvSpPr>
          <p:nvPr/>
        </p:nvSpPr>
        <p:spPr bwMode="auto">
          <a:xfrm>
            <a:off x="7864475" y="1308100"/>
            <a:ext cx="304800" cy="304800"/>
          </a:xfrm>
          <a:prstGeom prst="ellipse">
            <a:avLst/>
          </a:prstGeom>
          <a:pattFill prst="dkVert">
            <a:fgClr>
              <a:srgbClr val="CD0329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18514" name="Rectangle 5"/>
          <p:cNvSpPr>
            <a:spLocks noChangeArrowheads="1"/>
          </p:cNvSpPr>
          <p:nvPr/>
        </p:nvSpPr>
        <p:spPr bwMode="auto">
          <a:xfrm>
            <a:off x="5507038" y="2781300"/>
            <a:ext cx="36195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06961A"/>
                </a:solidFill>
                <a:effectLst/>
                <a:uLnTx/>
                <a:uFillTx/>
                <a:latin typeface="Calibri" pitchFamily="34" charset="0"/>
                <a:ea typeface="MS PGothic" pitchFamily="34" charset="-128"/>
                <a:cs typeface="+mn-cs"/>
              </a:rPr>
              <a:t>x</a:t>
            </a:r>
            <a:endParaRPr kumimoji="0" lang="en-US" sz="3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18515" name="Rectangle 104"/>
          <p:cNvSpPr>
            <a:spLocks noChangeArrowheads="1"/>
          </p:cNvSpPr>
          <p:nvPr/>
        </p:nvSpPr>
        <p:spPr bwMode="auto">
          <a:xfrm>
            <a:off x="5889625" y="2781300"/>
            <a:ext cx="36195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06961A"/>
                </a:solidFill>
                <a:effectLst/>
                <a:uLnTx/>
                <a:uFillTx/>
                <a:latin typeface="Calibri" pitchFamily="34" charset="0"/>
                <a:ea typeface="MS PGothic" pitchFamily="34" charset="-128"/>
                <a:cs typeface="+mn-cs"/>
              </a:rPr>
              <a:t>x</a:t>
            </a:r>
            <a:endParaRPr kumimoji="0" lang="en-US" sz="3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18516" name="Rectangle 105"/>
          <p:cNvSpPr>
            <a:spLocks noChangeArrowheads="1"/>
          </p:cNvSpPr>
          <p:nvPr/>
        </p:nvSpPr>
        <p:spPr bwMode="auto">
          <a:xfrm>
            <a:off x="6297613" y="2781300"/>
            <a:ext cx="363537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06961A"/>
                </a:solidFill>
                <a:effectLst/>
                <a:uLnTx/>
                <a:uFillTx/>
                <a:latin typeface="Calibri" pitchFamily="34" charset="0"/>
                <a:ea typeface="MS PGothic" pitchFamily="34" charset="-128"/>
                <a:cs typeface="+mn-cs"/>
              </a:rPr>
              <a:t>x</a:t>
            </a:r>
            <a:endParaRPr kumimoji="0" lang="en-US" sz="3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18517" name="Rectangle 106"/>
          <p:cNvSpPr>
            <a:spLocks noChangeArrowheads="1"/>
          </p:cNvSpPr>
          <p:nvPr/>
        </p:nvSpPr>
        <p:spPr bwMode="auto">
          <a:xfrm>
            <a:off x="6667500" y="2781300"/>
            <a:ext cx="363538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06961A"/>
                </a:solidFill>
                <a:effectLst/>
                <a:uLnTx/>
                <a:uFillTx/>
                <a:latin typeface="Calibri" pitchFamily="34" charset="0"/>
                <a:ea typeface="MS PGothic" pitchFamily="34" charset="-128"/>
                <a:cs typeface="+mn-cs"/>
              </a:rPr>
              <a:t>x</a:t>
            </a:r>
            <a:endParaRPr kumimoji="0" lang="en-US" sz="3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18518" name="Rectangle 107"/>
          <p:cNvSpPr>
            <a:spLocks noChangeArrowheads="1"/>
          </p:cNvSpPr>
          <p:nvPr/>
        </p:nvSpPr>
        <p:spPr bwMode="auto">
          <a:xfrm>
            <a:off x="7051675" y="2781300"/>
            <a:ext cx="36195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06961A"/>
                </a:solidFill>
                <a:effectLst/>
                <a:uLnTx/>
                <a:uFillTx/>
                <a:latin typeface="Calibri" pitchFamily="34" charset="0"/>
                <a:ea typeface="MS PGothic" pitchFamily="34" charset="-128"/>
                <a:cs typeface="+mn-cs"/>
              </a:rPr>
              <a:t>x</a:t>
            </a:r>
            <a:endParaRPr kumimoji="0" lang="en-US" sz="3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18519" name="Rectangle 108"/>
          <p:cNvSpPr>
            <a:spLocks noChangeArrowheads="1"/>
          </p:cNvSpPr>
          <p:nvPr/>
        </p:nvSpPr>
        <p:spPr bwMode="auto">
          <a:xfrm>
            <a:off x="7434263" y="2781300"/>
            <a:ext cx="36195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06961A"/>
                </a:solidFill>
                <a:effectLst/>
                <a:uLnTx/>
                <a:uFillTx/>
                <a:latin typeface="Calibri" pitchFamily="34" charset="0"/>
                <a:ea typeface="MS PGothic" pitchFamily="34" charset="-128"/>
                <a:cs typeface="+mn-cs"/>
              </a:rPr>
              <a:t>x</a:t>
            </a:r>
            <a:endParaRPr kumimoji="0" lang="en-US" sz="3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18520" name="Rectangle 109"/>
          <p:cNvSpPr>
            <a:spLocks noChangeArrowheads="1"/>
          </p:cNvSpPr>
          <p:nvPr/>
        </p:nvSpPr>
        <p:spPr bwMode="auto">
          <a:xfrm>
            <a:off x="7804150" y="2781300"/>
            <a:ext cx="36195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06961A"/>
                </a:solidFill>
                <a:effectLst/>
                <a:uLnTx/>
                <a:uFillTx/>
                <a:latin typeface="Calibri" pitchFamily="34" charset="0"/>
                <a:ea typeface="MS PGothic" pitchFamily="34" charset="-128"/>
                <a:cs typeface="+mn-cs"/>
              </a:rPr>
              <a:t>x</a:t>
            </a:r>
            <a:endParaRPr kumimoji="0" lang="en-US" sz="3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103" name="Oval 1108" descr="Dark vertical"/>
          <p:cNvSpPr>
            <a:spLocks noChangeArrowheads="1"/>
          </p:cNvSpPr>
          <p:nvPr/>
        </p:nvSpPr>
        <p:spPr bwMode="auto">
          <a:xfrm>
            <a:off x="1992489" y="2137045"/>
            <a:ext cx="142516" cy="142516"/>
          </a:xfrm>
          <a:prstGeom prst="ellipse">
            <a:avLst/>
          </a:prstGeom>
          <a:pattFill prst="dkVert">
            <a:fgClr>
              <a:srgbClr val="CD0329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104" name="Text Box 1114"/>
          <p:cNvSpPr txBox="1">
            <a:spLocks noChangeArrowheads="1"/>
          </p:cNvSpPr>
          <p:nvPr/>
        </p:nvSpPr>
        <p:spPr bwMode="auto">
          <a:xfrm>
            <a:off x="762000" y="1676400"/>
            <a:ext cx="3113882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itchFamily="34" charset="0"/>
                <a:ea typeface="MS PGothic" pitchFamily="34" charset="-128"/>
                <a:cs typeface="+mn-cs"/>
              </a:rPr>
              <a:t>What </a:t>
            </a:r>
            <a:r>
              <a:rPr kumimoji="0" lang="en-US" sz="21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itchFamily="34" charset="0"/>
                <a:ea typeface="MS PGothic" pitchFamily="34" charset="-128"/>
                <a:cs typeface="+mn-cs"/>
              </a:rPr>
              <a:t>should </a:t>
            </a:r>
            <a:r>
              <a:rPr kumimoji="0" lang="en-US" sz="2100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anose="02070309020205020404" pitchFamily="49" charset="0"/>
                <a:ea typeface="MS PGothic" pitchFamily="34" charset="-128"/>
                <a:cs typeface="Courier New" panose="02070309020205020404" pitchFamily="49" charset="0"/>
              </a:rPr>
              <a:t>scoresFor</a:t>
            </a:r>
            <a:r>
              <a:rPr kumimoji="0" lang="en-US" sz="21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anose="02070309020205020404" pitchFamily="49" charset="0"/>
                <a:ea typeface="MS PGothic" pitchFamily="34" charset="-128"/>
                <a:cs typeface="Courier New" panose="02070309020205020404" pitchFamily="49" charset="0"/>
              </a:rPr>
              <a:t> </a:t>
            </a:r>
            <a:r>
              <a:rPr kumimoji="0" lang="en-US" sz="21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itchFamily="34" charset="0"/>
                <a:ea typeface="MS PGothic" pitchFamily="34" charset="-128"/>
                <a:cs typeface="+mn-cs"/>
              </a:rPr>
              <a:t>return for       with </a:t>
            </a:r>
            <a:r>
              <a:rPr kumimoji="0" lang="en-US" sz="21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itchFamily="34" charset="0"/>
                <a:ea typeface="MS PGothic" pitchFamily="34" charset="-128"/>
                <a:cs typeface="+mn-cs"/>
              </a:rPr>
              <a:t>ply == 0</a:t>
            </a:r>
            <a:endParaRPr kumimoji="0" lang="en-US" sz="2100" b="1" i="1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itchFamily="34" charset="0"/>
              <a:ea typeface="MS PGothic" pitchFamily="34" charset="-128"/>
              <a:cs typeface="+mn-cs"/>
            </a:endParaRPr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" name="Ink 1"/>
              <p14:cNvContentPartPr/>
              <p14:nvPr/>
            </p14:nvContentPartPr>
            <p14:xfrm>
              <a:off x="5036040" y="506160"/>
              <a:ext cx="3209400" cy="1997640"/>
            </p14:xfrm>
          </p:contentPart>
        </mc:Choice>
        <mc:Fallback xmlns="">
          <p:pic>
            <p:nvPicPr>
              <p:cNvPr id="2" name="Ink 1"/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020200" y="489600"/>
                <a:ext cx="3241440" cy="20300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00589194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58" name="Rounded Rectangle 83"/>
          <p:cNvSpPr>
            <a:spLocks noChangeArrowheads="1"/>
          </p:cNvSpPr>
          <p:nvPr/>
        </p:nvSpPr>
        <p:spPr bwMode="auto">
          <a:xfrm>
            <a:off x="901700" y="3124200"/>
            <a:ext cx="2895600" cy="1298575"/>
          </a:xfrm>
          <a:prstGeom prst="roundRect">
            <a:avLst>
              <a:gd name="adj" fmla="val 16667"/>
            </a:avLst>
          </a:prstGeom>
          <a:solidFill>
            <a:srgbClr val="CC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grpSp>
        <p:nvGrpSpPr>
          <p:cNvPr id="19459" name="Group 1088"/>
          <p:cNvGrpSpPr>
            <a:grpSpLocks/>
          </p:cNvGrpSpPr>
          <p:nvPr>
            <p:custDataLst>
              <p:tags r:id="rId1"/>
            </p:custDataLst>
          </p:nvPr>
        </p:nvGrpSpPr>
        <p:grpSpPr bwMode="auto">
          <a:xfrm>
            <a:off x="366713" y="5681663"/>
            <a:ext cx="531812" cy="615950"/>
            <a:chOff x="2928" y="1051"/>
            <a:chExt cx="840" cy="957"/>
          </a:xfrm>
        </p:grpSpPr>
        <p:sp>
          <p:nvSpPr>
            <p:cNvPr id="19536" name="Freeform 1089"/>
            <p:cNvSpPr>
              <a:spLocks/>
            </p:cNvSpPr>
            <p:nvPr>
              <p:custDataLst>
                <p:tags r:id="rId2"/>
              </p:custDataLst>
            </p:nvPr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24 w 1048"/>
                <a:gd name="T1" fmla="*/ 21 h 250"/>
                <a:gd name="T2" fmla="*/ 42 w 1048"/>
                <a:gd name="T3" fmla="*/ 83 h 250"/>
                <a:gd name="T4" fmla="*/ 43 w 1048"/>
                <a:gd name="T5" fmla="*/ 111 h 250"/>
                <a:gd name="T6" fmla="*/ 46 w 1048"/>
                <a:gd name="T7" fmla="*/ 126 h 250"/>
                <a:gd name="T8" fmla="*/ 48 w 1048"/>
                <a:gd name="T9" fmla="*/ 167 h 250"/>
                <a:gd name="T10" fmla="*/ 33 w 1048"/>
                <a:gd name="T11" fmla="*/ 236 h 250"/>
                <a:gd name="T12" fmla="*/ 4 w 1048"/>
                <a:gd name="T13" fmla="*/ 216 h 250"/>
                <a:gd name="T14" fmla="*/ 0 w 1048"/>
                <a:gd name="T15" fmla="*/ 195 h 250"/>
                <a:gd name="T16" fmla="*/ 2 w 1048"/>
                <a:gd name="T17" fmla="*/ 161 h 250"/>
                <a:gd name="T18" fmla="*/ 4 w 1048"/>
                <a:gd name="T19" fmla="*/ 125 h 250"/>
                <a:gd name="T20" fmla="*/ 9 w 1048"/>
                <a:gd name="T21" fmla="*/ 76 h 250"/>
                <a:gd name="T22" fmla="*/ 13 w 1048"/>
                <a:gd name="T23" fmla="*/ 55 h 250"/>
                <a:gd name="T24" fmla="*/ 15 w 1048"/>
                <a:gd name="T25" fmla="*/ 28 h 250"/>
                <a:gd name="T26" fmla="*/ 17 w 1048"/>
                <a:gd name="T27" fmla="*/ 14 h 250"/>
                <a:gd name="T28" fmla="*/ 22 w 1048"/>
                <a:gd name="T29" fmla="*/ 28 h 250"/>
                <a:gd name="T30" fmla="*/ 24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MS PGothic" pitchFamily="34" charset="-128"/>
                <a:cs typeface="+mn-cs"/>
              </a:endParaRPr>
            </a:p>
          </p:txBody>
        </p:sp>
        <p:sp>
          <p:nvSpPr>
            <p:cNvPr id="19537" name="Oval 1090"/>
            <p:cNvSpPr>
              <a:spLocks noChangeArrowheads="1"/>
            </p:cNvSpPr>
            <p:nvPr>
              <p:custDataLst>
                <p:tags r:id="rId3"/>
              </p:custDataLst>
            </p:nvPr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MS PGothic" pitchFamily="34" charset="-128"/>
                <a:cs typeface="+mn-cs"/>
              </a:endParaRPr>
            </a:p>
          </p:txBody>
        </p:sp>
        <p:sp>
          <p:nvSpPr>
            <p:cNvPr id="19538" name="Oval 1091"/>
            <p:cNvSpPr>
              <a:spLocks noChangeArrowheads="1"/>
            </p:cNvSpPr>
            <p:nvPr>
              <p:custDataLst>
                <p:tags r:id="rId4"/>
              </p:custDataLst>
            </p:nvPr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MS PGothic" pitchFamily="34" charset="-128"/>
                <a:cs typeface="+mn-cs"/>
              </a:endParaRPr>
            </a:p>
          </p:txBody>
        </p:sp>
        <p:sp>
          <p:nvSpPr>
            <p:cNvPr id="19539" name="Oval 1092"/>
            <p:cNvSpPr>
              <a:spLocks noChangeArrowheads="1"/>
            </p:cNvSpPr>
            <p:nvPr>
              <p:custDataLst>
                <p:tags r:id="rId5"/>
              </p:custDataLst>
            </p:nvPr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MS PGothic" pitchFamily="34" charset="-128"/>
                <a:cs typeface="+mn-cs"/>
              </a:endParaRPr>
            </a:p>
          </p:txBody>
        </p:sp>
        <p:sp>
          <p:nvSpPr>
            <p:cNvPr id="19540" name="Oval 1093"/>
            <p:cNvSpPr>
              <a:spLocks noChangeArrowheads="1"/>
            </p:cNvSpPr>
            <p:nvPr>
              <p:custDataLst>
                <p:tags r:id="rId6"/>
              </p:custDataLst>
            </p:nvPr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MS PGothic" pitchFamily="34" charset="-128"/>
                <a:cs typeface="+mn-cs"/>
              </a:endParaRPr>
            </a:p>
          </p:txBody>
        </p:sp>
        <p:sp>
          <p:nvSpPr>
            <p:cNvPr id="19541" name="Oval 1094"/>
            <p:cNvSpPr>
              <a:spLocks noChangeArrowheads="1"/>
            </p:cNvSpPr>
            <p:nvPr>
              <p:custDataLst>
                <p:tags r:id="rId7"/>
              </p:custDataLst>
            </p:nvPr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MS PGothic" pitchFamily="34" charset="-128"/>
                <a:cs typeface="+mn-cs"/>
              </a:endParaRPr>
            </a:p>
          </p:txBody>
        </p:sp>
        <p:sp>
          <p:nvSpPr>
            <p:cNvPr id="19542" name="Oval 1095"/>
            <p:cNvSpPr>
              <a:spLocks noChangeArrowheads="1"/>
            </p:cNvSpPr>
            <p:nvPr>
              <p:custDataLst>
                <p:tags r:id="rId8"/>
              </p:custDataLst>
            </p:nvPr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MS PGothic" pitchFamily="34" charset="-128"/>
                <a:cs typeface="+mn-cs"/>
              </a:endParaRPr>
            </a:p>
          </p:txBody>
        </p:sp>
        <p:sp>
          <p:nvSpPr>
            <p:cNvPr id="19543" name="Oval 1096"/>
            <p:cNvSpPr>
              <a:spLocks noChangeArrowheads="1"/>
            </p:cNvSpPr>
            <p:nvPr>
              <p:custDataLst>
                <p:tags r:id="rId9"/>
              </p:custDataLst>
            </p:nvPr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MS PGothic" pitchFamily="34" charset="-128"/>
                <a:cs typeface="+mn-cs"/>
              </a:endParaRPr>
            </a:p>
          </p:txBody>
        </p:sp>
        <p:sp>
          <p:nvSpPr>
            <p:cNvPr id="19544" name="AutoShape 1097"/>
            <p:cNvSpPr>
              <a:spLocks noChangeArrowheads="1"/>
            </p:cNvSpPr>
            <p:nvPr>
              <p:custDataLst>
                <p:tags r:id="rId10"/>
              </p:custDataLst>
            </p:nvPr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MS PGothic" pitchFamily="34" charset="-128"/>
                <a:cs typeface="+mn-cs"/>
              </a:endParaRPr>
            </a:p>
          </p:txBody>
        </p:sp>
        <p:sp>
          <p:nvSpPr>
            <p:cNvPr id="19545" name="Freeform 1098"/>
            <p:cNvSpPr>
              <a:spLocks/>
            </p:cNvSpPr>
            <p:nvPr>
              <p:custDataLst>
                <p:tags r:id="rId11"/>
              </p:custDataLst>
            </p:nvPr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MS PGothic" pitchFamily="34" charset="-128"/>
                <a:cs typeface="+mn-cs"/>
              </a:endParaRPr>
            </a:p>
          </p:txBody>
        </p:sp>
        <p:sp>
          <p:nvSpPr>
            <p:cNvPr id="19546" name="Freeform 1099"/>
            <p:cNvSpPr>
              <a:spLocks/>
            </p:cNvSpPr>
            <p:nvPr>
              <p:custDataLst>
                <p:tags r:id="rId12"/>
              </p:custDataLst>
            </p:nvPr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MS PGothic" pitchFamily="34" charset="-128"/>
                <a:cs typeface="+mn-cs"/>
              </a:endParaRPr>
            </a:p>
          </p:txBody>
        </p:sp>
        <p:sp>
          <p:nvSpPr>
            <p:cNvPr id="19547" name="Freeform 1100"/>
            <p:cNvSpPr>
              <a:spLocks/>
            </p:cNvSpPr>
            <p:nvPr>
              <p:custDataLst>
                <p:tags r:id="rId13"/>
              </p:custDataLst>
            </p:nvPr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MS PGothic" pitchFamily="34" charset="-128"/>
                <a:cs typeface="+mn-cs"/>
              </a:endParaRPr>
            </a:p>
          </p:txBody>
        </p:sp>
        <p:sp>
          <p:nvSpPr>
            <p:cNvPr id="19548" name="Freeform 1101"/>
            <p:cNvSpPr>
              <a:spLocks/>
            </p:cNvSpPr>
            <p:nvPr>
              <p:custDataLst>
                <p:tags r:id="rId14"/>
              </p:custDataLst>
            </p:nvPr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MS PGothic" pitchFamily="34" charset="-128"/>
                <a:cs typeface="+mn-cs"/>
              </a:endParaRPr>
            </a:p>
          </p:txBody>
        </p:sp>
      </p:grpSp>
      <p:sp>
        <p:nvSpPr>
          <p:cNvPr id="19460" name="Text Box 1110"/>
          <p:cNvSpPr txBox="1">
            <a:spLocks noChangeArrowheads="1"/>
          </p:cNvSpPr>
          <p:nvPr/>
        </p:nvSpPr>
        <p:spPr bwMode="auto">
          <a:xfrm>
            <a:off x="771525" y="5762625"/>
            <a:ext cx="98107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6961A"/>
                </a:solidFill>
                <a:effectLst/>
                <a:uLnTx/>
                <a:uFillTx/>
                <a:latin typeface="Comic Sans MS" pitchFamily="66" charset="0"/>
                <a:ea typeface="MS PGothic" pitchFamily="34" charset="-128"/>
                <a:cs typeface="+mn-cs"/>
              </a:rPr>
              <a:t> I </a:t>
            </a:r>
            <a:r>
              <a:rPr kumimoji="0" 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06961A"/>
                </a:solidFill>
                <a:effectLst/>
                <a:uLnTx/>
                <a:uFillTx/>
                <a:latin typeface="Comic Sans MS" pitchFamily="66" charset="0"/>
                <a:ea typeface="MS PGothic" pitchFamily="34" charset="-128"/>
                <a:cs typeface="+mn-cs"/>
              </a:rPr>
              <a:t>try 1 ply!</a:t>
            </a:r>
          </a:p>
        </p:txBody>
      </p:sp>
      <p:sp>
        <p:nvSpPr>
          <p:cNvPr id="19462" name="Text Box 1049"/>
          <p:cNvSpPr txBox="1">
            <a:spLocks noChangeArrowheads="1"/>
          </p:cNvSpPr>
          <p:nvPr/>
        </p:nvSpPr>
        <p:spPr bwMode="auto">
          <a:xfrm>
            <a:off x="969963" y="3243263"/>
            <a:ext cx="2790825" cy="1062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1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itchFamily="34" charset="0"/>
                <a:ea typeface="MS PGothic" pitchFamily="34" charset="-128"/>
                <a:cs typeface="+mn-cs"/>
              </a:rPr>
              <a:t>A 1-ply lookahead player will "see" an impending victory.</a:t>
            </a:r>
          </a:p>
        </p:txBody>
      </p:sp>
      <p:sp>
        <p:nvSpPr>
          <p:cNvPr id="19465" name="Rectangle 1046"/>
          <p:cNvSpPr>
            <a:spLocks noChangeArrowheads="1"/>
          </p:cNvSpPr>
          <p:nvPr/>
        </p:nvSpPr>
        <p:spPr bwMode="auto">
          <a:xfrm>
            <a:off x="5448300" y="3333750"/>
            <a:ext cx="2835275" cy="32385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5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" charset="0"/>
                <a:ea typeface="MS PGothic" pitchFamily="34" charset="-128"/>
                <a:cs typeface="+mn-cs"/>
              </a:rPr>
              <a:t> </a:t>
            </a:r>
            <a:r>
              <a:rPr kumimoji="0" lang="en-US" sz="1500" b="1" i="1" u="none" strike="noStrike" kern="1200" cap="none" spc="0" normalizeH="0" baseline="0" noProof="0">
                <a:ln>
                  <a:noFill/>
                </a:ln>
                <a:solidFill>
                  <a:srgbClr val="06961A"/>
                </a:solidFill>
                <a:effectLst/>
                <a:uLnTx/>
                <a:uFillTx/>
                <a:latin typeface="Calibri" pitchFamily="34" charset="0"/>
                <a:ea typeface="MS PGothic" pitchFamily="34" charset="-128"/>
                <a:cs typeface="+mn-cs"/>
              </a:rPr>
              <a:t>1-ply means 1 move is made!</a:t>
            </a:r>
            <a:r>
              <a:rPr kumimoji="0" lang="en-US" sz="1500" b="0" i="0" u="none" strike="noStrike" kern="1200" cap="none" spc="0" normalizeH="0" baseline="0" noProof="0">
                <a:ln>
                  <a:noFill/>
                </a:ln>
                <a:solidFill>
                  <a:srgbClr val="06961A"/>
                </a:solidFill>
                <a:effectLst/>
                <a:uLnTx/>
                <a:uFillTx/>
                <a:latin typeface="Calibri" pitchFamily="34" charset="0"/>
                <a:ea typeface="MS PGothic" pitchFamily="34" charset="-128"/>
                <a:cs typeface="+mn-cs"/>
              </a:rPr>
              <a:t> </a:t>
            </a:r>
          </a:p>
        </p:txBody>
      </p:sp>
      <p:sp>
        <p:nvSpPr>
          <p:cNvPr id="19466" name="Text Box 1111"/>
          <p:cNvSpPr txBox="1">
            <a:spLocks noChangeArrowheads="1"/>
          </p:cNvSpPr>
          <p:nvPr/>
        </p:nvSpPr>
        <p:spPr bwMode="auto">
          <a:xfrm>
            <a:off x="5359400" y="1230313"/>
            <a:ext cx="2582863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MS PGothic" pitchFamily="34" charset="-128"/>
                <a:cs typeface="+mn-cs"/>
              </a:rPr>
              <a:t>1-ply scores for </a:t>
            </a:r>
          </a:p>
        </p:txBody>
      </p:sp>
      <p:sp>
        <p:nvSpPr>
          <p:cNvPr id="19467" name="Oval 1050"/>
          <p:cNvSpPr>
            <a:spLocks noChangeArrowheads="1"/>
          </p:cNvSpPr>
          <p:nvPr/>
        </p:nvSpPr>
        <p:spPr bwMode="auto">
          <a:xfrm>
            <a:off x="5548313" y="3733800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19468" name="Oval 1051" descr="Dark vertical"/>
          <p:cNvSpPr>
            <a:spLocks noChangeArrowheads="1"/>
          </p:cNvSpPr>
          <p:nvPr/>
        </p:nvSpPr>
        <p:spPr bwMode="auto">
          <a:xfrm>
            <a:off x="5548313" y="4095750"/>
            <a:ext cx="304800" cy="304800"/>
          </a:xfrm>
          <a:prstGeom prst="ellipse">
            <a:avLst/>
          </a:prstGeom>
          <a:pattFill prst="dkVert">
            <a:fgClr>
              <a:srgbClr val="CD0329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19469" name="Oval 1052"/>
          <p:cNvSpPr>
            <a:spLocks noChangeArrowheads="1"/>
          </p:cNvSpPr>
          <p:nvPr/>
        </p:nvSpPr>
        <p:spPr bwMode="auto">
          <a:xfrm>
            <a:off x="5548313" y="4459288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19470" name="Oval 1053" descr="Dark vertical"/>
          <p:cNvSpPr>
            <a:spLocks noChangeArrowheads="1"/>
          </p:cNvSpPr>
          <p:nvPr/>
        </p:nvSpPr>
        <p:spPr bwMode="auto">
          <a:xfrm>
            <a:off x="5548313" y="4822825"/>
            <a:ext cx="304800" cy="304800"/>
          </a:xfrm>
          <a:prstGeom prst="ellipse">
            <a:avLst/>
          </a:prstGeom>
          <a:pattFill prst="dkVert">
            <a:fgClr>
              <a:srgbClr val="CD0329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19471" name="Oval 1054"/>
          <p:cNvSpPr>
            <a:spLocks noChangeArrowheads="1"/>
          </p:cNvSpPr>
          <p:nvPr/>
        </p:nvSpPr>
        <p:spPr bwMode="auto">
          <a:xfrm>
            <a:off x="5548313" y="5186363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19472" name="Oval 1055"/>
          <p:cNvSpPr>
            <a:spLocks noChangeArrowheads="1"/>
          </p:cNvSpPr>
          <p:nvPr/>
        </p:nvSpPr>
        <p:spPr bwMode="auto">
          <a:xfrm>
            <a:off x="5548313" y="5549900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19473" name="Oval 1056"/>
          <p:cNvSpPr>
            <a:spLocks noChangeArrowheads="1"/>
          </p:cNvSpPr>
          <p:nvPr/>
        </p:nvSpPr>
        <p:spPr bwMode="auto">
          <a:xfrm>
            <a:off x="5929313" y="373380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19474" name="Oval 1057"/>
          <p:cNvSpPr>
            <a:spLocks noChangeArrowheads="1"/>
          </p:cNvSpPr>
          <p:nvPr/>
        </p:nvSpPr>
        <p:spPr bwMode="auto">
          <a:xfrm>
            <a:off x="5929313" y="409575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19475" name="Oval 1058"/>
          <p:cNvSpPr>
            <a:spLocks noChangeArrowheads="1"/>
          </p:cNvSpPr>
          <p:nvPr/>
        </p:nvSpPr>
        <p:spPr bwMode="auto">
          <a:xfrm>
            <a:off x="5929313" y="445928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19476" name="Oval 1059"/>
          <p:cNvSpPr>
            <a:spLocks noChangeArrowheads="1"/>
          </p:cNvSpPr>
          <p:nvPr/>
        </p:nvSpPr>
        <p:spPr bwMode="auto">
          <a:xfrm>
            <a:off x="5929313" y="482282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19477" name="Oval 1060"/>
          <p:cNvSpPr>
            <a:spLocks noChangeArrowheads="1"/>
          </p:cNvSpPr>
          <p:nvPr/>
        </p:nvSpPr>
        <p:spPr bwMode="auto">
          <a:xfrm>
            <a:off x="5929313" y="5186363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19478" name="Oval 1061"/>
          <p:cNvSpPr>
            <a:spLocks noChangeArrowheads="1"/>
          </p:cNvSpPr>
          <p:nvPr/>
        </p:nvSpPr>
        <p:spPr bwMode="auto">
          <a:xfrm>
            <a:off x="6310313" y="373380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19479" name="Oval 1062"/>
          <p:cNvSpPr>
            <a:spLocks noChangeArrowheads="1"/>
          </p:cNvSpPr>
          <p:nvPr/>
        </p:nvSpPr>
        <p:spPr bwMode="auto">
          <a:xfrm>
            <a:off x="6310313" y="409575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19480" name="Oval 1063"/>
          <p:cNvSpPr>
            <a:spLocks noChangeArrowheads="1"/>
          </p:cNvSpPr>
          <p:nvPr/>
        </p:nvSpPr>
        <p:spPr bwMode="auto">
          <a:xfrm>
            <a:off x="6310313" y="445928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19481" name="Oval 1064"/>
          <p:cNvSpPr>
            <a:spLocks noChangeArrowheads="1"/>
          </p:cNvSpPr>
          <p:nvPr/>
        </p:nvSpPr>
        <p:spPr bwMode="auto">
          <a:xfrm>
            <a:off x="6310313" y="482282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19482" name="Oval 1065"/>
          <p:cNvSpPr>
            <a:spLocks noChangeArrowheads="1"/>
          </p:cNvSpPr>
          <p:nvPr/>
        </p:nvSpPr>
        <p:spPr bwMode="auto">
          <a:xfrm>
            <a:off x="7069138" y="518477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19483" name="Oval 1066"/>
          <p:cNvSpPr>
            <a:spLocks noChangeArrowheads="1"/>
          </p:cNvSpPr>
          <p:nvPr/>
        </p:nvSpPr>
        <p:spPr bwMode="auto">
          <a:xfrm>
            <a:off x="6691313" y="373380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19484" name="Oval 1067"/>
          <p:cNvSpPr>
            <a:spLocks noChangeArrowheads="1"/>
          </p:cNvSpPr>
          <p:nvPr/>
        </p:nvSpPr>
        <p:spPr bwMode="auto">
          <a:xfrm>
            <a:off x="6691313" y="409575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19485" name="Oval 1068"/>
          <p:cNvSpPr>
            <a:spLocks noChangeArrowheads="1"/>
          </p:cNvSpPr>
          <p:nvPr/>
        </p:nvSpPr>
        <p:spPr bwMode="auto">
          <a:xfrm>
            <a:off x="6691313" y="445928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19486" name="Oval 1069"/>
          <p:cNvSpPr>
            <a:spLocks noChangeArrowheads="1"/>
          </p:cNvSpPr>
          <p:nvPr/>
        </p:nvSpPr>
        <p:spPr bwMode="auto">
          <a:xfrm>
            <a:off x="6691313" y="482282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19487" name="Oval 1070"/>
          <p:cNvSpPr>
            <a:spLocks noChangeArrowheads="1"/>
          </p:cNvSpPr>
          <p:nvPr/>
        </p:nvSpPr>
        <p:spPr bwMode="auto">
          <a:xfrm>
            <a:off x="6691313" y="5186363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19488" name="Oval 1071"/>
          <p:cNvSpPr>
            <a:spLocks noChangeArrowheads="1"/>
          </p:cNvSpPr>
          <p:nvPr/>
        </p:nvSpPr>
        <p:spPr bwMode="auto">
          <a:xfrm>
            <a:off x="7072313" y="373380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19489" name="Oval 1072"/>
          <p:cNvSpPr>
            <a:spLocks noChangeArrowheads="1"/>
          </p:cNvSpPr>
          <p:nvPr/>
        </p:nvSpPr>
        <p:spPr bwMode="auto">
          <a:xfrm>
            <a:off x="7072313" y="409575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19490" name="Oval 1073"/>
          <p:cNvSpPr>
            <a:spLocks noChangeArrowheads="1"/>
          </p:cNvSpPr>
          <p:nvPr/>
        </p:nvSpPr>
        <p:spPr bwMode="auto">
          <a:xfrm>
            <a:off x="7072313" y="445928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19491" name="Oval 1074"/>
          <p:cNvSpPr>
            <a:spLocks noChangeArrowheads="1"/>
          </p:cNvSpPr>
          <p:nvPr/>
        </p:nvSpPr>
        <p:spPr bwMode="auto">
          <a:xfrm>
            <a:off x="7072313" y="482282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19492" name="Oval 1075"/>
          <p:cNvSpPr>
            <a:spLocks noChangeArrowheads="1"/>
          </p:cNvSpPr>
          <p:nvPr/>
        </p:nvSpPr>
        <p:spPr bwMode="auto">
          <a:xfrm>
            <a:off x="7072313" y="554990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19493" name="Oval 1076"/>
          <p:cNvSpPr>
            <a:spLocks noChangeArrowheads="1"/>
          </p:cNvSpPr>
          <p:nvPr/>
        </p:nvSpPr>
        <p:spPr bwMode="auto">
          <a:xfrm>
            <a:off x="7453313" y="373380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19494" name="Oval 1077"/>
          <p:cNvSpPr>
            <a:spLocks noChangeArrowheads="1"/>
          </p:cNvSpPr>
          <p:nvPr/>
        </p:nvSpPr>
        <p:spPr bwMode="auto">
          <a:xfrm>
            <a:off x="7453313" y="409575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19495" name="Oval 1078"/>
          <p:cNvSpPr>
            <a:spLocks noChangeArrowheads="1"/>
          </p:cNvSpPr>
          <p:nvPr/>
        </p:nvSpPr>
        <p:spPr bwMode="auto">
          <a:xfrm>
            <a:off x="7453313" y="445928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19496" name="Oval 1079"/>
          <p:cNvSpPr>
            <a:spLocks noChangeArrowheads="1"/>
          </p:cNvSpPr>
          <p:nvPr/>
        </p:nvSpPr>
        <p:spPr bwMode="auto">
          <a:xfrm>
            <a:off x="7453313" y="482282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19497" name="Oval 1080"/>
          <p:cNvSpPr>
            <a:spLocks noChangeArrowheads="1"/>
          </p:cNvSpPr>
          <p:nvPr/>
        </p:nvSpPr>
        <p:spPr bwMode="auto">
          <a:xfrm>
            <a:off x="7453313" y="5186363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19498" name="Oval 1081"/>
          <p:cNvSpPr>
            <a:spLocks noChangeArrowheads="1"/>
          </p:cNvSpPr>
          <p:nvPr/>
        </p:nvSpPr>
        <p:spPr bwMode="auto">
          <a:xfrm>
            <a:off x="7834313" y="373380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19499" name="Oval 1082"/>
          <p:cNvSpPr>
            <a:spLocks noChangeArrowheads="1"/>
          </p:cNvSpPr>
          <p:nvPr/>
        </p:nvSpPr>
        <p:spPr bwMode="auto">
          <a:xfrm>
            <a:off x="7834313" y="409575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19500" name="Oval 1083"/>
          <p:cNvSpPr>
            <a:spLocks noChangeArrowheads="1"/>
          </p:cNvSpPr>
          <p:nvPr/>
        </p:nvSpPr>
        <p:spPr bwMode="auto">
          <a:xfrm>
            <a:off x="7834313" y="445928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19501" name="Oval 1084"/>
          <p:cNvSpPr>
            <a:spLocks noChangeArrowheads="1"/>
          </p:cNvSpPr>
          <p:nvPr/>
        </p:nvSpPr>
        <p:spPr bwMode="auto">
          <a:xfrm>
            <a:off x="7834313" y="482282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19502" name="Oval 1085"/>
          <p:cNvSpPr>
            <a:spLocks noChangeArrowheads="1"/>
          </p:cNvSpPr>
          <p:nvPr/>
        </p:nvSpPr>
        <p:spPr bwMode="auto">
          <a:xfrm>
            <a:off x="7834313" y="5186363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19503" name="Oval 1086"/>
          <p:cNvSpPr>
            <a:spLocks noChangeArrowheads="1"/>
          </p:cNvSpPr>
          <p:nvPr/>
        </p:nvSpPr>
        <p:spPr bwMode="auto">
          <a:xfrm>
            <a:off x="7834313" y="5549900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19504" name="Rectangle 1087"/>
          <p:cNvSpPr>
            <a:spLocks noChangeArrowheads="1"/>
          </p:cNvSpPr>
          <p:nvPr/>
        </p:nvSpPr>
        <p:spPr bwMode="auto">
          <a:xfrm>
            <a:off x="5487988" y="3649663"/>
            <a:ext cx="2714625" cy="2278062"/>
          </a:xfrm>
          <a:prstGeom prst="rect">
            <a:avLst/>
          </a:prstGeom>
          <a:noFill/>
          <a:ln w="28575">
            <a:solidFill>
              <a:srgbClr val="008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19505" name="Oval 1102" descr="Dark vertical"/>
          <p:cNvSpPr>
            <a:spLocks noChangeArrowheads="1"/>
          </p:cNvSpPr>
          <p:nvPr/>
        </p:nvSpPr>
        <p:spPr bwMode="auto">
          <a:xfrm>
            <a:off x="5938838" y="5557838"/>
            <a:ext cx="304800" cy="304800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19506" name="Oval 1103" descr="Dark vertical"/>
          <p:cNvSpPr>
            <a:spLocks noChangeArrowheads="1"/>
          </p:cNvSpPr>
          <p:nvPr/>
        </p:nvSpPr>
        <p:spPr bwMode="auto">
          <a:xfrm>
            <a:off x="6319838" y="5557838"/>
            <a:ext cx="304800" cy="304800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19507" name="Oval 1104" descr="Dark vertical"/>
          <p:cNvSpPr>
            <a:spLocks noChangeArrowheads="1"/>
          </p:cNvSpPr>
          <p:nvPr/>
        </p:nvSpPr>
        <p:spPr bwMode="auto">
          <a:xfrm>
            <a:off x="6700838" y="5557838"/>
            <a:ext cx="304800" cy="304800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19508" name="Oval 1105" descr="Dark vertical"/>
          <p:cNvSpPr>
            <a:spLocks noChangeArrowheads="1"/>
          </p:cNvSpPr>
          <p:nvPr/>
        </p:nvSpPr>
        <p:spPr bwMode="auto">
          <a:xfrm>
            <a:off x="6313488" y="5189538"/>
            <a:ext cx="304800" cy="304800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19509" name="Oval 1106"/>
          <p:cNvSpPr>
            <a:spLocks noChangeArrowheads="1"/>
          </p:cNvSpPr>
          <p:nvPr/>
        </p:nvSpPr>
        <p:spPr bwMode="auto">
          <a:xfrm>
            <a:off x="7453313" y="5543550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19510" name="Oval 1108" descr="Dark vertical"/>
          <p:cNvSpPr>
            <a:spLocks noChangeArrowheads="1"/>
          </p:cNvSpPr>
          <p:nvPr/>
        </p:nvSpPr>
        <p:spPr bwMode="auto">
          <a:xfrm>
            <a:off x="4878388" y="4106863"/>
            <a:ext cx="304800" cy="304800"/>
          </a:xfrm>
          <a:prstGeom prst="ellipse">
            <a:avLst/>
          </a:prstGeom>
          <a:pattFill prst="dkVert">
            <a:fgClr>
              <a:srgbClr val="CD0329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19511" name="Text Box 1109"/>
          <p:cNvSpPr txBox="1">
            <a:spLocks noChangeArrowheads="1"/>
          </p:cNvSpPr>
          <p:nvPr/>
        </p:nvSpPr>
        <p:spPr bwMode="auto">
          <a:xfrm>
            <a:off x="4652963" y="4487863"/>
            <a:ext cx="758825" cy="554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5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itchFamily="34" charset="0"/>
                <a:ea typeface="MS PGothic" pitchFamily="34" charset="-128"/>
                <a:cs typeface="+mn-cs"/>
              </a:rPr>
              <a:t>to move</a:t>
            </a:r>
          </a:p>
        </p:txBody>
      </p:sp>
      <p:sp>
        <p:nvSpPr>
          <p:cNvPr id="19512" name="Line 1115"/>
          <p:cNvSpPr>
            <a:spLocks noChangeShapeType="1"/>
          </p:cNvSpPr>
          <p:nvPr/>
        </p:nvSpPr>
        <p:spPr bwMode="auto">
          <a:xfrm flipH="1">
            <a:off x="6070600" y="2895600"/>
            <a:ext cx="1588" cy="473075"/>
          </a:xfrm>
          <a:prstGeom prst="line">
            <a:avLst/>
          </a:prstGeom>
          <a:noFill/>
          <a:ln w="952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19513" name="Line 1116"/>
          <p:cNvSpPr>
            <a:spLocks noChangeShapeType="1"/>
          </p:cNvSpPr>
          <p:nvPr/>
        </p:nvSpPr>
        <p:spPr bwMode="auto">
          <a:xfrm flipH="1">
            <a:off x="5688013" y="2911475"/>
            <a:ext cx="0" cy="457200"/>
          </a:xfrm>
          <a:prstGeom prst="line">
            <a:avLst/>
          </a:prstGeom>
          <a:noFill/>
          <a:ln w="952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19514" name="Line 1117"/>
          <p:cNvSpPr>
            <a:spLocks noChangeShapeType="1"/>
          </p:cNvSpPr>
          <p:nvPr/>
        </p:nvSpPr>
        <p:spPr bwMode="auto">
          <a:xfrm flipH="1">
            <a:off x="6470650" y="2895600"/>
            <a:ext cx="1588" cy="473075"/>
          </a:xfrm>
          <a:prstGeom prst="line">
            <a:avLst/>
          </a:prstGeom>
          <a:noFill/>
          <a:ln w="952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19515" name="Line 1118"/>
          <p:cNvSpPr>
            <a:spLocks noChangeShapeType="1"/>
          </p:cNvSpPr>
          <p:nvPr/>
        </p:nvSpPr>
        <p:spPr bwMode="auto">
          <a:xfrm flipH="1">
            <a:off x="6851650" y="2895600"/>
            <a:ext cx="1588" cy="473075"/>
          </a:xfrm>
          <a:prstGeom prst="line">
            <a:avLst/>
          </a:prstGeom>
          <a:noFill/>
          <a:ln w="952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19516" name="Line 1119"/>
          <p:cNvSpPr>
            <a:spLocks noChangeShapeType="1"/>
          </p:cNvSpPr>
          <p:nvPr/>
        </p:nvSpPr>
        <p:spPr bwMode="auto">
          <a:xfrm flipH="1">
            <a:off x="7232650" y="2895600"/>
            <a:ext cx="1588" cy="473075"/>
          </a:xfrm>
          <a:prstGeom prst="line">
            <a:avLst/>
          </a:prstGeom>
          <a:noFill/>
          <a:ln w="952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19517" name="Line 1120"/>
          <p:cNvSpPr>
            <a:spLocks noChangeShapeType="1"/>
          </p:cNvSpPr>
          <p:nvPr/>
        </p:nvSpPr>
        <p:spPr bwMode="auto">
          <a:xfrm flipH="1">
            <a:off x="7613650" y="2895600"/>
            <a:ext cx="1588" cy="473075"/>
          </a:xfrm>
          <a:prstGeom prst="line">
            <a:avLst/>
          </a:prstGeom>
          <a:noFill/>
          <a:ln w="952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19518" name="Line 1121"/>
          <p:cNvSpPr>
            <a:spLocks noChangeShapeType="1"/>
          </p:cNvSpPr>
          <p:nvPr/>
        </p:nvSpPr>
        <p:spPr bwMode="auto">
          <a:xfrm flipH="1">
            <a:off x="7980363" y="2895600"/>
            <a:ext cx="1587" cy="473075"/>
          </a:xfrm>
          <a:prstGeom prst="line">
            <a:avLst/>
          </a:prstGeom>
          <a:noFill/>
          <a:ln w="952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19519" name="Oval 1108" descr="Dark vertical"/>
          <p:cNvSpPr>
            <a:spLocks noChangeArrowheads="1"/>
          </p:cNvSpPr>
          <p:nvPr/>
        </p:nvSpPr>
        <p:spPr bwMode="auto">
          <a:xfrm>
            <a:off x="5535613" y="2514600"/>
            <a:ext cx="304800" cy="304800"/>
          </a:xfrm>
          <a:prstGeom prst="ellipse">
            <a:avLst/>
          </a:prstGeom>
          <a:pattFill prst="dkVert">
            <a:fgClr>
              <a:srgbClr val="CD0329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19520" name="Oval 1108" descr="Dark vertical"/>
          <p:cNvSpPr>
            <a:spLocks noChangeArrowheads="1"/>
          </p:cNvSpPr>
          <p:nvPr/>
        </p:nvSpPr>
        <p:spPr bwMode="auto">
          <a:xfrm>
            <a:off x="5916613" y="2514600"/>
            <a:ext cx="304800" cy="304800"/>
          </a:xfrm>
          <a:prstGeom prst="ellipse">
            <a:avLst/>
          </a:prstGeom>
          <a:pattFill prst="dkVert">
            <a:fgClr>
              <a:srgbClr val="CD0329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19521" name="Oval 1108" descr="Dark vertical"/>
          <p:cNvSpPr>
            <a:spLocks noChangeArrowheads="1"/>
          </p:cNvSpPr>
          <p:nvPr/>
        </p:nvSpPr>
        <p:spPr bwMode="auto">
          <a:xfrm>
            <a:off x="6299200" y="2514600"/>
            <a:ext cx="304800" cy="304800"/>
          </a:xfrm>
          <a:prstGeom prst="ellipse">
            <a:avLst/>
          </a:prstGeom>
          <a:pattFill prst="dkVert">
            <a:fgClr>
              <a:srgbClr val="CD0329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19522" name="Oval 1108" descr="Dark vertical"/>
          <p:cNvSpPr>
            <a:spLocks noChangeArrowheads="1"/>
          </p:cNvSpPr>
          <p:nvPr/>
        </p:nvSpPr>
        <p:spPr bwMode="auto">
          <a:xfrm>
            <a:off x="7824788" y="2514600"/>
            <a:ext cx="304800" cy="304800"/>
          </a:xfrm>
          <a:prstGeom prst="ellipse">
            <a:avLst/>
          </a:prstGeom>
          <a:pattFill prst="dkVert">
            <a:fgClr>
              <a:srgbClr val="CD0329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19523" name="Oval 1108" descr="Dark vertical"/>
          <p:cNvSpPr>
            <a:spLocks noChangeArrowheads="1"/>
          </p:cNvSpPr>
          <p:nvPr/>
        </p:nvSpPr>
        <p:spPr bwMode="auto">
          <a:xfrm>
            <a:off x="6680200" y="2514600"/>
            <a:ext cx="304800" cy="304800"/>
          </a:xfrm>
          <a:prstGeom prst="ellipse">
            <a:avLst/>
          </a:prstGeom>
          <a:pattFill prst="dkVert">
            <a:fgClr>
              <a:srgbClr val="CD0329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19524" name="Oval 1108" descr="Dark vertical"/>
          <p:cNvSpPr>
            <a:spLocks noChangeArrowheads="1"/>
          </p:cNvSpPr>
          <p:nvPr/>
        </p:nvSpPr>
        <p:spPr bwMode="auto">
          <a:xfrm>
            <a:off x="7062788" y="2514600"/>
            <a:ext cx="304800" cy="304800"/>
          </a:xfrm>
          <a:prstGeom prst="ellipse">
            <a:avLst/>
          </a:prstGeom>
          <a:pattFill prst="dkVert">
            <a:fgClr>
              <a:srgbClr val="CD0329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19525" name="Oval 1108" descr="Dark vertical"/>
          <p:cNvSpPr>
            <a:spLocks noChangeArrowheads="1"/>
          </p:cNvSpPr>
          <p:nvPr/>
        </p:nvSpPr>
        <p:spPr bwMode="auto">
          <a:xfrm>
            <a:off x="7443788" y="2514600"/>
            <a:ext cx="304800" cy="304800"/>
          </a:xfrm>
          <a:prstGeom prst="ellipse">
            <a:avLst/>
          </a:prstGeom>
          <a:pattFill prst="dkVert">
            <a:fgClr>
              <a:srgbClr val="CD0329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19526" name="Rectangle 147"/>
          <p:cNvSpPr>
            <a:spLocks noChangeArrowheads="1"/>
          </p:cNvSpPr>
          <p:nvPr/>
        </p:nvSpPr>
        <p:spPr bwMode="auto">
          <a:xfrm>
            <a:off x="5481638" y="1770063"/>
            <a:ext cx="357187" cy="592137"/>
          </a:xfrm>
          <a:prstGeom prst="rect">
            <a:avLst/>
          </a:prstGeom>
          <a:noFill/>
          <a:ln w="952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19527" name="Rectangle 148"/>
          <p:cNvSpPr>
            <a:spLocks noChangeArrowheads="1"/>
          </p:cNvSpPr>
          <p:nvPr/>
        </p:nvSpPr>
        <p:spPr bwMode="auto">
          <a:xfrm>
            <a:off x="5875338" y="1770063"/>
            <a:ext cx="358775" cy="592137"/>
          </a:xfrm>
          <a:prstGeom prst="rect">
            <a:avLst/>
          </a:prstGeom>
          <a:noFill/>
          <a:ln w="952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19528" name="Rectangle 149"/>
          <p:cNvSpPr>
            <a:spLocks noChangeArrowheads="1"/>
          </p:cNvSpPr>
          <p:nvPr/>
        </p:nvSpPr>
        <p:spPr bwMode="auto">
          <a:xfrm>
            <a:off x="6269038" y="1770063"/>
            <a:ext cx="358775" cy="592137"/>
          </a:xfrm>
          <a:prstGeom prst="rect">
            <a:avLst/>
          </a:prstGeom>
          <a:noFill/>
          <a:ln w="952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19529" name="Rectangle 150"/>
          <p:cNvSpPr>
            <a:spLocks noChangeArrowheads="1"/>
          </p:cNvSpPr>
          <p:nvPr/>
        </p:nvSpPr>
        <p:spPr bwMode="auto">
          <a:xfrm>
            <a:off x="6662738" y="1770063"/>
            <a:ext cx="358775" cy="592137"/>
          </a:xfrm>
          <a:prstGeom prst="rect">
            <a:avLst/>
          </a:prstGeom>
          <a:noFill/>
          <a:ln w="952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19530" name="Rectangle 151"/>
          <p:cNvSpPr>
            <a:spLocks noChangeArrowheads="1"/>
          </p:cNvSpPr>
          <p:nvPr/>
        </p:nvSpPr>
        <p:spPr bwMode="auto">
          <a:xfrm>
            <a:off x="7058025" y="1770063"/>
            <a:ext cx="357188" cy="592137"/>
          </a:xfrm>
          <a:prstGeom prst="rect">
            <a:avLst/>
          </a:prstGeom>
          <a:noFill/>
          <a:ln w="952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19531" name="Rectangle 152"/>
          <p:cNvSpPr>
            <a:spLocks noChangeArrowheads="1"/>
          </p:cNvSpPr>
          <p:nvPr/>
        </p:nvSpPr>
        <p:spPr bwMode="auto">
          <a:xfrm>
            <a:off x="7451725" y="1770063"/>
            <a:ext cx="358775" cy="592137"/>
          </a:xfrm>
          <a:prstGeom prst="rect">
            <a:avLst/>
          </a:prstGeom>
          <a:noFill/>
          <a:ln w="952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19532" name="Rectangle 153"/>
          <p:cNvSpPr>
            <a:spLocks noChangeArrowheads="1"/>
          </p:cNvSpPr>
          <p:nvPr/>
        </p:nvSpPr>
        <p:spPr bwMode="auto">
          <a:xfrm>
            <a:off x="7845425" y="1770063"/>
            <a:ext cx="358775" cy="592137"/>
          </a:xfrm>
          <a:prstGeom prst="rect">
            <a:avLst/>
          </a:prstGeom>
          <a:noFill/>
          <a:ln w="952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19533" name="Oval 1108" descr="Dark vertical"/>
          <p:cNvSpPr>
            <a:spLocks noChangeArrowheads="1"/>
          </p:cNvSpPr>
          <p:nvPr/>
        </p:nvSpPr>
        <p:spPr bwMode="auto">
          <a:xfrm>
            <a:off x="7851775" y="1308100"/>
            <a:ext cx="304800" cy="304800"/>
          </a:xfrm>
          <a:prstGeom prst="ellipse">
            <a:avLst/>
          </a:prstGeom>
          <a:pattFill prst="dkVert">
            <a:fgClr>
              <a:srgbClr val="CD0329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19534" name="Rectangle 1"/>
          <p:cNvSpPr>
            <a:spLocks noChangeArrowheads="1"/>
          </p:cNvSpPr>
          <p:nvPr/>
        </p:nvSpPr>
        <p:spPr bwMode="auto">
          <a:xfrm rot="20901651">
            <a:off x="2866046" y="4299487"/>
            <a:ext cx="1041400" cy="323850"/>
          </a:xfrm>
          <a:prstGeom prst="rect">
            <a:avLst/>
          </a:prstGeom>
          <a:solidFill>
            <a:schemeClr val="bg1"/>
          </a:solidFill>
          <a:ln>
            <a:noFill/>
          </a:ln>
          <a:extLst/>
        </p:spPr>
        <p:txBody>
          <a:bodyPr wrap="none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500" b="1" i="0" u="none" strike="noStrike" kern="1200" cap="none" spc="0" normalizeH="0" baseline="0" noProof="0" dirty="0">
                <a:ln>
                  <a:noFill/>
                </a:ln>
                <a:solidFill>
                  <a:srgbClr val="06961A"/>
                </a:solidFill>
                <a:effectLst/>
                <a:uLnTx/>
                <a:uFillTx/>
                <a:latin typeface="Cambria" panose="02040503050406030204" pitchFamily="18" charset="0"/>
                <a:ea typeface="MS PGothic" pitchFamily="34" charset="-128"/>
                <a:cs typeface="+mn-cs"/>
              </a:rPr>
              <a:t>"Gotcha!"</a:t>
            </a:r>
          </a:p>
        </p:txBody>
      </p:sp>
      <p:sp>
        <p:nvSpPr>
          <p:cNvPr id="94" name="Text Box 1029"/>
          <p:cNvSpPr txBox="1">
            <a:spLocks noChangeArrowheads="1"/>
          </p:cNvSpPr>
          <p:nvPr/>
        </p:nvSpPr>
        <p:spPr bwMode="auto">
          <a:xfrm>
            <a:off x="914400" y="228600"/>
            <a:ext cx="731520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anose="02070309020205020404" pitchFamily="49" charset="0"/>
                <a:ea typeface="MS PGothic" pitchFamily="34" charset="-128"/>
                <a:cs typeface="Courier New" panose="02070309020205020404" pitchFamily="49" charset="0"/>
              </a:rPr>
              <a:t>scoresFor</a:t>
            </a:r>
            <a:r>
              <a:rPr kumimoji="0" lang="en-US" sz="36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itchFamily="18" charset="0"/>
                <a:ea typeface="MS PGothic" pitchFamily="34" charset="-128"/>
                <a:cs typeface="+mn-cs"/>
              </a:rPr>
              <a:t> at </a:t>
            </a:r>
            <a:r>
              <a:rPr kumimoji="0" lang="en-US" sz="3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itchFamily="18" charset="0"/>
                <a:ea typeface="MS PGothic" pitchFamily="34" charset="-128"/>
                <a:cs typeface="+mn-cs"/>
              </a:rPr>
              <a:t>1</a:t>
            </a:r>
            <a:r>
              <a:rPr kumimoji="0" lang="en-US" sz="36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itchFamily="18" charset="0"/>
                <a:ea typeface="MS PGothic" pitchFamily="34" charset="-128"/>
                <a:cs typeface="+mn-cs"/>
              </a:rPr>
              <a:t> ply…</a:t>
            </a:r>
            <a:endParaRPr kumimoji="0" lang="en-US" sz="36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mbria" pitchFamily="18" charset="0"/>
              <a:ea typeface="MS PGothic" pitchFamily="34" charset="-128"/>
              <a:cs typeface="+mn-cs"/>
            </a:endParaRPr>
          </a:p>
        </p:txBody>
      </p:sp>
      <p:sp>
        <p:nvSpPr>
          <p:cNvPr id="95" name="Oval 1108" descr="Dark vertical"/>
          <p:cNvSpPr>
            <a:spLocks noChangeArrowheads="1"/>
          </p:cNvSpPr>
          <p:nvPr/>
        </p:nvSpPr>
        <p:spPr bwMode="auto">
          <a:xfrm>
            <a:off x="1992489" y="2137045"/>
            <a:ext cx="142516" cy="142516"/>
          </a:xfrm>
          <a:prstGeom prst="ellipse">
            <a:avLst/>
          </a:prstGeom>
          <a:pattFill prst="dkVert">
            <a:fgClr>
              <a:srgbClr val="CD0329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96" name="Text Box 1114"/>
          <p:cNvSpPr txBox="1">
            <a:spLocks noChangeArrowheads="1"/>
          </p:cNvSpPr>
          <p:nvPr/>
        </p:nvSpPr>
        <p:spPr bwMode="auto">
          <a:xfrm>
            <a:off x="762000" y="1676400"/>
            <a:ext cx="3113882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itchFamily="34" charset="0"/>
                <a:ea typeface="MS PGothic" pitchFamily="34" charset="-128"/>
                <a:cs typeface="+mn-cs"/>
              </a:rPr>
              <a:t>What </a:t>
            </a:r>
            <a:r>
              <a:rPr kumimoji="0" lang="en-US" sz="21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itchFamily="34" charset="0"/>
                <a:ea typeface="MS PGothic" pitchFamily="34" charset="-128"/>
                <a:cs typeface="+mn-cs"/>
              </a:rPr>
              <a:t>should </a:t>
            </a:r>
            <a:r>
              <a:rPr kumimoji="0" lang="en-US" sz="2100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anose="02070309020205020404" pitchFamily="49" charset="0"/>
                <a:ea typeface="MS PGothic" pitchFamily="34" charset="-128"/>
                <a:cs typeface="Courier New" panose="02070309020205020404" pitchFamily="49" charset="0"/>
              </a:rPr>
              <a:t>scoresFor</a:t>
            </a:r>
            <a:r>
              <a:rPr kumimoji="0" lang="en-US" sz="21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anose="02070309020205020404" pitchFamily="49" charset="0"/>
                <a:ea typeface="MS PGothic" pitchFamily="34" charset="-128"/>
                <a:cs typeface="Courier New" panose="02070309020205020404" pitchFamily="49" charset="0"/>
              </a:rPr>
              <a:t> </a:t>
            </a:r>
            <a:r>
              <a:rPr kumimoji="0" lang="en-US" sz="21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itchFamily="34" charset="0"/>
                <a:ea typeface="MS PGothic" pitchFamily="34" charset="-128"/>
                <a:cs typeface="+mn-cs"/>
              </a:rPr>
              <a:t>return for       with </a:t>
            </a:r>
            <a:r>
              <a:rPr kumimoji="0" lang="en-US" sz="21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itchFamily="34" charset="0"/>
                <a:ea typeface="MS PGothic" pitchFamily="34" charset="-128"/>
                <a:cs typeface="+mn-cs"/>
              </a:rPr>
              <a:t>ply == 1</a:t>
            </a:r>
            <a:endParaRPr kumimoji="0" lang="en-US" sz="2100" b="1" i="1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93" name="Text Box 1112"/>
          <p:cNvSpPr txBox="1">
            <a:spLocks noChangeArrowheads="1"/>
          </p:cNvSpPr>
          <p:nvPr/>
        </p:nvSpPr>
        <p:spPr bwMode="auto">
          <a:xfrm>
            <a:off x="5100638" y="6022888"/>
            <a:ext cx="3200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itchFamily="49" charset="0"/>
                <a:ea typeface="MS PGothic" pitchFamily="34" charset="-128"/>
                <a:cs typeface="+mn-cs"/>
              </a:rPr>
              <a:t>o1.scoresFor</a:t>
            </a:r>
            <a:r>
              <a:rPr kumimoji="0" lang="en-US" sz="10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itchFamily="49" charset="0"/>
                <a:ea typeface="MS PGothic" pitchFamily="34" charset="-128"/>
                <a:cs typeface="+mn-cs"/>
              </a:rPr>
              <a:t>( </a:t>
            </a:r>
            <a:r>
              <a:rPr kumimoji="0" lang="en-US" sz="10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itchFamily="49" charset="0"/>
                <a:ea typeface="MS PGothic" pitchFamily="34" charset="-128"/>
                <a:cs typeface="+mn-cs"/>
              </a:rPr>
              <a:t>b2 </a:t>
            </a:r>
            <a:r>
              <a:rPr kumimoji="0" lang="en-US" sz="10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itchFamily="49" charset="0"/>
                <a:ea typeface="MS PGothic" pitchFamily="34" charset="-128"/>
                <a:cs typeface="+mn-cs"/>
              </a:rPr>
              <a:t>)</a:t>
            </a:r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" name="Ink 1"/>
              <p14:cNvContentPartPr/>
              <p14:nvPr/>
            </p14:nvContentPartPr>
            <p14:xfrm>
              <a:off x="4971600" y="1739160"/>
              <a:ext cx="3224520" cy="2224080"/>
            </p14:xfrm>
          </p:contentPart>
        </mc:Choice>
        <mc:Fallback xmlns="">
          <p:pic>
            <p:nvPicPr>
              <p:cNvPr id="2" name="Ink 1"/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955760" y="1723320"/>
                <a:ext cx="3250800" cy="22460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7528202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507" name="Group 50"/>
          <p:cNvGrpSpPr>
            <a:grpSpLocks/>
          </p:cNvGrpSpPr>
          <p:nvPr>
            <p:custDataLst>
              <p:tags r:id="rId1"/>
            </p:custDataLst>
          </p:nvPr>
        </p:nvGrpSpPr>
        <p:grpSpPr bwMode="auto">
          <a:xfrm>
            <a:off x="647700" y="5710238"/>
            <a:ext cx="531813" cy="615950"/>
            <a:chOff x="2928" y="1051"/>
            <a:chExt cx="840" cy="957"/>
          </a:xfrm>
        </p:grpSpPr>
        <p:sp>
          <p:nvSpPr>
            <p:cNvPr id="21619" name="Freeform 51"/>
            <p:cNvSpPr>
              <a:spLocks/>
            </p:cNvSpPr>
            <p:nvPr>
              <p:custDataLst>
                <p:tags r:id="rId2"/>
              </p:custDataLst>
            </p:nvPr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24 w 1048"/>
                <a:gd name="T1" fmla="*/ 21 h 250"/>
                <a:gd name="T2" fmla="*/ 42 w 1048"/>
                <a:gd name="T3" fmla="*/ 83 h 250"/>
                <a:gd name="T4" fmla="*/ 43 w 1048"/>
                <a:gd name="T5" fmla="*/ 111 h 250"/>
                <a:gd name="T6" fmla="*/ 46 w 1048"/>
                <a:gd name="T7" fmla="*/ 126 h 250"/>
                <a:gd name="T8" fmla="*/ 48 w 1048"/>
                <a:gd name="T9" fmla="*/ 167 h 250"/>
                <a:gd name="T10" fmla="*/ 33 w 1048"/>
                <a:gd name="T11" fmla="*/ 236 h 250"/>
                <a:gd name="T12" fmla="*/ 4 w 1048"/>
                <a:gd name="T13" fmla="*/ 216 h 250"/>
                <a:gd name="T14" fmla="*/ 0 w 1048"/>
                <a:gd name="T15" fmla="*/ 195 h 250"/>
                <a:gd name="T16" fmla="*/ 2 w 1048"/>
                <a:gd name="T17" fmla="*/ 161 h 250"/>
                <a:gd name="T18" fmla="*/ 4 w 1048"/>
                <a:gd name="T19" fmla="*/ 125 h 250"/>
                <a:gd name="T20" fmla="*/ 9 w 1048"/>
                <a:gd name="T21" fmla="*/ 76 h 250"/>
                <a:gd name="T22" fmla="*/ 13 w 1048"/>
                <a:gd name="T23" fmla="*/ 55 h 250"/>
                <a:gd name="T24" fmla="*/ 15 w 1048"/>
                <a:gd name="T25" fmla="*/ 28 h 250"/>
                <a:gd name="T26" fmla="*/ 17 w 1048"/>
                <a:gd name="T27" fmla="*/ 14 h 250"/>
                <a:gd name="T28" fmla="*/ 22 w 1048"/>
                <a:gd name="T29" fmla="*/ 28 h 250"/>
                <a:gd name="T30" fmla="*/ 24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MS PGothic" pitchFamily="34" charset="-128"/>
                <a:cs typeface="+mn-cs"/>
              </a:endParaRPr>
            </a:p>
          </p:txBody>
        </p:sp>
        <p:sp>
          <p:nvSpPr>
            <p:cNvPr id="21620" name="Oval 52"/>
            <p:cNvSpPr>
              <a:spLocks noChangeArrowheads="1"/>
            </p:cNvSpPr>
            <p:nvPr>
              <p:custDataLst>
                <p:tags r:id="rId3"/>
              </p:custDataLst>
            </p:nvPr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MS PGothic" pitchFamily="34" charset="-128"/>
                <a:cs typeface="+mn-cs"/>
              </a:endParaRPr>
            </a:p>
          </p:txBody>
        </p:sp>
        <p:sp>
          <p:nvSpPr>
            <p:cNvPr id="21621" name="Oval 53"/>
            <p:cNvSpPr>
              <a:spLocks noChangeArrowheads="1"/>
            </p:cNvSpPr>
            <p:nvPr>
              <p:custDataLst>
                <p:tags r:id="rId4"/>
              </p:custDataLst>
            </p:nvPr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MS PGothic" pitchFamily="34" charset="-128"/>
                <a:cs typeface="+mn-cs"/>
              </a:endParaRPr>
            </a:p>
          </p:txBody>
        </p:sp>
        <p:sp>
          <p:nvSpPr>
            <p:cNvPr id="21622" name="Oval 54"/>
            <p:cNvSpPr>
              <a:spLocks noChangeArrowheads="1"/>
            </p:cNvSpPr>
            <p:nvPr>
              <p:custDataLst>
                <p:tags r:id="rId5"/>
              </p:custDataLst>
            </p:nvPr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MS PGothic" pitchFamily="34" charset="-128"/>
                <a:cs typeface="+mn-cs"/>
              </a:endParaRPr>
            </a:p>
          </p:txBody>
        </p:sp>
        <p:sp>
          <p:nvSpPr>
            <p:cNvPr id="21623" name="Oval 55"/>
            <p:cNvSpPr>
              <a:spLocks noChangeArrowheads="1"/>
            </p:cNvSpPr>
            <p:nvPr>
              <p:custDataLst>
                <p:tags r:id="rId6"/>
              </p:custDataLst>
            </p:nvPr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MS PGothic" pitchFamily="34" charset="-128"/>
                <a:cs typeface="+mn-cs"/>
              </a:endParaRPr>
            </a:p>
          </p:txBody>
        </p:sp>
        <p:sp>
          <p:nvSpPr>
            <p:cNvPr id="21624" name="Oval 56"/>
            <p:cNvSpPr>
              <a:spLocks noChangeArrowheads="1"/>
            </p:cNvSpPr>
            <p:nvPr>
              <p:custDataLst>
                <p:tags r:id="rId7"/>
              </p:custDataLst>
            </p:nvPr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MS PGothic" pitchFamily="34" charset="-128"/>
                <a:cs typeface="+mn-cs"/>
              </a:endParaRPr>
            </a:p>
          </p:txBody>
        </p:sp>
        <p:sp>
          <p:nvSpPr>
            <p:cNvPr id="21625" name="Oval 57"/>
            <p:cNvSpPr>
              <a:spLocks noChangeArrowheads="1"/>
            </p:cNvSpPr>
            <p:nvPr>
              <p:custDataLst>
                <p:tags r:id="rId8"/>
              </p:custDataLst>
            </p:nvPr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MS PGothic" pitchFamily="34" charset="-128"/>
                <a:cs typeface="+mn-cs"/>
              </a:endParaRPr>
            </a:p>
          </p:txBody>
        </p:sp>
        <p:sp>
          <p:nvSpPr>
            <p:cNvPr id="21626" name="Oval 58"/>
            <p:cNvSpPr>
              <a:spLocks noChangeArrowheads="1"/>
            </p:cNvSpPr>
            <p:nvPr>
              <p:custDataLst>
                <p:tags r:id="rId9"/>
              </p:custDataLst>
            </p:nvPr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MS PGothic" pitchFamily="34" charset="-128"/>
                <a:cs typeface="+mn-cs"/>
              </a:endParaRPr>
            </a:p>
          </p:txBody>
        </p:sp>
        <p:sp>
          <p:nvSpPr>
            <p:cNvPr id="21627" name="AutoShape 59"/>
            <p:cNvSpPr>
              <a:spLocks noChangeArrowheads="1"/>
            </p:cNvSpPr>
            <p:nvPr>
              <p:custDataLst>
                <p:tags r:id="rId10"/>
              </p:custDataLst>
            </p:nvPr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MS PGothic" pitchFamily="34" charset="-128"/>
                <a:cs typeface="+mn-cs"/>
              </a:endParaRPr>
            </a:p>
          </p:txBody>
        </p:sp>
        <p:sp>
          <p:nvSpPr>
            <p:cNvPr id="21628" name="Freeform 60"/>
            <p:cNvSpPr>
              <a:spLocks/>
            </p:cNvSpPr>
            <p:nvPr>
              <p:custDataLst>
                <p:tags r:id="rId11"/>
              </p:custDataLst>
            </p:nvPr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MS PGothic" pitchFamily="34" charset="-128"/>
                <a:cs typeface="+mn-cs"/>
              </a:endParaRPr>
            </a:p>
          </p:txBody>
        </p:sp>
        <p:sp>
          <p:nvSpPr>
            <p:cNvPr id="21629" name="Freeform 61"/>
            <p:cNvSpPr>
              <a:spLocks/>
            </p:cNvSpPr>
            <p:nvPr>
              <p:custDataLst>
                <p:tags r:id="rId12"/>
              </p:custDataLst>
            </p:nvPr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MS PGothic" pitchFamily="34" charset="-128"/>
                <a:cs typeface="+mn-cs"/>
              </a:endParaRPr>
            </a:p>
          </p:txBody>
        </p:sp>
        <p:sp>
          <p:nvSpPr>
            <p:cNvPr id="21630" name="Freeform 62"/>
            <p:cNvSpPr>
              <a:spLocks/>
            </p:cNvSpPr>
            <p:nvPr>
              <p:custDataLst>
                <p:tags r:id="rId13"/>
              </p:custDataLst>
            </p:nvPr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MS PGothic" pitchFamily="34" charset="-128"/>
                <a:cs typeface="+mn-cs"/>
              </a:endParaRPr>
            </a:p>
          </p:txBody>
        </p:sp>
        <p:sp>
          <p:nvSpPr>
            <p:cNvPr id="21631" name="Freeform 63"/>
            <p:cNvSpPr>
              <a:spLocks/>
            </p:cNvSpPr>
            <p:nvPr>
              <p:custDataLst>
                <p:tags r:id="rId14"/>
              </p:custDataLst>
            </p:nvPr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MS PGothic" pitchFamily="34" charset="-128"/>
                <a:cs typeface="+mn-cs"/>
              </a:endParaRPr>
            </a:p>
          </p:txBody>
        </p:sp>
      </p:grpSp>
      <p:sp>
        <p:nvSpPr>
          <p:cNvPr id="21508" name="Text Box 71"/>
          <p:cNvSpPr txBox="1">
            <a:spLocks noChangeArrowheads="1"/>
          </p:cNvSpPr>
          <p:nvPr/>
        </p:nvSpPr>
        <p:spPr bwMode="auto">
          <a:xfrm>
            <a:off x="211138" y="6329363"/>
            <a:ext cx="13716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0" i="0" u="none" strike="noStrike" kern="1200" cap="none" spc="0" normalizeH="0" baseline="0" noProof="0">
                <a:ln>
                  <a:noFill/>
                </a:ln>
                <a:solidFill>
                  <a:srgbClr val="06961A"/>
                </a:solidFill>
                <a:effectLst/>
                <a:uLnTx/>
                <a:uFillTx/>
                <a:latin typeface="Comic Sans MS" pitchFamily="66" charset="0"/>
                <a:ea typeface="MS PGothic" pitchFamily="34" charset="-128"/>
                <a:cs typeface="+mn-cs"/>
              </a:rPr>
              <a:t>What about 3-ply?</a:t>
            </a:r>
          </a:p>
        </p:txBody>
      </p:sp>
      <p:sp>
        <p:nvSpPr>
          <p:cNvPr id="21510" name="Oval 1108" descr="Dark vertical"/>
          <p:cNvSpPr>
            <a:spLocks noChangeArrowheads="1"/>
          </p:cNvSpPr>
          <p:nvPr/>
        </p:nvSpPr>
        <p:spPr bwMode="auto">
          <a:xfrm>
            <a:off x="6796088" y="393700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1514" name="Rectangle 1046"/>
          <p:cNvSpPr>
            <a:spLocks noChangeArrowheads="1"/>
          </p:cNvSpPr>
          <p:nvPr/>
        </p:nvSpPr>
        <p:spPr bwMode="auto">
          <a:xfrm>
            <a:off x="5448300" y="3883025"/>
            <a:ext cx="2835275" cy="32385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5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" charset="0"/>
                <a:ea typeface="MS PGothic" pitchFamily="34" charset="-128"/>
                <a:cs typeface="+mn-cs"/>
              </a:rPr>
              <a:t> </a:t>
            </a:r>
            <a:r>
              <a:rPr kumimoji="0" lang="en-US" sz="1500" b="1" i="1" u="none" strike="noStrike" kern="1200" cap="none" spc="0" normalizeH="0" baseline="0" noProof="0">
                <a:ln>
                  <a:noFill/>
                </a:ln>
                <a:solidFill>
                  <a:srgbClr val="06961A"/>
                </a:solidFill>
                <a:effectLst/>
                <a:uLnTx/>
                <a:uFillTx/>
                <a:latin typeface="Calibri" pitchFamily="34" charset="0"/>
                <a:ea typeface="MS PGothic" pitchFamily="34" charset="-128"/>
                <a:cs typeface="+mn-cs"/>
              </a:rPr>
              <a:t>2-ply means 2 moves are made!</a:t>
            </a:r>
            <a:r>
              <a:rPr kumimoji="0" lang="en-US" sz="1500" b="0" i="0" u="none" strike="noStrike" kern="1200" cap="none" spc="0" normalizeH="0" baseline="0" noProof="0">
                <a:ln>
                  <a:noFill/>
                </a:ln>
                <a:solidFill>
                  <a:srgbClr val="06961A"/>
                </a:solidFill>
                <a:effectLst/>
                <a:uLnTx/>
                <a:uFillTx/>
                <a:latin typeface="Calibri" pitchFamily="34" charset="0"/>
                <a:ea typeface="MS PGothic" pitchFamily="34" charset="-128"/>
                <a:cs typeface="+mn-cs"/>
              </a:rPr>
              <a:t> </a:t>
            </a:r>
          </a:p>
        </p:txBody>
      </p:sp>
      <p:sp>
        <p:nvSpPr>
          <p:cNvPr id="21515" name="Text Box 1111"/>
          <p:cNvSpPr txBox="1">
            <a:spLocks noChangeArrowheads="1"/>
          </p:cNvSpPr>
          <p:nvPr/>
        </p:nvSpPr>
        <p:spPr bwMode="auto">
          <a:xfrm>
            <a:off x="5359400" y="1447800"/>
            <a:ext cx="2582863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MS PGothic" pitchFamily="34" charset="-128"/>
                <a:cs typeface="+mn-cs"/>
              </a:rPr>
              <a:t>2-ply scores for </a:t>
            </a:r>
          </a:p>
        </p:txBody>
      </p:sp>
      <p:sp>
        <p:nvSpPr>
          <p:cNvPr id="21516" name="Oval 1050"/>
          <p:cNvSpPr>
            <a:spLocks noChangeArrowheads="1"/>
          </p:cNvSpPr>
          <p:nvPr/>
        </p:nvSpPr>
        <p:spPr bwMode="auto">
          <a:xfrm>
            <a:off x="5548313" y="4283075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1517" name="Oval 1051" descr="Dark vertical"/>
          <p:cNvSpPr>
            <a:spLocks noChangeArrowheads="1"/>
          </p:cNvSpPr>
          <p:nvPr/>
        </p:nvSpPr>
        <p:spPr bwMode="auto">
          <a:xfrm>
            <a:off x="5548313" y="4645025"/>
            <a:ext cx="304800" cy="304800"/>
          </a:xfrm>
          <a:prstGeom prst="ellipse">
            <a:avLst/>
          </a:prstGeom>
          <a:pattFill prst="dkVert">
            <a:fgClr>
              <a:srgbClr val="CD0329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1518" name="Oval 1052"/>
          <p:cNvSpPr>
            <a:spLocks noChangeArrowheads="1"/>
          </p:cNvSpPr>
          <p:nvPr/>
        </p:nvSpPr>
        <p:spPr bwMode="auto">
          <a:xfrm>
            <a:off x="5548313" y="5008563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1519" name="Oval 1053" descr="Dark vertical"/>
          <p:cNvSpPr>
            <a:spLocks noChangeArrowheads="1"/>
          </p:cNvSpPr>
          <p:nvPr/>
        </p:nvSpPr>
        <p:spPr bwMode="auto">
          <a:xfrm>
            <a:off x="5548313" y="5372100"/>
            <a:ext cx="304800" cy="304800"/>
          </a:xfrm>
          <a:prstGeom prst="ellipse">
            <a:avLst/>
          </a:prstGeom>
          <a:pattFill prst="dkVert">
            <a:fgClr>
              <a:srgbClr val="CD0329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1520" name="Oval 1054"/>
          <p:cNvSpPr>
            <a:spLocks noChangeArrowheads="1"/>
          </p:cNvSpPr>
          <p:nvPr/>
        </p:nvSpPr>
        <p:spPr bwMode="auto">
          <a:xfrm>
            <a:off x="5548313" y="5735638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1521" name="Oval 1055"/>
          <p:cNvSpPr>
            <a:spLocks noChangeArrowheads="1"/>
          </p:cNvSpPr>
          <p:nvPr/>
        </p:nvSpPr>
        <p:spPr bwMode="auto">
          <a:xfrm>
            <a:off x="5548313" y="6099175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1522" name="Oval 1056"/>
          <p:cNvSpPr>
            <a:spLocks noChangeArrowheads="1"/>
          </p:cNvSpPr>
          <p:nvPr/>
        </p:nvSpPr>
        <p:spPr bwMode="auto">
          <a:xfrm>
            <a:off x="5929313" y="428307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1523" name="Oval 1057"/>
          <p:cNvSpPr>
            <a:spLocks noChangeArrowheads="1"/>
          </p:cNvSpPr>
          <p:nvPr/>
        </p:nvSpPr>
        <p:spPr bwMode="auto">
          <a:xfrm>
            <a:off x="5929313" y="464502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1524" name="Oval 1058"/>
          <p:cNvSpPr>
            <a:spLocks noChangeArrowheads="1"/>
          </p:cNvSpPr>
          <p:nvPr/>
        </p:nvSpPr>
        <p:spPr bwMode="auto">
          <a:xfrm>
            <a:off x="5929313" y="5008563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1525" name="Oval 1059"/>
          <p:cNvSpPr>
            <a:spLocks noChangeArrowheads="1"/>
          </p:cNvSpPr>
          <p:nvPr/>
        </p:nvSpPr>
        <p:spPr bwMode="auto">
          <a:xfrm>
            <a:off x="5929313" y="537210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1526" name="Oval 1060"/>
          <p:cNvSpPr>
            <a:spLocks noChangeArrowheads="1"/>
          </p:cNvSpPr>
          <p:nvPr/>
        </p:nvSpPr>
        <p:spPr bwMode="auto">
          <a:xfrm>
            <a:off x="5929313" y="5735638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1527" name="Oval 1061"/>
          <p:cNvSpPr>
            <a:spLocks noChangeArrowheads="1"/>
          </p:cNvSpPr>
          <p:nvPr/>
        </p:nvSpPr>
        <p:spPr bwMode="auto">
          <a:xfrm>
            <a:off x="6310313" y="428307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1528" name="Oval 1062"/>
          <p:cNvSpPr>
            <a:spLocks noChangeArrowheads="1"/>
          </p:cNvSpPr>
          <p:nvPr/>
        </p:nvSpPr>
        <p:spPr bwMode="auto">
          <a:xfrm>
            <a:off x="6310313" y="464502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1529" name="Oval 1063"/>
          <p:cNvSpPr>
            <a:spLocks noChangeArrowheads="1"/>
          </p:cNvSpPr>
          <p:nvPr/>
        </p:nvSpPr>
        <p:spPr bwMode="auto">
          <a:xfrm>
            <a:off x="6310313" y="5008563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1530" name="Oval 1064"/>
          <p:cNvSpPr>
            <a:spLocks noChangeArrowheads="1"/>
          </p:cNvSpPr>
          <p:nvPr/>
        </p:nvSpPr>
        <p:spPr bwMode="auto">
          <a:xfrm>
            <a:off x="6310313" y="537210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1531" name="Oval 1065"/>
          <p:cNvSpPr>
            <a:spLocks noChangeArrowheads="1"/>
          </p:cNvSpPr>
          <p:nvPr/>
        </p:nvSpPr>
        <p:spPr bwMode="auto">
          <a:xfrm>
            <a:off x="7069138" y="573405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1532" name="Oval 1066"/>
          <p:cNvSpPr>
            <a:spLocks noChangeArrowheads="1"/>
          </p:cNvSpPr>
          <p:nvPr/>
        </p:nvSpPr>
        <p:spPr bwMode="auto">
          <a:xfrm>
            <a:off x="6691313" y="428307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1533" name="Oval 1067"/>
          <p:cNvSpPr>
            <a:spLocks noChangeArrowheads="1"/>
          </p:cNvSpPr>
          <p:nvPr/>
        </p:nvSpPr>
        <p:spPr bwMode="auto">
          <a:xfrm>
            <a:off x="6691313" y="464502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1534" name="Oval 1068"/>
          <p:cNvSpPr>
            <a:spLocks noChangeArrowheads="1"/>
          </p:cNvSpPr>
          <p:nvPr/>
        </p:nvSpPr>
        <p:spPr bwMode="auto">
          <a:xfrm>
            <a:off x="6691313" y="5008563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1535" name="Oval 1069"/>
          <p:cNvSpPr>
            <a:spLocks noChangeArrowheads="1"/>
          </p:cNvSpPr>
          <p:nvPr/>
        </p:nvSpPr>
        <p:spPr bwMode="auto">
          <a:xfrm>
            <a:off x="6691313" y="537210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1536" name="Oval 1070"/>
          <p:cNvSpPr>
            <a:spLocks noChangeArrowheads="1"/>
          </p:cNvSpPr>
          <p:nvPr/>
        </p:nvSpPr>
        <p:spPr bwMode="auto">
          <a:xfrm>
            <a:off x="6691313" y="573563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1537" name="Oval 1071"/>
          <p:cNvSpPr>
            <a:spLocks noChangeArrowheads="1"/>
          </p:cNvSpPr>
          <p:nvPr/>
        </p:nvSpPr>
        <p:spPr bwMode="auto">
          <a:xfrm>
            <a:off x="7072313" y="428307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1538" name="Oval 1072"/>
          <p:cNvSpPr>
            <a:spLocks noChangeArrowheads="1"/>
          </p:cNvSpPr>
          <p:nvPr/>
        </p:nvSpPr>
        <p:spPr bwMode="auto">
          <a:xfrm>
            <a:off x="7072313" y="464502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1539" name="Oval 1073"/>
          <p:cNvSpPr>
            <a:spLocks noChangeArrowheads="1"/>
          </p:cNvSpPr>
          <p:nvPr/>
        </p:nvSpPr>
        <p:spPr bwMode="auto">
          <a:xfrm>
            <a:off x="7072313" y="5008563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1540" name="Oval 1074"/>
          <p:cNvSpPr>
            <a:spLocks noChangeArrowheads="1"/>
          </p:cNvSpPr>
          <p:nvPr/>
        </p:nvSpPr>
        <p:spPr bwMode="auto">
          <a:xfrm>
            <a:off x="7072313" y="537210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1541" name="Oval 1075"/>
          <p:cNvSpPr>
            <a:spLocks noChangeArrowheads="1"/>
          </p:cNvSpPr>
          <p:nvPr/>
        </p:nvSpPr>
        <p:spPr bwMode="auto">
          <a:xfrm>
            <a:off x="7072313" y="609917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1542" name="Oval 1076"/>
          <p:cNvSpPr>
            <a:spLocks noChangeArrowheads="1"/>
          </p:cNvSpPr>
          <p:nvPr/>
        </p:nvSpPr>
        <p:spPr bwMode="auto">
          <a:xfrm>
            <a:off x="7453313" y="428307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1543" name="Oval 1077"/>
          <p:cNvSpPr>
            <a:spLocks noChangeArrowheads="1"/>
          </p:cNvSpPr>
          <p:nvPr/>
        </p:nvSpPr>
        <p:spPr bwMode="auto">
          <a:xfrm>
            <a:off x="7453313" y="464502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1544" name="Oval 1078"/>
          <p:cNvSpPr>
            <a:spLocks noChangeArrowheads="1"/>
          </p:cNvSpPr>
          <p:nvPr/>
        </p:nvSpPr>
        <p:spPr bwMode="auto">
          <a:xfrm>
            <a:off x="7453313" y="5008563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1545" name="Oval 1079"/>
          <p:cNvSpPr>
            <a:spLocks noChangeArrowheads="1"/>
          </p:cNvSpPr>
          <p:nvPr/>
        </p:nvSpPr>
        <p:spPr bwMode="auto">
          <a:xfrm>
            <a:off x="7453313" y="537210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1546" name="Oval 1080"/>
          <p:cNvSpPr>
            <a:spLocks noChangeArrowheads="1"/>
          </p:cNvSpPr>
          <p:nvPr/>
        </p:nvSpPr>
        <p:spPr bwMode="auto">
          <a:xfrm>
            <a:off x="7453313" y="573563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1547" name="Oval 1081"/>
          <p:cNvSpPr>
            <a:spLocks noChangeArrowheads="1"/>
          </p:cNvSpPr>
          <p:nvPr/>
        </p:nvSpPr>
        <p:spPr bwMode="auto">
          <a:xfrm>
            <a:off x="7834313" y="428307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1548" name="Oval 1082"/>
          <p:cNvSpPr>
            <a:spLocks noChangeArrowheads="1"/>
          </p:cNvSpPr>
          <p:nvPr/>
        </p:nvSpPr>
        <p:spPr bwMode="auto">
          <a:xfrm>
            <a:off x="7834313" y="464502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1549" name="Oval 1083"/>
          <p:cNvSpPr>
            <a:spLocks noChangeArrowheads="1"/>
          </p:cNvSpPr>
          <p:nvPr/>
        </p:nvSpPr>
        <p:spPr bwMode="auto">
          <a:xfrm>
            <a:off x="7834313" y="5008563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1550" name="Oval 1084"/>
          <p:cNvSpPr>
            <a:spLocks noChangeArrowheads="1"/>
          </p:cNvSpPr>
          <p:nvPr/>
        </p:nvSpPr>
        <p:spPr bwMode="auto">
          <a:xfrm>
            <a:off x="7834313" y="537210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1551" name="Oval 1085"/>
          <p:cNvSpPr>
            <a:spLocks noChangeArrowheads="1"/>
          </p:cNvSpPr>
          <p:nvPr/>
        </p:nvSpPr>
        <p:spPr bwMode="auto">
          <a:xfrm>
            <a:off x="7834313" y="573563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1552" name="Oval 1086"/>
          <p:cNvSpPr>
            <a:spLocks noChangeArrowheads="1"/>
          </p:cNvSpPr>
          <p:nvPr/>
        </p:nvSpPr>
        <p:spPr bwMode="auto">
          <a:xfrm>
            <a:off x="7834313" y="6099175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1553" name="Rectangle 1087"/>
          <p:cNvSpPr>
            <a:spLocks noChangeArrowheads="1"/>
          </p:cNvSpPr>
          <p:nvPr/>
        </p:nvSpPr>
        <p:spPr bwMode="auto">
          <a:xfrm>
            <a:off x="5487988" y="4198938"/>
            <a:ext cx="2714625" cy="2278062"/>
          </a:xfrm>
          <a:prstGeom prst="rect">
            <a:avLst/>
          </a:prstGeom>
          <a:noFill/>
          <a:ln w="28575">
            <a:solidFill>
              <a:srgbClr val="008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1554" name="Oval 1102" descr="Dark vertical"/>
          <p:cNvSpPr>
            <a:spLocks noChangeArrowheads="1"/>
          </p:cNvSpPr>
          <p:nvPr/>
        </p:nvSpPr>
        <p:spPr bwMode="auto">
          <a:xfrm>
            <a:off x="5938838" y="6107113"/>
            <a:ext cx="304800" cy="304800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1555" name="Oval 1103" descr="Dark vertical"/>
          <p:cNvSpPr>
            <a:spLocks noChangeArrowheads="1"/>
          </p:cNvSpPr>
          <p:nvPr/>
        </p:nvSpPr>
        <p:spPr bwMode="auto">
          <a:xfrm>
            <a:off x="6319838" y="6107113"/>
            <a:ext cx="304800" cy="304800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1556" name="Oval 1104" descr="Dark vertical"/>
          <p:cNvSpPr>
            <a:spLocks noChangeArrowheads="1"/>
          </p:cNvSpPr>
          <p:nvPr/>
        </p:nvSpPr>
        <p:spPr bwMode="auto">
          <a:xfrm>
            <a:off x="6700838" y="6107113"/>
            <a:ext cx="304800" cy="304800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1557" name="Oval 1105" descr="Dark vertical"/>
          <p:cNvSpPr>
            <a:spLocks noChangeArrowheads="1"/>
          </p:cNvSpPr>
          <p:nvPr/>
        </p:nvSpPr>
        <p:spPr bwMode="auto">
          <a:xfrm>
            <a:off x="6313488" y="5738813"/>
            <a:ext cx="304800" cy="304800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1558" name="Oval 1106"/>
          <p:cNvSpPr>
            <a:spLocks noChangeArrowheads="1"/>
          </p:cNvSpPr>
          <p:nvPr/>
        </p:nvSpPr>
        <p:spPr bwMode="auto">
          <a:xfrm>
            <a:off x="7453313" y="6092825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1559" name="Oval 1108" descr="Dark vertical"/>
          <p:cNvSpPr>
            <a:spLocks noChangeArrowheads="1"/>
          </p:cNvSpPr>
          <p:nvPr/>
        </p:nvSpPr>
        <p:spPr bwMode="auto">
          <a:xfrm>
            <a:off x="4878388" y="4656138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1560" name="Text Box 1109"/>
          <p:cNvSpPr txBox="1">
            <a:spLocks noChangeArrowheads="1"/>
          </p:cNvSpPr>
          <p:nvPr/>
        </p:nvSpPr>
        <p:spPr bwMode="auto">
          <a:xfrm>
            <a:off x="4652963" y="5037138"/>
            <a:ext cx="758825" cy="554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5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itchFamily="34" charset="0"/>
                <a:ea typeface="MS PGothic" pitchFamily="34" charset="-128"/>
                <a:cs typeface="+mn-cs"/>
              </a:rPr>
              <a:t>to move</a:t>
            </a:r>
          </a:p>
        </p:txBody>
      </p:sp>
      <p:sp>
        <p:nvSpPr>
          <p:cNvPr id="21561" name="Line 1121"/>
          <p:cNvSpPr>
            <a:spLocks noChangeShapeType="1"/>
          </p:cNvSpPr>
          <p:nvPr/>
        </p:nvSpPr>
        <p:spPr bwMode="auto">
          <a:xfrm flipH="1">
            <a:off x="7980363" y="3673475"/>
            <a:ext cx="6350" cy="244475"/>
          </a:xfrm>
          <a:prstGeom prst="line">
            <a:avLst/>
          </a:prstGeom>
          <a:noFill/>
          <a:ln w="952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1562" name="Oval 1108" descr="Dark vertical"/>
          <p:cNvSpPr>
            <a:spLocks noChangeArrowheads="1"/>
          </p:cNvSpPr>
          <p:nvPr/>
        </p:nvSpPr>
        <p:spPr bwMode="auto">
          <a:xfrm>
            <a:off x="5535613" y="3317875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1563" name="Oval 1108" descr="Dark vertical"/>
          <p:cNvSpPr>
            <a:spLocks noChangeArrowheads="1"/>
          </p:cNvSpPr>
          <p:nvPr/>
        </p:nvSpPr>
        <p:spPr bwMode="auto">
          <a:xfrm>
            <a:off x="5916613" y="3317875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1564" name="Oval 1108" descr="Dark vertical"/>
          <p:cNvSpPr>
            <a:spLocks noChangeArrowheads="1"/>
          </p:cNvSpPr>
          <p:nvPr/>
        </p:nvSpPr>
        <p:spPr bwMode="auto">
          <a:xfrm>
            <a:off x="6299200" y="3317875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1565" name="Oval 1108" descr="Dark vertical"/>
          <p:cNvSpPr>
            <a:spLocks noChangeArrowheads="1"/>
          </p:cNvSpPr>
          <p:nvPr/>
        </p:nvSpPr>
        <p:spPr bwMode="auto">
          <a:xfrm>
            <a:off x="7824788" y="3317875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1566" name="Oval 1108" descr="Dark vertical"/>
          <p:cNvSpPr>
            <a:spLocks noChangeArrowheads="1"/>
          </p:cNvSpPr>
          <p:nvPr/>
        </p:nvSpPr>
        <p:spPr bwMode="auto">
          <a:xfrm>
            <a:off x="6680200" y="3317875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1567" name="Oval 1108" descr="Dark vertical"/>
          <p:cNvSpPr>
            <a:spLocks noChangeArrowheads="1"/>
          </p:cNvSpPr>
          <p:nvPr/>
        </p:nvSpPr>
        <p:spPr bwMode="auto">
          <a:xfrm>
            <a:off x="7062788" y="3317875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1568" name="Oval 1108" descr="Dark vertical"/>
          <p:cNvSpPr>
            <a:spLocks noChangeArrowheads="1"/>
          </p:cNvSpPr>
          <p:nvPr/>
        </p:nvSpPr>
        <p:spPr bwMode="auto">
          <a:xfrm>
            <a:off x="7443788" y="3317875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1569" name="Rectangle 229"/>
          <p:cNvSpPr>
            <a:spLocks noChangeArrowheads="1"/>
          </p:cNvSpPr>
          <p:nvPr/>
        </p:nvSpPr>
        <p:spPr bwMode="auto">
          <a:xfrm>
            <a:off x="5481638" y="2003425"/>
            <a:ext cx="357187" cy="592138"/>
          </a:xfrm>
          <a:prstGeom prst="rect">
            <a:avLst/>
          </a:prstGeom>
          <a:noFill/>
          <a:ln w="952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1570" name="Rectangle 230"/>
          <p:cNvSpPr>
            <a:spLocks noChangeArrowheads="1"/>
          </p:cNvSpPr>
          <p:nvPr/>
        </p:nvSpPr>
        <p:spPr bwMode="auto">
          <a:xfrm>
            <a:off x="5875338" y="2003425"/>
            <a:ext cx="358775" cy="592138"/>
          </a:xfrm>
          <a:prstGeom prst="rect">
            <a:avLst/>
          </a:prstGeom>
          <a:noFill/>
          <a:ln w="952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1571" name="Rectangle 231"/>
          <p:cNvSpPr>
            <a:spLocks noChangeArrowheads="1"/>
          </p:cNvSpPr>
          <p:nvPr/>
        </p:nvSpPr>
        <p:spPr bwMode="auto">
          <a:xfrm>
            <a:off x="6269038" y="2003425"/>
            <a:ext cx="358775" cy="592138"/>
          </a:xfrm>
          <a:prstGeom prst="rect">
            <a:avLst/>
          </a:prstGeom>
          <a:noFill/>
          <a:ln w="952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1572" name="Rectangle 232"/>
          <p:cNvSpPr>
            <a:spLocks noChangeArrowheads="1"/>
          </p:cNvSpPr>
          <p:nvPr/>
        </p:nvSpPr>
        <p:spPr bwMode="auto">
          <a:xfrm>
            <a:off x="6662738" y="2003425"/>
            <a:ext cx="358775" cy="592138"/>
          </a:xfrm>
          <a:prstGeom prst="rect">
            <a:avLst/>
          </a:prstGeom>
          <a:noFill/>
          <a:ln w="952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1573" name="Rectangle 233"/>
          <p:cNvSpPr>
            <a:spLocks noChangeArrowheads="1"/>
          </p:cNvSpPr>
          <p:nvPr/>
        </p:nvSpPr>
        <p:spPr bwMode="auto">
          <a:xfrm>
            <a:off x="7058025" y="2003425"/>
            <a:ext cx="357188" cy="592138"/>
          </a:xfrm>
          <a:prstGeom prst="rect">
            <a:avLst/>
          </a:prstGeom>
          <a:noFill/>
          <a:ln w="952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1574" name="Rectangle 234"/>
          <p:cNvSpPr>
            <a:spLocks noChangeArrowheads="1"/>
          </p:cNvSpPr>
          <p:nvPr/>
        </p:nvSpPr>
        <p:spPr bwMode="auto">
          <a:xfrm>
            <a:off x="7451725" y="2003425"/>
            <a:ext cx="358775" cy="592138"/>
          </a:xfrm>
          <a:prstGeom prst="rect">
            <a:avLst/>
          </a:prstGeom>
          <a:noFill/>
          <a:ln w="952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1575" name="Rectangle 235"/>
          <p:cNvSpPr>
            <a:spLocks noChangeArrowheads="1"/>
          </p:cNvSpPr>
          <p:nvPr/>
        </p:nvSpPr>
        <p:spPr bwMode="auto">
          <a:xfrm>
            <a:off x="7845425" y="2003425"/>
            <a:ext cx="358775" cy="592138"/>
          </a:xfrm>
          <a:prstGeom prst="rect">
            <a:avLst/>
          </a:prstGeom>
          <a:noFill/>
          <a:ln w="952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1576" name="Oval 1108" descr="Dark vertical"/>
          <p:cNvSpPr>
            <a:spLocks noChangeArrowheads="1"/>
          </p:cNvSpPr>
          <p:nvPr/>
        </p:nvSpPr>
        <p:spPr bwMode="auto">
          <a:xfrm>
            <a:off x="7851775" y="1525588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1577" name="Line 1121"/>
          <p:cNvSpPr>
            <a:spLocks noChangeShapeType="1"/>
          </p:cNvSpPr>
          <p:nvPr/>
        </p:nvSpPr>
        <p:spPr bwMode="auto">
          <a:xfrm flipH="1">
            <a:off x="5683250" y="3673475"/>
            <a:ext cx="6350" cy="244475"/>
          </a:xfrm>
          <a:prstGeom prst="line">
            <a:avLst/>
          </a:prstGeom>
          <a:noFill/>
          <a:ln w="952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1578" name="Line 1121"/>
          <p:cNvSpPr>
            <a:spLocks noChangeShapeType="1"/>
          </p:cNvSpPr>
          <p:nvPr/>
        </p:nvSpPr>
        <p:spPr bwMode="auto">
          <a:xfrm flipH="1">
            <a:off x="6065838" y="3673475"/>
            <a:ext cx="6350" cy="244475"/>
          </a:xfrm>
          <a:prstGeom prst="line">
            <a:avLst/>
          </a:prstGeom>
          <a:noFill/>
          <a:ln w="952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1579" name="Line 1121"/>
          <p:cNvSpPr>
            <a:spLocks noChangeShapeType="1"/>
          </p:cNvSpPr>
          <p:nvPr/>
        </p:nvSpPr>
        <p:spPr bwMode="auto">
          <a:xfrm flipH="1">
            <a:off x="6448425" y="3673475"/>
            <a:ext cx="6350" cy="244475"/>
          </a:xfrm>
          <a:prstGeom prst="line">
            <a:avLst/>
          </a:prstGeom>
          <a:noFill/>
          <a:ln w="952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1580" name="Line 1121"/>
          <p:cNvSpPr>
            <a:spLocks noChangeShapeType="1"/>
          </p:cNvSpPr>
          <p:nvPr/>
        </p:nvSpPr>
        <p:spPr bwMode="auto">
          <a:xfrm flipH="1">
            <a:off x="6831013" y="3673475"/>
            <a:ext cx="6350" cy="244475"/>
          </a:xfrm>
          <a:prstGeom prst="line">
            <a:avLst/>
          </a:prstGeom>
          <a:noFill/>
          <a:ln w="952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1581" name="Line 1121"/>
          <p:cNvSpPr>
            <a:spLocks noChangeShapeType="1"/>
          </p:cNvSpPr>
          <p:nvPr/>
        </p:nvSpPr>
        <p:spPr bwMode="auto">
          <a:xfrm flipH="1">
            <a:off x="7215188" y="3673475"/>
            <a:ext cx="6350" cy="244475"/>
          </a:xfrm>
          <a:prstGeom prst="line">
            <a:avLst/>
          </a:prstGeom>
          <a:noFill/>
          <a:ln w="952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1582" name="Line 1121"/>
          <p:cNvSpPr>
            <a:spLocks noChangeShapeType="1"/>
          </p:cNvSpPr>
          <p:nvPr/>
        </p:nvSpPr>
        <p:spPr bwMode="auto">
          <a:xfrm flipH="1">
            <a:off x="7597775" y="3673475"/>
            <a:ext cx="6350" cy="244475"/>
          </a:xfrm>
          <a:prstGeom prst="line">
            <a:avLst/>
          </a:prstGeom>
          <a:noFill/>
          <a:ln w="952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1583" name="Line 1121"/>
          <p:cNvSpPr>
            <a:spLocks noChangeShapeType="1"/>
          </p:cNvSpPr>
          <p:nvPr/>
        </p:nvSpPr>
        <p:spPr bwMode="auto">
          <a:xfrm flipH="1">
            <a:off x="7981950" y="3025775"/>
            <a:ext cx="6350" cy="244475"/>
          </a:xfrm>
          <a:prstGeom prst="line">
            <a:avLst/>
          </a:prstGeom>
          <a:noFill/>
          <a:ln w="952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1584" name="Line 1121"/>
          <p:cNvSpPr>
            <a:spLocks noChangeShapeType="1"/>
          </p:cNvSpPr>
          <p:nvPr/>
        </p:nvSpPr>
        <p:spPr bwMode="auto">
          <a:xfrm flipH="1">
            <a:off x="5684838" y="3025775"/>
            <a:ext cx="6350" cy="244475"/>
          </a:xfrm>
          <a:prstGeom prst="line">
            <a:avLst/>
          </a:prstGeom>
          <a:noFill/>
          <a:ln w="952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1585" name="Line 1121"/>
          <p:cNvSpPr>
            <a:spLocks noChangeShapeType="1"/>
          </p:cNvSpPr>
          <p:nvPr/>
        </p:nvSpPr>
        <p:spPr bwMode="auto">
          <a:xfrm flipH="1">
            <a:off x="6067425" y="3025775"/>
            <a:ext cx="6350" cy="244475"/>
          </a:xfrm>
          <a:prstGeom prst="line">
            <a:avLst/>
          </a:prstGeom>
          <a:noFill/>
          <a:ln w="952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1586" name="Line 1121"/>
          <p:cNvSpPr>
            <a:spLocks noChangeShapeType="1"/>
          </p:cNvSpPr>
          <p:nvPr/>
        </p:nvSpPr>
        <p:spPr bwMode="auto">
          <a:xfrm flipH="1">
            <a:off x="6450013" y="3025775"/>
            <a:ext cx="6350" cy="244475"/>
          </a:xfrm>
          <a:prstGeom prst="line">
            <a:avLst/>
          </a:prstGeom>
          <a:noFill/>
          <a:ln w="952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1587" name="Line 1121"/>
          <p:cNvSpPr>
            <a:spLocks noChangeShapeType="1"/>
          </p:cNvSpPr>
          <p:nvPr/>
        </p:nvSpPr>
        <p:spPr bwMode="auto">
          <a:xfrm flipH="1">
            <a:off x="6832600" y="3025775"/>
            <a:ext cx="6350" cy="244475"/>
          </a:xfrm>
          <a:prstGeom prst="line">
            <a:avLst/>
          </a:prstGeom>
          <a:noFill/>
          <a:ln w="952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1588" name="Line 1121"/>
          <p:cNvSpPr>
            <a:spLocks noChangeShapeType="1"/>
          </p:cNvSpPr>
          <p:nvPr/>
        </p:nvSpPr>
        <p:spPr bwMode="auto">
          <a:xfrm flipH="1">
            <a:off x="7215188" y="3025775"/>
            <a:ext cx="6350" cy="244475"/>
          </a:xfrm>
          <a:prstGeom prst="line">
            <a:avLst/>
          </a:prstGeom>
          <a:noFill/>
          <a:ln w="952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1589" name="Line 1121"/>
          <p:cNvSpPr>
            <a:spLocks noChangeShapeType="1"/>
          </p:cNvSpPr>
          <p:nvPr/>
        </p:nvSpPr>
        <p:spPr bwMode="auto">
          <a:xfrm flipH="1">
            <a:off x="7599363" y="3025775"/>
            <a:ext cx="6350" cy="244475"/>
          </a:xfrm>
          <a:prstGeom prst="line">
            <a:avLst/>
          </a:prstGeom>
          <a:noFill/>
          <a:ln w="952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1590" name="Line 1121"/>
          <p:cNvSpPr>
            <a:spLocks noChangeShapeType="1"/>
          </p:cNvSpPr>
          <p:nvPr/>
        </p:nvSpPr>
        <p:spPr bwMode="auto">
          <a:xfrm>
            <a:off x="5700713" y="3025775"/>
            <a:ext cx="354012" cy="244475"/>
          </a:xfrm>
          <a:prstGeom prst="line">
            <a:avLst/>
          </a:prstGeom>
          <a:noFill/>
          <a:ln w="952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1591" name="Line 1121"/>
          <p:cNvSpPr>
            <a:spLocks noChangeShapeType="1"/>
          </p:cNvSpPr>
          <p:nvPr/>
        </p:nvSpPr>
        <p:spPr bwMode="auto">
          <a:xfrm>
            <a:off x="5700713" y="3025775"/>
            <a:ext cx="747712" cy="244475"/>
          </a:xfrm>
          <a:prstGeom prst="line">
            <a:avLst/>
          </a:prstGeom>
          <a:noFill/>
          <a:ln w="952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1592" name="Line 1121"/>
          <p:cNvSpPr>
            <a:spLocks noChangeShapeType="1"/>
          </p:cNvSpPr>
          <p:nvPr/>
        </p:nvSpPr>
        <p:spPr bwMode="auto">
          <a:xfrm>
            <a:off x="6097588" y="3032125"/>
            <a:ext cx="354012" cy="244475"/>
          </a:xfrm>
          <a:prstGeom prst="line">
            <a:avLst/>
          </a:prstGeom>
          <a:noFill/>
          <a:ln w="952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1593" name="Line 1121"/>
          <p:cNvSpPr>
            <a:spLocks noChangeShapeType="1"/>
          </p:cNvSpPr>
          <p:nvPr/>
        </p:nvSpPr>
        <p:spPr bwMode="auto">
          <a:xfrm>
            <a:off x="6097588" y="3032125"/>
            <a:ext cx="747712" cy="244475"/>
          </a:xfrm>
          <a:prstGeom prst="line">
            <a:avLst/>
          </a:prstGeom>
          <a:noFill/>
          <a:ln w="952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1594" name="Line 1121"/>
          <p:cNvSpPr>
            <a:spLocks noChangeShapeType="1"/>
          </p:cNvSpPr>
          <p:nvPr/>
        </p:nvSpPr>
        <p:spPr bwMode="auto">
          <a:xfrm>
            <a:off x="6465888" y="3022600"/>
            <a:ext cx="354012" cy="244475"/>
          </a:xfrm>
          <a:prstGeom prst="line">
            <a:avLst/>
          </a:prstGeom>
          <a:noFill/>
          <a:ln w="952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1595" name="Line 1121"/>
          <p:cNvSpPr>
            <a:spLocks noChangeShapeType="1"/>
          </p:cNvSpPr>
          <p:nvPr/>
        </p:nvSpPr>
        <p:spPr bwMode="auto">
          <a:xfrm>
            <a:off x="6465888" y="3022600"/>
            <a:ext cx="747712" cy="244475"/>
          </a:xfrm>
          <a:prstGeom prst="line">
            <a:avLst/>
          </a:prstGeom>
          <a:noFill/>
          <a:ln w="952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1596" name="Line 1121"/>
          <p:cNvSpPr>
            <a:spLocks noChangeShapeType="1"/>
          </p:cNvSpPr>
          <p:nvPr/>
        </p:nvSpPr>
        <p:spPr bwMode="auto">
          <a:xfrm>
            <a:off x="6832600" y="3022600"/>
            <a:ext cx="352425" cy="244475"/>
          </a:xfrm>
          <a:prstGeom prst="line">
            <a:avLst/>
          </a:prstGeom>
          <a:noFill/>
          <a:ln w="952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1597" name="Line 1121"/>
          <p:cNvSpPr>
            <a:spLocks noChangeShapeType="1"/>
          </p:cNvSpPr>
          <p:nvPr/>
        </p:nvSpPr>
        <p:spPr bwMode="auto">
          <a:xfrm>
            <a:off x="6832600" y="3022600"/>
            <a:ext cx="747713" cy="244475"/>
          </a:xfrm>
          <a:prstGeom prst="line">
            <a:avLst/>
          </a:prstGeom>
          <a:noFill/>
          <a:ln w="952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1598" name="Line 1121"/>
          <p:cNvSpPr>
            <a:spLocks noChangeShapeType="1"/>
          </p:cNvSpPr>
          <p:nvPr/>
        </p:nvSpPr>
        <p:spPr bwMode="auto">
          <a:xfrm>
            <a:off x="7242175" y="3009900"/>
            <a:ext cx="352425" cy="244475"/>
          </a:xfrm>
          <a:prstGeom prst="line">
            <a:avLst/>
          </a:prstGeom>
          <a:noFill/>
          <a:ln w="952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1599" name="Line 1121"/>
          <p:cNvSpPr>
            <a:spLocks noChangeShapeType="1"/>
          </p:cNvSpPr>
          <p:nvPr/>
        </p:nvSpPr>
        <p:spPr bwMode="auto">
          <a:xfrm>
            <a:off x="7242175" y="3009900"/>
            <a:ext cx="747713" cy="244475"/>
          </a:xfrm>
          <a:prstGeom prst="line">
            <a:avLst/>
          </a:prstGeom>
          <a:noFill/>
          <a:ln w="952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1600" name="Line 1121"/>
          <p:cNvSpPr>
            <a:spLocks noChangeShapeType="1"/>
          </p:cNvSpPr>
          <p:nvPr/>
        </p:nvSpPr>
        <p:spPr bwMode="auto">
          <a:xfrm flipH="1">
            <a:off x="5664200" y="3044825"/>
            <a:ext cx="352425" cy="244475"/>
          </a:xfrm>
          <a:prstGeom prst="line">
            <a:avLst/>
          </a:prstGeom>
          <a:noFill/>
          <a:ln w="952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1601" name="Line 1121"/>
          <p:cNvSpPr>
            <a:spLocks noChangeShapeType="1"/>
          </p:cNvSpPr>
          <p:nvPr/>
        </p:nvSpPr>
        <p:spPr bwMode="auto">
          <a:xfrm flipH="1">
            <a:off x="5664200" y="3044825"/>
            <a:ext cx="747713" cy="244475"/>
          </a:xfrm>
          <a:prstGeom prst="line">
            <a:avLst/>
          </a:prstGeom>
          <a:noFill/>
          <a:ln w="952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1602" name="Line 1121"/>
          <p:cNvSpPr>
            <a:spLocks noChangeShapeType="1"/>
          </p:cNvSpPr>
          <p:nvPr/>
        </p:nvSpPr>
        <p:spPr bwMode="auto">
          <a:xfrm flipH="1">
            <a:off x="6072188" y="3022600"/>
            <a:ext cx="354012" cy="244475"/>
          </a:xfrm>
          <a:prstGeom prst="line">
            <a:avLst/>
          </a:prstGeom>
          <a:noFill/>
          <a:ln w="952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1603" name="Line 1121"/>
          <p:cNvSpPr>
            <a:spLocks noChangeShapeType="1"/>
          </p:cNvSpPr>
          <p:nvPr/>
        </p:nvSpPr>
        <p:spPr bwMode="auto">
          <a:xfrm flipH="1">
            <a:off x="6072188" y="3022600"/>
            <a:ext cx="747712" cy="244475"/>
          </a:xfrm>
          <a:prstGeom prst="line">
            <a:avLst/>
          </a:prstGeom>
          <a:noFill/>
          <a:ln w="952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1604" name="Line 1121"/>
          <p:cNvSpPr>
            <a:spLocks noChangeShapeType="1"/>
          </p:cNvSpPr>
          <p:nvPr/>
        </p:nvSpPr>
        <p:spPr bwMode="auto">
          <a:xfrm flipH="1">
            <a:off x="6491288" y="3009900"/>
            <a:ext cx="354012" cy="244475"/>
          </a:xfrm>
          <a:prstGeom prst="line">
            <a:avLst/>
          </a:prstGeom>
          <a:noFill/>
          <a:ln w="952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1605" name="Line 1121"/>
          <p:cNvSpPr>
            <a:spLocks noChangeShapeType="1"/>
          </p:cNvSpPr>
          <p:nvPr/>
        </p:nvSpPr>
        <p:spPr bwMode="auto">
          <a:xfrm flipH="1">
            <a:off x="6491288" y="3009900"/>
            <a:ext cx="747712" cy="244475"/>
          </a:xfrm>
          <a:prstGeom prst="line">
            <a:avLst/>
          </a:prstGeom>
          <a:noFill/>
          <a:ln w="952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1606" name="Line 1121"/>
          <p:cNvSpPr>
            <a:spLocks noChangeShapeType="1"/>
          </p:cNvSpPr>
          <p:nvPr/>
        </p:nvSpPr>
        <p:spPr bwMode="auto">
          <a:xfrm flipH="1">
            <a:off x="6872288" y="3022600"/>
            <a:ext cx="354012" cy="244475"/>
          </a:xfrm>
          <a:prstGeom prst="line">
            <a:avLst/>
          </a:prstGeom>
          <a:noFill/>
          <a:ln w="952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1607" name="Line 1121"/>
          <p:cNvSpPr>
            <a:spLocks noChangeShapeType="1"/>
          </p:cNvSpPr>
          <p:nvPr/>
        </p:nvSpPr>
        <p:spPr bwMode="auto">
          <a:xfrm flipH="1">
            <a:off x="6872288" y="3022600"/>
            <a:ext cx="747712" cy="244475"/>
          </a:xfrm>
          <a:prstGeom prst="line">
            <a:avLst/>
          </a:prstGeom>
          <a:noFill/>
          <a:ln w="952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1608" name="Line 1121"/>
          <p:cNvSpPr>
            <a:spLocks noChangeShapeType="1"/>
          </p:cNvSpPr>
          <p:nvPr/>
        </p:nvSpPr>
        <p:spPr bwMode="auto">
          <a:xfrm flipH="1">
            <a:off x="7253288" y="3035300"/>
            <a:ext cx="354012" cy="244475"/>
          </a:xfrm>
          <a:prstGeom prst="line">
            <a:avLst/>
          </a:prstGeom>
          <a:noFill/>
          <a:ln w="952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1609" name="Line 1121"/>
          <p:cNvSpPr>
            <a:spLocks noChangeShapeType="1"/>
          </p:cNvSpPr>
          <p:nvPr/>
        </p:nvSpPr>
        <p:spPr bwMode="auto">
          <a:xfrm flipH="1">
            <a:off x="7253288" y="3035300"/>
            <a:ext cx="747712" cy="244475"/>
          </a:xfrm>
          <a:prstGeom prst="line">
            <a:avLst/>
          </a:prstGeom>
          <a:noFill/>
          <a:ln w="952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1610" name="Line 1121"/>
          <p:cNvSpPr>
            <a:spLocks noChangeShapeType="1"/>
          </p:cNvSpPr>
          <p:nvPr/>
        </p:nvSpPr>
        <p:spPr bwMode="auto">
          <a:xfrm>
            <a:off x="7621588" y="3032125"/>
            <a:ext cx="341312" cy="222250"/>
          </a:xfrm>
          <a:prstGeom prst="line">
            <a:avLst/>
          </a:prstGeom>
          <a:noFill/>
          <a:ln w="952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1611" name="Oval 1108" descr="Dark vertical"/>
          <p:cNvSpPr>
            <a:spLocks noChangeArrowheads="1"/>
          </p:cNvSpPr>
          <p:nvPr/>
        </p:nvSpPr>
        <p:spPr bwMode="auto">
          <a:xfrm>
            <a:off x="5537200" y="2665413"/>
            <a:ext cx="304800" cy="304800"/>
          </a:xfrm>
          <a:prstGeom prst="ellipse">
            <a:avLst/>
          </a:prstGeom>
          <a:pattFill prst="dkVert">
            <a:fgClr>
              <a:srgbClr val="CD0329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1612" name="Oval 1108" descr="Dark vertical"/>
          <p:cNvSpPr>
            <a:spLocks noChangeArrowheads="1"/>
          </p:cNvSpPr>
          <p:nvPr/>
        </p:nvSpPr>
        <p:spPr bwMode="auto">
          <a:xfrm>
            <a:off x="5918200" y="2665413"/>
            <a:ext cx="304800" cy="304800"/>
          </a:xfrm>
          <a:prstGeom prst="ellipse">
            <a:avLst/>
          </a:prstGeom>
          <a:pattFill prst="dkVert">
            <a:fgClr>
              <a:srgbClr val="CD0329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1613" name="Oval 1108" descr="Dark vertical"/>
          <p:cNvSpPr>
            <a:spLocks noChangeArrowheads="1"/>
          </p:cNvSpPr>
          <p:nvPr/>
        </p:nvSpPr>
        <p:spPr bwMode="auto">
          <a:xfrm>
            <a:off x="6300788" y="2665413"/>
            <a:ext cx="304800" cy="304800"/>
          </a:xfrm>
          <a:prstGeom prst="ellipse">
            <a:avLst/>
          </a:prstGeom>
          <a:pattFill prst="dkVert">
            <a:fgClr>
              <a:srgbClr val="CD0329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1614" name="Oval 1108" descr="Dark vertical"/>
          <p:cNvSpPr>
            <a:spLocks noChangeArrowheads="1"/>
          </p:cNvSpPr>
          <p:nvPr/>
        </p:nvSpPr>
        <p:spPr bwMode="auto">
          <a:xfrm>
            <a:off x="7826375" y="2665413"/>
            <a:ext cx="304800" cy="304800"/>
          </a:xfrm>
          <a:prstGeom prst="ellipse">
            <a:avLst/>
          </a:prstGeom>
          <a:pattFill prst="dkVert">
            <a:fgClr>
              <a:srgbClr val="CD0329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1615" name="Oval 1108" descr="Dark vertical"/>
          <p:cNvSpPr>
            <a:spLocks noChangeArrowheads="1"/>
          </p:cNvSpPr>
          <p:nvPr/>
        </p:nvSpPr>
        <p:spPr bwMode="auto">
          <a:xfrm>
            <a:off x="6681788" y="2665413"/>
            <a:ext cx="304800" cy="304800"/>
          </a:xfrm>
          <a:prstGeom prst="ellipse">
            <a:avLst/>
          </a:prstGeom>
          <a:pattFill prst="dkVert">
            <a:fgClr>
              <a:srgbClr val="CD0329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1616" name="Oval 1108" descr="Dark vertical"/>
          <p:cNvSpPr>
            <a:spLocks noChangeArrowheads="1"/>
          </p:cNvSpPr>
          <p:nvPr/>
        </p:nvSpPr>
        <p:spPr bwMode="auto">
          <a:xfrm>
            <a:off x="7062788" y="2665413"/>
            <a:ext cx="304800" cy="304800"/>
          </a:xfrm>
          <a:prstGeom prst="ellipse">
            <a:avLst/>
          </a:prstGeom>
          <a:pattFill prst="dkVert">
            <a:fgClr>
              <a:srgbClr val="CD0329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1617" name="Oval 1108" descr="Dark vertical"/>
          <p:cNvSpPr>
            <a:spLocks noChangeArrowheads="1"/>
          </p:cNvSpPr>
          <p:nvPr/>
        </p:nvSpPr>
        <p:spPr bwMode="auto">
          <a:xfrm>
            <a:off x="7445375" y="2665413"/>
            <a:ext cx="304800" cy="304800"/>
          </a:xfrm>
          <a:prstGeom prst="ellipse">
            <a:avLst/>
          </a:prstGeom>
          <a:pattFill prst="dkVert">
            <a:fgClr>
              <a:srgbClr val="CD0329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128" name="Rounded Rectangle 83"/>
          <p:cNvSpPr>
            <a:spLocks noChangeArrowheads="1"/>
          </p:cNvSpPr>
          <p:nvPr/>
        </p:nvSpPr>
        <p:spPr bwMode="auto">
          <a:xfrm>
            <a:off x="901700" y="3124200"/>
            <a:ext cx="2895600" cy="1639888"/>
          </a:xfrm>
          <a:prstGeom prst="roundRect">
            <a:avLst>
              <a:gd name="adj" fmla="val 16667"/>
            </a:avLst>
          </a:prstGeom>
          <a:solidFill>
            <a:srgbClr val="CC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129" name="Text Box 1049"/>
          <p:cNvSpPr txBox="1">
            <a:spLocks noChangeArrowheads="1"/>
          </p:cNvSpPr>
          <p:nvPr/>
        </p:nvSpPr>
        <p:spPr bwMode="auto">
          <a:xfrm>
            <a:off x="969963" y="3243263"/>
            <a:ext cx="2790825" cy="1385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1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itchFamily="34" charset="0"/>
                <a:ea typeface="MS PGothic" pitchFamily="34" charset="-128"/>
                <a:cs typeface="+mn-cs"/>
              </a:rPr>
              <a:t>A 2-ply lookahead player will see a way to win or block the opponent's win</a:t>
            </a:r>
          </a:p>
        </p:txBody>
      </p:sp>
      <p:sp>
        <p:nvSpPr>
          <p:cNvPr id="130" name="Rectangle 169"/>
          <p:cNvSpPr>
            <a:spLocks noChangeArrowheads="1"/>
          </p:cNvSpPr>
          <p:nvPr/>
        </p:nvSpPr>
        <p:spPr bwMode="auto">
          <a:xfrm rot="21157495">
            <a:off x="1917246" y="4602504"/>
            <a:ext cx="2054024" cy="323165"/>
          </a:xfrm>
          <a:prstGeom prst="rect">
            <a:avLst/>
          </a:prstGeom>
          <a:solidFill>
            <a:schemeClr val="bg1"/>
          </a:solidFill>
          <a:ln>
            <a:noFill/>
          </a:ln>
          <a:extLst/>
        </p:spPr>
        <p:txBody>
          <a:bodyPr wrap="none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500" b="1" i="0" u="none" strike="noStrike" kern="1200" cap="none" spc="0" normalizeH="0" baseline="0" noProof="0" dirty="0">
                <a:ln>
                  <a:noFill/>
                </a:ln>
                <a:solidFill>
                  <a:srgbClr val="06961A"/>
                </a:solidFill>
                <a:effectLst/>
                <a:uLnTx/>
                <a:uFillTx/>
                <a:latin typeface="Cambria" panose="02040503050406030204" pitchFamily="18" charset="0"/>
                <a:ea typeface="MS PGothic" pitchFamily="34" charset="-128"/>
                <a:cs typeface="+mn-cs"/>
              </a:rPr>
              <a:t>"Gotcha!" + "Uh Oh…"</a:t>
            </a:r>
          </a:p>
        </p:txBody>
      </p:sp>
      <p:sp>
        <p:nvSpPr>
          <p:cNvPr id="131" name="Text Box 1114"/>
          <p:cNvSpPr txBox="1">
            <a:spLocks noChangeArrowheads="1"/>
          </p:cNvSpPr>
          <p:nvPr/>
        </p:nvSpPr>
        <p:spPr bwMode="auto">
          <a:xfrm>
            <a:off x="762000" y="1676400"/>
            <a:ext cx="3113882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itchFamily="34" charset="0"/>
                <a:ea typeface="MS PGothic" pitchFamily="34" charset="-128"/>
                <a:cs typeface="+mn-cs"/>
              </a:rPr>
              <a:t>What </a:t>
            </a:r>
            <a:r>
              <a:rPr kumimoji="0" lang="en-US" sz="21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itchFamily="34" charset="0"/>
                <a:ea typeface="MS PGothic" pitchFamily="34" charset="-128"/>
                <a:cs typeface="+mn-cs"/>
              </a:rPr>
              <a:t>should </a:t>
            </a:r>
            <a:r>
              <a:rPr kumimoji="0" lang="en-US" sz="2100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anose="02070309020205020404" pitchFamily="49" charset="0"/>
                <a:ea typeface="MS PGothic" pitchFamily="34" charset="-128"/>
                <a:cs typeface="Courier New" panose="02070309020205020404" pitchFamily="49" charset="0"/>
              </a:rPr>
              <a:t>scoresFor</a:t>
            </a:r>
            <a:r>
              <a:rPr kumimoji="0" lang="en-US" sz="21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anose="02070309020205020404" pitchFamily="49" charset="0"/>
                <a:ea typeface="MS PGothic" pitchFamily="34" charset="-128"/>
                <a:cs typeface="Courier New" panose="02070309020205020404" pitchFamily="49" charset="0"/>
              </a:rPr>
              <a:t> </a:t>
            </a:r>
            <a:r>
              <a:rPr kumimoji="0" lang="en-US" sz="21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itchFamily="34" charset="0"/>
                <a:ea typeface="MS PGothic" pitchFamily="34" charset="-128"/>
                <a:cs typeface="+mn-cs"/>
              </a:rPr>
              <a:t>return for       with </a:t>
            </a:r>
            <a:r>
              <a:rPr kumimoji="0" lang="en-US" sz="21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itchFamily="34" charset="0"/>
                <a:ea typeface="MS PGothic" pitchFamily="34" charset="-128"/>
                <a:cs typeface="+mn-cs"/>
              </a:rPr>
              <a:t>ply == 2</a:t>
            </a:r>
            <a:endParaRPr kumimoji="0" lang="en-US" sz="2100" b="1" i="1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132" name="Oval 1108" descr="Dark vertical"/>
          <p:cNvSpPr>
            <a:spLocks noChangeArrowheads="1"/>
          </p:cNvSpPr>
          <p:nvPr/>
        </p:nvSpPr>
        <p:spPr bwMode="auto">
          <a:xfrm>
            <a:off x="2003778" y="2145405"/>
            <a:ext cx="152400" cy="1524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133" name="Text Box 1029"/>
          <p:cNvSpPr txBox="1">
            <a:spLocks noChangeArrowheads="1"/>
          </p:cNvSpPr>
          <p:nvPr/>
        </p:nvSpPr>
        <p:spPr bwMode="auto">
          <a:xfrm>
            <a:off x="609600" y="228600"/>
            <a:ext cx="731520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anose="02070309020205020404" pitchFamily="49" charset="0"/>
                <a:ea typeface="MS PGothic" pitchFamily="34" charset="-128"/>
                <a:cs typeface="Courier New" panose="02070309020205020404" pitchFamily="49" charset="0"/>
              </a:rPr>
              <a:t>scoresFor</a:t>
            </a:r>
            <a:r>
              <a:rPr kumimoji="0" lang="en-US" sz="36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itchFamily="18" charset="0"/>
                <a:ea typeface="MS PGothic" pitchFamily="34" charset="-128"/>
                <a:cs typeface="+mn-cs"/>
              </a:rPr>
              <a:t> at </a:t>
            </a:r>
            <a:r>
              <a:rPr kumimoji="0" lang="en-US" sz="3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itchFamily="18" charset="0"/>
                <a:ea typeface="MS PGothic" pitchFamily="34" charset="-128"/>
                <a:cs typeface="+mn-cs"/>
              </a:rPr>
              <a:t>2</a:t>
            </a:r>
            <a:r>
              <a:rPr kumimoji="0" lang="en-US" sz="36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itchFamily="18" charset="0"/>
                <a:ea typeface="MS PGothic" pitchFamily="34" charset="-128"/>
                <a:cs typeface="+mn-cs"/>
              </a:rPr>
              <a:t> ply for</a:t>
            </a:r>
            <a:endParaRPr kumimoji="0" lang="en-US" sz="36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mbria" pitchFamily="18" charset="0"/>
              <a:ea typeface="MS PGothic" pitchFamily="34" charset="-128"/>
              <a:cs typeface="+mn-cs"/>
            </a:endParaRPr>
          </a:p>
        </p:txBody>
      </p:sp>
      <p:sp>
        <p:nvSpPr>
          <p:cNvPr id="134" name="Text Box 1112"/>
          <p:cNvSpPr txBox="1">
            <a:spLocks noChangeArrowheads="1"/>
          </p:cNvSpPr>
          <p:nvPr/>
        </p:nvSpPr>
        <p:spPr bwMode="auto">
          <a:xfrm>
            <a:off x="5112995" y="6524968"/>
            <a:ext cx="3200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itchFamily="49" charset="0"/>
                <a:ea typeface="MS PGothic" pitchFamily="34" charset="-128"/>
                <a:cs typeface="+mn-cs"/>
              </a:rPr>
              <a:t>x2.scoresFor</a:t>
            </a:r>
            <a:r>
              <a:rPr kumimoji="0" lang="en-US" sz="10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itchFamily="49" charset="0"/>
                <a:ea typeface="MS PGothic" pitchFamily="34" charset="-128"/>
                <a:cs typeface="+mn-cs"/>
              </a:rPr>
              <a:t>( </a:t>
            </a:r>
            <a:r>
              <a:rPr kumimoji="0" lang="en-US" sz="10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itchFamily="49" charset="0"/>
                <a:ea typeface="MS PGothic" pitchFamily="34" charset="-128"/>
                <a:cs typeface="+mn-cs"/>
              </a:rPr>
              <a:t>b2 </a:t>
            </a:r>
            <a:r>
              <a:rPr kumimoji="0" lang="en-US" sz="10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itchFamily="49" charset="0"/>
                <a:ea typeface="MS PGothic" pitchFamily="34" charset="-128"/>
                <a:cs typeface="+mn-cs"/>
              </a:rPr>
              <a:t>)</a:t>
            </a:r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" name="Ink 1"/>
              <p14:cNvContentPartPr/>
              <p14:nvPr/>
            </p14:nvContentPartPr>
            <p14:xfrm>
              <a:off x="5365080" y="2085120"/>
              <a:ext cx="2724840" cy="2178720"/>
            </p14:xfrm>
          </p:contentPart>
        </mc:Choice>
        <mc:Fallback xmlns="">
          <p:pic>
            <p:nvPicPr>
              <p:cNvPr id="2" name="Ink 1"/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353200" y="2070720"/>
                <a:ext cx="2753280" cy="22093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08072145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82" name="Rounded Rectangle 83"/>
          <p:cNvSpPr>
            <a:spLocks noChangeArrowheads="1"/>
          </p:cNvSpPr>
          <p:nvPr/>
        </p:nvSpPr>
        <p:spPr bwMode="auto">
          <a:xfrm>
            <a:off x="901700" y="3124200"/>
            <a:ext cx="2895600" cy="1639888"/>
          </a:xfrm>
          <a:prstGeom prst="roundRect">
            <a:avLst>
              <a:gd name="adj" fmla="val 16667"/>
            </a:avLst>
          </a:prstGeom>
          <a:solidFill>
            <a:srgbClr val="CC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0483" name="Text Box 1049"/>
          <p:cNvSpPr txBox="1">
            <a:spLocks noChangeArrowheads="1"/>
          </p:cNvSpPr>
          <p:nvPr/>
        </p:nvSpPr>
        <p:spPr bwMode="auto">
          <a:xfrm>
            <a:off x="969963" y="3243263"/>
            <a:ext cx="2790825" cy="1385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1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itchFamily="34" charset="0"/>
                <a:ea typeface="MS PGothic" pitchFamily="34" charset="-128"/>
                <a:cs typeface="+mn-cs"/>
              </a:rPr>
              <a:t>A 2-ply lookahead player will see a way to win or block the opponent's win</a:t>
            </a:r>
          </a:p>
        </p:txBody>
      </p:sp>
      <p:sp>
        <p:nvSpPr>
          <p:cNvPr id="20486" name="Rectangle 1046"/>
          <p:cNvSpPr>
            <a:spLocks noChangeArrowheads="1"/>
          </p:cNvSpPr>
          <p:nvPr/>
        </p:nvSpPr>
        <p:spPr bwMode="auto">
          <a:xfrm>
            <a:off x="5448300" y="3883025"/>
            <a:ext cx="2835275" cy="32385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5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" charset="0"/>
                <a:ea typeface="MS PGothic" pitchFamily="34" charset="-128"/>
                <a:cs typeface="+mn-cs"/>
              </a:rPr>
              <a:t> </a:t>
            </a:r>
            <a:r>
              <a:rPr kumimoji="0" lang="en-US" sz="1500" b="1" i="1" u="none" strike="noStrike" kern="1200" cap="none" spc="0" normalizeH="0" baseline="0" noProof="0">
                <a:ln>
                  <a:noFill/>
                </a:ln>
                <a:solidFill>
                  <a:srgbClr val="06961A"/>
                </a:solidFill>
                <a:effectLst/>
                <a:uLnTx/>
                <a:uFillTx/>
                <a:latin typeface="Calibri" pitchFamily="34" charset="0"/>
                <a:ea typeface="MS PGothic" pitchFamily="34" charset="-128"/>
                <a:cs typeface="+mn-cs"/>
              </a:rPr>
              <a:t>2-ply means 2 moves are made!</a:t>
            </a:r>
            <a:r>
              <a:rPr kumimoji="0" lang="en-US" sz="1500" b="0" i="0" u="none" strike="noStrike" kern="1200" cap="none" spc="0" normalizeH="0" baseline="0" noProof="0">
                <a:ln>
                  <a:noFill/>
                </a:ln>
                <a:solidFill>
                  <a:srgbClr val="06961A"/>
                </a:solidFill>
                <a:effectLst/>
                <a:uLnTx/>
                <a:uFillTx/>
                <a:latin typeface="Calibri" pitchFamily="34" charset="0"/>
                <a:ea typeface="MS PGothic" pitchFamily="34" charset="-128"/>
                <a:cs typeface="+mn-cs"/>
              </a:rPr>
              <a:t> </a:t>
            </a:r>
          </a:p>
        </p:txBody>
      </p:sp>
      <p:sp>
        <p:nvSpPr>
          <p:cNvPr id="20487" name="Text Box 1111"/>
          <p:cNvSpPr txBox="1">
            <a:spLocks noChangeArrowheads="1"/>
          </p:cNvSpPr>
          <p:nvPr/>
        </p:nvSpPr>
        <p:spPr bwMode="auto">
          <a:xfrm>
            <a:off x="5359400" y="1447800"/>
            <a:ext cx="2582863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MS PGothic" pitchFamily="34" charset="-128"/>
                <a:cs typeface="+mn-cs"/>
              </a:rPr>
              <a:t>2-ply scores for </a:t>
            </a:r>
          </a:p>
        </p:txBody>
      </p:sp>
      <p:sp>
        <p:nvSpPr>
          <p:cNvPr id="20488" name="Oval 1050"/>
          <p:cNvSpPr>
            <a:spLocks noChangeArrowheads="1"/>
          </p:cNvSpPr>
          <p:nvPr/>
        </p:nvSpPr>
        <p:spPr bwMode="auto">
          <a:xfrm>
            <a:off x="5548313" y="4283075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0489" name="Oval 1051" descr="Dark vertical"/>
          <p:cNvSpPr>
            <a:spLocks noChangeArrowheads="1"/>
          </p:cNvSpPr>
          <p:nvPr/>
        </p:nvSpPr>
        <p:spPr bwMode="auto">
          <a:xfrm>
            <a:off x="5548313" y="4645025"/>
            <a:ext cx="304800" cy="304800"/>
          </a:xfrm>
          <a:prstGeom prst="ellipse">
            <a:avLst/>
          </a:prstGeom>
          <a:pattFill prst="dkVert">
            <a:fgClr>
              <a:srgbClr val="CD0329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0490" name="Oval 1052"/>
          <p:cNvSpPr>
            <a:spLocks noChangeArrowheads="1"/>
          </p:cNvSpPr>
          <p:nvPr/>
        </p:nvSpPr>
        <p:spPr bwMode="auto">
          <a:xfrm>
            <a:off x="5548313" y="5008563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0491" name="Oval 1053" descr="Dark vertical"/>
          <p:cNvSpPr>
            <a:spLocks noChangeArrowheads="1"/>
          </p:cNvSpPr>
          <p:nvPr/>
        </p:nvSpPr>
        <p:spPr bwMode="auto">
          <a:xfrm>
            <a:off x="5548313" y="5372100"/>
            <a:ext cx="304800" cy="304800"/>
          </a:xfrm>
          <a:prstGeom prst="ellipse">
            <a:avLst/>
          </a:prstGeom>
          <a:pattFill prst="dkVert">
            <a:fgClr>
              <a:srgbClr val="CD0329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0492" name="Oval 1054"/>
          <p:cNvSpPr>
            <a:spLocks noChangeArrowheads="1"/>
          </p:cNvSpPr>
          <p:nvPr/>
        </p:nvSpPr>
        <p:spPr bwMode="auto">
          <a:xfrm>
            <a:off x="5548313" y="5735638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0493" name="Oval 1055"/>
          <p:cNvSpPr>
            <a:spLocks noChangeArrowheads="1"/>
          </p:cNvSpPr>
          <p:nvPr/>
        </p:nvSpPr>
        <p:spPr bwMode="auto">
          <a:xfrm>
            <a:off x="5548313" y="6099175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0494" name="Oval 1056"/>
          <p:cNvSpPr>
            <a:spLocks noChangeArrowheads="1"/>
          </p:cNvSpPr>
          <p:nvPr/>
        </p:nvSpPr>
        <p:spPr bwMode="auto">
          <a:xfrm>
            <a:off x="5929313" y="428307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0495" name="Oval 1057"/>
          <p:cNvSpPr>
            <a:spLocks noChangeArrowheads="1"/>
          </p:cNvSpPr>
          <p:nvPr/>
        </p:nvSpPr>
        <p:spPr bwMode="auto">
          <a:xfrm>
            <a:off x="5929313" y="464502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0496" name="Oval 1058"/>
          <p:cNvSpPr>
            <a:spLocks noChangeArrowheads="1"/>
          </p:cNvSpPr>
          <p:nvPr/>
        </p:nvSpPr>
        <p:spPr bwMode="auto">
          <a:xfrm>
            <a:off x="5929313" y="5008563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0497" name="Oval 1059"/>
          <p:cNvSpPr>
            <a:spLocks noChangeArrowheads="1"/>
          </p:cNvSpPr>
          <p:nvPr/>
        </p:nvSpPr>
        <p:spPr bwMode="auto">
          <a:xfrm>
            <a:off x="5929313" y="537210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0498" name="Oval 1060"/>
          <p:cNvSpPr>
            <a:spLocks noChangeArrowheads="1"/>
          </p:cNvSpPr>
          <p:nvPr/>
        </p:nvSpPr>
        <p:spPr bwMode="auto">
          <a:xfrm>
            <a:off x="5929313" y="5735638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0499" name="Oval 1061"/>
          <p:cNvSpPr>
            <a:spLocks noChangeArrowheads="1"/>
          </p:cNvSpPr>
          <p:nvPr/>
        </p:nvSpPr>
        <p:spPr bwMode="auto">
          <a:xfrm>
            <a:off x="6310313" y="428307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0500" name="Oval 1062"/>
          <p:cNvSpPr>
            <a:spLocks noChangeArrowheads="1"/>
          </p:cNvSpPr>
          <p:nvPr/>
        </p:nvSpPr>
        <p:spPr bwMode="auto">
          <a:xfrm>
            <a:off x="6310313" y="464502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0501" name="Oval 1063"/>
          <p:cNvSpPr>
            <a:spLocks noChangeArrowheads="1"/>
          </p:cNvSpPr>
          <p:nvPr/>
        </p:nvSpPr>
        <p:spPr bwMode="auto">
          <a:xfrm>
            <a:off x="6310313" y="5008563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0502" name="Oval 1064"/>
          <p:cNvSpPr>
            <a:spLocks noChangeArrowheads="1"/>
          </p:cNvSpPr>
          <p:nvPr/>
        </p:nvSpPr>
        <p:spPr bwMode="auto">
          <a:xfrm>
            <a:off x="6310313" y="537210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0503" name="Oval 1065"/>
          <p:cNvSpPr>
            <a:spLocks noChangeArrowheads="1"/>
          </p:cNvSpPr>
          <p:nvPr/>
        </p:nvSpPr>
        <p:spPr bwMode="auto">
          <a:xfrm>
            <a:off x="7069138" y="573405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0504" name="Oval 1066"/>
          <p:cNvSpPr>
            <a:spLocks noChangeArrowheads="1"/>
          </p:cNvSpPr>
          <p:nvPr/>
        </p:nvSpPr>
        <p:spPr bwMode="auto">
          <a:xfrm>
            <a:off x="6691313" y="428307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0505" name="Oval 1067"/>
          <p:cNvSpPr>
            <a:spLocks noChangeArrowheads="1"/>
          </p:cNvSpPr>
          <p:nvPr/>
        </p:nvSpPr>
        <p:spPr bwMode="auto">
          <a:xfrm>
            <a:off x="6691313" y="464502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0506" name="Oval 1068"/>
          <p:cNvSpPr>
            <a:spLocks noChangeArrowheads="1"/>
          </p:cNvSpPr>
          <p:nvPr/>
        </p:nvSpPr>
        <p:spPr bwMode="auto">
          <a:xfrm>
            <a:off x="6691313" y="5008563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0507" name="Oval 1069"/>
          <p:cNvSpPr>
            <a:spLocks noChangeArrowheads="1"/>
          </p:cNvSpPr>
          <p:nvPr/>
        </p:nvSpPr>
        <p:spPr bwMode="auto">
          <a:xfrm>
            <a:off x="6691313" y="537210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0508" name="Oval 1070"/>
          <p:cNvSpPr>
            <a:spLocks noChangeArrowheads="1"/>
          </p:cNvSpPr>
          <p:nvPr/>
        </p:nvSpPr>
        <p:spPr bwMode="auto">
          <a:xfrm>
            <a:off x="6691313" y="573563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0509" name="Oval 1071"/>
          <p:cNvSpPr>
            <a:spLocks noChangeArrowheads="1"/>
          </p:cNvSpPr>
          <p:nvPr/>
        </p:nvSpPr>
        <p:spPr bwMode="auto">
          <a:xfrm>
            <a:off x="7072313" y="428307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0510" name="Oval 1072"/>
          <p:cNvSpPr>
            <a:spLocks noChangeArrowheads="1"/>
          </p:cNvSpPr>
          <p:nvPr/>
        </p:nvSpPr>
        <p:spPr bwMode="auto">
          <a:xfrm>
            <a:off x="7072313" y="464502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0511" name="Oval 1073"/>
          <p:cNvSpPr>
            <a:spLocks noChangeArrowheads="1"/>
          </p:cNvSpPr>
          <p:nvPr/>
        </p:nvSpPr>
        <p:spPr bwMode="auto">
          <a:xfrm>
            <a:off x="7072313" y="5008563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0512" name="Oval 1074"/>
          <p:cNvSpPr>
            <a:spLocks noChangeArrowheads="1"/>
          </p:cNvSpPr>
          <p:nvPr/>
        </p:nvSpPr>
        <p:spPr bwMode="auto">
          <a:xfrm>
            <a:off x="7072313" y="537210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0513" name="Oval 1075"/>
          <p:cNvSpPr>
            <a:spLocks noChangeArrowheads="1"/>
          </p:cNvSpPr>
          <p:nvPr/>
        </p:nvSpPr>
        <p:spPr bwMode="auto">
          <a:xfrm>
            <a:off x="7072313" y="609917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0514" name="Oval 1076"/>
          <p:cNvSpPr>
            <a:spLocks noChangeArrowheads="1"/>
          </p:cNvSpPr>
          <p:nvPr/>
        </p:nvSpPr>
        <p:spPr bwMode="auto">
          <a:xfrm>
            <a:off x="7453313" y="428307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0515" name="Oval 1077"/>
          <p:cNvSpPr>
            <a:spLocks noChangeArrowheads="1"/>
          </p:cNvSpPr>
          <p:nvPr/>
        </p:nvSpPr>
        <p:spPr bwMode="auto">
          <a:xfrm>
            <a:off x="7453313" y="464502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0516" name="Oval 1078"/>
          <p:cNvSpPr>
            <a:spLocks noChangeArrowheads="1"/>
          </p:cNvSpPr>
          <p:nvPr/>
        </p:nvSpPr>
        <p:spPr bwMode="auto">
          <a:xfrm>
            <a:off x="7453313" y="5008563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0517" name="Oval 1079"/>
          <p:cNvSpPr>
            <a:spLocks noChangeArrowheads="1"/>
          </p:cNvSpPr>
          <p:nvPr/>
        </p:nvSpPr>
        <p:spPr bwMode="auto">
          <a:xfrm>
            <a:off x="7453313" y="537210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0518" name="Oval 1080"/>
          <p:cNvSpPr>
            <a:spLocks noChangeArrowheads="1"/>
          </p:cNvSpPr>
          <p:nvPr/>
        </p:nvSpPr>
        <p:spPr bwMode="auto">
          <a:xfrm>
            <a:off x="7453313" y="573563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0519" name="Oval 1081"/>
          <p:cNvSpPr>
            <a:spLocks noChangeArrowheads="1"/>
          </p:cNvSpPr>
          <p:nvPr/>
        </p:nvSpPr>
        <p:spPr bwMode="auto">
          <a:xfrm>
            <a:off x="7834313" y="428307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0520" name="Oval 1082"/>
          <p:cNvSpPr>
            <a:spLocks noChangeArrowheads="1"/>
          </p:cNvSpPr>
          <p:nvPr/>
        </p:nvSpPr>
        <p:spPr bwMode="auto">
          <a:xfrm>
            <a:off x="7834313" y="464502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0521" name="Oval 1083"/>
          <p:cNvSpPr>
            <a:spLocks noChangeArrowheads="1"/>
          </p:cNvSpPr>
          <p:nvPr/>
        </p:nvSpPr>
        <p:spPr bwMode="auto">
          <a:xfrm>
            <a:off x="7834313" y="5008563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0522" name="Oval 1084"/>
          <p:cNvSpPr>
            <a:spLocks noChangeArrowheads="1"/>
          </p:cNvSpPr>
          <p:nvPr/>
        </p:nvSpPr>
        <p:spPr bwMode="auto">
          <a:xfrm>
            <a:off x="7834313" y="537210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0523" name="Oval 1085"/>
          <p:cNvSpPr>
            <a:spLocks noChangeArrowheads="1"/>
          </p:cNvSpPr>
          <p:nvPr/>
        </p:nvSpPr>
        <p:spPr bwMode="auto">
          <a:xfrm>
            <a:off x="7834313" y="573563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0524" name="Oval 1086"/>
          <p:cNvSpPr>
            <a:spLocks noChangeArrowheads="1"/>
          </p:cNvSpPr>
          <p:nvPr/>
        </p:nvSpPr>
        <p:spPr bwMode="auto">
          <a:xfrm>
            <a:off x="7834313" y="6099175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0525" name="Rectangle 1087"/>
          <p:cNvSpPr>
            <a:spLocks noChangeArrowheads="1"/>
          </p:cNvSpPr>
          <p:nvPr/>
        </p:nvSpPr>
        <p:spPr bwMode="auto">
          <a:xfrm>
            <a:off x="5487988" y="4198938"/>
            <a:ext cx="2714625" cy="2278062"/>
          </a:xfrm>
          <a:prstGeom prst="rect">
            <a:avLst/>
          </a:prstGeom>
          <a:noFill/>
          <a:ln w="28575">
            <a:solidFill>
              <a:srgbClr val="008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0526" name="Oval 1102" descr="Dark vertical"/>
          <p:cNvSpPr>
            <a:spLocks noChangeArrowheads="1"/>
          </p:cNvSpPr>
          <p:nvPr/>
        </p:nvSpPr>
        <p:spPr bwMode="auto">
          <a:xfrm>
            <a:off x="5938838" y="6107113"/>
            <a:ext cx="304800" cy="304800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0527" name="Oval 1103" descr="Dark vertical"/>
          <p:cNvSpPr>
            <a:spLocks noChangeArrowheads="1"/>
          </p:cNvSpPr>
          <p:nvPr/>
        </p:nvSpPr>
        <p:spPr bwMode="auto">
          <a:xfrm>
            <a:off x="6319838" y="6107113"/>
            <a:ext cx="304800" cy="304800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0528" name="Oval 1104" descr="Dark vertical"/>
          <p:cNvSpPr>
            <a:spLocks noChangeArrowheads="1"/>
          </p:cNvSpPr>
          <p:nvPr/>
        </p:nvSpPr>
        <p:spPr bwMode="auto">
          <a:xfrm>
            <a:off x="6700838" y="6107113"/>
            <a:ext cx="304800" cy="304800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0529" name="Oval 1105" descr="Dark vertical"/>
          <p:cNvSpPr>
            <a:spLocks noChangeArrowheads="1"/>
          </p:cNvSpPr>
          <p:nvPr/>
        </p:nvSpPr>
        <p:spPr bwMode="auto">
          <a:xfrm>
            <a:off x="6313488" y="5738813"/>
            <a:ext cx="304800" cy="304800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0530" name="Oval 1106"/>
          <p:cNvSpPr>
            <a:spLocks noChangeArrowheads="1"/>
          </p:cNvSpPr>
          <p:nvPr/>
        </p:nvSpPr>
        <p:spPr bwMode="auto">
          <a:xfrm>
            <a:off x="7453313" y="6092825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0531" name="Oval 1108" descr="Dark vertical"/>
          <p:cNvSpPr>
            <a:spLocks noChangeArrowheads="1"/>
          </p:cNvSpPr>
          <p:nvPr/>
        </p:nvSpPr>
        <p:spPr bwMode="auto">
          <a:xfrm>
            <a:off x="4878388" y="4656138"/>
            <a:ext cx="304800" cy="304800"/>
          </a:xfrm>
          <a:prstGeom prst="ellipse">
            <a:avLst/>
          </a:prstGeom>
          <a:pattFill prst="dkVert">
            <a:fgClr>
              <a:srgbClr val="CD0329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0532" name="Text Box 1109"/>
          <p:cNvSpPr txBox="1">
            <a:spLocks noChangeArrowheads="1"/>
          </p:cNvSpPr>
          <p:nvPr/>
        </p:nvSpPr>
        <p:spPr bwMode="auto">
          <a:xfrm>
            <a:off x="4652963" y="5037138"/>
            <a:ext cx="758825" cy="554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5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itchFamily="34" charset="0"/>
                <a:ea typeface="MS PGothic" pitchFamily="34" charset="-128"/>
                <a:cs typeface="+mn-cs"/>
              </a:rPr>
              <a:t>to move</a:t>
            </a:r>
          </a:p>
        </p:txBody>
      </p:sp>
      <p:sp>
        <p:nvSpPr>
          <p:cNvPr id="20533" name="Line 1121"/>
          <p:cNvSpPr>
            <a:spLocks noChangeShapeType="1"/>
          </p:cNvSpPr>
          <p:nvPr/>
        </p:nvSpPr>
        <p:spPr bwMode="auto">
          <a:xfrm flipH="1">
            <a:off x="7980363" y="3673475"/>
            <a:ext cx="6350" cy="244475"/>
          </a:xfrm>
          <a:prstGeom prst="line">
            <a:avLst/>
          </a:prstGeom>
          <a:noFill/>
          <a:ln w="952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0534" name="Oval 1108" descr="Dark vertical"/>
          <p:cNvSpPr>
            <a:spLocks noChangeArrowheads="1"/>
          </p:cNvSpPr>
          <p:nvPr/>
        </p:nvSpPr>
        <p:spPr bwMode="auto">
          <a:xfrm>
            <a:off x="5535613" y="3317875"/>
            <a:ext cx="304800" cy="304800"/>
          </a:xfrm>
          <a:prstGeom prst="ellipse">
            <a:avLst/>
          </a:prstGeom>
          <a:pattFill prst="dkVert">
            <a:fgClr>
              <a:srgbClr val="CD0329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0535" name="Oval 1108" descr="Dark vertical"/>
          <p:cNvSpPr>
            <a:spLocks noChangeArrowheads="1"/>
          </p:cNvSpPr>
          <p:nvPr/>
        </p:nvSpPr>
        <p:spPr bwMode="auto">
          <a:xfrm>
            <a:off x="5916613" y="3317875"/>
            <a:ext cx="304800" cy="304800"/>
          </a:xfrm>
          <a:prstGeom prst="ellipse">
            <a:avLst/>
          </a:prstGeom>
          <a:pattFill prst="dkVert">
            <a:fgClr>
              <a:srgbClr val="CD0329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0536" name="Oval 1108" descr="Dark vertical"/>
          <p:cNvSpPr>
            <a:spLocks noChangeArrowheads="1"/>
          </p:cNvSpPr>
          <p:nvPr/>
        </p:nvSpPr>
        <p:spPr bwMode="auto">
          <a:xfrm>
            <a:off x="6299200" y="3317875"/>
            <a:ext cx="304800" cy="304800"/>
          </a:xfrm>
          <a:prstGeom prst="ellipse">
            <a:avLst/>
          </a:prstGeom>
          <a:pattFill prst="dkVert">
            <a:fgClr>
              <a:srgbClr val="CD0329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0537" name="Oval 1108" descr="Dark vertical"/>
          <p:cNvSpPr>
            <a:spLocks noChangeArrowheads="1"/>
          </p:cNvSpPr>
          <p:nvPr/>
        </p:nvSpPr>
        <p:spPr bwMode="auto">
          <a:xfrm>
            <a:off x="7824788" y="3317875"/>
            <a:ext cx="304800" cy="304800"/>
          </a:xfrm>
          <a:prstGeom prst="ellipse">
            <a:avLst/>
          </a:prstGeom>
          <a:pattFill prst="dkVert">
            <a:fgClr>
              <a:srgbClr val="CD0329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0538" name="Oval 1108" descr="Dark vertical"/>
          <p:cNvSpPr>
            <a:spLocks noChangeArrowheads="1"/>
          </p:cNvSpPr>
          <p:nvPr/>
        </p:nvSpPr>
        <p:spPr bwMode="auto">
          <a:xfrm>
            <a:off x="6680200" y="3317875"/>
            <a:ext cx="304800" cy="304800"/>
          </a:xfrm>
          <a:prstGeom prst="ellipse">
            <a:avLst/>
          </a:prstGeom>
          <a:pattFill prst="dkVert">
            <a:fgClr>
              <a:srgbClr val="CD0329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0539" name="Oval 1108" descr="Dark vertical"/>
          <p:cNvSpPr>
            <a:spLocks noChangeArrowheads="1"/>
          </p:cNvSpPr>
          <p:nvPr/>
        </p:nvSpPr>
        <p:spPr bwMode="auto">
          <a:xfrm>
            <a:off x="7062788" y="3317875"/>
            <a:ext cx="304800" cy="304800"/>
          </a:xfrm>
          <a:prstGeom prst="ellipse">
            <a:avLst/>
          </a:prstGeom>
          <a:pattFill prst="dkVert">
            <a:fgClr>
              <a:srgbClr val="CD0329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0540" name="Oval 1108" descr="Dark vertical"/>
          <p:cNvSpPr>
            <a:spLocks noChangeArrowheads="1"/>
          </p:cNvSpPr>
          <p:nvPr/>
        </p:nvSpPr>
        <p:spPr bwMode="auto">
          <a:xfrm>
            <a:off x="7443788" y="3317875"/>
            <a:ext cx="304800" cy="304800"/>
          </a:xfrm>
          <a:prstGeom prst="ellipse">
            <a:avLst/>
          </a:prstGeom>
          <a:pattFill prst="dkVert">
            <a:fgClr>
              <a:srgbClr val="CD0329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0541" name="Rectangle 147"/>
          <p:cNvSpPr>
            <a:spLocks noChangeArrowheads="1"/>
          </p:cNvSpPr>
          <p:nvPr/>
        </p:nvSpPr>
        <p:spPr bwMode="auto">
          <a:xfrm>
            <a:off x="5481638" y="2003425"/>
            <a:ext cx="357187" cy="592138"/>
          </a:xfrm>
          <a:prstGeom prst="rect">
            <a:avLst/>
          </a:prstGeom>
          <a:noFill/>
          <a:ln w="952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0542" name="Rectangle 148"/>
          <p:cNvSpPr>
            <a:spLocks noChangeArrowheads="1"/>
          </p:cNvSpPr>
          <p:nvPr/>
        </p:nvSpPr>
        <p:spPr bwMode="auto">
          <a:xfrm>
            <a:off x="5875338" y="2003425"/>
            <a:ext cx="358775" cy="592138"/>
          </a:xfrm>
          <a:prstGeom prst="rect">
            <a:avLst/>
          </a:prstGeom>
          <a:noFill/>
          <a:ln w="952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0543" name="Rectangle 149"/>
          <p:cNvSpPr>
            <a:spLocks noChangeArrowheads="1"/>
          </p:cNvSpPr>
          <p:nvPr/>
        </p:nvSpPr>
        <p:spPr bwMode="auto">
          <a:xfrm>
            <a:off x="6269038" y="2003425"/>
            <a:ext cx="358775" cy="592138"/>
          </a:xfrm>
          <a:prstGeom prst="rect">
            <a:avLst/>
          </a:prstGeom>
          <a:noFill/>
          <a:ln w="952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0544" name="Rectangle 150"/>
          <p:cNvSpPr>
            <a:spLocks noChangeArrowheads="1"/>
          </p:cNvSpPr>
          <p:nvPr/>
        </p:nvSpPr>
        <p:spPr bwMode="auto">
          <a:xfrm>
            <a:off x="6662738" y="2003425"/>
            <a:ext cx="358775" cy="592138"/>
          </a:xfrm>
          <a:prstGeom prst="rect">
            <a:avLst/>
          </a:prstGeom>
          <a:noFill/>
          <a:ln w="952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0545" name="Rectangle 151"/>
          <p:cNvSpPr>
            <a:spLocks noChangeArrowheads="1"/>
          </p:cNvSpPr>
          <p:nvPr/>
        </p:nvSpPr>
        <p:spPr bwMode="auto">
          <a:xfrm>
            <a:off x="7058025" y="2003425"/>
            <a:ext cx="357188" cy="592138"/>
          </a:xfrm>
          <a:prstGeom prst="rect">
            <a:avLst/>
          </a:prstGeom>
          <a:noFill/>
          <a:ln w="952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0546" name="Rectangle 152"/>
          <p:cNvSpPr>
            <a:spLocks noChangeArrowheads="1"/>
          </p:cNvSpPr>
          <p:nvPr/>
        </p:nvSpPr>
        <p:spPr bwMode="auto">
          <a:xfrm>
            <a:off x="7451725" y="2003425"/>
            <a:ext cx="358775" cy="592138"/>
          </a:xfrm>
          <a:prstGeom prst="rect">
            <a:avLst/>
          </a:prstGeom>
          <a:noFill/>
          <a:ln w="952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0547" name="Rectangle 153"/>
          <p:cNvSpPr>
            <a:spLocks noChangeArrowheads="1"/>
          </p:cNvSpPr>
          <p:nvPr/>
        </p:nvSpPr>
        <p:spPr bwMode="auto">
          <a:xfrm>
            <a:off x="7845425" y="2003425"/>
            <a:ext cx="358775" cy="592138"/>
          </a:xfrm>
          <a:prstGeom prst="rect">
            <a:avLst/>
          </a:prstGeom>
          <a:noFill/>
          <a:ln w="952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0548" name="Oval 1108" descr="Dark vertical"/>
          <p:cNvSpPr>
            <a:spLocks noChangeArrowheads="1"/>
          </p:cNvSpPr>
          <p:nvPr/>
        </p:nvSpPr>
        <p:spPr bwMode="auto">
          <a:xfrm>
            <a:off x="7851775" y="1525588"/>
            <a:ext cx="304800" cy="304800"/>
          </a:xfrm>
          <a:prstGeom prst="ellipse">
            <a:avLst/>
          </a:prstGeom>
          <a:pattFill prst="dkVert">
            <a:fgClr>
              <a:srgbClr val="CD0329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grpSp>
        <p:nvGrpSpPr>
          <p:cNvPr id="20549" name="Group 50"/>
          <p:cNvGrpSpPr>
            <a:grpSpLocks/>
          </p:cNvGrpSpPr>
          <p:nvPr>
            <p:custDataLst>
              <p:tags r:id="rId1"/>
            </p:custDataLst>
          </p:nvPr>
        </p:nvGrpSpPr>
        <p:grpSpPr bwMode="auto">
          <a:xfrm>
            <a:off x="647700" y="5710238"/>
            <a:ext cx="531813" cy="615950"/>
            <a:chOff x="2928" y="1051"/>
            <a:chExt cx="840" cy="957"/>
          </a:xfrm>
        </p:grpSpPr>
        <p:sp>
          <p:nvSpPr>
            <p:cNvPr id="20594" name="Freeform 51"/>
            <p:cNvSpPr>
              <a:spLocks/>
            </p:cNvSpPr>
            <p:nvPr>
              <p:custDataLst>
                <p:tags r:id="rId2"/>
              </p:custDataLst>
            </p:nvPr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24 w 1048"/>
                <a:gd name="T1" fmla="*/ 21 h 250"/>
                <a:gd name="T2" fmla="*/ 42 w 1048"/>
                <a:gd name="T3" fmla="*/ 83 h 250"/>
                <a:gd name="T4" fmla="*/ 43 w 1048"/>
                <a:gd name="T5" fmla="*/ 111 h 250"/>
                <a:gd name="T6" fmla="*/ 46 w 1048"/>
                <a:gd name="T7" fmla="*/ 126 h 250"/>
                <a:gd name="T8" fmla="*/ 48 w 1048"/>
                <a:gd name="T9" fmla="*/ 167 h 250"/>
                <a:gd name="T10" fmla="*/ 33 w 1048"/>
                <a:gd name="T11" fmla="*/ 236 h 250"/>
                <a:gd name="T12" fmla="*/ 4 w 1048"/>
                <a:gd name="T13" fmla="*/ 216 h 250"/>
                <a:gd name="T14" fmla="*/ 0 w 1048"/>
                <a:gd name="T15" fmla="*/ 195 h 250"/>
                <a:gd name="T16" fmla="*/ 2 w 1048"/>
                <a:gd name="T17" fmla="*/ 161 h 250"/>
                <a:gd name="T18" fmla="*/ 4 w 1048"/>
                <a:gd name="T19" fmla="*/ 125 h 250"/>
                <a:gd name="T20" fmla="*/ 9 w 1048"/>
                <a:gd name="T21" fmla="*/ 76 h 250"/>
                <a:gd name="T22" fmla="*/ 13 w 1048"/>
                <a:gd name="T23" fmla="*/ 55 h 250"/>
                <a:gd name="T24" fmla="*/ 15 w 1048"/>
                <a:gd name="T25" fmla="*/ 28 h 250"/>
                <a:gd name="T26" fmla="*/ 17 w 1048"/>
                <a:gd name="T27" fmla="*/ 14 h 250"/>
                <a:gd name="T28" fmla="*/ 22 w 1048"/>
                <a:gd name="T29" fmla="*/ 28 h 250"/>
                <a:gd name="T30" fmla="*/ 24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MS PGothic" pitchFamily="34" charset="-128"/>
                <a:cs typeface="+mn-cs"/>
              </a:endParaRPr>
            </a:p>
          </p:txBody>
        </p:sp>
        <p:sp>
          <p:nvSpPr>
            <p:cNvPr id="20595" name="Oval 52"/>
            <p:cNvSpPr>
              <a:spLocks noChangeArrowheads="1"/>
            </p:cNvSpPr>
            <p:nvPr>
              <p:custDataLst>
                <p:tags r:id="rId3"/>
              </p:custDataLst>
            </p:nvPr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MS PGothic" pitchFamily="34" charset="-128"/>
                <a:cs typeface="+mn-cs"/>
              </a:endParaRPr>
            </a:p>
          </p:txBody>
        </p:sp>
        <p:sp>
          <p:nvSpPr>
            <p:cNvPr id="20596" name="Oval 53"/>
            <p:cNvSpPr>
              <a:spLocks noChangeArrowheads="1"/>
            </p:cNvSpPr>
            <p:nvPr>
              <p:custDataLst>
                <p:tags r:id="rId4"/>
              </p:custDataLst>
            </p:nvPr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MS PGothic" pitchFamily="34" charset="-128"/>
                <a:cs typeface="+mn-cs"/>
              </a:endParaRPr>
            </a:p>
          </p:txBody>
        </p:sp>
        <p:sp>
          <p:nvSpPr>
            <p:cNvPr id="20597" name="Oval 54"/>
            <p:cNvSpPr>
              <a:spLocks noChangeArrowheads="1"/>
            </p:cNvSpPr>
            <p:nvPr>
              <p:custDataLst>
                <p:tags r:id="rId5"/>
              </p:custDataLst>
            </p:nvPr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MS PGothic" pitchFamily="34" charset="-128"/>
                <a:cs typeface="+mn-cs"/>
              </a:endParaRPr>
            </a:p>
          </p:txBody>
        </p:sp>
        <p:sp>
          <p:nvSpPr>
            <p:cNvPr id="20598" name="Oval 55"/>
            <p:cNvSpPr>
              <a:spLocks noChangeArrowheads="1"/>
            </p:cNvSpPr>
            <p:nvPr>
              <p:custDataLst>
                <p:tags r:id="rId6"/>
              </p:custDataLst>
            </p:nvPr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MS PGothic" pitchFamily="34" charset="-128"/>
                <a:cs typeface="+mn-cs"/>
              </a:endParaRPr>
            </a:p>
          </p:txBody>
        </p:sp>
        <p:sp>
          <p:nvSpPr>
            <p:cNvPr id="20599" name="Oval 56"/>
            <p:cNvSpPr>
              <a:spLocks noChangeArrowheads="1"/>
            </p:cNvSpPr>
            <p:nvPr>
              <p:custDataLst>
                <p:tags r:id="rId7"/>
              </p:custDataLst>
            </p:nvPr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MS PGothic" pitchFamily="34" charset="-128"/>
                <a:cs typeface="+mn-cs"/>
              </a:endParaRPr>
            </a:p>
          </p:txBody>
        </p:sp>
        <p:sp>
          <p:nvSpPr>
            <p:cNvPr id="20600" name="Oval 57"/>
            <p:cNvSpPr>
              <a:spLocks noChangeArrowheads="1"/>
            </p:cNvSpPr>
            <p:nvPr>
              <p:custDataLst>
                <p:tags r:id="rId8"/>
              </p:custDataLst>
            </p:nvPr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MS PGothic" pitchFamily="34" charset="-128"/>
                <a:cs typeface="+mn-cs"/>
              </a:endParaRPr>
            </a:p>
          </p:txBody>
        </p:sp>
        <p:sp>
          <p:nvSpPr>
            <p:cNvPr id="20601" name="Oval 58"/>
            <p:cNvSpPr>
              <a:spLocks noChangeArrowheads="1"/>
            </p:cNvSpPr>
            <p:nvPr>
              <p:custDataLst>
                <p:tags r:id="rId9"/>
              </p:custDataLst>
            </p:nvPr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MS PGothic" pitchFamily="34" charset="-128"/>
                <a:cs typeface="+mn-cs"/>
              </a:endParaRPr>
            </a:p>
          </p:txBody>
        </p:sp>
        <p:sp>
          <p:nvSpPr>
            <p:cNvPr id="20602" name="AutoShape 59"/>
            <p:cNvSpPr>
              <a:spLocks noChangeArrowheads="1"/>
            </p:cNvSpPr>
            <p:nvPr>
              <p:custDataLst>
                <p:tags r:id="rId10"/>
              </p:custDataLst>
            </p:nvPr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MS PGothic" pitchFamily="34" charset="-128"/>
                <a:cs typeface="+mn-cs"/>
              </a:endParaRPr>
            </a:p>
          </p:txBody>
        </p:sp>
        <p:sp>
          <p:nvSpPr>
            <p:cNvPr id="20603" name="Freeform 60"/>
            <p:cNvSpPr>
              <a:spLocks/>
            </p:cNvSpPr>
            <p:nvPr>
              <p:custDataLst>
                <p:tags r:id="rId11"/>
              </p:custDataLst>
            </p:nvPr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MS PGothic" pitchFamily="34" charset="-128"/>
                <a:cs typeface="+mn-cs"/>
              </a:endParaRPr>
            </a:p>
          </p:txBody>
        </p:sp>
        <p:sp>
          <p:nvSpPr>
            <p:cNvPr id="20604" name="Freeform 61"/>
            <p:cNvSpPr>
              <a:spLocks/>
            </p:cNvSpPr>
            <p:nvPr>
              <p:custDataLst>
                <p:tags r:id="rId12"/>
              </p:custDataLst>
            </p:nvPr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MS PGothic" pitchFamily="34" charset="-128"/>
                <a:cs typeface="+mn-cs"/>
              </a:endParaRPr>
            </a:p>
          </p:txBody>
        </p:sp>
        <p:sp>
          <p:nvSpPr>
            <p:cNvPr id="20605" name="Freeform 62"/>
            <p:cNvSpPr>
              <a:spLocks/>
            </p:cNvSpPr>
            <p:nvPr>
              <p:custDataLst>
                <p:tags r:id="rId13"/>
              </p:custDataLst>
            </p:nvPr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MS PGothic" pitchFamily="34" charset="-128"/>
                <a:cs typeface="+mn-cs"/>
              </a:endParaRPr>
            </a:p>
          </p:txBody>
        </p:sp>
        <p:sp>
          <p:nvSpPr>
            <p:cNvPr id="20606" name="Freeform 63"/>
            <p:cNvSpPr>
              <a:spLocks/>
            </p:cNvSpPr>
            <p:nvPr>
              <p:custDataLst>
                <p:tags r:id="rId14"/>
              </p:custDataLst>
            </p:nvPr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MS PGothic" pitchFamily="34" charset="-128"/>
                <a:cs typeface="+mn-cs"/>
              </a:endParaRPr>
            </a:p>
          </p:txBody>
        </p:sp>
      </p:grpSp>
      <p:sp>
        <p:nvSpPr>
          <p:cNvPr id="20550" name="Text Box 71"/>
          <p:cNvSpPr txBox="1">
            <a:spLocks noChangeArrowheads="1"/>
          </p:cNvSpPr>
          <p:nvPr/>
        </p:nvSpPr>
        <p:spPr bwMode="auto">
          <a:xfrm>
            <a:off x="211138" y="6329363"/>
            <a:ext cx="13716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0" i="0" u="none" strike="noStrike" kern="1200" cap="none" spc="0" normalizeH="0" baseline="0" noProof="0">
                <a:ln>
                  <a:noFill/>
                </a:ln>
                <a:solidFill>
                  <a:srgbClr val="06961A"/>
                </a:solidFill>
                <a:effectLst/>
                <a:uLnTx/>
                <a:uFillTx/>
                <a:latin typeface="Comic Sans MS" pitchFamily="66" charset="0"/>
                <a:ea typeface="MS PGothic" pitchFamily="34" charset="-128"/>
                <a:cs typeface="+mn-cs"/>
              </a:rPr>
              <a:t>What about 3-ply?</a:t>
            </a:r>
          </a:p>
        </p:txBody>
      </p:sp>
      <p:sp>
        <p:nvSpPr>
          <p:cNvPr id="20551" name="Rectangle 169"/>
          <p:cNvSpPr>
            <a:spLocks noChangeArrowheads="1"/>
          </p:cNvSpPr>
          <p:nvPr/>
        </p:nvSpPr>
        <p:spPr bwMode="auto">
          <a:xfrm rot="21157495">
            <a:off x="1917246" y="4602504"/>
            <a:ext cx="2054024" cy="323165"/>
          </a:xfrm>
          <a:prstGeom prst="rect">
            <a:avLst/>
          </a:prstGeom>
          <a:solidFill>
            <a:schemeClr val="bg1"/>
          </a:solidFill>
          <a:ln>
            <a:noFill/>
          </a:ln>
          <a:extLst/>
        </p:spPr>
        <p:txBody>
          <a:bodyPr wrap="none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500" b="1" i="0" u="none" strike="noStrike" kern="1200" cap="none" spc="0" normalizeH="0" baseline="0" noProof="0" dirty="0">
                <a:ln>
                  <a:noFill/>
                </a:ln>
                <a:solidFill>
                  <a:srgbClr val="06961A"/>
                </a:solidFill>
                <a:effectLst/>
                <a:uLnTx/>
                <a:uFillTx/>
                <a:latin typeface="Cambria" panose="02040503050406030204" pitchFamily="18" charset="0"/>
                <a:ea typeface="MS PGothic" pitchFamily="34" charset="-128"/>
                <a:cs typeface="+mn-cs"/>
              </a:rPr>
              <a:t>"Gotcha!" + "Uh Oh…"</a:t>
            </a:r>
          </a:p>
        </p:txBody>
      </p:sp>
      <p:sp>
        <p:nvSpPr>
          <p:cNvPr id="20552" name="Line 1121"/>
          <p:cNvSpPr>
            <a:spLocks noChangeShapeType="1"/>
          </p:cNvSpPr>
          <p:nvPr/>
        </p:nvSpPr>
        <p:spPr bwMode="auto">
          <a:xfrm flipH="1">
            <a:off x="5683250" y="3673475"/>
            <a:ext cx="6350" cy="244475"/>
          </a:xfrm>
          <a:prstGeom prst="line">
            <a:avLst/>
          </a:prstGeom>
          <a:noFill/>
          <a:ln w="952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0553" name="Line 1121"/>
          <p:cNvSpPr>
            <a:spLocks noChangeShapeType="1"/>
          </p:cNvSpPr>
          <p:nvPr/>
        </p:nvSpPr>
        <p:spPr bwMode="auto">
          <a:xfrm flipH="1">
            <a:off x="6065838" y="3673475"/>
            <a:ext cx="6350" cy="244475"/>
          </a:xfrm>
          <a:prstGeom prst="line">
            <a:avLst/>
          </a:prstGeom>
          <a:noFill/>
          <a:ln w="952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0554" name="Line 1121"/>
          <p:cNvSpPr>
            <a:spLocks noChangeShapeType="1"/>
          </p:cNvSpPr>
          <p:nvPr/>
        </p:nvSpPr>
        <p:spPr bwMode="auto">
          <a:xfrm flipH="1">
            <a:off x="6448425" y="3673475"/>
            <a:ext cx="6350" cy="244475"/>
          </a:xfrm>
          <a:prstGeom prst="line">
            <a:avLst/>
          </a:prstGeom>
          <a:noFill/>
          <a:ln w="952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0555" name="Line 1121"/>
          <p:cNvSpPr>
            <a:spLocks noChangeShapeType="1"/>
          </p:cNvSpPr>
          <p:nvPr/>
        </p:nvSpPr>
        <p:spPr bwMode="auto">
          <a:xfrm flipH="1">
            <a:off x="6831013" y="3673475"/>
            <a:ext cx="6350" cy="244475"/>
          </a:xfrm>
          <a:prstGeom prst="line">
            <a:avLst/>
          </a:prstGeom>
          <a:noFill/>
          <a:ln w="952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0556" name="Line 1121"/>
          <p:cNvSpPr>
            <a:spLocks noChangeShapeType="1"/>
          </p:cNvSpPr>
          <p:nvPr/>
        </p:nvSpPr>
        <p:spPr bwMode="auto">
          <a:xfrm flipH="1">
            <a:off x="7215188" y="3673475"/>
            <a:ext cx="6350" cy="244475"/>
          </a:xfrm>
          <a:prstGeom prst="line">
            <a:avLst/>
          </a:prstGeom>
          <a:noFill/>
          <a:ln w="952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0557" name="Line 1121"/>
          <p:cNvSpPr>
            <a:spLocks noChangeShapeType="1"/>
          </p:cNvSpPr>
          <p:nvPr/>
        </p:nvSpPr>
        <p:spPr bwMode="auto">
          <a:xfrm flipH="1">
            <a:off x="7597775" y="3673475"/>
            <a:ext cx="6350" cy="244475"/>
          </a:xfrm>
          <a:prstGeom prst="line">
            <a:avLst/>
          </a:prstGeom>
          <a:noFill/>
          <a:ln w="952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0558" name="Oval 1108" descr="Dark vertical"/>
          <p:cNvSpPr>
            <a:spLocks noChangeArrowheads="1"/>
          </p:cNvSpPr>
          <p:nvPr/>
        </p:nvSpPr>
        <p:spPr bwMode="auto">
          <a:xfrm>
            <a:off x="5532438" y="2681288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0559" name="Oval 1108" descr="Dark vertical"/>
          <p:cNvSpPr>
            <a:spLocks noChangeArrowheads="1"/>
          </p:cNvSpPr>
          <p:nvPr/>
        </p:nvSpPr>
        <p:spPr bwMode="auto">
          <a:xfrm>
            <a:off x="5915025" y="2681288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0560" name="Oval 1108" descr="Dark vertical"/>
          <p:cNvSpPr>
            <a:spLocks noChangeArrowheads="1"/>
          </p:cNvSpPr>
          <p:nvPr/>
        </p:nvSpPr>
        <p:spPr bwMode="auto">
          <a:xfrm>
            <a:off x="6296025" y="2681288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0561" name="Oval 1108" descr="Dark vertical"/>
          <p:cNvSpPr>
            <a:spLocks noChangeArrowheads="1"/>
          </p:cNvSpPr>
          <p:nvPr/>
        </p:nvSpPr>
        <p:spPr bwMode="auto">
          <a:xfrm>
            <a:off x="7823200" y="2681288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0562" name="Oval 1108" descr="Dark vertical"/>
          <p:cNvSpPr>
            <a:spLocks noChangeArrowheads="1"/>
          </p:cNvSpPr>
          <p:nvPr/>
        </p:nvSpPr>
        <p:spPr bwMode="auto">
          <a:xfrm>
            <a:off x="6678613" y="2681288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0563" name="Oval 1108" descr="Dark vertical"/>
          <p:cNvSpPr>
            <a:spLocks noChangeArrowheads="1"/>
          </p:cNvSpPr>
          <p:nvPr/>
        </p:nvSpPr>
        <p:spPr bwMode="auto">
          <a:xfrm>
            <a:off x="7059613" y="2681288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0564" name="Oval 1108" descr="Dark vertical"/>
          <p:cNvSpPr>
            <a:spLocks noChangeArrowheads="1"/>
          </p:cNvSpPr>
          <p:nvPr/>
        </p:nvSpPr>
        <p:spPr bwMode="auto">
          <a:xfrm>
            <a:off x="7440613" y="2681288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0565" name="Line 1121"/>
          <p:cNvSpPr>
            <a:spLocks noChangeShapeType="1"/>
          </p:cNvSpPr>
          <p:nvPr/>
        </p:nvSpPr>
        <p:spPr bwMode="auto">
          <a:xfrm flipH="1">
            <a:off x="7981950" y="3025775"/>
            <a:ext cx="6350" cy="244475"/>
          </a:xfrm>
          <a:prstGeom prst="line">
            <a:avLst/>
          </a:prstGeom>
          <a:noFill/>
          <a:ln w="952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0566" name="Line 1121"/>
          <p:cNvSpPr>
            <a:spLocks noChangeShapeType="1"/>
          </p:cNvSpPr>
          <p:nvPr/>
        </p:nvSpPr>
        <p:spPr bwMode="auto">
          <a:xfrm flipH="1">
            <a:off x="5684838" y="3025775"/>
            <a:ext cx="6350" cy="244475"/>
          </a:xfrm>
          <a:prstGeom prst="line">
            <a:avLst/>
          </a:prstGeom>
          <a:noFill/>
          <a:ln w="952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0567" name="Line 1121"/>
          <p:cNvSpPr>
            <a:spLocks noChangeShapeType="1"/>
          </p:cNvSpPr>
          <p:nvPr/>
        </p:nvSpPr>
        <p:spPr bwMode="auto">
          <a:xfrm flipH="1">
            <a:off x="6067425" y="3025775"/>
            <a:ext cx="6350" cy="244475"/>
          </a:xfrm>
          <a:prstGeom prst="line">
            <a:avLst/>
          </a:prstGeom>
          <a:noFill/>
          <a:ln w="952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0568" name="Line 1121"/>
          <p:cNvSpPr>
            <a:spLocks noChangeShapeType="1"/>
          </p:cNvSpPr>
          <p:nvPr/>
        </p:nvSpPr>
        <p:spPr bwMode="auto">
          <a:xfrm flipH="1">
            <a:off x="6450013" y="3025775"/>
            <a:ext cx="6350" cy="244475"/>
          </a:xfrm>
          <a:prstGeom prst="line">
            <a:avLst/>
          </a:prstGeom>
          <a:noFill/>
          <a:ln w="952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0569" name="Line 1121"/>
          <p:cNvSpPr>
            <a:spLocks noChangeShapeType="1"/>
          </p:cNvSpPr>
          <p:nvPr/>
        </p:nvSpPr>
        <p:spPr bwMode="auto">
          <a:xfrm flipH="1">
            <a:off x="6832600" y="3025775"/>
            <a:ext cx="6350" cy="244475"/>
          </a:xfrm>
          <a:prstGeom prst="line">
            <a:avLst/>
          </a:prstGeom>
          <a:noFill/>
          <a:ln w="952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0570" name="Line 1121"/>
          <p:cNvSpPr>
            <a:spLocks noChangeShapeType="1"/>
          </p:cNvSpPr>
          <p:nvPr/>
        </p:nvSpPr>
        <p:spPr bwMode="auto">
          <a:xfrm flipH="1">
            <a:off x="7215188" y="3025775"/>
            <a:ext cx="6350" cy="244475"/>
          </a:xfrm>
          <a:prstGeom prst="line">
            <a:avLst/>
          </a:prstGeom>
          <a:noFill/>
          <a:ln w="952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0571" name="Line 1121"/>
          <p:cNvSpPr>
            <a:spLocks noChangeShapeType="1"/>
          </p:cNvSpPr>
          <p:nvPr/>
        </p:nvSpPr>
        <p:spPr bwMode="auto">
          <a:xfrm flipH="1">
            <a:off x="7599363" y="3025775"/>
            <a:ext cx="6350" cy="244475"/>
          </a:xfrm>
          <a:prstGeom prst="line">
            <a:avLst/>
          </a:prstGeom>
          <a:noFill/>
          <a:ln w="952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0572" name="Line 1121"/>
          <p:cNvSpPr>
            <a:spLocks noChangeShapeType="1"/>
          </p:cNvSpPr>
          <p:nvPr/>
        </p:nvSpPr>
        <p:spPr bwMode="auto">
          <a:xfrm>
            <a:off x="5700713" y="3025775"/>
            <a:ext cx="354012" cy="244475"/>
          </a:xfrm>
          <a:prstGeom prst="line">
            <a:avLst/>
          </a:prstGeom>
          <a:noFill/>
          <a:ln w="952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0573" name="Line 1121"/>
          <p:cNvSpPr>
            <a:spLocks noChangeShapeType="1"/>
          </p:cNvSpPr>
          <p:nvPr/>
        </p:nvSpPr>
        <p:spPr bwMode="auto">
          <a:xfrm>
            <a:off x="5700713" y="3025775"/>
            <a:ext cx="747712" cy="244475"/>
          </a:xfrm>
          <a:prstGeom prst="line">
            <a:avLst/>
          </a:prstGeom>
          <a:noFill/>
          <a:ln w="952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0574" name="Line 1121"/>
          <p:cNvSpPr>
            <a:spLocks noChangeShapeType="1"/>
          </p:cNvSpPr>
          <p:nvPr/>
        </p:nvSpPr>
        <p:spPr bwMode="auto">
          <a:xfrm>
            <a:off x="6097588" y="3032125"/>
            <a:ext cx="354012" cy="244475"/>
          </a:xfrm>
          <a:prstGeom prst="line">
            <a:avLst/>
          </a:prstGeom>
          <a:noFill/>
          <a:ln w="952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0575" name="Line 1121"/>
          <p:cNvSpPr>
            <a:spLocks noChangeShapeType="1"/>
          </p:cNvSpPr>
          <p:nvPr/>
        </p:nvSpPr>
        <p:spPr bwMode="auto">
          <a:xfrm>
            <a:off x="6097588" y="3032125"/>
            <a:ext cx="747712" cy="244475"/>
          </a:xfrm>
          <a:prstGeom prst="line">
            <a:avLst/>
          </a:prstGeom>
          <a:noFill/>
          <a:ln w="952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0576" name="Line 1121"/>
          <p:cNvSpPr>
            <a:spLocks noChangeShapeType="1"/>
          </p:cNvSpPr>
          <p:nvPr/>
        </p:nvSpPr>
        <p:spPr bwMode="auto">
          <a:xfrm>
            <a:off x="6465888" y="3022600"/>
            <a:ext cx="354012" cy="244475"/>
          </a:xfrm>
          <a:prstGeom prst="line">
            <a:avLst/>
          </a:prstGeom>
          <a:noFill/>
          <a:ln w="952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0577" name="Line 1121"/>
          <p:cNvSpPr>
            <a:spLocks noChangeShapeType="1"/>
          </p:cNvSpPr>
          <p:nvPr/>
        </p:nvSpPr>
        <p:spPr bwMode="auto">
          <a:xfrm>
            <a:off x="6465888" y="3022600"/>
            <a:ext cx="747712" cy="244475"/>
          </a:xfrm>
          <a:prstGeom prst="line">
            <a:avLst/>
          </a:prstGeom>
          <a:noFill/>
          <a:ln w="952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0578" name="Line 1121"/>
          <p:cNvSpPr>
            <a:spLocks noChangeShapeType="1"/>
          </p:cNvSpPr>
          <p:nvPr/>
        </p:nvSpPr>
        <p:spPr bwMode="auto">
          <a:xfrm>
            <a:off x="6832600" y="3022600"/>
            <a:ext cx="352425" cy="244475"/>
          </a:xfrm>
          <a:prstGeom prst="line">
            <a:avLst/>
          </a:prstGeom>
          <a:noFill/>
          <a:ln w="952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0579" name="Line 1121"/>
          <p:cNvSpPr>
            <a:spLocks noChangeShapeType="1"/>
          </p:cNvSpPr>
          <p:nvPr/>
        </p:nvSpPr>
        <p:spPr bwMode="auto">
          <a:xfrm>
            <a:off x="6832600" y="3022600"/>
            <a:ext cx="747713" cy="244475"/>
          </a:xfrm>
          <a:prstGeom prst="line">
            <a:avLst/>
          </a:prstGeom>
          <a:noFill/>
          <a:ln w="952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0580" name="Line 1121"/>
          <p:cNvSpPr>
            <a:spLocks noChangeShapeType="1"/>
          </p:cNvSpPr>
          <p:nvPr/>
        </p:nvSpPr>
        <p:spPr bwMode="auto">
          <a:xfrm>
            <a:off x="7242175" y="3009900"/>
            <a:ext cx="352425" cy="244475"/>
          </a:xfrm>
          <a:prstGeom prst="line">
            <a:avLst/>
          </a:prstGeom>
          <a:noFill/>
          <a:ln w="952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0581" name="Line 1121"/>
          <p:cNvSpPr>
            <a:spLocks noChangeShapeType="1"/>
          </p:cNvSpPr>
          <p:nvPr/>
        </p:nvSpPr>
        <p:spPr bwMode="auto">
          <a:xfrm>
            <a:off x="7242175" y="3009900"/>
            <a:ext cx="747713" cy="244475"/>
          </a:xfrm>
          <a:prstGeom prst="line">
            <a:avLst/>
          </a:prstGeom>
          <a:noFill/>
          <a:ln w="952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0582" name="Line 1121"/>
          <p:cNvSpPr>
            <a:spLocks noChangeShapeType="1"/>
          </p:cNvSpPr>
          <p:nvPr/>
        </p:nvSpPr>
        <p:spPr bwMode="auto">
          <a:xfrm flipH="1">
            <a:off x="5664200" y="3044825"/>
            <a:ext cx="352425" cy="244475"/>
          </a:xfrm>
          <a:prstGeom prst="line">
            <a:avLst/>
          </a:prstGeom>
          <a:noFill/>
          <a:ln w="952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0583" name="Line 1121"/>
          <p:cNvSpPr>
            <a:spLocks noChangeShapeType="1"/>
          </p:cNvSpPr>
          <p:nvPr/>
        </p:nvSpPr>
        <p:spPr bwMode="auto">
          <a:xfrm flipH="1">
            <a:off x="5664200" y="3044825"/>
            <a:ext cx="747713" cy="244475"/>
          </a:xfrm>
          <a:prstGeom prst="line">
            <a:avLst/>
          </a:prstGeom>
          <a:noFill/>
          <a:ln w="952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0584" name="Line 1121"/>
          <p:cNvSpPr>
            <a:spLocks noChangeShapeType="1"/>
          </p:cNvSpPr>
          <p:nvPr/>
        </p:nvSpPr>
        <p:spPr bwMode="auto">
          <a:xfrm flipH="1">
            <a:off x="6072188" y="3022600"/>
            <a:ext cx="354012" cy="244475"/>
          </a:xfrm>
          <a:prstGeom prst="line">
            <a:avLst/>
          </a:prstGeom>
          <a:noFill/>
          <a:ln w="952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0585" name="Line 1121"/>
          <p:cNvSpPr>
            <a:spLocks noChangeShapeType="1"/>
          </p:cNvSpPr>
          <p:nvPr/>
        </p:nvSpPr>
        <p:spPr bwMode="auto">
          <a:xfrm flipH="1">
            <a:off x="6072188" y="3022600"/>
            <a:ext cx="747712" cy="244475"/>
          </a:xfrm>
          <a:prstGeom prst="line">
            <a:avLst/>
          </a:prstGeom>
          <a:noFill/>
          <a:ln w="952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0586" name="Line 1121"/>
          <p:cNvSpPr>
            <a:spLocks noChangeShapeType="1"/>
          </p:cNvSpPr>
          <p:nvPr/>
        </p:nvSpPr>
        <p:spPr bwMode="auto">
          <a:xfrm flipH="1">
            <a:off x="6491288" y="3009900"/>
            <a:ext cx="354012" cy="244475"/>
          </a:xfrm>
          <a:prstGeom prst="line">
            <a:avLst/>
          </a:prstGeom>
          <a:noFill/>
          <a:ln w="952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0587" name="Line 1121"/>
          <p:cNvSpPr>
            <a:spLocks noChangeShapeType="1"/>
          </p:cNvSpPr>
          <p:nvPr/>
        </p:nvSpPr>
        <p:spPr bwMode="auto">
          <a:xfrm flipH="1">
            <a:off x="6491288" y="3009900"/>
            <a:ext cx="747712" cy="244475"/>
          </a:xfrm>
          <a:prstGeom prst="line">
            <a:avLst/>
          </a:prstGeom>
          <a:noFill/>
          <a:ln w="952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0588" name="Line 1121"/>
          <p:cNvSpPr>
            <a:spLocks noChangeShapeType="1"/>
          </p:cNvSpPr>
          <p:nvPr/>
        </p:nvSpPr>
        <p:spPr bwMode="auto">
          <a:xfrm flipH="1">
            <a:off x="6872288" y="3022600"/>
            <a:ext cx="354012" cy="244475"/>
          </a:xfrm>
          <a:prstGeom prst="line">
            <a:avLst/>
          </a:prstGeom>
          <a:noFill/>
          <a:ln w="952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0589" name="Line 1121"/>
          <p:cNvSpPr>
            <a:spLocks noChangeShapeType="1"/>
          </p:cNvSpPr>
          <p:nvPr/>
        </p:nvSpPr>
        <p:spPr bwMode="auto">
          <a:xfrm flipH="1">
            <a:off x="6872288" y="3022600"/>
            <a:ext cx="747712" cy="244475"/>
          </a:xfrm>
          <a:prstGeom prst="line">
            <a:avLst/>
          </a:prstGeom>
          <a:noFill/>
          <a:ln w="952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0590" name="Line 1121"/>
          <p:cNvSpPr>
            <a:spLocks noChangeShapeType="1"/>
          </p:cNvSpPr>
          <p:nvPr/>
        </p:nvSpPr>
        <p:spPr bwMode="auto">
          <a:xfrm flipH="1">
            <a:off x="7253288" y="3035300"/>
            <a:ext cx="354012" cy="244475"/>
          </a:xfrm>
          <a:prstGeom prst="line">
            <a:avLst/>
          </a:prstGeom>
          <a:noFill/>
          <a:ln w="952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0591" name="Line 1121"/>
          <p:cNvSpPr>
            <a:spLocks noChangeShapeType="1"/>
          </p:cNvSpPr>
          <p:nvPr/>
        </p:nvSpPr>
        <p:spPr bwMode="auto">
          <a:xfrm flipH="1">
            <a:off x="7253288" y="3035300"/>
            <a:ext cx="747712" cy="244475"/>
          </a:xfrm>
          <a:prstGeom prst="line">
            <a:avLst/>
          </a:prstGeom>
          <a:noFill/>
          <a:ln w="952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0592" name="Line 1121"/>
          <p:cNvSpPr>
            <a:spLocks noChangeShapeType="1"/>
          </p:cNvSpPr>
          <p:nvPr/>
        </p:nvSpPr>
        <p:spPr bwMode="auto">
          <a:xfrm>
            <a:off x="7621588" y="3032125"/>
            <a:ext cx="341312" cy="222250"/>
          </a:xfrm>
          <a:prstGeom prst="line">
            <a:avLst/>
          </a:prstGeom>
          <a:noFill/>
          <a:ln w="952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130" name="Oval 1108" descr="Dark vertical"/>
          <p:cNvSpPr>
            <a:spLocks noChangeArrowheads="1"/>
          </p:cNvSpPr>
          <p:nvPr/>
        </p:nvSpPr>
        <p:spPr bwMode="auto">
          <a:xfrm>
            <a:off x="2023533" y="2137045"/>
            <a:ext cx="142516" cy="142516"/>
          </a:xfrm>
          <a:prstGeom prst="ellipse">
            <a:avLst/>
          </a:prstGeom>
          <a:pattFill prst="dkVert">
            <a:fgClr>
              <a:srgbClr val="CD0329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131" name="Text Box 1114"/>
          <p:cNvSpPr txBox="1">
            <a:spLocks noChangeArrowheads="1"/>
          </p:cNvSpPr>
          <p:nvPr/>
        </p:nvSpPr>
        <p:spPr bwMode="auto">
          <a:xfrm>
            <a:off x="762000" y="1676400"/>
            <a:ext cx="3113882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itchFamily="34" charset="0"/>
                <a:ea typeface="MS PGothic" pitchFamily="34" charset="-128"/>
                <a:cs typeface="+mn-cs"/>
              </a:rPr>
              <a:t>What </a:t>
            </a:r>
            <a:r>
              <a:rPr kumimoji="0" lang="en-US" sz="21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itchFamily="34" charset="0"/>
                <a:ea typeface="MS PGothic" pitchFamily="34" charset="-128"/>
                <a:cs typeface="+mn-cs"/>
              </a:rPr>
              <a:t>should </a:t>
            </a:r>
            <a:r>
              <a:rPr kumimoji="0" lang="en-US" sz="2100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anose="02070309020205020404" pitchFamily="49" charset="0"/>
                <a:ea typeface="MS PGothic" pitchFamily="34" charset="-128"/>
                <a:cs typeface="Courier New" panose="02070309020205020404" pitchFamily="49" charset="0"/>
              </a:rPr>
              <a:t>scoresFor</a:t>
            </a:r>
            <a:r>
              <a:rPr kumimoji="0" lang="en-US" sz="21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anose="02070309020205020404" pitchFamily="49" charset="0"/>
                <a:ea typeface="MS PGothic" pitchFamily="34" charset="-128"/>
                <a:cs typeface="Courier New" panose="02070309020205020404" pitchFamily="49" charset="0"/>
              </a:rPr>
              <a:t> </a:t>
            </a:r>
            <a:r>
              <a:rPr kumimoji="0" lang="en-US" sz="21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itchFamily="34" charset="0"/>
                <a:ea typeface="MS PGothic" pitchFamily="34" charset="-128"/>
                <a:cs typeface="+mn-cs"/>
              </a:rPr>
              <a:t>return for      with </a:t>
            </a:r>
            <a:r>
              <a:rPr kumimoji="0" lang="en-US" sz="21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itchFamily="34" charset="0"/>
                <a:ea typeface="MS PGothic" pitchFamily="34" charset="-128"/>
                <a:cs typeface="+mn-cs"/>
              </a:rPr>
              <a:t>ply == 2</a:t>
            </a:r>
            <a:endParaRPr kumimoji="0" lang="en-US" sz="2100" b="1" i="1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129" name="Text Box 1029"/>
          <p:cNvSpPr txBox="1">
            <a:spLocks noChangeArrowheads="1"/>
          </p:cNvSpPr>
          <p:nvPr/>
        </p:nvSpPr>
        <p:spPr bwMode="auto">
          <a:xfrm>
            <a:off x="609600" y="228600"/>
            <a:ext cx="731520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anose="02070309020205020404" pitchFamily="49" charset="0"/>
                <a:ea typeface="MS PGothic" pitchFamily="34" charset="-128"/>
                <a:cs typeface="Courier New" panose="02070309020205020404" pitchFamily="49" charset="0"/>
              </a:rPr>
              <a:t>scoresFor</a:t>
            </a:r>
            <a:r>
              <a:rPr kumimoji="0" lang="en-US" sz="36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itchFamily="18" charset="0"/>
                <a:ea typeface="MS PGothic" pitchFamily="34" charset="-128"/>
                <a:cs typeface="+mn-cs"/>
              </a:rPr>
              <a:t> at </a:t>
            </a:r>
            <a:r>
              <a:rPr kumimoji="0" lang="en-US" sz="3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itchFamily="18" charset="0"/>
                <a:ea typeface="MS PGothic" pitchFamily="34" charset="-128"/>
                <a:cs typeface="+mn-cs"/>
              </a:rPr>
              <a:t>2</a:t>
            </a:r>
            <a:r>
              <a:rPr kumimoji="0" lang="en-US" sz="36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itchFamily="18" charset="0"/>
                <a:ea typeface="MS PGothic" pitchFamily="34" charset="-128"/>
                <a:cs typeface="+mn-cs"/>
              </a:rPr>
              <a:t> ply for</a:t>
            </a:r>
            <a:endParaRPr kumimoji="0" lang="en-US" sz="36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mbria" pitchFamily="18" charset="0"/>
              <a:ea typeface="MS PGothic" pitchFamily="34" charset="-128"/>
              <a:cs typeface="+mn-cs"/>
            </a:endParaRPr>
          </a:p>
        </p:txBody>
      </p:sp>
      <p:sp>
        <p:nvSpPr>
          <p:cNvPr id="132" name="Oval 1108" descr="Dark vertical"/>
          <p:cNvSpPr>
            <a:spLocks noChangeArrowheads="1"/>
          </p:cNvSpPr>
          <p:nvPr/>
        </p:nvSpPr>
        <p:spPr bwMode="auto">
          <a:xfrm>
            <a:off x="6769443" y="405714"/>
            <a:ext cx="304800" cy="304800"/>
          </a:xfrm>
          <a:prstGeom prst="ellipse">
            <a:avLst/>
          </a:prstGeom>
          <a:pattFill prst="dkVert">
            <a:fgClr>
              <a:srgbClr val="CD0329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133" name="Text Box 1112"/>
          <p:cNvSpPr txBox="1">
            <a:spLocks noChangeArrowheads="1"/>
          </p:cNvSpPr>
          <p:nvPr/>
        </p:nvSpPr>
        <p:spPr bwMode="auto">
          <a:xfrm>
            <a:off x="5112995" y="6524968"/>
            <a:ext cx="3200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itchFamily="49" charset="0"/>
                <a:ea typeface="MS PGothic" pitchFamily="34" charset="-128"/>
                <a:cs typeface="+mn-cs"/>
              </a:rPr>
              <a:t>o</a:t>
            </a:r>
            <a:r>
              <a:rPr kumimoji="0" lang="en-US" sz="10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itchFamily="49" charset="0"/>
                <a:ea typeface="MS PGothic" pitchFamily="34" charset="-128"/>
                <a:cs typeface="+mn-cs"/>
              </a:rPr>
              <a:t>2.scoresFor</a:t>
            </a:r>
            <a:r>
              <a:rPr kumimoji="0" lang="en-US" sz="10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itchFamily="49" charset="0"/>
                <a:ea typeface="MS PGothic" pitchFamily="34" charset="-128"/>
                <a:cs typeface="+mn-cs"/>
              </a:rPr>
              <a:t>( </a:t>
            </a:r>
            <a:r>
              <a:rPr kumimoji="0" lang="en-US" sz="10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itchFamily="49" charset="0"/>
                <a:ea typeface="MS PGothic" pitchFamily="34" charset="-128"/>
                <a:cs typeface="+mn-cs"/>
              </a:rPr>
              <a:t>b2 </a:t>
            </a:r>
            <a:r>
              <a:rPr kumimoji="0" lang="en-US" sz="10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itchFamily="49" charset="0"/>
                <a:ea typeface="MS PGothic" pitchFamily="34" charset="-128"/>
                <a:cs typeface="+mn-cs"/>
              </a:rPr>
              <a:t>)</a:t>
            </a:r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" name="Ink 1"/>
              <p14:cNvContentPartPr/>
              <p14:nvPr/>
            </p14:nvContentPartPr>
            <p14:xfrm>
              <a:off x="5157000" y="2089080"/>
              <a:ext cx="2948040" cy="2119680"/>
            </p14:xfrm>
          </p:contentPart>
        </mc:Choice>
        <mc:Fallback xmlns="">
          <p:pic>
            <p:nvPicPr>
              <p:cNvPr id="2" name="Ink 1"/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141160" y="2080800"/>
                <a:ext cx="2980440" cy="21445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6388521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54" name="Rectangle 1177"/>
          <p:cNvSpPr>
            <a:spLocks noChangeArrowheads="1"/>
          </p:cNvSpPr>
          <p:nvPr/>
        </p:nvSpPr>
        <p:spPr bwMode="auto">
          <a:xfrm>
            <a:off x="7288213" y="1122363"/>
            <a:ext cx="1690687" cy="1108075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  <a:extLst/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3555" name="Oval 1026"/>
          <p:cNvSpPr>
            <a:spLocks noChangeArrowheads="1"/>
          </p:cNvSpPr>
          <p:nvPr/>
        </p:nvSpPr>
        <p:spPr bwMode="auto">
          <a:xfrm>
            <a:off x="4403725" y="704850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3556" name="Oval 1027" descr="Dark vertical"/>
          <p:cNvSpPr>
            <a:spLocks noChangeArrowheads="1"/>
          </p:cNvSpPr>
          <p:nvPr/>
        </p:nvSpPr>
        <p:spPr bwMode="auto">
          <a:xfrm>
            <a:off x="4403725" y="1066800"/>
            <a:ext cx="304800" cy="304800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3557" name="Oval 1028"/>
          <p:cNvSpPr>
            <a:spLocks noChangeArrowheads="1"/>
          </p:cNvSpPr>
          <p:nvPr/>
        </p:nvSpPr>
        <p:spPr bwMode="auto">
          <a:xfrm>
            <a:off x="4403725" y="1430338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3558" name="Oval 1029"/>
          <p:cNvSpPr>
            <a:spLocks noChangeArrowheads="1"/>
          </p:cNvSpPr>
          <p:nvPr/>
        </p:nvSpPr>
        <p:spPr bwMode="auto">
          <a:xfrm>
            <a:off x="4403725" y="1793875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3559" name="Oval 1030"/>
          <p:cNvSpPr>
            <a:spLocks noChangeArrowheads="1"/>
          </p:cNvSpPr>
          <p:nvPr/>
        </p:nvSpPr>
        <p:spPr bwMode="auto">
          <a:xfrm>
            <a:off x="4403725" y="2157413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3560" name="Oval 1031" descr="Dark vertical"/>
          <p:cNvSpPr>
            <a:spLocks noChangeArrowheads="1"/>
          </p:cNvSpPr>
          <p:nvPr/>
        </p:nvSpPr>
        <p:spPr bwMode="auto">
          <a:xfrm>
            <a:off x="4403725" y="2520950"/>
            <a:ext cx="304800" cy="304800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3561" name="Oval 1032"/>
          <p:cNvSpPr>
            <a:spLocks noChangeArrowheads="1"/>
          </p:cNvSpPr>
          <p:nvPr/>
        </p:nvSpPr>
        <p:spPr bwMode="auto">
          <a:xfrm>
            <a:off x="4784725" y="70485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3562" name="Oval 1033"/>
          <p:cNvSpPr>
            <a:spLocks noChangeArrowheads="1"/>
          </p:cNvSpPr>
          <p:nvPr/>
        </p:nvSpPr>
        <p:spPr bwMode="auto">
          <a:xfrm>
            <a:off x="4784725" y="106680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3563" name="Oval 1035" descr="Dark vertical"/>
          <p:cNvSpPr>
            <a:spLocks noChangeArrowheads="1"/>
          </p:cNvSpPr>
          <p:nvPr/>
        </p:nvSpPr>
        <p:spPr bwMode="auto">
          <a:xfrm>
            <a:off x="4784725" y="1793875"/>
            <a:ext cx="304800" cy="304800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3564" name="Oval 1036"/>
          <p:cNvSpPr>
            <a:spLocks noChangeArrowheads="1"/>
          </p:cNvSpPr>
          <p:nvPr/>
        </p:nvSpPr>
        <p:spPr bwMode="auto">
          <a:xfrm>
            <a:off x="4784725" y="2157413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3565" name="Oval 1037" descr="Dark vertical"/>
          <p:cNvSpPr>
            <a:spLocks noChangeArrowheads="1"/>
          </p:cNvSpPr>
          <p:nvPr/>
        </p:nvSpPr>
        <p:spPr bwMode="auto">
          <a:xfrm>
            <a:off x="4784725" y="2520950"/>
            <a:ext cx="304800" cy="304800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3566" name="Oval 1038"/>
          <p:cNvSpPr>
            <a:spLocks noChangeArrowheads="1"/>
          </p:cNvSpPr>
          <p:nvPr/>
        </p:nvSpPr>
        <p:spPr bwMode="auto">
          <a:xfrm>
            <a:off x="5165725" y="70485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3567" name="Oval 1039"/>
          <p:cNvSpPr>
            <a:spLocks noChangeArrowheads="1"/>
          </p:cNvSpPr>
          <p:nvPr/>
        </p:nvSpPr>
        <p:spPr bwMode="auto">
          <a:xfrm>
            <a:off x="5165725" y="106680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3568" name="Oval 1040"/>
          <p:cNvSpPr>
            <a:spLocks noChangeArrowheads="1"/>
          </p:cNvSpPr>
          <p:nvPr/>
        </p:nvSpPr>
        <p:spPr bwMode="auto">
          <a:xfrm>
            <a:off x="5165725" y="143033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3569" name="Oval 1042"/>
          <p:cNvSpPr>
            <a:spLocks noChangeArrowheads="1"/>
          </p:cNvSpPr>
          <p:nvPr/>
        </p:nvSpPr>
        <p:spPr bwMode="auto">
          <a:xfrm>
            <a:off x="5165725" y="2157413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3570" name="Oval 1043" descr="Dark vertical"/>
          <p:cNvSpPr>
            <a:spLocks noChangeArrowheads="1"/>
          </p:cNvSpPr>
          <p:nvPr/>
        </p:nvSpPr>
        <p:spPr bwMode="auto">
          <a:xfrm>
            <a:off x="5165725" y="2520950"/>
            <a:ext cx="304800" cy="304800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3571" name="Oval 1044"/>
          <p:cNvSpPr>
            <a:spLocks noChangeArrowheads="1"/>
          </p:cNvSpPr>
          <p:nvPr/>
        </p:nvSpPr>
        <p:spPr bwMode="auto">
          <a:xfrm>
            <a:off x="5546725" y="70485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3572" name="Oval 1045"/>
          <p:cNvSpPr>
            <a:spLocks noChangeArrowheads="1"/>
          </p:cNvSpPr>
          <p:nvPr/>
        </p:nvSpPr>
        <p:spPr bwMode="auto">
          <a:xfrm>
            <a:off x="5546725" y="106680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3573" name="Oval 1046"/>
          <p:cNvSpPr>
            <a:spLocks noChangeArrowheads="1"/>
          </p:cNvSpPr>
          <p:nvPr/>
        </p:nvSpPr>
        <p:spPr bwMode="auto">
          <a:xfrm>
            <a:off x="5546725" y="179387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3574" name="Oval 1047"/>
          <p:cNvSpPr>
            <a:spLocks noChangeArrowheads="1"/>
          </p:cNvSpPr>
          <p:nvPr/>
        </p:nvSpPr>
        <p:spPr bwMode="auto">
          <a:xfrm>
            <a:off x="5546725" y="2157413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3575" name="Oval 1048"/>
          <p:cNvSpPr>
            <a:spLocks noChangeArrowheads="1"/>
          </p:cNvSpPr>
          <p:nvPr/>
        </p:nvSpPr>
        <p:spPr bwMode="auto">
          <a:xfrm>
            <a:off x="5546725" y="252095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3576" name="Oval 1049"/>
          <p:cNvSpPr>
            <a:spLocks noChangeArrowheads="1"/>
          </p:cNvSpPr>
          <p:nvPr/>
        </p:nvSpPr>
        <p:spPr bwMode="auto">
          <a:xfrm>
            <a:off x="5927725" y="70485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3577" name="Oval 1050"/>
          <p:cNvSpPr>
            <a:spLocks noChangeArrowheads="1"/>
          </p:cNvSpPr>
          <p:nvPr/>
        </p:nvSpPr>
        <p:spPr bwMode="auto">
          <a:xfrm>
            <a:off x="5927725" y="106680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3578" name="Oval 1051"/>
          <p:cNvSpPr>
            <a:spLocks noChangeArrowheads="1"/>
          </p:cNvSpPr>
          <p:nvPr/>
        </p:nvSpPr>
        <p:spPr bwMode="auto">
          <a:xfrm>
            <a:off x="5927725" y="143033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3579" name="Oval 1052"/>
          <p:cNvSpPr>
            <a:spLocks noChangeArrowheads="1"/>
          </p:cNvSpPr>
          <p:nvPr/>
        </p:nvSpPr>
        <p:spPr bwMode="auto">
          <a:xfrm>
            <a:off x="5927725" y="179387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3580" name="Oval 1053"/>
          <p:cNvSpPr>
            <a:spLocks noChangeArrowheads="1"/>
          </p:cNvSpPr>
          <p:nvPr/>
        </p:nvSpPr>
        <p:spPr bwMode="auto">
          <a:xfrm>
            <a:off x="5927725" y="2157413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3581" name="Oval 1054"/>
          <p:cNvSpPr>
            <a:spLocks noChangeArrowheads="1"/>
          </p:cNvSpPr>
          <p:nvPr/>
        </p:nvSpPr>
        <p:spPr bwMode="auto">
          <a:xfrm>
            <a:off x="5927725" y="252095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3582" name="Oval 1055"/>
          <p:cNvSpPr>
            <a:spLocks noChangeArrowheads="1"/>
          </p:cNvSpPr>
          <p:nvPr/>
        </p:nvSpPr>
        <p:spPr bwMode="auto">
          <a:xfrm>
            <a:off x="6308725" y="70485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3583" name="Oval 1056"/>
          <p:cNvSpPr>
            <a:spLocks noChangeArrowheads="1"/>
          </p:cNvSpPr>
          <p:nvPr/>
        </p:nvSpPr>
        <p:spPr bwMode="auto">
          <a:xfrm>
            <a:off x="6308725" y="106680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3584" name="Oval 1057"/>
          <p:cNvSpPr>
            <a:spLocks noChangeArrowheads="1"/>
          </p:cNvSpPr>
          <p:nvPr/>
        </p:nvSpPr>
        <p:spPr bwMode="auto">
          <a:xfrm>
            <a:off x="6308725" y="143033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3585" name="Oval 1058"/>
          <p:cNvSpPr>
            <a:spLocks noChangeArrowheads="1"/>
          </p:cNvSpPr>
          <p:nvPr/>
        </p:nvSpPr>
        <p:spPr bwMode="auto">
          <a:xfrm>
            <a:off x="6308725" y="179387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3586" name="Oval 1059"/>
          <p:cNvSpPr>
            <a:spLocks noChangeArrowheads="1"/>
          </p:cNvSpPr>
          <p:nvPr/>
        </p:nvSpPr>
        <p:spPr bwMode="auto">
          <a:xfrm>
            <a:off x="6308725" y="2157413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3587" name="Oval 1060"/>
          <p:cNvSpPr>
            <a:spLocks noChangeArrowheads="1"/>
          </p:cNvSpPr>
          <p:nvPr/>
        </p:nvSpPr>
        <p:spPr bwMode="auto">
          <a:xfrm>
            <a:off x="6308725" y="252095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3588" name="Oval 1061"/>
          <p:cNvSpPr>
            <a:spLocks noChangeArrowheads="1"/>
          </p:cNvSpPr>
          <p:nvPr/>
        </p:nvSpPr>
        <p:spPr bwMode="auto">
          <a:xfrm>
            <a:off x="6689725" y="70485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3589" name="Oval 1062"/>
          <p:cNvSpPr>
            <a:spLocks noChangeArrowheads="1"/>
          </p:cNvSpPr>
          <p:nvPr/>
        </p:nvSpPr>
        <p:spPr bwMode="auto">
          <a:xfrm>
            <a:off x="6689725" y="106680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3590" name="Oval 1063"/>
          <p:cNvSpPr>
            <a:spLocks noChangeArrowheads="1"/>
          </p:cNvSpPr>
          <p:nvPr/>
        </p:nvSpPr>
        <p:spPr bwMode="auto">
          <a:xfrm>
            <a:off x="6689725" y="143033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3591" name="Oval 1064"/>
          <p:cNvSpPr>
            <a:spLocks noChangeArrowheads="1"/>
          </p:cNvSpPr>
          <p:nvPr/>
        </p:nvSpPr>
        <p:spPr bwMode="auto">
          <a:xfrm>
            <a:off x="6689725" y="1793875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3592" name="Oval 1065"/>
          <p:cNvSpPr>
            <a:spLocks noChangeArrowheads="1"/>
          </p:cNvSpPr>
          <p:nvPr/>
        </p:nvSpPr>
        <p:spPr bwMode="auto">
          <a:xfrm>
            <a:off x="6689725" y="2157413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3593" name="Oval 1066"/>
          <p:cNvSpPr>
            <a:spLocks noChangeArrowheads="1"/>
          </p:cNvSpPr>
          <p:nvPr/>
        </p:nvSpPr>
        <p:spPr bwMode="auto">
          <a:xfrm>
            <a:off x="6689725" y="2520950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3594" name="Rectangle 1067"/>
          <p:cNvSpPr>
            <a:spLocks noChangeArrowheads="1"/>
          </p:cNvSpPr>
          <p:nvPr/>
        </p:nvSpPr>
        <p:spPr bwMode="auto">
          <a:xfrm>
            <a:off x="4343400" y="620713"/>
            <a:ext cx="2714625" cy="2278062"/>
          </a:xfrm>
          <a:prstGeom prst="rect">
            <a:avLst/>
          </a:prstGeom>
          <a:noFill/>
          <a:ln w="28575">
            <a:solidFill>
              <a:srgbClr val="008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3595" name="Rectangle 1068"/>
          <p:cNvSpPr>
            <a:spLocks noChangeArrowheads="1"/>
          </p:cNvSpPr>
          <p:nvPr/>
        </p:nvSpPr>
        <p:spPr bwMode="auto">
          <a:xfrm>
            <a:off x="3859213" y="560388"/>
            <a:ext cx="458787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itchFamily="49" charset="0"/>
                <a:ea typeface="MS PGothic" pitchFamily="34" charset="-128"/>
                <a:cs typeface="+mn-cs"/>
              </a:rPr>
              <a:t>b</a:t>
            </a:r>
          </a:p>
        </p:txBody>
      </p:sp>
      <p:sp>
        <p:nvSpPr>
          <p:cNvPr id="23596" name="Oval 1069"/>
          <p:cNvSpPr>
            <a:spLocks noChangeArrowheads="1"/>
          </p:cNvSpPr>
          <p:nvPr/>
        </p:nvSpPr>
        <p:spPr bwMode="auto">
          <a:xfrm>
            <a:off x="5546725" y="143033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3597" name="Text Box 1070"/>
          <p:cNvSpPr txBox="1">
            <a:spLocks noChangeArrowheads="1"/>
          </p:cNvSpPr>
          <p:nvPr/>
        </p:nvSpPr>
        <p:spPr bwMode="auto">
          <a:xfrm>
            <a:off x="188152" y="3378558"/>
            <a:ext cx="2386884" cy="5693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1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500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anose="02070309020205020404" pitchFamily="49" charset="0"/>
                <a:ea typeface="MS PGothic" pitchFamily="34" charset="-128"/>
                <a:cs typeface="Courier New" panose="02070309020205020404" pitchFamily="49" charset="0"/>
              </a:rPr>
              <a:t>scoresFor</a:t>
            </a:r>
            <a:r>
              <a:rPr kumimoji="0" lang="en-US" sz="15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anose="02070309020205020404" pitchFamily="49" charset="0"/>
                <a:ea typeface="MS PGothic" pitchFamily="34" charset="-128"/>
                <a:cs typeface="Courier New" panose="02070309020205020404" pitchFamily="49" charset="0"/>
              </a:rPr>
              <a:t>(b)</a:t>
            </a:r>
            <a:r>
              <a:rPr kumimoji="0" lang="en-US" sz="15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MS PGothic" pitchFamily="34" charset="-128"/>
                <a:cs typeface="+mn-cs"/>
              </a:rPr>
              <a:t> </a:t>
            </a:r>
          </a:p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MS PGothic" pitchFamily="34" charset="-128"/>
                <a:cs typeface="+mn-cs"/>
              </a:rPr>
              <a:t>ox == 'O'</a:t>
            </a:r>
            <a:r>
              <a:rPr kumimoji="0" lang="en-US" sz="16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MS PGothic" pitchFamily="34" charset="-128"/>
                <a:cs typeface="+mn-cs"/>
              </a:rPr>
              <a:t> </a:t>
            </a:r>
            <a:r>
              <a:rPr kumimoji="0" lang="en-US" sz="16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MS PGothic" pitchFamily="34" charset="-128"/>
                <a:cs typeface="+mn-cs"/>
              </a:rPr>
              <a:t>and </a:t>
            </a:r>
            <a:r>
              <a:rPr kumimoji="0" lang="en-US" sz="16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MS PGothic" pitchFamily="34" charset="-128"/>
                <a:cs typeface="+mn-cs"/>
              </a:rPr>
              <a:t>ply == 0</a:t>
            </a:r>
            <a:endParaRPr kumimoji="0" lang="en-US" sz="16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3598" name="Text Box 1071"/>
          <p:cNvSpPr txBox="1">
            <a:spLocks noChangeArrowheads="1"/>
          </p:cNvSpPr>
          <p:nvPr/>
        </p:nvSpPr>
        <p:spPr bwMode="auto">
          <a:xfrm>
            <a:off x="2963863" y="3144838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MS PGothic" pitchFamily="34" charset="-128"/>
                <a:cs typeface="+mn-cs"/>
              </a:rPr>
              <a:t>col 0</a:t>
            </a:r>
          </a:p>
        </p:txBody>
      </p:sp>
      <p:sp>
        <p:nvSpPr>
          <p:cNvPr id="23599" name="Text Box 1072"/>
          <p:cNvSpPr txBox="1">
            <a:spLocks noChangeArrowheads="1"/>
          </p:cNvSpPr>
          <p:nvPr/>
        </p:nvSpPr>
        <p:spPr bwMode="auto">
          <a:xfrm>
            <a:off x="3789363" y="3144838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MS PGothic" pitchFamily="34" charset="-128"/>
                <a:cs typeface="+mn-cs"/>
              </a:rPr>
              <a:t>col 1</a:t>
            </a:r>
          </a:p>
        </p:txBody>
      </p:sp>
      <p:sp>
        <p:nvSpPr>
          <p:cNvPr id="23600" name="Text Box 1073"/>
          <p:cNvSpPr txBox="1">
            <a:spLocks noChangeArrowheads="1"/>
          </p:cNvSpPr>
          <p:nvPr/>
        </p:nvSpPr>
        <p:spPr bwMode="auto">
          <a:xfrm>
            <a:off x="4614863" y="3144838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MS PGothic" pitchFamily="34" charset="-128"/>
                <a:cs typeface="+mn-cs"/>
              </a:rPr>
              <a:t>col 2</a:t>
            </a:r>
          </a:p>
        </p:txBody>
      </p:sp>
      <p:sp>
        <p:nvSpPr>
          <p:cNvPr id="23601" name="Text Box 1074"/>
          <p:cNvSpPr txBox="1">
            <a:spLocks noChangeArrowheads="1"/>
          </p:cNvSpPr>
          <p:nvPr/>
        </p:nvSpPr>
        <p:spPr bwMode="auto">
          <a:xfrm>
            <a:off x="5440363" y="3144838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MS PGothic" pitchFamily="34" charset="-128"/>
                <a:cs typeface="+mn-cs"/>
              </a:rPr>
              <a:t>col 3</a:t>
            </a:r>
          </a:p>
        </p:txBody>
      </p:sp>
      <p:sp>
        <p:nvSpPr>
          <p:cNvPr id="23602" name="Text Box 1075"/>
          <p:cNvSpPr txBox="1">
            <a:spLocks noChangeArrowheads="1"/>
          </p:cNvSpPr>
          <p:nvPr/>
        </p:nvSpPr>
        <p:spPr bwMode="auto">
          <a:xfrm>
            <a:off x="6265863" y="3144838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MS PGothic" pitchFamily="34" charset="-128"/>
                <a:cs typeface="+mn-cs"/>
              </a:rPr>
              <a:t>col 4</a:t>
            </a:r>
          </a:p>
        </p:txBody>
      </p:sp>
      <p:sp>
        <p:nvSpPr>
          <p:cNvPr id="23603" name="Text Box 1076"/>
          <p:cNvSpPr txBox="1">
            <a:spLocks noChangeArrowheads="1"/>
          </p:cNvSpPr>
          <p:nvPr/>
        </p:nvSpPr>
        <p:spPr bwMode="auto">
          <a:xfrm>
            <a:off x="7091363" y="3144838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MS PGothic" pitchFamily="34" charset="-128"/>
                <a:cs typeface="+mn-cs"/>
              </a:rPr>
              <a:t>col 5</a:t>
            </a:r>
          </a:p>
        </p:txBody>
      </p:sp>
      <p:sp>
        <p:nvSpPr>
          <p:cNvPr id="23604" name="Text Box 1077"/>
          <p:cNvSpPr txBox="1">
            <a:spLocks noChangeArrowheads="1"/>
          </p:cNvSpPr>
          <p:nvPr/>
        </p:nvSpPr>
        <p:spPr bwMode="auto">
          <a:xfrm>
            <a:off x="7916863" y="3144838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MS PGothic" pitchFamily="34" charset="-128"/>
                <a:cs typeface="+mn-cs"/>
              </a:rPr>
              <a:t>col 6</a:t>
            </a:r>
          </a:p>
        </p:txBody>
      </p:sp>
      <p:sp>
        <p:nvSpPr>
          <p:cNvPr id="8269" name="Rectangle 1078"/>
          <p:cNvSpPr>
            <a:spLocks noChangeArrowheads="1"/>
          </p:cNvSpPr>
          <p:nvPr/>
        </p:nvSpPr>
        <p:spPr bwMode="auto">
          <a:xfrm>
            <a:off x="2995613" y="3449638"/>
            <a:ext cx="525462" cy="457200"/>
          </a:xfrm>
          <a:prstGeom prst="rect">
            <a:avLst/>
          </a:prstGeom>
          <a:solidFill>
            <a:schemeClr val="bg1">
              <a:lumMod val="95000"/>
            </a:schemeClr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3606" name="Rectangle 1079"/>
          <p:cNvSpPr>
            <a:spLocks noChangeArrowheads="1"/>
          </p:cNvSpPr>
          <p:nvPr/>
        </p:nvSpPr>
        <p:spPr bwMode="auto">
          <a:xfrm>
            <a:off x="7948613" y="3449638"/>
            <a:ext cx="525462" cy="45720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3607" name="Rectangle 1080"/>
          <p:cNvSpPr>
            <a:spLocks noChangeArrowheads="1"/>
          </p:cNvSpPr>
          <p:nvPr/>
        </p:nvSpPr>
        <p:spPr bwMode="auto">
          <a:xfrm>
            <a:off x="7123113" y="3449638"/>
            <a:ext cx="525462" cy="45720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3608" name="Rectangle 1081"/>
          <p:cNvSpPr>
            <a:spLocks noChangeArrowheads="1"/>
          </p:cNvSpPr>
          <p:nvPr/>
        </p:nvSpPr>
        <p:spPr bwMode="auto">
          <a:xfrm>
            <a:off x="6297613" y="3449638"/>
            <a:ext cx="525462" cy="45720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3609" name="Rectangle 1082"/>
          <p:cNvSpPr>
            <a:spLocks noChangeArrowheads="1"/>
          </p:cNvSpPr>
          <p:nvPr/>
        </p:nvSpPr>
        <p:spPr bwMode="auto">
          <a:xfrm>
            <a:off x="5472113" y="3449638"/>
            <a:ext cx="525462" cy="45720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3610" name="Rectangle 1083"/>
          <p:cNvSpPr>
            <a:spLocks noChangeArrowheads="1"/>
          </p:cNvSpPr>
          <p:nvPr/>
        </p:nvSpPr>
        <p:spPr bwMode="auto">
          <a:xfrm>
            <a:off x="4646613" y="3449638"/>
            <a:ext cx="525462" cy="45720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8275" name="Rectangle 1084"/>
          <p:cNvSpPr>
            <a:spLocks noChangeArrowheads="1"/>
          </p:cNvSpPr>
          <p:nvPr/>
        </p:nvSpPr>
        <p:spPr bwMode="auto">
          <a:xfrm>
            <a:off x="3821113" y="3449638"/>
            <a:ext cx="525462" cy="457200"/>
          </a:xfrm>
          <a:prstGeom prst="rect">
            <a:avLst/>
          </a:prstGeom>
          <a:solidFill>
            <a:schemeClr val="bg1">
              <a:lumMod val="95000"/>
            </a:schemeClr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3613" name="Text Box 1086"/>
          <p:cNvSpPr txBox="1">
            <a:spLocks noChangeArrowheads="1"/>
          </p:cNvSpPr>
          <p:nvPr/>
        </p:nvSpPr>
        <p:spPr bwMode="auto">
          <a:xfrm>
            <a:off x="2955925" y="4041775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MS PGothic" pitchFamily="34" charset="-128"/>
                <a:cs typeface="+mn-cs"/>
              </a:rPr>
              <a:t>col 0</a:t>
            </a:r>
          </a:p>
        </p:txBody>
      </p:sp>
      <p:sp>
        <p:nvSpPr>
          <p:cNvPr id="23614" name="Text Box 1087"/>
          <p:cNvSpPr txBox="1">
            <a:spLocks noChangeArrowheads="1"/>
          </p:cNvSpPr>
          <p:nvPr/>
        </p:nvSpPr>
        <p:spPr bwMode="auto">
          <a:xfrm>
            <a:off x="3781425" y="4041775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MS PGothic" pitchFamily="34" charset="-128"/>
                <a:cs typeface="+mn-cs"/>
              </a:rPr>
              <a:t>col 1</a:t>
            </a:r>
          </a:p>
        </p:txBody>
      </p:sp>
      <p:sp>
        <p:nvSpPr>
          <p:cNvPr id="23615" name="Text Box 1088"/>
          <p:cNvSpPr txBox="1">
            <a:spLocks noChangeArrowheads="1"/>
          </p:cNvSpPr>
          <p:nvPr/>
        </p:nvSpPr>
        <p:spPr bwMode="auto">
          <a:xfrm>
            <a:off x="4606925" y="4041775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MS PGothic" pitchFamily="34" charset="-128"/>
                <a:cs typeface="+mn-cs"/>
              </a:rPr>
              <a:t>col 2</a:t>
            </a:r>
          </a:p>
        </p:txBody>
      </p:sp>
      <p:sp>
        <p:nvSpPr>
          <p:cNvPr id="23616" name="Text Box 1089"/>
          <p:cNvSpPr txBox="1">
            <a:spLocks noChangeArrowheads="1"/>
          </p:cNvSpPr>
          <p:nvPr/>
        </p:nvSpPr>
        <p:spPr bwMode="auto">
          <a:xfrm>
            <a:off x="5432425" y="4041775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MS PGothic" pitchFamily="34" charset="-128"/>
                <a:cs typeface="+mn-cs"/>
              </a:rPr>
              <a:t>col 3</a:t>
            </a:r>
          </a:p>
        </p:txBody>
      </p:sp>
      <p:sp>
        <p:nvSpPr>
          <p:cNvPr id="23617" name="Text Box 1090"/>
          <p:cNvSpPr txBox="1">
            <a:spLocks noChangeArrowheads="1"/>
          </p:cNvSpPr>
          <p:nvPr/>
        </p:nvSpPr>
        <p:spPr bwMode="auto">
          <a:xfrm>
            <a:off x="6257925" y="4041775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MS PGothic" pitchFamily="34" charset="-128"/>
                <a:cs typeface="+mn-cs"/>
              </a:rPr>
              <a:t>col 4</a:t>
            </a:r>
          </a:p>
        </p:txBody>
      </p:sp>
      <p:sp>
        <p:nvSpPr>
          <p:cNvPr id="23618" name="Text Box 1091"/>
          <p:cNvSpPr txBox="1">
            <a:spLocks noChangeArrowheads="1"/>
          </p:cNvSpPr>
          <p:nvPr/>
        </p:nvSpPr>
        <p:spPr bwMode="auto">
          <a:xfrm>
            <a:off x="7083425" y="4041775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MS PGothic" pitchFamily="34" charset="-128"/>
                <a:cs typeface="+mn-cs"/>
              </a:rPr>
              <a:t>col 5</a:t>
            </a:r>
          </a:p>
        </p:txBody>
      </p:sp>
      <p:sp>
        <p:nvSpPr>
          <p:cNvPr id="23619" name="Text Box 1092"/>
          <p:cNvSpPr txBox="1">
            <a:spLocks noChangeArrowheads="1"/>
          </p:cNvSpPr>
          <p:nvPr/>
        </p:nvSpPr>
        <p:spPr bwMode="auto">
          <a:xfrm>
            <a:off x="7908925" y="4041775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MS PGothic" pitchFamily="34" charset="-128"/>
                <a:cs typeface="+mn-cs"/>
              </a:rPr>
              <a:t>col 6</a:t>
            </a:r>
          </a:p>
        </p:txBody>
      </p:sp>
      <p:sp>
        <p:nvSpPr>
          <p:cNvPr id="8284" name="Rectangle 1093"/>
          <p:cNvSpPr>
            <a:spLocks noChangeArrowheads="1"/>
          </p:cNvSpPr>
          <p:nvPr/>
        </p:nvSpPr>
        <p:spPr bwMode="auto">
          <a:xfrm>
            <a:off x="2987675" y="4346575"/>
            <a:ext cx="525463" cy="457200"/>
          </a:xfrm>
          <a:prstGeom prst="rect">
            <a:avLst/>
          </a:prstGeom>
          <a:solidFill>
            <a:schemeClr val="bg1">
              <a:lumMod val="95000"/>
            </a:schemeClr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3621" name="Rectangle 1094"/>
          <p:cNvSpPr>
            <a:spLocks noChangeArrowheads="1"/>
          </p:cNvSpPr>
          <p:nvPr/>
        </p:nvSpPr>
        <p:spPr bwMode="auto">
          <a:xfrm>
            <a:off x="7940675" y="4346575"/>
            <a:ext cx="525463" cy="45720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3622" name="Rectangle 1095"/>
          <p:cNvSpPr>
            <a:spLocks noChangeArrowheads="1"/>
          </p:cNvSpPr>
          <p:nvPr/>
        </p:nvSpPr>
        <p:spPr bwMode="auto">
          <a:xfrm>
            <a:off x="7115175" y="4346575"/>
            <a:ext cx="525463" cy="45720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3623" name="Rectangle 1096"/>
          <p:cNvSpPr>
            <a:spLocks noChangeArrowheads="1"/>
          </p:cNvSpPr>
          <p:nvPr/>
        </p:nvSpPr>
        <p:spPr bwMode="auto">
          <a:xfrm>
            <a:off x="6289675" y="4346575"/>
            <a:ext cx="525463" cy="45720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3624" name="Rectangle 1097"/>
          <p:cNvSpPr>
            <a:spLocks noChangeArrowheads="1"/>
          </p:cNvSpPr>
          <p:nvPr/>
        </p:nvSpPr>
        <p:spPr bwMode="auto">
          <a:xfrm>
            <a:off x="5464175" y="4346575"/>
            <a:ext cx="525463" cy="45720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3625" name="Rectangle 1098"/>
          <p:cNvSpPr>
            <a:spLocks noChangeArrowheads="1"/>
          </p:cNvSpPr>
          <p:nvPr/>
        </p:nvSpPr>
        <p:spPr bwMode="auto">
          <a:xfrm>
            <a:off x="4638675" y="4346575"/>
            <a:ext cx="525463" cy="45720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8290" name="Rectangle 1099"/>
          <p:cNvSpPr>
            <a:spLocks noChangeArrowheads="1"/>
          </p:cNvSpPr>
          <p:nvPr/>
        </p:nvSpPr>
        <p:spPr bwMode="auto">
          <a:xfrm>
            <a:off x="3813175" y="4346575"/>
            <a:ext cx="525463" cy="457200"/>
          </a:xfrm>
          <a:prstGeom prst="rect">
            <a:avLst/>
          </a:prstGeom>
          <a:solidFill>
            <a:schemeClr val="bg1">
              <a:lumMod val="95000"/>
            </a:schemeClr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3628" name="Text Box 1101"/>
          <p:cNvSpPr txBox="1">
            <a:spLocks noChangeArrowheads="1"/>
          </p:cNvSpPr>
          <p:nvPr/>
        </p:nvSpPr>
        <p:spPr bwMode="auto">
          <a:xfrm>
            <a:off x="2955925" y="4999038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MS PGothic" pitchFamily="34" charset="-128"/>
                <a:cs typeface="+mn-cs"/>
              </a:rPr>
              <a:t>col 0</a:t>
            </a:r>
          </a:p>
        </p:txBody>
      </p:sp>
      <p:sp>
        <p:nvSpPr>
          <p:cNvPr id="23629" name="Text Box 1102"/>
          <p:cNvSpPr txBox="1">
            <a:spLocks noChangeArrowheads="1"/>
          </p:cNvSpPr>
          <p:nvPr/>
        </p:nvSpPr>
        <p:spPr bwMode="auto">
          <a:xfrm>
            <a:off x="3781425" y="4999038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MS PGothic" pitchFamily="34" charset="-128"/>
                <a:cs typeface="+mn-cs"/>
              </a:rPr>
              <a:t>col 1</a:t>
            </a:r>
          </a:p>
        </p:txBody>
      </p:sp>
      <p:sp>
        <p:nvSpPr>
          <p:cNvPr id="23630" name="Text Box 1103"/>
          <p:cNvSpPr txBox="1">
            <a:spLocks noChangeArrowheads="1"/>
          </p:cNvSpPr>
          <p:nvPr/>
        </p:nvSpPr>
        <p:spPr bwMode="auto">
          <a:xfrm>
            <a:off x="4606925" y="4999038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MS PGothic" pitchFamily="34" charset="-128"/>
                <a:cs typeface="+mn-cs"/>
              </a:rPr>
              <a:t>col 2</a:t>
            </a:r>
          </a:p>
        </p:txBody>
      </p:sp>
      <p:sp>
        <p:nvSpPr>
          <p:cNvPr id="23631" name="Text Box 1104"/>
          <p:cNvSpPr txBox="1">
            <a:spLocks noChangeArrowheads="1"/>
          </p:cNvSpPr>
          <p:nvPr/>
        </p:nvSpPr>
        <p:spPr bwMode="auto">
          <a:xfrm>
            <a:off x="5432425" y="4999038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MS PGothic" pitchFamily="34" charset="-128"/>
                <a:cs typeface="+mn-cs"/>
              </a:rPr>
              <a:t>col 3</a:t>
            </a:r>
          </a:p>
        </p:txBody>
      </p:sp>
      <p:sp>
        <p:nvSpPr>
          <p:cNvPr id="23632" name="Text Box 1105"/>
          <p:cNvSpPr txBox="1">
            <a:spLocks noChangeArrowheads="1"/>
          </p:cNvSpPr>
          <p:nvPr/>
        </p:nvSpPr>
        <p:spPr bwMode="auto">
          <a:xfrm>
            <a:off x="6257925" y="4999038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MS PGothic" pitchFamily="34" charset="-128"/>
                <a:cs typeface="+mn-cs"/>
              </a:rPr>
              <a:t>col 4</a:t>
            </a:r>
          </a:p>
        </p:txBody>
      </p:sp>
      <p:sp>
        <p:nvSpPr>
          <p:cNvPr id="23633" name="Text Box 1106"/>
          <p:cNvSpPr txBox="1">
            <a:spLocks noChangeArrowheads="1"/>
          </p:cNvSpPr>
          <p:nvPr/>
        </p:nvSpPr>
        <p:spPr bwMode="auto">
          <a:xfrm>
            <a:off x="7083425" y="4999038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MS PGothic" pitchFamily="34" charset="-128"/>
                <a:cs typeface="+mn-cs"/>
              </a:rPr>
              <a:t>col 5</a:t>
            </a:r>
          </a:p>
        </p:txBody>
      </p:sp>
      <p:sp>
        <p:nvSpPr>
          <p:cNvPr id="23634" name="Text Box 1107"/>
          <p:cNvSpPr txBox="1">
            <a:spLocks noChangeArrowheads="1"/>
          </p:cNvSpPr>
          <p:nvPr/>
        </p:nvSpPr>
        <p:spPr bwMode="auto">
          <a:xfrm>
            <a:off x="7908925" y="4999038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MS PGothic" pitchFamily="34" charset="-128"/>
                <a:cs typeface="+mn-cs"/>
              </a:rPr>
              <a:t>col 6</a:t>
            </a:r>
          </a:p>
        </p:txBody>
      </p:sp>
      <p:sp>
        <p:nvSpPr>
          <p:cNvPr id="8299" name="Rectangle 1108"/>
          <p:cNvSpPr>
            <a:spLocks noChangeArrowheads="1"/>
          </p:cNvSpPr>
          <p:nvPr/>
        </p:nvSpPr>
        <p:spPr bwMode="auto">
          <a:xfrm>
            <a:off x="2987675" y="5303838"/>
            <a:ext cx="525463" cy="457200"/>
          </a:xfrm>
          <a:prstGeom prst="rect">
            <a:avLst/>
          </a:prstGeom>
          <a:solidFill>
            <a:schemeClr val="bg1">
              <a:lumMod val="95000"/>
            </a:schemeClr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3636" name="Rectangle 1109"/>
          <p:cNvSpPr>
            <a:spLocks noChangeArrowheads="1"/>
          </p:cNvSpPr>
          <p:nvPr/>
        </p:nvSpPr>
        <p:spPr bwMode="auto">
          <a:xfrm>
            <a:off x="7940675" y="5303838"/>
            <a:ext cx="525463" cy="45720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3637" name="Rectangle 1110"/>
          <p:cNvSpPr>
            <a:spLocks noChangeArrowheads="1"/>
          </p:cNvSpPr>
          <p:nvPr/>
        </p:nvSpPr>
        <p:spPr bwMode="auto">
          <a:xfrm>
            <a:off x="7115175" y="5303838"/>
            <a:ext cx="525463" cy="45720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3638" name="Rectangle 1111"/>
          <p:cNvSpPr>
            <a:spLocks noChangeArrowheads="1"/>
          </p:cNvSpPr>
          <p:nvPr/>
        </p:nvSpPr>
        <p:spPr bwMode="auto">
          <a:xfrm>
            <a:off x="6289675" y="5303838"/>
            <a:ext cx="525463" cy="45720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3639" name="Rectangle 1112"/>
          <p:cNvSpPr>
            <a:spLocks noChangeArrowheads="1"/>
          </p:cNvSpPr>
          <p:nvPr/>
        </p:nvSpPr>
        <p:spPr bwMode="auto">
          <a:xfrm>
            <a:off x="5464175" y="5303838"/>
            <a:ext cx="525463" cy="45720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3640" name="Rectangle 1113"/>
          <p:cNvSpPr>
            <a:spLocks noChangeArrowheads="1"/>
          </p:cNvSpPr>
          <p:nvPr/>
        </p:nvSpPr>
        <p:spPr bwMode="auto">
          <a:xfrm>
            <a:off x="4638675" y="5303838"/>
            <a:ext cx="525463" cy="45720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8305" name="Rectangle 1114"/>
          <p:cNvSpPr>
            <a:spLocks noChangeArrowheads="1"/>
          </p:cNvSpPr>
          <p:nvPr/>
        </p:nvSpPr>
        <p:spPr bwMode="auto">
          <a:xfrm>
            <a:off x="3813175" y="5303838"/>
            <a:ext cx="525463" cy="457200"/>
          </a:xfrm>
          <a:prstGeom prst="rect">
            <a:avLst/>
          </a:prstGeom>
          <a:solidFill>
            <a:schemeClr val="bg1">
              <a:lumMod val="95000"/>
            </a:schemeClr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3643" name="Text Box 1116"/>
          <p:cNvSpPr txBox="1">
            <a:spLocks noChangeArrowheads="1"/>
          </p:cNvSpPr>
          <p:nvPr/>
        </p:nvSpPr>
        <p:spPr bwMode="auto">
          <a:xfrm>
            <a:off x="2955925" y="5946775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MS PGothic" pitchFamily="34" charset="-128"/>
                <a:cs typeface="+mn-cs"/>
              </a:rPr>
              <a:t>col 0</a:t>
            </a:r>
          </a:p>
        </p:txBody>
      </p:sp>
      <p:sp>
        <p:nvSpPr>
          <p:cNvPr id="23644" name="Text Box 1117"/>
          <p:cNvSpPr txBox="1">
            <a:spLocks noChangeArrowheads="1"/>
          </p:cNvSpPr>
          <p:nvPr/>
        </p:nvSpPr>
        <p:spPr bwMode="auto">
          <a:xfrm>
            <a:off x="3781425" y="5946775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MS PGothic" pitchFamily="34" charset="-128"/>
                <a:cs typeface="+mn-cs"/>
              </a:rPr>
              <a:t>col 1</a:t>
            </a:r>
          </a:p>
        </p:txBody>
      </p:sp>
      <p:sp>
        <p:nvSpPr>
          <p:cNvPr id="23645" name="Text Box 1118"/>
          <p:cNvSpPr txBox="1">
            <a:spLocks noChangeArrowheads="1"/>
          </p:cNvSpPr>
          <p:nvPr/>
        </p:nvSpPr>
        <p:spPr bwMode="auto">
          <a:xfrm>
            <a:off x="4606925" y="5946775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MS PGothic" pitchFamily="34" charset="-128"/>
                <a:cs typeface="+mn-cs"/>
              </a:rPr>
              <a:t>col 2</a:t>
            </a:r>
          </a:p>
        </p:txBody>
      </p:sp>
      <p:sp>
        <p:nvSpPr>
          <p:cNvPr id="23646" name="Text Box 1119"/>
          <p:cNvSpPr txBox="1">
            <a:spLocks noChangeArrowheads="1"/>
          </p:cNvSpPr>
          <p:nvPr/>
        </p:nvSpPr>
        <p:spPr bwMode="auto">
          <a:xfrm>
            <a:off x="5432425" y="5946775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MS PGothic" pitchFamily="34" charset="-128"/>
                <a:cs typeface="+mn-cs"/>
              </a:rPr>
              <a:t>col 3</a:t>
            </a:r>
          </a:p>
        </p:txBody>
      </p:sp>
      <p:sp>
        <p:nvSpPr>
          <p:cNvPr id="23647" name="Text Box 1120"/>
          <p:cNvSpPr txBox="1">
            <a:spLocks noChangeArrowheads="1"/>
          </p:cNvSpPr>
          <p:nvPr/>
        </p:nvSpPr>
        <p:spPr bwMode="auto">
          <a:xfrm>
            <a:off x="6257925" y="5946775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MS PGothic" pitchFamily="34" charset="-128"/>
                <a:cs typeface="+mn-cs"/>
              </a:rPr>
              <a:t>col 4</a:t>
            </a:r>
          </a:p>
        </p:txBody>
      </p:sp>
      <p:sp>
        <p:nvSpPr>
          <p:cNvPr id="23648" name="Text Box 1121"/>
          <p:cNvSpPr txBox="1">
            <a:spLocks noChangeArrowheads="1"/>
          </p:cNvSpPr>
          <p:nvPr/>
        </p:nvSpPr>
        <p:spPr bwMode="auto">
          <a:xfrm>
            <a:off x="7083425" y="5946775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MS PGothic" pitchFamily="34" charset="-128"/>
                <a:cs typeface="+mn-cs"/>
              </a:rPr>
              <a:t>col 5</a:t>
            </a:r>
          </a:p>
        </p:txBody>
      </p:sp>
      <p:sp>
        <p:nvSpPr>
          <p:cNvPr id="23649" name="Text Box 1122"/>
          <p:cNvSpPr txBox="1">
            <a:spLocks noChangeArrowheads="1"/>
          </p:cNvSpPr>
          <p:nvPr/>
        </p:nvSpPr>
        <p:spPr bwMode="auto">
          <a:xfrm>
            <a:off x="7908925" y="5946775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MS PGothic" pitchFamily="34" charset="-128"/>
                <a:cs typeface="+mn-cs"/>
              </a:rPr>
              <a:t>col 6</a:t>
            </a:r>
          </a:p>
        </p:txBody>
      </p:sp>
      <p:sp>
        <p:nvSpPr>
          <p:cNvPr id="8314" name="Rectangle 1123"/>
          <p:cNvSpPr>
            <a:spLocks noChangeArrowheads="1"/>
          </p:cNvSpPr>
          <p:nvPr/>
        </p:nvSpPr>
        <p:spPr bwMode="auto">
          <a:xfrm>
            <a:off x="2987675" y="6251575"/>
            <a:ext cx="525463" cy="457200"/>
          </a:xfrm>
          <a:prstGeom prst="rect">
            <a:avLst/>
          </a:prstGeom>
          <a:solidFill>
            <a:schemeClr val="bg1">
              <a:lumMod val="95000"/>
            </a:schemeClr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3651" name="Rectangle 1124"/>
          <p:cNvSpPr>
            <a:spLocks noChangeArrowheads="1"/>
          </p:cNvSpPr>
          <p:nvPr/>
        </p:nvSpPr>
        <p:spPr bwMode="auto">
          <a:xfrm>
            <a:off x="7940675" y="6251575"/>
            <a:ext cx="525463" cy="45720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3652" name="Rectangle 1125"/>
          <p:cNvSpPr>
            <a:spLocks noChangeArrowheads="1"/>
          </p:cNvSpPr>
          <p:nvPr/>
        </p:nvSpPr>
        <p:spPr bwMode="auto">
          <a:xfrm>
            <a:off x="7115175" y="6251575"/>
            <a:ext cx="525463" cy="45720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3653" name="Rectangle 1126"/>
          <p:cNvSpPr>
            <a:spLocks noChangeArrowheads="1"/>
          </p:cNvSpPr>
          <p:nvPr/>
        </p:nvSpPr>
        <p:spPr bwMode="auto">
          <a:xfrm>
            <a:off x="6289675" y="6251575"/>
            <a:ext cx="525463" cy="45720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3654" name="Rectangle 1127"/>
          <p:cNvSpPr>
            <a:spLocks noChangeArrowheads="1"/>
          </p:cNvSpPr>
          <p:nvPr/>
        </p:nvSpPr>
        <p:spPr bwMode="auto">
          <a:xfrm>
            <a:off x="5464175" y="6251575"/>
            <a:ext cx="525463" cy="45720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3655" name="Rectangle 1128"/>
          <p:cNvSpPr>
            <a:spLocks noChangeArrowheads="1"/>
          </p:cNvSpPr>
          <p:nvPr/>
        </p:nvSpPr>
        <p:spPr bwMode="auto">
          <a:xfrm>
            <a:off x="4638675" y="6251575"/>
            <a:ext cx="525463" cy="45720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8320" name="Rectangle 1129"/>
          <p:cNvSpPr>
            <a:spLocks noChangeArrowheads="1"/>
          </p:cNvSpPr>
          <p:nvPr/>
        </p:nvSpPr>
        <p:spPr bwMode="auto">
          <a:xfrm>
            <a:off x="3813175" y="6251575"/>
            <a:ext cx="525463" cy="457200"/>
          </a:xfrm>
          <a:prstGeom prst="rect">
            <a:avLst/>
          </a:prstGeom>
          <a:solidFill>
            <a:schemeClr val="bg1">
              <a:lumMod val="95000"/>
            </a:schemeClr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3657" name="Text Box 1130"/>
          <p:cNvSpPr txBox="1">
            <a:spLocks noChangeArrowheads="1"/>
          </p:cNvSpPr>
          <p:nvPr/>
        </p:nvSpPr>
        <p:spPr bwMode="auto">
          <a:xfrm>
            <a:off x="7497763" y="106362"/>
            <a:ext cx="1273175" cy="731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MS PGothic" pitchFamily="34" charset="-128"/>
                <a:cs typeface="+mn-cs"/>
              </a:rPr>
              <a:t>Quiz</a:t>
            </a:r>
          </a:p>
        </p:txBody>
      </p:sp>
      <p:sp>
        <p:nvSpPr>
          <p:cNvPr id="23658" name="Oval 1131" descr="Dark vertical"/>
          <p:cNvSpPr>
            <a:spLocks noChangeArrowheads="1"/>
          </p:cNvSpPr>
          <p:nvPr/>
        </p:nvSpPr>
        <p:spPr bwMode="auto">
          <a:xfrm>
            <a:off x="4784725" y="1430338"/>
            <a:ext cx="304800" cy="304800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3659" name="Oval 1132" descr="Dark vertical"/>
          <p:cNvSpPr>
            <a:spLocks noChangeArrowheads="1"/>
          </p:cNvSpPr>
          <p:nvPr/>
        </p:nvSpPr>
        <p:spPr bwMode="auto">
          <a:xfrm>
            <a:off x="5165725" y="1793875"/>
            <a:ext cx="304800" cy="304800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3661" name="Oval 1134" descr="Dark vertical"/>
          <p:cNvSpPr>
            <a:spLocks noChangeArrowheads="1"/>
          </p:cNvSpPr>
          <p:nvPr/>
        </p:nvSpPr>
        <p:spPr bwMode="auto">
          <a:xfrm>
            <a:off x="7604125" y="1212850"/>
            <a:ext cx="304800" cy="304800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3662" name="Rectangle 1135"/>
          <p:cNvSpPr>
            <a:spLocks noChangeArrowheads="1"/>
          </p:cNvSpPr>
          <p:nvPr/>
        </p:nvSpPr>
        <p:spPr bwMode="auto">
          <a:xfrm>
            <a:off x="7237412" y="2306638"/>
            <a:ext cx="7334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itchFamily="49" charset="0"/>
                <a:ea typeface="MS PGothic" pitchFamily="34" charset="-128"/>
                <a:cs typeface="+mn-cs"/>
              </a:rPr>
              <a:t>'X'</a:t>
            </a:r>
          </a:p>
        </p:txBody>
      </p:sp>
      <p:sp>
        <p:nvSpPr>
          <p:cNvPr id="23663" name="Rectangle 1136"/>
          <p:cNvSpPr>
            <a:spLocks noChangeArrowheads="1"/>
          </p:cNvSpPr>
          <p:nvPr/>
        </p:nvSpPr>
        <p:spPr bwMode="auto">
          <a:xfrm>
            <a:off x="8080375" y="1143000"/>
            <a:ext cx="7334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itchFamily="49" charset="0"/>
                <a:ea typeface="MS PGothic" pitchFamily="34" charset="-128"/>
                <a:cs typeface="+mn-cs"/>
              </a:rPr>
              <a:t>'O'</a:t>
            </a:r>
          </a:p>
        </p:txBody>
      </p:sp>
      <p:sp>
        <p:nvSpPr>
          <p:cNvPr id="23664" name="Line 1137"/>
          <p:cNvSpPr>
            <a:spLocks noChangeShapeType="1"/>
          </p:cNvSpPr>
          <p:nvPr/>
        </p:nvSpPr>
        <p:spPr bwMode="auto">
          <a:xfrm flipV="1">
            <a:off x="3386138" y="2919413"/>
            <a:ext cx="1166812" cy="22383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3665" name="Line 1138"/>
          <p:cNvSpPr>
            <a:spLocks noChangeShapeType="1"/>
          </p:cNvSpPr>
          <p:nvPr/>
        </p:nvSpPr>
        <p:spPr bwMode="auto">
          <a:xfrm flipV="1">
            <a:off x="4089400" y="2921000"/>
            <a:ext cx="863600" cy="2635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3666" name="Line 1139"/>
          <p:cNvSpPr>
            <a:spLocks noChangeShapeType="1"/>
          </p:cNvSpPr>
          <p:nvPr/>
        </p:nvSpPr>
        <p:spPr bwMode="auto">
          <a:xfrm flipV="1">
            <a:off x="4903788" y="2928938"/>
            <a:ext cx="409575" cy="2476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3667" name="Line 1140"/>
          <p:cNvSpPr>
            <a:spLocks noChangeShapeType="1"/>
          </p:cNvSpPr>
          <p:nvPr/>
        </p:nvSpPr>
        <p:spPr bwMode="auto">
          <a:xfrm flipH="1" flipV="1">
            <a:off x="5697538" y="2936875"/>
            <a:ext cx="22225" cy="25558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3668" name="Line 1141"/>
          <p:cNvSpPr>
            <a:spLocks noChangeShapeType="1"/>
          </p:cNvSpPr>
          <p:nvPr/>
        </p:nvSpPr>
        <p:spPr bwMode="auto">
          <a:xfrm flipH="1" flipV="1">
            <a:off x="6081713" y="2952750"/>
            <a:ext cx="461962" cy="2476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3669" name="Line 1142"/>
          <p:cNvSpPr>
            <a:spLocks noChangeShapeType="1"/>
          </p:cNvSpPr>
          <p:nvPr/>
        </p:nvSpPr>
        <p:spPr bwMode="auto">
          <a:xfrm flipH="1" flipV="1">
            <a:off x="6537325" y="2960688"/>
            <a:ext cx="828675" cy="22383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3670" name="Line 1143"/>
          <p:cNvSpPr>
            <a:spLocks noChangeShapeType="1"/>
          </p:cNvSpPr>
          <p:nvPr/>
        </p:nvSpPr>
        <p:spPr bwMode="auto">
          <a:xfrm flipH="1" flipV="1">
            <a:off x="6888163" y="2944813"/>
            <a:ext cx="1325562" cy="23971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3671" name="Text Box 1176"/>
          <p:cNvSpPr txBox="1">
            <a:spLocks noChangeArrowheads="1"/>
          </p:cNvSpPr>
          <p:nvPr/>
        </p:nvSpPr>
        <p:spPr bwMode="auto">
          <a:xfrm>
            <a:off x="7588249" y="1622425"/>
            <a:ext cx="1160463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MS PGothic" pitchFamily="34" charset="-128"/>
                <a:cs typeface="+mn-cs"/>
              </a:rPr>
              <a:t>you</a:t>
            </a:r>
            <a:r>
              <a:rPr kumimoji="0" lang="en-US" sz="1400" b="0" i="0" u="none" strike="noStrike" kern="1200" cap="none" spc="0" normalizeH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MS PGothic" pitchFamily="34" charset="-128"/>
                <a:cs typeface="+mn-cs"/>
              </a:rPr>
              <a:t> </a:t>
            </a:r>
            <a:r>
              <a:rPr kumimoji="0" lang="en-US" sz="1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MS PGothic" pitchFamily="34" charset="-128"/>
                <a:cs typeface="+mn-cs"/>
              </a:rPr>
              <a:t>are 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MS PGothic" pitchFamily="34" charset="-128"/>
                <a:cs typeface="+mn-cs"/>
              </a:rPr>
              <a:t>playing </a:t>
            </a: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itchFamily="49" charset="0"/>
                <a:ea typeface="MS PGothic" pitchFamily="34" charset="-128"/>
                <a:cs typeface="+mn-cs"/>
              </a:rPr>
              <a:t>'O'</a:t>
            </a:r>
          </a:p>
        </p:txBody>
      </p:sp>
      <p:sp>
        <p:nvSpPr>
          <p:cNvPr id="23672" name="Rectangle 1180"/>
          <p:cNvSpPr>
            <a:spLocks noChangeArrowheads="1"/>
          </p:cNvSpPr>
          <p:nvPr/>
        </p:nvSpPr>
        <p:spPr bwMode="auto">
          <a:xfrm>
            <a:off x="401637" y="1570981"/>
            <a:ext cx="2798763" cy="785812"/>
          </a:xfrm>
          <a:prstGeom prst="rect">
            <a:avLst/>
          </a:prstGeom>
          <a:solidFill>
            <a:srgbClr val="FFEAD5"/>
          </a:solidFill>
          <a:ln>
            <a:noFill/>
          </a:ln>
          <a:extLst/>
        </p:spPr>
        <p:txBody>
          <a:bodyPr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500" b="1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itchFamily="34" charset="0"/>
                <a:ea typeface="MS PGothic" pitchFamily="34" charset="-128"/>
                <a:cs typeface="+mn-cs"/>
              </a:rPr>
              <a:t>The same move</a:t>
            </a:r>
            <a:r>
              <a:rPr kumimoji="0" lang="en-US" sz="15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itchFamily="34" charset="0"/>
                <a:ea typeface="MS PGothic" pitchFamily="34" charset="-128"/>
                <a:cs typeface="+mn-cs"/>
              </a:rPr>
              <a:t> </a:t>
            </a:r>
            <a:r>
              <a:rPr kumimoji="0" lang="en-US" sz="1500" b="1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itchFamily="34" charset="0"/>
                <a:ea typeface="MS PGothic" pitchFamily="34" charset="-128"/>
                <a:cs typeface="+mn-cs"/>
              </a:rPr>
              <a:t>is evaluated at each ply... </a:t>
            </a:r>
            <a:r>
              <a:rPr kumimoji="0" lang="en-US" sz="15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itchFamily="34" charset="0"/>
                <a:ea typeface="MS PGothic" pitchFamily="34" charset="-128"/>
                <a:cs typeface="+mn-cs"/>
              </a:rPr>
              <a:t>it's just evaluated farther into the future!</a:t>
            </a:r>
          </a:p>
        </p:txBody>
      </p:sp>
      <p:sp>
        <p:nvSpPr>
          <p:cNvPr id="23677" name="Rectangle 148"/>
          <p:cNvSpPr>
            <a:spLocks noChangeArrowheads="1"/>
          </p:cNvSpPr>
          <p:nvPr/>
        </p:nvSpPr>
        <p:spPr bwMode="auto">
          <a:xfrm>
            <a:off x="606425" y="914400"/>
            <a:ext cx="2347913" cy="5539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5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itchFamily="34" charset="0"/>
                <a:ea typeface="MS PGothic" pitchFamily="34" charset="-128"/>
                <a:cs typeface="+mn-cs"/>
              </a:rPr>
              <a:t>Fill in the </a:t>
            </a:r>
            <a:r>
              <a:rPr kumimoji="0" lang="en-US" sz="15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itchFamily="34" charset="0"/>
                <a:ea typeface="MS PGothic" pitchFamily="34" charset="-128"/>
                <a:cs typeface="+mn-cs"/>
              </a:rPr>
              <a:t>list of scores returned by </a:t>
            </a:r>
            <a:r>
              <a:rPr kumimoji="0" lang="en-US" sz="1500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anose="02070309020205020404" pitchFamily="49" charset="0"/>
                <a:ea typeface="MS PGothic" pitchFamily="34" charset="-128"/>
                <a:cs typeface="Courier New" panose="02070309020205020404" pitchFamily="49" charset="0"/>
              </a:rPr>
              <a:t>scoresFor</a:t>
            </a:r>
            <a:endParaRPr kumimoji="0" lang="en-US" sz="15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urier New" panose="02070309020205020404" pitchFamily="49" charset="0"/>
              <a:ea typeface="MS PGothic" pitchFamily="34" charset="-128"/>
              <a:cs typeface="Courier New" panose="02070309020205020404" pitchFamily="49" charset="0"/>
            </a:endParaRPr>
          </a:p>
        </p:txBody>
      </p:sp>
      <p:sp>
        <p:nvSpPr>
          <p:cNvPr id="23679" name="Rectangle 1181"/>
          <p:cNvSpPr>
            <a:spLocks noChangeArrowheads="1"/>
          </p:cNvSpPr>
          <p:nvPr/>
        </p:nvSpPr>
        <p:spPr bwMode="auto">
          <a:xfrm>
            <a:off x="685800" y="2395021"/>
            <a:ext cx="2281394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FFFFFF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MS PGothic" pitchFamily="34" charset="-128"/>
                <a:cs typeface="+mn-cs"/>
              </a:rPr>
              <a:t>Each row is different in at least 1 score…</a:t>
            </a:r>
          </a:p>
        </p:txBody>
      </p:sp>
      <p:sp>
        <p:nvSpPr>
          <p:cNvPr id="23680" name="Oval 1108" descr="Dark vertical"/>
          <p:cNvSpPr>
            <a:spLocks noChangeArrowheads="1"/>
          </p:cNvSpPr>
          <p:nvPr/>
        </p:nvSpPr>
        <p:spPr bwMode="auto">
          <a:xfrm>
            <a:off x="4405313" y="127000"/>
            <a:ext cx="304800" cy="304800"/>
          </a:xfrm>
          <a:prstGeom prst="ellipse">
            <a:avLst/>
          </a:prstGeom>
          <a:pattFill prst="dkVert">
            <a:fgClr>
              <a:srgbClr val="CD0329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3681" name="Oval 1108" descr="Dark vertical"/>
          <p:cNvSpPr>
            <a:spLocks noChangeArrowheads="1"/>
          </p:cNvSpPr>
          <p:nvPr/>
        </p:nvSpPr>
        <p:spPr bwMode="auto">
          <a:xfrm>
            <a:off x="4786313" y="127000"/>
            <a:ext cx="304800" cy="304800"/>
          </a:xfrm>
          <a:prstGeom prst="ellipse">
            <a:avLst/>
          </a:prstGeom>
          <a:pattFill prst="dkVert">
            <a:fgClr>
              <a:srgbClr val="CD0329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3682" name="Oval 1108" descr="Dark vertical"/>
          <p:cNvSpPr>
            <a:spLocks noChangeArrowheads="1"/>
          </p:cNvSpPr>
          <p:nvPr/>
        </p:nvSpPr>
        <p:spPr bwMode="auto">
          <a:xfrm>
            <a:off x="5167313" y="127000"/>
            <a:ext cx="304800" cy="304800"/>
          </a:xfrm>
          <a:prstGeom prst="ellipse">
            <a:avLst/>
          </a:prstGeom>
          <a:pattFill prst="dkVert">
            <a:fgClr>
              <a:srgbClr val="CD0329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3683" name="Oval 1108" descr="Dark vertical"/>
          <p:cNvSpPr>
            <a:spLocks noChangeArrowheads="1"/>
          </p:cNvSpPr>
          <p:nvPr/>
        </p:nvSpPr>
        <p:spPr bwMode="auto">
          <a:xfrm>
            <a:off x="6694488" y="127000"/>
            <a:ext cx="304800" cy="304800"/>
          </a:xfrm>
          <a:prstGeom prst="ellipse">
            <a:avLst/>
          </a:prstGeom>
          <a:pattFill prst="dkVert">
            <a:fgClr>
              <a:srgbClr val="CD0329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3684" name="Oval 1108" descr="Dark vertical"/>
          <p:cNvSpPr>
            <a:spLocks noChangeArrowheads="1"/>
          </p:cNvSpPr>
          <p:nvPr/>
        </p:nvSpPr>
        <p:spPr bwMode="auto">
          <a:xfrm>
            <a:off x="5549900" y="127000"/>
            <a:ext cx="304800" cy="304800"/>
          </a:xfrm>
          <a:prstGeom prst="ellipse">
            <a:avLst/>
          </a:prstGeom>
          <a:pattFill prst="dkVert">
            <a:fgClr>
              <a:srgbClr val="CD0329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3685" name="Oval 1108" descr="Dark vertical"/>
          <p:cNvSpPr>
            <a:spLocks noChangeArrowheads="1"/>
          </p:cNvSpPr>
          <p:nvPr/>
        </p:nvSpPr>
        <p:spPr bwMode="auto">
          <a:xfrm>
            <a:off x="5930900" y="127000"/>
            <a:ext cx="304800" cy="304800"/>
          </a:xfrm>
          <a:prstGeom prst="ellipse">
            <a:avLst/>
          </a:prstGeom>
          <a:pattFill prst="dkVert">
            <a:fgClr>
              <a:srgbClr val="CD0329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3686" name="Oval 1108" descr="Dark vertical"/>
          <p:cNvSpPr>
            <a:spLocks noChangeArrowheads="1"/>
          </p:cNvSpPr>
          <p:nvPr/>
        </p:nvSpPr>
        <p:spPr bwMode="auto">
          <a:xfrm>
            <a:off x="6313488" y="127000"/>
            <a:ext cx="304800" cy="304800"/>
          </a:xfrm>
          <a:prstGeom prst="ellipse">
            <a:avLst/>
          </a:prstGeom>
          <a:pattFill prst="dkVert">
            <a:fgClr>
              <a:srgbClr val="CD0329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3687" name="Line 1121"/>
          <p:cNvSpPr>
            <a:spLocks noChangeShapeType="1"/>
          </p:cNvSpPr>
          <p:nvPr/>
        </p:nvSpPr>
        <p:spPr bwMode="auto">
          <a:xfrm flipH="1">
            <a:off x="6838950" y="384175"/>
            <a:ext cx="6350" cy="244475"/>
          </a:xfrm>
          <a:prstGeom prst="line">
            <a:avLst/>
          </a:prstGeom>
          <a:noFill/>
          <a:ln w="952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3688" name="Line 1121"/>
          <p:cNvSpPr>
            <a:spLocks noChangeShapeType="1"/>
          </p:cNvSpPr>
          <p:nvPr/>
        </p:nvSpPr>
        <p:spPr bwMode="auto">
          <a:xfrm flipH="1">
            <a:off x="4541838" y="384175"/>
            <a:ext cx="6350" cy="244475"/>
          </a:xfrm>
          <a:prstGeom prst="line">
            <a:avLst/>
          </a:prstGeom>
          <a:noFill/>
          <a:ln w="952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3689" name="Line 1121"/>
          <p:cNvSpPr>
            <a:spLocks noChangeShapeType="1"/>
          </p:cNvSpPr>
          <p:nvPr/>
        </p:nvSpPr>
        <p:spPr bwMode="auto">
          <a:xfrm flipH="1">
            <a:off x="4924425" y="384175"/>
            <a:ext cx="6350" cy="244475"/>
          </a:xfrm>
          <a:prstGeom prst="line">
            <a:avLst/>
          </a:prstGeom>
          <a:noFill/>
          <a:ln w="952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3690" name="Line 1121"/>
          <p:cNvSpPr>
            <a:spLocks noChangeShapeType="1"/>
          </p:cNvSpPr>
          <p:nvPr/>
        </p:nvSpPr>
        <p:spPr bwMode="auto">
          <a:xfrm flipH="1">
            <a:off x="5307013" y="384175"/>
            <a:ext cx="6350" cy="244475"/>
          </a:xfrm>
          <a:prstGeom prst="line">
            <a:avLst/>
          </a:prstGeom>
          <a:noFill/>
          <a:ln w="952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3691" name="Line 1121"/>
          <p:cNvSpPr>
            <a:spLocks noChangeShapeType="1"/>
          </p:cNvSpPr>
          <p:nvPr/>
        </p:nvSpPr>
        <p:spPr bwMode="auto">
          <a:xfrm flipH="1">
            <a:off x="5689600" y="384175"/>
            <a:ext cx="6350" cy="244475"/>
          </a:xfrm>
          <a:prstGeom prst="line">
            <a:avLst/>
          </a:prstGeom>
          <a:noFill/>
          <a:ln w="952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3692" name="Line 1121"/>
          <p:cNvSpPr>
            <a:spLocks noChangeShapeType="1"/>
          </p:cNvSpPr>
          <p:nvPr/>
        </p:nvSpPr>
        <p:spPr bwMode="auto">
          <a:xfrm flipH="1">
            <a:off x="6072188" y="384175"/>
            <a:ext cx="6350" cy="244475"/>
          </a:xfrm>
          <a:prstGeom prst="line">
            <a:avLst/>
          </a:prstGeom>
          <a:noFill/>
          <a:ln w="952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3693" name="Line 1121"/>
          <p:cNvSpPr>
            <a:spLocks noChangeShapeType="1"/>
          </p:cNvSpPr>
          <p:nvPr/>
        </p:nvSpPr>
        <p:spPr bwMode="auto">
          <a:xfrm flipH="1">
            <a:off x="6456363" y="384175"/>
            <a:ext cx="6350" cy="244475"/>
          </a:xfrm>
          <a:prstGeom prst="line">
            <a:avLst/>
          </a:prstGeom>
          <a:noFill/>
          <a:ln w="952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143" name="Text Box 1070"/>
          <p:cNvSpPr txBox="1">
            <a:spLocks noChangeArrowheads="1"/>
          </p:cNvSpPr>
          <p:nvPr/>
        </p:nvSpPr>
        <p:spPr bwMode="auto">
          <a:xfrm>
            <a:off x="188152" y="4285838"/>
            <a:ext cx="2386884" cy="5693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1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500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anose="02070309020205020404" pitchFamily="49" charset="0"/>
                <a:ea typeface="MS PGothic" pitchFamily="34" charset="-128"/>
                <a:cs typeface="Courier New" panose="02070309020205020404" pitchFamily="49" charset="0"/>
              </a:rPr>
              <a:t>scoresFor</a:t>
            </a:r>
            <a:r>
              <a:rPr kumimoji="0" lang="en-US" sz="15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anose="02070309020205020404" pitchFamily="49" charset="0"/>
                <a:ea typeface="MS PGothic" pitchFamily="34" charset="-128"/>
                <a:cs typeface="Courier New" panose="02070309020205020404" pitchFamily="49" charset="0"/>
              </a:rPr>
              <a:t>(b)</a:t>
            </a:r>
            <a:r>
              <a:rPr kumimoji="0" lang="en-US" sz="15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MS PGothic" pitchFamily="34" charset="-128"/>
                <a:cs typeface="+mn-cs"/>
              </a:rPr>
              <a:t> </a:t>
            </a:r>
          </a:p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MS PGothic" pitchFamily="34" charset="-128"/>
                <a:cs typeface="+mn-cs"/>
              </a:rPr>
              <a:t>ox == 'O' and </a:t>
            </a:r>
            <a:r>
              <a:rPr kumimoji="0" lang="en-US" sz="16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MS PGothic" pitchFamily="34" charset="-128"/>
                <a:cs typeface="+mn-cs"/>
              </a:rPr>
              <a:t>ply == 1</a:t>
            </a:r>
            <a:endParaRPr kumimoji="0" lang="en-US" sz="16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144" name="Text Box 1070"/>
          <p:cNvSpPr txBox="1">
            <a:spLocks noChangeArrowheads="1"/>
          </p:cNvSpPr>
          <p:nvPr/>
        </p:nvSpPr>
        <p:spPr bwMode="auto">
          <a:xfrm>
            <a:off x="188152" y="5193118"/>
            <a:ext cx="2386884" cy="5693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1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500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anose="02070309020205020404" pitchFamily="49" charset="0"/>
                <a:ea typeface="MS PGothic" pitchFamily="34" charset="-128"/>
                <a:cs typeface="Courier New" panose="02070309020205020404" pitchFamily="49" charset="0"/>
              </a:rPr>
              <a:t>scoresFor</a:t>
            </a:r>
            <a:r>
              <a:rPr kumimoji="0" lang="en-US" sz="15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anose="02070309020205020404" pitchFamily="49" charset="0"/>
                <a:ea typeface="MS PGothic" pitchFamily="34" charset="-128"/>
                <a:cs typeface="Courier New" panose="02070309020205020404" pitchFamily="49" charset="0"/>
              </a:rPr>
              <a:t>(b)</a:t>
            </a:r>
            <a:r>
              <a:rPr kumimoji="0" lang="en-US" sz="15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MS PGothic" pitchFamily="34" charset="-128"/>
                <a:cs typeface="+mn-cs"/>
              </a:rPr>
              <a:t> </a:t>
            </a:r>
          </a:p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MS PGothic" pitchFamily="34" charset="-128"/>
                <a:cs typeface="+mn-cs"/>
              </a:rPr>
              <a:t>ox == 'O'</a:t>
            </a:r>
            <a:r>
              <a:rPr kumimoji="0" lang="en-US" sz="16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MS PGothic" pitchFamily="34" charset="-128"/>
                <a:cs typeface="+mn-cs"/>
              </a:rPr>
              <a:t> </a:t>
            </a:r>
            <a:r>
              <a:rPr kumimoji="0" lang="en-US" sz="16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MS PGothic" pitchFamily="34" charset="-128"/>
                <a:cs typeface="+mn-cs"/>
              </a:rPr>
              <a:t>and </a:t>
            </a:r>
            <a:r>
              <a:rPr kumimoji="0" lang="en-US" sz="16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MS PGothic" pitchFamily="34" charset="-128"/>
                <a:cs typeface="+mn-cs"/>
              </a:rPr>
              <a:t>ply == 2</a:t>
            </a:r>
            <a:endParaRPr kumimoji="0" lang="en-US" sz="16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145" name="Text Box 1070"/>
          <p:cNvSpPr txBox="1">
            <a:spLocks noChangeArrowheads="1"/>
          </p:cNvSpPr>
          <p:nvPr/>
        </p:nvSpPr>
        <p:spPr bwMode="auto">
          <a:xfrm>
            <a:off x="188152" y="6100399"/>
            <a:ext cx="2386884" cy="5693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1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500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anose="02070309020205020404" pitchFamily="49" charset="0"/>
                <a:ea typeface="MS PGothic" pitchFamily="34" charset="-128"/>
                <a:cs typeface="Courier New" panose="02070309020205020404" pitchFamily="49" charset="0"/>
              </a:rPr>
              <a:t>scoresFor</a:t>
            </a:r>
            <a:r>
              <a:rPr kumimoji="0" lang="en-US" sz="15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anose="02070309020205020404" pitchFamily="49" charset="0"/>
                <a:ea typeface="MS PGothic" pitchFamily="34" charset="-128"/>
                <a:cs typeface="Courier New" panose="02070309020205020404" pitchFamily="49" charset="0"/>
              </a:rPr>
              <a:t>(b)</a:t>
            </a:r>
            <a:r>
              <a:rPr kumimoji="0" lang="en-US" sz="15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MS PGothic" pitchFamily="34" charset="-128"/>
                <a:cs typeface="+mn-cs"/>
              </a:rPr>
              <a:t> </a:t>
            </a:r>
          </a:p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MS PGothic" pitchFamily="34" charset="-128"/>
                <a:cs typeface="+mn-cs"/>
              </a:rPr>
              <a:t>ox == 'O' and </a:t>
            </a:r>
            <a:r>
              <a:rPr kumimoji="0" lang="en-US" sz="16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MS PGothic" pitchFamily="34" charset="-128"/>
                <a:cs typeface="+mn-cs"/>
              </a:rPr>
              <a:t>ply == 3</a:t>
            </a:r>
            <a:endParaRPr kumimoji="0" lang="en-US" sz="16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138" name="Rectangle 1"/>
          <p:cNvSpPr>
            <a:spLocks noChangeArrowheads="1"/>
          </p:cNvSpPr>
          <p:nvPr/>
        </p:nvSpPr>
        <p:spPr bwMode="auto">
          <a:xfrm rot="21097950">
            <a:off x="220282" y="249396"/>
            <a:ext cx="1520033" cy="40011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  <a:extLst/>
        </p:spPr>
        <p:txBody>
          <a:bodyPr wrap="none"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 smtClean="0">
                <a:ln>
                  <a:noFill/>
                </a:ln>
                <a:solidFill>
                  <a:srgbClr val="FFFFFF">
                    <a:lumMod val="65000"/>
                  </a:srgbClr>
                </a:solidFill>
                <a:effectLst/>
                <a:uLnTx/>
                <a:uFillTx/>
                <a:latin typeface="Calibri" pitchFamily="34" charset="0"/>
                <a:ea typeface="MS PGothic" pitchFamily="34" charset="-128"/>
                <a:cs typeface="+mn-cs"/>
              </a:rPr>
              <a:t>So many ply!</a:t>
            </a: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srgbClr val="FFFFFF">
                  <a:lumMod val="65000"/>
                </a:srgbClr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139" name="Line 1143"/>
          <p:cNvSpPr>
            <a:spLocks noChangeShapeType="1"/>
          </p:cNvSpPr>
          <p:nvPr/>
        </p:nvSpPr>
        <p:spPr bwMode="auto">
          <a:xfrm flipV="1">
            <a:off x="6888163" y="2535239"/>
            <a:ext cx="400050" cy="13811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140" name="Text Box 1112"/>
          <p:cNvSpPr txBox="1">
            <a:spLocks noChangeArrowheads="1"/>
          </p:cNvSpPr>
          <p:nvPr/>
        </p:nvSpPr>
        <p:spPr bwMode="auto">
          <a:xfrm>
            <a:off x="1164351" y="2638060"/>
            <a:ext cx="3200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itchFamily="49" charset="0"/>
                <a:ea typeface="MS PGothic" pitchFamily="34" charset="-128"/>
                <a:cs typeface="+mn-cs"/>
              </a:rPr>
              <a:t>b42</a:t>
            </a:r>
            <a:endParaRPr kumimoji="0" lang="en-US" sz="10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urier New" pitchFamily="49" charset="0"/>
              <a:ea typeface="MS PGothic" pitchFamily="34" charset="-128"/>
              <a:cs typeface="+mn-cs"/>
            </a:endParaRPr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" name="Ink 1"/>
              <p14:cNvContentPartPr/>
              <p14:nvPr/>
            </p14:nvContentPartPr>
            <p14:xfrm>
              <a:off x="304920" y="887400"/>
              <a:ext cx="8734320" cy="5625720"/>
            </p14:xfrm>
          </p:contentPart>
        </mc:Choice>
        <mc:Fallback xmlns="">
          <p:pic>
            <p:nvPicPr>
              <p:cNvPr id="2" name="Ink 1"/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88360" y="871560"/>
                <a:ext cx="8766720" cy="56541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44235084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54" name="Rectangle 1177"/>
          <p:cNvSpPr>
            <a:spLocks noChangeArrowheads="1"/>
          </p:cNvSpPr>
          <p:nvPr/>
        </p:nvSpPr>
        <p:spPr bwMode="auto">
          <a:xfrm>
            <a:off x="7288213" y="1122363"/>
            <a:ext cx="1690687" cy="1108075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  <a:extLst/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3555" name="Oval 1026"/>
          <p:cNvSpPr>
            <a:spLocks noChangeArrowheads="1"/>
          </p:cNvSpPr>
          <p:nvPr/>
        </p:nvSpPr>
        <p:spPr bwMode="auto">
          <a:xfrm>
            <a:off x="4403725" y="704850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3556" name="Oval 1027" descr="Dark vertical"/>
          <p:cNvSpPr>
            <a:spLocks noChangeArrowheads="1"/>
          </p:cNvSpPr>
          <p:nvPr/>
        </p:nvSpPr>
        <p:spPr bwMode="auto">
          <a:xfrm>
            <a:off x="4403725" y="1066800"/>
            <a:ext cx="304800" cy="304800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3557" name="Oval 1028"/>
          <p:cNvSpPr>
            <a:spLocks noChangeArrowheads="1"/>
          </p:cNvSpPr>
          <p:nvPr/>
        </p:nvSpPr>
        <p:spPr bwMode="auto">
          <a:xfrm>
            <a:off x="4403725" y="1430338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3558" name="Oval 1029"/>
          <p:cNvSpPr>
            <a:spLocks noChangeArrowheads="1"/>
          </p:cNvSpPr>
          <p:nvPr/>
        </p:nvSpPr>
        <p:spPr bwMode="auto">
          <a:xfrm>
            <a:off x="4403725" y="1793875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3559" name="Oval 1030"/>
          <p:cNvSpPr>
            <a:spLocks noChangeArrowheads="1"/>
          </p:cNvSpPr>
          <p:nvPr/>
        </p:nvSpPr>
        <p:spPr bwMode="auto">
          <a:xfrm>
            <a:off x="4403725" y="2157413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3560" name="Oval 1031" descr="Dark vertical"/>
          <p:cNvSpPr>
            <a:spLocks noChangeArrowheads="1"/>
          </p:cNvSpPr>
          <p:nvPr/>
        </p:nvSpPr>
        <p:spPr bwMode="auto">
          <a:xfrm>
            <a:off x="4403725" y="2520950"/>
            <a:ext cx="304800" cy="304800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3561" name="Oval 1032"/>
          <p:cNvSpPr>
            <a:spLocks noChangeArrowheads="1"/>
          </p:cNvSpPr>
          <p:nvPr/>
        </p:nvSpPr>
        <p:spPr bwMode="auto">
          <a:xfrm>
            <a:off x="4784725" y="70485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3562" name="Oval 1033"/>
          <p:cNvSpPr>
            <a:spLocks noChangeArrowheads="1"/>
          </p:cNvSpPr>
          <p:nvPr/>
        </p:nvSpPr>
        <p:spPr bwMode="auto">
          <a:xfrm>
            <a:off x="4784725" y="106680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3563" name="Oval 1035" descr="Dark vertical"/>
          <p:cNvSpPr>
            <a:spLocks noChangeArrowheads="1"/>
          </p:cNvSpPr>
          <p:nvPr/>
        </p:nvSpPr>
        <p:spPr bwMode="auto">
          <a:xfrm>
            <a:off x="4784725" y="1793875"/>
            <a:ext cx="304800" cy="304800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3564" name="Oval 1036"/>
          <p:cNvSpPr>
            <a:spLocks noChangeArrowheads="1"/>
          </p:cNvSpPr>
          <p:nvPr/>
        </p:nvSpPr>
        <p:spPr bwMode="auto">
          <a:xfrm>
            <a:off x="4784725" y="2157413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3565" name="Oval 1037" descr="Dark vertical"/>
          <p:cNvSpPr>
            <a:spLocks noChangeArrowheads="1"/>
          </p:cNvSpPr>
          <p:nvPr/>
        </p:nvSpPr>
        <p:spPr bwMode="auto">
          <a:xfrm>
            <a:off x="4784725" y="2520950"/>
            <a:ext cx="304800" cy="304800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3566" name="Oval 1038"/>
          <p:cNvSpPr>
            <a:spLocks noChangeArrowheads="1"/>
          </p:cNvSpPr>
          <p:nvPr/>
        </p:nvSpPr>
        <p:spPr bwMode="auto">
          <a:xfrm>
            <a:off x="5165725" y="70485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3567" name="Oval 1039"/>
          <p:cNvSpPr>
            <a:spLocks noChangeArrowheads="1"/>
          </p:cNvSpPr>
          <p:nvPr/>
        </p:nvSpPr>
        <p:spPr bwMode="auto">
          <a:xfrm>
            <a:off x="5165725" y="106680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3568" name="Oval 1040"/>
          <p:cNvSpPr>
            <a:spLocks noChangeArrowheads="1"/>
          </p:cNvSpPr>
          <p:nvPr/>
        </p:nvSpPr>
        <p:spPr bwMode="auto">
          <a:xfrm>
            <a:off x="5165725" y="143033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3569" name="Oval 1042"/>
          <p:cNvSpPr>
            <a:spLocks noChangeArrowheads="1"/>
          </p:cNvSpPr>
          <p:nvPr/>
        </p:nvSpPr>
        <p:spPr bwMode="auto">
          <a:xfrm>
            <a:off x="5165725" y="2157413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3570" name="Oval 1043" descr="Dark vertical"/>
          <p:cNvSpPr>
            <a:spLocks noChangeArrowheads="1"/>
          </p:cNvSpPr>
          <p:nvPr/>
        </p:nvSpPr>
        <p:spPr bwMode="auto">
          <a:xfrm>
            <a:off x="5165725" y="2520950"/>
            <a:ext cx="304800" cy="304800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3571" name="Oval 1044"/>
          <p:cNvSpPr>
            <a:spLocks noChangeArrowheads="1"/>
          </p:cNvSpPr>
          <p:nvPr/>
        </p:nvSpPr>
        <p:spPr bwMode="auto">
          <a:xfrm>
            <a:off x="5546725" y="70485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3572" name="Oval 1045"/>
          <p:cNvSpPr>
            <a:spLocks noChangeArrowheads="1"/>
          </p:cNvSpPr>
          <p:nvPr/>
        </p:nvSpPr>
        <p:spPr bwMode="auto">
          <a:xfrm>
            <a:off x="5546725" y="106680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3573" name="Oval 1046"/>
          <p:cNvSpPr>
            <a:spLocks noChangeArrowheads="1"/>
          </p:cNvSpPr>
          <p:nvPr/>
        </p:nvSpPr>
        <p:spPr bwMode="auto">
          <a:xfrm>
            <a:off x="5546725" y="179387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3574" name="Oval 1047"/>
          <p:cNvSpPr>
            <a:spLocks noChangeArrowheads="1"/>
          </p:cNvSpPr>
          <p:nvPr/>
        </p:nvSpPr>
        <p:spPr bwMode="auto">
          <a:xfrm>
            <a:off x="5546725" y="2157413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3575" name="Oval 1048"/>
          <p:cNvSpPr>
            <a:spLocks noChangeArrowheads="1"/>
          </p:cNvSpPr>
          <p:nvPr/>
        </p:nvSpPr>
        <p:spPr bwMode="auto">
          <a:xfrm>
            <a:off x="5546725" y="252095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3576" name="Oval 1049"/>
          <p:cNvSpPr>
            <a:spLocks noChangeArrowheads="1"/>
          </p:cNvSpPr>
          <p:nvPr/>
        </p:nvSpPr>
        <p:spPr bwMode="auto">
          <a:xfrm>
            <a:off x="5927725" y="70485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3577" name="Oval 1050"/>
          <p:cNvSpPr>
            <a:spLocks noChangeArrowheads="1"/>
          </p:cNvSpPr>
          <p:nvPr/>
        </p:nvSpPr>
        <p:spPr bwMode="auto">
          <a:xfrm>
            <a:off x="5927725" y="106680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3578" name="Oval 1051"/>
          <p:cNvSpPr>
            <a:spLocks noChangeArrowheads="1"/>
          </p:cNvSpPr>
          <p:nvPr/>
        </p:nvSpPr>
        <p:spPr bwMode="auto">
          <a:xfrm>
            <a:off x="5927725" y="143033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3579" name="Oval 1052"/>
          <p:cNvSpPr>
            <a:spLocks noChangeArrowheads="1"/>
          </p:cNvSpPr>
          <p:nvPr/>
        </p:nvSpPr>
        <p:spPr bwMode="auto">
          <a:xfrm>
            <a:off x="5927725" y="179387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3580" name="Oval 1053"/>
          <p:cNvSpPr>
            <a:spLocks noChangeArrowheads="1"/>
          </p:cNvSpPr>
          <p:nvPr/>
        </p:nvSpPr>
        <p:spPr bwMode="auto">
          <a:xfrm>
            <a:off x="5927725" y="2157413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3581" name="Oval 1054"/>
          <p:cNvSpPr>
            <a:spLocks noChangeArrowheads="1"/>
          </p:cNvSpPr>
          <p:nvPr/>
        </p:nvSpPr>
        <p:spPr bwMode="auto">
          <a:xfrm>
            <a:off x="5927725" y="252095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3582" name="Oval 1055"/>
          <p:cNvSpPr>
            <a:spLocks noChangeArrowheads="1"/>
          </p:cNvSpPr>
          <p:nvPr/>
        </p:nvSpPr>
        <p:spPr bwMode="auto">
          <a:xfrm>
            <a:off x="6308725" y="70485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3583" name="Oval 1056"/>
          <p:cNvSpPr>
            <a:spLocks noChangeArrowheads="1"/>
          </p:cNvSpPr>
          <p:nvPr/>
        </p:nvSpPr>
        <p:spPr bwMode="auto">
          <a:xfrm>
            <a:off x="6308725" y="106680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3584" name="Oval 1057"/>
          <p:cNvSpPr>
            <a:spLocks noChangeArrowheads="1"/>
          </p:cNvSpPr>
          <p:nvPr/>
        </p:nvSpPr>
        <p:spPr bwMode="auto">
          <a:xfrm>
            <a:off x="6308725" y="143033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3585" name="Oval 1058"/>
          <p:cNvSpPr>
            <a:spLocks noChangeArrowheads="1"/>
          </p:cNvSpPr>
          <p:nvPr/>
        </p:nvSpPr>
        <p:spPr bwMode="auto">
          <a:xfrm>
            <a:off x="6308725" y="179387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3586" name="Oval 1059"/>
          <p:cNvSpPr>
            <a:spLocks noChangeArrowheads="1"/>
          </p:cNvSpPr>
          <p:nvPr/>
        </p:nvSpPr>
        <p:spPr bwMode="auto">
          <a:xfrm>
            <a:off x="6308725" y="2157413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3587" name="Oval 1060"/>
          <p:cNvSpPr>
            <a:spLocks noChangeArrowheads="1"/>
          </p:cNvSpPr>
          <p:nvPr/>
        </p:nvSpPr>
        <p:spPr bwMode="auto">
          <a:xfrm>
            <a:off x="6308725" y="252095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3588" name="Oval 1061"/>
          <p:cNvSpPr>
            <a:spLocks noChangeArrowheads="1"/>
          </p:cNvSpPr>
          <p:nvPr/>
        </p:nvSpPr>
        <p:spPr bwMode="auto">
          <a:xfrm>
            <a:off x="6689725" y="70485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3589" name="Oval 1062"/>
          <p:cNvSpPr>
            <a:spLocks noChangeArrowheads="1"/>
          </p:cNvSpPr>
          <p:nvPr/>
        </p:nvSpPr>
        <p:spPr bwMode="auto">
          <a:xfrm>
            <a:off x="6689725" y="106680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3590" name="Oval 1063"/>
          <p:cNvSpPr>
            <a:spLocks noChangeArrowheads="1"/>
          </p:cNvSpPr>
          <p:nvPr/>
        </p:nvSpPr>
        <p:spPr bwMode="auto">
          <a:xfrm>
            <a:off x="6689725" y="143033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3591" name="Oval 1064"/>
          <p:cNvSpPr>
            <a:spLocks noChangeArrowheads="1"/>
          </p:cNvSpPr>
          <p:nvPr/>
        </p:nvSpPr>
        <p:spPr bwMode="auto">
          <a:xfrm>
            <a:off x="6689725" y="1793875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3592" name="Oval 1065"/>
          <p:cNvSpPr>
            <a:spLocks noChangeArrowheads="1"/>
          </p:cNvSpPr>
          <p:nvPr/>
        </p:nvSpPr>
        <p:spPr bwMode="auto">
          <a:xfrm>
            <a:off x="6689725" y="2157413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3593" name="Oval 1066"/>
          <p:cNvSpPr>
            <a:spLocks noChangeArrowheads="1"/>
          </p:cNvSpPr>
          <p:nvPr/>
        </p:nvSpPr>
        <p:spPr bwMode="auto">
          <a:xfrm>
            <a:off x="6689725" y="2520950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3594" name="Rectangle 1067"/>
          <p:cNvSpPr>
            <a:spLocks noChangeArrowheads="1"/>
          </p:cNvSpPr>
          <p:nvPr/>
        </p:nvSpPr>
        <p:spPr bwMode="auto">
          <a:xfrm>
            <a:off x="4343400" y="620713"/>
            <a:ext cx="2714625" cy="2278062"/>
          </a:xfrm>
          <a:prstGeom prst="rect">
            <a:avLst/>
          </a:prstGeom>
          <a:noFill/>
          <a:ln w="28575">
            <a:solidFill>
              <a:srgbClr val="008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3595" name="Rectangle 1068"/>
          <p:cNvSpPr>
            <a:spLocks noChangeArrowheads="1"/>
          </p:cNvSpPr>
          <p:nvPr/>
        </p:nvSpPr>
        <p:spPr bwMode="auto">
          <a:xfrm>
            <a:off x="3859213" y="560388"/>
            <a:ext cx="458787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itchFamily="49" charset="0"/>
                <a:ea typeface="MS PGothic" pitchFamily="34" charset="-128"/>
                <a:cs typeface="+mn-cs"/>
              </a:rPr>
              <a:t>b</a:t>
            </a:r>
          </a:p>
        </p:txBody>
      </p:sp>
      <p:sp>
        <p:nvSpPr>
          <p:cNvPr id="23596" name="Oval 1069"/>
          <p:cNvSpPr>
            <a:spLocks noChangeArrowheads="1"/>
          </p:cNvSpPr>
          <p:nvPr/>
        </p:nvSpPr>
        <p:spPr bwMode="auto">
          <a:xfrm>
            <a:off x="5546725" y="143033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3597" name="Text Box 1070"/>
          <p:cNvSpPr txBox="1">
            <a:spLocks noChangeArrowheads="1"/>
          </p:cNvSpPr>
          <p:nvPr/>
        </p:nvSpPr>
        <p:spPr bwMode="auto">
          <a:xfrm>
            <a:off x="188152" y="3378558"/>
            <a:ext cx="2386884" cy="5693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1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500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anose="02070309020205020404" pitchFamily="49" charset="0"/>
                <a:ea typeface="MS PGothic" pitchFamily="34" charset="-128"/>
                <a:cs typeface="Courier New" panose="02070309020205020404" pitchFamily="49" charset="0"/>
              </a:rPr>
              <a:t>scoresFor</a:t>
            </a:r>
            <a:r>
              <a:rPr kumimoji="0" lang="en-US" sz="15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anose="02070309020205020404" pitchFamily="49" charset="0"/>
                <a:ea typeface="MS PGothic" pitchFamily="34" charset="-128"/>
                <a:cs typeface="Courier New" panose="02070309020205020404" pitchFamily="49" charset="0"/>
              </a:rPr>
              <a:t>(b)</a:t>
            </a:r>
            <a:r>
              <a:rPr kumimoji="0" lang="en-US" sz="15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MS PGothic" pitchFamily="34" charset="-128"/>
                <a:cs typeface="+mn-cs"/>
              </a:rPr>
              <a:t> </a:t>
            </a:r>
          </a:p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MS PGothic" pitchFamily="34" charset="-128"/>
                <a:cs typeface="+mn-cs"/>
              </a:rPr>
              <a:t>ox == 'O'</a:t>
            </a:r>
            <a:r>
              <a:rPr kumimoji="0" lang="en-US" sz="16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MS PGothic" pitchFamily="34" charset="-128"/>
                <a:cs typeface="+mn-cs"/>
              </a:rPr>
              <a:t> </a:t>
            </a:r>
            <a:r>
              <a:rPr kumimoji="0" lang="en-US" sz="16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MS PGothic" pitchFamily="34" charset="-128"/>
                <a:cs typeface="+mn-cs"/>
              </a:rPr>
              <a:t>and </a:t>
            </a:r>
            <a:r>
              <a:rPr kumimoji="0" lang="en-US" sz="16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MS PGothic" pitchFamily="34" charset="-128"/>
                <a:cs typeface="+mn-cs"/>
              </a:rPr>
              <a:t>ply == 0</a:t>
            </a:r>
            <a:endParaRPr kumimoji="0" lang="en-US" sz="16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3598" name="Text Box 1071"/>
          <p:cNvSpPr txBox="1">
            <a:spLocks noChangeArrowheads="1"/>
          </p:cNvSpPr>
          <p:nvPr/>
        </p:nvSpPr>
        <p:spPr bwMode="auto">
          <a:xfrm>
            <a:off x="2963863" y="3144838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MS PGothic" pitchFamily="34" charset="-128"/>
                <a:cs typeface="+mn-cs"/>
              </a:rPr>
              <a:t>col 0</a:t>
            </a:r>
          </a:p>
        </p:txBody>
      </p:sp>
      <p:sp>
        <p:nvSpPr>
          <p:cNvPr id="23599" name="Text Box 1072"/>
          <p:cNvSpPr txBox="1">
            <a:spLocks noChangeArrowheads="1"/>
          </p:cNvSpPr>
          <p:nvPr/>
        </p:nvSpPr>
        <p:spPr bwMode="auto">
          <a:xfrm>
            <a:off x="3789363" y="3144838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MS PGothic" pitchFamily="34" charset="-128"/>
                <a:cs typeface="+mn-cs"/>
              </a:rPr>
              <a:t>col 1</a:t>
            </a:r>
          </a:p>
        </p:txBody>
      </p:sp>
      <p:sp>
        <p:nvSpPr>
          <p:cNvPr id="23600" name="Text Box 1073"/>
          <p:cNvSpPr txBox="1">
            <a:spLocks noChangeArrowheads="1"/>
          </p:cNvSpPr>
          <p:nvPr/>
        </p:nvSpPr>
        <p:spPr bwMode="auto">
          <a:xfrm>
            <a:off x="4614863" y="3144838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MS PGothic" pitchFamily="34" charset="-128"/>
                <a:cs typeface="+mn-cs"/>
              </a:rPr>
              <a:t>col 2</a:t>
            </a:r>
          </a:p>
        </p:txBody>
      </p:sp>
      <p:sp>
        <p:nvSpPr>
          <p:cNvPr id="23601" name="Text Box 1074"/>
          <p:cNvSpPr txBox="1">
            <a:spLocks noChangeArrowheads="1"/>
          </p:cNvSpPr>
          <p:nvPr/>
        </p:nvSpPr>
        <p:spPr bwMode="auto">
          <a:xfrm>
            <a:off x="5440363" y="3144838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MS PGothic" pitchFamily="34" charset="-128"/>
                <a:cs typeface="+mn-cs"/>
              </a:rPr>
              <a:t>col 3</a:t>
            </a:r>
          </a:p>
        </p:txBody>
      </p:sp>
      <p:sp>
        <p:nvSpPr>
          <p:cNvPr id="23602" name="Text Box 1075"/>
          <p:cNvSpPr txBox="1">
            <a:spLocks noChangeArrowheads="1"/>
          </p:cNvSpPr>
          <p:nvPr/>
        </p:nvSpPr>
        <p:spPr bwMode="auto">
          <a:xfrm>
            <a:off x="6265863" y="3144838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MS PGothic" pitchFamily="34" charset="-128"/>
                <a:cs typeface="+mn-cs"/>
              </a:rPr>
              <a:t>col 4</a:t>
            </a:r>
          </a:p>
        </p:txBody>
      </p:sp>
      <p:sp>
        <p:nvSpPr>
          <p:cNvPr id="23603" name="Text Box 1076"/>
          <p:cNvSpPr txBox="1">
            <a:spLocks noChangeArrowheads="1"/>
          </p:cNvSpPr>
          <p:nvPr/>
        </p:nvSpPr>
        <p:spPr bwMode="auto">
          <a:xfrm>
            <a:off x="7091363" y="3144838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MS PGothic" pitchFamily="34" charset="-128"/>
                <a:cs typeface="+mn-cs"/>
              </a:rPr>
              <a:t>col 5</a:t>
            </a:r>
          </a:p>
        </p:txBody>
      </p:sp>
      <p:sp>
        <p:nvSpPr>
          <p:cNvPr id="23604" name="Text Box 1077"/>
          <p:cNvSpPr txBox="1">
            <a:spLocks noChangeArrowheads="1"/>
          </p:cNvSpPr>
          <p:nvPr/>
        </p:nvSpPr>
        <p:spPr bwMode="auto">
          <a:xfrm>
            <a:off x="7916863" y="3144838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MS PGothic" pitchFamily="34" charset="-128"/>
                <a:cs typeface="+mn-cs"/>
              </a:rPr>
              <a:t>col 6</a:t>
            </a:r>
          </a:p>
        </p:txBody>
      </p:sp>
      <p:sp>
        <p:nvSpPr>
          <p:cNvPr id="8269" name="Rectangle 1078"/>
          <p:cNvSpPr>
            <a:spLocks noChangeArrowheads="1"/>
          </p:cNvSpPr>
          <p:nvPr/>
        </p:nvSpPr>
        <p:spPr bwMode="auto">
          <a:xfrm>
            <a:off x="2995613" y="3449638"/>
            <a:ext cx="525462" cy="457200"/>
          </a:xfrm>
          <a:prstGeom prst="rect">
            <a:avLst/>
          </a:prstGeom>
          <a:solidFill>
            <a:schemeClr val="bg1">
              <a:lumMod val="95000"/>
            </a:schemeClr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3606" name="Rectangle 1079"/>
          <p:cNvSpPr>
            <a:spLocks noChangeArrowheads="1"/>
          </p:cNvSpPr>
          <p:nvPr/>
        </p:nvSpPr>
        <p:spPr bwMode="auto">
          <a:xfrm>
            <a:off x="7948613" y="3449638"/>
            <a:ext cx="525462" cy="45720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3607" name="Rectangle 1080"/>
          <p:cNvSpPr>
            <a:spLocks noChangeArrowheads="1"/>
          </p:cNvSpPr>
          <p:nvPr/>
        </p:nvSpPr>
        <p:spPr bwMode="auto">
          <a:xfrm>
            <a:off x="7123113" y="3449638"/>
            <a:ext cx="525462" cy="45720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3608" name="Rectangle 1081"/>
          <p:cNvSpPr>
            <a:spLocks noChangeArrowheads="1"/>
          </p:cNvSpPr>
          <p:nvPr/>
        </p:nvSpPr>
        <p:spPr bwMode="auto">
          <a:xfrm>
            <a:off x="6297613" y="3449638"/>
            <a:ext cx="525462" cy="45720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3609" name="Rectangle 1082"/>
          <p:cNvSpPr>
            <a:spLocks noChangeArrowheads="1"/>
          </p:cNvSpPr>
          <p:nvPr/>
        </p:nvSpPr>
        <p:spPr bwMode="auto">
          <a:xfrm>
            <a:off x="5472113" y="3449638"/>
            <a:ext cx="525462" cy="45720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3610" name="Rectangle 1083"/>
          <p:cNvSpPr>
            <a:spLocks noChangeArrowheads="1"/>
          </p:cNvSpPr>
          <p:nvPr/>
        </p:nvSpPr>
        <p:spPr bwMode="auto">
          <a:xfrm>
            <a:off x="4646613" y="3449638"/>
            <a:ext cx="525462" cy="45720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8275" name="Rectangle 1084"/>
          <p:cNvSpPr>
            <a:spLocks noChangeArrowheads="1"/>
          </p:cNvSpPr>
          <p:nvPr/>
        </p:nvSpPr>
        <p:spPr bwMode="auto">
          <a:xfrm>
            <a:off x="3821113" y="3449638"/>
            <a:ext cx="525462" cy="457200"/>
          </a:xfrm>
          <a:prstGeom prst="rect">
            <a:avLst/>
          </a:prstGeom>
          <a:solidFill>
            <a:schemeClr val="bg1">
              <a:lumMod val="95000"/>
            </a:schemeClr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3613" name="Text Box 1086"/>
          <p:cNvSpPr txBox="1">
            <a:spLocks noChangeArrowheads="1"/>
          </p:cNvSpPr>
          <p:nvPr/>
        </p:nvSpPr>
        <p:spPr bwMode="auto">
          <a:xfrm>
            <a:off x="2955925" y="4041775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MS PGothic" pitchFamily="34" charset="-128"/>
                <a:cs typeface="+mn-cs"/>
              </a:rPr>
              <a:t>col 0</a:t>
            </a:r>
          </a:p>
        </p:txBody>
      </p:sp>
      <p:sp>
        <p:nvSpPr>
          <p:cNvPr id="23614" name="Text Box 1087"/>
          <p:cNvSpPr txBox="1">
            <a:spLocks noChangeArrowheads="1"/>
          </p:cNvSpPr>
          <p:nvPr/>
        </p:nvSpPr>
        <p:spPr bwMode="auto">
          <a:xfrm>
            <a:off x="3781425" y="4041775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MS PGothic" pitchFamily="34" charset="-128"/>
                <a:cs typeface="+mn-cs"/>
              </a:rPr>
              <a:t>col 1</a:t>
            </a:r>
          </a:p>
        </p:txBody>
      </p:sp>
      <p:sp>
        <p:nvSpPr>
          <p:cNvPr id="23615" name="Text Box 1088"/>
          <p:cNvSpPr txBox="1">
            <a:spLocks noChangeArrowheads="1"/>
          </p:cNvSpPr>
          <p:nvPr/>
        </p:nvSpPr>
        <p:spPr bwMode="auto">
          <a:xfrm>
            <a:off x="4606925" y="4041775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MS PGothic" pitchFamily="34" charset="-128"/>
                <a:cs typeface="+mn-cs"/>
              </a:rPr>
              <a:t>col 2</a:t>
            </a:r>
          </a:p>
        </p:txBody>
      </p:sp>
      <p:sp>
        <p:nvSpPr>
          <p:cNvPr id="23616" name="Text Box 1089"/>
          <p:cNvSpPr txBox="1">
            <a:spLocks noChangeArrowheads="1"/>
          </p:cNvSpPr>
          <p:nvPr/>
        </p:nvSpPr>
        <p:spPr bwMode="auto">
          <a:xfrm>
            <a:off x="5432425" y="4041775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MS PGothic" pitchFamily="34" charset="-128"/>
                <a:cs typeface="+mn-cs"/>
              </a:rPr>
              <a:t>col 3</a:t>
            </a:r>
          </a:p>
        </p:txBody>
      </p:sp>
      <p:sp>
        <p:nvSpPr>
          <p:cNvPr id="23617" name="Text Box 1090"/>
          <p:cNvSpPr txBox="1">
            <a:spLocks noChangeArrowheads="1"/>
          </p:cNvSpPr>
          <p:nvPr/>
        </p:nvSpPr>
        <p:spPr bwMode="auto">
          <a:xfrm>
            <a:off x="6257925" y="4041775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MS PGothic" pitchFamily="34" charset="-128"/>
                <a:cs typeface="+mn-cs"/>
              </a:rPr>
              <a:t>col 4</a:t>
            </a:r>
          </a:p>
        </p:txBody>
      </p:sp>
      <p:sp>
        <p:nvSpPr>
          <p:cNvPr id="23618" name="Text Box 1091"/>
          <p:cNvSpPr txBox="1">
            <a:spLocks noChangeArrowheads="1"/>
          </p:cNvSpPr>
          <p:nvPr/>
        </p:nvSpPr>
        <p:spPr bwMode="auto">
          <a:xfrm>
            <a:off x="7083425" y="4041775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MS PGothic" pitchFamily="34" charset="-128"/>
                <a:cs typeface="+mn-cs"/>
              </a:rPr>
              <a:t>col 5</a:t>
            </a:r>
          </a:p>
        </p:txBody>
      </p:sp>
      <p:sp>
        <p:nvSpPr>
          <p:cNvPr id="23619" name="Text Box 1092"/>
          <p:cNvSpPr txBox="1">
            <a:spLocks noChangeArrowheads="1"/>
          </p:cNvSpPr>
          <p:nvPr/>
        </p:nvSpPr>
        <p:spPr bwMode="auto">
          <a:xfrm>
            <a:off x="7908925" y="4041775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MS PGothic" pitchFamily="34" charset="-128"/>
                <a:cs typeface="+mn-cs"/>
              </a:rPr>
              <a:t>col 6</a:t>
            </a:r>
          </a:p>
        </p:txBody>
      </p:sp>
      <p:sp>
        <p:nvSpPr>
          <p:cNvPr id="8284" name="Rectangle 1093"/>
          <p:cNvSpPr>
            <a:spLocks noChangeArrowheads="1"/>
          </p:cNvSpPr>
          <p:nvPr/>
        </p:nvSpPr>
        <p:spPr bwMode="auto">
          <a:xfrm>
            <a:off x="2987675" y="4346575"/>
            <a:ext cx="525463" cy="457200"/>
          </a:xfrm>
          <a:prstGeom prst="rect">
            <a:avLst/>
          </a:prstGeom>
          <a:solidFill>
            <a:schemeClr val="bg1">
              <a:lumMod val="95000"/>
            </a:schemeClr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3621" name="Rectangle 1094"/>
          <p:cNvSpPr>
            <a:spLocks noChangeArrowheads="1"/>
          </p:cNvSpPr>
          <p:nvPr/>
        </p:nvSpPr>
        <p:spPr bwMode="auto">
          <a:xfrm>
            <a:off x="7940675" y="4346575"/>
            <a:ext cx="525463" cy="45720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3622" name="Rectangle 1095"/>
          <p:cNvSpPr>
            <a:spLocks noChangeArrowheads="1"/>
          </p:cNvSpPr>
          <p:nvPr/>
        </p:nvSpPr>
        <p:spPr bwMode="auto">
          <a:xfrm>
            <a:off x="7115175" y="4346575"/>
            <a:ext cx="525463" cy="45720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3623" name="Rectangle 1096"/>
          <p:cNvSpPr>
            <a:spLocks noChangeArrowheads="1"/>
          </p:cNvSpPr>
          <p:nvPr/>
        </p:nvSpPr>
        <p:spPr bwMode="auto">
          <a:xfrm>
            <a:off x="6289675" y="4346575"/>
            <a:ext cx="525463" cy="45720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3624" name="Rectangle 1097"/>
          <p:cNvSpPr>
            <a:spLocks noChangeArrowheads="1"/>
          </p:cNvSpPr>
          <p:nvPr/>
        </p:nvSpPr>
        <p:spPr bwMode="auto">
          <a:xfrm>
            <a:off x="5464175" y="4346575"/>
            <a:ext cx="525463" cy="45720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3625" name="Rectangle 1098"/>
          <p:cNvSpPr>
            <a:spLocks noChangeArrowheads="1"/>
          </p:cNvSpPr>
          <p:nvPr/>
        </p:nvSpPr>
        <p:spPr bwMode="auto">
          <a:xfrm>
            <a:off x="4638675" y="4346575"/>
            <a:ext cx="525463" cy="45720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8290" name="Rectangle 1099"/>
          <p:cNvSpPr>
            <a:spLocks noChangeArrowheads="1"/>
          </p:cNvSpPr>
          <p:nvPr/>
        </p:nvSpPr>
        <p:spPr bwMode="auto">
          <a:xfrm>
            <a:off x="3813175" y="4346575"/>
            <a:ext cx="525463" cy="457200"/>
          </a:xfrm>
          <a:prstGeom prst="rect">
            <a:avLst/>
          </a:prstGeom>
          <a:solidFill>
            <a:schemeClr val="bg1">
              <a:lumMod val="95000"/>
            </a:schemeClr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3628" name="Text Box 1101"/>
          <p:cNvSpPr txBox="1">
            <a:spLocks noChangeArrowheads="1"/>
          </p:cNvSpPr>
          <p:nvPr/>
        </p:nvSpPr>
        <p:spPr bwMode="auto">
          <a:xfrm>
            <a:off x="2955925" y="4999038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MS PGothic" pitchFamily="34" charset="-128"/>
                <a:cs typeface="+mn-cs"/>
              </a:rPr>
              <a:t>col 0</a:t>
            </a:r>
          </a:p>
        </p:txBody>
      </p:sp>
      <p:sp>
        <p:nvSpPr>
          <p:cNvPr id="23629" name="Text Box 1102"/>
          <p:cNvSpPr txBox="1">
            <a:spLocks noChangeArrowheads="1"/>
          </p:cNvSpPr>
          <p:nvPr/>
        </p:nvSpPr>
        <p:spPr bwMode="auto">
          <a:xfrm>
            <a:off x="3781425" y="4999038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MS PGothic" pitchFamily="34" charset="-128"/>
                <a:cs typeface="+mn-cs"/>
              </a:rPr>
              <a:t>col 1</a:t>
            </a:r>
          </a:p>
        </p:txBody>
      </p:sp>
      <p:sp>
        <p:nvSpPr>
          <p:cNvPr id="23630" name="Text Box 1103"/>
          <p:cNvSpPr txBox="1">
            <a:spLocks noChangeArrowheads="1"/>
          </p:cNvSpPr>
          <p:nvPr/>
        </p:nvSpPr>
        <p:spPr bwMode="auto">
          <a:xfrm>
            <a:off x="4606925" y="4999038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MS PGothic" pitchFamily="34" charset="-128"/>
                <a:cs typeface="+mn-cs"/>
              </a:rPr>
              <a:t>col 2</a:t>
            </a:r>
          </a:p>
        </p:txBody>
      </p:sp>
      <p:sp>
        <p:nvSpPr>
          <p:cNvPr id="23631" name="Text Box 1104"/>
          <p:cNvSpPr txBox="1">
            <a:spLocks noChangeArrowheads="1"/>
          </p:cNvSpPr>
          <p:nvPr/>
        </p:nvSpPr>
        <p:spPr bwMode="auto">
          <a:xfrm>
            <a:off x="5432425" y="4999038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MS PGothic" pitchFamily="34" charset="-128"/>
                <a:cs typeface="+mn-cs"/>
              </a:rPr>
              <a:t>col 3</a:t>
            </a:r>
          </a:p>
        </p:txBody>
      </p:sp>
      <p:sp>
        <p:nvSpPr>
          <p:cNvPr id="23632" name="Text Box 1105"/>
          <p:cNvSpPr txBox="1">
            <a:spLocks noChangeArrowheads="1"/>
          </p:cNvSpPr>
          <p:nvPr/>
        </p:nvSpPr>
        <p:spPr bwMode="auto">
          <a:xfrm>
            <a:off x="6257925" y="4999038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MS PGothic" pitchFamily="34" charset="-128"/>
                <a:cs typeface="+mn-cs"/>
              </a:rPr>
              <a:t>col 4</a:t>
            </a:r>
          </a:p>
        </p:txBody>
      </p:sp>
      <p:sp>
        <p:nvSpPr>
          <p:cNvPr id="23633" name="Text Box 1106"/>
          <p:cNvSpPr txBox="1">
            <a:spLocks noChangeArrowheads="1"/>
          </p:cNvSpPr>
          <p:nvPr/>
        </p:nvSpPr>
        <p:spPr bwMode="auto">
          <a:xfrm>
            <a:off x="7083425" y="4999038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MS PGothic" pitchFamily="34" charset="-128"/>
                <a:cs typeface="+mn-cs"/>
              </a:rPr>
              <a:t>col 5</a:t>
            </a:r>
          </a:p>
        </p:txBody>
      </p:sp>
      <p:sp>
        <p:nvSpPr>
          <p:cNvPr id="23634" name="Text Box 1107"/>
          <p:cNvSpPr txBox="1">
            <a:spLocks noChangeArrowheads="1"/>
          </p:cNvSpPr>
          <p:nvPr/>
        </p:nvSpPr>
        <p:spPr bwMode="auto">
          <a:xfrm>
            <a:off x="7908925" y="4999038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MS PGothic" pitchFamily="34" charset="-128"/>
                <a:cs typeface="+mn-cs"/>
              </a:rPr>
              <a:t>col 6</a:t>
            </a:r>
          </a:p>
        </p:txBody>
      </p:sp>
      <p:sp>
        <p:nvSpPr>
          <p:cNvPr id="8299" name="Rectangle 1108"/>
          <p:cNvSpPr>
            <a:spLocks noChangeArrowheads="1"/>
          </p:cNvSpPr>
          <p:nvPr/>
        </p:nvSpPr>
        <p:spPr bwMode="auto">
          <a:xfrm>
            <a:off x="2987675" y="5303838"/>
            <a:ext cx="525463" cy="457200"/>
          </a:xfrm>
          <a:prstGeom prst="rect">
            <a:avLst/>
          </a:prstGeom>
          <a:solidFill>
            <a:schemeClr val="bg1">
              <a:lumMod val="95000"/>
            </a:schemeClr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3636" name="Rectangle 1109"/>
          <p:cNvSpPr>
            <a:spLocks noChangeArrowheads="1"/>
          </p:cNvSpPr>
          <p:nvPr/>
        </p:nvSpPr>
        <p:spPr bwMode="auto">
          <a:xfrm>
            <a:off x="7940675" y="5303838"/>
            <a:ext cx="525463" cy="45720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3637" name="Rectangle 1110"/>
          <p:cNvSpPr>
            <a:spLocks noChangeArrowheads="1"/>
          </p:cNvSpPr>
          <p:nvPr/>
        </p:nvSpPr>
        <p:spPr bwMode="auto">
          <a:xfrm>
            <a:off x="7115175" y="5303838"/>
            <a:ext cx="525463" cy="45720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3638" name="Rectangle 1111"/>
          <p:cNvSpPr>
            <a:spLocks noChangeArrowheads="1"/>
          </p:cNvSpPr>
          <p:nvPr/>
        </p:nvSpPr>
        <p:spPr bwMode="auto">
          <a:xfrm>
            <a:off x="6289675" y="5303838"/>
            <a:ext cx="525463" cy="45720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3639" name="Rectangle 1112"/>
          <p:cNvSpPr>
            <a:spLocks noChangeArrowheads="1"/>
          </p:cNvSpPr>
          <p:nvPr/>
        </p:nvSpPr>
        <p:spPr bwMode="auto">
          <a:xfrm>
            <a:off x="5464175" y="5303838"/>
            <a:ext cx="525463" cy="45720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3640" name="Rectangle 1113"/>
          <p:cNvSpPr>
            <a:spLocks noChangeArrowheads="1"/>
          </p:cNvSpPr>
          <p:nvPr/>
        </p:nvSpPr>
        <p:spPr bwMode="auto">
          <a:xfrm>
            <a:off x="4638675" y="5303838"/>
            <a:ext cx="525463" cy="45720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8305" name="Rectangle 1114"/>
          <p:cNvSpPr>
            <a:spLocks noChangeArrowheads="1"/>
          </p:cNvSpPr>
          <p:nvPr/>
        </p:nvSpPr>
        <p:spPr bwMode="auto">
          <a:xfrm>
            <a:off x="3813175" y="5303838"/>
            <a:ext cx="525463" cy="457200"/>
          </a:xfrm>
          <a:prstGeom prst="rect">
            <a:avLst/>
          </a:prstGeom>
          <a:solidFill>
            <a:schemeClr val="bg1">
              <a:lumMod val="95000"/>
            </a:schemeClr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3643" name="Text Box 1116"/>
          <p:cNvSpPr txBox="1">
            <a:spLocks noChangeArrowheads="1"/>
          </p:cNvSpPr>
          <p:nvPr/>
        </p:nvSpPr>
        <p:spPr bwMode="auto">
          <a:xfrm>
            <a:off x="2955925" y="5946775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MS PGothic" pitchFamily="34" charset="-128"/>
                <a:cs typeface="+mn-cs"/>
              </a:rPr>
              <a:t>col 0</a:t>
            </a:r>
          </a:p>
        </p:txBody>
      </p:sp>
      <p:sp>
        <p:nvSpPr>
          <p:cNvPr id="23644" name="Text Box 1117"/>
          <p:cNvSpPr txBox="1">
            <a:spLocks noChangeArrowheads="1"/>
          </p:cNvSpPr>
          <p:nvPr/>
        </p:nvSpPr>
        <p:spPr bwMode="auto">
          <a:xfrm>
            <a:off x="3781425" y="5946775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MS PGothic" pitchFamily="34" charset="-128"/>
                <a:cs typeface="+mn-cs"/>
              </a:rPr>
              <a:t>col 1</a:t>
            </a:r>
          </a:p>
        </p:txBody>
      </p:sp>
      <p:sp>
        <p:nvSpPr>
          <p:cNvPr id="23645" name="Text Box 1118"/>
          <p:cNvSpPr txBox="1">
            <a:spLocks noChangeArrowheads="1"/>
          </p:cNvSpPr>
          <p:nvPr/>
        </p:nvSpPr>
        <p:spPr bwMode="auto">
          <a:xfrm>
            <a:off x="4606925" y="5946775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MS PGothic" pitchFamily="34" charset="-128"/>
                <a:cs typeface="+mn-cs"/>
              </a:rPr>
              <a:t>col 2</a:t>
            </a:r>
          </a:p>
        </p:txBody>
      </p:sp>
      <p:sp>
        <p:nvSpPr>
          <p:cNvPr id="23646" name="Text Box 1119"/>
          <p:cNvSpPr txBox="1">
            <a:spLocks noChangeArrowheads="1"/>
          </p:cNvSpPr>
          <p:nvPr/>
        </p:nvSpPr>
        <p:spPr bwMode="auto">
          <a:xfrm>
            <a:off x="5432425" y="5946775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MS PGothic" pitchFamily="34" charset="-128"/>
                <a:cs typeface="+mn-cs"/>
              </a:rPr>
              <a:t>col 3</a:t>
            </a:r>
          </a:p>
        </p:txBody>
      </p:sp>
      <p:sp>
        <p:nvSpPr>
          <p:cNvPr id="23647" name="Text Box 1120"/>
          <p:cNvSpPr txBox="1">
            <a:spLocks noChangeArrowheads="1"/>
          </p:cNvSpPr>
          <p:nvPr/>
        </p:nvSpPr>
        <p:spPr bwMode="auto">
          <a:xfrm>
            <a:off x="6257925" y="5946775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MS PGothic" pitchFamily="34" charset="-128"/>
                <a:cs typeface="+mn-cs"/>
              </a:rPr>
              <a:t>col 4</a:t>
            </a:r>
          </a:p>
        </p:txBody>
      </p:sp>
      <p:sp>
        <p:nvSpPr>
          <p:cNvPr id="23648" name="Text Box 1121"/>
          <p:cNvSpPr txBox="1">
            <a:spLocks noChangeArrowheads="1"/>
          </p:cNvSpPr>
          <p:nvPr/>
        </p:nvSpPr>
        <p:spPr bwMode="auto">
          <a:xfrm>
            <a:off x="7083425" y="5946775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MS PGothic" pitchFamily="34" charset="-128"/>
                <a:cs typeface="+mn-cs"/>
              </a:rPr>
              <a:t>col 5</a:t>
            </a:r>
          </a:p>
        </p:txBody>
      </p:sp>
      <p:sp>
        <p:nvSpPr>
          <p:cNvPr id="23649" name="Text Box 1122"/>
          <p:cNvSpPr txBox="1">
            <a:spLocks noChangeArrowheads="1"/>
          </p:cNvSpPr>
          <p:nvPr/>
        </p:nvSpPr>
        <p:spPr bwMode="auto">
          <a:xfrm>
            <a:off x="7908925" y="5946775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MS PGothic" pitchFamily="34" charset="-128"/>
                <a:cs typeface="+mn-cs"/>
              </a:rPr>
              <a:t>col 6</a:t>
            </a:r>
          </a:p>
        </p:txBody>
      </p:sp>
      <p:sp>
        <p:nvSpPr>
          <p:cNvPr id="8314" name="Rectangle 1123"/>
          <p:cNvSpPr>
            <a:spLocks noChangeArrowheads="1"/>
          </p:cNvSpPr>
          <p:nvPr/>
        </p:nvSpPr>
        <p:spPr bwMode="auto">
          <a:xfrm>
            <a:off x="2987675" y="6251575"/>
            <a:ext cx="525463" cy="457200"/>
          </a:xfrm>
          <a:prstGeom prst="rect">
            <a:avLst/>
          </a:prstGeom>
          <a:solidFill>
            <a:schemeClr val="bg1">
              <a:lumMod val="95000"/>
            </a:schemeClr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3651" name="Rectangle 1124"/>
          <p:cNvSpPr>
            <a:spLocks noChangeArrowheads="1"/>
          </p:cNvSpPr>
          <p:nvPr/>
        </p:nvSpPr>
        <p:spPr bwMode="auto">
          <a:xfrm>
            <a:off x="7940675" y="6251575"/>
            <a:ext cx="525463" cy="45720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3652" name="Rectangle 1125"/>
          <p:cNvSpPr>
            <a:spLocks noChangeArrowheads="1"/>
          </p:cNvSpPr>
          <p:nvPr/>
        </p:nvSpPr>
        <p:spPr bwMode="auto">
          <a:xfrm>
            <a:off x="7115175" y="6251575"/>
            <a:ext cx="525463" cy="45720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3653" name="Rectangle 1126"/>
          <p:cNvSpPr>
            <a:spLocks noChangeArrowheads="1"/>
          </p:cNvSpPr>
          <p:nvPr/>
        </p:nvSpPr>
        <p:spPr bwMode="auto">
          <a:xfrm>
            <a:off x="6289675" y="6251575"/>
            <a:ext cx="525463" cy="45720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3654" name="Rectangle 1127"/>
          <p:cNvSpPr>
            <a:spLocks noChangeArrowheads="1"/>
          </p:cNvSpPr>
          <p:nvPr/>
        </p:nvSpPr>
        <p:spPr bwMode="auto">
          <a:xfrm>
            <a:off x="5464175" y="6251575"/>
            <a:ext cx="525463" cy="45720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3655" name="Rectangle 1128"/>
          <p:cNvSpPr>
            <a:spLocks noChangeArrowheads="1"/>
          </p:cNvSpPr>
          <p:nvPr/>
        </p:nvSpPr>
        <p:spPr bwMode="auto">
          <a:xfrm>
            <a:off x="4638675" y="6251575"/>
            <a:ext cx="525463" cy="45720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8320" name="Rectangle 1129"/>
          <p:cNvSpPr>
            <a:spLocks noChangeArrowheads="1"/>
          </p:cNvSpPr>
          <p:nvPr/>
        </p:nvSpPr>
        <p:spPr bwMode="auto">
          <a:xfrm>
            <a:off x="3813175" y="6251575"/>
            <a:ext cx="525463" cy="457200"/>
          </a:xfrm>
          <a:prstGeom prst="rect">
            <a:avLst/>
          </a:prstGeom>
          <a:solidFill>
            <a:schemeClr val="bg1">
              <a:lumMod val="95000"/>
            </a:schemeClr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3657" name="Text Box 1130"/>
          <p:cNvSpPr txBox="1">
            <a:spLocks noChangeArrowheads="1"/>
          </p:cNvSpPr>
          <p:nvPr/>
        </p:nvSpPr>
        <p:spPr bwMode="auto">
          <a:xfrm>
            <a:off x="7497763" y="106362"/>
            <a:ext cx="1273175" cy="731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MS PGothic" pitchFamily="34" charset="-128"/>
                <a:cs typeface="+mn-cs"/>
              </a:rPr>
              <a:t>Quiz</a:t>
            </a:r>
          </a:p>
        </p:txBody>
      </p:sp>
      <p:sp>
        <p:nvSpPr>
          <p:cNvPr id="23658" name="Oval 1131" descr="Dark vertical"/>
          <p:cNvSpPr>
            <a:spLocks noChangeArrowheads="1"/>
          </p:cNvSpPr>
          <p:nvPr/>
        </p:nvSpPr>
        <p:spPr bwMode="auto">
          <a:xfrm>
            <a:off x="4784725" y="1430338"/>
            <a:ext cx="304800" cy="304800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3659" name="Oval 1132" descr="Dark vertical"/>
          <p:cNvSpPr>
            <a:spLocks noChangeArrowheads="1"/>
          </p:cNvSpPr>
          <p:nvPr/>
        </p:nvSpPr>
        <p:spPr bwMode="auto">
          <a:xfrm>
            <a:off x="5165725" y="1793875"/>
            <a:ext cx="304800" cy="304800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3661" name="Oval 1134" descr="Dark vertical"/>
          <p:cNvSpPr>
            <a:spLocks noChangeArrowheads="1"/>
          </p:cNvSpPr>
          <p:nvPr/>
        </p:nvSpPr>
        <p:spPr bwMode="auto">
          <a:xfrm>
            <a:off x="7604125" y="1212850"/>
            <a:ext cx="304800" cy="304800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3662" name="Rectangle 1135"/>
          <p:cNvSpPr>
            <a:spLocks noChangeArrowheads="1"/>
          </p:cNvSpPr>
          <p:nvPr/>
        </p:nvSpPr>
        <p:spPr bwMode="auto">
          <a:xfrm>
            <a:off x="7237412" y="2306638"/>
            <a:ext cx="7334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itchFamily="49" charset="0"/>
                <a:ea typeface="MS PGothic" pitchFamily="34" charset="-128"/>
                <a:cs typeface="+mn-cs"/>
              </a:rPr>
              <a:t>'X'</a:t>
            </a:r>
          </a:p>
        </p:txBody>
      </p:sp>
      <p:sp>
        <p:nvSpPr>
          <p:cNvPr id="23663" name="Rectangle 1136"/>
          <p:cNvSpPr>
            <a:spLocks noChangeArrowheads="1"/>
          </p:cNvSpPr>
          <p:nvPr/>
        </p:nvSpPr>
        <p:spPr bwMode="auto">
          <a:xfrm>
            <a:off x="8080375" y="1143000"/>
            <a:ext cx="7334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itchFamily="49" charset="0"/>
                <a:ea typeface="MS PGothic" pitchFamily="34" charset="-128"/>
                <a:cs typeface="+mn-cs"/>
              </a:rPr>
              <a:t>'O'</a:t>
            </a:r>
          </a:p>
        </p:txBody>
      </p:sp>
      <p:sp>
        <p:nvSpPr>
          <p:cNvPr id="23664" name="Line 1137"/>
          <p:cNvSpPr>
            <a:spLocks noChangeShapeType="1"/>
          </p:cNvSpPr>
          <p:nvPr/>
        </p:nvSpPr>
        <p:spPr bwMode="auto">
          <a:xfrm flipV="1">
            <a:off x="3386138" y="2919413"/>
            <a:ext cx="1166812" cy="22383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3665" name="Line 1138"/>
          <p:cNvSpPr>
            <a:spLocks noChangeShapeType="1"/>
          </p:cNvSpPr>
          <p:nvPr/>
        </p:nvSpPr>
        <p:spPr bwMode="auto">
          <a:xfrm flipV="1">
            <a:off x="4089400" y="2921000"/>
            <a:ext cx="863600" cy="2635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3666" name="Line 1139"/>
          <p:cNvSpPr>
            <a:spLocks noChangeShapeType="1"/>
          </p:cNvSpPr>
          <p:nvPr/>
        </p:nvSpPr>
        <p:spPr bwMode="auto">
          <a:xfrm flipV="1">
            <a:off x="4903788" y="2928938"/>
            <a:ext cx="409575" cy="2476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3667" name="Line 1140"/>
          <p:cNvSpPr>
            <a:spLocks noChangeShapeType="1"/>
          </p:cNvSpPr>
          <p:nvPr/>
        </p:nvSpPr>
        <p:spPr bwMode="auto">
          <a:xfrm flipH="1" flipV="1">
            <a:off x="5697538" y="2936875"/>
            <a:ext cx="22225" cy="25558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3668" name="Line 1141"/>
          <p:cNvSpPr>
            <a:spLocks noChangeShapeType="1"/>
          </p:cNvSpPr>
          <p:nvPr/>
        </p:nvSpPr>
        <p:spPr bwMode="auto">
          <a:xfrm flipH="1" flipV="1">
            <a:off x="6081713" y="2952750"/>
            <a:ext cx="461962" cy="2476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3669" name="Line 1142"/>
          <p:cNvSpPr>
            <a:spLocks noChangeShapeType="1"/>
          </p:cNvSpPr>
          <p:nvPr/>
        </p:nvSpPr>
        <p:spPr bwMode="auto">
          <a:xfrm flipH="1" flipV="1">
            <a:off x="6537325" y="2960688"/>
            <a:ext cx="828675" cy="22383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3670" name="Line 1143"/>
          <p:cNvSpPr>
            <a:spLocks noChangeShapeType="1"/>
          </p:cNvSpPr>
          <p:nvPr/>
        </p:nvSpPr>
        <p:spPr bwMode="auto">
          <a:xfrm flipH="1" flipV="1">
            <a:off x="6888163" y="2944813"/>
            <a:ext cx="1325562" cy="23971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3671" name="Text Box 1176"/>
          <p:cNvSpPr txBox="1">
            <a:spLocks noChangeArrowheads="1"/>
          </p:cNvSpPr>
          <p:nvPr/>
        </p:nvSpPr>
        <p:spPr bwMode="auto">
          <a:xfrm>
            <a:off x="7588249" y="1622425"/>
            <a:ext cx="1160463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MS PGothic" pitchFamily="34" charset="-128"/>
                <a:cs typeface="+mn-cs"/>
              </a:rPr>
              <a:t>you</a:t>
            </a:r>
            <a:r>
              <a:rPr kumimoji="0" lang="en-US" sz="1400" b="0" i="0" u="none" strike="noStrike" kern="1200" cap="none" spc="0" normalizeH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MS PGothic" pitchFamily="34" charset="-128"/>
                <a:cs typeface="+mn-cs"/>
              </a:rPr>
              <a:t> </a:t>
            </a:r>
            <a:r>
              <a:rPr kumimoji="0" lang="en-US" sz="1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MS PGothic" pitchFamily="34" charset="-128"/>
                <a:cs typeface="+mn-cs"/>
              </a:rPr>
              <a:t>are 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MS PGothic" pitchFamily="34" charset="-128"/>
                <a:cs typeface="+mn-cs"/>
              </a:rPr>
              <a:t>playing </a:t>
            </a: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itchFamily="49" charset="0"/>
                <a:ea typeface="MS PGothic" pitchFamily="34" charset="-128"/>
                <a:cs typeface="+mn-cs"/>
              </a:rPr>
              <a:t>'O'</a:t>
            </a:r>
          </a:p>
        </p:txBody>
      </p:sp>
      <p:sp>
        <p:nvSpPr>
          <p:cNvPr id="23672" name="Rectangle 1180"/>
          <p:cNvSpPr>
            <a:spLocks noChangeArrowheads="1"/>
          </p:cNvSpPr>
          <p:nvPr/>
        </p:nvSpPr>
        <p:spPr bwMode="auto">
          <a:xfrm>
            <a:off x="401637" y="1570981"/>
            <a:ext cx="2798763" cy="785812"/>
          </a:xfrm>
          <a:prstGeom prst="rect">
            <a:avLst/>
          </a:prstGeom>
          <a:solidFill>
            <a:srgbClr val="FFEAD5"/>
          </a:solidFill>
          <a:ln>
            <a:noFill/>
          </a:ln>
          <a:extLst/>
        </p:spPr>
        <p:txBody>
          <a:bodyPr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500" b="1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itchFamily="34" charset="0"/>
                <a:ea typeface="MS PGothic" pitchFamily="34" charset="-128"/>
                <a:cs typeface="+mn-cs"/>
              </a:rPr>
              <a:t>The same move</a:t>
            </a:r>
            <a:r>
              <a:rPr kumimoji="0" lang="en-US" sz="15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itchFamily="34" charset="0"/>
                <a:ea typeface="MS PGothic" pitchFamily="34" charset="-128"/>
                <a:cs typeface="+mn-cs"/>
              </a:rPr>
              <a:t> </a:t>
            </a:r>
            <a:r>
              <a:rPr kumimoji="0" lang="en-US" sz="1500" b="1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itchFamily="34" charset="0"/>
                <a:ea typeface="MS PGothic" pitchFamily="34" charset="-128"/>
                <a:cs typeface="+mn-cs"/>
              </a:rPr>
              <a:t>is evaluated at each ply... </a:t>
            </a:r>
            <a:r>
              <a:rPr kumimoji="0" lang="en-US" sz="15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itchFamily="34" charset="0"/>
                <a:ea typeface="MS PGothic" pitchFamily="34" charset="-128"/>
                <a:cs typeface="+mn-cs"/>
              </a:rPr>
              <a:t>it's just evaluated farther into the future!</a:t>
            </a:r>
          </a:p>
        </p:txBody>
      </p:sp>
      <p:sp>
        <p:nvSpPr>
          <p:cNvPr id="23677" name="Rectangle 148"/>
          <p:cNvSpPr>
            <a:spLocks noChangeArrowheads="1"/>
          </p:cNvSpPr>
          <p:nvPr/>
        </p:nvSpPr>
        <p:spPr bwMode="auto">
          <a:xfrm>
            <a:off x="606425" y="914400"/>
            <a:ext cx="2347913" cy="5539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5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itchFamily="34" charset="0"/>
                <a:ea typeface="MS PGothic" pitchFamily="34" charset="-128"/>
                <a:cs typeface="+mn-cs"/>
              </a:rPr>
              <a:t>Fill in the </a:t>
            </a:r>
            <a:r>
              <a:rPr kumimoji="0" lang="en-US" sz="15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itchFamily="34" charset="0"/>
                <a:ea typeface="MS PGothic" pitchFamily="34" charset="-128"/>
                <a:cs typeface="+mn-cs"/>
              </a:rPr>
              <a:t>list of scores returned by </a:t>
            </a:r>
            <a:r>
              <a:rPr kumimoji="0" lang="en-US" sz="1500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anose="02070309020205020404" pitchFamily="49" charset="0"/>
                <a:ea typeface="MS PGothic" pitchFamily="34" charset="-128"/>
                <a:cs typeface="Courier New" panose="02070309020205020404" pitchFamily="49" charset="0"/>
              </a:rPr>
              <a:t>scoresFor</a:t>
            </a:r>
            <a:endParaRPr kumimoji="0" lang="en-US" sz="15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urier New" panose="02070309020205020404" pitchFamily="49" charset="0"/>
              <a:ea typeface="MS PGothic" pitchFamily="34" charset="-128"/>
              <a:cs typeface="Courier New" panose="02070309020205020404" pitchFamily="49" charset="0"/>
            </a:endParaRPr>
          </a:p>
        </p:txBody>
      </p:sp>
      <p:sp>
        <p:nvSpPr>
          <p:cNvPr id="23679" name="Rectangle 1181"/>
          <p:cNvSpPr>
            <a:spLocks noChangeArrowheads="1"/>
          </p:cNvSpPr>
          <p:nvPr/>
        </p:nvSpPr>
        <p:spPr bwMode="auto">
          <a:xfrm>
            <a:off x="685800" y="2395021"/>
            <a:ext cx="2281394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FFFFFF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MS PGothic" pitchFamily="34" charset="-128"/>
                <a:cs typeface="+mn-cs"/>
              </a:rPr>
              <a:t>Each row is different in at least 1 score…</a:t>
            </a:r>
          </a:p>
        </p:txBody>
      </p:sp>
      <p:sp>
        <p:nvSpPr>
          <p:cNvPr id="23680" name="Oval 1108" descr="Dark vertical"/>
          <p:cNvSpPr>
            <a:spLocks noChangeArrowheads="1"/>
          </p:cNvSpPr>
          <p:nvPr/>
        </p:nvSpPr>
        <p:spPr bwMode="auto">
          <a:xfrm>
            <a:off x="4405313" y="127000"/>
            <a:ext cx="304800" cy="304800"/>
          </a:xfrm>
          <a:prstGeom prst="ellipse">
            <a:avLst/>
          </a:prstGeom>
          <a:pattFill prst="dkVert">
            <a:fgClr>
              <a:srgbClr val="CD0329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3681" name="Oval 1108" descr="Dark vertical"/>
          <p:cNvSpPr>
            <a:spLocks noChangeArrowheads="1"/>
          </p:cNvSpPr>
          <p:nvPr/>
        </p:nvSpPr>
        <p:spPr bwMode="auto">
          <a:xfrm>
            <a:off x="4786313" y="127000"/>
            <a:ext cx="304800" cy="304800"/>
          </a:xfrm>
          <a:prstGeom prst="ellipse">
            <a:avLst/>
          </a:prstGeom>
          <a:pattFill prst="dkVert">
            <a:fgClr>
              <a:srgbClr val="CD0329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3682" name="Oval 1108" descr="Dark vertical"/>
          <p:cNvSpPr>
            <a:spLocks noChangeArrowheads="1"/>
          </p:cNvSpPr>
          <p:nvPr/>
        </p:nvSpPr>
        <p:spPr bwMode="auto">
          <a:xfrm>
            <a:off x="5167313" y="127000"/>
            <a:ext cx="304800" cy="304800"/>
          </a:xfrm>
          <a:prstGeom prst="ellipse">
            <a:avLst/>
          </a:prstGeom>
          <a:pattFill prst="dkVert">
            <a:fgClr>
              <a:srgbClr val="CD0329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3683" name="Oval 1108" descr="Dark vertical"/>
          <p:cNvSpPr>
            <a:spLocks noChangeArrowheads="1"/>
          </p:cNvSpPr>
          <p:nvPr/>
        </p:nvSpPr>
        <p:spPr bwMode="auto">
          <a:xfrm>
            <a:off x="6694488" y="127000"/>
            <a:ext cx="304800" cy="304800"/>
          </a:xfrm>
          <a:prstGeom prst="ellipse">
            <a:avLst/>
          </a:prstGeom>
          <a:pattFill prst="dkVert">
            <a:fgClr>
              <a:srgbClr val="CD0329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3684" name="Oval 1108" descr="Dark vertical"/>
          <p:cNvSpPr>
            <a:spLocks noChangeArrowheads="1"/>
          </p:cNvSpPr>
          <p:nvPr/>
        </p:nvSpPr>
        <p:spPr bwMode="auto">
          <a:xfrm>
            <a:off x="5549900" y="127000"/>
            <a:ext cx="304800" cy="304800"/>
          </a:xfrm>
          <a:prstGeom prst="ellipse">
            <a:avLst/>
          </a:prstGeom>
          <a:pattFill prst="dkVert">
            <a:fgClr>
              <a:srgbClr val="CD0329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3685" name="Oval 1108" descr="Dark vertical"/>
          <p:cNvSpPr>
            <a:spLocks noChangeArrowheads="1"/>
          </p:cNvSpPr>
          <p:nvPr/>
        </p:nvSpPr>
        <p:spPr bwMode="auto">
          <a:xfrm>
            <a:off x="5930900" y="127000"/>
            <a:ext cx="304800" cy="304800"/>
          </a:xfrm>
          <a:prstGeom prst="ellipse">
            <a:avLst/>
          </a:prstGeom>
          <a:pattFill prst="dkVert">
            <a:fgClr>
              <a:srgbClr val="CD0329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3686" name="Oval 1108" descr="Dark vertical"/>
          <p:cNvSpPr>
            <a:spLocks noChangeArrowheads="1"/>
          </p:cNvSpPr>
          <p:nvPr/>
        </p:nvSpPr>
        <p:spPr bwMode="auto">
          <a:xfrm>
            <a:off x="6313488" y="127000"/>
            <a:ext cx="304800" cy="304800"/>
          </a:xfrm>
          <a:prstGeom prst="ellipse">
            <a:avLst/>
          </a:prstGeom>
          <a:pattFill prst="dkVert">
            <a:fgClr>
              <a:srgbClr val="CD0329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3687" name="Line 1121"/>
          <p:cNvSpPr>
            <a:spLocks noChangeShapeType="1"/>
          </p:cNvSpPr>
          <p:nvPr/>
        </p:nvSpPr>
        <p:spPr bwMode="auto">
          <a:xfrm flipH="1">
            <a:off x="6838950" y="384175"/>
            <a:ext cx="6350" cy="244475"/>
          </a:xfrm>
          <a:prstGeom prst="line">
            <a:avLst/>
          </a:prstGeom>
          <a:noFill/>
          <a:ln w="952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3688" name="Line 1121"/>
          <p:cNvSpPr>
            <a:spLocks noChangeShapeType="1"/>
          </p:cNvSpPr>
          <p:nvPr/>
        </p:nvSpPr>
        <p:spPr bwMode="auto">
          <a:xfrm flipH="1">
            <a:off x="4541838" y="384175"/>
            <a:ext cx="6350" cy="244475"/>
          </a:xfrm>
          <a:prstGeom prst="line">
            <a:avLst/>
          </a:prstGeom>
          <a:noFill/>
          <a:ln w="952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3689" name="Line 1121"/>
          <p:cNvSpPr>
            <a:spLocks noChangeShapeType="1"/>
          </p:cNvSpPr>
          <p:nvPr/>
        </p:nvSpPr>
        <p:spPr bwMode="auto">
          <a:xfrm flipH="1">
            <a:off x="4924425" y="384175"/>
            <a:ext cx="6350" cy="244475"/>
          </a:xfrm>
          <a:prstGeom prst="line">
            <a:avLst/>
          </a:prstGeom>
          <a:noFill/>
          <a:ln w="952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3690" name="Line 1121"/>
          <p:cNvSpPr>
            <a:spLocks noChangeShapeType="1"/>
          </p:cNvSpPr>
          <p:nvPr/>
        </p:nvSpPr>
        <p:spPr bwMode="auto">
          <a:xfrm flipH="1">
            <a:off x="5307013" y="384175"/>
            <a:ext cx="6350" cy="244475"/>
          </a:xfrm>
          <a:prstGeom prst="line">
            <a:avLst/>
          </a:prstGeom>
          <a:noFill/>
          <a:ln w="952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3691" name="Line 1121"/>
          <p:cNvSpPr>
            <a:spLocks noChangeShapeType="1"/>
          </p:cNvSpPr>
          <p:nvPr/>
        </p:nvSpPr>
        <p:spPr bwMode="auto">
          <a:xfrm flipH="1">
            <a:off x="5689600" y="384175"/>
            <a:ext cx="6350" cy="244475"/>
          </a:xfrm>
          <a:prstGeom prst="line">
            <a:avLst/>
          </a:prstGeom>
          <a:noFill/>
          <a:ln w="952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3692" name="Line 1121"/>
          <p:cNvSpPr>
            <a:spLocks noChangeShapeType="1"/>
          </p:cNvSpPr>
          <p:nvPr/>
        </p:nvSpPr>
        <p:spPr bwMode="auto">
          <a:xfrm flipH="1">
            <a:off x="6072188" y="384175"/>
            <a:ext cx="6350" cy="244475"/>
          </a:xfrm>
          <a:prstGeom prst="line">
            <a:avLst/>
          </a:prstGeom>
          <a:noFill/>
          <a:ln w="952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3693" name="Line 1121"/>
          <p:cNvSpPr>
            <a:spLocks noChangeShapeType="1"/>
          </p:cNvSpPr>
          <p:nvPr/>
        </p:nvSpPr>
        <p:spPr bwMode="auto">
          <a:xfrm flipH="1">
            <a:off x="6456363" y="384175"/>
            <a:ext cx="6350" cy="244475"/>
          </a:xfrm>
          <a:prstGeom prst="line">
            <a:avLst/>
          </a:prstGeom>
          <a:noFill/>
          <a:ln w="952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143" name="Text Box 1070"/>
          <p:cNvSpPr txBox="1">
            <a:spLocks noChangeArrowheads="1"/>
          </p:cNvSpPr>
          <p:nvPr/>
        </p:nvSpPr>
        <p:spPr bwMode="auto">
          <a:xfrm>
            <a:off x="188152" y="4285838"/>
            <a:ext cx="2386884" cy="5693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1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500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anose="02070309020205020404" pitchFamily="49" charset="0"/>
                <a:ea typeface="MS PGothic" pitchFamily="34" charset="-128"/>
                <a:cs typeface="Courier New" panose="02070309020205020404" pitchFamily="49" charset="0"/>
              </a:rPr>
              <a:t>scoresFor</a:t>
            </a:r>
            <a:r>
              <a:rPr kumimoji="0" lang="en-US" sz="15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anose="02070309020205020404" pitchFamily="49" charset="0"/>
                <a:ea typeface="MS PGothic" pitchFamily="34" charset="-128"/>
                <a:cs typeface="Courier New" panose="02070309020205020404" pitchFamily="49" charset="0"/>
              </a:rPr>
              <a:t>(b)</a:t>
            </a:r>
            <a:r>
              <a:rPr kumimoji="0" lang="en-US" sz="15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MS PGothic" pitchFamily="34" charset="-128"/>
                <a:cs typeface="+mn-cs"/>
              </a:rPr>
              <a:t> </a:t>
            </a:r>
          </a:p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MS PGothic" pitchFamily="34" charset="-128"/>
                <a:cs typeface="+mn-cs"/>
              </a:rPr>
              <a:t>ox == 'O' and </a:t>
            </a:r>
            <a:r>
              <a:rPr kumimoji="0" lang="en-US" sz="16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MS PGothic" pitchFamily="34" charset="-128"/>
                <a:cs typeface="+mn-cs"/>
              </a:rPr>
              <a:t>ply == 1</a:t>
            </a:r>
            <a:endParaRPr kumimoji="0" lang="en-US" sz="16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144" name="Text Box 1070"/>
          <p:cNvSpPr txBox="1">
            <a:spLocks noChangeArrowheads="1"/>
          </p:cNvSpPr>
          <p:nvPr/>
        </p:nvSpPr>
        <p:spPr bwMode="auto">
          <a:xfrm>
            <a:off x="188152" y="5193118"/>
            <a:ext cx="2386884" cy="5693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1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500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anose="02070309020205020404" pitchFamily="49" charset="0"/>
                <a:ea typeface="MS PGothic" pitchFamily="34" charset="-128"/>
                <a:cs typeface="Courier New" panose="02070309020205020404" pitchFamily="49" charset="0"/>
              </a:rPr>
              <a:t>scoresFor</a:t>
            </a:r>
            <a:r>
              <a:rPr kumimoji="0" lang="en-US" sz="15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anose="02070309020205020404" pitchFamily="49" charset="0"/>
                <a:ea typeface="MS PGothic" pitchFamily="34" charset="-128"/>
                <a:cs typeface="Courier New" panose="02070309020205020404" pitchFamily="49" charset="0"/>
              </a:rPr>
              <a:t>(b)</a:t>
            </a:r>
            <a:r>
              <a:rPr kumimoji="0" lang="en-US" sz="15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MS PGothic" pitchFamily="34" charset="-128"/>
                <a:cs typeface="+mn-cs"/>
              </a:rPr>
              <a:t> </a:t>
            </a:r>
          </a:p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MS PGothic" pitchFamily="34" charset="-128"/>
                <a:cs typeface="+mn-cs"/>
              </a:rPr>
              <a:t>ox == 'O'</a:t>
            </a:r>
            <a:r>
              <a:rPr kumimoji="0" lang="en-US" sz="16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MS PGothic" pitchFamily="34" charset="-128"/>
                <a:cs typeface="+mn-cs"/>
              </a:rPr>
              <a:t> </a:t>
            </a:r>
            <a:r>
              <a:rPr kumimoji="0" lang="en-US" sz="16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MS PGothic" pitchFamily="34" charset="-128"/>
                <a:cs typeface="+mn-cs"/>
              </a:rPr>
              <a:t>and </a:t>
            </a:r>
            <a:r>
              <a:rPr kumimoji="0" lang="en-US" sz="16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MS PGothic" pitchFamily="34" charset="-128"/>
                <a:cs typeface="+mn-cs"/>
              </a:rPr>
              <a:t>ply == 2</a:t>
            </a:r>
            <a:endParaRPr kumimoji="0" lang="en-US" sz="16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145" name="Text Box 1070"/>
          <p:cNvSpPr txBox="1">
            <a:spLocks noChangeArrowheads="1"/>
          </p:cNvSpPr>
          <p:nvPr/>
        </p:nvSpPr>
        <p:spPr bwMode="auto">
          <a:xfrm>
            <a:off x="188152" y="6100399"/>
            <a:ext cx="2386884" cy="5693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1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500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anose="02070309020205020404" pitchFamily="49" charset="0"/>
                <a:ea typeface="MS PGothic" pitchFamily="34" charset="-128"/>
                <a:cs typeface="Courier New" panose="02070309020205020404" pitchFamily="49" charset="0"/>
              </a:rPr>
              <a:t>scoresFor</a:t>
            </a:r>
            <a:r>
              <a:rPr kumimoji="0" lang="en-US" sz="15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anose="02070309020205020404" pitchFamily="49" charset="0"/>
                <a:ea typeface="MS PGothic" pitchFamily="34" charset="-128"/>
                <a:cs typeface="Courier New" panose="02070309020205020404" pitchFamily="49" charset="0"/>
              </a:rPr>
              <a:t>(b)</a:t>
            </a:r>
            <a:r>
              <a:rPr kumimoji="0" lang="en-US" sz="15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MS PGothic" pitchFamily="34" charset="-128"/>
                <a:cs typeface="+mn-cs"/>
              </a:rPr>
              <a:t> </a:t>
            </a:r>
          </a:p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MS PGothic" pitchFamily="34" charset="-128"/>
                <a:cs typeface="+mn-cs"/>
              </a:rPr>
              <a:t>ox == 'O' and </a:t>
            </a:r>
            <a:r>
              <a:rPr kumimoji="0" lang="en-US" sz="16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MS PGothic" pitchFamily="34" charset="-128"/>
                <a:cs typeface="+mn-cs"/>
              </a:rPr>
              <a:t>ply == 3</a:t>
            </a:r>
            <a:endParaRPr kumimoji="0" lang="en-US" sz="16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138" name="Rectangle 1"/>
          <p:cNvSpPr>
            <a:spLocks noChangeArrowheads="1"/>
          </p:cNvSpPr>
          <p:nvPr/>
        </p:nvSpPr>
        <p:spPr bwMode="auto">
          <a:xfrm rot="21097950">
            <a:off x="220282" y="249396"/>
            <a:ext cx="1520033" cy="40011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  <a:extLst/>
        </p:spPr>
        <p:txBody>
          <a:bodyPr wrap="none"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 smtClean="0">
                <a:ln>
                  <a:noFill/>
                </a:ln>
                <a:solidFill>
                  <a:srgbClr val="FFFFFF">
                    <a:lumMod val="65000"/>
                  </a:srgbClr>
                </a:solidFill>
                <a:effectLst/>
                <a:uLnTx/>
                <a:uFillTx/>
                <a:latin typeface="Calibri" pitchFamily="34" charset="0"/>
                <a:ea typeface="MS PGothic" pitchFamily="34" charset="-128"/>
                <a:cs typeface="+mn-cs"/>
              </a:rPr>
              <a:t>So many ply!</a:t>
            </a: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srgbClr val="FFFFFF">
                  <a:lumMod val="65000"/>
                </a:srgbClr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139" name="Line 1143"/>
          <p:cNvSpPr>
            <a:spLocks noChangeShapeType="1"/>
          </p:cNvSpPr>
          <p:nvPr/>
        </p:nvSpPr>
        <p:spPr bwMode="auto">
          <a:xfrm flipV="1">
            <a:off x="6888163" y="2535239"/>
            <a:ext cx="400050" cy="13811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140" name="Text Box 1112"/>
          <p:cNvSpPr txBox="1">
            <a:spLocks noChangeArrowheads="1"/>
          </p:cNvSpPr>
          <p:nvPr/>
        </p:nvSpPr>
        <p:spPr bwMode="auto">
          <a:xfrm>
            <a:off x="1164351" y="2638060"/>
            <a:ext cx="3200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itchFamily="49" charset="0"/>
                <a:ea typeface="MS PGothic" pitchFamily="34" charset="-128"/>
                <a:cs typeface="+mn-cs"/>
              </a:rPr>
              <a:t>b42</a:t>
            </a:r>
            <a:endParaRPr kumimoji="0" lang="en-US" sz="10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urier New" pitchFamily="49" charset="0"/>
              <a:ea typeface="MS PGothic" pitchFamily="34" charset="-128"/>
              <a:cs typeface="+mn-cs"/>
            </a:endParaRPr>
          </a:p>
        </p:txBody>
      </p:sp>
      <p:sp>
        <p:nvSpPr>
          <p:cNvPr id="2" name="TextBox 1"/>
          <p:cNvSpPr txBox="1"/>
          <p:nvPr/>
        </p:nvSpPr>
        <p:spPr>
          <a:xfrm>
            <a:off x="3002082" y="3457425"/>
            <a:ext cx="45878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rgbClr val="FF0000"/>
                </a:solidFill>
              </a:rPr>
              <a:t>-1</a:t>
            </a:r>
            <a:endParaRPr lang="en-US" b="1" dirty="0">
              <a:solidFill>
                <a:srgbClr val="FF0000"/>
              </a:solidFill>
            </a:endParaRPr>
          </a:p>
        </p:txBody>
      </p:sp>
      <p:sp>
        <p:nvSpPr>
          <p:cNvPr id="141" name="TextBox 140"/>
          <p:cNvSpPr txBox="1"/>
          <p:nvPr/>
        </p:nvSpPr>
        <p:spPr>
          <a:xfrm>
            <a:off x="3822357" y="3457425"/>
            <a:ext cx="52770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rgbClr val="FF0000"/>
                </a:solidFill>
              </a:rPr>
              <a:t>50</a:t>
            </a:r>
            <a:endParaRPr lang="en-US" b="1" dirty="0">
              <a:solidFill>
                <a:srgbClr val="FF0000"/>
              </a:solidFill>
            </a:endParaRPr>
          </a:p>
        </p:txBody>
      </p:sp>
      <p:sp>
        <p:nvSpPr>
          <p:cNvPr id="142" name="TextBox 141"/>
          <p:cNvSpPr txBox="1"/>
          <p:nvPr/>
        </p:nvSpPr>
        <p:spPr>
          <a:xfrm>
            <a:off x="4639476" y="3457425"/>
            <a:ext cx="52770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rgbClr val="FF0000"/>
                </a:solidFill>
              </a:rPr>
              <a:t>50</a:t>
            </a:r>
            <a:endParaRPr lang="en-US" b="1" dirty="0">
              <a:solidFill>
                <a:srgbClr val="FF0000"/>
              </a:solidFill>
            </a:endParaRPr>
          </a:p>
        </p:txBody>
      </p:sp>
      <p:sp>
        <p:nvSpPr>
          <p:cNvPr id="146" name="TextBox 145"/>
          <p:cNvSpPr txBox="1"/>
          <p:nvPr/>
        </p:nvSpPr>
        <p:spPr>
          <a:xfrm>
            <a:off x="5470310" y="3457425"/>
            <a:ext cx="52770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rgbClr val="FF0000"/>
                </a:solidFill>
              </a:rPr>
              <a:t>50</a:t>
            </a:r>
            <a:endParaRPr lang="en-US" b="1" dirty="0">
              <a:solidFill>
                <a:srgbClr val="FF0000"/>
              </a:solidFill>
            </a:endParaRPr>
          </a:p>
        </p:txBody>
      </p:sp>
      <p:sp>
        <p:nvSpPr>
          <p:cNvPr id="147" name="TextBox 146"/>
          <p:cNvSpPr txBox="1"/>
          <p:nvPr/>
        </p:nvSpPr>
        <p:spPr>
          <a:xfrm>
            <a:off x="6287429" y="3457425"/>
            <a:ext cx="52770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rgbClr val="FF0000"/>
                </a:solidFill>
              </a:rPr>
              <a:t>50</a:t>
            </a:r>
            <a:endParaRPr lang="en-US" b="1" dirty="0">
              <a:solidFill>
                <a:srgbClr val="FF0000"/>
              </a:solidFill>
            </a:endParaRPr>
          </a:p>
        </p:txBody>
      </p:sp>
      <p:sp>
        <p:nvSpPr>
          <p:cNvPr id="148" name="TextBox 147"/>
          <p:cNvSpPr txBox="1"/>
          <p:nvPr/>
        </p:nvSpPr>
        <p:spPr>
          <a:xfrm>
            <a:off x="7143063" y="3457425"/>
            <a:ext cx="52770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rgbClr val="FF0000"/>
                </a:solidFill>
              </a:rPr>
              <a:t>50</a:t>
            </a:r>
            <a:endParaRPr lang="en-US" b="1" dirty="0">
              <a:solidFill>
                <a:srgbClr val="FF0000"/>
              </a:solidFill>
            </a:endParaRPr>
          </a:p>
        </p:txBody>
      </p:sp>
      <p:sp>
        <p:nvSpPr>
          <p:cNvPr id="149" name="TextBox 148"/>
          <p:cNvSpPr txBox="1"/>
          <p:nvPr/>
        </p:nvSpPr>
        <p:spPr>
          <a:xfrm>
            <a:off x="7960182" y="3457425"/>
            <a:ext cx="52770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rgbClr val="FF0000"/>
                </a:solidFill>
              </a:rPr>
              <a:t>50</a:t>
            </a:r>
            <a:endParaRPr lang="en-US" b="1" dirty="0">
              <a:solidFill>
                <a:srgbClr val="FF0000"/>
              </a:solidFill>
            </a:endParaRPr>
          </a:p>
        </p:txBody>
      </p:sp>
      <p:sp>
        <p:nvSpPr>
          <p:cNvPr id="151" name="TextBox 150"/>
          <p:cNvSpPr txBox="1"/>
          <p:nvPr/>
        </p:nvSpPr>
        <p:spPr>
          <a:xfrm>
            <a:off x="3004127" y="4351636"/>
            <a:ext cx="45878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rgbClr val="FF0000"/>
                </a:solidFill>
              </a:rPr>
              <a:t>-1</a:t>
            </a:r>
            <a:endParaRPr lang="en-US" b="1" dirty="0">
              <a:solidFill>
                <a:srgbClr val="FF0000"/>
              </a:solidFill>
            </a:endParaRPr>
          </a:p>
        </p:txBody>
      </p:sp>
      <p:sp>
        <p:nvSpPr>
          <p:cNvPr id="152" name="TextBox 151"/>
          <p:cNvSpPr txBox="1"/>
          <p:nvPr/>
        </p:nvSpPr>
        <p:spPr>
          <a:xfrm>
            <a:off x="3008871" y="5304821"/>
            <a:ext cx="45878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rgbClr val="FF0000"/>
                </a:solidFill>
              </a:rPr>
              <a:t>-1</a:t>
            </a:r>
            <a:endParaRPr lang="en-US" b="1" dirty="0">
              <a:solidFill>
                <a:srgbClr val="FF0000"/>
              </a:solidFill>
            </a:endParaRPr>
          </a:p>
        </p:txBody>
      </p:sp>
      <p:sp>
        <p:nvSpPr>
          <p:cNvPr id="153" name="TextBox 152"/>
          <p:cNvSpPr txBox="1"/>
          <p:nvPr/>
        </p:nvSpPr>
        <p:spPr>
          <a:xfrm>
            <a:off x="3008871" y="6241877"/>
            <a:ext cx="45878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rgbClr val="FF0000"/>
                </a:solidFill>
              </a:rPr>
              <a:t>-1</a:t>
            </a:r>
            <a:endParaRPr lang="en-US" b="1" dirty="0">
              <a:solidFill>
                <a:srgbClr val="FF0000"/>
              </a:solidFill>
            </a:endParaRPr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" name="Ink 2"/>
              <p14:cNvContentPartPr/>
              <p14:nvPr/>
            </p14:nvContentPartPr>
            <p14:xfrm>
              <a:off x="3818520" y="1144080"/>
              <a:ext cx="3223800" cy="5520960"/>
            </p14:xfrm>
          </p:contentPart>
        </mc:Choice>
        <mc:Fallback xmlns="">
          <p:pic>
            <p:nvPicPr>
              <p:cNvPr id="3" name="Ink 2"/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812400" y="1131480"/>
                <a:ext cx="3245760" cy="55501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23455026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54" name="Rectangle 1177"/>
          <p:cNvSpPr>
            <a:spLocks noChangeArrowheads="1"/>
          </p:cNvSpPr>
          <p:nvPr/>
        </p:nvSpPr>
        <p:spPr bwMode="auto">
          <a:xfrm>
            <a:off x="7288213" y="1122363"/>
            <a:ext cx="1690687" cy="1108075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  <a:extLst/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3555" name="Oval 1026"/>
          <p:cNvSpPr>
            <a:spLocks noChangeArrowheads="1"/>
          </p:cNvSpPr>
          <p:nvPr/>
        </p:nvSpPr>
        <p:spPr bwMode="auto">
          <a:xfrm>
            <a:off x="4403725" y="704850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3556" name="Oval 1027" descr="Dark vertical"/>
          <p:cNvSpPr>
            <a:spLocks noChangeArrowheads="1"/>
          </p:cNvSpPr>
          <p:nvPr/>
        </p:nvSpPr>
        <p:spPr bwMode="auto">
          <a:xfrm>
            <a:off x="4403725" y="1066800"/>
            <a:ext cx="304800" cy="304800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3557" name="Oval 1028"/>
          <p:cNvSpPr>
            <a:spLocks noChangeArrowheads="1"/>
          </p:cNvSpPr>
          <p:nvPr/>
        </p:nvSpPr>
        <p:spPr bwMode="auto">
          <a:xfrm>
            <a:off x="4403725" y="1430338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3558" name="Oval 1029"/>
          <p:cNvSpPr>
            <a:spLocks noChangeArrowheads="1"/>
          </p:cNvSpPr>
          <p:nvPr/>
        </p:nvSpPr>
        <p:spPr bwMode="auto">
          <a:xfrm>
            <a:off x="4403725" y="1793875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3559" name="Oval 1030"/>
          <p:cNvSpPr>
            <a:spLocks noChangeArrowheads="1"/>
          </p:cNvSpPr>
          <p:nvPr/>
        </p:nvSpPr>
        <p:spPr bwMode="auto">
          <a:xfrm>
            <a:off x="4403725" y="2157413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3560" name="Oval 1031" descr="Dark vertical"/>
          <p:cNvSpPr>
            <a:spLocks noChangeArrowheads="1"/>
          </p:cNvSpPr>
          <p:nvPr/>
        </p:nvSpPr>
        <p:spPr bwMode="auto">
          <a:xfrm>
            <a:off x="4403725" y="2520950"/>
            <a:ext cx="304800" cy="304800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3561" name="Oval 1032"/>
          <p:cNvSpPr>
            <a:spLocks noChangeArrowheads="1"/>
          </p:cNvSpPr>
          <p:nvPr/>
        </p:nvSpPr>
        <p:spPr bwMode="auto">
          <a:xfrm>
            <a:off x="4784725" y="70485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3562" name="Oval 1033"/>
          <p:cNvSpPr>
            <a:spLocks noChangeArrowheads="1"/>
          </p:cNvSpPr>
          <p:nvPr/>
        </p:nvSpPr>
        <p:spPr bwMode="auto">
          <a:xfrm>
            <a:off x="4784725" y="106680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3563" name="Oval 1035" descr="Dark vertical"/>
          <p:cNvSpPr>
            <a:spLocks noChangeArrowheads="1"/>
          </p:cNvSpPr>
          <p:nvPr/>
        </p:nvSpPr>
        <p:spPr bwMode="auto">
          <a:xfrm>
            <a:off x="4784725" y="1793875"/>
            <a:ext cx="304800" cy="304800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3564" name="Oval 1036"/>
          <p:cNvSpPr>
            <a:spLocks noChangeArrowheads="1"/>
          </p:cNvSpPr>
          <p:nvPr/>
        </p:nvSpPr>
        <p:spPr bwMode="auto">
          <a:xfrm>
            <a:off x="4784725" y="2157413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3565" name="Oval 1037" descr="Dark vertical"/>
          <p:cNvSpPr>
            <a:spLocks noChangeArrowheads="1"/>
          </p:cNvSpPr>
          <p:nvPr/>
        </p:nvSpPr>
        <p:spPr bwMode="auto">
          <a:xfrm>
            <a:off x="4784725" y="2520950"/>
            <a:ext cx="304800" cy="304800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3566" name="Oval 1038"/>
          <p:cNvSpPr>
            <a:spLocks noChangeArrowheads="1"/>
          </p:cNvSpPr>
          <p:nvPr/>
        </p:nvSpPr>
        <p:spPr bwMode="auto">
          <a:xfrm>
            <a:off x="5165725" y="70485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3567" name="Oval 1039"/>
          <p:cNvSpPr>
            <a:spLocks noChangeArrowheads="1"/>
          </p:cNvSpPr>
          <p:nvPr/>
        </p:nvSpPr>
        <p:spPr bwMode="auto">
          <a:xfrm>
            <a:off x="5165725" y="106680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3568" name="Oval 1040"/>
          <p:cNvSpPr>
            <a:spLocks noChangeArrowheads="1"/>
          </p:cNvSpPr>
          <p:nvPr/>
        </p:nvSpPr>
        <p:spPr bwMode="auto">
          <a:xfrm>
            <a:off x="5165725" y="143033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3569" name="Oval 1042"/>
          <p:cNvSpPr>
            <a:spLocks noChangeArrowheads="1"/>
          </p:cNvSpPr>
          <p:nvPr/>
        </p:nvSpPr>
        <p:spPr bwMode="auto">
          <a:xfrm>
            <a:off x="5165725" y="2157413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3570" name="Oval 1043" descr="Dark vertical"/>
          <p:cNvSpPr>
            <a:spLocks noChangeArrowheads="1"/>
          </p:cNvSpPr>
          <p:nvPr/>
        </p:nvSpPr>
        <p:spPr bwMode="auto">
          <a:xfrm>
            <a:off x="5165725" y="2520950"/>
            <a:ext cx="304800" cy="304800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3571" name="Oval 1044"/>
          <p:cNvSpPr>
            <a:spLocks noChangeArrowheads="1"/>
          </p:cNvSpPr>
          <p:nvPr/>
        </p:nvSpPr>
        <p:spPr bwMode="auto">
          <a:xfrm>
            <a:off x="5546725" y="70485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3572" name="Oval 1045"/>
          <p:cNvSpPr>
            <a:spLocks noChangeArrowheads="1"/>
          </p:cNvSpPr>
          <p:nvPr/>
        </p:nvSpPr>
        <p:spPr bwMode="auto">
          <a:xfrm>
            <a:off x="5546725" y="106680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3573" name="Oval 1046"/>
          <p:cNvSpPr>
            <a:spLocks noChangeArrowheads="1"/>
          </p:cNvSpPr>
          <p:nvPr/>
        </p:nvSpPr>
        <p:spPr bwMode="auto">
          <a:xfrm>
            <a:off x="5546725" y="179387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3574" name="Oval 1047"/>
          <p:cNvSpPr>
            <a:spLocks noChangeArrowheads="1"/>
          </p:cNvSpPr>
          <p:nvPr/>
        </p:nvSpPr>
        <p:spPr bwMode="auto">
          <a:xfrm>
            <a:off x="5546725" y="2157413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3575" name="Oval 1048"/>
          <p:cNvSpPr>
            <a:spLocks noChangeArrowheads="1"/>
          </p:cNvSpPr>
          <p:nvPr/>
        </p:nvSpPr>
        <p:spPr bwMode="auto">
          <a:xfrm>
            <a:off x="5546725" y="252095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3576" name="Oval 1049"/>
          <p:cNvSpPr>
            <a:spLocks noChangeArrowheads="1"/>
          </p:cNvSpPr>
          <p:nvPr/>
        </p:nvSpPr>
        <p:spPr bwMode="auto">
          <a:xfrm>
            <a:off x="5927725" y="70485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3577" name="Oval 1050"/>
          <p:cNvSpPr>
            <a:spLocks noChangeArrowheads="1"/>
          </p:cNvSpPr>
          <p:nvPr/>
        </p:nvSpPr>
        <p:spPr bwMode="auto">
          <a:xfrm>
            <a:off x="5927725" y="106680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3578" name="Oval 1051"/>
          <p:cNvSpPr>
            <a:spLocks noChangeArrowheads="1"/>
          </p:cNvSpPr>
          <p:nvPr/>
        </p:nvSpPr>
        <p:spPr bwMode="auto">
          <a:xfrm>
            <a:off x="5927725" y="143033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3579" name="Oval 1052"/>
          <p:cNvSpPr>
            <a:spLocks noChangeArrowheads="1"/>
          </p:cNvSpPr>
          <p:nvPr/>
        </p:nvSpPr>
        <p:spPr bwMode="auto">
          <a:xfrm>
            <a:off x="5927725" y="179387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3580" name="Oval 1053"/>
          <p:cNvSpPr>
            <a:spLocks noChangeArrowheads="1"/>
          </p:cNvSpPr>
          <p:nvPr/>
        </p:nvSpPr>
        <p:spPr bwMode="auto">
          <a:xfrm>
            <a:off x="5927725" y="2157413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3581" name="Oval 1054"/>
          <p:cNvSpPr>
            <a:spLocks noChangeArrowheads="1"/>
          </p:cNvSpPr>
          <p:nvPr/>
        </p:nvSpPr>
        <p:spPr bwMode="auto">
          <a:xfrm>
            <a:off x="5927725" y="252095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3582" name="Oval 1055"/>
          <p:cNvSpPr>
            <a:spLocks noChangeArrowheads="1"/>
          </p:cNvSpPr>
          <p:nvPr/>
        </p:nvSpPr>
        <p:spPr bwMode="auto">
          <a:xfrm>
            <a:off x="6308725" y="70485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3583" name="Oval 1056"/>
          <p:cNvSpPr>
            <a:spLocks noChangeArrowheads="1"/>
          </p:cNvSpPr>
          <p:nvPr/>
        </p:nvSpPr>
        <p:spPr bwMode="auto">
          <a:xfrm>
            <a:off x="6308725" y="106680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3584" name="Oval 1057"/>
          <p:cNvSpPr>
            <a:spLocks noChangeArrowheads="1"/>
          </p:cNvSpPr>
          <p:nvPr/>
        </p:nvSpPr>
        <p:spPr bwMode="auto">
          <a:xfrm>
            <a:off x="6308725" y="143033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3585" name="Oval 1058"/>
          <p:cNvSpPr>
            <a:spLocks noChangeArrowheads="1"/>
          </p:cNvSpPr>
          <p:nvPr/>
        </p:nvSpPr>
        <p:spPr bwMode="auto">
          <a:xfrm>
            <a:off x="6308725" y="179387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3586" name="Oval 1059"/>
          <p:cNvSpPr>
            <a:spLocks noChangeArrowheads="1"/>
          </p:cNvSpPr>
          <p:nvPr/>
        </p:nvSpPr>
        <p:spPr bwMode="auto">
          <a:xfrm>
            <a:off x="6308725" y="2157413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3587" name="Oval 1060"/>
          <p:cNvSpPr>
            <a:spLocks noChangeArrowheads="1"/>
          </p:cNvSpPr>
          <p:nvPr/>
        </p:nvSpPr>
        <p:spPr bwMode="auto">
          <a:xfrm>
            <a:off x="6308725" y="252095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3588" name="Oval 1061"/>
          <p:cNvSpPr>
            <a:spLocks noChangeArrowheads="1"/>
          </p:cNvSpPr>
          <p:nvPr/>
        </p:nvSpPr>
        <p:spPr bwMode="auto">
          <a:xfrm>
            <a:off x="6689725" y="70485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3589" name="Oval 1062"/>
          <p:cNvSpPr>
            <a:spLocks noChangeArrowheads="1"/>
          </p:cNvSpPr>
          <p:nvPr/>
        </p:nvSpPr>
        <p:spPr bwMode="auto">
          <a:xfrm>
            <a:off x="6689725" y="106680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3590" name="Oval 1063"/>
          <p:cNvSpPr>
            <a:spLocks noChangeArrowheads="1"/>
          </p:cNvSpPr>
          <p:nvPr/>
        </p:nvSpPr>
        <p:spPr bwMode="auto">
          <a:xfrm>
            <a:off x="6689725" y="143033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3591" name="Oval 1064"/>
          <p:cNvSpPr>
            <a:spLocks noChangeArrowheads="1"/>
          </p:cNvSpPr>
          <p:nvPr/>
        </p:nvSpPr>
        <p:spPr bwMode="auto">
          <a:xfrm>
            <a:off x="6689725" y="1793875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3592" name="Oval 1065"/>
          <p:cNvSpPr>
            <a:spLocks noChangeArrowheads="1"/>
          </p:cNvSpPr>
          <p:nvPr/>
        </p:nvSpPr>
        <p:spPr bwMode="auto">
          <a:xfrm>
            <a:off x="6689725" y="2157413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3593" name="Oval 1066"/>
          <p:cNvSpPr>
            <a:spLocks noChangeArrowheads="1"/>
          </p:cNvSpPr>
          <p:nvPr/>
        </p:nvSpPr>
        <p:spPr bwMode="auto">
          <a:xfrm>
            <a:off x="6689725" y="2520950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3594" name="Rectangle 1067"/>
          <p:cNvSpPr>
            <a:spLocks noChangeArrowheads="1"/>
          </p:cNvSpPr>
          <p:nvPr/>
        </p:nvSpPr>
        <p:spPr bwMode="auto">
          <a:xfrm>
            <a:off x="4343400" y="620713"/>
            <a:ext cx="2714625" cy="2278062"/>
          </a:xfrm>
          <a:prstGeom prst="rect">
            <a:avLst/>
          </a:prstGeom>
          <a:noFill/>
          <a:ln w="28575">
            <a:solidFill>
              <a:srgbClr val="008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3595" name="Rectangle 1068"/>
          <p:cNvSpPr>
            <a:spLocks noChangeArrowheads="1"/>
          </p:cNvSpPr>
          <p:nvPr/>
        </p:nvSpPr>
        <p:spPr bwMode="auto">
          <a:xfrm>
            <a:off x="3859213" y="560388"/>
            <a:ext cx="458787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itchFamily="49" charset="0"/>
                <a:ea typeface="MS PGothic" pitchFamily="34" charset="-128"/>
                <a:cs typeface="+mn-cs"/>
              </a:rPr>
              <a:t>b</a:t>
            </a:r>
          </a:p>
        </p:txBody>
      </p:sp>
      <p:sp>
        <p:nvSpPr>
          <p:cNvPr id="23596" name="Oval 1069"/>
          <p:cNvSpPr>
            <a:spLocks noChangeArrowheads="1"/>
          </p:cNvSpPr>
          <p:nvPr/>
        </p:nvSpPr>
        <p:spPr bwMode="auto">
          <a:xfrm>
            <a:off x="5546725" y="143033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3597" name="Text Box 1070"/>
          <p:cNvSpPr txBox="1">
            <a:spLocks noChangeArrowheads="1"/>
          </p:cNvSpPr>
          <p:nvPr/>
        </p:nvSpPr>
        <p:spPr bwMode="auto">
          <a:xfrm>
            <a:off x="188152" y="3378558"/>
            <a:ext cx="2386884" cy="5693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1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500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anose="02070309020205020404" pitchFamily="49" charset="0"/>
                <a:ea typeface="MS PGothic" pitchFamily="34" charset="-128"/>
                <a:cs typeface="Courier New" panose="02070309020205020404" pitchFamily="49" charset="0"/>
              </a:rPr>
              <a:t>scoresFor</a:t>
            </a:r>
            <a:r>
              <a:rPr kumimoji="0" lang="en-US" sz="15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anose="02070309020205020404" pitchFamily="49" charset="0"/>
                <a:ea typeface="MS PGothic" pitchFamily="34" charset="-128"/>
                <a:cs typeface="Courier New" panose="02070309020205020404" pitchFamily="49" charset="0"/>
              </a:rPr>
              <a:t>(b)</a:t>
            </a:r>
            <a:r>
              <a:rPr kumimoji="0" lang="en-US" sz="15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MS PGothic" pitchFamily="34" charset="-128"/>
                <a:cs typeface="+mn-cs"/>
              </a:rPr>
              <a:t> </a:t>
            </a:r>
          </a:p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MS PGothic" pitchFamily="34" charset="-128"/>
                <a:cs typeface="+mn-cs"/>
              </a:rPr>
              <a:t>ox == 'O'</a:t>
            </a:r>
            <a:r>
              <a:rPr kumimoji="0" lang="en-US" sz="16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MS PGothic" pitchFamily="34" charset="-128"/>
                <a:cs typeface="+mn-cs"/>
              </a:rPr>
              <a:t> </a:t>
            </a:r>
            <a:r>
              <a:rPr kumimoji="0" lang="en-US" sz="16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MS PGothic" pitchFamily="34" charset="-128"/>
                <a:cs typeface="+mn-cs"/>
              </a:rPr>
              <a:t>and </a:t>
            </a:r>
            <a:r>
              <a:rPr kumimoji="0" lang="en-US" sz="16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MS PGothic" pitchFamily="34" charset="-128"/>
                <a:cs typeface="+mn-cs"/>
              </a:rPr>
              <a:t>ply == 0</a:t>
            </a:r>
            <a:endParaRPr kumimoji="0" lang="en-US" sz="16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3598" name="Text Box 1071"/>
          <p:cNvSpPr txBox="1">
            <a:spLocks noChangeArrowheads="1"/>
          </p:cNvSpPr>
          <p:nvPr/>
        </p:nvSpPr>
        <p:spPr bwMode="auto">
          <a:xfrm>
            <a:off x="2963863" y="3144838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MS PGothic" pitchFamily="34" charset="-128"/>
                <a:cs typeface="+mn-cs"/>
              </a:rPr>
              <a:t>col 0</a:t>
            </a:r>
          </a:p>
        </p:txBody>
      </p:sp>
      <p:sp>
        <p:nvSpPr>
          <p:cNvPr id="23599" name="Text Box 1072"/>
          <p:cNvSpPr txBox="1">
            <a:spLocks noChangeArrowheads="1"/>
          </p:cNvSpPr>
          <p:nvPr/>
        </p:nvSpPr>
        <p:spPr bwMode="auto">
          <a:xfrm>
            <a:off x="3789363" y="3144838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MS PGothic" pitchFamily="34" charset="-128"/>
                <a:cs typeface="+mn-cs"/>
              </a:rPr>
              <a:t>col 1</a:t>
            </a:r>
          </a:p>
        </p:txBody>
      </p:sp>
      <p:sp>
        <p:nvSpPr>
          <p:cNvPr id="23600" name="Text Box 1073"/>
          <p:cNvSpPr txBox="1">
            <a:spLocks noChangeArrowheads="1"/>
          </p:cNvSpPr>
          <p:nvPr/>
        </p:nvSpPr>
        <p:spPr bwMode="auto">
          <a:xfrm>
            <a:off x="4614863" y="3144838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MS PGothic" pitchFamily="34" charset="-128"/>
                <a:cs typeface="+mn-cs"/>
              </a:rPr>
              <a:t>col 2</a:t>
            </a:r>
          </a:p>
        </p:txBody>
      </p:sp>
      <p:sp>
        <p:nvSpPr>
          <p:cNvPr id="23601" name="Text Box 1074"/>
          <p:cNvSpPr txBox="1">
            <a:spLocks noChangeArrowheads="1"/>
          </p:cNvSpPr>
          <p:nvPr/>
        </p:nvSpPr>
        <p:spPr bwMode="auto">
          <a:xfrm>
            <a:off x="5440363" y="3144838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MS PGothic" pitchFamily="34" charset="-128"/>
                <a:cs typeface="+mn-cs"/>
              </a:rPr>
              <a:t>col 3</a:t>
            </a:r>
          </a:p>
        </p:txBody>
      </p:sp>
      <p:sp>
        <p:nvSpPr>
          <p:cNvPr id="23602" name="Text Box 1075"/>
          <p:cNvSpPr txBox="1">
            <a:spLocks noChangeArrowheads="1"/>
          </p:cNvSpPr>
          <p:nvPr/>
        </p:nvSpPr>
        <p:spPr bwMode="auto">
          <a:xfrm>
            <a:off x="6265863" y="3144838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MS PGothic" pitchFamily="34" charset="-128"/>
                <a:cs typeface="+mn-cs"/>
              </a:rPr>
              <a:t>col 4</a:t>
            </a:r>
          </a:p>
        </p:txBody>
      </p:sp>
      <p:sp>
        <p:nvSpPr>
          <p:cNvPr id="23603" name="Text Box 1076"/>
          <p:cNvSpPr txBox="1">
            <a:spLocks noChangeArrowheads="1"/>
          </p:cNvSpPr>
          <p:nvPr/>
        </p:nvSpPr>
        <p:spPr bwMode="auto">
          <a:xfrm>
            <a:off x="7091363" y="3144838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MS PGothic" pitchFamily="34" charset="-128"/>
                <a:cs typeface="+mn-cs"/>
              </a:rPr>
              <a:t>col 5</a:t>
            </a:r>
          </a:p>
        </p:txBody>
      </p:sp>
      <p:sp>
        <p:nvSpPr>
          <p:cNvPr id="23604" name="Text Box 1077"/>
          <p:cNvSpPr txBox="1">
            <a:spLocks noChangeArrowheads="1"/>
          </p:cNvSpPr>
          <p:nvPr/>
        </p:nvSpPr>
        <p:spPr bwMode="auto">
          <a:xfrm>
            <a:off x="7916863" y="3144838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MS PGothic" pitchFamily="34" charset="-128"/>
                <a:cs typeface="+mn-cs"/>
              </a:rPr>
              <a:t>col 6</a:t>
            </a:r>
          </a:p>
        </p:txBody>
      </p:sp>
      <p:sp>
        <p:nvSpPr>
          <p:cNvPr id="8269" name="Rectangle 1078"/>
          <p:cNvSpPr>
            <a:spLocks noChangeArrowheads="1"/>
          </p:cNvSpPr>
          <p:nvPr/>
        </p:nvSpPr>
        <p:spPr bwMode="auto">
          <a:xfrm>
            <a:off x="2995613" y="3449638"/>
            <a:ext cx="525462" cy="457200"/>
          </a:xfrm>
          <a:prstGeom prst="rect">
            <a:avLst/>
          </a:prstGeom>
          <a:solidFill>
            <a:schemeClr val="bg1">
              <a:lumMod val="95000"/>
            </a:schemeClr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3606" name="Rectangle 1079"/>
          <p:cNvSpPr>
            <a:spLocks noChangeArrowheads="1"/>
          </p:cNvSpPr>
          <p:nvPr/>
        </p:nvSpPr>
        <p:spPr bwMode="auto">
          <a:xfrm>
            <a:off x="7948613" y="3449638"/>
            <a:ext cx="525462" cy="45720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3607" name="Rectangle 1080"/>
          <p:cNvSpPr>
            <a:spLocks noChangeArrowheads="1"/>
          </p:cNvSpPr>
          <p:nvPr/>
        </p:nvSpPr>
        <p:spPr bwMode="auto">
          <a:xfrm>
            <a:off x="7123113" y="3449638"/>
            <a:ext cx="525462" cy="45720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3608" name="Rectangle 1081"/>
          <p:cNvSpPr>
            <a:spLocks noChangeArrowheads="1"/>
          </p:cNvSpPr>
          <p:nvPr/>
        </p:nvSpPr>
        <p:spPr bwMode="auto">
          <a:xfrm>
            <a:off x="6297613" y="3449638"/>
            <a:ext cx="525462" cy="45720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3609" name="Rectangle 1082"/>
          <p:cNvSpPr>
            <a:spLocks noChangeArrowheads="1"/>
          </p:cNvSpPr>
          <p:nvPr/>
        </p:nvSpPr>
        <p:spPr bwMode="auto">
          <a:xfrm>
            <a:off x="5472113" y="3449638"/>
            <a:ext cx="525462" cy="45720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3610" name="Rectangle 1083"/>
          <p:cNvSpPr>
            <a:spLocks noChangeArrowheads="1"/>
          </p:cNvSpPr>
          <p:nvPr/>
        </p:nvSpPr>
        <p:spPr bwMode="auto">
          <a:xfrm>
            <a:off x="4646613" y="3449638"/>
            <a:ext cx="525462" cy="45720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8275" name="Rectangle 1084"/>
          <p:cNvSpPr>
            <a:spLocks noChangeArrowheads="1"/>
          </p:cNvSpPr>
          <p:nvPr/>
        </p:nvSpPr>
        <p:spPr bwMode="auto">
          <a:xfrm>
            <a:off x="3821113" y="3449638"/>
            <a:ext cx="525462" cy="457200"/>
          </a:xfrm>
          <a:prstGeom prst="rect">
            <a:avLst/>
          </a:prstGeom>
          <a:solidFill>
            <a:schemeClr val="bg1">
              <a:lumMod val="95000"/>
            </a:schemeClr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3613" name="Text Box 1086"/>
          <p:cNvSpPr txBox="1">
            <a:spLocks noChangeArrowheads="1"/>
          </p:cNvSpPr>
          <p:nvPr/>
        </p:nvSpPr>
        <p:spPr bwMode="auto">
          <a:xfrm>
            <a:off x="2955925" y="4041775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MS PGothic" pitchFamily="34" charset="-128"/>
                <a:cs typeface="+mn-cs"/>
              </a:rPr>
              <a:t>col 0</a:t>
            </a:r>
          </a:p>
        </p:txBody>
      </p:sp>
      <p:sp>
        <p:nvSpPr>
          <p:cNvPr id="23614" name="Text Box 1087"/>
          <p:cNvSpPr txBox="1">
            <a:spLocks noChangeArrowheads="1"/>
          </p:cNvSpPr>
          <p:nvPr/>
        </p:nvSpPr>
        <p:spPr bwMode="auto">
          <a:xfrm>
            <a:off x="3781425" y="4041775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MS PGothic" pitchFamily="34" charset="-128"/>
                <a:cs typeface="+mn-cs"/>
              </a:rPr>
              <a:t>col 1</a:t>
            </a:r>
          </a:p>
        </p:txBody>
      </p:sp>
      <p:sp>
        <p:nvSpPr>
          <p:cNvPr id="23615" name="Text Box 1088"/>
          <p:cNvSpPr txBox="1">
            <a:spLocks noChangeArrowheads="1"/>
          </p:cNvSpPr>
          <p:nvPr/>
        </p:nvSpPr>
        <p:spPr bwMode="auto">
          <a:xfrm>
            <a:off x="4606925" y="4041775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MS PGothic" pitchFamily="34" charset="-128"/>
                <a:cs typeface="+mn-cs"/>
              </a:rPr>
              <a:t>col 2</a:t>
            </a:r>
          </a:p>
        </p:txBody>
      </p:sp>
      <p:sp>
        <p:nvSpPr>
          <p:cNvPr id="23616" name="Text Box 1089"/>
          <p:cNvSpPr txBox="1">
            <a:spLocks noChangeArrowheads="1"/>
          </p:cNvSpPr>
          <p:nvPr/>
        </p:nvSpPr>
        <p:spPr bwMode="auto">
          <a:xfrm>
            <a:off x="5432425" y="4041775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MS PGothic" pitchFamily="34" charset="-128"/>
                <a:cs typeface="+mn-cs"/>
              </a:rPr>
              <a:t>col 3</a:t>
            </a:r>
          </a:p>
        </p:txBody>
      </p:sp>
      <p:sp>
        <p:nvSpPr>
          <p:cNvPr id="23617" name="Text Box 1090"/>
          <p:cNvSpPr txBox="1">
            <a:spLocks noChangeArrowheads="1"/>
          </p:cNvSpPr>
          <p:nvPr/>
        </p:nvSpPr>
        <p:spPr bwMode="auto">
          <a:xfrm>
            <a:off x="6257925" y="4041775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MS PGothic" pitchFamily="34" charset="-128"/>
                <a:cs typeface="+mn-cs"/>
              </a:rPr>
              <a:t>col 4</a:t>
            </a:r>
          </a:p>
        </p:txBody>
      </p:sp>
      <p:sp>
        <p:nvSpPr>
          <p:cNvPr id="23618" name="Text Box 1091"/>
          <p:cNvSpPr txBox="1">
            <a:spLocks noChangeArrowheads="1"/>
          </p:cNvSpPr>
          <p:nvPr/>
        </p:nvSpPr>
        <p:spPr bwMode="auto">
          <a:xfrm>
            <a:off x="7083425" y="4041775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MS PGothic" pitchFamily="34" charset="-128"/>
                <a:cs typeface="+mn-cs"/>
              </a:rPr>
              <a:t>col 5</a:t>
            </a:r>
          </a:p>
        </p:txBody>
      </p:sp>
      <p:sp>
        <p:nvSpPr>
          <p:cNvPr id="23619" name="Text Box 1092"/>
          <p:cNvSpPr txBox="1">
            <a:spLocks noChangeArrowheads="1"/>
          </p:cNvSpPr>
          <p:nvPr/>
        </p:nvSpPr>
        <p:spPr bwMode="auto">
          <a:xfrm>
            <a:off x="7908925" y="4041775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MS PGothic" pitchFamily="34" charset="-128"/>
                <a:cs typeface="+mn-cs"/>
              </a:rPr>
              <a:t>col 6</a:t>
            </a:r>
          </a:p>
        </p:txBody>
      </p:sp>
      <p:sp>
        <p:nvSpPr>
          <p:cNvPr id="8284" name="Rectangle 1093"/>
          <p:cNvSpPr>
            <a:spLocks noChangeArrowheads="1"/>
          </p:cNvSpPr>
          <p:nvPr/>
        </p:nvSpPr>
        <p:spPr bwMode="auto">
          <a:xfrm>
            <a:off x="2987675" y="4346575"/>
            <a:ext cx="525463" cy="457200"/>
          </a:xfrm>
          <a:prstGeom prst="rect">
            <a:avLst/>
          </a:prstGeom>
          <a:solidFill>
            <a:schemeClr val="bg1">
              <a:lumMod val="95000"/>
            </a:schemeClr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3621" name="Rectangle 1094"/>
          <p:cNvSpPr>
            <a:spLocks noChangeArrowheads="1"/>
          </p:cNvSpPr>
          <p:nvPr/>
        </p:nvSpPr>
        <p:spPr bwMode="auto">
          <a:xfrm>
            <a:off x="7940675" y="4346575"/>
            <a:ext cx="525463" cy="45720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3622" name="Rectangle 1095"/>
          <p:cNvSpPr>
            <a:spLocks noChangeArrowheads="1"/>
          </p:cNvSpPr>
          <p:nvPr/>
        </p:nvSpPr>
        <p:spPr bwMode="auto">
          <a:xfrm>
            <a:off x="7115175" y="4346575"/>
            <a:ext cx="525463" cy="45720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3623" name="Rectangle 1096"/>
          <p:cNvSpPr>
            <a:spLocks noChangeArrowheads="1"/>
          </p:cNvSpPr>
          <p:nvPr/>
        </p:nvSpPr>
        <p:spPr bwMode="auto">
          <a:xfrm>
            <a:off x="6289675" y="4346575"/>
            <a:ext cx="525463" cy="45720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3624" name="Rectangle 1097"/>
          <p:cNvSpPr>
            <a:spLocks noChangeArrowheads="1"/>
          </p:cNvSpPr>
          <p:nvPr/>
        </p:nvSpPr>
        <p:spPr bwMode="auto">
          <a:xfrm>
            <a:off x="5464175" y="4346575"/>
            <a:ext cx="525463" cy="45720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3625" name="Rectangle 1098"/>
          <p:cNvSpPr>
            <a:spLocks noChangeArrowheads="1"/>
          </p:cNvSpPr>
          <p:nvPr/>
        </p:nvSpPr>
        <p:spPr bwMode="auto">
          <a:xfrm>
            <a:off x="4638675" y="4346575"/>
            <a:ext cx="525463" cy="45720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8290" name="Rectangle 1099"/>
          <p:cNvSpPr>
            <a:spLocks noChangeArrowheads="1"/>
          </p:cNvSpPr>
          <p:nvPr/>
        </p:nvSpPr>
        <p:spPr bwMode="auto">
          <a:xfrm>
            <a:off x="3813175" y="4346575"/>
            <a:ext cx="525463" cy="457200"/>
          </a:xfrm>
          <a:prstGeom prst="rect">
            <a:avLst/>
          </a:prstGeom>
          <a:solidFill>
            <a:schemeClr val="bg1">
              <a:lumMod val="95000"/>
            </a:schemeClr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3628" name="Text Box 1101"/>
          <p:cNvSpPr txBox="1">
            <a:spLocks noChangeArrowheads="1"/>
          </p:cNvSpPr>
          <p:nvPr/>
        </p:nvSpPr>
        <p:spPr bwMode="auto">
          <a:xfrm>
            <a:off x="2955925" y="4999038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MS PGothic" pitchFamily="34" charset="-128"/>
                <a:cs typeface="+mn-cs"/>
              </a:rPr>
              <a:t>col 0</a:t>
            </a:r>
          </a:p>
        </p:txBody>
      </p:sp>
      <p:sp>
        <p:nvSpPr>
          <p:cNvPr id="23629" name="Text Box 1102"/>
          <p:cNvSpPr txBox="1">
            <a:spLocks noChangeArrowheads="1"/>
          </p:cNvSpPr>
          <p:nvPr/>
        </p:nvSpPr>
        <p:spPr bwMode="auto">
          <a:xfrm>
            <a:off x="3781425" y="4999038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MS PGothic" pitchFamily="34" charset="-128"/>
                <a:cs typeface="+mn-cs"/>
              </a:rPr>
              <a:t>col 1</a:t>
            </a:r>
          </a:p>
        </p:txBody>
      </p:sp>
      <p:sp>
        <p:nvSpPr>
          <p:cNvPr id="23630" name="Text Box 1103"/>
          <p:cNvSpPr txBox="1">
            <a:spLocks noChangeArrowheads="1"/>
          </p:cNvSpPr>
          <p:nvPr/>
        </p:nvSpPr>
        <p:spPr bwMode="auto">
          <a:xfrm>
            <a:off x="4606925" y="4999038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MS PGothic" pitchFamily="34" charset="-128"/>
                <a:cs typeface="+mn-cs"/>
              </a:rPr>
              <a:t>col 2</a:t>
            </a:r>
          </a:p>
        </p:txBody>
      </p:sp>
      <p:sp>
        <p:nvSpPr>
          <p:cNvPr id="23631" name="Text Box 1104"/>
          <p:cNvSpPr txBox="1">
            <a:spLocks noChangeArrowheads="1"/>
          </p:cNvSpPr>
          <p:nvPr/>
        </p:nvSpPr>
        <p:spPr bwMode="auto">
          <a:xfrm>
            <a:off x="5432425" y="4999038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MS PGothic" pitchFamily="34" charset="-128"/>
                <a:cs typeface="+mn-cs"/>
              </a:rPr>
              <a:t>col 3</a:t>
            </a:r>
          </a:p>
        </p:txBody>
      </p:sp>
      <p:sp>
        <p:nvSpPr>
          <p:cNvPr id="23632" name="Text Box 1105"/>
          <p:cNvSpPr txBox="1">
            <a:spLocks noChangeArrowheads="1"/>
          </p:cNvSpPr>
          <p:nvPr/>
        </p:nvSpPr>
        <p:spPr bwMode="auto">
          <a:xfrm>
            <a:off x="6257925" y="4999038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MS PGothic" pitchFamily="34" charset="-128"/>
                <a:cs typeface="+mn-cs"/>
              </a:rPr>
              <a:t>col 4</a:t>
            </a:r>
          </a:p>
        </p:txBody>
      </p:sp>
      <p:sp>
        <p:nvSpPr>
          <p:cNvPr id="23633" name="Text Box 1106"/>
          <p:cNvSpPr txBox="1">
            <a:spLocks noChangeArrowheads="1"/>
          </p:cNvSpPr>
          <p:nvPr/>
        </p:nvSpPr>
        <p:spPr bwMode="auto">
          <a:xfrm>
            <a:off x="7083425" y="4999038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MS PGothic" pitchFamily="34" charset="-128"/>
                <a:cs typeface="+mn-cs"/>
              </a:rPr>
              <a:t>col 5</a:t>
            </a:r>
          </a:p>
        </p:txBody>
      </p:sp>
      <p:sp>
        <p:nvSpPr>
          <p:cNvPr id="23634" name="Text Box 1107"/>
          <p:cNvSpPr txBox="1">
            <a:spLocks noChangeArrowheads="1"/>
          </p:cNvSpPr>
          <p:nvPr/>
        </p:nvSpPr>
        <p:spPr bwMode="auto">
          <a:xfrm>
            <a:off x="7908925" y="4999038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MS PGothic" pitchFamily="34" charset="-128"/>
                <a:cs typeface="+mn-cs"/>
              </a:rPr>
              <a:t>col 6</a:t>
            </a:r>
          </a:p>
        </p:txBody>
      </p:sp>
      <p:sp>
        <p:nvSpPr>
          <p:cNvPr id="8299" name="Rectangle 1108"/>
          <p:cNvSpPr>
            <a:spLocks noChangeArrowheads="1"/>
          </p:cNvSpPr>
          <p:nvPr/>
        </p:nvSpPr>
        <p:spPr bwMode="auto">
          <a:xfrm>
            <a:off x="2987675" y="5303838"/>
            <a:ext cx="525463" cy="457200"/>
          </a:xfrm>
          <a:prstGeom prst="rect">
            <a:avLst/>
          </a:prstGeom>
          <a:solidFill>
            <a:schemeClr val="bg1">
              <a:lumMod val="95000"/>
            </a:schemeClr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3636" name="Rectangle 1109"/>
          <p:cNvSpPr>
            <a:spLocks noChangeArrowheads="1"/>
          </p:cNvSpPr>
          <p:nvPr/>
        </p:nvSpPr>
        <p:spPr bwMode="auto">
          <a:xfrm>
            <a:off x="7940675" y="5303838"/>
            <a:ext cx="525463" cy="45720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3637" name="Rectangle 1110"/>
          <p:cNvSpPr>
            <a:spLocks noChangeArrowheads="1"/>
          </p:cNvSpPr>
          <p:nvPr/>
        </p:nvSpPr>
        <p:spPr bwMode="auto">
          <a:xfrm>
            <a:off x="7115175" y="5303838"/>
            <a:ext cx="525463" cy="45720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3638" name="Rectangle 1111"/>
          <p:cNvSpPr>
            <a:spLocks noChangeArrowheads="1"/>
          </p:cNvSpPr>
          <p:nvPr/>
        </p:nvSpPr>
        <p:spPr bwMode="auto">
          <a:xfrm>
            <a:off x="6289675" y="5303838"/>
            <a:ext cx="525463" cy="45720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3639" name="Rectangle 1112"/>
          <p:cNvSpPr>
            <a:spLocks noChangeArrowheads="1"/>
          </p:cNvSpPr>
          <p:nvPr/>
        </p:nvSpPr>
        <p:spPr bwMode="auto">
          <a:xfrm>
            <a:off x="5464175" y="5303838"/>
            <a:ext cx="525463" cy="45720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3640" name="Rectangle 1113"/>
          <p:cNvSpPr>
            <a:spLocks noChangeArrowheads="1"/>
          </p:cNvSpPr>
          <p:nvPr/>
        </p:nvSpPr>
        <p:spPr bwMode="auto">
          <a:xfrm>
            <a:off x="4638675" y="5303838"/>
            <a:ext cx="525463" cy="45720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8305" name="Rectangle 1114"/>
          <p:cNvSpPr>
            <a:spLocks noChangeArrowheads="1"/>
          </p:cNvSpPr>
          <p:nvPr/>
        </p:nvSpPr>
        <p:spPr bwMode="auto">
          <a:xfrm>
            <a:off x="3813175" y="5303838"/>
            <a:ext cx="525463" cy="457200"/>
          </a:xfrm>
          <a:prstGeom prst="rect">
            <a:avLst/>
          </a:prstGeom>
          <a:solidFill>
            <a:schemeClr val="bg1">
              <a:lumMod val="95000"/>
            </a:schemeClr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3643" name="Text Box 1116"/>
          <p:cNvSpPr txBox="1">
            <a:spLocks noChangeArrowheads="1"/>
          </p:cNvSpPr>
          <p:nvPr/>
        </p:nvSpPr>
        <p:spPr bwMode="auto">
          <a:xfrm>
            <a:off x="2955925" y="5946775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MS PGothic" pitchFamily="34" charset="-128"/>
                <a:cs typeface="+mn-cs"/>
              </a:rPr>
              <a:t>col 0</a:t>
            </a:r>
          </a:p>
        </p:txBody>
      </p:sp>
      <p:sp>
        <p:nvSpPr>
          <p:cNvPr id="23644" name="Text Box 1117"/>
          <p:cNvSpPr txBox="1">
            <a:spLocks noChangeArrowheads="1"/>
          </p:cNvSpPr>
          <p:nvPr/>
        </p:nvSpPr>
        <p:spPr bwMode="auto">
          <a:xfrm>
            <a:off x="3781425" y="5946775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MS PGothic" pitchFamily="34" charset="-128"/>
                <a:cs typeface="+mn-cs"/>
              </a:rPr>
              <a:t>col 1</a:t>
            </a:r>
          </a:p>
        </p:txBody>
      </p:sp>
      <p:sp>
        <p:nvSpPr>
          <p:cNvPr id="23645" name="Text Box 1118"/>
          <p:cNvSpPr txBox="1">
            <a:spLocks noChangeArrowheads="1"/>
          </p:cNvSpPr>
          <p:nvPr/>
        </p:nvSpPr>
        <p:spPr bwMode="auto">
          <a:xfrm>
            <a:off x="4606925" y="5946775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MS PGothic" pitchFamily="34" charset="-128"/>
                <a:cs typeface="+mn-cs"/>
              </a:rPr>
              <a:t>col 2</a:t>
            </a:r>
          </a:p>
        </p:txBody>
      </p:sp>
      <p:sp>
        <p:nvSpPr>
          <p:cNvPr id="23646" name="Text Box 1119"/>
          <p:cNvSpPr txBox="1">
            <a:spLocks noChangeArrowheads="1"/>
          </p:cNvSpPr>
          <p:nvPr/>
        </p:nvSpPr>
        <p:spPr bwMode="auto">
          <a:xfrm>
            <a:off x="5432425" y="5946775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MS PGothic" pitchFamily="34" charset="-128"/>
                <a:cs typeface="+mn-cs"/>
              </a:rPr>
              <a:t>col 3</a:t>
            </a:r>
          </a:p>
        </p:txBody>
      </p:sp>
      <p:sp>
        <p:nvSpPr>
          <p:cNvPr id="23647" name="Text Box 1120"/>
          <p:cNvSpPr txBox="1">
            <a:spLocks noChangeArrowheads="1"/>
          </p:cNvSpPr>
          <p:nvPr/>
        </p:nvSpPr>
        <p:spPr bwMode="auto">
          <a:xfrm>
            <a:off x="6257925" y="5946775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MS PGothic" pitchFamily="34" charset="-128"/>
                <a:cs typeface="+mn-cs"/>
              </a:rPr>
              <a:t>col 4</a:t>
            </a:r>
          </a:p>
        </p:txBody>
      </p:sp>
      <p:sp>
        <p:nvSpPr>
          <p:cNvPr id="23648" name="Text Box 1121"/>
          <p:cNvSpPr txBox="1">
            <a:spLocks noChangeArrowheads="1"/>
          </p:cNvSpPr>
          <p:nvPr/>
        </p:nvSpPr>
        <p:spPr bwMode="auto">
          <a:xfrm>
            <a:off x="7083425" y="5946775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MS PGothic" pitchFamily="34" charset="-128"/>
                <a:cs typeface="+mn-cs"/>
              </a:rPr>
              <a:t>col 5</a:t>
            </a:r>
          </a:p>
        </p:txBody>
      </p:sp>
      <p:sp>
        <p:nvSpPr>
          <p:cNvPr id="23649" name="Text Box 1122"/>
          <p:cNvSpPr txBox="1">
            <a:spLocks noChangeArrowheads="1"/>
          </p:cNvSpPr>
          <p:nvPr/>
        </p:nvSpPr>
        <p:spPr bwMode="auto">
          <a:xfrm>
            <a:off x="7908925" y="5946775"/>
            <a:ext cx="609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MS PGothic" pitchFamily="34" charset="-128"/>
                <a:cs typeface="+mn-cs"/>
              </a:rPr>
              <a:t>col 6</a:t>
            </a:r>
          </a:p>
        </p:txBody>
      </p:sp>
      <p:sp>
        <p:nvSpPr>
          <p:cNvPr id="8314" name="Rectangle 1123"/>
          <p:cNvSpPr>
            <a:spLocks noChangeArrowheads="1"/>
          </p:cNvSpPr>
          <p:nvPr/>
        </p:nvSpPr>
        <p:spPr bwMode="auto">
          <a:xfrm>
            <a:off x="2987675" y="6251575"/>
            <a:ext cx="525463" cy="457200"/>
          </a:xfrm>
          <a:prstGeom prst="rect">
            <a:avLst/>
          </a:prstGeom>
          <a:solidFill>
            <a:schemeClr val="bg1">
              <a:lumMod val="95000"/>
            </a:schemeClr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3651" name="Rectangle 1124"/>
          <p:cNvSpPr>
            <a:spLocks noChangeArrowheads="1"/>
          </p:cNvSpPr>
          <p:nvPr/>
        </p:nvSpPr>
        <p:spPr bwMode="auto">
          <a:xfrm>
            <a:off x="7940675" y="6251575"/>
            <a:ext cx="525463" cy="45720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3652" name="Rectangle 1125"/>
          <p:cNvSpPr>
            <a:spLocks noChangeArrowheads="1"/>
          </p:cNvSpPr>
          <p:nvPr/>
        </p:nvSpPr>
        <p:spPr bwMode="auto">
          <a:xfrm>
            <a:off x="7115175" y="6251575"/>
            <a:ext cx="525463" cy="45720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3653" name="Rectangle 1126"/>
          <p:cNvSpPr>
            <a:spLocks noChangeArrowheads="1"/>
          </p:cNvSpPr>
          <p:nvPr/>
        </p:nvSpPr>
        <p:spPr bwMode="auto">
          <a:xfrm>
            <a:off x="6289675" y="6251575"/>
            <a:ext cx="525463" cy="45720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3654" name="Rectangle 1127"/>
          <p:cNvSpPr>
            <a:spLocks noChangeArrowheads="1"/>
          </p:cNvSpPr>
          <p:nvPr/>
        </p:nvSpPr>
        <p:spPr bwMode="auto">
          <a:xfrm>
            <a:off x="5464175" y="6251575"/>
            <a:ext cx="525463" cy="45720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3655" name="Rectangle 1128"/>
          <p:cNvSpPr>
            <a:spLocks noChangeArrowheads="1"/>
          </p:cNvSpPr>
          <p:nvPr/>
        </p:nvSpPr>
        <p:spPr bwMode="auto">
          <a:xfrm>
            <a:off x="4638675" y="6251575"/>
            <a:ext cx="525463" cy="45720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8320" name="Rectangle 1129"/>
          <p:cNvSpPr>
            <a:spLocks noChangeArrowheads="1"/>
          </p:cNvSpPr>
          <p:nvPr/>
        </p:nvSpPr>
        <p:spPr bwMode="auto">
          <a:xfrm>
            <a:off x="3813175" y="6251575"/>
            <a:ext cx="525463" cy="457200"/>
          </a:xfrm>
          <a:prstGeom prst="rect">
            <a:avLst/>
          </a:prstGeom>
          <a:solidFill>
            <a:schemeClr val="bg1">
              <a:lumMod val="95000"/>
            </a:schemeClr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3657" name="Text Box 1130"/>
          <p:cNvSpPr txBox="1">
            <a:spLocks noChangeArrowheads="1"/>
          </p:cNvSpPr>
          <p:nvPr/>
        </p:nvSpPr>
        <p:spPr bwMode="auto">
          <a:xfrm>
            <a:off x="7497763" y="106362"/>
            <a:ext cx="1273175" cy="731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MS PGothic" pitchFamily="34" charset="-128"/>
                <a:cs typeface="+mn-cs"/>
              </a:rPr>
              <a:t>Quiz</a:t>
            </a:r>
          </a:p>
        </p:txBody>
      </p:sp>
      <p:sp>
        <p:nvSpPr>
          <p:cNvPr id="23658" name="Oval 1131" descr="Dark vertical"/>
          <p:cNvSpPr>
            <a:spLocks noChangeArrowheads="1"/>
          </p:cNvSpPr>
          <p:nvPr/>
        </p:nvSpPr>
        <p:spPr bwMode="auto">
          <a:xfrm>
            <a:off x="4784725" y="1430338"/>
            <a:ext cx="304800" cy="304800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3659" name="Oval 1132" descr="Dark vertical"/>
          <p:cNvSpPr>
            <a:spLocks noChangeArrowheads="1"/>
          </p:cNvSpPr>
          <p:nvPr/>
        </p:nvSpPr>
        <p:spPr bwMode="auto">
          <a:xfrm>
            <a:off x="5165725" y="1793875"/>
            <a:ext cx="304800" cy="304800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3661" name="Oval 1134" descr="Dark vertical"/>
          <p:cNvSpPr>
            <a:spLocks noChangeArrowheads="1"/>
          </p:cNvSpPr>
          <p:nvPr/>
        </p:nvSpPr>
        <p:spPr bwMode="auto">
          <a:xfrm>
            <a:off x="7604125" y="1212850"/>
            <a:ext cx="304800" cy="304800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3662" name="Rectangle 1135"/>
          <p:cNvSpPr>
            <a:spLocks noChangeArrowheads="1"/>
          </p:cNvSpPr>
          <p:nvPr/>
        </p:nvSpPr>
        <p:spPr bwMode="auto">
          <a:xfrm>
            <a:off x="7237412" y="2306638"/>
            <a:ext cx="7334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itchFamily="49" charset="0"/>
                <a:ea typeface="MS PGothic" pitchFamily="34" charset="-128"/>
                <a:cs typeface="+mn-cs"/>
              </a:rPr>
              <a:t>'X'</a:t>
            </a:r>
          </a:p>
        </p:txBody>
      </p:sp>
      <p:sp>
        <p:nvSpPr>
          <p:cNvPr id="23663" name="Rectangle 1136"/>
          <p:cNvSpPr>
            <a:spLocks noChangeArrowheads="1"/>
          </p:cNvSpPr>
          <p:nvPr/>
        </p:nvSpPr>
        <p:spPr bwMode="auto">
          <a:xfrm>
            <a:off x="8080375" y="1143000"/>
            <a:ext cx="7334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itchFamily="49" charset="0"/>
                <a:ea typeface="MS PGothic" pitchFamily="34" charset="-128"/>
                <a:cs typeface="+mn-cs"/>
              </a:rPr>
              <a:t>'O'</a:t>
            </a:r>
          </a:p>
        </p:txBody>
      </p:sp>
      <p:sp>
        <p:nvSpPr>
          <p:cNvPr id="23664" name="Line 1137"/>
          <p:cNvSpPr>
            <a:spLocks noChangeShapeType="1"/>
          </p:cNvSpPr>
          <p:nvPr/>
        </p:nvSpPr>
        <p:spPr bwMode="auto">
          <a:xfrm flipV="1">
            <a:off x="3386138" y="2919413"/>
            <a:ext cx="1166812" cy="22383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3665" name="Line 1138"/>
          <p:cNvSpPr>
            <a:spLocks noChangeShapeType="1"/>
          </p:cNvSpPr>
          <p:nvPr/>
        </p:nvSpPr>
        <p:spPr bwMode="auto">
          <a:xfrm flipV="1">
            <a:off x="4089400" y="2921000"/>
            <a:ext cx="863600" cy="2635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3666" name="Line 1139"/>
          <p:cNvSpPr>
            <a:spLocks noChangeShapeType="1"/>
          </p:cNvSpPr>
          <p:nvPr/>
        </p:nvSpPr>
        <p:spPr bwMode="auto">
          <a:xfrm flipV="1">
            <a:off x="4903788" y="2928938"/>
            <a:ext cx="409575" cy="2476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3667" name="Line 1140"/>
          <p:cNvSpPr>
            <a:spLocks noChangeShapeType="1"/>
          </p:cNvSpPr>
          <p:nvPr/>
        </p:nvSpPr>
        <p:spPr bwMode="auto">
          <a:xfrm flipH="1" flipV="1">
            <a:off x="5697538" y="2936875"/>
            <a:ext cx="22225" cy="25558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3668" name="Line 1141"/>
          <p:cNvSpPr>
            <a:spLocks noChangeShapeType="1"/>
          </p:cNvSpPr>
          <p:nvPr/>
        </p:nvSpPr>
        <p:spPr bwMode="auto">
          <a:xfrm flipH="1" flipV="1">
            <a:off x="6081713" y="2952750"/>
            <a:ext cx="461962" cy="2476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3669" name="Line 1142"/>
          <p:cNvSpPr>
            <a:spLocks noChangeShapeType="1"/>
          </p:cNvSpPr>
          <p:nvPr/>
        </p:nvSpPr>
        <p:spPr bwMode="auto">
          <a:xfrm flipH="1" flipV="1">
            <a:off x="6537325" y="2960688"/>
            <a:ext cx="828675" cy="22383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3670" name="Line 1143"/>
          <p:cNvSpPr>
            <a:spLocks noChangeShapeType="1"/>
          </p:cNvSpPr>
          <p:nvPr/>
        </p:nvSpPr>
        <p:spPr bwMode="auto">
          <a:xfrm flipH="1" flipV="1">
            <a:off x="6888163" y="2944813"/>
            <a:ext cx="1325562" cy="23971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3671" name="Text Box 1176"/>
          <p:cNvSpPr txBox="1">
            <a:spLocks noChangeArrowheads="1"/>
          </p:cNvSpPr>
          <p:nvPr/>
        </p:nvSpPr>
        <p:spPr bwMode="auto">
          <a:xfrm>
            <a:off x="7588249" y="1622425"/>
            <a:ext cx="1160463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MS PGothic" pitchFamily="34" charset="-128"/>
                <a:cs typeface="+mn-cs"/>
              </a:rPr>
              <a:t>you</a:t>
            </a:r>
            <a:r>
              <a:rPr kumimoji="0" lang="en-US" sz="1400" b="0" i="0" u="none" strike="noStrike" kern="1200" cap="none" spc="0" normalizeH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MS PGothic" pitchFamily="34" charset="-128"/>
                <a:cs typeface="+mn-cs"/>
              </a:rPr>
              <a:t> </a:t>
            </a:r>
            <a:r>
              <a:rPr kumimoji="0" lang="en-US" sz="1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MS PGothic" pitchFamily="34" charset="-128"/>
                <a:cs typeface="+mn-cs"/>
              </a:rPr>
              <a:t>are 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MS PGothic" pitchFamily="34" charset="-128"/>
                <a:cs typeface="+mn-cs"/>
              </a:rPr>
              <a:t>playing </a:t>
            </a: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itchFamily="49" charset="0"/>
                <a:ea typeface="MS PGothic" pitchFamily="34" charset="-128"/>
                <a:cs typeface="+mn-cs"/>
              </a:rPr>
              <a:t>'O'</a:t>
            </a:r>
          </a:p>
        </p:txBody>
      </p:sp>
      <p:sp>
        <p:nvSpPr>
          <p:cNvPr id="23672" name="Rectangle 1180"/>
          <p:cNvSpPr>
            <a:spLocks noChangeArrowheads="1"/>
          </p:cNvSpPr>
          <p:nvPr/>
        </p:nvSpPr>
        <p:spPr bwMode="auto">
          <a:xfrm>
            <a:off x="401637" y="1570981"/>
            <a:ext cx="2798763" cy="785812"/>
          </a:xfrm>
          <a:prstGeom prst="rect">
            <a:avLst/>
          </a:prstGeom>
          <a:solidFill>
            <a:srgbClr val="FFEAD5"/>
          </a:solidFill>
          <a:ln>
            <a:noFill/>
          </a:ln>
          <a:extLst/>
        </p:spPr>
        <p:txBody>
          <a:bodyPr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500" b="1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itchFamily="34" charset="0"/>
                <a:ea typeface="MS PGothic" pitchFamily="34" charset="-128"/>
                <a:cs typeface="+mn-cs"/>
              </a:rPr>
              <a:t>The same move</a:t>
            </a:r>
            <a:r>
              <a:rPr kumimoji="0" lang="en-US" sz="15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itchFamily="34" charset="0"/>
                <a:ea typeface="MS PGothic" pitchFamily="34" charset="-128"/>
                <a:cs typeface="+mn-cs"/>
              </a:rPr>
              <a:t> </a:t>
            </a:r>
            <a:r>
              <a:rPr kumimoji="0" lang="en-US" sz="1500" b="1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itchFamily="34" charset="0"/>
                <a:ea typeface="MS PGothic" pitchFamily="34" charset="-128"/>
                <a:cs typeface="+mn-cs"/>
              </a:rPr>
              <a:t>is evaluated at each ply... </a:t>
            </a:r>
            <a:r>
              <a:rPr kumimoji="0" lang="en-US" sz="15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itchFamily="34" charset="0"/>
                <a:ea typeface="MS PGothic" pitchFamily="34" charset="-128"/>
                <a:cs typeface="+mn-cs"/>
              </a:rPr>
              <a:t>it's just evaluated farther into the future!</a:t>
            </a:r>
          </a:p>
        </p:txBody>
      </p:sp>
      <p:sp>
        <p:nvSpPr>
          <p:cNvPr id="23677" name="Rectangle 148"/>
          <p:cNvSpPr>
            <a:spLocks noChangeArrowheads="1"/>
          </p:cNvSpPr>
          <p:nvPr/>
        </p:nvSpPr>
        <p:spPr bwMode="auto">
          <a:xfrm>
            <a:off x="606425" y="914400"/>
            <a:ext cx="2347913" cy="5539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5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itchFamily="34" charset="0"/>
                <a:ea typeface="MS PGothic" pitchFamily="34" charset="-128"/>
                <a:cs typeface="+mn-cs"/>
              </a:rPr>
              <a:t>Fill in the </a:t>
            </a:r>
            <a:r>
              <a:rPr kumimoji="0" lang="en-US" sz="15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itchFamily="34" charset="0"/>
                <a:ea typeface="MS PGothic" pitchFamily="34" charset="-128"/>
                <a:cs typeface="+mn-cs"/>
              </a:rPr>
              <a:t>list of scores returned by </a:t>
            </a:r>
            <a:r>
              <a:rPr kumimoji="0" lang="en-US" sz="1500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anose="02070309020205020404" pitchFamily="49" charset="0"/>
                <a:ea typeface="MS PGothic" pitchFamily="34" charset="-128"/>
                <a:cs typeface="Courier New" panose="02070309020205020404" pitchFamily="49" charset="0"/>
              </a:rPr>
              <a:t>scoresFor</a:t>
            </a:r>
            <a:endParaRPr kumimoji="0" lang="en-US" sz="15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urier New" panose="02070309020205020404" pitchFamily="49" charset="0"/>
              <a:ea typeface="MS PGothic" pitchFamily="34" charset="-128"/>
              <a:cs typeface="Courier New" panose="02070309020205020404" pitchFamily="49" charset="0"/>
            </a:endParaRPr>
          </a:p>
        </p:txBody>
      </p:sp>
      <p:sp>
        <p:nvSpPr>
          <p:cNvPr id="23679" name="Rectangle 1181"/>
          <p:cNvSpPr>
            <a:spLocks noChangeArrowheads="1"/>
          </p:cNvSpPr>
          <p:nvPr/>
        </p:nvSpPr>
        <p:spPr bwMode="auto">
          <a:xfrm>
            <a:off x="685800" y="2395021"/>
            <a:ext cx="2281394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FFFFFF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MS PGothic" pitchFamily="34" charset="-128"/>
                <a:cs typeface="+mn-cs"/>
              </a:rPr>
              <a:t>Each row is different in at least 1 score…</a:t>
            </a:r>
          </a:p>
        </p:txBody>
      </p:sp>
      <p:sp>
        <p:nvSpPr>
          <p:cNvPr id="23680" name="Oval 1108" descr="Dark vertical"/>
          <p:cNvSpPr>
            <a:spLocks noChangeArrowheads="1"/>
          </p:cNvSpPr>
          <p:nvPr/>
        </p:nvSpPr>
        <p:spPr bwMode="auto">
          <a:xfrm>
            <a:off x="4405313" y="127000"/>
            <a:ext cx="304800" cy="304800"/>
          </a:xfrm>
          <a:prstGeom prst="ellipse">
            <a:avLst/>
          </a:prstGeom>
          <a:pattFill prst="dkVert">
            <a:fgClr>
              <a:srgbClr val="CD0329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3681" name="Oval 1108" descr="Dark vertical"/>
          <p:cNvSpPr>
            <a:spLocks noChangeArrowheads="1"/>
          </p:cNvSpPr>
          <p:nvPr/>
        </p:nvSpPr>
        <p:spPr bwMode="auto">
          <a:xfrm>
            <a:off x="4786313" y="127000"/>
            <a:ext cx="304800" cy="304800"/>
          </a:xfrm>
          <a:prstGeom prst="ellipse">
            <a:avLst/>
          </a:prstGeom>
          <a:pattFill prst="dkVert">
            <a:fgClr>
              <a:srgbClr val="CD0329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3682" name="Oval 1108" descr="Dark vertical"/>
          <p:cNvSpPr>
            <a:spLocks noChangeArrowheads="1"/>
          </p:cNvSpPr>
          <p:nvPr/>
        </p:nvSpPr>
        <p:spPr bwMode="auto">
          <a:xfrm>
            <a:off x="5167313" y="127000"/>
            <a:ext cx="304800" cy="304800"/>
          </a:xfrm>
          <a:prstGeom prst="ellipse">
            <a:avLst/>
          </a:prstGeom>
          <a:pattFill prst="dkVert">
            <a:fgClr>
              <a:srgbClr val="CD0329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3683" name="Oval 1108" descr="Dark vertical"/>
          <p:cNvSpPr>
            <a:spLocks noChangeArrowheads="1"/>
          </p:cNvSpPr>
          <p:nvPr/>
        </p:nvSpPr>
        <p:spPr bwMode="auto">
          <a:xfrm>
            <a:off x="6694488" y="127000"/>
            <a:ext cx="304800" cy="304800"/>
          </a:xfrm>
          <a:prstGeom prst="ellipse">
            <a:avLst/>
          </a:prstGeom>
          <a:pattFill prst="dkVert">
            <a:fgClr>
              <a:srgbClr val="CD0329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3684" name="Oval 1108" descr="Dark vertical"/>
          <p:cNvSpPr>
            <a:spLocks noChangeArrowheads="1"/>
          </p:cNvSpPr>
          <p:nvPr/>
        </p:nvSpPr>
        <p:spPr bwMode="auto">
          <a:xfrm>
            <a:off x="5549900" y="127000"/>
            <a:ext cx="304800" cy="304800"/>
          </a:xfrm>
          <a:prstGeom prst="ellipse">
            <a:avLst/>
          </a:prstGeom>
          <a:pattFill prst="dkVert">
            <a:fgClr>
              <a:srgbClr val="CD0329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3685" name="Oval 1108" descr="Dark vertical"/>
          <p:cNvSpPr>
            <a:spLocks noChangeArrowheads="1"/>
          </p:cNvSpPr>
          <p:nvPr/>
        </p:nvSpPr>
        <p:spPr bwMode="auto">
          <a:xfrm>
            <a:off x="5930900" y="127000"/>
            <a:ext cx="304800" cy="304800"/>
          </a:xfrm>
          <a:prstGeom prst="ellipse">
            <a:avLst/>
          </a:prstGeom>
          <a:pattFill prst="dkVert">
            <a:fgClr>
              <a:srgbClr val="CD0329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3686" name="Oval 1108" descr="Dark vertical"/>
          <p:cNvSpPr>
            <a:spLocks noChangeArrowheads="1"/>
          </p:cNvSpPr>
          <p:nvPr/>
        </p:nvSpPr>
        <p:spPr bwMode="auto">
          <a:xfrm>
            <a:off x="6313488" y="127000"/>
            <a:ext cx="304800" cy="304800"/>
          </a:xfrm>
          <a:prstGeom prst="ellipse">
            <a:avLst/>
          </a:prstGeom>
          <a:pattFill prst="dkVert">
            <a:fgClr>
              <a:srgbClr val="CD0329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3687" name="Line 1121"/>
          <p:cNvSpPr>
            <a:spLocks noChangeShapeType="1"/>
          </p:cNvSpPr>
          <p:nvPr/>
        </p:nvSpPr>
        <p:spPr bwMode="auto">
          <a:xfrm flipH="1">
            <a:off x="6838950" y="384175"/>
            <a:ext cx="6350" cy="244475"/>
          </a:xfrm>
          <a:prstGeom prst="line">
            <a:avLst/>
          </a:prstGeom>
          <a:noFill/>
          <a:ln w="952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3688" name="Line 1121"/>
          <p:cNvSpPr>
            <a:spLocks noChangeShapeType="1"/>
          </p:cNvSpPr>
          <p:nvPr/>
        </p:nvSpPr>
        <p:spPr bwMode="auto">
          <a:xfrm flipH="1">
            <a:off x="4541838" y="384175"/>
            <a:ext cx="6350" cy="244475"/>
          </a:xfrm>
          <a:prstGeom prst="line">
            <a:avLst/>
          </a:prstGeom>
          <a:noFill/>
          <a:ln w="952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3689" name="Line 1121"/>
          <p:cNvSpPr>
            <a:spLocks noChangeShapeType="1"/>
          </p:cNvSpPr>
          <p:nvPr/>
        </p:nvSpPr>
        <p:spPr bwMode="auto">
          <a:xfrm flipH="1">
            <a:off x="4924425" y="384175"/>
            <a:ext cx="6350" cy="244475"/>
          </a:xfrm>
          <a:prstGeom prst="line">
            <a:avLst/>
          </a:prstGeom>
          <a:noFill/>
          <a:ln w="952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3690" name="Line 1121"/>
          <p:cNvSpPr>
            <a:spLocks noChangeShapeType="1"/>
          </p:cNvSpPr>
          <p:nvPr/>
        </p:nvSpPr>
        <p:spPr bwMode="auto">
          <a:xfrm flipH="1">
            <a:off x="5307013" y="384175"/>
            <a:ext cx="6350" cy="244475"/>
          </a:xfrm>
          <a:prstGeom prst="line">
            <a:avLst/>
          </a:prstGeom>
          <a:noFill/>
          <a:ln w="952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3691" name="Line 1121"/>
          <p:cNvSpPr>
            <a:spLocks noChangeShapeType="1"/>
          </p:cNvSpPr>
          <p:nvPr/>
        </p:nvSpPr>
        <p:spPr bwMode="auto">
          <a:xfrm flipH="1">
            <a:off x="5689600" y="384175"/>
            <a:ext cx="6350" cy="244475"/>
          </a:xfrm>
          <a:prstGeom prst="line">
            <a:avLst/>
          </a:prstGeom>
          <a:noFill/>
          <a:ln w="952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3692" name="Line 1121"/>
          <p:cNvSpPr>
            <a:spLocks noChangeShapeType="1"/>
          </p:cNvSpPr>
          <p:nvPr/>
        </p:nvSpPr>
        <p:spPr bwMode="auto">
          <a:xfrm flipH="1">
            <a:off x="6072188" y="384175"/>
            <a:ext cx="6350" cy="244475"/>
          </a:xfrm>
          <a:prstGeom prst="line">
            <a:avLst/>
          </a:prstGeom>
          <a:noFill/>
          <a:ln w="952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3693" name="Line 1121"/>
          <p:cNvSpPr>
            <a:spLocks noChangeShapeType="1"/>
          </p:cNvSpPr>
          <p:nvPr/>
        </p:nvSpPr>
        <p:spPr bwMode="auto">
          <a:xfrm flipH="1">
            <a:off x="6456363" y="384175"/>
            <a:ext cx="6350" cy="244475"/>
          </a:xfrm>
          <a:prstGeom prst="line">
            <a:avLst/>
          </a:prstGeom>
          <a:noFill/>
          <a:ln w="9525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143" name="Text Box 1070"/>
          <p:cNvSpPr txBox="1">
            <a:spLocks noChangeArrowheads="1"/>
          </p:cNvSpPr>
          <p:nvPr/>
        </p:nvSpPr>
        <p:spPr bwMode="auto">
          <a:xfrm>
            <a:off x="188152" y="4285838"/>
            <a:ext cx="2386884" cy="5693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1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500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anose="02070309020205020404" pitchFamily="49" charset="0"/>
                <a:ea typeface="MS PGothic" pitchFamily="34" charset="-128"/>
                <a:cs typeface="Courier New" panose="02070309020205020404" pitchFamily="49" charset="0"/>
              </a:rPr>
              <a:t>scoresFor</a:t>
            </a:r>
            <a:r>
              <a:rPr kumimoji="0" lang="en-US" sz="15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anose="02070309020205020404" pitchFamily="49" charset="0"/>
                <a:ea typeface="MS PGothic" pitchFamily="34" charset="-128"/>
                <a:cs typeface="Courier New" panose="02070309020205020404" pitchFamily="49" charset="0"/>
              </a:rPr>
              <a:t>(b)</a:t>
            </a:r>
            <a:r>
              <a:rPr kumimoji="0" lang="en-US" sz="15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MS PGothic" pitchFamily="34" charset="-128"/>
                <a:cs typeface="+mn-cs"/>
              </a:rPr>
              <a:t> </a:t>
            </a:r>
          </a:p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MS PGothic" pitchFamily="34" charset="-128"/>
                <a:cs typeface="+mn-cs"/>
              </a:rPr>
              <a:t>ox == 'O' and </a:t>
            </a:r>
            <a:r>
              <a:rPr kumimoji="0" lang="en-US" sz="16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MS PGothic" pitchFamily="34" charset="-128"/>
                <a:cs typeface="+mn-cs"/>
              </a:rPr>
              <a:t>ply == 1</a:t>
            </a:r>
            <a:endParaRPr kumimoji="0" lang="en-US" sz="16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144" name="Text Box 1070"/>
          <p:cNvSpPr txBox="1">
            <a:spLocks noChangeArrowheads="1"/>
          </p:cNvSpPr>
          <p:nvPr/>
        </p:nvSpPr>
        <p:spPr bwMode="auto">
          <a:xfrm>
            <a:off x="188152" y="5193118"/>
            <a:ext cx="2386884" cy="5693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1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500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anose="02070309020205020404" pitchFamily="49" charset="0"/>
                <a:ea typeface="MS PGothic" pitchFamily="34" charset="-128"/>
                <a:cs typeface="Courier New" panose="02070309020205020404" pitchFamily="49" charset="0"/>
              </a:rPr>
              <a:t>scoresFor</a:t>
            </a:r>
            <a:r>
              <a:rPr kumimoji="0" lang="en-US" sz="15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anose="02070309020205020404" pitchFamily="49" charset="0"/>
                <a:ea typeface="MS PGothic" pitchFamily="34" charset="-128"/>
                <a:cs typeface="Courier New" panose="02070309020205020404" pitchFamily="49" charset="0"/>
              </a:rPr>
              <a:t>(b)</a:t>
            </a:r>
            <a:r>
              <a:rPr kumimoji="0" lang="en-US" sz="15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MS PGothic" pitchFamily="34" charset="-128"/>
                <a:cs typeface="+mn-cs"/>
              </a:rPr>
              <a:t> </a:t>
            </a:r>
          </a:p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MS PGothic" pitchFamily="34" charset="-128"/>
                <a:cs typeface="+mn-cs"/>
              </a:rPr>
              <a:t>ox == 'O'</a:t>
            </a:r>
            <a:r>
              <a:rPr kumimoji="0" lang="en-US" sz="16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MS PGothic" pitchFamily="34" charset="-128"/>
                <a:cs typeface="+mn-cs"/>
              </a:rPr>
              <a:t> </a:t>
            </a:r>
            <a:r>
              <a:rPr kumimoji="0" lang="en-US" sz="16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MS PGothic" pitchFamily="34" charset="-128"/>
                <a:cs typeface="+mn-cs"/>
              </a:rPr>
              <a:t>and </a:t>
            </a:r>
            <a:r>
              <a:rPr kumimoji="0" lang="en-US" sz="16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MS PGothic" pitchFamily="34" charset="-128"/>
                <a:cs typeface="+mn-cs"/>
              </a:rPr>
              <a:t>ply == 2</a:t>
            </a:r>
            <a:endParaRPr kumimoji="0" lang="en-US" sz="16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145" name="Text Box 1070"/>
          <p:cNvSpPr txBox="1">
            <a:spLocks noChangeArrowheads="1"/>
          </p:cNvSpPr>
          <p:nvPr/>
        </p:nvSpPr>
        <p:spPr bwMode="auto">
          <a:xfrm>
            <a:off x="188152" y="6100399"/>
            <a:ext cx="2386884" cy="5693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1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500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anose="02070309020205020404" pitchFamily="49" charset="0"/>
                <a:ea typeface="MS PGothic" pitchFamily="34" charset="-128"/>
                <a:cs typeface="Courier New" panose="02070309020205020404" pitchFamily="49" charset="0"/>
              </a:rPr>
              <a:t>scoresFor</a:t>
            </a:r>
            <a:r>
              <a:rPr kumimoji="0" lang="en-US" sz="15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anose="02070309020205020404" pitchFamily="49" charset="0"/>
                <a:ea typeface="MS PGothic" pitchFamily="34" charset="-128"/>
                <a:cs typeface="Courier New" panose="02070309020205020404" pitchFamily="49" charset="0"/>
              </a:rPr>
              <a:t>(b)</a:t>
            </a:r>
            <a:r>
              <a:rPr kumimoji="0" lang="en-US" sz="15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MS PGothic" pitchFamily="34" charset="-128"/>
                <a:cs typeface="+mn-cs"/>
              </a:rPr>
              <a:t> </a:t>
            </a:r>
          </a:p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MS PGothic" pitchFamily="34" charset="-128"/>
                <a:cs typeface="+mn-cs"/>
              </a:rPr>
              <a:t>ox == 'O' and </a:t>
            </a:r>
            <a:r>
              <a:rPr kumimoji="0" lang="en-US" sz="16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MS PGothic" pitchFamily="34" charset="-128"/>
                <a:cs typeface="+mn-cs"/>
              </a:rPr>
              <a:t>ply == 3</a:t>
            </a:r>
            <a:endParaRPr kumimoji="0" lang="en-US" sz="16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138" name="Rectangle 1"/>
          <p:cNvSpPr>
            <a:spLocks noChangeArrowheads="1"/>
          </p:cNvSpPr>
          <p:nvPr/>
        </p:nvSpPr>
        <p:spPr bwMode="auto">
          <a:xfrm rot="21097950">
            <a:off x="220282" y="249396"/>
            <a:ext cx="1520033" cy="40011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  <a:extLst/>
        </p:spPr>
        <p:txBody>
          <a:bodyPr wrap="none"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 smtClean="0">
                <a:ln>
                  <a:noFill/>
                </a:ln>
                <a:solidFill>
                  <a:srgbClr val="FFFFFF">
                    <a:lumMod val="65000"/>
                  </a:srgbClr>
                </a:solidFill>
                <a:effectLst/>
                <a:uLnTx/>
                <a:uFillTx/>
                <a:latin typeface="Calibri" pitchFamily="34" charset="0"/>
                <a:ea typeface="MS PGothic" pitchFamily="34" charset="-128"/>
                <a:cs typeface="+mn-cs"/>
              </a:rPr>
              <a:t>So many ply!</a:t>
            </a: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srgbClr val="FFFFFF">
                  <a:lumMod val="65000"/>
                </a:srgbClr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139" name="Line 1143"/>
          <p:cNvSpPr>
            <a:spLocks noChangeShapeType="1"/>
          </p:cNvSpPr>
          <p:nvPr/>
        </p:nvSpPr>
        <p:spPr bwMode="auto">
          <a:xfrm flipV="1">
            <a:off x="6888163" y="2535239"/>
            <a:ext cx="400050" cy="13811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140" name="Text Box 1112"/>
          <p:cNvSpPr txBox="1">
            <a:spLocks noChangeArrowheads="1"/>
          </p:cNvSpPr>
          <p:nvPr/>
        </p:nvSpPr>
        <p:spPr bwMode="auto">
          <a:xfrm>
            <a:off x="1164351" y="2638060"/>
            <a:ext cx="3200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urier New" pitchFamily="49" charset="0"/>
                <a:ea typeface="MS PGothic" pitchFamily="34" charset="-128"/>
                <a:cs typeface="+mn-cs"/>
              </a:rPr>
              <a:t>b42</a:t>
            </a:r>
            <a:endParaRPr kumimoji="0" lang="en-US" sz="10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urier New" pitchFamily="49" charset="0"/>
              <a:ea typeface="MS PGothic" pitchFamily="34" charset="-128"/>
              <a:cs typeface="+mn-cs"/>
            </a:endParaRPr>
          </a:p>
        </p:txBody>
      </p:sp>
      <p:sp>
        <p:nvSpPr>
          <p:cNvPr id="2" name="TextBox 1"/>
          <p:cNvSpPr txBox="1"/>
          <p:nvPr/>
        </p:nvSpPr>
        <p:spPr>
          <a:xfrm>
            <a:off x="3002082" y="3457425"/>
            <a:ext cx="45878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rgbClr val="FF0000"/>
                </a:solidFill>
              </a:rPr>
              <a:t>-1</a:t>
            </a:r>
            <a:endParaRPr lang="en-US" b="1" dirty="0">
              <a:solidFill>
                <a:srgbClr val="FF0000"/>
              </a:solidFill>
            </a:endParaRPr>
          </a:p>
        </p:txBody>
      </p:sp>
      <p:sp>
        <p:nvSpPr>
          <p:cNvPr id="141" name="TextBox 140"/>
          <p:cNvSpPr txBox="1"/>
          <p:nvPr/>
        </p:nvSpPr>
        <p:spPr>
          <a:xfrm>
            <a:off x="3822357" y="3457425"/>
            <a:ext cx="52770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rgbClr val="FF0000"/>
                </a:solidFill>
              </a:rPr>
              <a:t>50</a:t>
            </a:r>
            <a:endParaRPr lang="en-US" b="1" dirty="0">
              <a:solidFill>
                <a:srgbClr val="FF0000"/>
              </a:solidFill>
            </a:endParaRPr>
          </a:p>
        </p:txBody>
      </p:sp>
      <p:sp>
        <p:nvSpPr>
          <p:cNvPr id="142" name="TextBox 141"/>
          <p:cNvSpPr txBox="1"/>
          <p:nvPr/>
        </p:nvSpPr>
        <p:spPr>
          <a:xfrm>
            <a:off x="4639476" y="3457425"/>
            <a:ext cx="52770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rgbClr val="FF0000"/>
                </a:solidFill>
              </a:rPr>
              <a:t>50</a:t>
            </a:r>
            <a:endParaRPr lang="en-US" b="1" dirty="0">
              <a:solidFill>
                <a:srgbClr val="FF0000"/>
              </a:solidFill>
            </a:endParaRPr>
          </a:p>
        </p:txBody>
      </p:sp>
      <p:sp>
        <p:nvSpPr>
          <p:cNvPr id="146" name="TextBox 145"/>
          <p:cNvSpPr txBox="1"/>
          <p:nvPr/>
        </p:nvSpPr>
        <p:spPr>
          <a:xfrm>
            <a:off x="5470310" y="3457425"/>
            <a:ext cx="52770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rgbClr val="FF0000"/>
                </a:solidFill>
              </a:rPr>
              <a:t>50</a:t>
            </a:r>
            <a:endParaRPr lang="en-US" b="1" dirty="0">
              <a:solidFill>
                <a:srgbClr val="FF0000"/>
              </a:solidFill>
            </a:endParaRPr>
          </a:p>
        </p:txBody>
      </p:sp>
      <p:sp>
        <p:nvSpPr>
          <p:cNvPr id="147" name="TextBox 146"/>
          <p:cNvSpPr txBox="1"/>
          <p:nvPr/>
        </p:nvSpPr>
        <p:spPr>
          <a:xfrm>
            <a:off x="6287429" y="3457425"/>
            <a:ext cx="52770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rgbClr val="FF0000"/>
                </a:solidFill>
              </a:rPr>
              <a:t>50</a:t>
            </a:r>
            <a:endParaRPr lang="en-US" b="1" dirty="0">
              <a:solidFill>
                <a:srgbClr val="FF0000"/>
              </a:solidFill>
            </a:endParaRPr>
          </a:p>
        </p:txBody>
      </p:sp>
      <p:sp>
        <p:nvSpPr>
          <p:cNvPr id="148" name="TextBox 147"/>
          <p:cNvSpPr txBox="1"/>
          <p:nvPr/>
        </p:nvSpPr>
        <p:spPr>
          <a:xfrm>
            <a:off x="7143063" y="3457425"/>
            <a:ext cx="52770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rgbClr val="FF0000"/>
                </a:solidFill>
              </a:rPr>
              <a:t>50</a:t>
            </a:r>
            <a:endParaRPr lang="en-US" b="1" dirty="0">
              <a:solidFill>
                <a:srgbClr val="FF0000"/>
              </a:solidFill>
            </a:endParaRPr>
          </a:p>
        </p:txBody>
      </p:sp>
      <p:sp>
        <p:nvSpPr>
          <p:cNvPr id="149" name="TextBox 148"/>
          <p:cNvSpPr txBox="1"/>
          <p:nvPr/>
        </p:nvSpPr>
        <p:spPr>
          <a:xfrm>
            <a:off x="7960182" y="3457425"/>
            <a:ext cx="52770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rgbClr val="FF0000"/>
                </a:solidFill>
              </a:rPr>
              <a:t>50</a:t>
            </a:r>
            <a:endParaRPr lang="en-US" b="1" dirty="0">
              <a:solidFill>
                <a:srgbClr val="FF0000"/>
              </a:solidFill>
            </a:endParaRPr>
          </a:p>
        </p:txBody>
      </p:sp>
      <p:sp>
        <p:nvSpPr>
          <p:cNvPr id="150" name="TextBox 149"/>
          <p:cNvSpPr txBox="1"/>
          <p:nvPr/>
        </p:nvSpPr>
        <p:spPr>
          <a:xfrm>
            <a:off x="3004127" y="4351636"/>
            <a:ext cx="45878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rgbClr val="FF0000"/>
                </a:solidFill>
              </a:rPr>
              <a:t>-1</a:t>
            </a:r>
            <a:endParaRPr lang="en-US" b="1" dirty="0">
              <a:solidFill>
                <a:srgbClr val="FF0000"/>
              </a:solidFill>
            </a:endParaRPr>
          </a:p>
        </p:txBody>
      </p:sp>
      <p:sp>
        <p:nvSpPr>
          <p:cNvPr id="151" name="TextBox 150"/>
          <p:cNvSpPr txBox="1"/>
          <p:nvPr/>
        </p:nvSpPr>
        <p:spPr>
          <a:xfrm>
            <a:off x="3824402" y="4351636"/>
            <a:ext cx="52770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rgbClr val="FF0000"/>
                </a:solidFill>
              </a:rPr>
              <a:t>50</a:t>
            </a:r>
            <a:endParaRPr lang="en-US" b="1" dirty="0">
              <a:solidFill>
                <a:srgbClr val="FF0000"/>
              </a:solidFill>
            </a:endParaRPr>
          </a:p>
        </p:txBody>
      </p:sp>
      <p:sp>
        <p:nvSpPr>
          <p:cNvPr id="152" name="TextBox 151"/>
          <p:cNvSpPr txBox="1"/>
          <p:nvPr/>
        </p:nvSpPr>
        <p:spPr>
          <a:xfrm>
            <a:off x="4641521" y="4351636"/>
            <a:ext cx="52770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rgbClr val="FF0000"/>
                </a:solidFill>
              </a:rPr>
              <a:t>50</a:t>
            </a:r>
            <a:endParaRPr lang="en-US" b="1" dirty="0">
              <a:solidFill>
                <a:srgbClr val="FF0000"/>
              </a:solidFill>
            </a:endParaRPr>
          </a:p>
        </p:txBody>
      </p:sp>
      <p:sp>
        <p:nvSpPr>
          <p:cNvPr id="153" name="TextBox 152"/>
          <p:cNvSpPr txBox="1"/>
          <p:nvPr/>
        </p:nvSpPr>
        <p:spPr>
          <a:xfrm>
            <a:off x="5409127" y="4376350"/>
            <a:ext cx="612668" cy="400110"/>
          </a:xfrm>
          <a:prstGeom prst="rect">
            <a:avLst/>
          </a:prstGeom>
          <a:solidFill>
            <a:srgbClr val="FF0000"/>
          </a:solidFill>
        </p:spPr>
        <p:txBody>
          <a:bodyPr wrap="none" rtlCol="0">
            <a:spAutoFit/>
          </a:bodyPr>
          <a:lstStyle/>
          <a:p>
            <a:r>
              <a:rPr lang="en-US" sz="2000" b="1" dirty="0" smtClean="0">
                <a:solidFill>
                  <a:schemeClr val="bg1">
                    <a:lumMod val="95000"/>
                  </a:schemeClr>
                </a:solidFill>
              </a:rPr>
              <a:t>100</a:t>
            </a:r>
            <a:endParaRPr lang="en-US" sz="2000" b="1" dirty="0">
              <a:solidFill>
                <a:schemeClr val="bg1">
                  <a:lumMod val="95000"/>
                </a:schemeClr>
              </a:solidFill>
            </a:endParaRPr>
          </a:p>
        </p:txBody>
      </p:sp>
      <p:sp>
        <p:nvSpPr>
          <p:cNvPr id="154" name="TextBox 153"/>
          <p:cNvSpPr txBox="1"/>
          <p:nvPr/>
        </p:nvSpPr>
        <p:spPr>
          <a:xfrm>
            <a:off x="6289474" y="4351636"/>
            <a:ext cx="52770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rgbClr val="FF0000"/>
                </a:solidFill>
              </a:rPr>
              <a:t>50</a:t>
            </a:r>
            <a:endParaRPr lang="en-US" b="1" dirty="0">
              <a:solidFill>
                <a:srgbClr val="FF0000"/>
              </a:solidFill>
            </a:endParaRPr>
          </a:p>
        </p:txBody>
      </p:sp>
      <p:sp>
        <p:nvSpPr>
          <p:cNvPr id="155" name="TextBox 154"/>
          <p:cNvSpPr txBox="1"/>
          <p:nvPr/>
        </p:nvSpPr>
        <p:spPr>
          <a:xfrm>
            <a:off x="7145108" y="4351636"/>
            <a:ext cx="52770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rgbClr val="FF0000"/>
                </a:solidFill>
              </a:rPr>
              <a:t>50</a:t>
            </a:r>
            <a:endParaRPr lang="en-US" b="1" dirty="0">
              <a:solidFill>
                <a:srgbClr val="FF0000"/>
              </a:solidFill>
            </a:endParaRPr>
          </a:p>
        </p:txBody>
      </p:sp>
      <p:sp>
        <p:nvSpPr>
          <p:cNvPr id="156" name="TextBox 155"/>
          <p:cNvSpPr txBox="1"/>
          <p:nvPr/>
        </p:nvSpPr>
        <p:spPr>
          <a:xfrm>
            <a:off x="7962227" y="4351636"/>
            <a:ext cx="52770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rgbClr val="FF0000"/>
                </a:solidFill>
              </a:rPr>
              <a:t>50</a:t>
            </a:r>
            <a:endParaRPr lang="en-US" b="1" dirty="0">
              <a:solidFill>
                <a:srgbClr val="FF0000"/>
              </a:solidFill>
            </a:endParaRPr>
          </a:p>
        </p:txBody>
      </p:sp>
      <p:sp>
        <p:nvSpPr>
          <p:cNvPr id="157" name="TextBox 156"/>
          <p:cNvSpPr txBox="1"/>
          <p:nvPr/>
        </p:nvSpPr>
        <p:spPr>
          <a:xfrm>
            <a:off x="3008871" y="5304821"/>
            <a:ext cx="45878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rgbClr val="FF0000"/>
                </a:solidFill>
              </a:rPr>
              <a:t>-1</a:t>
            </a:r>
            <a:endParaRPr lang="en-US" b="1" dirty="0">
              <a:solidFill>
                <a:srgbClr val="FF0000"/>
              </a:solidFill>
            </a:endParaRPr>
          </a:p>
        </p:txBody>
      </p:sp>
      <p:sp>
        <p:nvSpPr>
          <p:cNvPr id="158" name="TextBox 157"/>
          <p:cNvSpPr txBox="1"/>
          <p:nvPr/>
        </p:nvSpPr>
        <p:spPr>
          <a:xfrm>
            <a:off x="3890931" y="5304821"/>
            <a:ext cx="356188" cy="461665"/>
          </a:xfrm>
          <a:prstGeom prst="rect">
            <a:avLst/>
          </a:prstGeom>
          <a:solidFill>
            <a:srgbClr val="C00000"/>
          </a:solidFill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chemeClr val="bg1">
                    <a:lumMod val="75000"/>
                  </a:schemeClr>
                </a:solidFill>
              </a:rPr>
              <a:t>0</a:t>
            </a:r>
            <a:endParaRPr lang="en-US" b="1" dirty="0">
              <a:solidFill>
                <a:schemeClr val="bg1">
                  <a:lumMod val="75000"/>
                </a:schemeClr>
              </a:solidFill>
            </a:endParaRPr>
          </a:p>
        </p:txBody>
      </p:sp>
      <p:sp>
        <p:nvSpPr>
          <p:cNvPr id="159" name="TextBox 158"/>
          <p:cNvSpPr txBox="1"/>
          <p:nvPr/>
        </p:nvSpPr>
        <p:spPr>
          <a:xfrm>
            <a:off x="4708050" y="5304821"/>
            <a:ext cx="356188" cy="461665"/>
          </a:xfrm>
          <a:prstGeom prst="rect">
            <a:avLst/>
          </a:prstGeom>
          <a:solidFill>
            <a:srgbClr val="C00000"/>
          </a:solidFill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chemeClr val="bg1">
                    <a:lumMod val="75000"/>
                  </a:schemeClr>
                </a:solidFill>
              </a:rPr>
              <a:t>0</a:t>
            </a:r>
            <a:endParaRPr lang="en-US" b="1" dirty="0">
              <a:solidFill>
                <a:schemeClr val="bg1">
                  <a:lumMod val="75000"/>
                </a:schemeClr>
              </a:solidFill>
            </a:endParaRPr>
          </a:p>
        </p:txBody>
      </p:sp>
      <p:sp>
        <p:nvSpPr>
          <p:cNvPr id="161" name="TextBox 160"/>
          <p:cNvSpPr txBox="1"/>
          <p:nvPr/>
        </p:nvSpPr>
        <p:spPr>
          <a:xfrm>
            <a:off x="6356003" y="5304821"/>
            <a:ext cx="356188" cy="461665"/>
          </a:xfrm>
          <a:prstGeom prst="rect">
            <a:avLst/>
          </a:prstGeom>
          <a:solidFill>
            <a:srgbClr val="C00000"/>
          </a:solidFill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chemeClr val="bg1">
                    <a:lumMod val="75000"/>
                  </a:schemeClr>
                </a:solidFill>
              </a:rPr>
              <a:t>0</a:t>
            </a:r>
            <a:endParaRPr lang="en-US" b="1" dirty="0">
              <a:solidFill>
                <a:schemeClr val="bg1">
                  <a:lumMod val="75000"/>
                </a:schemeClr>
              </a:solidFill>
            </a:endParaRPr>
          </a:p>
        </p:txBody>
      </p:sp>
      <p:sp>
        <p:nvSpPr>
          <p:cNvPr id="162" name="TextBox 161"/>
          <p:cNvSpPr txBox="1"/>
          <p:nvPr/>
        </p:nvSpPr>
        <p:spPr>
          <a:xfrm>
            <a:off x="7211637" y="5304821"/>
            <a:ext cx="356188" cy="461665"/>
          </a:xfrm>
          <a:prstGeom prst="rect">
            <a:avLst/>
          </a:prstGeom>
          <a:solidFill>
            <a:srgbClr val="C00000"/>
          </a:solidFill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chemeClr val="bg1">
                    <a:lumMod val="75000"/>
                  </a:schemeClr>
                </a:solidFill>
              </a:rPr>
              <a:t>0</a:t>
            </a:r>
            <a:endParaRPr lang="en-US" b="1" dirty="0">
              <a:solidFill>
                <a:schemeClr val="bg1">
                  <a:lumMod val="75000"/>
                </a:schemeClr>
              </a:solidFill>
            </a:endParaRPr>
          </a:p>
        </p:txBody>
      </p:sp>
      <p:sp>
        <p:nvSpPr>
          <p:cNvPr id="163" name="TextBox 162"/>
          <p:cNvSpPr txBox="1"/>
          <p:nvPr/>
        </p:nvSpPr>
        <p:spPr>
          <a:xfrm>
            <a:off x="7966971" y="5304821"/>
            <a:ext cx="52770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rgbClr val="FF0000"/>
                </a:solidFill>
              </a:rPr>
              <a:t>50</a:t>
            </a:r>
            <a:endParaRPr lang="en-US" b="1" dirty="0">
              <a:solidFill>
                <a:srgbClr val="FF0000"/>
              </a:solidFill>
            </a:endParaRPr>
          </a:p>
        </p:txBody>
      </p:sp>
      <p:sp>
        <p:nvSpPr>
          <p:cNvPr id="164" name="TextBox 163"/>
          <p:cNvSpPr txBox="1"/>
          <p:nvPr/>
        </p:nvSpPr>
        <p:spPr>
          <a:xfrm>
            <a:off x="3008871" y="6241877"/>
            <a:ext cx="45878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rgbClr val="FF0000"/>
                </a:solidFill>
              </a:rPr>
              <a:t>-1</a:t>
            </a:r>
            <a:endParaRPr lang="en-US" b="1" dirty="0">
              <a:solidFill>
                <a:srgbClr val="FF0000"/>
              </a:solidFill>
            </a:endParaRPr>
          </a:p>
        </p:txBody>
      </p:sp>
      <p:sp>
        <p:nvSpPr>
          <p:cNvPr id="165" name="TextBox 164"/>
          <p:cNvSpPr txBox="1"/>
          <p:nvPr/>
        </p:nvSpPr>
        <p:spPr>
          <a:xfrm>
            <a:off x="3890931" y="6241877"/>
            <a:ext cx="356188" cy="461665"/>
          </a:xfrm>
          <a:prstGeom prst="rect">
            <a:avLst/>
          </a:prstGeom>
          <a:solidFill>
            <a:srgbClr val="C00000"/>
          </a:solidFill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chemeClr val="bg1">
                    <a:lumMod val="75000"/>
                  </a:schemeClr>
                </a:solidFill>
              </a:rPr>
              <a:t>0</a:t>
            </a:r>
            <a:endParaRPr lang="en-US" b="1" dirty="0">
              <a:solidFill>
                <a:schemeClr val="bg1">
                  <a:lumMod val="75000"/>
                </a:schemeClr>
              </a:solidFill>
            </a:endParaRPr>
          </a:p>
        </p:txBody>
      </p:sp>
      <p:sp>
        <p:nvSpPr>
          <p:cNvPr id="166" name="TextBox 165"/>
          <p:cNvSpPr txBox="1"/>
          <p:nvPr/>
        </p:nvSpPr>
        <p:spPr>
          <a:xfrm>
            <a:off x="4708050" y="6241877"/>
            <a:ext cx="356188" cy="461665"/>
          </a:xfrm>
          <a:prstGeom prst="rect">
            <a:avLst/>
          </a:prstGeom>
          <a:solidFill>
            <a:srgbClr val="C00000"/>
          </a:solidFill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chemeClr val="bg1">
                    <a:lumMod val="75000"/>
                  </a:schemeClr>
                </a:solidFill>
              </a:rPr>
              <a:t>0</a:t>
            </a:r>
            <a:endParaRPr lang="en-US" b="1" dirty="0">
              <a:solidFill>
                <a:schemeClr val="bg1">
                  <a:lumMod val="75000"/>
                </a:schemeClr>
              </a:solidFill>
            </a:endParaRPr>
          </a:p>
        </p:txBody>
      </p:sp>
      <p:sp>
        <p:nvSpPr>
          <p:cNvPr id="168" name="TextBox 167"/>
          <p:cNvSpPr txBox="1"/>
          <p:nvPr/>
        </p:nvSpPr>
        <p:spPr>
          <a:xfrm>
            <a:off x="6356003" y="6241877"/>
            <a:ext cx="356188" cy="461665"/>
          </a:xfrm>
          <a:prstGeom prst="rect">
            <a:avLst/>
          </a:prstGeom>
          <a:solidFill>
            <a:srgbClr val="C00000"/>
          </a:solidFill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chemeClr val="bg1">
                    <a:lumMod val="75000"/>
                  </a:schemeClr>
                </a:solidFill>
              </a:rPr>
              <a:t>0</a:t>
            </a:r>
            <a:endParaRPr lang="en-US" b="1" dirty="0">
              <a:solidFill>
                <a:schemeClr val="bg1">
                  <a:lumMod val="75000"/>
                </a:schemeClr>
              </a:solidFill>
            </a:endParaRPr>
          </a:p>
        </p:txBody>
      </p:sp>
      <p:sp>
        <p:nvSpPr>
          <p:cNvPr id="169" name="TextBox 168"/>
          <p:cNvSpPr txBox="1"/>
          <p:nvPr/>
        </p:nvSpPr>
        <p:spPr>
          <a:xfrm>
            <a:off x="7211637" y="6241877"/>
            <a:ext cx="356188" cy="461665"/>
          </a:xfrm>
          <a:prstGeom prst="rect">
            <a:avLst/>
          </a:prstGeom>
          <a:solidFill>
            <a:srgbClr val="C00000"/>
          </a:solidFill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chemeClr val="bg1">
                    <a:lumMod val="75000"/>
                  </a:schemeClr>
                </a:solidFill>
              </a:rPr>
              <a:t>0</a:t>
            </a:r>
            <a:endParaRPr lang="en-US" b="1" dirty="0">
              <a:solidFill>
                <a:schemeClr val="bg1">
                  <a:lumMod val="75000"/>
                </a:schemeClr>
              </a:solidFill>
            </a:endParaRPr>
          </a:p>
        </p:txBody>
      </p:sp>
      <p:sp>
        <p:nvSpPr>
          <p:cNvPr id="171" name="TextBox 170"/>
          <p:cNvSpPr txBox="1"/>
          <p:nvPr/>
        </p:nvSpPr>
        <p:spPr>
          <a:xfrm>
            <a:off x="5413740" y="5330324"/>
            <a:ext cx="612668" cy="400110"/>
          </a:xfrm>
          <a:prstGeom prst="rect">
            <a:avLst/>
          </a:prstGeom>
          <a:solidFill>
            <a:srgbClr val="FF0000"/>
          </a:solidFill>
        </p:spPr>
        <p:txBody>
          <a:bodyPr wrap="none" rtlCol="0">
            <a:spAutoFit/>
          </a:bodyPr>
          <a:lstStyle/>
          <a:p>
            <a:r>
              <a:rPr lang="en-US" sz="2000" b="1" dirty="0" smtClean="0">
                <a:solidFill>
                  <a:schemeClr val="bg1">
                    <a:lumMod val="95000"/>
                  </a:schemeClr>
                </a:solidFill>
              </a:rPr>
              <a:t>100</a:t>
            </a:r>
            <a:endParaRPr lang="en-US" sz="2000" b="1" dirty="0">
              <a:solidFill>
                <a:schemeClr val="bg1">
                  <a:lumMod val="95000"/>
                </a:schemeClr>
              </a:solidFill>
            </a:endParaRPr>
          </a:p>
        </p:txBody>
      </p:sp>
      <p:sp>
        <p:nvSpPr>
          <p:cNvPr id="172" name="TextBox 171"/>
          <p:cNvSpPr txBox="1"/>
          <p:nvPr/>
        </p:nvSpPr>
        <p:spPr>
          <a:xfrm>
            <a:off x="5410200" y="6280776"/>
            <a:ext cx="612668" cy="400110"/>
          </a:xfrm>
          <a:prstGeom prst="rect">
            <a:avLst/>
          </a:prstGeom>
          <a:solidFill>
            <a:srgbClr val="FF0000"/>
          </a:solidFill>
        </p:spPr>
        <p:txBody>
          <a:bodyPr wrap="none" rtlCol="0">
            <a:spAutoFit/>
          </a:bodyPr>
          <a:lstStyle/>
          <a:p>
            <a:r>
              <a:rPr lang="en-US" sz="2000" b="1" dirty="0" smtClean="0">
                <a:solidFill>
                  <a:schemeClr val="bg1">
                    <a:lumMod val="95000"/>
                  </a:schemeClr>
                </a:solidFill>
              </a:rPr>
              <a:t>100</a:t>
            </a:r>
            <a:endParaRPr lang="en-US" sz="2000" b="1" dirty="0">
              <a:solidFill>
                <a:schemeClr val="bg1">
                  <a:lumMod val="95000"/>
                </a:schemeClr>
              </a:solidFill>
            </a:endParaRPr>
          </a:p>
        </p:txBody>
      </p:sp>
      <p:sp>
        <p:nvSpPr>
          <p:cNvPr id="173" name="TextBox 172"/>
          <p:cNvSpPr txBox="1"/>
          <p:nvPr/>
        </p:nvSpPr>
        <p:spPr>
          <a:xfrm>
            <a:off x="8580066" y="5715942"/>
            <a:ext cx="37221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/>
              <a:t>?</a:t>
            </a:r>
            <a:endParaRPr lang="en-US" b="1" dirty="0"/>
          </a:p>
        </p:txBody>
      </p:sp>
      <p:cxnSp>
        <p:nvCxnSpPr>
          <p:cNvPr id="4" name="Straight Arrow Connector 3"/>
          <p:cNvCxnSpPr/>
          <p:nvPr/>
        </p:nvCxnSpPr>
        <p:spPr bwMode="auto">
          <a:xfrm flipH="1">
            <a:off x="8544821" y="6099175"/>
            <a:ext cx="126764" cy="285917"/>
          </a:xfrm>
          <a:prstGeom prst="straightConnector1">
            <a:avLst/>
          </a:prstGeom>
          <a:solidFill>
            <a:schemeClr val="accent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triangle"/>
          </a:ln>
          <a:effectLst/>
        </p:spPr>
      </p:cxn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" name="Ink 2"/>
              <p14:cNvContentPartPr/>
              <p14:nvPr/>
            </p14:nvContentPartPr>
            <p14:xfrm>
              <a:off x="4257360" y="651240"/>
              <a:ext cx="4246200" cy="6010200"/>
            </p14:xfrm>
          </p:contentPart>
        </mc:Choice>
        <mc:Fallback xmlns="">
          <p:pic>
            <p:nvPicPr>
              <p:cNvPr id="3" name="Ink 2"/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241160" y="634680"/>
                <a:ext cx="4278960" cy="60433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74068312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6" name="Text Box 49"/>
          <p:cNvSpPr txBox="1">
            <a:spLocks noChangeArrowheads="1"/>
          </p:cNvSpPr>
          <p:nvPr/>
        </p:nvSpPr>
        <p:spPr bwMode="auto">
          <a:xfrm>
            <a:off x="304800" y="152400"/>
            <a:ext cx="7239000" cy="707886"/>
          </a:xfrm>
          <a:prstGeom prst="rect">
            <a:avLst/>
          </a:prstGeom>
          <a:solidFill>
            <a:schemeClr val="bg1"/>
          </a:solidFill>
          <a:ln>
            <a:noFill/>
          </a:ln>
          <a:extLst/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4000" i="1" dirty="0" smtClean="0">
                <a:solidFill>
                  <a:srgbClr val="000000"/>
                </a:solidFill>
                <a:latin typeface="Cambria" pitchFamily="18" charset="0"/>
              </a:rPr>
              <a:t>Other </a:t>
            </a:r>
            <a:r>
              <a:rPr lang="en-US" sz="4000" i="1" dirty="0" err="1" smtClean="0">
                <a:solidFill>
                  <a:srgbClr val="000000"/>
                </a:solidFill>
                <a:latin typeface="Cambria" pitchFamily="18" charset="0"/>
              </a:rPr>
              <a:t>GlowScript</a:t>
            </a:r>
            <a:r>
              <a:rPr lang="en-US" sz="4000" i="1" dirty="0" smtClean="0">
                <a:solidFill>
                  <a:srgbClr val="000000"/>
                </a:solidFill>
                <a:latin typeface="Cambria" pitchFamily="18" charset="0"/>
              </a:rPr>
              <a:t> examples...</a:t>
            </a:r>
            <a:endParaRPr lang="en-US" sz="4000" i="1" dirty="0">
              <a:solidFill>
                <a:srgbClr val="000000"/>
              </a:solidFill>
              <a:latin typeface="Cambria" pitchFamily="18" charset="0"/>
            </a:endParaRPr>
          </a:p>
        </p:txBody>
      </p:sp>
      <p:pic>
        <p:nvPicPr>
          <p:cNvPr id="5" name="Picture 4"/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4166" t="47778" r="39167" b="8889"/>
          <a:stretch/>
        </p:blipFill>
        <p:spPr>
          <a:xfrm>
            <a:off x="3292231" y="1143000"/>
            <a:ext cx="5470769" cy="3810000"/>
          </a:xfrm>
          <a:prstGeom prst="rect">
            <a:avLst/>
          </a:prstGeom>
        </p:spPr>
      </p:pic>
      <p:sp>
        <p:nvSpPr>
          <p:cNvPr id="7" name="Down Arrow 6"/>
          <p:cNvSpPr/>
          <p:nvPr/>
        </p:nvSpPr>
        <p:spPr bwMode="auto">
          <a:xfrm rot="2446640">
            <a:off x="7267832" y="1426869"/>
            <a:ext cx="685800" cy="762000"/>
          </a:xfrm>
          <a:prstGeom prst="downArrow">
            <a:avLst/>
          </a:prstGeom>
          <a:solidFill>
            <a:schemeClr val="bg1">
              <a:lumMod val="85000"/>
            </a:schemeClr>
          </a:solidFill>
          <a:ln w="952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itchFamily="-106" charset="0"/>
              <a:ea typeface="ＭＳ Ｐゴシック" pitchFamily="-106" charset="-128"/>
              <a:cs typeface="ＭＳ Ｐゴシック" pitchFamily="-106" charset="-128"/>
            </a:endParaRPr>
          </a:p>
        </p:txBody>
      </p:sp>
      <p:sp>
        <p:nvSpPr>
          <p:cNvPr id="15" name="Down Arrow 14"/>
          <p:cNvSpPr/>
          <p:nvPr/>
        </p:nvSpPr>
        <p:spPr bwMode="auto">
          <a:xfrm rot="2446640">
            <a:off x="3915032" y="2667000"/>
            <a:ext cx="685800" cy="762000"/>
          </a:xfrm>
          <a:prstGeom prst="downArrow">
            <a:avLst/>
          </a:prstGeom>
          <a:solidFill>
            <a:schemeClr val="bg1">
              <a:lumMod val="85000"/>
            </a:schemeClr>
          </a:solidFill>
          <a:ln w="952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itchFamily="-106" charset="0"/>
              <a:ea typeface="ＭＳ Ｐゴシック" pitchFamily="-106" charset="-128"/>
              <a:cs typeface="ＭＳ Ｐゴシック" pitchFamily="-106" charset="-128"/>
            </a:endParaRPr>
          </a:p>
        </p:txBody>
      </p:sp>
      <p:pic>
        <p:nvPicPr>
          <p:cNvPr id="16" name="Picture 15"/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8334" t="35555" r="12499" b="5556"/>
          <a:stretch/>
        </p:blipFill>
        <p:spPr>
          <a:xfrm>
            <a:off x="228600" y="990600"/>
            <a:ext cx="5715000" cy="4266127"/>
          </a:xfrm>
          <a:prstGeom prst="rect">
            <a:avLst/>
          </a:prstGeom>
        </p:spPr>
      </p:pic>
      <p:sp>
        <p:nvSpPr>
          <p:cNvPr id="17" name="Down Arrow 16"/>
          <p:cNvSpPr/>
          <p:nvPr/>
        </p:nvSpPr>
        <p:spPr bwMode="auto">
          <a:xfrm rot="2446640">
            <a:off x="2017891" y="1122069"/>
            <a:ext cx="685800" cy="762000"/>
          </a:xfrm>
          <a:prstGeom prst="downArrow">
            <a:avLst/>
          </a:prstGeom>
          <a:solidFill>
            <a:schemeClr val="bg1">
              <a:lumMod val="85000"/>
            </a:schemeClr>
          </a:solidFill>
          <a:ln w="952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itchFamily="-106" charset="0"/>
              <a:ea typeface="ＭＳ Ｐゴシック" pitchFamily="-106" charset="-128"/>
              <a:cs typeface="ＭＳ Ｐゴシック" pitchFamily="-106" charset="-128"/>
            </a:endParaRPr>
          </a:p>
        </p:txBody>
      </p:sp>
      <p:sp>
        <p:nvSpPr>
          <p:cNvPr id="18" name="Down Arrow 17"/>
          <p:cNvSpPr/>
          <p:nvPr/>
        </p:nvSpPr>
        <p:spPr bwMode="auto">
          <a:xfrm rot="19744730">
            <a:off x="3685023" y="1301980"/>
            <a:ext cx="685800" cy="762000"/>
          </a:xfrm>
          <a:prstGeom prst="downArrow">
            <a:avLst/>
          </a:prstGeom>
          <a:solidFill>
            <a:schemeClr val="bg1">
              <a:lumMod val="85000"/>
            </a:schemeClr>
          </a:solidFill>
          <a:ln w="952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itchFamily="-106" charset="0"/>
              <a:ea typeface="ＭＳ Ｐゴシック" pitchFamily="-106" charset="-128"/>
              <a:cs typeface="ＭＳ Ｐゴシック" pitchFamily="-106" charset="-128"/>
            </a:endParaRPr>
          </a:p>
        </p:txBody>
      </p:sp>
      <p:pic>
        <p:nvPicPr>
          <p:cNvPr id="19" name="Picture 18"/>
          <p:cNvPicPr>
            <a:picLocks noChangeAspect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167" t="27778"/>
          <a:stretch/>
        </p:blipFill>
        <p:spPr>
          <a:xfrm>
            <a:off x="4648200" y="3989498"/>
            <a:ext cx="4250091" cy="2534458"/>
          </a:xfrm>
          <a:prstGeom prst="rect">
            <a:avLst/>
          </a:prstGeom>
          <a:ln>
            <a:solidFill>
              <a:schemeClr val="bg1"/>
            </a:solidFill>
          </a:ln>
        </p:spPr>
      </p:pic>
      <p:sp>
        <p:nvSpPr>
          <p:cNvPr id="20" name="TextBox 19"/>
          <p:cNvSpPr txBox="1"/>
          <p:nvPr/>
        </p:nvSpPr>
        <p:spPr>
          <a:xfrm>
            <a:off x="7859776" y="1041404"/>
            <a:ext cx="878510" cy="461665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pPr algn="ctr"/>
            <a:r>
              <a:rPr lang="en-US" dirty="0" smtClean="0">
                <a:latin typeface="Calibri" panose="020F0502020204030204" pitchFamily="34" charset="0"/>
                <a:cs typeface="Calibri" panose="020F0502020204030204" pitchFamily="34" charset="0"/>
              </a:rPr>
              <a:t>Santa</a:t>
            </a:r>
            <a:endParaRPr lang="en-US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2623908" y="833735"/>
            <a:ext cx="1245534" cy="461665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pPr algn="ctr"/>
            <a:r>
              <a:rPr lang="en-US" dirty="0" err="1" smtClean="0">
                <a:latin typeface="Calibri" panose="020F0502020204030204" pitchFamily="34" charset="0"/>
                <a:cs typeface="Calibri" panose="020F0502020204030204" pitchFamily="34" charset="0"/>
              </a:rPr>
              <a:t>poptarts</a:t>
            </a:r>
            <a:endParaRPr lang="en-US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42463020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770" name="Oval 5"/>
          <p:cNvSpPr>
            <a:spLocks noChangeArrowheads="1"/>
          </p:cNvSpPr>
          <p:nvPr/>
        </p:nvSpPr>
        <p:spPr bwMode="auto">
          <a:xfrm>
            <a:off x="3108325" y="137953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771" name="Oval 6"/>
          <p:cNvSpPr>
            <a:spLocks noChangeArrowheads="1"/>
          </p:cNvSpPr>
          <p:nvPr/>
        </p:nvSpPr>
        <p:spPr bwMode="auto">
          <a:xfrm>
            <a:off x="3108325" y="174148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772" name="Oval 7"/>
          <p:cNvSpPr>
            <a:spLocks noChangeArrowheads="1"/>
          </p:cNvSpPr>
          <p:nvPr/>
        </p:nvSpPr>
        <p:spPr bwMode="auto">
          <a:xfrm>
            <a:off x="3108325" y="210502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773" name="Oval 8"/>
          <p:cNvSpPr>
            <a:spLocks noChangeArrowheads="1"/>
          </p:cNvSpPr>
          <p:nvPr/>
        </p:nvSpPr>
        <p:spPr bwMode="auto">
          <a:xfrm>
            <a:off x="3108325" y="2468563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775" name="Oval 10"/>
          <p:cNvSpPr>
            <a:spLocks noChangeArrowheads="1"/>
          </p:cNvSpPr>
          <p:nvPr/>
        </p:nvSpPr>
        <p:spPr bwMode="auto">
          <a:xfrm>
            <a:off x="3108325" y="3195638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776" name="Oval 11"/>
          <p:cNvSpPr>
            <a:spLocks noChangeArrowheads="1"/>
          </p:cNvSpPr>
          <p:nvPr/>
        </p:nvSpPr>
        <p:spPr bwMode="auto">
          <a:xfrm>
            <a:off x="3489325" y="137953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777" name="Oval 12"/>
          <p:cNvSpPr>
            <a:spLocks noChangeArrowheads="1"/>
          </p:cNvSpPr>
          <p:nvPr/>
        </p:nvSpPr>
        <p:spPr bwMode="auto">
          <a:xfrm>
            <a:off x="3489325" y="174148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778" name="Oval 13"/>
          <p:cNvSpPr>
            <a:spLocks noChangeArrowheads="1"/>
          </p:cNvSpPr>
          <p:nvPr/>
        </p:nvSpPr>
        <p:spPr bwMode="auto">
          <a:xfrm>
            <a:off x="3489325" y="210502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779" name="Oval 14"/>
          <p:cNvSpPr>
            <a:spLocks noChangeArrowheads="1"/>
          </p:cNvSpPr>
          <p:nvPr/>
        </p:nvSpPr>
        <p:spPr bwMode="auto">
          <a:xfrm>
            <a:off x="3489325" y="2468563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780" name="Oval 15"/>
          <p:cNvSpPr>
            <a:spLocks noChangeArrowheads="1"/>
          </p:cNvSpPr>
          <p:nvPr/>
        </p:nvSpPr>
        <p:spPr bwMode="auto">
          <a:xfrm>
            <a:off x="3489325" y="2832100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781" name="Oval 16" descr="Dark vertical"/>
          <p:cNvSpPr>
            <a:spLocks noChangeArrowheads="1"/>
          </p:cNvSpPr>
          <p:nvPr/>
        </p:nvSpPr>
        <p:spPr bwMode="auto">
          <a:xfrm>
            <a:off x="3489325" y="3195638"/>
            <a:ext cx="304800" cy="304800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782" name="Oval 17"/>
          <p:cNvSpPr>
            <a:spLocks noChangeArrowheads="1"/>
          </p:cNvSpPr>
          <p:nvPr/>
        </p:nvSpPr>
        <p:spPr bwMode="auto">
          <a:xfrm>
            <a:off x="3870325" y="137953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783" name="Oval 18"/>
          <p:cNvSpPr>
            <a:spLocks noChangeArrowheads="1"/>
          </p:cNvSpPr>
          <p:nvPr/>
        </p:nvSpPr>
        <p:spPr bwMode="auto">
          <a:xfrm>
            <a:off x="3870325" y="174148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784" name="Oval 19"/>
          <p:cNvSpPr>
            <a:spLocks noChangeArrowheads="1"/>
          </p:cNvSpPr>
          <p:nvPr/>
        </p:nvSpPr>
        <p:spPr bwMode="auto">
          <a:xfrm>
            <a:off x="3870325" y="210502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785" name="Oval 20"/>
          <p:cNvSpPr>
            <a:spLocks noChangeArrowheads="1"/>
          </p:cNvSpPr>
          <p:nvPr/>
        </p:nvSpPr>
        <p:spPr bwMode="auto">
          <a:xfrm>
            <a:off x="3870325" y="2468563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786" name="Oval 21"/>
          <p:cNvSpPr>
            <a:spLocks noChangeArrowheads="1"/>
          </p:cNvSpPr>
          <p:nvPr/>
        </p:nvSpPr>
        <p:spPr bwMode="auto">
          <a:xfrm>
            <a:off x="3870325" y="2832100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787" name="Oval 22" descr="Dark vertical"/>
          <p:cNvSpPr>
            <a:spLocks noChangeArrowheads="1"/>
          </p:cNvSpPr>
          <p:nvPr/>
        </p:nvSpPr>
        <p:spPr bwMode="auto">
          <a:xfrm>
            <a:off x="3870325" y="3195638"/>
            <a:ext cx="304800" cy="304800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788" name="Oval 23"/>
          <p:cNvSpPr>
            <a:spLocks noChangeArrowheads="1"/>
          </p:cNvSpPr>
          <p:nvPr/>
        </p:nvSpPr>
        <p:spPr bwMode="auto">
          <a:xfrm>
            <a:off x="4251325" y="137953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789" name="Oval 24"/>
          <p:cNvSpPr>
            <a:spLocks noChangeArrowheads="1"/>
          </p:cNvSpPr>
          <p:nvPr/>
        </p:nvSpPr>
        <p:spPr bwMode="auto">
          <a:xfrm>
            <a:off x="4251325" y="174148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790" name="Oval 25"/>
          <p:cNvSpPr>
            <a:spLocks noChangeArrowheads="1"/>
          </p:cNvSpPr>
          <p:nvPr/>
        </p:nvSpPr>
        <p:spPr bwMode="auto">
          <a:xfrm>
            <a:off x="4251325" y="2468563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791" name="Oval 26"/>
          <p:cNvSpPr>
            <a:spLocks noChangeArrowheads="1"/>
          </p:cNvSpPr>
          <p:nvPr/>
        </p:nvSpPr>
        <p:spPr bwMode="auto">
          <a:xfrm>
            <a:off x="4251325" y="2832100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792" name="Oval 27" descr="Dark vertical"/>
          <p:cNvSpPr>
            <a:spLocks noChangeArrowheads="1"/>
          </p:cNvSpPr>
          <p:nvPr/>
        </p:nvSpPr>
        <p:spPr bwMode="auto">
          <a:xfrm>
            <a:off x="4251325" y="3195638"/>
            <a:ext cx="304800" cy="304800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793" name="Oval 28"/>
          <p:cNvSpPr>
            <a:spLocks noChangeArrowheads="1"/>
          </p:cNvSpPr>
          <p:nvPr/>
        </p:nvSpPr>
        <p:spPr bwMode="auto">
          <a:xfrm>
            <a:off x="4632325" y="137953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794" name="Oval 29"/>
          <p:cNvSpPr>
            <a:spLocks noChangeArrowheads="1"/>
          </p:cNvSpPr>
          <p:nvPr/>
        </p:nvSpPr>
        <p:spPr bwMode="auto">
          <a:xfrm>
            <a:off x="4632325" y="174148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795" name="Oval 30"/>
          <p:cNvSpPr>
            <a:spLocks noChangeArrowheads="1"/>
          </p:cNvSpPr>
          <p:nvPr/>
        </p:nvSpPr>
        <p:spPr bwMode="auto">
          <a:xfrm>
            <a:off x="4632325" y="210502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796" name="Oval 31"/>
          <p:cNvSpPr>
            <a:spLocks noChangeArrowheads="1"/>
          </p:cNvSpPr>
          <p:nvPr/>
        </p:nvSpPr>
        <p:spPr bwMode="auto">
          <a:xfrm>
            <a:off x="4632325" y="2468563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797" name="Oval 32"/>
          <p:cNvSpPr>
            <a:spLocks noChangeArrowheads="1"/>
          </p:cNvSpPr>
          <p:nvPr/>
        </p:nvSpPr>
        <p:spPr bwMode="auto">
          <a:xfrm>
            <a:off x="4632325" y="283210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798" name="Oval 33"/>
          <p:cNvSpPr>
            <a:spLocks noChangeArrowheads="1"/>
          </p:cNvSpPr>
          <p:nvPr/>
        </p:nvSpPr>
        <p:spPr bwMode="auto">
          <a:xfrm>
            <a:off x="4632325" y="3195638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799" name="Oval 34"/>
          <p:cNvSpPr>
            <a:spLocks noChangeArrowheads="1"/>
          </p:cNvSpPr>
          <p:nvPr/>
        </p:nvSpPr>
        <p:spPr bwMode="auto">
          <a:xfrm>
            <a:off x="5013325" y="137953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800" name="Oval 35"/>
          <p:cNvSpPr>
            <a:spLocks noChangeArrowheads="1"/>
          </p:cNvSpPr>
          <p:nvPr/>
        </p:nvSpPr>
        <p:spPr bwMode="auto">
          <a:xfrm>
            <a:off x="5013325" y="174148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801" name="Oval 36"/>
          <p:cNvSpPr>
            <a:spLocks noChangeArrowheads="1"/>
          </p:cNvSpPr>
          <p:nvPr/>
        </p:nvSpPr>
        <p:spPr bwMode="auto">
          <a:xfrm>
            <a:off x="5013325" y="210502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802" name="Oval 37" descr="Dark vertical"/>
          <p:cNvSpPr>
            <a:spLocks noChangeArrowheads="1"/>
          </p:cNvSpPr>
          <p:nvPr/>
        </p:nvSpPr>
        <p:spPr bwMode="auto">
          <a:xfrm>
            <a:off x="5013325" y="2468563"/>
            <a:ext cx="304800" cy="304800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803" name="Oval 38" descr="Dark vertical"/>
          <p:cNvSpPr>
            <a:spLocks noChangeArrowheads="1"/>
          </p:cNvSpPr>
          <p:nvPr/>
        </p:nvSpPr>
        <p:spPr bwMode="auto">
          <a:xfrm>
            <a:off x="5013325" y="2832100"/>
            <a:ext cx="304800" cy="304800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804" name="Oval 39" descr="Dark vertical"/>
          <p:cNvSpPr>
            <a:spLocks noChangeArrowheads="1"/>
          </p:cNvSpPr>
          <p:nvPr/>
        </p:nvSpPr>
        <p:spPr bwMode="auto">
          <a:xfrm>
            <a:off x="5013325" y="3195638"/>
            <a:ext cx="304800" cy="304800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805" name="Oval 40"/>
          <p:cNvSpPr>
            <a:spLocks noChangeArrowheads="1"/>
          </p:cNvSpPr>
          <p:nvPr/>
        </p:nvSpPr>
        <p:spPr bwMode="auto">
          <a:xfrm>
            <a:off x="5394325" y="137953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806" name="Oval 41"/>
          <p:cNvSpPr>
            <a:spLocks noChangeArrowheads="1"/>
          </p:cNvSpPr>
          <p:nvPr/>
        </p:nvSpPr>
        <p:spPr bwMode="auto">
          <a:xfrm>
            <a:off x="5394325" y="174148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807" name="Oval 42"/>
          <p:cNvSpPr>
            <a:spLocks noChangeArrowheads="1"/>
          </p:cNvSpPr>
          <p:nvPr/>
        </p:nvSpPr>
        <p:spPr bwMode="auto">
          <a:xfrm>
            <a:off x="5394325" y="210502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808" name="Oval 43"/>
          <p:cNvSpPr>
            <a:spLocks noChangeArrowheads="1"/>
          </p:cNvSpPr>
          <p:nvPr/>
        </p:nvSpPr>
        <p:spPr bwMode="auto">
          <a:xfrm>
            <a:off x="5394325" y="2468563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809" name="Oval 44"/>
          <p:cNvSpPr>
            <a:spLocks noChangeArrowheads="1"/>
          </p:cNvSpPr>
          <p:nvPr/>
        </p:nvSpPr>
        <p:spPr bwMode="auto">
          <a:xfrm>
            <a:off x="5394325" y="283210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810" name="Oval 45" descr="Dark vertical"/>
          <p:cNvSpPr>
            <a:spLocks noChangeArrowheads="1"/>
          </p:cNvSpPr>
          <p:nvPr/>
        </p:nvSpPr>
        <p:spPr bwMode="auto">
          <a:xfrm>
            <a:off x="5394325" y="3195638"/>
            <a:ext cx="304800" cy="304800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811" name="Rectangle 46"/>
          <p:cNvSpPr>
            <a:spLocks noChangeArrowheads="1"/>
          </p:cNvSpPr>
          <p:nvPr/>
        </p:nvSpPr>
        <p:spPr bwMode="auto">
          <a:xfrm>
            <a:off x="3048000" y="1295400"/>
            <a:ext cx="2714625" cy="2278063"/>
          </a:xfrm>
          <a:prstGeom prst="rect">
            <a:avLst/>
          </a:prstGeom>
          <a:noFill/>
          <a:ln w="28575">
            <a:solidFill>
              <a:srgbClr val="008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2812" name="Oval 47"/>
          <p:cNvSpPr>
            <a:spLocks noChangeArrowheads="1"/>
          </p:cNvSpPr>
          <p:nvPr/>
        </p:nvSpPr>
        <p:spPr bwMode="auto">
          <a:xfrm>
            <a:off x="8647113" y="155575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813" name="Rectangle 49"/>
          <p:cNvSpPr>
            <a:spLocks noChangeArrowheads="1"/>
          </p:cNvSpPr>
          <p:nvPr/>
        </p:nvSpPr>
        <p:spPr bwMode="auto">
          <a:xfrm>
            <a:off x="6826250" y="104775"/>
            <a:ext cx="166211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b="1">
                <a:latin typeface="Courier New" pitchFamily="49" charset="0"/>
              </a:rPr>
              <a:t> </a:t>
            </a:r>
            <a:r>
              <a:rPr lang="en-US" sz="1400" b="1">
                <a:latin typeface="Courier New" pitchFamily="49" charset="0"/>
              </a:rPr>
              <a:t>(self) </a:t>
            </a:r>
            <a:r>
              <a:rPr lang="en-US" b="1">
                <a:latin typeface="Courier New" pitchFamily="49" charset="0"/>
              </a:rPr>
              <a:t>'X'</a:t>
            </a:r>
          </a:p>
        </p:txBody>
      </p:sp>
      <p:sp>
        <p:nvSpPr>
          <p:cNvPr id="32814" name="Oval 51" descr="50%"/>
          <p:cNvSpPr>
            <a:spLocks noChangeArrowheads="1"/>
          </p:cNvSpPr>
          <p:nvPr/>
        </p:nvSpPr>
        <p:spPr bwMode="auto">
          <a:xfrm>
            <a:off x="8647113" y="603250"/>
            <a:ext cx="304800" cy="304800"/>
          </a:xfrm>
          <a:prstGeom prst="ellipse">
            <a:avLst/>
          </a:prstGeom>
          <a:solidFill>
            <a:srgbClr val="FF9900"/>
          </a:solidFill>
          <a:ln w="19050">
            <a:solidFill>
              <a:srgbClr val="FF9900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815" name="Rectangle 52"/>
          <p:cNvSpPr>
            <a:spLocks noChangeArrowheads="1"/>
          </p:cNvSpPr>
          <p:nvPr/>
        </p:nvSpPr>
        <p:spPr bwMode="auto">
          <a:xfrm>
            <a:off x="7023100" y="525463"/>
            <a:ext cx="146526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b="1">
                <a:latin typeface="Courier New" pitchFamily="49" charset="0"/>
              </a:rPr>
              <a:t>new 'X'</a:t>
            </a:r>
          </a:p>
        </p:txBody>
      </p:sp>
      <p:sp>
        <p:nvSpPr>
          <p:cNvPr id="32816" name="Text Box 60"/>
          <p:cNvSpPr txBox="1">
            <a:spLocks noChangeArrowheads="1"/>
          </p:cNvSpPr>
          <p:nvPr/>
        </p:nvSpPr>
        <p:spPr bwMode="auto">
          <a:xfrm>
            <a:off x="6870700" y="3641725"/>
            <a:ext cx="76200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>
                <a:solidFill>
                  <a:schemeClr val="accent2"/>
                </a:solidFill>
              </a:rPr>
              <a:t>Col 6</a:t>
            </a:r>
          </a:p>
        </p:txBody>
      </p:sp>
      <p:sp>
        <p:nvSpPr>
          <p:cNvPr id="32817" name="Text Box 61"/>
          <p:cNvSpPr txBox="1">
            <a:spLocks noChangeArrowheads="1"/>
          </p:cNvSpPr>
          <p:nvPr/>
        </p:nvSpPr>
        <p:spPr bwMode="auto">
          <a:xfrm>
            <a:off x="6629400" y="4267200"/>
            <a:ext cx="76200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600">
                <a:solidFill>
                  <a:schemeClr val="accent2"/>
                </a:solidFill>
              </a:rPr>
              <a:t>Col 5</a:t>
            </a:r>
          </a:p>
        </p:txBody>
      </p:sp>
      <p:sp>
        <p:nvSpPr>
          <p:cNvPr id="32818" name="Text Box 62"/>
          <p:cNvSpPr txBox="1">
            <a:spLocks noChangeArrowheads="1"/>
          </p:cNvSpPr>
          <p:nvPr/>
        </p:nvSpPr>
        <p:spPr bwMode="auto">
          <a:xfrm>
            <a:off x="5257800" y="4724400"/>
            <a:ext cx="76200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600">
                <a:solidFill>
                  <a:schemeClr val="accent2"/>
                </a:solidFill>
              </a:rPr>
              <a:t>Col 4</a:t>
            </a:r>
          </a:p>
        </p:txBody>
      </p:sp>
      <p:sp>
        <p:nvSpPr>
          <p:cNvPr id="32819" name="Text Box 63"/>
          <p:cNvSpPr txBox="1">
            <a:spLocks noChangeArrowheads="1"/>
          </p:cNvSpPr>
          <p:nvPr/>
        </p:nvSpPr>
        <p:spPr bwMode="auto">
          <a:xfrm>
            <a:off x="3810000" y="4692650"/>
            <a:ext cx="76200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600">
                <a:solidFill>
                  <a:schemeClr val="accent2"/>
                </a:solidFill>
              </a:rPr>
              <a:t>Col 3</a:t>
            </a:r>
          </a:p>
        </p:txBody>
      </p:sp>
      <p:sp>
        <p:nvSpPr>
          <p:cNvPr id="32820" name="Text Box 64"/>
          <p:cNvSpPr txBox="1">
            <a:spLocks noChangeArrowheads="1"/>
          </p:cNvSpPr>
          <p:nvPr/>
        </p:nvSpPr>
        <p:spPr bwMode="auto">
          <a:xfrm>
            <a:off x="2438400" y="4540250"/>
            <a:ext cx="76200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600">
                <a:solidFill>
                  <a:schemeClr val="accent2"/>
                </a:solidFill>
              </a:rPr>
              <a:t>Col 2</a:t>
            </a:r>
          </a:p>
        </p:txBody>
      </p:sp>
      <p:sp>
        <p:nvSpPr>
          <p:cNvPr id="32821" name="Text Box 65"/>
          <p:cNvSpPr txBox="1">
            <a:spLocks noChangeArrowheads="1"/>
          </p:cNvSpPr>
          <p:nvPr/>
        </p:nvSpPr>
        <p:spPr bwMode="auto">
          <a:xfrm>
            <a:off x="1600200" y="4311650"/>
            <a:ext cx="76200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600">
                <a:solidFill>
                  <a:schemeClr val="accent2"/>
                </a:solidFill>
              </a:rPr>
              <a:t>Col 1</a:t>
            </a:r>
          </a:p>
        </p:txBody>
      </p:sp>
      <p:sp>
        <p:nvSpPr>
          <p:cNvPr id="32822" name="Text Box 66"/>
          <p:cNvSpPr txBox="1">
            <a:spLocks noChangeArrowheads="1"/>
          </p:cNvSpPr>
          <p:nvPr/>
        </p:nvSpPr>
        <p:spPr bwMode="auto">
          <a:xfrm>
            <a:off x="1676400" y="3657600"/>
            <a:ext cx="76200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>
                <a:solidFill>
                  <a:schemeClr val="accent2"/>
                </a:solidFill>
              </a:rPr>
              <a:t>Col 0</a:t>
            </a:r>
          </a:p>
        </p:txBody>
      </p:sp>
      <p:sp>
        <p:nvSpPr>
          <p:cNvPr id="32823" name="Rectangle 67"/>
          <p:cNvSpPr>
            <a:spLocks noChangeArrowheads="1"/>
          </p:cNvSpPr>
          <p:nvPr/>
        </p:nvSpPr>
        <p:spPr bwMode="auto">
          <a:xfrm>
            <a:off x="5772150" y="1193800"/>
            <a:ext cx="458788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sz="3600" b="1">
                <a:solidFill>
                  <a:srgbClr val="06961A"/>
                </a:solidFill>
                <a:latin typeface="Courier New" pitchFamily="49" charset="0"/>
              </a:rPr>
              <a:t>b</a:t>
            </a:r>
            <a:endParaRPr lang="en-US" sz="3600" b="1">
              <a:latin typeface="Courier New" pitchFamily="49" charset="0"/>
            </a:endParaRPr>
          </a:p>
        </p:txBody>
      </p:sp>
      <p:sp>
        <p:nvSpPr>
          <p:cNvPr id="32825" name="Oval 70"/>
          <p:cNvSpPr>
            <a:spLocks noChangeArrowheads="1"/>
          </p:cNvSpPr>
          <p:nvPr/>
        </p:nvSpPr>
        <p:spPr bwMode="auto">
          <a:xfrm>
            <a:off x="258763" y="3621088"/>
            <a:ext cx="153987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826" name="Oval 71"/>
          <p:cNvSpPr>
            <a:spLocks noChangeArrowheads="1"/>
          </p:cNvSpPr>
          <p:nvPr/>
        </p:nvSpPr>
        <p:spPr bwMode="auto">
          <a:xfrm>
            <a:off x="258763" y="3789363"/>
            <a:ext cx="153987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827" name="Oval 72"/>
          <p:cNvSpPr>
            <a:spLocks noChangeArrowheads="1"/>
          </p:cNvSpPr>
          <p:nvPr/>
        </p:nvSpPr>
        <p:spPr bwMode="auto">
          <a:xfrm>
            <a:off x="258763" y="3957638"/>
            <a:ext cx="153987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829" name="Oval 74" descr="50%"/>
          <p:cNvSpPr>
            <a:spLocks noChangeArrowheads="1"/>
          </p:cNvSpPr>
          <p:nvPr/>
        </p:nvSpPr>
        <p:spPr bwMode="auto">
          <a:xfrm>
            <a:off x="258763" y="4127679"/>
            <a:ext cx="153987" cy="141288"/>
          </a:xfrm>
          <a:prstGeom prst="ellipse">
            <a:avLst/>
          </a:prstGeom>
          <a:solidFill>
            <a:srgbClr val="FF9900"/>
          </a:solidFill>
          <a:ln w="19050">
            <a:solidFill>
              <a:srgbClr val="FF9900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830" name="Oval 75"/>
          <p:cNvSpPr>
            <a:spLocks noChangeArrowheads="1"/>
          </p:cNvSpPr>
          <p:nvPr/>
        </p:nvSpPr>
        <p:spPr bwMode="auto">
          <a:xfrm>
            <a:off x="258763" y="4464050"/>
            <a:ext cx="153987" cy="142875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831" name="Oval 76"/>
          <p:cNvSpPr>
            <a:spLocks noChangeArrowheads="1"/>
          </p:cNvSpPr>
          <p:nvPr/>
        </p:nvSpPr>
        <p:spPr bwMode="auto">
          <a:xfrm>
            <a:off x="450850" y="3621088"/>
            <a:ext cx="153988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832" name="Oval 77"/>
          <p:cNvSpPr>
            <a:spLocks noChangeArrowheads="1"/>
          </p:cNvSpPr>
          <p:nvPr/>
        </p:nvSpPr>
        <p:spPr bwMode="auto">
          <a:xfrm>
            <a:off x="450850" y="3789363"/>
            <a:ext cx="153988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833" name="Oval 78"/>
          <p:cNvSpPr>
            <a:spLocks noChangeArrowheads="1"/>
          </p:cNvSpPr>
          <p:nvPr/>
        </p:nvSpPr>
        <p:spPr bwMode="auto">
          <a:xfrm>
            <a:off x="450850" y="3957638"/>
            <a:ext cx="153988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834" name="Oval 79"/>
          <p:cNvSpPr>
            <a:spLocks noChangeArrowheads="1"/>
          </p:cNvSpPr>
          <p:nvPr/>
        </p:nvSpPr>
        <p:spPr bwMode="auto">
          <a:xfrm>
            <a:off x="450850" y="4125913"/>
            <a:ext cx="153988" cy="142875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835" name="Oval 80"/>
          <p:cNvSpPr>
            <a:spLocks noChangeArrowheads="1"/>
          </p:cNvSpPr>
          <p:nvPr/>
        </p:nvSpPr>
        <p:spPr bwMode="auto">
          <a:xfrm>
            <a:off x="450850" y="4295775"/>
            <a:ext cx="153988" cy="141288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836" name="Oval 81" descr="Dark vertical"/>
          <p:cNvSpPr>
            <a:spLocks noChangeArrowheads="1"/>
          </p:cNvSpPr>
          <p:nvPr/>
        </p:nvSpPr>
        <p:spPr bwMode="auto">
          <a:xfrm>
            <a:off x="450850" y="4464050"/>
            <a:ext cx="153988" cy="142875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837" name="Oval 82"/>
          <p:cNvSpPr>
            <a:spLocks noChangeArrowheads="1"/>
          </p:cNvSpPr>
          <p:nvPr/>
        </p:nvSpPr>
        <p:spPr bwMode="auto">
          <a:xfrm>
            <a:off x="644525" y="3621088"/>
            <a:ext cx="153988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838" name="Oval 83"/>
          <p:cNvSpPr>
            <a:spLocks noChangeArrowheads="1"/>
          </p:cNvSpPr>
          <p:nvPr/>
        </p:nvSpPr>
        <p:spPr bwMode="auto">
          <a:xfrm>
            <a:off x="644525" y="3789363"/>
            <a:ext cx="153988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839" name="Oval 84"/>
          <p:cNvSpPr>
            <a:spLocks noChangeArrowheads="1"/>
          </p:cNvSpPr>
          <p:nvPr/>
        </p:nvSpPr>
        <p:spPr bwMode="auto">
          <a:xfrm>
            <a:off x="644525" y="3957638"/>
            <a:ext cx="153988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840" name="Oval 85"/>
          <p:cNvSpPr>
            <a:spLocks noChangeArrowheads="1"/>
          </p:cNvSpPr>
          <p:nvPr/>
        </p:nvSpPr>
        <p:spPr bwMode="auto">
          <a:xfrm>
            <a:off x="644525" y="4125913"/>
            <a:ext cx="153988" cy="142875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841" name="Oval 86"/>
          <p:cNvSpPr>
            <a:spLocks noChangeArrowheads="1"/>
          </p:cNvSpPr>
          <p:nvPr/>
        </p:nvSpPr>
        <p:spPr bwMode="auto">
          <a:xfrm>
            <a:off x="644525" y="4295775"/>
            <a:ext cx="153988" cy="141288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842" name="Oval 87" descr="Dark vertical"/>
          <p:cNvSpPr>
            <a:spLocks noChangeArrowheads="1"/>
          </p:cNvSpPr>
          <p:nvPr/>
        </p:nvSpPr>
        <p:spPr bwMode="auto">
          <a:xfrm>
            <a:off x="644525" y="4464050"/>
            <a:ext cx="153988" cy="142875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843" name="Oval 88"/>
          <p:cNvSpPr>
            <a:spLocks noChangeArrowheads="1"/>
          </p:cNvSpPr>
          <p:nvPr/>
        </p:nvSpPr>
        <p:spPr bwMode="auto">
          <a:xfrm>
            <a:off x="836613" y="3621088"/>
            <a:ext cx="153987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844" name="Oval 89"/>
          <p:cNvSpPr>
            <a:spLocks noChangeArrowheads="1"/>
          </p:cNvSpPr>
          <p:nvPr/>
        </p:nvSpPr>
        <p:spPr bwMode="auto">
          <a:xfrm>
            <a:off x="836613" y="3789363"/>
            <a:ext cx="153987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845" name="Oval 90"/>
          <p:cNvSpPr>
            <a:spLocks noChangeArrowheads="1"/>
          </p:cNvSpPr>
          <p:nvPr/>
        </p:nvSpPr>
        <p:spPr bwMode="auto">
          <a:xfrm>
            <a:off x="836613" y="3957638"/>
            <a:ext cx="153987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846" name="Oval 91"/>
          <p:cNvSpPr>
            <a:spLocks noChangeArrowheads="1"/>
          </p:cNvSpPr>
          <p:nvPr/>
        </p:nvSpPr>
        <p:spPr bwMode="auto">
          <a:xfrm>
            <a:off x="836613" y="4125913"/>
            <a:ext cx="153987" cy="142875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847" name="Oval 92"/>
          <p:cNvSpPr>
            <a:spLocks noChangeArrowheads="1"/>
          </p:cNvSpPr>
          <p:nvPr/>
        </p:nvSpPr>
        <p:spPr bwMode="auto">
          <a:xfrm>
            <a:off x="836613" y="4295775"/>
            <a:ext cx="153987" cy="141288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848" name="Oval 93" descr="Dark vertical"/>
          <p:cNvSpPr>
            <a:spLocks noChangeArrowheads="1"/>
          </p:cNvSpPr>
          <p:nvPr/>
        </p:nvSpPr>
        <p:spPr bwMode="auto">
          <a:xfrm>
            <a:off x="836613" y="4464050"/>
            <a:ext cx="153987" cy="142875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849" name="Oval 94"/>
          <p:cNvSpPr>
            <a:spLocks noChangeArrowheads="1"/>
          </p:cNvSpPr>
          <p:nvPr/>
        </p:nvSpPr>
        <p:spPr bwMode="auto">
          <a:xfrm>
            <a:off x="1028700" y="3621088"/>
            <a:ext cx="153988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850" name="Oval 95"/>
          <p:cNvSpPr>
            <a:spLocks noChangeArrowheads="1"/>
          </p:cNvSpPr>
          <p:nvPr/>
        </p:nvSpPr>
        <p:spPr bwMode="auto">
          <a:xfrm>
            <a:off x="1028700" y="3789363"/>
            <a:ext cx="153988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851" name="Oval 96"/>
          <p:cNvSpPr>
            <a:spLocks noChangeArrowheads="1"/>
          </p:cNvSpPr>
          <p:nvPr/>
        </p:nvSpPr>
        <p:spPr bwMode="auto">
          <a:xfrm>
            <a:off x="1028700" y="3957638"/>
            <a:ext cx="153988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852" name="Oval 97"/>
          <p:cNvSpPr>
            <a:spLocks noChangeArrowheads="1"/>
          </p:cNvSpPr>
          <p:nvPr/>
        </p:nvSpPr>
        <p:spPr bwMode="auto">
          <a:xfrm>
            <a:off x="1028700" y="4125913"/>
            <a:ext cx="153988" cy="142875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853" name="Oval 98"/>
          <p:cNvSpPr>
            <a:spLocks noChangeArrowheads="1"/>
          </p:cNvSpPr>
          <p:nvPr/>
        </p:nvSpPr>
        <p:spPr bwMode="auto">
          <a:xfrm>
            <a:off x="1028700" y="4295775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854" name="Oval 99"/>
          <p:cNvSpPr>
            <a:spLocks noChangeArrowheads="1"/>
          </p:cNvSpPr>
          <p:nvPr/>
        </p:nvSpPr>
        <p:spPr bwMode="auto">
          <a:xfrm>
            <a:off x="1028700" y="4464050"/>
            <a:ext cx="153988" cy="142875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855" name="Oval 100"/>
          <p:cNvSpPr>
            <a:spLocks noChangeArrowheads="1"/>
          </p:cNvSpPr>
          <p:nvPr/>
        </p:nvSpPr>
        <p:spPr bwMode="auto">
          <a:xfrm>
            <a:off x="1222375" y="3621088"/>
            <a:ext cx="153988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856" name="Oval 101"/>
          <p:cNvSpPr>
            <a:spLocks noChangeArrowheads="1"/>
          </p:cNvSpPr>
          <p:nvPr/>
        </p:nvSpPr>
        <p:spPr bwMode="auto">
          <a:xfrm>
            <a:off x="1222375" y="3789363"/>
            <a:ext cx="153988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857" name="Oval 102"/>
          <p:cNvSpPr>
            <a:spLocks noChangeArrowheads="1"/>
          </p:cNvSpPr>
          <p:nvPr/>
        </p:nvSpPr>
        <p:spPr bwMode="auto">
          <a:xfrm>
            <a:off x="1222375" y="3957638"/>
            <a:ext cx="153988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858" name="Oval 103" descr="Dark vertical"/>
          <p:cNvSpPr>
            <a:spLocks noChangeArrowheads="1"/>
          </p:cNvSpPr>
          <p:nvPr/>
        </p:nvSpPr>
        <p:spPr bwMode="auto">
          <a:xfrm>
            <a:off x="1222375" y="4125913"/>
            <a:ext cx="153988" cy="142875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859" name="Oval 104" descr="Dark vertical"/>
          <p:cNvSpPr>
            <a:spLocks noChangeArrowheads="1"/>
          </p:cNvSpPr>
          <p:nvPr/>
        </p:nvSpPr>
        <p:spPr bwMode="auto">
          <a:xfrm>
            <a:off x="1222375" y="4295775"/>
            <a:ext cx="153988" cy="141288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860" name="Oval 105" descr="Dark vertical"/>
          <p:cNvSpPr>
            <a:spLocks noChangeArrowheads="1"/>
          </p:cNvSpPr>
          <p:nvPr/>
        </p:nvSpPr>
        <p:spPr bwMode="auto">
          <a:xfrm>
            <a:off x="1222375" y="4464050"/>
            <a:ext cx="153988" cy="142875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861" name="Oval 106"/>
          <p:cNvSpPr>
            <a:spLocks noChangeArrowheads="1"/>
          </p:cNvSpPr>
          <p:nvPr/>
        </p:nvSpPr>
        <p:spPr bwMode="auto">
          <a:xfrm>
            <a:off x="1414463" y="3621088"/>
            <a:ext cx="153987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862" name="Oval 107"/>
          <p:cNvSpPr>
            <a:spLocks noChangeArrowheads="1"/>
          </p:cNvSpPr>
          <p:nvPr/>
        </p:nvSpPr>
        <p:spPr bwMode="auto">
          <a:xfrm>
            <a:off x="1414463" y="3789363"/>
            <a:ext cx="153987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863" name="Oval 108"/>
          <p:cNvSpPr>
            <a:spLocks noChangeArrowheads="1"/>
          </p:cNvSpPr>
          <p:nvPr/>
        </p:nvSpPr>
        <p:spPr bwMode="auto">
          <a:xfrm>
            <a:off x="1414463" y="3957638"/>
            <a:ext cx="153987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864" name="Oval 109"/>
          <p:cNvSpPr>
            <a:spLocks noChangeArrowheads="1"/>
          </p:cNvSpPr>
          <p:nvPr/>
        </p:nvSpPr>
        <p:spPr bwMode="auto">
          <a:xfrm>
            <a:off x="1414463" y="4125913"/>
            <a:ext cx="153987" cy="142875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865" name="Oval 110"/>
          <p:cNvSpPr>
            <a:spLocks noChangeArrowheads="1"/>
          </p:cNvSpPr>
          <p:nvPr/>
        </p:nvSpPr>
        <p:spPr bwMode="auto">
          <a:xfrm>
            <a:off x="1414463" y="4295775"/>
            <a:ext cx="153987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866" name="Oval 111" descr="Dark vertical"/>
          <p:cNvSpPr>
            <a:spLocks noChangeArrowheads="1"/>
          </p:cNvSpPr>
          <p:nvPr/>
        </p:nvSpPr>
        <p:spPr bwMode="auto">
          <a:xfrm>
            <a:off x="1414463" y="4464050"/>
            <a:ext cx="153987" cy="142875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867" name="Rectangle 112"/>
          <p:cNvSpPr>
            <a:spLocks noChangeArrowheads="1"/>
          </p:cNvSpPr>
          <p:nvPr/>
        </p:nvSpPr>
        <p:spPr bwMode="auto">
          <a:xfrm>
            <a:off x="228600" y="3581400"/>
            <a:ext cx="1371600" cy="1058863"/>
          </a:xfrm>
          <a:prstGeom prst="rect">
            <a:avLst/>
          </a:prstGeom>
          <a:noFill/>
          <a:ln w="19050">
            <a:solidFill>
              <a:srgbClr val="008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2868" name="Oval 113"/>
          <p:cNvSpPr>
            <a:spLocks noChangeArrowheads="1"/>
          </p:cNvSpPr>
          <p:nvPr/>
        </p:nvSpPr>
        <p:spPr bwMode="auto">
          <a:xfrm>
            <a:off x="712788" y="4876800"/>
            <a:ext cx="153987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869" name="Oval 114"/>
          <p:cNvSpPr>
            <a:spLocks noChangeArrowheads="1"/>
          </p:cNvSpPr>
          <p:nvPr/>
        </p:nvSpPr>
        <p:spPr bwMode="auto">
          <a:xfrm>
            <a:off x="712788" y="5045075"/>
            <a:ext cx="153987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870" name="Oval 115"/>
          <p:cNvSpPr>
            <a:spLocks noChangeArrowheads="1"/>
          </p:cNvSpPr>
          <p:nvPr/>
        </p:nvSpPr>
        <p:spPr bwMode="auto">
          <a:xfrm>
            <a:off x="712788" y="5213350"/>
            <a:ext cx="153987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871" name="Oval 116"/>
          <p:cNvSpPr>
            <a:spLocks noChangeArrowheads="1"/>
          </p:cNvSpPr>
          <p:nvPr/>
        </p:nvSpPr>
        <p:spPr bwMode="auto">
          <a:xfrm>
            <a:off x="712788" y="5381625"/>
            <a:ext cx="153987" cy="142875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872" name="Oval 117"/>
          <p:cNvSpPr>
            <a:spLocks noChangeArrowheads="1"/>
          </p:cNvSpPr>
          <p:nvPr/>
        </p:nvSpPr>
        <p:spPr bwMode="auto">
          <a:xfrm>
            <a:off x="712788" y="5551488"/>
            <a:ext cx="153987" cy="141287"/>
          </a:xfrm>
          <a:prstGeom prst="ellipse">
            <a:avLst/>
          </a:prstGeom>
          <a:pattFill prst="dkVert">
            <a:fgClr>
              <a:srgbClr val="C00000"/>
            </a:fgClr>
            <a:bgClr>
              <a:schemeClr val="bg1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873" name="Oval 118"/>
          <p:cNvSpPr>
            <a:spLocks noChangeArrowheads="1"/>
          </p:cNvSpPr>
          <p:nvPr/>
        </p:nvSpPr>
        <p:spPr bwMode="auto">
          <a:xfrm>
            <a:off x="712788" y="5719763"/>
            <a:ext cx="153987" cy="142875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874" name="Oval 119"/>
          <p:cNvSpPr>
            <a:spLocks noChangeArrowheads="1"/>
          </p:cNvSpPr>
          <p:nvPr/>
        </p:nvSpPr>
        <p:spPr bwMode="auto">
          <a:xfrm>
            <a:off x="904875" y="4876800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875" name="Oval 120"/>
          <p:cNvSpPr>
            <a:spLocks noChangeArrowheads="1"/>
          </p:cNvSpPr>
          <p:nvPr/>
        </p:nvSpPr>
        <p:spPr bwMode="auto">
          <a:xfrm>
            <a:off x="904875" y="5045075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876" name="Oval 121"/>
          <p:cNvSpPr>
            <a:spLocks noChangeArrowheads="1"/>
          </p:cNvSpPr>
          <p:nvPr/>
        </p:nvSpPr>
        <p:spPr bwMode="auto">
          <a:xfrm>
            <a:off x="904875" y="5213350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877" name="Oval 122" descr="50%"/>
          <p:cNvSpPr>
            <a:spLocks noChangeArrowheads="1"/>
          </p:cNvSpPr>
          <p:nvPr/>
        </p:nvSpPr>
        <p:spPr bwMode="auto">
          <a:xfrm>
            <a:off x="904875" y="5381625"/>
            <a:ext cx="153988" cy="142875"/>
          </a:xfrm>
          <a:prstGeom prst="ellipse">
            <a:avLst/>
          </a:prstGeom>
          <a:solidFill>
            <a:srgbClr val="FF9900"/>
          </a:solidFill>
          <a:ln w="19050">
            <a:solidFill>
              <a:srgbClr val="FF9900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878" name="Oval 123"/>
          <p:cNvSpPr>
            <a:spLocks noChangeArrowheads="1"/>
          </p:cNvSpPr>
          <p:nvPr/>
        </p:nvSpPr>
        <p:spPr bwMode="auto">
          <a:xfrm>
            <a:off x="904875" y="5551488"/>
            <a:ext cx="153988" cy="141287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879" name="Oval 124" descr="Dark vertical"/>
          <p:cNvSpPr>
            <a:spLocks noChangeArrowheads="1"/>
          </p:cNvSpPr>
          <p:nvPr/>
        </p:nvSpPr>
        <p:spPr bwMode="auto">
          <a:xfrm>
            <a:off x="904875" y="5719763"/>
            <a:ext cx="153988" cy="142875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880" name="Oval 125"/>
          <p:cNvSpPr>
            <a:spLocks noChangeArrowheads="1"/>
          </p:cNvSpPr>
          <p:nvPr/>
        </p:nvSpPr>
        <p:spPr bwMode="auto">
          <a:xfrm>
            <a:off x="1098550" y="4876800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881" name="Oval 126"/>
          <p:cNvSpPr>
            <a:spLocks noChangeArrowheads="1"/>
          </p:cNvSpPr>
          <p:nvPr/>
        </p:nvSpPr>
        <p:spPr bwMode="auto">
          <a:xfrm>
            <a:off x="1098550" y="5045075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882" name="Oval 127"/>
          <p:cNvSpPr>
            <a:spLocks noChangeArrowheads="1"/>
          </p:cNvSpPr>
          <p:nvPr/>
        </p:nvSpPr>
        <p:spPr bwMode="auto">
          <a:xfrm>
            <a:off x="1098550" y="5213350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883" name="Oval 128"/>
          <p:cNvSpPr>
            <a:spLocks noChangeArrowheads="1"/>
          </p:cNvSpPr>
          <p:nvPr/>
        </p:nvSpPr>
        <p:spPr bwMode="auto">
          <a:xfrm>
            <a:off x="1098550" y="5381625"/>
            <a:ext cx="153988" cy="142875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884" name="Oval 129"/>
          <p:cNvSpPr>
            <a:spLocks noChangeArrowheads="1"/>
          </p:cNvSpPr>
          <p:nvPr/>
        </p:nvSpPr>
        <p:spPr bwMode="auto">
          <a:xfrm>
            <a:off x="1098550" y="5551488"/>
            <a:ext cx="153988" cy="141287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885" name="Oval 130" descr="Dark vertical"/>
          <p:cNvSpPr>
            <a:spLocks noChangeArrowheads="1"/>
          </p:cNvSpPr>
          <p:nvPr/>
        </p:nvSpPr>
        <p:spPr bwMode="auto">
          <a:xfrm>
            <a:off x="1098550" y="5719763"/>
            <a:ext cx="153988" cy="142875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886" name="Oval 131"/>
          <p:cNvSpPr>
            <a:spLocks noChangeArrowheads="1"/>
          </p:cNvSpPr>
          <p:nvPr/>
        </p:nvSpPr>
        <p:spPr bwMode="auto">
          <a:xfrm>
            <a:off x="1290638" y="4876800"/>
            <a:ext cx="153987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887" name="Oval 132"/>
          <p:cNvSpPr>
            <a:spLocks noChangeArrowheads="1"/>
          </p:cNvSpPr>
          <p:nvPr/>
        </p:nvSpPr>
        <p:spPr bwMode="auto">
          <a:xfrm>
            <a:off x="1290638" y="5045075"/>
            <a:ext cx="153987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888" name="Oval 133"/>
          <p:cNvSpPr>
            <a:spLocks noChangeArrowheads="1"/>
          </p:cNvSpPr>
          <p:nvPr/>
        </p:nvSpPr>
        <p:spPr bwMode="auto">
          <a:xfrm>
            <a:off x="1290638" y="5213350"/>
            <a:ext cx="153987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889" name="Oval 134"/>
          <p:cNvSpPr>
            <a:spLocks noChangeArrowheads="1"/>
          </p:cNvSpPr>
          <p:nvPr/>
        </p:nvSpPr>
        <p:spPr bwMode="auto">
          <a:xfrm>
            <a:off x="1290638" y="5381625"/>
            <a:ext cx="153987" cy="142875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890" name="Oval 135"/>
          <p:cNvSpPr>
            <a:spLocks noChangeArrowheads="1"/>
          </p:cNvSpPr>
          <p:nvPr/>
        </p:nvSpPr>
        <p:spPr bwMode="auto">
          <a:xfrm>
            <a:off x="1290638" y="5551488"/>
            <a:ext cx="153987" cy="141287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891" name="Oval 136" descr="Dark vertical"/>
          <p:cNvSpPr>
            <a:spLocks noChangeArrowheads="1"/>
          </p:cNvSpPr>
          <p:nvPr/>
        </p:nvSpPr>
        <p:spPr bwMode="auto">
          <a:xfrm>
            <a:off x="1290638" y="5719763"/>
            <a:ext cx="153987" cy="142875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892" name="Oval 137"/>
          <p:cNvSpPr>
            <a:spLocks noChangeArrowheads="1"/>
          </p:cNvSpPr>
          <p:nvPr/>
        </p:nvSpPr>
        <p:spPr bwMode="auto">
          <a:xfrm>
            <a:off x="1482725" y="4876800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893" name="Oval 138"/>
          <p:cNvSpPr>
            <a:spLocks noChangeArrowheads="1"/>
          </p:cNvSpPr>
          <p:nvPr/>
        </p:nvSpPr>
        <p:spPr bwMode="auto">
          <a:xfrm>
            <a:off x="1482725" y="5045075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894" name="Oval 139"/>
          <p:cNvSpPr>
            <a:spLocks noChangeArrowheads="1"/>
          </p:cNvSpPr>
          <p:nvPr/>
        </p:nvSpPr>
        <p:spPr bwMode="auto">
          <a:xfrm>
            <a:off x="1482725" y="5213350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895" name="Oval 140"/>
          <p:cNvSpPr>
            <a:spLocks noChangeArrowheads="1"/>
          </p:cNvSpPr>
          <p:nvPr/>
        </p:nvSpPr>
        <p:spPr bwMode="auto">
          <a:xfrm>
            <a:off x="1482725" y="5381625"/>
            <a:ext cx="153988" cy="142875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896" name="Oval 141"/>
          <p:cNvSpPr>
            <a:spLocks noChangeArrowheads="1"/>
          </p:cNvSpPr>
          <p:nvPr/>
        </p:nvSpPr>
        <p:spPr bwMode="auto">
          <a:xfrm>
            <a:off x="1482725" y="5551488"/>
            <a:ext cx="153988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897" name="Oval 142"/>
          <p:cNvSpPr>
            <a:spLocks noChangeArrowheads="1"/>
          </p:cNvSpPr>
          <p:nvPr/>
        </p:nvSpPr>
        <p:spPr bwMode="auto">
          <a:xfrm>
            <a:off x="1482725" y="5719763"/>
            <a:ext cx="153988" cy="142875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898" name="Oval 143"/>
          <p:cNvSpPr>
            <a:spLocks noChangeArrowheads="1"/>
          </p:cNvSpPr>
          <p:nvPr/>
        </p:nvSpPr>
        <p:spPr bwMode="auto">
          <a:xfrm>
            <a:off x="1676400" y="4876800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899" name="Oval 144"/>
          <p:cNvSpPr>
            <a:spLocks noChangeArrowheads="1"/>
          </p:cNvSpPr>
          <p:nvPr/>
        </p:nvSpPr>
        <p:spPr bwMode="auto">
          <a:xfrm>
            <a:off x="1676400" y="5045075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900" name="Oval 145"/>
          <p:cNvSpPr>
            <a:spLocks noChangeArrowheads="1"/>
          </p:cNvSpPr>
          <p:nvPr/>
        </p:nvSpPr>
        <p:spPr bwMode="auto">
          <a:xfrm>
            <a:off x="1676400" y="5213350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901" name="Oval 146" descr="Dark vertical"/>
          <p:cNvSpPr>
            <a:spLocks noChangeArrowheads="1"/>
          </p:cNvSpPr>
          <p:nvPr/>
        </p:nvSpPr>
        <p:spPr bwMode="auto">
          <a:xfrm>
            <a:off x="1676400" y="5381625"/>
            <a:ext cx="153988" cy="142875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902" name="Oval 147" descr="Dark vertical"/>
          <p:cNvSpPr>
            <a:spLocks noChangeArrowheads="1"/>
          </p:cNvSpPr>
          <p:nvPr/>
        </p:nvSpPr>
        <p:spPr bwMode="auto">
          <a:xfrm>
            <a:off x="1676400" y="5551488"/>
            <a:ext cx="153988" cy="141287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903" name="Oval 148" descr="Dark vertical"/>
          <p:cNvSpPr>
            <a:spLocks noChangeArrowheads="1"/>
          </p:cNvSpPr>
          <p:nvPr/>
        </p:nvSpPr>
        <p:spPr bwMode="auto">
          <a:xfrm>
            <a:off x="1676400" y="5719763"/>
            <a:ext cx="153988" cy="142875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904" name="Oval 149"/>
          <p:cNvSpPr>
            <a:spLocks noChangeArrowheads="1"/>
          </p:cNvSpPr>
          <p:nvPr/>
        </p:nvSpPr>
        <p:spPr bwMode="auto">
          <a:xfrm>
            <a:off x="1868488" y="4876800"/>
            <a:ext cx="153987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905" name="Oval 150"/>
          <p:cNvSpPr>
            <a:spLocks noChangeArrowheads="1"/>
          </p:cNvSpPr>
          <p:nvPr/>
        </p:nvSpPr>
        <p:spPr bwMode="auto">
          <a:xfrm>
            <a:off x="1868488" y="5045075"/>
            <a:ext cx="153987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906" name="Oval 151"/>
          <p:cNvSpPr>
            <a:spLocks noChangeArrowheads="1"/>
          </p:cNvSpPr>
          <p:nvPr/>
        </p:nvSpPr>
        <p:spPr bwMode="auto">
          <a:xfrm>
            <a:off x="1868488" y="5213350"/>
            <a:ext cx="153987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907" name="Oval 152"/>
          <p:cNvSpPr>
            <a:spLocks noChangeArrowheads="1"/>
          </p:cNvSpPr>
          <p:nvPr/>
        </p:nvSpPr>
        <p:spPr bwMode="auto">
          <a:xfrm>
            <a:off x="1868488" y="5381625"/>
            <a:ext cx="153987" cy="142875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908" name="Oval 153"/>
          <p:cNvSpPr>
            <a:spLocks noChangeArrowheads="1"/>
          </p:cNvSpPr>
          <p:nvPr/>
        </p:nvSpPr>
        <p:spPr bwMode="auto">
          <a:xfrm>
            <a:off x="1868488" y="5551488"/>
            <a:ext cx="153987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909" name="Oval 154" descr="Dark vertical"/>
          <p:cNvSpPr>
            <a:spLocks noChangeArrowheads="1"/>
          </p:cNvSpPr>
          <p:nvPr/>
        </p:nvSpPr>
        <p:spPr bwMode="auto">
          <a:xfrm>
            <a:off x="1868488" y="5719763"/>
            <a:ext cx="153987" cy="142875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910" name="Rectangle 155"/>
          <p:cNvSpPr>
            <a:spLocks noChangeArrowheads="1"/>
          </p:cNvSpPr>
          <p:nvPr/>
        </p:nvSpPr>
        <p:spPr bwMode="auto">
          <a:xfrm>
            <a:off x="682625" y="4837113"/>
            <a:ext cx="1371600" cy="1058862"/>
          </a:xfrm>
          <a:prstGeom prst="rect">
            <a:avLst/>
          </a:prstGeom>
          <a:noFill/>
          <a:ln w="19050">
            <a:solidFill>
              <a:srgbClr val="008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2911" name="Oval 156"/>
          <p:cNvSpPr>
            <a:spLocks noChangeArrowheads="1"/>
          </p:cNvSpPr>
          <p:nvPr/>
        </p:nvSpPr>
        <p:spPr bwMode="auto">
          <a:xfrm>
            <a:off x="2243138" y="5165725"/>
            <a:ext cx="153987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912" name="Oval 157"/>
          <p:cNvSpPr>
            <a:spLocks noChangeArrowheads="1"/>
          </p:cNvSpPr>
          <p:nvPr/>
        </p:nvSpPr>
        <p:spPr bwMode="auto">
          <a:xfrm>
            <a:off x="2243138" y="5334000"/>
            <a:ext cx="153987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913" name="Oval 158"/>
          <p:cNvSpPr>
            <a:spLocks noChangeArrowheads="1"/>
          </p:cNvSpPr>
          <p:nvPr/>
        </p:nvSpPr>
        <p:spPr bwMode="auto">
          <a:xfrm>
            <a:off x="2243138" y="5502275"/>
            <a:ext cx="153987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914" name="Oval 159"/>
          <p:cNvSpPr>
            <a:spLocks noChangeArrowheads="1"/>
          </p:cNvSpPr>
          <p:nvPr/>
        </p:nvSpPr>
        <p:spPr bwMode="auto">
          <a:xfrm>
            <a:off x="2243138" y="5670550"/>
            <a:ext cx="153987" cy="142875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915" name="Oval 160"/>
          <p:cNvSpPr>
            <a:spLocks noChangeArrowheads="1"/>
          </p:cNvSpPr>
          <p:nvPr/>
        </p:nvSpPr>
        <p:spPr bwMode="auto">
          <a:xfrm>
            <a:off x="2243138" y="5840413"/>
            <a:ext cx="153987" cy="141287"/>
          </a:xfrm>
          <a:prstGeom prst="ellipse">
            <a:avLst/>
          </a:prstGeom>
          <a:pattFill prst="dkVert">
            <a:fgClr>
              <a:srgbClr val="C00000"/>
            </a:fgClr>
            <a:bgClr>
              <a:schemeClr val="bg1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916" name="Oval 161"/>
          <p:cNvSpPr>
            <a:spLocks noChangeArrowheads="1"/>
          </p:cNvSpPr>
          <p:nvPr/>
        </p:nvSpPr>
        <p:spPr bwMode="auto">
          <a:xfrm>
            <a:off x="2243138" y="6008688"/>
            <a:ext cx="153987" cy="142875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917" name="Oval 162"/>
          <p:cNvSpPr>
            <a:spLocks noChangeArrowheads="1"/>
          </p:cNvSpPr>
          <p:nvPr/>
        </p:nvSpPr>
        <p:spPr bwMode="auto">
          <a:xfrm>
            <a:off x="2435225" y="5165725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918" name="Oval 163"/>
          <p:cNvSpPr>
            <a:spLocks noChangeArrowheads="1"/>
          </p:cNvSpPr>
          <p:nvPr/>
        </p:nvSpPr>
        <p:spPr bwMode="auto">
          <a:xfrm>
            <a:off x="2435225" y="5334000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919" name="Oval 164"/>
          <p:cNvSpPr>
            <a:spLocks noChangeArrowheads="1"/>
          </p:cNvSpPr>
          <p:nvPr/>
        </p:nvSpPr>
        <p:spPr bwMode="auto">
          <a:xfrm>
            <a:off x="2435225" y="5502275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920" name="Oval 165"/>
          <p:cNvSpPr>
            <a:spLocks noChangeArrowheads="1"/>
          </p:cNvSpPr>
          <p:nvPr/>
        </p:nvSpPr>
        <p:spPr bwMode="auto">
          <a:xfrm>
            <a:off x="2435225" y="5670550"/>
            <a:ext cx="153988" cy="142875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921" name="Oval 166"/>
          <p:cNvSpPr>
            <a:spLocks noChangeArrowheads="1"/>
          </p:cNvSpPr>
          <p:nvPr/>
        </p:nvSpPr>
        <p:spPr bwMode="auto">
          <a:xfrm>
            <a:off x="2435225" y="5840413"/>
            <a:ext cx="153988" cy="141287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922" name="Oval 167" descr="Dark vertical"/>
          <p:cNvSpPr>
            <a:spLocks noChangeArrowheads="1"/>
          </p:cNvSpPr>
          <p:nvPr/>
        </p:nvSpPr>
        <p:spPr bwMode="auto">
          <a:xfrm>
            <a:off x="2435225" y="6008688"/>
            <a:ext cx="153988" cy="142875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923" name="Oval 168"/>
          <p:cNvSpPr>
            <a:spLocks noChangeArrowheads="1"/>
          </p:cNvSpPr>
          <p:nvPr/>
        </p:nvSpPr>
        <p:spPr bwMode="auto">
          <a:xfrm>
            <a:off x="2628900" y="5165725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924" name="Oval 169"/>
          <p:cNvSpPr>
            <a:spLocks noChangeArrowheads="1"/>
          </p:cNvSpPr>
          <p:nvPr/>
        </p:nvSpPr>
        <p:spPr bwMode="auto">
          <a:xfrm>
            <a:off x="2628900" y="5334000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925" name="Oval 170"/>
          <p:cNvSpPr>
            <a:spLocks noChangeArrowheads="1"/>
          </p:cNvSpPr>
          <p:nvPr/>
        </p:nvSpPr>
        <p:spPr bwMode="auto">
          <a:xfrm>
            <a:off x="2628900" y="5502275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926" name="Oval 171" descr="50%"/>
          <p:cNvSpPr>
            <a:spLocks noChangeArrowheads="1"/>
          </p:cNvSpPr>
          <p:nvPr/>
        </p:nvSpPr>
        <p:spPr bwMode="auto">
          <a:xfrm>
            <a:off x="2628900" y="5670550"/>
            <a:ext cx="153988" cy="142875"/>
          </a:xfrm>
          <a:prstGeom prst="ellipse">
            <a:avLst/>
          </a:prstGeom>
          <a:solidFill>
            <a:srgbClr val="FF9900"/>
          </a:solidFill>
          <a:ln w="19050">
            <a:solidFill>
              <a:srgbClr val="FF9900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927" name="Oval 172"/>
          <p:cNvSpPr>
            <a:spLocks noChangeArrowheads="1"/>
          </p:cNvSpPr>
          <p:nvPr/>
        </p:nvSpPr>
        <p:spPr bwMode="auto">
          <a:xfrm>
            <a:off x="2628900" y="5840413"/>
            <a:ext cx="153988" cy="141287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928" name="Oval 173" descr="Dark vertical"/>
          <p:cNvSpPr>
            <a:spLocks noChangeArrowheads="1"/>
          </p:cNvSpPr>
          <p:nvPr/>
        </p:nvSpPr>
        <p:spPr bwMode="auto">
          <a:xfrm>
            <a:off x="2628900" y="6008688"/>
            <a:ext cx="153988" cy="142875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929" name="Oval 174"/>
          <p:cNvSpPr>
            <a:spLocks noChangeArrowheads="1"/>
          </p:cNvSpPr>
          <p:nvPr/>
        </p:nvSpPr>
        <p:spPr bwMode="auto">
          <a:xfrm>
            <a:off x="2820988" y="5165725"/>
            <a:ext cx="153987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930" name="Oval 175"/>
          <p:cNvSpPr>
            <a:spLocks noChangeArrowheads="1"/>
          </p:cNvSpPr>
          <p:nvPr/>
        </p:nvSpPr>
        <p:spPr bwMode="auto">
          <a:xfrm>
            <a:off x="2820988" y="5334000"/>
            <a:ext cx="153987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931" name="Oval 176"/>
          <p:cNvSpPr>
            <a:spLocks noChangeArrowheads="1"/>
          </p:cNvSpPr>
          <p:nvPr/>
        </p:nvSpPr>
        <p:spPr bwMode="auto">
          <a:xfrm>
            <a:off x="2820988" y="5502275"/>
            <a:ext cx="153987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932" name="Oval 177"/>
          <p:cNvSpPr>
            <a:spLocks noChangeArrowheads="1"/>
          </p:cNvSpPr>
          <p:nvPr/>
        </p:nvSpPr>
        <p:spPr bwMode="auto">
          <a:xfrm>
            <a:off x="2820988" y="5670550"/>
            <a:ext cx="153987" cy="142875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933" name="Oval 178"/>
          <p:cNvSpPr>
            <a:spLocks noChangeArrowheads="1"/>
          </p:cNvSpPr>
          <p:nvPr/>
        </p:nvSpPr>
        <p:spPr bwMode="auto">
          <a:xfrm>
            <a:off x="2820988" y="5840413"/>
            <a:ext cx="153987" cy="141287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934" name="Oval 179" descr="Dark vertical"/>
          <p:cNvSpPr>
            <a:spLocks noChangeArrowheads="1"/>
          </p:cNvSpPr>
          <p:nvPr/>
        </p:nvSpPr>
        <p:spPr bwMode="auto">
          <a:xfrm>
            <a:off x="2820988" y="6008688"/>
            <a:ext cx="153987" cy="142875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935" name="Oval 180"/>
          <p:cNvSpPr>
            <a:spLocks noChangeArrowheads="1"/>
          </p:cNvSpPr>
          <p:nvPr/>
        </p:nvSpPr>
        <p:spPr bwMode="auto">
          <a:xfrm>
            <a:off x="3013075" y="5165725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936" name="Oval 181"/>
          <p:cNvSpPr>
            <a:spLocks noChangeArrowheads="1"/>
          </p:cNvSpPr>
          <p:nvPr/>
        </p:nvSpPr>
        <p:spPr bwMode="auto">
          <a:xfrm>
            <a:off x="3013075" y="5334000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937" name="Oval 182"/>
          <p:cNvSpPr>
            <a:spLocks noChangeArrowheads="1"/>
          </p:cNvSpPr>
          <p:nvPr/>
        </p:nvSpPr>
        <p:spPr bwMode="auto">
          <a:xfrm>
            <a:off x="3013075" y="5502275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938" name="Oval 183"/>
          <p:cNvSpPr>
            <a:spLocks noChangeArrowheads="1"/>
          </p:cNvSpPr>
          <p:nvPr/>
        </p:nvSpPr>
        <p:spPr bwMode="auto">
          <a:xfrm>
            <a:off x="3013075" y="5670550"/>
            <a:ext cx="153988" cy="142875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939" name="Oval 184"/>
          <p:cNvSpPr>
            <a:spLocks noChangeArrowheads="1"/>
          </p:cNvSpPr>
          <p:nvPr/>
        </p:nvSpPr>
        <p:spPr bwMode="auto">
          <a:xfrm>
            <a:off x="3013075" y="5840413"/>
            <a:ext cx="153988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940" name="Oval 185"/>
          <p:cNvSpPr>
            <a:spLocks noChangeArrowheads="1"/>
          </p:cNvSpPr>
          <p:nvPr/>
        </p:nvSpPr>
        <p:spPr bwMode="auto">
          <a:xfrm>
            <a:off x="3013075" y="6008688"/>
            <a:ext cx="153988" cy="142875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941" name="Oval 186"/>
          <p:cNvSpPr>
            <a:spLocks noChangeArrowheads="1"/>
          </p:cNvSpPr>
          <p:nvPr/>
        </p:nvSpPr>
        <p:spPr bwMode="auto">
          <a:xfrm>
            <a:off x="3206750" y="5165725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942" name="Oval 187"/>
          <p:cNvSpPr>
            <a:spLocks noChangeArrowheads="1"/>
          </p:cNvSpPr>
          <p:nvPr/>
        </p:nvSpPr>
        <p:spPr bwMode="auto">
          <a:xfrm>
            <a:off x="3206750" y="5334000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943" name="Oval 188"/>
          <p:cNvSpPr>
            <a:spLocks noChangeArrowheads="1"/>
          </p:cNvSpPr>
          <p:nvPr/>
        </p:nvSpPr>
        <p:spPr bwMode="auto">
          <a:xfrm>
            <a:off x="3206750" y="5502275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944" name="Oval 189" descr="Dark vertical"/>
          <p:cNvSpPr>
            <a:spLocks noChangeArrowheads="1"/>
          </p:cNvSpPr>
          <p:nvPr/>
        </p:nvSpPr>
        <p:spPr bwMode="auto">
          <a:xfrm>
            <a:off x="3206750" y="5670550"/>
            <a:ext cx="153988" cy="142875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945" name="Oval 190" descr="Dark vertical"/>
          <p:cNvSpPr>
            <a:spLocks noChangeArrowheads="1"/>
          </p:cNvSpPr>
          <p:nvPr/>
        </p:nvSpPr>
        <p:spPr bwMode="auto">
          <a:xfrm>
            <a:off x="3206750" y="5840413"/>
            <a:ext cx="153988" cy="141287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946" name="Oval 191" descr="Dark vertical"/>
          <p:cNvSpPr>
            <a:spLocks noChangeArrowheads="1"/>
          </p:cNvSpPr>
          <p:nvPr/>
        </p:nvSpPr>
        <p:spPr bwMode="auto">
          <a:xfrm>
            <a:off x="3206750" y="6008688"/>
            <a:ext cx="153988" cy="142875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947" name="Oval 192"/>
          <p:cNvSpPr>
            <a:spLocks noChangeArrowheads="1"/>
          </p:cNvSpPr>
          <p:nvPr/>
        </p:nvSpPr>
        <p:spPr bwMode="auto">
          <a:xfrm>
            <a:off x="3398838" y="5165725"/>
            <a:ext cx="153987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948" name="Oval 193"/>
          <p:cNvSpPr>
            <a:spLocks noChangeArrowheads="1"/>
          </p:cNvSpPr>
          <p:nvPr/>
        </p:nvSpPr>
        <p:spPr bwMode="auto">
          <a:xfrm>
            <a:off x="3398838" y="5334000"/>
            <a:ext cx="153987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949" name="Oval 194"/>
          <p:cNvSpPr>
            <a:spLocks noChangeArrowheads="1"/>
          </p:cNvSpPr>
          <p:nvPr/>
        </p:nvSpPr>
        <p:spPr bwMode="auto">
          <a:xfrm>
            <a:off x="3398838" y="5502275"/>
            <a:ext cx="153987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950" name="Oval 195"/>
          <p:cNvSpPr>
            <a:spLocks noChangeArrowheads="1"/>
          </p:cNvSpPr>
          <p:nvPr/>
        </p:nvSpPr>
        <p:spPr bwMode="auto">
          <a:xfrm>
            <a:off x="3398838" y="5670550"/>
            <a:ext cx="153987" cy="142875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951" name="Oval 196"/>
          <p:cNvSpPr>
            <a:spLocks noChangeArrowheads="1"/>
          </p:cNvSpPr>
          <p:nvPr/>
        </p:nvSpPr>
        <p:spPr bwMode="auto">
          <a:xfrm>
            <a:off x="3398838" y="5840413"/>
            <a:ext cx="153987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952" name="Oval 197" descr="Dark vertical"/>
          <p:cNvSpPr>
            <a:spLocks noChangeArrowheads="1"/>
          </p:cNvSpPr>
          <p:nvPr/>
        </p:nvSpPr>
        <p:spPr bwMode="auto">
          <a:xfrm>
            <a:off x="3398838" y="6008688"/>
            <a:ext cx="153987" cy="142875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953" name="Rectangle 198"/>
          <p:cNvSpPr>
            <a:spLocks noChangeArrowheads="1"/>
          </p:cNvSpPr>
          <p:nvPr/>
        </p:nvSpPr>
        <p:spPr bwMode="auto">
          <a:xfrm>
            <a:off x="2212975" y="5126038"/>
            <a:ext cx="1371600" cy="1058862"/>
          </a:xfrm>
          <a:prstGeom prst="rect">
            <a:avLst/>
          </a:prstGeom>
          <a:noFill/>
          <a:ln w="19050">
            <a:solidFill>
              <a:srgbClr val="008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2954" name="Oval 199"/>
          <p:cNvSpPr>
            <a:spLocks noChangeArrowheads="1"/>
          </p:cNvSpPr>
          <p:nvPr/>
        </p:nvSpPr>
        <p:spPr bwMode="auto">
          <a:xfrm>
            <a:off x="3843338" y="5165725"/>
            <a:ext cx="153987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955" name="Oval 200"/>
          <p:cNvSpPr>
            <a:spLocks noChangeArrowheads="1"/>
          </p:cNvSpPr>
          <p:nvPr/>
        </p:nvSpPr>
        <p:spPr bwMode="auto">
          <a:xfrm>
            <a:off x="3843338" y="5334000"/>
            <a:ext cx="153987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956" name="Oval 201"/>
          <p:cNvSpPr>
            <a:spLocks noChangeArrowheads="1"/>
          </p:cNvSpPr>
          <p:nvPr/>
        </p:nvSpPr>
        <p:spPr bwMode="auto">
          <a:xfrm>
            <a:off x="3843338" y="5502275"/>
            <a:ext cx="153987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957" name="Oval 202"/>
          <p:cNvSpPr>
            <a:spLocks noChangeArrowheads="1"/>
          </p:cNvSpPr>
          <p:nvPr/>
        </p:nvSpPr>
        <p:spPr bwMode="auto">
          <a:xfrm>
            <a:off x="3843338" y="5670550"/>
            <a:ext cx="153987" cy="142875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958" name="Oval 203"/>
          <p:cNvSpPr>
            <a:spLocks noChangeArrowheads="1"/>
          </p:cNvSpPr>
          <p:nvPr/>
        </p:nvSpPr>
        <p:spPr bwMode="auto">
          <a:xfrm>
            <a:off x="3843338" y="5840413"/>
            <a:ext cx="153987" cy="141287"/>
          </a:xfrm>
          <a:prstGeom prst="ellipse">
            <a:avLst/>
          </a:prstGeom>
          <a:pattFill prst="dkVert">
            <a:fgClr>
              <a:srgbClr val="C00000"/>
            </a:fgClr>
            <a:bgClr>
              <a:schemeClr val="bg1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959" name="Oval 204"/>
          <p:cNvSpPr>
            <a:spLocks noChangeArrowheads="1"/>
          </p:cNvSpPr>
          <p:nvPr/>
        </p:nvSpPr>
        <p:spPr bwMode="auto">
          <a:xfrm>
            <a:off x="3843338" y="6008688"/>
            <a:ext cx="153987" cy="142875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960" name="Oval 205"/>
          <p:cNvSpPr>
            <a:spLocks noChangeArrowheads="1"/>
          </p:cNvSpPr>
          <p:nvPr/>
        </p:nvSpPr>
        <p:spPr bwMode="auto">
          <a:xfrm>
            <a:off x="4035425" y="5165725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961" name="Oval 206"/>
          <p:cNvSpPr>
            <a:spLocks noChangeArrowheads="1"/>
          </p:cNvSpPr>
          <p:nvPr/>
        </p:nvSpPr>
        <p:spPr bwMode="auto">
          <a:xfrm>
            <a:off x="4035425" y="5334000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962" name="Oval 207"/>
          <p:cNvSpPr>
            <a:spLocks noChangeArrowheads="1"/>
          </p:cNvSpPr>
          <p:nvPr/>
        </p:nvSpPr>
        <p:spPr bwMode="auto">
          <a:xfrm>
            <a:off x="4035425" y="5502275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963" name="Oval 208"/>
          <p:cNvSpPr>
            <a:spLocks noChangeArrowheads="1"/>
          </p:cNvSpPr>
          <p:nvPr/>
        </p:nvSpPr>
        <p:spPr bwMode="auto">
          <a:xfrm>
            <a:off x="4035425" y="5670550"/>
            <a:ext cx="153988" cy="142875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964" name="Oval 209"/>
          <p:cNvSpPr>
            <a:spLocks noChangeArrowheads="1"/>
          </p:cNvSpPr>
          <p:nvPr/>
        </p:nvSpPr>
        <p:spPr bwMode="auto">
          <a:xfrm>
            <a:off x="4035425" y="5840413"/>
            <a:ext cx="153988" cy="141287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965" name="Oval 210" descr="Dark vertical"/>
          <p:cNvSpPr>
            <a:spLocks noChangeArrowheads="1"/>
          </p:cNvSpPr>
          <p:nvPr/>
        </p:nvSpPr>
        <p:spPr bwMode="auto">
          <a:xfrm>
            <a:off x="4035425" y="6008688"/>
            <a:ext cx="153988" cy="142875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966" name="Oval 211"/>
          <p:cNvSpPr>
            <a:spLocks noChangeArrowheads="1"/>
          </p:cNvSpPr>
          <p:nvPr/>
        </p:nvSpPr>
        <p:spPr bwMode="auto">
          <a:xfrm>
            <a:off x="4229100" y="5165725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967" name="Oval 212"/>
          <p:cNvSpPr>
            <a:spLocks noChangeArrowheads="1"/>
          </p:cNvSpPr>
          <p:nvPr/>
        </p:nvSpPr>
        <p:spPr bwMode="auto">
          <a:xfrm>
            <a:off x="4229100" y="5334000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968" name="Oval 213"/>
          <p:cNvSpPr>
            <a:spLocks noChangeArrowheads="1"/>
          </p:cNvSpPr>
          <p:nvPr/>
        </p:nvSpPr>
        <p:spPr bwMode="auto">
          <a:xfrm>
            <a:off x="4229100" y="5502275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969" name="Oval 214"/>
          <p:cNvSpPr>
            <a:spLocks noChangeArrowheads="1"/>
          </p:cNvSpPr>
          <p:nvPr/>
        </p:nvSpPr>
        <p:spPr bwMode="auto">
          <a:xfrm>
            <a:off x="4229100" y="5670550"/>
            <a:ext cx="153988" cy="142875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970" name="Oval 215"/>
          <p:cNvSpPr>
            <a:spLocks noChangeArrowheads="1"/>
          </p:cNvSpPr>
          <p:nvPr/>
        </p:nvSpPr>
        <p:spPr bwMode="auto">
          <a:xfrm>
            <a:off x="4229100" y="5840413"/>
            <a:ext cx="153988" cy="141287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971" name="Oval 216" descr="Dark vertical"/>
          <p:cNvSpPr>
            <a:spLocks noChangeArrowheads="1"/>
          </p:cNvSpPr>
          <p:nvPr/>
        </p:nvSpPr>
        <p:spPr bwMode="auto">
          <a:xfrm>
            <a:off x="4229100" y="6008688"/>
            <a:ext cx="153988" cy="142875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972" name="Oval 217"/>
          <p:cNvSpPr>
            <a:spLocks noChangeArrowheads="1"/>
          </p:cNvSpPr>
          <p:nvPr/>
        </p:nvSpPr>
        <p:spPr bwMode="auto">
          <a:xfrm>
            <a:off x="4421188" y="5165725"/>
            <a:ext cx="153987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973" name="Oval 218" descr="50%"/>
          <p:cNvSpPr>
            <a:spLocks noChangeArrowheads="1"/>
          </p:cNvSpPr>
          <p:nvPr/>
        </p:nvSpPr>
        <p:spPr bwMode="auto">
          <a:xfrm>
            <a:off x="4421188" y="5334000"/>
            <a:ext cx="153987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975" name="Oval 220"/>
          <p:cNvSpPr>
            <a:spLocks noChangeArrowheads="1"/>
          </p:cNvSpPr>
          <p:nvPr/>
        </p:nvSpPr>
        <p:spPr bwMode="auto">
          <a:xfrm>
            <a:off x="4421188" y="5670550"/>
            <a:ext cx="153987" cy="142875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976" name="Oval 221"/>
          <p:cNvSpPr>
            <a:spLocks noChangeArrowheads="1"/>
          </p:cNvSpPr>
          <p:nvPr/>
        </p:nvSpPr>
        <p:spPr bwMode="auto">
          <a:xfrm>
            <a:off x="4421188" y="5840413"/>
            <a:ext cx="153987" cy="141287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977" name="Oval 222" descr="Dark vertical"/>
          <p:cNvSpPr>
            <a:spLocks noChangeArrowheads="1"/>
          </p:cNvSpPr>
          <p:nvPr/>
        </p:nvSpPr>
        <p:spPr bwMode="auto">
          <a:xfrm>
            <a:off x="4421188" y="6008688"/>
            <a:ext cx="153987" cy="142875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978" name="Oval 223"/>
          <p:cNvSpPr>
            <a:spLocks noChangeArrowheads="1"/>
          </p:cNvSpPr>
          <p:nvPr/>
        </p:nvSpPr>
        <p:spPr bwMode="auto">
          <a:xfrm>
            <a:off x="4613275" y="5165725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979" name="Oval 224"/>
          <p:cNvSpPr>
            <a:spLocks noChangeArrowheads="1"/>
          </p:cNvSpPr>
          <p:nvPr/>
        </p:nvSpPr>
        <p:spPr bwMode="auto">
          <a:xfrm>
            <a:off x="4613275" y="5334000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980" name="Oval 225"/>
          <p:cNvSpPr>
            <a:spLocks noChangeArrowheads="1"/>
          </p:cNvSpPr>
          <p:nvPr/>
        </p:nvSpPr>
        <p:spPr bwMode="auto">
          <a:xfrm>
            <a:off x="4613275" y="5502275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981" name="Oval 226"/>
          <p:cNvSpPr>
            <a:spLocks noChangeArrowheads="1"/>
          </p:cNvSpPr>
          <p:nvPr/>
        </p:nvSpPr>
        <p:spPr bwMode="auto">
          <a:xfrm>
            <a:off x="4613275" y="5670550"/>
            <a:ext cx="153988" cy="142875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982" name="Oval 227"/>
          <p:cNvSpPr>
            <a:spLocks noChangeArrowheads="1"/>
          </p:cNvSpPr>
          <p:nvPr/>
        </p:nvSpPr>
        <p:spPr bwMode="auto">
          <a:xfrm>
            <a:off x="4613275" y="5840413"/>
            <a:ext cx="153988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983" name="Oval 228"/>
          <p:cNvSpPr>
            <a:spLocks noChangeArrowheads="1"/>
          </p:cNvSpPr>
          <p:nvPr/>
        </p:nvSpPr>
        <p:spPr bwMode="auto">
          <a:xfrm>
            <a:off x="4613275" y="6008688"/>
            <a:ext cx="153988" cy="142875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984" name="Oval 229"/>
          <p:cNvSpPr>
            <a:spLocks noChangeArrowheads="1"/>
          </p:cNvSpPr>
          <p:nvPr/>
        </p:nvSpPr>
        <p:spPr bwMode="auto">
          <a:xfrm>
            <a:off x="4806950" y="5165725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985" name="Oval 230"/>
          <p:cNvSpPr>
            <a:spLocks noChangeArrowheads="1"/>
          </p:cNvSpPr>
          <p:nvPr/>
        </p:nvSpPr>
        <p:spPr bwMode="auto">
          <a:xfrm>
            <a:off x="4806950" y="5334000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986" name="Oval 231"/>
          <p:cNvSpPr>
            <a:spLocks noChangeArrowheads="1"/>
          </p:cNvSpPr>
          <p:nvPr/>
        </p:nvSpPr>
        <p:spPr bwMode="auto">
          <a:xfrm>
            <a:off x="4806950" y="5502275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987" name="Oval 232" descr="Dark vertical"/>
          <p:cNvSpPr>
            <a:spLocks noChangeArrowheads="1"/>
          </p:cNvSpPr>
          <p:nvPr/>
        </p:nvSpPr>
        <p:spPr bwMode="auto">
          <a:xfrm>
            <a:off x="4806950" y="5670550"/>
            <a:ext cx="153988" cy="142875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988" name="Oval 233" descr="Dark vertical"/>
          <p:cNvSpPr>
            <a:spLocks noChangeArrowheads="1"/>
          </p:cNvSpPr>
          <p:nvPr/>
        </p:nvSpPr>
        <p:spPr bwMode="auto">
          <a:xfrm>
            <a:off x="4806950" y="5840413"/>
            <a:ext cx="153988" cy="141287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989" name="Oval 234" descr="Dark vertical"/>
          <p:cNvSpPr>
            <a:spLocks noChangeArrowheads="1"/>
          </p:cNvSpPr>
          <p:nvPr/>
        </p:nvSpPr>
        <p:spPr bwMode="auto">
          <a:xfrm>
            <a:off x="4806950" y="6008688"/>
            <a:ext cx="153988" cy="142875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990" name="Oval 235"/>
          <p:cNvSpPr>
            <a:spLocks noChangeArrowheads="1"/>
          </p:cNvSpPr>
          <p:nvPr/>
        </p:nvSpPr>
        <p:spPr bwMode="auto">
          <a:xfrm>
            <a:off x="4999038" y="5165725"/>
            <a:ext cx="153987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991" name="Oval 236"/>
          <p:cNvSpPr>
            <a:spLocks noChangeArrowheads="1"/>
          </p:cNvSpPr>
          <p:nvPr/>
        </p:nvSpPr>
        <p:spPr bwMode="auto">
          <a:xfrm>
            <a:off x="4999038" y="5334000"/>
            <a:ext cx="153987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992" name="Oval 237"/>
          <p:cNvSpPr>
            <a:spLocks noChangeArrowheads="1"/>
          </p:cNvSpPr>
          <p:nvPr/>
        </p:nvSpPr>
        <p:spPr bwMode="auto">
          <a:xfrm>
            <a:off x="4999038" y="5502275"/>
            <a:ext cx="153987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993" name="Oval 238"/>
          <p:cNvSpPr>
            <a:spLocks noChangeArrowheads="1"/>
          </p:cNvSpPr>
          <p:nvPr/>
        </p:nvSpPr>
        <p:spPr bwMode="auto">
          <a:xfrm>
            <a:off x="4999038" y="5670550"/>
            <a:ext cx="153987" cy="142875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994" name="Oval 239"/>
          <p:cNvSpPr>
            <a:spLocks noChangeArrowheads="1"/>
          </p:cNvSpPr>
          <p:nvPr/>
        </p:nvSpPr>
        <p:spPr bwMode="auto">
          <a:xfrm>
            <a:off x="4999038" y="5840413"/>
            <a:ext cx="153987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995" name="Oval 240" descr="Dark vertical"/>
          <p:cNvSpPr>
            <a:spLocks noChangeArrowheads="1"/>
          </p:cNvSpPr>
          <p:nvPr/>
        </p:nvSpPr>
        <p:spPr bwMode="auto">
          <a:xfrm>
            <a:off x="4999038" y="6008688"/>
            <a:ext cx="153987" cy="142875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996" name="Rectangle 241"/>
          <p:cNvSpPr>
            <a:spLocks noChangeArrowheads="1"/>
          </p:cNvSpPr>
          <p:nvPr/>
        </p:nvSpPr>
        <p:spPr bwMode="auto">
          <a:xfrm>
            <a:off x="3813175" y="5126038"/>
            <a:ext cx="1371600" cy="1058862"/>
          </a:xfrm>
          <a:prstGeom prst="rect">
            <a:avLst/>
          </a:prstGeom>
          <a:noFill/>
          <a:ln w="19050">
            <a:solidFill>
              <a:srgbClr val="008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2997" name="Oval 242"/>
          <p:cNvSpPr>
            <a:spLocks noChangeArrowheads="1"/>
          </p:cNvSpPr>
          <p:nvPr/>
        </p:nvSpPr>
        <p:spPr bwMode="auto">
          <a:xfrm>
            <a:off x="5440363" y="5165725"/>
            <a:ext cx="153987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998" name="Oval 243"/>
          <p:cNvSpPr>
            <a:spLocks noChangeArrowheads="1"/>
          </p:cNvSpPr>
          <p:nvPr/>
        </p:nvSpPr>
        <p:spPr bwMode="auto">
          <a:xfrm>
            <a:off x="5440363" y="5334000"/>
            <a:ext cx="153987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999" name="Oval 244"/>
          <p:cNvSpPr>
            <a:spLocks noChangeArrowheads="1"/>
          </p:cNvSpPr>
          <p:nvPr/>
        </p:nvSpPr>
        <p:spPr bwMode="auto">
          <a:xfrm>
            <a:off x="5440363" y="5502275"/>
            <a:ext cx="153987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000" name="Oval 245"/>
          <p:cNvSpPr>
            <a:spLocks noChangeArrowheads="1"/>
          </p:cNvSpPr>
          <p:nvPr/>
        </p:nvSpPr>
        <p:spPr bwMode="auto">
          <a:xfrm>
            <a:off x="5440363" y="5670550"/>
            <a:ext cx="153987" cy="142875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001" name="Oval 246"/>
          <p:cNvSpPr>
            <a:spLocks noChangeArrowheads="1"/>
          </p:cNvSpPr>
          <p:nvPr/>
        </p:nvSpPr>
        <p:spPr bwMode="auto">
          <a:xfrm>
            <a:off x="5440363" y="5840413"/>
            <a:ext cx="153987" cy="141287"/>
          </a:xfrm>
          <a:prstGeom prst="ellipse">
            <a:avLst/>
          </a:prstGeom>
          <a:pattFill prst="dkVert">
            <a:fgClr>
              <a:srgbClr val="C00000"/>
            </a:fgClr>
            <a:bgClr>
              <a:schemeClr val="bg1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002" name="Oval 247"/>
          <p:cNvSpPr>
            <a:spLocks noChangeArrowheads="1"/>
          </p:cNvSpPr>
          <p:nvPr/>
        </p:nvSpPr>
        <p:spPr bwMode="auto">
          <a:xfrm>
            <a:off x="5440363" y="6008688"/>
            <a:ext cx="153987" cy="142875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003" name="Oval 248"/>
          <p:cNvSpPr>
            <a:spLocks noChangeArrowheads="1"/>
          </p:cNvSpPr>
          <p:nvPr/>
        </p:nvSpPr>
        <p:spPr bwMode="auto">
          <a:xfrm>
            <a:off x="5632450" y="5165725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004" name="Oval 249"/>
          <p:cNvSpPr>
            <a:spLocks noChangeArrowheads="1"/>
          </p:cNvSpPr>
          <p:nvPr/>
        </p:nvSpPr>
        <p:spPr bwMode="auto">
          <a:xfrm>
            <a:off x="5632450" y="5334000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005" name="Oval 250"/>
          <p:cNvSpPr>
            <a:spLocks noChangeArrowheads="1"/>
          </p:cNvSpPr>
          <p:nvPr/>
        </p:nvSpPr>
        <p:spPr bwMode="auto">
          <a:xfrm>
            <a:off x="5632450" y="5502275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006" name="Oval 251"/>
          <p:cNvSpPr>
            <a:spLocks noChangeArrowheads="1"/>
          </p:cNvSpPr>
          <p:nvPr/>
        </p:nvSpPr>
        <p:spPr bwMode="auto">
          <a:xfrm>
            <a:off x="5632450" y="5670550"/>
            <a:ext cx="153988" cy="142875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007" name="Oval 252"/>
          <p:cNvSpPr>
            <a:spLocks noChangeArrowheads="1"/>
          </p:cNvSpPr>
          <p:nvPr/>
        </p:nvSpPr>
        <p:spPr bwMode="auto">
          <a:xfrm>
            <a:off x="5632450" y="5840413"/>
            <a:ext cx="153988" cy="141287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008" name="Oval 253" descr="Dark vertical"/>
          <p:cNvSpPr>
            <a:spLocks noChangeArrowheads="1"/>
          </p:cNvSpPr>
          <p:nvPr/>
        </p:nvSpPr>
        <p:spPr bwMode="auto">
          <a:xfrm>
            <a:off x="5632450" y="6008688"/>
            <a:ext cx="153988" cy="142875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009" name="Oval 254"/>
          <p:cNvSpPr>
            <a:spLocks noChangeArrowheads="1"/>
          </p:cNvSpPr>
          <p:nvPr/>
        </p:nvSpPr>
        <p:spPr bwMode="auto">
          <a:xfrm>
            <a:off x="5826125" y="5165725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010" name="Oval 255"/>
          <p:cNvSpPr>
            <a:spLocks noChangeArrowheads="1"/>
          </p:cNvSpPr>
          <p:nvPr/>
        </p:nvSpPr>
        <p:spPr bwMode="auto">
          <a:xfrm>
            <a:off x="5826125" y="5334000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011" name="Oval 256"/>
          <p:cNvSpPr>
            <a:spLocks noChangeArrowheads="1"/>
          </p:cNvSpPr>
          <p:nvPr/>
        </p:nvSpPr>
        <p:spPr bwMode="auto">
          <a:xfrm>
            <a:off x="5826125" y="5502275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012" name="Oval 257"/>
          <p:cNvSpPr>
            <a:spLocks noChangeArrowheads="1"/>
          </p:cNvSpPr>
          <p:nvPr/>
        </p:nvSpPr>
        <p:spPr bwMode="auto">
          <a:xfrm>
            <a:off x="5826125" y="5670550"/>
            <a:ext cx="153988" cy="142875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013" name="Oval 258"/>
          <p:cNvSpPr>
            <a:spLocks noChangeArrowheads="1"/>
          </p:cNvSpPr>
          <p:nvPr/>
        </p:nvSpPr>
        <p:spPr bwMode="auto">
          <a:xfrm>
            <a:off x="5826125" y="5840413"/>
            <a:ext cx="153988" cy="141287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014" name="Oval 259" descr="Dark vertical"/>
          <p:cNvSpPr>
            <a:spLocks noChangeArrowheads="1"/>
          </p:cNvSpPr>
          <p:nvPr/>
        </p:nvSpPr>
        <p:spPr bwMode="auto">
          <a:xfrm>
            <a:off x="5826125" y="6008688"/>
            <a:ext cx="153988" cy="142875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015" name="Oval 260"/>
          <p:cNvSpPr>
            <a:spLocks noChangeArrowheads="1"/>
          </p:cNvSpPr>
          <p:nvPr/>
        </p:nvSpPr>
        <p:spPr bwMode="auto">
          <a:xfrm>
            <a:off x="6018213" y="5165725"/>
            <a:ext cx="153987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016" name="Oval 261"/>
          <p:cNvSpPr>
            <a:spLocks noChangeArrowheads="1"/>
          </p:cNvSpPr>
          <p:nvPr/>
        </p:nvSpPr>
        <p:spPr bwMode="auto">
          <a:xfrm>
            <a:off x="6018213" y="5334000"/>
            <a:ext cx="153987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017" name="Oval 262"/>
          <p:cNvSpPr>
            <a:spLocks noChangeArrowheads="1"/>
          </p:cNvSpPr>
          <p:nvPr/>
        </p:nvSpPr>
        <p:spPr bwMode="auto">
          <a:xfrm>
            <a:off x="6018213" y="5502275"/>
            <a:ext cx="153987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018" name="Oval 263"/>
          <p:cNvSpPr>
            <a:spLocks noChangeArrowheads="1"/>
          </p:cNvSpPr>
          <p:nvPr/>
        </p:nvSpPr>
        <p:spPr bwMode="auto">
          <a:xfrm>
            <a:off x="6018213" y="5670550"/>
            <a:ext cx="153987" cy="142875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019" name="Oval 264"/>
          <p:cNvSpPr>
            <a:spLocks noChangeArrowheads="1"/>
          </p:cNvSpPr>
          <p:nvPr/>
        </p:nvSpPr>
        <p:spPr bwMode="auto">
          <a:xfrm>
            <a:off x="6018213" y="5840413"/>
            <a:ext cx="153987" cy="141287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020" name="Oval 265" descr="Dark vertical"/>
          <p:cNvSpPr>
            <a:spLocks noChangeArrowheads="1"/>
          </p:cNvSpPr>
          <p:nvPr/>
        </p:nvSpPr>
        <p:spPr bwMode="auto">
          <a:xfrm>
            <a:off x="6018213" y="6008688"/>
            <a:ext cx="153987" cy="142875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021" name="Oval 266"/>
          <p:cNvSpPr>
            <a:spLocks noChangeArrowheads="1"/>
          </p:cNvSpPr>
          <p:nvPr/>
        </p:nvSpPr>
        <p:spPr bwMode="auto">
          <a:xfrm>
            <a:off x="6210300" y="5165725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022" name="Oval 267"/>
          <p:cNvSpPr>
            <a:spLocks noChangeArrowheads="1"/>
          </p:cNvSpPr>
          <p:nvPr/>
        </p:nvSpPr>
        <p:spPr bwMode="auto">
          <a:xfrm>
            <a:off x="6210300" y="5334000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023" name="Oval 268"/>
          <p:cNvSpPr>
            <a:spLocks noChangeArrowheads="1"/>
          </p:cNvSpPr>
          <p:nvPr/>
        </p:nvSpPr>
        <p:spPr bwMode="auto">
          <a:xfrm>
            <a:off x="6210300" y="5502275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024" name="Oval 269"/>
          <p:cNvSpPr>
            <a:spLocks noChangeArrowheads="1"/>
          </p:cNvSpPr>
          <p:nvPr/>
        </p:nvSpPr>
        <p:spPr bwMode="auto">
          <a:xfrm>
            <a:off x="6210300" y="5670550"/>
            <a:ext cx="153988" cy="142875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025" name="Oval 270" descr="50%"/>
          <p:cNvSpPr>
            <a:spLocks noChangeArrowheads="1"/>
          </p:cNvSpPr>
          <p:nvPr/>
        </p:nvSpPr>
        <p:spPr bwMode="auto">
          <a:xfrm>
            <a:off x="6210300" y="5840413"/>
            <a:ext cx="153988" cy="141287"/>
          </a:xfrm>
          <a:prstGeom prst="ellipse">
            <a:avLst/>
          </a:prstGeom>
          <a:solidFill>
            <a:srgbClr val="FF9900"/>
          </a:solidFill>
          <a:ln w="19050">
            <a:solidFill>
              <a:srgbClr val="FF9900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026" name="Oval 271"/>
          <p:cNvSpPr>
            <a:spLocks noChangeArrowheads="1"/>
          </p:cNvSpPr>
          <p:nvPr/>
        </p:nvSpPr>
        <p:spPr bwMode="auto">
          <a:xfrm>
            <a:off x="6210300" y="6008688"/>
            <a:ext cx="153988" cy="142875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027" name="Oval 272"/>
          <p:cNvSpPr>
            <a:spLocks noChangeArrowheads="1"/>
          </p:cNvSpPr>
          <p:nvPr/>
        </p:nvSpPr>
        <p:spPr bwMode="auto">
          <a:xfrm>
            <a:off x="6403975" y="5165725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028" name="Oval 273"/>
          <p:cNvSpPr>
            <a:spLocks noChangeArrowheads="1"/>
          </p:cNvSpPr>
          <p:nvPr/>
        </p:nvSpPr>
        <p:spPr bwMode="auto">
          <a:xfrm>
            <a:off x="6403975" y="5334000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029" name="Oval 274"/>
          <p:cNvSpPr>
            <a:spLocks noChangeArrowheads="1"/>
          </p:cNvSpPr>
          <p:nvPr/>
        </p:nvSpPr>
        <p:spPr bwMode="auto">
          <a:xfrm>
            <a:off x="6403975" y="5502275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030" name="Oval 275" descr="Dark vertical"/>
          <p:cNvSpPr>
            <a:spLocks noChangeArrowheads="1"/>
          </p:cNvSpPr>
          <p:nvPr/>
        </p:nvSpPr>
        <p:spPr bwMode="auto">
          <a:xfrm>
            <a:off x="6403975" y="5670550"/>
            <a:ext cx="153988" cy="142875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031" name="Oval 276" descr="Dark vertical"/>
          <p:cNvSpPr>
            <a:spLocks noChangeArrowheads="1"/>
          </p:cNvSpPr>
          <p:nvPr/>
        </p:nvSpPr>
        <p:spPr bwMode="auto">
          <a:xfrm>
            <a:off x="6403975" y="5840413"/>
            <a:ext cx="153988" cy="141287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032" name="Oval 277" descr="Dark vertical"/>
          <p:cNvSpPr>
            <a:spLocks noChangeArrowheads="1"/>
          </p:cNvSpPr>
          <p:nvPr/>
        </p:nvSpPr>
        <p:spPr bwMode="auto">
          <a:xfrm>
            <a:off x="6403975" y="6008688"/>
            <a:ext cx="153988" cy="142875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033" name="Oval 278"/>
          <p:cNvSpPr>
            <a:spLocks noChangeArrowheads="1"/>
          </p:cNvSpPr>
          <p:nvPr/>
        </p:nvSpPr>
        <p:spPr bwMode="auto">
          <a:xfrm>
            <a:off x="6596063" y="5165725"/>
            <a:ext cx="153987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034" name="Oval 279"/>
          <p:cNvSpPr>
            <a:spLocks noChangeArrowheads="1"/>
          </p:cNvSpPr>
          <p:nvPr/>
        </p:nvSpPr>
        <p:spPr bwMode="auto">
          <a:xfrm>
            <a:off x="6596063" y="5334000"/>
            <a:ext cx="153987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035" name="Oval 280"/>
          <p:cNvSpPr>
            <a:spLocks noChangeArrowheads="1"/>
          </p:cNvSpPr>
          <p:nvPr/>
        </p:nvSpPr>
        <p:spPr bwMode="auto">
          <a:xfrm>
            <a:off x="6596063" y="5502275"/>
            <a:ext cx="153987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036" name="Oval 281"/>
          <p:cNvSpPr>
            <a:spLocks noChangeArrowheads="1"/>
          </p:cNvSpPr>
          <p:nvPr/>
        </p:nvSpPr>
        <p:spPr bwMode="auto">
          <a:xfrm>
            <a:off x="6596063" y="5670550"/>
            <a:ext cx="153987" cy="142875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037" name="Oval 282"/>
          <p:cNvSpPr>
            <a:spLocks noChangeArrowheads="1"/>
          </p:cNvSpPr>
          <p:nvPr/>
        </p:nvSpPr>
        <p:spPr bwMode="auto">
          <a:xfrm>
            <a:off x="6596063" y="5840413"/>
            <a:ext cx="153987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038" name="Oval 283" descr="Dark vertical"/>
          <p:cNvSpPr>
            <a:spLocks noChangeArrowheads="1"/>
          </p:cNvSpPr>
          <p:nvPr/>
        </p:nvSpPr>
        <p:spPr bwMode="auto">
          <a:xfrm>
            <a:off x="6596063" y="6008688"/>
            <a:ext cx="153987" cy="142875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039" name="Rectangle 284"/>
          <p:cNvSpPr>
            <a:spLocks noChangeArrowheads="1"/>
          </p:cNvSpPr>
          <p:nvPr/>
        </p:nvSpPr>
        <p:spPr bwMode="auto">
          <a:xfrm>
            <a:off x="5410200" y="5126038"/>
            <a:ext cx="1371600" cy="1058862"/>
          </a:xfrm>
          <a:prstGeom prst="rect">
            <a:avLst/>
          </a:prstGeom>
          <a:noFill/>
          <a:ln w="19050">
            <a:solidFill>
              <a:srgbClr val="008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3040" name="Oval 285"/>
          <p:cNvSpPr>
            <a:spLocks noChangeArrowheads="1"/>
          </p:cNvSpPr>
          <p:nvPr/>
        </p:nvSpPr>
        <p:spPr bwMode="auto">
          <a:xfrm>
            <a:off x="7051675" y="4932363"/>
            <a:ext cx="153988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041" name="Oval 286"/>
          <p:cNvSpPr>
            <a:spLocks noChangeArrowheads="1"/>
          </p:cNvSpPr>
          <p:nvPr/>
        </p:nvSpPr>
        <p:spPr bwMode="auto">
          <a:xfrm>
            <a:off x="7051675" y="5100638"/>
            <a:ext cx="153988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042" name="Oval 287"/>
          <p:cNvSpPr>
            <a:spLocks noChangeArrowheads="1"/>
          </p:cNvSpPr>
          <p:nvPr/>
        </p:nvSpPr>
        <p:spPr bwMode="auto">
          <a:xfrm>
            <a:off x="7051675" y="5268913"/>
            <a:ext cx="153988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043" name="Oval 288"/>
          <p:cNvSpPr>
            <a:spLocks noChangeArrowheads="1"/>
          </p:cNvSpPr>
          <p:nvPr/>
        </p:nvSpPr>
        <p:spPr bwMode="auto">
          <a:xfrm>
            <a:off x="7051675" y="5437188"/>
            <a:ext cx="153988" cy="142875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044" name="Oval 289"/>
          <p:cNvSpPr>
            <a:spLocks noChangeArrowheads="1"/>
          </p:cNvSpPr>
          <p:nvPr/>
        </p:nvSpPr>
        <p:spPr bwMode="auto">
          <a:xfrm>
            <a:off x="7051675" y="5607050"/>
            <a:ext cx="153988" cy="141288"/>
          </a:xfrm>
          <a:prstGeom prst="ellipse">
            <a:avLst/>
          </a:prstGeom>
          <a:pattFill prst="dkVert">
            <a:fgClr>
              <a:srgbClr val="C00000"/>
            </a:fgClr>
            <a:bgClr>
              <a:schemeClr val="bg1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045" name="Oval 290"/>
          <p:cNvSpPr>
            <a:spLocks noChangeArrowheads="1"/>
          </p:cNvSpPr>
          <p:nvPr/>
        </p:nvSpPr>
        <p:spPr bwMode="auto">
          <a:xfrm>
            <a:off x="7051675" y="5775325"/>
            <a:ext cx="153988" cy="142875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046" name="Oval 291"/>
          <p:cNvSpPr>
            <a:spLocks noChangeArrowheads="1"/>
          </p:cNvSpPr>
          <p:nvPr/>
        </p:nvSpPr>
        <p:spPr bwMode="auto">
          <a:xfrm>
            <a:off x="7243763" y="4932363"/>
            <a:ext cx="153987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047" name="Oval 292"/>
          <p:cNvSpPr>
            <a:spLocks noChangeArrowheads="1"/>
          </p:cNvSpPr>
          <p:nvPr/>
        </p:nvSpPr>
        <p:spPr bwMode="auto">
          <a:xfrm>
            <a:off x="7243763" y="5100638"/>
            <a:ext cx="153987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048" name="Oval 293"/>
          <p:cNvSpPr>
            <a:spLocks noChangeArrowheads="1"/>
          </p:cNvSpPr>
          <p:nvPr/>
        </p:nvSpPr>
        <p:spPr bwMode="auto">
          <a:xfrm>
            <a:off x="7243763" y="5268913"/>
            <a:ext cx="153987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049" name="Oval 294"/>
          <p:cNvSpPr>
            <a:spLocks noChangeArrowheads="1"/>
          </p:cNvSpPr>
          <p:nvPr/>
        </p:nvSpPr>
        <p:spPr bwMode="auto">
          <a:xfrm>
            <a:off x="7243763" y="5437188"/>
            <a:ext cx="153987" cy="142875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050" name="Oval 295"/>
          <p:cNvSpPr>
            <a:spLocks noChangeArrowheads="1"/>
          </p:cNvSpPr>
          <p:nvPr/>
        </p:nvSpPr>
        <p:spPr bwMode="auto">
          <a:xfrm>
            <a:off x="7243763" y="5607050"/>
            <a:ext cx="153987" cy="141288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051" name="Oval 296" descr="Dark vertical"/>
          <p:cNvSpPr>
            <a:spLocks noChangeArrowheads="1"/>
          </p:cNvSpPr>
          <p:nvPr/>
        </p:nvSpPr>
        <p:spPr bwMode="auto">
          <a:xfrm>
            <a:off x="7243763" y="5775325"/>
            <a:ext cx="153987" cy="142875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052" name="Oval 297"/>
          <p:cNvSpPr>
            <a:spLocks noChangeArrowheads="1"/>
          </p:cNvSpPr>
          <p:nvPr/>
        </p:nvSpPr>
        <p:spPr bwMode="auto">
          <a:xfrm>
            <a:off x="7437438" y="4932363"/>
            <a:ext cx="153987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053" name="Oval 298"/>
          <p:cNvSpPr>
            <a:spLocks noChangeArrowheads="1"/>
          </p:cNvSpPr>
          <p:nvPr/>
        </p:nvSpPr>
        <p:spPr bwMode="auto">
          <a:xfrm>
            <a:off x="7437438" y="5100638"/>
            <a:ext cx="153987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054" name="Oval 299"/>
          <p:cNvSpPr>
            <a:spLocks noChangeArrowheads="1"/>
          </p:cNvSpPr>
          <p:nvPr/>
        </p:nvSpPr>
        <p:spPr bwMode="auto">
          <a:xfrm>
            <a:off x="7437438" y="5268913"/>
            <a:ext cx="153987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055" name="Oval 300"/>
          <p:cNvSpPr>
            <a:spLocks noChangeArrowheads="1"/>
          </p:cNvSpPr>
          <p:nvPr/>
        </p:nvSpPr>
        <p:spPr bwMode="auto">
          <a:xfrm>
            <a:off x="7437438" y="5437188"/>
            <a:ext cx="153987" cy="142875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056" name="Oval 301"/>
          <p:cNvSpPr>
            <a:spLocks noChangeArrowheads="1"/>
          </p:cNvSpPr>
          <p:nvPr/>
        </p:nvSpPr>
        <p:spPr bwMode="auto">
          <a:xfrm>
            <a:off x="7437438" y="5607050"/>
            <a:ext cx="153987" cy="141288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057" name="Oval 302" descr="Dark vertical"/>
          <p:cNvSpPr>
            <a:spLocks noChangeArrowheads="1"/>
          </p:cNvSpPr>
          <p:nvPr/>
        </p:nvSpPr>
        <p:spPr bwMode="auto">
          <a:xfrm>
            <a:off x="7437438" y="5775325"/>
            <a:ext cx="153987" cy="142875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058" name="Oval 303"/>
          <p:cNvSpPr>
            <a:spLocks noChangeArrowheads="1"/>
          </p:cNvSpPr>
          <p:nvPr/>
        </p:nvSpPr>
        <p:spPr bwMode="auto">
          <a:xfrm>
            <a:off x="7629525" y="4932363"/>
            <a:ext cx="153988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059" name="Oval 304"/>
          <p:cNvSpPr>
            <a:spLocks noChangeArrowheads="1"/>
          </p:cNvSpPr>
          <p:nvPr/>
        </p:nvSpPr>
        <p:spPr bwMode="auto">
          <a:xfrm>
            <a:off x="7629525" y="5100638"/>
            <a:ext cx="153988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060" name="Oval 305"/>
          <p:cNvSpPr>
            <a:spLocks noChangeArrowheads="1"/>
          </p:cNvSpPr>
          <p:nvPr/>
        </p:nvSpPr>
        <p:spPr bwMode="auto">
          <a:xfrm>
            <a:off x="7629525" y="5268913"/>
            <a:ext cx="153988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061" name="Oval 306"/>
          <p:cNvSpPr>
            <a:spLocks noChangeArrowheads="1"/>
          </p:cNvSpPr>
          <p:nvPr/>
        </p:nvSpPr>
        <p:spPr bwMode="auto">
          <a:xfrm>
            <a:off x="7629525" y="5437188"/>
            <a:ext cx="153988" cy="142875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062" name="Oval 307"/>
          <p:cNvSpPr>
            <a:spLocks noChangeArrowheads="1"/>
          </p:cNvSpPr>
          <p:nvPr/>
        </p:nvSpPr>
        <p:spPr bwMode="auto">
          <a:xfrm>
            <a:off x="7629525" y="5607050"/>
            <a:ext cx="153988" cy="141288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063" name="Oval 308" descr="Dark vertical"/>
          <p:cNvSpPr>
            <a:spLocks noChangeArrowheads="1"/>
          </p:cNvSpPr>
          <p:nvPr/>
        </p:nvSpPr>
        <p:spPr bwMode="auto">
          <a:xfrm>
            <a:off x="7629525" y="5775325"/>
            <a:ext cx="153988" cy="142875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064" name="Oval 309"/>
          <p:cNvSpPr>
            <a:spLocks noChangeArrowheads="1"/>
          </p:cNvSpPr>
          <p:nvPr/>
        </p:nvSpPr>
        <p:spPr bwMode="auto">
          <a:xfrm>
            <a:off x="7821613" y="4932363"/>
            <a:ext cx="153987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065" name="Oval 310"/>
          <p:cNvSpPr>
            <a:spLocks noChangeArrowheads="1"/>
          </p:cNvSpPr>
          <p:nvPr/>
        </p:nvSpPr>
        <p:spPr bwMode="auto">
          <a:xfrm>
            <a:off x="7821613" y="5100638"/>
            <a:ext cx="153987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066" name="Oval 311"/>
          <p:cNvSpPr>
            <a:spLocks noChangeArrowheads="1"/>
          </p:cNvSpPr>
          <p:nvPr/>
        </p:nvSpPr>
        <p:spPr bwMode="auto">
          <a:xfrm>
            <a:off x="7821613" y="5268913"/>
            <a:ext cx="153987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067" name="Oval 312"/>
          <p:cNvSpPr>
            <a:spLocks noChangeArrowheads="1"/>
          </p:cNvSpPr>
          <p:nvPr/>
        </p:nvSpPr>
        <p:spPr bwMode="auto">
          <a:xfrm>
            <a:off x="7821613" y="5437188"/>
            <a:ext cx="153987" cy="142875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068" name="Oval 313"/>
          <p:cNvSpPr>
            <a:spLocks noChangeArrowheads="1"/>
          </p:cNvSpPr>
          <p:nvPr/>
        </p:nvSpPr>
        <p:spPr bwMode="auto">
          <a:xfrm>
            <a:off x="7821613" y="5607050"/>
            <a:ext cx="153987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069" name="Oval 314"/>
          <p:cNvSpPr>
            <a:spLocks noChangeArrowheads="1"/>
          </p:cNvSpPr>
          <p:nvPr/>
        </p:nvSpPr>
        <p:spPr bwMode="auto">
          <a:xfrm>
            <a:off x="7821613" y="5775325"/>
            <a:ext cx="153987" cy="142875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070" name="Oval 315"/>
          <p:cNvSpPr>
            <a:spLocks noChangeArrowheads="1"/>
          </p:cNvSpPr>
          <p:nvPr/>
        </p:nvSpPr>
        <p:spPr bwMode="auto">
          <a:xfrm>
            <a:off x="8015288" y="4932363"/>
            <a:ext cx="153987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071" name="Oval 316"/>
          <p:cNvSpPr>
            <a:spLocks noChangeArrowheads="1"/>
          </p:cNvSpPr>
          <p:nvPr/>
        </p:nvSpPr>
        <p:spPr bwMode="auto">
          <a:xfrm>
            <a:off x="8015288" y="5100638"/>
            <a:ext cx="153987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072" name="Oval 317" descr="50%"/>
          <p:cNvSpPr>
            <a:spLocks noChangeArrowheads="1"/>
          </p:cNvSpPr>
          <p:nvPr/>
        </p:nvSpPr>
        <p:spPr bwMode="auto">
          <a:xfrm>
            <a:off x="8015288" y="5268913"/>
            <a:ext cx="153987" cy="141287"/>
          </a:xfrm>
          <a:prstGeom prst="ellipse">
            <a:avLst/>
          </a:prstGeom>
          <a:solidFill>
            <a:srgbClr val="FF9900"/>
          </a:solidFill>
          <a:ln w="19050">
            <a:solidFill>
              <a:srgbClr val="FF9900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073" name="Oval 318" descr="Dark vertical"/>
          <p:cNvSpPr>
            <a:spLocks noChangeArrowheads="1"/>
          </p:cNvSpPr>
          <p:nvPr/>
        </p:nvSpPr>
        <p:spPr bwMode="auto">
          <a:xfrm>
            <a:off x="8015288" y="5437188"/>
            <a:ext cx="153987" cy="142875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074" name="Oval 319" descr="Dark vertical"/>
          <p:cNvSpPr>
            <a:spLocks noChangeArrowheads="1"/>
          </p:cNvSpPr>
          <p:nvPr/>
        </p:nvSpPr>
        <p:spPr bwMode="auto">
          <a:xfrm>
            <a:off x="8015288" y="5607050"/>
            <a:ext cx="153987" cy="141288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075" name="Oval 320" descr="Dark vertical"/>
          <p:cNvSpPr>
            <a:spLocks noChangeArrowheads="1"/>
          </p:cNvSpPr>
          <p:nvPr/>
        </p:nvSpPr>
        <p:spPr bwMode="auto">
          <a:xfrm>
            <a:off x="8015288" y="5775325"/>
            <a:ext cx="153987" cy="142875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076" name="Oval 321"/>
          <p:cNvSpPr>
            <a:spLocks noChangeArrowheads="1"/>
          </p:cNvSpPr>
          <p:nvPr/>
        </p:nvSpPr>
        <p:spPr bwMode="auto">
          <a:xfrm>
            <a:off x="8207375" y="4932363"/>
            <a:ext cx="153988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077" name="Oval 322"/>
          <p:cNvSpPr>
            <a:spLocks noChangeArrowheads="1"/>
          </p:cNvSpPr>
          <p:nvPr/>
        </p:nvSpPr>
        <p:spPr bwMode="auto">
          <a:xfrm>
            <a:off x="8207375" y="5100638"/>
            <a:ext cx="153988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078" name="Oval 323"/>
          <p:cNvSpPr>
            <a:spLocks noChangeArrowheads="1"/>
          </p:cNvSpPr>
          <p:nvPr/>
        </p:nvSpPr>
        <p:spPr bwMode="auto">
          <a:xfrm>
            <a:off x="8207375" y="5268913"/>
            <a:ext cx="153988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079" name="Oval 324"/>
          <p:cNvSpPr>
            <a:spLocks noChangeArrowheads="1"/>
          </p:cNvSpPr>
          <p:nvPr/>
        </p:nvSpPr>
        <p:spPr bwMode="auto">
          <a:xfrm>
            <a:off x="8207375" y="5437188"/>
            <a:ext cx="153988" cy="142875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080" name="Oval 325"/>
          <p:cNvSpPr>
            <a:spLocks noChangeArrowheads="1"/>
          </p:cNvSpPr>
          <p:nvPr/>
        </p:nvSpPr>
        <p:spPr bwMode="auto">
          <a:xfrm>
            <a:off x="8207375" y="5607050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081" name="Oval 326" descr="Dark vertical"/>
          <p:cNvSpPr>
            <a:spLocks noChangeArrowheads="1"/>
          </p:cNvSpPr>
          <p:nvPr/>
        </p:nvSpPr>
        <p:spPr bwMode="auto">
          <a:xfrm>
            <a:off x="8207375" y="5775325"/>
            <a:ext cx="153988" cy="142875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082" name="Rectangle 327"/>
          <p:cNvSpPr>
            <a:spLocks noChangeArrowheads="1"/>
          </p:cNvSpPr>
          <p:nvPr/>
        </p:nvSpPr>
        <p:spPr bwMode="auto">
          <a:xfrm>
            <a:off x="7021513" y="4892675"/>
            <a:ext cx="1371600" cy="1058863"/>
          </a:xfrm>
          <a:prstGeom prst="rect">
            <a:avLst/>
          </a:prstGeom>
          <a:noFill/>
          <a:ln w="19050">
            <a:solidFill>
              <a:srgbClr val="008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3083" name="Oval 328"/>
          <p:cNvSpPr>
            <a:spLocks noChangeArrowheads="1"/>
          </p:cNvSpPr>
          <p:nvPr/>
        </p:nvSpPr>
        <p:spPr bwMode="auto">
          <a:xfrm>
            <a:off x="7596188" y="3692525"/>
            <a:ext cx="153987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084" name="Oval 329"/>
          <p:cNvSpPr>
            <a:spLocks noChangeArrowheads="1"/>
          </p:cNvSpPr>
          <p:nvPr/>
        </p:nvSpPr>
        <p:spPr bwMode="auto">
          <a:xfrm>
            <a:off x="7596188" y="3860800"/>
            <a:ext cx="153987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085" name="Oval 330"/>
          <p:cNvSpPr>
            <a:spLocks noChangeArrowheads="1"/>
          </p:cNvSpPr>
          <p:nvPr/>
        </p:nvSpPr>
        <p:spPr bwMode="auto">
          <a:xfrm>
            <a:off x="7596188" y="4029075"/>
            <a:ext cx="153987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086" name="Oval 331"/>
          <p:cNvSpPr>
            <a:spLocks noChangeArrowheads="1"/>
          </p:cNvSpPr>
          <p:nvPr/>
        </p:nvSpPr>
        <p:spPr bwMode="auto">
          <a:xfrm>
            <a:off x="7596188" y="4197350"/>
            <a:ext cx="153987" cy="142875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087" name="Oval 332"/>
          <p:cNvSpPr>
            <a:spLocks noChangeArrowheads="1"/>
          </p:cNvSpPr>
          <p:nvPr/>
        </p:nvSpPr>
        <p:spPr bwMode="auto">
          <a:xfrm>
            <a:off x="7596188" y="4367213"/>
            <a:ext cx="153987" cy="141287"/>
          </a:xfrm>
          <a:prstGeom prst="ellipse">
            <a:avLst/>
          </a:prstGeom>
          <a:pattFill prst="dkVert">
            <a:fgClr>
              <a:srgbClr val="C00000"/>
            </a:fgClr>
            <a:bgClr>
              <a:schemeClr val="bg1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088" name="Oval 333"/>
          <p:cNvSpPr>
            <a:spLocks noChangeArrowheads="1"/>
          </p:cNvSpPr>
          <p:nvPr/>
        </p:nvSpPr>
        <p:spPr bwMode="auto">
          <a:xfrm>
            <a:off x="7596188" y="4535488"/>
            <a:ext cx="153987" cy="142875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089" name="Oval 334"/>
          <p:cNvSpPr>
            <a:spLocks noChangeArrowheads="1"/>
          </p:cNvSpPr>
          <p:nvPr/>
        </p:nvSpPr>
        <p:spPr bwMode="auto">
          <a:xfrm>
            <a:off x="7788275" y="3692525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090" name="Oval 335"/>
          <p:cNvSpPr>
            <a:spLocks noChangeArrowheads="1"/>
          </p:cNvSpPr>
          <p:nvPr/>
        </p:nvSpPr>
        <p:spPr bwMode="auto">
          <a:xfrm>
            <a:off x="7788275" y="3860800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091" name="Oval 336"/>
          <p:cNvSpPr>
            <a:spLocks noChangeArrowheads="1"/>
          </p:cNvSpPr>
          <p:nvPr/>
        </p:nvSpPr>
        <p:spPr bwMode="auto">
          <a:xfrm>
            <a:off x="7788275" y="4029075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092" name="Oval 337"/>
          <p:cNvSpPr>
            <a:spLocks noChangeArrowheads="1"/>
          </p:cNvSpPr>
          <p:nvPr/>
        </p:nvSpPr>
        <p:spPr bwMode="auto">
          <a:xfrm>
            <a:off x="7788275" y="4197350"/>
            <a:ext cx="153988" cy="142875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093" name="Oval 338"/>
          <p:cNvSpPr>
            <a:spLocks noChangeArrowheads="1"/>
          </p:cNvSpPr>
          <p:nvPr/>
        </p:nvSpPr>
        <p:spPr bwMode="auto">
          <a:xfrm>
            <a:off x="7788275" y="4367213"/>
            <a:ext cx="153988" cy="141287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094" name="Oval 339" descr="Dark vertical"/>
          <p:cNvSpPr>
            <a:spLocks noChangeArrowheads="1"/>
          </p:cNvSpPr>
          <p:nvPr/>
        </p:nvSpPr>
        <p:spPr bwMode="auto">
          <a:xfrm>
            <a:off x="7788275" y="4535488"/>
            <a:ext cx="153988" cy="142875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095" name="Oval 340"/>
          <p:cNvSpPr>
            <a:spLocks noChangeArrowheads="1"/>
          </p:cNvSpPr>
          <p:nvPr/>
        </p:nvSpPr>
        <p:spPr bwMode="auto">
          <a:xfrm>
            <a:off x="7981950" y="3692525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096" name="Oval 341"/>
          <p:cNvSpPr>
            <a:spLocks noChangeArrowheads="1"/>
          </p:cNvSpPr>
          <p:nvPr/>
        </p:nvSpPr>
        <p:spPr bwMode="auto">
          <a:xfrm>
            <a:off x="7981950" y="3860800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097" name="Oval 342"/>
          <p:cNvSpPr>
            <a:spLocks noChangeArrowheads="1"/>
          </p:cNvSpPr>
          <p:nvPr/>
        </p:nvSpPr>
        <p:spPr bwMode="auto">
          <a:xfrm>
            <a:off x="7981950" y="4029075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098" name="Oval 343"/>
          <p:cNvSpPr>
            <a:spLocks noChangeArrowheads="1"/>
          </p:cNvSpPr>
          <p:nvPr/>
        </p:nvSpPr>
        <p:spPr bwMode="auto">
          <a:xfrm>
            <a:off x="7981950" y="4197350"/>
            <a:ext cx="153988" cy="142875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099" name="Oval 344"/>
          <p:cNvSpPr>
            <a:spLocks noChangeArrowheads="1"/>
          </p:cNvSpPr>
          <p:nvPr/>
        </p:nvSpPr>
        <p:spPr bwMode="auto">
          <a:xfrm>
            <a:off x="7981950" y="4367213"/>
            <a:ext cx="153988" cy="141287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100" name="Oval 345" descr="Dark vertical"/>
          <p:cNvSpPr>
            <a:spLocks noChangeArrowheads="1"/>
          </p:cNvSpPr>
          <p:nvPr/>
        </p:nvSpPr>
        <p:spPr bwMode="auto">
          <a:xfrm>
            <a:off x="7981950" y="4535488"/>
            <a:ext cx="153988" cy="142875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101" name="Oval 346"/>
          <p:cNvSpPr>
            <a:spLocks noChangeArrowheads="1"/>
          </p:cNvSpPr>
          <p:nvPr/>
        </p:nvSpPr>
        <p:spPr bwMode="auto">
          <a:xfrm>
            <a:off x="8174038" y="3692525"/>
            <a:ext cx="153987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102" name="Oval 347"/>
          <p:cNvSpPr>
            <a:spLocks noChangeArrowheads="1"/>
          </p:cNvSpPr>
          <p:nvPr/>
        </p:nvSpPr>
        <p:spPr bwMode="auto">
          <a:xfrm>
            <a:off x="8174038" y="3860800"/>
            <a:ext cx="153987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103" name="Oval 348"/>
          <p:cNvSpPr>
            <a:spLocks noChangeArrowheads="1"/>
          </p:cNvSpPr>
          <p:nvPr/>
        </p:nvSpPr>
        <p:spPr bwMode="auto">
          <a:xfrm>
            <a:off x="8174038" y="4029075"/>
            <a:ext cx="153987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104" name="Oval 349"/>
          <p:cNvSpPr>
            <a:spLocks noChangeArrowheads="1"/>
          </p:cNvSpPr>
          <p:nvPr/>
        </p:nvSpPr>
        <p:spPr bwMode="auto">
          <a:xfrm>
            <a:off x="8174038" y="4197350"/>
            <a:ext cx="153987" cy="142875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105" name="Oval 350"/>
          <p:cNvSpPr>
            <a:spLocks noChangeArrowheads="1"/>
          </p:cNvSpPr>
          <p:nvPr/>
        </p:nvSpPr>
        <p:spPr bwMode="auto">
          <a:xfrm>
            <a:off x="8174038" y="4367213"/>
            <a:ext cx="153987" cy="141287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106" name="Oval 351" descr="Dark vertical"/>
          <p:cNvSpPr>
            <a:spLocks noChangeArrowheads="1"/>
          </p:cNvSpPr>
          <p:nvPr/>
        </p:nvSpPr>
        <p:spPr bwMode="auto">
          <a:xfrm>
            <a:off x="8174038" y="4535488"/>
            <a:ext cx="153987" cy="142875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107" name="Oval 352"/>
          <p:cNvSpPr>
            <a:spLocks noChangeArrowheads="1"/>
          </p:cNvSpPr>
          <p:nvPr/>
        </p:nvSpPr>
        <p:spPr bwMode="auto">
          <a:xfrm>
            <a:off x="8366125" y="3692525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108" name="Oval 353"/>
          <p:cNvSpPr>
            <a:spLocks noChangeArrowheads="1"/>
          </p:cNvSpPr>
          <p:nvPr/>
        </p:nvSpPr>
        <p:spPr bwMode="auto">
          <a:xfrm>
            <a:off x="8366125" y="3860800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109" name="Oval 354"/>
          <p:cNvSpPr>
            <a:spLocks noChangeArrowheads="1"/>
          </p:cNvSpPr>
          <p:nvPr/>
        </p:nvSpPr>
        <p:spPr bwMode="auto">
          <a:xfrm>
            <a:off x="8366125" y="4029075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110" name="Oval 355"/>
          <p:cNvSpPr>
            <a:spLocks noChangeArrowheads="1"/>
          </p:cNvSpPr>
          <p:nvPr/>
        </p:nvSpPr>
        <p:spPr bwMode="auto">
          <a:xfrm>
            <a:off x="8366125" y="4197350"/>
            <a:ext cx="153988" cy="142875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111" name="Oval 356"/>
          <p:cNvSpPr>
            <a:spLocks noChangeArrowheads="1"/>
          </p:cNvSpPr>
          <p:nvPr/>
        </p:nvSpPr>
        <p:spPr bwMode="auto">
          <a:xfrm>
            <a:off x="8366125" y="4367213"/>
            <a:ext cx="153988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112" name="Oval 357"/>
          <p:cNvSpPr>
            <a:spLocks noChangeArrowheads="1"/>
          </p:cNvSpPr>
          <p:nvPr/>
        </p:nvSpPr>
        <p:spPr bwMode="auto">
          <a:xfrm>
            <a:off x="8366125" y="4535488"/>
            <a:ext cx="153988" cy="142875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113" name="Oval 358"/>
          <p:cNvSpPr>
            <a:spLocks noChangeArrowheads="1"/>
          </p:cNvSpPr>
          <p:nvPr/>
        </p:nvSpPr>
        <p:spPr bwMode="auto">
          <a:xfrm>
            <a:off x="8559800" y="3692525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114" name="Oval 359"/>
          <p:cNvSpPr>
            <a:spLocks noChangeArrowheads="1"/>
          </p:cNvSpPr>
          <p:nvPr/>
        </p:nvSpPr>
        <p:spPr bwMode="auto">
          <a:xfrm>
            <a:off x="8559800" y="3860800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115" name="Oval 360"/>
          <p:cNvSpPr>
            <a:spLocks noChangeArrowheads="1"/>
          </p:cNvSpPr>
          <p:nvPr/>
        </p:nvSpPr>
        <p:spPr bwMode="auto">
          <a:xfrm>
            <a:off x="8559800" y="4029075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116" name="Oval 361" descr="Dark vertical"/>
          <p:cNvSpPr>
            <a:spLocks noChangeArrowheads="1"/>
          </p:cNvSpPr>
          <p:nvPr/>
        </p:nvSpPr>
        <p:spPr bwMode="auto">
          <a:xfrm>
            <a:off x="8559800" y="4197350"/>
            <a:ext cx="153988" cy="142875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117" name="Oval 362" descr="Dark vertical"/>
          <p:cNvSpPr>
            <a:spLocks noChangeArrowheads="1"/>
          </p:cNvSpPr>
          <p:nvPr/>
        </p:nvSpPr>
        <p:spPr bwMode="auto">
          <a:xfrm>
            <a:off x="8559800" y="4367213"/>
            <a:ext cx="153988" cy="141287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118" name="Oval 363" descr="Dark vertical"/>
          <p:cNvSpPr>
            <a:spLocks noChangeArrowheads="1"/>
          </p:cNvSpPr>
          <p:nvPr/>
        </p:nvSpPr>
        <p:spPr bwMode="auto">
          <a:xfrm>
            <a:off x="8559800" y="4535488"/>
            <a:ext cx="153988" cy="142875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119" name="Oval 364"/>
          <p:cNvSpPr>
            <a:spLocks noChangeArrowheads="1"/>
          </p:cNvSpPr>
          <p:nvPr/>
        </p:nvSpPr>
        <p:spPr bwMode="auto">
          <a:xfrm>
            <a:off x="8751888" y="3692525"/>
            <a:ext cx="153987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120" name="Oval 365"/>
          <p:cNvSpPr>
            <a:spLocks noChangeArrowheads="1"/>
          </p:cNvSpPr>
          <p:nvPr/>
        </p:nvSpPr>
        <p:spPr bwMode="auto">
          <a:xfrm>
            <a:off x="8751888" y="3860800"/>
            <a:ext cx="153987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121" name="Oval 366"/>
          <p:cNvSpPr>
            <a:spLocks noChangeArrowheads="1"/>
          </p:cNvSpPr>
          <p:nvPr/>
        </p:nvSpPr>
        <p:spPr bwMode="auto">
          <a:xfrm>
            <a:off x="8751888" y="4029075"/>
            <a:ext cx="153987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122" name="Oval 367"/>
          <p:cNvSpPr>
            <a:spLocks noChangeArrowheads="1"/>
          </p:cNvSpPr>
          <p:nvPr/>
        </p:nvSpPr>
        <p:spPr bwMode="auto">
          <a:xfrm>
            <a:off x="8751888" y="4197350"/>
            <a:ext cx="153987" cy="142875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123" name="Oval 368" descr="50%"/>
          <p:cNvSpPr>
            <a:spLocks noChangeArrowheads="1"/>
          </p:cNvSpPr>
          <p:nvPr/>
        </p:nvSpPr>
        <p:spPr bwMode="auto">
          <a:xfrm>
            <a:off x="8751888" y="4367213"/>
            <a:ext cx="153987" cy="141287"/>
          </a:xfrm>
          <a:prstGeom prst="ellipse">
            <a:avLst/>
          </a:prstGeom>
          <a:solidFill>
            <a:srgbClr val="FF9900"/>
          </a:solidFill>
          <a:ln w="19050">
            <a:solidFill>
              <a:srgbClr val="FF9900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124" name="Oval 369" descr="Dark vertical"/>
          <p:cNvSpPr>
            <a:spLocks noChangeArrowheads="1"/>
          </p:cNvSpPr>
          <p:nvPr/>
        </p:nvSpPr>
        <p:spPr bwMode="auto">
          <a:xfrm>
            <a:off x="8751888" y="4535488"/>
            <a:ext cx="153987" cy="142875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125" name="Rectangle 370"/>
          <p:cNvSpPr>
            <a:spLocks noChangeArrowheads="1"/>
          </p:cNvSpPr>
          <p:nvPr/>
        </p:nvSpPr>
        <p:spPr bwMode="auto">
          <a:xfrm>
            <a:off x="7566025" y="3652838"/>
            <a:ext cx="1371600" cy="1058862"/>
          </a:xfrm>
          <a:prstGeom prst="rect">
            <a:avLst/>
          </a:prstGeom>
          <a:noFill/>
          <a:ln w="19050">
            <a:solidFill>
              <a:srgbClr val="008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3127" name="Text Box 377"/>
          <p:cNvSpPr txBox="1">
            <a:spLocks noChangeArrowheads="1"/>
          </p:cNvSpPr>
          <p:nvPr/>
        </p:nvSpPr>
        <p:spPr bwMode="auto">
          <a:xfrm>
            <a:off x="534988" y="5935663"/>
            <a:ext cx="165417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000" b="1" dirty="0">
                <a:solidFill>
                  <a:srgbClr val="840802"/>
                </a:solidFill>
              </a:rPr>
              <a:t>[50,50,50,50,50,100,50]</a:t>
            </a:r>
          </a:p>
        </p:txBody>
      </p:sp>
      <p:sp>
        <p:nvSpPr>
          <p:cNvPr id="33132" name="Text Box 387"/>
          <p:cNvSpPr txBox="1">
            <a:spLocks noChangeArrowheads="1"/>
          </p:cNvSpPr>
          <p:nvPr/>
        </p:nvSpPr>
        <p:spPr bwMode="auto">
          <a:xfrm>
            <a:off x="5343525" y="6175375"/>
            <a:ext cx="1500188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000" b="1">
                <a:solidFill>
                  <a:srgbClr val="840802"/>
                </a:solidFill>
              </a:rPr>
              <a:t>[ 0,  0,  0,  0,  0,  0,  0 ]</a:t>
            </a:r>
          </a:p>
        </p:txBody>
      </p:sp>
      <p:sp>
        <p:nvSpPr>
          <p:cNvPr id="33133" name="Text Box 388"/>
          <p:cNvSpPr txBox="1">
            <a:spLocks noChangeArrowheads="1"/>
          </p:cNvSpPr>
          <p:nvPr/>
        </p:nvSpPr>
        <p:spPr bwMode="auto">
          <a:xfrm>
            <a:off x="6899275" y="5967413"/>
            <a:ext cx="165417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000" b="1">
                <a:solidFill>
                  <a:srgbClr val="840802"/>
                </a:solidFill>
              </a:rPr>
              <a:t>[50,50,50,50,50,50,50]</a:t>
            </a:r>
          </a:p>
        </p:txBody>
      </p:sp>
      <p:sp>
        <p:nvSpPr>
          <p:cNvPr id="33134" name="Text Box 389"/>
          <p:cNvSpPr txBox="1">
            <a:spLocks noChangeArrowheads="1"/>
          </p:cNvSpPr>
          <p:nvPr/>
        </p:nvSpPr>
        <p:spPr bwMode="auto">
          <a:xfrm>
            <a:off x="7423150" y="3409950"/>
            <a:ext cx="165417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000" b="1">
                <a:solidFill>
                  <a:srgbClr val="840802"/>
                </a:solidFill>
              </a:rPr>
              <a:t>[50,50,50,50,50,100,50]</a:t>
            </a:r>
          </a:p>
        </p:txBody>
      </p:sp>
      <p:sp>
        <p:nvSpPr>
          <p:cNvPr id="33137" name="Oval 51" descr="50%"/>
          <p:cNvSpPr>
            <a:spLocks noChangeArrowheads="1"/>
          </p:cNvSpPr>
          <p:nvPr/>
        </p:nvSpPr>
        <p:spPr bwMode="auto">
          <a:xfrm>
            <a:off x="5395913" y="283845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138" name="Rectangle 378"/>
          <p:cNvSpPr>
            <a:spLocks noChangeArrowheads="1"/>
          </p:cNvSpPr>
          <p:nvPr/>
        </p:nvSpPr>
        <p:spPr bwMode="auto">
          <a:xfrm>
            <a:off x="7261225" y="2069346"/>
            <a:ext cx="1730375" cy="584775"/>
          </a:xfrm>
          <a:prstGeom prst="rect">
            <a:avLst/>
          </a:prstGeom>
          <a:solidFill>
            <a:srgbClr val="FFE5E5"/>
          </a:solidFill>
          <a:ln>
            <a:noFill/>
          </a:ln>
          <a:extLst/>
        </p:spPr>
        <p:txBody>
          <a:bodyPr wrap="square">
            <a:spAutoFit/>
          </a:bodyPr>
          <a:lstStyle/>
          <a:p>
            <a:pPr algn="ctr"/>
            <a:r>
              <a:rPr lang="en-US" sz="1600" b="1" i="1" dirty="0" smtClean="0">
                <a:latin typeface="Calibri" panose="020F0502020204030204" pitchFamily="34" charset="0"/>
                <a:cs typeface="Calibri" panose="020F0502020204030204" pitchFamily="34" charset="0"/>
              </a:rPr>
              <a:t>Opponent's </a:t>
            </a:r>
            <a:r>
              <a:rPr lang="en-US" sz="1600" dirty="0" smtClean="0">
                <a:latin typeface="Calibri" panose="020F0502020204030204" pitchFamily="34" charset="0"/>
                <a:cs typeface="Calibri" panose="020F0502020204030204" pitchFamily="34" charset="0"/>
              </a:rPr>
              <a:t>scores for each col</a:t>
            </a:r>
            <a:endParaRPr lang="en-US" sz="1600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33139" name="Up Arrow 1"/>
          <p:cNvSpPr>
            <a:spLocks noChangeArrowheads="1"/>
          </p:cNvSpPr>
          <p:nvPr/>
        </p:nvSpPr>
        <p:spPr bwMode="auto">
          <a:xfrm>
            <a:off x="7996238" y="2755029"/>
            <a:ext cx="385762" cy="574675"/>
          </a:xfrm>
          <a:prstGeom prst="upArrow">
            <a:avLst>
              <a:gd name="adj1" fmla="val 50000"/>
              <a:gd name="adj2" fmla="val 50002"/>
            </a:avLst>
          </a:prstGeom>
          <a:solidFill>
            <a:srgbClr val="FFE5E5"/>
          </a:solidFill>
          <a:ln>
            <a:solidFill>
              <a:srgbClr val="CC3300"/>
            </a:solidFill>
          </a:ln>
          <a:extLst/>
        </p:spPr>
        <p:txBody>
          <a:bodyPr/>
          <a:lstStyle/>
          <a:p>
            <a:endParaRPr lang="en-US"/>
          </a:p>
        </p:txBody>
      </p:sp>
      <p:sp>
        <p:nvSpPr>
          <p:cNvPr id="33140" name="Line 53"/>
          <p:cNvSpPr>
            <a:spLocks noChangeShapeType="1"/>
          </p:cNvSpPr>
          <p:nvPr/>
        </p:nvSpPr>
        <p:spPr bwMode="auto">
          <a:xfrm flipH="1">
            <a:off x="1752600" y="3651250"/>
            <a:ext cx="1525588" cy="46355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3141" name="Line 54"/>
          <p:cNvSpPr>
            <a:spLocks noChangeShapeType="1"/>
          </p:cNvSpPr>
          <p:nvPr/>
        </p:nvSpPr>
        <p:spPr bwMode="auto">
          <a:xfrm flipH="1">
            <a:off x="2133600" y="3659188"/>
            <a:ext cx="1516063" cy="1065212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3142" name="Line 55"/>
          <p:cNvSpPr>
            <a:spLocks noChangeShapeType="1"/>
          </p:cNvSpPr>
          <p:nvPr/>
        </p:nvSpPr>
        <p:spPr bwMode="auto">
          <a:xfrm flipH="1">
            <a:off x="3005138" y="3652838"/>
            <a:ext cx="1017587" cy="135890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3143" name="Line 56"/>
          <p:cNvSpPr>
            <a:spLocks noChangeShapeType="1"/>
          </p:cNvSpPr>
          <p:nvPr/>
        </p:nvSpPr>
        <p:spPr bwMode="auto">
          <a:xfrm>
            <a:off x="4440238" y="3627438"/>
            <a:ext cx="195262" cy="139700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3144" name="Line 57"/>
          <p:cNvSpPr>
            <a:spLocks noChangeShapeType="1"/>
          </p:cNvSpPr>
          <p:nvPr/>
        </p:nvSpPr>
        <p:spPr bwMode="auto">
          <a:xfrm>
            <a:off x="4841875" y="3659188"/>
            <a:ext cx="1389063" cy="1381125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3145" name="Line 58"/>
          <p:cNvSpPr>
            <a:spLocks noChangeShapeType="1"/>
          </p:cNvSpPr>
          <p:nvPr/>
        </p:nvSpPr>
        <p:spPr bwMode="auto">
          <a:xfrm>
            <a:off x="5207000" y="3643313"/>
            <a:ext cx="1920875" cy="1087437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3146" name="Line 59"/>
          <p:cNvSpPr>
            <a:spLocks noChangeShapeType="1"/>
          </p:cNvSpPr>
          <p:nvPr/>
        </p:nvSpPr>
        <p:spPr bwMode="auto">
          <a:xfrm>
            <a:off x="5584825" y="3665538"/>
            <a:ext cx="1851025" cy="398462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79" name="Oval 317" descr="50%"/>
          <p:cNvSpPr>
            <a:spLocks noChangeArrowheads="1"/>
          </p:cNvSpPr>
          <p:nvPr/>
        </p:nvSpPr>
        <p:spPr bwMode="auto">
          <a:xfrm>
            <a:off x="4421187" y="5497512"/>
            <a:ext cx="153987" cy="141287"/>
          </a:xfrm>
          <a:prstGeom prst="ellipse">
            <a:avLst/>
          </a:prstGeom>
          <a:solidFill>
            <a:srgbClr val="FF9900"/>
          </a:solidFill>
          <a:ln w="19050">
            <a:solidFill>
              <a:srgbClr val="FF9900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80" name="Oval 81" descr="Dark vertical"/>
          <p:cNvSpPr>
            <a:spLocks noChangeArrowheads="1"/>
          </p:cNvSpPr>
          <p:nvPr/>
        </p:nvSpPr>
        <p:spPr bwMode="auto">
          <a:xfrm>
            <a:off x="254358" y="4304763"/>
            <a:ext cx="153988" cy="142875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81" name="Oval 69"/>
          <p:cNvSpPr>
            <a:spLocks noChangeArrowheads="1"/>
          </p:cNvSpPr>
          <p:nvPr/>
        </p:nvSpPr>
        <p:spPr bwMode="auto">
          <a:xfrm>
            <a:off x="4251325" y="210502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82" name="Oval 16" descr="Dark vertical"/>
          <p:cNvSpPr>
            <a:spLocks noChangeArrowheads="1"/>
          </p:cNvSpPr>
          <p:nvPr/>
        </p:nvSpPr>
        <p:spPr bwMode="auto">
          <a:xfrm>
            <a:off x="3108325" y="2832100"/>
            <a:ext cx="304800" cy="304800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83" name="Text Box 377"/>
          <p:cNvSpPr txBox="1">
            <a:spLocks noChangeArrowheads="1"/>
          </p:cNvSpPr>
          <p:nvPr/>
        </p:nvSpPr>
        <p:spPr bwMode="auto">
          <a:xfrm>
            <a:off x="99219" y="3348798"/>
            <a:ext cx="165417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000" b="1" dirty="0">
                <a:solidFill>
                  <a:srgbClr val="840802"/>
                </a:solidFill>
              </a:rPr>
              <a:t>[50,50,50,50,50,100,50]</a:t>
            </a:r>
          </a:p>
        </p:txBody>
      </p:sp>
      <p:sp>
        <p:nvSpPr>
          <p:cNvPr id="384" name="Text Box 377"/>
          <p:cNvSpPr txBox="1">
            <a:spLocks noChangeArrowheads="1"/>
          </p:cNvSpPr>
          <p:nvPr/>
        </p:nvSpPr>
        <p:spPr bwMode="auto">
          <a:xfrm>
            <a:off x="2071687" y="6173519"/>
            <a:ext cx="165417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000" b="1" dirty="0">
                <a:solidFill>
                  <a:srgbClr val="840802"/>
                </a:solidFill>
              </a:rPr>
              <a:t>[50,50,50,50,50,100,50]</a:t>
            </a:r>
          </a:p>
        </p:txBody>
      </p:sp>
      <p:sp>
        <p:nvSpPr>
          <p:cNvPr id="385" name="Text Box 377"/>
          <p:cNvSpPr txBox="1">
            <a:spLocks noChangeArrowheads="1"/>
          </p:cNvSpPr>
          <p:nvPr/>
        </p:nvSpPr>
        <p:spPr bwMode="auto">
          <a:xfrm>
            <a:off x="3685023" y="6172200"/>
            <a:ext cx="165417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000" b="1" dirty="0">
                <a:solidFill>
                  <a:srgbClr val="840802"/>
                </a:solidFill>
              </a:rPr>
              <a:t>[50,50,50,50,50,100,50]</a:t>
            </a:r>
          </a:p>
        </p:txBody>
      </p:sp>
      <p:sp>
        <p:nvSpPr>
          <p:cNvPr id="377" name="Rectangle 380"/>
          <p:cNvSpPr>
            <a:spLocks noChangeArrowheads="1"/>
          </p:cNvSpPr>
          <p:nvPr/>
        </p:nvSpPr>
        <p:spPr bwMode="auto">
          <a:xfrm>
            <a:off x="304628" y="274454"/>
            <a:ext cx="3924472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3600" i="1" dirty="0">
                <a:latin typeface="Cambria" panose="02040503050406030204" pitchFamily="18" charset="0"/>
              </a:rPr>
              <a:t>I</a:t>
            </a:r>
            <a:r>
              <a:rPr lang="en-US" sz="3600" i="1" dirty="0" smtClean="0">
                <a:latin typeface="Cambria" panose="02040503050406030204" pitchFamily="18" charset="0"/>
              </a:rPr>
              <a:t>dea: </a:t>
            </a:r>
            <a:r>
              <a:rPr lang="en-US" sz="3600" b="1" dirty="0" err="1">
                <a:latin typeface="Courier New" pitchFamily="49" charset="0"/>
                <a:cs typeface="Courier New" pitchFamily="49" charset="0"/>
              </a:rPr>
              <a:t>scoresFor</a:t>
            </a:r>
            <a:r>
              <a:rPr lang="en-US" sz="3600" i="1" dirty="0" smtClean="0">
                <a:latin typeface="Cambria" panose="02040503050406030204" pitchFamily="18" charset="0"/>
              </a:rPr>
              <a:t>  </a:t>
            </a:r>
            <a:endParaRPr lang="en-US" sz="3600" i="1" dirty="0">
              <a:latin typeface="Cambria" panose="02040503050406030204" pitchFamily="18" charset="0"/>
            </a:endParaRPr>
          </a:p>
        </p:txBody>
      </p:sp>
      <p:sp>
        <p:nvSpPr>
          <p:cNvPr id="378" name="Rectangle 378"/>
          <p:cNvSpPr>
            <a:spLocks noChangeArrowheads="1"/>
          </p:cNvSpPr>
          <p:nvPr/>
        </p:nvSpPr>
        <p:spPr bwMode="auto">
          <a:xfrm>
            <a:off x="138113" y="2074567"/>
            <a:ext cx="1730375" cy="584775"/>
          </a:xfrm>
          <a:prstGeom prst="rect">
            <a:avLst/>
          </a:prstGeom>
          <a:solidFill>
            <a:srgbClr val="FFE5E5"/>
          </a:solidFill>
          <a:ln>
            <a:noFill/>
          </a:ln>
          <a:extLst/>
        </p:spPr>
        <p:txBody>
          <a:bodyPr wrap="square">
            <a:spAutoFit/>
          </a:bodyPr>
          <a:lstStyle/>
          <a:p>
            <a:pPr algn="ctr"/>
            <a:r>
              <a:rPr lang="en-US" sz="1600" b="1" i="1" dirty="0" smtClean="0">
                <a:latin typeface="Calibri" panose="020F0502020204030204" pitchFamily="34" charset="0"/>
                <a:cs typeface="Calibri" panose="020F0502020204030204" pitchFamily="34" charset="0"/>
              </a:rPr>
              <a:t>Opponent's </a:t>
            </a:r>
            <a:r>
              <a:rPr lang="en-US" sz="1600" dirty="0" smtClean="0">
                <a:latin typeface="Calibri" panose="020F0502020204030204" pitchFamily="34" charset="0"/>
                <a:cs typeface="Calibri" panose="020F0502020204030204" pitchFamily="34" charset="0"/>
              </a:rPr>
              <a:t>scores for each col</a:t>
            </a:r>
            <a:endParaRPr lang="en-US" sz="1600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386" name="Up Arrow 1"/>
          <p:cNvSpPr>
            <a:spLocks noChangeArrowheads="1"/>
          </p:cNvSpPr>
          <p:nvPr/>
        </p:nvSpPr>
        <p:spPr bwMode="auto">
          <a:xfrm>
            <a:off x="873126" y="2760250"/>
            <a:ext cx="385762" cy="574675"/>
          </a:xfrm>
          <a:prstGeom prst="upArrow">
            <a:avLst>
              <a:gd name="adj1" fmla="val 50000"/>
              <a:gd name="adj2" fmla="val 50002"/>
            </a:avLst>
          </a:prstGeom>
          <a:solidFill>
            <a:srgbClr val="FFE5E5"/>
          </a:solidFill>
          <a:ln>
            <a:solidFill>
              <a:srgbClr val="CC3300"/>
            </a:solidFill>
          </a:ln>
          <a:extLst/>
        </p:spPr>
        <p:txBody>
          <a:bodyPr/>
          <a:lstStyle/>
          <a:p>
            <a:endParaRPr lang="en-US"/>
          </a:p>
        </p:txBody>
      </p:sp>
      <p:sp>
        <p:nvSpPr>
          <p:cNvPr id="387" name="TextBox 386"/>
          <p:cNvSpPr txBox="1"/>
          <p:nvPr/>
        </p:nvSpPr>
        <p:spPr>
          <a:xfrm rot="21010759">
            <a:off x="262179" y="3682950"/>
            <a:ext cx="8663226" cy="2308324"/>
          </a:xfrm>
          <a:prstGeom prst="rect">
            <a:avLst/>
          </a:prstGeom>
          <a:solidFill>
            <a:schemeClr val="tx1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7200" dirty="0" smtClean="0">
                <a:solidFill>
                  <a:schemeClr val="bg1"/>
                </a:solidFill>
                <a:latin typeface="Calibri" panose="020F0502020204030204" pitchFamily="34" charset="0"/>
                <a:ea typeface="Cambria" panose="02040503050406030204" pitchFamily="18" charset="0"/>
                <a:cs typeface="Calibri" panose="020F0502020204030204" pitchFamily="34" charset="0"/>
              </a:rPr>
              <a:t>Here, imagine we're playing for 'X'  (black)</a:t>
            </a:r>
            <a:endParaRPr lang="en-US" sz="7200" dirty="0">
              <a:solidFill>
                <a:schemeClr val="bg1"/>
              </a:solidFill>
              <a:latin typeface="Calibri" panose="020F0502020204030204" pitchFamily="34" charset="0"/>
              <a:ea typeface="Cambria" panose="02040503050406030204" pitchFamily="18" charset="0"/>
              <a:cs typeface="Calibri" panose="020F05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81482710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770" name="Oval 5"/>
          <p:cNvSpPr>
            <a:spLocks noChangeArrowheads="1"/>
          </p:cNvSpPr>
          <p:nvPr/>
        </p:nvSpPr>
        <p:spPr bwMode="auto">
          <a:xfrm>
            <a:off x="3108325" y="137953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771" name="Oval 6"/>
          <p:cNvSpPr>
            <a:spLocks noChangeArrowheads="1"/>
          </p:cNvSpPr>
          <p:nvPr/>
        </p:nvSpPr>
        <p:spPr bwMode="auto">
          <a:xfrm>
            <a:off x="3108325" y="174148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772" name="Oval 7"/>
          <p:cNvSpPr>
            <a:spLocks noChangeArrowheads="1"/>
          </p:cNvSpPr>
          <p:nvPr/>
        </p:nvSpPr>
        <p:spPr bwMode="auto">
          <a:xfrm>
            <a:off x="3108325" y="210502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773" name="Oval 8"/>
          <p:cNvSpPr>
            <a:spLocks noChangeArrowheads="1"/>
          </p:cNvSpPr>
          <p:nvPr/>
        </p:nvSpPr>
        <p:spPr bwMode="auto">
          <a:xfrm>
            <a:off x="3108325" y="2468563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775" name="Oval 10"/>
          <p:cNvSpPr>
            <a:spLocks noChangeArrowheads="1"/>
          </p:cNvSpPr>
          <p:nvPr/>
        </p:nvSpPr>
        <p:spPr bwMode="auto">
          <a:xfrm>
            <a:off x="3108325" y="3195638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776" name="Oval 11"/>
          <p:cNvSpPr>
            <a:spLocks noChangeArrowheads="1"/>
          </p:cNvSpPr>
          <p:nvPr/>
        </p:nvSpPr>
        <p:spPr bwMode="auto">
          <a:xfrm>
            <a:off x="3489325" y="137953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777" name="Oval 12"/>
          <p:cNvSpPr>
            <a:spLocks noChangeArrowheads="1"/>
          </p:cNvSpPr>
          <p:nvPr/>
        </p:nvSpPr>
        <p:spPr bwMode="auto">
          <a:xfrm>
            <a:off x="3489325" y="174148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778" name="Oval 13"/>
          <p:cNvSpPr>
            <a:spLocks noChangeArrowheads="1"/>
          </p:cNvSpPr>
          <p:nvPr/>
        </p:nvSpPr>
        <p:spPr bwMode="auto">
          <a:xfrm>
            <a:off x="3489325" y="210502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779" name="Oval 14"/>
          <p:cNvSpPr>
            <a:spLocks noChangeArrowheads="1"/>
          </p:cNvSpPr>
          <p:nvPr/>
        </p:nvSpPr>
        <p:spPr bwMode="auto">
          <a:xfrm>
            <a:off x="3489325" y="2468563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780" name="Oval 15"/>
          <p:cNvSpPr>
            <a:spLocks noChangeArrowheads="1"/>
          </p:cNvSpPr>
          <p:nvPr/>
        </p:nvSpPr>
        <p:spPr bwMode="auto">
          <a:xfrm>
            <a:off x="3489325" y="2832100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781" name="Oval 16" descr="Dark vertical"/>
          <p:cNvSpPr>
            <a:spLocks noChangeArrowheads="1"/>
          </p:cNvSpPr>
          <p:nvPr/>
        </p:nvSpPr>
        <p:spPr bwMode="auto">
          <a:xfrm>
            <a:off x="3489325" y="3195638"/>
            <a:ext cx="304800" cy="304800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782" name="Oval 17"/>
          <p:cNvSpPr>
            <a:spLocks noChangeArrowheads="1"/>
          </p:cNvSpPr>
          <p:nvPr/>
        </p:nvSpPr>
        <p:spPr bwMode="auto">
          <a:xfrm>
            <a:off x="3870325" y="137953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783" name="Oval 18"/>
          <p:cNvSpPr>
            <a:spLocks noChangeArrowheads="1"/>
          </p:cNvSpPr>
          <p:nvPr/>
        </p:nvSpPr>
        <p:spPr bwMode="auto">
          <a:xfrm>
            <a:off x="3870325" y="174148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784" name="Oval 19"/>
          <p:cNvSpPr>
            <a:spLocks noChangeArrowheads="1"/>
          </p:cNvSpPr>
          <p:nvPr/>
        </p:nvSpPr>
        <p:spPr bwMode="auto">
          <a:xfrm>
            <a:off x="3870325" y="210502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785" name="Oval 20"/>
          <p:cNvSpPr>
            <a:spLocks noChangeArrowheads="1"/>
          </p:cNvSpPr>
          <p:nvPr/>
        </p:nvSpPr>
        <p:spPr bwMode="auto">
          <a:xfrm>
            <a:off x="3870325" y="2468563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786" name="Oval 21"/>
          <p:cNvSpPr>
            <a:spLocks noChangeArrowheads="1"/>
          </p:cNvSpPr>
          <p:nvPr/>
        </p:nvSpPr>
        <p:spPr bwMode="auto">
          <a:xfrm>
            <a:off x="3870325" y="2832100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787" name="Oval 22" descr="Dark vertical"/>
          <p:cNvSpPr>
            <a:spLocks noChangeArrowheads="1"/>
          </p:cNvSpPr>
          <p:nvPr/>
        </p:nvSpPr>
        <p:spPr bwMode="auto">
          <a:xfrm>
            <a:off x="3870325" y="3195638"/>
            <a:ext cx="304800" cy="304800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788" name="Oval 23"/>
          <p:cNvSpPr>
            <a:spLocks noChangeArrowheads="1"/>
          </p:cNvSpPr>
          <p:nvPr/>
        </p:nvSpPr>
        <p:spPr bwMode="auto">
          <a:xfrm>
            <a:off x="4251325" y="137953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789" name="Oval 24"/>
          <p:cNvSpPr>
            <a:spLocks noChangeArrowheads="1"/>
          </p:cNvSpPr>
          <p:nvPr/>
        </p:nvSpPr>
        <p:spPr bwMode="auto">
          <a:xfrm>
            <a:off x="4251325" y="174148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790" name="Oval 25"/>
          <p:cNvSpPr>
            <a:spLocks noChangeArrowheads="1"/>
          </p:cNvSpPr>
          <p:nvPr/>
        </p:nvSpPr>
        <p:spPr bwMode="auto">
          <a:xfrm>
            <a:off x="4251325" y="2468563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791" name="Oval 26"/>
          <p:cNvSpPr>
            <a:spLocks noChangeArrowheads="1"/>
          </p:cNvSpPr>
          <p:nvPr/>
        </p:nvSpPr>
        <p:spPr bwMode="auto">
          <a:xfrm>
            <a:off x="4251325" y="2832100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792" name="Oval 27" descr="Dark vertical"/>
          <p:cNvSpPr>
            <a:spLocks noChangeArrowheads="1"/>
          </p:cNvSpPr>
          <p:nvPr/>
        </p:nvSpPr>
        <p:spPr bwMode="auto">
          <a:xfrm>
            <a:off x="4251325" y="3195638"/>
            <a:ext cx="304800" cy="304800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793" name="Oval 28"/>
          <p:cNvSpPr>
            <a:spLocks noChangeArrowheads="1"/>
          </p:cNvSpPr>
          <p:nvPr/>
        </p:nvSpPr>
        <p:spPr bwMode="auto">
          <a:xfrm>
            <a:off x="4632325" y="137953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794" name="Oval 29"/>
          <p:cNvSpPr>
            <a:spLocks noChangeArrowheads="1"/>
          </p:cNvSpPr>
          <p:nvPr/>
        </p:nvSpPr>
        <p:spPr bwMode="auto">
          <a:xfrm>
            <a:off x="4632325" y="174148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795" name="Oval 30"/>
          <p:cNvSpPr>
            <a:spLocks noChangeArrowheads="1"/>
          </p:cNvSpPr>
          <p:nvPr/>
        </p:nvSpPr>
        <p:spPr bwMode="auto">
          <a:xfrm>
            <a:off x="4632325" y="210502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796" name="Oval 31"/>
          <p:cNvSpPr>
            <a:spLocks noChangeArrowheads="1"/>
          </p:cNvSpPr>
          <p:nvPr/>
        </p:nvSpPr>
        <p:spPr bwMode="auto">
          <a:xfrm>
            <a:off x="4632325" y="2468563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797" name="Oval 32"/>
          <p:cNvSpPr>
            <a:spLocks noChangeArrowheads="1"/>
          </p:cNvSpPr>
          <p:nvPr/>
        </p:nvSpPr>
        <p:spPr bwMode="auto">
          <a:xfrm>
            <a:off x="4632325" y="283210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798" name="Oval 33"/>
          <p:cNvSpPr>
            <a:spLocks noChangeArrowheads="1"/>
          </p:cNvSpPr>
          <p:nvPr/>
        </p:nvSpPr>
        <p:spPr bwMode="auto">
          <a:xfrm>
            <a:off x="4632325" y="3195638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799" name="Oval 34"/>
          <p:cNvSpPr>
            <a:spLocks noChangeArrowheads="1"/>
          </p:cNvSpPr>
          <p:nvPr/>
        </p:nvSpPr>
        <p:spPr bwMode="auto">
          <a:xfrm>
            <a:off x="5013325" y="137953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800" name="Oval 35"/>
          <p:cNvSpPr>
            <a:spLocks noChangeArrowheads="1"/>
          </p:cNvSpPr>
          <p:nvPr/>
        </p:nvSpPr>
        <p:spPr bwMode="auto">
          <a:xfrm>
            <a:off x="5013325" y="174148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801" name="Oval 36"/>
          <p:cNvSpPr>
            <a:spLocks noChangeArrowheads="1"/>
          </p:cNvSpPr>
          <p:nvPr/>
        </p:nvSpPr>
        <p:spPr bwMode="auto">
          <a:xfrm>
            <a:off x="5013325" y="210502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802" name="Oval 37" descr="Dark vertical"/>
          <p:cNvSpPr>
            <a:spLocks noChangeArrowheads="1"/>
          </p:cNvSpPr>
          <p:nvPr/>
        </p:nvSpPr>
        <p:spPr bwMode="auto">
          <a:xfrm>
            <a:off x="5013325" y="2468563"/>
            <a:ext cx="304800" cy="304800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803" name="Oval 38" descr="Dark vertical"/>
          <p:cNvSpPr>
            <a:spLocks noChangeArrowheads="1"/>
          </p:cNvSpPr>
          <p:nvPr/>
        </p:nvSpPr>
        <p:spPr bwMode="auto">
          <a:xfrm>
            <a:off x="5013325" y="2832100"/>
            <a:ext cx="304800" cy="304800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804" name="Oval 39" descr="Dark vertical"/>
          <p:cNvSpPr>
            <a:spLocks noChangeArrowheads="1"/>
          </p:cNvSpPr>
          <p:nvPr/>
        </p:nvSpPr>
        <p:spPr bwMode="auto">
          <a:xfrm>
            <a:off x="5013325" y="3195638"/>
            <a:ext cx="304800" cy="304800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805" name="Oval 40"/>
          <p:cNvSpPr>
            <a:spLocks noChangeArrowheads="1"/>
          </p:cNvSpPr>
          <p:nvPr/>
        </p:nvSpPr>
        <p:spPr bwMode="auto">
          <a:xfrm>
            <a:off x="5394325" y="137953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806" name="Oval 41"/>
          <p:cNvSpPr>
            <a:spLocks noChangeArrowheads="1"/>
          </p:cNvSpPr>
          <p:nvPr/>
        </p:nvSpPr>
        <p:spPr bwMode="auto">
          <a:xfrm>
            <a:off x="5394325" y="174148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807" name="Oval 42"/>
          <p:cNvSpPr>
            <a:spLocks noChangeArrowheads="1"/>
          </p:cNvSpPr>
          <p:nvPr/>
        </p:nvSpPr>
        <p:spPr bwMode="auto">
          <a:xfrm>
            <a:off x="5394325" y="210502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808" name="Oval 43"/>
          <p:cNvSpPr>
            <a:spLocks noChangeArrowheads="1"/>
          </p:cNvSpPr>
          <p:nvPr/>
        </p:nvSpPr>
        <p:spPr bwMode="auto">
          <a:xfrm>
            <a:off x="5394325" y="2468563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809" name="Oval 44"/>
          <p:cNvSpPr>
            <a:spLocks noChangeArrowheads="1"/>
          </p:cNvSpPr>
          <p:nvPr/>
        </p:nvSpPr>
        <p:spPr bwMode="auto">
          <a:xfrm>
            <a:off x="5394325" y="283210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810" name="Oval 45" descr="Dark vertical"/>
          <p:cNvSpPr>
            <a:spLocks noChangeArrowheads="1"/>
          </p:cNvSpPr>
          <p:nvPr/>
        </p:nvSpPr>
        <p:spPr bwMode="auto">
          <a:xfrm>
            <a:off x="5394325" y="3195638"/>
            <a:ext cx="304800" cy="304800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811" name="Rectangle 46"/>
          <p:cNvSpPr>
            <a:spLocks noChangeArrowheads="1"/>
          </p:cNvSpPr>
          <p:nvPr/>
        </p:nvSpPr>
        <p:spPr bwMode="auto">
          <a:xfrm>
            <a:off x="3048000" y="1295400"/>
            <a:ext cx="2714625" cy="2278063"/>
          </a:xfrm>
          <a:prstGeom prst="rect">
            <a:avLst/>
          </a:prstGeom>
          <a:noFill/>
          <a:ln w="28575">
            <a:solidFill>
              <a:srgbClr val="008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2812" name="Oval 47"/>
          <p:cNvSpPr>
            <a:spLocks noChangeArrowheads="1"/>
          </p:cNvSpPr>
          <p:nvPr/>
        </p:nvSpPr>
        <p:spPr bwMode="auto">
          <a:xfrm>
            <a:off x="8647113" y="155575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813" name="Rectangle 49"/>
          <p:cNvSpPr>
            <a:spLocks noChangeArrowheads="1"/>
          </p:cNvSpPr>
          <p:nvPr/>
        </p:nvSpPr>
        <p:spPr bwMode="auto">
          <a:xfrm>
            <a:off x="6826250" y="104775"/>
            <a:ext cx="166211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b="1">
                <a:latin typeface="Courier New" pitchFamily="49" charset="0"/>
              </a:rPr>
              <a:t> </a:t>
            </a:r>
            <a:r>
              <a:rPr lang="en-US" sz="1400" b="1">
                <a:latin typeface="Courier New" pitchFamily="49" charset="0"/>
              </a:rPr>
              <a:t>(self) </a:t>
            </a:r>
            <a:r>
              <a:rPr lang="en-US" b="1">
                <a:latin typeface="Courier New" pitchFamily="49" charset="0"/>
              </a:rPr>
              <a:t>'X'</a:t>
            </a:r>
          </a:p>
        </p:txBody>
      </p:sp>
      <p:sp>
        <p:nvSpPr>
          <p:cNvPr id="32814" name="Oval 51" descr="50%"/>
          <p:cNvSpPr>
            <a:spLocks noChangeArrowheads="1"/>
          </p:cNvSpPr>
          <p:nvPr/>
        </p:nvSpPr>
        <p:spPr bwMode="auto">
          <a:xfrm>
            <a:off x="8647113" y="603250"/>
            <a:ext cx="304800" cy="304800"/>
          </a:xfrm>
          <a:prstGeom prst="ellipse">
            <a:avLst/>
          </a:prstGeom>
          <a:solidFill>
            <a:srgbClr val="FF9900"/>
          </a:solidFill>
          <a:ln w="19050">
            <a:solidFill>
              <a:srgbClr val="FF9900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815" name="Rectangle 52"/>
          <p:cNvSpPr>
            <a:spLocks noChangeArrowheads="1"/>
          </p:cNvSpPr>
          <p:nvPr/>
        </p:nvSpPr>
        <p:spPr bwMode="auto">
          <a:xfrm>
            <a:off x="7023100" y="525463"/>
            <a:ext cx="146526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b="1">
                <a:latin typeface="Courier New" pitchFamily="49" charset="0"/>
              </a:rPr>
              <a:t>new 'X'</a:t>
            </a:r>
          </a:p>
        </p:txBody>
      </p:sp>
      <p:sp>
        <p:nvSpPr>
          <p:cNvPr id="32816" name="Text Box 60"/>
          <p:cNvSpPr txBox="1">
            <a:spLocks noChangeArrowheads="1"/>
          </p:cNvSpPr>
          <p:nvPr/>
        </p:nvSpPr>
        <p:spPr bwMode="auto">
          <a:xfrm>
            <a:off x="6870700" y="3641725"/>
            <a:ext cx="76200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>
                <a:solidFill>
                  <a:schemeClr val="accent2"/>
                </a:solidFill>
              </a:rPr>
              <a:t>Col 6</a:t>
            </a:r>
          </a:p>
        </p:txBody>
      </p:sp>
      <p:sp>
        <p:nvSpPr>
          <p:cNvPr id="32817" name="Text Box 61"/>
          <p:cNvSpPr txBox="1">
            <a:spLocks noChangeArrowheads="1"/>
          </p:cNvSpPr>
          <p:nvPr/>
        </p:nvSpPr>
        <p:spPr bwMode="auto">
          <a:xfrm>
            <a:off x="6629400" y="4267200"/>
            <a:ext cx="76200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600">
                <a:solidFill>
                  <a:schemeClr val="accent2"/>
                </a:solidFill>
              </a:rPr>
              <a:t>Col 5</a:t>
            </a:r>
          </a:p>
        </p:txBody>
      </p:sp>
      <p:sp>
        <p:nvSpPr>
          <p:cNvPr id="32818" name="Text Box 62"/>
          <p:cNvSpPr txBox="1">
            <a:spLocks noChangeArrowheads="1"/>
          </p:cNvSpPr>
          <p:nvPr/>
        </p:nvSpPr>
        <p:spPr bwMode="auto">
          <a:xfrm>
            <a:off x="5257800" y="4724400"/>
            <a:ext cx="76200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600">
                <a:solidFill>
                  <a:schemeClr val="accent2"/>
                </a:solidFill>
              </a:rPr>
              <a:t>Col 4</a:t>
            </a:r>
          </a:p>
        </p:txBody>
      </p:sp>
      <p:sp>
        <p:nvSpPr>
          <p:cNvPr id="32819" name="Text Box 63"/>
          <p:cNvSpPr txBox="1">
            <a:spLocks noChangeArrowheads="1"/>
          </p:cNvSpPr>
          <p:nvPr/>
        </p:nvSpPr>
        <p:spPr bwMode="auto">
          <a:xfrm>
            <a:off x="3810000" y="4692650"/>
            <a:ext cx="76200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600">
                <a:solidFill>
                  <a:schemeClr val="accent2"/>
                </a:solidFill>
              </a:rPr>
              <a:t>Col 3</a:t>
            </a:r>
          </a:p>
        </p:txBody>
      </p:sp>
      <p:sp>
        <p:nvSpPr>
          <p:cNvPr id="32820" name="Text Box 64"/>
          <p:cNvSpPr txBox="1">
            <a:spLocks noChangeArrowheads="1"/>
          </p:cNvSpPr>
          <p:nvPr/>
        </p:nvSpPr>
        <p:spPr bwMode="auto">
          <a:xfrm>
            <a:off x="2438400" y="4540250"/>
            <a:ext cx="76200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600">
                <a:solidFill>
                  <a:schemeClr val="accent2"/>
                </a:solidFill>
              </a:rPr>
              <a:t>Col 2</a:t>
            </a:r>
          </a:p>
        </p:txBody>
      </p:sp>
      <p:sp>
        <p:nvSpPr>
          <p:cNvPr id="32821" name="Text Box 65"/>
          <p:cNvSpPr txBox="1">
            <a:spLocks noChangeArrowheads="1"/>
          </p:cNvSpPr>
          <p:nvPr/>
        </p:nvSpPr>
        <p:spPr bwMode="auto">
          <a:xfrm>
            <a:off x="1600200" y="4311650"/>
            <a:ext cx="76200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600">
                <a:solidFill>
                  <a:schemeClr val="accent2"/>
                </a:solidFill>
              </a:rPr>
              <a:t>Col 1</a:t>
            </a:r>
          </a:p>
        </p:txBody>
      </p:sp>
      <p:sp>
        <p:nvSpPr>
          <p:cNvPr id="32822" name="Text Box 66"/>
          <p:cNvSpPr txBox="1">
            <a:spLocks noChangeArrowheads="1"/>
          </p:cNvSpPr>
          <p:nvPr/>
        </p:nvSpPr>
        <p:spPr bwMode="auto">
          <a:xfrm>
            <a:off x="1676400" y="3657600"/>
            <a:ext cx="76200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>
                <a:solidFill>
                  <a:schemeClr val="accent2"/>
                </a:solidFill>
              </a:rPr>
              <a:t>Col 0</a:t>
            </a:r>
          </a:p>
        </p:txBody>
      </p:sp>
      <p:sp>
        <p:nvSpPr>
          <p:cNvPr id="32823" name="Rectangle 67"/>
          <p:cNvSpPr>
            <a:spLocks noChangeArrowheads="1"/>
          </p:cNvSpPr>
          <p:nvPr/>
        </p:nvSpPr>
        <p:spPr bwMode="auto">
          <a:xfrm>
            <a:off x="5772150" y="1193800"/>
            <a:ext cx="458788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sz="3600" b="1">
                <a:solidFill>
                  <a:srgbClr val="06961A"/>
                </a:solidFill>
                <a:latin typeface="Courier New" pitchFamily="49" charset="0"/>
              </a:rPr>
              <a:t>b</a:t>
            </a:r>
            <a:endParaRPr lang="en-US" sz="3600" b="1">
              <a:latin typeface="Courier New" pitchFamily="49" charset="0"/>
            </a:endParaRPr>
          </a:p>
        </p:txBody>
      </p:sp>
      <p:sp>
        <p:nvSpPr>
          <p:cNvPr id="32825" name="Oval 70"/>
          <p:cNvSpPr>
            <a:spLocks noChangeArrowheads="1"/>
          </p:cNvSpPr>
          <p:nvPr/>
        </p:nvSpPr>
        <p:spPr bwMode="auto">
          <a:xfrm>
            <a:off x="258763" y="3621088"/>
            <a:ext cx="153987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826" name="Oval 71"/>
          <p:cNvSpPr>
            <a:spLocks noChangeArrowheads="1"/>
          </p:cNvSpPr>
          <p:nvPr/>
        </p:nvSpPr>
        <p:spPr bwMode="auto">
          <a:xfrm>
            <a:off x="258763" y="3789363"/>
            <a:ext cx="153987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827" name="Oval 72"/>
          <p:cNvSpPr>
            <a:spLocks noChangeArrowheads="1"/>
          </p:cNvSpPr>
          <p:nvPr/>
        </p:nvSpPr>
        <p:spPr bwMode="auto">
          <a:xfrm>
            <a:off x="258763" y="3957638"/>
            <a:ext cx="153987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829" name="Oval 74" descr="50%"/>
          <p:cNvSpPr>
            <a:spLocks noChangeArrowheads="1"/>
          </p:cNvSpPr>
          <p:nvPr/>
        </p:nvSpPr>
        <p:spPr bwMode="auto">
          <a:xfrm>
            <a:off x="258763" y="4127679"/>
            <a:ext cx="153987" cy="141288"/>
          </a:xfrm>
          <a:prstGeom prst="ellipse">
            <a:avLst/>
          </a:prstGeom>
          <a:solidFill>
            <a:srgbClr val="FF9900"/>
          </a:solidFill>
          <a:ln w="19050">
            <a:solidFill>
              <a:srgbClr val="FF9900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830" name="Oval 75"/>
          <p:cNvSpPr>
            <a:spLocks noChangeArrowheads="1"/>
          </p:cNvSpPr>
          <p:nvPr/>
        </p:nvSpPr>
        <p:spPr bwMode="auto">
          <a:xfrm>
            <a:off x="258763" y="4464050"/>
            <a:ext cx="153987" cy="142875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831" name="Oval 76"/>
          <p:cNvSpPr>
            <a:spLocks noChangeArrowheads="1"/>
          </p:cNvSpPr>
          <p:nvPr/>
        </p:nvSpPr>
        <p:spPr bwMode="auto">
          <a:xfrm>
            <a:off x="450850" y="3621088"/>
            <a:ext cx="153988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832" name="Oval 77"/>
          <p:cNvSpPr>
            <a:spLocks noChangeArrowheads="1"/>
          </p:cNvSpPr>
          <p:nvPr/>
        </p:nvSpPr>
        <p:spPr bwMode="auto">
          <a:xfrm>
            <a:off x="450850" y="3789363"/>
            <a:ext cx="153988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833" name="Oval 78"/>
          <p:cNvSpPr>
            <a:spLocks noChangeArrowheads="1"/>
          </p:cNvSpPr>
          <p:nvPr/>
        </p:nvSpPr>
        <p:spPr bwMode="auto">
          <a:xfrm>
            <a:off x="450850" y="3957638"/>
            <a:ext cx="153988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834" name="Oval 79"/>
          <p:cNvSpPr>
            <a:spLocks noChangeArrowheads="1"/>
          </p:cNvSpPr>
          <p:nvPr/>
        </p:nvSpPr>
        <p:spPr bwMode="auto">
          <a:xfrm>
            <a:off x="450850" y="4125913"/>
            <a:ext cx="153988" cy="142875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835" name="Oval 80"/>
          <p:cNvSpPr>
            <a:spLocks noChangeArrowheads="1"/>
          </p:cNvSpPr>
          <p:nvPr/>
        </p:nvSpPr>
        <p:spPr bwMode="auto">
          <a:xfrm>
            <a:off x="450850" y="4295775"/>
            <a:ext cx="153988" cy="141288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836" name="Oval 81" descr="Dark vertical"/>
          <p:cNvSpPr>
            <a:spLocks noChangeArrowheads="1"/>
          </p:cNvSpPr>
          <p:nvPr/>
        </p:nvSpPr>
        <p:spPr bwMode="auto">
          <a:xfrm>
            <a:off x="450850" y="4464050"/>
            <a:ext cx="153988" cy="142875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837" name="Oval 82"/>
          <p:cNvSpPr>
            <a:spLocks noChangeArrowheads="1"/>
          </p:cNvSpPr>
          <p:nvPr/>
        </p:nvSpPr>
        <p:spPr bwMode="auto">
          <a:xfrm>
            <a:off x="644525" y="3621088"/>
            <a:ext cx="153988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838" name="Oval 83"/>
          <p:cNvSpPr>
            <a:spLocks noChangeArrowheads="1"/>
          </p:cNvSpPr>
          <p:nvPr/>
        </p:nvSpPr>
        <p:spPr bwMode="auto">
          <a:xfrm>
            <a:off x="644525" y="3789363"/>
            <a:ext cx="153988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839" name="Oval 84"/>
          <p:cNvSpPr>
            <a:spLocks noChangeArrowheads="1"/>
          </p:cNvSpPr>
          <p:nvPr/>
        </p:nvSpPr>
        <p:spPr bwMode="auto">
          <a:xfrm>
            <a:off x="644525" y="3957638"/>
            <a:ext cx="153988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840" name="Oval 85"/>
          <p:cNvSpPr>
            <a:spLocks noChangeArrowheads="1"/>
          </p:cNvSpPr>
          <p:nvPr/>
        </p:nvSpPr>
        <p:spPr bwMode="auto">
          <a:xfrm>
            <a:off x="644525" y="4125913"/>
            <a:ext cx="153988" cy="142875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841" name="Oval 86"/>
          <p:cNvSpPr>
            <a:spLocks noChangeArrowheads="1"/>
          </p:cNvSpPr>
          <p:nvPr/>
        </p:nvSpPr>
        <p:spPr bwMode="auto">
          <a:xfrm>
            <a:off x="644525" y="4295775"/>
            <a:ext cx="153988" cy="141288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842" name="Oval 87" descr="Dark vertical"/>
          <p:cNvSpPr>
            <a:spLocks noChangeArrowheads="1"/>
          </p:cNvSpPr>
          <p:nvPr/>
        </p:nvSpPr>
        <p:spPr bwMode="auto">
          <a:xfrm>
            <a:off x="644525" y="4464050"/>
            <a:ext cx="153988" cy="142875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843" name="Oval 88"/>
          <p:cNvSpPr>
            <a:spLocks noChangeArrowheads="1"/>
          </p:cNvSpPr>
          <p:nvPr/>
        </p:nvSpPr>
        <p:spPr bwMode="auto">
          <a:xfrm>
            <a:off x="836613" y="3621088"/>
            <a:ext cx="153987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844" name="Oval 89"/>
          <p:cNvSpPr>
            <a:spLocks noChangeArrowheads="1"/>
          </p:cNvSpPr>
          <p:nvPr/>
        </p:nvSpPr>
        <p:spPr bwMode="auto">
          <a:xfrm>
            <a:off x="836613" y="3789363"/>
            <a:ext cx="153987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845" name="Oval 90"/>
          <p:cNvSpPr>
            <a:spLocks noChangeArrowheads="1"/>
          </p:cNvSpPr>
          <p:nvPr/>
        </p:nvSpPr>
        <p:spPr bwMode="auto">
          <a:xfrm>
            <a:off x="836613" y="3957638"/>
            <a:ext cx="153987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846" name="Oval 91"/>
          <p:cNvSpPr>
            <a:spLocks noChangeArrowheads="1"/>
          </p:cNvSpPr>
          <p:nvPr/>
        </p:nvSpPr>
        <p:spPr bwMode="auto">
          <a:xfrm>
            <a:off x="836613" y="4125913"/>
            <a:ext cx="153987" cy="142875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847" name="Oval 92"/>
          <p:cNvSpPr>
            <a:spLocks noChangeArrowheads="1"/>
          </p:cNvSpPr>
          <p:nvPr/>
        </p:nvSpPr>
        <p:spPr bwMode="auto">
          <a:xfrm>
            <a:off x="836613" y="4295775"/>
            <a:ext cx="153987" cy="141288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848" name="Oval 93" descr="Dark vertical"/>
          <p:cNvSpPr>
            <a:spLocks noChangeArrowheads="1"/>
          </p:cNvSpPr>
          <p:nvPr/>
        </p:nvSpPr>
        <p:spPr bwMode="auto">
          <a:xfrm>
            <a:off x="836613" y="4464050"/>
            <a:ext cx="153987" cy="142875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849" name="Oval 94"/>
          <p:cNvSpPr>
            <a:spLocks noChangeArrowheads="1"/>
          </p:cNvSpPr>
          <p:nvPr/>
        </p:nvSpPr>
        <p:spPr bwMode="auto">
          <a:xfrm>
            <a:off x="1028700" y="3621088"/>
            <a:ext cx="153988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850" name="Oval 95"/>
          <p:cNvSpPr>
            <a:spLocks noChangeArrowheads="1"/>
          </p:cNvSpPr>
          <p:nvPr/>
        </p:nvSpPr>
        <p:spPr bwMode="auto">
          <a:xfrm>
            <a:off x="1028700" y="3789363"/>
            <a:ext cx="153988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851" name="Oval 96"/>
          <p:cNvSpPr>
            <a:spLocks noChangeArrowheads="1"/>
          </p:cNvSpPr>
          <p:nvPr/>
        </p:nvSpPr>
        <p:spPr bwMode="auto">
          <a:xfrm>
            <a:off x="1028700" y="3957638"/>
            <a:ext cx="153988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852" name="Oval 97"/>
          <p:cNvSpPr>
            <a:spLocks noChangeArrowheads="1"/>
          </p:cNvSpPr>
          <p:nvPr/>
        </p:nvSpPr>
        <p:spPr bwMode="auto">
          <a:xfrm>
            <a:off x="1028700" y="4125913"/>
            <a:ext cx="153988" cy="142875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853" name="Oval 98"/>
          <p:cNvSpPr>
            <a:spLocks noChangeArrowheads="1"/>
          </p:cNvSpPr>
          <p:nvPr/>
        </p:nvSpPr>
        <p:spPr bwMode="auto">
          <a:xfrm>
            <a:off x="1028700" y="4295775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854" name="Oval 99"/>
          <p:cNvSpPr>
            <a:spLocks noChangeArrowheads="1"/>
          </p:cNvSpPr>
          <p:nvPr/>
        </p:nvSpPr>
        <p:spPr bwMode="auto">
          <a:xfrm>
            <a:off x="1028700" y="4464050"/>
            <a:ext cx="153988" cy="142875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855" name="Oval 100"/>
          <p:cNvSpPr>
            <a:spLocks noChangeArrowheads="1"/>
          </p:cNvSpPr>
          <p:nvPr/>
        </p:nvSpPr>
        <p:spPr bwMode="auto">
          <a:xfrm>
            <a:off x="1222375" y="3621088"/>
            <a:ext cx="153988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856" name="Oval 101"/>
          <p:cNvSpPr>
            <a:spLocks noChangeArrowheads="1"/>
          </p:cNvSpPr>
          <p:nvPr/>
        </p:nvSpPr>
        <p:spPr bwMode="auto">
          <a:xfrm>
            <a:off x="1222375" y="3789363"/>
            <a:ext cx="153988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857" name="Oval 102"/>
          <p:cNvSpPr>
            <a:spLocks noChangeArrowheads="1"/>
          </p:cNvSpPr>
          <p:nvPr/>
        </p:nvSpPr>
        <p:spPr bwMode="auto">
          <a:xfrm>
            <a:off x="1222375" y="3957638"/>
            <a:ext cx="153988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858" name="Oval 103" descr="Dark vertical"/>
          <p:cNvSpPr>
            <a:spLocks noChangeArrowheads="1"/>
          </p:cNvSpPr>
          <p:nvPr/>
        </p:nvSpPr>
        <p:spPr bwMode="auto">
          <a:xfrm>
            <a:off x="1222375" y="4125913"/>
            <a:ext cx="153988" cy="142875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859" name="Oval 104" descr="Dark vertical"/>
          <p:cNvSpPr>
            <a:spLocks noChangeArrowheads="1"/>
          </p:cNvSpPr>
          <p:nvPr/>
        </p:nvSpPr>
        <p:spPr bwMode="auto">
          <a:xfrm>
            <a:off x="1222375" y="4295775"/>
            <a:ext cx="153988" cy="141288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860" name="Oval 105" descr="Dark vertical"/>
          <p:cNvSpPr>
            <a:spLocks noChangeArrowheads="1"/>
          </p:cNvSpPr>
          <p:nvPr/>
        </p:nvSpPr>
        <p:spPr bwMode="auto">
          <a:xfrm>
            <a:off x="1222375" y="4464050"/>
            <a:ext cx="153988" cy="142875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861" name="Oval 106"/>
          <p:cNvSpPr>
            <a:spLocks noChangeArrowheads="1"/>
          </p:cNvSpPr>
          <p:nvPr/>
        </p:nvSpPr>
        <p:spPr bwMode="auto">
          <a:xfrm>
            <a:off x="1414463" y="3621088"/>
            <a:ext cx="153987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862" name="Oval 107"/>
          <p:cNvSpPr>
            <a:spLocks noChangeArrowheads="1"/>
          </p:cNvSpPr>
          <p:nvPr/>
        </p:nvSpPr>
        <p:spPr bwMode="auto">
          <a:xfrm>
            <a:off x="1414463" y="3789363"/>
            <a:ext cx="153987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863" name="Oval 108"/>
          <p:cNvSpPr>
            <a:spLocks noChangeArrowheads="1"/>
          </p:cNvSpPr>
          <p:nvPr/>
        </p:nvSpPr>
        <p:spPr bwMode="auto">
          <a:xfrm>
            <a:off x="1414463" y="3957638"/>
            <a:ext cx="153987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864" name="Oval 109"/>
          <p:cNvSpPr>
            <a:spLocks noChangeArrowheads="1"/>
          </p:cNvSpPr>
          <p:nvPr/>
        </p:nvSpPr>
        <p:spPr bwMode="auto">
          <a:xfrm>
            <a:off x="1414463" y="4125913"/>
            <a:ext cx="153987" cy="142875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865" name="Oval 110"/>
          <p:cNvSpPr>
            <a:spLocks noChangeArrowheads="1"/>
          </p:cNvSpPr>
          <p:nvPr/>
        </p:nvSpPr>
        <p:spPr bwMode="auto">
          <a:xfrm>
            <a:off x="1414463" y="4295775"/>
            <a:ext cx="153987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866" name="Oval 111" descr="Dark vertical"/>
          <p:cNvSpPr>
            <a:spLocks noChangeArrowheads="1"/>
          </p:cNvSpPr>
          <p:nvPr/>
        </p:nvSpPr>
        <p:spPr bwMode="auto">
          <a:xfrm>
            <a:off x="1414463" y="4464050"/>
            <a:ext cx="153987" cy="142875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867" name="Rectangle 112"/>
          <p:cNvSpPr>
            <a:spLocks noChangeArrowheads="1"/>
          </p:cNvSpPr>
          <p:nvPr/>
        </p:nvSpPr>
        <p:spPr bwMode="auto">
          <a:xfrm>
            <a:off x="228600" y="3581400"/>
            <a:ext cx="1371600" cy="1058863"/>
          </a:xfrm>
          <a:prstGeom prst="rect">
            <a:avLst/>
          </a:prstGeom>
          <a:noFill/>
          <a:ln w="19050">
            <a:solidFill>
              <a:srgbClr val="008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2868" name="Oval 113"/>
          <p:cNvSpPr>
            <a:spLocks noChangeArrowheads="1"/>
          </p:cNvSpPr>
          <p:nvPr/>
        </p:nvSpPr>
        <p:spPr bwMode="auto">
          <a:xfrm>
            <a:off x="712788" y="4876800"/>
            <a:ext cx="153987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869" name="Oval 114"/>
          <p:cNvSpPr>
            <a:spLocks noChangeArrowheads="1"/>
          </p:cNvSpPr>
          <p:nvPr/>
        </p:nvSpPr>
        <p:spPr bwMode="auto">
          <a:xfrm>
            <a:off x="712788" y="5045075"/>
            <a:ext cx="153987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870" name="Oval 115"/>
          <p:cNvSpPr>
            <a:spLocks noChangeArrowheads="1"/>
          </p:cNvSpPr>
          <p:nvPr/>
        </p:nvSpPr>
        <p:spPr bwMode="auto">
          <a:xfrm>
            <a:off x="712788" y="5213350"/>
            <a:ext cx="153987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871" name="Oval 116"/>
          <p:cNvSpPr>
            <a:spLocks noChangeArrowheads="1"/>
          </p:cNvSpPr>
          <p:nvPr/>
        </p:nvSpPr>
        <p:spPr bwMode="auto">
          <a:xfrm>
            <a:off x="712788" y="5381625"/>
            <a:ext cx="153987" cy="142875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872" name="Oval 117"/>
          <p:cNvSpPr>
            <a:spLocks noChangeArrowheads="1"/>
          </p:cNvSpPr>
          <p:nvPr/>
        </p:nvSpPr>
        <p:spPr bwMode="auto">
          <a:xfrm>
            <a:off x="712788" y="5551488"/>
            <a:ext cx="153987" cy="141287"/>
          </a:xfrm>
          <a:prstGeom prst="ellipse">
            <a:avLst/>
          </a:prstGeom>
          <a:pattFill prst="dkVert">
            <a:fgClr>
              <a:srgbClr val="C00000"/>
            </a:fgClr>
            <a:bgClr>
              <a:schemeClr val="bg1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873" name="Oval 118"/>
          <p:cNvSpPr>
            <a:spLocks noChangeArrowheads="1"/>
          </p:cNvSpPr>
          <p:nvPr/>
        </p:nvSpPr>
        <p:spPr bwMode="auto">
          <a:xfrm>
            <a:off x="712788" y="5719763"/>
            <a:ext cx="153987" cy="142875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874" name="Oval 119"/>
          <p:cNvSpPr>
            <a:spLocks noChangeArrowheads="1"/>
          </p:cNvSpPr>
          <p:nvPr/>
        </p:nvSpPr>
        <p:spPr bwMode="auto">
          <a:xfrm>
            <a:off x="904875" y="4876800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875" name="Oval 120"/>
          <p:cNvSpPr>
            <a:spLocks noChangeArrowheads="1"/>
          </p:cNvSpPr>
          <p:nvPr/>
        </p:nvSpPr>
        <p:spPr bwMode="auto">
          <a:xfrm>
            <a:off x="904875" y="5045075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876" name="Oval 121"/>
          <p:cNvSpPr>
            <a:spLocks noChangeArrowheads="1"/>
          </p:cNvSpPr>
          <p:nvPr/>
        </p:nvSpPr>
        <p:spPr bwMode="auto">
          <a:xfrm>
            <a:off x="904875" y="5213350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877" name="Oval 122" descr="50%"/>
          <p:cNvSpPr>
            <a:spLocks noChangeArrowheads="1"/>
          </p:cNvSpPr>
          <p:nvPr/>
        </p:nvSpPr>
        <p:spPr bwMode="auto">
          <a:xfrm>
            <a:off x="904875" y="5381625"/>
            <a:ext cx="153988" cy="142875"/>
          </a:xfrm>
          <a:prstGeom prst="ellipse">
            <a:avLst/>
          </a:prstGeom>
          <a:solidFill>
            <a:srgbClr val="FF9900"/>
          </a:solidFill>
          <a:ln w="19050">
            <a:solidFill>
              <a:srgbClr val="FF9900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878" name="Oval 123"/>
          <p:cNvSpPr>
            <a:spLocks noChangeArrowheads="1"/>
          </p:cNvSpPr>
          <p:nvPr/>
        </p:nvSpPr>
        <p:spPr bwMode="auto">
          <a:xfrm>
            <a:off x="904875" y="5551488"/>
            <a:ext cx="153988" cy="141287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879" name="Oval 124" descr="Dark vertical"/>
          <p:cNvSpPr>
            <a:spLocks noChangeArrowheads="1"/>
          </p:cNvSpPr>
          <p:nvPr/>
        </p:nvSpPr>
        <p:spPr bwMode="auto">
          <a:xfrm>
            <a:off x="904875" y="5719763"/>
            <a:ext cx="153988" cy="142875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880" name="Oval 125"/>
          <p:cNvSpPr>
            <a:spLocks noChangeArrowheads="1"/>
          </p:cNvSpPr>
          <p:nvPr/>
        </p:nvSpPr>
        <p:spPr bwMode="auto">
          <a:xfrm>
            <a:off x="1098550" y="4876800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881" name="Oval 126"/>
          <p:cNvSpPr>
            <a:spLocks noChangeArrowheads="1"/>
          </p:cNvSpPr>
          <p:nvPr/>
        </p:nvSpPr>
        <p:spPr bwMode="auto">
          <a:xfrm>
            <a:off x="1098550" y="5045075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882" name="Oval 127"/>
          <p:cNvSpPr>
            <a:spLocks noChangeArrowheads="1"/>
          </p:cNvSpPr>
          <p:nvPr/>
        </p:nvSpPr>
        <p:spPr bwMode="auto">
          <a:xfrm>
            <a:off x="1098550" y="5213350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883" name="Oval 128"/>
          <p:cNvSpPr>
            <a:spLocks noChangeArrowheads="1"/>
          </p:cNvSpPr>
          <p:nvPr/>
        </p:nvSpPr>
        <p:spPr bwMode="auto">
          <a:xfrm>
            <a:off x="1098550" y="5381625"/>
            <a:ext cx="153988" cy="142875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884" name="Oval 129"/>
          <p:cNvSpPr>
            <a:spLocks noChangeArrowheads="1"/>
          </p:cNvSpPr>
          <p:nvPr/>
        </p:nvSpPr>
        <p:spPr bwMode="auto">
          <a:xfrm>
            <a:off x="1098550" y="5551488"/>
            <a:ext cx="153988" cy="141287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885" name="Oval 130" descr="Dark vertical"/>
          <p:cNvSpPr>
            <a:spLocks noChangeArrowheads="1"/>
          </p:cNvSpPr>
          <p:nvPr/>
        </p:nvSpPr>
        <p:spPr bwMode="auto">
          <a:xfrm>
            <a:off x="1098550" y="5719763"/>
            <a:ext cx="153988" cy="142875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886" name="Oval 131"/>
          <p:cNvSpPr>
            <a:spLocks noChangeArrowheads="1"/>
          </p:cNvSpPr>
          <p:nvPr/>
        </p:nvSpPr>
        <p:spPr bwMode="auto">
          <a:xfrm>
            <a:off x="1290638" y="4876800"/>
            <a:ext cx="153987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887" name="Oval 132"/>
          <p:cNvSpPr>
            <a:spLocks noChangeArrowheads="1"/>
          </p:cNvSpPr>
          <p:nvPr/>
        </p:nvSpPr>
        <p:spPr bwMode="auto">
          <a:xfrm>
            <a:off x="1290638" y="5045075"/>
            <a:ext cx="153987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888" name="Oval 133"/>
          <p:cNvSpPr>
            <a:spLocks noChangeArrowheads="1"/>
          </p:cNvSpPr>
          <p:nvPr/>
        </p:nvSpPr>
        <p:spPr bwMode="auto">
          <a:xfrm>
            <a:off x="1290638" y="5213350"/>
            <a:ext cx="153987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889" name="Oval 134"/>
          <p:cNvSpPr>
            <a:spLocks noChangeArrowheads="1"/>
          </p:cNvSpPr>
          <p:nvPr/>
        </p:nvSpPr>
        <p:spPr bwMode="auto">
          <a:xfrm>
            <a:off x="1290638" y="5381625"/>
            <a:ext cx="153987" cy="142875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890" name="Oval 135"/>
          <p:cNvSpPr>
            <a:spLocks noChangeArrowheads="1"/>
          </p:cNvSpPr>
          <p:nvPr/>
        </p:nvSpPr>
        <p:spPr bwMode="auto">
          <a:xfrm>
            <a:off x="1290638" y="5551488"/>
            <a:ext cx="153987" cy="141287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891" name="Oval 136" descr="Dark vertical"/>
          <p:cNvSpPr>
            <a:spLocks noChangeArrowheads="1"/>
          </p:cNvSpPr>
          <p:nvPr/>
        </p:nvSpPr>
        <p:spPr bwMode="auto">
          <a:xfrm>
            <a:off x="1290638" y="5719763"/>
            <a:ext cx="153987" cy="142875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892" name="Oval 137"/>
          <p:cNvSpPr>
            <a:spLocks noChangeArrowheads="1"/>
          </p:cNvSpPr>
          <p:nvPr/>
        </p:nvSpPr>
        <p:spPr bwMode="auto">
          <a:xfrm>
            <a:off x="1482725" y="4876800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893" name="Oval 138"/>
          <p:cNvSpPr>
            <a:spLocks noChangeArrowheads="1"/>
          </p:cNvSpPr>
          <p:nvPr/>
        </p:nvSpPr>
        <p:spPr bwMode="auto">
          <a:xfrm>
            <a:off x="1482725" y="5045075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894" name="Oval 139"/>
          <p:cNvSpPr>
            <a:spLocks noChangeArrowheads="1"/>
          </p:cNvSpPr>
          <p:nvPr/>
        </p:nvSpPr>
        <p:spPr bwMode="auto">
          <a:xfrm>
            <a:off x="1482725" y="5213350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895" name="Oval 140"/>
          <p:cNvSpPr>
            <a:spLocks noChangeArrowheads="1"/>
          </p:cNvSpPr>
          <p:nvPr/>
        </p:nvSpPr>
        <p:spPr bwMode="auto">
          <a:xfrm>
            <a:off x="1482725" y="5381625"/>
            <a:ext cx="153988" cy="142875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896" name="Oval 141"/>
          <p:cNvSpPr>
            <a:spLocks noChangeArrowheads="1"/>
          </p:cNvSpPr>
          <p:nvPr/>
        </p:nvSpPr>
        <p:spPr bwMode="auto">
          <a:xfrm>
            <a:off x="1482725" y="5551488"/>
            <a:ext cx="153988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897" name="Oval 142"/>
          <p:cNvSpPr>
            <a:spLocks noChangeArrowheads="1"/>
          </p:cNvSpPr>
          <p:nvPr/>
        </p:nvSpPr>
        <p:spPr bwMode="auto">
          <a:xfrm>
            <a:off x="1482725" y="5719763"/>
            <a:ext cx="153988" cy="142875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898" name="Oval 143"/>
          <p:cNvSpPr>
            <a:spLocks noChangeArrowheads="1"/>
          </p:cNvSpPr>
          <p:nvPr/>
        </p:nvSpPr>
        <p:spPr bwMode="auto">
          <a:xfrm>
            <a:off x="1676400" y="4876800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899" name="Oval 144"/>
          <p:cNvSpPr>
            <a:spLocks noChangeArrowheads="1"/>
          </p:cNvSpPr>
          <p:nvPr/>
        </p:nvSpPr>
        <p:spPr bwMode="auto">
          <a:xfrm>
            <a:off x="1676400" y="5045075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900" name="Oval 145"/>
          <p:cNvSpPr>
            <a:spLocks noChangeArrowheads="1"/>
          </p:cNvSpPr>
          <p:nvPr/>
        </p:nvSpPr>
        <p:spPr bwMode="auto">
          <a:xfrm>
            <a:off x="1676400" y="5213350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901" name="Oval 146" descr="Dark vertical"/>
          <p:cNvSpPr>
            <a:spLocks noChangeArrowheads="1"/>
          </p:cNvSpPr>
          <p:nvPr/>
        </p:nvSpPr>
        <p:spPr bwMode="auto">
          <a:xfrm>
            <a:off x="1676400" y="5381625"/>
            <a:ext cx="153988" cy="142875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902" name="Oval 147" descr="Dark vertical"/>
          <p:cNvSpPr>
            <a:spLocks noChangeArrowheads="1"/>
          </p:cNvSpPr>
          <p:nvPr/>
        </p:nvSpPr>
        <p:spPr bwMode="auto">
          <a:xfrm>
            <a:off x="1676400" y="5551488"/>
            <a:ext cx="153988" cy="141287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903" name="Oval 148" descr="Dark vertical"/>
          <p:cNvSpPr>
            <a:spLocks noChangeArrowheads="1"/>
          </p:cNvSpPr>
          <p:nvPr/>
        </p:nvSpPr>
        <p:spPr bwMode="auto">
          <a:xfrm>
            <a:off x="1676400" y="5719763"/>
            <a:ext cx="153988" cy="142875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904" name="Oval 149"/>
          <p:cNvSpPr>
            <a:spLocks noChangeArrowheads="1"/>
          </p:cNvSpPr>
          <p:nvPr/>
        </p:nvSpPr>
        <p:spPr bwMode="auto">
          <a:xfrm>
            <a:off x="1868488" y="4876800"/>
            <a:ext cx="153987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905" name="Oval 150"/>
          <p:cNvSpPr>
            <a:spLocks noChangeArrowheads="1"/>
          </p:cNvSpPr>
          <p:nvPr/>
        </p:nvSpPr>
        <p:spPr bwMode="auto">
          <a:xfrm>
            <a:off x="1868488" y="5045075"/>
            <a:ext cx="153987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906" name="Oval 151"/>
          <p:cNvSpPr>
            <a:spLocks noChangeArrowheads="1"/>
          </p:cNvSpPr>
          <p:nvPr/>
        </p:nvSpPr>
        <p:spPr bwMode="auto">
          <a:xfrm>
            <a:off x="1868488" y="5213350"/>
            <a:ext cx="153987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907" name="Oval 152"/>
          <p:cNvSpPr>
            <a:spLocks noChangeArrowheads="1"/>
          </p:cNvSpPr>
          <p:nvPr/>
        </p:nvSpPr>
        <p:spPr bwMode="auto">
          <a:xfrm>
            <a:off x="1868488" y="5381625"/>
            <a:ext cx="153987" cy="142875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908" name="Oval 153"/>
          <p:cNvSpPr>
            <a:spLocks noChangeArrowheads="1"/>
          </p:cNvSpPr>
          <p:nvPr/>
        </p:nvSpPr>
        <p:spPr bwMode="auto">
          <a:xfrm>
            <a:off x="1868488" y="5551488"/>
            <a:ext cx="153987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909" name="Oval 154" descr="Dark vertical"/>
          <p:cNvSpPr>
            <a:spLocks noChangeArrowheads="1"/>
          </p:cNvSpPr>
          <p:nvPr/>
        </p:nvSpPr>
        <p:spPr bwMode="auto">
          <a:xfrm>
            <a:off x="1868488" y="5719763"/>
            <a:ext cx="153987" cy="142875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910" name="Rectangle 155"/>
          <p:cNvSpPr>
            <a:spLocks noChangeArrowheads="1"/>
          </p:cNvSpPr>
          <p:nvPr/>
        </p:nvSpPr>
        <p:spPr bwMode="auto">
          <a:xfrm>
            <a:off x="682625" y="4837113"/>
            <a:ext cx="1371600" cy="1058862"/>
          </a:xfrm>
          <a:prstGeom prst="rect">
            <a:avLst/>
          </a:prstGeom>
          <a:noFill/>
          <a:ln w="19050">
            <a:solidFill>
              <a:srgbClr val="008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2911" name="Oval 156"/>
          <p:cNvSpPr>
            <a:spLocks noChangeArrowheads="1"/>
          </p:cNvSpPr>
          <p:nvPr/>
        </p:nvSpPr>
        <p:spPr bwMode="auto">
          <a:xfrm>
            <a:off x="2243138" y="5165725"/>
            <a:ext cx="153987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912" name="Oval 157"/>
          <p:cNvSpPr>
            <a:spLocks noChangeArrowheads="1"/>
          </p:cNvSpPr>
          <p:nvPr/>
        </p:nvSpPr>
        <p:spPr bwMode="auto">
          <a:xfrm>
            <a:off x="2243138" y="5334000"/>
            <a:ext cx="153987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913" name="Oval 158"/>
          <p:cNvSpPr>
            <a:spLocks noChangeArrowheads="1"/>
          </p:cNvSpPr>
          <p:nvPr/>
        </p:nvSpPr>
        <p:spPr bwMode="auto">
          <a:xfrm>
            <a:off x="2243138" y="5502275"/>
            <a:ext cx="153987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914" name="Oval 159"/>
          <p:cNvSpPr>
            <a:spLocks noChangeArrowheads="1"/>
          </p:cNvSpPr>
          <p:nvPr/>
        </p:nvSpPr>
        <p:spPr bwMode="auto">
          <a:xfrm>
            <a:off x="2243138" y="5670550"/>
            <a:ext cx="153987" cy="142875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915" name="Oval 160"/>
          <p:cNvSpPr>
            <a:spLocks noChangeArrowheads="1"/>
          </p:cNvSpPr>
          <p:nvPr/>
        </p:nvSpPr>
        <p:spPr bwMode="auto">
          <a:xfrm>
            <a:off x="2243138" y="5840413"/>
            <a:ext cx="153987" cy="141287"/>
          </a:xfrm>
          <a:prstGeom prst="ellipse">
            <a:avLst/>
          </a:prstGeom>
          <a:pattFill prst="dkVert">
            <a:fgClr>
              <a:srgbClr val="C00000"/>
            </a:fgClr>
            <a:bgClr>
              <a:schemeClr val="bg1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916" name="Oval 161"/>
          <p:cNvSpPr>
            <a:spLocks noChangeArrowheads="1"/>
          </p:cNvSpPr>
          <p:nvPr/>
        </p:nvSpPr>
        <p:spPr bwMode="auto">
          <a:xfrm>
            <a:off x="2243138" y="6008688"/>
            <a:ext cx="153987" cy="142875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917" name="Oval 162"/>
          <p:cNvSpPr>
            <a:spLocks noChangeArrowheads="1"/>
          </p:cNvSpPr>
          <p:nvPr/>
        </p:nvSpPr>
        <p:spPr bwMode="auto">
          <a:xfrm>
            <a:off x="2435225" y="5165725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918" name="Oval 163"/>
          <p:cNvSpPr>
            <a:spLocks noChangeArrowheads="1"/>
          </p:cNvSpPr>
          <p:nvPr/>
        </p:nvSpPr>
        <p:spPr bwMode="auto">
          <a:xfrm>
            <a:off x="2435225" y="5334000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919" name="Oval 164"/>
          <p:cNvSpPr>
            <a:spLocks noChangeArrowheads="1"/>
          </p:cNvSpPr>
          <p:nvPr/>
        </p:nvSpPr>
        <p:spPr bwMode="auto">
          <a:xfrm>
            <a:off x="2435225" y="5502275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920" name="Oval 165"/>
          <p:cNvSpPr>
            <a:spLocks noChangeArrowheads="1"/>
          </p:cNvSpPr>
          <p:nvPr/>
        </p:nvSpPr>
        <p:spPr bwMode="auto">
          <a:xfrm>
            <a:off x="2435225" y="5670550"/>
            <a:ext cx="153988" cy="142875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921" name="Oval 166"/>
          <p:cNvSpPr>
            <a:spLocks noChangeArrowheads="1"/>
          </p:cNvSpPr>
          <p:nvPr/>
        </p:nvSpPr>
        <p:spPr bwMode="auto">
          <a:xfrm>
            <a:off x="2435225" y="5840413"/>
            <a:ext cx="153988" cy="141287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922" name="Oval 167" descr="Dark vertical"/>
          <p:cNvSpPr>
            <a:spLocks noChangeArrowheads="1"/>
          </p:cNvSpPr>
          <p:nvPr/>
        </p:nvSpPr>
        <p:spPr bwMode="auto">
          <a:xfrm>
            <a:off x="2435225" y="6008688"/>
            <a:ext cx="153988" cy="142875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923" name="Oval 168"/>
          <p:cNvSpPr>
            <a:spLocks noChangeArrowheads="1"/>
          </p:cNvSpPr>
          <p:nvPr/>
        </p:nvSpPr>
        <p:spPr bwMode="auto">
          <a:xfrm>
            <a:off x="2628900" y="5165725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924" name="Oval 169"/>
          <p:cNvSpPr>
            <a:spLocks noChangeArrowheads="1"/>
          </p:cNvSpPr>
          <p:nvPr/>
        </p:nvSpPr>
        <p:spPr bwMode="auto">
          <a:xfrm>
            <a:off x="2628900" y="5334000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925" name="Oval 170"/>
          <p:cNvSpPr>
            <a:spLocks noChangeArrowheads="1"/>
          </p:cNvSpPr>
          <p:nvPr/>
        </p:nvSpPr>
        <p:spPr bwMode="auto">
          <a:xfrm>
            <a:off x="2628900" y="5502275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926" name="Oval 171" descr="50%"/>
          <p:cNvSpPr>
            <a:spLocks noChangeArrowheads="1"/>
          </p:cNvSpPr>
          <p:nvPr/>
        </p:nvSpPr>
        <p:spPr bwMode="auto">
          <a:xfrm>
            <a:off x="2628900" y="5670550"/>
            <a:ext cx="153988" cy="142875"/>
          </a:xfrm>
          <a:prstGeom prst="ellipse">
            <a:avLst/>
          </a:prstGeom>
          <a:solidFill>
            <a:srgbClr val="FF9900"/>
          </a:solidFill>
          <a:ln w="19050">
            <a:solidFill>
              <a:srgbClr val="FF9900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927" name="Oval 172"/>
          <p:cNvSpPr>
            <a:spLocks noChangeArrowheads="1"/>
          </p:cNvSpPr>
          <p:nvPr/>
        </p:nvSpPr>
        <p:spPr bwMode="auto">
          <a:xfrm>
            <a:off x="2628900" y="5840413"/>
            <a:ext cx="153988" cy="141287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928" name="Oval 173" descr="Dark vertical"/>
          <p:cNvSpPr>
            <a:spLocks noChangeArrowheads="1"/>
          </p:cNvSpPr>
          <p:nvPr/>
        </p:nvSpPr>
        <p:spPr bwMode="auto">
          <a:xfrm>
            <a:off x="2628900" y="6008688"/>
            <a:ext cx="153988" cy="142875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929" name="Oval 174"/>
          <p:cNvSpPr>
            <a:spLocks noChangeArrowheads="1"/>
          </p:cNvSpPr>
          <p:nvPr/>
        </p:nvSpPr>
        <p:spPr bwMode="auto">
          <a:xfrm>
            <a:off x="2820988" y="5165725"/>
            <a:ext cx="153987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930" name="Oval 175"/>
          <p:cNvSpPr>
            <a:spLocks noChangeArrowheads="1"/>
          </p:cNvSpPr>
          <p:nvPr/>
        </p:nvSpPr>
        <p:spPr bwMode="auto">
          <a:xfrm>
            <a:off x="2820988" y="5334000"/>
            <a:ext cx="153987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931" name="Oval 176"/>
          <p:cNvSpPr>
            <a:spLocks noChangeArrowheads="1"/>
          </p:cNvSpPr>
          <p:nvPr/>
        </p:nvSpPr>
        <p:spPr bwMode="auto">
          <a:xfrm>
            <a:off x="2820988" y="5502275"/>
            <a:ext cx="153987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932" name="Oval 177"/>
          <p:cNvSpPr>
            <a:spLocks noChangeArrowheads="1"/>
          </p:cNvSpPr>
          <p:nvPr/>
        </p:nvSpPr>
        <p:spPr bwMode="auto">
          <a:xfrm>
            <a:off x="2820988" y="5670550"/>
            <a:ext cx="153987" cy="142875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933" name="Oval 178"/>
          <p:cNvSpPr>
            <a:spLocks noChangeArrowheads="1"/>
          </p:cNvSpPr>
          <p:nvPr/>
        </p:nvSpPr>
        <p:spPr bwMode="auto">
          <a:xfrm>
            <a:off x="2820988" y="5840413"/>
            <a:ext cx="153987" cy="141287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934" name="Oval 179" descr="Dark vertical"/>
          <p:cNvSpPr>
            <a:spLocks noChangeArrowheads="1"/>
          </p:cNvSpPr>
          <p:nvPr/>
        </p:nvSpPr>
        <p:spPr bwMode="auto">
          <a:xfrm>
            <a:off x="2820988" y="6008688"/>
            <a:ext cx="153987" cy="142875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935" name="Oval 180"/>
          <p:cNvSpPr>
            <a:spLocks noChangeArrowheads="1"/>
          </p:cNvSpPr>
          <p:nvPr/>
        </p:nvSpPr>
        <p:spPr bwMode="auto">
          <a:xfrm>
            <a:off x="3013075" y="5165725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936" name="Oval 181"/>
          <p:cNvSpPr>
            <a:spLocks noChangeArrowheads="1"/>
          </p:cNvSpPr>
          <p:nvPr/>
        </p:nvSpPr>
        <p:spPr bwMode="auto">
          <a:xfrm>
            <a:off x="3013075" y="5334000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937" name="Oval 182"/>
          <p:cNvSpPr>
            <a:spLocks noChangeArrowheads="1"/>
          </p:cNvSpPr>
          <p:nvPr/>
        </p:nvSpPr>
        <p:spPr bwMode="auto">
          <a:xfrm>
            <a:off x="3013075" y="5502275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938" name="Oval 183"/>
          <p:cNvSpPr>
            <a:spLocks noChangeArrowheads="1"/>
          </p:cNvSpPr>
          <p:nvPr/>
        </p:nvSpPr>
        <p:spPr bwMode="auto">
          <a:xfrm>
            <a:off x="3013075" y="5670550"/>
            <a:ext cx="153988" cy="142875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939" name="Oval 184"/>
          <p:cNvSpPr>
            <a:spLocks noChangeArrowheads="1"/>
          </p:cNvSpPr>
          <p:nvPr/>
        </p:nvSpPr>
        <p:spPr bwMode="auto">
          <a:xfrm>
            <a:off x="3013075" y="5840413"/>
            <a:ext cx="153988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940" name="Oval 185"/>
          <p:cNvSpPr>
            <a:spLocks noChangeArrowheads="1"/>
          </p:cNvSpPr>
          <p:nvPr/>
        </p:nvSpPr>
        <p:spPr bwMode="auto">
          <a:xfrm>
            <a:off x="3013075" y="6008688"/>
            <a:ext cx="153988" cy="142875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941" name="Oval 186"/>
          <p:cNvSpPr>
            <a:spLocks noChangeArrowheads="1"/>
          </p:cNvSpPr>
          <p:nvPr/>
        </p:nvSpPr>
        <p:spPr bwMode="auto">
          <a:xfrm>
            <a:off x="3206750" y="5165725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942" name="Oval 187"/>
          <p:cNvSpPr>
            <a:spLocks noChangeArrowheads="1"/>
          </p:cNvSpPr>
          <p:nvPr/>
        </p:nvSpPr>
        <p:spPr bwMode="auto">
          <a:xfrm>
            <a:off x="3206750" y="5334000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943" name="Oval 188"/>
          <p:cNvSpPr>
            <a:spLocks noChangeArrowheads="1"/>
          </p:cNvSpPr>
          <p:nvPr/>
        </p:nvSpPr>
        <p:spPr bwMode="auto">
          <a:xfrm>
            <a:off x="3206750" y="5502275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944" name="Oval 189" descr="Dark vertical"/>
          <p:cNvSpPr>
            <a:spLocks noChangeArrowheads="1"/>
          </p:cNvSpPr>
          <p:nvPr/>
        </p:nvSpPr>
        <p:spPr bwMode="auto">
          <a:xfrm>
            <a:off x="3206750" y="5670550"/>
            <a:ext cx="153988" cy="142875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945" name="Oval 190" descr="Dark vertical"/>
          <p:cNvSpPr>
            <a:spLocks noChangeArrowheads="1"/>
          </p:cNvSpPr>
          <p:nvPr/>
        </p:nvSpPr>
        <p:spPr bwMode="auto">
          <a:xfrm>
            <a:off x="3206750" y="5840413"/>
            <a:ext cx="153988" cy="141287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946" name="Oval 191" descr="Dark vertical"/>
          <p:cNvSpPr>
            <a:spLocks noChangeArrowheads="1"/>
          </p:cNvSpPr>
          <p:nvPr/>
        </p:nvSpPr>
        <p:spPr bwMode="auto">
          <a:xfrm>
            <a:off x="3206750" y="6008688"/>
            <a:ext cx="153988" cy="142875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947" name="Oval 192"/>
          <p:cNvSpPr>
            <a:spLocks noChangeArrowheads="1"/>
          </p:cNvSpPr>
          <p:nvPr/>
        </p:nvSpPr>
        <p:spPr bwMode="auto">
          <a:xfrm>
            <a:off x="3398838" y="5165725"/>
            <a:ext cx="153987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948" name="Oval 193"/>
          <p:cNvSpPr>
            <a:spLocks noChangeArrowheads="1"/>
          </p:cNvSpPr>
          <p:nvPr/>
        </p:nvSpPr>
        <p:spPr bwMode="auto">
          <a:xfrm>
            <a:off x="3398838" y="5334000"/>
            <a:ext cx="153987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949" name="Oval 194"/>
          <p:cNvSpPr>
            <a:spLocks noChangeArrowheads="1"/>
          </p:cNvSpPr>
          <p:nvPr/>
        </p:nvSpPr>
        <p:spPr bwMode="auto">
          <a:xfrm>
            <a:off x="3398838" y="5502275"/>
            <a:ext cx="153987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950" name="Oval 195"/>
          <p:cNvSpPr>
            <a:spLocks noChangeArrowheads="1"/>
          </p:cNvSpPr>
          <p:nvPr/>
        </p:nvSpPr>
        <p:spPr bwMode="auto">
          <a:xfrm>
            <a:off x="3398838" y="5670550"/>
            <a:ext cx="153987" cy="142875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951" name="Oval 196"/>
          <p:cNvSpPr>
            <a:spLocks noChangeArrowheads="1"/>
          </p:cNvSpPr>
          <p:nvPr/>
        </p:nvSpPr>
        <p:spPr bwMode="auto">
          <a:xfrm>
            <a:off x="3398838" y="5840413"/>
            <a:ext cx="153987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952" name="Oval 197" descr="Dark vertical"/>
          <p:cNvSpPr>
            <a:spLocks noChangeArrowheads="1"/>
          </p:cNvSpPr>
          <p:nvPr/>
        </p:nvSpPr>
        <p:spPr bwMode="auto">
          <a:xfrm>
            <a:off x="3398838" y="6008688"/>
            <a:ext cx="153987" cy="142875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953" name="Rectangle 198"/>
          <p:cNvSpPr>
            <a:spLocks noChangeArrowheads="1"/>
          </p:cNvSpPr>
          <p:nvPr/>
        </p:nvSpPr>
        <p:spPr bwMode="auto">
          <a:xfrm>
            <a:off x="2212975" y="5126038"/>
            <a:ext cx="1371600" cy="1058862"/>
          </a:xfrm>
          <a:prstGeom prst="rect">
            <a:avLst/>
          </a:prstGeom>
          <a:noFill/>
          <a:ln w="19050">
            <a:solidFill>
              <a:srgbClr val="008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2954" name="Oval 199"/>
          <p:cNvSpPr>
            <a:spLocks noChangeArrowheads="1"/>
          </p:cNvSpPr>
          <p:nvPr/>
        </p:nvSpPr>
        <p:spPr bwMode="auto">
          <a:xfrm>
            <a:off x="3843338" y="5165725"/>
            <a:ext cx="153987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955" name="Oval 200"/>
          <p:cNvSpPr>
            <a:spLocks noChangeArrowheads="1"/>
          </p:cNvSpPr>
          <p:nvPr/>
        </p:nvSpPr>
        <p:spPr bwMode="auto">
          <a:xfrm>
            <a:off x="3843338" y="5334000"/>
            <a:ext cx="153987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956" name="Oval 201"/>
          <p:cNvSpPr>
            <a:spLocks noChangeArrowheads="1"/>
          </p:cNvSpPr>
          <p:nvPr/>
        </p:nvSpPr>
        <p:spPr bwMode="auto">
          <a:xfrm>
            <a:off x="3843338" y="5502275"/>
            <a:ext cx="153987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957" name="Oval 202"/>
          <p:cNvSpPr>
            <a:spLocks noChangeArrowheads="1"/>
          </p:cNvSpPr>
          <p:nvPr/>
        </p:nvSpPr>
        <p:spPr bwMode="auto">
          <a:xfrm>
            <a:off x="3843338" y="5670550"/>
            <a:ext cx="153987" cy="142875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958" name="Oval 203"/>
          <p:cNvSpPr>
            <a:spLocks noChangeArrowheads="1"/>
          </p:cNvSpPr>
          <p:nvPr/>
        </p:nvSpPr>
        <p:spPr bwMode="auto">
          <a:xfrm>
            <a:off x="3843338" y="5840413"/>
            <a:ext cx="153987" cy="141287"/>
          </a:xfrm>
          <a:prstGeom prst="ellipse">
            <a:avLst/>
          </a:prstGeom>
          <a:pattFill prst="dkVert">
            <a:fgClr>
              <a:srgbClr val="C00000"/>
            </a:fgClr>
            <a:bgClr>
              <a:schemeClr val="bg1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959" name="Oval 204"/>
          <p:cNvSpPr>
            <a:spLocks noChangeArrowheads="1"/>
          </p:cNvSpPr>
          <p:nvPr/>
        </p:nvSpPr>
        <p:spPr bwMode="auto">
          <a:xfrm>
            <a:off x="3843338" y="6008688"/>
            <a:ext cx="153987" cy="142875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960" name="Oval 205"/>
          <p:cNvSpPr>
            <a:spLocks noChangeArrowheads="1"/>
          </p:cNvSpPr>
          <p:nvPr/>
        </p:nvSpPr>
        <p:spPr bwMode="auto">
          <a:xfrm>
            <a:off x="4035425" y="5165725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961" name="Oval 206"/>
          <p:cNvSpPr>
            <a:spLocks noChangeArrowheads="1"/>
          </p:cNvSpPr>
          <p:nvPr/>
        </p:nvSpPr>
        <p:spPr bwMode="auto">
          <a:xfrm>
            <a:off x="4035425" y="5334000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962" name="Oval 207"/>
          <p:cNvSpPr>
            <a:spLocks noChangeArrowheads="1"/>
          </p:cNvSpPr>
          <p:nvPr/>
        </p:nvSpPr>
        <p:spPr bwMode="auto">
          <a:xfrm>
            <a:off x="4035425" y="5502275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963" name="Oval 208"/>
          <p:cNvSpPr>
            <a:spLocks noChangeArrowheads="1"/>
          </p:cNvSpPr>
          <p:nvPr/>
        </p:nvSpPr>
        <p:spPr bwMode="auto">
          <a:xfrm>
            <a:off x="4035425" y="5670550"/>
            <a:ext cx="153988" cy="142875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964" name="Oval 209"/>
          <p:cNvSpPr>
            <a:spLocks noChangeArrowheads="1"/>
          </p:cNvSpPr>
          <p:nvPr/>
        </p:nvSpPr>
        <p:spPr bwMode="auto">
          <a:xfrm>
            <a:off x="4035425" y="5840413"/>
            <a:ext cx="153988" cy="141287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965" name="Oval 210" descr="Dark vertical"/>
          <p:cNvSpPr>
            <a:spLocks noChangeArrowheads="1"/>
          </p:cNvSpPr>
          <p:nvPr/>
        </p:nvSpPr>
        <p:spPr bwMode="auto">
          <a:xfrm>
            <a:off x="4035425" y="6008688"/>
            <a:ext cx="153988" cy="142875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966" name="Oval 211"/>
          <p:cNvSpPr>
            <a:spLocks noChangeArrowheads="1"/>
          </p:cNvSpPr>
          <p:nvPr/>
        </p:nvSpPr>
        <p:spPr bwMode="auto">
          <a:xfrm>
            <a:off x="4229100" y="5165725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967" name="Oval 212"/>
          <p:cNvSpPr>
            <a:spLocks noChangeArrowheads="1"/>
          </p:cNvSpPr>
          <p:nvPr/>
        </p:nvSpPr>
        <p:spPr bwMode="auto">
          <a:xfrm>
            <a:off x="4229100" y="5334000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968" name="Oval 213"/>
          <p:cNvSpPr>
            <a:spLocks noChangeArrowheads="1"/>
          </p:cNvSpPr>
          <p:nvPr/>
        </p:nvSpPr>
        <p:spPr bwMode="auto">
          <a:xfrm>
            <a:off x="4229100" y="5502275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969" name="Oval 214"/>
          <p:cNvSpPr>
            <a:spLocks noChangeArrowheads="1"/>
          </p:cNvSpPr>
          <p:nvPr/>
        </p:nvSpPr>
        <p:spPr bwMode="auto">
          <a:xfrm>
            <a:off x="4229100" y="5670550"/>
            <a:ext cx="153988" cy="142875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970" name="Oval 215"/>
          <p:cNvSpPr>
            <a:spLocks noChangeArrowheads="1"/>
          </p:cNvSpPr>
          <p:nvPr/>
        </p:nvSpPr>
        <p:spPr bwMode="auto">
          <a:xfrm>
            <a:off x="4229100" y="5840413"/>
            <a:ext cx="153988" cy="141287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971" name="Oval 216" descr="Dark vertical"/>
          <p:cNvSpPr>
            <a:spLocks noChangeArrowheads="1"/>
          </p:cNvSpPr>
          <p:nvPr/>
        </p:nvSpPr>
        <p:spPr bwMode="auto">
          <a:xfrm>
            <a:off x="4229100" y="6008688"/>
            <a:ext cx="153988" cy="142875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972" name="Oval 217"/>
          <p:cNvSpPr>
            <a:spLocks noChangeArrowheads="1"/>
          </p:cNvSpPr>
          <p:nvPr/>
        </p:nvSpPr>
        <p:spPr bwMode="auto">
          <a:xfrm>
            <a:off x="4421188" y="5165725"/>
            <a:ext cx="153987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973" name="Oval 218" descr="50%"/>
          <p:cNvSpPr>
            <a:spLocks noChangeArrowheads="1"/>
          </p:cNvSpPr>
          <p:nvPr/>
        </p:nvSpPr>
        <p:spPr bwMode="auto">
          <a:xfrm>
            <a:off x="4421188" y="5334000"/>
            <a:ext cx="153987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975" name="Oval 220"/>
          <p:cNvSpPr>
            <a:spLocks noChangeArrowheads="1"/>
          </p:cNvSpPr>
          <p:nvPr/>
        </p:nvSpPr>
        <p:spPr bwMode="auto">
          <a:xfrm>
            <a:off x="4421188" y="5670550"/>
            <a:ext cx="153987" cy="142875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976" name="Oval 221"/>
          <p:cNvSpPr>
            <a:spLocks noChangeArrowheads="1"/>
          </p:cNvSpPr>
          <p:nvPr/>
        </p:nvSpPr>
        <p:spPr bwMode="auto">
          <a:xfrm>
            <a:off x="4421188" y="5840413"/>
            <a:ext cx="153987" cy="141287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977" name="Oval 222" descr="Dark vertical"/>
          <p:cNvSpPr>
            <a:spLocks noChangeArrowheads="1"/>
          </p:cNvSpPr>
          <p:nvPr/>
        </p:nvSpPr>
        <p:spPr bwMode="auto">
          <a:xfrm>
            <a:off x="4421188" y="6008688"/>
            <a:ext cx="153987" cy="142875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978" name="Oval 223"/>
          <p:cNvSpPr>
            <a:spLocks noChangeArrowheads="1"/>
          </p:cNvSpPr>
          <p:nvPr/>
        </p:nvSpPr>
        <p:spPr bwMode="auto">
          <a:xfrm>
            <a:off x="4613275" y="5165725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979" name="Oval 224"/>
          <p:cNvSpPr>
            <a:spLocks noChangeArrowheads="1"/>
          </p:cNvSpPr>
          <p:nvPr/>
        </p:nvSpPr>
        <p:spPr bwMode="auto">
          <a:xfrm>
            <a:off x="4613275" y="5334000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980" name="Oval 225"/>
          <p:cNvSpPr>
            <a:spLocks noChangeArrowheads="1"/>
          </p:cNvSpPr>
          <p:nvPr/>
        </p:nvSpPr>
        <p:spPr bwMode="auto">
          <a:xfrm>
            <a:off x="4613275" y="5502275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981" name="Oval 226"/>
          <p:cNvSpPr>
            <a:spLocks noChangeArrowheads="1"/>
          </p:cNvSpPr>
          <p:nvPr/>
        </p:nvSpPr>
        <p:spPr bwMode="auto">
          <a:xfrm>
            <a:off x="4613275" y="5670550"/>
            <a:ext cx="153988" cy="142875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982" name="Oval 227"/>
          <p:cNvSpPr>
            <a:spLocks noChangeArrowheads="1"/>
          </p:cNvSpPr>
          <p:nvPr/>
        </p:nvSpPr>
        <p:spPr bwMode="auto">
          <a:xfrm>
            <a:off x="4613275" y="5840413"/>
            <a:ext cx="153988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983" name="Oval 228"/>
          <p:cNvSpPr>
            <a:spLocks noChangeArrowheads="1"/>
          </p:cNvSpPr>
          <p:nvPr/>
        </p:nvSpPr>
        <p:spPr bwMode="auto">
          <a:xfrm>
            <a:off x="4613275" y="6008688"/>
            <a:ext cx="153988" cy="142875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984" name="Oval 229"/>
          <p:cNvSpPr>
            <a:spLocks noChangeArrowheads="1"/>
          </p:cNvSpPr>
          <p:nvPr/>
        </p:nvSpPr>
        <p:spPr bwMode="auto">
          <a:xfrm>
            <a:off x="4806950" y="5165725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985" name="Oval 230"/>
          <p:cNvSpPr>
            <a:spLocks noChangeArrowheads="1"/>
          </p:cNvSpPr>
          <p:nvPr/>
        </p:nvSpPr>
        <p:spPr bwMode="auto">
          <a:xfrm>
            <a:off x="4806950" y="5334000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986" name="Oval 231"/>
          <p:cNvSpPr>
            <a:spLocks noChangeArrowheads="1"/>
          </p:cNvSpPr>
          <p:nvPr/>
        </p:nvSpPr>
        <p:spPr bwMode="auto">
          <a:xfrm>
            <a:off x="4806950" y="5502275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987" name="Oval 232" descr="Dark vertical"/>
          <p:cNvSpPr>
            <a:spLocks noChangeArrowheads="1"/>
          </p:cNvSpPr>
          <p:nvPr/>
        </p:nvSpPr>
        <p:spPr bwMode="auto">
          <a:xfrm>
            <a:off x="4806950" y="5670550"/>
            <a:ext cx="153988" cy="142875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988" name="Oval 233" descr="Dark vertical"/>
          <p:cNvSpPr>
            <a:spLocks noChangeArrowheads="1"/>
          </p:cNvSpPr>
          <p:nvPr/>
        </p:nvSpPr>
        <p:spPr bwMode="auto">
          <a:xfrm>
            <a:off x="4806950" y="5840413"/>
            <a:ext cx="153988" cy="141287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989" name="Oval 234" descr="Dark vertical"/>
          <p:cNvSpPr>
            <a:spLocks noChangeArrowheads="1"/>
          </p:cNvSpPr>
          <p:nvPr/>
        </p:nvSpPr>
        <p:spPr bwMode="auto">
          <a:xfrm>
            <a:off x="4806950" y="6008688"/>
            <a:ext cx="153988" cy="142875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990" name="Oval 235"/>
          <p:cNvSpPr>
            <a:spLocks noChangeArrowheads="1"/>
          </p:cNvSpPr>
          <p:nvPr/>
        </p:nvSpPr>
        <p:spPr bwMode="auto">
          <a:xfrm>
            <a:off x="4999038" y="5165725"/>
            <a:ext cx="153987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991" name="Oval 236"/>
          <p:cNvSpPr>
            <a:spLocks noChangeArrowheads="1"/>
          </p:cNvSpPr>
          <p:nvPr/>
        </p:nvSpPr>
        <p:spPr bwMode="auto">
          <a:xfrm>
            <a:off x="4999038" y="5334000"/>
            <a:ext cx="153987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992" name="Oval 237"/>
          <p:cNvSpPr>
            <a:spLocks noChangeArrowheads="1"/>
          </p:cNvSpPr>
          <p:nvPr/>
        </p:nvSpPr>
        <p:spPr bwMode="auto">
          <a:xfrm>
            <a:off x="4999038" y="5502275"/>
            <a:ext cx="153987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993" name="Oval 238"/>
          <p:cNvSpPr>
            <a:spLocks noChangeArrowheads="1"/>
          </p:cNvSpPr>
          <p:nvPr/>
        </p:nvSpPr>
        <p:spPr bwMode="auto">
          <a:xfrm>
            <a:off x="4999038" y="5670550"/>
            <a:ext cx="153987" cy="142875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994" name="Oval 239"/>
          <p:cNvSpPr>
            <a:spLocks noChangeArrowheads="1"/>
          </p:cNvSpPr>
          <p:nvPr/>
        </p:nvSpPr>
        <p:spPr bwMode="auto">
          <a:xfrm>
            <a:off x="4999038" y="5840413"/>
            <a:ext cx="153987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995" name="Oval 240" descr="Dark vertical"/>
          <p:cNvSpPr>
            <a:spLocks noChangeArrowheads="1"/>
          </p:cNvSpPr>
          <p:nvPr/>
        </p:nvSpPr>
        <p:spPr bwMode="auto">
          <a:xfrm>
            <a:off x="4999038" y="6008688"/>
            <a:ext cx="153987" cy="142875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996" name="Rectangle 241"/>
          <p:cNvSpPr>
            <a:spLocks noChangeArrowheads="1"/>
          </p:cNvSpPr>
          <p:nvPr/>
        </p:nvSpPr>
        <p:spPr bwMode="auto">
          <a:xfrm>
            <a:off x="3813175" y="5126038"/>
            <a:ext cx="1371600" cy="1058862"/>
          </a:xfrm>
          <a:prstGeom prst="rect">
            <a:avLst/>
          </a:prstGeom>
          <a:noFill/>
          <a:ln w="19050">
            <a:solidFill>
              <a:srgbClr val="008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2997" name="Oval 242"/>
          <p:cNvSpPr>
            <a:spLocks noChangeArrowheads="1"/>
          </p:cNvSpPr>
          <p:nvPr/>
        </p:nvSpPr>
        <p:spPr bwMode="auto">
          <a:xfrm>
            <a:off x="5440363" y="5165725"/>
            <a:ext cx="153987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998" name="Oval 243"/>
          <p:cNvSpPr>
            <a:spLocks noChangeArrowheads="1"/>
          </p:cNvSpPr>
          <p:nvPr/>
        </p:nvSpPr>
        <p:spPr bwMode="auto">
          <a:xfrm>
            <a:off x="5440363" y="5334000"/>
            <a:ext cx="153987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999" name="Oval 244"/>
          <p:cNvSpPr>
            <a:spLocks noChangeArrowheads="1"/>
          </p:cNvSpPr>
          <p:nvPr/>
        </p:nvSpPr>
        <p:spPr bwMode="auto">
          <a:xfrm>
            <a:off x="5440363" y="5502275"/>
            <a:ext cx="153987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000" name="Oval 245"/>
          <p:cNvSpPr>
            <a:spLocks noChangeArrowheads="1"/>
          </p:cNvSpPr>
          <p:nvPr/>
        </p:nvSpPr>
        <p:spPr bwMode="auto">
          <a:xfrm>
            <a:off x="5440363" y="5670550"/>
            <a:ext cx="153987" cy="142875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001" name="Oval 246"/>
          <p:cNvSpPr>
            <a:spLocks noChangeArrowheads="1"/>
          </p:cNvSpPr>
          <p:nvPr/>
        </p:nvSpPr>
        <p:spPr bwMode="auto">
          <a:xfrm>
            <a:off x="5440363" y="5840413"/>
            <a:ext cx="153987" cy="141287"/>
          </a:xfrm>
          <a:prstGeom prst="ellipse">
            <a:avLst/>
          </a:prstGeom>
          <a:pattFill prst="dkVert">
            <a:fgClr>
              <a:srgbClr val="C00000"/>
            </a:fgClr>
            <a:bgClr>
              <a:schemeClr val="bg1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002" name="Oval 247"/>
          <p:cNvSpPr>
            <a:spLocks noChangeArrowheads="1"/>
          </p:cNvSpPr>
          <p:nvPr/>
        </p:nvSpPr>
        <p:spPr bwMode="auto">
          <a:xfrm>
            <a:off x="5440363" y="6008688"/>
            <a:ext cx="153987" cy="142875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003" name="Oval 248"/>
          <p:cNvSpPr>
            <a:spLocks noChangeArrowheads="1"/>
          </p:cNvSpPr>
          <p:nvPr/>
        </p:nvSpPr>
        <p:spPr bwMode="auto">
          <a:xfrm>
            <a:off x="5632450" y="5165725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004" name="Oval 249"/>
          <p:cNvSpPr>
            <a:spLocks noChangeArrowheads="1"/>
          </p:cNvSpPr>
          <p:nvPr/>
        </p:nvSpPr>
        <p:spPr bwMode="auto">
          <a:xfrm>
            <a:off x="5632450" y="5334000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005" name="Oval 250"/>
          <p:cNvSpPr>
            <a:spLocks noChangeArrowheads="1"/>
          </p:cNvSpPr>
          <p:nvPr/>
        </p:nvSpPr>
        <p:spPr bwMode="auto">
          <a:xfrm>
            <a:off x="5632450" y="5502275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006" name="Oval 251"/>
          <p:cNvSpPr>
            <a:spLocks noChangeArrowheads="1"/>
          </p:cNvSpPr>
          <p:nvPr/>
        </p:nvSpPr>
        <p:spPr bwMode="auto">
          <a:xfrm>
            <a:off x="5632450" y="5670550"/>
            <a:ext cx="153988" cy="142875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007" name="Oval 252"/>
          <p:cNvSpPr>
            <a:spLocks noChangeArrowheads="1"/>
          </p:cNvSpPr>
          <p:nvPr/>
        </p:nvSpPr>
        <p:spPr bwMode="auto">
          <a:xfrm>
            <a:off x="5632450" y="5840413"/>
            <a:ext cx="153988" cy="141287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008" name="Oval 253" descr="Dark vertical"/>
          <p:cNvSpPr>
            <a:spLocks noChangeArrowheads="1"/>
          </p:cNvSpPr>
          <p:nvPr/>
        </p:nvSpPr>
        <p:spPr bwMode="auto">
          <a:xfrm>
            <a:off x="5632450" y="6008688"/>
            <a:ext cx="153988" cy="142875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009" name="Oval 254"/>
          <p:cNvSpPr>
            <a:spLocks noChangeArrowheads="1"/>
          </p:cNvSpPr>
          <p:nvPr/>
        </p:nvSpPr>
        <p:spPr bwMode="auto">
          <a:xfrm>
            <a:off x="5826125" y="5165725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010" name="Oval 255"/>
          <p:cNvSpPr>
            <a:spLocks noChangeArrowheads="1"/>
          </p:cNvSpPr>
          <p:nvPr/>
        </p:nvSpPr>
        <p:spPr bwMode="auto">
          <a:xfrm>
            <a:off x="5826125" y="5334000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011" name="Oval 256"/>
          <p:cNvSpPr>
            <a:spLocks noChangeArrowheads="1"/>
          </p:cNvSpPr>
          <p:nvPr/>
        </p:nvSpPr>
        <p:spPr bwMode="auto">
          <a:xfrm>
            <a:off x="5826125" y="5502275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012" name="Oval 257"/>
          <p:cNvSpPr>
            <a:spLocks noChangeArrowheads="1"/>
          </p:cNvSpPr>
          <p:nvPr/>
        </p:nvSpPr>
        <p:spPr bwMode="auto">
          <a:xfrm>
            <a:off x="5826125" y="5670550"/>
            <a:ext cx="153988" cy="142875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013" name="Oval 258"/>
          <p:cNvSpPr>
            <a:spLocks noChangeArrowheads="1"/>
          </p:cNvSpPr>
          <p:nvPr/>
        </p:nvSpPr>
        <p:spPr bwMode="auto">
          <a:xfrm>
            <a:off x="5826125" y="5840413"/>
            <a:ext cx="153988" cy="141287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014" name="Oval 259" descr="Dark vertical"/>
          <p:cNvSpPr>
            <a:spLocks noChangeArrowheads="1"/>
          </p:cNvSpPr>
          <p:nvPr/>
        </p:nvSpPr>
        <p:spPr bwMode="auto">
          <a:xfrm>
            <a:off x="5826125" y="6008688"/>
            <a:ext cx="153988" cy="142875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015" name="Oval 260"/>
          <p:cNvSpPr>
            <a:spLocks noChangeArrowheads="1"/>
          </p:cNvSpPr>
          <p:nvPr/>
        </p:nvSpPr>
        <p:spPr bwMode="auto">
          <a:xfrm>
            <a:off x="6018213" y="5165725"/>
            <a:ext cx="153987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016" name="Oval 261"/>
          <p:cNvSpPr>
            <a:spLocks noChangeArrowheads="1"/>
          </p:cNvSpPr>
          <p:nvPr/>
        </p:nvSpPr>
        <p:spPr bwMode="auto">
          <a:xfrm>
            <a:off x="6018213" y="5334000"/>
            <a:ext cx="153987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017" name="Oval 262"/>
          <p:cNvSpPr>
            <a:spLocks noChangeArrowheads="1"/>
          </p:cNvSpPr>
          <p:nvPr/>
        </p:nvSpPr>
        <p:spPr bwMode="auto">
          <a:xfrm>
            <a:off x="6018213" y="5502275"/>
            <a:ext cx="153987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018" name="Oval 263"/>
          <p:cNvSpPr>
            <a:spLocks noChangeArrowheads="1"/>
          </p:cNvSpPr>
          <p:nvPr/>
        </p:nvSpPr>
        <p:spPr bwMode="auto">
          <a:xfrm>
            <a:off x="6018213" y="5670550"/>
            <a:ext cx="153987" cy="142875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019" name="Oval 264"/>
          <p:cNvSpPr>
            <a:spLocks noChangeArrowheads="1"/>
          </p:cNvSpPr>
          <p:nvPr/>
        </p:nvSpPr>
        <p:spPr bwMode="auto">
          <a:xfrm>
            <a:off x="6018213" y="5840413"/>
            <a:ext cx="153987" cy="141287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020" name="Oval 265" descr="Dark vertical"/>
          <p:cNvSpPr>
            <a:spLocks noChangeArrowheads="1"/>
          </p:cNvSpPr>
          <p:nvPr/>
        </p:nvSpPr>
        <p:spPr bwMode="auto">
          <a:xfrm>
            <a:off x="6018213" y="6008688"/>
            <a:ext cx="153987" cy="142875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021" name="Oval 266"/>
          <p:cNvSpPr>
            <a:spLocks noChangeArrowheads="1"/>
          </p:cNvSpPr>
          <p:nvPr/>
        </p:nvSpPr>
        <p:spPr bwMode="auto">
          <a:xfrm>
            <a:off x="6210300" y="5165725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022" name="Oval 267"/>
          <p:cNvSpPr>
            <a:spLocks noChangeArrowheads="1"/>
          </p:cNvSpPr>
          <p:nvPr/>
        </p:nvSpPr>
        <p:spPr bwMode="auto">
          <a:xfrm>
            <a:off x="6210300" y="5334000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023" name="Oval 268"/>
          <p:cNvSpPr>
            <a:spLocks noChangeArrowheads="1"/>
          </p:cNvSpPr>
          <p:nvPr/>
        </p:nvSpPr>
        <p:spPr bwMode="auto">
          <a:xfrm>
            <a:off x="6210300" y="5502275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024" name="Oval 269"/>
          <p:cNvSpPr>
            <a:spLocks noChangeArrowheads="1"/>
          </p:cNvSpPr>
          <p:nvPr/>
        </p:nvSpPr>
        <p:spPr bwMode="auto">
          <a:xfrm>
            <a:off x="6210300" y="5670550"/>
            <a:ext cx="153988" cy="142875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025" name="Oval 270" descr="50%"/>
          <p:cNvSpPr>
            <a:spLocks noChangeArrowheads="1"/>
          </p:cNvSpPr>
          <p:nvPr/>
        </p:nvSpPr>
        <p:spPr bwMode="auto">
          <a:xfrm>
            <a:off x="6210300" y="5840413"/>
            <a:ext cx="153988" cy="141287"/>
          </a:xfrm>
          <a:prstGeom prst="ellipse">
            <a:avLst/>
          </a:prstGeom>
          <a:solidFill>
            <a:srgbClr val="FF9900"/>
          </a:solidFill>
          <a:ln w="19050">
            <a:solidFill>
              <a:srgbClr val="FF9900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026" name="Oval 271"/>
          <p:cNvSpPr>
            <a:spLocks noChangeArrowheads="1"/>
          </p:cNvSpPr>
          <p:nvPr/>
        </p:nvSpPr>
        <p:spPr bwMode="auto">
          <a:xfrm>
            <a:off x="6210300" y="6008688"/>
            <a:ext cx="153988" cy="142875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027" name="Oval 272"/>
          <p:cNvSpPr>
            <a:spLocks noChangeArrowheads="1"/>
          </p:cNvSpPr>
          <p:nvPr/>
        </p:nvSpPr>
        <p:spPr bwMode="auto">
          <a:xfrm>
            <a:off x="6403975" y="5165725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028" name="Oval 273"/>
          <p:cNvSpPr>
            <a:spLocks noChangeArrowheads="1"/>
          </p:cNvSpPr>
          <p:nvPr/>
        </p:nvSpPr>
        <p:spPr bwMode="auto">
          <a:xfrm>
            <a:off x="6403975" y="5334000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029" name="Oval 274"/>
          <p:cNvSpPr>
            <a:spLocks noChangeArrowheads="1"/>
          </p:cNvSpPr>
          <p:nvPr/>
        </p:nvSpPr>
        <p:spPr bwMode="auto">
          <a:xfrm>
            <a:off x="6403975" y="5502275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030" name="Oval 275" descr="Dark vertical"/>
          <p:cNvSpPr>
            <a:spLocks noChangeArrowheads="1"/>
          </p:cNvSpPr>
          <p:nvPr/>
        </p:nvSpPr>
        <p:spPr bwMode="auto">
          <a:xfrm>
            <a:off x="6403975" y="5670550"/>
            <a:ext cx="153988" cy="142875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031" name="Oval 276" descr="Dark vertical"/>
          <p:cNvSpPr>
            <a:spLocks noChangeArrowheads="1"/>
          </p:cNvSpPr>
          <p:nvPr/>
        </p:nvSpPr>
        <p:spPr bwMode="auto">
          <a:xfrm>
            <a:off x="6403975" y="5840413"/>
            <a:ext cx="153988" cy="141287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032" name="Oval 277" descr="Dark vertical"/>
          <p:cNvSpPr>
            <a:spLocks noChangeArrowheads="1"/>
          </p:cNvSpPr>
          <p:nvPr/>
        </p:nvSpPr>
        <p:spPr bwMode="auto">
          <a:xfrm>
            <a:off x="6403975" y="6008688"/>
            <a:ext cx="153988" cy="142875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033" name="Oval 278"/>
          <p:cNvSpPr>
            <a:spLocks noChangeArrowheads="1"/>
          </p:cNvSpPr>
          <p:nvPr/>
        </p:nvSpPr>
        <p:spPr bwMode="auto">
          <a:xfrm>
            <a:off x="6596063" y="5165725"/>
            <a:ext cx="153987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034" name="Oval 279"/>
          <p:cNvSpPr>
            <a:spLocks noChangeArrowheads="1"/>
          </p:cNvSpPr>
          <p:nvPr/>
        </p:nvSpPr>
        <p:spPr bwMode="auto">
          <a:xfrm>
            <a:off x="6596063" y="5334000"/>
            <a:ext cx="153987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035" name="Oval 280"/>
          <p:cNvSpPr>
            <a:spLocks noChangeArrowheads="1"/>
          </p:cNvSpPr>
          <p:nvPr/>
        </p:nvSpPr>
        <p:spPr bwMode="auto">
          <a:xfrm>
            <a:off x="6596063" y="5502275"/>
            <a:ext cx="153987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036" name="Oval 281"/>
          <p:cNvSpPr>
            <a:spLocks noChangeArrowheads="1"/>
          </p:cNvSpPr>
          <p:nvPr/>
        </p:nvSpPr>
        <p:spPr bwMode="auto">
          <a:xfrm>
            <a:off x="6596063" y="5670550"/>
            <a:ext cx="153987" cy="142875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037" name="Oval 282"/>
          <p:cNvSpPr>
            <a:spLocks noChangeArrowheads="1"/>
          </p:cNvSpPr>
          <p:nvPr/>
        </p:nvSpPr>
        <p:spPr bwMode="auto">
          <a:xfrm>
            <a:off x="6596063" y="5840413"/>
            <a:ext cx="153987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038" name="Oval 283" descr="Dark vertical"/>
          <p:cNvSpPr>
            <a:spLocks noChangeArrowheads="1"/>
          </p:cNvSpPr>
          <p:nvPr/>
        </p:nvSpPr>
        <p:spPr bwMode="auto">
          <a:xfrm>
            <a:off x="6596063" y="6008688"/>
            <a:ext cx="153987" cy="142875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039" name="Rectangle 284"/>
          <p:cNvSpPr>
            <a:spLocks noChangeArrowheads="1"/>
          </p:cNvSpPr>
          <p:nvPr/>
        </p:nvSpPr>
        <p:spPr bwMode="auto">
          <a:xfrm>
            <a:off x="5410200" y="5126038"/>
            <a:ext cx="1371600" cy="1058862"/>
          </a:xfrm>
          <a:prstGeom prst="rect">
            <a:avLst/>
          </a:prstGeom>
          <a:noFill/>
          <a:ln w="19050">
            <a:solidFill>
              <a:srgbClr val="008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3040" name="Oval 285"/>
          <p:cNvSpPr>
            <a:spLocks noChangeArrowheads="1"/>
          </p:cNvSpPr>
          <p:nvPr/>
        </p:nvSpPr>
        <p:spPr bwMode="auto">
          <a:xfrm>
            <a:off x="7051675" y="4932363"/>
            <a:ext cx="153988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041" name="Oval 286"/>
          <p:cNvSpPr>
            <a:spLocks noChangeArrowheads="1"/>
          </p:cNvSpPr>
          <p:nvPr/>
        </p:nvSpPr>
        <p:spPr bwMode="auto">
          <a:xfrm>
            <a:off x="7051675" y="5100638"/>
            <a:ext cx="153988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042" name="Oval 287"/>
          <p:cNvSpPr>
            <a:spLocks noChangeArrowheads="1"/>
          </p:cNvSpPr>
          <p:nvPr/>
        </p:nvSpPr>
        <p:spPr bwMode="auto">
          <a:xfrm>
            <a:off x="7051675" y="5268913"/>
            <a:ext cx="153988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043" name="Oval 288"/>
          <p:cNvSpPr>
            <a:spLocks noChangeArrowheads="1"/>
          </p:cNvSpPr>
          <p:nvPr/>
        </p:nvSpPr>
        <p:spPr bwMode="auto">
          <a:xfrm>
            <a:off x="7051675" y="5437188"/>
            <a:ext cx="153988" cy="142875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044" name="Oval 289"/>
          <p:cNvSpPr>
            <a:spLocks noChangeArrowheads="1"/>
          </p:cNvSpPr>
          <p:nvPr/>
        </p:nvSpPr>
        <p:spPr bwMode="auto">
          <a:xfrm>
            <a:off x="7051675" y="5607050"/>
            <a:ext cx="153988" cy="141288"/>
          </a:xfrm>
          <a:prstGeom prst="ellipse">
            <a:avLst/>
          </a:prstGeom>
          <a:pattFill prst="dkVert">
            <a:fgClr>
              <a:srgbClr val="C00000"/>
            </a:fgClr>
            <a:bgClr>
              <a:schemeClr val="bg1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045" name="Oval 290"/>
          <p:cNvSpPr>
            <a:spLocks noChangeArrowheads="1"/>
          </p:cNvSpPr>
          <p:nvPr/>
        </p:nvSpPr>
        <p:spPr bwMode="auto">
          <a:xfrm>
            <a:off x="7051675" y="5775325"/>
            <a:ext cx="153988" cy="142875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046" name="Oval 291"/>
          <p:cNvSpPr>
            <a:spLocks noChangeArrowheads="1"/>
          </p:cNvSpPr>
          <p:nvPr/>
        </p:nvSpPr>
        <p:spPr bwMode="auto">
          <a:xfrm>
            <a:off x="7243763" y="4932363"/>
            <a:ext cx="153987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047" name="Oval 292"/>
          <p:cNvSpPr>
            <a:spLocks noChangeArrowheads="1"/>
          </p:cNvSpPr>
          <p:nvPr/>
        </p:nvSpPr>
        <p:spPr bwMode="auto">
          <a:xfrm>
            <a:off x="7243763" y="5100638"/>
            <a:ext cx="153987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048" name="Oval 293"/>
          <p:cNvSpPr>
            <a:spLocks noChangeArrowheads="1"/>
          </p:cNvSpPr>
          <p:nvPr/>
        </p:nvSpPr>
        <p:spPr bwMode="auto">
          <a:xfrm>
            <a:off x="7243763" y="5268913"/>
            <a:ext cx="153987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049" name="Oval 294"/>
          <p:cNvSpPr>
            <a:spLocks noChangeArrowheads="1"/>
          </p:cNvSpPr>
          <p:nvPr/>
        </p:nvSpPr>
        <p:spPr bwMode="auto">
          <a:xfrm>
            <a:off x="7243763" y="5437188"/>
            <a:ext cx="153987" cy="142875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050" name="Oval 295"/>
          <p:cNvSpPr>
            <a:spLocks noChangeArrowheads="1"/>
          </p:cNvSpPr>
          <p:nvPr/>
        </p:nvSpPr>
        <p:spPr bwMode="auto">
          <a:xfrm>
            <a:off x="7243763" y="5607050"/>
            <a:ext cx="153987" cy="141288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051" name="Oval 296" descr="Dark vertical"/>
          <p:cNvSpPr>
            <a:spLocks noChangeArrowheads="1"/>
          </p:cNvSpPr>
          <p:nvPr/>
        </p:nvSpPr>
        <p:spPr bwMode="auto">
          <a:xfrm>
            <a:off x="7243763" y="5775325"/>
            <a:ext cx="153987" cy="142875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052" name="Oval 297"/>
          <p:cNvSpPr>
            <a:spLocks noChangeArrowheads="1"/>
          </p:cNvSpPr>
          <p:nvPr/>
        </p:nvSpPr>
        <p:spPr bwMode="auto">
          <a:xfrm>
            <a:off x="7437438" y="4932363"/>
            <a:ext cx="153987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053" name="Oval 298"/>
          <p:cNvSpPr>
            <a:spLocks noChangeArrowheads="1"/>
          </p:cNvSpPr>
          <p:nvPr/>
        </p:nvSpPr>
        <p:spPr bwMode="auto">
          <a:xfrm>
            <a:off x="7437438" y="5100638"/>
            <a:ext cx="153987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054" name="Oval 299"/>
          <p:cNvSpPr>
            <a:spLocks noChangeArrowheads="1"/>
          </p:cNvSpPr>
          <p:nvPr/>
        </p:nvSpPr>
        <p:spPr bwMode="auto">
          <a:xfrm>
            <a:off x="7437438" y="5268913"/>
            <a:ext cx="153987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055" name="Oval 300"/>
          <p:cNvSpPr>
            <a:spLocks noChangeArrowheads="1"/>
          </p:cNvSpPr>
          <p:nvPr/>
        </p:nvSpPr>
        <p:spPr bwMode="auto">
          <a:xfrm>
            <a:off x="7437438" y="5437188"/>
            <a:ext cx="153987" cy="142875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056" name="Oval 301"/>
          <p:cNvSpPr>
            <a:spLocks noChangeArrowheads="1"/>
          </p:cNvSpPr>
          <p:nvPr/>
        </p:nvSpPr>
        <p:spPr bwMode="auto">
          <a:xfrm>
            <a:off x="7437438" y="5607050"/>
            <a:ext cx="153987" cy="141288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057" name="Oval 302" descr="Dark vertical"/>
          <p:cNvSpPr>
            <a:spLocks noChangeArrowheads="1"/>
          </p:cNvSpPr>
          <p:nvPr/>
        </p:nvSpPr>
        <p:spPr bwMode="auto">
          <a:xfrm>
            <a:off x="7437438" y="5775325"/>
            <a:ext cx="153987" cy="142875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058" name="Oval 303"/>
          <p:cNvSpPr>
            <a:spLocks noChangeArrowheads="1"/>
          </p:cNvSpPr>
          <p:nvPr/>
        </p:nvSpPr>
        <p:spPr bwMode="auto">
          <a:xfrm>
            <a:off x="7629525" y="4932363"/>
            <a:ext cx="153988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059" name="Oval 304"/>
          <p:cNvSpPr>
            <a:spLocks noChangeArrowheads="1"/>
          </p:cNvSpPr>
          <p:nvPr/>
        </p:nvSpPr>
        <p:spPr bwMode="auto">
          <a:xfrm>
            <a:off x="7629525" y="5100638"/>
            <a:ext cx="153988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060" name="Oval 305"/>
          <p:cNvSpPr>
            <a:spLocks noChangeArrowheads="1"/>
          </p:cNvSpPr>
          <p:nvPr/>
        </p:nvSpPr>
        <p:spPr bwMode="auto">
          <a:xfrm>
            <a:off x="7629525" y="5268913"/>
            <a:ext cx="153988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061" name="Oval 306"/>
          <p:cNvSpPr>
            <a:spLocks noChangeArrowheads="1"/>
          </p:cNvSpPr>
          <p:nvPr/>
        </p:nvSpPr>
        <p:spPr bwMode="auto">
          <a:xfrm>
            <a:off x="7629525" y="5437188"/>
            <a:ext cx="153988" cy="142875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062" name="Oval 307"/>
          <p:cNvSpPr>
            <a:spLocks noChangeArrowheads="1"/>
          </p:cNvSpPr>
          <p:nvPr/>
        </p:nvSpPr>
        <p:spPr bwMode="auto">
          <a:xfrm>
            <a:off x="7629525" y="5607050"/>
            <a:ext cx="153988" cy="141288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063" name="Oval 308" descr="Dark vertical"/>
          <p:cNvSpPr>
            <a:spLocks noChangeArrowheads="1"/>
          </p:cNvSpPr>
          <p:nvPr/>
        </p:nvSpPr>
        <p:spPr bwMode="auto">
          <a:xfrm>
            <a:off x="7629525" y="5775325"/>
            <a:ext cx="153988" cy="142875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064" name="Oval 309"/>
          <p:cNvSpPr>
            <a:spLocks noChangeArrowheads="1"/>
          </p:cNvSpPr>
          <p:nvPr/>
        </p:nvSpPr>
        <p:spPr bwMode="auto">
          <a:xfrm>
            <a:off x="7821613" y="4932363"/>
            <a:ext cx="153987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065" name="Oval 310"/>
          <p:cNvSpPr>
            <a:spLocks noChangeArrowheads="1"/>
          </p:cNvSpPr>
          <p:nvPr/>
        </p:nvSpPr>
        <p:spPr bwMode="auto">
          <a:xfrm>
            <a:off x="7821613" y="5100638"/>
            <a:ext cx="153987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066" name="Oval 311"/>
          <p:cNvSpPr>
            <a:spLocks noChangeArrowheads="1"/>
          </p:cNvSpPr>
          <p:nvPr/>
        </p:nvSpPr>
        <p:spPr bwMode="auto">
          <a:xfrm>
            <a:off x="7821613" y="5268913"/>
            <a:ext cx="153987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067" name="Oval 312"/>
          <p:cNvSpPr>
            <a:spLocks noChangeArrowheads="1"/>
          </p:cNvSpPr>
          <p:nvPr/>
        </p:nvSpPr>
        <p:spPr bwMode="auto">
          <a:xfrm>
            <a:off x="7821613" y="5437188"/>
            <a:ext cx="153987" cy="142875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068" name="Oval 313"/>
          <p:cNvSpPr>
            <a:spLocks noChangeArrowheads="1"/>
          </p:cNvSpPr>
          <p:nvPr/>
        </p:nvSpPr>
        <p:spPr bwMode="auto">
          <a:xfrm>
            <a:off x="7821613" y="5607050"/>
            <a:ext cx="153987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069" name="Oval 314"/>
          <p:cNvSpPr>
            <a:spLocks noChangeArrowheads="1"/>
          </p:cNvSpPr>
          <p:nvPr/>
        </p:nvSpPr>
        <p:spPr bwMode="auto">
          <a:xfrm>
            <a:off x="7821613" y="5775325"/>
            <a:ext cx="153987" cy="142875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070" name="Oval 315"/>
          <p:cNvSpPr>
            <a:spLocks noChangeArrowheads="1"/>
          </p:cNvSpPr>
          <p:nvPr/>
        </p:nvSpPr>
        <p:spPr bwMode="auto">
          <a:xfrm>
            <a:off x="8015288" y="4932363"/>
            <a:ext cx="153987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071" name="Oval 316"/>
          <p:cNvSpPr>
            <a:spLocks noChangeArrowheads="1"/>
          </p:cNvSpPr>
          <p:nvPr/>
        </p:nvSpPr>
        <p:spPr bwMode="auto">
          <a:xfrm>
            <a:off x="8015288" y="5100638"/>
            <a:ext cx="153987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072" name="Oval 317" descr="50%"/>
          <p:cNvSpPr>
            <a:spLocks noChangeArrowheads="1"/>
          </p:cNvSpPr>
          <p:nvPr/>
        </p:nvSpPr>
        <p:spPr bwMode="auto">
          <a:xfrm>
            <a:off x="8015288" y="5268913"/>
            <a:ext cx="153987" cy="141287"/>
          </a:xfrm>
          <a:prstGeom prst="ellipse">
            <a:avLst/>
          </a:prstGeom>
          <a:solidFill>
            <a:srgbClr val="FF9900"/>
          </a:solidFill>
          <a:ln w="19050">
            <a:solidFill>
              <a:srgbClr val="FF9900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073" name="Oval 318" descr="Dark vertical"/>
          <p:cNvSpPr>
            <a:spLocks noChangeArrowheads="1"/>
          </p:cNvSpPr>
          <p:nvPr/>
        </p:nvSpPr>
        <p:spPr bwMode="auto">
          <a:xfrm>
            <a:off x="8015288" y="5437188"/>
            <a:ext cx="153987" cy="142875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074" name="Oval 319" descr="Dark vertical"/>
          <p:cNvSpPr>
            <a:spLocks noChangeArrowheads="1"/>
          </p:cNvSpPr>
          <p:nvPr/>
        </p:nvSpPr>
        <p:spPr bwMode="auto">
          <a:xfrm>
            <a:off x="8015288" y="5607050"/>
            <a:ext cx="153987" cy="141288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075" name="Oval 320" descr="Dark vertical"/>
          <p:cNvSpPr>
            <a:spLocks noChangeArrowheads="1"/>
          </p:cNvSpPr>
          <p:nvPr/>
        </p:nvSpPr>
        <p:spPr bwMode="auto">
          <a:xfrm>
            <a:off x="8015288" y="5775325"/>
            <a:ext cx="153987" cy="142875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076" name="Oval 321"/>
          <p:cNvSpPr>
            <a:spLocks noChangeArrowheads="1"/>
          </p:cNvSpPr>
          <p:nvPr/>
        </p:nvSpPr>
        <p:spPr bwMode="auto">
          <a:xfrm>
            <a:off x="8207375" y="4932363"/>
            <a:ext cx="153988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077" name="Oval 322"/>
          <p:cNvSpPr>
            <a:spLocks noChangeArrowheads="1"/>
          </p:cNvSpPr>
          <p:nvPr/>
        </p:nvSpPr>
        <p:spPr bwMode="auto">
          <a:xfrm>
            <a:off x="8207375" y="5100638"/>
            <a:ext cx="153988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078" name="Oval 323"/>
          <p:cNvSpPr>
            <a:spLocks noChangeArrowheads="1"/>
          </p:cNvSpPr>
          <p:nvPr/>
        </p:nvSpPr>
        <p:spPr bwMode="auto">
          <a:xfrm>
            <a:off x="8207375" y="5268913"/>
            <a:ext cx="153988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079" name="Oval 324"/>
          <p:cNvSpPr>
            <a:spLocks noChangeArrowheads="1"/>
          </p:cNvSpPr>
          <p:nvPr/>
        </p:nvSpPr>
        <p:spPr bwMode="auto">
          <a:xfrm>
            <a:off x="8207375" y="5437188"/>
            <a:ext cx="153988" cy="142875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080" name="Oval 325"/>
          <p:cNvSpPr>
            <a:spLocks noChangeArrowheads="1"/>
          </p:cNvSpPr>
          <p:nvPr/>
        </p:nvSpPr>
        <p:spPr bwMode="auto">
          <a:xfrm>
            <a:off x="8207375" y="5607050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081" name="Oval 326" descr="Dark vertical"/>
          <p:cNvSpPr>
            <a:spLocks noChangeArrowheads="1"/>
          </p:cNvSpPr>
          <p:nvPr/>
        </p:nvSpPr>
        <p:spPr bwMode="auto">
          <a:xfrm>
            <a:off x="8207375" y="5775325"/>
            <a:ext cx="153988" cy="142875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082" name="Rectangle 327"/>
          <p:cNvSpPr>
            <a:spLocks noChangeArrowheads="1"/>
          </p:cNvSpPr>
          <p:nvPr/>
        </p:nvSpPr>
        <p:spPr bwMode="auto">
          <a:xfrm>
            <a:off x="7021513" y="4892675"/>
            <a:ext cx="1371600" cy="1058863"/>
          </a:xfrm>
          <a:prstGeom prst="rect">
            <a:avLst/>
          </a:prstGeom>
          <a:noFill/>
          <a:ln w="19050">
            <a:solidFill>
              <a:srgbClr val="008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3083" name="Oval 328"/>
          <p:cNvSpPr>
            <a:spLocks noChangeArrowheads="1"/>
          </p:cNvSpPr>
          <p:nvPr/>
        </p:nvSpPr>
        <p:spPr bwMode="auto">
          <a:xfrm>
            <a:off x="7596188" y="3692525"/>
            <a:ext cx="153987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084" name="Oval 329"/>
          <p:cNvSpPr>
            <a:spLocks noChangeArrowheads="1"/>
          </p:cNvSpPr>
          <p:nvPr/>
        </p:nvSpPr>
        <p:spPr bwMode="auto">
          <a:xfrm>
            <a:off x="7596188" y="3860800"/>
            <a:ext cx="153987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085" name="Oval 330"/>
          <p:cNvSpPr>
            <a:spLocks noChangeArrowheads="1"/>
          </p:cNvSpPr>
          <p:nvPr/>
        </p:nvSpPr>
        <p:spPr bwMode="auto">
          <a:xfrm>
            <a:off x="7596188" y="4029075"/>
            <a:ext cx="153987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086" name="Oval 331"/>
          <p:cNvSpPr>
            <a:spLocks noChangeArrowheads="1"/>
          </p:cNvSpPr>
          <p:nvPr/>
        </p:nvSpPr>
        <p:spPr bwMode="auto">
          <a:xfrm>
            <a:off x="7596188" y="4197350"/>
            <a:ext cx="153987" cy="142875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087" name="Oval 332"/>
          <p:cNvSpPr>
            <a:spLocks noChangeArrowheads="1"/>
          </p:cNvSpPr>
          <p:nvPr/>
        </p:nvSpPr>
        <p:spPr bwMode="auto">
          <a:xfrm>
            <a:off x="7596188" y="4367213"/>
            <a:ext cx="153987" cy="141287"/>
          </a:xfrm>
          <a:prstGeom prst="ellipse">
            <a:avLst/>
          </a:prstGeom>
          <a:pattFill prst="dkVert">
            <a:fgClr>
              <a:srgbClr val="C00000"/>
            </a:fgClr>
            <a:bgClr>
              <a:schemeClr val="bg1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088" name="Oval 333"/>
          <p:cNvSpPr>
            <a:spLocks noChangeArrowheads="1"/>
          </p:cNvSpPr>
          <p:nvPr/>
        </p:nvSpPr>
        <p:spPr bwMode="auto">
          <a:xfrm>
            <a:off x="7596188" y="4535488"/>
            <a:ext cx="153987" cy="142875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089" name="Oval 334"/>
          <p:cNvSpPr>
            <a:spLocks noChangeArrowheads="1"/>
          </p:cNvSpPr>
          <p:nvPr/>
        </p:nvSpPr>
        <p:spPr bwMode="auto">
          <a:xfrm>
            <a:off x="7788275" y="3692525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090" name="Oval 335"/>
          <p:cNvSpPr>
            <a:spLocks noChangeArrowheads="1"/>
          </p:cNvSpPr>
          <p:nvPr/>
        </p:nvSpPr>
        <p:spPr bwMode="auto">
          <a:xfrm>
            <a:off x="7788275" y="3860800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091" name="Oval 336"/>
          <p:cNvSpPr>
            <a:spLocks noChangeArrowheads="1"/>
          </p:cNvSpPr>
          <p:nvPr/>
        </p:nvSpPr>
        <p:spPr bwMode="auto">
          <a:xfrm>
            <a:off x="7788275" y="4029075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092" name="Oval 337"/>
          <p:cNvSpPr>
            <a:spLocks noChangeArrowheads="1"/>
          </p:cNvSpPr>
          <p:nvPr/>
        </p:nvSpPr>
        <p:spPr bwMode="auto">
          <a:xfrm>
            <a:off x="7788275" y="4197350"/>
            <a:ext cx="153988" cy="142875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093" name="Oval 338"/>
          <p:cNvSpPr>
            <a:spLocks noChangeArrowheads="1"/>
          </p:cNvSpPr>
          <p:nvPr/>
        </p:nvSpPr>
        <p:spPr bwMode="auto">
          <a:xfrm>
            <a:off x="7788275" y="4367213"/>
            <a:ext cx="153988" cy="141287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094" name="Oval 339" descr="Dark vertical"/>
          <p:cNvSpPr>
            <a:spLocks noChangeArrowheads="1"/>
          </p:cNvSpPr>
          <p:nvPr/>
        </p:nvSpPr>
        <p:spPr bwMode="auto">
          <a:xfrm>
            <a:off x="7788275" y="4535488"/>
            <a:ext cx="153988" cy="142875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095" name="Oval 340"/>
          <p:cNvSpPr>
            <a:spLocks noChangeArrowheads="1"/>
          </p:cNvSpPr>
          <p:nvPr/>
        </p:nvSpPr>
        <p:spPr bwMode="auto">
          <a:xfrm>
            <a:off x="7981950" y="3692525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096" name="Oval 341"/>
          <p:cNvSpPr>
            <a:spLocks noChangeArrowheads="1"/>
          </p:cNvSpPr>
          <p:nvPr/>
        </p:nvSpPr>
        <p:spPr bwMode="auto">
          <a:xfrm>
            <a:off x="7981950" y="3860800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097" name="Oval 342"/>
          <p:cNvSpPr>
            <a:spLocks noChangeArrowheads="1"/>
          </p:cNvSpPr>
          <p:nvPr/>
        </p:nvSpPr>
        <p:spPr bwMode="auto">
          <a:xfrm>
            <a:off x="7981950" y="4029075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098" name="Oval 343"/>
          <p:cNvSpPr>
            <a:spLocks noChangeArrowheads="1"/>
          </p:cNvSpPr>
          <p:nvPr/>
        </p:nvSpPr>
        <p:spPr bwMode="auto">
          <a:xfrm>
            <a:off x="7981950" y="4197350"/>
            <a:ext cx="153988" cy="142875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099" name="Oval 344"/>
          <p:cNvSpPr>
            <a:spLocks noChangeArrowheads="1"/>
          </p:cNvSpPr>
          <p:nvPr/>
        </p:nvSpPr>
        <p:spPr bwMode="auto">
          <a:xfrm>
            <a:off x="7981950" y="4367213"/>
            <a:ext cx="153988" cy="141287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100" name="Oval 345" descr="Dark vertical"/>
          <p:cNvSpPr>
            <a:spLocks noChangeArrowheads="1"/>
          </p:cNvSpPr>
          <p:nvPr/>
        </p:nvSpPr>
        <p:spPr bwMode="auto">
          <a:xfrm>
            <a:off x="7981950" y="4535488"/>
            <a:ext cx="153988" cy="142875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101" name="Oval 346"/>
          <p:cNvSpPr>
            <a:spLocks noChangeArrowheads="1"/>
          </p:cNvSpPr>
          <p:nvPr/>
        </p:nvSpPr>
        <p:spPr bwMode="auto">
          <a:xfrm>
            <a:off x="8174038" y="3692525"/>
            <a:ext cx="153987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102" name="Oval 347"/>
          <p:cNvSpPr>
            <a:spLocks noChangeArrowheads="1"/>
          </p:cNvSpPr>
          <p:nvPr/>
        </p:nvSpPr>
        <p:spPr bwMode="auto">
          <a:xfrm>
            <a:off x="8174038" y="3860800"/>
            <a:ext cx="153987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103" name="Oval 348"/>
          <p:cNvSpPr>
            <a:spLocks noChangeArrowheads="1"/>
          </p:cNvSpPr>
          <p:nvPr/>
        </p:nvSpPr>
        <p:spPr bwMode="auto">
          <a:xfrm>
            <a:off x="8174038" y="4029075"/>
            <a:ext cx="153987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104" name="Oval 349"/>
          <p:cNvSpPr>
            <a:spLocks noChangeArrowheads="1"/>
          </p:cNvSpPr>
          <p:nvPr/>
        </p:nvSpPr>
        <p:spPr bwMode="auto">
          <a:xfrm>
            <a:off x="8174038" y="4197350"/>
            <a:ext cx="153987" cy="142875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105" name="Oval 350"/>
          <p:cNvSpPr>
            <a:spLocks noChangeArrowheads="1"/>
          </p:cNvSpPr>
          <p:nvPr/>
        </p:nvSpPr>
        <p:spPr bwMode="auto">
          <a:xfrm>
            <a:off x="8174038" y="4367213"/>
            <a:ext cx="153987" cy="141287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106" name="Oval 351" descr="Dark vertical"/>
          <p:cNvSpPr>
            <a:spLocks noChangeArrowheads="1"/>
          </p:cNvSpPr>
          <p:nvPr/>
        </p:nvSpPr>
        <p:spPr bwMode="auto">
          <a:xfrm>
            <a:off x="8174038" y="4535488"/>
            <a:ext cx="153987" cy="142875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107" name="Oval 352"/>
          <p:cNvSpPr>
            <a:spLocks noChangeArrowheads="1"/>
          </p:cNvSpPr>
          <p:nvPr/>
        </p:nvSpPr>
        <p:spPr bwMode="auto">
          <a:xfrm>
            <a:off x="8366125" y="3692525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108" name="Oval 353"/>
          <p:cNvSpPr>
            <a:spLocks noChangeArrowheads="1"/>
          </p:cNvSpPr>
          <p:nvPr/>
        </p:nvSpPr>
        <p:spPr bwMode="auto">
          <a:xfrm>
            <a:off x="8366125" y="3860800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109" name="Oval 354"/>
          <p:cNvSpPr>
            <a:spLocks noChangeArrowheads="1"/>
          </p:cNvSpPr>
          <p:nvPr/>
        </p:nvSpPr>
        <p:spPr bwMode="auto">
          <a:xfrm>
            <a:off x="8366125" y="4029075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110" name="Oval 355"/>
          <p:cNvSpPr>
            <a:spLocks noChangeArrowheads="1"/>
          </p:cNvSpPr>
          <p:nvPr/>
        </p:nvSpPr>
        <p:spPr bwMode="auto">
          <a:xfrm>
            <a:off x="8366125" y="4197350"/>
            <a:ext cx="153988" cy="142875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111" name="Oval 356"/>
          <p:cNvSpPr>
            <a:spLocks noChangeArrowheads="1"/>
          </p:cNvSpPr>
          <p:nvPr/>
        </p:nvSpPr>
        <p:spPr bwMode="auto">
          <a:xfrm>
            <a:off x="8366125" y="4367213"/>
            <a:ext cx="153988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112" name="Oval 357"/>
          <p:cNvSpPr>
            <a:spLocks noChangeArrowheads="1"/>
          </p:cNvSpPr>
          <p:nvPr/>
        </p:nvSpPr>
        <p:spPr bwMode="auto">
          <a:xfrm>
            <a:off x="8366125" y="4535488"/>
            <a:ext cx="153988" cy="142875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113" name="Oval 358"/>
          <p:cNvSpPr>
            <a:spLocks noChangeArrowheads="1"/>
          </p:cNvSpPr>
          <p:nvPr/>
        </p:nvSpPr>
        <p:spPr bwMode="auto">
          <a:xfrm>
            <a:off x="8559800" y="3692525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114" name="Oval 359"/>
          <p:cNvSpPr>
            <a:spLocks noChangeArrowheads="1"/>
          </p:cNvSpPr>
          <p:nvPr/>
        </p:nvSpPr>
        <p:spPr bwMode="auto">
          <a:xfrm>
            <a:off x="8559800" y="3860800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115" name="Oval 360"/>
          <p:cNvSpPr>
            <a:spLocks noChangeArrowheads="1"/>
          </p:cNvSpPr>
          <p:nvPr/>
        </p:nvSpPr>
        <p:spPr bwMode="auto">
          <a:xfrm>
            <a:off x="8559800" y="4029075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116" name="Oval 361" descr="Dark vertical"/>
          <p:cNvSpPr>
            <a:spLocks noChangeArrowheads="1"/>
          </p:cNvSpPr>
          <p:nvPr/>
        </p:nvSpPr>
        <p:spPr bwMode="auto">
          <a:xfrm>
            <a:off x="8559800" y="4197350"/>
            <a:ext cx="153988" cy="142875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117" name="Oval 362" descr="Dark vertical"/>
          <p:cNvSpPr>
            <a:spLocks noChangeArrowheads="1"/>
          </p:cNvSpPr>
          <p:nvPr/>
        </p:nvSpPr>
        <p:spPr bwMode="auto">
          <a:xfrm>
            <a:off x="8559800" y="4367213"/>
            <a:ext cx="153988" cy="141287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118" name="Oval 363" descr="Dark vertical"/>
          <p:cNvSpPr>
            <a:spLocks noChangeArrowheads="1"/>
          </p:cNvSpPr>
          <p:nvPr/>
        </p:nvSpPr>
        <p:spPr bwMode="auto">
          <a:xfrm>
            <a:off x="8559800" y="4535488"/>
            <a:ext cx="153988" cy="142875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119" name="Oval 364"/>
          <p:cNvSpPr>
            <a:spLocks noChangeArrowheads="1"/>
          </p:cNvSpPr>
          <p:nvPr/>
        </p:nvSpPr>
        <p:spPr bwMode="auto">
          <a:xfrm>
            <a:off x="8751888" y="3692525"/>
            <a:ext cx="153987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120" name="Oval 365"/>
          <p:cNvSpPr>
            <a:spLocks noChangeArrowheads="1"/>
          </p:cNvSpPr>
          <p:nvPr/>
        </p:nvSpPr>
        <p:spPr bwMode="auto">
          <a:xfrm>
            <a:off x="8751888" y="3860800"/>
            <a:ext cx="153987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121" name="Oval 366"/>
          <p:cNvSpPr>
            <a:spLocks noChangeArrowheads="1"/>
          </p:cNvSpPr>
          <p:nvPr/>
        </p:nvSpPr>
        <p:spPr bwMode="auto">
          <a:xfrm>
            <a:off x="8751888" y="4029075"/>
            <a:ext cx="153987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122" name="Oval 367"/>
          <p:cNvSpPr>
            <a:spLocks noChangeArrowheads="1"/>
          </p:cNvSpPr>
          <p:nvPr/>
        </p:nvSpPr>
        <p:spPr bwMode="auto">
          <a:xfrm>
            <a:off x="8751888" y="4197350"/>
            <a:ext cx="153987" cy="142875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123" name="Oval 368" descr="50%"/>
          <p:cNvSpPr>
            <a:spLocks noChangeArrowheads="1"/>
          </p:cNvSpPr>
          <p:nvPr/>
        </p:nvSpPr>
        <p:spPr bwMode="auto">
          <a:xfrm>
            <a:off x="8751888" y="4367213"/>
            <a:ext cx="153987" cy="141287"/>
          </a:xfrm>
          <a:prstGeom prst="ellipse">
            <a:avLst/>
          </a:prstGeom>
          <a:solidFill>
            <a:srgbClr val="FF9900"/>
          </a:solidFill>
          <a:ln w="19050">
            <a:solidFill>
              <a:srgbClr val="FF9900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124" name="Oval 369" descr="Dark vertical"/>
          <p:cNvSpPr>
            <a:spLocks noChangeArrowheads="1"/>
          </p:cNvSpPr>
          <p:nvPr/>
        </p:nvSpPr>
        <p:spPr bwMode="auto">
          <a:xfrm>
            <a:off x="8751888" y="4535488"/>
            <a:ext cx="153987" cy="142875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125" name="Rectangle 370"/>
          <p:cNvSpPr>
            <a:spLocks noChangeArrowheads="1"/>
          </p:cNvSpPr>
          <p:nvPr/>
        </p:nvSpPr>
        <p:spPr bwMode="auto">
          <a:xfrm>
            <a:off x="7566025" y="3652838"/>
            <a:ext cx="1371600" cy="1058862"/>
          </a:xfrm>
          <a:prstGeom prst="rect">
            <a:avLst/>
          </a:prstGeom>
          <a:noFill/>
          <a:ln w="19050">
            <a:solidFill>
              <a:srgbClr val="008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3127" name="Text Box 377"/>
          <p:cNvSpPr txBox="1">
            <a:spLocks noChangeArrowheads="1"/>
          </p:cNvSpPr>
          <p:nvPr/>
        </p:nvSpPr>
        <p:spPr bwMode="auto">
          <a:xfrm>
            <a:off x="534988" y="5935663"/>
            <a:ext cx="165417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000" b="1" dirty="0">
                <a:solidFill>
                  <a:srgbClr val="840802"/>
                </a:solidFill>
              </a:rPr>
              <a:t>[50,50,50,50,50,100,50]</a:t>
            </a:r>
          </a:p>
        </p:txBody>
      </p:sp>
      <p:sp>
        <p:nvSpPr>
          <p:cNvPr id="33132" name="Text Box 387"/>
          <p:cNvSpPr txBox="1">
            <a:spLocks noChangeArrowheads="1"/>
          </p:cNvSpPr>
          <p:nvPr/>
        </p:nvSpPr>
        <p:spPr bwMode="auto">
          <a:xfrm>
            <a:off x="5343525" y="6175375"/>
            <a:ext cx="1500188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000" b="1">
                <a:solidFill>
                  <a:srgbClr val="840802"/>
                </a:solidFill>
              </a:rPr>
              <a:t>[ 0,  0,  0,  0,  0,  0,  0 ]</a:t>
            </a:r>
          </a:p>
        </p:txBody>
      </p:sp>
      <p:sp>
        <p:nvSpPr>
          <p:cNvPr id="33133" name="Text Box 388"/>
          <p:cNvSpPr txBox="1">
            <a:spLocks noChangeArrowheads="1"/>
          </p:cNvSpPr>
          <p:nvPr/>
        </p:nvSpPr>
        <p:spPr bwMode="auto">
          <a:xfrm>
            <a:off x="6899275" y="5967413"/>
            <a:ext cx="165417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000" b="1">
                <a:solidFill>
                  <a:srgbClr val="840802"/>
                </a:solidFill>
              </a:rPr>
              <a:t>[50,50,50,50,50,50,50]</a:t>
            </a:r>
          </a:p>
        </p:txBody>
      </p:sp>
      <p:sp>
        <p:nvSpPr>
          <p:cNvPr id="33134" name="Text Box 389"/>
          <p:cNvSpPr txBox="1">
            <a:spLocks noChangeArrowheads="1"/>
          </p:cNvSpPr>
          <p:nvPr/>
        </p:nvSpPr>
        <p:spPr bwMode="auto">
          <a:xfrm>
            <a:off x="7423150" y="3409950"/>
            <a:ext cx="165417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000" b="1">
                <a:solidFill>
                  <a:srgbClr val="840802"/>
                </a:solidFill>
              </a:rPr>
              <a:t>[50,50,50,50,50,100,50]</a:t>
            </a:r>
          </a:p>
        </p:txBody>
      </p:sp>
      <p:sp>
        <p:nvSpPr>
          <p:cNvPr id="33137" name="Oval 51" descr="50%"/>
          <p:cNvSpPr>
            <a:spLocks noChangeArrowheads="1"/>
          </p:cNvSpPr>
          <p:nvPr/>
        </p:nvSpPr>
        <p:spPr bwMode="auto">
          <a:xfrm>
            <a:off x="5395913" y="283845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138" name="Rectangle 378"/>
          <p:cNvSpPr>
            <a:spLocks noChangeArrowheads="1"/>
          </p:cNvSpPr>
          <p:nvPr/>
        </p:nvSpPr>
        <p:spPr bwMode="auto">
          <a:xfrm>
            <a:off x="7261225" y="2069346"/>
            <a:ext cx="1730375" cy="584775"/>
          </a:xfrm>
          <a:prstGeom prst="rect">
            <a:avLst/>
          </a:prstGeom>
          <a:solidFill>
            <a:srgbClr val="FFE5E5"/>
          </a:solidFill>
          <a:ln>
            <a:noFill/>
          </a:ln>
          <a:extLst/>
        </p:spPr>
        <p:txBody>
          <a:bodyPr wrap="square">
            <a:spAutoFit/>
          </a:bodyPr>
          <a:lstStyle/>
          <a:p>
            <a:pPr algn="ctr"/>
            <a:r>
              <a:rPr lang="en-US" sz="1600" b="1" i="1" dirty="0" smtClean="0">
                <a:latin typeface="Calibri" panose="020F0502020204030204" pitchFamily="34" charset="0"/>
                <a:cs typeface="Calibri" panose="020F0502020204030204" pitchFamily="34" charset="0"/>
              </a:rPr>
              <a:t>Opponent's </a:t>
            </a:r>
            <a:r>
              <a:rPr lang="en-US" sz="1600" dirty="0" smtClean="0">
                <a:latin typeface="Calibri" panose="020F0502020204030204" pitchFamily="34" charset="0"/>
                <a:cs typeface="Calibri" panose="020F0502020204030204" pitchFamily="34" charset="0"/>
              </a:rPr>
              <a:t>scores for each col</a:t>
            </a:r>
            <a:endParaRPr lang="en-US" sz="1600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33139" name="Up Arrow 1"/>
          <p:cNvSpPr>
            <a:spLocks noChangeArrowheads="1"/>
          </p:cNvSpPr>
          <p:nvPr/>
        </p:nvSpPr>
        <p:spPr bwMode="auto">
          <a:xfrm>
            <a:off x="7996238" y="2755029"/>
            <a:ext cx="385762" cy="574675"/>
          </a:xfrm>
          <a:prstGeom prst="upArrow">
            <a:avLst>
              <a:gd name="adj1" fmla="val 50000"/>
              <a:gd name="adj2" fmla="val 50002"/>
            </a:avLst>
          </a:prstGeom>
          <a:solidFill>
            <a:srgbClr val="FFE5E5"/>
          </a:solidFill>
          <a:ln>
            <a:solidFill>
              <a:srgbClr val="CC3300"/>
            </a:solidFill>
          </a:ln>
          <a:extLst/>
        </p:spPr>
        <p:txBody>
          <a:bodyPr/>
          <a:lstStyle/>
          <a:p>
            <a:endParaRPr lang="en-US"/>
          </a:p>
        </p:txBody>
      </p:sp>
      <p:sp>
        <p:nvSpPr>
          <p:cNvPr id="33140" name="Line 53"/>
          <p:cNvSpPr>
            <a:spLocks noChangeShapeType="1"/>
          </p:cNvSpPr>
          <p:nvPr/>
        </p:nvSpPr>
        <p:spPr bwMode="auto">
          <a:xfrm flipH="1">
            <a:off x="1752600" y="3651250"/>
            <a:ext cx="1525588" cy="46355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3141" name="Line 54"/>
          <p:cNvSpPr>
            <a:spLocks noChangeShapeType="1"/>
          </p:cNvSpPr>
          <p:nvPr/>
        </p:nvSpPr>
        <p:spPr bwMode="auto">
          <a:xfrm flipH="1">
            <a:off x="2133600" y="3659188"/>
            <a:ext cx="1516063" cy="1065212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3142" name="Line 55"/>
          <p:cNvSpPr>
            <a:spLocks noChangeShapeType="1"/>
          </p:cNvSpPr>
          <p:nvPr/>
        </p:nvSpPr>
        <p:spPr bwMode="auto">
          <a:xfrm flipH="1">
            <a:off x="3005138" y="3652838"/>
            <a:ext cx="1017587" cy="135890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3143" name="Line 56"/>
          <p:cNvSpPr>
            <a:spLocks noChangeShapeType="1"/>
          </p:cNvSpPr>
          <p:nvPr/>
        </p:nvSpPr>
        <p:spPr bwMode="auto">
          <a:xfrm>
            <a:off x="4440238" y="3627438"/>
            <a:ext cx="195262" cy="139700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3144" name="Line 57"/>
          <p:cNvSpPr>
            <a:spLocks noChangeShapeType="1"/>
          </p:cNvSpPr>
          <p:nvPr/>
        </p:nvSpPr>
        <p:spPr bwMode="auto">
          <a:xfrm>
            <a:off x="4841875" y="3659188"/>
            <a:ext cx="1389063" cy="1381125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3145" name="Line 58"/>
          <p:cNvSpPr>
            <a:spLocks noChangeShapeType="1"/>
          </p:cNvSpPr>
          <p:nvPr/>
        </p:nvSpPr>
        <p:spPr bwMode="auto">
          <a:xfrm>
            <a:off x="5207000" y="3643313"/>
            <a:ext cx="1920875" cy="1087437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3146" name="Line 59"/>
          <p:cNvSpPr>
            <a:spLocks noChangeShapeType="1"/>
          </p:cNvSpPr>
          <p:nvPr/>
        </p:nvSpPr>
        <p:spPr bwMode="auto">
          <a:xfrm>
            <a:off x="5584825" y="3665538"/>
            <a:ext cx="1851025" cy="398462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79" name="Oval 317" descr="50%"/>
          <p:cNvSpPr>
            <a:spLocks noChangeArrowheads="1"/>
          </p:cNvSpPr>
          <p:nvPr/>
        </p:nvSpPr>
        <p:spPr bwMode="auto">
          <a:xfrm>
            <a:off x="4421187" y="5497512"/>
            <a:ext cx="153987" cy="141287"/>
          </a:xfrm>
          <a:prstGeom prst="ellipse">
            <a:avLst/>
          </a:prstGeom>
          <a:solidFill>
            <a:srgbClr val="FF9900"/>
          </a:solidFill>
          <a:ln w="19050">
            <a:solidFill>
              <a:srgbClr val="FF9900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80" name="Oval 81" descr="Dark vertical"/>
          <p:cNvSpPr>
            <a:spLocks noChangeArrowheads="1"/>
          </p:cNvSpPr>
          <p:nvPr/>
        </p:nvSpPr>
        <p:spPr bwMode="auto">
          <a:xfrm>
            <a:off x="254358" y="4304763"/>
            <a:ext cx="153988" cy="142875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81" name="Oval 69"/>
          <p:cNvSpPr>
            <a:spLocks noChangeArrowheads="1"/>
          </p:cNvSpPr>
          <p:nvPr/>
        </p:nvSpPr>
        <p:spPr bwMode="auto">
          <a:xfrm>
            <a:off x="4251325" y="210502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82" name="Oval 16" descr="Dark vertical"/>
          <p:cNvSpPr>
            <a:spLocks noChangeArrowheads="1"/>
          </p:cNvSpPr>
          <p:nvPr/>
        </p:nvSpPr>
        <p:spPr bwMode="auto">
          <a:xfrm>
            <a:off x="3108325" y="2832100"/>
            <a:ext cx="304800" cy="304800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83" name="Text Box 377"/>
          <p:cNvSpPr txBox="1">
            <a:spLocks noChangeArrowheads="1"/>
          </p:cNvSpPr>
          <p:nvPr/>
        </p:nvSpPr>
        <p:spPr bwMode="auto">
          <a:xfrm>
            <a:off x="99219" y="3348798"/>
            <a:ext cx="165417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000" b="1" dirty="0">
                <a:solidFill>
                  <a:srgbClr val="840802"/>
                </a:solidFill>
              </a:rPr>
              <a:t>[50,50,50,50,50,100,50]</a:t>
            </a:r>
          </a:p>
        </p:txBody>
      </p:sp>
      <p:sp>
        <p:nvSpPr>
          <p:cNvPr id="384" name="Text Box 377"/>
          <p:cNvSpPr txBox="1">
            <a:spLocks noChangeArrowheads="1"/>
          </p:cNvSpPr>
          <p:nvPr/>
        </p:nvSpPr>
        <p:spPr bwMode="auto">
          <a:xfrm>
            <a:off x="2071687" y="6173519"/>
            <a:ext cx="165417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000" b="1" dirty="0">
                <a:solidFill>
                  <a:srgbClr val="840802"/>
                </a:solidFill>
              </a:rPr>
              <a:t>[50,50,50,50,50,100,50]</a:t>
            </a:r>
          </a:p>
        </p:txBody>
      </p:sp>
      <p:sp>
        <p:nvSpPr>
          <p:cNvPr id="385" name="Text Box 377"/>
          <p:cNvSpPr txBox="1">
            <a:spLocks noChangeArrowheads="1"/>
          </p:cNvSpPr>
          <p:nvPr/>
        </p:nvSpPr>
        <p:spPr bwMode="auto">
          <a:xfrm>
            <a:off x="3685023" y="6172200"/>
            <a:ext cx="165417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000" b="1" dirty="0">
                <a:solidFill>
                  <a:srgbClr val="840802"/>
                </a:solidFill>
              </a:rPr>
              <a:t>[50,50,50,50,50,100,50]</a:t>
            </a:r>
          </a:p>
        </p:txBody>
      </p:sp>
      <p:sp>
        <p:nvSpPr>
          <p:cNvPr id="377" name="Rectangle 380"/>
          <p:cNvSpPr>
            <a:spLocks noChangeArrowheads="1"/>
          </p:cNvSpPr>
          <p:nvPr/>
        </p:nvSpPr>
        <p:spPr bwMode="auto">
          <a:xfrm>
            <a:off x="304628" y="274454"/>
            <a:ext cx="3924472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3600" i="1" dirty="0">
                <a:latin typeface="Cambria" panose="02040503050406030204" pitchFamily="18" charset="0"/>
              </a:rPr>
              <a:t>I</a:t>
            </a:r>
            <a:r>
              <a:rPr lang="en-US" sz="3600" i="1" dirty="0" smtClean="0">
                <a:latin typeface="Cambria" panose="02040503050406030204" pitchFamily="18" charset="0"/>
              </a:rPr>
              <a:t>dea: </a:t>
            </a:r>
            <a:r>
              <a:rPr lang="en-US" sz="3600" b="1" dirty="0" err="1">
                <a:latin typeface="Courier New" pitchFamily="49" charset="0"/>
                <a:cs typeface="Courier New" pitchFamily="49" charset="0"/>
              </a:rPr>
              <a:t>scoresFor</a:t>
            </a:r>
            <a:r>
              <a:rPr lang="en-US" sz="3600" i="1" dirty="0" smtClean="0">
                <a:latin typeface="Cambria" panose="02040503050406030204" pitchFamily="18" charset="0"/>
              </a:rPr>
              <a:t>  </a:t>
            </a:r>
            <a:endParaRPr lang="en-US" sz="3600" i="1" dirty="0">
              <a:latin typeface="Cambria" panose="02040503050406030204" pitchFamily="18" charset="0"/>
            </a:endParaRPr>
          </a:p>
        </p:txBody>
      </p:sp>
      <p:sp>
        <p:nvSpPr>
          <p:cNvPr id="378" name="Rectangle 378"/>
          <p:cNvSpPr>
            <a:spLocks noChangeArrowheads="1"/>
          </p:cNvSpPr>
          <p:nvPr/>
        </p:nvSpPr>
        <p:spPr bwMode="auto">
          <a:xfrm>
            <a:off x="138113" y="2074567"/>
            <a:ext cx="1730375" cy="584775"/>
          </a:xfrm>
          <a:prstGeom prst="rect">
            <a:avLst/>
          </a:prstGeom>
          <a:solidFill>
            <a:srgbClr val="FFE5E5"/>
          </a:solidFill>
          <a:ln>
            <a:noFill/>
          </a:ln>
          <a:extLst/>
        </p:spPr>
        <p:txBody>
          <a:bodyPr wrap="square">
            <a:spAutoFit/>
          </a:bodyPr>
          <a:lstStyle/>
          <a:p>
            <a:pPr algn="ctr"/>
            <a:r>
              <a:rPr lang="en-US" sz="1600" b="1" i="1" dirty="0" smtClean="0">
                <a:latin typeface="Calibri" panose="020F0502020204030204" pitchFamily="34" charset="0"/>
                <a:cs typeface="Calibri" panose="020F0502020204030204" pitchFamily="34" charset="0"/>
              </a:rPr>
              <a:t>Opponent's </a:t>
            </a:r>
            <a:r>
              <a:rPr lang="en-US" sz="1600" dirty="0" smtClean="0">
                <a:latin typeface="Calibri" panose="020F0502020204030204" pitchFamily="34" charset="0"/>
                <a:cs typeface="Calibri" panose="020F0502020204030204" pitchFamily="34" charset="0"/>
              </a:rPr>
              <a:t>scores for each col</a:t>
            </a:r>
            <a:endParaRPr lang="en-US" sz="1600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386" name="Up Arrow 1"/>
          <p:cNvSpPr>
            <a:spLocks noChangeArrowheads="1"/>
          </p:cNvSpPr>
          <p:nvPr/>
        </p:nvSpPr>
        <p:spPr bwMode="auto">
          <a:xfrm>
            <a:off x="873126" y="2760250"/>
            <a:ext cx="385762" cy="574675"/>
          </a:xfrm>
          <a:prstGeom prst="upArrow">
            <a:avLst>
              <a:gd name="adj1" fmla="val 50000"/>
              <a:gd name="adj2" fmla="val 50002"/>
            </a:avLst>
          </a:prstGeom>
          <a:solidFill>
            <a:srgbClr val="FFE5E5"/>
          </a:solidFill>
          <a:ln>
            <a:solidFill>
              <a:srgbClr val="CC3300"/>
            </a:solidFill>
          </a:ln>
          <a:extLst/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5762794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770" name="Oval 5"/>
          <p:cNvSpPr>
            <a:spLocks noChangeArrowheads="1"/>
          </p:cNvSpPr>
          <p:nvPr/>
        </p:nvSpPr>
        <p:spPr bwMode="auto">
          <a:xfrm>
            <a:off x="3108325" y="137953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771" name="Oval 6"/>
          <p:cNvSpPr>
            <a:spLocks noChangeArrowheads="1"/>
          </p:cNvSpPr>
          <p:nvPr/>
        </p:nvSpPr>
        <p:spPr bwMode="auto">
          <a:xfrm>
            <a:off x="3108325" y="174148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772" name="Oval 7"/>
          <p:cNvSpPr>
            <a:spLocks noChangeArrowheads="1"/>
          </p:cNvSpPr>
          <p:nvPr/>
        </p:nvSpPr>
        <p:spPr bwMode="auto">
          <a:xfrm>
            <a:off x="3108325" y="210502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773" name="Oval 8"/>
          <p:cNvSpPr>
            <a:spLocks noChangeArrowheads="1"/>
          </p:cNvSpPr>
          <p:nvPr/>
        </p:nvSpPr>
        <p:spPr bwMode="auto">
          <a:xfrm>
            <a:off x="3108325" y="2468563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775" name="Oval 10"/>
          <p:cNvSpPr>
            <a:spLocks noChangeArrowheads="1"/>
          </p:cNvSpPr>
          <p:nvPr/>
        </p:nvSpPr>
        <p:spPr bwMode="auto">
          <a:xfrm>
            <a:off x="3108325" y="3195638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776" name="Oval 11"/>
          <p:cNvSpPr>
            <a:spLocks noChangeArrowheads="1"/>
          </p:cNvSpPr>
          <p:nvPr/>
        </p:nvSpPr>
        <p:spPr bwMode="auto">
          <a:xfrm>
            <a:off x="3489325" y="137953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777" name="Oval 12"/>
          <p:cNvSpPr>
            <a:spLocks noChangeArrowheads="1"/>
          </p:cNvSpPr>
          <p:nvPr/>
        </p:nvSpPr>
        <p:spPr bwMode="auto">
          <a:xfrm>
            <a:off x="3489325" y="174148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778" name="Oval 13"/>
          <p:cNvSpPr>
            <a:spLocks noChangeArrowheads="1"/>
          </p:cNvSpPr>
          <p:nvPr/>
        </p:nvSpPr>
        <p:spPr bwMode="auto">
          <a:xfrm>
            <a:off x="3489325" y="210502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779" name="Oval 14"/>
          <p:cNvSpPr>
            <a:spLocks noChangeArrowheads="1"/>
          </p:cNvSpPr>
          <p:nvPr/>
        </p:nvSpPr>
        <p:spPr bwMode="auto">
          <a:xfrm>
            <a:off x="3489325" y="2468563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780" name="Oval 15"/>
          <p:cNvSpPr>
            <a:spLocks noChangeArrowheads="1"/>
          </p:cNvSpPr>
          <p:nvPr/>
        </p:nvSpPr>
        <p:spPr bwMode="auto">
          <a:xfrm>
            <a:off x="3489325" y="2832100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781" name="Oval 16" descr="Dark vertical"/>
          <p:cNvSpPr>
            <a:spLocks noChangeArrowheads="1"/>
          </p:cNvSpPr>
          <p:nvPr/>
        </p:nvSpPr>
        <p:spPr bwMode="auto">
          <a:xfrm>
            <a:off x="3489325" y="3195638"/>
            <a:ext cx="304800" cy="304800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782" name="Oval 17"/>
          <p:cNvSpPr>
            <a:spLocks noChangeArrowheads="1"/>
          </p:cNvSpPr>
          <p:nvPr/>
        </p:nvSpPr>
        <p:spPr bwMode="auto">
          <a:xfrm>
            <a:off x="3870325" y="137953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783" name="Oval 18"/>
          <p:cNvSpPr>
            <a:spLocks noChangeArrowheads="1"/>
          </p:cNvSpPr>
          <p:nvPr/>
        </p:nvSpPr>
        <p:spPr bwMode="auto">
          <a:xfrm>
            <a:off x="3870325" y="174148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784" name="Oval 19"/>
          <p:cNvSpPr>
            <a:spLocks noChangeArrowheads="1"/>
          </p:cNvSpPr>
          <p:nvPr/>
        </p:nvSpPr>
        <p:spPr bwMode="auto">
          <a:xfrm>
            <a:off x="3870325" y="210502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785" name="Oval 20"/>
          <p:cNvSpPr>
            <a:spLocks noChangeArrowheads="1"/>
          </p:cNvSpPr>
          <p:nvPr/>
        </p:nvSpPr>
        <p:spPr bwMode="auto">
          <a:xfrm>
            <a:off x="3870325" y="2468563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786" name="Oval 21"/>
          <p:cNvSpPr>
            <a:spLocks noChangeArrowheads="1"/>
          </p:cNvSpPr>
          <p:nvPr/>
        </p:nvSpPr>
        <p:spPr bwMode="auto">
          <a:xfrm>
            <a:off x="3870325" y="2832100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787" name="Oval 22" descr="Dark vertical"/>
          <p:cNvSpPr>
            <a:spLocks noChangeArrowheads="1"/>
          </p:cNvSpPr>
          <p:nvPr/>
        </p:nvSpPr>
        <p:spPr bwMode="auto">
          <a:xfrm>
            <a:off x="3870325" y="3195638"/>
            <a:ext cx="304800" cy="304800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788" name="Oval 23"/>
          <p:cNvSpPr>
            <a:spLocks noChangeArrowheads="1"/>
          </p:cNvSpPr>
          <p:nvPr/>
        </p:nvSpPr>
        <p:spPr bwMode="auto">
          <a:xfrm>
            <a:off x="4251325" y="137953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789" name="Oval 24"/>
          <p:cNvSpPr>
            <a:spLocks noChangeArrowheads="1"/>
          </p:cNvSpPr>
          <p:nvPr/>
        </p:nvSpPr>
        <p:spPr bwMode="auto">
          <a:xfrm>
            <a:off x="4251325" y="174148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790" name="Oval 25"/>
          <p:cNvSpPr>
            <a:spLocks noChangeArrowheads="1"/>
          </p:cNvSpPr>
          <p:nvPr/>
        </p:nvSpPr>
        <p:spPr bwMode="auto">
          <a:xfrm>
            <a:off x="4251325" y="2468563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791" name="Oval 26"/>
          <p:cNvSpPr>
            <a:spLocks noChangeArrowheads="1"/>
          </p:cNvSpPr>
          <p:nvPr/>
        </p:nvSpPr>
        <p:spPr bwMode="auto">
          <a:xfrm>
            <a:off x="4251325" y="2832100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792" name="Oval 27" descr="Dark vertical"/>
          <p:cNvSpPr>
            <a:spLocks noChangeArrowheads="1"/>
          </p:cNvSpPr>
          <p:nvPr/>
        </p:nvSpPr>
        <p:spPr bwMode="auto">
          <a:xfrm>
            <a:off x="4251325" y="3195638"/>
            <a:ext cx="304800" cy="304800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793" name="Oval 28"/>
          <p:cNvSpPr>
            <a:spLocks noChangeArrowheads="1"/>
          </p:cNvSpPr>
          <p:nvPr/>
        </p:nvSpPr>
        <p:spPr bwMode="auto">
          <a:xfrm>
            <a:off x="4632325" y="137953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794" name="Oval 29"/>
          <p:cNvSpPr>
            <a:spLocks noChangeArrowheads="1"/>
          </p:cNvSpPr>
          <p:nvPr/>
        </p:nvSpPr>
        <p:spPr bwMode="auto">
          <a:xfrm>
            <a:off x="4632325" y="174148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795" name="Oval 30"/>
          <p:cNvSpPr>
            <a:spLocks noChangeArrowheads="1"/>
          </p:cNvSpPr>
          <p:nvPr/>
        </p:nvSpPr>
        <p:spPr bwMode="auto">
          <a:xfrm>
            <a:off x="4632325" y="210502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796" name="Oval 31"/>
          <p:cNvSpPr>
            <a:spLocks noChangeArrowheads="1"/>
          </p:cNvSpPr>
          <p:nvPr/>
        </p:nvSpPr>
        <p:spPr bwMode="auto">
          <a:xfrm>
            <a:off x="4632325" y="2468563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797" name="Oval 32"/>
          <p:cNvSpPr>
            <a:spLocks noChangeArrowheads="1"/>
          </p:cNvSpPr>
          <p:nvPr/>
        </p:nvSpPr>
        <p:spPr bwMode="auto">
          <a:xfrm>
            <a:off x="4632325" y="283210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798" name="Oval 33"/>
          <p:cNvSpPr>
            <a:spLocks noChangeArrowheads="1"/>
          </p:cNvSpPr>
          <p:nvPr/>
        </p:nvSpPr>
        <p:spPr bwMode="auto">
          <a:xfrm>
            <a:off x="4632325" y="3195638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799" name="Oval 34"/>
          <p:cNvSpPr>
            <a:spLocks noChangeArrowheads="1"/>
          </p:cNvSpPr>
          <p:nvPr/>
        </p:nvSpPr>
        <p:spPr bwMode="auto">
          <a:xfrm>
            <a:off x="5013325" y="137953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800" name="Oval 35"/>
          <p:cNvSpPr>
            <a:spLocks noChangeArrowheads="1"/>
          </p:cNvSpPr>
          <p:nvPr/>
        </p:nvSpPr>
        <p:spPr bwMode="auto">
          <a:xfrm>
            <a:off x="5013325" y="174148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801" name="Oval 36"/>
          <p:cNvSpPr>
            <a:spLocks noChangeArrowheads="1"/>
          </p:cNvSpPr>
          <p:nvPr/>
        </p:nvSpPr>
        <p:spPr bwMode="auto">
          <a:xfrm>
            <a:off x="5013325" y="210502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802" name="Oval 37" descr="Dark vertical"/>
          <p:cNvSpPr>
            <a:spLocks noChangeArrowheads="1"/>
          </p:cNvSpPr>
          <p:nvPr/>
        </p:nvSpPr>
        <p:spPr bwMode="auto">
          <a:xfrm>
            <a:off x="5013325" y="2468563"/>
            <a:ext cx="304800" cy="304800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803" name="Oval 38" descr="Dark vertical"/>
          <p:cNvSpPr>
            <a:spLocks noChangeArrowheads="1"/>
          </p:cNvSpPr>
          <p:nvPr/>
        </p:nvSpPr>
        <p:spPr bwMode="auto">
          <a:xfrm>
            <a:off x="5013325" y="2832100"/>
            <a:ext cx="304800" cy="304800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804" name="Oval 39" descr="Dark vertical"/>
          <p:cNvSpPr>
            <a:spLocks noChangeArrowheads="1"/>
          </p:cNvSpPr>
          <p:nvPr/>
        </p:nvSpPr>
        <p:spPr bwMode="auto">
          <a:xfrm>
            <a:off x="5013325" y="3195638"/>
            <a:ext cx="304800" cy="304800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805" name="Oval 40"/>
          <p:cNvSpPr>
            <a:spLocks noChangeArrowheads="1"/>
          </p:cNvSpPr>
          <p:nvPr/>
        </p:nvSpPr>
        <p:spPr bwMode="auto">
          <a:xfrm>
            <a:off x="5394325" y="137953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806" name="Oval 41"/>
          <p:cNvSpPr>
            <a:spLocks noChangeArrowheads="1"/>
          </p:cNvSpPr>
          <p:nvPr/>
        </p:nvSpPr>
        <p:spPr bwMode="auto">
          <a:xfrm>
            <a:off x="5394325" y="174148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807" name="Oval 42"/>
          <p:cNvSpPr>
            <a:spLocks noChangeArrowheads="1"/>
          </p:cNvSpPr>
          <p:nvPr/>
        </p:nvSpPr>
        <p:spPr bwMode="auto">
          <a:xfrm>
            <a:off x="5394325" y="210502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808" name="Oval 43"/>
          <p:cNvSpPr>
            <a:spLocks noChangeArrowheads="1"/>
          </p:cNvSpPr>
          <p:nvPr/>
        </p:nvSpPr>
        <p:spPr bwMode="auto">
          <a:xfrm>
            <a:off x="5394325" y="2468563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809" name="Oval 44"/>
          <p:cNvSpPr>
            <a:spLocks noChangeArrowheads="1"/>
          </p:cNvSpPr>
          <p:nvPr/>
        </p:nvSpPr>
        <p:spPr bwMode="auto">
          <a:xfrm>
            <a:off x="5394325" y="283210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810" name="Oval 45" descr="Dark vertical"/>
          <p:cNvSpPr>
            <a:spLocks noChangeArrowheads="1"/>
          </p:cNvSpPr>
          <p:nvPr/>
        </p:nvSpPr>
        <p:spPr bwMode="auto">
          <a:xfrm>
            <a:off x="5394325" y="3195638"/>
            <a:ext cx="304800" cy="304800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811" name="Rectangle 46"/>
          <p:cNvSpPr>
            <a:spLocks noChangeArrowheads="1"/>
          </p:cNvSpPr>
          <p:nvPr/>
        </p:nvSpPr>
        <p:spPr bwMode="auto">
          <a:xfrm>
            <a:off x="3048000" y="1295400"/>
            <a:ext cx="2714625" cy="2278063"/>
          </a:xfrm>
          <a:prstGeom prst="rect">
            <a:avLst/>
          </a:prstGeom>
          <a:noFill/>
          <a:ln w="28575">
            <a:solidFill>
              <a:srgbClr val="008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2812" name="Oval 47"/>
          <p:cNvSpPr>
            <a:spLocks noChangeArrowheads="1"/>
          </p:cNvSpPr>
          <p:nvPr/>
        </p:nvSpPr>
        <p:spPr bwMode="auto">
          <a:xfrm>
            <a:off x="8647113" y="155575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813" name="Rectangle 49"/>
          <p:cNvSpPr>
            <a:spLocks noChangeArrowheads="1"/>
          </p:cNvSpPr>
          <p:nvPr/>
        </p:nvSpPr>
        <p:spPr bwMode="auto">
          <a:xfrm>
            <a:off x="6826250" y="104775"/>
            <a:ext cx="166211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b="1">
                <a:latin typeface="Courier New" pitchFamily="49" charset="0"/>
              </a:rPr>
              <a:t> </a:t>
            </a:r>
            <a:r>
              <a:rPr lang="en-US" sz="1400" b="1">
                <a:latin typeface="Courier New" pitchFamily="49" charset="0"/>
              </a:rPr>
              <a:t>(self) </a:t>
            </a:r>
            <a:r>
              <a:rPr lang="en-US" b="1">
                <a:latin typeface="Courier New" pitchFamily="49" charset="0"/>
              </a:rPr>
              <a:t>'X'</a:t>
            </a:r>
          </a:p>
        </p:txBody>
      </p:sp>
      <p:sp>
        <p:nvSpPr>
          <p:cNvPr id="32814" name="Oval 51" descr="50%"/>
          <p:cNvSpPr>
            <a:spLocks noChangeArrowheads="1"/>
          </p:cNvSpPr>
          <p:nvPr/>
        </p:nvSpPr>
        <p:spPr bwMode="auto">
          <a:xfrm>
            <a:off x="8647113" y="603250"/>
            <a:ext cx="304800" cy="304800"/>
          </a:xfrm>
          <a:prstGeom prst="ellipse">
            <a:avLst/>
          </a:prstGeom>
          <a:solidFill>
            <a:srgbClr val="FF9900"/>
          </a:solidFill>
          <a:ln w="19050">
            <a:solidFill>
              <a:srgbClr val="FF9900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815" name="Rectangle 52"/>
          <p:cNvSpPr>
            <a:spLocks noChangeArrowheads="1"/>
          </p:cNvSpPr>
          <p:nvPr/>
        </p:nvSpPr>
        <p:spPr bwMode="auto">
          <a:xfrm>
            <a:off x="7023100" y="525463"/>
            <a:ext cx="146526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b="1">
                <a:latin typeface="Courier New" pitchFamily="49" charset="0"/>
              </a:rPr>
              <a:t>new 'X'</a:t>
            </a:r>
          </a:p>
        </p:txBody>
      </p:sp>
      <p:sp>
        <p:nvSpPr>
          <p:cNvPr id="32816" name="Text Box 60"/>
          <p:cNvSpPr txBox="1">
            <a:spLocks noChangeArrowheads="1"/>
          </p:cNvSpPr>
          <p:nvPr/>
        </p:nvSpPr>
        <p:spPr bwMode="auto">
          <a:xfrm>
            <a:off x="6870700" y="3641725"/>
            <a:ext cx="76200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>
                <a:solidFill>
                  <a:schemeClr val="accent2"/>
                </a:solidFill>
              </a:rPr>
              <a:t>Col 6</a:t>
            </a:r>
          </a:p>
        </p:txBody>
      </p:sp>
      <p:sp>
        <p:nvSpPr>
          <p:cNvPr id="32817" name="Text Box 61"/>
          <p:cNvSpPr txBox="1">
            <a:spLocks noChangeArrowheads="1"/>
          </p:cNvSpPr>
          <p:nvPr/>
        </p:nvSpPr>
        <p:spPr bwMode="auto">
          <a:xfrm>
            <a:off x="6629400" y="4267200"/>
            <a:ext cx="76200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600">
                <a:solidFill>
                  <a:schemeClr val="accent2"/>
                </a:solidFill>
              </a:rPr>
              <a:t>Col 5</a:t>
            </a:r>
          </a:p>
        </p:txBody>
      </p:sp>
      <p:sp>
        <p:nvSpPr>
          <p:cNvPr id="32818" name="Text Box 62"/>
          <p:cNvSpPr txBox="1">
            <a:spLocks noChangeArrowheads="1"/>
          </p:cNvSpPr>
          <p:nvPr/>
        </p:nvSpPr>
        <p:spPr bwMode="auto">
          <a:xfrm>
            <a:off x="5257800" y="4724400"/>
            <a:ext cx="76200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600">
                <a:solidFill>
                  <a:schemeClr val="accent2"/>
                </a:solidFill>
              </a:rPr>
              <a:t>Col 4</a:t>
            </a:r>
          </a:p>
        </p:txBody>
      </p:sp>
      <p:sp>
        <p:nvSpPr>
          <p:cNvPr id="32819" name="Text Box 63"/>
          <p:cNvSpPr txBox="1">
            <a:spLocks noChangeArrowheads="1"/>
          </p:cNvSpPr>
          <p:nvPr/>
        </p:nvSpPr>
        <p:spPr bwMode="auto">
          <a:xfrm>
            <a:off x="3810000" y="4692650"/>
            <a:ext cx="76200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600">
                <a:solidFill>
                  <a:schemeClr val="accent2"/>
                </a:solidFill>
              </a:rPr>
              <a:t>Col 3</a:t>
            </a:r>
          </a:p>
        </p:txBody>
      </p:sp>
      <p:sp>
        <p:nvSpPr>
          <p:cNvPr id="32820" name="Text Box 64"/>
          <p:cNvSpPr txBox="1">
            <a:spLocks noChangeArrowheads="1"/>
          </p:cNvSpPr>
          <p:nvPr/>
        </p:nvSpPr>
        <p:spPr bwMode="auto">
          <a:xfrm>
            <a:off x="2438400" y="4540250"/>
            <a:ext cx="76200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600">
                <a:solidFill>
                  <a:schemeClr val="accent2"/>
                </a:solidFill>
              </a:rPr>
              <a:t>Col 2</a:t>
            </a:r>
          </a:p>
        </p:txBody>
      </p:sp>
      <p:sp>
        <p:nvSpPr>
          <p:cNvPr id="32821" name="Text Box 65"/>
          <p:cNvSpPr txBox="1">
            <a:spLocks noChangeArrowheads="1"/>
          </p:cNvSpPr>
          <p:nvPr/>
        </p:nvSpPr>
        <p:spPr bwMode="auto">
          <a:xfrm>
            <a:off x="1600200" y="4311650"/>
            <a:ext cx="76200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600">
                <a:solidFill>
                  <a:schemeClr val="accent2"/>
                </a:solidFill>
              </a:rPr>
              <a:t>Col 1</a:t>
            </a:r>
          </a:p>
        </p:txBody>
      </p:sp>
      <p:sp>
        <p:nvSpPr>
          <p:cNvPr id="32822" name="Text Box 66"/>
          <p:cNvSpPr txBox="1">
            <a:spLocks noChangeArrowheads="1"/>
          </p:cNvSpPr>
          <p:nvPr/>
        </p:nvSpPr>
        <p:spPr bwMode="auto">
          <a:xfrm>
            <a:off x="1676400" y="3657600"/>
            <a:ext cx="76200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>
                <a:solidFill>
                  <a:schemeClr val="accent2"/>
                </a:solidFill>
              </a:rPr>
              <a:t>Col 0</a:t>
            </a:r>
          </a:p>
        </p:txBody>
      </p:sp>
      <p:sp>
        <p:nvSpPr>
          <p:cNvPr id="32823" name="Rectangle 67"/>
          <p:cNvSpPr>
            <a:spLocks noChangeArrowheads="1"/>
          </p:cNvSpPr>
          <p:nvPr/>
        </p:nvSpPr>
        <p:spPr bwMode="auto">
          <a:xfrm>
            <a:off x="5772150" y="1193800"/>
            <a:ext cx="458788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sz="3600" b="1">
                <a:solidFill>
                  <a:srgbClr val="06961A"/>
                </a:solidFill>
                <a:latin typeface="Courier New" pitchFamily="49" charset="0"/>
              </a:rPr>
              <a:t>b</a:t>
            </a:r>
            <a:endParaRPr lang="en-US" sz="3600" b="1">
              <a:latin typeface="Courier New" pitchFamily="49" charset="0"/>
            </a:endParaRPr>
          </a:p>
        </p:txBody>
      </p:sp>
      <p:sp>
        <p:nvSpPr>
          <p:cNvPr id="32825" name="Oval 70"/>
          <p:cNvSpPr>
            <a:spLocks noChangeArrowheads="1"/>
          </p:cNvSpPr>
          <p:nvPr/>
        </p:nvSpPr>
        <p:spPr bwMode="auto">
          <a:xfrm>
            <a:off x="258763" y="3621088"/>
            <a:ext cx="153987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826" name="Oval 71"/>
          <p:cNvSpPr>
            <a:spLocks noChangeArrowheads="1"/>
          </p:cNvSpPr>
          <p:nvPr/>
        </p:nvSpPr>
        <p:spPr bwMode="auto">
          <a:xfrm>
            <a:off x="258763" y="3789363"/>
            <a:ext cx="153987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827" name="Oval 72"/>
          <p:cNvSpPr>
            <a:spLocks noChangeArrowheads="1"/>
          </p:cNvSpPr>
          <p:nvPr/>
        </p:nvSpPr>
        <p:spPr bwMode="auto">
          <a:xfrm>
            <a:off x="258763" y="3957638"/>
            <a:ext cx="153987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829" name="Oval 74" descr="50%"/>
          <p:cNvSpPr>
            <a:spLocks noChangeArrowheads="1"/>
          </p:cNvSpPr>
          <p:nvPr/>
        </p:nvSpPr>
        <p:spPr bwMode="auto">
          <a:xfrm>
            <a:off x="258763" y="4127679"/>
            <a:ext cx="153987" cy="141288"/>
          </a:xfrm>
          <a:prstGeom prst="ellipse">
            <a:avLst/>
          </a:prstGeom>
          <a:solidFill>
            <a:srgbClr val="FF9900"/>
          </a:solidFill>
          <a:ln w="19050">
            <a:solidFill>
              <a:srgbClr val="FF9900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830" name="Oval 75"/>
          <p:cNvSpPr>
            <a:spLocks noChangeArrowheads="1"/>
          </p:cNvSpPr>
          <p:nvPr/>
        </p:nvSpPr>
        <p:spPr bwMode="auto">
          <a:xfrm>
            <a:off x="258763" y="4464050"/>
            <a:ext cx="153987" cy="142875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831" name="Oval 76"/>
          <p:cNvSpPr>
            <a:spLocks noChangeArrowheads="1"/>
          </p:cNvSpPr>
          <p:nvPr/>
        </p:nvSpPr>
        <p:spPr bwMode="auto">
          <a:xfrm>
            <a:off x="450850" y="3621088"/>
            <a:ext cx="153988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832" name="Oval 77"/>
          <p:cNvSpPr>
            <a:spLocks noChangeArrowheads="1"/>
          </p:cNvSpPr>
          <p:nvPr/>
        </p:nvSpPr>
        <p:spPr bwMode="auto">
          <a:xfrm>
            <a:off x="450850" y="3789363"/>
            <a:ext cx="153988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833" name="Oval 78"/>
          <p:cNvSpPr>
            <a:spLocks noChangeArrowheads="1"/>
          </p:cNvSpPr>
          <p:nvPr/>
        </p:nvSpPr>
        <p:spPr bwMode="auto">
          <a:xfrm>
            <a:off x="450850" y="3957638"/>
            <a:ext cx="153988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834" name="Oval 79"/>
          <p:cNvSpPr>
            <a:spLocks noChangeArrowheads="1"/>
          </p:cNvSpPr>
          <p:nvPr/>
        </p:nvSpPr>
        <p:spPr bwMode="auto">
          <a:xfrm>
            <a:off x="450850" y="4125913"/>
            <a:ext cx="153988" cy="142875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835" name="Oval 80"/>
          <p:cNvSpPr>
            <a:spLocks noChangeArrowheads="1"/>
          </p:cNvSpPr>
          <p:nvPr/>
        </p:nvSpPr>
        <p:spPr bwMode="auto">
          <a:xfrm>
            <a:off x="450850" y="4295775"/>
            <a:ext cx="153988" cy="141288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836" name="Oval 81" descr="Dark vertical"/>
          <p:cNvSpPr>
            <a:spLocks noChangeArrowheads="1"/>
          </p:cNvSpPr>
          <p:nvPr/>
        </p:nvSpPr>
        <p:spPr bwMode="auto">
          <a:xfrm>
            <a:off x="450850" y="4464050"/>
            <a:ext cx="153988" cy="142875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837" name="Oval 82"/>
          <p:cNvSpPr>
            <a:spLocks noChangeArrowheads="1"/>
          </p:cNvSpPr>
          <p:nvPr/>
        </p:nvSpPr>
        <p:spPr bwMode="auto">
          <a:xfrm>
            <a:off x="644525" y="3621088"/>
            <a:ext cx="153988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838" name="Oval 83"/>
          <p:cNvSpPr>
            <a:spLocks noChangeArrowheads="1"/>
          </p:cNvSpPr>
          <p:nvPr/>
        </p:nvSpPr>
        <p:spPr bwMode="auto">
          <a:xfrm>
            <a:off x="644525" y="3789363"/>
            <a:ext cx="153988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839" name="Oval 84"/>
          <p:cNvSpPr>
            <a:spLocks noChangeArrowheads="1"/>
          </p:cNvSpPr>
          <p:nvPr/>
        </p:nvSpPr>
        <p:spPr bwMode="auto">
          <a:xfrm>
            <a:off x="644525" y="3957638"/>
            <a:ext cx="153988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840" name="Oval 85"/>
          <p:cNvSpPr>
            <a:spLocks noChangeArrowheads="1"/>
          </p:cNvSpPr>
          <p:nvPr/>
        </p:nvSpPr>
        <p:spPr bwMode="auto">
          <a:xfrm>
            <a:off x="644525" y="4125913"/>
            <a:ext cx="153988" cy="142875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841" name="Oval 86"/>
          <p:cNvSpPr>
            <a:spLocks noChangeArrowheads="1"/>
          </p:cNvSpPr>
          <p:nvPr/>
        </p:nvSpPr>
        <p:spPr bwMode="auto">
          <a:xfrm>
            <a:off x="644525" y="4295775"/>
            <a:ext cx="153988" cy="141288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842" name="Oval 87" descr="Dark vertical"/>
          <p:cNvSpPr>
            <a:spLocks noChangeArrowheads="1"/>
          </p:cNvSpPr>
          <p:nvPr/>
        </p:nvSpPr>
        <p:spPr bwMode="auto">
          <a:xfrm>
            <a:off x="644525" y="4464050"/>
            <a:ext cx="153988" cy="142875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843" name="Oval 88"/>
          <p:cNvSpPr>
            <a:spLocks noChangeArrowheads="1"/>
          </p:cNvSpPr>
          <p:nvPr/>
        </p:nvSpPr>
        <p:spPr bwMode="auto">
          <a:xfrm>
            <a:off x="836613" y="3621088"/>
            <a:ext cx="153987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844" name="Oval 89"/>
          <p:cNvSpPr>
            <a:spLocks noChangeArrowheads="1"/>
          </p:cNvSpPr>
          <p:nvPr/>
        </p:nvSpPr>
        <p:spPr bwMode="auto">
          <a:xfrm>
            <a:off x="836613" y="3789363"/>
            <a:ext cx="153987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845" name="Oval 90"/>
          <p:cNvSpPr>
            <a:spLocks noChangeArrowheads="1"/>
          </p:cNvSpPr>
          <p:nvPr/>
        </p:nvSpPr>
        <p:spPr bwMode="auto">
          <a:xfrm>
            <a:off x="836613" y="3957638"/>
            <a:ext cx="153987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846" name="Oval 91"/>
          <p:cNvSpPr>
            <a:spLocks noChangeArrowheads="1"/>
          </p:cNvSpPr>
          <p:nvPr/>
        </p:nvSpPr>
        <p:spPr bwMode="auto">
          <a:xfrm>
            <a:off x="836613" y="4125913"/>
            <a:ext cx="153987" cy="142875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847" name="Oval 92"/>
          <p:cNvSpPr>
            <a:spLocks noChangeArrowheads="1"/>
          </p:cNvSpPr>
          <p:nvPr/>
        </p:nvSpPr>
        <p:spPr bwMode="auto">
          <a:xfrm>
            <a:off x="836613" y="4295775"/>
            <a:ext cx="153987" cy="141288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848" name="Oval 93" descr="Dark vertical"/>
          <p:cNvSpPr>
            <a:spLocks noChangeArrowheads="1"/>
          </p:cNvSpPr>
          <p:nvPr/>
        </p:nvSpPr>
        <p:spPr bwMode="auto">
          <a:xfrm>
            <a:off x="836613" y="4464050"/>
            <a:ext cx="153987" cy="142875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849" name="Oval 94"/>
          <p:cNvSpPr>
            <a:spLocks noChangeArrowheads="1"/>
          </p:cNvSpPr>
          <p:nvPr/>
        </p:nvSpPr>
        <p:spPr bwMode="auto">
          <a:xfrm>
            <a:off x="1028700" y="3621088"/>
            <a:ext cx="153988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850" name="Oval 95"/>
          <p:cNvSpPr>
            <a:spLocks noChangeArrowheads="1"/>
          </p:cNvSpPr>
          <p:nvPr/>
        </p:nvSpPr>
        <p:spPr bwMode="auto">
          <a:xfrm>
            <a:off x="1028700" y="3789363"/>
            <a:ext cx="153988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851" name="Oval 96"/>
          <p:cNvSpPr>
            <a:spLocks noChangeArrowheads="1"/>
          </p:cNvSpPr>
          <p:nvPr/>
        </p:nvSpPr>
        <p:spPr bwMode="auto">
          <a:xfrm>
            <a:off x="1028700" y="3957638"/>
            <a:ext cx="153988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852" name="Oval 97"/>
          <p:cNvSpPr>
            <a:spLocks noChangeArrowheads="1"/>
          </p:cNvSpPr>
          <p:nvPr/>
        </p:nvSpPr>
        <p:spPr bwMode="auto">
          <a:xfrm>
            <a:off x="1028700" y="4125913"/>
            <a:ext cx="153988" cy="142875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853" name="Oval 98"/>
          <p:cNvSpPr>
            <a:spLocks noChangeArrowheads="1"/>
          </p:cNvSpPr>
          <p:nvPr/>
        </p:nvSpPr>
        <p:spPr bwMode="auto">
          <a:xfrm>
            <a:off x="1028700" y="4295775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854" name="Oval 99"/>
          <p:cNvSpPr>
            <a:spLocks noChangeArrowheads="1"/>
          </p:cNvSpPr>
          <p:nvPr/>
        </p:nvSpPr>
        <p:spPr bwMode="auto">
          <a:xfrm>
            <a:off x="1028700" y="4464050"/>
            <a:ext cx="153988" cy="142875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855" name="Oval 100"/>
          <p:cNvSpPr>
            <a:spLocks noChangeArrowheads="1"/>
          </p:cNvSpPr>
          <p:nvPr/>
        </p:nvSpPr>
        <p:spPr bwMode="auto">
          <a:xfrm>
            <a:off x="1222375" y="3621088"/>
            <a:ext cx="153988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856" name="Oval 101"/>
          <p:cNvSpPr>
            <a:spLocks noChangeArrowheads="1"/>
          </p:cNvSpPr>
          <p:nvPr/>
        </p:nvSpPr>
        <p:spPr bwMode="auto">
          <a:xfrm>
            <a:off x="1222375" y="3789363"/>
            <a:ext cx="153988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857" name="Oval 102"/>
          <p:cNvSpPr>
            <a:spLocks noChangeArrowheads="1"/>
          </p:cNvSpPr>
          <p:nvPr/>
        </p:nvSpPr>
        <p:spPr bwMode="auto">
          <a:xfrm>
            <a:off x="1222375" y="3957638"/>
            <a:ext cx="153988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858" name="Oval 103" descr="Dark vertical"/>
          <p:cNvSpPr>
            <a:spLocks noChangeArrowheads="1"/>
          </p:cNvSpPr>
          <p:nvPr/>
        </p:nvSpPr>
        <p:spPr bwMode="auto">
          <a:xfrm>
            <a:off x="1222375" y="4125913"/>
            <a:ext cx="153988" cy="142875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859" name="Oval 104" descr="Dark vertical"/>
          <p:cNvSpPr>
            <a:spLocks noChangeArrowheads="1"/>
          </p:cNvSpPr>
          <p:nvPr/>
        </p:nvSpPr>
        <p:spPr bwMode="auto">
          <a:xfrm>
            <a:off x="1222375" y="4295775"/>
            <a:ext cx="153988" cy="141288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860" name="Oval 105" descr="Dark vertical"/>
          <p:cNvSpPr>
            <a:spLocks noChangeArrowheads="1"/>
          </p:cNvSpPr>
          <p:nvPr/>
        </p:nvSpPr>
        <p:spPr bwMode="auto">
          <a:xfrm>
            <a:off x="1222375" y="4464050"/>
            <a:ext cx="153988" cy="142875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861" name="Oval 106"/>
          <p:cNvSpPr>
            <a:spLocks noChangeArrowheads="1"/>
          </p:cNvSpPr>
          <p:nvPr/>
        </p:nvSpPr>
        <p:spPr bwMode="auto">
          <a:xfrm>
            <a:off x="1414463" y="3621088"/>
            <a:ext cx="153987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862" name="Oval 107"/>
          <p:cNvSpPr>
            <a:spLocks noChangeArrowheads="1"/>
          </p:cNvSpPr>
          <p:nvPr/>
        </p:nvSpPr>
        <p:spPr bwMode="auto">
          <a:xfrm>
            <a:off x="1414463" y="3789363"/>
            <a:ext cx="153987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863" name="Oval 108"/>
          <p:cNvSpPr>
            <a:spLocks noChangeArrowheads="1"/>
          </p:cNvSpPr>
          <p:nvPr/>
        </p:nvSpPr>
        <p:spPr bwMode="auto">
          <a:xfrm>
            <a:off x="1414463" y="3957638"/>
            <a:ext cx="153987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864" name="Oval 109"/>
          <p:cNvSpPr>
            <a:spLocks noChangeArrowheads="1"/>
          </p:cNvSpPr>
          <p:nvPr/>
        </p:nvSpPr>
        <p:spPr bwMode="auto">
          <a:xfrm>
            <a:off x="1414463" y="4125913"/>
            <a:ext cx="153987" cy="142875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865" name="Oval 110"/>
          <p:cNvSpPr>
            <a:spLocks noChangeArrowheads="1"/>
          </p:cNvSpPr>
          <p:nvPr/>
        </p:nvSpPr>
        <p:spPr bwMode="auto">
          <a:xfrm>
            <a:off x="1414463" y="4295775"/>
            <a:ext cx="153987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866" name="Oval 111" descr="Dark vertical"/>
          <p:cNvSpPr>
            <a:spLocks noChangeArrowheads="1"/>
          </p:cNvSpPr>
          <p:nvPr/>
        </p:nvSpPr>
        <p:spPr bwMode="auto">
          <a:xfrm>
            <a:off x="1414463" y="4464050"/>
            <a:ext cx="153987" cy="142875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867" name="Rectangle 112"/>
          <p:cNvSpPr>
            <a:spLocks noChangeArrowheads="1"/>
          </p:cNvSpPr>
          <p:nvPr/>
        </p:nvSpPr>
        <p:spPr bwMode="auto">
          <a:xfrm>
            <a:off x="228600" y="3581400"/>
            <a:ext cx="1371600" cy="1058863"/>
          </a:xfrm>
          <a:prstGeom prst="rect">
            <a:avLst/>
          </a:prstGeom>
          <a:noFill/>
          <a:ln w="19050">
            <a:solidFill>
              <a:srgbClr val="008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2868" name="Oval 113"/>
          <p:cNvSpPr>
            <a:spLocks noChangeArrowheads="1"/>
          </p:cNvSpPr>
          <p:nvPr/>
        </p:nvSpPr>
        <p:spPr bwMode="auto">
          <a:xfrm>
            <a:off x="712788" y="4876800"/>
            <a:ext cx="153987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869" name="Oval 114"/>
          <p:cNvSpPr>
            <a:spLocks noChangeArrowheads="1"/>
          </p:cNvSpPr>
          <p:nvPr/>
        </p:nvSpPr>
        <p:spPr bwMode="auto">
          <a:xfrm>
            <a:off x="712788" y="5045075"/>
            <a:ext cx="153987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870" name="Oval 115"/>
          <p:cNvSpPr>
            <a:spLocks noChangeArrowheads="1"/>
          </p:cNvSpPr>
          <p:nvPr/>
        </p:nvSpPr>
        <p:spPr bwMode="auto">
          <a:xfrm>
            <a:off x="712788" y="5213350"/>
            <a:ext cx="153987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871" name="Oval 116"/>
          <p:cNvSpPr>
            <a:spLocks noChangeArrowheads="1"/>
          </p:cNvSpPr>
          <p:nvPr/>
        </p:nvSpPr>
        <p:spPr bwMode="auto">
          <a:xfrm>
            <a:off x="712788" y="5381625"/>
            <a:ext cx="153987" cy="142875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872" name="Oval 117"/>
          <p:cNvSpPr>
            <a:spLocks noChangeArrowheads="1"/>
          </p:cNvSpPr>
          <p:nvPr/>
        </p:nvSpPr>
        <p:spPr bwMode="auto">
          <a:xfrm>
            <a:off x="712788" y="5551488"/>
            <a:ext cx="153987" cy="141287"/>
          </a:xfrm>
          <a:prstGeom prst="ellipse">
            <a:avLst/>
          </a:prstGeom>
          <a:pattFill prst="dkVert">
            <a:fgClr>
              <a:srgbClr val="C00000"/>
            </a:fgClr>
            <a:bgClr>
              <a:schemeClr val="bg1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873" name="Oval 118"/>
          <p:cNvSpPr>
            <a:spLocks noChangeArrowheads="1"/>
          </p:cNvSpPr>
          <p:nvPr/>
        </p:nvSpPr>
        <p:spPr bwMode="auto">
          <a:xfrm>
            <a:off x="712788" y="5719763"/>
            <a:ext cx="153987" cy="142875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874" name="Oval 119"/>
          <p:cNvSpPr>
            <a:spLocks noChangeArrowheads="1"/>
          </p:cNvSpPr>
          <p:nvPr/>
        </p:nvSpPr>
        <p:spPr bwMode="auto">
          <a:xfrm>
            <a:off x="904875" y="4876800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875" name="Oval 120"/>
          <p:cNvSpPr>
            <a:spLocks noChangeArrowheads="1"/>
          </p:cNvSpPr>
          <p:nvPr/>
        </p:nvSpPr>
        <p:spPr bwMode="auto">
          <a:xfrm>
            <a:off x="904875" y="5045075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876" name="Oval 121"/>
          <p:cNvSpPr>
            <a:spLocks noChangeArrowheads="1"/>
          </p:cNvSpPr>
          <p:nvPr/>
        </p:nvSpPr>
        <p:spPr bwMode="auto">
          <a:xfrm>
            <a:off x="904875" y="5213350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877" name="Oval 122" descr="50%"/>
          <p:cNvSpPr>
            <a:spLocks noChangeArrowheads="1"/>
          </p:cNvSpPr>
          <p:nvPr/>
        </p:nvSpPr>
        <p:spPr bwMode="auto">
          <a:xfrm>
            <a:off x="904875" y="5381625"/>
            <a:ext cx="153988" cy="142875"/>
          </a:xfrm>
          <a:prstGeom prst="ellipse">
            <a:avLst/>
          </a:prstGeom>
          <a:solidFill>
            <a:srgbClr val="FF9900"/>
          </a:solidFill>
          <a:ln w="19050">
            <a:solidFill>
              <a:srgbClr val="FF9900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878" name="Oval 123"/>
          <p:cNvSpPr>
            <a:spLocks noChangeArrowheads="1"/>
          </p:cNvSpPr>
          <p:nvPr/>
        </p:nvSpPr>
        <p:spPr bwMode="auto">
          <a:xfrm>
            <a:off x="904875" y="5551488"/>
            <a:ext cx="153988" cy="141287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879" name="Oval 124" descr="Dark vertical"/>
          <p:cNvSpPr>
            <a:spLocks noChangeArrowheads="1"/>
          </p:cNvSpPr>
          <p:nvPr/>
        </p:nvSpPr>
        <p:spPr bwMode="auto">
          <a:xfrm>
            <a:off x="904875" y="5719763"/>
            <a:ext cx="153988" cy="142875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880" name="Oval 125"/>
          <p:cNvSpPr>
            <a:spLocks noChangeArrowheads="1"/>
          </p:cNvSpPr>
          <p:nvPr/>
        </p:nvSpPr>
        <p:spPr bwMode="auto">
          <a:xfrm>
            <a:off x="1098550" y="4876800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881" name="Oval 126"/>
          <p:cNvSpPr>
            <a:spLocks noChangeArrowheads="1"/>
          </p:cNvSpPr>
          <p:nvPr/>
        </p:nvSpPr>
        <p:spPr bwMode="auto">
          <a:xfrm>
            <a:off x="1098550" y="5045075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882" name="Oval 127"/>
          <p:cNvSpPr>
            <a:spLocks noChangeArrowheads="1"/>
          </p:cNvSpPr>
          <p:nvPr/>
        </p:nvSpPr>
        <p:spPr bwMode="auto">
          <a:xfrm>
            <a:off x="1098550" y="5213350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883" name="Oval 128"/>
          <p:cNvSpPr>
            <a:spLocks noChangeArrowheads="1"/>
          </p:cNvSpPr>
          <p:nvPr/>
        </p:nvSpPr>
        <p:spPr bwMode="auto">
          <a:xfrm>
            <a:off x="1098550" y="5381625"/>
            <a:ext cx="153988" cy="142875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884" name="Oval 129"/>
          <p:cNvSpPr>
            <a:spLocks noChangeArrowheads="1"/>
          </p:cNvSpPr>
          <p:nvPr/>
        </p:nvSpPr>
        <p:spPr bwMode="auto">
          <a:xfrm>
            <a:off x="1098550" y="5551488"/>
            <a:ext cx="153988" cy="141287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885" name="Oval 130" descr="Dark vertical"/>
          <p:cNvSpPr>
            <a:spLocks noChangeArrowheads="1"/>
          </p:cNvSpPr>
          <p:nvPr/>
        </p:nvSpPr>
        <p:spPr bwMode="auto">
          <a:xfrm>
            <a:off x="1098550" y="5719763"/>
            <a:ext cx="153988" cy="142875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886" name="Oval 131"/>
          <p:cNvSpPr>
            <a:spLocks noChangeArrowheads="1"/>
          </p:cNvSpPr>
          <p:nvPr/>
        </p:nvSpPr>
        <p:spPr bwMode="auto">
          <a:xfrm>
            <a:off x="1290638" y="4876800"/>
            <a:ext cx="153987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887" name="Oval 132"/>
          <p:cNvSpPr>
            <a:spLocks noChangeArrowheads="1"/>
          </p:cNvSpPr>
          <p:nvPr/>
        </p:nvSpPr>
        <p:spPr bwMode="auto">
          <a:xfrm>
            <a:off x="1290638" y="5045075"/>
            <a:ext cx="153987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888" name="Oval 133"/>
          <p:cNvSpPr>
            <a:spLocks noChangeArrowheads="1"/>
          </p:cNvSpPr>
          <p:nvPr/>
        </p:nvSpPr>
        <p:spPr bwMode="auto">
          <a:xfrm>
            <a:off x="1290638" y="5213350"/>
            <a:ext cx="153987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889" name="Oval 134"/>
          <p:cNvSpPr>
            <a:spLocks noChangeArrowheads="1"/>
          </p:cNvSpPr>
          <p:nvPr/>
        </p:nvSpPr>
        <p:spPr bwMode="auto">
          <a:xfrm>
            <a:off x="1290638" y="5381625"/>
            <a:ext cx="153987" cy="142875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890" name="Oval 135"/>
          <p:cNvSpPr>
            <a:spLocks noChangeArrowheads="1"/>
          </p:cNvSpPr>
          <p:nvPr/>
        </p:nvSpPr>
        <p:spPr bwMode="auto">
          <a:xfrm>
            <a:off x="1290638" y="5551488"/>
            <a:ext cx="153987" cy="141287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891" name="Oval 136" descr="Dark vertical"/>
          <p:cNvSpPr>
            <a:spLocks noChangeArrowheads="1"/>
          </p:cNvSpPr>
          <p:nvPr/>
        </p:nvSpPr>
        <p:spPr bwMode="auto">
          <a:xfrm>
            <a:off x="1290638" y="5719763"/>
            <a:ext cx="153987" cy="142875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892" name="Oval 137"/>
          <p:cNvSpPr>
            <a:spLocks noChangeArrowheads="1"/>
          </p:cNvSpPr>
          <p:nvPr/>
        </p:nvSpPr>
        <p:spPr bwMode="auto">
          <a:xfrm>
            <a:off x="1482725" y="4876800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893" name="Oval 138"/>
          <p:cNvSpPr>
            <a:spLocks noChangeArrowheads="1"/>
          </p:cNvSpPr>
          <p:nvPr/>
        </p:nvSpPr>
        <p:spPr bwMode="auto">
          <a:xfrm>
            <a:off x="1482725" y="5045075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894" name="Oval 139"/>
          <p:cNvSpPr>
            <a:spLocks noChangeArrowheads="1"/>
          </p:cNvSpPr>
          <p:nvPr/>
        </p:nvSpPr>
        <p:spPr bwMode="auto">
          <a:xfrm>
            <a:off x="1482725" y="5213350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895" name="Oval 140"/>
          <p:cNvSpPr>
            <a:spLocks noChangeArrowheads="1"/>
          </p:cNvSpPr>
          <p:nvPr/>
        </p:nvSpPr>
        <p:spPr bwMode="auto">
          <a:xfrm>
            <a:off x="1482725" y="5381625"/>
            <a:ext cx="153988" cy="142875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896" name="Oval 141"/>
          <p:cNvSpPr>
            <a:spLocks noChangeArrowheads="1"/>
          </p:cNvSpPr>
          <p:nvPr/>
        </p:nvSpPr>
        <p:spPr bwMode="auto">
          <a:xfrm>
            <a:off x="1482725" y="5551488"/>
            <a:ext cx="153988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897" name="Oval 142"/>
          <p:cNvSpPr>
            <a:spLocks noChangeArrowheads="1"/>
          </p:cNvSpPr>
          <p:nvPr/>
        </p:nvSpPr>
        <p:spPr bwMode="auto">
          <a:xfrm>
            <a:off x="1482725" y="5719763"/>
            <a:ext cx="153988" cy="142875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898" name="Oval 143"/>
          <p:cNvSpPr>
            <a:spLocks noChangeArrowheads="1"/>
          </p:cNvSpPr>
          <p:nvPr/>
        </p:nvSpPr>
        <p:spPr bwMode="auto">
          <a:xfrm>
            <a:off x="1676400" y="4876800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899" name="Oval 144"/>
          <p:cNvSpPr>
            <a:spLocks noChangeArrowheads="1"/>
          </p:cNvSpPr>
          <p:nvPr/>
        </p:nvSpPr>
        <p:spPr bwMode="auto">
          <a:xfrm>
            <a:off x="1676400" y="5045075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900" name="Oval 145"/>
          <p:cNvSpPr>
            <a:spLocks noChangeArrowheads="1"/>
          </p:cNvSpPr>
          <p:nvPr/>
        </p:nvSpPr>
        <p:spPr bwMode="auto">
          <a:xfrm>
            <a:off x="1676400" y="5213350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901" name="Oval 146" descr="Dark vertical"/>
          <p:cNvSpPr>
            <a:spLocks noChangeArrowheads="1"/>
          </p:cNvSpPr>
          <p:nvPr/>
        </p:nvSpPr>
        <p:spPr bwMode="auto">
          <a:xfrm>
            <a:off x="1676400" y="5381625"/>
            <a:ext cx="153988" cy="142875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902" name="Oval 147" descr="Dark vertical"/>
          <p:cNvSpPr>
            <a:spLocks noChangeArrowheads="1"/>
          </p:cNvSpPr>
          <p:nvPr/>
        </p:nvSpPr>
        <p:spPr bwMode="auto">
          <a:xfrm>
            <a:off x="1676400" y="5551488"/>
            <a:ext cx="153988" cy="141287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903" name="Oval 148" descr="Dark vertical"/>
          <p:cNvSpPr>
            <a:spLocks noChangeArrowheads="1"/>
          </p:cNvSpPr>
          <p:nvPr/>
        </p:nvSpPr>
        <p:spPr bwMode="auto">
          <a:xfrm>
            <a:off x="1676400" y="5719763"/>
            <a:ext cx="153988" cy="142875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904" name="Oval 149"/>
          <p:cNvSpPr>
            <a:spLocks noChangeArrowheads="1"/>
          </p:cNvSpPr>
          <p:nvPr/>
        </p:nvSpPr>
        <p:spPr bwMode="auto">
          <a:xfrm>
            <a:off x="1868488" y="4876800"/>
            <a:ext cx="153987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905" name="Oval 150"/>
          <p:cNvSpPr>
            <a:spLocks noChangeArrowheads="1"/>
          </p:cNvSpPr>
          <p:nvPr/>
        </p:nvSpPr>
        <p:spPr bwMode="auto">
          <a:xfrm>
            <a:off x="1868488" y="5045075"/>
            <a:ext cx="153987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906" name="Oval 151"/>
          <p:cNvSpPr>
            <a:spLocks noChangeArrowheads="1"/>
          </p:cNvSpPr>
          <p:nvPr/>
        </p:nvSpPr>
        <p:spPr bwMode="auto">
          <a:xfrm>
            <a:off x="1868488" y="5213350"/>
            <a:ext cx="153987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907" name="Oval 152"/>
          <p:cNvSpPr>
            <a:spLocks noChangeArrowheads="1"/>
          </p:cNvSpPr>
          <p:nvPr/>
        </p:nvSpPr>
        <p:spPr bwMode="auto">
          <a:xfrm>
            <a:off x="1868488" y="5381625"/>
            <a:ext cx="153987" cy="142875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908" name="Oval 153"/>
          <p:cNvSpPr>
            <a:spLocks noChangeArrowheads="1"/>
          </p:cNvSpPr>
          <p:nvPr/>
        </p:nvSpPr>
        <p:spPr bwMode="auto">
          <a:xfrm>
            <a:off x="1868488" y="5551488"/>
            <a:ext cx="153987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909" name="Oval 154" descr="Dark vertical"/>
          <p:cNvSpPr>
            <a:spLocks noChangeArrowheads="1"/>
          </p:cNvSpPr>
          <p:nvPr/>
        </p:nvSpPr>
        <p:spPr bwMode="auto">
          <a:xfrm>
            <a:off x="1868488" y="5719763"/>
            <a:ext cx="153987" cy="142875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910" name="Rectangle 155"/>
          <p:cNvSpPr>
            <a:spLocks noChangeArrowheads="1"/>
          </p:cNvSpPr>
          <p:nvPr/>
        </p:nvSpPr>
        <p:spPr bwMode="auto">
          <a:xfrm>
            <a:off x="682625" y="4837113"/>
            <a:ext cx="1371600" cy="1058862"/>
          </a:xfrm>
          <a:prstGeom prst="rect">
            <a:avLst/>
          </a:prstGeom>
          <a:noFill/>
          <a:ln w="19050">
            <a:solidFill>
              <a:srgbClr val="008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2911" name="Oval 156"/>
          <p:cNvSpPr>
            <a:spLocks noChangeArrowheads="1"/>
          </p:cNvSpPr>
          <p:nvPr/>
        </p:nvSpPr>
        <p:spPr bwMode="auto">
          <a:xfrm>
            <a:off x="2243138" y="5165725"/>
            <a:ext cx="153987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912" name="Oval 157"/>
          <p:cNvSpPr>
            <a:spLocks noChangeArrowheads="1"/>
          </p:cNvSpPr>
          <p:nvPr/>
        </p:nvSpPr>
        <p:spPr bwMode="auto">
          <a:xfrm>
            <a:off x="2243138" y="5334000"/>
            <a:ext cx="153987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913" name="Oval 158"/>
          <p:cNvSpPr>
            <a:spLocks noChangeArrowheads="1"/>
          </p:cNvSpPr>
          <p:nvPr/>
        </p:nvSpPr>
        <p:spPr bwMode="auto">
          <a:xfrm>
            <a:off x="2243138" y="5502275"/>
            <a:ext cx="153987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914" name="Oval 159"/>
          <p:cNvSpPr>
            <a:spLocks noChangeArrowheads="1"/>
          </p:cNvSpPr>
          <p:nvPr/>
        </p:nvSpPr>
        <p:spPr bwMode="auto">
          <a:xfrm>
            <a:off x="2243138" y="5670550"/>
            <a:ext cx="153987" cy="142875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915" name="Oval 160"/>
          <p:cNvSpPr>
            <a:spLocks noChangeArrowheads="1"/>
          </p:cNvSpPr>
          <p:nvPr/>
        </p:nvSpPr>
        <p:spPr bwMode="auto">
          <a:xfrm>
            <a:off x="2243138" y="5840413"/>
            <a:ext cx="153987" cy="141287"/>
          </a:xfrm>
          <a:prstGeom prst="ellipse">
            <a:avLst/>
          </a:prstGeom>
          <a:pattFill prst="dkVert">
            <a:fgClr>
              <a:srgbClr val="C00000"/>
            </a:fgClr>
            <a:bgClr>
              <a:schemeClr val="bg1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916" name="Oval 161"/>
          <p:cNvSpPr>
            <a:spLocks noChangeArrowheads="1"/>
          </p:cNvSpPr>
          <p:nvPr/>
        </p:nvSpPr>
        <p:spPr bwMode="auto">
          <a:xfrm>
            <a:off x="2243138" y="6008688"/>
            <a:ext cx="153987" cy="142875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917" name="Oval 162"/>
          <p:cNvSpPr>
            <a:spLocks noChangeArrowheads="1"/>
          </p:cNvSpPr>
          <p:nvPr/>
        </p:nvSpPr>
        <p:spPr bwMode="auto">
          <a:xfrm>
            <a:off x="2435225" y="5165725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918" name="Oval 163"/>
          <p:cNvSpPr>
            <a:spLocks noChangeArrowheads="1"/>
          </p:cNvSpPr>
          <p:nvPr/>
        </p:nvSpPr>
        <p:spPr bwMode="auto">
          <a:xfrm>
            <a:off x="2435225" y="5334000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919" name="Oval 164"/>
          <p:cNvSpPr>
            <a:spLocks noChangeArrowheads="1"/>
          </p:cNvSpPr>
          <p:nvPr/>
        </p:nvSpPr>
        <p:spPr bwMode="auto">
          <a:xfrm>
            <a:off x="2435225" y="5502275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920" name="Oval 165"/>
          <p:cNvSpPr>
            <a:spLocks noChangeArrowheads="1"/>
          </p:cNvSpPr>
          <p:nvPr/>
        </p:nvSpPr>
        <p:spPr bwMode="auto">
          <a:xfrm>
            <a:off x="2435225" y="5670550"/>
            <a:ext cx="153988" cy="142875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921" name="Oval 166"/>
          <p:cNvSpPr>
            <a:spLocks noChangeArrowheads="1"/>
          </p:cNvSpPr>
          <p:nvPr/>
        </p:nvSpPr>
        <p:spPr bwMode="auto">
          <a:xfrm>
            <a:off x="2435225" y="5840413"/>
            <a:ext cx="153988" cy="141287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922" name="Oval 167" descr="Dark vertical"/>
          <p:cNvSpPr>
            <a:spLocks noChangeArrowheads="1"/>
          </p:cNvSpPr>
          <p:nvPr/>
        </p:nvSpPr>
        <p:spPr bwMode="auto">
          <a:xfrm>
            <a:off x="2435225" y="6008688"/>
            <a:ext cx="153988" cy="142875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923" name="Oval 168"/>
          <p:cNvSpPr>
            <a:spLocks noChangeArrowheads="1"/>
          </p:cNvSpPr>
          <p:nvPr/>
        </p:nvSpPr>
        <p:spPr bwMode="auto">
          <a:xfrm>
            <a:off x="2628900" y="5165725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924" name="Oval 169"/>
          <p:cNvSpPr>
            <a:spLocks noChangeArrowheads="1"/>
          </p:cNvSpPr>
          <p:nvPr/>
        </p:nvSpPr>
        <p:spPr bwMode="auto">
          <a:xfrm>
            <a:off x="2628900" y="5334000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925" name="Oval 170"/>
          <p:cNvSpPr>
            <a:spLocks noChangeArrowheads="1"/>
          </p:cNvSpPr>
          <p:nvPr/>
        </p:nvSpPr>
        <p:spPr bwMode="auto">
          <a:xfrm>
            <a:off x="2628900" y="5502275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926" name="Oval 171" descr="50%"/>
          <p:cNvSpPr>
            <a:spLocks noChangeArrowheads="1"/>
          </p:cNvSpPr>
          <p:nvPr/>
        </p:nvSpPr>
        <p:spPr bwMode="auto">
          <a:xfrm>
            <a:off x="2628900" y="5670550"/>
            <a:ext cx="153988" cy="142875"/>
          </a:xfrm>
          <a:prstGeom prst="ellipse">
            <a:avLst/>
          </a:prstGeom>
          <a:solidFill>
            <a:srgbClr val="FF9900"/>
          </a:solidFill>
          <a:ln w="19050">
            <a:solidFill>
              <a:srgbClr val="FF9900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927" name="Oval 172"/>
          <p:cNvSpPr>
            <a:spLocks noChangeArrowheads="1"/>
          </p:cNvSpPr>
          <p:nvPr/>
        </p:nvSpPr>
        <p:spPr bwMode="auto">
          <a:xfrm>
            <a:off x="2628900" y="5840413"/>
            <a:ext cx="153988" cy="141287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928" name="Oval 173" descr="Dark vertical"/>
          <p:cNvSpPr>
            <a:spLocks noChangeArrowheads="1"/>
          </p:cNvSpPr>
          <p:nvPr/>
        </p:nvSpPr>
        <p:spPr bwMode="auto">
          <a:xfrm>
            <a:off x="2628900" y="6008688"/>
            <a:ext cx="153988" cy="142875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929" name="Oval 174"/>
          <p:cNvSpPr>
            <a:spLocks noChangeArrowheads="1"/>
          </p:cNvSpPr>
          <p:nvPr/>
        </p:nvSpPr>
        <p:spPr bwMode="auto">
          <a:xfrm>
            <a:off x="2820988" y="5165725"/>
            <a:ext cx="153987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930" name="Oval 175"/>
          <p:cNvSpPr>
            <a:spLocks noChangeArrowheads="1"/>
          </p:cNvSpPr>
          <p:nvPr/>
        </p:nvSpPr>
        <p:spPr bwMode="auto">
          <a:xfrm>
            <a:off x="2820988" y="5334000"/>
            <a:ext cx="153987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931" name="Oval 176"/>
          <p:cNvSpPr>
            <a:spLocks noChangeArrowheads="1"/>
          </p:cNvSpPr>
          <p:nvPr/>
        </p:nvSpPr>
        <p:spPr bwMode="auto">
          <a:xfrm>
            <a:off x="2820988" y="5502275"/>
            <a:ext cx="153987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932" name="Oval 177"/>
          <p:cNvSpPr>
            <a:spLocks noChangeArrowheads="1"/>
          </p:cNvSpPr>
          <p:nvPr/>
        </p:nvSpPr>
        <p:spPr bwMode="auto">
          <a:xfrm>
            <a:off x="2820988" y="5670550"/>
            <a:ext cx="153987" cy="142875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933" name="Oval 178"/>
          <p:cNvSpPr>
            <a:spLocks noChangeArrowheads="1"/>
          </p:cNvSpPr>
          <p:nvPr/>
        </p:nvSpPr>
        <p:spPr bwMode="auto">
          <a:xfrm>
            <a:off x="2820988" y="5840413"/>
            <a:ext cx="153987" cy="141287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934" name="Oval 179" descr="Dark vertical"/>
          <p:cNvSpPr>
            <a:spLocks noChangeArrowheads="1"/>
          </p:cNvSpPr>
          <p:nvPr/>
        </p:nvSpPr>
        <p:spPr bwMode="auto">
          <a:xfrm>
            <a:off x="2820988" y="6008688"/>
            <a:ext cx="153987" cy="142875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935" name="Oval 180"/>
          <p:cNvSpPr>
            <a:spLocks noChangeArrowheads="1"/>
          </p:cNvSpPr>
          <p:nvPr/>
        </p:nvSpPr>
        <p:spPr bwMode="auto">
          <a:xfrm>
            <a:off x="3013075" y="5165725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936" name="Oval 181"/>
          <p:cNvSpPr>
            <a:spLocks noChangeArrowheads="1"/>
          </p:cNvSpPr>
          <p:nvPr/>
        </p:nvSpPr>
        <p:spPr bwMode="auto">
          <a:xfrm>
            <a:off x="3013075" y="5334000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937" name="Oval 182"/>
          <p:cNvSpPr>
            <a:spLocks noChangeArrowheads="1"/>
          </p:cNvSpPr>
          <p:nvPr/>
        </p:nvSpPr>
        <p:spPr bwMode="auto">
          <a:xfrm>
            <a:off x="3013075" y="5502275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938" name="Oval 183"/>
          <p:cNvSpPr>
            <a:spLocks noChangeArrowheads="1"/>
          </p:cNvSpPr>
          <p:nvPr/>
        </p:nvSpPr>
        <p:spPr bwMode="auto">
          <a:xfrm>
            <a:off x="3013075" y="5670550"/>
            <a:ext cx="153988" cy="142875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939" name="Oval 184"/>
          <p:cNvSpPr>
            <a:spLocks noChangeArrowheads="1"/>
          </p:cNvSpPr>
          <p:nvPr/>
        </p:nvSpPr>
        <p:spPr bwMode="auto">
          <a:xfrm>
            <a:off x="3013075" y="5840413"/>
            <a:ext cx="153988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940" name="Oval 185"/>
          <p:cNvSpPr>
            <a:spLocks noChangeArrowheads="1"/>
          </p:cNvSpPr>
          <p:nvPr/>
        </p:nvSpPr>
        <p:spPr bwMode="auto">
          <a:xfrm>
            <a:off x="3013075" y="6008688"/>
            <a:ext cx="153988" cy="142875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941" name="Oval 186"/>
          <p:cNvSpPr>
            <a:spLocks noChangeArrowheads="1"/>
          </p:cNvSpPr>
          <p:nvPr/>
        </p:nvSpPr>
        <p:spPr bwMode="auto">
          <a:xfrm>
            <a:off x="3206750" y="5165725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942" name="Oval 187"/>
          <p:cNvSpPr>
            <a:spLocks noChangeArrowheads="1"/>
          </p:cNvSpPr>
          <p:nvPr/>
        </p:nvSpPr>
        <p:spPr bwMode="auto">
          <a:xfrm>
            <a:off x="3206750" y="5334000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943" name="Oval 188"/>
          <p:cNvSpPr>
            <a:spLocks noChangeArrowheads="1"/>
          </p:cNvSpPr>
          <p:nvPr/>
        </p:nvSpPr>
        <p:spPr bwMode="auto">
          <a:xfrm>
            <a:off x="3206750" y="5502275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944" name="Oval 189" descr="Dark vertical"/>
          <p:cNvSpPr>
            <a:spLocks noChangeArrowheads="1"/>
          </p:cNvSpPr>
          <p:nvPr/>
        </p:nvSpPr>
        <p:spPr bwMode="auto">
          <a:xfrm>
            <a:off x="3206750" y="5670550"/>
            <a:ext cx="153988" cy="142875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945" name="Oval 190" descr="Dark vertical"/>
          <p:cNvSpPr>
            <a:spLocks noChangeArrowheads="1"/>
          </p:cNvSpPr>
          <p:nvPr/>
        </p:nvSpPr>
        <p:spPr bwMode="auto">
          <a:xfrm>
            <a:off x="3206750" y="5840413"/>
            <a:ext cx="153988" cy="141287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946" name="Oval 191" descr="Dark vertical"/>
          <p:cNvSpPr>
            <a:spLocks noChangeArrowheads="1"/>
          </p:cNvSpPr>
          <p:nvPr/>
        </p:nvSpPr>
        <p:spPr bwMode="auto">
          <a:xfrm>
            <a:off x="3206750" y="6008688"/>
            <a:ext cx="153988" cy="142875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947" name="Oval 192"/>
          <p:cNvSpPr>
            <a:spLocks noChangeArrowheads="1"/>
          </p:cNvSpPr>
          <p:nvPr/>
        </p:nvSpPr>
        <p:spPr bwMode="auto">
          <a:xfrm>
            <a:off x="3398838" y="5165725"/>
            <a:ext cx="153987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948" name="Oval 193"/>
          <p:cNvSpPr>
            <a:spLocks noChangeArrowheads="1"/>
          </p:cNvSpPr>
          <p:nvPr/>
        </p:nvSpPr>
        <p:spPr bwMode="auto">
          <a:xfrm>
            <a:off x="3398838" y="5334000"/>
            <a:ext cx="153987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949" name="Oval 194"/>
          <p:cNvSpPr>
            <a:spLocks noChangeArrowheads="1"/>
          </p:cNvSpPr>
          <p:nvPr/>
        </p:nvSpPr>
        <p:spPr bwMode="auto">
          <a:xfrm>
            <a:off x="3398838" y="5502275"/>
            <a:ext cx="153987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950" name="Oval 195"/>
          <p:cNvSpPr>
            <a:spLocks noChangeArrowheads="1"/>
          </p:cNvSpPr>
          <p:nvPr/>
        </p:nvSpPr>
        <p:spPr bwMode="auto">
          <a:xfrm>
            <a:off x="3398838" y="5670550"/>
            <a:ext cx="153987" cy="142875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951" name="Oval 196"/>
          <p:cNvSpPr>
            <a:spLocks noChangeArrowheads="1"/>
          </p:cNvSpPr>
          <p:nvPr/>
        </p:nvSpPr>
        <p:spPr bwMode="auto">
          <a:xfrm>
            <a:off x="3398838" y="5840413"/>
            <a:ext cx="153987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952" name="Oval 197" descr="Dark vertical"/>
          <p:cNvSpPr>
            <a:spLocks noChangeArrowheads="1"/>
          </p:cNvSpPr>
          <p:nvPr/>
        </p:nvSpPr>
        <p:spPr bwMode="auto">
          <a:xfrm>
            <a:off x="3398838" y="6008688"/>
            <a:ext cx="153987" cy="142875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953" name="Rectangle 198"/>
          <p:cNvSpPr>
            <a:spLocks noChangeArrowheads="1"/>
          </p:cNvSpPr>
          <p:nvPr/>
        </p:nvSpPr>
        <p:spPr bwMode="auto">
          <a:xfrm>
            <a:off x="2212975" y="5126038"/>
            <a:ext cx="1371600" cy="1058862"/>
          </a:xfrm>
          <a:prstGeom prst="rect">
            <a:avLst/>
          </a:prstGeom>
          <a:noFill/>
          <a:ln w="19050">
            <a:solidFill>
              <a:srgbClr val="008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2954" name="Oval 199"/>
          <p:cNvSpPr>
            <a:spLocks noChangeArrowheads="1"/>
          </p:cNvSpPr>
          <p:nvPr/>
        </p:nvSpPr>
        <p:spPr bwMode="auto">
          <a:xfrm>
            <a:off x="3843338" y="5165725"/>
            <a:ext cx="153987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955" name="Oval 200"/>
          <p:cNvSpPr>
            <a:spLocks noChangeArrowheads="1"/>
          </p:cNvSpPr>
          <p:nvPr/>
        </p:nvSpPr>
        <p:spPr bwMode="auto">
          <a:xfrm>
            <a:off x="3843338" y="5334000"/>
            <a:ext cx="153987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956" name="Oval 201"/>
          <p:cNvSpPr>
            <a:spLocks noChangeArrowheads="1"/>
          </p:cNvSpPr>
          <p:nvPr/>
        </p:nvSpPr>
        <p:spPr bwMode="auto">
          <a:xfrm>
            <a:off x="3843338" y="5502275"/>
            <a:ext cx="153987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957" name="Oval 202"/>
          <p:cNvSpPr>
            <a:spLocks noChangeArrowheads="1"/>
          </p:cNvSpPr>
          <p:nvPr/>
        </p:nvSpPr>
        <p:spPr bwMode="auto">
          <a:xfrm>
            <a:off x="3843338" y="5670550"/>
            <a:ext cx="153987" cy="142875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958" name="Oval 203"/>
          <p:cNvSpPr>
            <a:spLocks noChangeArrowheads="1"/>
          </p:cNvSpPr>
          <p:nvPr/>
        </p:nvSpPr>
        <p:spPr bwMode="auto">
          <a:xfrm>
            <a:off x="3843338" y="5840413"/>
            <a:ext cx="153987" cy="141287"/>
          </a:xfrm>
          <a:prstGeom prst="ellipse">
            <a:avLst/>
          </a:prstGeom>
          <a:pattFill prst="dkVert">
            <a:fgClr>
              <a:srgbClr val="C00000"/>
            </a:fgClr>
            <a:bgClr>
              <a:schemeClr val="bg1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959" name="Oval 204"/>
          <p:cNvSpPr>
            <a:spLocks noChangeArrowheads="1"/>
          </p:cNvSpPr>
          <p:nvPr/>
        </p:nvSpPr>
        <p:spPr bwMode="auto">
          <a:xfrm>
            <a:off x="3843338" y="6008688"/>
            <a:ext cx="153987" cy="142875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960" name="Oval 205"/>
          <p:cNvSpPr>
            <a:spLocks noChangeArrowheads="1"/>
          </p:cNvSpPr>
          <p:nvPr/>
        </p:nvSpPr>
        <p:spPr bwMode="auto">
          <a:xfrm>
            <a:off x="4035425" y="5165725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961" name="Oval 206"/>
          <p:cNvSpPr>
            <a:spLocks noChangeArrowheads="1"/>
          </p:cNvSpPr>
          <p:nvPr/>
        </p:nvSpPr>
        <p:spPr bwMode="auto">
          <a:xfrm>
            <a:off x="4035425" y="5334000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962" name="Oval 207"/>
          <p:cNvSpPr>
            <a:spLocks noChangeArrowheads="1"/>
          </p:cNvSpPr>
          <p:nvPr/>
        </p:nvSpPr>
        <p:spPr bwMode="auto">
          <a:xfrm>
            <a:off x="4035425" y="5502275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963" name="Oval 208"/>
          <p:cNvSpPr>
            <a:spLocks noChangeArrowheads="1"/>
          </p:cNvSpPr>
          <p:nvPr/>
        </p:nvSpPr>
        <p:spPr bwMode="auto">
          <a:xfrm>
            <a:off x="4035425" y="5670550"/>
            <a:ext cx="153988" cy="142875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964" name="Oval 209"/>
          <p:cNvSpPr>
            <a:spLocks noChangeArrowheads="1"/>
          </p:cNvSpPr>
          <p:nvPr/>
        </p:nvSpPr>
        <p:spPr bwMode="auto">
          <a:xfrm>
            <a:off x="4035425" y="5840413"/>
            <a:ext cx="153988" cy="141287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965" name="Oval 210" descr="Dark vertical"/>
          <p:cNvSpPr>
            <a:spLocks noChangeArrowheads="1"/>
          </p:cNvSpPr>
          <p:nvPr/>
        </p:nvSpPr>
        <p:spPr bwMode="auto">
          <a:xfrm>
            <a:off x="4035425" y="6008688"/>
            <a:ext cx="153988" cy="142875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966" name="Oval 211"/>
          <p:cNvSpPr>
            <a:spLocks noChangeArrowheads="1"/>
          </p:cNvSpPr>
          <p:nvPr/>
        </p:nvSpPr>
        <p:spPr bwMode="auto">
          <a:xfrm>
            <a:off x="4229100" y="5165725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967" name="Oval 212"/>
          <p:cNvSpPr>
            <a:spLocks noChangeArrowheads="1"/>
          </p:cNvSpPr>
          <p:nvPr/>
        </p:nvSpPr>
        <p:spPr bwMode="auto">
          <a:xfrm>
            <a:off x="4229100" y="5334000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968" name="Oval 213"/>
          <p:cNvSpPr>
            <a:spLocks noChangeArrowheads="1"/>
          </p:cNvSpPr>
          <p:nvPr/>
        </p:nvSpPr>
        <p:spPr bwMode="auto">
          <a:xfrm>
            <a:off x="4229100" y="5502275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969" name="Oval 214"/>
          <p:cNvSpPr>
            <a:spLocks noChangeArrowheads="1"/>
          </p:cNvSpPr>
          <p:nvPr/>
        </p:nvSpPr>
        <p:spPr bwMode="auto">
          <a:xfrm>
            <a:off x="4229100" y="5670550"/>
            <a:ext cx="153988" cy="142875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970" name="Oval 215"/>
          <p:cNvSpPr>
            <a:spLocks noChangeArrowheads="1"/>
          </p:cNvSpPr>
          <p:nvPr/>
        </p:nvSpPr>
        <p:spPr bwMode="auto">
          <a:xfrm>
            <a:off x="4229100" y="5840413"/>
            <a:ext cx="153988" cy="141287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971" name="Oval 216" descr="Dark vertical"/>
          <p:cNvSpPr>
            <a:spLocks noChangeArrowheads="1"/>
          </p:cNvSpPr>
          <p:nvPr/>
        </p:nvSpPr>
        <p:spPr bwMode="auto">
          <a:xfrm>
            <a:off x="4229100" y="6008688"/>
            <a:ext cx="153988" cy="142875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972" name="Oval 217"/>
          <p:cNvSpPr>
            <a:spLocks noChangeArrowheads="1"/>
          </p:cNvSpPr>
          <p:nvPr/>
        </p:nvSpPr>
        <p:spPr bwMode="auto">
          <a:xfrm>
            <a:off x="4421188" y="5165725"/>
            <a:ext cx="153987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973" name="Oval 218" descr="50%"/>
          <p:cNvSpPr>
            <a:spLocks noChangeArrowheads="1"/>
          </p:cNvSpPr>
          <p:nvPr/>
        </p:nvSpPr>
        <p:spPr bwMode="auto">
          <a:xfrm>
            <a:off x="4421188" y="5334000"/>
            <a:ext cx="153987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975" name="Oval 220"/>
          <p:cNvSpPr>
            <a:spLocks noChangeArrowheads="1"/>
          </p:cNvSpPr>
          <p:nvPr/>
        </p:nvSpPr>
        <p:spPr bwMode="auto">
          <a:xfrm>
            <a:off x="4421188" y="5670550"/>
            <a:ext cx="153987" cy="142875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976" name="Oval 221"/>
          <p:cNvSpPr>
            <a:spLocks noChangeArrowheads="1"/>
          </p:cNvSpPr>
          <p:nvPr/>
        </p:nvSpPr>
        <p:spPr bwMode="auto">
          <a:xfrm>
            <a:off x="4421188" y="5840413"/>
            <a:ext cx="153987" cy="141287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977" name="Oval 222" descr="Dark vertical"/>
          <p:cNvSpPr>
            <a:spLocks noChangeArrowheads="1"/>
          </p:cNvSpPr>
          <p:nvPr/>
        </p:nvSpPr>
        <p:spPr bwMode="auto">
          <a:xfrm>
            <a:off x="4421188" y="6008688"/>
            <a:ext cx="153987" cy="142875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978" name="Oval 223"/>
          <p:cNvSpPr>
            <a:spLocks noChangeArrowheads="1"/>
          </p:cNvSpPr>
          <p:nvPr/>
        </p:nvSpPr>
        <p:spPr bwMode="auto">
          <a:xfrm>
            <a:off x="4613275" y="5165725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979" name="Oval 224"/>
          <p:cNvSpPr>
            <a:spLocks noChangeArrowheads="1"/>
          </p:cNvSpPr>
          <p:nvPr/>
        </p:nvSpPr>
        <p:spPr bwMode="auto">
          <a:xfrm>
            <a:off x="4613275" y="5334000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980" name="Oval 225"/>
          <p:cNvSpPr>
            <a:spLocks noChangeArrowheads="1"/>
          </p:cNvSpPr>
          <p:nvPr/>
        </p:nvSpPr>
        <p:spPr bwMode="auto">
          <a:xfrm>
            <a:off x="4613275" y="5502275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981" name="Oval 226"/>
          <p:cNvSpPr>
            <a:spLocks noChangeArrowheads="1"/>
          </p:cNvSpPr>
          <p:nvPr/>
        </p:nvSpPr>
        <p:spPr bwMode="auto">
          <a:xfrm>
            <a:off x="4613275" y="5670550"/>
            <a:ext cx="153988" cy="142875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982" name="Oval 227"/>
          <p:cNvSpPr>
            <a:spLocks noChangeArrowheads="1"/>
          </p:cNvSpPr>
          <p:nvPr/>
        </p:nvSpPr>
        <p:spPr bwMode="auto">
          <a:xfrm>
            <a:off x="4613275" y="5840413"/>
            <a:ext cx="153988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983" name="Oval 228"/>
          <p:cNvSpPr>
            <a:spLocks noChangeArrowheads="1"/>
          </p:cNvSpPr>
          <p:nvPr/>
        </p:nvSpPr>
        <p:spPr bwMode="auto">
          <a:xfrm>
            <a:off x="4613275" y="6008688"/>
            <a:ext cx="153988" cy="142875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984" name="Oval 229"/>
          <p:cNvSpPr>
            <a:spLocks noChangeArrowheads="1"/>
          </p:cNvSpPr>
          <p:nvPr/>
        </p:nvSpPr>
        <p:spPr bwMode="auto">
          <a:xfrm>
            <a:off x="4806950" y="5165725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985" name="Oval 230"/>
          <p:cNvSpPr>
            <a:spLocks noChangeArrowheads="1"/>
          </p:cNvSpPr>
          <p:nvPr/>
        </p:nvSpPr>
        <p:spPr bwMode="auto">
          <a:xfrm>
            <a:off x="4806950" y="5334000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986" name="Oval 231"/>
          <p:cNvSpPr>
            <a:spLocks noChangeArrowheads="1"/>
          </p:cNvSpPr>
          <p:nvPr/>
        </p:nvSpPr>
        <p:spPr bwMode="auto">
          <a:xfrm>
            <a:off x="4806950" y="5502275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987" name="Oval 232" descr="Dark vertical"/>
          <p:cNvSpPr>
            <a:spLocks noChangeArrowheads="1"/>
          </p:cNvSpPr>
          <p:nvPr/>
        </p:nvSpPr>
        <p:spPr bwMode="auto">
          <a:xfrm>
            <a:off x="4806950" y="5670550"/>
            <a:ext cx="153988" cy="142875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988" name="Oval 233" descr="Dark vertical"/>
          <p:cNvSpPr>
            <a:spLocks noChangeArrowheads="1"/>
          </p:cNvSpPr>
          <p:nvPr/>
        </p:nvSpPr>
        <p:spPr bwMode="auto">
          <a:xfrm>
            <a:off x="4806950" y="5840413"/>
            <a:ext cx="153988" cy="141287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989" name="Oval 234" descr="Dark vertical"/>
          <p:cNvSpPr>
            <a:spLocks noChangeArrowheads="1"/>
          </p:cNvSpPr>
          <p:nvPr/>
        </p:nvSpPr>
        <p:spPr bwMode="auto">
          <a:xfrm>
            <a:off x="4806950" y="6008688"/>
            <a:ext cx="153988" cy="142875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990" name="Oval 235"/>
          <p:cNvSpPr>
            <a:spLocks noChangeArrowheads="1"/>
          </p:cNvSpPr>
          <p:nvPr/>
        </p:nvSpPr>
        <p:spPr bwMode="auto">
          <a:xfrm>
            <a:off x="4999038" y="5165725"/>
            <a:ext cx="153987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991" name="Oval 236"/>
          <p:cNvSpPr>
            <a:spLocks noChangeArrowheads="1"/>
          </p:cNvSpPr>
          <p:nvPr/>
        </p:nvSpPr>
        <p:spPr bwMode="auto">
          <a:xfrm>
            <a:off x="4999038" y="5334000"/>
            <a:ext cx="153987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992" name="Oval 237"/>
          <p:cNvSpPr>
            <a:spLocks noChangeArrowheads="1"/>
          </p:cNvSpPr>
          <p:nvPr/>
        </p:nvSpPr>
        <p:spPr bwMode="auto">
          <a:xfrm>
            <a:off x="4999038" y="5502275"/>
            <a:ext cx="153987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993" name="Oval 238"/>
          <p:cNvSpPr>
            <a:spLocks noChangeArrowheads="1"/>
          </p:cNvSpPr>
          <p:nvPr/>
        </p:nvSpPr>
        <p:spPr bwMode="auto">
          <a:xfrm>
            <a:off x="4999038" y="5670550"/>
            <a:ext cx="153987" cy="142875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994" name="Oval 239"/>
          <p:cNvSpPr>
            <a:spLocks noChangeArrowheads="1"/>
          </p:cNvSpPr>
          <p:nvPr/>
        </p:nvSpPr>
        <p:spPr bwMode="auto">
          <a:xfrm>
            <a:off x="4999038" y="5840413"/>
            <a:ext cx="153987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995" name="Oval 240" descr="Dark vertical"/>
          <p:cNvSpPr>
            <a:spLocks noChangeArrowheads="1"/>
          </p:cNvSpPr>
          <p:nvPr/>
        </p:nvSpPr>
        <p:spPr bwMode="auto">
          <a:xfrm>
            <a:off x="4999038" y="6008688"/>
            <a:ext cx="153987" cy="142875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996" name="Rectangle 241"/>
          <p:cNvSpPr>
            <a:spLocks noChangeArrowheads="1"/>
          </p:cNvSpPr>
          <p:nvPr/>
        </p:nvSpPr>
        <p:spPr bwMode="auto">
          <a:xfrm>
            <a:off x="3813175" y="5126038"/>
            <a:ext cx="1371600" cy="1058862"/>
          </a:xfrm>
          <a:prstGeom prst="rect">
            <a:avLst/>
          </a:prstGeom>
          <a:noFill/>
          <a:ln w="19050">
            <a:solidFill>
              <a:srgbClr val="008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2997" name="Oval 242"/>
          <p:cNvSpPr>
            <a:spLocks noChangeArrowheads="1"/>
          </p:cNvSpPr>
          <p:nvPr/>
        </p:nvSpPr>
        <p:spPr bwMode="auto">
          <a:xfrm>
            <a:off x="5440363" y="5165725"/>
            <a:ext cx="153987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998" name="Oval 243"/>
          <p:cNvSpPr>
            <a:spLocks noChangeArrowheads="1"/>
          </p:cNvSpPr>
          <p:nvPr/>
        </p:nvSpPr>
        <p:spPr bwMode="auto">
          <a:xfrm>
            <a:off x="5440363" y="5334000"/>
            <a:ext cx="153987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999" name="Oval 244"/>
          <p:cNvSpPr>
            <a:spLocks noChangeArrowheads="1"/>
          </p:cNvSpPr>
          <p:nvPr/>
        </p:nvSpPr>
        <p:spPr bwMode="auto">
          <a:xfrm>
            <a:off x="5440363" y="5502275"/>
            <a:ext cx="153987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000" name="Oval 245"/>
          <p:cNvSpPr>
            <a:spLocks noChangeArrowheads="1"/>
          </p:cNvSpPr>
          <p:nvPr/>
        </p:nvSpPr>
        <p:spPr bwMode="auto">
          <a:xfrm>
            <a:off x="5440363" y="5670550"/>
            <a:ext cx="153987" cy="142875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001" name="Oval 246"/>
          <p:cNvSpPr>
            <a:spLocks noChangeArrowheads="1"/>
          </p:cNvSpPr>
          <p:nvPr/>
        </p:nvSpPr>
        <p:spPr bwMode="auto">
          <a:xfrm>
            <a:off x="5440363" y="5840413"/>
            <a:ext cx="153987" cy="141287"/>
          </a:xfrm>
          <a:prstGeom prst="ellipse">
            <a:avLst/>
          </a:prstGeom>
          <a:pattFill prst="dkVert">
            <a:fgClr>
              <a:srgbClr val="C00000"/>
            </a:fgClr>
            <a:bgClr>
              <a:schemeClr val="bg1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002" name="Oval 247"/>
          <p:cNvSpPr>
            <a:spLocks noChangeArrowheads="1"/>
          </p:cNvSpPr>
          <p:nvPr/>
        </p:nvSpPr>
        <p:spPr bwMode="auto">
          <a:xfrm>
            <a:off x="5440363" y="6008688"/>
            <a:ext cx="153987" cy="142875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003" name="Oval 248"/>
          <p:cNvSpPr>
            <a:spLocks noChangeArrowheads="1"/>
          </p:cNvSpPr>
          <p:nvPr/>
        </p:nvSpPr>
        <p:spPr bwMode="auto">
          <a:xfrm>
            <a:off x="5632450" y="5165725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004" name="Oval 249"/>
          <p:cNvSpPr>
            <a:spLocks noChangeArrowheads="1"/>
          </p:cNvSpPr>
          <p:nvPr/>
        </p:nvSpPr>
        <p:spPr bwMode="auto">
          <a:xfrm>
            <a:off x="5632450" y="5334000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005" name="Oval 250"/>
          <p:cNvSpPr>
            <a:spLocks noChangeArrowheads="1"/>
          </p:cNvSpPr>
          <p:nvPr/>
        </p:nvSpPr>
        <p:spPr bwMode="auto">
          <a:xfrm>
            <a:off x="5632450" y="5502275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006" name="Oval 251"/>
          <p:cNvSpPr>
            <a:spLocks noChangeArrowheads="1"/>
          </p:cNvSpPr>
          <p:nvPr/>
        </p:nvSpPr>
        <p:spPr bwMode="auto">
          <a:xfrm>
            <a:off x="5632450" y="5670550"/>
            <a:ext cx="153988" cy="142875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007" name="Oval 252"/>
          <p:cNvSpPr>
            <a:spLocks noChangeArrowheads="1"/>
          </p:cNvSpPr>
          <p:nvPr/>
        </p:nvSpPr>
        <p:spPr bwMode="auto">
          <a:xfrm>
            <a:off x="5632450" y="5840413"/>
            <a:ext cx="153988" cy="141287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008" name="Oval 253" descr="Dark vertical"/>
          <p:cNvSpPr>
            <a:spLocks noChangeArrowheads="1"/>
          </p:cNvSpPr>
          <p:nvPr/>
        </p:nvSpPr>
        <p:spPr bwMode="auto">
          <a:xfrm>
            <a:off x="5632450" y="6008688"/>
            <a:ext cx="153988" cy="142875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009" name="Oval 254"/>
          <p:cNvSpPr>
            <a:spLocks noChangeArrowheads="1"/>
          </p:cNvSpPr>
          <p:nvPr/>
        </p:nvSpPr>
        <p:spPr bwMode="auto">
          <a:xfrm>
            <a:off x="5826125" y="5165725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010" name="Oval 255"/>
          <p:cNvSpPr>
            <a:spLocks noChangeArrowheads="1"/>
          </p:cNvSpPr>
          <p:nvPr/>
        </p:nvSpPr>
        <p:spPr bwMode="auto">
          <a:xfrm>
            <a:off x="5826125" y="5334000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011" name="Oval 256"/>
          <p:cNvSpPr>
            <a:spLocks noChangeArrowheads="1"/>
          </p:cNvSpPr>
          <p:nvPr/>
        </p:nvSpPr>
        <p:spPr bwMode="auto">
          <a:xfrm>
            <a:off x="5826125" y="5502275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012" name="Oval 257"/>
          <p:cNvSpPr>
            <a:spLocks noChangeArrowheads="1"/>
          </p:cNvSpPr>
          <p:nvPr/>
        </p:nvSpPr>
        <p:spPr bwMode="auto">
          <a:xfrm>
            <a:off x="5826125" y="5670550"/>
            <a:ext cx="153988" cy="142875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013" name="Oval 258"/>
          <p:cNvSpPr>
            <a:spLocks noChangeArrowheads="1"/>
          </p:cNvSpPr>
          <p:nvPr/>
        </p:nvSpPr>
        <p:spPr bwMode="auto">
          <a:xfrm>
            <a:off x="5826125" y="5840413"/>
            <a:ext cx="153988" cy="141287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014" name="Oval 259" descr="Dark vertical"/>
          <p:cNvSpPr>
            <a:spLocks noChangeArrowheads="1"/>
          </p:cNvSpPr>
          <p:nvPr/>
        </p:nvSpPr>
        <p:spPr bwMode="auto">
          <a:xfrm>
            <a:off x="5826125" y="6008688"/>
            <a:ext cx="153988" cy="142875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015" name="Oval 260"/>
          <p:cNvSpPr>
            <a:spLocks noChangeArrowheads="1"/>
          </p:cNvSpPr>
          <p:nvPr/>
        </p:nvSpPr>
        <p:spPr bwMode="auto">
          <a:xfrm>
            <a:off x="6018213" y="5165725"/>
            <a:ext cx="153987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016" name="Oval 261"/>
          <p:cNvSpPr>
            <a:spLocks noChangeArrowheads="1"/>
          </p:cNvSpPr>
          <p:nvPr/>
        </p:nvSpPr>
        <p:spPr bwMode="auto">
          <a:xfrm>
            <a:off x="6018213" y="5334000"/>
            <a:ext cx="153987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017" name="Oval 262"/>
          <p:cNvSpPr>
            <a:spLocks noChangeArrowheads="1"/>
          </p:cNvSpPr>
          <p:nvPr/>
        </p:nvSpPr>
        <p:spPr bwMode="auto">
          <a:xfrm>
            <a:off x="6018213" y="5502275"/>
            <a:ext cx="153987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018" name="Oval 263"/>
          <p:cNvSpPr>
            <a:spLocks noChangeArrowheads="1"/>
          </p:cNvSpPr>
          <p:nvPr/>
        </p:nvSpPr>
        <p:spPr bwMode="auto">
          <a:xfrm>
            <a:off x="6018213" y="5670550"/>
            <a:ext cx="153987" cy="142875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019" name="Oval 264"/>
          <p:cNvSpPr>
            <a:spLocks noChangeArrowheads="1"/>
          </p:cNvSpPr>
          <p:nvPr/>
        </p:nvSpPr>
        <p:spPr bwMode="auto">
          <a:xfrm>
            <a:off x="6018213" y="5840413"/>
            <a:ext cx="153987" cy="141287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020" name="Oval 265" descr="Dark vertical"/>
          <p:cNvSpPr>
            <a:spLocks noChangeArrowheads="1"/>
          </p:cNvSpPr>
          <p:nvPr/>
        </p:nvSpPr>
        <p:spPr bwMode="auto">
          <a:xfrm>
            <a:off x="6018213" y="6008688"/>
            <a:ext cx="153987" cy="142875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021" name="Oval 266"/>
          <p:cNvSpPr>
            <a:spLocks noChangeArrowheads="1"/>
          </p:cNvSpPr>
          <p:nvPr/>
        </p:nvSpPr>
        <p:spPr bwMode="auto">
          <a:xfrm>
            <a:off x="6210300" y="5165725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022" name="Oval 267"/>
          <p:cNvSpPr>
            <a:spLocks noChangeArrowheads="1"/>
          </p:cNvSpPr>
          <p:nvPr/>
        </p:nvSpPr>
        <p:spPr bwMode="auto">
          <a:xfrm>
            <a:off x="6210300" y="5334000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023" name="Oval 268"/>
          <p:cNvSpPr>
            <a:spLocks noChangeArrowheads="1"/>
          </p:cNvSpPr>
          <p:nvPr/>
        </p:nvSpPr>
        <p:spPr bwMode="auto">
          <a:xfrm>
            <a:off x="6210300" y="5502275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024" name="Oval 269"/>
          <p:cNvSpPr>
            <a:spLocks noChangeArrowheads="1"/>
          </p:cNvSpPr>
          <p:nvPr/>
        </p:nvSpPr>
        <p:spPr bwMode="auto">
          <a:xfrm>
            <a:off x="6210300" y="5670550"/>
            <a:ext cx="153988" cy="142875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025" name="Oval 270" descr="50%"/>
          <p:cNvSpPr>
            <a:spLocks noChangeArrowheads="1"/>
          </p:cNvSpPr>
          <p:nvPr/>
        </p:nvSpPr>
        <p:spPr bwMode="auto">
          <a:xfrm>
            <a:off x="6210300" y="5840413"/>
            <a:ext cx="153988" cy="141287"/>
          </a:xfrm>
          <a:prstGeom prst="ellipse">
            <a:avLst/>
          </a:prstGeom>
          <a:solidFill>
            <a:srgbClr val="FF9900"/>
          </a:solidFill>
          <a:ln w="19050">
            <a:solidFill>
              <a:srgbClr val="FF9900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026" name="Oval 271"/>
          <p:cNvSpPr>
            <a:spLocks noChangeArrowheads="1"/>
          </p:cNvSpPr>
          <p:nvPr/>
        </p:nvSpPr>
        <p:spPr bwMode="auto">
          <a:xfrm>
            <a:off x="6210300" y="6008688"/>
            <a:ext cx="153988" cy="142875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027" name="Oval 272"/>
          <p:cNvSpPr>
            <a:spLocks noChangeArrowheads="1"/>
          </p:cNvSpPr>
          <p:nvPr/>
        </p:nvSpPr>
        <p:spPr bwMode="auto">
          <a:xfrm>
            <a:off x="6403975" y="5165725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028" name="Oval 273"/>
          <p:cNvSpPr>
            <a:spLocks noChangeArrowheads="1"/>
          </p:cNvSpPr>
          <p:nvPr/>
        </p:nvSpPr>
        <p:spPr bwMode="auto">
          <a:xfrm>
            <a:off x="6403975" y="5334000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029" name="Oval 274"/>
          <p:cNvSpPr>
            <a:spLocks noChangeArrowheads="1"/>
          </p:cNvSpPr>
          <p:nvPr/>
        </p:nvSpPr>
        <p:spPr bwMode="auto">
          <a:xfrm>
            <a:off x="6403975" y="5502275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030" name="Oval 275" descr="Dark vertical"/>
          <p:cNvSpPr>
            <a:spLocks noChangeArrowheads="1"/>
          </p:cNvSpPr>
          <p:nvPr/>
        </p:nvSpPr>
        <p:spPr bwMode="auto">
          <a:xfrm>
            <a:off x="6403975" y="5670550"/>
            <a:ext cx="153988" cy="142875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031" name="Oval 276" descr="Dark vertical"/>
          <p:cNvSpPr>
            <a:spLocks noChangeArrowheads="1"/>
          </p:cNvSpPr>
          <p:nvPr/>
        </p:nvSpPr>
        <p:spPr bwMode="auto">
          <a:xfrm>
            <a:off x="6403975" y="5840413"/>
            <a:ext cx="153988" cy="141287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032" name="Oval 277" descr="Dark vertical"/>
          <p:cNvSpPr>
            <a:spLocks noChangeArrowheads="1"/>
          </p:cNvSpPr>
          <p:nvPr/>
        </p:nvSpPr>
        <p:spPr bwMode="auto">
          <a:xfrm>
            <a:off x="6403975" y="6008688"/>
            <a:ext cx="153988" cy="142875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033" name="Oval 278"/>
          <p:cNvSpPr>
            <a:spLocks noChangeArrowheads="1"/>
          </p:cNvSpPr>
          <p:nvPr/>
        </p:nvSpPr>
        <p:spPr bwMode="auto">
          <a:xfrm>
            <a:off x="6596063" y="5165725"/>
            <a:ext cx="153987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034" name="Oval 279"/>
          <p:cNvSpPr>
            <a:spLocks noChangeArrowheads="1"/>
          </p:cNvSpPr>
          <p:nvPr/>
        </p:nvSpPr>
        <p:spPr bwMode="auto">
          <a:xfrm>
            <a:off x="6596063" y="5334000"/>
            <a:ext cx="153987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035" name="Oval 280"/>
          <p:cNvSpPr>
            <a:spLocks noChangeArrowheads="1"/>
          </p:cNvSpPr>
          <p:nvPr/>
        </p:nvSpPr>
        <p:spPr bwMode="auto">
          <a:xfrm>
            <a:off x="6596063" y="5502275"/>
            <a:ext cx="153987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036" name="Oval 281"/>
          <p:cNvSpPr>
            <a:spLocks noChangeArrowheads="1"/>
          </p:cNvSpPr>
          <p:nvPr/>
        </p:nvSpPr>
        <p:spPr bwMode="auto">
          <a:xfrm>
            <a:off x="6596063" y="5670550"/>
            <a:ext cx="153987" cy="142875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037" name="Oval 282"/>
          <p:cNvSpPr>
            <a:spLocks noChangeArrowheads="1"/>
          </p:cNvSpPr>
          <p:nvPr/>
        </p:nvSpPr>
        <p:spPr bwMode="auto">
          <a:xfrm>
            <a:off x="6596063" y="5840413"/>
            <a:ext cx="153987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038" name="Oval 283" descr="Dark vertical"/>
          <p:cNvSpPr>
            <a:spLocks noChangeArrowheads="1"/>
          </p:cNvSpPr>
          <p:nvPr/>
        </p:nvSpPr>
        <p:spPr bwMode="auto">
          <a:xfrm>
            <a:off x="6596063" y="6008688"/>
            <a:ext cx="153987" cy="142875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039" name="Rectangle 284"/>
          <p:cNvSpPr>
            <a:spLocks noChangeArrowheads="1"/>
          </p:cNvSpPr>
          <p:nvPr/>
        </p:nvSpPr>
        <p:spPr bwMode="auto">
          <a:xfrm>
            <a:off x="5410200" y="5126038"/>
            <a:ext cx="1371600" cy="1058862"/>
          </a:xfrm>
          <a:prstGeom prst="rect">
            <a:avLst/>
          </a:prstGeom>
          <a:noFill/>
          <a:ln w="19050">
            <a:solidFill>
              <a:srgbClr val="008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3040" name="Oval 285"/>
          <p:cNvSpPr>
            <a:spLocks noChangeArrowheads="1"/>
          </p:cNvSpPr>
          <p:nvPr/>
        </p:nvSpPr>
        <p:spPr bwMode="auto">
          <a:xfrm>
            <a:off x="7051675" y="4932363"/>
            <a:ext cx="153988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041" name="Oval 286"/>
          <p:cNvSpPr>
            <a:spLocks noChangeArrowheads="1"/>
          </p:cNvSpPr>
          <p:nvPr/>
        </p:nvSpPr>
        <p:spPr bwMode="auto">
          <a:xfrm>
            <a:off x="7051675" y="5100638"/>
            <a:ext cx="153988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042" name="Oval 287"/>
          <p:cNvSpPr>
            <a:spLocks noChangeArrowheads="1"/>
          </p:cNvSpPr>
          <p:nvPr/>
        </p:nvSpPr>
        <p:spPr bwMode="auto">
          <a:xfrm>
            <a:off x="7051675" y="5268913"/>
            <a:ext cx="153988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043" name="Oval 288"/>
          <p:cNvSpPr>
            <a:spLocks noChangeArrowheads="1"/>
          </p:cNvSpPr>
          <p:nvPr/>
        </p:nvSpPr>
        <p:spPr bwMode="auto">
          <a:xfrm>
            <a:off x="7051675" y="5437188"/>
            <a:ext cx="153988" cy="142875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044" name="Oval 289"/>
          <p:cNvSpPr>
            <a:spLocks noChangeArrowheads="1"/>
          </p:cNvSpPr>
          <p:nvPr/>
        </p:nvSpPr>
        <p:spPr bwMode="auto">
          <a:xfrm>
            <a:off x="7051675" y="5607050"/>
            <a:ext cx="153988" cy="141288"/>
          </a:xfrm>
          <a:prstGeom prst="ellipse">
            <a:avLst/>
          </a:prstGeom>
          <a:pattFill prst="dkVert">
            <a:fgClr>
              <a:srgbClr val="C00000"/>
            </a:fgClr>
            <a:bgClr>
              <a:schemeClr val="bg1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045" name="Oval 290"/>
          <p:cNvSpPr>
            <a:spLocks noChangeArrowheads="1"/>
          </p:cNvSpPr>
          <p:nvPr/>
        </p:nvSpPr>
        <p:spPr bwMode="auto">
          <a:xfrm>
            <a:off x="7051675" y="5775325"/>
            <a:ext cx="153988" cy="142875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046" name="Oval 291"/>
          <p:cNvSpPr>
            <a:spLocks noChangeArrowheads="1"/>
          </p:cNvSpPr>
          <p:nvPr/>
        </p:nvSpPr>
        <p:spPr bwMode="auto">
          <a:xfrm>
            <a:off x="7243763" y="4932363"/>
            <a:ext cx="153987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047" name="Oval 292"/>
          <p:cNvSpPr>
            <a:spLocks noChangeArrowheads="1"/>
          </p:cNvSpPr>
          <p:nvPr/>
        </p:nvSpPr>
        <p:spPr bwMode="auto">
          <a:xfrm>
            <a:off x="7243763" y="5100638"/>
            <a:ext cx="153987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048" name="Oval 293"/>
          <p:cNvSpPr>
            <a:spLocks noChangeArrowheads="1"/>
          </p:cNvSpPr>
          <p:nvPr/>
        </p:nvSpPr>
        <p:spPr bwMode="auto">
          <a:xfrm>
            <a:off x="7243763" y="5268913"/>
            <a:ext cx="153987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049" name="Oval 294"/>
          <p:cNvSpPr>
            <a:spLocks noChangeArrowheads="1"/>
          </p:cNvSpPr>
          <p:nvPr/>
        </p:nvSpPr>
        <p:spPr bwMode="auto">
          <a:xfrm>
            <a:off x="7243763" y="5437188"/>
            <a:ext cx="153987" cy="142875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050" name="Oval 295"/>
          <p:cNvSpPr>
            <a:spLocks noChangeArrowheads="1"/>
          </p:cNvSpPr>
          <p:nvPr/>
        </p:nvSpPr>
        <p:spPr bwMode="auto">
          <a:xfrm>
            <a:off x="7243763" y="5607050"/>
            <a:ext cx="153987" cy="141288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051" name="Oval 296" descr="Dark vertical"/>
          <p:cNvSpPr>
            <a:spLocks noChangeArrowheads="1"/>
          </p:cNvSpPr>
          <p:nvPr/>
        </p:nvSpPr>
        <p:spPr bwMode="auto">
          <a:xfrm>
            <a:off x="7243763" y="5775325"/>
            <a:ext cx="153987" cy="142875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052" name="Oval 297"/>
          <p:cNvSpPr>
            <a:spLocks noChangeArrowheads="1"/>
          </p:cNvSpPr>
          <p:nvPr/>
        </p:nvSpPr>
        <p:spPr bwMode="auto">
          <a:xfrm>
            <a:off x="7437438" y="4932363"/>
            <a:ext cx="153987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053" name="Oval 298"/>
          <p:cNvSpPr>
            <a:spLocks noChangeArrowheads="1"/>
          </p:cNvSpPr>
          <p:nvPr/>
        </p:nvSpPr>
        <p:spPr bwMode="auto">
          <a:xfrm>
            <a:off x="7437438" y="5100638"/>
            <a:ext cx="153987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054" name="Oval 299"/>
          <p:cNvSpPr>
            <a:spLocks noChangeArrowheads="1"/>
          </p:cNvSpPr>
          <p:nvPr/>
        </p:nvSpPr>
        <p:spPr bwMode="auto">
          <a:xfrm>
            <a:off x="7437438" y="5268913"/>
            <a:ext cx="153987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055" name="Oval 300"/>
          <p:cNvSpPr>
            <a:spLocks noChangeArrowheads="1"/>
          </p:cNvSpPr>
          <p:nvPr/>
        </p:nvSpPr>
        <p:spPr bwMode="auto">
          <a:xfrm>
            <a:off x="7437438" y="5437188"/>
            <a:ext cx="153987" cy="142875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056" name="Oval 301"/>
          <p:cNvSpPr>
            <a:spLocks noChangeArrowheads="1"/>
          </p:cNvSpPr>
          <p:nvPr/>
        </p:nvSpPr>
        <p:spPr bwMode="auto">
          <a:xfrm>
            <a:off x="7437438" y="5607050"/>
            <a:ext cx="153987" cy="141288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057" name="Oval 302" descr="Dark vertical"/>
          <p:cNvSpPr>
            <a:spLocks noChangeArrowheads="1"/>
          </p:cNvSpPr>
          <p:nvPr/>
        </p:nvSpPr>
        <p:spPr bwMode="auto">
          <a:xfrm>
            <a:off x="7437438" y="5775325"/>
            <a:ext cx="153987" cy="142875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058" name="Oval 303"/>
          <p:cNvSpPr>
            <a:spLocks noChangeArrowheads="1"/>
          </p:cNvSpPr>
          <p:nvPr/>
        </p:nvSpPr>
        <p:spPr bwMode="auto">
          <a:xfrm>
            <a:off x="7629525" y="4932363"/>
            <a:ext cx="153988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059" name="Oval 304"/>
          <p:cNvSpPr>
            <a:spLocks noChangeArrowheads="1"/>
          </p:cNvSpPr>
          <p:nvPr/>
        </p:nvSpPr>
        <p:spPr bwMode="auto">
          <a:xfrm>
            <a:off x="7629525" y="5100638"/>
            <a:ext cx="153988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060" name="Oval 305"/>
          <p:cNvSpPr>
            <a:spLocks noChangeArrowheads="1"/>
          </p:cNvSpPr>
          <p:nvPr/>
        </p:nvSpPr>
        <p:spPr bwMode="auto">
          <a:xfrm>
            <a:off x="7629525" y="5268913"/>
            <a:ext cx="153988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061" name="Oval 306"/>
          <p:cNvSpPr>
            <a:spLocks noChangeArrowheads="1"/>
          </p:cNvSpPr>
          <p:nvPr/>
        </p:nvSpPr>
        <p:spPr bwMode="auto">
          <a:xfrm>
            <a:off x="7629525" y="5437188"/>
            <a:ext cx="153988" cy="142875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062" name="Oval 307"/>
          <p:cNvSpPr>
            <a:spLocks noChangeArrowheads="1"/>
          </p:cNvSpPr>
          <p:nvPr/>
        </p:nvSpPr>
        <p:spPr bwMode="auto">
          <a:xfrm>
            <a:off x="7629525" y="5607050"/>
            <a:ext cx="153988" cy="141288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063" name="Oval 308" descr="Dark vertical"/>
          <p:cNvSpPr>
            <a:spLocks noChangeArrowheads="1"/>
          </p:cNvSpPr>
          <p:nvPr/>
        </p:nvSpPr>
        <p:spPr bwMode="auto">
          <a:xfrm>
            <a:off x="7629525" y="5775325"/>
            <a:ext cx="153988" cy="142875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064" name="Oval 309"/>
          <p:cNvSpPr>
            <a:spLocks noChangeArrowheads="1"/>
          </p:cNvSpPr>
          <p:nvPr/>
        </p:nvSpPr>
        <p:spPr bwMode="auto">
          <a:xfrm>
            <a:off x="7821613" y="4932363"/>
            <a:ext cx="153987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065" name="Oval 310"/>
          <p:cNvSpPr>
            <a:spLocks noChangeArrowheads="1"/>
          </p:cNvSpPr>
          <p:nvPr/>
        </p:nvSpPr>
        <p:spPr bwMode="auto">
          <a:xfrm>
            <a:off x="7821613" y="5100638"/>
            <a:ext cx="153987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066" name="Oval 311"/>
          <p:cNvSpPr>
            <a:spLocks noChangeArrowheads="1"/>
          </p:cNvSpPr>
          <p:nvPr/>
        </p:nvSpPr>
        <p:spPr bwMode="auto">
          <a:xfrm>
            <a:off x="7821613" y="5268913"/>
            <a:ext cx="153987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067" name="Oval 312"/>
          <p:cNvSpPr>
            <a:spLocks noChangeArrowheads="1"/>
          </p:cNvSpPr>
          <p:nvPr/>
        </p:nvSpPr>
        <p:spPr bwMode="auto">
          <a:xfrm>
            <a:off x="7821613" y="5437188"/>
            <a:ext cx="153987" cy="142875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068" name="Oval 313"/>
          <p:cNvSpPr>
            <a:spLocks noChangeArrowheads="1"/>
          </p:cNvSpPr>
          <p:nvPr/>
        </p:nvSpPr>
        <p:spPr bwMode="auto">
          <a:xfrm>
            <a:off x="7821613" y="5607050"/>
            <a:ext cx="153987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069" name="Oval 314"/>
          <p:cNvSpPr>
            <a:spLocks noChangeArrowheads="1"/>
          </p:cNvSpPr>
          <p:nvPr/>
        </p:nvSpPr>
        <p:spPr bwMode="auto">
          <a:xfrm>
            <a:off x="7821613" y="5775325"/>
            <a:ext cx="153987" cy="142875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070" name="Oval 315"/>
          <p:cNvSpPr>
            <a:spLocks noChangeArrowheads="1"/>
          </p:cNvSpPr>
          <p:nvPr/>
        </p:nvSpPr>
        <p:spPr bwMode="auto">
          <a:xfrm>
            <a:off x="8015288" y="4932363"/>
            <a:ext cx="153987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071" name="Oval 316"/>
          <p:cNvSpPr>
            <a:spLocks noChangeArrowheads="1"/>
          </p:cNvSpPr>
          <p:nvPr/>
        </p:nvSpPr>
        <p:spPr bwMode="auto">
          <a:xfrm>
            <a:off x="8015288" y="5100638"/>
            <a:ext cx="153987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072" name="Oval 317" descr="50%"/>
          <p:cNvSpPr>
            <a:spLocks noChangeArrowheads="1"/>
          </p:cNvSpPr>
          <p:nvPr/>
        </p:nvSpPr>
        <p:spPr bwMode="auto">
          <a:xfrm>
            <a:off x="8015288" y="5268913"/>
            <a:ext cx="153987" cy="141287"/>
          </a:xfrm>
          <a:prstGeom prst="ellipse">
            <a:avLst/>
          </a:prstGeom>
          <a:solidFill>
            <a:srgbClr val="FF9900"/>
          </a:solidFill>
          <a:ln w="19050">
            <a:solidFill>
              <a:srgbClr val="FF9900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073" name="Oval 318" descr="Dark vertical"/>
          <p:cNvSpPr>
            <a:spLocks noChangeArrowheads="1"/>
          </p:cNvSpPr>
          <p:nvPr/>
        </p:nvSpPr>
        <p:spPr bwMode="auto">
          <a:xfrm>
            <a:off x="8015288" y="5437188"/>
            <a:ext cx="153987" cy="142875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074" name="Oval 319" descr="Dark vertical"/>
          <p:cNvSpPr>
            <a:spLocks noChangeArrowheads="1"/>
          </p:cNvSpPr>
          <p:nvPr/>
        </p:nvSpPr>
        <p:spPr bwMode="auto">
          <a:xfrm>
            <a:off x="8015288" y="5607050"/>
            <a:ext cx="153987" cy="141288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075" name="Oval 320" descr="Dark vertical"/>
          <p:cNvSpPr>
            <a:spLocks noChangeArrowheads="1"/>
          </p:cNvSpPr>
          <p:nvPr/>
        </p:nvSpPr>
        <p:spPr bwMode="auto">
          <a:xfrm>
            <a:off x="8015288" y="5775325"/>
            <a:ext cx="153987" cy="142875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076" name="Oval 321"/>
          <p:cNvSpPr>
            <a:spLocks noChangeArrowheads="1"/>
          </p:cNvSpPr>
          <p:nvPr/>
        </p:nvSpPr>
        <p:spPr bwMode="auto">
          <a:xfrm>
            <a:off x="8207375" y="4932363"/>
            <a:ext cx="153988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077" name="Oval 322"/>
          <p:cNvSpPr>
            <a:spLocks noChangeArrowheads="1"/>
          </p:cNvSpPr>
          <p:nvPr/>
        </p:nvSpPr>
        <p:spPr bwMode="auto">
          <a:xfrm>
            <a:off x="8207375" y="5100638"/>
            <a:ext cx="153988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078" name="Oval 323"/>
          <p:cNvSpPr>
            <a:spLocks noChangeArrowheads="1"/>
          </p:cNvSpPr>
          <p:nvPr/>
        </p:nvSpPr>
        <p:spPr bwMode="auto">
          <a:xfrm>
            <a:off x="8207375" y="5268913"/>
            <a:ext cx="153988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079" name="Oval 324"/>
          <p:cNvSpPr>
            <a:spLocks noChangeArrowheads="1"/>
          </p:cNvSpPr>
          <p:nvPr/>
        </p:nvSpPr>
        <p:spPr bwMode="auto">
          <a:xfrm>
            <a:off x="8207375" y="5437188"/>
            <a:ext cx="153988" cy="142875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080" name="Oval 325"/>
          <p:cNvSpPr>
            <a:spLocks noChangeArrowheads="1"/>
          </p:cNvSpPr>
          <p:nvPr/>
        </p:nvSpPr>
        <p:spPr bwMode="auto">
          <a:xfrm>
            <a:off x="8207375" y="5607050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081" name="Oval 326" descr="Dark vertical"/>
          <p:cNvSpPr>
            <a:spLocks noChangeArrowheads="1"/>
          </p:cNvSpPr>
          <p:nvPr/>
        </p:nvSpPr>
        <p:spPr bwMode="auto">
          <a:xfrm>
            <a:off x="8207375" y="5775325"/>
            <a:ext cx="153988" cy="142875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082" name="Rectangle 327"/>
          <p:cNvSpPr>
            <a:spLocks noChangeArrowheads="1"/>
          </p:cNvSpPr>
          <p:nvPr/>
        </p:nvSpPr>
        <p:spPr bwMode="auto">
          <a:xfrm>
            <a:off x="7021513" y="4892675"/>
            <a:ext cx="1371600" cy="1058863"/>
          </a:xfrm>
          <a:prstGeom prst="rect">
            <a:avLst/>
          </a:prstGeom>
          <a:noFill/>
          <a:ln w="19050">
            <a:solidFill>
              <a:srgbClr val="008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3083" name="Oval 328"/>
          <p:cNvSpPr>
            <a:spLocks noChangeArrowheads="1"/>
          </p:cNvSpPr>
          <p:nvPr/>
        </p:nvSpPr>
        <p:spPr bwMode="auto">
          <a:xfrm>
            <a:off x="7596188" y="3692525"/>
            <a:ext cx="153987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084" name="Oval 329"/>
          <p:cNvSpPr>
            <a:spLocks noChangeArrowheads="1"/>
          </p:cNvSpPr>
          <p:nvPr/>
        </p:nvSpPr>
        <p:spPr bwMode="auto">
          <a:xfrm>
            <a:off x="7596188" y="3860800"/>
            <a:ext cx="153987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085" name="Oval 330"/>
          <p:cNvSpPr>
            <a:spLocks noChangeArrowheads="1"/>
          </p:cNvSpPr>
          <p:nvPr/>
        </p:nvSpPr>
        <p:spPr bwMode="auto">
          <a:xfrm>
            <a:off x="7596188" y="4029075"/>
            <a:ext cx="153987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086" name="Oval 331"/>
          <p:cNvSpPr>
            <a:spLocks noChangeArrowheads="1"/>
          </p:cNvSpPr>
          <p:nvPr/>
        </p:nvSpPr>
        <p:spPr bwMode="auto">
          <a:xfrm>
            <a:off x="7596188" y="4197350"/>
            <a:ext cx="153987" cy="142875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087" name="Oval 332"/>
          <p:cNvSpPr>
            <a:spLocks noChangeArrowheads="1"/>
          </p:cNvSpPr>
          <p:nvPr/>
        </p:nvSpPr>
        <p:spPr bwMode="auto">
          <a:xfrm>
            <a:off x="7596188" y="4367213"/>
            <a:ext cx="153987" cy="141287"/>
          </a:xfrm>
          <a:prstGeom prst="ellipse">
            <a:avLst/>
          </a:prstGeom>
          <a:pattFill prst="dkVert">
            <a:fgClr>
              <a:srgbClr val="C00000"/>
            </a:fgClr>
            <a:bgClr>
              <a:schemeClr val="bg1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088" name="Oval 333"/>
          <p:cNvSpPr>
            <a:spLocks noChangeArrowheads="1"/>
          </p:cNvSpPr>
          <p:nvPr/>
        </p:nvSpPr>
        <p:spPr bwMode="auto">
          <a:xfrm>
            <a:off x="7596188" y="4535488"/>
            <a:ext cx="153987" cy="142875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089" name="Oval 334"/>
          <p:cNvSpPr>
            <a:spLocks noChangeArrowheads="1"/>
          </p:cNvSpPr>
          <p:nvPr/>
        </p:nvSpPr>
        <p:spPr bwMode="auto">
          <a:xfrm>
            <a:off x="7788275" y="3692525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090" name="Oval 335"/>
          <p:cNvSpPr>
            <a:spLocks noChangeArrowheads="1"/>
          </p:cNvSpPr>
          <p:nvPr/>
        </p:nvSpPr>
        <p:spPr bwMode="auto">
          <a:xfrm>
            <a:off x="7788275" y="3860800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091" name="Oval 336"/>
          <p:cNvSpPr>
            <a:spLocks noChangeArrowheads="1"/>
          </p:cNvSpPr>
          <p:nvPr/>
        </p:nvSpPr>
        <p:spPr bwMode="auto">
          <a:xfrm>
            <a:off x="7788275" y="4029075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092" name="Oval 337"/>
          <p:cNvSpPr>
            <a:spLocks noChangeArrowheads="1"/>
          </p:cNvSpPr>
          <p:nvPr/>
        </p:nvSpPr>
        <p:spPr bwMode="auto">
          <a:xfrm>
            <a:off x="7788275" y="4197350"/>
            <a:ext cx="153988" cy="142875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093" name="Oval 338"/>
          <p:cNvSpPr>
            <a:spLocks noChangeArrowheads="1"/>
          </p:cNvSpPr>
          <p:nvPr/>
        </p:nvSpPr>
        <p:spPr bwMode="auto">
          <a:xfrm>
            <a:off x="7788275" y="4367213"/>
            <a:ext cx="153988" cy="141287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094" name="Oval 339" descr="Dark vertical"/>
          <p:cNvSpPr>
            <a:spLocks noChangeArrowheads="1"/>
          </p:cNvSpPr>
          <p:nvPr/>
        </p:nvSpPr>
        <p:spPr bwMode="auto">
          <a:xfrm>
            <a:off x="7788275" y="4535488"/>
            <a:ext cx="153988" cy="142875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095" name="Oval 340"/>
          <p:cNvSpPr>
            <a:spLocks noChangeArrowheads="1"/>
          </p:cNvSpPr>
          <p:nvPr/>
        </p:nvSpPr>
        <p:spPr bwMode="auto">
          <a:xfrm>
            <a:off x="7981950" y="3692525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096" name="Oval 341"/>
          <p:cNvSpPr>
            <a:spLocks noChangeArrowheads="1"/>
          </p:cNvSpPr>
          <p:nvPr/>
        </p:nvSpPr>
        <p:spPr bwMode="auto">
          <a:xfrm>
            <a:off x="7981950" y="3860800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097" name="Oval 342"/>
          <p:cNvSpPr>
            <a:spLocks noChangeArrowheads="1"/>
          </p:cNvSpPr>
          <p:nvPr/>
        </p:nvSpPr>
        <p:spPr bwMode="auto">
          <a:xfrm>
            <a:off x="7981950" y="4029075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098" name="Oval 343"/>
          <p:cNvSpPr>
            <a:spLocks noChangeArrowheads="1"/>
          </p:cNvSpPr>
          <p:nvPr/>
        </p:nvSpPr>
        <p:spPr bwMode="auto">
          <a:xfrm>
            <a:off x="7981950" y="4197350"/>
            <a:ext cx="153988" cy="142875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099" name="Oval 344"/>
          <p:cNvSpPr>
            <a:spLocks noChangeArrowheads="1"/>
          </p:cNvSpPr>
          <p:nvPr/>
        </p:nvSpPr>
        <p:spPr bwMode="auto">
          <a:xfrm>
            <a:off x="7981950" y="4367213"/>
            <a:ext cx="153988" cy="141287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100" name="Oval 345" descr="Dark vertical"/>
          <p:cNvSpPr>
            <a:spLocks noChangeArrowheads="1"/>
          </p:cNvSpPr>
          <p:nvPr/>
        </p:nvSpPr>
        <p:spPr bwMode="auto">
          <a:xfrm>
            <a:off x="7981950" y="4535488"/>
            <a:ext cx="153988" cy="142875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101" name="Oval 346"/>
          <p:cNvSpPr>
            <a:spLocks noChangeArrowheads="1"/>
          </p:cNvSpPr>
          <p:nvPr/>
        </p:nvSpPr>
        <p:spPr bwMode="auto">
          <a:xfrm>
            <a:off x="8174038" y="3692525"/>
            <a:ext cx="153987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102" name="Oval 347"/>
          <p:cNvSpPr>
            <a:spLocks noChangeArrowheads="1"/>
          </p:cNvSpPr>
          <p:nvPr/>
        </p:nvSpPr>
        <p:spPr bwMode="auto">
          <a:xfrm>
            <a:off x="8174038" y="3860800"/>
            <a:ext cx="153987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103" name="Oval 348"/>
          <p:cNvSpPr>
            <a:spLocks noChangeArrowheads="1"/>
          </p:cNvSpPr>
          <p:nvPr/>
        </p:nvSpPr>
        <p:spPr bwMode="auto">
          <a:xfrm>
            <a:off x="8174038" y="4029075"/>
            <a:ext cx="153987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104" name="Oval 349"/>
          <p:cNvSpPr>
            <a:spLocks noChangeArrowheads="1"/>
          </p:cNvSpPr>
          <p:nvPr/>
        </p:nvSpPr>
        <p:spPr bwMode="auto">
          <a:xfrm>
            <a:off x="8174038" y="4197350"/>
            <a:ext cx="153987" cy="142875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105" name="Oval 350"/>
          <p:cNvSpPr>
            <a:spLocks noChangeArrowheads="1"/>
          </p:cNvSpPr>
          <p:nvPr/>
        </p:nvSpPr>
        <p:spPr bwMode="auto">
          <a:xfrm>
            <a:off x="8174038" y="4367213"/>
            <a:ext cx="153987" cy="141287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106" name="Oval 351" descr="Dark vertical"/>
          <p:cNvSpPr>
            <a:spLocks noChangeArrowheads="1"/>
          </p:cNvSpPr>
          <p:nvPr/>
        </p:nvSpPr>
        <p:spPr bwMode="auto">
          <a:xfrm>
            <a:off x="8174038" y="4535488"/>
            <a:ext cx="153987" cy="142875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107" name="Oval 352"/>
          <p:cNvSpPr>
            <a:spLocks noChangeArrowheads="1"/>
          </p:cNvSpPr>
          <p:nvPr/>
        </p:nvSpPr>
        <p:spPr bwMode="auto">
          <a:xfrm>
            <a:off x="8366125" y="3692525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108" name="Oval 353"/>
          <p:cNvSpPr>
            <a:spLocks noChangeArrowheads="1"/>
          </p:cNvSpPr>
          <p:nvPr/>
        </p:nvSpPr>
        <p:spPr bwMode="auto">
          <a:xfrm>
            <a:off x="8366125" y="3860800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109" name="Oval 354"/>
          <p:cNvSpPr>
            <a:spLocks noChangeArrowheads="1"/>
          </p:cNvSpPr>
          <p:nvPr/>
        </p:nvSpPr>
        <p:spPr bwMode="auto">
          <a:xfrm>
            <a:off x="8366125" y="4029075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110" name="Oval 355"/>
          <p:cNvSpPr>
            <a:spLocks noChangeArrowheads="1"/>
          </p:cNvSpPr>
          <p:nvPr/>
        </p:nvSpPr>
        <p:spPr bwMode="auto">
          <a:xfrm>
            <a:off x="8366125" y="4197350"/>
            <a:ext cx="153988" cy="142875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111" name="Oval 356"/>
          <p:cNvSpPr>
            <a:spLocks noChangeArrowheads="1"/>
          </p:cNvSpPr>
          <p:nvPr/>
        </p:nvSpPr>
        <p:spPr bwMode="auto">
          <a:xfrm>
            <a:off x="8366125" y="4367213"/>
            <a:ext cx="153988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112" name="Oval 357"/>
          <p:cNvSpPr>
            <a:spLocks noChangeArrowheads="1"/>
          </p:cNvSpPr>
          <p:nvPr/>
        </p:nvSpPr>
        <p:spPr bwMode="auto">
          <a:xfrm>
            <a:off x="8366125" y="4535488"/>
            <a:ext cx="153988" cy="142875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113" name="Oval 358"/>
          <p:cNvSpPr>
            <a:spLocks noChangeArrowheads="1"/>
          </p:cNvSpPr>
          <p:nvPr/>
        </p:nvSpPr>
        <p:spPr bwMode="auto">
          <a:xfrm>
            <a:off x="8559800" y="3692525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114" name="Oval 359"/>
          <p:cNvSpPr>
            <a:spLocks noChangeArrowheads="1"/>
          </p:cNvSpPr>
          <p:nvPr/>
        </p:nvSpPr>
        <p:spPr bwMode="auto">
          <a:xfrm>
            <a:off x="8559800" y="3860800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115" name="Oval 360"/>
          <p:cNvSpPr>
            <a:spLocks noChangeArrowheads="1"/>
          </p:cNvSpPr>
          <p:nvPr/>
        </p:nvSpPr>
        <p:spPr bwMode="auto">
          <a:xfrm>
            <a:off x="8559800" y="4029075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116" name="Oval 361" descr="Dark vertical"/>
          <p:cNvSpPr>
            <a:spLocks noChangeArrowheads="1"/>
          </p:cNvSpPr>
          <p:nvPr/>
        </p:nvSpPr>
        <p:spPr bwMode="auto">
          <a:xfrm>
            <a:off x="8559800" y="4197350"/>
            <a:ext cx="153988" cy="142875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117" name="Oval 362" descr="Dark vertical"/>
          <p:cNvSpPr>
            <a:spLocks noChangeArrowheads="1"/>
          </p:cNvSpPr>
          <p:nvPr/>
        </p:nvSpPr>
        <p:spPr bwMode="auto">
          <a:xfrm>
            <a:off x="8559800" y="4367213"/>
            <a:ext cx="153988" cy="141287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118" name="Oval 363" descr="Dark vertical"/>
          <p:cNvSpPr>
            <a:spLocks noChangeArrowheads="1"/>
          </p:cNvSpPr>
          <p:nvPr/>
        </p:nvSpPr>
        <p:spPr bwMode="auto">
          <a:xfrm>
            <a:off x="8559800" y="4535488"/>
            <a:ext cx="153988" cy="142875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119" name="Oval 364"/>
          <p:cNvSpPr>
            <a:spLocks noChangeArrowheads="1"/>
          </p:cNvSpPr>
          <p:nvPr/>
        </p:nvSpPr>
        <p:spPr bwMode="auto">
          <a:xfrm>
            <a:off x="8751888" y="3692525"/>
            <a:ext cx="153987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120" name="Oval 365"/>
          <p:cNvSpPr>
            <a:spLocks noChangeArrowheads="1"/>
          </p:cNvSpPr>
          <p:nvPr/>
        </p:nvSpPr>
        <p:spPr bwMode="auto">
          <a:xfrm>
            <a:off x="8751888" y="3860800"/>
            <a:ext cx="153987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121" name="Oval 366"/>
          <p:cNvSpPr>
            <a:spLocks noChangeArrowheads="1"/>
          </p:cNvSpPr>
          <p:nvPr/>
        </p:nvSpPr>
        <p:spPr bwMode="auto">
          <a:xfrm>
            <a:off x="8751888" y="4029075"/>
            <a:ext cx="153987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122" name="Oval 367"/>
          <p:cNvSpPr>
            <a:spLocks noChangeArrowheads="1"/>
          </p:cNvSpPr>
          <p:nvPr/>
        </p:nvSpPr>
        <p:spPr bwMode="auto">
          <a:xfrm>
            <a:off x="8751888" y="4197350"/>
            <a:ext cx="153987" cy="142875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123" name="Oval 368" descr="50%"/>
          <p:cNvSpPr>
            <a:spLocks noChangeArrowheads="1"/>
          </p:cNvSpPr>
          <p:nvPr/>
        </p:nvSpPr>
        <p:spPr bwMode="auto">
          <a:xfrm>
            <a:off x="8751888" y="4367213"/>
            <a:ext cx="153987" cy="141287"/>
          </a:xfrm>
          <a:prstGeom prst="ellipse">
            <a:avLst/>
          </a:prstGeom>
          <a:solidFill>
            <a:srgbClr val="FF9900"/>
          </a:solidFill>
          <a:ln w="19050">
            <a:solidFill>
              <a:srgbClr val="FF9900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124" name="Oval 369" descr="Dark vertical"/>
          <p:cNvSpPr>
            <a:spLocks noChangeArrowheads="1"/>
          </p:cNvSpPr>
          <p:nvPr/>
        </p:nvSpPr>
        <p:spPr bwMode="auto">
          <a:xfrm>
            <a:off x="8751888" y="4535488"/>
            <a:ext cx="153987" cy="142875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125" name="Rectangle 370"/>
          <p:cNvSpPr>
            <a:spLocks noChangeArrowheads="1"/>
          </p:cNvSpPr>
          <p:nvPr/>
        </p:nvSpPr>
        <p:spPr bwMode="auto">
          <a:xfrm>
            <a:off x="7566025" y="3652838"/>
            <a:ext cx="1371600" cy="1058862"/>
          </a:xfrm>
          <a:prstGeom prst="rect">
            <a:avLst/>
          </a:prstGeom>
          <a:noFill/>
          <a:ln w="19050">
            <a:solidFill>
              <a:srgbClr val="008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3127" name="Text Box 377"/>
          <p:cNvSpPr txBox="1">
            <a:spLocks noChangeArrowheads="1"/>
          </p:cNvSpPr>
          <p:nvPr/>
        </p:nvSpPr>
        <p:spPr bwMode="auto">
          <a:xfrm>
            <a:off x="534988" y="5935663"/>
            <a:ext cx="165417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000" b="1" dirty="0">
                <a:solidFill>
                  <a:srgbClr val="840802"/>
                </a:solidFill>
              </a:rPr>
              <a:t>[50,50,50,50,50,100,50]</a:t>
            </a:r>
          </a:p>
        </p:txBody>
      </p:sp>
      <p:sp>
        <p:nvSpPr>
          <p:cNvPr id="33132" name="Text Box 387"/>
          <p:cNvSpPr txBox="1">
            <a:spLocks noChangeArrowheads="1"/>
          </p:cNvSpPr>
          <p:nvPr/>
        </p:nvSpPr>
        <p:spPr bwMode="auto">
          <a:xfrm>
            <a:off x="5343525" y="6175375"/>
            <a:ext cx="1500188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000" b="1">
                <a:solidFill>
                  <a:srgbClr val="840802"/>
                </a:solidFill>
              </a:rPr>
              <a:t>[ 0,  0,  0,  0,  0,  0,  0 ]</a:t>
            </a:r>
          </a:p>
        </p:txBody>
      </p:sp>
      <p:sp>
        <p:nvSpPr>
          <p:cNvPr id="33133" name="Text Box 388"/>
          <p:cNvSpPr txBox="1">
            <a:spLocks noChangeArrowheads="1"/>
          </p:cNvSpPr>
          <p:nvPr/>
        </p:nvSpPr>
        <p:spPr bwMode="auto">
          <a:xfrm>
            <a:off x="6899275" y="5967413"/>
            <a:ext cx="165417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000" b="1">
                <a:solidFill>
                  <a:srgbClr val="840802"/>
                </a:solidFill>
              </a:rPr>
              <a:t>[50,50,50,50,50,50,50]</a:t>
            </a:r>
          </a:p>
        </p:txBody>
      </p:sp>
      <p:sp>
        <p:nvSpPr>
          <p:cNvPr id="33134" name="Text Box 389"/>
          <p:cNvSpPr txBox="1">
            <a:spLocks noChangeArrowheads="1"/>
          </p:cNvSpPr>
          <p:nvPr/>
        </p:nvSpPr>
        <p:spPr bwMode="auto">
          <a:xfrm>
            <a:off x="7423150" y="3409950"/>
            <a:ext cx="165417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000" b="1">
                <a:solidFill>
                  <a:srgbClr val="840802"/>
                </a:solidFill>
              </a:rPr>
              <a:t>[50,50,50,50,50,100,50]</a:t>
            </a:r>
          </a:p>
        </p:txBody>
      </p:sp>
      <p:sp>
        <p:nvSpPr>
          <p:cNvPr id="33137" name="Oval 51" descr="50%"/>
          <p:cNvSpPr>
            <a:spLocks noChangeArrowheads="1"/>
          </p:cNvSpPr>
          <p:nvPr/>
        </p:nvSpPr>
        <p:spPr bwMode="auto">
          <a:xfrm>
            <a:off x="5395913" y="283845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140" name="Line 53"/>
          <p:cNvSpPr>
            <a:spLocks noChangeShapeType="1"/>
          </p:cNvSpPr>
          <p:nvPr/>
        </p:nvSpPr>
        <p:spPr bwMode="auto">
          <a:xfrm flipH="1">
            <a:off x="1752600" y="3651250"/>
            <a:ext cx="1525588" cy="46355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3141" name="Line 54"/>
          <p:cNvSpPr>
            <a:spLocks noChangeShapeType="1"/>
          </p:cNvSpPr>
          <p:nvPr/>
        </p:nvSpPr>
        <p:spPr bwMode="auto">
          <a:xfrm flipH="1">
            <a:off x="2133600" y="3659188"/>
            <a:ext cx="1516063" cy="1065212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3142" name="Line 55"/>
          <p:cNvSpPr>
            <a:spLocks noChangeShapeType="1"/>
          </p:cNvSpPr>
          <p:nvPr/>
        </p:nvSpPr>
        <p:spPr bwMode="auto">
          <a:xfrm flipH="1">
            <a:off x="3005138" y="3652838"/>
            <a:ext cx="1017587" cy="135890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3143" name="Line 56"/>
          <p:cNvSpPr>
            <a:spLocks noChangeShapeType="1"/>
          </p:cNvSpPr>
          <p:nvPr/>
        </p:nvSpPr>
        <p:spPr bwMode="auto">
          <a:xfrm>
            <a:off x="4440238" y="3627438"/>
            <a:ext cx="195262" cy="139700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3144" name="Line 57"/>
          <p:cNvSpPr>
            <a:spLocks noChangeShapeType="1"/>
          </p:cNvSpPr>
          <p:nvPr/>
        </p:nvSpPr>
        <p:spPr bwMode="auto">
          <a:xfrm>
            <a:off x="4841875" y="3659188"/>
            <a:ext cx="1389063" cy="1381125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3145" name="Line 58"/>
          <p:cNvSpPr>
            <a:spLocks noChangeShapeType="1"/>
          </p:cNvSpPr>
          <p:nvPr/>
        </p:nvSpPr>
        <p:spPr bwMode="auto">
          <a:xfrm>
            <a:off x="5207000" y="3643313"/>
            <a:ext cx="1920875" cy="1087437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3146" name="Line 59"/>
          <p:cNvSpPr>
            <a:spLocks noChangeShapeType="1"/>
          </p:cNvSpPr>
          <p:nvPr/>
        </p:nvSpPr>
        <p:spPr bwMode="auto">
          <a:xfrm>
            <a:off x="5584825" y="3665538"/>
            <a:ext cx="1851025" cy="398462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79" name="Oval 317" descr="50%"/>
          <p:cNvSpPr>
            <a:spLocks noChangeArrowheads="1"/>
          </p:cNvSpPr>
          <p:nvPr/>
        </p:nvSpPr>
        <p:spPr bwMode="auto">
          <a:xfrm>
            <a:off x="4421187" y="5497512"/>
            <a:ext cx="153987" cy="141287"/>
          </a:xfrm>
          <a:prstGeom prst="ellipse">
            <a:avLst/>
          </a:prstGeom>
          <a:solidFill>
            <a:srgbClr val="FF9900"/>
          </a:solidFill>
          <a:ln w="19050">
            <a:solidFill>
              <a:srgbClr val="FF9900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80" name="Oval 81" descr="Dark vertical"/>
          <p:cNvSpPr>
            <a:spLocks noChangeArrowheads="1"/>
          </p:cNvSpPr>
          <p:nvPr/>
        </p:nvSpPr>
        <p:spPr bwMode="auto">
          <a:xfrm>
            <a:off x="254358" y="4304763"/>
            <a:ext cx="153988" cy="142875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81" name="Oval 69"/>
          <p:cNvSpPr>
            <a:spLocks noChangeArrowheads="1"/>
          </p:cNvSpPr>
          <p:nvPr/>
        </p:nvSpPr>
        <p:spPr bwMode="auto">
          <a:xfrm>
            <a:off x="4251325" y="210502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82" name="Oval 16" descr="Dark vertical"/>
          <p:cNvSpPr>
            <a:spLocks noChangeArrowheads="1"/>
          </p:cNvSpPr>
          <p:nvPr/>
        </p:nvSpPr>
        <p:spPr bwMode="auto">
          <a:xfrm>
            <a:off x="3108325" y="2832100"/>
            <a:ext cx="304800" cy="304800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83" name="Text Box 377"/>
          <p:cNvSpPr txBox="1">
            <a:spLocks noChangeArrowheads="1"/>
          </p:cNvSpPr>
          <p:nvPr/>
        </p:nvSpPr>
        <p:spPr bwMode="auto">
          <a:xfrm>
            <a:off x="99219" y="3348798"/>
            <a:ext cx="165417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000" b="1" dirty="0">
                <a:solidFill>
                  <a:srgbClr val="840802"/>
                </a:solidFill>
              </a:rPr>
              <a:t>[50,50,50,50,50,100,50]</a:t>
            </a:r>
          </a:p>
        </p:txBody>
      </p:sp>
      <p:sp>
        <p:nvSpPr>
          <p:cNvPr id="384" name="Text Box 377"/>
          <p:cNvSpPr txBox="1">
            <a:spLocks noChangeArrowheads="1"/>
          </p:cNvSpPr>
          <p:nvPr/>
        </p:nvSpPr>
        <p:spPr bwMode="auto">
          <a:xfrm>
            <a:off x="2071687" y="6173519"/>
            <a:ext cx="165417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000" b="1" dirty="0">
                <a:solidFill>
                  <a:srgbClr val="840802"/>
                </a:solidFill>
              </a:rPr>
              <a:t>[50,50,50,50,50,100,50]</a:t>
            </a:r>
          </a:p>
        </p:txBody>
      </p:sp>
      <p:sp>
        <p:nvSpPr>
          <p:cNvPr id="385" name="Text Box 377"/>
          <p:cNvSpPr txBox="1">
            <a:spLocks noChangeArrowheads="1"/>
          </p:cNvSpPr>
          <p:nvPr/>
        </p:nvSpPr>
        <p:spPr bwMode="auto">
          <a:xfrm>
            <a:off x="3685023" y="6172200"/>
            <a:ext cx="165417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000" b="1" dirty="0">
                <a:solidFill>
                  <a:srgbClr val="840802"/>
                </a:solidFill>
              </a:rPr>
              <a:t>[50,50,50,50,50,100,50]</a:t>
            </a:r>
          </a:p>
        </p:txBody>
      </p:sp>
      <p:sp>
        <p:nvSpPr>
          <p:cNvPr id="377" name="Rectangle 378"/>
          <p:cNvSpPr>
            <a:spLocks noChangeArrowheads="1"/>
          </p:cNvSpPr>
          <p:nvPr/>
        </p:nvSpPr>
        <p:spPr bwMode="auto">
          <a:xfrm>
            <a:off x="6267450" y="1752600"/>
            <a:ext cx="2476500" cy="581025"/>
          </a:xfrm>
          <a:prstGeom prst="rect">
            <a:avLst/>
          </a:prstGeom>
          <a:solidFill>
            <a:srgbClr val="CCECFF"/>
          </a:solidFill>
          <a:ln>
            <a:noFill/>
          </a:ln>
          <a:extLst/>
        </p:spPr>
        <p:txBody>
          <a:bodyPr>
            <a:spAutoFit/>
          </a:bodyPr>
          <a:lstStyle/>
          <a:p>
            <a:pPr algn="ctr"/>
            <a:r>
              <a:rPr lang="en-US" sz="1600" b="1" i="1" dirty="0" smtClean="0">
                <a:latin typeface="Cambria" pitchFamily="18" charset="0"/>
              </a:rPr>
              <a:t>Which</a:t>
            </a:r>
            <a:r>
              <a:rPr lang="en-US" sz="1600" dirty="0" smtClean="0">
                <a:latin typeface="Cambria" pitchFamily="18" charset="0"/>
              </a:rPr>
              <a:t> </a:t>
            </a:r>
            <a:r>
              <a:rPr lang="en-US" sz="1600" dirty="0">
                <a:latin typeface="Cambria" pitchFamily="18" charset="0"/>
              </a:rPr>
              <a:t>score will the opponent choose?</a:t>
            </a:r>
          </a:p>
        </p:txBody>
      </p:sp>
      <p:sp>
        <p:nvSpPr>
          <p:cNvPr id="378" name="Rectangle 379"/>
          <p:cNvSpPr>
            <a:spLocks noChangeArrowheads="1"/>
          </p:cNvSpPr>
          <p:nvPr/>
        </p:nvSpPr>
        <p:spPr bwMode="auto">
          <a:xfrm>
            <a:off x="235643" y="3613150"/>
            <a:ext cx="1372492" cy="307777"/>
          </a:xfrm>
          <a:prstGeom prst="rect">
            <a:avLst/>
          </a:prstGeom>
          <a:solidFill>
            <a:srgbClr val="CCECFF"/>
          </a:solidFill>
          <a:ln>
            <a:noFill/>
          </a:ln>
          <a:extLst/>
        </p:spPr>
        <p:txBody>
          <a:bodyPr wrap="none">
            <a:spAutoFit/>
          </a:bodyPr>
          <a:lstStyle/>
          <a:p>
            <a:r>
              <a:rPr lang="en-US" sz="1400" b="1" dirty="0"/>
              <a:t>max(</a:t>
            </a:r>
            <a:r>
              <a:rPr lang="en-US" sz="1400" b="1" dirty="0" err="1"/>
              <a:t>os</a:t>
            </a:r>
            <a:r>
              <a:rPr lang="en-US" sz="1400" b="1" dirty="0"/>
              <a:t>) = 100</a:t>
            </a:r>
          </a:p>
        </p:txBody>
      </p:sp>
      <p:sp>
        <p:nvSpPr>
          <p:cNvPr id="386" name="Rectangle 380"/>
          <p:cNvSpPr>
            <a:spLocks noChangeArrowheads="1"/>
          </p:cNvSpPr>
          <p:nvPr/>
        </p:nvSpPr>
        <p:spPr bwMode="auto">
          <a:xfrm>
            <a:off x="687925" y="4795838"/>
            <a:ext cx="1372492" cy="307777"/>
          </a:xfrm>
          <a:prstGeom prst="rect">
            <a:avLst/>
          </a:prstGeom>
          <a:solidFill>
            <a:srgbClr val="CCECFF"/>
          </a:solidFill>
          <a:ln>
            <a:noFill/>
          </a:ln>
          <a:extLst/>
        </p:spPr>
        <p:txBody>
          <a:bodyPr wrap="none">
            <a:spAutoFit/>
          </a:bodyPr>
          <a:lstStyle/>
          <a:p>
            <a:r>
              <a:rPr lang="en-US" sz="1400" b="1" dirty="0"/>
              <a:t>max(</a:t>
            </a:r>
            <a:r>
              <a:rPr lang="en-US" sz="1400" b="1" dirty="0" err="1"/>
              <a:t>os</a:t>
            </a:r>
            <a:r>
              <a:rPr lang="en-US" sz="1400" b="1" dirty="0"/>
              <a:t>) = 100</a:t>
            </a:r>
          </a:p>
        </p:txBody>
      </p:sp>
      <p:sp>
        <p:nvSpPr>
          <p:cNvPr id="387" name="Rectangle 381"/>
          <p:cNvSpPr>
            <a:spLocks noChangeArrowheads="1"/>
          </p:cNvSpPr>
          <p:nvPr/>
        </p:nvSpPr>
        <p:spPr bwMode="auto">
          <a:xfrm>
            <a:off x="2236072" y="5116513"/>
            <a:ext cx="1372492" cy="307777"/>
          </a:xfrm>
          <a:prstGeom prst="rect">
            <a:avLst/>
          </a:prstGeom>
          <a:solidFill>
            <a:srgbClr val="CCECFF"/>
          </a:solidFill>
          <a:ln>
            <a:noFill/>
          </a:ln>
          <a:extLst/>
        </p:spPr>
        <p:txBody>
          <a:bodyPr wrap="none">
            <a:spAutoFit/>
          </a:bodyPr>
          <a:lstStyle/>
          <a:p>
            <a:r>
              <a:rPr lang="en-US" sz="1400" b="1" dirty="0"/>
              <a:t>max(</a:t>
            </a:r>
            <a:r>
              <a:rPr lang="en-US" sz="1400" b="1" dirty="0" err="1"/>
              <a:t>os</a:t>
            </a:r>
            <a:r>
              <a:rPr lang="en-US" sz="1400" b="1" dirty="0"/>
              <a:t>) = 100</a:t>
            </a:r>
          </a:p>
        </p:txBody>
      </p:sp>
      <p:sp>
        <p:nvSpPr>
          <p:cNvPr id="388" name="Rectangle 382"/>
          <p:cNvSpPr>
            <a:spLocks noChangeArrowheads="1"/>
          </p:cNvSpPr>
          <p:nvPr/>
        </p:nvSpPr>
        <p:spPr bwMode="auto">
          <a:xfrm>
            <a:off x="3848793" y="4983700"/>
            <a:ext cx="1372492" cy="307777"/>
          </a:xfrm>
          <a:prstGeom prst="rect">
            <a:avLst/>
          </a:prstGeom>
          <a:solidFill>
            <a:srgbClr val="CCECFF"/>
          </a:solidFill>
          <a:ln>
            <a:noFill/>
          </a:ln>
          <a:extLst/>
        </p:spPr>
        <p:txBody>
          <a:bodyPr wrap="none">
            <a:spAutoFit/>
          </a:bodyPr>
          <a:lstStyle/>
          <a:p>
            <a:r>
              <a:rPr lang="en-US" sz="1400" b="1" dirty="0"/>
              <a:t>max(</a:t>
            </a:r>
            <a:r>
              <a:rPr lang="en-US" sz="1400" b="1" dirty="0" err="1"/>
              <a:t>os</a:t>
            </a:r>
            <a:r>
              <a:rPr lang="en-US" sz="1400" b="1" dirty="0"/>
              <a:t>) = 100</a:t>
            </a:r>
          </a:p>
        </p:txBody>
      </p:sp>
      <p:sp>
        <p:nvSpPr>
          <p:cNvPr id="389" name="Rectangle 383"/>
          <p:cNvSpPr>
            <a:spLocks noChangeArrowheads="1"/>
          </p:cNvSpPr>
          <p:nvPr/>
        </p:nvSpPr>
        <p:spPr bwMode="auto">
          <a:xfrm>
            <a:off x="5541091" y="5105400"/>
            <a:ext cx="1173719" cy="307777"/>
          </a:xfrm>
          <a:prstGeom prst="rect">
            <a:avLst/>
          </a:prstGeom>
          <a:solidFill>
            <a:srgbClr val="CCECFF"/>
          </a:solidFill>
          <a:ln>
            <a:noFill/>
          </a:ln>
          <a:extLst/>
        </p:spPr>
        <p:txBody>
          <a:bodyPr wrap="none">
            <a:spAutoFit/>
          </a:bodyPr>
          <a:lstStyle/>
          <a:p>
            <a:r>
              <a:rPr lang="en-US" sz="1400" b="1" dirty="0" smtClean="0"/>
              <a:t>max(</a:t>
            </a:r>
            <a:r>
              <a:rPr lang="en-US" sz="1400" b="1" dirty="0" err="1" smtClean="0"/>
              <a:t>os</a:t>
            </a:r>
            <a:r>
              <a:rPr lang="en-US" sz="1400" b="1" dirty="0" smtClean="0"/>
              <a:t>) </a:t>
            </a:r>
            <a:r>
              <a:rPr lang="en-US" sz="1400" b="1" dirty="0"/>
              <a:t>= 0</a:t>
            </a:r>
          </a:p>
        </p:txBody>
      </p:sp>
      <p:sp>
        <p:nvSpPr>
          <p:cNvPr id="390" name="Rectangle 384"/>
          <p:cNvSpPr>
            <a:spLocks noChangeArrowheads="1"/>
          </p:cNvSpPr>
          <p:nvPr/>
        </p:nvSpPr>
        <p:spPr bwMode="auto">
          <a:xfrm>
            <a:off x="7124187" y="4851400"/>
            <a:ext cx="1273105" cy="307777"/>
          </a:xfrm>
          <a:prstGeom prst="rect">
            <a:avLst/>
          </a:prstGeom>
          <a:solidFill>
            <a:srgbClr val="CCECFF"/>
          </a:solidFill>
          <a:ln>
            <a:noFill/>
          </a:ln>
          <a:extLst/>
        </p:spPr>
        <p:txBody>
          <a:bodyPr wrap="none">
            <a:spAutoFit/>
          </a:bodyPr>
          <a:lstStyle/>
          <a:p>
            <a:r>
              <a:rPr lang="en-US" sz="1400" b="1" dirty="0" smtClean="0"/>
              <a:t>max(</a:t>
            </a:r>
            <a:r>
              <a:rPr lang="en-US" sz="1400" b="1" dirty="0" err="1" smtClean="0"/>
              <a:t>os</a:t>
            </a:r>
            <a:r>
              <a:rPr lang="en-US" sz="1400" b="1" dirty="0" smtClean="0"/>
              <a:t>) </a:t>
            </a:r>
            <a:r>
              <a:rPr lang="en-US" sz="1400" b="1" dirty="0"/>
              <a:t>= 50</a:t>
            </a:r>
          </a:p>
        </p:txBody>
      </p:sp>
      <p:sp>
        <p:nvSpPr>
          <p:cNvPr id="391" name="Rectangle 385"/>
          <p:cNvSpPr>
            <a:spLocks noChangeArrowheads="1"/>
          </p:cNvSpPr>
          <p:nvPr/>
        </p:nvSpPr>
        <p:spPr bwMode="auto">
          <a:xfrm>
            <a:off x="7569737" y="3649842"/>
            <a:ext cx="1372492" cy="307777"/>
          </a:xfrm>
          <a:prstGeom prst="rect">
            <a:avLst/>
          </a:prstGeom>
          <a:solidFill>
            <a:srgbClr val="CCECFF"/>
          </a:solidFill>
          <a:ln>
            <a:noFill/>
          </a:ln>
          <a:extLst/>
        </p:spPr>
        <p:txBody>
          <a:bodyPr wrap="none">
            <a:spAutoFit/>
          </a:bodyPr>
          <a:lstStyle/>
          <a:p>
            <a:r>
              <a:rPr lang="en-US" sz="1400" b="1" dirty="0" smtClean="0"/>
              <a:t>max(</a:t>
            </a:r>
            <a:r>
              <a:rPr lang="en-US" sz="1400" b="1" dirty="0" err="1" smtClean="0"/>
              <a:t>os</a:t>
            </a:r>
            <a:r>
              <a:rPr lang="en-US" sz="1400" b="1" dirty="0" smtClean="0"/>
              <a:t>) </a:t>
            </a:r>
            <a:r>
              <a:rPr lang="en-US" sz="1400" b="1" dirty="0"/>
              <a:t>= 100</a:t>
            </a:r>
          </a:p>
        </p:txBody>
      </p:sp>
      <p:sp>
        <p:nvSpPr>
          <p:cNvPr id="392" name="Rectangle 387"/>
          <p:cNvSpPr>
            <a:spLocks noChangeArrowheads="1"/>
          </p:cNvSpPr>
          <p:nvPr/>
        </p:nvSpPr>
        <p:spPr bwMode="auto">
          <a:xfrm>
            <a:off x="710612" y="3940175"/>
            <a:ext cx="356188" cy="461665"/>
          </a:xfrm>
          <a:prstGeom prst="rect">
            <a:avLst/>
          </a:prstGeom>
          <a:solidFill>
            <a:srgbClr val="FFEAD5"/>
          </a:solidFill>
          <a:ln>
            <a:noFill/>
          </a:ln>
          <a:extLst/>
        </p:spPr>
        <p:txBody>
          <a:bodyPr wrap="none">
            <a:spAutoFit/>
          </a:bodyPr>
          <a:lstStyle/>
          <a:p>
            <a:r>
              <a:rPr lang="en-US" b="1" dirty="0" smtClean="0"/>
              <a:t>0</a:t>
            </a:r>
            <a:endParaRPr lang="en-US" b="1" dirty="0"/>
          </a:p>
        </p:txBody>
      </p:sp>
      <p:sp>
        <p:nvSpPr>
          <p:cNvPr id="393" name="Rectangle 388"/>
          <p:cNvSpPr>
            <a:spLocks noChangeArrowheads="1"/>
          </p:cNvSpPr>
          <p:nvPr/>
        </p:nvSpPr>
        <p:spPr bwMode="auto">
          <a:xfrm>
            <a:off x="1184275" y="5087938"/>
            <a:ext cx="354013" cy="457200"/>
          </a:xfrm>
          <a:prstGeom prst="rect">
            <a:avLst/>
          </a:prstGeom>
          <a:solidFill>
            <a:srgbClr val="FFEAD5"/>
          </a:solidFill>
          <a:ln>
            <a:noFill/>
          </a:ln>
          <a:extLst/>
        </p:spPr>
        <p:txBody>
          <a:bodyPr wrap="none">
            <a:spAutoFit/>
          </a:bodyPr>
          <a:lstStyle/>
          <a:p>
            <a:r>
              <a:rPr lang="en-US" b="1"/>
              <a:t>0</a:t>
            </a:r>
          </a:p>
        </p:txBody>
      </p:sp>
      <p:sp>
        <p:nvSpPr>
          <p:cNvPr id="394" name="Rectangle 389"/>
          <p:cNvSpPr>
            <a:spLocks noChangeArrowheads="1"/>
          </p:cNvSpPr>
          <p:nvPr/>
        </p:nvSpPr>
        <p:spPr bwMode="auto">
          <a:xfrm>
            <a:off x="2915209" y="5470702"/>
            <a:ext cx="356188" cy="461665"/>
          </a:xfrm>
          <a:prstGeom prst="rect">
            <a:avLst/>
          </a:prstGeom>
          <a:solidFill>
            <a:srgbClr val="FFEAD5"/>
          </a:solidFill>
          <a:ln>
            <a:noFill/>
          </a:ln>
          <a:extLst/>
        </p:spPr>
        <p:txBody>
          <a:bodyPr wrap="none">
            <a:spAutoFit/>
          </a:bodyPr>
          <a:lstStyle/>
          <a:p>
            <a:r>
              <a:rPr lang="en-US" b="1" dirty="0" smtClean="0"/>
              <a:t>0</a:t>
            </a:r>
            <a:endParaRPr lang="en-US" b="1" dirty="0"/>
          </a:p>
        </p:txBody>
      </p:sp>
      <p:sp>
        <p:nvSpPr>
          <p:cNvPr id="395" name="Rectangle 390"/>
          <p:cNvSpPr>
            <a:spLocks noChangeArrowheads="1"/>
          </p:cNvSpPr>
          <p:nvPr/>
        </p:nvSpPr>
        <p:spPr bwMode="auto">
          <a:xfrm>
            <a:off x="4663781" y="5418138"/>
            <a:ext cx="356188" cy="461665"/>
          </a:xfrm>
          <a:prstGeom prst="rect">
            <a:avLst/>
          </a:prstGeom>
          <a:solidFill>
            <a:srgbClr val="FFEAD5"/>
          </a:solidFill>
          <a:ln>
            <a:noFill/>
          </a:ln>
          <a:extLst/>
        </p:spPr>
        <p:txBody>
          <a:bodyPr wrap="none">
            <a:spAutoFit/>
          </a:bodyPr>
          <a:lstStyle/>
          <a:p>
            <a:r>
              <a:rPr lang="en-US" b="1" dirty="0" smtClean="0"/>
              <a:t>0</a:t>
            </a:r>
            <a:endParaRPr lang="en-US" b="1" dirty="0"/>
          </a:p>
        </p:txBody>
      </p:sp>
      <p:sp>
        <p:nvSpPr>
          <p:cNvPr id="396" name="Rectangle 391"/>
          <p:cNvSpPr>
            <a:spLocks noChangeArrowheads="1"/>
          </p:cNvSpPr>
          <p:nvPr/>
        </p:nvSpPr>
        <p:spPr bwMode="auto">
          <a:xfrm>
            <a:off x="5799138" y="5418138"/>
            <a:ext cx="699230" cy="461665"/>
          </a:xfrm>
          <a:prstGeom prst="rect">
            <a:avLst/>
          </a:prstGeom>
          <a:solidFill>
            <a:srgbClr val="FFEAD5"/>
          </a:solidFill>
          <a:ln>
            <a:noFill/>
          </a:ln>
          <a:extLst/>
        </p:spPr>
        <p:txBody>
          <a:bodyPr wrap="none">
            <a:spAutoFit/>
          </a:bodyPr>
          <a:lstStyle/>
          <a:p>
            <a:r>
              <a:rPr lang="en-US" b="1"/>
              <a:t>100</a:t>
            </a:r>
          </a:p>
        </p:txBody>
      </p:sp>
      <p:sp>
        <p:nvSpPr>
          <p:cNvPr id="397" name="Rectangle 392"/>
          <p:cNvSpPr>
            <a:spLocks noChangeArrowheads="1"/>
          </p:cNvSpPr>
          <p:nvPr/>
        </p:nvSpPr>
        <p:spPr bwMode="auto">
          <a:xfrm>
            <a:off x="7467600" y="5181600"/>
            <a:ext cx="523875" cy="457200"/>
          </a:xfrm>
          <a:prstGeom prst="rect">
            <a:avLst/>
          </a:prstGeom>
          <a:solidFill>
            <a:srgbClr val="FFEAD5"/>
          </a:solidFill>
          <a:ln>
            <a:noFill/>
          </a:ln>
          <a:extLst/>
        </p:spPr>
        <p:txBody>
          <a:bodyPr wrap="none">
            <a:spAutoFit/>
          </a:bodyPr>
          <a:lstStyle/>
          <a:p>
            <a:r>
              <a:rPr lang="en-US" b="1"/>
              <a:t>50</a:t>
            </a:r>
          </a:p>
        </p:txBody>
      </p:sp>
      <p:sp>
        <p:nvSpPr>
          <p:cNvPr id="398" name="Rectangle 393"/>
          <p:cNvSpPr>
            <a:spLocks noChangeArrowheads="1"/>
          </p:cNvSpPr>
          <p:nvPr/>
        </p:nvSpPr>
        <p:spPr bwMode="auto">
          <a:xfrm>
            <a:off x="8042275" y="3962400"/>
            <a:ext cx="354013" cy="457200"/>
          </a:xfrm>
          <a:prstGeom prst="rect">
            <a:avLst/>
          </a:prstGeom>
          <a:solidFill>
            <a:srgbClr val="FFEAD5"/>
          </a:solidFill>
          <a:ln>
            <a:noFill/>
          </a:ln>
          <a:extLst/>
        </p:spPr>
        <p:txBody>
          <a:bodyPr wrap="none">
            <a:spAutoFit/>
          </a:bodyPr>
          <a:lstStyle/>
          <a:p>
            <a:r>
              <a:rPr lang="en-US" b="1" dirty="0"/>
              <a:t>0</a:t>
            </a:r>
          </a:p>
        </p:txBody>
      </p:sp>
      <p:sp>
        <p:nvSpPr>
          <p:cNvPr id="399" name="Rectangle 386"/>
          <p:cNvSpPr>
            <a:spLocks noChangeArrowheads="1"/>
          </p:cNvSpPr>
          <p:nvPr/>
        </p:nvSpPr>
        <p:spPr bwMode="auto">
          <a:xfrm>
            <a:off x="6291263" y="2444750"/>
            <a:ext cx="2438400" cy="584775"/>
          </a:xfrm>
          <a:prstGeom prst="rect">
            <a:avLst/>
          </a:prstGeom>
          <a:solidFill>
            <a:srgbClr val="FFEAD5"/>
          </a:solidFill>
          <a:ln>
            <a:noFill/>
          </a:ln>
          <a:extLst/>
        </p:spPr>
        <p:txBody>
          <a:bodyPr>
            <a:spAutoFit/>
          </a:bodyPr>
          <a:lstStyle/>
          <a:p>
            <a:pPr algn="ctr"/>
            <a:r>
              <a:rPr lang="en-US" sz="1600" b="1" dirty="0" smtClean="0">
                <a:latin typeface="Cambria" pitchFamily="18" charset="0"/>
              </a:rPr>
              <a:t>self</a:t>
            </a:r>
            <a:r>
              <a:rPr lang="en-US" sz="1600" dirty="0" smtClean="0">
                <a:latin typeface="Cambria" pitchFamily="18" charset="0"/>
              </a:rPr>
              <a:t> gets the </a:t>
            </a:r>
            <a:r>
              <a:rPr lang="en-US" sz="1600" b="1" dirty="0" smtClean="0">
                <a:latin typeface="Cambria" pitchFamily="18" charset="0"/>
              </a:rPr>
              <a:t>OPPOSITE</a:t>
            </a:r>
            <a:r>
              <a:rPr lang="en-US" sz="1600" dirty="0" smtClean="0">
                <a:latin typeface="Cambria" pitchFamily="18" charset="0"/>
              </a:rPr>
              <a:t> score as </a:t>
            </a:r>
            <a:r>
              <a:rPr lang="en-US" sz="1600" dirty="0">
                <a:latin typeface="Cambria" pitchFamily="18" charset="0"/>
              </a:rPr>
              <a:t>a </a:t>
            </a:r>
            <a:r>
              <a:rPr lang="en-US" sz="1600" dirty="0" smtClean="0">
                <a:latin typeface="Cambria" pitchFamily="18" charset="0"/>
              </a:rPr>
              <a:t>result!</a:t>
            </a:r>
            <a:endParaRPr lang="en-US" sz="1600" dirty="0">
              <a:latin typeface="Cambria" pitchFamily="18" charset="0"/>
            </a:endParaRPr>
          </a:p>
        </p:txBody>
      </p:sp>
      <p:sp>
        <p:nvSpPr>
          <p:cNvPr id="400" name="Rectangle 378"/>
          <p:cNvSpPr>
            <a:spLocks noChangeArrowheads="1"/>
          </p:cNvSpPr>
          <p:nvPr/>
        </p:nvSpPr>
        <p:spPr bwMode="auto">
          <a:xfrm>
            <a:off x="7351378" y="3117492"/>
            <a:ext cx="1730375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/>
          <a:p>
            <a:pPr algn="ctr"/>
            <a:r>
              <a:rPr lang="en-US" sz="1200" b="1" i="1" dirty="0">
                <a:solidFill>
                  <a:srgbClr val="840802"/>
                </a:solidFill>
                <a:latin typeface="Cambria" pitchFamily="18" charset="0"/>
              </a:rPr>
              <a:t>Opponent's </a:t>
            </a:r>
            <a:r>
              <a:rPr lang="en-US" sz="1200" dirty="0" err="1">
                <a:solidFill>
                  <a:srgbClr val="840802"/>
                </a:solidFill>
                <a:latin typeface="Cambria" pitchFamily="18" charset="0"/>
              </a:rPr>
              <a:t>scoresFor</a:t>
            </a:r>
            <a:endParaRPr lang="en-US" sz="1200" dirty="0">
              <a:solidFill>
                <a:srgbClr val="840802"/>
              </a:solidFill>
              <a:latin typeface="Cambria" pitchFamily="18" charset="0"/>
            </a:endParaRPr>
          </a:p>
        </p:txBody>
      </p:sp>
      <p:sp>
        <p:nvSpPr>
          <p:cNvPr id="401" name="Rectangle 380"/>
          <p:cNvSpPr>
            <a:spLocks noChangeArrowheads="1"/>
          </p:cNvSpPr>
          <p:nvPr/>
        </p:nvSpPr>
        <p:spPr bwMode="auto">
          <a:xfrm>
            <a:off x="304628" y="274454"/>
            <a:ext cx="3924472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3600" i="1" dirty="0">
                <a:latin typeface="Cambria" panose="02040503050406030204" pitchFamily="18" charset="0"/>
              </a:rPr>
              <a:t>I</a:t>
            </a:r>
            <a:r>
              <a:rPr lang="en-US" sz="3600" i="1" dirty="0" smtClean="0">
                <a:latin typeface="Cambria" panose="02040503050406030204" pitchFamily="18" charset="0"/>
              </a:rPr>
              <a:t>dea: </a:t>
            </a:r>
            <a:r>
              <a:rPr lang="en-US" sz="3600" b="1" dirty="0" err="1">
                <a:latin typeface="Courier New" pitchFamily="49" charset="0"/>
                <a:cs typeface="Courier New" pitchFamily="49" charset="0"/>
              </a:rPr>
              <a:t>scoresFor</a:t>
            </a:r>
            <a:r>
              <a:rPr lang="en-US" sz="3600" i="1" dirty="0" smtClean="0">
                <a:latin typeface="Cambria" panose="02040503050406030204" pitchFamily="18" charset="0"/>
              </a:rPr>
              <a:t>  </a:t>
            </a:r>
            <a:endParaRPr lang="en-US" sz="3600" i="1" dirty="0">
              <a:latin typeface="Cambria" panose="020405030504060302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54155463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770" name="Oval 5"/>
          <p:cNvSpPr>
            <a:spLocks noChangeArrowheads="1"/>
          </p:cNvSpPr>
          <p:nvPr/>
        </p:nvSpPr>
        <p:spPr bwMode="auto">
          <a:xfrm>
            <a:off x="3108325" y="137953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771" name="Oval 6"/>
          <p:cNvSpPr>
            <a:spLocks noChangeArrowheads="1"/>
          </p:cNvSpPr>
          <p:nvPr/>
        </p:nvSpPr>
        <p:spPr bwMode="auto">
          <a:xfrm>
            <a:off x="3108325" y="174148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772" name="Oval 7"/>
          <p:cNvSpPr>
            <a:spLocks noChangeArrowheads="1"/>
          </p:cNvSpPr>
          <p:nvPr/>
        </p:nvSpPr>
        <p:spPr bwMode="auto">
          <a:xfrm>
            <a:off x="3108325" y="210502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773" name="Oval 8"/>
          <p:cNvSpPr>
            <a:spLocks noChangeArrowheads="1"/>
          </p:cNvSpPr>
          <p:nvPr/>
        </p:nvSpPr>
        <p:spPr bwMode="auto">
          <a:xfrm>
            <a:off x="3108325" y="2468563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775" name="Oval 10"/>
          <p:cNvSpPr>
            <a:spLocks noChangeArrowheads="1"/>
          </p:cNvSpPr>
          <p:nvPr/>
        </p:nvSpPr>
        <p:spPr bwMode="auto">
          <a:xfrm>
            <a:off x="3108325" y="3195638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776" name="Oval 11"/>
          <p:cNvSpPr>
            <a:spLocks noChangeArrowheads="1"/>
          </p:cNvSpPr>
          <p:nvPr/>
        </p:nvSpPr>
        <p:spPr bwMode="auto">
          <a:xfrm>
            <a:off x="3489325" y="137953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777" name="Oval 12"/>
          <p:cNvSpPr>
            <a:spLocks noChangeArrowheads="1"/>
          </p:cNvSpPr>
          <p:nvPr/>
        </p:nvSpPr>
        <p:spPr bwMode="auto">
          <a:xfrm>
            <a:off x="3489325" y="174148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778" name="Oval 13"/>
          <p:cNvSpPr>
            <a:spLocks noChangeArrowheads="1"/>
          </p:cNvSpPr>
          <p:nvPr/>
        </p:nvSpPr>
        <p:spPr bwMode="auto">
          <a:xfrm>
            <a:off x="3489325" y="210502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779" name="Oval 14"/>
          <p:cNvSpPr>
            <a:spLocks noChangeArrowheads="1"/>
          </p:cNvSpPr>
          <p:nvPr/>
        </p:nvSpPr>
        <p:spPr bwMode="auto">
          <a:xfrm>
            <a:off x="3489325" y="2468563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780" name="Oval 15"/>
          <p:cNvSpPr>
            <a:spLocks noChangeArrowheads="1"/>
          </p:cNvSpPr>
          <p:nvPr/>
        </p:nvSpPr>
        <p:spPr bwMode="auto">
          <a:xfrm>
            <a:off x="3489325" y="2832100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781" name="Oval 16" descr="Dark vertical"/>
          <p:cNvSpPr>
            <a:spLocks noChangeArrowheads="1"/>
          </p:cNvSpPr>
          <p:nvPr/>
        </p:nvSpPr>
        <p:spPr bwMode="auto">
          <a:xfrm>
            <a:off x="3489325" y="3195638"/>
            <a:ext cx="304800" cy="304800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782" name="Oval 17"/>
          <p:cNvSpPr>
            <a:spLocks noChangeArrowheads="1"/>
          </p:cNvSpPr>
          <p:nvPr/>
        </p:nvSpPr>
        <p:spPr bwMode="auto">
          <a:xfrm>
            <a:off x="3870325" y="137953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783" name="Oval 18"/>
          <p:cNvSpPr>
            <a:spLocks noChangeArrowheads="1"/>
          </p:cNvSpPr>
          <p:nvPr/>
        </p:nvSpPr>
        <p:spPr bwMode="auto">
          <a:xfrm>
            <a:off x="3870325" y="174148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784" name="Oval 19"/>
          <p:cNvSpPr>
            <a:spLocks noChangeArrowheads="1"/>
          </p:cNvSpPr>
          <p:nvPr/>
        </p:nvSpPr>
        <p:spPr bwMode="auto">
          <a:xfrm>
            <a:off x="3870325" y="210502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785" name="Oval 20"/>
          <p:cNvSpPr>
            <a:spLocks noChangeArrowheads="1"/>
          </p:cNvSpPr>
          <p:nvPr/>
        </p:nvSpPr>
        <p:spPr bwMode="auto">
          <a:xfrm>
            <a:off x="3870325" y="2468563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786" name="Oval 21"/>
          <p:cNvSpPr>
            <a:spLocks noChangeArrowheads="1"/>
          </p:cNvSpPr>
          <p:nvPr/>
        </p:nvSpPr>
        <p:spPr bwMode="auto">
          <a:xfrm>
            <a:off x="3870325" y="2832100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787" name="Oval 22" descr="Dark vertical"/>
          <p:cNvSpPr>
            <a:spLocks noChangeArrowheads="1"/>
          </p:cNvSpPr>
          <p:nvPr/>
        </p:nvSpPr>
        <p:spPr bwMode="auto">
          <a:xfrm>
            <a:off x="3870325" y="3195638"/>
            <a:ext cx="304800" cy="304800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788" name="Oval 23"/>
          <p:cNvSpPr>
            <a:spLocks noChangeArrowheads="1"/>
          </p:cNvSpPr>
          <p:nvPr/>
        </p:nvSpPr>
        <p:spPr bwMode="auto">
          <a:xfrm>
            <a:off x="4251325" y="137953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789" name="Oval 24"/>
          <p:cNvSpPr>
            <a:spLocks noChangeArrowheads="1"/>
          </p:cNvSpPr>
          <p:nvPr/>
        </p:nvSpPr>
        <p:spPr bwMode="auto">
          <a:xfrm>
            <a:off x="4251325" y="174148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790" name="Oval 25"/>
          <p:cNvSpPr>
            <a:spLocks noChangeArrowheads="1"/>
          </p:cNvSpPr>
          <p:nvPr/>
        </p:nvSpPr>
        <p:spPr bwMode="auto">
          <a:xfrm>
            <a:off x="4251325" y="2468563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791" name="Oval 26"/>
          <p:cNvSpPr>
            <a:spLocks noChangeArrowheads="1"/>
          </p:cNvSpPr>
          <p:nvPr/>
        </p:nvSpPr>
        <p:spPr bwMode="auto">
          <a:xfrm>
            <a:off x="4251325" y="2832100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792" name="Oval 27" descr="Dark vertical"/>
          <p:cNvSpPr>
            <a:spLocks noChangeArrowheads="1"/>
          </p:cNvSpPr>
          <p:nvPr/>
        </p:nvSpPr>
        <p:spPr bwMode="auto">
          <a:xfrm>
            <a:off x="4251325" y="3195638"/>
            <a:ext cx="304800" cy="304800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793" name="Oval 28"/>
          <p:cNvSpPr>
            <a:spLocks noChangeArrowheads="1"/>
          </p:cNvSpPr>
          <p:nvPr/>
        </p:nvSpPr>
        <p:spPr bwMode="auto">
          <a:xfrm>
            <a:off x="4632325" y="137953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794" name="Oval 29"/>
          <p:cNvSpPr>
            <a:spLocks noChangeArrowheads="1"/>
          </p:cNvSpPr>
          <p:nvPr/>
        </p:nvSpPr>
        <p:spPr bwMode="auto">
          <a:xfrm>
            <a:off x="4632325" y="174148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795" name="Oval 30"/>
          <p:cNvSpPr>
            <a:spLocks noChangeArrowheads="1"/>
          </p:cNvSpPr>
          <p:nvPr/>
        </p:nvSpPr>
        <p:spPr bwMode="auto">
          <a:xfrm>
            <a:off x="4632325" y="210502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796" name="Oval 31"/>
          <p:cNvSpPr>
            <a:spLocks noChangeArrowheads="1"/>
          </p:cNvSpPr>
          <p:nvPr/>
        </p:nvSpPr>
        <p:spPr bwMode="auto">
          <a:xfrm>
            <a:off x="4632325" y="2468563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797" name="Oval 32"/>
          <p:cNvSpPr>
            <a:spLocks noChangeArrowheads="1"/>
          </p:cNvSpPr>
          <p:nvPr/>
        </p:nvSpPr>
        <p:spPr bwMode="auto">
          <a:xfrm>
            <a:off x="4632325" y="283210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798" name="Oval 33"/>
          <p:cNvSpPr>
            <a:spLocks noChangeArrowheads="1"/>
          </p:cNvSpPr>
          <p:nvPr/>
        </p:nvSpPr>
        <p:spPr bwMode="auto">
          <a:xfrm>
            <a:off x="4632325" y="3195638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799" name="Oval 34"/>
          <p:cNvSpPr>
            <a:spLocks noChangeArrowheads="1"/>
          </p:cNvSpPr>
          <p:nvPr/>
        </p:nvSpPr>
        <p:spPr bwMode="auto">
          <a:xfrm>
            <a:off x="5013325" y="137953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800" name="Oval 35"/>
          <p:cNvSpPr>
            <a:spLocks noChangeArrowheads="1"/>
          </p:cNvSpPr>
          <p:nvPr/>
        </p:nvSpPr>
        <p:spPr bwMode="auto">
          <a:xfrm>
            <a:off x="5013325" y="174148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801" name="Oval 36"/>
          <p:cNvSpPr>
            <a:spLocks noChangeArrowheads="1"/>
          </p:cNvSpPr>
          <p:nvPr/>
        </p:nvSpPr>
        <p:spPr bwMode="auto">
          <a:xfrm>
            <a:off x="5013325" y="210502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802" name="Oval 37" descr="Dark vertical"/>
          <p:cNvSpPr>
            <a:spLocks noChangeArrowheads="1"/>
          </p:cNvSpPr>
          <p:nvPr/>
        </p:nvSpPr>
        <p:spPr bwMode="auto">
          <a:xfrm>
            <a:off x="5013325" y="2468563"/>
            <a:ext cx="304800" cy="304800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803" name="Oval 38" descr="Dark vertical"/>
          <p:cNvSpPr>
            <a:spLocks noChangeArrowheads="1"/>
          </p:cNvSpPr>
          <p:nvPr/>
        </p:nvSpPr>
        <p:spPr bwMode="auto">
          <a:xfrm>
            <a:off x="5013325" y="2832100"/>
            <a:ext cx="304800" cy="304800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804" name="Oval 39" descr="Dark vertical"/>
          <p:cNvSpPr>
            <a:spLocks noChangeArrowheads="1"/>
          </p:cNvSpPr>
          <p:nvPr/>
        </p:nvSpPr>
        <p:spPr bwMode="auto">
          <a:xfrm>
            <a:off x="5013325" y="3195638"/>
            <a:ext cx="304800" cy="304800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805" name="Oval 40"/>
          <p:cNvSpPr>
            <a:spLocks noChangeArrowheads="1"/>
          </p:cNvSpPr>
          <p:nvPr/>
        </p:nvSpPr>
        <p:spPr bwMode="auto">
          <a:xfrm>
            <a:off x="5394325" y="137953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806" name="Oval 41"/>
          <p:cNvSpPr>
            <a:spLocks noChangeArrowheads="1"/>
          </p:cNvSpPr>
          <p:nvPr/>
        </p:nvSpPr>
        <p:spPr bwMode="auto">
          <a:xfrm>
            <a:off x="5394325" y="174148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807" name="Oval 42"/>
          <p:cNvSpPr>
            <a:spLocks noChangeArrowheads="1"/>
          </p:cNvSpPr>
          <p:nvPr/>
        </p:nvSpPr>
        <p:spPr bwMode="auto">
          <a:xfrm>
            <a:off x="5394325" y="210502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808" name="Oval 43"/>
          <p:cNvSpPr>
            <a:spLocks noChangeArrowheads="1"/>
          </p:cNvSpPr>
          <p:nvPr/>
        </p:nvSpPr>
        <p:spPr bwMode="auto">
          <a:xfrm>
            <a:off x="5394325" y="2468563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809" name="Oval 44"/>
          <p:cNvSpPr>
            <a:spLocks noChangeArrowheads="1"/>
          </p:cNvSpPr>
          <p:nvPr/>
        </p:nvSpPr>
        <p:spPr bwMode="auto">
          <a:xfrm>
            <a:off x="5394325" y="283210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810" name="Oval 45" descr="Dark vertical"/>
          <p:cNvSpPr>
            <a:spLocks noChangeArrowheads="1"/>
          </p:cNvSpPr>
          <p:nvPr/>
        </p:nvSpPr>
        <p:spPr bwMode="auto">
          <a:xfrm>
            <a:off x="5394325" y="3195638"/>
            <a:ext cx="304800" cy="304800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811" name="Rectangle 46"/>
          <p:cNvSpPr>
            <a:spLocks noChangeArrowheads="1"/>
          </p:cNvSpPr>
          <p:nvPr/>
        </p:nvSpPr>
        <p:spPr bwMode="auto">
          <a:xfrm>
            <a:off x="3048000" y="1295400"/>
            <a:ext cx="2714625" cy="2278063"/>
          </a:xfrm>
          <a:prstGeom prst="rect">
            <a:avLst/>
          </a:prstGeom>
          <a:noFill/>
          <a:ln w="28575">
            <a:solidFill>
              <a:srgbClr val="008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2812" name="Oval 47"/>
          <p:cNvSpPr>
            <a:spLocks noChangeArrowheads="1"/>
          </p:cNvSpPr>
          <p:nvPr/>
        </p:nvSpPr>
        <p:spPr bwMode="auto">
          <a:xfrm>
            <a:off x="8647113" y="155575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813" name="Rectangle 49"/>
          <p:cNvSpPr>
            <a:spLocks noChangeArrowheads="1"/>
          </p:cNvSpPr>
          <p:nvPr/>
        </p:nvSpPr>
        <p:spPr bwMode="auto">
          <a:xfrm>
            <a:off x="6826250" y="104775"/>
            <a:ext cx="166211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b="1">
                <a:latin typeface="Courier New" pitchFamily="49" charset="0"/>
              </a:rPr>
              <a:t> </a:t>
            </a:r>
            <a:r>
              <a:rPr lang="en-US" sz="1400" b="1">
                <a:latin typeface="Courier New" pitchFamily="49" charset="0"/>
              </a:rPr>
              <a:t>(self) </a:t>
            </a:r>
            <a:r>
              <a:rPr lang="en-US" b="1">
                <a:latin typeface="Courier New" pitchFamily="49" charset="0"/>
              </a:rPr>
              <a:t>'X'</a:t>
            </a:r>
          </a:p>
        </p:txBody>
      </p:sp>
      <p:sp>
        <p:nvSpPr>
          <p:cNvPr id="32814" name="Oval 51" descr="50%"/>
          <p:cNvSpPr>
            <a:spLocks noChangeArrowheads="1"/>
          </p:cNvSpPr>
          <p:nvPr/>
        </p:nvSpPr>
        <p:spPr bwMode="auto">
          <a:xfrm>
            <a:off x="8647113" y="603250"/>
            <a:ext cx="304800" cy="304800"/>
          </a:xfrm>
          <a:prstGeom prst="ellipse">
            <a:avLst/>
          </a:prstGeom>
          <a:solidFill>
            <a:srgbClr val="FF9900"/>
          </a:solidFill>
          <a:ln w="19050">
            <a:solidFill>
              <a:srgbClr val="FF9900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815" name="Rectangle 52"/>
          <p:cNvSpPr>
            <a:spLocks noChangeArrowheads="1"/>
          </p:cNvSpPr>
          <p:nvPr/>
        </p:nvSpPr>
        <p:spPr bwMode="auto">
          <a:xfrm>
            <a:off x="7023100" y="525463"/>
            <a:ext cx="146526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b="1">
                <a:latin typeface="Courier New" pitchFamily="49" charset="0"/>
              </a:rPr>
              <a:t>new 'X'</a:t>
            </a:r>
          </a:p>
        </p:txBody>
      </p:sp>
      <p:sp>
        <p:nvSpPr>
          <p:cNvPr id="32816" name="Text Box 60"/>
          <p:cNvSpPr txBox="1">
            <a:spLocks noChangeArrowheads="1"/>
          </p:cNvSpPr>
          <p:nvPr/>
        </p:nvSpPr>
        <p:spPr bwMode="auto">
          <a:xfrm>
            <a:off x="6870700" y="3641725"/>
            <a:ext cx="76200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>
                <a:solidFill>
                  <a:schemeClr val="accent2"/>
                </a:solidFill>
              </a:rPr>
              <a:t>Col 6</a:t>
            </a:r>
          </a:p>
        </p:txBody>
      </p:sp>
      <p:sp>
        <p:nvSpPr>
          <p:cNvPr id="32817" name="Text Box 61"/>
          <p:cNvSpPr txBox="1">
            <a:spLocks noChangeArrowheads="1"/>
          </p:cNvSpPr>
          <p:nvPr/>
        </p:nvSpPr>
        <p:spPr bwMode="auto">
          <a:xfrm>
            <a:off x="6629400" y="4267200"/>
            <a:ext cx="76200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600">
                <a:solidFill>
                  <a:schemeClr val="accent2"/>
                </a:solidFill>
              </a:rPr>
              <a:t>Col 5</a:t>
            </a:r>
          </a:p>
        </p:txBody>
      </p:sp>
      <p:sp>
        <p:nvSpPr>
          <p:cNvPr id="32818" name="Text Box 62"/>
          <p:cNvSpPr txBox="1">
            <a:spLocks noChangeArrowheads="1"/>
          </p:cNvSpPr>
          <p:nvPr/>
        </p:nvSpPr>
        <p:spPr bwMode="auto">
          <a:xfrm>
            <a:off x="5257800" y="4724400"/>
            <a:ext cx="76200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600">
                <a:solidFill>
                  <a:schemeClr val="accent2"/>
                </a:solidFill>
              </a:rPr>
              <a:t>Col 4</a:t>
            </a:r>
          </a:p>
        </p:txBody>
      </p:sp>
      <p:sp>
        <p:nvSpPr>
          <p:cNvPr id="32819" name="Text Box 63"/>
          <p:cNvSpPr txBox="1">
            <a:spLocks noChangeArrowheads="1"/>
          </p:cNvSpPr>
          <p:nvPr/>
        </p:nvSpPr>
        <p:spPr bwMode="auto">
          <a:xfrm>
            <a:off x="3810000" y="4692650"/>
            <a:ext cx="76200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600">
                <a:solidFill>
                  <a:schemeClr val="accent2"/>
                </a:solidFill>
              </a:rPr>
              <a:t>Col 3</a:t>
            </a:r>
          </a:p>
        </p:txBody>
      </p:sp>
      <p:sp>
        <p:nvSpPr>
          <p:cNvPr id="32820" name="Text Box 64"/>
          <p:cNvSpPr txBox="1">
            <a:spLocks noChangeArrowheads="1"/>
          </p:cNvSpPr>
          <p:nvPr/>
        </p:nvSpPr>
        <p:spPr bwMode="auto">
          <a:xfrm>
            <a:off x="2438400" y="4540250"/>
            <a:ext cx="76200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600">
                <a:solidFill>
                  <a:schemeClr val="accent2"/>
                </a:solidFill>
              </a:rPr>
              <a:t>Col 2</a:t>
            </a:r>
          </a:p>
        </p:txBody>
      </p:sp>
      <p:sp>
        <p:nvSpPr>
          <p:cNvPr id="32821" name="Text Box 65"/>
          <p:cNvSpPr txBox="1">
            <a:spLocks noChangeArrowheads="1"/>
          </p:cNvSpPr>
          <p:nvPr/>
        </p:nvSpPr>
        <p:spPr bwMode="auto">
          <a:xfrm>
            <a:off x="1600200" y="4311650"/>
            <a:ext cx="76200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600">
                <a:solidFill>
                  <a:schemeClr val="accent2"/>
                </a:solidFill>
              </a:rPr>
              <a:t>Col 1</a:t>
            </a:r>
          </a:p>
        </p:txBody>
      </p:sp>
      <p:sp>
        <p:nvSpPr>
          <p:cNvPr id="32822" name="Text Box 66"/>
          <p:cNvSpPr txBox="1">
            <a:spLocks noChangeArrowheads="1"/>
          </p:cNvSpPr>
          <p:nvPr/>
        </p:nvSpPr>
        <p:spPr bwMode="auto">
          <a:xfrm>
            <a:off x="1676400" y="3657600"/>
            <a:ext cx="76200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>
                <a:solidFill>
                  <a:schemeClr val="accent2"/>
                </a:solidFill>
              </a:rPr>
              <a:t>Col 0</a:t>
            </a:r>
          </a:p>
        </p:txBody>
      </p:sp>
      <p:sp>
        <p:nvSpPr>
          <p:cNvPr id="32823" name="Rectangle 67"/>
          <p:cNvSpPr>
            <a:spLocks noChangeArrowheads="1"/>
          </p:cNvSpPr>
          <p:nvPr/>
        </p:nvSpPr>
        <p:spPr bwMode="auto">
          <a:xfrm>
            <a:off x="5772150" y="1193800"/>
            <a:ext cx="458788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sz="3600" b="1">
                <a:solidFill>
                  <a:srgbClr val="06961A"/>
                </a:solidFill>
                <a:latin typeface="Courier New" pitchFamily="49" charset="0"/>
              </a:rPr>
              <a:t>b</a:t>
            </a:r>
            <a:endParaRPr lang="en-US" sz="3600" b="1">
              <a:latin typeface="Courier New" pitchFamily="49" charset="0"/>
            </a:endParaRPr>
          </a:p>
        </p:txBody>
      </p:sp>
      <p:sp>
        <p:nvSpPr>
          <p:cNvPr id="32825" name="Oval 70"/>
          <p:cNvSpPr>
            <a:spLocks noChangeArrowheads="1"/>
          </p:cNvSpPr>
          <p:nvPr/>
        </p:nvSpPr>
        <p:spPr bwMode="auto">
          <a:xfrm>
            <a:off x="258763" y="3621088"/>
            <a:ext cx="153987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826" name="Oval 71"/>
          <p:cNvSpPr>
            <a:spLocks noChangeArrowheads="1"/>
          </p:cNvSpPr>
          <p:nvPr/>
        </p:nvSpPr>
        <p:spPr bwMode="auto">
          <a:xfrm>
            <a:off x="258763" y="3789363"/>
            <a:ext cx="153987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827" name="Oval 72"/>
          <p:cNvSpPr>
            <a:spLocks noChangeArrowheads="1"/>
          </p:cNvSpPr>
          <p:nvPr/>
        </p:nvSpPr>
        <p:spPr bwMode="auto">
          <a:xfrm>
            <a:off x="258763" y="3957638"/>
            <a:ext cx="153987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829" name="Oval 74" descr="50%"/>
          <p:cNvSpPr>
            <a:spLocks noChangeArrowheads="1"/>
          </p:cNvSpPr>
          <p:nvPr/>
        </p:nvSpPr>
        <p:spPr bwMode="auto">
          <a:xfrm>
            <a:off x="258763" y="4127679"/>
            <a:ext cx="153987" cy="141288"/>
          </a:xfrm>
          <a:prstGeom prst="ellipse">
            <a:avLst/>
          </a:prstGeom>
          <a:solidFill>
            <a:srgbClr val="FF9900"/>
          </a:solidFill>
          <a:ln w="19050">
            <a:solidFill>
              <a:srgbClr val="FF9900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830" name="Oval 75"/>
          <p:cNvSpPr>
            <a:spLocks noChangeArrowheads="1"/>
          </p:cNvSpPr>
          <p:nvPr/>
        </p:nvSpPr>
        <p:spPr bwMode="auto">
          <a:xfrm>
            <a:off x="258763" y="4464050"/>
            <a:ext cx="153987" cy="142875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831" name="Oval 76"/>
          <p:cNvSpPr>
            <a:spLocks noChangeArrowheads="1"/>
          </p:cNvSpPr>
          <p:nvPr/>
        </p:nvSpPr>
        <p:spPr bwMode="auto">
          <a:xfrm>
            <a:off x="450850" y="3621088"/>
            <a:ext cx="153988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832" name="Oval 77"/>
          <p:cNvSpPr>
            <a:spLocks noChangeArrowheads="1"/>
          </p:cNvSpPr>
          <p:nvPr/>
        </p:nvSpPr>
        <p:spPr bwMode="auto">
          <a:xfrm>
            <a:off x="450850" y="3789363"/>
            <a:ext cx="153988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833" name="Oval 78"/>
          <p:cNvSpPr>
            <a:spLocks noChangeArrowheads="1"/>
          </p:cNvSpPr>
          <p:nvPr/>
        </p:nvSpPr>
        <p:spPr bwMode="auto">
          <a:xfrm>
            <a:off x="450850" y="3957638"/>
            <a:ext cx="153988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834" name="Oval 79"/>
          <p:cNvSpPr>
            <a:spLocks noChangeArrowheads="1"/>
          </p:cNvSpPr>
          <p:nvPr/>
        </p:nvSpPr>
        <p:spPr bwMode="auto">
          <a:xfrm>
            <a:off x="450850" y="4125913"/>
            <a:ext cx="153988" cy="142875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835" name="Oval 80"/>
          <p:cNvSpPr>
            <a:spLocks noChangeArrowheads="1"/>
          </p:cNvSpPr>
          <p:nvPr/>
        </p:nvSpPr>
        <p:spPr bwMode="auto">
          <a:xfrm>
            <a:off x="450850" y="4295775"/>
            <a:ext cx="153988" cy="141288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836" name="Oval 81" descr="Dark vertical"/>
          <p:cNvSpPr>
            <a:spLocks noChangeArrowheads="1"/>
          </p:cNvSpPr>
          <p:nvPr/>
        </p:nvSpPr>
        <p:spPr bwMode="auto">
          <a:xfrm>
            <a:off x="450850" y="4464050"/>
            <a:ext cx="153988" cy="142875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837" name="Oval 82"/>
          <p:cNvSpPr>
            <a:spLocks noChangeArrowheads="1"/>
          </p:cNvSpPr>
          <p:nvPr/>
        </p:nvSpPr>
        <p:spPr bwMode="auto">
          <a:xfrm>
            <a:off x="644525" y="3621088"/>
            <a:ext cx="153988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838" name="Oval 83"/>
          <p:cNvSpPr>
            <a:spLocks noChangeArrowheads="1"/>
          </p:cNvSpPr>
          <p:nvPr/>
        </p:nvSpPr>
        <p:spPr bwMode="auto">
          <a:xfrm>
            <a:off x="644525" y="3789363"/>
            <a:ext cx="153988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839" name="Oval 84"/>
          <p:cNvSpPr>
            <a:spLocks noChangeArrowheads="1"/>
          </p:cNvSpPr>
          <p:nvPr/>
        </p:nvSpPr>
        <p:spPr bwMode="auto">
          <a:xfrm>
            <a:off x="644525" y="3957638"/>
            <a:ext cx="153988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840" name="Oval 85"/>
          <p:cNvSpPr>
            <a:spLocks noChangeArrowheads="1"/>
          </p:cNvSpPr>
          <p:nvPr/>
        </p:nvSpPr>
        <p:spPr bwMode="auto">
          <a:xfrm>
            <a:off x="644525" y="4125913"/>
            <a:ext cx="153988" cy="142875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841" name="Oval 86"/>
          <p:cNvSpPr>
            <a:spLocks noChangeArrowheads="1"/>
          </p:cNvSpPr>
          <p:nvPr/>
        </p:nvSpPr>
        <p:spPr bwMode="auto">
          <a:xfrm>
            <a:off x="644525" y="4295775"/>
            <a:ext cx="153988" cy="141288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842" name="Oval 87" descr="Dark vertical"/>
          <p:cNvSpPr>
            <a:spLocks noChangeArrowheads="1"/>
          </p:cNvSpPr>
          <p:nvPr/>
        </p:nvSpPr>
        <p:spPr bwMode="auto">
          <a:xfrm>
            <a:off x="644525" y="4464050"/>
            <a:ext cx="153988" cy="142875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843" name="Oval 88"/>
          <p:cNvSpPr>
            <a:spLocks noChangeArrowheads="1"/>
          </p:cNvSpPr>
          <p:nvPr/>
        </p:nvSpPr>
        <p:spPr bwMode="auto">
          <a:xfrm>
            <a:off x="836613" y="3621088"/>
            <a:ext cx="153987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844" name="Oval 89"/>
          <p:cNvSpPr>
            <a:spLocks noChangeArrowheads="1"/>
          </p:cNvSpPr>
          <p:nvPr/>
        </p:nvSpPr>
        <p:spPr bwMode="auto">
          <a:xfrm>
            <a:off x="836613" y="3789363"/>
            <a:ext cx="153987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845" name="Oval 90"/>
          <p:cNvSpPr>
            <a:spLocks noChangeArrowheads="1"/>
          </p:cNvSpPr>
          <p:nvPr/>
        </p:nvSpPr>
        <p:spPr bwMode="auto">
          <a:xfrm>
            <a:off x="836613" y="3957638"/>
            <a:ext cx="153987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846" name="Oval 91"/>
          <p:cNvSpPr>
            <a:spLocks noChangeArrowheads="1"/>
          </p:cNvSpPr>
          <p:nvPr/>
        </p:nvSpPr>
        <p:spPr bwMode="auto">
          <a:xfrm>
            <a:off x="836613" y="4125913"/>
            <a:ext cx="153987" cy="142875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847" name="Oval 92"/>
          <p:cNvSpPr>
            <a:spLocks noChangeArrowheads="1"/>
          </p:cNvSpPr>
          <p:nvPr/>
        </p:nvSpPr>
        <p:spPr bwMode="auto">
          <a:xfrm>
            <a:off x="836613" y="4295775"/>
            <a:ext cx="153987" cy="141288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848" name="Oval 93" descr="Dark vertical"/>
          <p:cNvSpPr>
            <a:spLocks noChangeArrowheads="1"/>
          </p:cNvSpPr>
          <p:nvPr/>
        </p:nvSpPr>
        <p:spPr bwMode="auto">
          <a:xfrm>
            <a:off x="836613" y="4464050"/>
            <a:ext cx="153987" cy="142875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849" name="Oval 94"/>
          <p:cNvSpPr>
            <a:spLocks noChangeArrowheads="1"/>
          </p:cNvSpPr>
          <p:nvPr/>
        </p:nvSpPr>
        <p:spPr bwMode="auto">
          <a:xfrm>
            <a:off x="1028700" y="3621088"/>
            <a:ext cx="153988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850" name="Oval 95"/>
          <p:cNvSpPr>
            <a:spLocks noChangeArrowheads="1"/>
          </p:cNvSpPr>
          <p:nvPr/>
        </p:nvSpPr>
        <p:spPr bwMode="auto">
          <a:xfrm>
            <a:off x="1028700" y="3789363"/>
            <a:ext cx="153988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851" name="Oval 96"/>
          <p:cNvSpPr>
            <a:spLocks noChangeArrowheads="1"/>
          </p:cNvSpPr>
          <p:nvPr/>
        </p:nvSpPr>
        <p:spPr bwMode="auto">
          <a:xfrm>
            <a:off x="1028700" y="3957638"/>
            <a:ext cx="153988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852" name="Oval 97"/>
          <p:cNvSpPr>
            <a:spLocks noChangeArrowheads="1"/>
          </p:cNvSpPr>
          <p:nvPr/>
        </p:nvSpPr>
        <p:spPr bwMode="auto">
          <a:xfrm>
            <a:off x="1028700" y="4125913"/>
            <a:ext cx="153988" cy="142875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853" name="Oval 98"/>
          <p:cNvSpPr>
            <a:spLocks noChangeArrowheads="1"/>
          </p:cNvSpPr>
          <p:nvPr/>
        </p:nvSpPr>
        <p:spPr bwMode="auto">
          <a:xfrm>
            <a:off x="1028700" y="4295775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854" name="Oval 99"/>
          <p:cNvSpPr>
            <a:spLocks noChangeArrowheads="1"/>
          </p:cNvSpPr>
          <p:nvPr/>
        </p:nvSpPr>
        <p:spPr bwMode="auto">
          <a:xfrm>
            <a:off x="1028700" y="4464050"/>
            <a:ext cx="153988" cy="142875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855" name="Oval 100"/>
          <p:cNvSpPr>
            <a:spLocks noChangeArrowheads="1"/>
          </p:cNvSpPr>
          <p:nvPr/>
        </p:nvSpPr>
        <p:spPr bwMode="auto">
          <a:xfrm>
            <a:off x="1222375" y="3621088"/>
            <a:ext cx="153988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856" name="Oval 101"/>
          <p:cNvSpPr>
            <a:spLocks noChangeArrowheads="1"/>
          </p:cNvSpPr>
          <p:nvPr/>
        </p:nvSpPr>
        <p:spPr bwMode="auto">
          <a:xfrm>
            <a:off x="1222375" y="3789363"/>
            <a:ext cx="153988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857" name="Oval 102"/>
          <p:cNvSpPr>
            <a:spLocks noChangeArrowheads="1"/>
          </p:cNvSpPr>
          <p:nvPr/>
        </p:nvSpPr>
        <p:spPr bwMode="auto">
          <a:xfrm>
            <a:off x="1222375" y="3957638"/>
            <a:ext cx="153988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858" name="Oval 103" descr="Dark vertical"/>
          <p:cNvSpPr>
            <a:spLocks noChangeArrowheads="1"/>
          </p:cNvSpPr>
          <p:nvPr/>
        </p:nvSpPr>
        <p:spPr bwMode="auto">
          <a:xfrm>
            <a:off x="1222375" y="4125913"/>
            <a:ext cx="153988" cy="142875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859" name="Oval 104" descr="Dark vertical"/>
          <p:cNvSpPr>
            <a:spLocks noChangeArrowheads="1"/>
          </p:cNvSpPr>
          <p:nvPr/>
        </p:nvSpPr>
        <p:spPr bwMode="auto">
          <a:xfrm>
            <a:off x="1222375" y="4295775"/>
            <a:ext cx="153988" cy="141288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860" name="Oval 105" descr="Dark vertical"/>
          <p:cNvSpPr>
            <a:spLocks noChangeArrowheads="1"/>
          </p:cNvSpPr>
          <p:nvPr/>
        </p:nvSpPr>
        <p:spPr bwMode="auto">
          <a:xfrm>
            <a:off x="1222375" y="4464050"/>
            <a:ext cx="153988" cy="142875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861" name="Oval 106"/>
          <p:cNvSpPr>
            <a:spLocks noChangeArrowheads="1"/>
          </p:cNvSpPr>
          <p:nvPr/>
        </p:nvSpPr>
        <p:spPr bwMode="auto">
          <a:xfrm>
            <a:off x="1414463" y="3621088"/>
            <a:ext cx="153987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862" name="Oval 107"/>
          <p:cNvSpPr>
            <a:spLocks noChangeArrowheads="1"/>
          </p:cNvSpPr>
          <p:nvPr/>
        </p:nvSpPr>
        <p:spPr bwMode="auto">
          <a:xfrm>
            <a:off x="1414463" y="3789363"/>
            <a:ext cx="153987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863" name="Oval 108"/>
          <p:cNvSpPr>
            <a:spLocks noChangeArrowheads="1"/>
          </p:cNvSpPr>
          <p:nvPr/>
        </p:nvSpPr>
        <p:spPr bwMode="auto">
          <a:xfrm>
            <a:off x="1414463" y="3957638"/>
            <a:ext cx="153987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864" name="Oval 109"/>
          <p:cNvSpPr>
            <a:spLocks noChangeArrowheads="1"/>
          </p:cNvSpPr>
          <p:nvPr/>
        </p:nvSpPr>
        <p:spPr bwMode="auto">
          <a:xfrm>
            <a:off x="1414463" y="4125913"/>
            <a:ext cx="153987" cy="142875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865" name="Oval 110"/>
          <p:cNvSpPr>
            <a:spLocks noChangeArrowheads="1"/>
          </p:cNvSpPr>
          <p:nvPr/>
        </p:nvSpPr>
        <p:spPr bwMode="auto">
          <a:xfrm>
            <a:off x="1414463" y="4295775"/>
            <a:ext cx="153987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866" name="Oval 111" descr="Dark vertical"/>
          <p:cNvSpPr>
            <a:spLocks noChangeArrowheads="1"/>
          </p:cNvSpPr>
          <p:nvPr/>
        </p:nvSpPr>
        <p:spPr bwMode="auto">
          <a:xfrm>
            <a:off x="1414463" y="4464050"/>
            <a:ext cx="153987" cy="142875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867" name="Rectangle 112"/>
          <p:cNvSpPr>
            <a:spLocks noChangeArrowheads="1"/>
          </p:cNvSpPr>
          <p:nvPr/>
        </p:nvSpPr>
        <p:spPr bwMode="auto">
          <a:xfrm>
            <a:off x="228600" y="3581400"/>
            <a:ext cx="1371600" cy="1058863"/>
          </a:xfrm>
          <a:prstGeom prst="rect">
            <a:avLst/>
          </a:prstGeom>
          <a:noFill/>
          <a:ln w="19050">
            <a:solidFill>
              <a:srgbClr val="008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2868" name="Oval 113"/>
          <p:cNvSpPr>
            <a:spLocks noChangeArrowheads="1"/>
          </p:cNvSpPr>
          <p:nvPr/>
        </p:nvSpPr>
        <p:spPr bwMode="auto">
          <a:xfrm>
            <a:off x="712788" y="4876800"/>
            <a:ext cx="153987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869" name="Oval 114"/>
          <p:cNvSpPr>
            <a:spLocks noChangeArrowheads="1"/>
          </p:cNvSpPr>
          <p:nvPr/>
        </p:nvSpPr>
        <p:spPr bwMode="auto">
          <a:xfrm>
            <a:off x="712788" y="5045075"/>
            <a:ext cx="153987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870" name="Oval 115"/>
          <p:cNvSpPr>
            <a:spLocks noChangeArrowheads="1"/>
          </p:cNvSpPr>
          <p:nvPr/>
        </p:nvSpPr>
        <p:spPr bwMode="auto">
          <a:xfrm>
            <a:off x="712788" y="5213350"/>
            <a:ext cx="153987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871" name="Oval 116"/>
          <p:cNvSpPr>
            <a:spLocks noChangeArrowheads="1"/>
          </p:cNvSpPr>
          <p:nvPr/>
        </p:nvSpPr>
        <p:spPr bwMode="auto">
          <a:xfrm>
            <a:off x="712788" y="5381625"/>
            <a:ext cx="153987" cy="142875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872" name="Oval 117"/>
          <p:cNvSpPr>
            <a:spLocks noChangeArrowheads="1"/>
          </p:cNvSpPr>
          <p:nvPr/>
        </p:nvSpPr>
        <p:spPr bwMode="auto">
          <a:xfrm>
            <a:off x="712788" y="5551488"/>
            <a:ext cx="153987" cy="141287"/>
          </a:xfrm>
          <a:prstGeom prst="ellipse">
            <a:avLst/>
          </a:prstGeom>
          <a:pattFill prst="dkVert">
            <a:fgClr>
              <a:srgbClr val="C00000"/>
            </a:fgClr>
            <a:bgClr>
              <a:schemeClr val="bg1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873" name="Oval 118"/>
          <p:cNvSpPr>
            <a:spLocks noChangeArrowheads="1"/>
          </p:cNvSpPr>
          <p:nvPr/>
        </p:nvSpPr>
        <p:spPr bwMode="auto">
          <a:xfrm>
            <a:off x="712788" y="5719763"/>
            <a:ext cx="153987" cy="142875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874" name="Oval 119"/>
          <p:cNvSpPr>
            <a:spLocks noChangeArrowheads="1"/>
          </p:cNvSpPr>
          <p:nvPr/>
        </p:nvSpPr>
        <p:spPr bwMode="auto">
          <a:xfrm>
            <a:off x="904875" y="4876800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875" name="Oval 120"/>
          <p:cNvSpPr>
            <a:spLocks noChangeArrowheads="1"/>
          </p:cNvSpPr>
          <p:nvPr/>
        </p:nvSpPr>
        <p:spPr bwMode="auto">
          <a:xfrm>
            <a:off x="904875" y="5045075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876" name="Oval 121"/>
          <p:cNvSpPr>
            <a:spLocks noChangeArrowheads="1"/>
          </p:cNvSpPr>
          <p:nvPr/>
        </p:nvSpPr>
        <p:spPr bwMode="auto">
          <a:xfrm>
            <a:off x="904875" y="5213350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877" name="Oval 122" descr="50%"/>
          <p:cNvSpPr>
            <a:spLocks noChangeArrowheads="1"/>
          </p:cNvSpPr>
          <p:nvPr/>
        </p:nvSpPr>
        <p:spPr bwMode="auto">
          <a:xfrm>
            <a:off x="904875" y="5381625"/>
            <a:ext cx="153988" cy="142875"/>
          </a:xfrm>
          <a:prstGeom prst="ellipse">
            <a:avLst/>
          </a:prstGeom>
          <a:solidFill>
            <a:srgbClr val="FF9900"/>
          </a:solidFill>
          <a:ln w="19050">
            <a:solidFill>
              <a:srgbClr val="FF9900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878" name="Oval 123"/>
          <p:cNvSpPr>
            <a:spLocks noChangeArrowheads="1"/>
          </p:cNvSpPr>
          <p:nvPr/>
        </p:nvSpPr>
        <p:spPr bwMode="auto">
          <a:xfrm>
            <a:off x="904875" y="5551488"/>
            <a:ext cx="153988" cy="141287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879" name="Oval 124" descr="Dark vertical"/>
          <p:cNvSpPr>
            <a:spLocks noChangeArrowheads="1"/>
          </p:cNvSpPr>
          <p:nvPr/>
        </p:nvSpPr>
        <p:spPr bwMode="auto">
          <a:xfrm>
            <a:off x="904875" y="5719763"/>
            <a:ext cx="153988" cy="142875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880" name="Oval 125"/>
          <p:cNvSpPr>
            <a:spLocks noChangeArrowheads="1"/>
          </p:cNvSpPr>
          <p:nvPr/>
        </p:nvSpPr>
        <p:spPr bwMode="auto">
          <a:xfrm>
            <a:off x="1098550" y="4876800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881" name="Oval 126"/>
          <p:cNvSpPr>
            <a:spLocks noChangeArrowheads="1"/>
          </p:cNvSpPr>
          <p:nvPr/>
        </p:nvSpPr>
        <p:spPr bwMode="auto">
          <a:xfrm>
            <a:off x="1098550" y="5045075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882" name="Oval 127"/>
          <p:cNvSpPr>
            <a:spLocks noChangeArrowheads="1"/>
          </p:cNvSpPr>
          <p:nvPr/>
        </p:nvSpPr>
        <p:spPr bwMode="auto">
          <a:xfrm>
            <a:off x="1098550" y="5213350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883" name="Oval 128"/>
          <p:cNvSpPr>
            <a:spLocks noChangeArrowheads="1"/>
          </p:cNvSpPr>
          <p:nvPr/>
        </p:nvSpPr>
        <p:spPr bwMode="auto">
          <a:xfrm>
            <a:off x="1098550" y="5381625"/>
            <a:ext cx="153988" cy="142875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884" name="Oval 129"/>
          <p:cNvSpPr>
            <a:spLocks noChangeArrowheads="1"/>
          </p:cNvSpPr>
          <p:nvPr/>
        </p:nvSpPr>
        <p:spPr bwMode="auto">
          <a:xfrm>
            <a:off x="1098550" y="5551488"/>
            <a:ext cx="153988" cy="141287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885" name="Oval 130" descr="Dark vertical"/>
          <p:cNvSpPr>
            <a:spLocks noChangeArrowheads="1"/>
          </p:cNvSpPr>
          <p:nvPr/>
        </p:nvSpPr>
        <p:spPr bwMode="auto">
          <a:xfrm>
            <a:off x="1098550" y="5719763"/>
            <a:ext cx="153988" cy="142875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886" name="Oval 131"/>
          <p:cNvSpPr>
            <a:spLocks noChangeArrowheads="1"/>
          </p:cNvSpPr>
          <p:nvPr/>
        </p:nvSpPr>
        <p:spPr bwMode="auto">
          <a:xfrm>
            <a:off x="1290638" y="4876800"/>
            <a:ext cx="153987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887" name="Oval 132"/>
          <p:cNvSpPr>
            <a:spLocks noChangeArrowheads="1"/>
          </p:cNvSpPr>
          <p:nvPr/>
        </p:nvSpPr>
        <p:spPr bwMode="auto">
          <a:xfrm>
            <a:off x="1290638" y="5045075"/>
            <a:ext cx="153987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888" name="Oval 133"/>
          <p:cNvSpPr>
            <a:spLocks noChangeArrowheads="1"/>
          </p:cNvSpPr>
          <p:nvPr/>
        </p:nvSpPr>
        <p:spPr bwMode="auto">
          <a:xfrm>
            <a:off x="1290638" y="5213350"/>
            <a:ext cx="153987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889" name="Oval 134"/>
          <p:cNvSpPr>
            <a:spLocks noChangeArrowheads="1"/>
          </p:cNvSpPr>
          <p:nvPr/>
        </p:nvSpPr>
        <p:spPr bwMode="auto">
          <a:xfrm>
            <a:off x="1290638" y="5381625"/>
            <a:ext cx="153987" cy="142875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890" name="Oval 135"/>
          <p:cNvSpPr>
            <a:spLocks noChangeArrowheads="1"/>
          </p:cNvSpPr>
          <p:nvPr/>
        </p:nvSpPr>
        <p:spPr bwMode="auto">
          <a:xfrm>
            <a:off x="1290638" y="5551488"/>
            <a:ext cx="153987" cy="141287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891" name="Oval 136" descr="Dark vertical"/>
          <p:cNvSpPr>
            <a:spLocks noChangeArrowheads="1"/>
          </p:cNvSpPr>
          <p:nvPr/>
        </p:nvSpPr>
        <p:spPr bwMode="auto">
          <a:xfrm>
            <a:off x="1290638" y="5719763"/>
            <a:ext cx="153987" cy="142875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892" name="Oval 137"/>
          <p:cNvSpPr>
            <a:spLocks noChangeArrowheads="1"/>
          </p:cNvSpPr>
          <p:nvPr/>
        </p:nvSpPr>
        <p:spPr bwMode="auto">
          <a:xfrm>
            <a:off x="1482725" y="4876800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893" name="Oval 138"/>
          <p:cNvSpPr>
            <a:spLocks noChangeArrowheads="1"/>
          </p:cNvSpPr>
          <p:nvPr/>
        </p:nvSpPr>
        <p:spPr bwMode="auto">
          <a:xfrm>
            <a:off x="1482725" y="5045075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894" name="Oval 139"/>
          <p:cNvSpPr>
            <a:spLocks noChangeArrowheads="1"/>
          </p:cNvSpPr>
          <p:nvPr/>
        </p:nvSpPr>
        <p:spPr bwMode="auto">
          <a:xfrm>
            <a:off x="1482725" y="5213350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895" name="Oval 140"/>
          <p:cNvSpPr>
            <a:spLocks noChangeArrowheads="1"/>
          </p:cNvSpPr>
          <p:nvPr/>
        </p:nvSpPr>
        <p:spPr bwMode="auto">
          <a:xfrm>
            <a:off x="1482725" y="5381625"/>
            <a:ext cx="153988" cy="142875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896" name="Oval 141"/>
          <p:cNvSpPr>
            <a:spLocks noChangeArrowheads="1"/>
          </p:cNvSpPr>
          <p:nvPr/>
        </p:nvSpPr>
        <p:spPr bwMode="auto">
          <a:xfrm>
            <a:off x="1482725" y="5551488"/>
            <a:ext cx="153988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897" name="Oval 142"/>
          <p:cNvSpPr>
            <a:spLocks noChangeArrowheads="1"/>
          </p:cNvSpPr>
          <p:nvPr/>
        </p:nvSpPr>
        <p:spPr bwMode="auto">
          <a:xfrm>
            <a:off x="1482725" y="5719763"/>
            <a:ext cx="153988" cy="142875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898" name="Oval 143"/>
          <p:cNvSpPr>
            <a:spLocks noChangeArrowheads="1"/>
          </p:cNvSpPr>
          <p:nvPr/>
        </p:nvSpPr>
        <p:spPr bwMode="auto">
          <a:xfrm>
            <a:off x="1676400" y="4876800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899" name="Oval 144"/>
          <p:cNvSpPr>
            <a:spLocks noChangeArrowheads="1"/>
          </p:cNvSpPr>
          <p:nvPr/>
        </p:nvSpPr>
        <p:spPr bwMode="auto">
          <a:xfrm>
            <a:off x="1676400" y="5045075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900" name="Oval 145"/>
          <p:cNvSpPr>
            <a:spLocks noChangeArrowheads="1"/>
          </p:cNvSpPr>
          <p:nvPr/>
        </p:nvSpPr>
        <p:spPr bwMode="auto">
          <a:xfrm>
            <a:off x="1676400" y="5213350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901" name="Oval 146" descr="Dark vertical"/>
          <p:cNvSpPr>
            <a:spLocks noChangeArrowheads="1"/>
          </p:cNvSpPr>
          <p:nvPr/>
        </p:nvSpPr>
        <p:spPr bwMode="auto">
          <a:xfrm>
            <a:off x="1676400" y="5381625"/>
            <a:ext cx="153988" cy="142875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902" name="Oval 147" descr="Dark vertical"/>
          <p:cNvSpPr>
            <a:spLocks noChangeArrowheads="1"/>
          </p:cNvSpPr>
          <p:nvPr/>
        </p:nvSpPr>
        <p:spPr bwMode="auto">
          <a:xfrm>
            <a:off x="1676400" y="5551488"/>
            <a:ext cx="153988" cy="141287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903" name="Oval 148" descr="Dark vertical"/>
          <p:cNvSpPr>
            <a:spLocks noChangeArrowheads="1"/>
          </p:cNvSpPr>
          <p:nvPr/>
        </p:nvSpPr>
        <p:spPr bwMode="auto">
          <a:xfrm>
            <a:off x="1676400" y="5719763"/>
            <a:ext cx="153988" cy="142875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904" name="Oval 149"/>
          <p:cNvSpPr>
            <a:spLocks noChangeArrowheads="1"/>
          </p:cNvSpPr>
          <p:nvPr/>
        </p:nvSpPr>
        <p:spPr bwMode="auto">
          <a:xfrm>
            <a:off x="1868488" y="4876800"/>
            <a:ext cx="153987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905" name="Oval 150"/>
          <p:cNvSpPr>
            <a:spLocks noChangeArrowheads="1"/>
          </p:cNvSpPr>
          <p:nvPr/>
        </p:nvSpPr>
        <p:spPr bwMode="auto">
          <a:xfrm>
            <a:off x="1868488" y="5045075"/>
            <a:ext cx="153987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906" name="Oval 151"/>
          <p:cNvSpPr>
            <a:spLocks noChangeArrowheads="1"/>
          </p:cNvSpPr>
          <p:nvPr/>
        </p:nvSpPr>
        <p:spPr bwMode="auto">
          <a:xfrm>
            <a:off x="1868488" y="5213350"/>
            <a:ext cx="153987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907" name="Oval 152"/>
          <p:cNvSpPr>
            <a:spLocks noChangeArrowheads="1"/>
          </p:cNvSpPr>
          <p:nvPr/>
        </p:nvSpPr>
        <p:spPr bwMode="auto">
          <a:xfrm>
            <a:off x="1868488" y="5381625"/>
            <a:ext cx="153987" cy="142875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908" name="Oval 153"/>
          <p:cNvSpPr>
            <a:spLocks noChangeArrowheads="1"/>
          </p:cNvSpPr>
          <p:nvPr/>
        </p:nvSpPr>
        <p:spPr bwMode="auto">
          <a:xfrm>
            <a:off x="1868488" y="5551488"/>
            <a:ext cx="153987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909" name="Oval 154" descr="Dark vertical"/>
          <p:cNvSpPr>
            <a:spLocks noChangeArrowheads="1"/>
          </p:cNvSpPr>
          <p:nvPr/>
        </p:nvSpPr>
        <p:spPr bwMode="auto">
          <a:xfrm>
            <a:off x="1868488" y="5719763"/>
            <a:ext cx="153987" cy="142875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910" name="Rectangle 155"/>
          <p:cNvSpPr>
            <a:spLocks noChangeArrowheads="1"/>
          </p:cNvSpPr>
          <p:nvPr/>
        </p:nvSpPr>
        <p:spPr bwMode="auto">
          <a:xfrm>
            <a:off x="682625" y="4837113"/>
            <a:ext cx="1371600" cy="1058862"/>
          </a:xfrm>
          <a:prstGeom prst="rect">
            <a:avLst/>
          </a:prstGeom>
          <a:noFill/>
          <a:ln w="19050">
            <a:solidFill>
              <a:srgbClr val="008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2911" name="Oval 156"/>
          <p:cNvSpPr>
            <a:spLocks noChangeArrowheads="1"/>
          </p:cNvSpPr>
          <p:nvPr/>
        </p:nvSpPr>
        <p:spPr bwMode="auto">
          <a:xfrm>
            <a:off x="2243138" y="5165725"/>
            <a:ext cx="153987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912" name="Oval 157"/>
          <p:cNvSpPr>
            <a:spLocks noChangeArrowheads="1"/>
          </p:cNvSpPr>
          <p:nvPr/>
        </p:nvSpPr>
        <p:spPr bwMode="auto">
          <a:xfrm>
            <a:off x="2243138" y="5334000"/>
            <a:ext cx="153987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913" name="Oval 158"/>
          <p:cNvSpPr>
            <a:spLocks noChangeArrowheads="1"/>
          </p:cNvSpPr>
          <p:nvPr/>
        </p:nvSpPr>
        <p:spPr bwMode="auto">
          <a:xfrm>
            <a:off x="2243138" y="5502275"/>
            <a:ext cx="153987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914" name="Oval 159"/>
          <p:cNvSpPr>
            <a:spLocks noChangeArrowheads="1"/>
          </p:cNvSpPr>
          <p:nvPr/>
        </p:nvSpPr>
        <p:spPr bwMode="auto">
          <a:xfrm>
            <a:off x="2243138" y="5670550"/>
            <a:ext cx="153987" cy="142875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915" name="Oval 160"/>
          <p:cNvSpPr>
            <a:spLocks noChangeArrowheads="1"/>
          </p:cNvSpPr>
          <p:nvPr/>
        </p:nvSpPr>
        <p:spPr bwMode="auto">
          <a:xfrm>
            <a:off x="2243138" y="5840413"/>
            <a:ext cx="153987" cy="141287"/>
          </a:xfrm>
          <a:prstGeom prst="ellipse">
            <a:avLst/>
          </a:prstGeom>
          <a:pattFill prst="dkVert">
            <a:fgClr>
              <a:srgbClr val="C00000"/>
            </a:fgClr>
            <a:bgClr>
              <a:schemeClr val="bg1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916" name="Oval 161"/>
          <p:cNvSpPr>
            <a:spLocks noChangeArrowheads="1"/>
          </p:cNvSpPr>
          <p:nvPr/>
        </p:nvSpPr>
        <p:spPr bwMode="auto">
          <a:xfrm>
            <a:off x="2243138" y="6008688"/>
            <a:ext cx="153987" cy="142875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917" name="Oval 162"/>
          <p:cNvSpPr>
            <a:spLocks noChangeArrowheads="1"/>
          </p:cNvSpPr>
          <p:nvPr/>
        </p:nvSpPr>
        <p:spPr bwMode="auto">
          <a:xfrm>
            <a:off x="2435225" y="5165725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918" name="Oval 163"/>
          <p:cNvSpPr>
            <a:spLocks noChangeArrowheads="1"/>
          </p:cNvSpPr>
          <p:nvPr/>
        </p:nvSpPr>
        <p:spPr bwMode="auto">
          <a:xfrm>
            <a:off x="2435225" y="5334000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919" name="Oval 164"/>
          <p:cNvSpPr>
            <a:spLocks noChangeArrowheads="1"/>
          </p:cNvSpPr>
          <p:nvPr/>
        </p:nvSpPr>
        <p:spPr bwMode="auto">
          <a:xfrm>
            <a:off x="2435225" y="5502275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920" name="Oval 165"/>
          <p:cNvSpPr>
            <a:spLocks noChangeArrowheads="1"/>
          </p:cNvSpPr>
          <p:nvPr/>
        </p:nvSpPr>
        <p:spPr bwMode="auto">
          <a:xfrm>
            <a:off x="2435225" y="5670550"/>
            <a:ext cx="153988" cy="142875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921" name="Oval 166"/>
          <p:cNvSpPr>
            <a:spLocks noChangeArrowheads="1"/>
          </p:cNvSpPr>
          <p:nvPr/>
        </p:nvSpPr>
        <p:spPr bwMode="auto">
          <a:xfrm>
            <a:off x="2435225" y="5840413"/>
            <a:ext cx="153988" cy="141287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922" name="Oval 167" descr="Dark vertical"/>
          <p:cNvSpPr>
            <a:spLocks noChangeArrowheads="1"/>
          </p:cNvSpPr>
          <p:nvPr/>
        </p:nvSpPr>
        <p:spPr bwMode="auto">
          <a:xfrm>
            <a:off x="2435225" y="6008688"/>
            <a:ext cx="153988" cy="142875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923" name="Oval 168"/>
          <p:cNvSpPr>
            <a:spLocks noChangeArrowheads="1"/>
          </p:cNvSpPr>
          <p:nvPr/>
        </p:nvSpPr>
        <p:spPr bwMode="auto">
          <a:xfrm>
            <a:off x="2628900" y="5165725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924" name="Oval 169"/>
          <p:cNvSpPr>
            <a:spLocks noChangeArrowheads="1"/>
          </p:cNvSpPr>
          <p:nvPr/>
        </p:nvSpPr>
        <p:spPr bwMode="auto">
          <a:xfrm>
            <a:off x="2628900" y="5334000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925" name="Oval 170"/>
          <p:cNvSpPr>
            <a:spLocks noChangeArrowheads="1"/>
          </p:cNvSpPr>
          <p:nvPr/>
        </p:nvSpPr>
        <p:spPr bwMode="auto">
          <a:xfrm>
            <a:off x="2628900" y="5502275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926" name="Oval 171" descr="50%"/>
          <p:cNvSpPr>
            <a:spLocks noChangeArrowheads="1"/>
          </p:cNvSpPr>
          <p:nvPr/>
        </p:nvSpPr>
        <p:spPr bwMode="auto">
          <a:xfrm>
            <a:off x="2628900" y="5670550"/>
            <a:ext cx="153988" cy="142875"/>
          </a:xfrm>
          <a:prstGeom prst="ellipse">
            <a:avLst/>
          </a:prstGeom>
          <a:solidFill>
            <a:srgbClr val="FF9900"/>
          </a:solidFill>
          <a:ln w="19050">
            <a:solidFill>
              <a:srgbClr val="FF9900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927" name="Oval 172"/>
          <p:cNvSpPr>
            <a:spLocks noChangeArrowheads="1"/>
          </p:cNvSpPr>
          <p:nvPr/>
        </p:nvSpPr>
        <p:spPr bwMode="auto">
          <a:xfrm>
            <a:off x="2628900" y="5840413"/>
            <a:ext cx="153988" cy="141287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928" name="Oval 173" descr="Dark vertical"/>
          <p:cNvSpPr>
            <a:spLocks noChangeArrowheads="1"/>
          </p:cNvSpPr>
          <p:nvPr/>
        </p:nvSpPr>
        <p:spPr bwMode="auto">
          <a:xfrm>
            <a:off x="2628900" y="6008688"/>
            <a:ext cx="153988" cy="142875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929" name="Oval 174"/>
          <p:cNvSpPr>
            <a:spLocks noChangeArrowheads="1"/>
          </p:cNvSpPr>
          <p:nvPr/>
        </p:nvSpPr>
        <p:spPr bwMode="auto">
          <a:xfrm>
            <a:off x="2820988" y="5165725"/>
            <a:ext cx="153987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930" name="Oval 175"/>
          <p:cNvSpPr>
            <a:spLocks noChangeArrowheads="1"/>
          </p:cNvSpPr>
          <p:nvPr/>
        </p:nvSpPr>
        <p:spPr bwMode="auto">
          <a:xfrm>
            <a:off x="2820988" y="5334000"/>
            <a:ext cx="153987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931" name="Oval 176"/>
          <p:cNvSpPr>
            <a:spLocks noChangeArrowheads="1"/>
          </p:cNvSpPr>
          <p:nvPr/>
        </p:nvSpPr>
        <p:spPr bwMode="auto">
          <a:xfrm>
            <a:off x="2820988" y="5502275"/>
            <a:ext cx="153987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932" name="Oval 177"/>
          <p:cNvSpPr>
            <a:spLocks noChangeArrowheads="1"/>
          </p:cNvSpPr>
          <p:nvPr/>
        </p:nvSpPr>
        <p:spPr bwMode="auto">
          <a:xfrm>
            <a:off x="2820988" y="5670550"/>
            <a:ext cx="153987" cy="142875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933" name="Oval 178"/>
          <p:cNvSpPr>
            <a:spLocks noChangeArrowheads="1"/>
          </p:cNvSpPr>
          <p:nvPr/>
        </p:nvSpPr>
        <p:spPr bwMode="auto">
          <a:xfrm>
            <a:off x="2820988" y="5840413"/>
            <a:ext cx="153987" cy="141287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934" name="Oval 179" descr="Dark vertical"/>
          <p:cNvSpPr>
            <a:spLocks noChangeArrowheads="1"/>
          </p:cNvSpPr>
          <p:nvPr/>
        </p:nvSpPr>
        <p:spPr bwMode="auto">
          <a:xfrm>
            <a:off x="2820988" y="6008688"/>
            <a:ext cx="153987" cy="142875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935" name="Oval 180"/>
          <p:cNvSpPr>
            <a:spLocks noChangeArrowheads="1"/>
          </p:cNvSpPr>
          <p:nvPr/>
        </p:nvSpPr>
        <p:spPr bwMode="auto">
          <a:xfrm>
            <a:off x="3013075" y="5165725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936" name="Oval 181"/>
          <p:cNvSpPr>
            <a:spLocks noChangeArrowheads="1"/>
          </p:cNvSpPr>
          <p:nvPr/>
        </p:nvSpPr>
        <p:spPr bwMode="auto">
          <a:xfrm>
            <a:off x="3013075" y="5334000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937" name="Oval 182"/>
          <p:cNvSpPr>
            <a:spLocks noChangeArrowheads="1"/>
          </p:cNvSpPr>
          <p:nvPr/>
        </p:nvSpPr>
        <p:spPr bwMode="auto">
          <a:xfrm>
            <a:off x="3013075" y="5502275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938" name="Oval 183"/>
          <p:cNvSpPr>
            <a:spLocks noChangeArrowheads="1"/>
          </p:cNvSpPr>
          <p:nvPr/>
        </p:nvSpPr>
        <p:spPr bwMode="auto">
          <a:xfrm>
            <a:off x="3013075" y="5670550"/>
            <a:ext cx="153988" cy="142875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939" name="Oval 184"/>
          <p:cNvSpPr>
            <a:spLocks noChangeArrowheads="1"/>
          </p:cNvSpPr>
          <p:nvPr/>
        </p:nvSpPr>
        <p:spPr bwMode="auto">
          <a:xfrm>
            <a:off x="3013075" y="5840413"/>
            <a:ext cx="153988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940" name="Oval 185"/>
          <p:cNvSpPr>
            <a:spLocks noChangeArrowheads="1"/>
          </p:cNvSpPr>
          <p:nvPr/>
        </p:nvSpPr>
        <p:spPr bwMode="auto">
          <a:xfrm>
            <a:off x="3013075" y="6008688"/>
            <a:ext cx="153988" cy="142875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941" name="Oval 186"/>
          <p:cNvSpPr>
            <a:spLocks noChangeArrowheads="1"/>
          </p:cNvSpPr>
          <p:nvPr/>
        </p:nvSpPr>
        <p:spPr bwMode="auto">
          <a:xfrm>
            <a:off x="3206750" y="5165725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942" name="Oval 187"/>
          <p:cNvSpPr>
            <a:spLocks noChangeArrowheads="1"/>
          </p:cNvSpPr>
          <p:nvPr/>
        </p:nvSpPr>
        <p:spPr bwMode="auto">
          <a:xfrm>
            <a:off x="3206750" y="5334000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943" name="Oval 188"/>
          <p:cNvSpPr>
            <a:spLocks noChangeArrowheads="1"/>
          </p:cNvSpPr>
          <p:nvPr/>
        </p:nvSpPr>
        <p:spPr bwMode="auto">
          <a:xfrm>
            <a:off x="3206750" y="5502275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944" name="Oval 189" descr="Dark vertical"/>
          <p:cNvSpPr>
            <a:spLocks noChangeArrowheads="1"/>
          </p:cNvSpPr>
          <p:nvPr/>
        </p:nvSpPr>
        <p:spPr bwMode="auto">
          <a:xfrm>
            <a:off x="3206750" y="5670550"/>
            <a:ext cx="153988" cy="142875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945" name="Oval 190" descr="Dark vertical"/>
          <p:cNvSpPr>
            <a:spLocks noChangeArrowheads="1"/>
          </p:cNvSpPr>
          <p:nvPr/>
        </p:nvSpPr>
        <p:spPr bwMode="auto">
          <a:xfrm>
            <a:off x="3206750" y="5840413"/>
            <a:ext cx="153988" cy="141287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946" name="Oval 191" descr="Dark vertical"/>
          <p:cNvSpPr>
            <a:spLocks noChangeArrowheads="1"/>
          </p:cNvSpPr>
          <p:nvPr/>
        </p:nvSpPr>
        <p:spPr bwMode="auto">
          <a:xfrm>
            <a:off x="3206750" y="6008688"/>
            <a:ext cx="153988" cy="142875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947" name="Oval 192"/>
          <p:cNvSpPr>
            <a:spLocks noChangeArrowheads="1"/>
          </p:cNvSpPr>
          <p:nvPr/>
        </p:nvSpPr>
        <p:spPr bwMode="auto">
          <a:xfrm>
            <a:off x="3398838" y="5165725"/>
            <a:ext cx="153987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948" name="Oval 193"/>
          <p:cNvSpPr>
            <a:spLocks noChangeArrowheads="1"/>
          </p:cNvSpPr>
          <p:nvPr/>
        </p:nvSpPr>
        <p:spPr bwMode="auto">
          <a:xfrm>
            <a:off x="3398838" y="5334000"/>
            <a:ext cx="153987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949" name="Oval 194"/>
          <p:cNvSpPr>
            <a:spLocks noChangeArrowheads="1"/>
          </p:cNvSpPr>
          <p:nvPr/>
        </p:nvSpPr>
        <p:spPr bwMode="auto">
          <a:xfrm>
            <a:off x="3398838" y="5502275"/>
            <a:ext cx="153987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950" name="Oval 195"/>
          <p:cNvSpPr>
            <a:spLocks noChangeArrowheads="1"/>
          </p:cNvSpPr>
          <p:nvPr/>
        </p:nvSpPr>
        <p:spPr bwMode="auto">
          <a:xfrm>
            <a:off x="3398838" y="5670550"/>
            <a:ext cx="153987" cy="142875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951" name="Oval 196"/>
          <p:cNvSpPr>
            <a:spLocks noChangeArrowheads="1"/>
          </p:cNvSpPr>
          <p:nvPr/>
        </p:nvSpPr>
        <p:spPr bwMode="auto">
          <a:xfrm>
            <a:off x="3398838" y="5840413"/>
            <a:ext cx="153987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952" name="Oval 197" descr="Dark vertical"/>
          <p:cNvSpPr>
            <a:spLocks noChangeArrowheads="1"/>
          </p:cNvSpPr>
          <p:nvPr/>
        </p:nvSpPr>
        <p:spPr bwMode="auto">
          <a:xfrm>
            <a:off x="3398838" y="6008688"/>
            <a:ext cx="153987" cy="142875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953" name="Rectangle 198"/>
          <p:cNvSpPr>
            <a:spLocks noChangeArrowheads="1"/>
          </p:cNvSpPr>
          <p:nvPr/>
        </p:nvSpPr>
        <p:spPr bwMode="auto">
          <a:xfrm>
            <a:off x="2212975" y="5126038"/>
            <a:ext cx="1371600" cy="1058862"/>
          </a:xfrm>
          <a:prstGeom prst="rect">
            <a:avLst/>
          </a:prstGeom>
          <a:noFill/>
          <a:ln w="19050">
            <a:solidFill>
              <a:srgbClr val="008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2954" name="Oval 199"/>
          <p:cNvSpPr>
            <a:spLocks noChangeArrowheads="1"/>
          </p:cNvSpPr>
          <p:nvPr/>
        </p:nvSpPr>
        <p:spPr bwMode="auto">
          <a:xfrm>
            <a:off x="3843338" y="5165725"/>
            <a:ext cx="153987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955" name="Oval 200"/>
          <p:cNvSpPr>
            <a:spLocks noChangeArrowheads="1"/>
          </p:cNvSpPr>
          <p:nvPr/>
        </p:nvSpPr>
        <p:spPr bwMode="auto">
          <a:xfrm>
            <a:off x="3843338" y="5334000"/>
            <a:ext cx="153987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956" name="Oval 201"/>
          <p:cNvSpPr>
            <a:spLocks noChangeArrowheads="1"/>
          </p:cNvSpPr>
          <p:nvPr/>
        </p:nvSpPr>
        <p:spPr bwMode="auto">
          <a:xfrm>
            <a:off x="3843338" y="5502275"/>
            <a:ext cx="153987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957" name="Oval 202"/>
          <p:cNvSpPr>
            <a:spLocks noChangeArrowheads="1"/>
          </p:cNvSpPr>
          <p:nvPr/>
        </p:nvSpPr>
        <p:spPr bwMode="auto">
          <a:xfrm>
            <a:off x="3843338" y="5670550"/>
            <a:ext cx="153987" cy="142875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958" name="Oval 203"/>
          <p:cNvSpPr>
            <a:spLocks noChangeArrowheads="1"/>
          </p:cNvSpPr>
          <p:nvPr/>
        </p:nvSpPr>
        <p:spPr bwMode="auto">
          <a:xfrm>
            <a:off x="3843338" y="5840413"/>
            <a:ext cx="153987" cy="141287"/>
          </a:xfrm>
          <a:prstGeom prst="ellipse">
            <a:avLst/>
          </a:prstGeom>
          <a:pattFill prst="dkVert">
            <a:fgClr>
              <a:srgbClr val="C00000"/>
            </a:fgClr>
            <a:bgClr>
              <a:schemeClr val="bg1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959" name="Oval 204"/>
          <p:cNvSpPr>
            <a:spLocks noChangeArrowheads="1"/>
          </p:cNvSpPr>
          <p:nvPr/>
        </p:nvSpPr>
        <p:spPr bwMode="auto">
          <a:xfrm>
            <a:off x="3843338" y="6008688"/>
            <a:ext cx="153987" cy="142875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960" name="Oval 205"/>
          <p:cNvSpPr>
            <a:spLocks noChangeArrowheads="1"/>
          </p:cNvSpPr>
          <p:nvPr/>
        </p:nvSpPr>
        <p:spPr bwMode="auto">
          <a:xfrm>
            <a:off x="4035425" y="5165725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961" name="Oval 206"/>
          <p:cNvSpPr>
            <a:spLocks noChangeArrowheads="1"/>
          </p:cNvSpPr>
          <p:nvPr/>
        </p:nvSpPr>
        <p:spPr bwMode="auto">
          <a:xfrm>
            <a:off x="4035425" y="5334000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962" name="Oval 207"/>
          <p:cNvSpPr>
            <a:spLocks noChangeArrowheads="1"/>
          </p:cNvSpPr>
          <p:nvPr/>
        </p:nvSpPr>
        <p:spPr bwMode="auto">
          <a:xfrm>
            <a:off x="4035425" y="5502275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963" name="Oval 208"/>
          <p:cNvSpPr>
            <a:spLocks noChangeArrowheads="1"/>
          </p:cNvSpPr>
          <p:nvPr/>
        </p:nvSpPr>
        <p:spPr bwMode="auto">
          <a:xfrm>
            <a:off x="4035425" y="5670550"/>
            <a:ext cx="153988" cy="142875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964" name="Oval 209"/>
          <p:cNvSpPr>
            <a:spLocks noChangeArrowheads="1"/>
          </p:cNvSpPr>
          <p:nvPr/>
        </p:nvSpPr>
        <p:spPr bwMode="auto">
          <a:xfrm>
            <a:off x="4035425" y="5840413"/>
            <a:ext cx="153988" cy="141287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965" name="Oval 210" descr="Dark vertical"/>
          <p:cNvSpPr>
            <a:spLocks noChangeArrowheads="1"/>
          </p:cNvSpPr>
          <p:nvPr/>
        </p:nvSpPr>
        <p:spPr bwMode="auto">
          <a:xfrm>
            <a:off x="4035425" y="6008688"/>
            <a:ext cx="153988" cy="142875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966" name="Oval 211"/>
          <p:cNvSpPr>
            <a:spLocks noChangeArrowheads="1"/>
          </p:cNvSpPr>
          <p:nvPr/>
        </p:nvSpPr>
        <p:spPr bwMode="auto">
          <a:xfrm>
            <a:off x="4229100" y="5165725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967" name="Oval 212"/>
          <p:cNvSpPr>
            <a:spLocks noChangeArrowheads="1"/>
          </p:cNvSpPr>
          <p:nvPr/>
        </p:nvSpPr>
        <p:spPr bwMode="auto">
          <a:xfrm>
            <a:off x="4229100" y="5334000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968" name="Oval 213"/>
          <p:cNvSpPr>
            <a:spLocks noChangeArrowheads="1"/>
          </p:cNvSpPr>
          <p:nvPr/>
        </p:nvSpPr>
        <p:spPr bwMode="auto">
          <a:xfrm>
            <a:off x="4229100" y="5502275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969" name="Oval 214"/>
          <p:cNvSpPr>
            <a:spLocks noChangeArrowheads="1"/>
          </p:cNvSpPr>
          <p:nvPr/>
        </p:nvSpPr>
        <p:spPr bwMode="auto">
          <a:xfrm>
            <a:off x="4229100" y="5670550"/>
            <a:ext cx="153988" cy="142875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970" name="Oval 215"/>
          <p:cNvSpPr>
            <a:spLocks noChangeArrowheads="1"/>
          </p:cNvSpPr>
          <p:nvPr/>
        </p:nvSpPr>
        <p:spPr bwMode="auto">
          <a:xfrm>
            <a:off x="4229100" y="5840413"/>
            <a:ext cx="153988" cy="141287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971" name="Oval 216" descr="Dark vertical"/>
          <p:cNvSpPr>
            <a:spLocks noChangeArrowheads="1"/>
          </p:cNvSpPr>
          <p:nvPr/>
        </p:nvSpPr>
        <p:spPr bwMode="auto">
          <a:xfrm>
            <a:off x="4229100" y="6008688"/>
            <a:ext cx="153988" cy="142875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972" name="Oval 217"/>
          <p:cNvSpPr>
            <a:spLocks noChangeArrowheads="1"/>
          </p:cNvSpPr>
          <p:nvPr/>
        </p:nvSpPr>
        <p:spPr bwMode="auto">
          <a:xfrm>
            <a:off x="4421188" y="5165725"/>
            <a:ext cx="153987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973" name="Oval 218" descr="50%"/>
          <p:cNvSpPr>
            <a:spLocks noChangeArrowheads="1"/>
          </p:cNvSpPr>
          <p:nvPr/>
        </p:nvSpPr>
        <p:spPr bwMode="auto">
          <a:xfrm>
            <a:off x="4421188" y="5334000"/>
            <a:ext cx="153987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975" name="Oval 220"/>
          <p:cNvSpPr>
            <a:spLocks noChangeArrowheads="1"/>
          </p:cNvSpPr>
          <p:nvPr/>
        </p:nvSpPr>
        <p:spPr bwMode="auto">
          <a:xfrm>
            <a:off x="4421188" y="5670550"/>
            <a:ext cx="153987" cy="142875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976" name="Oval 221"/>
          <p:cNvSpPr>
            <a:spLocks noChangeArrowheads="1"/>
          </p:cNvSpPr>
          <p:nvPr/>
        </p:nvSpPr>
        <p:spPr bwMode="auto">
          <a:xfrm>
            <a:off x="4421188" y="5840413"/>
            <a:ext cx="153987" cy="141287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977" name="Oval 222" descr="Dark vertical"/>
          <p:cNvSpPr>
            <a:spLocks noChangeArrowheads="1"/>
          </p:cNvSpPr>
          <p:nvPr/>
        </p:nvSpPr>
        <p:spPr bwMode="auto">
          <a:xfrm>
            <a:off x="4421188" y="6008688"/>
            <a:ext cx="153987" cy="142875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978" name="Oval 223"/>
          <p:cNvSpPr>
            <a:spLocks noChangeArrowheads="1"/>
          </p:cNvSpPr>
          <p:nvPr/>
        </p:nvSpPr>
        <p:spPr bwMode="auto">
          <a:xfrm>
            <a:off x="4613275" y="5165725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979" name="Oval 224"/>
          <p:cNvSpPr>
            <a:spLocks noChangeArrowheads="1"/>
          </p:cNvSpPr>
          <p:nvPr/>
        </p:nvSpPr>
        <p:spPr bwMode="auto">
          <a:xfrm>
            <a:off x="4613275" y="5334000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980" name="Oval 225"/>
          <p:cNvSpPr>
            <a:spLocks noChangeArrowheads="1"/>
          </p:cNvSpPr>
          <p:nvPr/>
        </p:nvSpPr>
        <p:spPr bwMode="auto">
          <a:xfrm>
            <a:off x="4613275" y="5502275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981" name="Oval 226"/>
          <p:cNvSpPr>
            <a:spLocks noChangeArrowheads="1"/>
          </p:cNvSpPr>
          <p:nvPr/>
        </p:nvSpPr>
        <p:spPr bwMode="auto">
          <a:xfrm>
            <a:off x="4613275" y="5670550"/>
            <a:ext cx="153988" cy="142875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982" name="Oval 227"/>
          <p:cNvSpPr>
            <a:spLocks noChangeArrowheads="1"/>
          </p:cNvSpPr>
          <p:nvPr/>
        </p:nvSpPr>
        <p:spPr bwMode="auto">
          <a:xfrm>
            <a:off x="4613275" y="5840413"/>
            <a:ext cx="153988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983" name="Oval 228"/>
          <p:cNvSpPr>
            <a:spLocks noChangeArrowheads="1"/>
          </p:cNvSpPr>
          <p:nvPr/>
        </p:nvSpPr>
        <p:spPr bwMode="auto">
          <a:xfrm>
            <a:off x="4613275" y="6008688"/>
            <a:ext cx="153988" cy="142875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984" name="Oval 229"/>
          <p:cNvSpPr>
            <a:spLocks noChangeArrowheads="1"/>
          </p:cNvSpPr>
          <p:nvPr/>
        </p:nvSpPr>
        <p:spPr bwMode="auto">
          <a:xfrm>
            <a:off x="4806950" y="5165725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985" name="Oval 230"/>
          <p:cNvSpPr>
            <a:spLocks noChangeArrowheads="1"/>
          </p:cNvSpPr>
          <p:nvPr/>
        </p:nvSpPr>
        <p:spPr bwMode="auto">
          <a:xfrm>
            <a:off x="4806950" y="5334000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986" name="Oval 231"/>
          <p:cNvSpPr>
            <a:spLocks noChangeArrowheads="1"/>
          </p:cNvSpPr>
          <p:nvPr/>
        </p:nvSpPr>
        <p:spPr bwMode="auto">
          <a:xfrm>
            <a:off x="4806950" y="5502275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987" name="Oval 232" descr="Dark vertical"/>
          <p:cNvSpPr>
            <a:spLocks noChangeArrowheads="1"/>
          </p:cNvSpPr>
          <p:nvPr/>
        </p:nvSpPr>
        <p:spPr bwMode="auto">
          <a:xfrm>
            <a:off x="4806950" y="5670550"/>
            <a:ext cx="153988" cy="142875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988" name="Oval 233" descr="Dark vertical"/>
          <p:cNvSpPr>
            <a:spLocks noChangeArrowheads="1"/>
          </p:cNvSpPr>
          <p:nvPr/>
        </p:nvSpPr>
        <p:spPr bwMode="auto">
          <a:xfrm>
            <a:off x="4806950" y="5840413"/>
            <a:ext cx="153988" cy="141287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989" name="Oval 234" descr="Dark vertical"/>
          <p:cNvSpPr>
            <a:spLocks noChangeArrowheads="1"/>
          </p:cNvSpPr>
          <p:nvPr/>
        </p:nvSpPr>
        <p:spPr bwMode="auto">
          <a:xfrm>
            <a:off x="4806950" y="6008688"/>
            <a:ext cx="153988" cy="142875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990" name="Oval 235"/>
          <p:cNvSpPr>
            <a:spLocks noChangeArrowheads="1"/>
          </p:cNvSpPr>
          <p:nvPr/>
        </p:nvSpPr>
        <p:spPr bwMode="auto">
          <a:xfrm>
            <a:off x="4999038" y="5165725"/>
            <a:ext cx="153987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991" name="Oval 236"/>
          <p:cNvSpPr>
            <a:spLocks noChangeArrowheads="1"/>
          </p:cNvSpPr>
          <p:nvPr/>
        </p:nvSpPr>
        <p:spPr bwMode="auto">
          <a:xfrm>
            <a:off x="4999038" y="5334000"/>
            <a:ext cx="153987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992" name="Oval 237"/>
          <p:cNvSpPr>
            <a:spLocks noChangeArrowheads="1"/>
          </p:cNvSpPr>
          <p:nvPr/>
        </p:nvSpPr>
        <p:spPr bwMode="auto">
          <a:xfrm>
            <a:off x="4999038" y="5502275"/>
            <a:ext cx="153987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993" name="Oval 238"/>
          <p:cNvSpPr>
            <a:spLocks noChangeArrowheads="1"/>
          </p:cNvSpPr>
          <p:nvPr/>
        </p:nvSpPr>
        <p:spPr bwMode="auto">
          <a:xfrm>
            <a:off x="4999038" y="5670550"/>
            <a:ext cx="153987" cy="142875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994" name="Oval 239"/>
          <p:cNvSpPr>
            <a:spLocks noChangeArrowheads="1"/>
          </p:cNvSpPr>
          <p:nvPr/>
        </p:nvSpPr>
        <p:spPr bwMode="auto">
          <a:xfrm>
            <a:off x="4999038" y="5840413"/>
            <a:ext cx="153987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995" name="Oval 240" descr="Dark vertical"/>
          <p:cNvSpPr>
            <a:spLocks noChangeArrowheads="1"/>
          </p:cNvSpPr>
          <p:nvPr/>
        </p:nvSpPr>
        <p:spPr bwMode="auto">
          <a:xfrm>
            <a:off x="4999038" y="6008688"/>
            <a:ext cx="153987" cy="142875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996" name="Rectangle 241"/>
          <p:cNvSpPr>
            <a:spLocks noChangeArrowheads="1"/>
          </p:cNvSpPr>
          <p:nvPr/>
        </p:nvSpPr>
        <p:spPr bwMode="auto">
          <a:xfrm>
            <a:off x="3813175" y="5126038"/>
            <a:ext cx="1371600" cy="1058862"/>
          </a:xfrm>
          <a:prstGeom prst="rect">
            <a:avLst/>
          </a:prstGeom>
          <a:noFill/>
          <a:ln w="19050">
            <a:solidFill>
              <a:srgbClr val="008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2997" name="Oval 242"/>
          <p:cNvSpPr>
            <a:spLocks noChangeArrowheads="1"/>
          </p:cNvSpPr>
          <p:nvPr/>
        </p:nvSpPr>
        <p:spPr bwMode="auto">
          <a:xfrm>
            <a:off x="5440363" y="5165725"/>
            <a:ext cx="153987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998" name="Oval 243"/>
          <p:cNvSpPr>
            <a:spLocks noChangeArrowheads="1"/>
          </p:cNvSpPr>
          <p:nvPr/>
        </p:nvSpPr>
        <p:spPr bwMode="auto">
          <a:xfrm>
            <a:off x="5440363" y="5334000"/>
            <a:ext cx="153987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2999" name="Oval 244"/>
          <p:cNvSpPr>
            <a:spLocks noChangeArrowheads="1"/>
          </p:cNvSpPr>
          <p:nvPr/>
        </p:nvSpPr>
        <p:spPr bwMode="auto">
          <a:xfrm>
            <a:off x="5440363" y="5502275"/>
            <a:ext cx="153987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000" name="Oval 245"/>
          <p:cNvSpPr>
            <a:spLocks noChangeArrowheads="1"/>
          </p:cNvSpPr>
          <p:nvPr/>
        </p:nvSpPr>
        <p:spPr bwMode="auto">
          <a:xfrm>
            <a:off x="5440363" y="5670550"/>
            <a:ext cx="153987" cy="142875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001" name="Oval 246"/>
          <p:cNvSpPr>
            <a:spLocks noChangeArrowheads="1"/>
          </p:cNvSpPr>
          <p:nvPr/>
        </p:nvSpPr>
        <p:spPr bwMode="auto">
          <a:xfrm>
            <a:off x="5440363" y="5840413"/>
            <a:ext cx="153987" cy="141287"/>
          </a:xfrm>
          <a:prstGeom prst="ellipse">
            <a:avLst/>
          </a:prstGeom>
          <a:pattFill prst="dkVert">
            <a:fgClr>
              <a:srgbClr val="C00000"/>
            </a:fgClr>
            <a:bgClr>
              <a:schemeClr val="bg1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002" name="Oval 247"/>
          <p:cNvSpPr>
            <a:spLocks noChangeArrowheads="1"/>
          </p:cNvSpPr>
          <p:nvPr/>
        </p:nvSpPr>
        <p:spPr bwMode="auto">
          <a:xfrm>
            <a:off x="5440363" y="6008688"/>
            <a:ext cx="153987" cy="142875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003" name="Oval 248"/>
          <p:cNvSpPr>
            <a:spLocks noChangeArrowheads="1"/>
          </p:cNvSpPr>
          <p:nvPr/>
        </p:nvSpPr>
        <p:spPr bwMode="auto">
          <a:xfrm>
            <a:off x="5632450" y="5165725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004" name="Oval 249"/>
          <p:cNvSpPr>
            <a:spLocks noChangeArrowheads="1"/>
          </p:cNvSpPr>
          <p:nvPr/>
        </p:nvSpPr>
        <p:spPr bwMode="auto">
          <a:xfrm>
            <a:off x="5632450" y="5334000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005" name="Oval 250"/>
          <p:cNvSpPr>
            <a:spLocks noChangeArrowheads="1"/>
          </p:cNvSpPr>
          <p:nvPr/>
        </p:nvSpPr>
        <p:spPr bwMode="auto">
          <a:xfrm>
            <a:off x="5632450" y="5502275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006" name="Oval 251"/>
          <p:cNvSpPr>
            <a:spLocks noChangeArrowheads="1"/>
          </p:cNvSpPr>
          <p:nvPr/>
        </p:nvSpPr>
        <p:spPr bwMode="auto">
          <a:xfrm>
            <a:off x="5632450" y="5670550"/>
            <a:ext cx="153988" cy="142875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007" name="Oval 252"/>
          <p:cNvSpPr>
            <a:spLocks noChangeArrowheads="1"/>
          </p:cNvSpPr>
          <p:nvPr/>
        </p:nvSpPr>
        <p:spPr bwMode="auto">
          <a:xfrm>
            <a:off x="5632450" y="5840413"/>
            <a:ext cx="153988" cy="141287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008" name="Oval 253" descr="Dark vertical"/>
          <p:cNvSpPr>
            <a:spLocks noChangeArrowheads="1"/>
          </p:cNvSpPr>
          <p:nvPr/>
        </p:nvSpPr>
        <p:spPr bwMode="auto">
          <a:xfrm>
            <a:off x="5632450" y="6008688"/>
            <a:ext cx="153988" cy="142875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009" name="Oval 254"/>
          <p:cNvSpPr>
            <a:spLocks noChangeArrowheads="1"/>
          </p:cNvSpPr>
          <p:nvPr/>
        </p:nvSpPr>
        <p:spPr bwMode="auto">
          <a:xfrm>
            <a:off x="5826125" y="5165725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010" name="Oval 255"/>
          <p:cNvSpPr>
            <a:spLocks noChangeArrowheads="1"/>
          </p:cNvSpPr>
          <p:nvPr/>
        </p:nvSpPr>
        <p:spPr bwMode="auto">
          <a:xfrm>
            <a:off x="5826125" y="5334000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011" name="Oval 256"/>
          <p:cNvSpPr>
            <a:spLocks noChangeArrowheads="1"/>
          </p:cNvSpPr>
          <p:nvPr/>
        </p:nvSpPr>
        <p:spPr bwMode="auto">
          <a:xfrm>
            <a:off x="5826125" y="5502275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012" name="Oval 257"/>
          <p:cNvSpPr>
            <a:spLocks noChangeArrowheads="1"/>
          </p:cNvSpPr>
          <p:nvPr/>
        </p:nvSpPr>
        <p:spPr bwMode="auto">
          <a:xfrm>
            <a:off x="5826125" y="5670550"/>
            <a:ext cx="153988" cy="142875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013" name="Oval 258"/>
          <p:cNvSpPr>
            <a:spLocks noChangeArrowheads="1"/>
          </p:cNvSpPr>
          <p:nvPr/>
        </p:nvSpPr>
        <p:spPr bwMode="auto">
          <a:xfrm>
            <a:off x="5826125" y="5840413"/>
            <a:ext cx="153988" cy="141287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014" name="Oval 259" descr="Dark vertical"/>
          <p:cNvSpPr>
            <a:spLocks noChangeArrowheads="1"/>
          </p:cNvSpPr>
          <p:nvPr/>
        </p:nvSpPr>
        <p:spPr bwMode="auto">
          <a:xfrm>
            <a:off x="5826125" y="6008688"/>
            <a:ext cx="153988" cy="142875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015" name="Oval 260"/>
          <p:cNvSpPr>
            <a:spLocks noChangeArrowheads="1"/>
          </p:cNvSpPr>
          <p:nvPr/>
        </p:nvSpPr>
        <p:spPr bwMode="auto">
          <a:xfrm>
            <a:off x="6018213" y="5165725"/>
            <a:ext cx="153987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016" name="Oval 261"/>
          <p:cNvSpPr>
            <a:spLocks noChangeArrowheads="1"/>
          </p:cNvSpPr>
          <p:nvPr/>
        </p:nvSpPr>
        <p:spPr bwMode="auto">
          <a:xfrm>
            <a:off x="6018213" y="5334000"/>
            <a:ext cx="153987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017" name="Oval 262"/>
          <p:cNvSpPr>
            <a:spLocks noChangeArrowheads="1"/>
          </p:cNvSpPr>
          <p:nvPr/>
        </p:nvSpPr>
        <p:spPr bwMode="auto">
          <a:xfrm>
            <a:off x="6018213" y="5502275"/>
            <a:ext cx="153987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018" name="Oval 263"/>
          <p:cNvSpPr>
            <a:spLocks noChangeArrowheads="1"/>
          </p:cNvSpPr>
          <p:nvPr/>
        </p:nvSpPr>
        <p:spPr bwMode="auto">
          <a:xfrm>
            <a:off x="6018213" y="5670550"/>
            <a:ext cx="153987" cy="142875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019" name="Oval 264"/>
          <p:cNvSpPr>
            <a:spLocks noChangeArrowheads="1"/>
          </p:cNvSpPr>
          <p:nvPr/>
        </p:nvSpPr>
        <p:spPr bwMode="auto">
          <a:xfrm>
            <a:off x="6018213" y="5840413"/>
            <a:ext cx="153987" cy="141287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020" name="Oval 265" descr="Dark vertical"/>
          <p:cNvSpPr>
            <a:spLocks noChangeArrowheads="1"/>
          </p:cNvSpPr>
          <p:nvPr/>
        </p:nvSpPr>
        <p:spPr bwMode="auto">
          <a:xfrm>
            <a:off x="6018213" y="6008688"/>
            <a:ext cx="153987" cy="142875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021" name="Oval 266"/>
          <p:cNvSpPr>
            <a:spLocks noChangeArrowheads="1"/>
          </p:cNvSpPr>
          <p:nvPr/>
        </p:nvSpPr>
        <p:spPr bwMode="auto">
          <a:xfrm>
            <a:off x="6210300" y="5165725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022" name="Oval 267"/>
          <p:cNvSpPr>
            <a:spLocks noChangeArrowheads="1"/>
          </p:cNvSpPr>
          <p:nvPr/>
        </p:nvSpPr>
        <p:spPr bwMode="auto">
          <a:xfrm>
            <a:off x="6210300" y="5334000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023" name="Oval 268"/>
          <p:cNvSpPr>
            <a:spLocks noChangeArrowheads="1"/>
          </p:cNvSpPr>
          <p:nvPr/>
        </p:nvSpPr>
        <p:spPr bwMode="auto">
          <a:xfrm>
            <a:off x="6210300" y="5502275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024" name="Oval 269"/>
          <p:cNvSpPr>
            <a:spLocks noChangeArrowheads="1"/>
          </p:cNvSpPr>
          <p:nvPr/>
        </p:nvSpPr>
        <p:spPr bwMode="auto">
          <a:xfrm>
            <a:off x="6210300" y="5670550"/>
            <a:ext cx="153988" cy="142875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025" name="Oval 270" descr="50%"/>
          <p:cNvSpPr>
            <a:spLocks noChangeArrowheads="1"/>
          </p:cNvSpPr>
          <p:nvPr/>
        </p:nvSpPr>
        <p:spPr bwMode="auto">
          <a:xfrm>
            <a:off x="6210300" y="5840413"/>
            <a:ext cx="153988" cy="141287"/>
          </a:xfrm>
          <a:prstGeom prst="ellipse">
            <a:avLst/>
          </a:prstGeom>
          <a:solidFill>
            <a:srgbClr val="FF9900"/>
          </a:solidFill>
          <a:ln w="19050">
            <a:solidFill>
              <a:srgbClr val="FF9900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026" name="Oval 271"/>
          <p:cNvSpPr>
            <a:spLocks noChangeArrowheads="1"/>
          </p:cNvSpPr>
          <p:nvPr/>
        </p:nvSpPr>
        <p:spPr bwMode="auto">
          <a:xfrm>
            <a:off x="6210300" y="6008688"/>
            <a:ext cx="153988" cy="142875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027" name="Oval 272"/>
          <p:cNvSpPr>
            <a:spLocks noChangeArrowheads="1"/>
          </p:cNvSpPr>
          <p:nvPr/>
        </p:nvSpPr>
        <p:spPr bwMode="auto">
          <a:xfrm>
            <a:off x="6403975" y="5165725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028" name="Oval 273"/>
          <p:cNvSpPr>
            <a:spLocks noChangeArrowheads="1"/>
          </p:cNvSpPr>
          <p:nvPr/>
        </p:nvSpPr>
        <p:spPr bwMode="auto">
          <a:xfrm>
            <a:off x="6403975" y="5334000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029" name="Oval 274"/>
          <p:cNvSpPr>
            <a:spLocks noChangeArrowheads="1"/>
          </p:cNvSpPr>
          <p:nvPr/>
        </p:nvSpPr>
        <p:spPr bwMode="auto">
          <a:xfrm>
            <a:off x="6403975" y="5502275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030" name="Oval 275" descr="Dark vertical"/>
          <p:cNvSpPr>
            <a:spLocks noChangeArrowheads="1"/>
          </p:cNvSpPr>
          <p:nvPr/>
        </p:nvSpPr>
        <p:spPr bwMode="auto">
          <a:xfrm>
            <a:off x="6403975" y="5670550"/>
            <a:ext cx="153988" cy="142875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031" name="Oval 276" descr="Dark vertical"/>
          <p:cNvSpPr>
            <a:spLocks noChangeArrowheads="1"/>
          </p:cNvSpPr>
          <p:nvPr/>
        </p:nvSpPr>
        <p:spPr bwMode="auto">
          <a:xfrm>
            <a:off x="6403975" y="5840413"/>
            <a:ext cx="153988" cy="141287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032" name="Oval 277" descr="Dark vertical"/>
          <p:cNvSpPr>
            <a:spLocks noChangeArrowheads="1"/>
          </p:cNvSpPr>
          <p:nvPr/>
        </p:nvSpPr>
        <p:spPr bwMode="auto">
          <a:xfrm>
            <a:off x="6403975" y="6008688"/>
            <a:ext cx="153988" cy="142875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033" name="Oval 278"/>
          <p:cNvSpPr>
            <a:spLocks noChangeArrowheads="1"/>
          </p:cNvSpPr>
          <p:nvPr/>
        </p:nvSpPr>
        <p:spPr bwMode="auto">
          <a:xfrm>
            <a:off x="6596063" y="5165725"/>
            <a:ext cx="153987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034" name="Oval 279"/>
          <p:cNvSpPr>
            <a:spLocks noChangeArrowheads="1"/>
          </p:cNvSpPr>
          <p:nvPr/>
        </p:nvSpPr>
        <p:spPr bwMode="auto">
          <a:xfrm>
            <a:off x="6596063" y="5334000"/>
            <a:ext cx="153987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035" name="Oval 280"/>
          <p:cNvSpPr>
            <a:spLocks noChangeArrowheads="1"/>
          </p:cNvSpPr>
          <p:nvPr/>
        </p:nvSpPr>
        <p:spPr bwMode="auto">
          <a:xfrm>
            <a:off x="6596063" y="5502275"/>
            <a:ext cx="153987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036" name="Oval 281"/>
          <p:cNvSpPr>
            <a:spLocks noChangeArrowheads="1"/>
          </p:cNvSpPr>
          <p:nvPr/>
        </p:nvSpPr>
        <p:spPr bwMode="auto">
          <a:xfrm>
            <a:off x="6596063" y="5670550"/>
            <a:ext cx="153987" cy="142875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037" name="Oval 282"/>
          <p:cNvSpPr>
            <a:spLocks noChangeArrowheads="1"/>
          </p:cNvSpPr>
          <p:nvPr/>
        </p:nvSpPr>
        <p:spPr bwMode="auto">
          <a:xfrm>
            <a:off x="6596063" y="5840413"/>
            <a:ext cx="153987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038" name="Oval 283" descr="Dark vertical"/>
          <p:cNvSpPr>
            <a:spLocks noChangeArrowheads="1"/>
          </p:cNvSpPr>
          <p:nvPr/>
        </p:nvSpPr>
        <p:spPr bwMode="auto">
          <a:xfrm>
            <a:off x="6596063" y="6008688"/>
            <a:ext cx="153987" cy="142875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039" name="Rectangle 284"/>
          <p:cNvSpPr>
            <a:spLocks noChangeArrowheads="1"/>
          </p:cNvSpPr>
          <p:nvPr/>
        </p:nvSpPr>
        <p:spPr bwMode="auto">
          <a:xfrm>
            <a:off x="5410200" y="5126038"/>
            <a:ext cx="1371600" cy="1058862"/>
          </a:xfrm>
          <a:prstGeom prst="rect">
            <a:avLst/>
          </a:prstGeom>
          <a:noFill/>
          <a:ln w="19050">
            <a:solidFill>
              <a:srgbClr val="008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3040" name="Oval 285"/>
          <p:cNvSpPr>
            <a:spLocks noChangeArrowheads="1"/>
          </p:cNvSpPr>
          <p:nvPr/>
        </p:nvSpPr>
        <p:spPr bwMode="auto">
          <a:xfrm>
            <a:off x="7051675" y="4932363"/>
            <a:ext cx="153988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041" name="Oval 286"/>
          <p:cNvSpPr>
            <a:spLocks noChangeArrowheads="1"/>
          </p:cNvSpPr>
          <p:nvPr/>
        </p:nvSpPr>
        <p:spPr bwMode="auto">
          <a:xfrm>
            <a:off x="7051675" y="5100638"/>
            <a:ext cx="153988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042" name="Oval 287"/>
          <p:cNvSpPr>
            <a:spLocks noChangeArrowheads="1"/>
          </p:cNvSpPr>
          <p:nvPr/>
        </p:nvSpPr>
        <p:spPr bwMode="auto">
          <a:xfrm>
            <a:off x="7051675" y="5268913"/>
            <a:ext cx="153988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043" name="Oval 288"/>
          <p:cNvSpPr>
            <a:spLocks noChangeArrowheads="1"/>
          </p:cNvSpPr>
          <p:nvPr/>
        </p:nvSpPr>
        <p:spPr bwMode="auto">
          <a:xfrm>
            <a:off x="7051675" y="5437188"/>
            <a:ext cx="153988" cy="142875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044" name="Oval 289"/>
          <p:cNvSpPr>
            <a:spLocks noChangeArrowheads="1"/>
          </p:cNvSpPr>
          <p:nvPr/>
        </p:nvSpPr>
        <p:spPr bwMode="auto">
          <a:xfrm>
            <a:off x="7051675" y="5607050"/>
            <a:ext cx="153988" cy="141288"/>
          </a:xfrm>
          <a:prstGeom prst="ellipse">
            <a:avLst/>
          </a:prstGeom>
          <a:pattFill prst="dkVert">
            <a:fgClr>
              <a:srgbClr val="C00000"/>
            </a:fgClr>
            <a:bgClr>
              <a:schemeClr val="bg1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045" name="Oval 290"/>
          <p:cNvSpPr>
            <a:spLocks noChangeArrowheads="1"/>
          </p:cNvSpPr>
          <p:nvPr/>
        </p:nvSpPr>
        <p:spPr bwMode="auto">
          <a:xfrm>
            <a:off x="7051675" y="5775325"/>
            <a:ext cx="153988" cy="142875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046" name="Oval 291"/>
          <p:cNvSpPr>
            <a:spLocks noChangeArrowheads="1"/>
          </p:cNvSpPr>
          <p:nvPr/>
        </p:nvSpPr>
        <p:spPr bwMode="auto">
          <a:xfrm>
            <a:off x="7243763" y="4932363"/>
            <a:ext cx="153987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047" name="Oval 292"/>
          <p:cNvSpPr>
            <a:spLocks noChangeArrowheads="1"/>
          </p:cNvSpPr>
          <p:nvPr/>
        </p:nvSpPr>
        <p:spPr bwMode="auto">
          <a:xfrm>
            <a:off x="7243763" y="5100638"/>
            <a:ext cx="153987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048" name="Oval 293"/>
          <p:cNvSpPr>
            <a:spLocks noChangeArrowheads="1"/>
          </p:cNvSpPr>
          <p:nvPr/>
        </p:nvSpPr>
        <p:spPr bwMode="auto">
          <a:xfrm>
            <a:off x="7243763" y="5268913"/>
            <a:ext cx="153987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049" name="Oval 294"/>
          <p:cNvSpPr>
            <a:spLocks noChangeArrowheads="1"/>
          </p:cNvSpPr>
          <p:nvPr/>
        </p:nvSpPr>
        <p:spPr bwMode="auto">
          <a:xfrm>
            <a:off x="7243763" y="5437188"/>
            <a:ext cx="153987" cy="142875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050" name="Oval 295"/>
          <p:cNvSpPr>
            <a:spLocks noChangeArrowheads="1"/>
          </p:cNvSpPr>
          <p:nvPr/>
        </p:nvSpPr>
        <p:spPr bwMode="auto">
          <a:xfrm>
            <a:off x="7243763" y="5607050"/>
            <a:ext cx="153987" cy="141288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051" name="Oval 296" descr="Dark vertical"/>
          <p:cNvSpPr>
            <a:spLocks noChangeArrowheads="1"/>
          </p:cNvSpPr>
          <p:nvPr/>
        </p:nvSpPr>
        <p:spPr bwMode="auto">
          <a:xfrm>
            <a:off x="7243763" y="5775325"/>
            <a:ext cx="153987" cy="142875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052" name="Oval 297"/>
          <p:cNvSpPr>
            <a:spLocks noChangeArrowheads="1"/>
          </p:cNvSpPr>
          <p:nvPr/>
        </p:nvSpPr>
        <p:spPr bwMode="auto">
          <a:xfrm>
            <a:off x="7437438" y="4932363"/>
            <a:ext cx="153987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053" name="Oval 298"/>
          <p:cNvSpPr>
            <a:spLocks noChangeArrowheads="1"/>
          </p:cNvSpPr>
          <p:nvPr/>
        </p:nvSpPr>
        <p:spPr bwMode="auto">
          <a:xfrm>
            <a:off x="7437438" y="5100638"/>
            <a:ext cx="153987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054" name="Oval 299"/>
          <p:cNvSpPr>
            <a:spLocks noChangeArrowheads="1"/>
          </p:cNvSpPr>
          <p:nvPr/>
        </p:nvSpPr>
        <p:spPr bwMode="auto">
          <a:xfrm>
            <a:off x="7437438" y="5268913"/>
            <a:ext cx="153987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055" name="Oval 300"/>
          <p:cNvSpPr>
            <a:spLocks noChangeArrowheads="1"/>
          </p:cNvSpPr>
          <p:nvPr/>
        </p:nvSpPr>
        <p:spPr bwMode="auto">
          <a:xfrm>
            <a:off x="7437438" y="5437188"/>
            <a:ext cx="153987" cy="142875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056" name="Oval 301"/>
          <p:cNvSpPr>
            <a:spLocks noChangeArrowheads="1"/>
          </p:cNvSpPr>
          <p:nvPr/>
        </p:nvSpPr>
        <p:spPr bwMode="auto">
          <a:xfrm>
            <a:off x="7437438" y="5607050"/>
            <a:ext cx="153987" cy="141288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057" name="Oval 302" descr="Dark vertical"/>
          <p:cNvSpPr>
            <a:spLocks noChangeArrowheads="1"/>
          </p:cNvSpPr>
          <p:nvPr/>
        </p:nvSpPr>
        <p:spPr bwMode="auto">
          <a:xfrm>
            <a:off x="7437438" y="5775325"/>
            <a:ext cx="153987" cy="142875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058" name="Oval 303"/>
          <p:cNvSpPr>
            <a:spLocks noChangeArrowheads="1"/>
          </p:cNvSpPr>
          <p:nvPr/>
        </p:nvSpPr>
        <p:spPr bwMode="auto">
          <a:xfrm>
            <a:off x="7629525" y="4932363"/>
            <a:ext cx="153988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059" name="Oval 304"/>
          <p:cNvSpPr>
            <a:spLocks noChangeArrowheads="1"/>
          </p:cNvSpPr>
          <p:nvPr/>
        </p:nvSpPr>
        <p:spPr bwMode="auto">
          <a:xfrm>
            <a:off x="7629525" y="5100638"/>
            <a:ext cx="153988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060" name="Oval 305"/>
          <p:cNvSpPr>
            <a:spLocks noChangeArrowheads="1"/>
          </p:cNvSpPr>
          <p:nvPr/>
        </p:nvSpPr>
        <p:spPr bwMode="auto">
          <a:xfrm>
            <a:off x="7629525" y="5268913"/>
            <a:ext cx="153988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061" name="Oval 306"/>
          <p:cNvSpPr>
            <a:spLocks noChangeArrowheads="1"/>
          </p:cNvSpPr>
          <p:nvPr/>
        </p:nvSpPr>
        <p:spPr bwMode="auto">
          <a:xfrm>
            <a:off x="7629525" y="5437188"/>
            <a:ext cx="153988" cy="142875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062" name="Oval 307"/>
          <p:cNvSpPr>
            <a:spLocks noChangeArrowheads="1"/>
          </p:cNvSpPr>
          <p:nvPr/>
        </p:nvSpPr>
        <p:spPr bwMode="auto">
          <a:xfrm>
            <a:off x="7629525" y="5607050"/>
            <a:ext cx="153988" cy="141288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063" name="Oval 308" descr="Dark vertical"/>
          <p:cNvSpPr>
            <a:spLocks noChangeArrowheads="1"/>
          </p:cNvSpPr>
          <p:nvPr/>
        </p:nvSpPr>
        <p:spPr bwMode="auto">
          <a:xfrm>
            <a:off x="7629525" y="5775325"/>
            <a:ext cx="153988" cy="142875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064" name="Oval 309"/>
          <p:cNvSpPr>
            <a:spLocks noChangeArrowheads="1"/>
          </p:cNvSpPr>
          <p:nvPr/>
        </p:nvSpPr>
        <p:spPr bwMode="auto">
          <a:xfrm>
            <a:off x="7821613" y="4932363"/>
            <a:ext cx="153987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065" name="Oval 310"/>
          <p:cNvSpPr>
            <a:spLocks noChangeArrowheads="1"/>
          </p:cNvSpPr>
          <p:nvPr/>
        </p:nvSpPr>
        <p:spPr bwMode="auto">
          <a:xfrm>
            <a:off x="7821613" y="5100638"/>
            <a:ext cx="153987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066" name="Oval 311"/>
          <p:cNvSpPr>
            <a:spLocks noChangeArrowheads="1"/>
          </p:cNvSpPr>
          <p:nvPr/>
        </p:nvSpPr>
        <p:spPr bwMode="auto">
          <a:xfrm>
            <a:off x="7821613" y="5268913"/>
            <a:ext cx="153987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067" name="Oval 312"/>
          <p:cNvSpPr>
            <a:spLocks noChangeArrowheads="1"/>
          </p:cNvSpPr>
          <p:nvPr/>
        </p:nvSpPr>
        <p:spPr bwMode="auto">
          <a:xfrm>
            <a:off x="7821613" y="5437188"/>
            <a:ext cx="153987" cy="142875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068" name="Oval 313"/>
          <p:cNvSpPr>
            <a:spLocks noChangeArrowheads="1"/>
          </p:cNvSpPr>
          <p:nvPr/>
        </p:nvSpPr>
        <p:spPr bwMode="auto">
          <a:xfrm>
            <a:off x="7821613" y="5607050"/>
            <a:ext cx="153987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069" name="Oval 314"/>
          <p:cNvSpPr>
            <a:spLocks noChangeArrowheads="1"/>
          </p:cNvSpPr>
          <p:nvPr/>
        </p:nvSpPr>
        <p:spPr bwMode="auto">
          <a:xfrm>
            <a:off x="7821613" y="5775325"/>
            <a:ext cx="153987" cy="142875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070" name="Oval 315"/>
          <p:cNvSpPr>
            <a:spLocks noChangeArrowheads="1"/>
          </p:cNvSpPr>
          <p:nvPr/>
        </p:nvSpPr>
        <p:spPr bwMode="auto">
          <a:xfrm>
            <a:off x="8015288" y="4932363"/>
            <a:ext cx="153987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071" name="Oval 316"/>
          <p:cNvSpPr>
            <a:spLocks noChangeArrowheads="1"/>
          </p:cNvSpPr>
          <p:nvPr/>
        </p:nvSpPr>
        <p:spPr bwMode="auto">
          <a:xfrm>
            <a:off x="8015288" y="5100638"/>
            <a:ext cx="153987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072" name="Oval 317" descr="50%"/>
          <p:cNvSpPr>
            <a:spLocks noChangeArrowheads="1"/>
          </p:cNvSpPr>
          <p:nvPr/>
        </p:nvSpPr>
        <p:spPr bwMode="auto">
          <a:xfrm>
            <a:off x="8015288" y="5268913"/>
            <a:ext cx="153987" cy="141287"/>
          </a:xfrm>
          <a:prstGeom prst="ellipse">
            <a:avLst/>
          </a:prstGeom>
          <a:solidFill>
            <a:srgbClr val="FF9900"/>
          </a:solidFill>
          <a:ln w="19050">
            <a:solidFill>
              <a:srgbClr val="FF9900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073" name="Oval 318" descr="Dark vertical"/>
          <p:cNvSpPr>
            <a:spLocks noChangeArrowheads="1"/>
          </p:cNvSpPr>
          <p:nvPr/>
        </p:nvSpPr>
        <p:spPr bwMode="auto">
          <a:xfrm>
            <a:off x="8015288" y="5437188"/>
            <a:ext cx="153987" cy="142875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074" name="Oval 319" descr="Dark vertical"/>
          <p:cNvSpPr>
            <a:spLocks noChangeArrowheads="1"/>
          </p:cNvSpPr>
          <p:nvPr/>
        </p:nvSpPr>
        <p:spPr bwMode="auto">
          <a:xfrm>
            <a:off x="8015288" y="5607050"/>
            <a:ext cx="153987" cy="141288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075" name="Oval 320" descr="Dark vertical"/>
          <p:cNvSpPr>
            <a:spLocks noChangeArrowheads="1"/>
          </p:cNvSpPr>
          <p:nvPr/>
        </p:nvSpPr>
        <p:spPr bwMode="auto">
          <a:xfrm>
            <a:off x="8015288" y="5775325"/>
            <a:ext cx="153987" cy="142875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076" name="Oval 321"/>
          <p:cNvSpPr>
            <a:spLocks noChangeArrowheads="1"/>
          </p:cNvSpPr>
          <p:nvPr/>
        </p:nvSpPr>
        <p:spPr bwMode="auto">
          <a:xfrm>
            <a:off x="8207375" y="4932363"/>
            <a:ext cx="153988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077" name="Oval 322"/>
          <p:cNvSpPr>
            <a:spLocks noChangeArrowheads="1"/>
          </p:cNvSpPr>
          <p:nvPr/>
        </p:nvSpPr>
        <p:spPr bwMode="auto">
          <a:xfrm>
            <a:off x="8207375" y="5100638"/>
            <a:ext cx="153988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078" name="Oval 323"/>
          <p:cNvSpPr>
            <a:spLocks noChangeArrowheads="1"/>
          </p:cNvSpPr>
          <p:nvPr/>
        </p:nvSpPr>
        <p:spPr bwMode="auto">
          <a:xfrm>
            <a:off x="8207375" y="5268913"/>
            <a:ext cx="153988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079" name="Oval 324"/>
          <p:cNvSpPr>
            <a:spLocks noChangeArrowheads="1"/>
          </p:cNvSpPr>
          <p:nvPr/>
        </p:nvSpPr>
        <p:spPr bwMode="auto">
          <a:xfrm>
            <a:off x="8207375" y="5437188"/>
            <a:ext cx="153988" cy="142875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080" name="Oval 325"/>
          <p:cNvSpPr>
            <a:spLocks noChangeArrowheads="1"/>
          </p:cNvSpPr>
          <p:nvPr/>
        </p:nvSpPr>
        <p:spPr bwMode="auto">
          <a:xfrm>
            <a:off x="8207375" y="5607050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081" name="Oval 326" descr="Dark vertical"/>
          <p:cNvSpPr>
            <a:spLocks noChangeArrowheads="1"/>
          </p:cNvSpPr>
          <p:nvPr/>
        </p:nvSpPr>
        <p:spPr bwMode="auto">
          <a:xfrm>
            <a:off x="8207375" y="5775325"/>
            <a:ext cx="153988" cy="142875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082" name="Rectangle 327"/>
          <p:cNvSpPr>
            <a:spLocks noChangeArrowheads="1"/>
          </p:cNvSpPr>
          <p:nvPr/>
        </p:nvSpPr>
        <p:spPr bwMode="auto">
          <a:xfrm>
            <a:off x="7021513" y="4892675"/>
            <a:ext cx="1371600" cy="1058863"/>
          </a:xfrm>
          <a:prstGeom prst="rect">
            <a:avLst/>
          </a:prstGeom>
          <a:noFill/>
          <a:ln w="19050">
            <a:solidFill>
              <a:srgbClr val="008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3083" name="Oval 328"/>
          <p:cNvSpPr>
            <a:spLocks noChangeArrowheads="1"/>
          </p:cNvSpPr>
          <p:nvPr/>
        </p:nvSpPr>
        <p:spPr bwMode="auto">
          <a:xfrm>
            <a:off x="7596188" y="3692525"/>
            <a:ext cx="153987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084" name="Oval 329"/>
          <p:cNvSpPr>
            <a:spLocks noChangeArrowheads="1"/>
          </p:cNvSpPr>
          <p:nvPr/>
        </p:nvSpPr>
        <p:spPr bwMode="auto">
          <a:xfrm>
            <a:off x="7596188" y="3860800"/>
            <a:ext cx="153987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085" name="Oval 330"/>
          <p:cNvSpPr>
            <a:spLocks noChangeArrowheads="1"/>
          </p:cNvSpPr>
          <p:nvPr/>
        </p:nvSpPr>
        <p:spPr bwMode="auto">
          <a:xfrm>
            <a:off x="7596188" y="4029075"/>
            <a:ext cx="153987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086" name="Oval 331"/>
          <p:cNvSpPr>
            <a:spLocks noChangeArrowheads="1"/>
          </p:cNvSpPr>
          <p:nvPr/>
        </p:nvSpPr>
        <p:spPr bwMode="auto">
          <a:xfrm>
            <a:off x="7596188" y="4197350"/>
            <a:ext cx="153987" cy="142875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087" name="Oval 332"/>
          <p:cNvSpPr>
            <a:spLocks noChangeArrowheads="1"/>
          </p:cNvSpPr>
          <p:nvPr/>
        </p:nvSpPr>
        <p:spPr bwMode="auto">
          <a:xfrm>
            <a:off x="7596188" y="4367213"/>
            <a:ext cx="153987" cy="141287"/>
          </a:xfrm>
          <a:prstGeom prst="ellipse">
            <a:avLst/>
          </a:prstGeom>
          <a:pattFill prst="dkVert">
            <a:fgClr>
              <a:srgbClr val="C00000"/>
            </a:fgClr>
            <a:bgClr>
              <a:schemeClr val="bg1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088" name="Oval 333"/>
          <p:cNvSpPr>
            <a:spLocks noChangeArrowheads="1"/>
          </p:cNvSpPr>
          <p:nvPr/>
        </p:nvSpPr>
        <p:spPr bwMode="auto">
          <a:xfrm>
            <a:off x="7596188" y="4535488"/>
            <a:ext cx="153987" cy="142875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089" name="Oval 334"/>
          <p:cNvSpPr>
            <a:spLocks noChangeArrowheads="1"/>
          </p:cNvSpPr>
          <p:nvPr/>
        </p:nvSpPr>
        <p:spPr bwMode="auto">
          <a:xfrm>
            <a:off x="7788275" y="3692525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090" name="Oval 335"/>
          <p:cNvSpPr>
            <a:spLocks noChangeArrowheads="1"/>
          </p:cNvSpPr>
          <p:nvPr/>
        </p:nvSpPr>
        <p:spPr bwMode="auto">
          <a:xfrm>
            <a:off x="7788275" y="3860800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091" name="Oval 336"/>
          <p:cNvSpPr>
            <a:spLocks noChangeArrowheads="1"/>
          </p:cNvSpPr>
          <p:nvPr/>
        </p:nvSpPr>
        <p:spPr bwMode="auto">
          <a:xfrm>
            <a:off x="7788275" y="4029075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092" name="Oval 337"/>
          <p:cNvSpPr>
            <a:spLocks noChangeArrowheads="1"/>
          </p:cNvSpPr>
          <p:nvPr/>
        </p:nvSpPr>
        <p:spPr bwMode="auto">
          <a:xfrm>
            <a:off x="7788275" y="4197350"/>
            <a:ext cx="153988" cy="142875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093" name="Oval 338"/>
          <p:cNvSpPr>
            <a:spLocks noChangeArrowheads="1"/>
          </p:cNvSpPr>
          <p:nvPr/>
        </p:nvSpPr>
        <p:spPr bwMode="auto">
          <a:xfrm>
            <a:off x="7788275" y="4367213"/>
            <a:ext cx="153988" cy="141287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094" name="Oval 339" descr="Dark vertical"/>
          <p:cNvSpPr>
            <a:spLocks noChangeArrowheads="1"/>
          </p:cNvSpPr>
          <p:nvPr/>
        </p:nvSpPr>
        <p:spPr bwMode="auto">
          <a:xfrm>
            <a:off x="7788275" y="4535488"/>
            <a:ext cx="153988" cy="142875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095" name="Oval 340"/>
          <p:cNvSpPr>
            <a:spLocks noChangeArrowheads="1"/>
          </p:cNvSpPr>
          <p:nvPr/>
        </p:nvSpPr>
        <p:spPr bwMode="auto">
          <a:xfrm>
            <a:off x="7981950" y="3692525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096" name="Oval 341"/>
          <p:cNvSpPr>
            <a:spLocks noChangeArrowheads="1"/>
          </p:cNvSpPr>
          <p:nvPr/>
        </p:nvSpPr>
        <p:spPr bwMode="auto">
          <a:xfrm>
            <a:off x="7981950" y="3860800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097" name="Oval 342"/>
          <p:cNvSpPr>
            <a:spLocks noChangeArrowheads="1"/>
          </p:cNvSpPr>
          <p:nvPr/>
        </p:nvSpPr>
        <p:spPr bwMode="auto">
          <a:xfrm>
            <a:off x="7981950" y="4029075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098" name="Oval 343"/>
          <p:cNvSpPr>
            <a:spLocks noChangeArrowheads="1"/>
          </p:cNvSpPr>
          <p:nvPr/>
        </p:nvSpPr>
        <p:spPr bwMode="auto">
          <a:xfrm>
            <a:off x="7981950" y="4197350"/>
            <a:ext cx="153988" cy="142875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099" name="Oval 344"/>
          <p:cNvSpPr>
            <a:spLocks noChangeArrowheads="1"/>
          </p:cNvSpPr>
          <p:nvPr/>
        </p:nvSpPr>
        <p:spPr bwMode="auto">
          <a:xfrm>
            <a:off x="7981950" y="4367213"/>
            <a:ext cx="153988" cy="141287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100" name="Oval 345" descr="Dark vertical"/>
          <p:cNvSpPr>
            <a:spLocks noChangeArrowheads="1"/>
          </p:cNvSpPr>
          <p:nvPr/>
        </p:nvSpPr>
        <p:spPr bwMode="auto">
          <a:xfrm>
            <a:off x="7981950" y="4535488"/>
            <a:ext cx="153988" cy="142875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101" name="Oval 346"/>
          <p:cNvSpPr>
            <a:spLocks noChangeArrowheads="1"/>
          </p:cNvSpPr>
          <p:nvPr/>
        </p:nvSpPr>
        <p:spPr bwMode="auto">
          <a:xfrm>
            <a:off x="8174038" y="3692525"/>
            <a:ext cx="153987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102" name="Oval 347"/>
          <p:cNvSpPr>
            <a:spLocks noChangeArrowheads="1"/>
          </p:cNvSpPr>
          <p:nvPr/>
        </p:nvSpPr>
        <p:spPr bwMode="auto">
          <a:xfrm>
            <a:off x="8174038" y="3860800"/>
            <a:ext cx="153987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103" name="Oval 348"/>
          <p:cNvSpPr>
            <a:spLocks noChangeArrowheads="1"/>
          </p:cNvSpPr>
          <p:nvPr/>
        </p:nvSpPr>
        <p:spPr bwMode="auto">
          <a:xfrm>
            <a:off x="8174038" y="4029075"/>
            <a:ext cx="153987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104" name="Oval 349"/>
          <p:cNvSpPr>
            <a:spLocks noChangeArrowheads="1"/>
          </p:cNvSpPr>
          <p:nvPr/>
        </p:nvSpPr>
        <p:spPr bwMode="auto">
          <a:xfrm>
            <a:off x="8174038" y="4197350"/>
            <a:ext cx="153987" cy="142875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105" name="Oval 350"/>
          <p:cNvSpPr>
            <a:spLocks noChangeArrowheads="1"/>
          </p:cNvSpPr>
          <p:nvPr/>
        </p:nvSpPr>
        <p:spPr bwMode="auto">
          <a:xfrm>
            <a:off x="8174038" y="4367213"/>
            <a:ext cx="153987" cy="141287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106" name="Oval 351" descr="Dark vertical"/>
          <p:cNvSpPr>
            <a:spLocks noChangeArrowheads="1"/>
          </p:cNvSpPr>
          <p:nvPr/>
        </p:nvSpPr>
        <p:spPr bwMode="auto">
          <a:xfrm>
            <a:off x="8174038" y="4535488"/>
            <a:ext cx="153987" cy="142875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107" name="Oval 352"/>
          <p:cNvSpPr>
            <a:spLocks noChangeArrowheads="1"/>
          </p:cNvSpPr>
          <p:nvPr/>
        </p:nvSpPr>
        <p:spPr bwMode="auto">
          <a:xfrm>
            <a:off x="8366125" y="3692525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108" name="Oval 353"/>
          <p:cNvSpPr>
            <a:spLocks noChangeArrowheads="1"/>
          </p:cNvSpPr>
          <p:nvPr/>
        </p:nvSpPr>
        <p:spPr bwMode="auto">
          <a:xfrm>
            <a:off x="8366125" y="3860800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109" name="Oval 354"/>
          <p:cNvSpPr>
            <a:spLocks noChangeArrowheads="1"/>
          </p:cNvSpPr>
          <p:nvPr/>
        </p:nvSpPr>
        <p:spPr bwMode="auto">
          <a:xfrm>
            <a:off x="8366125" y="4029075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110" name="Oval 355"/>
          <p:cNvSpPr>
            <a:spLocks noChangeArrowheads="1"/>
          </p:cNvSpPr>
          <p:nvPr/>
        </p:nvSpPr>
        <p:spPr bwMode="auto">
          <a:xfrm>
            <a:off x="8366125" y="4197350"/>
            <a:ext cx="153988" cy="142875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111" name="Oval 356"/>
          <p:cNvSpPr>
            <a:spLocks noChangeArrowheads="1"/>
          </p:cNvSpPr>
          <p:nvPr/>
        </p:nvSpPr>
        <p:spPr bwMode="auto">
          <a:xfrm>
            <a:off x="8366125" y="4367213"/>
            <a:ext cx="153988" cy="141287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112" name="Oval 357"/>
          <p:cNvSpPr>
            <a:spLocks noChangeArrowheads="1"/>
          </p:cNvSpPr>
          <p:nvPr/>
        </p:nvSpPr>
        <p:spPr bwMode="auto">
          <a:xfrm>
            <a:off x="8366125" y="4535488"/>
            <a:ext cx="153988" cy="142875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113" name="Oval 358"/>
          <p:cNvSpPr>
            <a:spLocks noChangeArrowheads="1"/>
          </p:cNvSpPr>
          <p:nvPr/>
        </p:nvSpPr>
        <p:spPr bwMode="auto">
          <a:xfrm>
            <a:off x="8559800" y="3692525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114" name="Oval 359"/>
          <p:cNvSpPr>
            <a:spLocks noChangeArrowheads="1"/>
          </p:cNvSpPr>
          <p:nvPr/>
        </p:nvSpPr>
        <p:spPr bwMode="auto">
          <a:xfrm>
            <a:off x="8559800" y="3860800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115" name="Oval 360"/>
          <p:cNvSpPr>
            <a:spLocks noChangeArrowheads="1"/>
          </p:cNvSpPr>
          <p:nvPr/>
        </p:nvSpPr>
        <p:spPr bwMode="auto">
          <a:xfrm>
            <a:off x="8559800" y="4029075"/>
            <a:ext cx="153988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116" name="Oval 361" descr="Dark vertical"/>
          <p:cNvSpPr>
            <a:spLocks noChangeArrowheads="1"/>
          </p:cNvSpPr>
          <p:nvPr/>
        </p:nvSpPr>
        <p:spPr bwMode="auto">
          <a:xfrm>
            <a:off x="8559800" y="4197350"/>
            <a:ext cx="153988" cy="142875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117" name="Oval 362" descr="Dark vertical"/>
          <p:cNvSpPr>
            <a:spLocks noChangeArrowheads="1"/>
          </p:cNvSpPr>
          <p:nvPr/>
        </p:nvSpPr>
        <p:spPr bwMode="auto">
          <a:xfrm>
            <a:off x="8559800" y="4367213"/>
            <a:ext cx="153988" cy="141287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118" name="Oval 363" descr="Dark vertical"/>
          <p:cNvSpPr>
            <a:spLocks noChangeArrowheads="1"/>
          </p:cNvSpPr>
          <p:nvPr/>
        </p:nvSpPr>
        <p:spPr bwMode="auto">
          <a:xfrm>
            <a:off x="8559800" y="4535488"/>
            <a:ext cx="153988" cy="142875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119" name="Oval 364"/>
          <p:cNvSpPr>
            <a:spLocks noChangeArrowheads="1"/>
          </p:cNvSpPr>
          <p:nvPr/>
        </p:nvSpPr>
        <p:spPr bwMode="auto">
          <a:xfrm>
            <a:off x="8751888" y="3692525"/>
            <a:ext cx="153987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120" name="Oval 365"/>
          <p:cNvSpPr>
            <a:spLocks noChangeArrowheads="1"/>
          </p:cNvSpPr>
          <p:nvPr/>
        </p:nvSpPr>
        <p:spPr bwMode="auto">
          <a:xfrm>
            <a:off x="8751888" y="3860800"/>
            <a:ext cx="153987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121" name="Oval 366"/>
          <p:cNvSpPr>
            <a:spLocks noChangeArrowheads="1"/>
          </p:cNvSpPr>
          <p:nvPr/>
        </p:nvSpPr>
        <p:spPr bwMode="auto">
          <a:xfrm>
            <a:off x="8751888" y="4029075"/>
            <a:ext cx="153987" cy="14128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122" name="Oval 367"/>
          <p:cNvSpPr>
            <a:spLocks noChangeArrowheads="1"/>
          </p:cNvSpPr>
          <p:nvPr/>
        </p:nvSpPr>
        <p:spPr bwMode="auto">
          <a:xfrm>
            <a:off x="8751888" y="4197350"/>
            <a:ext cx="153987" cy="142875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123" name="Oval 368" descr="50%"/>
          <p:cNvSpPr>
            <a:spLocks noChangeArrowheads="1"/>
          </p:cNvSpPr>
          <p:nvPr/>
        </p:nvSpPr>
        <p:spPr bwMode="auto">
          <a:xfrm>
            <a:off x="8751888" y="4367213"/>
            <a:ext cx="153987" cy="141287"/>
          </a:xfrm>
          <a:prstGeom prst="ellipse">
            <a:avLst/>
          </a:prstGeom>
          <a:solidFill>
            <a:srgbClr val="FF9900"/>
          </a:solidFill>
          <a:ln w="19050">
            <a:solidFill>
              <a:srgbClr val="FF9900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124" name="Oval 369" descr="Dark vertical"/>
          <p:cNvSpPr>
            <a:spLocks noChangeArrowheads="1"/>
          </p:cNvSpPr>
          <p:nvPr/>
        </p:nvSpPr>
        <p:spPr bwMode="auto">
          <a:xfrm>
            <a:off x="8751888" y="4535488"/>
            <a:ext cx="153987" cy="142875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125" name="Rectangle 370"/>
          <p:cNvSpPr>
            <a:spLocks noChangeArrowheads="1"/>
          </p:cNvSpPr>
          <p:nvPr/>
        </p:nvSpPr>
        <p:spPr bwMode="auto">
          <a:xfrm>
            <a:off x="7566025" y="3652838"/>
            <a:ext cx="1371600" cy="1058862"/>
          </a:xfrm>
          <a:prstGeom prst="rect">
            <a:avLst/>
          </a:prstGeom>
          <a:noFill/>
          <a:ln w="19050">
            <a:solidFill>
              <a:srgbClr val="008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3126" name="Text Box 371"/>
          <p:cNvSpPr txBox="1">
            <a:spLocks noChangeArrowheads="1"/>
          </p:cNvSpPr>
          <p:nvPr/>
        </p:nvSpPr>
        <p:spPr bwMode="auto">
          <a:xfrm>
            <a:off x="219075" y="307975"/>
            <a:ext cx="2143125" cy="25796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lnSpc>
                <a:spcPct val="90000"/>
              </a:lnSpc>
              <a:spcBef>
                <a:spcPct val="50000"/>
              </a:spcBef>
            </a:pPr>
            <a:r>
              <a:rPr lang="en-US" sz="1600">
                <a:latin typeface="Calibri" pitchFamily="34" charset="0"/>
              </a:rPr>
              <a:t>(0) Suppose you're playing at 2 ply...</a:t>
            </a:r>
          </a:p>
          <a:p>
            <a:pPr>
              <a:lnSpc>
                <a:spcPct val="90000"/>
              </a:lnSpc>
              <a:spcBef>
                <a:spcPct val="50000"/>
              </a:spcBef>
            </a:pPr>
            <a:r>
              <a:rPr lang="en-US" sz="1600">
                <a:latin typeface="Calibri" pitchFamily="34" charset="0"/>
              </a:rPr>
              <a:t>(1) Make ALL moves!</a:t>
            </a:r>
          </a:p>
          <a:p>
            <a:pPr>
              <a:lnSpc>
                <a:spcPct val="90000"/>
              </a:lnSpc>
              <a:spcBef>
                <a:spcPct val="50000"/>
              </a:spcBef>
            </a:pPr>
            <a:r>
              <a:rPr lang="en-US" sz="1600">
                <a:latin typeface="Calibri" pitchFamily="34" charset="0"/>
              </a:rPr>
              <a:t>(2) Ask </a:t>
            </a:r>
            <a:r>
              <a:rPr lang="en-US" sz="1600">
                <a:solidFill>
                  <a:srgbClr val="840802"/>
                </a:solidFill>
                <a:latin typeface="Calibri" pitchFamily="34" charset="0"/>
              </a:rPr>
              <a:t>OPPONENT</a:t>
            </a:r>
            <a:r>
              <a:rPr lang="en-US" sz="1600">
                <a:latin typeface="Calibri" pitchFamily="34" charset="0"/>
              </a:rPr>
              <a:t> its scoresFor at ply-1</a:t>
            </a:r>
          </a:p>
          <a:p>
            <a:pPr>
              <a:lnSpc>
                <a:spcPct val="90000"/>
              </a:lnSpc>
              <a:spcBef>
                <a:spcPct val="50000"/>
              </a:spcBef>
            </a:pPr>
            <a:r>
              <a:rPr lang="en-US" sz="1600">
                <a:latin typeface="Calibri" pitchFamily="34" charset="0"/>
              </a:rPr>
              <a:t>(3) Compute which score the opp. will take</a:t>
            </a:r>
          </a:p>
          <a:p>
            <a:pPr>
              <a:lnSpc>
                <a:spcPct val="90000"/>
              </a:lnSpc>
              <a:spcBef>
                <a:spcPct val="50000"/>
              </a:spcBef>
            </a:pPr>
            <a:r>
              <a:rPr lang="en-US" sz="1600">
                <a:latin typeface="Calibri" pitchFamily="34" charset="0"/>
              </a:rPr>
              <a:t>(4) Compute what score you get…</a:t>
            </a:r>
          </a:p>
        </p:txBody>
      </p:sp>
      <p:sp>
        <p:nvSpPr>
          <p:cNvPr id="33127" name="Text Box 377"/>
          <p:cNvSpPr txBox="1">
            <a:spLocks noChangeArrowheads="1"/>
          </p:cNvSpPr>
          <p:nvPr/>
        </p:nvSpPr>
        <p:spPr bwMode="auto">
          <a:xfrm>
            <a:off x="534988" y="5935663"/>
            <a:ext cx="165417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000" b="1" dirty="0">
                <a:solidFill>
                  <a:srgbClr val="840802"/>
                </a:solidFill>
              </a:rPr>
              <a:t>[50,50,50,50,50,100,50]</a:t>
            </a:r>
          </a:p>
        </p:txBody>
      </p:sp>
      <p:sp>
        <p:nvSpPr>
          <p:cNvPr id="33132" name="Text Box 387"/>
          <p:cNvSpPr txBox="1">
            <a:spLocks noChangeArrowheads="1"/>
          </p:cNvSpPr>
          <p:nvPr/>
        </p:nvSpPr>
        <p:spPr bwMode="auto">
          <a:xfrm>
            <a:off x="5343525" y="6175375"/>
            <a:ext cx="1500188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000" b="1">
                <a:solidFill>
                  <a:srgbClr val="840802"/>
                </a:solidFill>
              </a:rPr>
              <a:t>[ 0,  0,  0,  0,  0,  0,  0 ]</a:t>
            </a:r>
          </a:p>
        </p:txBody>
      </p:sp>
      <p:sp>
        <p:nvSpPr>
          <p:cNvPr id="33133" name="Text Box 388"/>
          <p:cNvSpPr txBox="1">
            <a:spLocks noChangeArrowheads="1"/>
          </p:cNvSpPr>
          <p:nvPr/>
        </p:nvSpPr>
        <p:spPr bwMode="auto">
          <a:xfrm>
            <a:off x="6899275" y="5967413"/>
            <a:ext cx="165417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000" b="1">
                <a:solidFill>
                  <a:srgbClr val="840802"/>
                </a:solidFill>
              </a:rPr>
              <a:t>[50,50,50,50,50,50,50]</a:t>
            </a:r>
          </a:p>
        </p:txBody>
      </p:sp>
      <p:sp>
        <p:nvSpPr>
          <p:cNvPr id="33134" name="Text Box 389"/>
          <p:cNvSpPr txBox="1">
            <a:spLocks noChangeArrowheads="1"/>
          </p:cNvSpPr>
          <p:nvPr/>
        </p:nvSpPr>
        <p:spPr bwMode="auto">
          <a:xfrm>
            <a:off x="7423150" y="3409950"/>
            <a:ext cx="165417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000" b="1">
                <a:solidFill>
                  <a:srgbClr val="840802"/>
                </a:solidFill>
              </a:rPr>
              <a:t>[50,50,50,50,50,100,50]</a:t>
            </a:r>
          </a:p>
        </p:txBody>
      </p:sp>
      <p:sp>
        <p:nvSpPr>
          <p:cNvPr id="33137" name="Oval 51" descr="50%"/>
          <p:cNvSpPr>
            <a:spLocks noChangeArrowheads="1"/>
          </p:cNvSpPr>
          <p:nvPr/>
        </p:nvSpPr>
        <p:spPr bwMode="auto">
          <a:xfrm>
            <a:off x="5395913" y="283845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3140" name="Line 53"/>
          <p:cNvSpPr>
            <a:spLocks noChangeShapeType="1"/>
          </p:cNvSpPr>
          <p:nvPr/>
        </p:nvSpPr>
        <p:spPr bwMode="auto">
          <a:xfrm flipH="1">
            <a:off x="1752600" y="3651250"/>
            <a:ext cx="1525588" cy="46355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3141" name="Line 54"/>
          <p:cNvSpPr>
            <a:spLocks noChangeShapeType="1"/>
          </p:cNvSpPr>
          <p:nvPr/>
        </p:nvSpPr>
        <p:spPr bwMode="auto">
          <a:xfrm flipH="1">
            <a:off x="2133600" y="3659188"/>
            <a:ext cx="1516063" cy="1065212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3142" name="Line 55"/>
          <p:cNvSpPr>
            <a:spLocks noChangeShapeType="1"/>
          </p:cNvSpPr>
          <p:nvPr/>
        </p:nvSpPr>
        <p:spPr bwMode="auto">
          <a:xfrm flipH="1">
            <a:off x="3005138" y="3652838"/>
            <a:ext cx="1017587" cy="135890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3143" name="Line 56"/>
          <p:cNvSpPr>
            <a:spLocks noChangeShapeType="1"/>
          </p:cNvSpPr>
          <p:nvPr/>
        </p:nvSpPr>
        <p:spPr bwMode="auto">
          <a:xfrm>
            <a:off x="4440238" y="3627438"/>
            <a:ext cx="195262" cy="139700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3144" name="Line 57"/>
          <p:cNvSpPr>
            <a:spLocks noChangeShapeType="1"/>
          </p:cNvSpPr>
          <p:nvPr/>
        </p:nvSpPr>
        <p:spPr bwMode="auto">
          <a:xfrm>
            <a:off x="4841875" y="3659188"/>
            <a:ext cx="1389063" cy="1381125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3145" name="Line 58"/>
          <p:cNvSpPr>
            <a:spLocks noChangeShapeType="1"/>
          </p:cNvSpPr>
          <p:nvPr/>
        </p:nvSpPr>
        <p:spPr bwMode="auto">
          <a:xfrm>
            <a:off x="5207000" y="3643313"/>
            <a:ext cx="1920875" cy="1087437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3146" name="Line 59"/>
          <p:cNvSpPr>
            <a:spLocks noChangeShapeType="1"/>
          </p:cNvSpPr>
          <p:nvPr/>
        </p:nvSpPr>
        <p:spPr bwMode="auto">
          <a:xfrm>
            <a:off x="5584825" y="3665538"/>
            <a:ext cx="1851025" cy="398462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79" name="Oval 317" descr="50%"/>
          <p:cNvSpPr>
            <a:spLocks noChangeArrowheads="1"/>
          </p:cNvSpPr>
          <p:nvPr/>
        </p:nvSpPr>
        <p:spPr bwMode="auto">
          <a:xfrm>
            <a:off x="4421187" y="5497512"/>
            <a:ext cx="153987" cy="141287"/>
          </a:xfrm>
          <a:prstGeom prst="ellipse">
            <a:avLst/>
          </a:prstGeom>
          <a:solidFill>
            <a:srgbClr val="FF9900"/>
          </a:solidFill>
          <a:ln w="19050">
            <a:solidFill>
              <a:srgbClr val="FF9900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80" name="Oval 81" descr="Dark vertical"/>
          <p:cNvSpPr>
            <a:spLocks noChangeArrowheads="1"/>
          </p:cNvSpPr>
          <p:nvPr/>
        </p:nvSpPr>
        <p:spPr bwMode="auto">
          <a:xfrm>
            <a:off x="254358" y="4304763"/>
            <a:ext cx="153988" cy="142875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81" name="Oval 69"/>
          <p:cNvSpPr>
            <a:spLocks noChangeArrowheads="1"/>
          </p:cNvSpPr>
          <p:nvPr/>
        </p:nvSpPr>
        <p:spPr bwMode="auto">
          <a:xfrm>
            <a:off x="4251325" y="210502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82" name="Oval 16" descr="Dark vertical"/>
          <p:cNvSpPr>
            <a:spLocks noChangeArrowheads="1"/>
          </p:cNvSpPr>
          <p:nvPr/>
        </p:nvSpPr>
        <p:spPr bwMode="auto">
          <a:xfrm>
            <a:off x="3108325" y="2832100"/>
            <a:ext cx="304800" cy="304800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83" name="Text Box 377"/>
          <p:cNvSpPr txBox="1">
            <a:spLocks noChangeArrowheads="1"/>
          </p:cNvSpPr>
          <p:nvPr/>
        </p:nvSpPr>
        <p:spPr bwMode="auto">
          <a:xfrm>
            <a:off x="99219" y="3348798"/>
            <a:ext cx="165417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000" b="1" dirty="0">
                <a:solidFill>
                  <a:srgbClr val="840802"/>
                </a:solidFill>
              </a:rPr>
              <a:t>[50,50,50,50,50,100,50]</a:t>
            </a:r>
          </a:p>
        </p:txBody>
      </p:sp>
      <p:sp>
        <p:nvSpPr>
          <p:cNvPr id="384" name="Text Box 377"/>
          <p:cNvSpPr txBox="1">
            <a:spLocks noChangeArrowheads="1"/>
          </p:cNvSpPr>
          <p:nvPr/>
        </p:nvSpPr>
        <p:spPr bwMode="auto">
          <a:xfrm>
            <a:off x="2071687" y="6173519"/>
            <a:ext cx="165417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000" b="1" dirty="0">
                <a:solidFill>
                  <a:srgbClr val="840802"/>
                </a:solidFill>
              </a:rPr>
              <a:t>[50,50,50,50,50,100,50]</a:t>
            </a:r>
          </a:p>
        </p:txBody>
      </p:sp>
      <p:sp>
        <p:nvSpPr>
          <p:cNvPr id="385" name="Text Box 377"/>
          <p:cNvSpPr txBox="1">
            <a:spLocks noChangeArrowheads="1"/>
          </p:cNvSpPr>
          <p:nvPr/>
        </p:nvSpPr>
        <p:spPr bwMode="auto">
          <a:xfrm>
            <a:off x="3685023" y="6172200"/>
            <a:ext cx="165417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000" b="1" dirty="0">
                <a:solidFill>
                  <a:srgbClr val="840802"/>
                </a:solidFill>
              </a:rPr>
              <a:t>[50,50,50,50,50,100,50]</a:t>
            </a:r>
          </a:p>
        </p:txBody>
      </p:sp>
      <p:sp>
        <p:nvSpPr>
          <p:cNvPr id="377" name="Rectangle 378"/>
          <p:cNvSpPr>
            <a:spLocks noChangeArrowheads="1"/>
          </p:cNvSpPr>
          <p:nvPr/>
        </p:nvSpPr>
        <p:spPr bwMode="auto">
          <a:xfrm>
            <a:off x="6267450" y="1752600"/>
            <a:ext cx="2476500" cy="581025"/>
          </a:xfrm>
          <a:prstGeom prst="rect">
            <a:avLst/>
          </a:prstGeom>
          <a:solidFill>
            <a:srgbClr val="CCECFF"/>
          </a:solidFill>
          <a:ln>
            <a:noFill/>
          </a:ln>
          <a:extLst/>
        </p:spPr>
        <p:txBody>
          <a:bodyPr>
            <a:spAutoFit/>
          </a:bodyPr>
          <a:lstStyle/>
          <a:p>
            <a:pPr algn="ctr"/>
            <a:r>
              <a:rPr lang="en-US" sz="1600" b="1" i="1" dirty="0" smtClean="0">
                <a:latin typeface="Cambria" pitchFamily="18" charset="0"/>
              </a:rPr>
              <a:t>Which</a:t>
            </a:r>
            <a:r>
              <a:rPr lang="en-US" sz="1600" dirty="0" smtClean="0">
                <a:latin typeface="Cambria" pitchFamily="18" charset="0"/>
              </a:rPr>
              <a:t> </a:t>
            </a:r>
            <a:r>
              <a:rPr lang="en-US" sz="1600" dirty="0">
                <a:latin typeface="Cambria" pitchFamily="18" charset="0"/>
              </a:rPr>
              <a:t>score will the opponent choose?</a:t>
            </a:r>
          </a:p>
        </p:txBody>
      </p:sp>
      <p:sp>
        <p:nvSpPr>
          <p:cNvPr id="378" name="Rectangle 379"/>
          <p:cNvSpPr>
            <a:spLocks noChangeArrowheads="1"/>
          </p:cNvSpPr>
          <p:nvPr/>
        </p:nvSpPr>
        <p:spPr bwMode="auto">
          <a:xfrm>
            <a:off x="235643" y="3613150"/>
            <a:ext cx="1372492" cy="307777"/>
          </a:xfrm>
          <a:prstGeom prst="rect">
            <a:avLst/>
          </a:prstGeom>
          <a:solidFill>
            <a:srgbClr val="CCECFF"/>
          </a:solidFill>
          <a:ln>
            <a:noFill/>
          </a:ln>
          <a:extLst/>
        </p:spPr>
        <p:txBody>
          <a:bodyPr wrap="none">
            <a:spAutoFit/>
          </a:bodyPr>
          <a:lstStyle/>
          <a:p>
            <a:r>
              <a:rPr lang="en-US" sz="1400" b="1" dirty="0"/>
              <a:t>max(</a:t>
            </a:r>
            <a:r>
              <a:rPr lang="en-US" sz="1400" b="1" dirty="0" err="1"/>
              <a:t>os</a:t>
            </a:r>
            <a:r>
              <a:rPr lang="en-US" sz="1400" b="1" dirty="0"/>
              <a:t>) = 100</a:t>
            </a:r>
          </a:p>
        </p:txBody>
      </p:sp>
      <p:sp>
        <p:nvSpPr>
          <p:cNvPr id="386" name="Rectangle 380"/>
          <p:cNvSpPr>
            <a:spLocks noChangeArrowheads="1"/>
          </p:cNvSpPr>
          <p:nvPr/>
        </p:nvSpPr>
        <p:spPr bwMode="auto">
          <a:xfrm>
            <a:off x="687925" y="4795838"/>
            <a:ext cx="1372492" cy="307777"/>
          </a:xfrm>
          <a:prstGeom prst="rect">
            <a:avLst/>
          </a:prstGeom>
          <a:solidFill>
            <a:srgbClr val="CCECFF"/>
          </a:solidFill>
          <a:ln>
            <a:noFill/>
          </a:ln>
          <a:extLst/>
        </p:spPr>
        <p:txBody>
          <a:bodyPr wrap="none">
            <a:spAutoFit/>
          </a:bodyPr>
          <a:lstStyle/>
          <a:p>
            <a:r>
              <a:rPr lang="en-US" sz="1400" b="1" dirty="0"/>
              <a:t>max(</a:t>
            </a:r>
            <a:r>
              <a:rPr lang="en-US" sz="1400" b="1" dirty="0" err="1"/>
              <a:t>os</a:t>
            </a:r>
            <a:r>
              <a:rPr lang="en-US" sz="1400" b="1" dirty="0"/>
              <a:t>) = 100</a:t>
            </a:r>
          </a:p>
        </p:txBody>
      </p:sp>
      <p:sp>
        <p:nvSpPr>
          <p:cNvPr id="387" name="Rectangle 381"/>
          <p:cNvSpPr>
            <a:spLocks noChangeArrowheads="1"/>
          </p:cNvSpPr>
          <p:nvPr/>
        </p:nvSpPr>
        <p:spPr bwMode="auto">
          <a:xfrm>
            <a:off x="2236072" y="5116513"/>
            <a:ext cx="1372492" cy="307777"/>
          </a:xfrm>
          <a:prstGeom prst="rect">
            <a:avLst/>
          </a:prstGeom>
          <a:solidFill>
            <a:srgbClr val="CCECFF"/>
          </a:solidFill>
          <a:ln>
            <a:noFill/>
          </a:ln>
          <a:extLst/>
        </p:spPr>
        <p:txBody>
          <a:bodyPr wrap="none">
            <a:spAutoFit/>
          </a:bodyPr>
          <a:lstStyle/>
          <a:p>
            <a:r>
              <a:rPr lang="en-US" sz="1400" b="1" dirty="0"/>
              <a:t>max(</a:t>
            </a:r>
            <a:r>
              <a:rPr lang="en-US" sz="1400" b="1" dirty="0" err="1"/>
              <a:t>os</a:t>
            </a:r>
            <a:r>
              <a:rPr lang="en-US" sz="1400" b="1" dirty="0"/>
              <a:t>) = 100</a:t>
            </a:r>
          </a:p>
        </p:txBody>
      </p:sp>
      <p:sp>
        <p:nvSpPr>
          <p:cNvPr id="388" name="Rectangle 382"/>
          <p:cNvSpPr>
            <a:spLocks noChangeArrowheads="1"/>
          </p:cNvSpPr>
          <p:nvPr/>
        </p:nvSpPr>
        <p:spPr bwMode="auto">
          <a:xfrm>
            <a:off x="3848793" y="4983700"/>
            <a:ext cx="1372492" cy="307777"/>
          </a:xfrm>
          <a:prstGeom prst="rect">
            <a:avLst/>
          </a:prstGeom>
          <a:solidFill>
            <a:srgbClr val="CCECFF"/>
          </a:solidFill>
          <a:ln>
            <a:noFill/>
          </a:ln>
          <a:extLst/>
        </p:spPr>
        <p:txBody>
          <a:bodyPr wrap="none">
            <a:spAutoFit/>
          </a:bodyPr>
          <a:lstStyle/>
          <a:p>
            <a:r>
              <a:rPr lang="en-US" sz="1400" b="1" dirty="0"/>
              <a:t>max(</a:t>
            </a:r>
            <a:r>
              <a:rPr lang="en-US" sz="1400" b="1" dirty="0" err="1"/>
              <a:t>os</a:t>
            </a:r>
            <a:r>
              <a:rPr lang="en-US" sz="1400" b="1" dirty="0"/>
              <a:t>) = 100</a:t>
            </a:r>
          </a:p>
        </p:txBody>
      </p:sp>
      <p:sp>
        <p:nvSpPr>
          <p:cNvPr id="389" name="Rectangle 383"/>
          <p:cNvSpPr>
            <a:spLocks noChangeArrowheads="1"/>
          </p:cNvSpPr>
          <p:nvPr/>
        </p:nvSpPr>
        <p:spPr bwMode="auto">
          <a:xfrm>
            <a:off x="5541091" y="5105400"/>
            <a:ext cx="1173719" cy="307777"/>
          </a:xfrm>
          <a:prstGeom prst="rect">
            <a:avLst/>
          </a:prstGeom>
          <a:solidFill>
            <a:srgbClr val="CCECFF"/>
          </a:solidFill>
          <a:ln>
            <a:noFill/>
          </a:ln>
          <a:extLst/>
        </p:spPr>
        <p:txBody>
          <a:bodyPr wrap="none">
            <a:spAutoFit/>
          </a:bodyPr>
          <a:lstStyle/>
          <a:p>
            <a:r>
              <a:rPr lang="en-US" sz="1400" b="1" dirty="0" smtClean="0"/>
              <a:t>max(</a:t>
            </a:r>
            <a:r>
              <a:rPr lang="en-US" sz="1400" b="1" dirty="0" err="1" smtClean="0"/>
              <a:t>os</a:t>
            </a:r>
            <a:r>
              <a:rPr lang="en-US" sz="1400" b="1" dirty="0" smtClean="0"/>
              <a:t>) </a:t>
            </a:r>
            <a:r>
              <a:rPr lang="en-US" sz="1400" b="1" dirty="0"/>
              <a:t>= 0</a:t>
            </a:r>
          </a:p>
        </p:txBody>
      </p:sp>
      <p:sp>
        <p:nvSpPr>
          <p:cNvPr id="390" name="Rectangle 384"/>
          <p:cNvSpPr>
            <a:spLocks noChangeArrowheads="1"/>
          </p:cNvSpPr>
          <p:nvPr/>
        </p:nvSpPr>
        <p:spPr bwMode="auto">
          <a:xfrm>
            <a:off x="7124187" y="4851400"/>
            <a:ext cx="1273105" cy="307777"/>
          </a:xfrm>
          <a:prstGeom prst="rect">
            <a:avLst/>
          </a:prstGeom>
          <a:solidFill>
            <a:srgbClr val="CCECFF"/>
          </a:solidFill>
          <a:ln>
            <a:noFill/>
          </a:ln>
          <a:extLst/>
        </p:spPr>
        <p:txBody>
          <a:bodyPr wrap="none">
            <a:spAutoFit/>
          </a:bodyPr>
          <a:lstStyle/>
          <a:p>
            <a:r>
              <a:rPr lang="en-US" sz="1400" b="1" dirty="0" smtClean="0"/>
              <a:t>max(</a:t>
            </a:r>
            <a:r>
              <a:rPr lang="en-US" sz="1400" b="1" dirty="0" err="1" smtClean="0"/>
              <a:t>os</a:t>
            </a:r>
            <a:r>
              <a:rPr lang="en-US" sz="1400" b="1" dirty="0" smtClean="0"/>
              <a:t>) </a:t>
            </a:r>
            <a:r>
              <a:rPr lang="en-US" sz="1400" b="1" dirty="0"/>
              <a:t>= 50</a:t>
            </a:r>
          </a:p>
        </p:txBody>
      </p:sp>
      <p:sp>
        <p:nvSpPr>
          <p:cNvPr id="391" name="Rectangle 385"/>
          <p:cNvSpPr>
            <a:spLocks noChangeArrowheads="1"/>
          </p:cNvSpPr>
          <p:nvPr/>
        </p:nvSpPr>
        <p:spPr bwMode="auto">
          <a:xfrm>
            <a:off x="7569737" y="3649842"/>
            <a:ext cx="1372492" cy="307777"/>
          </a:xfrm>
          <a:prstGeom prst="rect">
            <a:avLst/>
          </a:prstGeom>
          <a:solidFill>
            <a:srgbClr val="CCECFF"/>
          </a:solidFill>
          <a:ln>
            <a:noFill/>
          </a:ln>
          <a:extLst/>
        </p:spPr>
        <p:txBody>
          <a:bodyPr wrap="none">
            <a:spAutoFit/>
          </a:bodyPr>
          <a:lstStyle/>
          <a:p>
            <a:r>
              <a:rPr lang="en-US" sz="1400" b="1" dirty="0" smtClean="0"/>
              <a:t>max(</a:t>
            </a:r>
            <a:r>
              <a:rPr lang="en-US" sz="1400" b="1" dirty="0" err="1" smtClean="0"/>
              <a:t>os</a:t>
            </a:r>
            <a:r>
              <a:rPr lang="en-US" sz="1400" b="1" dirty="0" smtClean="0"/>
              <a:t>) </a:t>
            </a:r>
            <a:r>
              <a:rPr lang="en-US" sz="1400" b="1" dirty="0"/>
              <a:t>= 100</a:t>
            </a:r>
          </a:p>
        </p:txBody>
      </p:sp>
      <p:sp>
        <p:nvSpPr>
          <p:cNvPr id="392" name="Rectangle 387"/>
          <p:cNvSpPr>
            <a:spLocks noChangeArrowheads="1"/>
          </p:cNvSpPr>
          <p:nvPr/>
        </p:nvSpPr>
        <p:spPr bwMode="auto">
          <a:xfrm>
            <a:off x="710612" y="3940175"/>
            <a:ext cx="356188" cy="461665"/>
          </a:xfrm>
          <a:prstGeom prst="rect">
            <a:avLst/>
          </a:prstGeom>
          <a:solidFill>
            <a:srgbClr val="FFEAD5"/>
          </a:solidFill>
          <a:ln>
            <a:noFill/>
          </a:ln>
          <a:extLst/>
        </p:spPr>
        <p:txBody>
          <a:bodyPr wrap="none">
            <a:spAutoFit/>
          </a:bodyPr>
          <a:lstStyle/>
          <a:p>
            <a:r>
              <a:rPr lang="en-US" b="1" dirty="0" smtClean="0"/>
              <a:t>0</a:t>
            </a:r>
            <a:endParaRPr lang="en-US" b="1" dirty="0"/>
          </a:p>
        </p:txBody>
      </p:sp>
      <p:sp>
        <p:nvSpPr>
          <p:cNvPr id="393" name="Rectangle 388"/>
          <p:cNvSpPr>
            <a:spLocks noChangeArrowheads="1"/>
          </p:cNvSpPr>
          <p:nvPr/>
        </p:nvSpPr>
        <p:spPr bwMode="auto">
          <a:xfrm>
            <a:off x="1184275" y="5087938"/>
            <a:ext cx="354013" cy="457200"/>
          </a:xfrm>
          <a:prstGeom prst="rect">
            <a:avLst/>
          </a:prstGeom>
          <a:solidFill>
            <a:srgbClr val="FFEAD5"/>
          </a:solidFill>
          <a:ln>
            <a:noFill/>
          </a:ln>
          <a:extLst/>
        </p:spPr>
        <p:txBody>
          <a:bodyPr wrap="none">
            <a:spAutoFit/>
          </a:bodyPr>
          <a:lstStyle/>
          <a:p>
            <a:r>
              <a:rPr lang="en-US" b="1"/>
              <a:t>0</a:t>
            </a:r>
          </a:p>
        </p:txBody>
      </p:sp>
      <p:sp>
        <p:nvSpPr>
          <p:cNvPr id="394" name="Rectangle 389"/>
          <p:cNvSpPr>
            <a:spLocks noChangeArrowheads="1"/>
          </p:cNvSpPr>
          <p:nvPr/>
        </p:nvSpPr>
        <p:spPr bwMode="auto">
          <a:xfrm>
            <a:off x="2915209" y="5470702"/>
            <a:ext cx="356188" cy="461665"/>
          </a:xfrm>
          <a:prstGeom prst="rect">
            <a:avLst/>
          </a:prstGeom>
          <a:solidFill>
            <a:srgbClr val="FFEAD5"/>
          </a:solidFill>
          <a:ln>
            <a:noFill/>
          </a:ln>
          <a:extLst/>
        </p:spPr>
        <p:txBody>
          <a:bodyPr wrap="none">
            <a:spAutoFit/>
          </a:bodyPr>
          <a:lstStyle/>
          <a:p>
            <a:r>
              <a:rPr lang="en-US" b="1" dirty="0" smtClean="0"/>
              <a:t>0</a:t>
            </a:r>
            <a:endParaRPr lang="en-US" b="1" dirty="0"/>
          </a:p>
        </p:txBody>
      </p:sp>
      <p:sp>
        <p:nvSpPr>
          <p:cNvPr id="395" name="Rectangle 390"/>
          <p:cNvSpPr>
            <a:spLocks noChangeArrowheads="1"/>
          </p:cNvSpPr>
          <p:nvPr/>
        </p:nvSpPr>
        <p:spPr bwMode="auto">
          <a:xfrm>
            <a:off x="4663781" y="5418138"/>
            <a:ext cx="356188" cy="461665"/>
          </a:xfrm>
          <a:prstGeom prst="rect">
            <a:avLst/>
          </a:prstGeom>
          <a:solidFill>
            <a:srgbClr val="FFEAD5"/>
          </a:solidFill>
          <a:ln>
            <a:noFill/>
          </a:ln>
          <a:extLst/>
        </p:spPr>
        <p:txBody>
          <a:bodyPr wrap="none">
            <a:spAutoFit/>
          </a:bodyPr>
          <a:lstStyle/>
          <a:p>
            <a:r>
              <a:rPr lang="en-US" b="1" dirty="0" smtClean="0"/>
              <a:t>0</a:t>
            </a:r>
            <a:endParaRPr lang="en-US" b="1" dirty="0"/>
          </a:p>
        </p:txBody>
      </p:sp>
      <p:sp>
        <p:nvSpPr>
          <p:cNvPr id="396" name="Rectangle 391"/>
          <p:cNvSpPr>
            <a:spLocks noChangeArrowheads="1"/>
          </p:cNvSpPr>
          <p:nvPr/>
        </p:nvSpPr>
        <p:spPr bwMode="auto">
          <a:xfrm>
            <a:off x="5799138" y="5418138"/>
            <a:ext cx="699230" cy="461665"/>
          </a:xfrm>
          <a:prstGeom prst="rect">
            <a:avLst/>
          </a:prstGeom>
          <a:solidFill>
            <a:srgbClr val="FFEAD5"/>
          </a:solidFill>
          <a:ln>
            <a:noFill/>
          </a:ln>
          <a:extLst/>
        </p:spPr>
        <p:txBody>
          <a:bodyPr wrap="none">
            <a:spAutoFit/>
          </a:bodyPr>
          <a:lstStyle/>
          <a:p>
            <a:r>
              <a:rPr lang="en-US" b="1"/>
              <a:t>100</a:t>
            </a:r>
          </a:p>
        </p:txBody>
      </p:sp>
      <p:sp>
        <p:nvSpPr>
          <p:cNvPr id="397" name="Rectangle 392"/>
          <p:cNvSpPr>
            <a:spLocks noChangeArrowheads="1"/>
          </p:cNvSpPr>
          <p:nvPr/>
        </p:nvSpPr>
        <p:spPr bwMode="auto">
          <a:xfrm>
            <a:off x="7467600" y="5181600"/>
            <a:ext cx="523875" cy="457200"/>
          </a:xfrm>
          <a:prstGeom prst="rect">
            <a:avLst/>
          </a:prstGeom>
          <a:solidFill>
            <a:srgbClr val="FFEAD5"/>
          </a:solidFill>
          <a:ln>
            <a:noFill/>
          </a:ln>
          <a:extLst/>
        </p:spPr>
        <p:txBody>
          <a:bodyPr wrap="none">
            <a:spAutoFit/>
          </a:bodyPr>
          <a:lstStyle/>
          <a:p>
            <a:r>
              <a:rPr lang="en-US" b="1"/>
              <a:t>50</a:t>
            </a:r>
          </a:p>
        </p:txBody>
      </p:sp>
      <p:sp>
        <p:nvSpPr>
          <p:cNvPr id="398" name="Rectangle 393"/>
          <p:cNvSpPr>
            <a:spLocks noChangeArrowheads="1"/>
          </p:cNvSpPr>
          <p:nvPr/>
        </p:nvSpPr>
        <p:spPr bwMode="auto">
          <a:xfrm>
            <a:off x="8042275" y="3962400"/>
            <a:ext cx="354013" cy="457200"/>
          </a:xfrm>
          <a:prstGeom prst="rect">
            <a:avLst/>
          </a:prstGeom>
          <a:solidFill>
            <a:srgbClr val="FFEAD5"/>
          </a:solidFill>
          <a:ln>
            <a:noFill/>
          </a:ln>
          <a:extLst/>
        </p:spPr>
        <p:txBody>
          <a:bodyPr wrap="none">
            <a:spAutoFit/>
          </a:bodyPr>
          <a:lstStyle/>
          <a:p>
            <a:r>
              <a:rPr lang="en-US" b="1" dirty="0"/>
              <a:t>0</a:t>
            </a:r>
          </a:p>
        </p:txBody>
      </p:sp>
      <p:sp>
        <p:nvSpPr>
          <p:cNvPr id="399" name="Rectangle 386"/>
          <p:cNvSpPr>
            <a:spLocks noChangeArrowheads="1"/>
          </p:cNvSpPr>
          <p:nvPr/>
        </p:nvSpPr>
        <p:spPr bwMode="auto">
          <a:xfrm>
            <a:off x="6291263" y="2444750"/>
            <a:ext cx="2438400" cy="584775"/>
          </a:xfrm>
          <a:prstGeom prst="rect">
            <a:avLst/>
          </a:prstGeom>
          <a:solidFill>
            <a:srgbClr val="FFEAD5"/>
          </a:solidFill>
          <a:ln>
            <a:noFill/>
          </a:ln>
          <a:extLst/>
        </p:spPr>
        <p:txBody>
          <a:bodyPr>
            <a:spAutoFit/>
          </a:bodyPr>
          <a:lstStyle/>
          <a:p>
            <a:pPr algn="ctr"/>
            <a:r>
              <a:rPr lang="en-US" sz="1600" b="1" dirty="0" smtClean="0">
                <a:latin typeface="Cambria" pitchFamily="18" charset="0"/>
              </a:rPr>
              <a:t>self</a:t>
            </a:r>
            <a:r>
              <a:rPr lang="en-US" sz="1600" dirty="0" smtClean="0">
                <a:latin typeface="Cambria" pitchFamily="18" charset="0"/>
              </a:rPr>
              <a:t> gets the </a:t>
            </a:r>
            <a:r>
              <a:rPr lang="en-US" sz="1600" b="1" dirty="0" smtClean="0">
                <a:latin typeface="Cambria" pitchFamily="18" charset="0"/>
              </a:rPr>
              <a:t>OPPOSITE</a:t>
            </a:r>
            <a:r>
              <a:rPr lang="en-US" sz="1600" dirty="0" smtClean="0">
                <a:latin typeface="Cambria" pitchFamily="18" charset="0"/>
              </a:rPr>
              <a:t> score as </a:t>
            </a:r>
            <a:r>
              <a:rPr lang="en-US" sz="1600" dirty="0">
                <a:latin typeface="Cambria" pitchFamily="18" charset="0"/>
              </a:rPr>
              <a:t>a </a:t>
            </a:r>
            <a:r>
              <a:rPr lang="en-US" sz="1600" dirty="0" smtClean="0">
                <a:latin typeface="Cambria" pitchFamily="18" charset="0"/>
              </a:rPr>
              <a:t>result!</a:t>
            </a:r>
            <a:endParaRPr lang="en-US" sz="1600" dirty="0">
              <a:latin typeface="Cambria" pitchFamily="18" charset="0"/>
            </a:endParaRPr>
          </a:p>
        </p:txBody>
      </p:sp>
      <p:sp>
        <p:nvSpPr>
          <p:cNvPr id="400" name="Rectangle 378"/>
          <p:cNvSpPr>
            <a:spLocks noChangeArrowheads="1"/>
          </p:cNvSpPr>
          <p:nvPr/>
        </p:nvSpPr>
        <p:spPr bwMode="auto">
          <a:xfrm>
            <a:off x="7351378" y="3117492"/>
            <a:ext cx="1730375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/>
          <a:p>
            <a:pPr algn="ctr"/>
            <a:r>
              <a:rPr lang="en-US" sz="1200" b="1" i="1" dirty="0">
                <a:solidFill>
                  <a:srgbClr val="840802"/>
                </a:solidFill>
                <a:latin typeface="Cambria" pitchFamily="18" charset="0"/>
              </a:rPr>
              <a:t>Opponent's </a:t>
            </a:r>
            <a:r>
              <a:rPr lang="en-US" sz="1200" dirty="0" err="1">
                <a:solidFill>
                  <a:srgbClr val="840802"/>
                </a:solidFill>
                <a:latin typeface="Cambria" pitchFamily="18" charset="0"/>
              </a:rPr>
              <a:t>scoresFor</a:t>
            </a:r>
            <a:endParaRPr lang="en-US" sz="1200" dirty="0">
              <a:solidFill>
                <a:srgbClr val="840802"/>
              </a:solidFill>
              <a:latin typeface="Cambria" pitchFamily="18" charset="0"/>
            </a:endParaRPr>
          </a:p>
        </p:txBody>
      </p:sp>
      <p:sp>
        <p:nvSpPr>
          <p:cNvPr id="401" name="Rectangle 380"/>
          <p:cNvSpPr>
            <a:spLocks noChangeArrowheads="1"/>
          </p:cNvSpPr>
          <p:nvPr/>
        </p:nvSpPr>
        <p:spPr bwMode="auto">
          <a:xfrm>
            <a:off x="3048000" y="274454"/>
            <a:ext cx="2680542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3600" b="1" dirty="0" err="1" smtClean="0">
                <a:latin typeface="Courier New" pitchFamily="49" charset="0"/>
                <a:cs typeface="Courier New" pitchFamily="49" charset="0"/>
              </a:rPr>
              <a:t>scoresFor</a:t>
            </a:r>
            <a:endParaRPr lang="en-US" sz="3600" i="1" dirty="0">
              <a:latin typeface="Cambria" panose="020405030504060302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11475369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78" name="Text Box 5"/>
          <p:cNvSpPr txBox="1">
            <a:spLocks noChangeArrowheads="1"/>
          </p:cNvSpPr>
          <p:nvPr/>
        </p:nvSpPr>
        <p:spPr bwMode="auto">
          <a:xfrm>
            <a:off x="1352550" y="1143000"/>
            <a:ext cx="6345238" cy="830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MS PGothic" pitchFamily="34" charset="-128"/>
              </a:rPr>
              <a:t>Two-player games have been a key focus of AI as long as computers have been around…</a:t>
            </a:r>
          </a:p>
        </p:txBody>
      </p:sp>
      <p:sp>
        <p:nvSpPr>
          <p:cNvPr id="24579" name="Rectangle 49"/>
          <p:cNvSpPr>
            <a:spLocks noChangeArrowheads="1"/>
          </p:cNvSpPr>
          <p:nvPr/>
        </p:nvSpPr>
        <p:spPr bwMode="auto">
          <a:xfrm>
            <a:off x="651096" y="433388"/>
            <a:ext cx="7748147" cy="5056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6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MS PGothic" pitchFamily="34" charset="-128"/>
              </a:rPr>
              <a:t>Strategic thinking == intelligence</a:t>
            </a:r>
          </a:p>
        </p:txBody>
      </p:sp>
      <p:sp>
        <p:nvSpPr>
          <p:cNvPr id="24580" name="Text Box 50"/>
          <p:cNvSpPr txBox="1">
            <a:spLocks noChangeArrowheads="1"/>
          </p:cNvSpPr>
          <p:nvPr/>
        </p:nvSpPr>
        <p:spPr bwMode="auto">
          <a:xfrm>
            <a:off x="5082867" y="93663"/>
            <a:ext cx="327333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MS PGothic" pitchFamily="34" charset="-128"/>
              </a:rPr>
              <a:t>?</a:t>
            </a:r>
          </a:p>
        </p:txBody>
      </p:sp>
      <p:sp>
        <p:nvSpPr>
          <p:cNvPr id="24581" name="Text Box 60"/>
          <p:cNvSpPr txBox="1">
            <a:spLocks noChangeArrowheads="1"/>
          </p:cNvSpPr>
          <p:nvPr/>
        </p:nvSpPr>
        <p:spPr bwMode="auto">
          <a:xfrm>
            <a:off x="4648200" y="2768868"/>
            <a:ext cx="3534569" cy="2862322"/>
          </a:xfrm>
          <a:prstGeom prst="rect">
            <a:avLst/>
          </a:prstGeom>
          <a:solidFill>
            <a:srgbClr val="FFEAD5"/>
          </a:solidFill>
          <a:ln>
            <a:noFill/>
          </a:ln>
          <a:extLst/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MS PGothic" pitchFamily="34" charset="-128"/>
              </a:rPr>
              <a:t>In </a:t>
            </a: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MS PGothic" pitchFamily="34" charset="-128"/>
              </a:rPr>
              <a:t>1945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MS PGothic" pitchFamily="34" charset="-128"/>
              </a:rPr>
              <a:t>, Alan Turing predicted that computers would be better chess players than people in     ~ 50 years…</a:t>
            </a:r>
          </a:p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1" u="none" strike="noStrike" kern="1200" cap="none" spc="0" normalizeH="0" baseline="0" noProof="0" dirty="0" smtClean="0">
                <a:ln>
                  <a:noFill/>
                </a:ln>
                <a:solidFill>
                  <a:srgbClr val="CC3300"/>
                </a:solidFill>
                <a:effectLst/>
                <a:uLnTx/>
                <a:uFillTx/>
                <a:latin typeface="Cambria" panose="02040503050406030204" pitchFamily="18" charset="0"/>
                <a:ea typeface="MS PGothic" pitchFamily="34" charset="-128"/>
              </a:rPr>
              <a:t>and </a:t>
            </a:r>
            <a:r>
              <a:rPr kumimoji="0" lang="en-US" sz="2400" b="1" i="1" u="none" strike="noStrike" kern="1200" cap="none" spc="0" normalizeH="0" baseline="0" noProof="0" dirty="0">
                <a:ln>
                  <a:noFill/>
                </a:ln>
                <a:solidFill>
                  <a:srgbClr val="CC3300"/>
                </a:solidFill>
                <a:effectLst/>
                <a:uLnTx/>
                <a:uFillTx/>
                <a:latin typeface="Cambria" panose="02040503050406030204" pitchFamily="18" charset="0"/>
                <a:ea typeface="MS PGothic" pitchFamily="34" charset="-128"/>
              </a:rPr>
              <a:t>thus would have achieved intelligence.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CC3300"/>
              </a:solidFill>
              <a:effectLst/>
              <a:uLnTx/>
              <a:uFillTx/>
              <a:latin typeface="Cambria" panose="02040503050406030204" pitchFamily="18" charset="0"/>
              <a:ea typeface="MS PGothic" pitchFamily="34" charset="-128"/>
            </a:endParaRPr>
          </a:p>
        </p:txBody>
      </p:sp>
      <p:pic>
        <p:nvPicPr>
          <p:cNvPr id="18439" name="Picture 61" descr="200px-Alan_Turing_Memorial_Closer"/>
          <p:cNvPicPr>
            <a:picLocks noChangeAspect="1" noChangeArrowheads="1"/>
          </p:cNvPicPr>
          <p:nvPr/>
        </p:nvPicPr>
        <p:blipFill rotWithShape="1">
          <a:blip r:embed="rId2"/>
          <a:srcRect t="10287"/>
          <a:stretch/>
        </p:blipFill>
        <p:spPr bwMode="auto">
          <a:xfrm>
            <a:off x="1143000" y="2514600"/>
            <a:ext cx="2820987" cy="3378200"/>
          </a:xfrm>
          <a:prstGeom prst="rect">
            <a:avLst/>
          </a:prstGeom>
          <a:noFill/>
          <a:ln w="9525">
            <a:solidFill>
              <a:schemeClr val="bg1">
                <a:lumMod val="85000"/>
              </a:schemeClr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4583" name="Text Box 62"/>
          <p:cNvSpPr txBox="1">
            <a:spLocks noChangeArrowheads="1"/>
          </p:cNvSpPr>
          <p:nvPr/>
        </p:nvSpPr>
        <p:spPr bwMode="auto">
          <a:xfrm>
            <a:off x="838200" y="5369580"/>
            <a:ext cx="2514600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chemeClr val="bg1">
                    <a:lumMod val="95000"/>
                  </a:schemeClr>
                </a:solidFill>
                <a:effectLst/>
                <a:uLnTx/>
                <a:uFillTx/>
                <a:latin typeface="Cambria" panose="02040503050406030204" pitchFamily="18" charset="0"/>
                <a:ea typeface="MS PGothic" pitchFamily="34" charset="-128"/>
              </a:rPr>
              <a:t>Alan Turing memorial Manchester, England</a:t>
            </a:r>
          </a:p>
        </p:txBody>
      </p:sp>
      <p:sp>
        <p:nvSpPr>
          <p:cNvPr id="3" name="TextBox 2"/>
          <p:cNvSpPr txBox="1"/>
          <p:nvPr/>
        </p:nvSpPr>
        <p:spPr>
          <a:xfrm rot="21212775">
            <a:off x="3366430" y="5957710"/>
            <a:ext cx="2249334" cy="369332"/>
          </a:xfrm>
          <a:prstGeom prst="rect">
            <a:avLst/>
          </a:prstGeom>
          <a:noFill/>
          <a:ln>
            <a:solidFill>
              <a:srgbClr val="0B04FF"/>
            </a:solidFill>
          </a:ln>
        </p:spPr>
        <p:txBody>
          <a:bodyPr wrap="none" rtlCol="0">
            <a:spAutoFit/>
          </a:bodyPr>
          <a:lstStyle/>
          <a:p>
            <a:r>
              <a:rPr lang="en-US" sz="1800" dirty="0" smtClean="0"/>
              <a:t>Remarkable </a:t>
            </a:r>
            <a:r>
              <a:rPr lang="en-US" sz="1800" b="1" dirty="0" smtClean="0">
                <a:solidFill>
                  <a:srgbClr val="0B04FF"/>
                </a:solidFill>
              </a:rPr>
              <a:t>timing</a:t>
            </a:r>
            <a:r>
              <a:rPr lang="en-US" sz="1800" dirty="0" smtClean="0"/>
              <a:t>!</a:t>
            </a:r>
            <a:endParaRPr lang="en-US" sz="1800" dirty="0"/>
          </a:p>
        </p:txBody>
      </p:sp>
      <p:sp>
        <p:nvSpPr>
          <p:cNvPr id="10" name="TextBox 9"/>
          <p:cNvSpPr txBox="1"/>
          <p:nvPr/>
        </p:nvSpPr>
        <p:spPr>
          <a:xfrm rot="21212775">
            <a:off x="5366905" y="6119977"/>
            <a:ext cx="3659976" cy="369332"/>
          </a:xfrm>
          <a:prstGeom prst="rect">
            <a:avLst/>
          </a:prstGeom>
          <a:noFill/>
          <a:ln>
            <a:solidFill>
              <a:srgbClr val="CC3300"/>
            </a:solidFill>
          </a:ln>
        </p:spPr>
        <p:txBody>
          <a:bodyPr wrap="none" rtlCol="0">
            <a:spAutoFit/>
          </a:bodyPr>
          <a:lstStyle/>
          <a:p>
            <a:r>
              <a:rPr lang="en-US" sz="1800" i="1" dirty="0" smtClean="0"/>
              <a:t>Even more </a:t>
            </a:r>
            <a:r>
              <a:rPr lang="en-US" sz="1800" dirty="0" smtClean="0"/>
              <a:t>remarkable </a:t>
            </a:r>
            <a:r>
              <a:rPr lang="en-US" sz="1800" b="1" dirty="0" smtClean="0">
                <a:solidFill>
                  <a:srgbClr val="CC3300"/>
                </a:solidFill>
              </a:rPr>
              <a:t>premise</a:t>
            </a:r>
            <a:r>
              <a:rPr lang="en-US" sz="1800" dirty="0" smtClean="0"/>
              <a:t>!!!</a:t>
            </a:r>
            <a:endParaRPr lang="en-US" sz="1800" dirty="0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2" name="Ink 1"/>
              <p14:cNvContentPartPr/>
              <p14:nvPr/>
            </p14:nvContentPartPr>
            <p14:xfrm>
              <a:off x="4191480" y="1614960"/>
              <a:ext cx="4735800" cy="4267440"/>
            </p14:xfrm>
          </p:contentPart>
        </mc:Choice>
        <mc:Fallback xmlns="">
          <p:pic>
            <p:nvPicPr>
              <p:cNvPr id="2" name="Ink 1"/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4179240" y="1598760"/>
                <a:ext cx="4764600" cy="42958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44592328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602" name="Oval 6"/>
          <p:cNvSpPr>
            <a:spLocks noChangeArrowheads="1"/>
          </p:cNvSpPr>
          <p:nvPr/>
        </p:nvSpPr>
        <p:spPr bwMode="auto">
          <a:xfrm>
            <a:off x="3400425" y="2892425"/>
            <a:ext cx="239713" cy="233363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5603" name="Oval 7"/>
          <p:cNvSpPr>
            <a:spLocks noChangeArrowheads="1"/>
          </p:cNvSpPr>
          <p:nvPr/>
        </p:nvSpPr>
        <p:spPr bwMode="auto">
          <a:xfrm>
            <a:off x="3400425" y="3168650"/>
            <a:ext cx="239713" cy="233363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5604" name="Oval 8"/>
          <p:cNvSpPr>
            <a:spLocks noChangeArrowheads="1"/>
          </p:cNvSpPr>
          <p:nvPr/>
        </p:nvSpPr>
        <p:spPr bwMode="auto">
          <a:xfrm>
            <a:off x="3400425" y="3448050"/>
            <a:ext cx="239713" cy="233363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5605" name="Oval 9"/>
          <p:cNvSpPr>
            <a:spLocks noChangeArrowheads="1"/>
          </p:cNvSpPr>
          <p:nvPr/>
        </p:nvSpPr>
        <p:spPr bwMode="auto">
          <a:xfrm>
            <a:off x="3400425" y="3725863"/>
            <a:ext cx="239713" cy="233362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5606" name="Oval 10"/>
          <p:cNvSpPr>
            <a:spLocks noChangeArrowheads="1"/>
          </p:cNvSpPr>
          <p:nvPr/>
        </p:nvSpPr>
        <p:spPr bwMode="auto">
          <a:xfrm>
            <a:off x="3400425" y="4003675"/>
            <a:ext cx="239713" cy="233363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5607" name="Oval 11"/>
          <p:cNvSpPr>
            <a:spLocks noChangeArrowheads="1"/>
          </p:cNvSpPr>
          <p:nvPr/>
        </p:nvSpPr>
        <p:spPr bwMode="auto">
          <a:xfrm>
            <a:off x="3400425" y="4283075"/>
            <a:ext cx="239713" cy="233363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5608" name="Oval 12"/>
          <p:cNvSpPr>
            <a:spLocks noChangeArrowheads="1"/>
          </p:cNvSpPr>
          <p:nvPr/>
        </p:nvSpPr>
        <p:spPr bwMode="auto">
          <a:xfrm>
            <a:off x="3698875" y="2892425"/>
            <a:ext cx="239713" cy="233363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5609" name="Oval 13"/>
          <p:cNvSpPr>
            <a:spLocks noChangeArrowheads="1"/>
          </p:cNvSpPr>
          <p:nvPr/>
        </p:nvSpPr>
        <p:spPr bwMode="auto">
          <a:xfrm>
            <a:off x="3698875" y="3168650"/>
            <a:ext cx="239713" cy="233363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5610" name="Oval 14"/>
          <p:cNvSpPr>
            <a:spLocks noChangeArrowheads="1"/>
          </p:cNvSpPr>
          <p:nvPr/>
        </p:nvSpPr>
        <p:spPr bwMode="auto">
          <a:xfrm>
            <a:off x="3698875" y="3448050"/>
            <a:ext cx="239713" cy="233363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5611" name="Oval 15"/>
          <p:cNvSpPr>
            <a:spLocks noChangeArrowheads="1"/>
          </p:cNvSpPr>
          <p:nvPr/>
        </p:nvSpPr>
        <p:spPr bwMode="auto">
          <a:xfrm>
            <a:off x="3698875" y="3725863"/>
            <a:ext cx="239713" cy="233362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5612" name="Oval 16"/>
          <p:cNvSpPr>
            <a:spLocks noChangeArrowheads="1"/>
          </p:cNvSpPr>
          <p:nvPr/>
        </p:nvSpPr>
        <p:spPr bwMode="auto">
          <a:xfrm>
            <a:off x="3698875" y="4003675"/>
            <a:ext cx="239713" cy="233363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5613" name="Oval 17" descr="30%"/>
          <p:cNvSpPr>
            <a:spLocks noChangeArrowheads="1"/>
          </p:cNvSpPr>
          <p:nvPr/>
        </p:nvSpPr>
        <p:spPr bwMode="auto">
          <a:xfrm>
            <a:off x="3698875" y="4283075"/>
            <a:ext cx="239713" cy="233363"/>
          </a:xfrm>
          <a:prstGeom prst="ellipse">
            <a:avLst/>
          </a:prstGeom>
          <a:pattFill prst="pct30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5614" name="Oval 18"/>
          <p:cNvSpPr>
            <a:spLocks noChangeArrowheads="1"/>
          </p:cNvSpPr>
          <p:nvPr/>
        </p:nvSpPr>
        <p:spPr bwMode="auto">
          <a:xfrm>
            <a:off x="3998913" y="2892425"/>
            <a:ext cx="239712" cy="233363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5615" name="Oval 19"/>
          <p:cNvSpPr>
            <a:spLocks noChangeArrowheads="1"/>
          </p:cNvSpPr>
          <p:nvPr/>
        </p:nvSpPr>
        <p:spPr bwMode="auto">
          <a:xfrm>
            <a:off x="3998913" y="3168650"/>
            <a:ext cx="239712" cy="233363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5616" name="Oval 20"/>
          <p:cNvSpPr>
            <a:spLocks noChangeArrowheads="1"/>
          </p:cNvSpPr>
          <p:nvPr/>
        </p:nvSpPr>
        <p:spPr bwMode="auto">
          <a:xfrm>
            <a:off x="3998913" y="3448050"/>
            <a:ext cx="239712" cy="233363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5617" name="Oval 21"/>
          <p:cNvSpPr>
            <a:spLocks noChangeArrowheads="1"/>
          </p:cNvSpPr>
          <p:nvPr/>
        </p:nvSpPr>
        <p:spPr bwMode="auto">
          <a:xfrm>
            <a:off x="3998913" y="3725863"/>
            <a:ext cx="239712" cy="233362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5618" name="Oval 22"/>
          <p:cNvSpPr>
            <a:spLocks noChangeArrowheads="1"/>
          </p:cNvSpPr>
          <p:nvPr/>
        </p:nvSpPr>
        <p:spPr bwMode="auto">
          <a:xfrm>
            <a:off x="3998913" y="4003675"/>
            <a:ext cx="239712" cy="233363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5619" name="Oval 23" descr="30%"/>
          <p:cNvSpPr>
            <a:spLocks noChangeArrowheads="1"/>
          </p:cNvSpPr>
          <p:nvPr/>
        </p:nvSpPr>
        <p:spPr bwMode="auto">
          <a:xfrm>
            <a:off x="3998913" y="4283075"/>
            <a:ext cx="239712" cy="233363"/>
          </a:xfrm>
          <a:prstGeom prst="ellipse">
            <a:avLst/>
          </a:prstGeom>
          <a:pattFill prst="pct30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5620" name="Oval 24"/>
          <p:cNvSpPr>
            <a:spLocks noChangeArrowheads="1"/>
          </p:cNvSpPr>
          <p:nvPr/>
        </p:nvSpPr>
        <p:spPr bwMode="auto">
          <a:xfrm>
            <a:off x="4298950" y="2892425"/>
            <a:ext cx="239713" cy="233363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5621" name="Oval 25"/>
          <p:cNvSpPr>
            <a:spLocks noChangeArrowheads="1"/>
          </p:cNvSpPr>
          <p:nvPr/>
        </p:nvSpPr>
        <p:spPr bwMode="auto">
          <a:xfrm>
            <a:off x="4298950" y="3168650"/>
            <a:ext cx="239713" cy="233363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5622" name="Oval 26"/>
          <p:cNvSpPr>
            <a:spLocks noChangeArrowheads="1"/>
          </p:cNvSpPr>
          <p:nvPr/>
        </p:nvSpPr>
        <p:spPr bwMode="auto">
          <a:xfrm>
            <a:off x="4298950" y="3448050"/>
            <a:ext cx="239713" cy="233363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5623" name="Oval 27"/>
          <p:cNvSpPr>
            <a:spLocks noChangeArrowheads="1"/>
          </p:cNvSpPr>
          <p:nvPr/>
        </p:nvSpPr>
        <p:spPr bwMode="auto">
          <a:xfrm>
            <a:off x="4298950" y="3725863"/>
            <a:ext cx="239713" cy="233362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5624" name="Oval 28"/>
          <p:cNvSpPr>
            <a:spLocks noChangeArrowheads="1"/>
          </p:cNvSpPr>
          <p:nvPr/>
        </p:nvSpPr>
        <p:spPr bwMode="auto">
          <a:xfrm>
            <a:off x="4298950" y="4003675"/>
            <a:ext cx="239713" cy="233363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5625" name="Oval 29" descr="30%"/>
          <p:cNvSpPr>
            <a:spLocks noChangeArrowheads="1"/>
          </p:cNvSpPr>
          <p:nvPr/>
        </p:nvSpPr>
        <p:spPr bwMode="auto">
          <a:xfrm>
            <a:off x="4298950" y="4283075"/>
            <a:ext cx="239713" cy="233363"/>
          </a:xfrm>
          <a:prstGeom prst="ellipse">
            <a:avLst/>
          </a:prstGeom>
          <a:pattFill prst="pct30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5626" name="Oval 30"/>
          <p:cNvSpPr>
            <a:spLocks noChangeArrowheads="1"/>
          </p:cNvSpPr>
          <p:nvPr/>
        </p:nvSpPr>
        <p:spPr bwMode="auto">
          <a:xfrm>
            <a:off x="4597400" y="2892425"/>
            <a:ext cx="239713" cy="233363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5627" name="Oval 31"/>
          <p:cNvSpPr>
            <a:spLocks noChangeArrowheads="1"/>
          </p:cNvSpPr>
          <p:nvPr/>
        </p:nvSpPr>
        <p:spPr bwMode="auto">
          <a:xfrm>
            <a:off x="4597400" y="3168650"/>
            <a:ext cx="239713" cy="233363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5628" name="Oval 32"/>
          <p:cNvSpPr>
            <a:spLocks noChangeArrowheads="1"/>
          </p:cNvSpPr>
          <p:nvPr/>
        </p:nvSpPr>
        <p:spPr bwMode="auto">
          <a:xfrm>
            <a:off x="4597400" y="3448050"/>
            <a:ext cx="239713" cy="233363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5629" name="Oval 33"/>
          <p:cNvSpPr>
            <a:spLocks noChangeArrowheads="1"/>
          </p:cNvSpPr>
          <p:nvPr/>
        </p:nvSpPr>
        <p:spPr bwMode="auto">
          <a:xfrm>
            <a:off x="4597400" y="3725863"/>
            <a:ext cx="239713" cy="233362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5630" name="Oval 34" descr="30%"/>
          <p:cNvSpPr>
            <a:spLocks noChangeArrowheads="1"/>
          </p:cNvSpPr>
          <p:nvPr/>
        </p:nvSpPr>
        <p:spPr bwMode="auto">
          <a:xfrm>
            <a:off x="4597400" y="4003675"/>
            <a:ext cx="239713" cy="233363"/>
          </a:xfrm>
          <a:prstGeom prst="ellipse">
            <a:avLst/>
          </a:prstGeom>
          <a:pattFill prst="pct30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5631" name="Oval 35"/>
          <p:cNvSpPr>
            <a:spLocks noChangeArrowheads="1"/>
          </p:cNvSpPr>
          <p:nvPr/>
        </p:nvSpPr>
        <p:spPr bwMode="auto">
          <a:xfrm>
            <a:off x="4597400" y="4283075"/>
            <a:ext cx="239713" cy="233363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5632" name="Oval 36"/>
          <p:cNvSpPr>
            <a:spLocks noChangeArrowheads="1"/>
          </p:cNvSpPr>
          <p:nvPr/>
        </p:nvSpPr>
        <p:spPr bwMode="auto">
          <a:xfrm>
            <a:off x="4897438" y="2892425"/>
            <a:ext cx="239712" cy="233363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5633" name="Oval 37"/>
          <p:cNvSpPr>
            <a:spLocks noChangeArrowheads="1"/>
          </p:cNvSpPr>
          <p:nvPr/>
        </p:nvSpPr>
        <p:spPr bwMode="auto">
          <a:xfrm>
            <a:off x="4897438" y="3168650"/>
            <a:ext cx="239712" cy="233363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5634" name="Oval 38"/>
          <p:cNvSpPr>
            <a:spLocks noChangeArrowheads="1"/>
          </p:cNvSpPr>
          <p:nvPr/>
        </p:nvSpPr>
        <p:spPr bwMode="auto">
          <a:xfrm>
            <a:off x="4897438" y="3448050"/>
            <a:ext cx="239712" cy="233363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5635" name="Oval 39"/>
          <p:cNvSpPr>
            <a:spLocks noChangeArrowheads="1"/>
          </p:cNvSpPr>
          <p:nvPr/>
        </p:nvSpPr>
        <p:spPr bwMode="auto">
          <a:xfrm>
            <a:off x="4897438" y="3725863"/>
            <a:ext cx="239712" cy="233362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5636" name="Oval 40"/>
          <p:cNvSpPr>
            <a:spLocks noChangeArrowheads="1"/>
          </p:cNvSpPr>
          <p:nvPr/>
        </p:nvSpPr>
        <p:spPr bwMode="auto">
          <a:xfrm>
            <a:off x="4897438" y="4003675"/>
            <a:ext cx="239712" cy="233363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5637" name="Oval 41" descr="30%"/>
          <p:cNvSpPr>
            <a:spLocks noChangeArrowheads="1"/>
          </p:cNvSpPr>
          <p:nvPr/>
        </p:nvSpPr>
        <p:spPr bwMode="auto">
          <a:xfrm>
            <a:off x="4897438" y="4283075"/>
            <a:ext cx="239712" cy="233363"/>
          </a:xfrm>
          <a:prstGeom prst="ellipse">
            <a:avLst/>
          </a:prstGeom>
          <a:pattFill prst="pct30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5638" name="Oval 42"/>
          <p:cNvSpPr>
            <a:spLocks noChangeArrowheads="1"/>
          </p:cNvSpPr>
          <p:nvPr/>
        </p:nvSpPr>
        <p:spPr bwMode="auto">
          <a:xfrm>
            <a:off x="5197475" y="2887663"/>
            <a:ext cx="239713" cy="233362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5639" name="Oval 43"/>
          <p:cNvSpPr>
            <a:spLocks noChangeArrowheads="1"/>
          </p:cNvSpPr>
          <p:nvPr/>
        </p:nvSpPr>
        <p:spPr bwMode="auto">
          <a:xfrm>
            <a:off x="5197475" y="3168650"/>
            <a:ext cx="239713" cy="233363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5640" name="Oval 44"/>
          <p:cNvSpPr>
            <a:spLocks noChangeArrowheads="1"/>
          </p:cNvSpPr>
          <p:nvPr/>
        </p:nvSpPr>
        <p:spPr bwMode="auto">
          <a:xfrm>
            <a:off x="5197475" y="3448050"/>
            <a:ext cx="239713" cy="233363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5641" name="Oval 45"/>
          <p:cNvSpPr>
            <a:spLocks noChangeArrowheads="1"/>
          </p:cNvSpPr>
          <p:nvPr/>
        </p:nvSpPr>
        <p:spPr bwMode="auto">
          <a:xfrm>
            <a:off x="5197475" y="3725863"/>
            <a:ext cx="239713" cy="233362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5642" name="Oval 46"/>
          <p:cNvSpPr>
            <a:spLocks noChangeArrowheads="1"/>
          </p:cNvSpPr>
          <p:nvPr/>
        </p:nvSpPr>
        <p:spPr bwMode="auto">
          <a:xfrm>
            <a:off x="5197475" y="4003675"/>
            <a:ext cx="239713" cy="233363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5643" name="Oval 47"/>
          <p:cNvSpPr>
            <a:spLocks noChangeArrowheads="1"/>
          </p:cNvSpPr>
          <p:nvPr/>
        </p:nvSpPr>
        <p:spPr bwMode="auto">
          <a:xfrm>
            <a:off x="5197475" y="4283075"/>
            <a:ext cx="239713" cy="233363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5644" name="Rectangle 48"/>
          <p:cNvSpPr>
            <a:spLocks noChangeArrowheads="1"/>
          </p:cNvSpPr>
          <p:nvPr/>
        </p:nvSpPr>
        <p:spPr bwMode="auto">
          <a:xfrm>
            <a:off x="3352800" y="2827338"/>
            <a:ext cx="2133600" cy="1744662"/>
          </a:xfrm>
          <a:prstGeom prst="rect">
            <a:avLst/>
          </a:prstGeom>
          <a:noFill/>
          <a:ln w="28575">
            <a:solidFill>
              <a:srgbClr val="008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5645" name="Rectangle 49"/>
          <p:cNvSpPr>
            <a:spLocks noChangeArrowheads="1"/>
          </p:cNvSpPr>
          <p:nvPr/>
        </p:nvSpPr>
        <p:spPr bwMode="auto">
          <a:xfrm>
            <a:off x="580564" y="433388"/>
            <a:ext cx="7889212" cy="4801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6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MS PGothic" pitchFamily="34" charset="-128"/>
                <a:cs typeface="+mn-cs"/>
              </a:rPr>
              <a:t>Strategic thinking </a:t>
            </a:r>
            <a:r>
              <a:rPr kumimoji="0" lang="en-US" sz="4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MS PGothic" pitchFamily="34" charset="-128"/>
                <a:cs typeface="+mn-cs"/>
              </a:rPr>
              <a:t> </a:t>
            </a:r>
            <a:r>
              <a:rPr kumimoji="0" lang="en-US" sz="4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mbria" panose="02040503050406030204" pitchFamily="18" charset="0"/>
                <a:ea typeface="MS PGothic" pitchFamily="34" charset="-128"/>
                <a:cs typeface="+mn-cs"/>
              </a:rPr>
              <a:t>!=</a:t>
            </a:r>
            <a:r>
              <a:rPr kumimoji="0" lang="en-US" sz="4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MS PGothic" pitchFamily="34" charset="-128"/>
                <a:cs typeface="+mn-cs"/>
              </a:rPr>
              <a:t>  intelligence</a:t>
            </a:r>
            <a:endParaRPr kumimoji="0" lang="en-US" sz="4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mbria" panose="02040503050406030204" pitchFamily="18" charset="0"/>
              <a:ea typeface="MS PGothic" pitchFamily="34" charset="-128"/>
              <a:cs typeface="+mn-cs"/>
            </a:endParaRPr>
          </a:p>
        </p:txBody>
      </p:sp>
      <p:sp>
        <p:nvSpPr>
          <p:cNvPr id="25646" name="Text Box 51"/>
          <p:cNvSpPr txBox="1">
            <a:spLocks noChangeArrowheads="1"/>
          </p:cNvSpPr>
          <p:nvPr/>
        </p:nvSpPr>
        <p:spPr bwMode="auto">
          <a:xfrm>
            <a:off x="6292850" y="2747963"/>
            <a:ext cx="1752600" cy="476250"/>
          </a:xfrm>
          <a:prstGeom prst="rect">
            <a:avLst/>
          </a:prstGeom>
          <a:solidFill>
            <a:srgbClr val="FFEAD5"/>
          </a:solidFill>
          <a:ln>
            <a:noFill/>
          </a:ln>
          <a:extLst/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MS PGothic" pitchFamily="34" charset="-128"/>
                <a:cs typeface="+mn-cs"/>
              </a:rPr>
              <a:t>humans</a:t>
            </a:r>
          </a:p>
        </p:txBody>
      </p:sp>
      <p:sp>
        <p:nvSpPr>
          <p:cNvPr id="25647" name="Text Box 52"/>
          <p:cNvSpPr txBox="1">
            <a:spLocks noChangeArrowheads="1"/>
          </p:cNvSpPr>
          <p:nvPr/>
        </p:nvSpPr>
        <p:spPr bwMode="auto">
          <a:xfrm>
            <a:off x="849313" y="2763838"/>
            <a:ext cx="1752600" cy="476250"/>
          </a:xfrm>
          <a:prstGeom prst="rect">
            <a:avLst/>
          </a:prstGeom>
          <a:solidFill>
            <a:srgbClr val="FFEAD5"/>
          </a:solidFill>
          <a:ln>
            <a:noFill/>
          </a:ln>
          <a:extLst/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MS PGothic" pitchFamily="34" charset="-128"/>
                <a:cs typeface="+mn-cs"/>
              </a:rPr>
              <a:t>computers </a:t>
            </a:r>
          </a:p>
        </p:txBody>
      </p:sp>
      <p:sp>
        <p:nvSpPr>
          <p:cNvPr id="25648" name="Text Box 53"/>
          <p:cNvSpPr txBox="1">
            <a:spLocks noChangeArrowheads="1"/>
          </p:cNvSpPr>
          <p:nvPr/>
        </p:nvSpPr>
        <p:spPr bwMode="auto">
          <a:xfrm>
            <a:off x="6019800" y="3433763"/>
            <a:ext cx="2209800" cy="9159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itchFamily="34" charset="0"/>
                <a:ea typeface="MS PGothic" pitchFamily="34" charset="-128"/>
                <a:cs typeface="+mn-cs"/>
              </a:rPr>
              <a:t>good at evaluating the strength of a board for a player</a:t>
            </a:r>
          </a:p>
        </p:txBody>
      </p:sp>
      <p:sp>
        <p:nvSpPr>
          <p:cNvPr id="25649" name="Text Box 54"/>
          <p:cNvSpPr txBox="1">
            <a:spLocks noChangeArrowheads="1"/>
          </p:cNvSpPr>
          <p:nvPr/>
        </p:nvSpPr>
        <p:spPr bwMode="auto">
          <a:xfrm>
            <a:off x="457200" y="3449638"/>
            <a:ext cx="2438400" cy="9159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itchFamily="34" charset="0"/>
                <a:ea typeface="MS PGothic" pitchFamily="34" charset="-128"/>
                <a:cs typeface="+mn-cs"/>
              </a:rPr>
              <a:t>good at looking to find winning combinations of moves</a:t>
            </a:r>
          </a:p>
        </p:txBody>
      </p:sp>
      <p:sp>
        <p:nvSpPr>
          <p:cNvPr id="25650" name="Text Box 55"/>
          <p:cNvSpPr txBox="1">
            <a:spLocks noChangeArrowheads="1"/>
          </p:cNvSpPr>
          <p:nvPr/>
        </p:nvSpPr>
        <p:spPr bwMode="auto">
          <a:xfrm>
            <a:off x="3048000" y="5883275"/>
            <a:ext cx="5772150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MS PGothic" pitchFamily="34" charset="-128"/>
                <a:cs typeface="+mn-cs"/>
              </a:rPr>
              <a:t>… humans and computers have different relative strengths in these games.</a:t>
            </a:r>
          </a:p>
        </p:txBody>
      </p:sp>
    </p:spTree>
    <p:extLst>
      <p:ext uri="{BB962C8B-B14F-4D97-AF65-F5344CB8AC3E}">
        <p14:creationId xmlns:p14="http://schemas.microsoft.com/office/powerpoint/2010/main" val="199883256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ounded Rectangle 1"/>
          <p:cNvSpPr/>
          <p:nvPr/>
        </p:nvSpPr>
        <p:spPr bwMode="auto">
          <a:xfrm>
            <a:off x="762000" y="2736850"/>
            <a:ext cx="5715000" cy="994569"/>
          </a:xfrm>
          <a:prstGeom prst="roundRect">
            <a:avLst/>
          </a:prstGeom>
          <a:solidFill>
            <a:srgbClr val="CCECFF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pitchFamily="1" charset="-128"/>
              <a:cs typeface="+mn-cs"/>
            </a:endParaRPr>
          </a:p>
        </p:txBody>
      </p:sp>
      <p:sp>
        <p:nvSpPr>
          <p:cNvPr id="26626" name="Text Box 5"/>
          <p:cNvSpPr txBox="1">
            <a:spLocks noChangeArrowheads="1"/>
          </p:cNvSpPr>
          <p:nvPr/>
        </p:nvSpPr>
        <p:spPr bwMode="auto">
          <a:xfrm>
            <a:off x="412578" y="216077"/>
            <a:ext cx="7620000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MS PGothic" pitchFamily="34" charset="-128"/>
                <a:cs typeface="+mn-cs"/>
              </a:rPr>
              <a:t>Humans play via "</a:t>
            </a:r>
            <a:r>
              <a:rPr kumimoji="0" lang="en-US" sz="40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MS PGothic" pitchFamily="34" charset="-128"/>
                <a:cs typeface="+mn-cs"/>
              </a:rPr>
              <a:t>look-up table"</a:t>
            </a:r>
            <a:endParaRPr kumimoji="0" lang="en-US" sz="4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mbria" panose="02040503050406030204" pitchFamily="18" charset="0"/>
              <a:ea typeface="MS PGothic" pitchFamily="34" charset="-128"/>
              <a:cs typeface="+mn-cs"/>
            </a:endParaRPr>
          </a:p>
        </p:txBody>
      </p:sp>
      <p:sp>
        <p:nvSpPr>
          <p:cNvPr id="26627" name="Text Box 6"/>
          <p:cNvSpPr txBox="1">
            <a:spLocks noChangeArrowheads="1"/>
          </p:cNvSpPr>
          <p:nvPr/>
        </p:nvSpPr>
        <p:spPr bwMode="auto">
          <a:xfrm>
            <a:off x="940158" y="2935465"/>
            <a:ext cx="5410200" cy="663575"/>
          </a:xfrm>
          <a:prstGeom prst="rect">
            <a:avLst/>
          </a:prstGeom>
          <a:solidFill>
            <a:srgbClr val="CCECFF"/>
          </a:solidFill>
          <a:ln>
            <a:noFill/>
          </a:ln>
          <a:extLst/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6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MS PGothic" pitchFamily="34" charset="-128"/>
                <a:cs typeface="+mn-cs"/>
              </a:rPr>
              <a:t> - experts could reconstruct these perfectly</a:t>
            </a:r>
          </a:p>
          <a:p>
            <a:pPr marL="0" marR="0" lvl="0" indent="0" algn="l" defTabSz="914400" rtl="0" eaLnBrk="0" fontAlgn="base" latinLnBrk="0" hangingPunct="0">
              <a:lnSpc>
                <a:spcPct val="6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MS PGothic" pitchFamily="34" charset="-128"/>
                <a:cs typeface="+mn-cs"/>
              </a:rPr>
              <a:t> - novice players did far worse…</a:t>
            </a:r>
          </a:p>
        </p:txBody>
      </p:sp>
      <p:sp>
        <p:nvSpPr>
          <p:cNvPr id="26628" name="Oval 9"/>
          <p:cNvSpPr>
            <a:spLocks noChangeArrowheads="1"/>
          </p:cNvSpPr>
          <p:nvPr/>
        </p:nvSpPr>
        <p:spPr bwMode="auto">
          <a:xfrm>
            <a:off x="6829425" y="2503488"/>
            <a:ext cx="239713" cy="233362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6629" name="Oval 10"/>
          <p:cNvSpPr>
            <a:spLocks noChangeArrowheads="1"/>
          </p:cNvSpPr>
          <p:nvPr/>
        </p:nvSpPr>
        <p:spPr bwMode="auto">
          <a:xfrm>
            <a:off x="6829425" y="2779713"/>
            <a:ext cx="239713" cy="233362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6630" name="Oval 11"/>
          <p:cNvSpPr>
            <a:spLocks noChangeArrowheads="1"/>
          </p:cNvSpPr>
          <p:nvPr/>
        </p:nvSpPr>
        <p:spPr bwMode="auto">
          <a:xfrm>
            <a:off x="6829425" y="3059113"/>
            <a:ext cx="239713" cy="233362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6631" name="Oval 12"/>
          <p:cNvSpPr>
            <a:spLocks noChangeArrowheads="1"/>
          </p:cNvSpPr>
          <p:nvPr/>
        </p:nvSpPr>
        <p:spPr bwMode="auto">
          <a:xfrm>
            <a:off x="6829425" y="3336925"/>
            <a:ext cx="239713" cy="233363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6632" name="Oval 13"/>
          <p:cNvSpPr>
            <a:spLocks noChangeArrowheads="1"/>
          </p:cNvSpPr>
          <p:nvPr/>
        </p:nvSpPr>
        <p:spPr bwMode="auto">
          <a:xfrm>
            <a:off x="6829425" y="3614738"/>
            <a:ext cx="239713" cy="233362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6633" name="Oval 14"/>
          <p:cNvSpPr>
            <a:spLocks noChangeArrowheads="1"/>
          </p:cNvSpPr>
          <p:nvPr/>
        </p:nvSpPr>
        <p:spPr bwMode="auto">
          <a:xfrm>
            <a:off x="6829425" y="3894138"/>
            <a:ext cx="239713" cy="233362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6634" name="Oval 15"/>
          <p:cNvSpPr>
            <a:spLocks noChangeArrowheads="1"/>
          </p:cNvSpPr>
          <p:nvPr/>
        </p:nvSpPr>
        <p:spPr bwMode="auto">
          <a:xfrm>
            <a:off x="7127875" y="2503488"/>
            <a:ext cx="239713" cy="233362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6635" name="Oval 16"/>
          <p:cNvSpPr>
            <a:spLocks noChangeArrowheads="1"/>
          </p:cNvSpPr>
          <p:nvPr/>
        </p:nvSpPr>
        <p:spPr bwMode="auto">
          <a:xfrm>
            <a:off x="7127875" y="2779713"/>
            <a:ext cx="239713" cy="233362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6636" name="Oval 17"/>
          <p:cNvSpPr>
            <a:spLocks noChangeArrowheads="1"/>
          </p:cNvSpPr>
          <p:nvPr/>
        </p:nvSpPr>
        <p:spPr bwMode="auto">
          <a:xfrm>
            <a:off x="7127875" y="3059113"/>
            <a:ext cx="239713" cy="233362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6637" name="Oval 18"/>
          <p:cNvSpPr>
            <a:spLocks noChangeArrowheads="1"/>
          </p:cNvSpPr>
          <p:nvPr/>
        </p:nvSpPr>
        <p:spPr bwMode="auto">
          <a:xfrm>
            <a:off x="7127875" y="3336925"/>
            <a:ext cx="239713" cy="233363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6638" name="Oval 19"/>
          <p:cNvSpPr>
            <a:spLocks noChangeArrowheads="1"/>
          </p:cNvSpPr>
          <p:nvPr/>
        </p:nvSpPr>
        <p:spPr bwMode="auto">
          <a:xfrm>
            <a:off x="7127875" y="3614738"/>
            <a:ext cx="239713" cy="233362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6639" name="Oval 20" descr="30%"/>
          <p:cNvSpPr>
            <a:spLocks noChangeArrowheads="1"/>
          </p:cNvSpPr>
          <p:nvPr/>
        </p:nvSpPr>
        <p:spPr bwMode="auto">
          <a:xfrm>
            <a:off x="7127875" y="3894138"/>
            <a:ext cx="239713" cy="233362"/>
          </a:xfrm>
          <a:prstGeom prst="ellipse">
            <a:avLst/>
          </a:prstGeom>
          <a:pattFill prst="pct30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6640" name="Oval 21"/>
          <p:cNvSpPr>
            <a:spLocks noChangeArrowheads="1"/>
          </p:cNvSpPr>
          <p:nvPr/>
        </p:nvSpPr>
        <p:spPr bwMode="auto">
          <a:xfrm>
            <a:off x="7427913" y="2503488"/>
            <a:ext cx="239712" cy="233362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6641" name="Oval 22"/>
          <p:cNvSpPr>
            <a:spLocks noChangeArrowheads="1"/>
          </p:cNvSpPr>
          <p:nvPr/>
        </p:nvSpPr>
        <p:spPr bwMode="auto">
          <a:xfrm>
            <a:off x="7427913" y="2779713"/>
            <a:ext cx="239712" cy="233362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6642" name="Oval 23"/>
          <p:cNvSpPr>
            <a:spLocks noChangeArrowheads="1"/>
          </p:cNvSpPr>
          <p:nvPr/>
        </p:nvSpPr>
        <p:spPr bwMode="auto">
          <a:xfrm>
            <a:off x="7427913" y="3059113"/>
            <a:ext cx="239712" cy="233362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6643" name="Oval 24"/>
          <p:cNvSpPr>
            <a:spLocks noChangeArrowheads="1"/>
          </p:cNvSpPr>
          <p:nvPr/>
        </p:nvSpPr>
        <p:spPr bwMode="auto">
          <a:xfrm>
            <a:off x="7427913" y="3336925"/>
            <a:ext cx="239712" cy="233363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6644" name="Oval 25"/>
          <p:cNvSpPr>
            <a:spLocks noChangeArrowheads="1"/>
          </p:cNvSpPr>
          <p:nvPr/>
        </p:nvSpPr>
        <p:spPr bwMode="auto">
          <a:xfrm>
            <a:off x="7427913" y="3614738"/>
            <a:ext cx="239712" cy="233362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6645" name="Oval 26" descr="30%"/>
          <p:cNvSpPr>
            <a:spLocks noChangeArrowheads="1"/>
          </p:cNvSpPr>
          <p:nvPr/>
        </p:nvSpPr>
        <p:spPr bwMode="auto">
          <a:xfrm>
            <a:off x="7427913" y="3894138"/>
            <a:ext cx="239712" cy="233362"/>
          </a:xfrm>
          <a:prstGeom prst="ellipse">
            <a:avLst/>
          </a:prstGeom>
          <a:pattFill prst="pct30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6646" name="Oval 27"/>
          <p:cNvSpPr>
            <a:spLocks noChangeArrowheads="1"/>
          </p:cNvSpPr>
          <p:nvPr/>
        </p:nvSpPr>
        <p:spPr bwMode="auto">
          <a:xfrm>
            <a:off x="7727950" y="2503488"/>
            <a:ext cx="239713" cy="233362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6647" name="Oval 28"/>
          <p:cNvSpPr>
            <a:spLocks noChangeArrowheads="1"/>
          </p:cNvSpPr>
          <p:nvPr/>
        </p:nvSpPr>
        <p:spPr bwMode="auto">
          <a:xfrm>
            <a:off x="7727950" y="2779713"/>
            <a:ext cx="239713" cy="233362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6648" name="Oval 29"/>
          <p:cNvSpPr>
            <a:spLocks noChangeArrowheads="1"/>
          </p:cNvSpPr>
          <p:nvPr/>
        </p:nvSpPr>
        <p:spPr bwMode="auto">
          <a:xfrm>
            <a:off x="7727950" y="3059113"/>
            <a:ext cx="239713" cy="233362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6649" name="Oval 30"/>
          <p:cNvSpPr>
            <a:spLocks noChangeArrowheads="1"/>
          </p:cNvSpPr>
          <p:nvPr/>
        </p:nvSpPr>
        <p:spPr bwMode="auto">
          <a:xfrm>
            <a:off x="7727950" y="3336925"/>
            <a:ext cx="239713" cy="233363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6650" name="Oval 31"/>
          <p:cNvSpPr>
            <a:spLocks noChangeArrowheads="1"/>
          </p:cNvSpPr>
          <p:nvPr/>
        </p:nvSpPr>
        <p:spPr bwMode="auto">
          <a:xfrm>
            <a:off x="7727950" y="3614738"/>
            <a:ext cx="239713" cy="233362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6651" name="Oval 32" descr="30%"/>
          <p:cNvSpPr>
            <a:spLocks noChangeArrowheads="1"/>
          </p:cNvSpPr>
          <p:nvPr/>
        </p:nvSpPr>
        <p:spPr bwMode="auto">
          <a:xfrm>
            <a:off x="7727950" y="3894138"/>
            <a:ext cx="239713" cy="233362"/>
          </a:xfrm>
          <a:prstGeom prst="ellipse">
            <a:avLst/>
          </a:prstGeom>
          <a:pattFill prst="pct30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6652" name="Oval 33"/>
          <p:cNvSpPr>
            <a:spLocks noChangeArrowheads="1"/>
          </p:cNvSpPr>
          <p:nvPr/>
        </p:nvSpPr>
        <p:spPr bwMode="auto">
          <a:xfrm>
            <a:off x="8026400" y="2503488"/>
            <a:ext cx="239713" cy="233362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6653" name="Oval 34"/>
          <p:cNvSpPr>
            <a:spLocks noChangeArrowheads="1"/>
          </p:cNvSpPr>
          <p:nvPr/>
        </p:nvSpPr>
        <p:spPr bwMode="auto">
          <a:xfrm>
            <a:off x="8026400" y="2779713"/>
            <a:ext cx="239713" cy="233362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6654" name="Oval 35"/>
          <p:cNvSpPr>
            <a:spLocks noChangeArrowheads="1"/>
          </p:cNvSpPr>
          <p:nvPr/>
        </p:nvSpPr>
        <p:spPr bwMode="auto">
          <a:xfrm>
            <a:off x="8026400" y="3059113"/>
            <a:ext cx="239713" cy="233362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6655" name="Oval 36"/>
          <p:cNvSpPr>
            <a:spLocks noChangeArrowheads="1"/>
          </p:cNvSpPr>
          <p:nvPr/>
        </p:nvSpPr>
        <p:spPr bwMode="auto">
          <a:xfrm>
            <a:off x="8026400" y="3336925"/>
            <a:ext cx="239713" cy="233363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6656" name="Oval 37" descr="30%"/>
          <p:cNvSpPr>
            <a:spLocks noChangeArrowheads="1"/>
          </p:cNvSpPr>
          <p:nvPr/>
        </p:nvSpPr>
        <p:spPr bwMode="auto">
          <a:xfrm>
            <a:off x="8026400" y="3614738"/>
            <a:ext cx="239713" cy="233362"/>
          </a:xfrm>
          <a:prstGeom prst="ellipse">
            <a:avLst/>
          </a:prstGeom>
          <a:pattFill prst="pct30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6657" name="Oval 38"/>
          <p:cNvSpPr>
            <a:spLocks noChangeArrowheads="1"/>
          </p:cNvSpPr>
          <p:nvPr/>
        </p:nvSpPr>
        <p:spPr bwMode="auto">
          <a:xfrm>
            <a:off x="8026400" y="3894138"/>
            <a:ext cx="239713" cy="233362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6658" name="Oval 39"/>
          <p:cNvSpPr>
            <a:spLocks noChangeArrowheads="1"/>
          </p:cNvSpPr>
          <p:nvPr/>
        </p:nvSpPr>
        <p:spPr bwMode="auto">
          <a:xfrm>
            <a:off x="8326438" y="2503488"/>
            <a:ext cx="239712" cy="233362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6659" name="Oval 40"/>
          <p:cNvSpPr>
            <a:spLocks noChangeArrowheads="1"/>
          </p:cNvSpPr>
          <p:nvPr/>
        </p:nvSpPr>
        <p:spPr bwMode="auto">
          <a:xfrm>
            <a:off x="8326438" y="2779713"/>
            <a:ext cx="239712" cy="233362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6660" name="Oval 41"/>
          <p:cNvSpPr>
            <a:spLocks noChangeArrowheads="1"/>
          </p:cNvSpPr>
          <p:nvPr/>
        </p:nvSpPr>
        <p:spPr bwMode="auto">
          <a:xfrm>
            <a:off x="8326438" y="3059113"/>
            <a:ext cx="239712" cy="233362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6661" name="Oval 42"/>
          <p:cNvSpPr>
            <a:spLocks noChangeArrowheads="1"/>
          </p:cNvSpPr>
          <p:nvPr/>
        </p:nvSpPr>
        <p:spPr bwMode="auto">
          <a:xfrm>
            <a:off x="8326438" y="3336925"/>
            <a:ext cx="239712" cy="233363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6662" name="Oval 43"/>
          <p:cNvSpPr>
            <a:spLocks noChangeArrowheads="1"/>
          </p:cNvSpPr>
          <p:nvPr/>
        </p:nvSpPr>
        <p:spPr bwMode="auto">
          <a:xfrm>
            <a:off x="8326438" y="3614738"/>
            <a:ext cx="239712" cy="233362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6663" name="Oval 44" descr="30%"/>
          <p:cNvSpPr>
            <a:spLocks noChangeArrowheads="1"/>
          </p:cNvSpPr>
          <p:nvPr/>
        </p:nvSpPr>
        <p:spPr bwMode="auto">
          <a:xfrm>
            <a:off x="8326438" y="3894138"/>
            <a:ext cx="239712" cy="233362"/>
          </a:xfrm>
          <a:prstGeom prst="ellipse">
            <a:avLst/>
          </a:prstGeom>
          <a:pattFill prst="pct30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6664" name="Oval 45"/>
          <p:cNvSpPr>
            <a:spLocks noChangeArrowheads="1"/>
          </p:cNvSpPr>
          <p:nvPr/>
        </p:nvSpPr>
        <p:spPr bwMode="auto">
          <a:xfrm>
            <a:off x="8626475" y="2503488"/>
            <a:ext cx="239713" cy="233362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6665" name="Oval 46"/>
          <p:cNvSpPr>
            <a:spLocks noChangeArrowheads="1"/>
          </p:cNvSpPr>
          <p:nvPr/>
        </p:nvSpPr>
        <p:spPr bwMode="auto">
          <a:xfrm>
            <a:off x="8626475" y="2779713"/>
            <a:ext cx="239713" cy="233362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6666" name="Oval 47"/>
          <p:cNvSpPr>
            <a:spLocks noChangeArrowheads="1"/>
          </p:cNvSpPr>
          <p:nvPr/>
        </p:nvSpPr>
        <p:spPr bwMode="auto">
          <a:xfrm>
            <a:off x="8626475" y="3059113"/>
            <a:ext cx="239713" cy="233362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6667" name="Oval 48"/>
          <p:cNvSpPr>
            <a:spLocks noChangeArrowheads="1"/>
          </p:cNvSpPr>
          <p:nvPr/>
        </p:nvSpPr>
        <p:spPr bwMode="auto">
          <a:xfrm>
            <a:off x="8626475" y="3336925"/>
            <a:ext cx="239713" cy="233363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6668" name="Oval 49"/>
          <p:cNvSpPr>
            <a:spLocks noChangeArrowheads="1"/>
          </p:cNvSpPr>
          <p:nvPr/>
        </p:nvSpPr>
        <p:spPr bwMode="auto">
          <a:xfrm>
            <a:off x="8626475" y="3614738"/>
            <a:ext cx="239713" cy="233362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6669" name="Oval 50"/>
          <p:cNvSpPr>
            <a:spLocks noChangeArrowheads="1"/>
          </p:cNvSpPr>
          <p:nvPr/>
        </p:nvSpPr>
        <p:spPr bwMode="auto">
          <a:xfrm>
            <a:off x="8626475" y="3894138"/>
            <a:ext cx="239713" cy="233362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6670" name="Rectangle 51"/>
          <p:cNvSpPr>
            <a:spLocks noChangeArrowheads="1"/>
          </p:cNvSpPr>
          <p:nvPr/>
        </p:nvSpPr>
        <p:spPr bwMode="auto">
          <a:xfrm>
            <a:off x="6781800" y="2438400"/>
            <a:ext cx="2133600" cy="1744663"/>
          </a:xfrm>
          <a:prstGeom prst="rect">
            <a:avLst/>
          </a:prstGeom>
          <a:noFill/>
          <a:ln w="28575">
            <a:solidFill>
              <a:srgbClr val="008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6671" name="Text Box 96"/>
          <p:cNvSpPr txBox="1">
            <a:spLocks noChangeArrowheads="1"/>
          </p:cNvSpPr>
          <p:nvPr/>
        </p:nvSpPr>
        <p:spPr bwMode="auto">
          <a:xfrm>
            <a:off x="609601" y="1295400"/>
            <a:ext cx="7716838" cy="12003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itchFamily="34" charset="0"/>
                <a:ea typeface="MS PGothic" pitchFamily="34" charset="-128"/>
                <a:cs typeface="+mn-cs"/>
              </a:rPr>
              <a:t>A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itchFamily="34" charset="0"/>
                <a:ea typeface="MS PGothic" pitchFamily="34" charset="-128"/>
                <a:cs typeface="+mn-cs"/>
              </a:rPr>
              <a:t>. 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itchFamily="34" charset="0"/>
                <a:ea typeface="MS PGothic" pitchFamily="34" charset="-128"/>
                <a:cs typeface="+mn-cs"/>
              </a:rPr>
              <a:t>deGroot</a:t>
            </a:r>
            <a:r>
              <a:rPr lang="en-US" dirty="0" smtClean="0">
                <a:solidFill>
                  <a:srgbClr val="000000"/>
                </a:solidFill>
                <a:latin typeface="Calibri" pitchFamily="34" charset="0"/>
              </a:rPr>
              <a:t>, psychologist + chess player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itchFamily="34" charset="0"/>
                <a:ea typeface="MS PGothic" pitchFamily="34" charset="-128"/>
                <a:cs typeface="+mn-cs"/>
              </a:rPr>
              <a:t> ran experiments:</a:t>
            </a:r>
            <a:r>
              <a:rPr kumimoji="0" lang="en-US" sz="2400" b="0" i="0" u="none" strike="noStrike" kern="1200" cap="none" spc="0" normalizeH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itchFamily="34" charset="0"/>
                <a:ea typeface="MS PGothic" pitchFamily="34" charset="-128"/>
                <a:cs typeface="+mn-cs"/>
              </a:rPr>
              <a:t> </a:t>
            </a:r>
            <a:r>
              <a:rPr lang="en-US" dirty="0" smtClean="0">
                <a:solidFill>
                  <a:srgbClr val="0066CC"/>
                </a:solidFill>
                <a:latin typeface="Calibri" pitchFamily="34" charset="0"/>
              </a:rPr>
              <a:t>C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rgbClr val="0066CC"/>
                </a:solidFill>
                <a:effectLst/>
                <a:uLnTx/>
                <a:uFillTx/>
                <a:latin typeface="Calibri" pitchFamily="34" charset="0"/>
                <a:ea typeface="MS PGothic" pitchFamily="34" charset="-128"/>
                <a:cs typeface="+mn-cs"/>
              </a:rPr>
              <a:t>hess</a:t>
            </a:r>
            <a:r>
              <a:rPr lang="en-US" dirty="0" smtClean="0">
                <a:solidFill>
                  <a:srgbClr val="0066CC"/>
                </a:solidFill>
                <a:latin typeface="Calibri" pitchFamily="34" charset="0"/>
              </a:rPr>
              <a:t>-game 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66CC"/>
                </a:solidFill>
                <a:effectLst/>
                <a:uLnTx/>
                <a:uFillTx/>
                <a:latin typeface="Calibri" pitchFamily="34" charset="0"/>
                <a:ea typeface="MS PGothic" pitchFamily="34" charset="-128"/>
                <a:cs typeface="+mn-cs"/>
              </a:rPr>
              <a:t>positions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66CC"/>
                </a:solidFill>
                <a:effectLst/>
                <a:uLnTx/>
                <a:uFillTx/>
                <a:latin typeface="Calibri" pitchFamily="34" charset="0"/>
                <a:ea typeface="MS PGothic" pitchFamily="34" charset="-128"/>
                <a:cs typeface="+mn-cs"/>
              </a:rPr>
              <a:t>were shown to 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B04FF"/>
                </a:solidFill>
                <a:effectLst/>
                <a:uLnTx/>
                <a:uFillTx/>
                <a:latin typeface="Calibri" pitchFamily="34" charset="0"/>
                <a:ea typeface="MS PGothic" pitchFamily="34" charset="-128"/>
                <a:cs typeface="+mn-cs"/>
              </a:rPr>
              <a:t>chess novices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66CC"/>
                </a:solidFill>
                <a:effectLst/>
                <a:uLnTx/>
                <a:uFillTx/>
                <a:latin typeface="Calibri" pitchFamily="34" charset="0"/>
                <a:ea typeface="MS PGothic" pitchFamily="34" charset="-128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66CC"/>
                </a:solidFill>
                <a:effectLst/>
                <a:uLnTx/>
                <a:uFillTx/>
                <a:latin typeface="Calibri" pitchFamily="34" charset="0"/>
                <a:ea typeface="MS PGothic" pitchFamily="34" charset="-128"/>
                <a:cs typeface="+mn-cs"/>
              </a:rPr>
              <a:t>and 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B04FF"/>
                </a:solidFill>
                <a:effectLst/>
                <a:uLnTx/>
                <a:uFillTx/>
                <a:latin typeface="Calibri" pitchFamily="34" charset="0"/>
                <a:ea typeface="MS PGothic" pitchFamily="34" charset="-128"/>
                <a:cs typeface="+mn-cs"/>
              </a:rPr>
              <a:t>chess experts 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66CC"/>
                </a:solidFill>
                <a:effectLst/>
                <a:uLnTx/>
                <a:uFillTx/>
                <a:latin typeface="Calibri" pitchFamily="34" charset="0"/>
                <a:ea typeface="MS PGothic" pitchFamily="34" charset="-128"/>
                <a:cs typeface="+mn-cs"/>
              </a:rPr>
              <a:t>for a couple of seconds…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0066CC"/>
              </a:solidFill>
              <a:effectLst/>
              <a:uLnTx/>
              <a:uFillTx/>
              <a:latin typeface="Calibri" pitchFamily="34" charset="0"/>
              <a:ea typeface="MS PGothic" pitchFamily="34" charset="-128"/>
              <a:cs typeface="+mn-cs"/>
            </a:endParaRPr>
          </a:p>
        </p:txBody>
      </p:sp>
      <p:pic>
        <p:nvPicPr>
          <p:cNvPr id="1026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72275" y="4418894"/>
            <a:ext cx="2143125" cy="2143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72614125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ounded Rectangle 1"/>
          <p:cNvSpPr/>
          <p:nvPr/>
        </p:nvSpPr>
        <p:spPr bwMode="auto">
          <a:xfrm>
            <a:off x="762000" y="2736850"/>
            <a:ext cx="5715000" cy="994569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pitchFamily="1" charset="-128"/>
              <a:cs typeface="+mn-cs"/>
            </a:endParaRPr>
          </a:p>
        </p:txBody>
      </p:sp>
      <p:sp>
        <p:nvSpPr>
          <p:cNvPr id="26626" name="Text Box 5"/>
          <p:cNvSpPr txBox="1">
            <a:spLocks noChangeArrowheads="1"/>
          </p:cNvSpPr>
          <p:nvPr/>
        </p:nvSpPr>
        <p:spPr bwMode="auto">
          <a:xfrm>
            <a:off x="412578" y="216077"/>
            <a:ext cx="7620000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MS PGothic" pitchFamily="34" charset="-128"/>
                <a:cs typeface="+mn-cs"/>
              </a:rPr>
              <a:t>Humans play via "</a:t>
            </a:r>
            <a:r>
              <a:rPr kumimoji="0" lang="en-US" sz="40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MS PGothic" pitchFamily="34" charset="-128"/>
                <a:cs typeface="+mn-cs"/>
              </a:rPr>
              <a:t>look-up table"</a:t>
            </a:r>
            <a:endParaRPr kumimoji="0" lang="en-US" sz="4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mbria" panose="02040503050406030204" pitchFamily="18" charset="0"/>
              <a:ea typeface="MS PGothic" pitchFamily="34" charset="-128"/>
              <a:cs typeface="+mn-cs"/>
            </a:endParaRPr>
          </a:p>
        </p:txBody>
      </p:sp>
      <p:sp>
        <p:nvSpPr>
          <p:cNvPr id="26627" name="Text Box 6"/>
          <p:cNvSpPr txBox="1">
            <a:spLocks noChangeArrowheads="1"/>
          </p:cNvSpPr>
          <p:nvPr/>
        </p:nvSpPr>
        <p:spPr bwMode="auto">
          <a:xfrm>
            <a:off x="940158" y="2935465"/>
            <a:ext cx="5410200" cy="663575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  <a:extLst/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6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MS PGothic" pitchFamily="34" charset="-128"/>
                <a:cs typeface="+mn-cs"/>
              </a:rPr>
              <a:t> - experts could reconstruct these perfectly</a:t>
            </a:r>
          </a:p>
          <a:p>
            <a:pPr marL="0" marR="0" lvl="0" indent="0" algn="l" defTabSz="914400" rtl="0" eaLnBrk="0" fontAlgn="base" latinLnBrk="0" hangingPunct="0">
              <a:lnSpc>
                <a:spcPct val="6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MS PGothic" pitchFamily="34" charset="-128"/>
                <a:cs typeface="+mn-cs"/>
              </a:rPr>
              <a:t> - novice players did far worse…</a:t>
            </a:r>
          </a:p>
        </p:txBody>
      </p:sp>
      <p:sp>
        <p:nvSpPr>
          <p:cNvPr id="26628" name="Oval 9"/>
          <p:cNvSpPr>
            <a:spLocks noChangeArrowheads="1"/>
          </p:cNvSpPr>
          <p:nvPr/>
        </p:nvSpPr>
        <p:spPr bwMode="auto">
          <a:xfrm>
            <a:off x="6829425" y="2503488"/>
            <a:ext cx="239713" cy="233362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6629" name="Oval 10"/>
          <p:cNvSpPr>
            <a:spLocks noChangeArrowheads="1"/>
          </p:cNvSpPr>
          <p:nvPr/>
        </p:nvSpPr>
        <p:spPr bwMode="auto">
          <a:xfrm>
            <a:off x="6829425" y="2779713"/>
            <a:ext cx="239713" cy="233362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6630" name="Oval 11"/>
          <p:cNvSpPr>
            <a:spLocks noChangeArrowheads="1"/>
          </p:cNvSpPr>
          <p:nvPr/>
        </p:nvSpPr>
        <p:spPr bwMode="auto">
          <a:xfrm>
            <a:off x="6829425" y="3059113"/>
            <a:ext cx="239713" cy="233362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6631" name="Oval 12"/>
          <p:cNvSpPr>
            <a:spLocks noChangeArrowheads="1"/>
          </p:cNvSpPr>
          <p:nvPr/>
        </p:nvSpPr>
        <p:spPr bwMode="auto">
          <a:xfrm>
            <a:off x="6829425" y="3336925"/>
            <a:ext cx="239713" cy="233363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6632" name="Oval 13"/>
          <p:cNvSpPr>
            <a:spLocks noChangeArrowheads="1"/>
          </p:cNvSpPr>
          <p:nvPr/>
        </p:nvSpPr>
        <p:spPr bwMode="auto">
          <a:xfrm>
            <a:off x="6829425" y="3614738"/>
            <a:ext cx="239713" cy="233362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6633" name="Oval 14"/>
          <p:cNvSpPr>
            <a:spLocks noChangeArrowheads="1"/>
          </p:cNvSpPr>
          <p:nvPr/>
        </p:nvSpPr>
        <p:spPr bwMode="auto">
          <a:xfrm>
            <a:off x="6829425" y="3894138"/>
            <a:ext cx="239713" cy="233362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6634" name="Oval 15"/>
          <p:cNvSpPr>
            <a:spLocks noChangeArrowheads="1"/>
          </p:cNvSpPr>
          <p:nvPr/>
        </p:nvSpPr>
        <p:spPr bwMode="auto">
          <a:xfrm>
            <a:off x="7127875" y="2503488"/>
            <a:ext cx="239713" cy="233362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6635" name="Oval 16"/>
          <p:cNvSpPr>
            <a:spLocks noChangeArrowheads="1"/>
          </p:cNvSpPr>
          <p:nvPr/>
        </p:nvSpPr>
        <p:spPr bwMode="auto">
          <a:xfrm>
            <a:off x="7127875" y="2779713"/>
            <a:ext cx="239713" cy="233362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6636" name="Oval 17"/>
          <p:cNvSpPr>
            <a:spLocks noChangeArrowheads="1"/>
          </p:cNvSpPr>
          <p:nvPr/>
        </p:nvSpPr>
        <p:spPr bwMode="auto">
          <a:xfrm>
            <a:off x="7127875" y="3059113"/>
            <a:ext cx="239713" cy="233362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6637" name="Oval 18"/>
          <p:cNvSpPr>
            <a:spLocks noChangeArrowheads="1"/>
          </p:cNvSpPr>
          <p:nvPr/>
        </p:nvSpPr>
        <p:spPr bwMode="auto">
          <a:xfrm>
            <a:off x="7127875" y="3336925"/>
            <a:ext cx="239713" cy="233363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6638" name="Oval 19"/>
          <p:cNvSpPr>
            <a:spLocks noChangeArrowheads="1"/>
          </p:cNvSpPr>
          <p:nvPr/>
        </p:nvSpPr>
        <p:spPr bwMode="auto">
          <a:xfrm>
            <a:off x="7127875" y="3614738"/>
            <a:ext cx="239713" cy="233362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6639" name="Oval 20" descr="30%"/>
          <p:cNvSpPr>
            <a:spLocks noChangeArrowheads="1"/>
          </p:cNvSpPr>
          <p:nvPr/>
        </p:nvSpPr>
        <p:spPr bwMode="auto">
          <a:xfrm>
            <a:off x="7127875" y="3894138"/>
            <a:ext cx="239713" cy="233362"/>
          </a:xfrm>
          <a:prstGeom prst="ellipse">
            <a:avLst/>
          </a:prstGeom>
          <a:pattFill prst="pct30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6640" name="Oval 21"/>
          <p:cNvSpPr>
            <a:spLocks noChangeArrowheads="1"/>
          </p:cNvSpPr>
          <p:nvPr/>
        </p:nvSpPr>
        <p:spPr bwMode="auto">
          <a:xfrm>
            <a:off x="7427913" y="2503488"/>
            <a:ext cx="239712" cy="233362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6641" name="Oval 22"/>
          <p:cNvSpPr>
            <a:spLocks noChangeArrowheads="1"/>
          </p:cNvSpPr>
          <p:nvPr/>
        </p:nvSpPr>
        <p:spPr bwMode="auto">
          <a:xfrm>
            <a:off x="7427913" y="2779713"/>
            <a:ext cx="239712" cy="233362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6642" name="Oval 23"/>
          <p:cNvSpPr>
            <a:spLocks noChangeArrowheads="1"/>
          </p:cNvSpPr>
          <p:nvPr/>
        </p:nvSpPr>
        <p:spPr bwMode="auto">
          <a:xfrm>
            <a:off x="7427913" y="3059113"/>
            <a:ext cx="239712" cy="233362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6643" name="Oval 24"/>
          <p:cNvSpPr>
            <a:spLocks noChangeArrowheads="1"/>
          </p:cNvSpPr>
          <p:nvPr/>
        </p:nvSpPr>
        <p:spPr bwMode="auto">
          <a:xfrm>
            <a:off x="7427913" y="3336925"/>
            <a:ext cx="239712" cy="233363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6644" name="Oval 25"/>
          <p:cNvSpPr>
            <a:spLocks noChangeArrowheads="1"/>
          </p:cNvSpPr>
          <p:nvPr/>
        </p:nvSpPr>
        <p:spPr bwMode="auto">
          <a:xfrm>
            <a:off x="7427913" y="3614738"/>
            <a:ext cx="239712" cy="233362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6645" name="Oval 26" descr="30%"/>
          <p:cNvSpPr>
            <a:spLocks noChangeArrowheads="1"/>
          </p:cNvSpPr>
          <p:nvPr/>
        </p:nvSpPr>
        <p:spPr bwMode="auto">
          <a:xfrm>
            <a:off x="7427913" y="3894138"/>
            <a:ext cx="239712" cy="233362"/>
          </a:xfrm>
          <a:prstGeom prst="ellipse">
            <a:avLst/>
          </a:prstGeom>
          <a:pattFill prst="pct30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6646" name="Oval 27"/>
          <p:cNvSpPr>
            <a:spLocks noChangeArrowheads="1"/>
          </p:cNvSpPr>
          <p:nvPr/>
        </p:nvSpPr>
        <p:spPr bwMode="auto">
          <a:xfrm>
            <a:off x="7727950" y="2503488"/>
            <a:ext cx="239713" cy="233362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6647" name="Oval 28"/>
          <p:cNvSpPr>
            <a:spLocks noChangeArrowheads="1"/>
          </p:cNvSpPr>
          <p:nvPr/>
        </p:nvSpPr>
        <p:spPr bwMode="auto">
          <a:xfrm>
            <a:off x="7727950" y="2779713"/>
            <a:ext cx="239713" cy="233362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6648" name="Oval 29"/>
          <p:cNvSpPr>
            <a:spLocks noChangeArrowheads="1"/>
          </p:cNvSpPr>
          <p:nvPr/>
        </p:nvSpPr>
        <p:spPr bwMode="auto">
          <a:xfrm>
            <a:off x="7727950" y="3059113"/>
            <a:ext cx="239713" cy="233362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6649" name="Oval 30"/>
          <p:cNvSpPr>
            <a:spLocks noChangeArrowheads="1"/>
          </p:cNvSpPr>
          <p:nvPr/>
        </p:nvSpPr>
        <p:spPr bwMode="auto">
          <a:xfrm>
            <a:off x="7727950" y="3336925"/>
            <a:ext cx="239713" cy="233363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6650" name="Oval 31"/>
          <p:cNvSpPr>
            <a:spLocks noChangeArrowheads="1"/>
          </p:cNvSpPr>
          <p:nvPr/>
        </p:nvSpPr>
        <p:spPr bwMode="auto">
          <a:xfrm>
            <a:off x="7727950" y="3614738"/>
            <a:ext cx="239713" cy="233362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6651" name="Oval 32" descr="30%"/>
          <p:cNvSpPr>
            <a:spLocks noChangeArrowheads="1"/>
          </p:cNvSpPr>
          <p:nvPr/>
        </p:nvSpPr>
        <p:spPr bwMode="auto">
          <a:xfrm>
            <a:off x="7727950" y="3894138"/>
            <a:ext cx="239713" cy="233362"/>
          </a:xfrm>
          <a:prstGeom prst="ellipse">
            <a:avLst/>
          </a:prstGeom>
          <a:pattFill prst="pct30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6652" name="Oval 33"/>
          <p:cNvSpPr>
            <a:spLocks noChangeArrowheads="1"/>
          </p:cNvSpPr>
          <p:nvPr/>
        </p:nvSpPr>
        <p:spPr bwMode="auto">
          <a:xfrm>
            <a:off x="8026400" y="2503488"/>
            <a:ext cx="239713" cy="233362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6653" name="Oval 34"/>
          <p:cNvSpPr>
            <a:spLocks noChangeArrowheads="1"/>
          </p:cNvSpPr>
          <p:nvPr/>
        </p:nvSpPr>
        <p:spPr bwMode="auto">
          <a:xfrm>
            <a:off x="8026400" y="2779713"/>
            <a:ext cx="239713" cy="233362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6654" name="Oval 35"/>
          <p:cNvSpPr>
            <a:spLocks noChangeArrowheads="1"/>
          </p:cNvSpPr>
          <p:nvPr/>
        </p:nvSpPr>
        <p:spPr bwMode="auto">
          <a:xfrm>
            <a:off x="8026400" y="3059113"/>
            <a:ext cx="239713" cy="233362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6655" name="Oval 36"/>
          <p:cNvSpPr>
            <a:spLocks noChangeArrowheads="1"/>
          </p:cNvSpPr>
          <p:nvPr/>
        </p:nvSpPr>
        <p:spPr bwMode="auto">
          <a:xfrm>
            <a:off x="8026400" y="3336925"/>
            <a:ext cx="239713" cy="233363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6656" name="Oval 37" descr="30%"/>
          <p:cNvSpPr>
            <a:spLocks noChangeArrowheads="1"/>
          </p:cNvSpPr>
          <p:nvPr/>
        </p:nvSpPr>
        <p:spPr bwMode="auto">
          <a:xfrm>
            <a:off x="8026400" y="3614738"/>
            <a:ext cx="239713" cy="233362"/>
          </a:xfrm>
          <a:prstGeom prst="ellipse">
            <a:avLst/>
          </a:prstGeom>
          <a:pattFill prst="pct30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6657" name="Oval 38"/>
          <p:cNvSpPr>
            <a:spLocks noChangeArrowheads="1"/>
          </p:cNvSpPr>
          <p:nvPr/>
        </p:nvSpPr>
        <p:spPr bwMode="auto">
          <a:xfrm>
            <a:off x="8026400" y="3894138"/>
            <a:ext cx="239713" cy="233362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6658" name="Oval 39"/>
          <p:cNvSpPr>
            <a:spLocks noChangeArrowheads="1"/>
          </p:cNvSpPr>
          <p:nvPr/>
        </p:nvSpPr>
        <p:spPr bwMode="auto">
          <a:xfrm>
            <a:off x="8326438" y="2503488"/>
            <a:ext cx="239712" cy="233362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6659" name="Oval 40"/>
          <p:cNvSpPr>
            <a:spLocks noChangeArrowheads="1"/>
          </p:cNvSpPr>
          <p:nvPr/>
        </p:nvSpPr>
        <p:spPr bwMode="auto">
          <a:xfrm>
            <a:off x="8326438" y="2779713"/>
            <a:ext cx="239712" cy="233362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6660" name="Oval 41"/>
          <p:cNvSpPr>
            <a:spLocks noChangeArrowheads="1"/>
          </p:cNvSpPr>
          <p:nvPr/>
        </p:nvSpPr>
        <p:spPr bwMode="auto">
          <a:xfrm>
            <a:off x="8326438" y="3059113"/>
            <a:ext cx="239712" cy="233362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6661" name="Oval 42"/>
          <p:cNvSpPr>
            <a:spLocks noChangeArrowheads="1"/>
          </p:cNvSpPr>
          <p:nvPr/>
        </p:nvSpPr>
        <p:spPr bwMode="auto">
          <a:xfrm>
            <a:off x="8326438" y="3336925"/>
            <a:ext cx="239712" cy="233363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6662" name="Oval 43"/>
          <p:cNvSpPr>
            <a:spLocks noChangeArrowheads="1"/>
          </p:cNvSpPr>
          <p:nvPr/>
        </p:nvSpPr>
        <p:spPr bwMode="auto">
          <a:xfrm>
            <a:off x="8326438" y="3614738"/>
            <a:ext cx="239712" cy="233362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6663" name="Oval 44" descr="30%"/>
          <p:cNvSpPr>
            <a:spLocks noChangeArrowheads="1"/>
          </p:cNvSpPr>
          <p:nvPr/>
        </p:nvSpPr>
        <p:spPr bwMode="auto">
          <a:xfrm>
            <a:off x="8326438" y="3894138"/>
            <a:ext cx="239712" cy="233362"/>
          </a:xfrm>
          <a:prstGeom prst="ellipse">
            <a:avLst/>
          </a:prstGeom>
          <a:pattFill prst="pct30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6664" name="Oval 45"/>
          <p:cNvSpPr>
            <a:spLocks noChangeArrowheads="1"/>
          </p:cNvSpPr>
          <p:nvPr/>
        </p:nvSpPr>
        <p:spPr bwMode="auto">
          <a:xfrm>
            <a:off x="8626475" y="2503488"/>
            <a:ext cx="239713" cy="233362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6665" name="Oval 46"/>
          <p:cNvSpPr>
            <a:spLocks noChangeArrowheads="1"/>
          </p:cNvSpPr>
          <p:nvPr/>
        </p:nvSpPr>
        <p:spPr bwMode="auto">
          <a:xfrm>
            <a:off x="8626475" y="2779713"/>
            <a:ext cx="239713" cy="233362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6666" name="Oval 47"/>
          <p:cNvSpPr>
            <a:spLocks noChangeArrowheads="1"/>
          </p:cNvSpPr>
          <p:nvPr/>
        </p:nvSpPr>
        <p:spPr bwMode="auto">
          <a:xfrm>
            <a:off x="8626475" y="3059113"/>
            <a:ext cx="239713" cy="233362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6667" name="Oval 48"/>
          <p:cNvSpPr>
            <a:spLocks noChangeArrowheads="1"/>
          </p:cNvSpPr>
          <p:nvPr/>
        </p:nvSpPr>
        <p:spPr bwMode="auto">
          <a:xfrm>
            <a:off x="8626475" y="3336925"/>
            <a:ext cx="239713" cy="233363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6668" name="Oval 49"/>
          <p:cNvSpPr>
            <a:spLocks noChangeArrowheads="1"/>
          </p:cNvSpPr>
          <p:nvPr/>
        </p:nvSpPr>
        <p:spPr bwMode="auto">
          <a:xfrm>
            <a:off x="8626475" y="3614738"/>
            <a:ext cx="239713" cy="233362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6669" name="Oval 50"/>
          <p:cNvSpPr>
            <a:spLocks noChangeArrowheads="1"/>
          </p:cNvSpPr>
          <p:nvPr/>
        </p:nvSpPr>
        <p:spPr bwMode="auto">
          <a:xfrm>
            <a:off x="8626475" y="3894138"/>
            <a:ext cx="239713" cy="233362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6670" name="Rectangle 51"/>
          <p:cNvSpPr>
            <a:spLocks noChangeArrowheads="1"/>
          </p:cNvSpPr>
          <p:nvPr/>
        </p:nvSpPr>
        <p:spPr bwMode="auto">
          <a:xfrm>
            <a:off x="6781800" y="2438400"/>
            <a:ext cx="2133600" cy="1744663"/>
          </a:xfrm>
          <a:prstGeom prst="rect">
            <a:avLst/>
          </a:prstGeom>
          <a:noFill/>
          <a:ln w="28575">
            <a:solidFill>
              <a:srgbClr val="008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6671" name="Text Box 96"/>
          <p:cNvSpPr txBox="1">
            <a:spLocks noChangeArrowheads="1"/>
          </p:cNvSpPr>
          <p:nvPr/>
        </p:nvSpPr>
        <p:spPr bwMode="auto">
          <a:xfrm>
            <a:off x="609601" y="1295400"/>
            <a:ext cx="7716838" cy="12003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itchFamily="34" charset="0"/>
                <a:ea typeface="MS PGothic" pitchFamily="34" charset="-128"/>
                <a:cs typeface="+mn-cs"/>
              </a:rPr>
              <a:t>A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itchFamily="34" charset="0"/>
                <a:ea typeface="MS PGothic" pitchFamily="34" charset="-128"/>
                <a:cs typeface="+mn-cs"/>
              </a:rPr>
              <a:t>. 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itchFamily="34" charset="0"/>
                <a:ea typeface="MS PGothic" pitchFamily="34" charset="-128"/>
                <a:cs typeface="+mn-cs"/>
              </a:rPr>
              <a:t>deGroot</a:t>
            </a:r>
            <a:r>
              <a:rPr lang="en-US" dirty="0" smtClean="0">
                <a:solidFill>
                  <a:srgbClr val="000000"/>
                </a:solidFill>
                <a:latin typeface="Calibri" pitchFamily="34" charset="0"/>
              </a:rPr>
              <a:t>, psychologist + chess player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itchFamily="34" charset="0"/>
                <a:ea typeface="MS PGothic" pitchFamily="34" charset="-128"/>
                <a:cs typeface="+mn-cs"/>
              </a:rPr>
              <a:t> ran experiments:</a:t>
            </a:r>
            <a:r>
              <a:rPr kumimoji="0" lang="en-US" sz="2400" b="0" i="0" u="none" strike="noStrike" kern="1200" cap="none" spc="0" normalizeH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itchFamily="34" charset="0"/>
                <a:ea typeface="MS PGothic" pitchFamily="34" charset="-128"/>
                <a:cs typeface="+mn-cs"/>
              </a:rPr>
              <a:t> </a:t>
            </a:r>
            <a:r>
              <a:rPr lang="en-US" dirty="0" smtClean="0">
                <a:solidFill>
                  <a:srgbClr val="0066CC"/>
                </a:solidFill>
                <a:latin typeface="Calibri" pitchFamily="34" charset="0"/>
              </a:rPr>
              <a:t>C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rgbClr val="0066CC"/>
                </a:solidFill>
                <a:effectLst/>
                <a:uLnTx/>
                <a:uFillTx/>
                <a:latin typeface="Calibri" pitchFamily="34" charset="0"/>
                <a:ea typeface="MS PGothic" pitchFamily="34" charset="-128"/>
                <a:cs typeface="+mn-cs"/>
              </a:rPr>
              <a:t>hess</a:t>
            </a:r>
            <a:r>
              <a:rPr lang="en-US" dirty="0" smtClean="0">
                <a:solidFill>
                  <a:srgbClr val="0066CC"/>
                </a:solidFill>
                <a:latin typeface="Calibri" pitchFamily="34" charset="0"/>
              </a:rPr>
              <a:t>-game 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66CC"/>
                </a:solidFill>
                <a:effectLst/>
                <a:uLnTx/>
                <a:uFillTx/>
                <a:latin typeface="Calibri" pitchFamily="34" charset="0"/>
                <a:ea typeface="MS PGothic" pitchFamily="34" charset="-128"/>
                <a:cs typeface="+mn-cs"/>
              </a:rPr>
              <a:t>positions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66CC"/>
                </a:solidFill>
                <a:effectLst/>
                <a:uLnTx/>
                <a:uFillTx/>
                <a:latin typeface="Calibri" pitchFamily="34" charset="0"/>
                <a:ea typeface="MS PGothic" pitchFamily="34" charset="-128"/>
                <a:cs typeface="+mn-cs"/>
              </a:rPr>
              <a:t>were shown to 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B04FF"/>
                </a:solidFill>
                <a:effectLst/>
                <a:uLnTx/>
                <a:uFillTx/>
                <a:latin typeface="Calibri" pitchFamily="34" charset="0"/>
                <a:ea typeface="MS PGothic" pitchFamily="34" charset="-128"/>
                <a:cs typeface="+mn-cs"/>
              </a:rPr>
              <a:t>chess novices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66CC"/>
                </a:solidFill>
                <a:effectLst/>
                <a:uLnTx/>
                <a:uFillTx/>
                <a:latin typeface="Calibri" pitchFamily="34" charset="0"/>
                <a:ea typeface="MS PGothic" pitchFamily="34" charset="-128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66CC"/>
                </a:solidFill>
                <a:effectLst/>
                <a:uLnTx/>
                <a:uFillTx/>
                <a:latin typeface="Calibri" pitchFamily="34" charset="0"/>
                <a:ea typeface="MS PGothic" pitchFamily="34" charset="-128"/>
                <a:cs typeface="+mn-cs"/>
              </a:rPr>
              <a:t>and 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B04FF"/>
                </a:solidFill>
                <a:effectLst/>
                <a:uLnTx/>
                <a:uFillTx/>
                <a:latin typeface="Calibri" pitchFamily="34" charset="0"/>
                <a:ea typeface="MS PGothic" pitchFamily="34" charset="-128"/>
                <a:cs typeface="+mn-cs"/>
              </a:rPr>
              <a:t>chess experts 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66CC"/>
                </a:solidFill>
                <a:effectLst/>
                <a:uLnTx/>
                <a:uFillTx/>
                <a:latin typeface="Calibri" pitchFamily="34" charset="0"/>
                <a:ea typeface="MS PGothic" pitchFamily="34" charset="-128"/>
                <a:cs typeface="+mn-cs"/>
              </a:rPr>
              <a:t>for a couple of seconds…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0066CC"/>
              </a:solidFill>
              <a:effectLst/>
              <a:uLnTx/>
              <a:uFillTx/>
              <a:latin typeface="Calibri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96" name="Rounded Rectangle 95"/>
          <p:cNvSpPr/>
          <p:nvPr/>
        </p:nvSpPr>
        <p:spPr bwMode="auto">
          <a:xfrm>
            <a:off x="762000" y="5233590"/>
            <a:ext cx="5715000" cy="994569"/>
          </a:xfrm>
          <a:prstGeom prst="roundRect">
            <a:avLst/>
          </a:prstGeom>
          <a:solidFill>
            <a:srgbClr val="FFD9B3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pitchFamily="1" charset="-128"/>
              <a:cs typeface="+mn-cs"/>
            </a:endParaRPr>
          </a:p>
        </p:txBody>
      </p:sp>
      <p:sp>
        <p:nvSpPr>
          <p:cNvPr id="97" name="Text Box 7"/>
          <p:cNvSpPr txBox="1">
            <a:spLocks noChangeArrowheads="1"/>
          </p:cNvSpPr>
          <p:nvPr/>
        </p:nvSpPr>
        <p:spPr bwMode="auto">
          <a:xfrm>
            <a:off x="609600" y="4267200"/>
            <a:ext cx="6518275" cy="830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sng" strike="noStrike" kern="1200" cap="none" spc="0" normalizeH="0" baseline="0" noProof="0" dirty="0">
                <a:ln>
                  <a:noFill/>
                </a:ln>
                <a:solidFill>
                  <a:srgbClr val="CC3300"/>
                </a:solidFill>
                <a:effectLst/>
                <a:uLnTx/>
                <a:uFillTx/>
                <a:latin typeface="Calibri" pitchFamily="34" charset="0"/>
                <a:ea typeface="MS PGothic" pitchFamily="34" charset="-128"/>
                <a:cs typeface="+mn-cs"/>
              </a:rPr>
              <a:t>Random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itchFamily="34" charset="0"/>
                <a:ea typeface="MS PGothic" pitchFamily="34" charset="-128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itchFamily="34" charset="0"/>
                <a:ea typeface="MS PGothic" pitchFamily="34" charset="-128"/>
                <a:cs typeface="+mn-cs"/>
              </a:rPr>
              <a:t>chess-piece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itchFamily="34" charset="0"/>
                <a:ea typeface="MS PGothic" pitchFamily="34" charset="-128"/>
                <a:cs typeface="+mn-cs"/>
              </a:rPr>
              <a:t>positions (not 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itchFamily="34" charset="0"/>
                <a:ea typeface="MS PGothic" pitchFamily="34" charset="-128"/>
                <a:cs typeface="+mn-cs"/>
              </a:rPr>
              <a:t>from a game)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itchFamily="34" charset="0"/>
                <a:ea typeface="MS PGothic" pitchFamily="34" charset="-128"/>
                <a:cs typeface="+mn-cs"/>
              </a:rPr>
              <a:t>were 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itchFamily="34" charset="0"/>
                <a:ea typeface="MS PGothic" pitchFamily="34" charset="-128"/>
                <a:cs typeface="+mn-cs"/>
              </a:rPr>
              <a:t>also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itchFamily="34" charset="0"/>
                <a:ea typeface="MS PGothic" pitchFamily="34" charset="-128"/>
                <a:cs typeface="+mn-cs"/>
              </a:rPr>
              <a:t>shown to the two 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itchFamily="34" charset="0"/>
                <a:ea typeface="MS PGothic" pitchFamily="34" charset="-128"/>
                <a:cs typeface="+mn-cs"/>
              </a:rPr>
              <a:t>groups: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98" name="Text Box 8"/>
          <p:cNvSpPr txBox="1">
            <a:spLocks noChangeArrowheads="1"/>
          </p:cNvSpPr>
          <p:nvPr/>
        </p:nvSpPr>
        <p:spPr bwMode="auto">
          <a:xfrm>
            <a:off x="940158" y="5458183"/>
            <a:ext cx="5536842" cy="65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6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MS PGothic" pitchFamily="34" charset="-128"/>
                <a:cs typeface="+mn-cs"/>
              </a:rPr>
              <a:t> - experts and novices did </a:t>
            </a:r>
            <a:r>
              <a:rPr kumimoji="0" lang="en-US" sz="21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MS PGothic" pitchFamily="34" charset="-128"/>
                <a:cs typeface="+mn-cs"/>
              </a:rPr>
              <a:t>equally badly</a:t>
            </a:r>
          </a:p>
          <a:p>
            <a:pPr marL="0" marR="0" lvl="0" indent="0" algn="l" defTabSz="914400" rtl="0" eaLnBrk="0" fontAlgn="base" latinLnBrk="0" hangingPunct="0">
              <a:lnSpc>
                <a:spcPct val="6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MS PGothic" pitchFamily="34" charset="-128"/>
                <a:cs typeface="+mn-cs"/>
              </a:rPr>
              <a:t>	</a:t>
            </a:r>
            <a:r>
              <a:rPr kumimoji="0" lang="en-US" sz="21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MS PGothic" pitchFamily="34" charset="-128"/>
                <a:cs typeface="+mn-cs"/>
              </a:rPr>
              <a:t> </a:t>
            </a:r>
            <a:r>
              <a:rPr kumimoji="0" lang="en-US" sz="2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MS PGothic" pitchFamily="34" charset="-128"/>
                <a:cs typeface="+mn-cs"/>
              </a:rPr>
              <a:t>at reconstructing them!</a:t>
            </a:r>
          </a:p>
        </p:txBody>
      </p:sp>
      <p:sp>
        <p:nvSpPr>
          <p:cNvPr id="99" name="Oval 52"/>
          <p:cNvSpPr>
            <a:spLocks noChangeArrowheads="1"/>
          </p:cNvSpPr>
          <p:nvPr/>
        </p:nvSpPr>
        <p:spPr bwMode="auto">
          <a:xfrm>
            <a:off x="6829425" y="4941888"/>
            <a:ext cx="239713" cy="233362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100" name="Oval 53"/>
          <p:cNvSpPr>
            <a:spLocks noChangeArrowheads="1"/>
          </p:cNvSpPr>
          <p:nvPr/>
        </p:nvSpPr>
        <p:spPr bwMode="auto">
          <a:xfrm>
            <a:off x="6829425" y="5218113"/>
            <a:ext cx="239713" cy="233362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101" name="Oval 54" descr="30%"/>
          <p:cNvSpPr>
            <a:spLocks noChangeArrowheads="1"/>
          </p:cNvSpPr>
          <p:nvPr/>
        </p:nvSpPr>
        <p:spPr bwMode="auto">
          <a:xfrm>
            <a:off x="6829425" y="5497513"/>
            <a:ext cx="239713" cy="233362"/>
          </a:xfrm>
          <a:prstGeom prst="ellipse">
            <a:avLst/>
          </a:prstGeom>
          <a:pattFill prst="pct30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102" name="Oval 55"/>
          <p:cNvSpPr>
            <a:spLocks noChangeArrowheads="1"/>
          </p:cNvSpPr>
          <p:nvPr/>
        </p:nvSpPr>
        <p:spPr bwMode="auto">
          <a:xfrm>
            <a:off x="6829425" y="5775325"/>
            <a:ext cx="239713" cy="233363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103" name="Oval 56"/>
          <p:cNvSpPr>
            <a:spLocks noChangeArrowheads="1"/>
          </p:cNvSpPr>
          <p:nvPr/>
        </p:nvSpPr>
        <p:spPr bwMode="auto">
          <a:xfrm>
            <a:off x="6829425" y="6053138"/>
            <a:ext cx="239713" cy="233362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104" name="Oval 57"/>
          <p:cNvSpPr>
            <a:spLocks noChangeArrowheads="1"/>
          </p:cNvSpPr>
          <p:nvPr/>
        </p:nvSpPr>
        <p:spPr bwMode="auto">
          <a:xfrm>
            <a:off x="6829425" y="6332538"/>
            <a:ext cx="239713" cy="233362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105" name="Oval 58"/>
          <p:cNvSpPr>
            <a:spLocks noChangeArrowheads="1"/>
          </p:cNvSpPr>
          <p:nvPr/>
        </p:nvSpPr>
        <p:spPr bwMode="auto">
          <a:xfrm>
            <a:off x="7127875" y="4941888"/>
            <a:ext cx="239713" cy="233362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106" name="Oval 59"/>
          <p:cNvSpPr>
            <a:spLocks noChangeArrowheads="1"/>
          </p:cNvSpPr>
          <p:nvPr/>
        </p:nvSpPr>
        <p:spPr bwMode="auto">
          <a:xfrm>
            <a:off x="7127875" y="5218113"/>
            <a:ext cx="239713" cy="233362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107" name="Oval 60"/>
          <p:cNvSpPr>
            <a:spLocks noChangeArrowheads="1"/>
          </p:cNvSpPr>
          <p:nvPr/>
        </p:nvSpPr>
        <p:spPr bwMode="auto">
          <a:xfrm>
            <a:off x="7127875" y="5497513"/>
            <a:ext cx="239713" cy="233362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108" name="Oval 61"/>
          <p:cNvSpPr>
            <a:spLocks noChangeArrowheads="1"/>
          </p:cNvSpPr>
          <p:nvPr/>
        </p:nvSpPr>
        <p:spPr bwMode="auto">
          <a:xfrm>
            <a:off x="7127875" y="5775325"/>
            <a:ext cx="239713" cy="233363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109" name="Oval 62"/>
          <p:cNvSpPr>
            <a:spLocks noChangeArrowheads="1"/>
          </p:cNvSpPr>
          <p:nvPr/>
        </p:nvSpPr>
        <p:spPr bwMode="auto">
          <a:xfrm>
            <a:off x="7127875" y="6053138"/>
            <a:ext cx="239713" cy="233362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110" name="Oval 63"/>
          <p:cNvSpPr>
            <a:spLocks noChangeArrowheads="1"/>
          </p:cNvSpPr>
          <p:nvPr/>
        </p:nvSpPr>
        <p:spPr bwMode="auto">
          <a:xfrm>
            <a:off x="7127875" y="6332538"/>
            <a:ext cx="239713" cy="233362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111" name="Oval 64"/>
          <p:cNvSpPr>
            <a:spLocks noChangeArrowheads="1"/>
          </p:cNvSpPr>
          <p:nvPr/>
        </p:nvSpPr>
        <p:spPr bwMode="auto">
          <a:xfrm>
            <a:off x="7427913" y="4941888"/>
            <a:ext cx="239712" cy="233362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112" name="Oval 65"/>
          <p:cNvSpPr>
            <a:spLocks noChangeArrowheads="1"/>
          </p:cNvSpPr>
          <p:nvPr/>
        </p:nvSpPr>
        <p:spPr bwMode="auto">
          <a:xfrm>
            <a:off x="7427913" y="5218113"/>
            <a:ext cx="239712" cy="233362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113" name="Oval 66"/>
          <p:cNvSpPr>
            <a:spLocks noChangeArrowheads="1"/>
          </p:cNvSpPr>
          <p:nvPr/>
        </p:nvSpPr>
        <p:spPr bwMode="auto">
          <a:xfrm>
            <a:off x="7427913" y="5497513"/>
            <a:ext cx="239712" cy="233362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114" name="Oval 67"/>
          <p:cNvSpPr>
            <a:spLocks noChangeArrowheads="1"/>
          </p:cNvSpPr>
          <p:nvPr/>
        </p:nvSpPr>
        <p:spPr bwMode="auto">
          <a:xfrm>
            <a:off x="7427913" y="5775325"/>
            <a:ext cx="239712" cy="233363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115" name="Oval 68"/>
          <p:cNvSpPr>
            <a:spLocks noChangeArrowheads="1"/>
          </p:cNvSpPr>
          <p:nvPr/>
        </p:nvSpPr>
        <p:spPr bwMode="auto">
          <a:xfrm>
            <a:off x="7427913" y="6053138"/>
            <a:ext cx="239712" cy="233362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116" name="Oval 69"/>
          <p:cNvSpPr>
            <a:spLocks noChangeArrowheads="1"/>
          </p:cNvSpPr>
          <p:nvPr/>
        </p:nvSpPr>
        <p:spPr bwMode="auto">
          <a:xfrm>
            <a:off x="7427913" y="6332538"/>
            <a:ext cx="239712" cy="233362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117" name="Oval 70" descr="30%"/>
          <p:cNvSpPr>
            <a:spLocks noChangeArrowheads="1"/>
          </p:cNvSpPr>
          <p:nvPr/>
        </p:nvSpPr>
        <p:spPr bwMode="auto">
          <a:xfrm>
            <a:off x="7727950" y="4941888"/>
            <a:ext cx="239713" cy="233362"/>
          </a:xfrm>
          <a:prstGeom prst="ellipse">
            <a:avLst/>
          </a:prstGeom>
          <a:pattFill prst="pct30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118" name="Oval 71" descr="30%"/>
          <p:cNvSpPr>
            <a:spLocks noChangeArrowheads="1"/>
          </p:cNvSpPr>
          <p:nvPr/>
        </p:nvSpPr>
        <p:spPr bwMode="auto">
          <a:xfrm>
            <a:off x="7727950" y="5218113"/>
            <a:ext cx="239713" cy="233362"/>
          </a:xfrm>
          <a:prstGeom prst="ellipse">
            <a:avLst/>
          </a:prstGeom>
          <a:pattFill prst="pct30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119" name="Oval 72"/>
          <p:cNvSpPr>
            <a:spLocks noChangeArrowheads="1"/>
          </p:cNvSpPr>
          <p:nvPr/>
        </p:nvSpPr>
        <p:spPr bwMode="auto">
          <a:xfrm>
            <a:off x="7727950" y="5497513"/>
            <a:ext cx="239713" cy="233362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120" name="Oval 73"/>
          <p:cNvSpPr>
            <a:spLocks noChangeArrowheads="1"/>
          </p:cNvSpPr>
          <p:nvPr/>
        </p:nvSpPr>
        <p:spPr bwMode="auto">
          <a:xfrm>
            <a:off x="7727950" y="5775325"/>
            <a:ext cx="239713" cy="233363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121" name="Oval 74"/>
          <p:cNvSpPr>
            <a:spLocks noChangeArrowheads="1"/>
          </p:cNvSpPr>
          <p:nvPr/>
        </p:nvSpPr>
        <p:spPr bwMode="auto">
          <a:xfrm>
            <a:off x="7727950" y="6053138"/>
            <a:ext cx="239713" cy="233362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122" name="Oval 75" descr="30%"/>
          <p:cNvSpPr>
            <a:spLocks noChangeArrowheads="1"/>
          </p:cNvSpPr>
          <p:nvPr/>
        </p:nvSpPr>
        <p:spPr bwMode="auto">
          <a:xfrm>
            <a:off x="7727950" y="6332538"/>
            <a:ext cx="239713" cy="233362"/>
          </a:xfrm>
          <a:prstGeom prst="ellipse">
            <a:avLst/>
          </a:prstGeom>
          <a:pattFill prst="pct30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123" name="Oval 76"/>
          <p:cNvSpPr>
            <a:spLocks noChangeArrowheads="1"/>
          </p:cNvSpPr>
          <p:nvPr/>
        </p:nvSpPr>
        <p:spPr bwMode="auto">
          <a:xfrm>
            <a:off x="8026400" y="4941888"/>
            <a:ext cx="239713" cy="233362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124" name="Oval 77"/>
          <p:cNvSpPr>
            <a:spLocks noChangeArrowheads="1"/>
          </p:cNvSpPr>
          <p:nvPr/>
        </p:nvSpPr>
        <p:spPr bwMode="auto">
          <a:xfrm>
            <a:off x="8026400" y="5218113"/>
            <a:ext cx="239713" cy="233362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125" name="Oval 78"/>
          <p:cNvSpPr>
            <a:spLocks noChangeArrowheads="1"/>
          </p:cNvSpPr>
          <p:nvPr/>
        </p:nvSpPr>
        <p:spPr bwMode="auto">
          <a:xfrm>
            <a:off x="8026400" y="5497513"/>
            <a:ext cx="239713" cy="233362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126" name="Oval 79"/>
          <p:cNvSpPr>
            <a:spLocks noChangeArrowheads="1"/>
          </p:cNvSpPr>
          <p:nvPr/>
        </p:nvSpPr>
        <p:spPr bwMode="auto">
          <a:xfrm>
            <a:off x="8026400" y="5775325"/>
            <a:ext cx="239713" cy="233363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127" name="Oval 80"/>
          <p:cNvSpPr>
            <a:spLocks noChangeArrowheads="1"/>
          </p:cNvSpPr>
          <p:nvPr/>
        </p:nvSpPr>
        <p:spPr bwMode="auto">
          <a:xfrm>
            <a:off x="8026400" y="6053138"/>
            <a:ext cx="239713" cy="233362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128" name="Oval 81"/>
          <p:cNvSpPr>
            <a:spLocks noChangeArrowheads="1"/>
          </p:cNvSpPr>
          <p:nvPr/>
        </p:nvSpPr>
        <p:spPr bwMode="auto">
          <a:xfrm>
            <a:off x="8026400" y="6332538"/>
            <a:ext cx="239713" cy="233362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129" name="Oval 82"/>
          <p:cNvSpPr>
            <a:spLocks noChangeArrowheads="1"/>
          </p:cNvSpPr>
          <p:nvPr/>
        </p:nvSpPr>
        <p:spPr bwMode="auto">
          <a:xfrm>
            <a:off x="8326438" y="4941888"/>
            <a:ext cx="239712" cy="233362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130" name="Oval 83"/>
          <p:cNvSpPr>
            <a:spLocks noChangeArrowheads="1"/>
          </p:cNvSpPr>
          <p:nvPr/>
        </p:nvSpPr>
        <p:spPr bwMode="auto">
          <a:xfrm>
            <a:off x="8326438" y="5218113"/>
            <a:ext cx="239712" cy="233362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131" name="Oval 84"/>
          <p:cNvSpPr>
            <a:spLocks noChangeArrowheads="1"/>
          </p:cNvSpPr>
          <p:nvPr/>
        </p:nvSpPr>
        <p:spPr bwMode="auto">
          <a:xfrm>
            <a:off x="8326438" y="5497513"/>
            <a:ext cx="239712" cy="233362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132" name="Oval 85"/>
          <p:cNvSpPr>
            <a:spLocks noChangeArrowheads="1"/>
          </p:cNvSpPr>
          <p:nvPr/>
        </p:nvSpPr>
        <p:spPr bwMode="auto">
          <a:xfrm>
            <a:off x="8326438" y="5775325"/>
            <a:ext cx="239712" cy="233363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133" name="Oval 86" descr="30%"/>
          <p:cNvSpPr>
            <a:spLocks noChangeArrowheads="1"/>
          </p:cNvSpPr>
          <p:nvPr/>
        </p:nvSpPr>
        <p:spPr bwMode="auto">
          <a:xfrm>
            <a:off x="8326438" y="6053138"/>
            <a:ext cx="239712" cy="233362"/>
          </a:xfrm>
          <a:prstGeom prst="ellipse">
            <a:avLst/>
          </a:prstGeom>
          <a:pattFill prst="pct30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134" name="Oval 87"/>
          <p:cNvSpPr>
            <a:spLocks noChangeArrowheads="1"/>
          </p:cNvSpPr>
          <p:nvPr/>
        </p:nvSpPr>
        <p:spPr bwMode="auto">
          <a:xfrm>
            <a:off x="8326438" y="6332538"/>
            <a:ext cx="239712" cy="233362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135" name="Oval 88"/>
          <p:cNvSpPr>
            <a:spLocks noChangeArrowheads="1"/>
          </p:cNvSpPr>
          <p:nvPr/>
        </p:nvSpPr>
        <p:spPr bwMode="auto">
          <a:xfrm>
            <a:off x="8626475" y="4941888"/>
            <a:ext cx="239713" cy="233362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136" name="Oval 89"/>
          <p:cNvSpPr>
            <a:spLocks noChangeArrowheads="1"/>
          </p:cNvSpPr>
          <p:nvPr/>
        </p:nvSpPr>
        <p:spPr bwMode="auto">
          <a:xfrm>
            <a:off x="8626475" y="5218113"/>
            <a:ext cx="239713" cy="233362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137" name="Oval 90"/>
          <p:cNvSpPr>
            <a:spLocks noChangeArrowheads="1"/>
          </p:cNvSpPr>
          <p:nvPr/>
        </p:nvSpPr>
        <p:spPr bwMode="auto">
          <a:xfrm>
            <a:off x="8626475" y="5497513"/>
            <a:ext cx="239713" cy="233362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138" name="Oval 91" descr="30%"/>
          <p:cNvSpPr>
            <a:spLocks noChangeArrowheads="1"/>
          </p:cNvSpPr>
          <p:nvPr/>
        </p:nvSpPr>
        <p:spPr bwMode="auto">
          <a:xfrm>
            <a:off x="8626475" y="5775325"/>
            <a:ext cx="239713" cy="233363"/>
          </a:xfrm>
          <a:prstGeom prst="ellipse">
            <a:avLst/>
          </a:prstGeom>
          <a:pattFill prst="pct30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139" name="Oval 92"/>
          <p:cNvSpPr>
            <a:spLocks noChangeArrowheads="1"/>
          </p:cNvSpPr>
          <p:nvPr/>
        </p:nvSpPr>
        <p:spPr bwMode="auto">
          <a:xfrm>
            <a:off x="8626475" y="6053138"/>
            <a:ext cx="239713" cy="233362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140" name="Oval 93"/>
          <p:cNvSpPr>
            <a:spLocks noChangeArrowheads="1"/>
          </p:cNvSpPr>
          <p:nvPr/>
        </p:nvSpPr>
        <p:spPr bwMode="auto">
          <a:xfrm>
            <a:off x="8626475" y="6332538"/>
            <a:ext cx="239713" cy="233362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141" name="Rectangle 94"/>
          <p:cNvSpPr>
            <a:spLocks noChangeArrowheads="1"/>
          </p:cNvSpPr>
          <p:nvPr/>
        </p:nvSpPr>
        <p:spPr bwMode="auto">
          <a:xfrm>
            <a:off x="6781800" y="4876800"/>
            <a:ext cx="2133600" cy="1744663"/>
          </a:xfrm>
          <a:prstGeom prst="rect">
            <a:avLst/>
          </a:prstGeom>
          <a:noFill/>
          <a:ln w="28575">
            <a:solidFill>
              <a:srgbClr val="008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61662758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867" name="Text Box 9"/>
          <p:cNvSpPr txBox="1">
            <a:spLocks noChangeArrowheads="1"/>
          </p:cNvSpPr>
          <p:nvPr/>
        </p:nvSpPr>
        <p:spPr bwMode="auto">
          <a:xfrm>
            <a:off x="37563" y="34567"/>
            <a:ext cx="7620000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MS PGothic" pitchFamily="34" charset="-128"/>
              </a:rPr>
              <a:t>Connecting Connect Four ...</a:t>
            </a:r>
            <a:endParaRPr kumimoji="0" lang="en-US" sz="4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mbria" panose="02040503050406030204" pitchFamily="18" charset="0"/>
              <a:ea typeface="MS PGothic" pitchFamily="34" charset="-128"/>
            </a:endParaRPr>
          </a:p>
        </p:txBody>
      </p:sp>
      <p:sp>
        <p:nvSpPr>
          <p:cNvPr id="130" name="Text Box 9"/>
          <p:cNvSpPr txBox="1">
            <a:spLocks noChangeArrowheads="1"/>
          </p:cNvSpPr>
          <p:nvPr/>
        </p:nvSpPr>
        <p:spPr bwMode="auto">
          <a:xfrm>
            <a:off x="1447800" y="6080125"/>
            <a:ext cx="7620000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MS PGothic" pitchFamily="34" charset="-128"/>
              </a:rPr>
              <a:t>... to other strategy games.</a:t>
            </a:r>
            <a:endParaRPr kumimoji="0" lang="en-US" sz="4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mbria" panose="02040503050406030204" pitchFamily="18" charset="0"/>
              <a:ea typeface="MS PGothic" pitchFamily="34" charset="-128"/>
            </a:endParaRPr>
          </a:p>
        </p:txBody>
      </p:sp>
      <p:pic>
        <p:nvPicPr>
          <p:cNvPr id="13" name="Picture 1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553200" y="797741"/>
            <a:ext cx="2372540" cy="2372540"/>
          </a:xfrm>
          <a:prstGeom prst="rect">
            <a:avLst/>
          </a:prstGeom>
        </p:spPr>
      </p:pic>
      <p:sp>
        <p:nvSpPr>
          <p:cNvPr id="14" name="TextBox 13"/>
          <p:cNvSpPr txBox="1"/>
          <p:nvPr/>
        </p:nvSpPr>
        <p:spPr>
          <a:xfrm>
            <a:off x="7516579" y="609600"/>
            <a:ext cx="1444627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MS PGothic" pitchFamily="34" charset="-128"/>
                <a:cs typeface="Calibri" panose="020F0502020204030204" pitchFamily="34" charset="0"/>
              </a:rPr>
              <a:t>Connect 4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 pitchFamily="34" charset="0"/>
              <a:ea typeface="MS PGothic" pitchFamily="34" charset="-128"/>
              <a:cs typeface="Calibri" panose="020F0502020204030204" pitchFamily="34" charset="0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272692" y="5877869"/>
            <a:ext cx="2764904" cy="707886"/>
          </a:xfrm>
          <a:prstGeom prst="rect">
            <a:avLst/>
          </a:prstGeom>
          <a:solidFill>
            <a:srgbClr val="FFEFD7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MS PGothic" pitchFamily="34" charset="-128"/>
                <a:cs typeface="Calibri" panose="020F0502020204030204" pitchFamily="34" charset="0"/>
              </a:rPr>
              <a:t>How complex are these games?  </a:t>
            </a:r>
            <a:r>
              <a:rPr kumimoji="0" lang="en-US" sz="2000" b="0" i="1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MS PGothic" pitchFamily="34" charset="-128"/>
                <a:cs typeface="Calibri" panose="020F0502020204030204" pitchFamily="34" charset="0"/>
              </a:rPr>
              <a:t>Least?  Most?</a:t>
            </a: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 pitchFamily="34" charset="0"/>
              <a:ea typeface="MS PGothic" pitchFamily="34" charset="-128"/>
              <a:cs typeface="Calibri" panose="020F05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93485538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6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751605" y="3593656"/>
            <a:ext cx="3018466" cy="2001374"/>
          </a:xfrm>
          <a:prstGeom prst="rect">
            <a:avLst/>
          </a:prstGeom>
        </p:spPr>
      </p:pic>
      <p:sp>
        <p:nvSpPr>
          <p:cNvPr id="36867" name="Text Box 9"/>
          <p:cNvSpPr txBox="1">
            <a:spLocks noChangeArrowheads="1"/>
          </p:cNvSpPr>
          <p:nvPr/>
        </p:nvSpPr>
        <p:spPr bwMode="auto">
          <a:xfrm>
            <a:off x="37563" y="34567"/>
            <a:ext cx="7620000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MS PGothic" pitchFamily="34" charset="-128"/>
              </a:rPr>
              <a:t>Connecting Connect Four ...</a:t>
            </a:r>
            <a:endParaRPr kumimoji="0" lang="en-US" sz="4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mbria" panose="02040503050406030204" pitchFamily="18" charset="0"/>
              <a:ea typeface="MS PGothic" pitchFamily="34" charset="-128"/>
            </a:endParaRPr>
          </a:p>
        </p:txBody>
      </p:sp>
      <p:sp>
        <p:nvSpPr>
          <p:cNvPr id="130" name="Text Box 9"/>
          <p:cNvSpPr txBox="1">
            <a:spLocks noChangeArrowheads="1"/>
          </p:cNvSpPr>
          <p:nvPr/>
        </p:nvSpPr>
        <p:spPr bwMode="auto">
          <a:xfrm>
            <a:off x="1447800" y="6080125"/>
            <a:ext cx="7620000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MS PGothic" pitchFamily="34" charset="-128"/>
              </a:rPr>
              <a:t>... to other strategy games.</a:t>
            </a:r>
            <a:endParaRPr kumimoji="0" lang="en-US" sz="4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mbria" panose="02040503050406030204" pitchFamily="18" charset="0"/>
              <a:ea typeface="MS PGothic" pitchFamily="34" charset="-128"/>
            </a:endParaRPr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571684" y="3537844"/>
            <a:ext cx="2068918" cy="1762412"/>
          </a:xfrm>
          <a:prstGeom prst="rect">
            <a:avLst/>
          </a:prstGeom>
        </p:spPr>
      </p:pic>
      <p:pic>
        <p:nvPicPr>
          <p:cNvPr id="4" name="Picture 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11394" y="3269650"/>
            <a:ext cx="3057525" cy="2322771"/>
          </a:xfrm>
          <a:prstGeom prst="rect">
            <a:avLst/>
          </a:prstGeom>
        </p:spPr>
      </p:pic>
      <p:pic>
        <p:nvPicPr>
          <p:cNvPr id="5" name="Picture 4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651424" y="1099444"/>
            <a:ext cx="2529382" cy="1894595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3970335" y="5329535"/>
            <a:ext cx="1468287" cy="461665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MS PGothic" pitchFamily="34" charset="-128"/>
                <a:cs typeface="Calibri" panose="020F0502020204030204" pitchFamily="34" charset="0"/>
              </a:rPr>
              <a:t>tic-tac-toe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 pitchFamily="34" charset="0"/>
              <a:ea typeface="MS PGothic" pitchFamily="34" charset="-128"/>
              <a:cs typeface="Calibri" panose="020F0502020204030204" pitchFamily="34" charset="0"/>
            </a:endParaRPr>
          </a:p>
        </p:txBody>
      </p:sp>
      <p:sp>
        <p:nvSpPr>
          <p:cNvPr id="135" name="TextBox 134"/>
          <p:cNvSpPr txBox="1"/>
          <p:nvPr/>
        </p:nvSpPr>
        <p:spPr>
          <a:xfrm>
            <a:off x="2403751" y="5127279"/>
            <a:ext cx="102367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MS PGothic" pitchFamily="34" charset="-128"/>
                <a:cs typeface="Calibri" panose="020F0502020204030204" pitchFamily="34" charset="0"/>
              </a:rPr>
              <a:t>reversi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 pitchFamily="34" charset="0"/>
              <a:ea typeface="MS PGothic" pitchFamily="34" charset="-128"/>
              <a:cs typeface="Calibri" panose="020F0502020204030204" pitchFamily="34" charset="0"/>
            </a:endParaRPr>
          </a:p>
        </p:txBody>
      </p:sp>
      <p:sp>
        <p:nvSpPr>
          <p:cNvPr id="136" name="TextBox 135"/>
          <p:cNvSpPr txBox="1"/>
          <p:nvPr/>
        </p:nvSpPr>
        <p:spPr>
          <a:xfrm>
            <a:off x="639994" y="2566747"/>
            <a:ext cx="126592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 pitchFamily="34" charset="0"/>
                <a:ea typeface="MS PGothic" pitchFamily="34" charset="-128"/>
                <a:cs typeface="Calibri" panose="020F0502020204030204" pitchFamily="34" charset="0"/>
              </a:rPr>
              <a:t>checkers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 pitchFamily="34" charset="0"/>
              <a:ea typeface="MS PGothic" pitchFamily="34" charset="-128"/>
              <a:cs typeface="Calibri" panose="020F0502020204030204" pitchFamily="34" charset="0"/>
            </a:endParaRPr>
          </a:p>
        </p:txBody>
      </p:sp>
      <p:sp>
        <p:nvSpPr>
          <p:cNvPr id="137" name="TextBox 136"/>
          <p:cNvSpPr txBox="1"/>
          <p:nvPr/>
        </p:nvSpPr>
        <p:spPr>
          <a:xfrm>
            <a:off x="272692" y="5877869"/>
            <a:ext cx="2764904" cy="707886"/>
          </a:xfrm>
          <a:prstGeom prst="rect">
            <a:avLst/>
          </a:prstGeom>
          <a:solidFill>
            <a:srgbClr val="FFEFD7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MS PGothic" pitchFamily="34" charset="-128"/>
                <a:cs typeface="Calibri" panose="020F0502020204030204" pitchFamily="34" charset="0"/>
              </a:rPr>
              <a:t>How complex are these games?  </a:t>
            </a:r>
            <a:r>
              <a:rPr kumimoji="0" lang="en-US" sz="2000" b="0" i="1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MS PGothic" pitchFamily="34" charset="-128"/>
                <a:cs typeface="Calibri" panose="020F0502020204030204" pitchFamily="34" charset="0"/>
              </a:rPr>
              <a:t>Least?  Most?</a:t>
            </a: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 pitchFamily="34" charset="0"/>
              <a:ea typeface="MS PGothic" pitchFamily="34" charset="-128"/>
              <a:cs typeface="Calibri" panose="020F0502020204030204" pitchFamily="34" charset="0"/>
            </a:endParaRPr>
          </a:p>
        </p:txBody>
      </p:sp>
      <p:sp>
        <p:nvSpPr>
          <p:cNvPr id="139" name="TextBox 138"/>
          <p:cNvSpPr txBox="1"/>
          <p:nvPr/>
        </p:nvSpPr>
        <p:spPr>
          <a:xfrm>
            <a:off x="8160152" y="5129887"/>
            <a:ext cx="54053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MS PGothic" pitchFamily="34" charset="-128"/>
                <a:cs typeface="Calibri" panose="020F0502020204030204" pitchFamily="34" charset="0"/>
              </a:rPr>
              <a:t>Go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 pitchFamily="34" charset="0"/>
              <a:ea typeface="MS PGothic" pitchFamily="34" charset="-128"/>
              <a:cs typeface="Calibri" panose="020F0502020204030204" pitchFamily="34" charset="0"/>
            </a:endParaRPr>
          </a:p>
        </p:txBody>
      </p:sp>
      <p:pic>
        <p:nvPicPr>
          <p:cNvPr id="13" name="Picture 12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6431194" y="982785"/>
            <a:ext cx="2372540" cy="2372540"/>
          </a:xfrm>
          <a:prstGeom prst="rect">
            <a:avLst/>
          </a:prstGeom>
        </p:spPr>
      </p:pic>
      <p:sp>
        <p:nvSpPr>
          <p:cNvPr id="14" name="TextBox 13"/>
          <p:cNvSpPr txBox="1"/>
          <p:nvPr/>
        </p:nvSpPr>
        <p:spPr>
          <a:xfrm>
            <a:off x="7394573" y="794644"/>
            <a:ext cx="1444627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MS PGothic" pitchFamily="34" charset="-128"/>
                <a:cs typeface="Calibri" panose="020F0502020204030204" pitchFamily="34" charset="0"/>
              </a:rPr>
              <a:t>Connect 4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 pitchFamily="34" charset="0"/>
              <a:ea typeface="MS PGothic" pitchFamily="34" charset="-128"/>
              <a:cs typeface="Calibri" panose="020F0502020204030204" pitchFamily="34" charset="0"/>
            </a:endParaRPr>
          </a:p>
        </p:txBody>
      </p:sp>
      <p:pic>
        <p:nvPicPr>
          <p:cNvPr id="2" name="Picture 1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3402244" y="1539397"/>
            <a:ext cx="2867025" cy="1590675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290181" y="1112681"/>
            <a:ext cx="870752" cy="461665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MS PGothic" pitchFamily="34" charset="-128"/>
                <a:cs typeface="Calibri" panose="020F0502020204030204" pitchFamily="34" charset="0"/>
              </a:rPr>
              <a:t>chess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 pitchFamily="34" charset="0"/>
              <a:ea typeface="MS PGothic" pitchFamily="34" charset="-128"/>
              <a:cs typeface="Calibri" panose="020F0502020204030204" pitchFamily="34" charset="0"/>
            </a:endParaRPr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8" name="Ink 7"/>
              <p14:cNvContentPartPr/>
              <p14:nvPr/>
            </p14:nvContentPartPr>
            <p14:xfrm>
              <a:off x="246240" y="860400"/>
              <a:ext cx="8227440" cy="3013200"/>
            </p14:xfrm>
          </p:contentPart>
        </mc:Choice>
        <mc:Fallback xmlns="">
          <p:pic>
            <p:nvPicPr>
              <p:cNvPr id="8" name="Ink 7"/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29680" y="848160"/>
                <a:ext cx="8260560" cy="30416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80059127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6" name="Text Box 49"/>
          <p:cNvSpPr txBox="1">
            <a:spLocks noChangeArrowheads="1"/>
          </p:cNvSpPr>
          <p:nvPr/>
        </p:nvSpPr>
        <p:spPr bwMode="auto">
          <a:xfrm>
            <a:off x="304800" y="152400"/>
            <a:ext cx="7239000" cy="707886"/>
          </a:xfrm>
          <a:prstGeom prst="rect">
            <a:avLst/>
          </a:prstGeom>
          <a:solidFill>
            <a:schemeClr val="bg1"/>
          </a:solidFill>
          <a:ln>
            <a:noFill/>
          </a:ln>
          <a:extLst/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4000" i="1" dirty="0" smtClean="0">
                <a:solidFill>
                  <a:srgbClr val="000000"/>
                </a:solidFill>
                <a:latin typeface="Cambria" pitchFamily="18" charset="0"/>
              </a:rPr>
              <a:t>Other </a:t>
            </a:r>
            <a:r>
              <a:rPr lang="en-US" sz="4000" i="1" dirty="0" err="1" smtClean="0">
                <a:solidFill>
                  <a:srgbClr val="000000"/>
                </a:solidFill>
                <a:latin typeface="Cambria" pitchFamily="18" charset="0"/>
              </a:rPr>
              <a:t>GlowScript</a:t>
            </a:r>
            <a:r>
              <a:rPr lang="en-US" sz="4000" i="1" dirty="0" smtClean="0">
                <a:solidFill>
                  <a:srgbClr val="000000"/>
                </a:solidFill>
                <a:latin typeface="Cambria" pitchFamily="18" charset="0"/>
              </a:rPr>
              <a:t> examples...</a:t>
            </a:r>
            <a:endParaRPr lang="en-US" sz="4000" i="1" dirty="0">
              <a:solidFill>
                <a:srgbClr val="000000"/>
              </a:solidFill>
              <a:latin typeface="Cambria" pitchFamily="18" charset="0"/>
            </a:endParaRPr>
          </a:p>
        </p:txBody>
      </p:sp>
      <p:pic>
        <p:nvPicPr>
          <p:cNvPr id="6" name="Picture 5"/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0833" t="21111" r="15000" b="15555"/>
          <a:stretch/>
        </p:blipFill>
        <p:spPr>
          <a:xfrm>
            <a:off x="0" y="-1"/>
            <a:ext cx="7772400" cy="6815797"/>
          </a:xfrm>
          <a:prstGeom prst="rect">
            <a:avLst/>
          </a:prstGeom>
        </p:spPr>
      </p:pic>
      <p:pic>
        <p:nvPicPr>
          <p:cNvPr id="2" name="Picture 1"/>
          <p:cNvPicPr>
            <a:picLocks noChangeAspect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333" t="24444" r="13333" b="12223"/>
          <a:stretch/>
        </p:blipFill>
        <p:spPr>
          <a:xfrm>
            <a:off x="4953000" y="4114800"/>
            <a:ext cx="3876842" cy="2209800"/>
          </a:xfrm>
          <a:prstGeom prst="rect">
            <a:avLst/>
          </a:prstGeom>
          <a:ln>
            <a:solidFill>
              <a:schemeClr val="bg1"/>
            </a:solidFill>
          </a:ln>
        </p:spPr>
      </p:pic>
      <p:sp>
        <p:nvSpPr>
          <p:cNvPr id="7" name="Down Arrow 6"/>
          <p:cNvSpPr/>
          <p:nvPr/>
        </p:nvSpPr>
        <p:spPr bwMode="auto">
          <a:xfrm rot="2446640">
            <a:off x="1613402" y="1960270"/>
            <a:ext cx="685800" cy="762000"/>
          </a:xfrm>
          <a:prstGeom prst="downArrow">
            <a:avLst/>
          </a:prstGeom>
          <a:solidFill>
            <a:schemeClr val="bg1">
              <a:lumMod val="85000"/>
            </a:schemeClr>
          </a:solidFill>
          <a:ln w="952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itchFamily="-106" charset="0"/>
              <a:ea typeface="ＭＳ Ｐゴシック" pitchFamily="-106" charset="-128"/>
              <a:cs typeface="ＭＳ Ｐゴシック" pitchFamily="-106" charset="-128"/>
            </a:endParaRPr>
          </a:p>
        </p:txBody>
      </p:sp>
      <p:sp>
        <p:nvSpPr>
          <p:cNvPr id="8" name="Down Arrow 7"/>
          <p:cNvSpPr/>
          <p:nvPr/>
        </p:nvSpPr>
        <p:spPr bwMode="auto">
          <a:xfrm rot="2446640">
            <a:off x="6040019" y="1743959"/>
            <a:ext cx="685800" cy="762000"/>
          </a:xfrm>
          <a:prstGeom prst="downArrow">
            <a:avLst/>
          </a:prstGeom>
          <a:solidFill>
            <a:schemeClr val="bg1">
              <a:lumMod val="85000"/>
            </a:schemeClr>
          </a:solidFill>
          <a:ln w="952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itchFamily="-106" charset="0"/>
              <a:ea typeface="ＭＳ Ｐゴシック" pitchFamily="-106" charset="-128"/>
              <a:cs typeface="ＭＳ Ｐゴシック" pitchFamily="-106" charset="-128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6724848" y="1329891"/>
            <a:ext cx="788999" cy="461665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pPr algn="ctr"/>
            <a:r>
              <a:rPr lang="en-US" dirty="0" smtClean="0">
                <a:latin typeface="Calibri" panose="020F0502020204030204" pitchFamily="34" charset="0"/>
                <a:cs typeface="Calibri" panose="020F0502020204030204" pitchFamily="34" charset="0"/>
              </a:rPr>
              <a:t>rings</a:t>
            </a:r>
            <a:endParaRPr lang="en-US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2306432" y="1560723"/>
            <a:ext cx="2017605" cy="461665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pPr algn="ctr"/>
            <a:r>
              <a:rPr lang="en-US" dirty="0" smtClean="0">
                <a:latin typeface="Calibri" panose="020F0502020204030204" pitchFamily="34" charset="0"/>
                <a:cs typeface="Calibri" panose="020F0502020204030204" pitchFamily="34" charset="0"/>
              </a:rPr>
              <a:t>image texture!</a:t>
            </a:r>
            <a:endParaRPr lang="en-US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1" name="Down Arrow 10"/>
          <p:cNvSpPr/>
          <p:nvPr/>
        </p:nvSpPr>
        <p:spPr bwMode="auto">
          <a:xfrm rot="6791059">
            <a:off x="5323928" y="277438"/>
            <a:ext cx="685800" cy="762000"/>
          </a:xfrm>
          <a:prstGeom prst="downArrow">
            <a:avLst/>
          </a:prstGeom>
          <a:solidFill>
            <a:schemeClr val="bg1">
              <a:lumMod val="85000"/>
            </a:schemeClr>
          </a:solidFill>
          <a:ln w="952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itchFamily="-106" charset="0"/>
              <a:ea typeface="ＭＳ Ｐゴシック" pitchFamily="-106" charset="-128"/>
              <a:cs typeface="ＭＳ Ｐゴシック" pitchFamily="-106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216126666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866" name="Rectangle 12"/>
          <p:cNvSpPr>
            <a:spLocks noChangeArrowheads="1"/>
          </p:cNvSpPr>
          <p:nvPr/>
        </p:nvSpPr>
        <p:spPr bwMode="auto">
          <a:xfrm>
            <a:off x="6032679" y="3466562"/>
            <a:ext cx="2840865" cy="3230451"/>
          </a:xfrm>
          <a:prstGeom prst="rect">
            <a:avLst/>
          </a:prstGeom>
          <a:solidFill>
            <a:srgbClr val="CCECFF"/>
          </a:solidFill>
          <a:ln>
            <a:noFill/>
          </a:ln>
          <a:extLst/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MS PGothic" pitchFamily="34" charset="-128"/>
            </a:endParaRPr>
          </a:p>
        </p:txBody>
      </p:sp>
      <p:sp>
        <p:nvSpPr>
          <p:cNvPr id="36867" name="Text Box 9"/>
          <p:cNvSpPr txBox="1">
            <a:spLocks noChangeArrowheads="1"/>
          </p:cNvSpPr>
          <p:nvPr/>
        </p:nvSpPr>
        <p:spPr bwMode="auto">
          <a:xfrm>
            <a:off x="762000" y="228600"/>
            <a:ext cx="7620000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MS PGothic" pitchFamily="34" charset="-128"/>
              </a:rPr>
              <a:t>Games'</a:t>
            </a:r>
            <a:r>
              <a:rPr kumimoji="0" lang="en-US" altLang="ja-JP" sz="4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MS PGothic" pitchFamily="34" charset="-128"/>
              </a:rPr>
              <a:t> Branching Factors</a:t>
            </a:r>
            <a:endParaRPr kumimoji="0" lang="en-US" sz="4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mbria" panose="02040503050406030204" pitchFamily="18" charset="0"/>
              <a:ea typeface="MS PGothic" pitchFamily="34" charset="-128"/>
            </a:endParaRPr>
          </a:p>
        </p:txBody>
      </p:sp>
      <p:sp>
        <p:nvSpPr>
          <p:cNvPr id="36868" name="Text Box 11"/>
          <p:cNvSpPr txBox="1">
            <a:spLocks noChangeArrowheads="1"/>
          </p:cNvSpPr>
          <p:nvPr/>
        </p:nvSpPr>
        <p:spPr bwMode="auto">
          <a:xfrm>
            <a:off x="5903913" y="3613150"/>
            <a:ext cx="3048000" cy="527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7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MS PGothic" pitchFamily="34" charset="-128"/>
              </a:rPr>
              <a:t>Branching Factors</a:t>
            </a:r>
          </a:p>
          <a:p>
            <a:pPr marL="0" marR="0" lvl="0" indent="0" algn="ctr" defTabSz="914400" rtl="0" eaLnBrk="1" fontAlgn="base" latinLnBrk="0" hangingPunct="1">
              <a:lnSpc>
                <a:spcPct val="7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MS PGothic" pitchFamily="34" charset="-128"/>
              </a:rPr>
              <a:t>for different two-player games</a:t>
            </a:r>
          </a:p>
        </p:txBody>
      </p:sp>
      <p:sp>
        <p:nvSpPr>
          <p:cNvPr id="36869" name="Text Box 13"/>
          <p:cNvSpPr txBox="1">
            <a:spLocks noChangeArrowheads="1"/>
          </p:cNvSpPr>
          <p:nvPr/>
        </p:nvSpPr>
        <p:spPr bwMode="auto">
          <a:xfrm>
            <a:off x="6324600" y="4191000"/>
            <a:ext cx="2286000" cy="247452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8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Arial" pitchFamily="34" charset="0"/>
                <a:ea typeface="MS PGothic" pitchFamily="34" charset="-128"/>
              </a:rPr>
              <a:t>Tic-tac-toe            4</a:t>
            </a:r>
          </a:p>
          <a:p>
            <a:pPr marL="0" marR="0" lvl="0" indent="0" algn="l" defTabSz="914400" rtl="0" eaLnBrk="1" fontAlgn="base" latinLnBrk="0" hangingPunct="1">
              <a:lnSpc>
                <a:spcPct val="8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Arial" pitchFamily="34" charset="0"/>
                <a:ea typeface="MS PGothic" pitchFamily="34" charset="-128"/>
              </a:rPr>
              <a:t>Connect Four       7</a:t>
            </a:r>
          </a:p>
          <a:p>
            <a:pPr marL="0" marR="0" lvl="0" indent="0" algn="l" defTabSz="914400" rtl="0" eaLnBrk="1" fontAlgn="base" latinLnBrk="0" hangingPunct="1">
              <a:lnSpc>
                <a:spcPct val="8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Arial" pitchFamily="34" charset="0"/>
                <a:ea typeface="MS PGothic" pitchFamily="34" charset="-128"/>
              </a:rPr>
              <a:t>Checkers           10</a:t>
            </a:r>
          </a:p>
          <a:p>
            <a:pPr marL="0" marR="0" lvl="0" indent="0" algn="l" defTabSz="914400" rtl="0" eaLnBrk="1" fontAlgn="base" latinLnBrk="0" hangingPunct="1">
              <a:lnSpc>
                <a:spcPct val="8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 err="1" smtClean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Arial" pitchFamily="34" charset="0"/>
                <a:ea typeface="MS PGothic" pitchFamily="34" charset="-128"/>
              </a:rPr>
              <a:t>Reversi</a:t>
            </a:r>
            <a:r>
              <a:rPr kumimoji="0" 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Arial" pitchFamily="34" charset="0"/>
                <a:ea typeface="MS PGothic" pitchFamily="34" charset="-128"/>
              </a:rPr>
              <a:t>              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Arial" pitchFamily="34" charset="0"/>
                <a:ea typeface="MS PGothic" pitchFamily="34" charset="-128"/>
              </a:rPr>
              <a:t>30</a:t>
            </a:r>
          </a:p>
          <a:p>
            <a:pPr marL="0" marR="0" lvl="0" indent="0" algn="l" defTabSz="914400" rtl="0" eaLnBrk="1" fontAlgn="base" latinLnBrk="0" hangingPunct="1">
              <a:lnSpc>
                <a:spcPct val="8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Arial" pitchFamily="34" charset="0"/>
                <a:ea typeface="MS PGothic" pitchFamily="34" charset="-128"/>
              </a:rPr>
              <a:t>Chess                40</a:t>
            </a:r>
          </a:p>
          <a:p>
            <a:pPr marL="0" marR="0" lvl="0" indent="0" algn="l" defTabSz="914400" rtl="0" eaLnBrk="1" fontAlgn="base" latinLnBrk="0" hangingPunct="1">
              <a:lnSpc>
                <a:spcPct val="8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Arial" pitchFamily="34" charset="0"/>
                <a:ea typeface="MS PGothic" pitchFamily="34" charset="-128"/>
              </a:rPr>
              <a:t>Go                    </a:t>
            </a:r>
            <a:r>
              <a:rPr kumimoji="0" 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Arial" pitchFamily="34" charset="0"/>
                <a:ea typeface="MS PGothic" pitchFamily="34" charset="-128"/>
              </a:rPr>
              <a:t>300</a:t>
            </a:r>
          </a:p>
          <a:p>
            <a:pPr marL="0" marR="0" lvl="0" indent="0" algn="l" defTabSz="914400" rtl="0" eaLnBrk="1" fontAlgn="base" latinLnBrk="0" hangingPunct="1">
              <a:lnSpc>
                <a:spcPct val="8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 err="1" smtClean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Arial" pitchFamily="34" charset="0"/>
                <a:ea typeface="MS PGothic" pitchFamily="34" charset="-128"/>
              </a:rPr>
              <a:t>Arimaa</a:t>
            </a:r>
            <a:r>
              <a:rPr kumimoji="0" 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Arial" pitchFamily="34" charset="0"/>
                <a:ea typeface="MS PGothic" pitchFamily="34" charset="-128"/>
              </a:rPr>
              <a:t>            </a:t>
            </a:r>
            <a:r>
              <a:rPr kumimoji="0" lang="en-US" sz="1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Arial" pitchFamily="34" charset="0"/>
                <a:ea typeface="MS PGothic" pitchFamily="34" charset="-128"/>
              </a:rPr>
              <a:t>17,000</a:t>
            </a: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333399"/>
              </a:solidFill>
              <a:effectLst/>
              <a:uLnTx/>
              <a:uFillTx/>
              <a:latin typeface="Arial" pitchFamily="34" charset="0"/>
              <a:ea typeface="MS PGothic" pitchFamily="34" charset="-128"/>
            </a:endParaRPr>
          </a:p>
        </p:txBody>
      </p:sp>
      <p:sp>
        <p:nvSpPr>
          <p:cNvPr id="36870" name="Line 30"/>
          <p:cNvSpPr>
            <a:spLocks noChangeShapeType="1"/>
          </p:cNvSpPr>
          <p:nvPr/>
        </p:nvSpPr>
        <p:spPr bwMode="auto">
          <a:xfrm>
            <a:off x="4087968" y="5219163"/>
            <a:ext cx="4722378" cy="0"/>
          </a:xfrm>
          <a:prstGeom prst="line">
            <a:avLst/>
          </a:prstGeom>
          <a:noFill/>
          <a:ln w="28575">
            <a:solidFill>
              <a:schemeClr val="tx1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MS PGothic" pitchFamily="34" charset="-128"/>
            </a:endParaRPr>
          </a:p>
        </p:txBody>
      </p:sp>
      <p:sp>
        <p:nvSpPr>
          <p:cNvPr id="36871" name="Line 31"/>
          <p:cNvSpPr>
            <a:spLocks noChangeShapeType="1"/>
          </p:cNvSpPr>
          <p:nvPr/>
        </p:nvSpPr>
        <p:spPr bwMode="auto">
          <a:xfrm>
            <a:off x="3039414" y="5917842"/>
            <a:ext cx="5778868" cy="0"/>
          </a:xfrm>
          <a:prstGeom prst="line">
            <a:avLst/>
          </a:prstGeom>
          <a:noFill/>
          <a:ln w="28575">
            <a:solidFill>
              <a:schemeClr val="tx1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MS PGothic" pitchFamily="34" charset="-128"/>
            </a:endParaRPr>
          </a:p>
        </p:txBody>
      </p:sp>
      <p:sp>
        <p:nvSpPr>
          <p:cNvPr id="36872" name="Line 32"/>
          <p:cNvSpPr>
            <a:spLocks noChangeShapeType="1"/>
          </p:cNvSpPr>
          <p:nvPr/>
        </p:nvSpPr>
        <p:spPr bwMode="auto">
          <a:xfrm>
            <a:off x="6683375" y="1766888"/>
            <a:ext cx="0" cy="3175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MS PGothic" pitchFamily="34" charset="-128"/>
            </a:endParaRPr>
          </a:p>
        </p:txBody>
      </p:sp>
      <p:sp>
        <p:nvSpPr>
          <p:cNvPr id="36873" name="Line 33"/>
          <p:cNvSpPr>
            <a:spLocks noChangeShapeType="1"/>
          </p:cNvSpPr>
          <p:nvPr/>
        </p:nvSpPr>
        <p:spPr bwMode="auto">
          <a:xfrm>
            <a:off x="6715125" y="1758950"/>
            <a:ext cx="285750" cy="3492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MS PGothic" pitchFamily="34" charset="-128"/>
            </a:endParaRPr>
          </a:p>
        </p:txBody>
      </p:sp>
      <p:sp>
        <p:nvSpPr>
          <p:cNvPr id="36874" name="Line 34"/>
          <p:cNvSpPr>
            <a:spLocks noChangeShapeType="1"/>
          </p:cNvSpPr>
          <p:nvPr/>
        </p:nvSpPr>
        <p:spPr bwMode="auto">
          <a:xfrm>
            <a:off x="6754813" y="1719263"/>
            <a:ext cx="635000" cy="373062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MS PGothic" pitchFamily="34" charset="-128"/>
            </a:endParaRPr>
          </a:p>
        </p:txBody>
      </p:sp>
      <p:sp>
        <p:nvSpPr>
          <p:cNvPr id="36875" name="Line 35"/>
          <p:cNvSpPr>
            <a:spLocks noChangeShapeType="1"/>
          </p:cNvSpPr>
          <p:nvPr/>
        </p:nvSpPr>
        <p:spPr bwMode="auto">
          <a:xfrm>
            <a:off x="6761163" y="1684338"/>
            <a:ext cx="1069975" cy="430212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MS PGothic" pitchFamily="34" charset="-128"/>
            </a:endParaRPr>
          </a:p>
        </p:txBody>
      </p:sp>
      <p:sp>
        <p:nvSpPr>
          <p:cNvPr id="36876" name="Line 36"/>
          <p:cNvSpPr>
            <a:spLocks noChangeShapeType="1"/>
          </p:cNvSpPr>
          <p:nvPr/>
        </p:nvSpPr>
        <p:spPr bwMode="auto">
          <a:xfrm flipH="1">
            <a:off x="6342063" y="1747838"/>
            <a:ext cx="285750" cy="36512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MS PGothic" pitchFamily="34" charset="-128"/>
            </a:endParaRPr>
          </a:p>
        </p:txBody>
      </p:sp>
      <p:sp>
        <p:nvSpPr>
          <p:cNvPr id="36877" name="Line 37"/>
          <p:cNvSpPr>
            <a:spLocks noChangeShapeType="1"/>
          </p:cNvSpPr>
          <p:nvPr/>
        </p:nvSpPr>
        <p:spPr bwMode="auto">
          <a:xfrm flipH="1">
            <a:off x="5976938" y="1708150"/>
            <a:ext cx="635000" cy="373063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MS PGothic" pitchFamily="34" charset="-128"/>
            </a:endParaRPr>
          </a:p>
        </p:txBody>
      </p:sp>
      <p:sp>
        <p:nvSpPr>
          <p:cNvPr id="36878" name="Line 38"/>
          <p:cNvSpPr>
            <a:spLocks noChangeShapeType="1"/>
          </p:cNvSpPr>
          <p:nvPr/>
        </p:nvSpPr>
        <p:spPr bwMode="auto">
          <a:xfrm flipH="1">
            <a:off x="5516563" y="1676400"/>
            <a:ext cx="1071562" cy="42862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MS PGothic" pitchFamily="34" charset="-128"/>
            </a:endParaRPr>
          </a:p>
        </p:txBody>
      </p:sp>
      <p:sp>
        <p:nvSpPr>
          <p:cNvPr id="36879" name="Oval 40"/>
          <p:cNvSpPr>
            <a:spLocks noChangeArrowheads="1"/>
          </p:cNvSpPr>
          <p:nvPr/>
        </p:nvSpPr>
        <p:spPr bwMode="auto">
          <a:xfrm>
            <a:off x="5468938" y="2078038"/>
            <a:ext cx="96837" cy="96837"/>
          </a:xfrm>
          <a:prstGeom prst="ellipse">
            <a:avLst/>
          </a:prstGeom>
          <a:solidFill>
            <a:srgbClr val="008000"/>
          </a:solidFill>
          <a:ln>
            <a:noFill/>
          </a:ln>
          <a:extLs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MS PGothic" pitchFamily="34" charset="-128"/>
            </a:endParaRPr>
          </a:p>
        </p:txBody>
      </p:sp>
      <p:sp>
        <p:nvSpPr>
          <p:cNvPr id="36880" name="Oval 41"/>
          <p:cNvSpPr>
            <a:spLocks noChangeArrowheads="1"/>
          </p:cNvSpPr>
          <p:nvPr/>
        </p:nvSpPr>
        <p:spPr bwMode="auto">
          <a:xfrm>
            <a:off x="5922963" y="2079625"/>
            <a:ext cx="96837" cy="96838"/>
          </a:xfrm>
          <a:prstGeom prst="ellipse">
            <a:avLst/>
          </a:prstGeom>
          <a:solidFill>
            <a:srgbClr val="008000"/>
          </a:solidFill>
          <a:ln>
            <a:noFill/>
          </a:ln>
          <a:extLs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MS PGothic" pitchFamily="34" charset="-128"/>
            </a:endParaRPr>
          </a:p>
        </p:txBody>
      </p:sp>
      <p:sp>
        <p:nvSpPr>
          <p:cNvPr id="36881" name="Oval 42"/>
          <p:cNvSpPr>
            <a:spLocks noChangeArrowheads="1"/>
          </p:cNvSpPr>
          <p:nvPr/>
        </p:nvSpPr>
        <p:spPr bwMode="auto">
          <a:xfrm>
            <a:off x="6297613" y="2081213"/>
            <a:ext cx="96837" cy="96837"/>
          </a:xfrm>
          <a:prstGeom prst="ellipse">
            <a:avLst/>
          </a:prstGeom>
          <a:solidFill>
            <a:srgbClr val="008000"/>
          </a:solidFill>
          <a:ln>
            <a:noFill/>
          </a:ln>
          <a:extLs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MS PGothic" pitchFamily="34" charset="-128"/>
            </a:endParaRPr>
          </a:p>
        </p:txBody>
      </p:sp>
      <p:sp>
        <p:nvSpPr>
          <p:cNvPr id="36882" name="Oval 43"/>
          <p:cNvSpPr>
            <a:spLocks noChangeArrowheads="1"/>
          </p:cNvSpPr>
          <p:nvPr/>
        </p:nvSpPr>
        <p:spPr bwMode="auto">
          <a:xfrm>
            <a:off x="6632575" y="2066925"/>
            <a:ext cx="96838" cy="96838"/>
          </a:xfrm>
          <a:prstGeom prst="ellipse">
            <a:avLst/>
          </a:prstGeom>
          <a:solidFill>
            <a:srgbClr val="008000"/>
          </a:solidFill>
          <a:ln>
            <a:noFill/>
          </a:ln>
          <a:extLs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MS PGothic" pitchFamily="34" charset="-128"/>
            </a:endParaRPr>
          </a:p>
        </p:txBody>
      </p:sp>
      <p:sp>
        <p:nvSpPr>
          <p:cNvPr id="36883" name="Oval 44"/>
          <p:cNvSpPr>
            <a:spLocks noChangeArrowheads="1"/>
          </p:cNvSpPr>
          <p:nvPr/>
        </p:nvSpPr>
        <p:spPr bwMode="auto">
          <a:xfrm>
            <a:off x="6967538" y="2076450"/>
            <a:ext cx="96837" cy="96838"/>
          </a:xfrm>
          <a:prstGeom prst="ellipse">
            <a:avLst/>
          </a:prstGeom>
          <a:solidFill>
            <a:srgbClr val="008000"/>
          </a:solidFill>
          <a:ln>
            <a:noFill/>
          </a:ln>
          <a:extLs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MS PGothic" pitchFamily="34" charset="-128"/>
            </a:endParaRPr>
          </a:p>
        </p:txBody>
      </p:sp>
      <p:sp>
        <p:nvSpPr>
          <p:cNvPr id="36884" name="Oval 45"/>
          <p:cNvSpPr>
            <a:spLocks noChangeArrowheads="1"/>
          </p:cNvSpPr>
          <p:nvPr/>
        </p:nvSpPr>
        <p:spPr bwMode="auto">
          <a:xfrm>
            <a:off x="7366000" y="2078038"/>
            <a:ext cx="96838" cy="96837"/>
          </a:xfrm>
          <a:prstGeom prst="ellipse">
            <a:avLst/>
          </a:prstGeom>
          <a:solidFill>
            <a:srgbClr val="008000"/>
          </a:solidFill>
          <a:ln>
            <a:noFill/>
          </a:ln>
          <a:extLs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MS PGothic" pitchFamily="34" charset="-128"/>
            </a:endParaRPr>
          </a:p>
        </p:txBody>
      </p:sp>
      <p:sp>
        <p:nvSpPr>
          <p:cNvPr id="36885" name="Oval 46"/>
          <p:cNvSpPr>
            <a:spLocks noChangeArrowheads="1"/>
          </p:cNvSpPr>
          <p:nvPr/>
        </p:nvSpPr>
        <p:spPr bwMode="auto">
          <a:xfrm>
            <a:off x="7820025" y="2095500"/>
            <a:ext cx="96838" cy="96838"/>
          </a:xfrm>
          <a:prstGeom prst="ellipse">
            <a:avLst/>
          </a:prstGeom>
          <a:solidFill>
            <a:srgbClr val="008000"/>
          </a:solidFill>
          <a:ln>
            <a:noFill/>
          </a:ln>
          <a:extLs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MS PGothic" pitchFamily="34" charset="-128"/>
            </a:endParaRPr>
          </a:p>
        </p:txBody>
      </p:sp>
      <p:sp>
        <p:nvSpPr>
          <p:cNvPr id="36886" name="Line 47"/>
          <p:cNvSpPr>
            <a:spLocks noChangeShapeType="1"/>
          </p:cNvSpPr>
          <p:nvPr/>
        </p:nvSpPr>
        <p:spPr bwMode="auto">
          <a:xfrm>
            <a:off x="5516563" y="2179638"/>
            <a:ext cx="0" cy="46831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MS PGothic" pitchFamily="34" charset="-128"/>
            </a:endParaRPr>
          </a:p>
        </p:txBody>
      </p:sp>
      <p:sp>
        <p:nvSpPr>
          <p:cNvPr id="36887" name="Line 48"/>
          <p:cNvSpPr>
            <a:spLocks noChangeShapeType="1"/>
          </p:cNvSpPr>
          <p:nvPr/>
        </p:nvSpPr>
        <p:spPr bwMode="auto">
          <a:xfrm>
            <a:off x="5516563" y="2187575"/>
            <a:ext cx="71437" cy="46831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MS PGothic" pitchFamily="34" charset="-128"/>
            </a:endParaRPr>
          </a:p>
        </p:txBody>
      </p:sp>
      <p:sp>
        <p:nvSpPr>
          <p:cNvPr id="36888" name="Line 49"/>
          <p:cNvSpPr>
            <a:spLocks noChangeShapeType="1"/>
          </p:cNvSpPr>
          <p:nvPr/>
        </p:nvSpPr>
        <p:spPr bwMode="auto">
          <a:xfrm>
            <a:off x="5516563" y="2187575"/>
            <a:ext cx="150812" cy="4762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MS PGothic" pitchFamily="34" charset="-128"/>
            </a:endParaRPr>
          </a:p>
        </p:txBody>
      </p:sp>
      <p:sp>
        <p:nvSpPr>
          <p:cNvPr id="36889" name="Line 50"/>
          <p:cNvSpPr>
            <a:spLocks noChangeShapeType="1"/>
          </p:cNvSpPr>
          <p:nvPr/>
        </p:nvSpPr>
        <p:spPr bwMode="auto">
          <a:xfrm>
            <a:off x="5516563" y="2187575"/>
            <a:ext cx="230187" cy="48418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MS PGothic" pitchFamily="34" charset="-128"/>
            </a:endParaRPr>
          </a:p>
        </p:txBody>
      </p:sp>
      <p:sp>
        <p:nvSpPr>
          <p:cNvPr id="36890" name="Line 51"/>
          <p:cNvSpPr>
            <a:spLocks noChangeShapeType="1"/>
          </p:cNvSpPr>
          <p:nvPr/>
        </p:nvSpPr>
        <p:spPr bwMode="auto">
          <a:xfrm flipH="1">
            <a:off x="5445125" y="2187575"/>
            <a:ext cx="63500" cy="46831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MS PGothic" pitchFamily="34" charset="-128"/>
            </a:endParaRPr>
          </a:p>
        </p:txBody>
      </p:sp>
      <p:sp>
        <p:nvSpPr>
          <p:cNvPr id="36891" name="Line 52"/>
          <p:cNvSpPr>
            <a:spLocks noChangeShapeType="1"/>
          </p:cNvSpPr>
          <p:nvPr/>
        </p:nvSpPr>
        <p:spPr bwMode="auto">
          <a:xfrm flipH="1">
            <a:off x="5373688" y="2187575"/>
            <a:ext cx="134937" cy="4603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MS PGothic" pitchFamily="34" charset="-128"/>
            </a:endParaRPr>
          </a:p>
        </p:txBody>
      </p:sp>
      <p:sp>
        <p:nvSpPr>
          <p:cNvPr id="36892" name="Line 53"/>
          <p:cNvSpPr>
            <a:spLocks noChangeShapeType="1"/>
          </p:cNvSpPr>
          <p:nvPr/>
        </p:nvSpPr>
        <p:spPr bwMode="auto">
          <a:xfrm flipH="1">
            <a:off x="5294313" y="2195513"/>
            <a:ext cx="206375" cy="45243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MS PGothic" pitchFamily="34" charset="-128"/>
            </a:endParaRPr>
          </a:p>
        </p:txBody>
      </p:sp>
      <p:sp>
        <p:nvSpPr>
          <p:cNvPr id="36893" name="Line 54"/>
          <p:cNvSpPr>
            <a:spLocks noChangeShapeType="1"/>
          </p:cNvSpPr>
          <p:nvPr/>
        </p:nvSpPr>
        <p:spPr bwMode="auto">
          <a:xfrm>
            <a:off x="5961063" y="2185988"/>
            <a:ext cx="0" cy="46831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MS PGothic" pitchFamily="34" charset="-128"/>
            </a:endParaRPr>
          </a:p>
        </p:txBody>
      </p:sp>
      <p:sp>
        <p:nvSpPr>
          <p:cNvPr id="36894" name="Line 55"/>
          <p:cNvSpPr>
            <a:spLocks noChangeShapeType="1"/>
          </p:cNvSpPr>
          <p:nvPr/>
        </p:nvSpPr>
        <p:spPr bwMode="auto">
          <a:xfrm>
            <a:off x="5961063" y="2193925"/>
            <a:ext cx="71437" cy="46831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MS PGothic" pitchFamily="34" charset="-128"/>
            </a:endParaRPr>
          </a:p>
        </p:txBody>
      </p:sp>
      <p:sp>
        <p:nvSpPr>
          <p:cNvPr id="36895" name="Line 56"/>
          <p:cNvSpPr>
            <a:spLocks noChangeShapeType="1"/>
          </p:cNvSpPr>
          <p:nvPr/>
        </p:nvSpPr>
        <p:spPr bwMode="auto">
          <a:xfrm>
            <a:off x="5961063" y="2193925"/>
            <a:ext cx="150812" cy="4762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MS PGothic" pitchFamily="34" charset="-128"/>
            </a:endParaRPr>
          </a:p>
        </p:txBody>
      </p:sp>
      <p:sp>
        <p:nvSpPr>
          <p:cNvPr id="36896" name="Line 57"/>
          <p:cNvSpPr>
            <a:spLocks noChangeShapeType="1"/>
          </p:cNvSpPr>
          <p:nvPr/>
        </p:nvSpPr>
        <p:spPr bwMode="auto">
          <a:xfrm>
            <a:off x="5961063" y="2193925"/>
            <a:ext cx="230187" cy="48418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MS PGothic" pitchFamily="34" charset="-128"/>
            </a:endParaRPr>
          </a:p>
        </p:txBody>
      </p:sp>
      <p:sp>
        <p:nvSpPr>
          <p:cNvPr id="36897" name="Line 58"/>
          <p:cNvSpPr>
            <a:spLocks noChangeShapeType="1"/>
          </p:cNvSpPr>
          <p:nvPr/>
        </p:nvSpPr>
        <p:spPr bwMode="auto">
          <a:xfrm flipH="1">
            <a:off x="5889625" y="2193925"/>
            <a:ext cx="63500" cy="46831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MS PGothic" pitchFamily="34" charset="-128"/>
            </a:endParaRPr>
          </a:p>
        </p:txBody>
      </p:sp>
      <p:sp>
        <p:nvSpPr>
          <p:cNvPr id="36898" name="Line 59"/>
          <p:cNvSpPr>
            <a:spLocks noChangeShapeType="1"/>
          </p:cNvSpPr>
          <p:nvPr/>
        </p:nvSpPr>
        <p:spPr bwMode="auto">
          <a:xfrm flipH="1">
            <a:off x="5818188" y="2193925"/>
            <a:ext cx="134937" cy="4603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MS PGothic" pitchFamily="34" charset="-128"/>
            </a:endParaRPr>
          </a:p>
        </p:txBody>
      </p:sp>
      <p:sp>
        <p:nvSpPr>
          <p:cNvPr id="36899" name="Line 60"/>
          <p:cNvSpPr>
            <a:spLocks noChangeShapeType="1"/>
          </p:cNvSpPr>
          <p:nvPr/>
        </p:nvSpPr>
        <p:spPr bwMode="auto">
          <a:xfrm flipH="1">
            <a:off x="5738813" y="2201863"/>
            <a:ext cx="206375" cy="45243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MS PGothic" pitchFamily="34" charset="-128"/>
            </a:endParaRPr>
          </a:p>
        </p:txBody>
      </p:sp>
      <p:sp>
        <p:nvSpPr>
          <p:cNvPr id="36900" name="Line 61"/>
          <p:cNvSpPr>
            <a:spLocks noChangeShapeType="1"/>
          </p:cNvSpPr>
          <p:nvPr/>
        </p:nvSpPr>
        <p:spPr bwMode="auto">
          <a:xfrm>
            <a:off x="6342063" y="2178050"/>
            <a:ext cx="0" cy="46831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MS PGothic" pitchFamily="34" charset="-128"/>
            </a:endParaRPr>
          </a:p>
        </p:txBody>
      </p:sp>
      <p:sp>
        <p:nvSpPr>
          <p:cNvPr id="36901" name="Line 62"/>
          <p:cNvSpPr>
            <a:spLocks noChangeShapeType="1"/>
          </p:cNvSpPr>
          <p:nvPr/>
        </p:nvSpPr>
        <p:spPr bwMode="auto">
          <a:xfrm>
            <a:off x="6342063" y="2185988"/>
            <a:ext cx="71437" cy="46831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MS PGothic" pitchFamily="34" charset="-128"/>
            </a:endParaRPr>
          </a:p>
        </p:txBody>
      </p:sp>
      <p:sp>
        <p:nvSpPr>
          <p:cNvPr id="36902" name="Line 63"/>
          <p:cNvSpPr>
            <a:spLocks noChangeShapeType="1"/>
          </p:cNvSpPr>
          <p:nvPr/>
        </p:nvSpPr>
        <p:spPr bwMode="auto">
          <a:xfrm>
            <a:off x="6342063" y="2185988"/>
            <a:ext cx="150812" cy="4762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MS PGothic" pitchFamily="34" charset="-128"/>
            </a:endParaRPr>
          </a:p>
        </p:txBody>
      </p:sp>
      <p:sp>
        <p:nvSpPr>
          <p:cNvPr id="36903" name="Line 64"/>
          <p:cNvSpPr>
            <a:spLocks noChangeShapeType="1"/>
          </p:cNvSpPr>
          <p:nvPr/>
        </p:nvSpPr>
        <p:spPr bwMode="auto">
          <a:xfrm>
            <a:off x="6342063" y="2185988"/>
            <a:ext cx="230187" cy="4841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MS PGothic" pitchFamily="34" charset="-128"/>
            </a:endParaRPr>
          </a:p>
        </p:txBody>
      </p:sp>
      <p:sp>
        <p:nvSpPr>
          <p:cNvPr id="36904" name="Line 65"/>
          <p:cNvSpPr>
            <a:spLocks noChangeShapeType="1"/>
          </p:cNvSpPr>
          <p:nvPr/>
        </p:nvSpPr>
        <p:spPr bwMode="auto">
          <a:xfrm flipH="1">
            <a:off x="6270625" y="2185988"/>
            <a:ext cx="63500" cy="46831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MS PGothic" pitchFamily="34" charset="-128"/>
            </a:endParaRPr>
          </a:p>
        </p:txBody>
      </p:sp>
      <p:sp>
        <p:nvSpPr>
          <p:cNvPr id="36905" name="Line 66"/>
          <p:cNvSpPr>
            <a:spLocks noChangeShapeType="1"/>
          </p:cNvSpPr>
          <p:nvPr/>
        </p:nvSpPr>
        <p:spPr bwMode="auto">
          <a:xfrm flipH="1">
            <a:off x="6199188" y="2185988"/>
            <a:ext cx="134937" cy="4603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MS PGothic" pitchFamily="34" charset="-128"/>
            </a:endParaRPr>
          </a:p>
        </p:txBody>
      </p:sp>
      <p:sp>
        <p:nvSpPr>
          <p:cNvPr id="36906" name="Line 67"/>
          <p:cNvSpPr>
            <a:spLocks noChangeShapeType="1"/>
          </p:cNvSpPr>
          <p:nvPr/>
        </p:nvSpPr>
        <p:spPr bwMode="auto">
          <a:xfrm flipH="1">
            <a:off x="6119813" y="2193925"/>
            <a:ext cx="206375" cy="4524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MS PGothic" pitchFamily="34" charset="-128"/>
            </a:endParaRPr>
          </a:p>
        </p:txBody>
      </p:sp>
      <p:sp>
        <p:nvSpPr>
          <p:cNvPr id="36907" name="Line 68"/>
          <p:cNvSpPr>
            <a:spLocks noChangeShapeType="1"/>
          </p:cNvSpPr>
          <p:nvPr/>
        </p:nvSpPr>
        <p:spPr bwMode="auto">
          <a:xfrm>
            <a:off x="6681788" y="2174875"/>
            <a:ext cx="0" cy="46831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MS PGothic" pitchFamily="34" charset="-128"/>
            </a:endParaRPr>
          </a:p>
        </p:txBody>
      </p:sp>
      <p:sp>
        <p:nvSpPr>
          <p:cNvPr id="36908" name="Line 69"/>
          <p:cNvSpPr>
            <a:spLocks noChangeShapeType="1"/>
          </p:cNvSpPr>
          <p:nvPr/>
        </p:nvSpPr>
        <p:spPr bwMode="auto">
          <a:xfrm>
            <a:off x="6681788" y="2182813"/>
            <a:ext cx="71437" cy="46831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MS PGothic" pitchFamily="34" charset="-128"/>
            </a:endParaRPr>
          </a:p>
        </p:txBody>
      </p:sp>
      <p:sp>
        <p:nvSpPr>
          <p:cNvPr id="36909" name="Line 70"/>
          <p:cNvSpPr>
            <a:spLocks noChangeShapeType="1"/>
          </p:cNvSpPr>
          <p:nvPr/>
        </p:nvSpPr>
        <p:spPr bwMode="auto">
          <a:xfrm>
            <a:off x="6681788" y="2182813"/>
            <a:ext cx="150812" cy="4762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MS PGothic" pitchFamily="34" charset="-128"/>
            </a:endParaRPr>
          </a:p>
        </p:txBody>
      </p:sp>
      <p:sp>
        <p:nvSpPr>
          <p:cNvPr id="36910" name="Line 71"/>
          <p:cNvSpPr>
            <a:spLocks noChangeShapeType="1"/>
          </p:cNvSpPr>
          <p:nvPr/>
        </p:nvSpPr>
        <p:spPr bwMode="auto">
          <a:xfrm>
            <a:off x="6681788" y="2182813"/>
            <a:ext cx="230187" cy="4841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MS PGothic" pitchFamily="34" charset="-128"/>
            </a:endParaRPr>
          </a:p>
        </p:txBody>
      </p:sp>
      <p:sp>
        <p:nvSpPr>
          <p:cNvPr id="36911" name="Line 72"/>
          <p:cNvSpPr>
            <a:spLocks noChangeShapeType="1"/>
          </p:cNvSpPr>
          <p:nvPr/>
        </p:nvSpPr>
        <p:spPr bwMode="auto">
          <a:xfrm flipH="1">
            <a:off x="6610350" y="2182813"/>
            <a:ext cx="63500" cy="46831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MS PGothic" pitchFamily="34" charset="-128"/>
            </a:endParaRPr>
          </a:p>
        </p:txBody>
      </p:sp>
      <p:sp>
        <p:nvSpPr>
          <p:cNvPr id="36912" name="Line 73"/>
          <p:cNvSpPr>
            <a:spLocks noChangeShapeType="1"/>
          </p:cNvSpPr>
          <p:nvPr/>
        </p:nvSpPr>
        <p:spPr bwMode="auto">
          <a:xfrm flipH="1">
            <a:off x="6538913" y="2182813"/>
            <a:ext cx="134937" cy="4603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MS PGothic" pitchFamily="34" charset="-128"/>
            </a:endParaRPr>
          </a:p>
        </p:txBody>
      </p:sp>
      <p:sp>
        <p:nvSpPr>
          <p:cNvPr id="36913" name="Line 74"/>
          <p:cNvSpPr>
            <a:spLocks noChangeShapeType="1"/>
          </p:cNvSpPr>
          <p:nvPr/>
        </p:nvSpPr>
        <p:spPr bwMode="auto">
          <a:xfrm flipH="1">
            <a:off x="6459538" y="2190750"/>
            <a:ext cx="206375" cy="4524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MS PGothic" pitchFamily="34" charset="-128"/>
            </a:endParaRPr>
          </a:p>
        </p:txBody>
      </p:sp>
      <p:sp>
        <p:nvSpPr>
          <p:cNvPr id="36914" name="Line 75"/>
          <p:cNvSpPr>
            <a:spLocks noChangeShapeType="1"/>
          </p:cNvSpPr>
          <p:nvPr/>
        </p:nvSpPr>
        <p:spPr bwMode="auto">
          <a:xfrm>
            <a:off x="7874000" y="2198688"/>
            <a:ext cx="0" cy="46831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MS PGothic" pitchFamily="34" charset="-128"/>
            </a:endParaRPr>
          </a:p>
        </p:txBody>
      </p:sp>
      <p:sp>
        <p:nvSpPr>
          <p:cNvPr id="36915" name="Line 76"/>
          <p:cNvSpPr>
            <a:spLocks noChangeShapeType="1"/>
          </p:cNvSpPr>
          <p:nvPr/>
        </p:nvSpPr>
        <p:spPr bwMode="auto">
          <a:xfrm>
            <a:off x="7874000" y="2206625"/>
            <a:ext cx="71438" cy="46831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MS PGothic" pitchFamily="34" charset="-128"/>
            </a:endParaRPr>
          </a:p>
        </p:txBody>
      </p:sp>
      <p:sp>
        <p:nvSpPr>
          <p:cNvPr id="36916" name="Line 77"/>
          <p:cNvSpPr>
            <a:spLocks noChangeShapeType="1"/>
          </p:cNvSpPr>
          <p:nvPr/>
        </p:nvSpPr>
        <p:spPr bwMode="auto">
          <a:xfrm>
            <a:off x="7874000" y="2206625"/>
            <a:ext cx="150813" cy="4762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MS PGothic" pitchFamily="34" charset="-128"/>
            </a:endParaRPr>
          </a:p>
        </p:txBody>
      </p:sp>
      <p:sp>
        <p:nvSpPr>
          <p:cNvPr id="36917" name="Line 78"/>
          <p:cNvSpPr>
            <a:spLocks noChangeShapeType="1"/>
          </p:cNvSpPr>
          <p:nvPr/>
        </p:nvSpPr>
        <p:spPr bwMode="auto">
          <a:xfrm>
            <a:off x="7874000" y="2206625"/>
            <a:ext cx="230188" cy="48418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MS PGothic" pitchFamily="34" charset="-128"/>
            </a:endParaRPr>
          </a:p>
        </p:txBody>
      </p:sp>
      <p:sp>
        <p:nvSpPr>
          <p:cNvPr id="36918" name="Line 79"/>
          <p:cNvSpPr>
            <a:spLocks noChangeShapeType="1"/>
          </p:cNvSpPr>
          <p:nvPr/>
        </p:nvSpPr>
        <p:spPr bwMode="auto">
          <a:xfrm flipH="1">
            <a:off x="7802563" y="2206625"/>
            <a:ext cx="63500" cy="46831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MS PGothic" pitchFamily="34" charset="-128"/>
            </a:endParaRPr>
          </a:p>
        </p:txBody>
      </p:sp>
      <p:sp>
        <p:nvSpPr>
          <p:cNvPr id="36919" name="Line 80"/>
          <p:cNvSpPr>
            <a:spLocks noChangeShapeType="1"/>
          </p:cNvSpPr>
          <p:nvPr/>
        </p:nvSpPr>
        <p:spPr bwMode="auto">
          <a:xfrm flipH="1">
            <a:off x="7731125" y="2206625"/>
            <a:ext cx="134938" cy="4603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MS PGothic" pitchFamily="34" charset="-128"/>
            </a:endParaRPr>
          </a:p>
        </p:txBody>
      </p:sp>
      <p:sp>
        <p:nvSpPr>
          <p:cNvPr id="36920" name="Line 81"/>
          <p:cNvSpPr>
            <a:spLocks noChangeShapeType="1"/>
          </p:cNvSpPr>
          <p:nvPr/>
        </p:nvSpPr>
        <p:spPr bwMode="auto">
          <a:xfrm flipH="1">
            <a:off x="7651750" y="2214563"/>
            <a:ext cx="206375" cy="45243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MS PGothic" pitchFamily="34" charset="-128"/>
            </a:endParaRPr>
          </a:p>
        </p:txBody>
      </p:sp>
      <p:sp>
        <p:nvSpPr>
          <p:cNvPr id="36921" name="Line 82"/>
          <p:cNvSpPr>
            <a:spLocks noChangeShapeType="1"/>
          </p:cNvSpPr>
          <p:nvPr/>
        </p:nvSpPr>
        <p:spPr bwMode="auto">
          <a:xfrm>
            <a:off x="7424738" y="2173288"/>
            <a:ext cx="0" cy="46831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MS PGothic" pitchFamily="34" charset="-128"/>
            </a:endParaRPr>
          </a:p>
        </p:txBody>
      </p:sp>
      <p:sp>
        <p:nvSpPr>
          <p:cNvPr id="36922" name="Line 83"/>
          <p:cNvSpPr>
            <a:spLocks noChangeShapeType="1"/>
          </p:cNvSpPr>
          <p:nvPr/>
        </p:nvSpPr>
        <p:spPr bwMode="auto">
          <a:xfrm>
            <a:off x="7424738" y="2181225"/>
            <a:ext cx="71437" cy="46831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MS PGothic" pitchFamily="34" charset="-128"/>
            </a:endParaRPr>
          </a:p>
        </p:txBody>
      </p:sp>
      <p:sp>
        <p:nvSpPr>
          <p:cNvPr id="36923" name="Line 84"/>
          <p:cNvSpPr>
            <a:spLocks noChangeShapeType="1"/>
          </p:cNvSpPr>
          <p:nvPr/>
        </p:nvSpPr>
        <p:spPr bwMode="auto">
          <a:xfrm>
            <a:off x="7424738" y="2181225"/>
            <a:ext cx="150812" cy="4762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MS PGothic" pitchFamily="34" charset="-128"/>
            </a:endParaRPr>
          </a:p>
        </p:txBody>
      </p:sp>
      <p:sp>
        <p:nvSpPr>
          <p:cNvPr id="36924" name="Line 85"/>
          <p:cNvSpPr>
            <a:spLocks noChangeShapeType="1"/>
          </p:cNvSpPr>
          <p:nvPr/>
        </p:nvSpPr>
        <p:spPr bwMode="auto">
          <a:xfrm>
            <a:off x="7424738" y="2181225"/>
            <a:ext cx="230187" cy="48418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MS PGothic" pitchFamily="34" charset="-128"/>
            </a:endParaRPr>
          </a:p>
        </p:txBody>
      </p:sp>
      <p:sp>
        <p:nvSpPr>
          <p:cNvPr id="36925" name="Line 86"/>
          <p:cNvSpPr>
            <a:spLocks noChangeShapeType="1"/>
          </p:cNvSpPr>
          <p:nvPr/>
        </p:nvSpPr>
        <p:spPr bwMode="auto">
          <a:xfrm flipH="1">
            <a:off x="7353300" y="2181225"/>
            <a:ext cx="63500" cy="46831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MS PGothic" pitchFamily="34" charset="-128"/>
            </a:endParaRPr>
          </a:p>
        </p:txBody>
      </p:sp>
      <p:sp>
        <p:nvSpPr>
          <p:cNvPr id="36926" name="Line 87"/>
          <p:cNvSpPr>
            <a:spLocks noChangeShapeType="1"/>
          </p:cNvSpPr>
          <p:nvPr/>
        </p:nvSpPr>
        <p:spPr bwMode="auto">
          <a:xfrm flipH="1">
            <a:off x="7281863" y="2181225"/>
            <a:ext cx="134937" cy="4603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MS PGothic" pitchFamily="34" charset="-128"/>
            </a:endParaRPr>
          </a:p>
        </p:txBody>
      </p:sp>
      <p:sp>
        <p:nvSpPr>
          <p:cNvPr id="36927" name="Line 88"/>
          <p:cNvSpPr>
            <a:spLocks noChangeShapeType="1"/>
          </p:cNvSpPr>
          <p:nvPr/>
        </p:nvSpPr>
        <p:spPr bwMode="auto">
          <a:xfrm flipH="1">
            <a:off x="7202488" y="2189163"/>
            <a:ext cx="206375" cy="45243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MS PGothic" pitchFamily="34" charset="-128"/>
            </a:endParaRPr>
          </a:p>
        </p:txBody>
      </p:sp>
      <p:sp>
        <p:nvSpPr>
          <p:cNvPr id="36928" name="Line 89"/>
          <p:cNvSpPr>
            <a:spLocks noChangeShapeType="1"/>
          </p:cNvSpPr>
          <p:nvPr/>
        </p:nvSpPr>
        <p:spPr bwMode="auto">
          <a:xfrm>
            <a:off x="7015163" y="2190750"/>
            <a:ext cx="0" cy="46831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MS PGothic" pitchFamily="34" charset="-128"/>
            </a:endParaRPr>
          </a:p>
        </p:txBody>
      </p:sp>
      <p:sp>
        <p:nvSpPr>
          <p:cNvPr id="36929" name="Line 90"/>
          <p:cNvSpPr>
            <a:spLocks noChangeShapeType="1"/>
          </p:cNvSpPr>
          <p:nvPr/>
        </p:nvSpPr>
        <p:spPr bwMode="auto">
          <a:xfrm>
            <a:off x="7015163" y="2198688"/>
            <a:ext cx="71437" cy="46831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MS PGothic" pitchFamily="34" charset="-128"/>
            </a:endParaRPr>
          </a:p>
        </p:txBody>
      </p:sp>
      <p:sp>
        <p:nvSpPr>
          <p:cNvPr id="36930" name="Line 91"/>
          <p:cNvSpPr>
            <a:spLocks noChangeShapeType="1"/>
          </p:cNvSpPr>
          <p:nvPr/>
        </p:nvSpPr>
        <p:spPr bwMode="auto">
          <a:xfrm>
            <a:off x="7015163" y="2198688"/>
            <a:ext cx="150812" cy="4762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MS PGothic" pitchFamily="34" charset="-128"/>
            </a:endParaRPr>
          </a:p>
        </p:txBody>
      </p:sp>
      <p:sp>
        <p:nvSpPr>
          <p:cNvPr id="36931" name="Line 92"/>
          <p:cNvSpPr>
            <a:spLocks noChangeShapeType="1"/>
          </p:cNvSpPr>
          <p:nvPr/>
        </p:nvSpPr>
        <p:spPr bwMode="auto">
          <a:xfrm>
            <a:off x="7015163" y="2198688"/>
            <a:ext cx="230187" cy="4841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MS PGothic" pitchFamily="34" charset="-128"/>
            </a:endParaRPr>
          </a:p>
        </p:txBody>
      </p:sp>
      <p:sp>
        <p:nvSpPr>
          <p:cNvPr id="36932" name="Line 93"/>
          <p:cNvSpPr>
            <a:spLocks noChangeShapeType="1"/>
          </p:cNvSpPr>
          <p:nvPr/>
        </p:nvSpPr>
        <p:spPr bwMode="auto">
          <a:xfrm flipH="1">
            <a:off x="6943725" y="2198688"/>
            <a:ext cx="63500" cy="46831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MS PGothic" pitchFamily="34" charset="-128"/>
            </a:endParaRPr>
          </a:p>
        </p:txBody>
      </p:sp>
      <p:sp>
        <p:nvSpPr>
          <p:cNvPr id="36933" name="Line 94"/>
          <p:cNvSpPr>
            <a:spLocks noChangeShapeType="1"/>
          </p:cNvSpPr>
          <p:nvPr/>
        </p:nvSpPr>
        <p:spPr bwMode="auto">
          <a:xfrm flipH="1">
            <a:off x="6872288" y="2198688"/>
            <a:ext cx="134937" cy="4603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MS PGothic" pitchFamily="34" charset="-128"/>
            </a:endParaRPr>
          </a:p>
        </p:txBody>
      </p:sp>
      <p:sp>
        <p:nvSpPr>
          <p:cNvPr id="36934" name="Line 95"/>
          <p:cNvSpPr>
            <a:spLocks noChangeShapeType="1"/>
          </p:cNvSpPr>
          <p:nvPr/>
        </p:nvSpPr>
        <p:spPr bwMode="auto">
          <a:xfrm flipH="1">
            <a:off x="6792913" y="2206625"/>
            <a:ext cx="206375" cy="4524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MS PGothic" pitchFamily="34" charset="-128"/>
            </a:endParaRPr>
          </a:p>
        </p:txBody>
      </p:sp>
      <p:sp>
        <p:nvSpPr>
          <p:cNvPr id="36935" name="Oval 96"/>
          <p:cNvSpPr>
            <a:spLocks noChangeArrowheads="1"/>
          </p:cNvSpPr>
          <p:nvPr/>
        </p:nvSpPr>
        <p:spPr bwMode="auto">
          <a:xfrm>
            <a:off x="7616825" y="2643188"/>
            <a:ext cx="74613" cy="74612"/>
          </a:xfrm>
          <a:prstGeom prst="ellipse">
            <a:avLst/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MS PGothic" pitchFamily="34" charset="-128"/>
            </a:endParaRPr>
          </a:p>
        </p:txBody>
      </p:sp>
      <p:sp>
        <p:nvSpPr>
          <p:cNvPr id="36936" name="Oval 97"/>
          <p:cNvSpPr>
            <a:spLocks noChangeArrowheads="1"/>
          </p:cNvSpPr>
          <p:nvPr/>
        </p:nvSpPr>
        <p:spPr bwMode="auto">
          <a:xfrm>
            <a:off x="7689850" y="2652713"/>
            <a:ext cx="74613" cy="74612"/>
          </a:xfrm>
          <a:prstGeom prst="ellipse">
            <a:avLst/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MS PGothic" pitchFamily="34" charset="-128"/>
            </a:endParaRPr>
          </a:p>
        </p:txBody>
      </p:sp>
      <p:sp>
        <p:nvSpPr>
          <p:cNvPr id="36937" name="Oval 98"/>
          <p:cNvSpPr>
            <a:spLocks noChangeArrowheads="1"/>
          </p:cNvSpPr>
          <p:nvPr/>
        </p:nvSpPr>
        <p:spPr bwMode="auto">
          <a:xfrm>
            <a:off x="7762875" y="2654300"/>
            <a:ext cx="74613" cy="74613"/>
          </a:xfrm>
          <a:prstGeom prst="ellipse">
            <a:avLst/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MS PGothic" pitchFamily="34" charset="-128"/>
            </a:endParaRPr>
          </a:p>
        </p:txBody>
      </p:sp>
      <p:sp>
        <p:nvSpPr>
          <p:cNvPr id="36938" name="Oval 99"/>
          <p:cNvSpPr>
            <a:spLocks noChangeArrowheads="1"/>
          </p:cNvSpPr>
          <p:nvPr/>
        </p:nvSpPr>
        <p:spPr bwMode="auto">
          <a:xfrm>
            <a:off x="7835900" y="2647950"/>
            <a:ext cx="74613" cy="74613"/>
          </a:xfrm>
          <a:prstGeom prst="ellipse">
            <a:avLst/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MS PGothic" pitchFamily="34" charset="-128"/>
            </a:endParaRPr>
          </a:p>
        </p:txBody>
      </p:sp>
      <p:sp>
        <p:nvSpPr>
          <p:cNvPr id="36939" name="Oval 100"/>
          <p:cNvSpPr>
            <a:spLocks noChangeArrowheads="1"/>
          </p:cNvSpPr>
          <p:nvPr/>
        </p:nvSpPr>
        <p:spPr bwMode="auto">
          <a:xfrm>
            <a:off x="7908925" y="2649538"/>
            <a:ext cx="74613" cy="74612"/>
          </a:xfrm>
          <a:prstGeom prst="ellipse">
            <a:avLst/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MS PGothic" pitchFamily="34" charset="-128"/>
            </a:endParaRPr>
          </a:p>
        </p:txBody>
      </p:sp>
      <p:sp>
        <p:nvSpPr>
          <p:cNvPr id="36940" name="Oval 101"/>
          <p:cNvSpPr>
            <a:spLocks noChangeArrowheads="1"/>
          </p:cNvSpPr>
          <p:nvPr/>
        </p:nvSpPr>
        <p:spPr bwMode="auto">
          <a:xfrm>
            <a:off x="7981950" y="2659063"/>
            <a:ext cx="74613" cy="74612"/>
          </a:xfrm>
          <a:prstGeom prst="ellipse">
            <a:avLst/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MS PGothic" pitchFamily="34" charset="-128"/>
            </a:endParaRPr>
          </a:p>
        </p:txBody>
      </p:sp>
      <p:sp>
        <p:nvSpPr>
          <p:cNvPr id="36941" name="Oval 102"/>
          <p:cNvSpPr>
            <a:spLocks noChangeArrowheads="1"/>
          </p:cNvSpPr>
          <p:nvPr/>
        </p:nvSpPr>
        <p:spPr bwMode="auto">
          <a:xfrm>
            <a:off x="8078788" y="2660650"/>
            <a:ext cx="74612" cy="74613"/>
          </a:xfrm>
          <a:prstGeom prst="ellipse">
            <a:avLst/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MS PGothic" pitchFamily="34" charset="-128"/>
            </a:endParaRPr>
          </a:p>
        </p:txBody>
      </p:sp>
      <p:sp>
        <p:nvSpPr>
          <p:cNvPr id="36942" name="Oval 103"/>
          <p:cNvSpPr>
            <a:spLocks noChangeArrowheads="1"/>
          </p:cNvSpPr>
          <p:nvPr/>
        </p:nvSpPr>
        <p:spPr bwMode="auto">
          <a:xfrm>
            <a:off x="7165975" y="2613025"/>
            <a:ext cx="74613" cy="74613"/>
          </a:xfrm>
          <a:prstGeom prst="ellipse">
            <a:avLst/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MS PGothic" pitchFamily="34" charset="-128"/>
            </a:endParaRPr>
          </a:p>
        </p:txBody>
      </p:sp>
      <p:sp>
        <p:nvSpPr>
          <p:cNvPr id="36943" name="Oval 104"/>
          <p:cNvSpPr>
            <a:spLocks noChangeArrowheads="1"/>
          </p:cNvSpPr>
          <p:nvPr/>
        </p:nvSpPr>
        <p:spPr bwMode="auto">
          <a:xfrm>
            <a:off x="7239000" y="2622550"/>
            <a:ext cx="74613" cy="74613"/>
          </a:xfrm>
          <a:prstGeom prst="ellipse">
            <a:avLst/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MS PGothic" pitchFamily="34" charset="-128"/>
            </a:endParaRPr>
          </a:p>
        </p:txBody>
      </p:sp>
      <p:sp>
        <p:nvSpPr>
          <p:cNvPr id="36944" name="Oval 105"/>
          <p:cNvSpPr>
            <a:spLocks noChangeArrowheads="1"/>
          </p:cNvSpPr>
          <p:nvPr/>
        </p:nvSpPr>
        <p:spPr bwMode="auto">
          <a:xfrm>
            <a:off x="7312025" y="2624138"/>
            <a:ext cx="74613" cy="74612"/>
          </a:xfrm>
          <a:prstGeom prst="ellipse">
            <a:avLst/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MS PGothic" pitchFamily="34" charset="-128"/>
            </a:endParaRPr>
          </a:p>
        </p:txBody>
      </p:sp>
      <p:sp>
        <p:nvSpPr>
          <p:cNvPr id="36945" name="Oval 106"/>
          <p:cNvSpPr>
            <a:spLocks noChangeArrowheads="1"/>
          </p:cNvSpPr>
          <p:nvPr/>
        </p:nvSpPr>
        <p:spPr bwMode="auto">
          <a:xfrm>
            <a:off x="7385050" y="2617788"/>
            <a:ext cx="74613" cy="74612"/>
          </a:xfrm>
          <a:prstGeom prst="ellipse">
            <a:avLst/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MS PGothic" pitchFamily="34" charset="-128"/>
            </a:endParaRPr>
          </a:p>
        </p:txBody>
      </p:sp>
      <p:sp>
        <p:nvSpPr>
          <p:cNvPr id="36946" name="Oval 107"/>
          <p:cNvSpPr>
            <a:spLocks noChangeArrowheads="1"/>
          </p:cNvSpPr>
          <p:nvPr/>
        </p:nvSpPr>
        <p:spPr bwMode="auto">
          <a:xfrm>
            <a:off x="7458075" y="2619375"/>
            <a:ext cx="74613" cy="74613"/>
          </a:xfrm>
          <a:prstGeom prst="ellipse">
            <a:avLst/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MS PGothic" pitchFamily="34" charset="-128"/>
            </a:endParaRPr>
          </a:p>
        </p:txBody>
      </p:sp>
      <p:sp>
        <p:nvSpPr>
          <p:cNvPr id="36947" name="Oval 108"/>
          <p:cNvSpPr>
            <a:spLocks noChangeArrowheads="1"/>
          </p:cNvSpPr>
          <p:nvPr/>
        </p:nvSpPr>
        <p:spPr bwMode="auto">
          <a:xfrm>
            <a:off x="7531100" y="2628900"/>
            <a:ext cx="74613" cy="74613"/>
          </a:xfrm>
          <a:prstGeom prst="ellipse">
            <a:avLst/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MS PGothic" pitchFamily="34" charset="-128"/>
            </a:endParaRPr>
          </a:p>
        </p:txBody>
      </p:sp>
      <p:sp>
        <p:nvSpPr>
          <p:cNvPr id="36948" name="Oval 109"/>
          <p:cNvSpPr>
            <a:spLocks noChangeArrowheads="1"/>
          </p:cNvSpPr>
          <p:nvPr/>
        </p:nvSpPr>
        <p:spPr bwMode="auto">
          <a:xfrm>
            <a:off x="7627938" y="2630488"/>
            <a:ext cx="74612" cy="74612"/>
          </a:xfrm>
          <a:prstGeom prst="ellipse">
            <a:avLst/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MS PGothic" pitchFamily="34" charset="-128"/>
            </a:endParaRPr>
          </a:p>
        </p:txBody>
      </p:sp>
      <p:sp>
        <p:nvSpPr>
          <p:cNvPr id="36949" name="Oval 110"/>
          <p:cNvSpPr>
            <a:spLocks noChangeArrowheads="1"/>
          </p:cNvSpPr>
          <p:nvPr/>
        </p:nvSpPr>
        <p:spPr bwMode="auto">
          <a:xfrm>
            <a:off x="6754813" y="2630488"/>
            <a:ext cx="74612" cy="74612"/>
          </a:xfrm>
          <a:prstGeom prst="ellipse">
            <a:avLst/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MS PGothic" pitchFamily="34" charset="-128"/>
            </a:endParaRPr>
          </a:p>
        </p:txBody>
      </p:sp>
      <p:sp>
        <p:nvSpPr>
          <p:cNvPr id="36950" name="Oval 111"/>
          <p:cNvSpPr>
            <a:spLocks noChangeArrowheads="1"/>
          </p:cNvSpPr>
          <p:nvPr/>
        </p:nvSpPr>
        <p:spPr bwMode="auto">
          <a:xfrm>
            <a:off x="6827838" y="2640013"/>
            <a:ext cx="74612" cy="74612"/>
          </a:xfrm>
          <a:prstGeom prst="ellipse">
            <a:avLst/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MS PGothic" pitchFamily="34" charset="-128"/>
            </a:endParaRPr>
          </a:p>
        </p:txBody>
      </p:sp>
      <p:sp>
        <p:nvSpPr>
          <p:cNvPr id="36951" name="Oval 112"/>
          <p:cNvSpPr>
            <a:spLocks noChangeArrowheads="1"/>
          </p:cNvSpPr>
          <p:nvPr/>
        </p:nvSpPr>
        <p:spPr bwMode="auto">
          <a:xfrm>
            <a:off x="6900863" y="2641600"/>
            <a:ext cx="74612" cy="74613"/>
          </a:xfrm>
          <a:prstGeom prst="ellipse">
            <a:avLst/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MS PGothic" pitchFamily="34" charset="-128"/>
            </a:endParaRPr>
          </a:p>
        </p:txBody>
      </p:sp>
      <p:sp>
        <p:nvSpPr>
          <p:cNvPr id="36952" name="Oval 113"/>
          <p:cNvSpPr>
            <a:spLocks noChangeArrowheads="1"/>
          </p:cNvSpPr>
          <p:nvPr/>
        </p:nvSpPr>
        <p:spPr bwMode="auto">
          <a:xfrm>
            <a:off x="6973888" y="2635250"/>
            <a:ext cx="74612" cy="74613"/>
          </a:xfrm>
          <a:prstGeom prst="ellipse">
            <a:avLst/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MS PGothic" pitchFamily="34" charset="-128"/>
            </a:endParaRPr>
          </a:p>
        </p:txBody>
      </p:sp>
      <p:sp>
        <p:nvSpPr>
          <p:cNvPr id="36953" name="Oval 114"/>
          <p:cNvSpPr>
            <a:spLocks noChangeArrowheads="1"/>
          </p:cNvSpPr>
          <p:nvPr/>
        </p:nvSpPr>
        <p:spPr bwMode="auto">
          <a:xfrm>
            <a:off x="7046913" y="2636838"/>
            <a:ext cx="74612" cy="74612"/>
          </a:xfrm>
          <a:prstGeom prst="ellipse">
            <a:avLst/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MS PGothic" pitchFamily="34" charset="-128"/>
            </a:endParaRPr>
          </a:p>
        </p:txBody>
      </p:sp>
      <p:sp>
        <p:nvSpPr>
          <p:cNvPr id="36954" name="Oval 115"/>
          <p:cNvSpPr>
            <a:spLocks noChangeArrowheads="1"/>
          </p:cNvSpPr>
          <p:nvPr/>
        </p:nvSpPr>
        <p:spPr bwMode="auto">
          <a:xfrm>
            <a:off x="7119938" y="2646363"/>
            <a:ext cx="74612" cy="74612"/>
          </a:xfrm>
          <a:prstGeom prst="ellipse">
            <a:avLst/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MS PGothic" pitchFamily="34" charset="-128"/>
            </a:endParaRPr>
          </a:p>
        </p:txBody>
      </p:sp>
      <p:sp>
        <p:nvSpPr>
          <p:cNvPr id="36955" name="Oval 116"/>
          <p:cNvSpPr>
            <a:spLocks noChangeArrowheads="1"/>
          </p:cNvSpPr>
          <p:nvPr/>
        </p:nvSpPr>
        <p:spPr bwMode="auto">
          <a:xfrm>
            <a:off x="7216775" y="2647950"/>
            <a:ext cx="74613" cy="74613"/>
          </a:xfrm>
          <a:prstGeom prst="ellipse">
            <a:avLst/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MS PGothic" pitchFamily="34" charset="-128"/>
            </a:endParaRPr>
          </a:p>
        </p:txBody>
      </p:sp>
      <p:sp>
        <p:nvSpPr>
          <p:cNvPr id="36956" name="Oval 117"/>
          <p:cNvSpPr>
            <a:spLocks noChangeArrowheads="1"/>
          </p:cNvSpPr>
          <p:nvPr/>
        </p:nvSpPr>
        <p:spPr bwMode="auto">
          <a:xfrm>
            <a:off x="6407150" y="2624138"/>
            <a:ext cx="74613" cy="74612"/>
          </a:xfrm>
          <a:prstGeom prst="ellipse">
            <a:avLst/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MS PGothic" pitchFamily="34" charset="-128"/>
            </a:endParaRPr>
          </a:p>
        </p:txBody>
      </p:sp>
      <p:sp>
        <p:nvSpPr>
          <p:cNvPr id="36957" name="Oval 118"/>
          <p:cNvSpPr>
            <a:spLocks noChangeArrowheads="1"/>
          </p:cNvSpPr>
          <p:nvPr/>
        </p:nvSpPr>
        <p:spPr bwMode="auto">
          <a:xfrm>
            <a:off x="6480175" y="2633663"/>
            <a:ext cx="74613" cy="74612"/>
          </a:xfrm>
          <a:prstGeom prst="ellipse">
            <a:avLst/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MS PGothic" pitchFamily="34" charset="-128"/>
            </a:endParaRPr>
          </a:p>
        </p:txBody>
      </p:sp>
      <p:sp>
        <p:nvSpPr>
          <p:cNvPr id="36958" name="Oval 119"/>
          <p:cNvSpPr>
            <a:spLocks noChangeArrowheads="1"/>
          </p:cNvSpPr>
          <p:nvPr/>
        </p:nvSpPr>
        <p:spPr bwMode="auto">
          <a:xfrm>
            <a:off x="6553200" y="2635250"/>
            <a:ext cx="74613" cy="74613"/>
          </a:xfrm>
          <a:prstGeom prst="ellipse">
            <a:avLst/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MS PGothic" pitchFamily="34" charset="-128"/>
            </a:endParaRPr>
          </a:p>
        </p:txBody>
      </p:sp>
      <p:sp>
        <p:nvSpPr>
          <p:cNvPr id="36959" name="Oval 120"/>
          <p:cNvSpPr>
            <a:spLocks noChangeArrowheads="1"/>
          </p:cNvSpPr>
          <p:nvPr/>
        </p:nvSpPr>
        <p:spPr bwMode="auto">
          <a:xfrm>
            <a:off x="6626225" y="2628900"/>
            <a:ext cx="74613" cy="74613"/>
          </a:xfrm>
          <a:prstGeom prst="ellipse">
            <a:avLst/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MS PGothic" pitchFamily="34" charset="-128"/>
            </a:endParaRPr>
          </a:p>
        </p:txBody>
      </p:sp>
      <p:sp>
        <p:nvSpPr>
          <p:cNvPr id="36960" name="Oval 121"/>
          <p:cNvSpPr>
            <a:spLocks noChangeArrowheads="1"/>
          </p:cNvSpPr>
          <p:nvPr/>
        </p:nvSpPr>
        <p:spPr bwMode="auto">
          <a:xfrm>
            <a:off x="6699250" y="2630488"/>
            <a:ext cx="74613" cy="74612"/>
          </a:xfrm>
          <a:prstGeom prst="ellipse">
            <a:avLst/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MS PGothic" pitchFamily="34" charset="-128"/>
            </a:endParaRPr>
          </a:p>
        </p:txBody>
      </p:sp>
      <p:sp>
        <p:nvSpPr>
          <p:cNvPr id="36961" name="Oval 122"/>
          <p:cNvSpPr>
            <a:spLocks noChangeArrowheads="1"/>
          </p:cNvSpPr>
          <p:nvPr/>
        </p:nvSpPr>
        <p:spPr bwMode="auto">
          <a:xfrm>
            <a:off x="6772275" y="2640013"/>
            <a:ext cx="74613" cy="74612"/>
          </a:xfrm>
          <a:prstGeom prst="ellipse">
            <a:avLst/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MS PGothic" pitchFamily="34" charset="-128"/>
            </a:endParaRPr>
          </a:p>
        </p:txBody>
      </p:sp>
      <p:sp>
        <p:nvSpPr>
          <p:cNvPr id="36962" name="Oval 123"/>
          <p:cNvSpPr>
            <a:spLocks noChangeArrowheads="1"/>
          </p:cNvSpPr>
          <p:nvPr/>
        </p:nvSpPr>
        <p:spPr bwMode="auto">
          <a:xfrm>
            <a:off x="6869113" y="2641600"/>
            <a:ext cx="74612" cy="74613"/>
          </a:xfrm>
          <a:prstGeom prst="ellipse">
            <a:avLst/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MS PGothic" pitchFamily="34" charset="-128"/>
            </a:endParaRPr>
          </a:p>
        </p:txBody>
      </p:sp>
      <p:sp>
        <p:nvSpPr>
          <p:cNvPr id="36963" name="Oval 124"/>
          <p:cNvSpPr>
            <a:spLocks noChangeArrowheads="1"/>
          </p:cNvSpPr>
          <p:nvPr/>
        </p:nvSpPr>
        <p:spPr bwMode="auto">
          <a:xfrm>
            <a:off x="6067425" y="2657475"/>
            <a:ext cx="74613" cy="74613"/>
          </a:xfrm>
          <a:prstGeom prst="ellipse">
            <a:avLst/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MS PGothic" pitchFamily="34" charset="-128"/>
            </a:endParaRPr>
          </a:p>
        </p:txBody>
      </p:sp>
      <p:sp>
        <p:nvSpPr>
          <p:cNvPr id="36964" name="Oval 125"/>
          <p:cNvSpPr>
            <a:spLocks noChangeArrowheads="1"/>
          </p:cNvSpPr>
          <p:nvPr/>
        </p:nvSpPr>
        <p:spPr bwMode="auto">
          <a:xfrm>
            <a:off x="6140450" y="2667000"/>
            <a:ext cx="74613" cy="74613"/>
          </a:xfrm>
          <a:prstGeom prst="ellipse">
            <a:avLst/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MS PGothic" pitchFamily="34" charset="-128"/>
            </a:endParaRPr>
          </a:p>
        </p:txBody>
      </p:sp>
      <p:sp>
        <p:nvSpPr>
          <p:cNvPr id="36965" name="Oval 126"/>
          <p:cNvSpPr>
            <a:spLocks noChangeArrowheads="1"/>
          </p:cNvSpPr>
          <p:nvPr/>
        </p:nvSpPr>
        <p:spPr bwMode="auto">
          <a:xfrm>
            <a:off x="6213475" y="2668588"/>
            <a:ext cx="74613" cy="74612"/>
          </a:xfrm>
          <a:prstGeom prst="ellipse">
            <a:avLst/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MS PGothic" pitchFamily="34" charset="-128"/>
            </a:endParaRPr>
          </a:p>
        </p:txBody>
      </p:sp>
      <p:sp>
        <p:nvSpPr>
          <p:cNvPr id="36966" name="Oval 127"/>
          <p:cNvSpPr>
            <a:spLocks noChangeArrowheads="1"/>
          </p:cNvSpPr>
          <p:nvPr/>
        </p:nvSpPr>
        <p:spPr bwMode="auto">
          <a:xfrm>
            <a:off x="6286500" y="2662238"/>
            <a:ext cx="74613" cy="74612"/>
          </a:xfrm>
          <a:prstGeom prst="ellipse">
            <a:avLst/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MS PGothic" pitchFamily="34" charset="-128"/>
            </a:endParaRPr>
          </a:p>
        </p:txBody>
      </p:sp>
      <p:sp>
        <p:nvSpPr>
          <p:cNvPr id="36967" name="Oval 128"/>
          <p:cNvSpPr>
            <a:spLocks noChangeArrowheads="1"/>
          </p:cNvSpPr>
          <p:nvPr/>
        </p:nvSpPr>
        <p:spPr bwMode="auto">
          <a:xfrm>
            <a:off x="6359525" y="2663825"/>
            <a:ext cx="74613" cy="74613"/>
          </a:xfrm>
          <a:prstGeom prst="ellipse">
            <a:avLst/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MS PGothic" pitchFamily="34" charset="-128"/>
            </a:endParaRPr>
          </a:p>
        </p:txBody>
      </p:sp>
      <p:sp>
        <p:nvSpPr>
          <p:cNvPr id="36968" name="Oval 129"/>
          <p:cNvSpPr>
            <a:spLocks noChangeArrowheads="1"/>
          </p:cNvSpPr>
          <p:nvPr/>
        </p:nvSpPr>
        <p:spPr bwMode="auto">
          <a:xfrm>
            <a:off x="6432550" y="2673350"/>
            <a:ext cx="74613" cy="74613"/>
          </a:xfrm>
          <a:prstGeom prst="ellipse">
            <a:avLst/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MS PGothic" pitchFamily="34" charset="-128"/>
            </a:endParaRPr>
          </a:p>
        </p:txBody>
      </p:sp>
      <p:sp>
        <p:nvSpPr>
          <p:cNvPr id="36969" name="Oval 130"/>
          <p:cNvSpPr>
            <a:spLocks noChangeArrowheads="1"/>
          </p:cNvSpPr>
          <p:nvPr/>
        </p:nvSpPr>
        <p:spPr bwMode="auto">
          <a:xfrm>
            <a:off x="6529388" y="2674938"/>
            <a:ext cx="74612" cy="74612"/>
          </a:xfrm>
          <a:prstGeom prst="ellipse">
            <a:avLst/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MS PGothic" pitchFamily="34" charset="-128"/>
            </a:endParaRPr>
          </a:p>
        </p:txBody>
      </p:sp>
      <p:sp>
        <p:nvSpPr>
          <p:cNvPr id="36970" name="Oval 131"/>
          <p:cNvSpPr>
            <a:spLocks noChangeArrowheads="1"/>
          </p:cNvSpPr>
          <p:nvPr/>
        </p:nvSpPr>
        <p:spPr bwMode="auto">
          <a:xfrm>
            <a:off x="5695950" y="2643188"/>
            <a:ext cx="74613" cy="74612"/>
          </a:xfrm>
          <a:prstGeom prst="ellipse">
            <a:avLst/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MS PGothic" pitchFamily="34" charset="-128"/>
            </a:endParaRPr>
          </a:p>
        </p:txBody>
      </p:sp>
      <p:sp>
        <p:nvSpPr>
          <p:cNvPr id="36971" name="Oval 132"/>
          <p:cNvSpPr>
            <a:spLocks noChangeArrowheads="1"/>
          </p:cNvSpPr>
          <p:nvPr/>
        </p:nvSpPr>
        <p:spPr bwMode="auto">
          <a:xfrm>
            <a:off x="5768975" y="2652713"/>
            <a:ext cx="74613" cy="74612"/>
          </a:xfrm>
          <a:prstGeom prst="ellipse">
            <a:avLst/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MS PGothic" pitchFamily="34" charset="-128"/>
            </a:endParaRPr>
          </a:p>
        </p:txBody>
      </p:sp>
      <p:sp>
        <p:nvSpPr>
          <p:cNvPr id="36972" name="Oval 133"/>
          <p:cNvSpPr>
            <a:spLocks noChangeArrowheads="1"/>
          </p:cNvSpPr>
          <p:nvPr/>
        </p:nvSpPr>
        <p:spPr bwMode="auto">
          <a:xfrm>
            <a:off x="5842000" y="2654300"/>
            <a:ext cx="74613" cy="74613"/>
          </a:xfrm>
          <a:prstGeom prst="ellipse">
            <a:avLst/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MS PGothic" pitchFamily="34" charset="-128"/>
            </a:endParaRPr>
          </a:p>
        </p:txBody>
      </p:sp>
      <p:sp>
        <p:nvSpPr>
          <p:cNvPr id="36973" name="Oval 134"/>
          <p:cNvSpPr>
            <a:spLocks noChangeArrowheads="1"/>
          </p:cNvSpPr>
          <p:nvPr/>
        </p:nvSpPr>
        <p:spPr bwMode="auto">
          <a:xfrm>
            <a:off x="5915025" y="2647950"/>
            <a:ext cx="74613" cy="74613"/>
          </a:xfrm>
          <a:prstGeom prst="ellipse">
            <a:avLst/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MS PGothic" pitchFamily="34" charset="-128"/>
            </a:endParaRPr>
          </a:p>
        </p:txBody>
      </p:sp>
      <p:sp>
        <p:nvSpPr>
          <p:cNvPr id="36974" name="Oval 135"/>
          <p:cNvSpPr>
            <a:spLocks noChangeArrowheads="1"/>
          </p:cNvSpPr>
          <p:nvPr/>
        </p:nvSpPr>
        <p:spPr bwMode="auto">
          <a:xfrm>
            <a:off x="5988050" y="2649538"/>
            <a:ext cx="74613" cy="74612"/>
          </a:xfrm>
          <a:prstGeom prst="ellipse">
            <a:avLst/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MS PGothic" pitchFamily="34" charset="-128"/>
            </a:endParaRPr>
          </a:p>
        </p:txBody>
      </p:sp>
      <p:sp>
        <p:nvSpPr>
          <p:cNvPr id="36975" name="Oval 136"/>
          <p:cNvSpPr>
            <a:spLocks noChangeArrowheads="1"/>
          </p:cNvSpPr>
          <p:nvPr/>
        </p:nvSpPr>
        <p:spPr bwMode="auto">
          <a:xfrm>
            <a:off x="6061075" y="2659063"/>
            <a:ext cx="74613" cy="74612"/>
          </a:xfrm>
          <a:prstGeom prst="ellipse">
            <a:avLst/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MS PGothic" pitchFamily="34" charset="-128"/>
            </a:endParaRPr>
          </a:p>
        </p:txBody>
      </p:sp>
      <p:sp>
        <p:nvSpPr>
          <p:cNvPr id="36976" name="Oval 137"/>
          <p:cNvSpPr>
            <a:spLocks noChangeArrowheads="1"/>
          </p:cNvSpPr>
          <p:nvPr/>
        </p:nvSpPr>
        <p:spPr bwMode="auto">
          <a:xfrm>
            <a:off x="6157913" y="2660650"/>
            <a:ext cx="74612" cy="74613"/>
          </a:xfrm>
          <a:prstGeom prst="ellipse">
            <a:avLst/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MS PGothic" pitchFamily="34" charset="-128"/>
            </a:endParaRPr>
          </a:p>
        </p:txBody>
      </p:sp>
      <p:sp>
        <p:nvSpPr>
          <p:cNvPr id="36977" name="Oval 138"/>
          <p:cNvSpPr>
            <a:spLocks noChangeArrowheads="1"/>
          </p:cNvSpPr>
          <p:nvPr/>
        </p:nvSpPr>
        <p:spPr bwMode="auto">
          <a:xfrm>
            <a:off x="5253038" y="2636838"/>
            <a:ext cx="74612" cy="74612"/>
          </a:xfrm>
          <a:prstGeom prst="ellipse">
            <a:avLst/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MS PGothic" pitchFamily="34" charset="-128"/>
            </a:endParaRPr>
          </a:p>
        </p:txBody>
      </p:sp>
      <p:sp>
        <p:nvSpPr>
          <p:cNvPr id="36978" name="Oval 139"/>
          <p:cNvSpPr>
            <a:spLocks noChangeArrowheads="1"/>
          </p:cNvSpPr>
          <p:nvPr/>
        </p:nvSpPr>
        <p:spPr bwMode="auto">
          <a:xfrm>
            <a:off x="5326063" y="2646363"/>
            <a:ext cx="74612" cy="74612"/>
          </a:xfrm>
          <a:prstGeom prst="ellipse">
            <a:avLst/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MS PGothic" pitchFamily="34" charset="-128"/>
            </a:endParaRPr>
          </a:p>
        </p:txBody>
      </p:sp>
      <p:sp>
        <p:nvSpPr>
          <p:cNvPr id="36979" name="Oval 140"/>
          <p:cNvSpPr>
            <a:spLocks noChangeArrowheads="1"/>
          </p:cNvSpPr>
          <p:nvPr/>
        </p:nvSpPr>
        <p:spPr bwMode="auto">
          <a:xfrm>
            <a:off x="5399088" y="2647950"/>
            <a:ext cx="74612" cy="74613"/>
          </a:xfrm>
          <a:prstGeom prst="ellipse">
            <a:avLst/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MS PGothic" pitchFamily="34" charset="-128"/>
            </a:endParaRPr>
          </a:p>
        </p:txBody>
      </p:sp>
      <p:sp>
        <p:nvSpPr>
          <p:cNvPr id="36980" name="Oval 141"/>
          <p:cNvSpPr>
            <a:spLocks noChangeArrowheads="1"/>
          </p:cNvSpPr>
          <p:nvPr/>
        </p:nvSpPr>
        <p:spPr bwMode="auto">
          <a:xfrm>
            <a:off x="5472113" y="2641600"/>
            <a:ext cx="74612" cy="74613"/>
          </a:xfrm>
          <a:prstGeom prst="ellipse">
            <a:avLst/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MS PGothic" pitchFamily="34" charset="-128"/>
            </a:endParaRPr>
          </a:p>
        </p:txBody>
      </p:sp>
      <p:sp>
        <p:nvSpPr>
          <p:cNvPr id="36981" name="Oval 142"/>
          <p:cNvSpPr>
            <a:spLocks noChangeArrowheads="1"/>
          </p:cNvSpPr>
          <p:nvPr/>
        </p:nvSpPr>
        <p:spPr bwMode="auto">
          <a:xfrm>
            <a:off x="5545138" y="2643188"/>
            <a:ext cx="74612" cy="74612"/>
          </a:xfrm>
          <a:prstGeom prst="ellipse">
            <a:avLst/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MS PGothic" pitchFamily="34" charset="-128"/>
            </a:endParaRPr>
          </a:p>
        </p:txBody>
      </p:sp>
      <p:sp>
        <p:nvSpPr>
          <p:cNvPr id="36982" name="Oval 143"/>
          <p:cNvSpPr>
            <a:spLocks noChangeArrowheads="1"/>
          </p:cNvSpPr>
          <p:nvPr/>
        </p:nvSpPr>
        <p:spPr bwMode="auto">
          <a:xfrm>
            <a:off x="5618163" y="2652713"/>
            <a:ext cx="74612" cy="74612"/>
          </a:xfrm>
          <a:prstGeom prst="ellipse">
            <a:avLst/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MS PGothic" pitchFamily="34" charset="-128"/>
            </a:endParaRPr>
          </a:p>
        </p:txBody>
      </p:sp>
      <p:sp>
        <p:nvSpPr>
          <p:cNvPr id="36983" name="Oval 144"/>
          <p:cNvSpPr>
            <a:spLocks noChangeArrowheads="1"/>
          </p:cNvSpPr>
          <p:nvPr/>
        </p:nvSpPr>
        <p:spPr bwMode="auto">
          <a:xfrm>
            <a:off x="5715000" y="2654300"/>
            <a:ext cx="74613" cy="74613"/>
          </a:xfrm>
          <a:prstGeom prst="ellipse">
            <a:avLst/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MS PGothic" pitchFamily="34" charset="-128"/>
            </a:endParaRPr>
          </a:p>
        </p:txBody>
      </p:sp>
      <p:sp>
        <p:nvSpPr>
          <p:cNvPr id="36984" name="Rectangle 146"/>
          <p:cNvSpPr>
            <a:spLocks noChangeArrowheads="1"/>
          </p:cNvSpPr>
          <p:nvPr/>
        </p:nvSpPr>
        <p:spPr bwMode="auto">
          <a:xfrm>
            <a:off x="4837113" y="1752600"/>
            <a:ext cx="6921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8000"/>
                </a:solidFill>
                <a:effectLst/>
                <a:uLnTx/>
                <a:uFillTx/>
                <a:latin typeface="Times New Roman" pitchFamily="18" charset="0"/>
                <a:ea typeface="MS PGothic" pitchFamily="34" charset="-128"/>
              </a:rPr>
              <a:t>1 Ply</a:t>
            </a:r>
          </a:p>
        </p:txBody>
      </p:sp>
      <p:sp>
        <p:nvSpPr>
          <p:cNvPr id="36985" name="Rectangle 147"/>
          <p:cNvSpPr>
            <a:spLocks noChangeArrowheads="1"/>
          </p:cNvSpPr>
          <p:nvPr/>
        </p:nvSpPr>
        <p:spPr bwMode="auto">
          <a:xfrm>
            <a:off x="4608513" y="2590800"/>
            <a:ext cx="6921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Times New Roman" pitchFamily="18" charset="0"/>
                <a:ea typeface="MS PGothic" pitchFamily="34" charset="-128"/>
              </a:rPr>
              <a:t>2 Ply</a:t>
            </a:r>
          </a:p>
        </p:txBody>
      </p:sp>
      <p:sp>
        <p:nvSpPr>
          <p:cNvPr id="36986" name="Text Box 148"/>
          <p:cNvSpPr txBox="1">
            <a:spLocks noChangeArrowheads="1"/>
          </p:cNvSpPr>
          <p:nvPr/>
        </p:nvSpPr>
        <p:spPr bwMode="auto">
          <a:xfrm>
            <a:off x="609600" y="3578139"/>
            <a:ext cx="3124200" cy="156966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  <a:extLst/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itchFamily="34" charset="0"/>
                <a:ea typeface="MS PGothic" pitchFamily="34" charset="-128"/>
              </a:rPr>
              <a:t>Boundaries for </a:t>
            </a:r>
            <a:r>
              <a:rPr kumimoji="0" lang="en-US" sz="3200" b="1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itchFamily="34" charset="0"/>
                <a:ea typeface="MS PGothic" pitchFamily="34" charset="-128"/>
              </a:rPr>
              <a:t>qualitatively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itchFamily="34" charset="0"/>
                <a:ea typeface="MS PGothic" pitchFamily="34" charset="-128"/>
              </a:rPr>
              <a:t> different games…</a:t>
            </a:r>
          </a:p>
        </p:txBody>
      </p:sp>
      <p:sp>
        <p:nvSpPr>
          <p:cNvPr id="36987" name="Oval 149"/>
          <p:cNvSpPr>
            <a:spLocks noChangeArrowheads="1"/>
          </p:cNvSpPr>
          <p:nvPr/>
        </p:nvSpPr>
        <p:spPr bwMode="auto">
          <a:xfrm>
            <a:off x="6596063" y="1592263"/>
            <a:ext cx="192087" cy="168275"/>
          </a:xfrm>
          <a:prstGeom prst="ellipse">
            <a:avLst/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MS PGothic" pitchFamily="34" charset="-128"/>
            </a:endParaRPr>
          </a:p>
        </p:txBody>
      </p:sp>
      <p:sp>
        <p:nvSpPr>
          <p:cNvPr id="36988" name="Rectangle 150"/>
          <p:cNvSpPr>
            <a:spLocks noChangeArrowheads="1"/>
          </p:cNvSpPr>
          <p:nvPr/>
        </p:nvSpPr>
        <p:spPr bwMode="auto">
          <a:xfrm>
            <a:off x="6705600" y="1295400"/>
            <a:ext cx="6921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MS PGothic" pitchFamily="34" charset="-128"/>
              </a:rPr>
              <a:t>0 Ply</a:t>
            </a:r>
          </a:p>
        </p:txBody>
      </p:sp>
      <p:sp>
        <p:nvSpPr>
          <p:cNvPr id="36989" name="Text Box 9"/>
          <p:cNvSpPr txBox="1">
            <a:spLocks noChangeArrowheads="1"/>
          </p:cNvSpPr>
          <p:nvPr/>
        </p:nvSpPr>
        <p:spPr bwMode="auto">
          <a:xfrm>
            <a:off x="319825" y="1478756"/>
            <a:ext cx="3925888" cy="17081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9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1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itchFamily="18" charset="0"/>
                <a:ea typeface="MS PGothic" pitchFamily="34" charset="-128"/>
              </a:rPr>
              <a:t>On </a:t>
            </a:r>
            <a:r>
              <a:rPr kumimoji="0" lang="en-US" sz="2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itchFamily="18" charset="0"/>
                <a:ea typeface="MS PGothic" pitchFamily="34" charset="-128"/>
              </a:rPr>
              <a:t>average, Connect 4 players have </a:t>
            </a:r>
            <a:r>
              <a:rPr kumimoji="0" lang="en-US" sz="2100" b="1" i="0" u="none" strike="noStrike" kern="1200" cap="none" spc="0" normalizeH="0" baseline="0" noProof="0" dirty="0">
                <a:ln>
                  <a:noFill/>
                </a:ln>
                <a:solidFill>
                  <a:srgbClr val="06961A"/>
                </a:solidFill>
                <a:effectLst/>
                <a:uLnTx/>
                <a:uFillTx/>
                <a:latin typeface="Cambria" pitchFamily="18" charset="0"/>
                <a:ea typeface="MS PGothic" pitchFamily="34" charset="-128"/>
              </a:rPr>
              <a:t>seven choices </a:t>
            </a:r>
            <a:r>
              <a:rPr kumimoji="0" lang="en-US" sz="2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itchFamily="18" charset="0"/>
                <a:ea typeface="MS PGothic" pitchFamily="34" charset="-128"/>
              </a:rPr>
              <a:t>per move.</a:t>
            </a:r>
          </a:p>
          <a:p>
            <a:pPr marL="0" marR="0" lvl="0" indent="0" algn="l" defTabSz="914400" rtl="0" eaLnBrk="1" fontAlgn="base" latinLnBrk="0" hangingPunct="1">
              <a:lnSpc>
                <a:spcPct val="9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1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itchFamily="18" charset="0"/>
                <a:ea typeface="MS PGothic" pitchFamily="34" charset="-128"/>
              </a:rPr>
              <a:t>Chess </a:t>
            </a:r>
            <a:r>
              <a:rPr kumimoji="0" lang="en-US" sz="2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itchFamily="18" charset="0"/>
                <a:ea typeface="MS PGothic" pitchFamily="34" charset="-128"/>
              </a:rPr>
              <a:t>players have more, </a:t>
            </a:r>
            <a:r>
              <a:rPr kumimoji="0" lang="en-US" sz="2100" b="1" i="0" u="none" strike="noStrike" kern="1200" cap="none" spc="0" normalizeH="0" baseline="0" noProof="0" dirty="0">
                <a:ln>
                  <a:noFill/>
                </a:ln>
                <a:solidFill>
                  <a:srgbClr val="06961A"/>
                </a:solidFill>
                <a:effectLst/>
                <a:uLnTx/>
                <a:uFillTx/>
                <a:latin typeface="Cambria" pitchFamily="18" charset="0"/>
                <a:ea typeface="MS PGothic" pitchFamily="34" charset="-128"/>
              </a:rPr>
              <a:t>perhaps around 40</a:t>
            </a:r>
            <a:r>
              <a:rPr kumimoji="0" lang="en-US" sz="2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itchFamily="18" charset="0"/>
                <a:ea typeface="MS PGothic" pitchFamily="34" charset="-128"/>
              </a:rPr>
              <a:t>, possible choices in a given move.</a:t>
            </a:r>
          </a:p>
        </p:txBody>
      </p:sp>
      <p:sp>
        <p:nvSpPr>
          <p:cNvPr id="2" name="Down Arrow 1"/>
          <p:cNvSpPr/>
          <p:nvPr/>
        </p:nvSpPr>
        <p:spPr bwMode="auto">
          <a:xfrm rot="2329211">
            <a:off x="3362336" y="959684"/>
            <a:ext cx="478687" cy="533400"/>
          </a:xfrm>
          <a:prstGeom prst="downArrow">
            <a:avLst/>
          </a:prstGeom>
          <a:solidFill>
            <a:srgbClr val="CCECFF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pitchFamily="1" charset="-128"/>
            </a:endParaRPr>
          </a:p>
        </p:txBody>
      </p:sp>
      <p:sp>
        <p:nvSpPr>
          <p:cNvPr id="36990" name="Text Box 31"/>
          <p:cNvSpPr txBox="1">
            <a:spLocks noChangeArrowheads="1"/>
          </p:cNvSpPr>
          <p:nvPr/>
        </p:nvSpPr>
        <p:spPr bwMode="auto">
          <a:xfrm>
            <a:off x="4337485" y="4430713"/>
            <a:ext cx="1885157" cy="369887"/>
          </a:xfrm>
          <a:prstGeom prst="rect">
            <a:avLst/>
          </a:prstGeom>
          <a:solidFill>
            <a:srgbClr val="FFEFD7"/>
          </a:solidFill>
          <a:ln>
            <a:solidFill>
              <a:schemeClr val="bg1"/>
            </a:solidFill>
          </a:ln>
          <a:extLst/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ja-JP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MS PGothic" pitchFamily="34" charset="-128"/>
              </a:rPr>
              <a:t>“</a:t>
            </a:r>
            <a:r>
              <a:rPr kumimoji="0" lang="en-US" altLang="ja-JP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MS PGothic" pitchFamily="34" charset="-128"/>
              </a:rPr>
              <a:t>solved</a:t>
            </a:r>
            <a:r>
              <a:rPr kumimoji="0" lang="ja-JP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MS PGothic" pitchFamily="34" charset="-128"/>
              </a:rPr>
              <a:t>”</a:t>
            </a:r>
            <a:r>
              <a:rPr kumimoji="0" lang="en-US" altLang="ja-JP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MS PGothic" pitchFamily="34" charset="-128"/>
              </a:rPr>
              <a:t> games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mbria" panose="02040503050406030204" pitchFamily="18" charset="0"/>
              <a:ea typeface="MS PGothic" pitchFamily="34" charset="-128"/>
            </a:endParaRPr>
          </a:p>
        </p:txBody>
      </p:sp>
      <p:sp>
        <p:nvSpPr>
          <p:cNvPr id="36991" name="Text Box 33"/>
          <p:cNvSpPr txBox="1">
            <a:spLocks noChangeArrowheads="1"/>
          </p:cNvSpPr>
          <p:nvPr/>
        </p:nvSpPr>
        <p:spPr bwMode="auto">
          <a:xfrm>
            <a:off x="3601679" y="5395554"/>
            <a:ext cx="2620963" cy="369888"/>
          </a:xfrm>
          <a:prstGeom prst="rect">
            <a:avLst/>
          </a:prstGeom>
          <a:solidFill>
            <a:srgbClr val="FFEFD7"/>
          </a:solidFill>
          <a:ln>
            <a:solidFill>
              <a:schemeClr val="bg1"/>
            </a:solidFill>
          </a:ln>
          <a:extLst/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MS PGothic" pitchFamily="34" charset="-128"/>
              </a:rPr>
              <a:t>computer-dominated</a:t>
            </a:r>
          </a:p>
        </p:txBody>
      </p:sp>
      <p:sp>
        <p:nvSpPr>
          <p:cNvPr id="36992" name="Text Box 34"/>
          <p:cNvSpPr txBox="1">
            <a:spLocks noChangeArrowheads="1"/>
          </p:cNvSpPr>
          <p:nvPr/>
        </p:nvSpPr>
        <p:spPr bwMode="auto">
          <a:xfrm>
            <a:off x="3982679" y="6096000"/>
            <a:ext cx="2239963" cy="369888"/>
          </a:xfrm>
          <a:prstGeom prst="rect">
            <a:avLst/>
          </a:prstGeom>
          <a:solidFill>
            <a:srgbClr val="FFEFD7"/>
          </a:solidFill>
          <a:ln>
            <a:solidFill>
              <a:schemeClr val="bg1"/>
            </a:solidFill>
          </a:ln>
          <a:extLst/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MS PGothic" pitchFamily="34" charset="-128"/>
              </a:rPr>
              <a:t>human-dominated</a:t>
            </a:r>
          </a:p>
        </p:txBody>
      </p:sp>
    </p:spTree>
    <p:extLst>
      <p:ext uri="{BB962C8B-B14F-4D97-AF65-F5344CB8AC3E}">
        <p14:creationId xmlns:p14="http://schemas.microsoft.com/office/powerpoint/2010/main" val="48310539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Down Arrow 3"/>
          <p:cNvSpPr/>
          <p:nvPr/>
        </p:nvSpPr>
        <p:spPr bwMode="auto">
          <a:xfrm rot="16200000">
            <a:off x="3336141" y="5980798"/>
            <a:ext cx="498732" cy="605633"/>
          </a:xfrm>
          <a:prstGeom prst="downArrow">
            <a:avLst/>
          </a:prstGeom>
          <a:solidFill>
            <a:srgbClr val="FFC000"/>
          </a:solidFill>
          <a:ln w="9525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-108" charset="0"/>
              <a:ea typeface="ＭＳ Ｐゴシック" pitchFamily="-108" charset="-128"/>
              <a:cs typeface="ＭＳ Ｐゴシック" pitchFamily="-108" charset="-128"/>
            </a:endParaRPr>
          </a:p>
        </p:txBody>
      </p:sp>
      <p:sp>
        <p:nvSpPr>
          <p:cNvPr id="36866" name="Rectangle 12"/>
          <p:cNvSpPr>
            <a:spLocks noChangeArrowheads="1"/>
          </p:cNvSpPr>
          <p:nvPr/>
        </p:nvSpPr>
        <p:spPr bwMode="auto">
          <a:xfrm>
            <a:off x="6032679" y="3466562"/>
            <a:ext cx="2840865" cy="3230451"/>
          </a:xfrm>
          <a:prstGeom prst="rect">
            <a:avLst/>
          </a:prstGeom>
          <a:solidFill>
            <a:srgbClr val="CCECFF"/>
          </a:solidFill>
          <a:ln>
            <a:noFill/>
          </a:ln>
          <a:extLst/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MS PGothic" pitchFamily="34" charset="-128"/>
            </a:endParaRPr>
          </a:p>
        </p:txBody>
      </p:sp>
      <p:sp>
        <p:nvSpPr>
          <p:cNvPr id="36867" name="Text Box 9"/>
          <p:cNvSpPr txBox="1">
            <a:spLocks noChangeArrowheads="1"/>
          </p:cNvSpPr>
          <p:nvPr/>
        </p:nvSpPr>
        <p:spPr bwMode="auto">
          <a:xfrm>
            <a:off x="762000" y="228600"/>
            <a:ext cx="7620000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MS PGothic" pitchFamily="34" charset="-128"/>
              </a:rPr>
              <a:t>Games'</a:t>
            </a:r>
            <a:r>
              <a:rPr kumimoji="0" lang="en-US" altLang="ja-JP" sz="4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MS PGothic" pitchFamily="34" charset="-128"/>
              </a:rPr>
              <a:t> Branching Factors</a:t>
            </a:r>
            <a:endParaRPr kumimoji="0" lang="en-US" sz="4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mbria" panose="02040503050406030204" pitchFamily="18" charset="0"/>
              <a:ea typeface="MS PGothic" pitchFamily="34" charset="-128"/>
            </a:endParaRPr>
          </a:p>
        </p:txBody>
      </p:sp>
      <p:sp>
        <p:nvSpPr>
          <p:cNvPr id="36868" name="Text Box 11"/>
          <p:cNvSpPr txBox="1">
            <a:spLocks noChangeArrowheads="1"/>
          </p:cNvSpPr>
          <p:nvPr/>
        </p:nvSpPr>
        <p:spPr bwMode="auto">
          <a:xfrm>
            <a:off x="5903913" y="3613150"/>
            <a:ext cx="3048000" cy="527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7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MS PGothic" pitchFamily="34" charset="-128"/>
              </a:rPr>
              <a:t>Branching Factors</a:t>
            </a:r>
          </a:p>
          <a:p>
            <a:pPr marL="0" marR="0" lvl="0" indent="0" algn="ctr" defTabSz="914400" rtl="0" eaLnBrk="1" fontAlgn="base" latinLnBrk="0" hangingPunct="1">
              <a:lnSpc>
                <a:spcPct val="7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MS PGothic" pitchFamily="34" charset="-128"/>
              </a:rPr>
              <a:t>for different two-player games</a:t>
            </a:r>
          </a:p>
        </p:txBody>
      </p:sp>
      <p:sp>
        <p:nvSpPr>
          <p:cNvPr id="36869" name="Text Box 13"/>
          <p:cNvSpPr txBox="1">
            <a:spLocks noChangeArrowheads="1"/>
          </p:cNvSpPr>
          <p:nvPr/>
        </p:nvSpPr>
        <p:spPr bwMode="auto">
          <a:xfrm>
            <a:off x="6324600" y="4191000"/>
            <a:ext cx="2286000" cy="247452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8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Arial" pitchFamily="34" charset="0"/>
                <a:ea typeface="MS PGothic" pitchFamily="34" charset="-128"/>
              </a:rPr>
              <a:t>Tic-tac-toe            4</a:t>
            </a:r>
          </a:p>
          <a:p>
            <a:pPr marL="0" marR="0" lvl="0" indent="0" algn="l" defTabSz="914400" rtl="0" eaLnBrk="1" fontAlgn="base" latinLnBrk="0" hangingPunct="1">
              <a:lnSpc>
                <a:spcPct val="8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Arial" pitchFamily="34" charset="0"/>
                <a:ea typeface="MS PGothic" pitchFamily="34" charset="-128"/>
              </a:rPr>
              <a:t>Connect Four       7</a:t>
            </a:r>
          </a:p>
          <a:p>
            <a:pPr marL="0" marR="0" lvl="0" indent="0" algn="l" defTabSz="914400" rtl="0" eaLnBrk="1" fontAlgn="base" latinLnBrk="0" hangingPunct="1">
              <a:lnSpc>
                <a:spcPct val="8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Arial" pitchFamily="34" charset="0"/>
                <a:ea typeface="MS PGothic" pitchFamily="34" charset="-128"/>
              </a:rPr>
              <a:t>Checkers           10</a:t>
            </a:r>
          </a:p>
          <a:p>
            <a:pPr marL="0" marR="0" lvl="0" indent="0" algn="l" defTabSz="914400" rtl="0" eaLnBrk="1" fontAlgn="base" latinLnBrk="0" hangingPunct="1">
              <a:lnSpc>
                <a:spcPct val="8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 err="1" smtClean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Arial" pitchFamily="34" charset="0"/>
                <a:ea typeface="MS PGothic" pitchFamily="34" charset="-128"/>
              </a:rPr>
              <a:t>Reversi</a:t>
            </a:r>
            <a:r>
              <a:rPr kumimoji="0" 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Arial" pitchFamily="34" charset="0"/>
                <a:ea typeface="MS PGothic" pitchFamily="34" charset="-128"/>
              </a:rPr>
              <a:t>              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Arial" pitchFamily="34" charset="0"/>
                <a:ea typeface="MS PGothic" pitchFamily="34" charset="-128"/>
              </a:rPr>
              <a:t>30</a:t>
            </a:r>
          </a:p>
          <a:p>
            <a:pPr marL="0" marR="0" lvl="0" indent="0" algn="l" defTabSz="914400" rtl="0" eaLnBrk="1" fontAlgn="base" latinLnBrk="0" hangingPunct="1">
              <a:lnSpc>
                <a:spcPct val="8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Arial" pitchFamily="34" charset="0"/>
                <a:ea typeface="MS PGothic" pitchFamily="34" charset="-128"/>
              </a:rPr>
              <a:t>Chess                40</a:t>
            </a:r>
          </a:p>
          <a:p>
            <a:pPr marL="0" marR="0" lvl="0" indent="0" algn="l" defTabSz="914400" rtl="0" eaLnBrk="1" fontAlgn="base" latinLnBrk="0" hangingPunct="1">
              <a:lnSpc>
                <a:spcPct val="8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Arial" pitchFamily="34" charset="0"/>
                <a:ea typeface="MS PGothic" pitchFamily="34" charset="-128"/>
              </a:rPr>
              <a:t>Go                    </a:t>
            </a:r>
            <a:r>
              <a:rPr kumimoji="0" 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Arial" pitchFamily="34" charset="0"/>
                <a:ea typeface="MS PGothic" pitchFamily="34" charset="-128"/>
              </a:rPr>
              <a:t>300</a:t>
            </a:r>
          </a:p>
          <a:p>
            <a:pPr marL="0" marR="0" lvl="0" indent="0" algn="l" defTabSz="914400" rtl="0" eaLnBrk="1" fontAlgn="base" latinLnBrk="0" hangingPunct="1">
              <a:lnSpc>
                <a:spcPct val="8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 err="1" smtClean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Arial" pitchFamily="34" charset="0"/>
                <a:ea typeface="MS PGothic" pitchFamily="34" charset="-128"/>
              </a:rPr>
              <a:t>Arimaa</a:t>
            </a:r>
            <a:r>
              <a:rPr kumimoji="0" 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Arial" pitchFamily="34" charset="0"/>
                <a:ea typeface="MS PGothic" pitchFamily="34" charset="-128"/>
              </a:rPr>
              <a:t>            </a:t>
            </a:r>
            <a:r>
              <a:rPr kumimoji="0" lang="en-US" sz="1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Arial" pitchFamily="34" charset="0"/>
                <a:ea typeface="MS PGothic" pitchFamily="34" charset="-128"/>
              </a:rPr>
              <a:t>17,000</a:t>
            </a: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333399"/>
              </a:solidFill>
              <a:effectLst/>
              <a:uLnTx/>
              <a:uFillTx/>
              <a:latin typeface="Arial" pitchFamily="34" charset="0"/>
              <a:ea typeface="MS PGothic" pitchFamily="34" charset="-128"/>
            </a:endParaRPr>
          </a:p>
        </p:txBody>
      </p:sp>
      <p:sp>
        <p:nvSpPr>
          <p:cNvPr id="36870" name="Line 30"/>
          <p:cNvSpPr>
            <a:spLocks noChangeShapeType="1"/>
          </p:cNvSpPr>
          <p:nvPr/>
        </p:nvSpPr>
        <p:spPr bwMode="auto">
          <a:xfrm>
            <a:off x="4087968" y="5219163"/>
            <a:ext cx="4722378" cy="0"/>
          </a:xfrm>
          <a:prstGeom prst="line">
            <a:avLst/>
          </a:prstGeom>
          <a:noFill/>
          <a:ln w="28575">
            <a:solidFill>
              <a:schemeClr val="tx1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MS PGothic" pitchFamily="34" charset="-128"/>
            </a:endParaRPr>
          </a:p>
        </p:txBody>
      </p:sp>
      <p:sp>
        <p:nvSpPr>
          <p:cNvPr id="36871" name="Line 31"/>
          <p:cNvSpPr>
            <a:spLocks noChangeShapeType="1"/>
          </p:cNvSpPr>
          <p:nvPr/>
        </p:nvSpPr>
        <p:spPr bwMode="auto">
          <a:xfrm>
            <a:off x="3039414" y="5917842"/>
            <a:ext cx="5778868" cy="0"/>
          </a:xfrm>
          <a:prstGeom prst="line">
            <a:avLst/>
          </a:prstGeom>
          <a:noFill/>
          <a:ln w="28575">
            <a:solidFill>
              <a:schemeClr val="tx1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MS PGothic" pitchFamily="34" charset="-128"/>
            </a:endParaRPr>
          </a:p>
        </p:txBody>
      </p:sp>
      <p:sp>
        <p:nvSpPr>
          <p:cNvPr id="36872" name="Line 32"/>
          <p:cNvSpPr>
            <a:spLocks noChangeShapeType="1"/>
          </p:cNvSpPr>
          <p:nvPr/>
        </p:nvSpPr>
        <p:spPr bwMode="auto">
          <a:xfrm>
            <a:off x="6683375" y="1766888"/>
            <a:ext cx="0" cy="3175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MS PGothic" pitchFamily="34" charset="-128"/>
            </a:endParaRPr>
          </a:p>
        </p:txBody>
      </p:sp>
      <p:sp>
        <p:nvSpPr>
          <p:cNvPr id="36873" name="Line 33"/>
          <p:cNvSpPr>
            <a:spLocks noChangeShapeType="1"/>
          </p:cNvSpPr>
          <p:nvPr/>
        </p:nvSpPr>
        <p:spPr bwMode="auto">
          <a:xfrm>
            <a:off x="6715125" y="1758950"/>
            <a:ext cx="285750" cy="3492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MS PGothic" pitchFamily="34" charset="-128"/>
            </a:endParaRPr>
          </a:p>
        </p:txBody>
      </p:sp>
      <p:sp>
        <p:nvSpPr>
          <p:cNvPr id="36874" name="Line 34"/>
          <p:cNvSpPr>
            <a:spLocks noChangeShapeType="1"/>
          </p:cNvSpPr>
          <p:nvPr/>
        </p:nvSpPr>
        <p:spPr bwMode="auto">
          <a:xfrm>
            <a:off x="6754813" y="1719263"/>
            <a:ext cx="635000" cy="373062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MS PGothic" pitchFamily="34" charset="-128"/>
            </a:endParaRPr>
          </a:p>
        </p:txBody>
      </p:sp>
      <p:sp>
        <p:nvSpPr>
          <p:cNvPr id="36875" name="Line 35"/>
          <p:cNvSpPr>
            <a:spLocks noChangeShapeType="1"/>
          </p:cNvSpPr>
          <p:nvPr/>
        </p:nvSpPr>
        <p:spPr bwMode="auto">
          <a:xfrm>
            <a:off x="6761163" y="1684338"/>
            <a:ext cx="1069975" cy="430212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MS PGothic" pitchFamily="34" charset="-128"/>
            </a:endParaRPr>
          </a:p>
        </p:txBody>
      </p:sp>
      <p:sp>
        <p:nvSpPr>
          <p:cNvPr id="36876" name="Line 36"/>
          <p:cNvSpPr>
            <a:spLocks noChangeShapeType="1"/>
          </p:cNvSpPr>
          <p:nvPr/>
        </p:nvSpPr>
        <p:spPr bwMode="auto">
          <a:xfrm flipH="1">
            <a:off x="6342063" y="1747838"/>
            <a:ext cx="285750" cy="36512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MS PGothic" pitchFamily="34" charset="-128"/>
            </a:endParaRPr>
          </a:p>
        </p:txBody>
      </p:sp>
      <p:sp>
        <p:nvSpPr>
          <p:cNvPr id="36877" name="Line 37"/>
          <p:cNvSpPr>
            <a:spLocks noChangeShapeType="1"/>
          </p:cNvSpPr>
          <p:nvPr/>
        </p:nvSpPr>
        <p:spPr bwMode="auto">
          <a:xfrm flipH="1">
            <a:off x="5976938" y="1708150"/>
            <a:ext cx="635000" cy="373063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MS PGothic" pitchFamily="34" charset="-128"/>
            </a:endParaRPr>
          </a:p>
        </p:txBody>
      </p:sp>
      <p:sp>
        <p:nvSpPr>
          <p:cNvPr id="36878" name="Line 38"/>
          <p:cNvSpPr>
            <a:spLocks noChangeShapeType="1"/>
          </p:cNvSpPr>
          <p:nvPr/>
        </p:nvSpPr>
        <p:spPr bwMode="auto">
          <a:xfrm flipH="1">
            <a:off x="5516563" y="1676400"/>
            <a:ext cx="1071562" cy="42862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MS PGothic" pitchFamily="34" charset="-128"/>
            </a:endParaRPr>
          </a:p>
        </p:txBody>
      </p:sp>
      <p:sp>
        <p:nvSpPr>
          <p:cNvPr id="36879" name="Oval 40"/>
          <p:cNvSpPr>
            <a:spLocks noChangeArrowheads="1"/>
          </p:cNvSpPr>
          <p:nvPr/>
        </p:nvSpPr>
        <p:spPr bwMode="auto">
          <a:xfrm>
            <a:off x="5468938" y="2078038"/>
            <a:ext cx="96837" cy="96837"/>
          </a:xfrm>
          <a:prstGeom prst="ellipse">
            <a:avLst/>
          </a:prstGeom>
          <a:solidFill>
            <a:srgbClr val="008000"/>
          </a:solidFill>
          <a:ln>
            <a:noFill/>
          </a:ln>
          <a:extLs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MS PGothic" pitchFamily="34" charset="-128"/>
            </a:endParaRPr>
          </a:p>
        </p:txBody>
      </p:sp>
      <p:sp>
        <p:nvSpPr>
          <p:cNvPr id="36880" name="Oval 41"/>
          <p:cNvSpPr>
            <a:spLocks noChangeArrowheads="1"/>
          </p:cNvSpPr>
          <p:nvPr/>
        </p:nvSpPr>
        <p:spPr bwMode="auto">
          <a:xfrm>
            <a:off x="5922963" y="2079625"/>
            <a:ext cx="96837" cy="96838"/>
          </a:xfrm>
          <a:prstGeom prst="ellipse">
            <a:avLst/>
          </a:prstGeom>
          <a:solidFill>
            <a:srgbClr val="008000"/>
          </a:solidFill>
          <a:ln>
            <a:noFill/>
          </a:ln>
          <a:extLs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MS PGothic" pitchFamily="34" charset="-128"/>
            </a:endParaRPr>
          </a:p>
        </p:txBody>
      </p:sp>
      <p:sp>
        <p:nvSpPr>
          <p:cNvPr id="36881" name="Oval 42"/>
          <p:cNvSpPr>
            <a:spLocks noChangeArrowheads="1"/>
          </p:cNvSpPr>
          <p:nvPr/>
        </p:nvSpPr>
        <p:spPr bwMode="auto">
          <a:xfrm>
            <a:off x="6297613" y="2081213"/>
            <a:ext cx="96837" cy="96837"/>
          </a:xfrm>
          <a:prstGeom prst="ellipse">
            <a:avLst/>
          </a:prstGeom>
          <a:solidFill>
            <a:srgbClr val="008000"/>
          </a:solidFill>
          <a:ln>
            <a:noFill/>
          </a:ln>
          <a:extLs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MS PGothic" pitchFamily="34" charset="-128"/>
            </a:endParaRPr>
          </a:p>
        </p:txBody>
      </p:sp>
      <p:sp>
        <p:nvSpPr>
          <p:cNvPr id="36882" name="Oval 43"/>
          <p:cNvSpPr>
            <a:spLocks noChangeArrowheads="1"/>
          </p:cNvSpPr>
          <p:nvPr/>
        </p:nvSpPr>
        <p:spPr bwMode="auto">
          <a:xfrm>
            <a:off x="6632575" y="2066925"/>
            <a:ext cx="96838" cy="96838"/>
          </a:xfrm>
          <a:prstGeom prst="ellipse">
            <a:avLst/>
          </a:prstGeom>
          <a:solidFill>
            <a:srgbClr val="008000"/>
          </a:solidFill>
          <a:ln>
            <a:noFill/>
          </a:ln>
          <a:extLs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MS PGothic" pitchFamily="34" charset="-128"/>
            </a:endParaRPr>
          </a:p>
        </p:txBody>
      </p:sp>
      <p:sp>
        <p:nvSpPr>
          <p:cNvPr id="36883" name="Oval 44"/>
          <p:cNvSpPr>
            <a:spLocks noChangeArrowheads="1"/>
          </p:cNvSpPr>
          <p:nvPr/>
        </p:nvSpPr>
        <p:spPr bwMode="auto">
          <a:xfrm>
            <a:off x="6967538" y="2076450"/>
            <a:ext cx="96837" cy="96838"/>
          </a:xfrm>
          <a:prstGeom prst="ellipse">
            <a:avLst/>
          </a:prstGeom>
          <a:solidFill>
            <a:srgbClr val="008000"/>
          </a:solidFill>
          <a:ln>
            <a:noFill/>
          </a:ln>
          <a:extLs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MS PGothic" pitchFamily="34" charset="-128"/>
            </a:endParaRPr>
          </a:p>
        </p:txBody>
      </p:sp>
      <p:sp>
        <p:nvSpPr>
          <p:cNvPr id="36884" name="Oval 45"/>
          <p:cNvSpPr>
            <a:spLocks noChangeArrowheads="1"/>
          </p:cNvSpPr>
          <p:nvPr/>
        </p:nvSpPr>
        <p:spPr bwMode="auto">
          <a:xfrm>
            <a:off x="7366000" y="2078038"/>
            <a:ext cx="96838" cy="96837"/>
          </a:xfrm>
          <a:prstGeom prst="ellipse">
            <a:avLst/>
          </a:prstGeom>
          <a:solidFill>
            <a:srgbClr val="008000"/>
          </a:solidFill>
          <a:ln>
            <a:noFill/>
          </a:ln>
          <a:extLs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MS PGothic" pitchFamily="34" charset="-128"/>
            </a:endParaRPr>
          </a:p>
        </p:txBody>
      </p:sp>
      <p:sp>
        <p:nvSpPr>
          <p:cNvPr id="36885" name="Oval 46"/>
          <p:cNvSpPr>
            <a:spLocks noChangeArrowheads="1"/>
          </p:cNvSpPr>
          <p:nvPr/>
        </p:nvSpPr>
        <p:spPr bwMode="auto">
          <a:xfrm>
            <a:off x="7820025" y="2095500"/>
            <a:ext cx="96838" cy="96838"/>
          </a:xfrm>
          <a:prstGeom prst="ellipse">
            <a:avLst/>
          </a:prstGeom>
          <a:solidFill>
            <a:srgbClr val="008000"/>
          </a:solidFill>
          <a:ln>
            <a:noFill/>
          </a:ln>
          <a:extLs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MS PGothic" pitchFamily="34" charset="-128"/>
            </a:endParaRPr>
          </a:p>
        </p:txBody>
      </p:sp>
      <p:sp>
        <p:nvSpPr>
          <p:cNvPr id="36886" name="Line 47"/>
          <p:cNvSpPr>
            <a:spLocks noChangeShapeType="1"/>
          </p:cNvSpPr>
          <p:nvPr/>
        </p:nvSpPr>
        <p:spPr bwMode="auto">
          <a:xfrm>
            <a:off x="5516563" y="2179638"/>
            <a:ext cx="0" cy="46831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MS PGothic" pitchFamily="34" charset="-128"/>
            </a:endParaRPr>
          </a:p>
        </p:txBody>
      </p:sp>
      <p:sp>
        <p:nvSpPr>
          <p:cNvPr id="36887" name="Line 48"/>
          <p:cNvSpPr>
            <a:spLocks noChangeShapeType="1"/>
          </p:cNvSpPr>
          <p:nvPr/>
        </p:nvSpPr>
        <p:spPr bwMode="auto">
          <a:xfrm>
            <a:off x="5516563" y="2187575"/>
            <a:ext cx="71437" cy="46831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MS PGothic" pitchFamily="34" charset="-128"/>
            </a:endParaRPr>
          </a:p>
        </p:txBody>
      </p:sp>
      <p:sp>
        <p:nvSpPr>
          <p:cNvPr id="36888" name="Line 49"/>
          <p:cNvSpPr>
            <a:spLocks noChangeShapeType="1"/>
          </p:cNvSpPr>
          <p:nvPr/>
        </p:nvSpPr>
        <p:spPr bwMode="auto">
          <a:xfrm>
            <a:off x="5516563" y="2187575"/>
            <a:ext cx="150812" cy="4762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MS PGothic" pitchFamily="34" charset="-128"/>
            </a:endParaRPr>
          </a:p>
        </p:txBody>
      </p:sp>
      <p:sp>
        <p:nvSpPr>
          <p:cNvPr id="36889" name="Line 50"/>
          <p:cNvSpPr>
            <a:spLocks noChangeShapeType="1"/>
          </p:cNvSpPr>
          <p:nvPr/>
        </p:nvSpPr>
        <p:spPr bwMode="auto">
          <a:xfrm>
            <a:off x="5516563" y="2187575"/>
            <a:ext cx="230187" cy="48418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MS PGothic" pitchFamily="34" charset="-128"/>
            </a:endParaRPr>
          </a:p>
        </p:txBody>
      </p:sp>
      <p:sp>
        <p:nvSpPr>
          <p:cNvPr id="36890" name="Line 51"/>
          <p:cNvSpPr>
            <a:spLocks noChangeShapeType="1"/>
          </p:cNvSpPr>
          <p:nvPr/>
        </p:nvSpPr>
        <p:spPr bwMode="auto">
          <a:xfrm flipH="1">
            <a:off x="5445125" y="2187575"/>
            <a:ext cx="63500" cy="46831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MS PGothic" pitchFamily="34" charset="-128"/>
            </a:endParaRPr>
          </a:p>
        </p:txBody>
      </p:sp>
      <p:sp>
        <p:nvSpPr>
          <p:cNvPr id="36891" name="Line 52"/>
          <p:cNvSpPr>
            <a:spLocks noChangeShapeType="1"/>
          </p:cNvSpPr>
          <p:nvPr/>
        </p:nvSpPr>
        <p:spPr bwMode="auto">
          <a:xfrm flipH="1">
            <a:off x="5373688" y="2187575"/>
            <a:ext cx="134937" cy="4603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MS PGothic" pitchFamily="34" charset="-128"/>
            </a:endParaRPr>
          </a:p>
        </p:txBody>
      </p:sp>
      <p:sp>
        <p:nvSpPr>
          <p:cNvPr id="36892" name="Line 53"/>
          <p:cNvSpPr>
            <a:spLocks noChangeShapeType="1"/>
          </p:cNvSpPr>
          <p:nvPr/>
        </p:nvSpPr>
        <p:spPr bwMode="auto">
          <a:xfrm flipH="1">
            <a:off x="5294313" y="2195513"/>
            <a:ext cx="206375" cy="45243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MS PGothic" pitchFamily="34" charset="-128"/>
            </a:endParaRPr>
          </a:p>
        </p:txBody>
      </p:sp>
      <p:sp>
        <p:nvSpPr>
          <p:cNvPr id="36893" name="Line 54"/>
          <p:cNvSpPr>
            <a:spLocks noChangeShapeType="1"/>
          </p:cNvSpPr>
          <p:nvPr/>
        </p:nvSpPr>
        <p:spPr bwMode="auto">
          <a:xfrm>
            <a:off x="5961063" y="2185988"/>
            <a:ext cx="0" cy="46831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MS PGothic" pitchFamily="34" charset="-128"/>
            </a:endParaRPr>
          </a:p>
        </p:txBody>
      </p:sp>
      <p:sp>
        <p:nvSpPr>
          <p:cNvPr id="36894" name="Line 55"/>
          <p:cNvSpPr>
            <a:spLocks noChangeShapeType="1"/>
          </p:cNvSpPr>
          <p:nvPr/>
        </p:nvSpPr>
        <p:spPr bwMode="auto">
          <a:xfrm>
            <a:off x="5961063" y="2193925"/>
            <a:ext cx="71437" cy="46831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MS PGothic" pitchFamily="34" charset="-128"/>
            </a:endParaRPr>
          </a:p>
        </p:txBody>
      </p:sp>
      <p:sp>
        <p:nvSpPr>
          <p:cNvPr id="36895" name="Line 56"/>
          <p:cNvSpPr>
            <a:spLocks noChangeShapeType="1"/>
          </p:cNvSpPr>
          <p:nvPr/>
        </p:nvSpPr>
        <p:spPr bwMode="auto">
          <a:xfrm>
            <a:off x="5961063" y="2193925"/>
            <a:ext cx="150812" cy="4762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MS PGothic" pitchFamily="34" charset="-128"/>
            </a:endParaRPr>
          </a:p>
        </p:txBody>
      </p:sp>
      <p:sp>
        <p:nvSpPr>
          <p:cNvPr id="36896" name="Line 57"/>
          <p:cNvSpPr>
            <a:spLocks noChangeShapeType="1"/>
          </p:cNvSpPr>
          <p:nvPr/>
        </p:nvSpPr>
        <p:spPr bwMode="auto">
          <a:xfrm>
            <a:off x="5961063" y="2193925"/>
            <a:ext cx="230187" cy="48418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MS PGothic" pitchFamily="34" charset="-128"/>
            </a:endParaRPr>
          </a:p>
        </p:txBody>
      </p:sp>
      <p:sp>
        <p:nvSpPr>
          <p:cNvPr id="36897" name="Line 58"/>
          <p:cNvSpPr>
            <a:spLocks noChangeShapeType="1"/>
          </p:cNvSpPr>
          <p:nvPr/>
        </p:nvSpPr>
        <p:spPr bwMode="auto">
          <a:xfrm flipH="1">
            <a:off x="5889625" y="2193925"/>
            <a:ext cx="63500" cy="46831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MS PGothic" pitchFamily="34" charset="-128"/>
            </a:endParaRPr>
          </a:p>
        </p:txBody>
      </p:sp>
      <p:sp>
        <p:nvSpPr>
          <p:cNvPr id="36898" name="Line 59"/>
          <p:cNvSpPr>
            <a:spLocks noChangeShapeType="1"/>
          </p:cNvSpPr>
          <p:nvPr/>
        </p:nvSpPr>
        <p:spPr bwMode="auto">
          <a:xfrm flipH="1">
            <a:off x="5818188" y="2193925"/>
            <a:ext cx="134937" cy="4603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MS PGothic" pitchFamily="34" charset="-128"/>
            </a:endParaRPr>
          </a:p>
        </p:txBody>
      </p:sp>
      <p:sp>
        <p:nvSpPr>
          <p:cNvPr id="36899" name="Line 60"/>
          <p:cNvSpPr>
            <a:spLocks noChangeShapeType="1"/>
          </p:cNvSpPr>
          <p:nvPr/>
        </p:nvSpPr>
        <p:spPr bwMode="auto">
          <a:xfrm flipH="1">
            <a:off x="5738813" y="2201863"/>
            <a:ext cx="206375" cy="45243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MS PGothic" pitchFamily="34" charset="-128"/>
            </a:endParaRPr>
          </a:p>
        </p:txBody>
      </p:sp>
      <p:sp>
        <p:nvSpPr>
          <p:cNvPr id="36900" name="Line 61"/>
          <p:cNvSpPr>
            <a:spLocks noChangeShapeType="1"/>
          </p:cNvSpPr>
          <p:nvPr/>
        </p:nvSpPr>
        <p:spPr bwMode="auto">
          <a:xfrm>
            <a:off x="6342063" y="2178050"/>
            <a:ext cx="0" cy="46831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MS PGothic" pitchFamily="34" charset="-128"/>
            </a:endParaRPr>
          </a:p>
        </p:txBody>
      </p:sp>
      <p:sp>
        <p:nvSpPr>
          <p:cNvPr id="36901" name="Line 62"/>
          <p:cNvSpPr>
            <a:spLocks noChangeShapeType="1"/>
          </p:cNvSpPr>
          <p:nvPr/>
        </p:nvSpPr>
        <p:spPr bwMode="auto">
          <a:xfrm>
            <a:off x="6342063" y="2185988"/>
            <a:ext cx="71437" cy="46831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MS PGothic" pitchFamily="34" charset="-128"/>
            </a:endParaRPr>
          </a:p>
        </p:txBody>
      </p:sp>
      <p:sp>
        <p:nvSpPr>
          <p:cNvPr id="36902" name="Line 63"/>
          <p:cNvSpPr>
            <a:spLocks noChangeShapeType="1"/>
          </p:cNvSpPr>
          <p:nvPr/>
        </p:nvSpPr>
        <p:spPr bwMode="auto">
          <a:xfrm>
            <a:off x="6342063" y="2185988"/>
            <a:ext cx="150812" cy="4762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MS PGothic" pitchFamily="34" charset="-128"/>
            </a:endParaRPr>
          </a:p>
        </p:txBody>
      </p:sp>
      <p:sp>
        <p:nvSpPr>
          <p:cNvPr id="36903" name="Line 64"/>
          <p:cNvSpPr>
            <a:spLocks noChangeShapeType="1"/>
          </p:cNvSpPr>
          <p:nvPr/>
        </p:nvSpPr>
        <p:spPr bwMode="auto">
          <a:xfrm>
            <a:off x="6342063" y="2185988"/>
            <a:ext cx="230187" cy="4841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MS PGothic" pitchFamily="34" charset="-128"/>
            </a:endParaRPr>
          </a:p>
        </p:txBody>
      </p:sp>
      <p:sp>
        <p:nvSpPr>
          <p:cNvPr id="36904" name="Line 65"/>
          <p:cNvSpPr>
            <a:spLocks noChangeShapeType="1"/>
          </p:cNvSpPr>
          <p:nvPr/>
        </p:nvSpPr>
        <p:spPr bwMode="auto">
          <a:xfrm flipH="1">
            <a:off x="6270625" y="2185988"/>
            <a:ext cx="63500" cy="46831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MS PGothic" pitchFamily="34" charset="-128"/>
            </a:endParaRPr>
          </a:p>
        </p:txBody>
      </p:sp>
      <p:sp>
        <p:nvSpPr>
          <p:cNvPr id="36905" name="Line 66"/>
          <p:cNvSpPr>
            <a:spLocks noChangeShapeType="1"/>
          </p:cNvSpPr>
          <p:nvPr/>
        </p:nvSpPr>
        <p:spPr bwMode="auto">
          <a:xfrm flipH="1">
            <a:off x="6199188" y="2185988"/>
            <a:ext cx="134937" cy="4603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MS PGothic" pitchFamily="34" charset="-128"/>
            </a:endParaRPr>
          </a:p>
        </p:txBody>
      </p:sp>
      <p:sp>
        <p:nvSpPr>
          <p:cNvPr id="36906" name="Line 67"/>
          <p:cNvSpPr>
            <a:spLocks noChangeShapeType="1"/>
          </p:cNvSpPr>
          <p:nvPr/>
        </p:nvSpPr>
        <p:spPr bwMode="auto">
          <a:xfrm flipH="1">
            <a:off x="6119813" y="2193925"/>
            <a:ext cx="206375" cy="4524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MS PGothic" pitchFamily="34" charset="-128"/>
            </a:endParaRPr>
          </a:p>
        </p:txBody>
      </p:sp>
      <p:sp>
        <p:nvSpPr>
          <p:cNvPr id="36907" name="Line 68"/>
          <p:cNvSpPr>
            <a:spLocks noChangeShapeType="1"/>
          </p:cNvSpPr>
          <p:nvPr/>
        </p:nvSpPr>
        <p:spPr bwMode="auto">
          <a:xfrm>
            <a:off x="6681788" y="2174875"/>
            <a:ext cx="0" cy="46831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MS PGothic" pitchFamily="34" charset="-128"/>
            </a:endParaRPr>
          </a:p>
        </p:txBody>
      </p:sp>
      <p:sp>
        <p:nvSpPr>
          <p:cNvPr id="36908" name="Line 69"/>
          <p:cNvSpPr>
            <a:spLocks noChangeShapeType="1"/>
          </p:cNvSpPr>
          <p:nvPr/>
        </p:nvSpPr>
        <p:spPr bwMode="auto">
          <a:xfrm>
            <a:off x="6681788" y="2182813"/>
            <a:ext cx="71437" cy="46831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MS PGothic" pitchFamily="34" charset="-128"/>
            </a:endParaRPr>
          </a:p>
        </p:txBody>
      </p:sp>
      <p:sp>
        <p:nvSpPr>
          <p:cNvPr id="36909" name="Line 70"/>
          <p:cNvSpPr>
            <a:spLocks noChangeShapeType="1"/>
          </p:cNvSpPr>
          <p:nvPr/>
        </p:nvSpPr>
        <p:spPr bwMode="auto">
          <a:xfrm>
            <a:off x="6681788" y="2182813"/>
            <a:ext cx="150812" cy="4762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MS PGothic" pitchFamily="34" charset="-128"/>
            </a:endParaRPr>
          </a:p>
        </p:txBody>
      </p:sp>
      <p:sp>
        <p:nvSpPr>
          <p:cNvPr id="36910" name="Line 71"/>
          <p:cNvSpPr>
            <a:spLocks noChangeShapeType="1"/>
          </p:cNvSpPr>
          <p:nvPr/>
        </p:nvSpPr>
        <p:spPr bwMode="auto">
          <a:xfrm>
            <a:off x="6681788" y="2182813"/>
            <a:ext cx="230187" cy="4841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MS PGothic" pitchFamily="34" charset="-128"/>
            </a:endParaRPr>
          </a:p>
        </p:txBody>
      </p:sp>
      <p:sp>
        <p:nvSpPr>
          <p:cNvPr id="36911" name="Line 72"/>
          <p:cNvSpPr>
            <a:spLocks noChangeShapeType="1"/>
          </p:cNvSpPr>
          <p:nvPr/>
        </p:nvSpPr>
        <p:spPr bwMode="auto">
          <a:xfrm flipH="1">
            <a:off x="6610350" y="2182813"/>
            <a:ext cx="63500" cy="46831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MS PGothic" pitchFamily="34" charset="-128"/>
            </a:endParaRPr>
          </a:p>
        </p:txBody>
      </p:sp>
      <p:sp>
        <p:nvSpPr>
          <p:cNvPr id="36912" name="Line 73"/>
          <p:cNvSpPr>
            <a:spLocks noChangeShapeType="1"/>
          </p:cNvSpPr>
          <p:nvPr/>
        </p:nvSpPr>
        <p:spPr bwMode="auto">
          <a:xfrm flipH="1">
            <a:off x="6538913" y="2182813"/>
            <a:ext cx="134937" cy="4603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MS PGothic" pitchFamily="34" charset="-128"/>
            </a:endParaRPr>
          </a:p>
        </p:txBody>
      </p:sp>
      <p:sp>
        <p:nvSpPr>
          <p:cNvPr id="36913" name="Line 74"/>
          <p:cNvSpPr>
            <a:spLocks noChangeShapeType="1"/>
          </p:cNvSpPr>
          <p:nvPr/>
        </p:nvSpPr>
        <p:spPr bwMode="auto">
          <a:xfrm flipH="1">
            <a:off x="6459538" y="2190750"/>
            <a:ext cx="206375" cy="4524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MS PGothic" pitchFamily="34" charset="-128"/>
            </a:endParaRPr>
          </a:p>
        </p:txBody>
      </p:sp>
      <p:sp>
        <p:nvSpPr>
          <p:cNvPr id="36914" name="Line 75"/>
          <p:cNvSpPr>
            <a:spLocks noChangeShapeType="1"/>
          </p:cNvSpPr>
          <p:nvPr/>
        </p:nvSpPr>
        <p:spPr bwMode="auto">
          <a:xfrm>
            <a:off x="7874000" y="2198688"/>
            <a:ext cx="0" cy="46831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MS PGothic" pitchFamily="34" charset="-128"/>
            </a:endParaRPr>
          </a:p>
        </p:txBody>
      </p:sp>
      <p:sp>
        <p:nvSpPr>
          <p:cNvPr id="36915" name="Line 76"/>
          <p:cNvSpPr>
            <a:spLocks noChangeShapeType="1"/>
          </p:cNvSpPr>
          <p:nvPr/>
        </p:nvSpPr>
        <p:spPr bwMode="auto">
          <a:xfrm>
            <a:off x="7874000" y="2206625"/>
            <a:ext cx="71438" cy="46831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MS PGothic" pitchFamily="34" charset="-128"/>
            </a:endParaRPr>
          </a:p>
        </p:txBody>
      </p:sp>
      <p:sp>
        <p:nvSpPr>
          <p:cNvPr id="36916" name="Line 77"/>
          <p:cNvSpPr>
            <a:spLocks noChangeShapeType="1"/>
          </p:cNvSpPr>
          <p:nvPr/>
        </p:nvSpPr>
        <p:spPr bwMode="auto">
          <a:xfrm>
            <a:off x="7874000" y="2206625"/>
            <a:ext cx="150813" cy="4762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MS PGothic" pitchFamily="34" charset="-128"/>
            </a:endParaRPr>
          </a:p>
        </p:txBody>
      </p:sp>
      <p:sp>
        <p:nvSpPr>
          <p:cNvPr id="36917" name="Line 78"/>
          <p:cNvSpPr>
            <a:spLocks noChangeShapeType="1"/>
          </p:cNvSpPr>
          <p:nvPr/>
        </p:nvSpPr>
        <p:spPr bwMode="auto">
          <a:xfrm>
            <a:off x="7874000" y="2206625"/>
            <a:ext cx="230188" cy="48418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MS PGothic" pitchFamily="34" charset="-128"/>
            </a:endParaRPr>
          </a:p>
        </p:txBody>
      </p:sp>
      <p:sp>
        <p:nvSpPr>
          <p:cNvPr id="36918" name="Line 79"/>
          <p:cNvSpPr>
            <a:spLocks noChangeShapeType="1"/>
          </p:cNvSpPr>
          <p:nvPr/>
        </p:nvSpPr>
        <p:spPr bwMode="auto">
          <a:xfrm flipH="1">
            <a:off x="7802563" y="2206625"/>
            <a:ext cx="63500" cy="46831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MS PGothic" pitchFamily="34" charset="-128"/>
            </a:endParaRPr>
          </a:p>
        </p:txBody>
      </p:sp>
      <p:sp>
        <p:nvSpPr>
          <p:cNvPr id="36919" name="Line 80"/>
          <p:cNvSpPr>
            <a:spLocks noChangeShapeType="1"/>
          </p:cNvSpPr>
          <p:nvPr/>
        </p:nvSpPr>
        <p:spPr bwMode="auto">
          <a:xfrm flipH="1">
            <a:off x="7731125" y="2206625"/>
            <a:ext cx="134938" cy="4603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MS PGothic" pitchFamily="34" charset="-128"/>
            </a:endParaRPr>
          </a:p>
        </p:txBody>
      </p:sp>
      <p:sp>
        <p:nvSpPr>
          <p:cNvPr id="36920" name="Line 81"/>
          <p:cNvSpPr>
            <a:spLocks noChangeShapeType="1"/>
          </p:cNvSpPr>
          <p:nvPr/>
        </p:nvSpPr>
        <p:spPr bwMode="auto">
          <a:xfrm flipH="1">
            <a:off x="7651750" y="2214563"/>
            <a:ext cx="206375" cy="45243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MS PGothic" pitchFamily="34" charset="-128"/>
            </a:endParaRPr>
          </a:p>
        </p:txBody>
      </p:sp>
      <p:sp>
        <p:nvSpPr>
          <p:cNvPr id="36921" name="Line 82"/>
          <p:cNvSpPr>
            <a:spLocks noChangeShapeType="1"/>
          </p:cNvSpPr>
          <p:nvPr/>
        </p:nvSpPr>
        <p:spPr bwMode="auto">
          <a:xfrm>
            <a:off x="7424738" y="2173288"/>
            <a:ext cx="0" cy="46831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MS PGothic" pitchFamily="34" charset="-128"/>
            </a:endParaRPr>
          </a:p>
        </p:txBody>
      </p:sp>
      <p:sp>
        <p:nvSpPr>
          <p:cNvPr id="36922" name="Line 83"/>
          <p:cNvSpPr>
            <a:spLocks noChangeShapeType="1"/>
          </p:cNvSpPr>
          <p:nvPr/>
        </p:nvSpPr>
        <p:spPr bwMode="auto">
          <a:xfrm>
            <a:off x="7424738" y="2181225"/>
            <a:ext cx="71437" cy="46831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MS PGothic" pitchFamily="34" charset="-128"/>
            </a:endParaRPr>
          </a:p>
        </p:txBody>
      </p:sp>
      <p:sp>
        <p:nvSpPr>
          <p:cNvPr id="36923" name="Line 84"/>
          <p:cNvSpPr>
            <a:spLocks noChangeShapeType="1"/>
          </p:cNvSpPr>
          <p:nvPr/>
        </p:nvSpPr>
        <p:spPr bwMode="auto">
          <a:xfrm>
            <a:off x="7424738" y="2181225"/>
            <a:ext cx="150812" cy="4762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MS PGothic" pitchFamily="34" charset="-128"/>
            </a:endParaRPr>
          </a:p>
        </p:txBody>
      </p:sp>
      <p:sp>
        <p:nvSpPr>
          <p:cNvPr id="36924" name="Line 85"/>
          <p:cNvSpPr>
            <a:spLocks noChangeShapeType="1"/>
          </p:cNvSpPr>
          <p:nvPr/>
        </p:nvSpPr>
        <p:spPr bwMode="auto">
          <a:xfrm>
            <a:off x="7424738" y="2181225"/>
            <a:ext cx="230187" cy="48418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MS PGothic" pitchFamily="34" charset="-128"/>
            </a:endParaRPr>
          </a:p>
        </p:txBody>
      </p:sp>
      <p:sp>
        <p:nvSpPr>
          <p:cNvPr id="36925" name="Line 86"/>
          <p:cNvSpPr>
            <a:spLocks noChangeShapeType="1"/>
          </p:cNvSpPr>
          <p:nvPr/>
        </p:nvSpPr>
        <p:spPr bwMode="auto">
          <a:xfrm flipH="1">
            <a:off x="7353300" y="2181225"/>
            <a:ext cx="63500" cy="46831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MS PGothic" pitchFamily="34" charset="-128"/>
            </a:endParaRPr>
          </a:p>
        </p:txBody>
      </p:sp>
      <p:sp>
        <p:nvSpPr>
          <p:cNvPr id="36926" name="Line 87"/>
          <p:cNvSpPr>
            <a:spLocks noChangeShapeType="1"/>
          </p:cNvSpPr>
          <p:nvPr/>
        </p:nvSpPr>
        <p:spPr bwMode="auto">
          <a:xfrm flipH="1">
            <a:off x="7281863" y="2181225"/>
            <a:ext cx="134937" cy="4603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MS PGothic" pitchFamily="34" charset="-128"/>
            </a:endParaRPr>
          </a:p>
        </p:txBody>
      </p:sp>
      <p:sp>
        <p:nvSpPr>
          <p:cNvPr id="36927" name="Line 88"/>
          <p:cNvSpPr>
            <a:spLocks noChangeShapeType="1"/>
          </p:cNvSpPr>
          <p:nvPr/>
        </p:nvSpPr>
        <p:spPr bwMode="auto">
          <a:xfrm flipH="1">
            <a:off x="7202488" y="2189163"/>
            <a:ext cx="206375" cy="45243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MS PGothic" pitchFamily="34" charset="-128"/>
            </a:endParaRPr>
          </a:p>
        </p:txBody>
      </p:sp>
      <p:sp>
        <p:nvSpPr>
          <p:cNvPr id="36928" name="Line 89"/>
          <p:cNvSpPr>
            <a:spLocks noChangeShapeType="1"/>
          </p:cNvSpPr>
          <p:nvPr/>
        </p:nvSpPr>
        <p:spPr bwMode="auto">
          <a:xfrm>
            <a:off x="7015163" y="2190750"/>
            <a:ext cx="0" cy="46831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MS PGothic" pitchFamily="34" charset="-128"/>
            </a:endParaRPr>
          </a:p>
        </p:txBody>
      </p:sp>
      <p:sp>
        <p:nvSpPr>
          <p:cNvPr id="36929" name="Line 90"/>
          <p:cNvSpPr>
            <a:spLocks noChangeShapeType="1"/>
          </p:cNvSpPr>
          <p:nvPr/>
        </p:nvSpPr>
        <p:spPr bwMode="auto">
          <a:xfrm>
            <a:off x="7015163" y="2198688"/>
            <a:ext cx="71437" cy="46831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MS PGothic" pitchFamily="34" charset="-128"/>
            </a:endParaRPr>
          </a:p>
        </p:txBody>
      </p:sp>
      <p:sp>
        <p:nvSpPr>
          <p:cNvPr id="36930" name="Line 91"/>
          <p:cNvSpPr>
            <a:spLocks noChangeShapeType="1"/>
          </p:cNvSpPr>
          <p:nvPr/>
        </p:nvSpPr>
        <p:spPr bwMode="auto">
          <a:xfrm>
            <a:off x="7015163" y="2198688"/>
            <a:ext cx="150812" cy="4762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MS PGothic" pitchFamily="34" charset="-128"/>
            </a:endParaRPr>
          </a:p>
        </p:txBody>
      </p:sp>
      <p:sp>
        <p:nvSpPr>
          <p:cNvPr id="36931" name="Line 92"/>
          <p:cNvSpPr>
            <a:spLocks noChangeShapeType="1"/>
          </p:cNvSpPr>
          <p:nvPr/>
        </p:nvSpPr>
        <p:spPr bwMode="auto">
          <a:xfrm>
            <a:off x="7015163" y="2198688"/>
            <a:ext cx="230187" cy="4841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MS PGothic" pitchFamily="34" charset="-128"/>
            </a:endParaRPr>
          </a:p>
        </p:txBody>
      </p:sp>
      <p:sp>
        <p:nvSpPr>
          <p:cNvPr id="36932" name="Line 93"/>
          <p:cNvSpPr>
            <a:spLocks noChangeShapeType="1"/>
          </p:cNvSpPr>
          <p:nvPr/>
        </p:nvSpPr>
        <p:spPr bwMode="auto">
          <a:xfrm flipH="1">
            <a:off x="6943725" y="2198688"/>
            <a:ext cx="63500" cy="46831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MS PGothic" pitchFamily="34" charset="-128"/>
            </a:endParaRPr>
          </a:p>
        </p:txBody>
      </p:sp>
      <p:sp>
        <p:nvSpPr>
          <p:cNvPr id="36933" name="Line 94"/>
          <p:cNvSpPr>
            <a:spLocks noChangeShapeType="1"/>
          </p:cNvSpPr>
          <p:nvPr/>
        </p:nvSpPr>
        <p:spPr bwMode="auto">
          <a:xfrm flipH="1">
            <a:off x="6872288" y="2198688"/>
            <a:ext cx="134937" cy="4603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MS PGothic" pitchFamily="34" charset="-128"/>
            </a:endParaRPr>
          </a:p>
        </p:txBody>
      </p:sp>
      <p:sp>
        <p:nvSpPr>
          <p:cNvPr id="36934" name="Line 95"/>
          <p:cNvSpPr>
            <a:spLocks noChangeShapeType="1"/>
          </p:cNvSpPr>
          <p:nvPr/>
        </p:nvSpPr>
        <p:spPr bwMode="auto">
          <a:xfrm flipH="1">
            <a:off x="6792913" y="2206625"/>
            <a:ext cx="206375" cy="4524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MS PGothic" pitchFamily="34" charset="-128"/>
            </a:endParaRPr>
          </a:p>
        </p:txBody>
      </p:sp>
      <p:sp>
        <p:nvSpPr>
          <p:cNvPr id="36935" name="Oval 96"/>
          <p:cNvSpPr>
            <a:spLocks noChangeArrowheads="1"/>
          </p:cNvSpPr>
          <p:nvPr/>
        </p:nvSpPr>
        <p:spPr bwMode="auto">
          <a:xfrm>
            <a:off x="7616825" y="2643188"/>
            <a:ext cx="74613" cy="74612"/>
          </a:xfrm>
          <a:prstGeom prst="ellipse">
            <a:avLst/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MS PGothic" pitchFamily="34" charset="-128"/>
            </a:endParaRPr>
          </a:p>
        </p:txBody>
      </p:sp>
      <p:sp>
        <p:nvSpPr>
          <p:cNvPr id="36936" name="Oval 97"/>
          <p:cNvSpPr>
            <a:spLocks noChangeArrowheads="1"/>
          </p:cNvSpPr>
          <p:nvPr/>
        </p:nvSpPr>
        <p:spPr bwMode="auto">
          <a:xfrm>
            <a:off x="7689850" y="2652713"/>
            <a:ext cx="74613" cy="74612"/>
          </a:xfrm>
          <a:prstGeom prst="ellipse">
            <a:avLst/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MS PGothic" pitchFamily="34" charset="-128"/>
            </a:endParaRPr>
          </a:p>
        </p:txBody>
      </p:sp>
      <p:sp>
        <p:nvSpPr>
          <p:cNvPr id="36937" name="Oval 98"/>
          <p:cNvSpPr>
            <a:spLocks noChangeArrowheads="1"/>
          </p:cNvSpPr>
          <p:nvPr/>
        </p:nvSpPr>
        <p:spPr bwMode="auto">
          <a:xfrm>
            <a:off x="7762875" y="2654300"/>
            <a:ext cx="74613" cy="74613"/>
          </a:xfrm>
          <a:prstGeom prst="ellipse">
            <a:avLst/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MS PGothic" pitchFamily="34" charset="-128"/>
            </a:endParaRPr>
          </a:p>
        </p:txBody>
      </p:sp>
      <p:sp>
        <p:nvSpPr>
          <p:cNvPr id="36938" name="Oval 99"/>
          <p:cNvSpPr>
            <a:spLocks noChangeArrowheads="1"/>
          </p:cNvSpPr>
          <p:nvPr/>
        </p:nvSpPr>
        <p:spPr bwMode="auto">
          <a:xfrm>
            <a:off x="7835900" y="2647950"/>
            <a:ext cx="74613" cy="74613"/>
          </a:xfrm>
          <a:prstGeom prst="ellipse">
            <a:avLst/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MS PGothic" pitchFamily="34" charset="-128"/>
            </a:endParaRPr>
          </a:p>
        </p:txBody>
      </p:sp>
      <p:sp>
        <p:nvSpPr>
          <p:cNvPr id="36939" name="Oval 100"/>
          <p:cNvSpPr>
            <a:spLocks noChangeArrowheads="1"/>
          </p:cNvSpPr>
          <p:nvPr/>
        </p:nvSpPr>
        <p:spPr bwMode="auto">
          <a:xfrm>
            <a:off x="7908925" y="2649538"/>
            <a:ext cx="74613" cy="74612"/>
          </a:xfrm>
          <a:prstGeom prst="ellipse">
            <a:avLst/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MS PGothic" pitchFamily="34" charset="-128"/>
            </a:endParaRPr>
          </a:p>
        </p:txBody>
      </p:sp>
      <p:sp>
        <p:nvSpPr>
          <p:cNvPr id="36940" name="Oval 101"/>
          <p:cNvSpPr>
            <a:spLocks noChangeArrowheads="1"/>
          </p:cNvSpPr>
          <p:nvPr/>
        </p:nvSpPr>
        <p:spPr bwMode="auto">
          <a:xfrm>
            <a:off x="7981950" y="2659063"/>
            <a:ext cx="74613" cy="74612"/>
          </a:xfrm>
          <a:prstGeom prst="ellipse">
            <a:avLst/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MS PGothic" pitchFamily="34" charset="-128"/>
            </a:endParaRPr>
          </a:p>
        </p:txBody>
      </p:sp>
      <p:sp>
        <p:nvSpPr>
          <p:cNvPr id="36941" name="Oval 102"/>
          <p:cNvSpPr>
            <a:spLocks noChangeArrowheads="1"/>
          </p:cNvSpPr>
          <p:nvPr/>
        </p:nvSpPr>
        <p:spPr bwMode="auto">
          <a:xfrm>
            <a:off x="8078788" y="2660650"/>
            <a:ext cx="74612" cy="74613"/>
          </a:xfrm>
          <a:prstGeom prst="ellipse">
            <a:avLst/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MS PGothic" pitchFamily="34" charset="-128"/>
            </a:endParaRPr>
          </a:p>
        </p:txBody>
      </p:sp>
      <p:sp>
        <p:nvSpPr>
          <p:cNvPr id="36942" name="Oval 103"/>
          <p:cNvSpPr>
            <a:spLocks noChangeArrowheads="1"/>
          </p:cNvSpPr>
          <p:nvPr/>
        </p:nvSpPr>
        <p:spPr bwMode="auto">
          <a:xfrm>
            <a:off x="7165975" y="2613025"/>
            <a:ext cx="74613" cy="74613"/>
          </a:xfrm>
          <a:prstGeom prst="ellipse">
            <a:avLst/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MS PGothic" pitchFamily="34" charset="-128"/>
            </a:endParaRPr>
          </a:p>
        </p:txBody>
      </p:sp>
      <p:sp>
        <p:nvSpPr>
          <p:cNvPr id="36943" name="Oval 104"/>
          <p:cNvSpPr>
            <a:spLocks noChangeArrowheads="1"/>
          </p:cNvSpPr>
          <p:nvPr/>
        </p:nvSpPr>
        <p:spPr bwMode="auto">
          <a:xfrm>
            <a:off x="7239000" y="2622550"/>
            <a:ext cx="74613" cy="74613"/>
          </a:xfrm>
          <a:prstGeom prst="ellipse">
            <a:avLst/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MS PGothic" pitchFamily="34" charset="-128"/>
            </a:endParaRPr>
          </a:p>
        </p:txBody>
      </p:sp>
      <p:sp>
        <p:nvSpPr>
          <p:cNvPr id="36944" name="Oval 105"/>
          <p:cNvSpPr>
            <a:spLocks noChangeArrowheads="1"/>
          </p:cNvSpPr>
          <p:nvPr/>
        </p:nvSpPr>
        <p:spPr bwMode="auto">
          <a:xfrm>
            <a:off x="7312025" y="2624138"/>
            <a:ext cx="74613" cy="74612"/>
          </a:xfrm>
          <a:prstGeom prst="ellipse">
            <a:avLst/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MS PGothic" pitchFamily="34" charset="-128"/>
            </a:endParaRPr>
          </a:p>
        </p:txBody>
      </p:sp>
      <p:sp>
        <p:nvSpPr>
          <p:cNvPr id="36945" name="Oval 106"/>
          <p:cNvSpPr>
            <a:spLocks noChangeArrowheads="1"/>
          </p:cNvSpPr>
          <p:nvPr/>
        </p:nvSpPr>
        <p:spPr bwMode="auto">
          <a:xfrm>
            <a:off x="7385050" y="2617788"/>
            <a:ext cx="74613" cy="74612"/>
          </a:xfrm>
          <a:prstGeom prst="ellipse">
            <a:avLst/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MS PGothic" pitchFamily="34" charset="-128"/>
            </a:endParaRPr>
          </a:p>
        </p:txBody>
      </p:sp>
      <p:sp>
        <p:nvSpPr>
          <p:cNvPr id="36946" name="Oval 107"/>
          <p:cNvSpPr>
            <a:spLocks noChangeArrowheads="1"/>
          </p:cNvSpPr>
          <p:nvPr/>
        </p:nvSpPr>
        <p:spPr bwMode="auto">
          <a:xfrm>
            <a:off x="7458075" y="2619375"/>
            <a:ext cx="74613" cy="74613"/>
          </a:xfrm>
          <a:prstGeom prst="ellipse">
            <a:avLst/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MS PGothic" pitchFamily="34" charset="-128"/>
            </a:endParaRPr>
          </a:p>
        </p:txBody>
      </p:sp>
      <p:sp>
        <p:nvSpPr>
          <p:cNvPr id="36947" name="Oval 108"/>
          <p:cNvSpPr>
            <a:spLocks noChangeArrowheads="1"/>
          </p:cNvSpPr>
          <p:nvPr/>
        </p:nvSpPr>
        <p:spPr bwMode="auto">
          <a:xfrm>
            <a:off x="7531100" y="2628900"/>
            <a:ext cx="74613" cy="74613"/>
          </a:xfrm>
          <a:prstGeom prst="ellipse">
            <a:avLst/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MS PGothic" pitchFamily="34" charset="-128"/>
            </a:endParaRPr>
          </a:p>
        </p:txBody>
      </p:sp>
      <p:sp>
        <p:nvSpPr>
          <p:cNvPr id="36948" name="Oval 109"/>
          <p:cNvSpPr>
            <a:spLocks noChangeArrowheads="1"/>
          </p:cNvSpPr>
          <p:nvPr/>
        </p:nvSpPr>
        <p:spPr bwMode="auto">
          <a:xfrm>
            <a:off x="7627938" y="2630488"/>
            <a:ext cx="74612" cy="74612"/>
          </a:xfrm>
          <a:prstGeom prst="ellipse">
            <a:avLst/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MS PGothic" pitchFamily="34" charset="-128"/>
            </a:endParaRPr>
          </a:p>
        </p:txBody>
      </p:sp>
      <p:sp>
        <p:nvSpPr>
          <p:cNvPr id="36949" name="Oval 110"/>
          <p:cNvSpPr>
            <a:spLocks noChangeArrowheads="1"/>
          </p:cNvSpPr>
          <p:nvPr/>
        </p:nvSpPr>
        <p:spPr bwMode="auto">
          <a:xfrm>
            <a:off x="6754813" y="2630488"/>
            <a:ext cx="74612" cy="74612"/>
          </a:xfrm>
          <a:prstGeom prst="ellipse">
            <a:avLst/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MS PGothic" pitchFamily="34" charset="-128"/>
            </a:endParaRPr>
          </a:p>
        </p:txBody>
      </p:sp>
      <p:sp>
        <p:nvSpPr>
          <p:cNvPr id="36950" name="Oval 111"/>
          <p:cNvSpPr>
            <a:spLocks noChangeArrowheads="1"/>
          </p:cNvSpPr>
          <p:nvPr/>
        </p:nvSpPr>
        <p:spPr bwMode="auto">
          <a:xfrm>
            <a:off x="6827838" y="2640013"/>
            <a:ext cx="74612" cy="74612"/>
          </a:xfrm>
          <a:prstGeom prst="ellipse">
            <a:avLst/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MS PGothic" pitchFamily="34" charset="-128"/>
            </a:endParaRPr>
          </a:p>
        </p:txBody>
      </p:sp>
      <p:sp>
        <p:nvSpPr>
          <p:cNvPr id="36951" name="Oval 112"/>
          <p:cNvSpPr>
            <a:spLocks noChangeArrowheads="1"/>
          </p:cNvSpPr>
          <p:nvPr/>
        </p:nvSpPr>
        <p:spPr bwMode="auto">
          <a:xfrm>
            <a:off x="6900863" y="2641600"/>
            <a:ext cx="74612" cy="74613"/>
          </a:xfrm>
          <a:prstGeom prst="ellipse">
            <a:avLst/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MS PGothic" pitchFamily="34" charset="-128"/>
            </a:endParaRPr>
          </a:p>
        </p:txBody>
      </p:sp>
      <p:sp>
        <p:nvSpPr>
          <p:cNvPr id="36952" name="Oval 113"/>
          <p:cNvSpPr>
            <a:spLocks noChangeArrowheads="1"/>
          </p:cNvSpPr>
          <p:nvPr/>
        </p:nvSpPr>
        <p:spPr bwMode="auto">
          <a:xfrm>
            <a:off x="6973888" y="2635250"/>
            <a:ext cx="74612" cy="74613"/>
          </a:xfrm>
          <a:prstGeom prst="ellipse">
            <a:avLst/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MS PGothic" pitchFamily="34" charset="-128"/>
            </a:endParaRPr>
          </a:p>
        </p:txBody>
      </p:sp>
      <p:sp>
        <p:nvSpPr>
          <p:cNvPr id="36953" name="Oval 114"/>
          <p:cNvSpPr>
            <a:spLocks noChangeArrowheads="1"/>
          </p:cNvSpPr>
          <p:nvPr/>
        </p:nvSpPr>
        <p:spPr bwMode="auto">
          <a:xfrm>
            <a:off x="7046913" y="2636838"/>
            <a:ext cx="74612" cy="74612"/>
          </a:xfrm>
          <a:prstGeom prst="ellipse">
            <a:avLst/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MS PGothic" pitchFamily="34" charset="-128"/>
            </a:endParaRPr>
          </a:p>
        </p:txBody>
      </p:sp>
      <p:sp>
        <p:nvSpPr>
          <p:cNvPr id="36954" name="Oval 115"/>
          <p:cNvSpPr>
            <a:spLocks noChangeArrowheads="1"/>
          </p:cNvSpPr>
          <p:nvPr/>
        </p:nvSpPr>
        <p:spPr bwMode="auto">
          <a:xfrm>
            <a:off x="7119938" y="2646363"/>
            <a:ext cx="74612" cy="74612"/>
          </a:xfrm>
          <a:prstGeom prst="ellipse">
            <a:avLst/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MS PGothic" pitchFamily="34" charset="-128"/>
            </a:endParaRPr>
          </a:p>
        </p:txBody>
      </p:sp>
      <p:sp>
        <p:nvSpPr>
          <p:cNvPr id="36955" name="Oval 116"/>
          <p:cNvSpPr>
            <a:spLocks noChangeArrowheads="1"/>
          </p:cNvSpPr>
          <p:nvPr/>
        </p:nvSpPr>
        <p:spPr bwMode="auto">
          <a:xfrm>
            <a:off x="7216775" y="2647950"/>
            <a:ext cx="74613" cy="74613"/>
          </a:xfrm>
          <a:prstGeom prst="ellipse">
            <a:avLst/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MS PGothic" pitchFamily="34" charset="-128"/>
            </a:endParaRPr>
          </a:p>
        </p:txBody>
      </p:sp>
      <p:sp>
        <p:nvSpPr>
          <p:cNvPr id="36956" name="Oval 117"/>
          <p:cNvSpPr>
            <a:spLocks noChangeArrowheads="1"/>
          </p:cNvSpPr>
          <p:nvPr/>
        </p:nvSpPr>
        <p:spPr bwMode="auto">
          <a:xfrm>
            <a:off x="6407150" y="2624138"/>
            <a:ext cx="74613" cy="74612"/>
          </a:xfrm>
          <a:prstGeom prst="ellipse">
            <a:avLst/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MS PGothic" pitchFamily="34" charset="-128"/>
            </a:endParaRPr>
          </a:p>
        </p:txBody>
      </p:sp>
      <p:sp>
        <p:nvSpPr>
          <p:cNvPr id="36957" name="Oval 118"/>
          <p:cNvSpPr>
            <a:spLocks noChangeArrowheads="1"/>
          </p:cNvSpPr>
          <p:nvPr/>
        </p:nvSpPr>
        <p:spPr bwMode="auto">
          <a:xfrm>
            <a:off x="6480175" y="2633663"/>
            <a:ext cx="74613" cy="74612"/>
          </a:xfrm>
          <a:prstGeom prst="ellipse">
            <a:avLst/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MS PGothic" pitchFamily="34" charset="-128"/>
            </a:endParaRPr>
          </a:p>
        </p:txBody>
      </p:sp>
      <p:sp>
        <p:nvSpPr>
          <p:cNvPr id="36958" name="Oval 119"/>
          <p:cNvSpPr>
            <a:spLocks noChangeArrowheads="1"/>
          </p:cNvSpPr>
          <p:nvPr/>
        </p:nvSpPr>
        <p:spPr bwMode="auto">
          <a:xfrm>
            <a:off x="6553200" y="2635250"/>
            <a:ext cx="74613" cy="74613"/>
          </a:xfrm>
          <a:prstGeom prst="ellipse">
            <a:avLst/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MS PGothic" pitchFamily="34" charset="-128"/>
            </a:endParaRPr>
          </a:p>
        </p:txBody>
      </p:sp>
      <p:sp>
        <p:nvSpPr>
          <p:cNvPr id="36959" name="Oval 120"/>
          <p:cNvSpPr>
            <a:spLocks noChangeArrowheads="1"/>
          </p:cNvSpPr>
          <p:nvPr/>
        </p:nvSpPr>
        <p:spPr bwMode="auto">
          <a:xfrm>
            <a:off x="6626225" y="2628900"/>
            <a:ext cx="74613" cy="74613"/>
          </a:xfrm>
          <a:prstGeom prst="ellipse">
            <a:avLst/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MS PGothic" pitchFamily="34" charset="-128"/>
            </a:endParaRPr>
          </a:p>
        </p:txBody>
      </p:sp>
      <p:sp>
        <p:nvSpPr>
          <p:cNvPr id="36960" name="Oval 121"/>
          <p:cNvSpPr>
            <a:spLocks noChangeArrowheads="1"/>
          </p:cNvSpPr>
          <p:nvPr/>
        </p:nvSpPr>
        <p:spPr bwMode="auto">
          <a:xfrm>
            <a:off x="6699250" y="2630488"/>
            <a:ext cx="74613" cy="74612"/>
          </a:xfrm>
          <a:prstGeom prst="ellipse">
            <a:avLst/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MS PGothic" pitchFamily="34" charset="-128"/>
            </a:endParaRPr>
          </a:p>
        </p:txBody>
      </p:sp>
      <p:sp>
        <p:nvSpPr>
          <p:cNvPr id="36961" name="Oval 122"/>
          <p:cNvSpPr>
            <a:spLocks noChangeArrowheads="1"/>
          </p:cNvSpPr>
          <p:nvPr/>
        </p:nvSpPr>
        <p:spPr bwMode="auto">
          <a:xfrm>
            <a:off x="6772275" y="2640013"/>
            <a:ext cx="74613" cy="74612"/>
          </a:xfrm>
          <a:prstGeom prst="ellipse">
            <a:avLst/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MS PGothic" pitchFamily="34" charset="-128"/>
            </a:endParaRPr>
          </a:p>
        </p:txBody>
      </p:sp>
      <p:sp>
        <p:nvSpPr>
          <p:cNvPr id="36962" name="Oval 123"/>
          <p:cNvSpPr>
            <a:spLocks noChangeArrowheads="1"/>
          </p:cNvSpPr>
          <p:nvPr/>
        </p:nvSpPr>
        <p:spPr bwMode="auto">
          <a:xfrm>
            <a:off x="6869113" y="2641600"/>
            <a:ext cx="74612" cy="74613"/>
          </a:xfrm>
          <a:prstGeom prst="ellipse">
            <a:avLst/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MS PGothic" pitchFamily="34" charset="-128"/>
            </a:endParaRPr>
          </a:p>
        </p:txBody>
      </p:sp>
      <p:sp>
        <p:nvSpPr>
          <p:cNvPr id="36963" name="Oval 124"/>
          <p:cNvSpPr>
            <a:spLocks noChangeArrowheads="1"/>
          </p:cNvSpPr>
          <p:nvPr/>
        </p:nvSpPr>
        <p:spPr bwMode="auto">
          <a:xfrm>
            <a:off x="6067425" y="2657475"/>
            <a:ext cx="74613" cy="74613"/>
          </a:xfrm>
          <a:prstGeom prst="ellipse">
            <a:avLst/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MS PGothic" pitchFamily="34" charset="-128"/>
            </a:endParaRPr>
          </a:p>
        </p:txBody>
      </p:sp>
      <p:sp>
        <p:nvSpPr>
          <p:cNvPr id="36964" name="Oval 125"/>
          <p:cNvSpPr>
            <a:spLocks noChangeArrowheads="1"/>
          </p:cNvSpPr>
          <p:nvPr/>
        </p:nvSpPr>
        <p:spPr bwMode="auto">
          <a:xfrm>
            <a:off x="6140450" y="2667000"/>
            <a:ext cx="74613" cy="74613"/>
          </a:xfrm>
          <a:prstGeom prst="ellipse">
            <a:avLst/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MS PGothic" pitchFamily="34" charset="-128"/>
            </a:endParaRPr>
          </a:p>
        </p:txBody>
      </p:sp>
      <p:sp>
        <p:nvSpPr>
          <p:cNvPr id="36965" name="Oval 126"/>
          <p:cNvSpPr>
            <a:spLocks noChangeArrowheads="1"/>
          </p:cNvSpPr>
          <p:nvPr/>
        </p:nvSpPr>
        <p:spPr bwMode="auto">
          <a:xfrm>
            <a:off x="6213475" y="2668588"/>
            <a:ext cx="74613" cy="74612"/>
          </a:xfrm>
          <a:prstGeom prst="ellipse">
            <a:avLst/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MS PGothic" pitchFamily="34" charset="-128"/>
            </a:endParaRPr>
          </a:p>
        </p:txBody>
      </p:sp>
      <p:sp>
        <p:nvSpPr>
          <p:cNvPr id="36966" name="Oval 127"/>
          <p:cNvSpPr>
            <a:spLocks noChangeArrowheads="1"/>
          </p:cNvSpPr>
          <p:nvPr/>
        </p:nvSpPr>
        <p:spPr bwMode="auto">
          <a:xfrm>
            <a:off x="6286500" y="2662238"/>
            <a:ext cx="74613" cy="74612"/>
          </a:xfrm>
          <a:prstGeom prst="ellipse">
            <a:avLst/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MS PGothic" pitchFamily="34" charset="-128"/>
            </a:endParaRPr>
          </a:p>
        </p:txBody>
      </p:sp>
      <p:sp>
        <p:nvSpPr>
          <p:cNvPr id="36967" name="Oval 128"/>
          <p:cNvSpPr>
            <a:spLocks noChangeArrowheads="1"/>
          </p:cNvSpPr>
          <p:nvPr/>
        </p:nvSpPr>
        <p:spPr bwMode="auto">
          <a:xfrm>
            <a:off x="6359525" y="2663825"/>
            <a:ext cx="74613" cy="74613"/>
          </a:xfrm>
          <a:prstGeom prst="ellipse">
            <a:avLst/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MS PGothic" pitchFamily="34" charset="-128"/>
            </a:endParaRPr>
          </a:p>
        </p:txBody>
      </p:sp>
      <p:sp>
        <p:nvSpPr>
          <p:cNvPr id="36968" name="Oval 129"/>
          <p:cNvSpPr>
            <a:spLocks noChangeArrowheads="1"/>
          </p:cNvSpPr>
          <p:nvPr/>
        </p:nvSpPr>
        <p:spPr bwMode="auto">
          <a:xfrm>
            <a:off x="6432550" y="2673350"/>
            <a:ext cx="74613" cy="74613"/>
          </a:xfrm>
          <a:prstGeom prst="ellipse">
            <a:avLst/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MS PGothic" pitchFamily="34" charset="-128"/>
            </a:endParaRPr>
          </a:p>
        </p:txBody>
      </p:sp>
      <p:sp>
        <p:nvSpPr>
          <p:cNvPr id="36969" name="Oval 130"/>
          <p:cNvSpPr>
            <a:spLocks noChangeArrowheads="1"/>
          </p:cNvSpPr>
          <p:nvPr/>
        </p:nvSpPr>
        <p:spPr bwMode="auto">
          <a:xfrm>
            <a:off x="6529388" y="2674938"/>
            <a:ext cx="74612" cy="74612"/>
          </a:xfrm>
          <a:prstGeom prst="ellipse">
            <a:avLst/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MS PGothic" pitchFamily="34" charset="-128"/>
            </a:endParaRPr>
          </a:p>
        </p:txBody>
      </p:sp>
      <p:sp>
        <p:nvSpPr>
          <p:cNvPr id="36970" name="Oval 131"/>
          <p:cNvSpPr>
            <a:spLocks noChangeArrowheads="1"/>
          </p:cNvSpPr>
          <p:nvPr/>
        </p:nvSpPr>
        <p:spPr bwMode="auto">
          <a:xfrm>
            <a:off x="5695950" y="2643188"/>
            <a:ext cx="74613" cy="74612"/>
          </a:xfrm>
          <a:prstGeom prst="ellipse">
            <a:avLst/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MS PGothic" pitchFamily="34" charset="-128"/>
            </a:endParaRPr>
          </a:p>
        </p:txBody>
      </p:sp>
      <p:sp>
        <p:nvSpPr>
          <p:cNvPr id="36971" name="Oval 132"/>
          <p:cNvSpPr>
            <a:spLocks noChangeArrowheads="1"/>
          </p:cNvSpPr>
          <p:nvPr/>
        </p:nvSpPr>
        <p:spPr bwMode="auto">
          <a:xfrm>
            <a:off x="5768975" y="2652713"/>
            <a:ext cx="74613" cy="74612"/>
          </a:xfrm>
          <a:prstGeom prst="ellipse">
            <a:avLst/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MS PGothic" pitchFamily="34" charset="-128"/>
            </a:endParaRPr>
          </a:p>
        </p:txBody>
      </p:sp>
      <p:sp>
        <p:nvSpPr>
          <p:cNvPr id="36972" name="Oval 133"/>
          <p:cNvSpPr>
            <a:spLocks noChangeArrowheads="1"/>
          </p:cNvSpPr>
          <p:nvPr/>
        </p:nvSpPr>
        <p:spPr bwMode="auto">
          <a:xfrm>
            <a:off x="5842000" y="2654300"/>
            <a:ext cx="74613" cy="74613"/>
          </a:xfrm>
          <a:prstGeom prst="ellipse">
            <a:avLst/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MS PGothic" pitchFamily="34" charset="-128"/>
            </a:endParaRPr>
          </a:p>
        </p:txBody>
      </p:sp>
      <p:sp>
        <p:nvSpPr>
          <p:cNvPr id="36973" name="Oval 134"/>
          <p:cNvSpPr>
            <a:spLocks noChangeArrowheads="1"/>
          </p:cNvSpPr>
          <p:nvPr/>
        </p:nvSpPr>
        <p:spPr bwMode="auto">
          <a:xfrm>
            <a:off x="5915025" y="2647950"/>
            <a:ext cx="74613" cy="74613"/>
          </a:xfrm>
          <a:prstGeom prst="ellipse">
            <a:avLst/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MS PGothic" pitchFamily="34" charset="-128"/>
            </a:endParaRPr>
          </a:p>
        </p:txBody>
      </p:sp>
      <p:sp>
        <p:nvSpPr>
          <p:cNvPr id="36974" name="Oval 135"/>
          <p:cNvSpPr>
            <a:spLocks noChangeArrowheads="1"/>
          </p:cNvSpPr>
          <p:nvPr/>
        </p:nvSpPr>
        <p:spPr bwMode="auto">
          <a:xfrm>
            <a:off x="5988050" y="2649538"/>
            <a:ext cx="74613" cy="74612"/>
          </a:xfrm>
          <a:prstGeom prst="ellipse">
            <a:avLst/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MS PGothic" pitchFamily="34" charset="-128"/>
            </a:endParaRPr>
          </a:p>
        </p:txBody>
      </p:sp>
      <p:sp>
        <p:nvSpPr>
          <p:cNvPr id="36975" name="Oval 136"/>
          <p:cNvSpPr>
            <a:spLocks noChangeArrowheads="1"/>
          </p:cNvSpPr>
          <p:nvPr/>
        </p:nvSpPr>
        <p:spPr bwMode="auto">
          <a:xfrm>
            <a:off x="6061075" y="2659063"/>
            <a:ext cx="74613" cy="74612"/>
          </a:xfrm>
          <a:prstGeom prst="ellipse">
            <a:avLst/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MS PGothic" pitchFamily="34" charset="-128"/>
            </a:endParaRPr>
          </a:p>
        </p:txBody>
      </p:sp>
      <p:sp>
        <p:nvSpPr>
          <p:cNvPr id="36976" name="Oval 137"/>
          <p:cNvSpPr>
            <a:spLocks noChangeArrowheads="1"/>
          </p:cNvSpPr>
          <p:nvPr/>
        </p:nvSpPr>
        <p:spPr bwMode="auto">
          <a:xfrm>
            <a:off x="6157913" y="2660650"/>
            <a:ext cx="74612" cy="74613"/>
          </a:xfrm>
          <a:prstGeom prst="ellipse">
            <a:avLst/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MS PGothic" pitchFamily="34" charset="-128"/>
            </a:endParaRPr>
          </a:p>
        </p:txBody>
      </p:sp>
      <p:sp>
        <p:nvSpPr>
          <p:cNvPr id="36977" name="Oval 138"/>
          <p:cNvSpPr>
            <a:spLocks noChangeArrowheads="1"/>
          </p:cNvSpPr>
          <p:nvPr/>
        </p:nvSpPr>
        <p:spPr bwMode="auto">
          <a:xfrm>
            <a:off x="5253038" y="2636838"/>
            <a:ext cx="74612" cy="74612"/>
          </a:xfrm>
          <a:prstGeom prst="ellipse">
            <a:avLst/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MS PGothic" pitchFamily="34" charset="-128"/>
            </a:endParaRPr>
          </a:p>
        </p:txBody>
      </p:sp>
      <p:sp>
        <p:nvSpPr>
          <p:cNvPr id="36978" name="Oval 139"/>
          <p:cNvSpPr>
            <a:spLocks noChangeArrowheads="1"/>
          </p:cNvSpPr>
          <p:nvPr/>
        </p:nvSpPr>
        <p:spPr bwMode="auto">
          <a:xfrm>
            <a:off x="5326063" y="2646363"/>
            <a:ext cx="74612" cy="74612"/>
          </a:xfrm>
          <a:prstGeom prst="ellipse">
            <a:avLst/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MS PGothic" pitchFamily="34" charset="-128"/>
            </a:endParaRPr>
          </a:p>
        </p:txBody>
      </p:sp>
      <p:sp>
        <p:nvSpPr>
          <p:cNvPr id="36979" name="Oval 140"/>
          <p:cNvSpPr>
            <a:spLocks noChangeArrowheads="1"/>
          </p:cNvSpPr>
          <p:nvPr/>
        </p:nvSpPr>
        <p:spPr bwMode="auto">
          <a:xfrm>
            <a:off x="5399088" y="2647950"/>
            <a:ext cx="74612" cy="74613"/>
          </a:xfrm>
          <a:prstGeom prst="ellipse">
            <a:avLst/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MS PGothic" pitchFamily="34" charset="-128"/>
            </a:endParaRPr>
          </a:p>
        </p:txBody>
      </p:sp>
      <p:sp>
        <p:nvSpPr>
          <p:cNvPr id="36980" name="Oval 141"/>
          <p:cNvSpPr>
            <a:spLocks noChangeArrowheads="1"/>
          </p:cNvSpPr>
          <p:nvPr/>
        </p:nvSpPr>
        <p:spPr bwMode="auto">
          <a:xfrm>
            <a:off x="5472113" y="2641600"/>
            <a:ext cx="74612" cy="74613"/>
          </a:xfrm>
          <a:prstGeom prst="ellipse">
            <a:avLst/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MS PGothic" pitchFamily="34" charset="-128"/>
            </a:endParaRPr>
          </a:p>
        </p:txBody>
      </p:sp>
      <p:sp>
        <p:nvSpPr>
          <p:cNvPr id="36981" name="Oval 142"/>
          <p:cNvSpPr>
            <a:spLocks noChangeArrowheads="1"/>
          </p:cNvSpPr>
          <p:nvPr/>
        </p:nvSpPr>
        <p:spPr bwMode="auto">
          <a:xfrm>
            <a:off x="5545138" y="2643188"/>
            <a:ext cx="74612" cy="74612"/>
          </a:xfrm>
          <a:prstGeom prst="ellipse">
            <a:avLst/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MS PGothic" pitchFamily="34" charset="-128"/>
            </a:endParaRPr>
          </a:p>
        </p:txBody>
      </p:sp>
      <p:sp>
        <p:nvSpPr>
          <p:cNvPr id="36982" name="Oval 143"/>
          <p:cNvSpPr>
            <a:spLocks noChangeArrowheads="1"/>
          </p:cNvSpPr>
          <p:nvPr/>
        </p:nvSpPr>
        <p:spPr bwMode="auto">
          <a:xfrm>
            <a:off x="5618163" y="2652713"/>
            <a:ext cx="74612" cy="74612"/>
          </a:xfrm>
          <a:prstGeom prst="ellipse">
            <a:avLst/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MS PGothic" pitchFamily="34" charset="-128"/>
            </a:endParaRPr>
          </a:p>
        </p:txBody>
      </p:sp>
      <p:sp>
        <p:nvSpPr>
          <p:cNvPr id="36983" name="Oval 144"/>
          <p:cNvSpPr>
            <a:spLocks noChangeArrowheads="1"/>
          </p:cNvSpPr>
          <p:nvPr/>
        </p:nvSpPr>
        <p:spPr bwMode="auto">
          <a:xfrm>
            <a:off x="5715000" y="2654300"/>
            <a:ext cx="74613" cy="74613"/>
          </a:xfrm>
          <a:prstGeom prst="ellipse">
            <a:avLst/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MS PGothic" pitchFamily="34" charset="-128"/>
            </a:endParaRPr>
          </a:p>
        </p:txBody>
      </p:sp>
      <p:sp>
        <p:nvSpPr>
          <p:cNvPr id="36984" name="Rectangle 146"/>
          <p:cNvSpPr>
            <a:spLocks noChangeArrowheads="1"/>
          </p:cNvSpPr>
          <p:nvPr/>
        </p:nvSpPr>
        <p:spPr bwMode="auto">
          <a:xfrm>
            <a:off x="4837113" y="1752600"/>
            <a:ext cx="6921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8000"/>
                </a:solidFill>
                <a:effectLst/>
                <a:uLnTx/>
                <a:uFillTx/>
                <a:latin typeface="Times New Roman" pitchFamily="18" charset="0"/>
                <a:ea typeface="MS PGothic" pitchFamily="34" charset="-128"/>
              </a:rPr>
              <a:t>1 Ply</a:t>
            </a:r>
          </a:p>
        </p:txBody>
      </p:sp>
      <p:sp>
        <p:nvSpPr>
          <p:cNvPr id="36985" name="Rectangle 147"/>
          <p:cNvSpPr>
            <a:spLocks noChangeArrowheads="1"/>
          </p:cNvSpPr>
          <p:nvPr/>
        </p:nvSpPr>
        <p:spPr bwMode="auto">
          <a:xfrm>
            <a:off x="4608513" y="2590800"/>
            <a:ext cx="6921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Times New Roman" pitchFamily="18" charset="0"/>
                <a:ea typeface="MS PGothic" pitchFamily="34" charset="-128"/>
              </a:rPr>
              <a:t>2 Ply</a:t>
            </a:r>
          </a:p>
        </p:txBody>
      </p:sp>
      <p:sp>
        <p:nvSpPr>
          <p:cNvPr id="36987" name="Oval 149"/>
          <p:cNvSpPr>
            <a:spLocks noChangeArrowheads="1"/>
          </p:cNvSpPr>
          <p:nvPr/>
        </p:nvSpPr>
        <p:spPr bwMode="auto">
          <a:xfrm>
            <a:off x="6596063" y="1592263"/>
            <a:ext cx="192087" cy="168275"/>
          </a:xfrm>
          <a:prstGeom prst="ellipse">
            <a:avLst/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MS PGothic" pitchFamily="34" charset="-128"/>
            </a:endParaRPr>
          </a:p>
        </p:txBody>
      </p:sp>
      <p:sp>
        <p:nvSpPr>
          <p:cNvPr id="36988" name="Rectangle 150"/>
          <p:cNvSpPr>
            <a:spLocks noChangeArrowheads="1"/>
          </p:cNvSpPr>
          <p:nvPr/>
        </p:nvSpPr>
        <p:spPr bwMode="auto">
          <a:xfrm>
            <a:off x="6705600" y="1295400"/>
            <a:ext cx="6921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MS PGothic" pitchFamily="34" charset="-128"/>
              </a:rPr>
              <a:t>0 Ply</a:t>
            </a:r>
          </a:p>
        </p:txBody>
      </p:sp>
      <p:sp>
        <p:nvSpPr>
          <p:cNvPr id="36989" name="Text Box 9"/>
          <p:cNvSpPr txBox="1">
            <a:spLocks noChangeArrowheads="1"/>
          </p:cNvSpPr>
          <p:nvPr/>
        </p:nvSpPr>
        <p:spPr bwMode="auto">
          <a:xfrm>
            <a:off x="319825" y="1478756"/>
            <a:ext cx="3925888" cy="17081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9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1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itchFamily="18" charset="0"/>
                <a:ea typeface="MS PGothic" pitchFamily="34" charset="-128"/>
              </a:rPr>
              <a:t>On </a:t>
            </a:r>
            <a:r>
              <a:rPr kumimoji="0" lang="en-US" sz="2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itchFamily="18" charset="0"/>
                <a:ea typeface="MS PGothic" pitchFamily="34" charset="-128"/>
              </a:rPr>
              <a:t>average, Connect 4 players have </a:t>
            </a:r>
            <a:r>
              <a:rPr kumimoji="0" lang="en-US" sz="2100" b="1" i="0" u="none" strike="noStrike" kern="1200" cap="none" spc="0" normalizeH="0" baseline="0" noProof="0" dirty="0">
                <a:ln>
                  <a:noFill/>
                </a:ln>
                <a:solidFill>
                  <a:srgbClr val="06961A"/>
                </a:solidFill>
                <a:effectLst/>
                <a:uLnTx/>
                <a:uFillTx/>
                <a:latin typeface="Cambria" pitchFamily="18" charset="0"/>
                <a:ea typeface="MS PGothic" pitchFamily="34" charset="-128"/>
              </a:rPr>
              <a:t>seven choices </a:t>
            </a:r>
            <a:r>
              <a:rPr kumimoji="0" lang="en-US" sz="2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itchFamily="18" charset="0"/>
                <a:ea typeface="MS PGothic" pitchFamily="34" charset="-128"/>
              </a:rPr>
              <a:t>per move.</a:t>
            </a:r>
          </a:p>
          <a:p>
            <a:pPr marL="0" marR="0" lvl="0" indent="0" algn="l" defTabSz="914400" rtl="0" eaLnBrk="1" fontAlgn="base" latinLnBrk="0" hangingPunct="1">
              <a:lnSpc>
                <a:spcPct val="9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1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itchFamily="18" charset="0"/>
                <a:ea typeface="MS PGothic" pitchFamily="34" charset="-128"/>
              </a:rPr>
              <a:t>Chess </a:t>
            </a:r>
            <a:r>
              <a:rPr kumimoji="0" lang="en-US" sz="2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itchFamily="18" charset="0"/>
                <a:ea typeface="MS PGothic" pitchFamily="34" charset="-128"/>
              </a:rPr>
              <a:t>players have more, </a:t>
            </a:r>
            <a:r>
              <a:rPr kumimoji="0" lang="en-US" sz="2100" b="1" i="0" u="none" strike="noStrike" kern="1200" cap="none" spc="0" normalizeH="0" baseline="0" noProof="0" dirty="0">
                <a:ln>
                  <a:noFill/>
                </a:ln>
                <a:solidFill>
                  <a:srgbClr val="06961A"/>
                </a:solidFill>
                <a:effectLst/>
                <a:uLnTx/>
                <a:uFillTx/>
                <a:latin typeface="Cambria" pitchFamily="18" charset="0"/>
                <a:ea typeface="MS PGothic" pitchFamily="34" charset="-128"/>
              </a:rPr>
              <a:t>perhaps around 40</a:t>
            </a:r>
            <a:r>
              <a:rPr kumimoji="0" lang="en-US" sz="2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itchFamily="18" charset="0"/>
                <a:ea typeface="MS PGothic" pitchFamily="34" charset="-128"/>
              </a:rPr>
              <a:t>, possible choices in a given move.</a:t>
            </a:r>
          </a:p>
        </p:txBody>
      </p:sp>
      <p:sp>
        <p:nvSpPr>
          <p:cNvPr id="2" name="Down Arrow 1"/>
          <p:cNvSpPr/>
          <p:nvPr/>
        </p:nvSpPr>
        <p:spPr bwMode="auto">
          <a:xfrm rot="2329211">
            <a:off x="3362336" y="959684"/>
            <a:ext cx="478687" cy="533400"/>
          </a:xfrm>
          <a:prstGeom prst="downArrow">
            <a:avLst/>
          </a:prstGeom>
          <a:solidFill>
            <a:srgbClr val="CCECFF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pitchFamily="1" charset="-128"/>
            </a:endParaRPr>
          </a:p>
        </p:txBody>
      </p:sp>
      <p:sp>
        <p:nvSpPr>
          <p:cNvPr id="36990" name="Text Box 31"/>
          <p:cNvSpPr txBox="1">
            <a:spLocks noChangeArrowheads="1"/>
          </p:cNvSpPr>
          <p:nvPr/>
        </p:nvSpPr>
        <p:spPr bwMode="auto">
          <a:xfrm>
            <a:off x="4337485" y="4430713"/>
            <a:ext cx="1885157" cy="369887"/>
          </a:xfrm>
          <a:prstGeom prst="rect">
            <a:avLst/>
          </a:prstGeom>
          <a:solidFill>
            <a:srgbClr val="FFEFD7"/>
          </a:solidFill>
          <a:ln>
            <a:solidFill>
              <a:schemeClr val="bg1"/>
            </a:solidFill>
          </a:ln>
          <a:extLst/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ja-JP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MS PGothic" pitchFamily="34" charset="-128"/>
              </a:rPr>
              <a:t>“</a:t>
            </a:r>
            <a:r>
              <a:rPr kumimoji="0" lang="en-US" altLang="ja-JP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MS PGothic" pitchFamily="34" charset="-128"/>
              </a:rPr>
              <a:t>solved</a:t>
            </a:r>
            <a:r>
              <a:rPr kumimoji="0" lang="ja-JP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MS PGothic" pitchFamily="34" charset="-128"/>
              </a:rPr>
              <a:t>”</a:t>
            </a:r>
            <a:r>
              <a:rPr kumimoji="0" lang="en-US" altLang="ja-JP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MS PGothic" pitchFamily="34" charset="-128"/>
              </a:rPr>
              <a:t> games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mbria" panose="02040503050406030204" pitchFamily="18" charset="0"/>
              <a:ea typeface="MS PGothic" pitchFamily="34" charset="-128"/>
            </a:endParaRPr>
          </a:p>
        </p:txBody>
      </p:sp>
      <p:sp>
        <p:nvSpPr>
          <p:cNvPr id="36991" name="Text Box 33"/>
          <p:cNvSpPr txBox="1">
            <a:spLocks noChangeArrowheads="1"/>
          </p:cNvSpPr>
          <p:nvPr/>
        </p:nvSpPr>
        <p:spPr bwMode="auto">
          <a:xfrm>
            <a:off x="3601679" y="5395554"/>
            <a:ext cx="2620963" cy="369888"/>
          </a:xfrm>
          <a:prstGeom prst="rect">
            <a:avLst/>
          </a:prstGeom>
          <a:solidFill>
            <a:srgbClr val="FFEFD7"/>
          </a:solidFill>
          <a:ln>
            <a:solidFill>
              <a:schemeClr val="bg1"/>
            </a:solidFill>
          </a:ln>
          <a:extLst/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MS PGothic" pitchFamily="34" charset="-128"/>
              </a:rPr>
              <a:t>computer-dominated</a:t>
            </a:r>
          </a:p>
        </p:txBody>
      </p:sp>
      <p:sp>
        <p:nvSpPr>
          <p:cNvPr id="36992" name="Text Box 34"/>
          <p:cNvSpPr txBox="1">
            <a:spLocks noChangeArrowheads="1"/>
          </p:cNvSpPr>
          <p:nvPr/>
        </p:nvSpPr>
        <p:spPr bwMode="auto">
          <a:xfrm>
            <a:off x="3982679" y="6096000"/>
            <a:ext cx="2239963" cy="369888"/>
          </a:xfrm>
          <a:prstGeom prst="rect">
            <a:avLst/>
          </a:prstGeom>
          <a:solidFill>
            <a:srgbClr val="FFEFD7"/>
          </a:solidFill>
          <a:ln>
            <a:solidFill>
              <a:schemeClr val="bg1"/>
            </a:solidFill>
          </a:ln>
          <a:extLst/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MS PGothic" pitchFamily="34" charset="-128"/>
              </a:rPr>
              <a:t>human-dominated</a:t>
            </a:r>
          </a:p>
        </p:txBody>
      </p:sp>
      <p:sp>
        <p:nvSpPr>
          <p:cNvPr id="3" name="Rectangle 2"/>
          <p:cNvSpPr/>
          <p:nvPr/>
        </p:nvSpPr>
        <p:spPr>
          <a:xfrm>
            <a:off x="1142566" y="6058437"/>
            <a:ext cx="2042867" cy="461665"/>
          </a:xfrm>
          <a:prstGeom prst="rect">
            <a:avLst/>
          </a:prstGeom>
          <a:solidFill>
            <a:srgbClr val="FFC000"/>
          </a:solidFill>
        </p:spPr>
        <p:txBody>
          <a:bodyPr wrap="none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CC3300"/>
                </a:solidFill>
                <a:effectLst/>
                <a:uLnTx/>
                <a:uFillTx/>
                <a:latin typeface="Calibri" pitchFamily="34" charset="0"/>
                <a:ea typeface="MS PGothic" pitchFamily="34" charset="-128"/>
              </a:rPr>
              <a:t>only un</a:t>
            </a:r>
            <a:r>
              <a:rPr kumimoji="0" lang="en-US" sz="2400" b="0" i="0" u="none" strike="noStrike" kern="1200" cap="none" spc="0" normalizeH="0" baseline="0" noProof="0" dirty="0" err="1" smtClean="0">
                <a:ln>
                  <a:noFill/>
                </a:ln>
                <a:solidFill>
                  <a:srgbClr val="CC3300"/>
                </a:solidFill>
                <a:effectLst/>
                <a:uLnTx/>
                <a:uFillTx/>
                <a:latin typeface="Calibri" pitchFamily="34" charset="0"/>
                <a:ea typeface="MS PGothic" pitchFamily="34" charset="-128"/>
              </a:rPr>
              <a:t>til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CC3300"/>
                </a:solidFill>
                <a:effectLst/>
                <a:uLnTx/>
                <a:uFillTx/>
                <a:latin typeface="Calibri" pitchFamily="34" charset="0"/>
                <a:ea typeface="MS PGothic" pitchFamily="34" charset="-128"/>
              </a:rPr>
              <a:t> 2016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CC3300"/>
              </a:solidFill>
              <a:effectLst/>
              <a:uLnTx/>
              <a:uFillTx/>
              <a:latin typeface="Times New Roman" pitchFamily="18" charset="0"/>
              <a:ea typeface="MS PGothic" pitchFamily="34" charset="-128"/>
            </a:endParaRPr>
          </a:p>
        </p:txBody>
      </p:sp>
      <p:sp>
        <p:nvSpPr>
          <p:cNvPr id="132" name="Text Box 148"/>
          <p:cNvSpPr txBox="1">
            <a:spLocks noChangeArrowheads="1"/>
          </p:cNvSpPr>
          <p:nvPr/>
        </p:nvSpPr>
        <p:spPr bwMode="auto">
          <a:xfrm>
            <a:off x="609600" y="3578139"/>
            <a:ext cx="3124200" cy="156966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  <a:extLst/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itchFamily="34" charset="0"/>
                <a:ea typeface="MS PGothic" pitchFamily="34" charset="-128"/>
              </a:rPr>
              <a:t>Boundaries for </a:t>
            </a:r>
            <a:r>
              <a:rPr kumimoji="0" lang="en-US" sz="3200" b="1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itchFamily="34" charset="0"/>
                <a:ea typeface="MS PGothic" pitchFamily="34" charset="-128"/>
              </a:rPr>
              <a:t>qualitatively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itchFamily="34" charset="0"/>
                <a:ea typeface="MS PGothic" pitchFamily="34" charset="-128"/>
              </a:rPr>
              <a:t> different games…</a:t>
            </a:r>
          </a:p>
        </p:txBody>
      </p:sp>
    </p:spTree>
    <p:extLst>
      <p:ext uri="{BB962C8B-B14F-4D97-AF65-F5344CB8AC3E}">
        <p14:creationId xmlns:p14="http://schemas.microsoft.com/office/powerpoint/2010/main" val="251814287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867" name="Text Box 9"/>
          <p:cNvSpPr txBox="1">
            <a:spLocks noChangeArrowheads="1"/>
          </p:cNvSpPr>
          <p:nvPr/>
        </p:nvSpPr>
        <p:spPr bwMode="auto">
          <a:xfrm>
            <a:off x="762000" y="228600"/>
            <a:ext cx="7620000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MS PGothic" pitchFamily="34" charset="-128"/>
              </a:rPr>
              <a:t>Games'</a:t>
            </a:r>
            <a:r>
              <a:rPr kumimoji="0" lang="en-US" altLang="ja-JP" sz="4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MS PGothic" pitchFamily="34" charset="-128"/>
              </a:rPr>
              <a:t> </a:t>
            </a:r>
            <a:r>
              <a:rPr kumimoji="0" lang="en-US" altLang="ja-JP" sz="40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MS PGothic" pitchFamily="34" charset="-128"/>
              </a:rPr>
              <a:t>complexity  ~  </a:t>
            </a:r>
            <a:r>
              <a:rPr kumimoji="0" lang="en-US" altLang="ja-JP" sz="4000" b="0" i="0" u="none" strike="noStrike" kern="1200" cap="none" spc="0" normalizeH="0" baseline="0" noProof="0" dirty="0" err="1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MS PGothic" pitchFamily="34" charset="-128"/>
              </a:rPr>
              <a:t>xkcd</a:t>
            </a:r>
            <a:endParaRPr kumimoji="0" lang="en-US" sz="4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mbria" panose="02040503050406030204" pitchFamily="18" charset="0"/>
              <a:ea typeface="MS PGothic" pitchFamily="34" charset="-128"/>
            </a:endParaRPr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6200000">
            <a:off x="2461338" y="-708739"/>
            <a:ext cx="4267201" cy="8732676"/>
          </a:xfrm>
          <a:prstGeom prst="rect">
            <a:avLst/>
          </a:prstGeom>
        </p:spPr>
      </p:pic>
      <p:sp>
        <p:nvSpPr>
          <p:cNvPr id="4" name="Rectangle 3"/>
          <p:cNvSpPr/>
          <p:nvPr/>
        </p:nvSpPr>
        <p:spPr>
          <a:xfrm>
            <a:off x="7840024" y="6096000"/>
            <a:ext cx="1083951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algn="ctr" eaLnBrk="1" hangingPunct="1">
              <a:spcBef>
                <a:spcPct val="50000"/>
              </a:spcBef>
              <a:defRPr/>
            </a:pPr>
            <a:r>
              <a:rPr lang="en-US" altLang="ja-JP" dirty="0" smtClean="0">
                <a:solidFill>
                  <a:srgbClr val="000000"/>
                </a:solidFill>
                <a:latin typeface="Cambria" panose="02040503050406030204" pitchFamily="18" charset="0"/>
              </a:rPr>
              <a:t>~2012</a:t>
            </a:r>
            <a:endParaRPr lang="en-US" dirty="0">
              <a:solidFill>
                <a:srgbClr val="000000"/>
              </a:solidFill>
              <a:latin typeface="Cambria" panose="020405030504060302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91337765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867" name="Text Box 9"/>
          <p:cNvSpPr txBox="1">
            <a:spLocks noChangeArrowheads="1"/>
          </p:cNvSpPr>
          <p:nvPr/>
        </p:nvSpPr>
        <p:spPr bwMode="auto">
          <a:xfrm>
            <a:off x="6934200" y="2072512"/>
            <a:ext cx="1937198" cy="1384995"/>
          </a:xfrm>
          <a:prstGeom prst="rect">
            <a:avLst/>
          </a:prstGeom>
          <a:solidFill>
            <a:srgbClr val="CCECFF"/>
          </a:solidFill>
          <a:ln>
            <a:noFill/>
          </a:ln>
          <a:extLst/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srgbClr val="CC3300"/>
                </a:solidFill>
                <a:effectLst/>
                <a:uLnTx/>
                <a:uFillTx/>
                <a:latin typeface="Calibri" panose="020F0502020204030204" pitchFamily="34" charset="0"/>
                <a:ea typeface="MS PGothic" pitchFamily="34" charset="-128"/>
              </a:rPr>
              <a:t>(Games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CC3300"/>
                </a:solidFill>
                <a:effectLst/>
                <a:uLnTx/>
                <a:uFillTx/>
                <a:latin typeface="Calibri" panose="020F0502020204030204" pitchFamily="34" charset="0"/>
                <a:ea typeface="MS PGothic" pitchFamily="34" charset="-128"/>
              </a:rPr>
              <a:t>'</a:t>
            </a:r>
            <a:r>
              <a:rPr kumimoji="0" lang="en-US" altLang="ja-JP" sz="2800" b="0" i="0" u="none" strike="noStrike" kern="1200" cap="none" spc="0" normalizeH="0" baseline="0" noProof="0" dirty="0">
                <a:ln>
                  <a:noFill/>
                </a:ln>
                <a:solidFill>
                  <a:srgbClr val="CC3300"/>
                </a:solidFill>
                <a:effectLst/>
                <a:uLnTx/>
                <a:uFillTx/>
                <a:latin typeface="Calibri" panose="020F0502020204030204" pitchFamily="34" charset="0"/>
                <a:ea typeface="MS PGothic" pitchFamily="34" charset="-128"/>
              </a:rPr>
              <a:t> Branching </a:t>
            </a:r>
            <a:r>
              <a:rPr kumimoji="0" lang="en-US" altLang="ja-JP" sz="2800" b="0" i="0" u="none" strike="noStrike" kern="1200" cap="none" spc="0" normalizeH="0" baseline="0" noProof="0" dirty="0" smtClean="0">
                <a:ln>
                  <a:noFill/>
                </a:ln>
                <a:solidFill>
                  <a:srgbClr val="CC3300"/>
                </a:solidFill>
                <a:effectLst/>
                <a:uLnTx/>
                <a:uFillTx/>
                <a:latin typeface="Calibri" panose="020F0502020204030204" pitchFamily="34" charset="0"/>
                <a:ea typeface="MS PGothic" pitchFamily="34" charset="-128"/>
              </a:rPr>
              <a:t>Factors)</a:t>
            </a: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srgbClr val="CC3300"/>
              </a:solidFill>
              <a:effectLst/>
              <a:uLnTx/>
              <a:uFillTx/>
              <a:latin typeface="Calibri" panose="020F0502020204030204" pitchFamily="34" charset="0"/>
              <a:ea typeface="MS PGothic" pitchFamily="34" charset="-128"/>
            </a:endParaRPr>
          </a:p>
        </p:txBody>
      </p:sp>
      <p:grpSp>
        <p:nvGrpSpPr>
          <p:cNvPr id="6" name="Group 5"/>
          <p:cNvGrpSpPr/>
          <p:nvPr/>
        </p:nvGrpSpPr>
        <p:grpSpPr>
          <a:xfrm>
            <a:off x="304800" y="76200"/>
            <a:ext cx="6400800" cy="6629400"/>
            <a:chOff x="-533400" y="838200"/>
            <a:chExt cx="6172200" cy="6355724"/>
          </a:xfrm>
        </p:grpSpPr>
        <p:pic>
          <p:nvPicPr>
            <p:cNvPr id="4" name="Picture 3"/>
            <p:cNvPicPr>
              <a:picLocks noChangeAspect="1"/>
            </p:cNvPicPr>
            <p:nvPr/>
          </p:nvPicPr>
          <p:blipFill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10417" b="40276"/>
            <a:stretch/>
          </p:blipFill>
          <p:spPr>
            <a:xfrm>
              <a:off x="-533400" y="965916"/>
              <a:ext cx="6172200" cy="6228008"/>
            </a:xfrm>
            <a:prstGeom prst="rect">
              <a:avLst/>
            </a:prstGeom>
          </p:spPr>
        </p:pic>
        <p:sp>
          <p:nvSpPr>
            <p:cNvPr id="2" name="Rectangle 1"/>
            <p:cNvSpPr/>
            <p:nvPr/>
          </p:nvSpPr>
          <p:spPr bwMode="auto">
            <a:xfrm>
              <a:off x="990600" y="838200"/>
              <a:ext cx="3505200" cy="363826"/>
            </a:xfrm>
            <a:prstGeom prst="rect">
              <a:avLst/>
            </a:prstGeom>
            <a:solidFill>
              <a:schemeClr val="bg1"/>
            </a:solidFill>
            <a:ln w="9525" cap="flat" cmpd="sng" algn="ctr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pitchFamily="1" charset="-128"/>
              </a:endParaRPr>
            </a:p>
          </p:txBody>
        </p:sp>
      </p:grpSp>
      <p:pic>
        <p:nvPicPr>
          <p:cNvPr id="5" name="Picture 4"/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4674" t="939" r="23787" b="87603"/>
          <a:stretch/>
        </p:blipFill>
        <p:spPr>
          <a:xfrm>
            <a:off x="5690317" y="427788"/>
            <a:ext cx="3181081" cy="1447263"/>
          </a:xfrm>
          <a:prstGeom prst="rect">
            <a:avLst/>
          </a:prstGeom>
          <a:ln>
            <a:solidFill>
              <a:schemeClr val="tx1"/>
            </a:solidFill>
          </a:ln>
        </p:spPr>
      </p:pic>
    </p:spTree>
    <p:extLst>
      <p:ext uri="{BB962C8B-B14F-4D97-AF65-F5344CB8AC3E}">
        <p14:creationId xmlns:p14="http://schemas.microsoft.com/office/powerpoint/2010/main" val="276666487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890" name="Rectangle 15"/>
          <p:cNvSpPr>
            <a:spLocks noChangeArrowheads="1"/>
          </p:cNvSpPr>
          <p:nvPr/>
        </p:nvSpPr>
        <p:spPr bwMode="auto">
          <a:xfrm>
            <a:off x="266700" y="712787"/>
            <a:ext cx="5410200" cy="4976813"/>
          </a:xfrm>
          <a:prstGeom prst="rect">
            <a:avLst/>
          </a:prstGeom>
          <a:noFill/>
          <a:ln w="28575">
            <a:solidFill>
              <a:srgbClr val="0099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MS PGothic" pitchFamily="34" charset="-128"/>
            </a:endParaRPr>
          </a:p>
        </p:txBody>
      </p:sp>
      <p:pic>
        <p:nvPicPr>
          <p:cNvPr id="37891" name="Picture 5" descr="Picture 2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897" r="10017"/>
          <a:stretch>
            <a:fillRect/>
          </a:stretch>
        </p:blipFill>
        <p:spPr bwMode="auto">
          <a:xfrm>
            <a:off x="622300" y="966787"/>
            <a:ext cx="4860925" cy="4521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7893" name="Rounded Rectangle 4"/>
          <p:cNvSpPr>
            <a:spLocks noChangeArrowheads="1"/>
          </p:cNvSpPr>
          <p:nvPr/>
        </p:nvSpPr>
        <p:spPr bwMode="auto">
          <a:xfrm>
            <a:off x="1485900" y="1931987"/>
            <a:ext cx="3048000" cy="381000"/>
          </a:xfrm>
          <a:prstGeom prst="roundRect">
            <a:avLst>
              <a:gd name="adj" fmla="val 16667"/>
            </a:avLst>
          </a:prstGeom>
          <a:solidFill>
            <a:srgbClr val="00B050">
              <a:alpha val="18039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MS PGothic" pitchFamily="34" charset="-128"/>
            </a:endParaRPr>
          </a:p>
        </p:txBody>
      </p:sp>
      <p:sp>
        <p:nvSpPr>
          <p:cNvPr id="6" name="Text Box 31"/>
          <p:cNvSpPr txBox="1">
            <a:spLocks noChangeArrowheads="1"/>
          </p:cNvSpPr>
          <p:nvPr/>
        </p:nvSpPr>
        <p:spPr bwMode="auto">
          <a:xfrm>
            <a:off x="632618" y="5976936"/>
            <a:ext cx="4678363" cy="461963"/>
          </a:xfrm>
          <a:prstGeom prst="rect">
            <a:avLst/>
          </a:prstGeom>
          <a:solidFill>
            <a:srgbClr val="CCFFCC"/>
          </a:solidFill>
          <a:ln>
            <a:noFill/>
          </a:ln>
          <a:extLst/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MS PGothic" pitchFamily="34" charset="-128"/>
              </a:rPr>
              <a:t>Connect 4 was solved in </a:t>
            </a: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MS PGothic" pitchFamily="34" charset="-128"/>
              </a:rPr>
              <a:t>1988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MS PGothic" pitchFamily="34" charset="-128"/>
              </a:rPr>
              <a:t>.</a:t>
            </a:r>
          </a:p>
        </p:txBody>
      </p:sp>
      <p:sp>
        <p:nvSpPr>
          <p:cNvPr id="7" name="Oval 1050"/>
          <p:cNvSpPr>
            <a:spLocks noChangeArrowheads="1"/>
          </p:cNvSpPr>
          <p:nvPr/>
        </p:nvSpPr>
        <p:spPr bwMode="auto">
          <a:xfrm>
            <a:off x="6156325" y="1543843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ＭＳ Ｐゴシック" pitchFamily="34" charset="-128"/>
            </a:endParaRPr>
          </a:p>
        </p:txBody>
      </p:sp>
      <p:sp>
        <p:nvSpPr>
          <p:cNvPr id="8" name="Oval 1051" descr="Dark vertical"/>
          <p:cNvSpPr>
            <a:spLocks noChangeArrowheads="1"/>
          </p:cNvSpPr>
          <p:nvPr/>
        </p:nvSpPr>
        <p:spPr bwMode="auto">
          <a:xfrm>
            <a:off x="6156325" y="1905793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ＭＳ Ｐゴシック" pitchFamily="34" charset="-128"/>
            </a:endParaRPr>
          </a:p>
        </p:txBody>
      </p:sp>
      <p:sp>
        <p:nvSpPr>
          <p:cNvPr id="9" name="Oval 1053" descr="Dark vertical"/>
          <p:cNvSpPr>
            <a:spLocks noChangeArrowheads="1"/>
          </p:cNvSpPr>
          <p:nvPr/>
        </p:nvSpPr>
        <p:spPr bwMode="auto">
          <a:xfrm>
            <a:off x="6156325" y="263286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ＭＳ Ｐゴシック" pitchFamily="34" charset="-128"/>
            </a:endParaRPr>
          </a:p>
        </p:txBody>
      </p:sp>
      <p:sp>
        <p:nvSpPr>
          <p:cNvPr id="10" name="Oval 1054"/>
          <p:cNvSpPr>
            <a:spLocks noChangeArrowheads="1"/>
          </p:cNvSpPr>
          <p:nvPr/>
        </p:nvSpPr>
        <p:spPr bwMode="auto">
          <a:xfrm>
            <a:off x="6156325" y="2996406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ＭＳ Ｐゴシック" pitchFamily="34" charset="-128"/>
            </a:endParaRPr>
          </a:p>
        </p:txBody>
      </p:sp>
      <p:sp>
        <p:nvSpPr>
          <p:cNvPr id="11" name="Oval 1055"/>
          <p:cNvSpPr>
            <a:spLocks noChangeArrowheads="1"/>
          </p:cNvSpPr>
          <p:nvPr/>
        </p:nvSpPr>
        <p:spPr bwMode="auto">
          <a:xfrm>
            <a:off x="6156325" y="3359943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ＭＳ Ｐゴシック" pitchFamily="34" charset="-128"/>
            </a:endParaRPr>
          </a:p>
        </p:txBody>
      </p:sp>
      <p:sp>
        <p:nvSpPr>
          <p:cNvPr id="12" name="Oval 1056"/>
          <p:cNvSpPr>
            <a:spLocks noChangeArrowheads="1"/>
          </p:cNvSpPr>
          <p:nvPr/>
        </p:nvSpPr>
        <p:spPr bwMode="auto">
          <a:xfrm>
            <a:off x="6537325" y="1543843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ＭＳ Ｐゴシック" pitchFamily="34" charset="-128"/>
            </a:endParaRPr>
          </a:p>
        </p:txBody>
      </p:sp>
      <p:sp>
        <p:nvSpPr>
          <p:cNvPr id="13" name="Oval 1057"/>
          <p:cNvSpPr>
            <a:spLocks noChangeArrowheads="1"/>
          </p:cNvSpPr>
          <p:nvPr/>
        </p:nvSpPr>
        <p:spPr bwMode="auto">
          <a:xfrm>
            <a:off x="6537325" y="1905793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ＭＳ Ｐゴシック" pitchFamily="34" charset="-128"/>
            </a:endParaRPr>
          </a:p>
        </p:txBody>
      </p:sp>
      <p:sp>
        <p:nvSpPr>
          <p:cNvPr id="14" name="Oval 1058"/>
          <p:cNvSpPr>
            <a:spLocks noChangeArrowheads="1"/>
          </p:cNvSpPr>
          <p:nvPr/>
        </p:nvSpPr>
        <p:spPr bwMode="auto">
          <a:xfrm>
            <a:off x="6537325" y="2269331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ＭＳ Ｐゴシック" pitchFamily="34" charset="-128"/>
            </a:endParaRPr>
          </a:p>
        </p:txBody>
      </p:sp>
      <p:sp>
        <p:nvSpPr>
          <p:cNvPr id="15" name="Oval 1059"/>
          <p:cNvSpPr>
            <a:spLocks noChangeArrowheads="1"/>
          </p:cNvSpPr>
          <p:nvPr/>
        </p:nvSpPr>
        <p:spPr bwMode="auto">
          <a:xfrm>
            <a:off x="6537325" y="263286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ＭＳ Ｐゴシック" pitchFamily="34" charset="-128"/>
            </a:endParaRPr>
          </a:p>
        </p:txBody>
      </p:sp>
      <p:sp>
        <p:nvSpPr>
          <p:cNvPr id="16" name="Oval 1060"/>
          <p:cNvSpPr>
            <a:spLocks noChangeArrowheads="1"/>
          </p:cNvSpPr>
          <p:nvPr/>
        </p:nvSpPr>
        <p:spPr bwMode="auto">
          <a:xfrm>
            <a:off x="6537325" y="2996406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ＭＳ Ｐゴシック" pitchFamily="34" charset="-128"/>
            </a:endParaRPr>
          </a:p>
        </p:txBody>
      </p:sp>
      <p:sp>
        <p:nvSpPr>
          <p:cNvPr id="17" name="Oval 1061"/>
          <p:cNvSpPr>
            <a:spLocks noChangeArrowheads="1"/>
          </p:cNvSpPr>
          <p:nvPr/>
        </p:nvSpPr>
        <p:spPr bwMode="auto">
          <a:xfrm>
            <a:off x="6918325" y="1543843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ＭＳ Ｐゴシック" pitchFamily="34" charset="-128"/>
            </a:endParaRPr>
          </a:p>
        </p:txBody>
      </p:sp>
      <p:sp>
        <p:nvSpPr>
          <p:cNvPr id="18" name="Oval 1062"/>
          <p:cNvSpPr>
            <a:spLocks noChangeArrowheads="1"/>
          </p:cNvSpPr>
          <p:nvPr/>
        </p:nvSpPr>
        <p:spPr bwMode="auto">
          <a:xfrm>
            <a:off x="6918325" y="1905793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ＭＳ Ｐゴシック" pitchFamily="34" charset="-128"/>
            </a:endParaRPr>
          </a:p>
        </p:txBody>
      </p:sp>
      <p:sp>
        <p:nvSpPr>
          <p:cNvPr id="19" name="Oval 1063"/>
          <p:cNvSpPr>
            <a:spLocks noChangeArrowheads="1"/>
          </p:cNvSpPr>
          <p:nvPr/>
        </p:nvSpPr>
        <p:spPr bwMode="auto">
          <a:xfrm>
            <a:off x="6918325" y="2269331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ＭＳ Ｐゴシック" pitchFamily="34" charset="-128"/>
            </a:endParaRPr>
          </a:p>
        </p:txBody>
      </p:sp>
      <p:sp>
        <p:nvSpPr>
          <p:cNvPr id="20" name="Oval 1064"/>
          <p:cNvSpPr>
            <a:spLocks noChangeArrowheads="1"/>
          </p:cNvSpPr>
          <p:nvPr/>
        </p:nvSpPr>
        <p:spPr bwMode="auto">
          <a:xfrm>
            <a:off x="6918325" y="263286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ＭＳ Ｐゴシック" pitchFamily="34" charset="-128"/>
            </a:endParaRPr>
          </a:p>
        </p:txBody>
      </p:sp>
      <p:sp>
        <p:nvSpPr>
          <p:cNvPr id="21" name="Oval 1065"/>
          <p:cNvSpPr>
            <a:spLocks noChangeArrowheads="1"/>
          </p:cNvSpPr>
          <p:nvPr/>
        </p:nvSpPr>
        <p:spPr bwMode="auto">
          <a:xfrm>
            <a:off x="7677150" y="299481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ＭＳ Ｐゴシック" pitchFamily="34" charset="-128"/>
            </a:endParaRPr>
          </a:p>
        </p:txBody>
      </p:sp>
      <p:sp>
        <p:nvSpPr>
          <p:cNvPr id="22" name="Oval 1066"/>
          <p:cNvSpPr>
            <a:spLocks noChangeArrowheads="1"/>
          </p:cNvSpPr>
          <p:nvPr/>
        </p:nvSpPr>
        <p:spPr bwMode="auto">
          <a:xfrm>
            <a:off x="7299325" y="1543843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ＭＳ Ｐゴシック" pitchFamily="34" charset="-128"/>
            </a:endParaRPr>
          </a:p>
        </p:txBody>
      </p:sp>
      <p:sp>
        <p:nvSpPr>
          <p:cNvPr id="23" name="Oval 1067"/>
          <p:cNvSpPr>
            <a:spLocks noChangeArrowheads="1"/>
          </p:cNvSpPr>
          <p:nvPr/>
        </p:nvSpPr>
        <p:spPr bwMode="auto">
          <a:xfrm>
            <a:off x="7299325" y="1905793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ＭＳ Ｐゴシック" pitchFamily="34" charset="-128"/>
            </a:endParaRPr>
          </a:p>
        </p:txBody>
      </p:sp>
      <p:sp>
        <p:nvSpPr>
          <p:cNvPr id="24" name="Oval 1069"/>
          <p:cNvSpPr>
            <a:spLocks noChangeArrowheads="1"/>
          </p:cNvSpPr>
          <p:nvPr/>
        </p:nvSpPr>
        <p:spPr bwMode="auto">
          <a:xfrm>
            <a:off x="7299325" y="263286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ＭＳ Ｐゴシック" pitchFamily="34" charset="-128"/>
            </a:endParaRPr>
          </a:p>
        </p:txBody>
      </p:sp>
      <p:sp>
        <p:nvSpPr>
          <p:cNvPr id="25" name="Oval 1071"/>
          <p:cNvSpPr>
            <a:spLocks noChangeArrowheads="1"/>
          </p:cNvSpPr>
          <p:nvPr/>
        </p:nvSpPr>
        <p:spPr bwMode="auto">
          <a:xfrm>
            <a:off x="7680325" y="1543843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ＭＳ Ｐゴシック" pitchFamily="34" charset="-128"/>
            </a:endParaRPr>
          </a:p>
        </p:txBody>
      </p:sp>
      <p:sp>
        <p:nvSpPr>
          <p:cNvPr id="26" name="Oval 1072"/>
          <p:cNvSpPr>
            <a:spLocks noChangeArrowheads="1"/>
          </p:cNvSpPr>
          <p:nvPr/>
        </p:nvSpPr>
        <p:spPr bwMode="auto">
          <a:xfrm>
            <a:off x="7680325" y="1905793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ＭＳ Ｐゴシック" pitchFamily="34" charset="-128"/>
            </a:endParaRPr>
          </a:p>
        </p:txBody>
      </p:sp>
      <p:sp>
        <p:nvSpPr>
          <p:cNvPr id="27" name="Oval 1073"/>
          <p:cNvSpPr>
            <a:spLocks noChangeArrowheads="1"/>
          </p:cNvSpPr>
          <p:nvPr/>
        </p:nvSpPr>
        <p:spPr bwMode="auto">
          <a:xfrm>
            <a:off x="7680325" y="2269331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ＭＳ Ｐゴシック" pitchFamily="34" charset="-128"/>
            </a:endParaRPr>
          </a:p>
        </p:txBody>
      </p:sp>
      <p:sp>
        <p:nvSpPr>
          <p:cNvPr id="28" name="Oval 1074"/>
          <p:cNvSpPr>
            <a:spLocks noChangeArrowheads="1"/>
          </p:cNvSpPr>
          <p:nvPr/>
        </p:nvSpPr>
        <p:spPr bwMode="auto">
          <a:xfrm>
            <a:off x="7680325" y="263286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ＭＳ Ｐゴシック" pitchFamily="34" charset="-128"/>
            </a:endParaRPr>
          </a:p>
        </p:txBody>
      </p:sp>
      <p:sp>
        <p:nvSpPr>
          <p:cNvPr id="29" name="Oval 1075"/>
          <p:cNvSpPr>
            <a:spLocks noChangeArrowheads="1"/>
          </p:cNvSpPr>
          <p:nvPr/>
        </p:nvSpPr>
        <p:spPr bwMode="auto">
          <a:xfrm>
            <a:off x="7680325" y="3359943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ＭＳ Ｐゴシック" pitchFamily="34" charset="-128"/>
            </a:endParaRPr>
          </a:p>
        </p:txBody>
      </p:sp>
      <p:sp>
        <p:nvSpPr>
          <p:cNvPr id="30" name="Oval 1076"/>
          <p:cNvSpPr>
            <a:spLocks noChangeArrowheads="1"/>
          </p:cNvSpPr>
          <p:nvPr/>
        </p:nvSpPr>
        <p:spPr bwMode="auto">
          <a:xfrm>
            <a:off x="8061325" y="1543843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ＭＳ Ｐゴシック" pitchFamily="34" charset="-128"/>
            </a:endParaRPr>
          </a:p>
        </p:txBody>
      </p:sp>
      <p:sp>
        <p:nvSpPr>
          <p:cNvPr id="31" name="Oval 1077"/>
          <p:cNvSpPr>
            <a:spLocks noChangeArrowheads="1"/>
          </p:cNvSpPr>
          <p:nvPr/>
        </p:nvSpPr>
        <p:spPr bwMode="auto">
          <a:xfrm>
            <a:off x="8061325" y="1905793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ＭＳ Ｐゴシック" pitchFamily="34" charset="-128"/>
            </a:endParaRPr>
          </a:p>
        </p:txBody>
      </p:sp>
      <p:sp>
        <p:nvSpPr>
          <p:cNvPr id="32" name="Oval 1078"/>
          <p:cNvSpPr>
            <a:spLocks noChangeArrowheads="1"/>
          </p:cNvSpPr>
          <p:nvPr/>
        </p:nvSpPr>
        <p:spPr bwMode="auto">
          <a:xfrm>
            <a:off x="8061325" y="2269331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ＭＳ Ｐゴシック" pitchFamily="34" charset="-128"/>
            </a:endParaRPr>
          </a:p>
        </p:txBody>
      </p:sp>
      <p:sp>
        <p:nvSpPr>
          <p:cNvPr id="33" name="Oval 1079"/>
          <p:cNvSpPr>
            <a:spLocks noChangeArrowheads="1"/>
          </p:cNvSpPr>
          <p:nvPr/>
        </p:nvSpPr>
        <p:spPr bwMode="auto">
          <a:xfrm>
            <a:off x="8061325" y="263286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ＭＳ Ｐゴシック" pitchFamily="34" charset="-128"/>
            </a:endParaRPr>
          </a:p>
        </p:txBody>
      </p:sp>
      <p:sp>
        <p:nvSpPr>
          <p:cNvPr id="34" name="Oval 1080"/>
          <p:cNvSpPr>
            <a:spLocks noChangeArrowheads="1"/>
          </p:cNvSpPr>
          <p:nvPr/>
        </p:nvSpPr>
        <p:spPr bwMode="auto">
          <a:xfrm>
            <a:off x="8061325" y="2996406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ＭＳ Ｐゴシック" pitchFamily="34" charset="-128"/>
            </a:endParaRPr>
          </a:p>
        </p:txBody>
      </p:sp>
      <p:sp>
        <p:nvSpPr>
          <p:cNvPr id="35" name="Oval 1081"/>
          <p:cNvSpPr>
            <a:spLocks noChangeArrowheads="1"/>
          </p:cNvSpPr>
          <p:nvPr/>
        </p:nvSpPr>
        <p:spPr bwMode="auto">
          <a:xfrm>
            <a:off x="8442325" y="1543843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ＭＳ Ｐゴシック" pitchFamily="34" charset="-128"/>
            </a:endParaRPr>
          </a:p>
        </p:txBody>
      </p:sp>
      <p:sp>
        <p:nvSpPr>
          <p:cNvPr id="36" name="Oval 1082"/>
          <p:cNvSpPr>
            <a:spLocks noChangeArrowheads="1"/>
          </p:cNvSpPr>
          <p:nvPr/>
        </p:nvSpPr>
        <p:spPr bwMode="auto">
          <a:xfrm>
            <a:off x="8442325" y="1905793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ＭＳ Ｐゴシック" pitchFamily="34" charset="-128"/>
            </a:endParaRPr>
          </a:p>
        </p:txBody>
      </p:sp>
      <p:sp>
        <p:nvSpPr>
          <p:cNvPr id="37" name="Oval 1083"/>
          <p:cNvSpPr>
            <a:spLocks noChangeArrowheads="1"/>
          </p:cNvSpPr>
          <p:nvPr/>
        </p:nvSpPr>
        <p:spPr bwMode="auto">
          <a:xfrm>
            <a:off x="8442325" y="2269331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ＭＳ Ｐゴシック" pitchFamily="34" charset="-128"/>
            </a:endParaRPr>
          </a:p>
        </p:txBody>
      </p:sp>
      <p:sp>
        <p:nvSpPr>
          <p:cNvPr id="38" name="Oval 1084"/>
          <p:cNvSpPr>
            <a:spLocks noChangeArrowheads="1"/>
          </p:cNvSpPr>
          <p:nvPr/>
        </p:nvSpPr>
        <p:spPr bwMode="auto">
          <a:xfrm>
            <a:off x="8442325" y="263286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ＭＳ Ｐゴシック" pitchFamily="34" charset="-128"/>
            </a:endParaRPr>
          </a:p>
        </p:txBody>
      </p:sp>
      <p:sp>
        <p:nvSpPr>
          <p:cNvPr id="39" name="Oval 1085"/>
          <p:cNvSpPr>
            <a:spLocks noChangeArrowheads="1"/>
          </p:cNvSpPr>
          <p:nvPr/>
        </p:nvSpPr>
        <p:spPr bwMode="auto">
          <a:xfrm>
            <a:off x="8442325" y="2996406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ＭＳ Ｐゴシック" pitchFamily="34" charset="-128"/>
            </a:endParaRPr>
          </a:p>
        </p:txBody>
      </p:sp>
      <p:sp>
        <p:nvSpPr>
          <p:cNvPr id="40" name="Oval 1086"/>
          <p:cNvSpPr>
            <a:spLocks noChangeArrowheads="1"/>
          </p:cNvSpPr>
          <p:nvPr/>
        </p:nvSpPr>
        <p:spPr bwMode="auto">
          <a:xfrm>
            <a:off x="8442325" y="3359943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ＭＳ Ｐゴシック" pitchFamily="34" charset="-128"/>
            </a:endParaRPr>
          </a:p>
        </p:txBody>
      </p:sp>
      <p:sp>
        <p:nvSpPr>
          <p:cNvPr id="41" name="Rectangle 1087"/>
          <p:cNvSpPr>
            <a:spLocks noChangeArrowheads="1"/>
          </p:cNvSpPr>
          <p:nvPr/>
        </p:nvSpPr>
        <p:spPr bwMode="auto">
          <a:xfrm>
            <a:off x="6096000" y="1459706"/>
            <a:ext cx="2714625" cy="2278062"/>
          </a:xfrm>
          <a:prstGeom prst="rect">
            <a:avLst/>
          </a:prstGeom>
          <a:noFill/>
          <a:ln w="28575">
            <a:solidFill>
              <a:srgbClr val="008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ＭＳ Ｐゴシック" pitchFamily="34" charset="-128"/>
            </a:endParaRPr>
          </a:p>
        </p:txBody>
      </p:sp>
      <p:sp>
        <p:nvSpPr>
          <p:cNvPr id="42" name="Oval 1102" descr="Dark vertical"/>
          <p:cNvSpPr>
            <a:spLocks noChangeArrowheads="1"/>
          </p:cNvSpPr>
          <p:nvPr/>
        </p:nvSpPr>
        <p:spPr bwMode="auto">
          <a:xfrm>
            <a:off x="6546850" y="3367881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ＭＳ Ｐゴシック" pitchFamily="34" charset="-128"/>
            </a:endParaRPr>
          </a:p>
        </p:txBody>
      </p:sp>
      <p:sp>
        <p:nvSpPr>
          <p:cNvPr id="43" name="Oval 1103" descr="Dark vertical"/>
          <p:cNvSpPr>
            <a:spLocks noChangeArrowheads="1"/>
          </p:cNvSpPr>
          <p:nvPr/>
        </p:nvSpPr>
        <p:spPr bwMode="auto">
          <a:xfrm>
            <a:off x="6927850" y="3367881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ＭＳ Ｐゴシック" pitchFamily="34" charset="-128"/>
            </a:endParaRPr>
          </a:p>
        </p:txBody>
      </p:sp>
      <p:sp>
        <p:nvSpPr>
          <p:cNvPr id="44" name="Oval 1104" descr="Dark vertical"/>
          <p:cNvSpPr>
            <a:spLocks noChangeArrowheads="1"/>
          </p:cNvSpPr>
          <p:nvPr/>
        </p:nvSpPr>
        <p:spPr bwMode="auto">
          <a:xfrm>
            <a:off x="7308850" y="3367881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ＭＳ Ｐゴシック" pitchFamily="34" charset="-128"/>
            </a:endParaRPr>
          </a:p>
        </p:txBody>
      </p:sp>
      <p:sp>
        <p:nvSpPr>
          <p:cNvPr id="45" name="Oval 1105" descr="Dark vertical"/>
          <p:cNvSpPr>
            <a:spLocks noChangeArrowheads="1"/>
          </p:cNvSpPr>
          <p:nvPr/>
        </p:nvSpPr>
        <p:spPr bwMode="auto">
          <a:xfrm>
            <a:off x="6921500" y="2999581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ＭＳ Ｐゴシック" pitchFamily="34" charset="-128"/>
            </a:endParaRPr>
          </a:p>
        </p:txBody>
      </p:sp>
      <p:sp>
        <p:nvSpPr>
          <p:cNvPr id="46" name="Oval 1106"/>
          <p:cNvSpPr>
            <a:spLocks noChangeArrowheads="1"/>
          </p:cNvSpPr>
          <p:nvPr/>
        </p:nvSpPr>
        <p:spPr bwMode="auto">
          <a:xfrm>
            <a:off x="8061325" y="3353593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ＭＳ Ｐゴシック" pitchFamily="34" charset="-128"/>
            </a:endParaRPr>
          </a:p>
        </p:txBody>
      </p:sp>
      <p:sp>
        <p:nvSpPr>
          <p:cNvPr id="47" name="Oval 1053" descr="Dark vertical"/>
          <p:cNvSpPr>
            <a:spLocks noChangeArrowheads="1"/>
          </p:cNvSpPr>
          <p:nvPr/>
        </p:nvSpPr>
        <p:spPr bwMode="auto">
          <a:xfrm>
            <a:off x="6159500" y="2266156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ＭＳ Ｐゴシック" pitchFamily="34" charset="-128"/>
            </a:endParaRPr>
          </a:p>
        </p:txBody>
      </p:sp>
      <p:sp>
        <p:nvSpPr>
          <p:cNvPr id="48" name="Oval 1105" descr="Dark vertical"/>
          <p:cNvSpPr>
            <a:spLocks noChangeArrowheads="1"/>
          </p:cNvSpPr>
          <p:nvPr/>
        </p:nvSpPr>
        <p:spPr bwMode="auto">
          <a:xfrm>
            <a:off x="7300912" y="299481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ＭＳ Ｐゴシック" pitchFamily="34" charset="-128"/>
            </a:endParaRPr>
          </a:p>
        </p:txBody>
      </p:sp>
      <p:sp>
        <p:nvSpPr>
          <p:cNvPr id="49" name="Oval 1105" descr="Dark vertical"/>
          <p:cNvSpPr>
            <a:spLocks noChangeArrowheads="1"/>
          </p:cNvSpPr>
          <p:nvPr/>
        </p:nvSpPr>
        <p:spPr bwMode="auto">
          <a:xfrm>
            <a:off x="7299325" y="2266156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ＭＳ Ｐゴシック" pitchFamily="34" charset="-128"/>
            </a:endParaRPr>
          </a:p>
        </p:txBody>
      </p:sp>
      <p:sp>
        <p:nvSpPr>
          <p:cNvPr id="2" name="Down Arrow 1"/>
          <p:cNvSpPr/>
          <p:nvPr/>
        </p:nvSpPr>
        <p:spPr bwMode="auto">
          <a:xfrm rot="10800000">
            <a:off x="7210062" y="3833948"/>
            <a:ext cx="533400" cy="1220787"/>
          </a:xfrm>
          <a:prstGeom prst="downArrow">
            <a:avLst/>
          </a:prstGeom>
          <a:solidFill>
            <a:srgbClr val="FAE9D6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-108" charset="0"/>
              <a:ea typeface="ＭＳ Ｐゴシック" pitchFamily="-108" charset="-128"/>
              <a:cs typeface="ＭＳ Ｐゴシック" pitchFamily="-108" charset="-128"/>
            </a:endParaRPr>
          </a:p>
        </p:txBody>
      </p:sp>
      <p:sp>
        <p:nvSpPr>
          <p:cNvPr id="50" name="Down Arrow 49"/>
          <p:cNvSpPr/>
          <p:nvPr/>
        </p:nvSpPr>
        <p:spPr bwMode="auto">
          <a:xfrm>
            <a:off x="7585438" y="227013"/>
            <a:ext cx="533400" cy="1220787"/>
          </a:xfrm>
          <a:prstGeom prst="downArrow">
            <a:avLst/>
          </a:prstGeom>
          <a:solidFill>
            <a:schemeClr val="bg1">
              <a:lumMod val="85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-108" charset="0"/>
              <a:ea typeface="ＭＳ Ｐゴシック" pitchFamily="-108" charset="-128"/>
              <a:cs typeface="ＭＳ Ｐゴシック" pitchFamily="-108" charset="-128"/>
            </a:endParaRPr>
          </a:p>
        </p:txBody>
      </p:sp>
      <p:sp>
        <p:nvSpPr>
          <p:cNvPr id="51" name="Down Arrow 50"/>
          <p:cNvSpPr/>
          <p:nvPr/>
        </p:nvSpPr>
        <p:spPr bwMode="auto">
          <a:xfrm>
            <a:off x="6794863" y="227013"/>
            <a:ext cx="533400" cy="1220787"/>
          </a:xfrm>
          <a:prstGeom prst="downArrow">
            <a:avLst/>
          </a:prstGeom>
          <a:solidFill>
            <a:schemeClr val="bg1">
              <a:lumMod val="85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-108" charset="0"/>
              <a:ea typeface="ＭＳ Ｐゴシック" pitchFamily="-108" charset="-128"/>
              <a:cs typeface="ＭＳ Ｐゴシック" pitchFamily="-108" charset="-128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6386511" y="117901"/>
            <a:ext cx="2206625" cy="707886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MS PGothic" pitchFamily="34" charset="-128"/>
              </a:rPr>
              <a:t>draw/tie with perfect play</a:t>
            </a: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 pitchFamily="34" charset="0"/>
              <a:ea typeface="MS PGothic" pitchFamily="34" charset="-128"/>
            </a:endParaRPr>
          </a:p>
        </p:txBody>
      </p:sp>
      <p:sp>
        <p:nvSpPr>
          <p:cNvPr id="53" name="TextBox 52"/>
          <p:cNvSpPr txBox="1"/>
          <p:nvPr/>
        </p:nvSpPr>
        <p:spPr>
          <a:xfrm>
            <a:off x="6388100" y="4981714"/>
            <a:ext cx="2206625" cy="707886"/>
          </a:xfrm>
          <a:prstGeom prst="rect">
            <a:avLst/>
          </a:prstGeom>
          <a:solidFill>
            <a:srgbClr val="FAE9D6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MS PGothic" pitchFamily="34" charset="-128"/>
              </a:rPr>
              <a:t>first-player wins (with perfect play)</a:t>
            </a: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 pitchFamily="34" charset="0"/>
              <a:ea typeface="MS PGothic" pitchFamily="34" charset="-128"/>
            </a:endParaRPr>
          </a:p>
        </p:txBody>
      </p:sp>
      <p:sp>
        <p:nvSpPr>
          <p:cNvPr id="54" name="Down Arrow 53"/>
          <p:cNvSpPr/>
          <p:nvPr/>
        </p:nvSpPr>
        <p:spPr bwMode="auto">
          <a:xfrm rot="10800000">
            <a:off x="8012293" y="3821973"/>
            <a:ext cx="409938" cy="755469"/>
          </a:xfrm>
          <a:prstGeom prst="downArrow">
            <a:avLst/>
          </a:prstGeom>
          <a:solidFill>
            <a:srgbClr val="CC3300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-108" charset="0"/>
              <a:ea typeface="ＭＳ Ｐゴシック" pitchFamily="-108" charset="-128"/>
              <a:cs typeface="ＭＳ Ｐゴシック" pitchFamily="-108" charset="-128"/>
            </a:endParaRPr>
          </a:p>
        </p:txBody>
      </p:sp>
      <p:sp>
        <p:nvSpPr>
          <p:cNvPr id="55" name="Down Arrow 54"/>
          <p:cNvSpPr/>
          <p:nvPr/>
        </p:nvSpPr>
        <p:spPr bwMode="auto">
          <a:xfrm rot="10800000">
            <a:off x="8442325" y="3833948"/>
            <a:ext cx="409938" cy="755469"/>
          </a:xfrm>
          <a:prstGeom prst="downArrow">
            <a:avLst/>
          </a:prstGeom>
          <a:solidFill>
            <a:srgbClr val="CC3300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-108" charset="0"/>
              <a:ea typeface="ＭＳ Ｐゴシック" pitchFamily="-108" charset="-128"/>
              <a:cs typeface="ＭＳ Ｐゴシック" pitchFamily="-108" charset="-128"/>
            </a:endParaRPr>
          </a:p>
        </p:txBody>
      </p:sp>
      <p:sp>
        <p:nvSpPr>
          <p:cNvPr id="56" name="Down Arrow 55"/>
          <p:cNvSpPr/>
          <p:nvPr/>
        </p:nvSpPr>
        <p:spPr bwMode="auto">
          <a:xfrm rot="10800000">
            <a:off x="6107293" y="3821973"/>
            <a:ext cx="409938" cy="755469"/>
          </a:xfrm>
          <a:prstGeom prst="downArrow">
            <a:avLst/>
          </a:prstGeom>
          <a:solidFill>
            <a:srgbClr val="CC3300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-108" charset="0"/>
              <a:ea typeface="ＭＳ Ｐゴシック" pitchFamily="-108" charset="-128"/>
              <a:cs typeface="ＭＳ Ｐゴシック" pitchFamily="-108" charset="-128"/>
            </a:endParaRPr>
          </a:p>
        </p:txBody>
      </p:sp>
      <p:sp>
        <p:nvSpPr>
          <p:cNvPr id="57" name="Down Arrow 56"/>
          <p:cNvSpPr/>
          <p:nvPr/>
        </p:nvSpPr>
        <p:spPr bwMode="auto">
          <a:xfrm rot="10800000">
            <a:off x="6537325" y="3833948"/>
            <a:ext cx="409938" cy="755469"/>
          </a:xfrm>
          <a:prstGeom prst="downArrow">
            <a:avLst/>
          </a:prstGeom>
          <a:solidFill>
            <a:srgbClr val="CC3300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-108" charset="0"/>
              <a:ea typeface="ＭＳ Ｐゴシック" pitchFamily="-108" charset="-128"/>
              <a:cs typeface="ＭＳ Ｐゴシック" pitchFamily="-108" charset="-128"/>
            </a:endParaRPr>
          </a:p>
        </p:txBody>
      </p:sp>
      <p:sp>
        <p:nvSpPr>
          <p:cNvPr id="58" name="TextBox 57"/>
          <p:cNvSpPr txBox="1"/>
          <p:nvPr/>
        </p:nvSpPr>
        <p:spPr>
          <a:xfrm>
            <a:off x="4560708" y="4225128"/>
            <a:ext cx="1763892" cy="523220"/>
          </a:xfrm>
          <a:prstGeom prst="rect">
            <a:avLst/>
          </a:prstGeom>
          <a:solidFill>
            <a:srgbClr val="CC330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 dirty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 pitchFamily="34" charset="0"/>
                <a:ea typeface="MS PGothic" pitchFamily="34" charset="-128"/>
              </a:rPr>
              <a:t>first-player loses (with perfect play)</a:t>
            </a:r>
            <a:endParaRPr kumimoji="0" lang="en-US" sz="14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 pitchFamily="34" charset="0"/>
              <a:ea typeface="MS PGothic" pitchFamily="34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231798492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8914" name="Picture 14" descr="Picture 1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3400" y="709612"/>
            <a:ext cx="7924800" cy="50530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8915" name="Rectangle 15"/>
          <p:cNvSpPr>
            <a:spLocks noChangeArrowheads="1"/>
          </p:cNvSpPr>
          <p:nvPr/>
        </p:nvSpPr>
        <p:spPr bwMode="auto">
          <a:xfrm>
            <a:off x="381000" y="609600"/>
            <a:ext cx="3200400" cy="762000"/>
          </a:xfrm>
          <a:prstGeom prst="rect">
            <a:avLst/>
          </a:prstGeom>
          <a:noFill/>
          <a:ln w="28575">
            <a:solidFill>
              <a:srgbClr val="0B04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MS PGothic" pitchFamily="34" charset="-128"/>
            </a:endParaRPr>
          </a:p>
        </p:txBody>
      </p:sp>
      <p:sp>
        <p:nvSpPr>
          <p:cNvPr id="38917" name="Line 30"/>
          <p:cNvSpPr>
            <a:spLocks noChangeShapeType="1"/>
          </p:cNvSpPr>
          <p:nvPr/>
        </p:nvSpPr>
        <p:spPr bwMode="auto">
          <a:xfrm>
            <a:off x="2800350" y="4605337"/>
            <a:ext cx="3867150" cy="0"/>
          </a:xfrm>
          <a:prstGeom prst="line">
            <a:avLst/>
          </a:prstGeom>
          <a:noFill/>
          <a:ln w="25400">
            <a:solidFill>
              <a:srgbClr val="6E041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MS PGothic" pitchFamily="34" charset="-128"/>
            </a:endParaRPr>
          </a:p>
        </p:txBody>
      </p:sp>
      <p:sp>
        <p:nvSpPr>
          <p:cNvPr id="38918" name="Line 30"/>
          <p:cNvSpPr>
            <a:spLocks noChangeShapeType="1"/>
          </p:cNvSpPr>
          <p:nvPr/>
        </p:nvSpPr>
        <p:spPr bwMode="auto">
          <a:xfrm>
            <a:off x="568325" y="5140325"/>
            <a:ext cx="1516063" cy="0"/>
          </a:xfrm>
          <a:prstGeom prst="line">
            <a:avLst/>
          </a:prstGeom>
          <a:noFill/>
          <a:ln w="25400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MS PGothic" pitchFamily="34" charset="-128"/>
            </a:endParaRPr>
          </a:p>
        </p:txBody>
      </p:sp>
      <p:sp>
        <p:nvSpPr>
          <p:cNvPr id="38919" name="Line 30"/>
          <p:cNvSpPr>
            <a:spLocks noChangeShapeType="1"/>
          </p:cNvSpPr>
          <p:nvPr/>
        </p:nvSpPr>
        <p:spPr bwMode="auto">
          <a:xfrm>
            <a:off x="5661025" y="4876800"/>
            <a:ext cx="2708275" cy="0"/>
          </a:xfrm>
          <a:prstGeom prst="line">
            <a:avLst/>
          </a:prstGeom>
          <a:noFill/>
          <a:ln w="25400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MS PGothic" pitchFamily="34" charset="-128"/>
            </a:endParaRPr>
          </a:p>
        </p:txBody>
      </p:sp>
      <p:sp>
        <p:nvSpPr>
          <p:cNvPr id="9" name="Text Box 31"/>
          <p:cNvSpPr txBox="1">
            <a:spLocks noChangeArrowheads="1"/>
          </p:cNvSpPr>
          <p:nvPr/>
        </p:nvSpPr>
        <p:spPr bwMode="auto">
          <a:xfrm>
            <a:off x="2118518" y="5897561"/>
            <a:ext cx="4678363" cy="461963"/>
          </a:xfrm>
          <a:prstGeom prst="rect">
            <a:avLst/>
          </a:prstGeom>
          <a:solidFill>
            <a:srgbClr val="CCECFF"/>
          </a:solidFill>
          <a:ln>
            <a:noFill/>
          </a:ln>
          <a:extLst/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MS PGothic" pitchFamily="34" charset="-128"/>
              </a:rPr>
              <a:t>Checkers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MS PGothic" pitchFamily="34" charset="-128"/>
              </a:rPr>
              <a:t>was solved in </a:t>
            </a:r>
            <a:r>
              <a:rPr kumimoji="0" lang="en-US" sz="24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MS PGothic" pitchFamily="34" charset="-128"/>
              </a:rPr>
              <a:t>2007</a:t>
            </a: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MS PGothic" pitchFamily="34" charset="-128"/>
              </a:rPr>
              <a:t>.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mbria" panose="02040503050406030204" pitchFamily="18" charset="0"/>
              <a:ea typeface="MS PGothic" pitchFamily="34" charset="-128"/>
            </a:endParaRPr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2" name="Ink 1"/>
              <p14:cNvContentPartPr/>
              <p14:nvPr/>
            </p14:nvContentPartPr>
            <p14:xfrm>
              <a:off x="5785200" y="4420800"/>
              <a:ext cx="2635200" cy="343440"/>
            </p14:xfrm>
          </p:contentPart>
        </mc:Choice>
        <mc:Fallback xmlns="">
          <p:pic>
            <p:nvPicPr>
              <p:cNvPr id="2" name="Ink 1"/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5769360" y="4404600"/>
                <a:ext cx="2667600" cy="3762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41172510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/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50589" b="1"/>
          <a:stretch/>
        </p:blipFill>
        <p:spPr>
          <a:xfrm>
            <a:off x="231820" y="247919"/>
            <a:ext cx="6397580" cy="6469017"/>
          </a:xfrm>
          <a:prstGeom prst="rect">
            <a:avLst/>
          </a:prstGeom>
        </p:spPr>
      </p:pic>
      <p:pic>
        <p:nvPicPr>
          <p:cNvPr id="6" name="Picture 5"/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4674" t="939" r="23787" b="87603"/>
          <a:stretch/>
        </p:blipFill>
        <p:spPr>
          <a:xfrm>
            <a:off x="5740758" y="5131158"/>
            <a:ext cx="3181081" cy="1447263"/>
          </a:xfrm>
          <a:prstGeom prst="rect">
            <a:avLst/>
          </a:prstGeom>
          <a:ln>
            <a:solidFill>
              <a:schemeClr val="tx1"/>
            </a:solidFill>
          </a:ln>
        </p:spPr>
      </p:pic>
      <p:sp>
        <p:nvSpPr>
          <p:cNvPr id="2" name="Down Arrow 1"/>
          <p:cNvSpPr/>
          <p:nvPr/>
        </p:nvSpPr>
        <p:spPr bwMode="auto">
          <a:xfrm rot="5400000">
            <a:off x="4103799" y="2861827"/>
            <a:ext cx="479201" cy="762000"/>
          </a:xfrm>
          <a:prstGeom prst="downArrow">
            <a:avLst/>
          </a:prstGeom>
          <a:solidFill>
            <a:srgbClr val="CCECFF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-108" charset="0"/>
              <a:ea typeface="ＭＳ Ｐゴシック" pitchFamily="-108" charset="-128"/>
              <a:cs typeface="ＭＳ Ｐゴシック" pitchFamily="-108" charset="-128"/>
            </a:endParaRPr>
          </a:p>
        </p:txBody>
      </p:sp>
      <p:sp>
        <p:nvSpPr>
          <p:cNvPr id="7" name="Down Arrow 6"/>
          <p:cNvSpPr/>
          <p:nvPr/>
        </p:nvSpPr>
        <p:spPr bwMode="auto">
          <a:xfrm rot="8250054">
            <a:off x="4957636" y="5938517"/>
            <a:ext cx="479201" cy="762000"/>
          </a:xfrm>
          <a:prstGeom prst="downArrow">
            <a:avLst/>
          </a:prstGeom>
          <a:solidFill>
            <a:srgbClr val="FAE9D6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-108" charset="0"/>
              <a:ea typeface="ＭＳ Ｐゴシック" pitchFamily="-108" charset="-128"/>
              <a:cs typeface="ＭＳ Ｐゴシック" pitchFamily="-108" charset="-128"/>
            </a:endParaRPr>
          </a:p>
        </p:txBody>
      </p:sp>
      <p:sp>
        <p:nvSpPr>
          <p:cNvPr id="8" name="Down Arrow 7"/>
          <p:cNvSpPr/>
          <p:nvPr/>
        </p:nvSpPr>
        <p:spPr bwMode="auto">
          <a:xfrm rot="5400000">
            <a:off x="4980636" y="2542496"/>
            <a:ext cx="479201" cy="762000"/>
          </a:xfrm>
          <a:prstGeom prst="downArrow">
            <a:avLst/>
          </a:prstGeom>
          <a:solidFill>
            <a:srgbClr val="CCECFF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-108" charset="0"/>
              <a:ea typeface="ＭＳ Ｐゴシック" pitchFamily="-108" charset="-128"/>
              <a:cs typeface="ＭＳ Ｐゴシック" pitchFamily="-108" charset="-128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5886599" y="2692663"/>
            <a:ext cx="800219" cy="461665"/>
          </a:xfrm>
          <a:prstGeom prst="rect">
            <a:avLst/>
          </a:prstGeom>
          <a:solidFill>
            <a:srgbClr val="CCECFF"/>
          </a:solidFill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MS PGothic" pitchFamily="34" charset="-128"/>
              </a:rPr>
              <a:t>2015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MS PGothic" pitchFamily="34" charset="-128"/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4820126" y="3208453"/>
            <a:ext cx="800219" cy="461665"/>
          </a:xfrm>
          <a:prstGeom prst="rect">
            <a:avLst/>
          </a:prstGeom>
          <a:solidFill>
            <a:srgbClr val="CCECFF"/>
          </a:solidFill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MS PGothic" pitchFamily="34" charset="-128"/>
              </a:rPr>
              <a:t>2016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MS PGothic" pitchFamily="34" charset="-128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3676739" y="6300627"/>
            <a:ext cx="1191352" cy="461665"/>
          </a:xfrm>
          <a:prstGeom prst="rect">
            <a:avLst/>
          </a:prstGeom>
          <a:solidFill>
            <a:srgbClr val="FAE9D6"/>
          </a:solidFill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MS PGothic" pitchFamily="34" charset="-128"/>
              </a:rPr>
              <a:t>unlikely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MS PGothic" pitchFamily="34" charset="-128"/>
            </a:endParaRPr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5" name="Ink 4"/>
              <p14:cNvContentPartPr/>
              <p14:nvPr/>
            </p14:nvContentPartPr>
            <p14:xfrm>
              <a:off x="5686200" y="2806200"/>
              <a:ext cx="1659960" cy="816840"/>
            </p14:xfrm>
          </p:contentPart>
        </mc:Choice>
        <mc:Fallback xmlns="">
          <p:pic>
            <p:nvPicPr>
              <p:cNvPr id="5" name="Ink 4"/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5673600" y="2798280"/>
                <a:ext cx="1683360" cy="8409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51322397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194" name="Picture 73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2218" t="25459" r="4173" b="8566"/>
          <a:stretch>
            <a:fillRect/>
          </a:stretch>
        </p:blipFill>
        <p:spPr bwMode="auto">
          <a:xfrm>
            <a:off x="228600" y="228600"/>
            <a:ext cx="7239000" cy="62214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grpSp>
        <p:nvGrpSpPr>
          <p:cNvPr id="8" name="Group 7"/>
          <p:cNvGrpSpPr/>
          <p:nvPr/>
        </p:nvGrpSpPr>
        <p:grpSpPr>
          <a:xfrm>
            <a:off x="228600" y="3048000"/>
            <a:ext cx="8915400" cy="2819400"/>
            <a:chOff x="228600" y="3048000"/>
            <a:chExt cx="8915400" cy="2819400"/>
          </a:xfrm>
        </p:grpSpPr>
        <p:sp>
          <p:nvSpPr>
            <p:cNvPr id="7" name="Rectangle 6"/>
            <p:cNvSpPr/>
            <p:nvPr/>
          </p:nvSpPr>
          <p:spPr bwMode="auto">
            <a:xfrm>
              <a:off x="228600" y="3048000"/>
              <a:ext cx="8915400" cy="2819400"/>
            </a:xfrm>
            <a:prstGeom prst="rect">
              <a:avLst/>
            </a:prstGeom>
            <a:solidFill>
              <a:schemeClr val="bg1"/>
            </a:solidFill>
            <a:ln w="76200" cap="flat" cmpd="sng" algn="ctr">
              <a:solidFill>
                <a:schemeClr val="bg1">
                  <a:lumMod val="6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-106" charset="0"/>
                <a:ea typeface="ＭＳ Ｐゴシック" pitchFamily="-106" charset="-128"/>
                <a:cs typeface="ＭＳ Ｐゴシック" pitchFamily="-106" charset="-128"/>
              </a:endParaRPr>
            </a:p>
          </p:txBody>
        </p:sp>
        <p:pic>
          <p:nvPicPr>
            <p:cNvPr id="3" name="Picture 2"/>
            <p:cNvPicPr>
              <a:picLocks noChangeAspect="1"/>
            </p:cNvPicPr>
            <p:nvPr/>
          </p:nvPicPr>
          <p:blipFill rotWithShape="1"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53846"/>
            <a:stretch/>
          </p:blipFill>
          <p:spPr>
            <a:xfrm>
              <a:off x="304800" y="3195152"/>
              <a:ext cx="8737600" cy="1860478"/>
            </a:xfrm>
            <a:prstGeom prst="rect">
              <a:avLst/>
            </a:prstGeom>
            <a:ln>
              <a:noFill/>
            </a:ln>
          </p:spPr>
        </p:pic>
        <p:pic>
          <p:nvPicPr>
            <p:cNvPr id="9" name="Picture 8"/>
            <p:cNvPicPr>
              <a:picLocks noChangeAspect="1"/>
            </p:cNvPicPr>
            <p:nvPr/>
          </p:nvPicPr>
          <p:blipFill rotWithShape="1"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b="84923"/>
            <a:stretch/>
          </p:blipFill>
          <p:spPr>
            <a:xfrm>
              <a:off x="304800" y="5111535"/>
              <a:ext cx="8737600" cy="607756"/>
            </a:xfrm>
            <a:prstGeom prst="rect">
              <a:avLst/>
            </a:prstGeom>
            <a:ln>
              <a:noFill/>
            </a:ln>
          </p:spPr>
        </p:pic>
      </p:grpSp>
      <p:sp>
        <p:nvSpPr>
          <p:cNvPr id="6" name="Rounded Rectangle 5"/>
          <p:cNvSpPr/>
          <p:nvPr/>
        </p:nvSpPr>
        <p:spPr bwMode="auto">
          <a:xfrm>
            <a:off x="2566430" y="3256992"/>
            <a:ext cx="3117678" cy="252327"/>
          </a:xfrm>
          <a:prstGeom prst="roundRect">
            <a:avLst/>
          </a:prstGeom>
          <a:noFill/>
          <a:ln w="2857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-106" charset="0"/>
              <a:ea typeface="ＭＳ Ｐゴシック" pitchFamily="-106" charset="-128"/>
              <a:cs typeface="ＭＳ Ｐゴシック" pitchFamily="-106" charset="-128"/>
            </a:endParaRPr>
          </a:p>
        </p:txBody>
      </p:sp>
      <p:sp>
        <p:nvSpPr>
          <p:cNvPr id="15" name="Rounded Rectangle 14"/>
          <p:cNvSpPr/>
          <p:nvPr/>
        </p:nvSpPr>
        <p:spPr bwMode="auto">
          <a:xfrm>
            <a:off x="364525" y="4707925"/>
            <a:ext cx="2316891" cy="280644"/>
          </a:xfrm>
          <a:prstGeom prst="roundRect">
            <a:avLst/>
          </a:prstGeom>
          <a:noFill/>
          <a:ln w="7620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-106" charset="0"/>
              <a:ea typeface="ＭＳ Ｐゴシック" pitchFamily="-106" charset="-128"/>
              <a:cs typeface="ＭＳ Ｐゴシック" pitchFamily="-106" charset="-128"/>
            </a:endParaRPr>
          </a:p>
        </p:txBody>
      </p:sp>
      <p:sp>
        <p:nvSpPr>
          <p:cNvPr id="10" name="Right Arrow 9"/>
          <p:cNvSpPr/>
          <p:nvPr/>
        </p:nvSpPr>
        <p:spPr bwMode="auto">
          <a:xfrm rot="13661265">
            <a:off x="6319397" y="5391159"/>
            <a:ext cx="685800" cy="533400"/>
          </a:xfrm>
          <a:prstGeom prst="rightArrow">
            <a:avLst/>
          </a:prstGeom>
          <a:solidFill>
            <a:srgbClr val="FFCCFF"/>
          </a:solidFill>
          <a:ln w="952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-106" charset="0"/>
              <a:ea typeface="ＭＳ Ｐゴシック" pitchFamily="-106" charset="-128"/>
              <a:cs typeface="ＭＳ Ｐゴシック" pitchFamily="-106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319689807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194" name="Picture 73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2218" t="25459" r="4173" b="8566"/>
          <a:stretch>
            <a:fillRect/>
          </a:stretch>
        </p:blipFill>
        <p:spPr bwMode="auto">
          <a:xfrm>
            <a:off x="228600" y="228600"/>
            <a:ext cx="7239000" cy="62214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grpSp>
        <p:nvGrpSpPr>
          <p:cNvPr id="8" name="Group 7"/>
          <p:cNvGrpSpPr/>
          <p:nvPr/>
        </p:nvGrpSpPr>
        <p:grpSpPr>
          <a:xfrm>
            <a:off x="228600" y="3048000"/>
            <a:ext cx="8915400" cy="2819400"/>
            <a:chOff x="228600" y="3048000"/>
            <a:chExt cx="8915400" cy="2819400"/>
          </a:xfrm>
        </p:grpSpPr>
        <p:sp>
          <p:nvSpPr>
            <p:cNvPr id="7" name="Rectangle 6"/>
            <p:cNvSpPr/>
            <p:nvPr/>
          </p:nvSpPr>
          <p:spPr bwMode="auto">
            <a:xfrm>
              <a:off x="228600" y="3048000"/>
              <a:ext cx="8915400" cy="2819400"/>
            </a:xfrm>
            <a:prstGeom prst="rect">
              <a:avLst/>
            </a:prstGeom>
            <a:solidFill>
              <a:schemeClr val="bg1"/>
            </a:solidFill>
            <a:ln w="76200" cap="flat" cmpd="sng" algn="ctr">
              <a:solidFill>
                <a:schemeClr val="bg1">
                  <a:lumMod val="6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-106" charset="0"/>
                <a:ea typeface="ＭＳ Ｐゴシック" pitchFamily="-106" charset="-128"/>
                <a:cs typeface="ＭＳ Ｐゴシック" pitchFamily="-106" charset="-128"/>
              </a:endParaRPr>
            </a:p>
          </p:txBody>
        </p:sp>
        <p:pic>
          <p:nvPicPr>
            <p:cNvPr id="3" name="Picture 2"/>
            <p:cNvPicPr>
              <a:picLocks noChangeAspect="1"/>
            </p:cNvPicPr>
            <p:nvPr/>
          </p:nvPicPr>
          <p:blipFill rotWithShape="1"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53846"/>
            <a:stretch/>
          </p:blipFill>
          <p:spPr>
            <a:xfrm>
              <a:off x="304800" y="3195152"/>
              <a:ext cx="8737600" cy="1860478"/>
            </a:xfrm>
            <a:prstGeom prst="rect">
              <a:avLst/>
            </a:prstGeom>
            <a:ln>
              <a:noFill/>
            </a:ln>
          </p:spPr>
        </p:pic>
        <p:pic>
          <p:nvPicPr>
            <p:cNvPr id="9" name="Picture 8"/>
            <p:cNvPicPr>
              <a:picLocks noChangeAspect="1"/>
            </p:cNvPicPr>
            <p:nvPr/>
          </p:nvPicPr>
          <p:blipFill rotWithShape="1"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b="84923"/>
            <a:stretch/>
          </p:blipFill>
          <p:spPr>
            <a:xfrm>
              <a:off x="304800" y="5111535"/>
              <a:ext cx="8737600" cy="607756"/>
            </a:xfrm>
            <a:prstGeom prst="rect">
              <a:avLst/>
            </a:prstGeom>
            <a:ln>
              <a:noFill/>
            </a:ln>
          </p:spPr>
        </p:pic>
      </p:grpSp>
      <p:sp>
        <p:nvSpPr>
          <p:cNvPr id="6" name="Rounded Rectangle 5"/>
          <p:cNvSpPr/>
          <p:nvPr/>
        </p:nvSpPr>
        <p:spPr bwMode="auto">
          <a:xfrm>
            <a:off x="2566430" y="3256992"/>
            <a:ext cx="3117678" cy="252327"/>
          </a:xfrm>
          <a:prstGeom prst="roundRect">
            <a:avLst/>
          </a:prstGeom>
          <a:noFill/>
          <a:ln w="2857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-106" charset="0"/>
              <a:ea typeface="ＭＳ Ｐゴシック" pitchFamily="-106" charset="-128"/>
              <a:cs typeface="ＭＳ Ｐゴシック" pitchFamily="-106" charset="-128"/>
            </a:endParaRPr>
          </a:p>
        </p:txBody>
      </p:sp>
      <p:sp>
        <p:nvSpPr>
          <p:cNvPr id="15" name="Rounded Rectangle 14"/>
          <p:cNvSpPr/>
          <p:nvPr/>
        </p:nvSpPr>
        <p:spPr bwMode="auto">
          <a:xfrm>
            <a:off x="364525" y="4707925"/>
            <a:ext cx="2316891" cy="280644"/>
          </a:xfrm>
          <a:prstGeom prst="roundRect">
            <a:avLst/>
          </a:prstGeom>
          <a:noFill/>
          <a:ln w="7620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-106" charset="0"/>
              <a:ea typeface="ＭＳ Ｐゴシック" pitchFamily="-106" charset="-128"/>
              <a:cs typeface="ＭＳ Ｐゴシック" pitchFamily="-106" charset="-128"/>
            </a:endParaRPr>
          </a:p>
        </p:txBody>
      </p:sp>
      <p:sp>
        <p:nvSpPr>
          <p:cNvPr id="10" name="Right Arrow 9"/>
          <p:cNvSpPr/>
          <p:nvPr/>
        </p:nvSpPr>
        <p:spPr bwMode="auto">
          <a:xfrm rot="13661265">
            <a:off x="6319397" y="5391159"/>
            <a:ext cx="685800" cy="533400"/>
          </a:xfrm>
          <a:prstGeom prst="rightArrow">
            <a:avLst/>
          </a:prstGeom>
          <a:solidFill>
            <a:srgbClr val="FFCCFF"/>
          </a:solidFill>
          <a:ln w="952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-106" charset="0"/>
              <a:ea typeface="ＭＳ Ｐゴシック" pitchFamily="-106" charset="-128"/>
              <a:cs typeface="ＭＳ Ｐゴシック" pitchFamily="-106" charset="-128"/>
            </a:endParaRPr>
          </a:p>
        </p:txBody>
      </p:sp>
      <p:pic>
        <p:nvPicPr>
          <p:cNvPr id="2" name="Picture 1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2869" y="1676400"/>
            <a:ext cx="7924800" cy="3491911"/>
          </a:xfrm>
          <a:prstGeom prst="rect">
            <a:avLst/>
          </a:prstGeom>
          <a:ln w="38100">
            <a:solidFill>
              <a:srgbClr val="FF0000"/>
            </a:solidFill>
          </a:ln>
        </p:spPr>
      </p:pic>
      <p:sp>
        <p:nvSpPr>
          <p:cNvPr id="11" name="Right Arrow 10"/>
          <p:cNvSpPr/>
          <p:nvPr/>
        </p:nvSpPr>
        <p:spPr bwMode="auto">
          <a:xfrm rot="8840431">
            <a:off x="6776015" y="1794975"/>
            <a:ext cx="685800" cy="533400"/>
          </a:xfrm>
          <a:prstGeom prst="rightArrow">
            <a:avLst/>
          </a:prstGeom>
          <a:solidFill>
            <a:srgbClr val="FFCCFF"/>
          </a:solidFill>
          <a:ln w="952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-106" charset="0"/>
              <a:ea typeface="ＭＳ Ｐゴシック" pitchFamily="-106" charset="-128"/>
              <a:cs typeface="ＭＳ Ｐゴシック" pitchFamily="-106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169063407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/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50589" b="1"/>
          <a:stretch/>
        </p:blipFill>
        <p:spPr>
          <a:xfrm>
            <a:off x="231820" y="247919"/>
            <a:ext cx="6397580" cy="6469017"/>
          </a:xfrm>
          <a:prstGeom prst="rect">
            <a:avLst/>
          </a:prstGeom>
        </p:spPr>
      </p:pic>
      <p:pic>
        <p:nvPicPr>
          <p:cNvPr id="6" name="Picture 5"/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4674" t="939" r="23787" b="87603"/>
          <a:stretch/>
        </p:blipFill>
        <p:spPr>
          <a:xfrm>
            <a:off x="5740758" y="5131158"/>
            <a:ext cx="3181081" cy="1447263"/>
          </a:xfrm>
          <a:prstGeom prst="rect">
            <a:avLst/>
          </a:prstGeom>
          <a:ln>
            <a:solidFill>
              <a:schemeClr val="tx1"/>
            </a:solidFill>
          </a:ln>
        </p:spPr>
      </p:pic>
      <p:sp>
        <p:nvSpPr>
          <p:cNvPr id="2" name="Down Arrow 1"/>
          <p:cNvSpPr/>
          <p:nvPr/>
        </p:nvSpPr>
        <p:spPr bwMode="auto">
          <a:xfrm rot="5400000">
            <a:off x="4103799" y="2861827"/>
            <a:ext cx="479201" cy="762000"/>
          </a:xfrm>
          <a:prstGeom prst="downArrow">
            <a:avLst/>
          </a:prstGeom>
          <a:solidFill>
            <a:srgbClr val="CCECFF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-108" charset="0"/>
              <a:ea typeface="ＭＳ Ｐゴシック" pitchFamily="-108" charset="-128"/>
              <a:cs typeface="ＭＳ Ｐゴシック" pitchFamily="-108" charset="-128"/>
            </a:endParaRPr>
          </a:p>
        </p:txBody>
      </p:sp>
      <p:sp>
        <p:nvSpPr>
          <p:cNvPr id="8" name="Down Arrow 7"/>
          <p:cNvSpPr/>
          <p:nvPr/>
        </p:nvSpPr>
        <p:spPr bwMode="auto">
          <a:xfrm rot="5400000">
            <a:off x="4980636" y="2542496"/>
            <a:ext cx="479201" cy="762000"/>
          </a:xfrm>
          <a:prstGeom prst="downArrow">
            <a:avLst/>
          </a:prstGeom>
          <a:solidFill>
            <a:srgbClr val="CCECFF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-108" charset="0"/>
              <a:ea typeface="ＭＳ Ｐゴシック" pitchFamily="-108" charset="-128"/>
              <a:cs typeface="ＭＳ Ｐゴシック" pitchFamily="-108" charset="-128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5886599" y="2692663"/>
            <a:ext cx="800219" cy="461665"/>
          </a:xfrm>
          <a:prstGeom prst="rect">
            <a:avLst/>
          </a:prstGeom>
          <a:solidFill>
            <a:srgbClr val="CCECFF"/>
          </a:solidFill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MS PGothic" pitchFamily="34" charset="-128"/>
              </a:rPr>
              <a:t>2015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MS PGothic" pitchFamily="34" charset="-128"/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4820126" y="3208453"/>
            <a:ext cx="800219" cy="461665"/>
          </a:xfrm>
          <a:prstGeom prst="rect">
            <a:avLst/>
          </a:prstGeom>
          <a:solidFill>
            <a:srgbClr val="CCECFF"/>
          </a:solidFill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MS PGothic" pitchFamily="34" charset="-128"/>
              </a:rPr>
              <a:t>2016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MS PGothic" pitchFamily="34" charset="-128"/>
            </a:endParaRPr>
          </a:p>
        </p:txBody>
      </p:sp>
      <p:pic>
        <p:nvPicPr>
          <p:cNvPr id="5" name="Picture 4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282042" y="307557"/>
            <a:ext cx="6638390" cy="5231875"/>
          </a:xfrm>
          <a:prstGeom prst="rect">
            <a:avLst/>
          </a:prstGeom>
          <a:ln w="38100">
            <a:solidFill>
              <a:srgbClr val="000AF9"/>
            </a:solidFill>
          </a:ln>
        </p:spPr>
      </p:pic>
      <p:sp>
        <p:nvSpPr>
          <p:cNvPr id="12" name="Down Arrow 11"/>
          <p:cNvSpPr/>
          <p:nvPr/>
        </p:nvSpPr>
        <p:spPr bwMode="auto">
          <a:xfrm rot="8250054">
            <a:off x="4957636" y="5938517"/>
            <a:ext cx="479201" cy="762000"/>
          </a:xfrm>
          <a:prstGeom prst="downArrow">
            <a:avLst/>
          </a:prstGeom>
          <a:solidFill>
            <a:srgbClr val="FAE9D6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-108" charset="0"/>
              <a:ea typeface="ＭＳ Ｐゴシック" pitchFamily="-108" charset="-128"/>
              <a:cs typeface="ＭＳ Ｐゴシック" pitchFamily="-108" charset="-128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7298138" y="4545228"/>
            <a:ext cx="1572866" cy="461665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r>
              <a:rPr lang="en-US" dirty="0" smtClean="0">
                <a:solidFill>
                  <a:srgbClr val="0B04FF"/>
                </a:solidFill>
              </a:rPr>
              <a:t>Lee </a:t>
            </a:r>
            <a:r>
              <a:rPr lang="en-US" dirty="0" err="1" smtClean="0">
                <a:solidFill>
                  <a:srgbClr val="0B04FF"/>
                </a:solidFill>
              </a:rPr>
              <a:t>Sedol</a:t>
            </a:r>
            <a:endParaRPr lang="en-US" dirty="0">
              <a:solidFill>
                <a:srgbClr val="0B04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9586799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9144000" cy="6858000"/>
          </a:xfrm>
          <a:prstGeom prst="rect">
            <a:avLst/>
          </a:prstGeom>
        </p:spPr>
      </p:pic>
      <p:sp>
        <p:nvSpPr>
          <p:cNvPr id="6146" name="Text Box 49"/>
          <p:cNvSpPr txBox="1">
            <a:spLocks noChangeArrowheads="1"/>
          </p:cNvSpPr>
          <p:nvPr/>
        </p:nvSpPr>
        <p:spPr bwMode="auto">
          <a:xfrm>
            <a:off x="304800" y="152400"/>
            <a:ext cx="6477000" cy="707886"/>
          </a:xfrm>
          <a:prstGeom prst="rect">
            <a:avLst/>
          </a:prstGeom>
          <a:solidFill>
            <a:schemeClr val="bg1"/>
          </a:solidFill>
          <a:ln>
            <a:noFill/>
          </a:ln>
          <a:extLst/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4000" i="1" dirty="0" smtClean="0">
                <a:solidFill>
                  <a:srgbClr val="000000"/>
                </a:solidFill>
                <a:latin typeface="Cambria" pitchFamily="18" charset="0"/>
              </a:rPr>
              <a:t>Other </a:t>
            </a:r>
            <a:r>
              <a:rPr lang="en-US" sz="4000" i="1" dirty="0" err="1" smtClean="0">
                <a:solidFill>
                  <a:srgbClr val="000000"/>
                </a:solidFill>
                <a:latin typeface="Cambria" pitchFamily="18" charset="0"/>
              </a:rPr>
              <a:t>GlowScript</a:t>
            </a:r>
            <a:r>
              <a:rPr lang="en-US" sz="4000" i="1" dirty="0" smtClean="0">
                <a:solidFill>
                  <a:srgbClr val="000000"/>
                </a:solidFill>
                <a:latin typeface="Cambria" pitchFamily="18" charset="0"/>
              </a:rPr>
              <a:t> examples...!</a:t>
            </a:r>
            <a:endParaRPr lang="en-US" sz="4000" i="1" dirty="0">
              <a:solidFill>
                <a:srgbClr val="000000"/>
              </a:solidFill>
              <a:latin typeface="Cambria" pitchFamily="18" charset="0"/>
            </a:endParaRPr>
          </a:p>
        </p:txBody>
      </p:sp>
      <p:sp>
        <p:nvSpPr>
          <p:cNvPr id="5" name="Down Arrow 4"/>
          <p:cNvSpPr/>
          <p:nvPr/>
        </p:nvSpPr>
        <p:spPr bwMode="auto">
          <a:xfrm rot="19897118">
            <a:off x="1740088" y="3241398"/>
            <a:ext cx="685800" cy="762000"/>
          </a:xfrm>
          <a:prstGeom prst="downArrow">
            <a:avLst/>
          </a:prstGeom>
          <a:solidFill>
            <a:schemeClr val="bg1">
              <a:lumMod val="85000"/>
            </a:schemeClr>
          </a:solidFill>
          <a:ln w="952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itchFamily="-106" charset="0"/>
              <a:ea typeface="ＭＳ Ｐゴシック" pitchFamily="-106" charset="-128"/>
              <a:cs typeface="ＭＳ Ｐゴシック" pitchFamily="-106" charset="-128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550909" y="2893366"/>
            <a:ext cx="1534138" cy="461665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pPr algn="ctr"/>
            <a:r>
              <a:rPr lang="en-US" dirty="0" smtClean="0">
                <a:latin typeface="Calibri" panose="020F0502020204030204" pitchFamily="34" charset="0"/>
                <a:cs typeface="Calibri" panose="020F0502020204030204" pitchFamily="34" charset="0"/>
              </a:rPr>
              <a:t>inner walls</a:t>
            </a:r>
            <a:endParaRPr lang="en-US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84356143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/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50589" b="1"/>
          <a:stretch/>
        </p:blipFill>
        <p:spPr>
          <a:xfrm>
            <a:off x="231820" y="247919"/>
            <a:ext cx="6397580" cy="6469017"/>
          </a:xfrm>
          <a:prstGeom prst="rect">
            <a:avLst/>
          </a:prstGeom>
        </p:spPr>
      </p:pic>
      <p:pic>
        <p:nvPicPr>
          <p:cNvPr id="6" name="Picture 5"/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4674" t="939" r="23787" b="87603"/>
          <a:stretch/>
        </p:blipFill>
        <p:spPr>
          <a:xfrm>
            <a:off x="5740758" y="5131158"/>
            <a:ext cx="3181081" cy="1447263"/>
          </a:xfrm>
          <a:prstGeom prst="rect">
            <a:avLst/>
          </a:prstGeom>
          <a:ln>
            <a:solidFill>
              <a:schemeClr val="tx1"/>
            </a:solidFill>
          </a:ln>
        </p:spPr>
      </p:pic>
      <p:sp>
        <p:nvSpPr>
          <p:cNvPr id="2" name="Down Arrow 1"/>
          <p:cNvSpPr/>
          <p:nvPr/>
        </p:nvSpPr>
        <p:spPr bwMode="auto">
          <a:xfrm rot="5400000">
            <a:off x="4103799" y="2861827"/>
            <a:ext cx="479201" cy="762000"/>
          </a:xfrm>
          <a:prstGeom prst="downArrow">
            <a:avLst/>
          </a:prstGeom>
          <a:solidFill>
            <a:srgbClr val="CCECFF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-108" charset="0"/>
              <a:ea typeface="ＭＳ Ｐゴシック" pitchFamily="-108" charset="-128"/>
              <a:cs typeface="ＭＳ Ｐゴシック" pitchFamily="-108" charset="-128"/>
            </a:endParaRPr>
          </a:p>
        </p:txBody>
      </p:sp>
      <p:sp>
        <p:nvSpPr>
          <p:cNvPr id="8" name="Down Arrow 7"/>
          <p:cNvSpPr/>
          <p:nvPr/>
        </p:nvSpPr>
        <p:spPr bwMode="auto">
          <a:xfrm rot="5400000">
            <a:off x="4980636" y="2542496"/>
            <a:ext cx="479201" cy="762000"/>
          </a:xfrm>
          <a:prstGeom prst="downArrow">
            <a:avLst/>
          </a:prstGeom>
          <a:solidFill>
            <a:srgbClr val="CCECFF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-108" charset="0"/>
              <a:ea typeface="ＭＳ Ｐゴシック" pitchFamily="-108" charset="-128"/>
              <a:cs typeface="ＭＳ Ｐゴシック" pitchFamily="-108" charset="-128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5886599" y="2692663"/>
            <a:ext cx="800219" cy="461665"/>
          </a:xfrm>
          <a:prstGeom prst="rect">
            <a:avLst/>
          </a:prstGeom>
          <a:solidFill>
            <a:srgbClr val="CCECFF"/>
          </a:solidFill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MS PGothic" pitchFamily="34" charset="-128"/>
              </a:rPr>
              <a:t>2015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MS PGothic" pitchFamily="34" charset="-128"/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4820126" y="3208453"/>
            <a:ext cx="800219" cy="461665"/>
          </a:xfrm>
          <a:prstGeom prst="rect">
            <a:avLst/>
          </a:prstGeom>
          <a:solidFill>
            <a:srgbClr val="CCECFF"/>
          </a:solidFill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MS PGothic" pitchFamily="34" charset="-128"/>
              </a:rPr>
              <a:t>2016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MS PGothic" pitchFamily="34" charset="-128"/>
            </a:endParaRPr>
          </a:p>
        </p:txBody>
      </p:sp>
      <p:pic>
        <p:nvPicPr>
          <p:cNvPr id="5" name="Picture 4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282042" y="307557"/>
            <a:ext cx="6638390" cy="5231875"/>
          </a:xfrm>
          <a:prstGeom prst="rect">
            <a:avLst/>
          </a:prstGeom>
          <a:ln w="38100">
            <a:solidFill>
              <a:srgbClr val="000AF9"/>
            </a:solidFill>
          </a:ln>
        </p:spPr>
      </p:pic>
      <p:sp>
        <p:nvSpPr>
          <p:cNvPr id="12" name="Down Arrow 11"/>
          <p:cNvSpPr/>
          <p:nvPr/>
        </p:nvSpPr>
        <p:spPr bwMode="auto">
          <a:xfrm rot="8250054">
            <a:off x="4957636" y="5938517"/>
            <a:ext cx="479201" cy="762000"/>
          </a:xfrm>
          <a:prstGeom prst="downArrow">
            <a:avLst/>
          </a:prstGeom>
          <a:solidFill>
            <a:srgbClr val="FAE9D6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-108" charset="0"/>
              <a:ea typeface="ＭＳ Ｐゴシック" pitchFamily="-108" charset="-128"/>
              <a:cs typeface="ＭＳ Ｐゴシック" pitchFamily="-108" charset="-128"/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3676739" y="6300627"/>
            <a:ext cx="1191352" cy="461665"/>
          </a:xfrm>
          <a:prstGeom prst="rect">
            <a:avLst/>
          </a:prstGeom>
          <a:solidFill>
            <a:srgbClr val="FAE9D6"/>
          </a:solidFill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MS PGothic" pitchFamily="34" charset="-128"/>
              </a:rPr>
              <a:t>unlikely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MS PGothic" pitchFamily="34" charset="-128"/>
            </a:endParaRP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0929" y="224933"/>
            <a:ext cx="4521779" cy="3110251"/>
          </a:xfrm>
          <a:prstGeom prst="rect">
            <a:avLst/>
          </a:prstGeom>
          <a:ln w="76200">
            <a:solidFill>
              <a:schemeClr val="bg1"/>
            </a:solidFill>
          </a:ln>
        </p:spPr>
      </p:pic>
      <p:sp>
        <p:nvSpPr>
          <p:cNvPr id="15" name="Down Arrow 14"/>
          <p:cNvSpPr/>
          <p:nvPr/>
        </p:nvSpPr>
        <p:spPr bwMode="auto">
          <a:xfrm rot="7943982">
            <a:off x="4181450" y="1842990"/>
            <a:ext cx="522207" cy="595224"/>
          </a:xfrm>
          <a:prstGeom prst="downArrow">
            <a:avLst/>
          </a:prstGeom>
          <a:solidFill>
            <a:srgbClr val="CCECFF"/>
          </a:solidFill>
          <a:ln w="9525" cap="flat" cmpd="sng" algn="ctr">
            <a:solidFill>
              <a:srgbClr val="0B04FF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-108" charset="0"/>
              <a:ea typeface="ＭＳ Ｐゴシック" pitchFamily="-108" charset="-128"/>
              <a:cs typeface="ＭＳ Ｐゴシック" pitchFamily="-108" charset="-128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150833" y="1205734"/>
            <a:ext cx="800219" cy="230832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400" b="1" dirty="0" smtClean="0">
                <a:solidFill>
                  <a:srgbClr val="0B04FF"/>
                </a:solidFill>
              </a:rPr>
              <a:t>!</a:t>
            </a:r>
            <a:endParaRPr lang="en-US" sz="14400" b="1" dirty="0">
              <a:solidFill>
                <a:srgbClr val="0B04FF"/>
              </a:solidFill>
            </a:endParaRPr>
          </a:p>
        </p:txBody>
      </p:sp>
      <p:sp>
        <p:nvSpPr>
          <p:cNvPr id="11" name="Rectangle 10"/>
          <p:cNvSpPr/>
          <p:nvPr/>
        </p:nvSpPr>
        <p:spPr>
          <a:xfrm>
            <a:off x="4260261" y="687442"/>
            <a:ext cx="4572000" cy="230832"/>
          </a:xfrm>
          <a:prstGeom prst="rect">
            <a:avLst/>
          </a:prstGeom>
        </p:spPr>
        <p:txBody>
          <a:bodyPr>
            <a:spAutoFit/>
          </a:bodyPr>
          <a:lstStyle/>
          <a:p>
            <a:pPr algn="r"/>
            <a:r>
              <a:rPr lang="en-US" sz="900" dirty="0">
                <a:solidFill>
                  <a:schemeClr val="bg1">
                    <a:lumMod val="65000"/>
                  </a:schemeClr>
                </a:solidFill>
              </a:rPr>
              <a:t>https://www.youtube.com/watch?v=4Sm922Xp5N4</a:t>
            </a:r>
          </a:p>
        </p:txBody>
      </p:sp>
    </p:spTree>
    <p:extLst>
      <p:ext uri="{BB962C8B-B14F-4D97-AF65-F5344CB8AC3E}">
        <p14:creationId xmlns:p14="http://schemas.microsoft.com/office/powerpoint/2010/main" val="192653763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/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79542" b="1"/>
          <a:stretch/>
        </p:blipFill>
        <p:spPr>
          <a:xfrm>
            <a:off x="231820" y="4038600"/>
            <a:ext cx="6397580" cy="2678336"/>
          </a:xfrm>
          <a:prstGeom prst="rect">
            <a:avLst/>
          </a:prstGeom>
        </p:spPr>
      </p:pic>
      <p:pic>
        <p:nvPicPr>
          <p:cNvPr id="6" name="Picture 5"/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4674" t="939" r="23787" b="87603"/>
          <a:stretch/>
        </p:blipFill>
        <p:spPr>
          <a:xfrm>
            <a:off x="5740758" y="5131158"/>
            <a:ext cx="3181081" cy="1447263"/>
          </a:xfrm>
          <a:prstGeom prst="rect">
            <a:avLst/>
          </a:prstGeom>
          <a:ln>
            <a:solidFill>
              <a:schemeClr val="tx1"/>
            </a:solidFill>
          </a:ln>
        </p:spPr>
      </p:pic>
      <p:sp>
        <p:nvSpPr>
          <p:cNvPr id="2" name="Down Arrow 1"/>
          <p:cNvSpPr/>
          <p:nvPr/>
        </p:nvSpPr>
        <p:spPr bwMode="auto">
          <a:xfrm rot="5400000">
            <a:off x="4103799" y="2861827"/>
            <a:ext cx="479201" cy="762000"/>
          </a:xfrm>
          <a:prstGeom prst="downArrow">
            <a:avLst/>
          </a:prstGeom>
          <a:solidFill>
            <a:srgbClr val="CCECFF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-108" charset="0"/>
              <a:ea typeface="ＭＳ Ｐゴシック" pitchFamily="-108" charset="-128"/>
              <a:cs typeface="ＭＳ Ｐゴシック" pitchFamily="-108" charset="-128"/>
            </a:endParaRPr>
          </a:p>
        </p:txBody>
      </p:sp>
      <p:sp>
        <p:nvSpPr>
          <p:cNvPr id="8" name="Down Arrow 7"/>
          <p:cNvSpPr/>
          <p:nvPr/>
        </p:nvSpPr>
        <p:spPr bwMode="auto">
          <a:xfrm rot="5400000">
            <a:off x="4980636" y="2542496"/>
            <a:ext cx="479201" cy="762000"/>
          </a:xfrm>
          <a:prstGeom prst="downArrow">
            <a:avLst/>
          </a:prstGeom>
          <a:solidFill>
            <a:srgbClr val="CCECFF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-108" charset="0"/>
              <a:ea typeface="ＭＳ Ｐゴシック" pitchFamily="-108" charset="-128"/>
              <a:cs typeface="ＭＳ Ｐゴシック" pitchFamily="-108" charset="-128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5886599" y="2692663"/>
            <a:ext cx="800219" cy="461665"/>
          </a:xfrm>
          <a:prstGeom prst="rect">
            <a:avLst/>
          </a:prstGeom>
          <a:solidFill>
            <a:srgbClr val="CCECFF"/>
          </a:solidFill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MS PGothic" pitchFamily="34" charset="-128"/>
              </a:rPr>
              <a:t>2015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MS PGothic" pitchFamily="34" charset="-128"/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4820126" y="3208453"/>
            <a:ext cx="800219" cy="461665"/>
          </a:xfrm>
          <a:prstGeom prst="rect">
            <a:avLst/>
          </a:prstGeom>
          <a:solidFill>
            <a:srgbClr val="CCECFF"/>
          </a:solidFill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MS PGothic" pitchFamily="34" charset="-128"/>
              </a:rPr>
              <a:t>2016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MS PGothic" pitchFamily="34" charset="-128"/>
            </a:endParaRPr>
          </a:p>
        </p:txBody>
      </p:sp>
      <p:sp>
        <p:nvSpPr>
          <p:cNvPr id="12" name="Down Arrow 11"/>
          <p:cNvSpPr/>
          <p:nvPr/>
        </p:nvSpPr>
        <p:spPr bwMode="auto">
          <a:xfrm rot="8250054">
            <a:off x="4957636" y="5938517"/>
            <a:ext cx="479201" cy="762000"/>
          </a:xfrm>
          <a:prstGeom prst="downArrow">
            <a:avLst/>
          </a:prstGeom>
          <a:solidFill>
            <a:srgbClr val="FAE9D6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-108" charset="0"/>
              <a:ea typeface="ＭＳ Ｐゴシック" pitchFamily="-108" charset="-128"/>
              <a:cs typeface="ＭＳ Ｐゴシック" pitchFamily="-108" charset="-128"/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3676739" y="6300627"/>
            <a:ext cx="1191352" cy="461665"/>
          </a:xfrm>
          <a:prstGeom prst="rect">
            <a:avLst/>
          </a:prstGeom>
          <a:solidFill>
            <a:srgbClr val="FAE9D6"/>
          </a:solidFill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MS PGothic" pitchFamily="34" charset="-128"/>
              </a:rPr>
              <a:t>unlikely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MS PGothic" pitchFamily="34" charset="-128"/>
            </a:endParaRPr>
          </a:p>
        </p:txBody>
      </p:sp>
      <p:pic>
        <p:nvPicPr>
          <p:cNvPr id="16" name="Picture 15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31820" y="1687347"/>
            <a:ext cx="8483110" cy="2732253"/>
          </a:xfrm>
          <a:prstGeom prst="rect">
            <a:avLst/>
          </a:prstGeom>
          <a:ln w="57150">
            <a:solidFill>
              <a:srgbClr val="0B04FF"/>
            </a:solidFill>
          </a:ln>
        </p:spPr>
      </p:pic>
      <p:sp>
        <p:nvSpPr>
          <p:cNvPr id="15" name="Down Arrow 14"/>
          <p:cNvSpPr/>
          <p:nvPr/>
        </p:nvSpPr>
        <p:spPr bwMode="auto">
          <a:xfrm rot="5400000">
            <a:off x="8189909" y="3579878"/>
            <a:ext cx="522207" cy="595224"/>
          </a:xfrm>
          <a:prstGeom prst="downArrow">
            <a:avLst/>
          </a:prstGeom>
          <a:solidFill>
            <a:srgbClr val="CCECFF"/>
          </a:solidFill>
          <a:ln w="9525" cap="flat" cmpd="sng" algn="ctr">
            <a:solidFill>
              <a:srgbClr val="0B04FF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-108" charset="0"/>
              <a:ea typeface="ＭＳ Ｐゴシック" pitchFamily="-108" charset="-128"/>
              <a:cs typeface="ＭＳ Ｐゴシック" pitchFamily="-108" charset="-128"/>
            </a:endParaRPr>
          </a:p>
        </p:txBody>
      </p:sp>
      <p:sp>
        <p:nvSpPr>
          <p:cNvPr id="17" name="Text Box 9"/>
          <p:cNvSpPr txBox="1">
            <a:spLocks noChangeArrowheads="1"/>
          </p:cNvSpPr>
          <p:nvPr/>
        </p:nvSpPr>
        <p:spPr bwMode="auto">
          <a:xfrm>
            <a:off x="231820" y="280292"/>
            <a:ext cx="8483110" cy="7078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MS PGothic" pitchFamily="34" charset="-128"/>
              </a:rPr>
              <a:t>Alpha</a:t>
            </a:r>
            <a:r>
              <a:rPr kumimoji="0" lang="en-US" sz="4000" b="0" i="0" u="none" strike="noStrike" kern="1200" cap="none" spc="0" normalizeH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MS PGothic" pitchFamily="34" charset="-128"/>
              </a:rPr>
              <a:t> Go Zero  </a:t>
            </a:r>
            <a:r>
              <a:rPr lang="en-US" sz="2700" dirty="0" smtClean="0">
                <a:solidFill>
                  <a:srgbClr val="000000"/>
                </a:solidFill>
                <a:latin typeface="Cambria" panose="02040503050406030204" pitchFamily="18" charset="0"/>
              </a:rPr>
              <a:t>~ Z</a:t>
            </a:r>
            <a:r>
              <a:rPr kumimoji="0" lang="en-US" sz="2700" b="0" i="0" u="none" strike="noStrike" kern="1200" cap="none" spc="0" normalizeH="0" noProof="0" dirty="0" err="1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MS PGothic" pitchFamily="34" charset="-128"/>
              </a:rPr>
              <a:t>ero</a:t>
            </a:r>
            <a:r>
              <a:rPr kumimoji="0" lang="en-US" sz="2700" b="0" i="0" u="none" strike="noStrike" kern="1200" cap="none" spc="0" normalizeH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MS PGothic" pitchFamily="34" charset="-128"/>
              </a:rPr>
              <a:t> initial knowledge...</a:t>
            </a:r>
            <a:endParaRPr kumimoji="0" lang="en-US" sz="27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mbria" panose="02040503050406030204" pitchFamily="18" charset="0"/>
              <a:ea typeface="MS PGothic" pitchFamily="34" charset="-128"/>
            </a:endParaRPr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5" name="Ink 4"/>
              <p14:cNvContentPartPr/>
              <p14:nvPr/>
            </p14:nvContentPartPr>
            <p14:xfrm>
              <a:off x="232920" y="2585520"/>
              <a:ext cx="8352720" cy="3910320"/>
            </p14:xfrm>
          </p:contentPart>
        </mc:Choice>
        <mc:Fallback xmlns="">
          <p:pic>
            <p:nvPicPr>
              <p:cNvPr id="5" name="Ink 4"/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16720" y="2569680"/>
                <a:ext cx="8385480" cy="39427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14403879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/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90895" r="21087" b="5465"/>
          <a:stretch/>
        </p:blipFill>
        <p:spPr>
          <a:xfrm>
            <a:off x="231820" y="5525038"/>
            <a:ext cx="5048518" cy="476518"/>
          </a:xfrm>
          <a:prstGeom prst="rect">
            <a:avLst/>
          </a:prstGeom>
        </p:spPr>
      </p:pic>
      <p:pic>
        <p:nvPicPr>
          <p:cNvPr id="6" name="Picture 5"/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4674" t="939" r="23787" b="87603"/>
          <a:stretch/>
        </p:blipFill>
        <p:spPr>
          <a:xfrm>
            <a:off x="5810519" y="5029200"/>
            <a:ext cx="3181081" cy="1447263"/>
          </a:xfrm>
          <a:prstGeom prst="rect">
            <a:avLst/>
          </a:prstGeom>
          <a:ln>
            <a:solidFill>
              <a:schemeClr val="tx1"/>
            </a:solidFill>
          </a:ln>
        </p:spPr>
      </p:pic>
      <p:pic>
        <p:nvPicPr>
          <p:cNvPr id="1026" name="Picture 2" descr="http://www.picpak.net/calvin/oldsite/images/first.jp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73564" y="381000"/>
            <a:ext cx="8641836" cy="2819400"/>
          </a:xfrm>
          <a:prstGeom prst="rect">
            <a:avLst/>
          </a:prstGeom>
          <a:noFill/>
          <a:ln w="38100">
            <a:solidFill>
              <a:srgbClr val="CC3300"/>
            </a:solidFill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050" name="Picture 2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200" y="3598437"/>
            <a:ext cx="3619500" cy="2962275"/>
          </a:xfrm>
          <a:prstGeom prst="rect">
            <a:avLst/>
          </a:prstGeom>
          <a:noFill/>
          <a:ln w="38100">
            <a:solidFill>
              <a:srgbClr val="CC33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</p:pic>
      <p:sp>
        <p:nvSpPr>
          <p:cNvPr id="7" name="Down Arrow 6"/>
          <p:cNvSpPr/>
          <p:nvPr/>
        </p:nvSpPr>
        <p:spPr bwMode="auto">
          <a:xfrm rot="8250054">
            <a:off x="4957636" y="5938517"/>
            <a:ext cx="479201" cy="762000"/>
          </a:xfrm>
          <a:prstGeom prst="downArrow">
            <a:avLst/>
          </a:prstGeom>
          <a:solidFill>
            <a:srgbClr val="FAE9D6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-108" charset="0"/>
              <a:ea typeface="ＭＳ Ｐゴシック" pitchFamily="-108" charset="-128"/>
              <a:cs typeface="ＭＳ Ｐゴシック" pitchFamily="-108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409884863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482" name="Picture 6" descr="pool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10674"/>
          <a:stretch>
            <a:fillRect/>
          </a:stretch>
        </p:blipFill>
        <p:spPr bwMode="auto">
          <a:xfrm>
            <a:off x="313574" y="450098"/>
            <a:ext cx="3629025" cy="2851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0483" name="Group 7"/>
          <p:cNvGrpSpPr>
            <a:grpSpLocks/>
          </p:cNvGrpSpPr>
          <p:nvPr/>
        </p:nvGrpSpPr>
        <p:grpSpPr bwMode="auto">
          <a:xfrm>
            <a:off x="10271" y="2817115"/>
            <a:ext cx="606606" cy="733813"/>
            <a:chOff x="2928" y="1051"/>
            <a:chExt cx="840" cy="957"/>
          </a:xfrm>
        </p:grpSpPr>
        <p:sp>
          <p:nvSpPr>
            <p:cNvPr id="20495" name="Freeform 8"/>
            <p:cNvSpPr>
              <a:spLocks/>
            </p:cNvSpPr>
            <p:nvPr/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52 w 1048"/>
                <a:gd name="T1" fmla="*/ 21 h 250"/>
                <a:gd name="T2" fmla="*/ 90 w 1048"/>
                <a:gd name="T3" fmla="*/ 83 h 250"/>
                <a:gd name="T4" fmla="*/ 94 w 1048"/>
                <a:gd name="T5" fmla="*/ 111 h 250"/>
                <a:gd name="T6" fmla="*/ 98 w 1048"/>
                <a:gd name="T7" fmla="*/ 129 h 250"/>
                <a:gd name="T8" fmla="*/ 103 w 1048"/>
                <a:gd name="T9" fmla="*/ 170 h 250"/>
                <a:gd name="T10" fmla="*/ 73 w 1048"/>
                <a:gd name="T11" fmla="*/ 239 h 250"/>
                <a:gd name="T12" fmla="*/ 8 w 1048"/>
                <a:gd name="T13" fmla="*/ 219 h 250"/>
                <a:gd name="T14" fmla="*/ 0 w 1048"/>
                <a:gd name="T15" fmla="*/ 198 h 250"/>
                <a:gd name="T16" fmla="*/ 2 w 1048"/>
                <a:gd name="T17" fmla="*/ 164 h 250"/>
                <a:gd name="T18" fmla="*/ 9 w 1048"/>
                <a:gd name="T19" fmla="*/ 125 h 250"/>
                <a:gd name="T20" fmla="*/ 20 w 1048"/>
                <a:gd name="T21" fmla="*/ 76 h 250"/>
                <a:gd name="T22" fmla="*/ 28 w 1048"/>
                <a:gd name="T23" fmla="*/ 55 h 250"/>
                <a:gd name="T24" fmla="*/ 32 w 1048"/>
                <a:gd name="T25" fmla="*/ 28 h 250"/>
                <a:gd name="T26" fmla="*/ 37 w 1048"/>
                <a:gd name="T27" fmla="*/ 14 h 250"/>
                <a:gd name="T28" fmla="*/ 49 w 1048"/>
                <a:gd name="T29" fmla="*/ 28 h 250"/>
                <a:gd name="T30" fmla="*/ 52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MS PGothic" pitchFamily="34" charset="-128"/>
                <a:cs typeface="+mn-cs"/>
              </a:endParaRPr>
            </a:p>
          </p:txBody>
        </p:sp>
        <p:sp>
          <p:nvSpPr>
            <p:cNvPr id="20496" name="Oval 9"/>
            <p:cNvSpPr>
              <a:spLocks noChangeArrowheads="1"/>
            </p:cNvSpPr>
            <p:nvPr/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MS PGothic" pitchFamily="34" charset="-128"/>
                <a:cs typeface="+mn-cs"/>
              </a:endParaRPr>
            </a:p>
          </p:txBody>
        </p:sp>
        <p:sp>
          <p:nvSpPr>
            <p:cNvPr id="20497" name="Oval 10"/>
            <p:cNvSpPr>
              <a:spLocks noChangeArrowheads="1"/>
            </p:cNvSpPr>
            <p:nvPr/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MS PGothic" pitchFamily="34" charset="-128"/>
                <a:cs typeface="+mn-cs"/>
              </a:endParaRPr>
            </a:p>
          </p:txBody>
        </p:sp>
        <p:sp>
          <p:nvSpPr>
            <p:cNvPr id="20498" name="Oval 11"/>
            <p:cNvSpPr>
              <a:spLocks noChangeArrowheads="1"/>
            </p:cNvSpPr>
            <p:nvPr/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MS PGothic" pitchFamily="34" charset="-128"/>
                <a:cs typeface="+mn-cs"/>
              </a:endParaRPr>
            </a:p>
          </p:txBody>
        </p:sp>
        <p:sp>
          <p:nvSpPr>
            <p:cNvPr id="20499" name="Oval 12"/>
            <p:cNvSpPr>
              <a:spLocks noChangeArrowheads="1"/>
            </p:cNvSpPr>
            <p:nvPr/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MS PGothic" pitchFamily="34" charset="-128"/>
                <a:cs typeface="+mn-cs"/>
              </a:endParaRPr>
            </a:p>
          </p:txBody>
        </p:sp>
        <p:sp>
          <p:nvSpPr>
            <p:cNvPr id="20500" name="Oval 13"/>
            <p:cNvSpPr>
              <a:spLocks noChangeArrowheads="1"/>
            </p:cNvSpPr>
            <p:nvPr/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MS PGothic" pitchFamily="34" charset="-128"/>
                <a:cs typeface="+mn-cs"/>
              </a:endParaRPr>
            </a:p>
          </p:txBody>
        </p:sp>
        <p:sp>
          <p:nvSpPr>
            <p:cNvPr id="20501" name="Oval 14"/>
            <p:cNvSpPr>
              <a:spLocks noChangeArrowheads="1"/>
            </p:cNvSpPr>
            <p:nvPr/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MS PGothic" pitchFamily="34" charset="-128"/>
                <a:cs typeface="+mn-cs"/>
              </a:endParaRPr>
            </a:p>
          </p:txBody>
        </p:sp>
        <p:sp>
          <p:nvSpPr>
            <p:cNvPr id="20502" name="Oval 15"/>
            <p:cNvSpPr>
              <a:spLocks noChangeArrowheads="1"/>
            </p:cNvSpPr>
            <p:nvPr/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MS PGothic" pitchFamily="34" charset="-128"/>
                <a:cs typeface="+mn-cs"/>
              </a:endParaRPr>
            </a:p>
          </p:txBody>
        </p:sp>
        <p:sp>
          <p:nvSpPr>
            <p:cNvPr id="20503" name="AutoShape 16"/>
            <p:cNvSpPr>
              <a:spLocks noChangeArrowheads="1"/>
            </p:cNvSpPr>
            <p:nvPr/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MS PGothic" pitchFamily="34" charset="-128"/>
                <a:cs typeface="+mn-cs"/>
              </a:endParaRPr>
            </a:p>
          </p:txBody>
        </p:sp>
        <p:sp>
          <p:nvSpPr>
            <p:cNvPr id="20504" name="Freeform 17"/>
            <p:cNvSpPr>
              <a:spLocks/>
            </p:cNvSpPr>
            <p:nvPr/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MS PGothic" pitchFamily="34" charset="-128"/>
                <a:cs typeface="+mn-cs"/>
              </a:endParaRPr>
            </a:p>
          </p:txBody>
        </p:sp>
        <p:sp>
          <p:nvSpPr>
            <p:cNvPr id="20505" name="Freeform 18"/>
            <p:cNvSpPr>
              <a:spLocks/>
            </p:cNvSpPr>
            <p:nvPr/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MS PGothic" pitchFamily="34" charset="-128"/>
                <a:cs typeface="+mn-cs"/>
              </a:endParaRPr>
            </a:p>
          </p:txBody>
        </p:sp>
        <p:sp>
          <p:nvSpPr>
            <p:cNvPr id="20506" name="Freeform 19"/>
            <p:cNvSpPr>
              <a:spLocks/>
            </p:cNvSpPr>
            <p:nvPr/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MS PGothic" pitchFamily="34" charset="-128"/>
                <a:cs typeface="+mn-cs"/>
              </a:endParaRPr>
            </a:p>
          </p:txBody>
        </p:sp>
        <p:sp>
          <p:nvSpPr>
            <p:cNvPr id="20507" name="Freeform 20"/>
            <p:cNvSpPr>
              <a:spLocks/>
            </p:cNvSpPr>
            <p:nvPr/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MS PGothic" pitchFamily="34" charset="-128"/>
                <a:cs typeface="+mn-cs"/>
              </a:endParaRPr>
            </a:p>
          </p:txBody>
        </p:sp>
      </p:grpSp>
      <p:sp>
        <p:nvSpPr>
          <p:cNvPr id="20485" name="Text Box 24"/>
          <p:cNvSpPr txBox="1">
            <a:spLocks noChangeArrowheads="1"/>
          </p:cNvSpPr>
          <p:nvPr/>
        </p:nvSpPr>
        <p:spPr bwMode="auto">
          <a:xfrm>
            <a:off x="718386" y="152400"/>
            <a:ext cx="2819400" cy="739775"/>
          </a:xfrm>
          <a:prstGeom prst="rect">
            <a:avLst/>
          </a:prstGeom>
          <a:solidFill>
            <a:srgbClr val="CCFFCC"/>
          </a:solidFill>
          <a:ln>
            <a:noFill/>
          </a:ln>
          <a:extLst/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MS PGothic" pitchFamily="34" charset="-128"/>
                <a:cs typeface="+mn-cs"/>
              </a:rPr>
              <a:t>3d graphics-based game using </a:t>
            </a:r>
            <a:r>
              <a:rPr kumimoji="0" lang="en-US" altLang="en-US" sz="21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MS PGothic" pitchFamily="34" charset="-128"/>
                <a:cs typeface="+mn-cs"/>
              </a:rPr>
              <a:t>VPython</a:t>
            </a:r>
            <a:endParaRPr kumimoji="0" lang="en-US" altLang="en-US" sz="21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mbria" panose="02040503050406030204" pitchFamily="18" charset="0"/>
              <a:ea typeface="MS PGothic" pitchFamily="34" charset="-128"/>
              <a:cs typeface="+mn-cs"/>
            </a:endParaRPr>
          </a:p>
        </p:txBody>
      </p:sp>
      <p:sp>
        <p:nvSpPr>
          <p:cNvPr id="20486" name="Text Box 26"/>
          <p:cNvSpPr txBox="1">
            <a:spLocks noChangeArrowheads="1"/>
          </p:cNvSpPr>
          <p:nvPr/>
        </p:nvSpPr>
        <p:spPr bwMode="auto">
          <a:xfrm>
            <a:off x="4876800" y="258762"/>
            <a:ext cx="3941763" cy="731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200" b="0" i="0" u="none" strike="noStrike" kern="1200" cap="none" spc="0" normalizeH="0" baseline="0" noProof="0" dirty="0" err="1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MS PGothic" pitchFamily="34" charset="-128"/>
                <a:cs typeface="+mn-cs"/>
              </a:rPr>
              <a:t>vPool</a:t>
            </a:r>
            <a:r>
              <a:rPr kumimoji="0" lang="en-US" altLang="en-US" sz="4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MS PGothic" pitchFamily="34" charset="-128"/>
                <a:cs typeface="+mn-cs"/>
              </a:rPr>
              <a:t>!</a:t>
            </a:r>
            <a:endParaRPr kumimoji="0" lang="en-US" altLang="en-US" sz="4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mbria" panose="02040503050406030204" pitchFamily="18" charset="0"/>
              <a:ea typeface="MS PGothic" pitchFamily="34" charset="-128"/>
              <a:cs typeface="+mn-cs"/>
            </a:endParaRPr>
          </a:p>
        </p:txBody>
      </p:sp>
      <p:sp>
        <p:nvSpPr>
          <p:cNvPr id="20487" name="TextBox 24"/>
          <p:cNvSpPr txBox="1">
            <a:spLocks noChangeArrowheads="1"/>
          </p:cNvSpPr>
          <p:nvPr/>
        </p:nvSpPr>
        <p:spPr bwMode="auto">
          <a:xfrm>
            <a:off x="76200" y="2438400"/>
            <a:ext cx="1308615" cy="323165"/>
          </a:xfrm>
          <a:prstGeom prst="rect">
            <a:avLst/>
          </a:prstGeom>
          <a:solidFill>
            <a:schemeClr val="bg1"/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500" b="1" i="0" u="none" strike="noStrike" kern="1200" cap="none" spc="0" normalizeH="0" baseline="0" noProof="0" dirty="0">
                <a:ln>
                  <a:noFill/>
                </a:ln>
                <a:solidFill>
                  <a:srgbClr val="009900"/>
                </a:solidFill>
                <a:effectLst/>
                <a:uLnTx/>
                <a:uFillTx/>
                <a:latin typeface="Comic Sans MS" panose="030F0702030302020204" pitchFamily="66" charset="0"/>
                <a:ea typeface="MS PGothic" pitchFamily="34" charset="-128"/>
                <a:cs typeface="+mn-cs"/>
              </a:rPr>
              <a:t>Let's play!</a:t>
            </a:r>
          </a:p>
        </p:txBody>
      </p:sp>
      <p:sp>
        <p:nvSpPr>
          <p:cNvPr id="20488" name="TextBox 25"/>
          <p:cNvSpPr txBox="1">
            <a:spLocks noChangeArrowheads="1"/>
          </p:cNvSpPr>
          <p:nvPr/>
        </p:nvSpPr>
        <p:spPr bwMode="auto">
          <a:xfrm>
            <a:off x="2985669" y="1086439"/>
            <a:ext cx="1340853" cy="553998"/>
          </a:xfrm>
          <a:prstGeom prst="rect">
            <a:avLst/>
          </a:prstGeom>
          <a:solidFill>
            <a:schemeClr val="bg1"/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500" b="1" i="0" u="none" strike="noStrike" kern="1200" cap="none" spc="0" normalizeH="0" baseline="0" noProof="0" dirty="0">
                <a:ln>
                  <a:noFill/>
                </a:ln>
                <a:solidFill>
                  <a:srgbClr val="009900"/>
                </a:solidFill>
                <a:effectLst/>
                <a:uLnTx/>
                <a:uFillTx/>
                <a:latin typeface="Comic Sans MS" panose="030F0702030302020204" pitchFamily="66" charset="0"/>
                <a:ea typeface="MS PGothic" pitchFamily="34" charset="-128"/>
                <a:cs typeface="+mn-cs"/>
              </a:rPr>
              <a:t>I'll take your cue...</a:t>
            </a:r>
          </a:p>
        </p:txBody>
      </p:sp>
      <p:sp>
        <p:nvSpPr>
          <p:cNvPr id="20489" name="Text Box 24"/>
          <p:cNvSpPr txBox="1">
            <a:spLocks noChangeArrowheads="1"/>
          </p:cNvSpPr>
          <p:nvPr/>
        </p:nvSpPr>
        <p:spPr bwMode="auto">
          <a:xfrm>
            <a:off x="914654" y="3505200"/>
            <a:ext cx="3276600" cy="40011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MS PGothic" pitchFamily="34" charset="-128"/>
                <a:cs typeface="+mn-cs"/>
              </a:rPr>
              <a:t>A few </a:t>
            </a:r>
            <a:r>
              <a:rPr kumimoji="0" lang="en-US" altLang="en-US" sz="20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MS PGothic" pitchFamily="34" charset="-128"/>
                <a:cs typeface="+mn-cs"/>
              </a:rPr>
              <a:t>constraints…</a:t>
            </a:r>
            <a:endParaRPr kumimoji="0" lang="en-US" altLang="en-US" sz="2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mbria" panose="02040503050406030204" pitchFamily="18" charset="0"/>
              <a:ea typeface="MS PGothic" pitchFamily="34" charset="-128"/>
              <a:cs typeface="+mn-cs"/>
            </a:endParaRPr>
          </a:p>
        </p:txBody>
      </p:sp>
      <p:sp>
        <p:nvSpPr>
          <p:cNvPr id="20490" name="Text Box 24"/>
          <p:cNvSpPr txBox="1">
            <a:spLocks noChangeArrowheads="1"/>
          </p:cNvSpPr>
          <p:nvPr/>
        </p:nvSpPr>
        <p:spPr bwMode="auto">
          <a:xfrm>
            <a:off x="609126" y="4064790"/>
            <a:ext cx="4012948" cy="338554"/>
          </a:xfrm>
          <a:prstGeom prst="rect">
            <a:avLst/>
          </a:prstGeom>
          <a:noFill/>
          <a:ln w="9525">
            <a:solidFill>
              <a:schemeClr val="bg1">
                <a:lumMod val="85000"/>
              </a:schemeClr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MS PGothic" pitchFamily="34" charset="-128"/>
                <a:cs typeface="+mn-cs"/>
              </a:rPr>
              <a:t>need  </a:t>
            </a:r>
            <a:r>
              <a:rPr kumimoji="0" lang="en-US" altLang="en-US" sz="16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MS PGothic" pitchFamily="34" charset="-128"/>
                <a:cs typeface="+mn-cs"/>
                <a:sym typeface="Symbol"/>
              </a:rPr>
              <a:t></a:t>
            </a:r>
            <a:r>
              <a:rPr kumimoji="0" lang="en-US" altLang="en-US" sz="16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MS PGothic" pitchFamily="34" charset="-128"/>
                <a:cs typeface="+mn-cs"/>
              </a:rPr>
              <a:t>4 physically 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MS PGothic" pitchFamily="34" charset="-128"/>
                <a:cs typeface="+mn-cs"/>
              </a:rPr>
              <a:t>interacting </a:t>
            </a:r>
            <a:r>
              <a:rPr kumimoji="0" lang="en-US" altLang="en-US" sz="16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MS PGothic" pitchFamily="34" charset="-128"/>
                <a:cs typeface="+mn-cs"/>
              </a:rPr>
              <a:t>objects</a:t>
            </a:r>
            <a:endParaRPr kumimoji="0" lang="en-US" altLang="en-US" sz="16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mbria" panose="02040503050406030204" pitchFamily="18" charset="0"/>
              <a:ea typeface="MS PGothic" pitchFamily="34" charset="-128"/>
              <a:cs typeface="+mn-cs"/>
            </a:endParaRPr>
          </a:p>
        </p:txBody>
      </p:sp>
      <p:sp>
        <p:nvSpPr>
          <p:cNvPr id="20491" name="Text Box 24"/>
          <p:cNvSpPr txBox="1">
            <a:spLocks noChangeArrowheads="1"/>
          </p:cNvSpPr>
          <p:nvPr/>
        </p:nvSpPr>
        <p:spPr bwMode="auto">
          <a:xfrm>
            <a:off x="609125" y="4562824"/>
            <a:ext cx="4012948" cy="584775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MS PGothic" pitchFamily="34" charset="-128"/>
                <a:cs typeface="+mn-cs"/>
              </a:rPr>
              <a:t>allow 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MS PGothic" pitchFamily="34" charset="-128"/>
                <a:cs typeface="+mn-cs"/>
              </a:rPr>
              <a:t>the user to direct </a:t>
            </a:r>
            <a:r>
              <a:rPr kumimoji="0" lang="en-US" altLang="en-US" sz="16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MS PGothic" pitchFamily="34" charset="-128"/>
                <a:cs typeface="+mn-cs"/>
              </a:rPr>
              <a:t>1+ objects, either by keyboard or mouse or both</a:t>
            </a:r>
            <a:endParaRPr kumimoji="0" lang="en-US" altLang="en-US" sz="16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mbria" panose="02040503050406030204" pitchFamily="18" charset="0"/>
              <a:ea typeface="MS PGothic" pitchFamily="34" charset="-128"/>
              <a:cs typeface="+mn-cs"/>
            </a:endParaRPr>
          </a:p>
        </p:txBody>
      </p:sp>
      <p:sp>
        <p:nvSpPr>
          <p:cNvPr id="20492" name="Text Box 24"/>
          <p:cNvSpPr txBox="1">
            <a:spLocks noChangeArrowheads="1"/>
          </p:cNvSpPr>
          <p:nvPr/>
        </p:nvSpPr>
        <p:spPr bwMode="auto">
          <a:xfrm>
            <a:off x="609126" y="5307079"/>
            <a:ext cx="4012948" cy="338554"/>
          </a:xfrm>
          <a:prstGeom prst="rect">
            <a:avLst/>
          </a:prstGeom>
          <a:noFill/>
          <a:ln w="9525">
            <a:solidFill>
              <a:schemeClr val="bg1">
                <a:lumMod val="85000"/>
              </a:schemeClr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MS PGothic" pitchFamily="34" charset="-128"/>
                <a:cs typeface="+mn-cs"/>
              </a:rPr>
              <a:t>needs 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MS PGothic" pitchFamily="34" charset="-128"/>
                <a:cs typeface="+mn-cs"/>
              </a:rPr>
              <a:t>a game goal + be winnable!</a:t>
            </a:r>
          </a:p>
        </p:txBody>
      </p:sp>
      <p:sp>
        <p:nvSpPr>
          <p:cNvPr id="20493" name="Text Box 24"/>
          <p:cNvSpPr txBox="1">
            <a:spLocks noChangeArrowheads="1"/>
          </p:cNvSpPr>
          <p:nvPr/>
        </p:nvSpPr>
        <p:spPr bwMode="auto">
          <a:xfrm>
            <a:off x="4478922" y="2930605"/>
            <a:ext cx="4512678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100" b="0" i="0" u="none" strike="noStrike" kern="1200" cap="none" spc="0" normalizeH="0" baseline="0" noProof="0" dirty="0">
                <a:ln>
                  <a:noFill/>
                </a:ln>
                <a:solidFill>
                  <a:srgbClr val="000AF9"/>
                </a:solidFill>
                <a:effectLst/>
                <a:uLnTx/>
                <a:uFillTx/>
                <a:latin typeface="Calibri" pitchFamily="34" charset="0"/>
                <a:ea typeface="MS PGothic" pitchFamily="34" charset="-128"/>
                <a:cs typeface="+mn-cs"/>
              </a:rPr>
              <a:t> </a:t>
            </a:r>
            <a:r>
              <a:rPr kumimoji="0" lang="en-US" altLang="en-US" sz="2100" b="0" i="1" u="none" strike="noStrike" kern="1200" cap="none" spc="0" normalizeH="0" baseline="0" noProof="0" dirty="0" smtClean="0">
                <a:ln>
                  <a:noFill/>
                </a:ln>
                <a:solidFill>
                  <a:srgbClr val="000AF9"/>
                </a:solidFill>
                <a:effectLst/>
                <a:uLnTx/>
                <a:uFillTx/>
                <a:latin typeface="Calibri" pitchFamily="34" charset="0"/>
                <a:ea typeface="MS PGothic" pitchFamily="34" charset="-128"/>
                <a:cs typeface="+mn-cs"/>
              </a:rPr>
              <a:t>… it's not </a:t>
            </a:r>
            <a:r>
              <a:rPr kumimoji="0" lang="en-US" altLang="en-US" sz="2100" b="0" i="1" u="none" strike="noStrike" kern="1200" cap="none" spc="0" normalizeH="0" baseline="0" noProof="0" dirty="0">
                <a:ln>
                  <a:noFill/>
                </a:ln>
                <a:solidFill>
                  <a:srgbClr val="000AF9"/>
                </a:solidFill>
                <a:effectLst/>
                <a:uLnTx/>
                <a:uFillTx/>
                <a:latin typeface="Calibri" pitchFamily="34" charset="0"/>
                <a:ea typeface="MS PGothic" pitchFamily="34" charset="-128"/>
                <a:cs typeface="+mn-cs"/>
              </a:rPr>
              <a:t>really very constrained at </a:t>
            </a:r>
            <a:r>
              <a:rPr kumimoji="0" lang="en-US" altLang="en-US" sz="2100" b="0" i="1" u="none" strike="noStrike" kern="1200" cap="none" spc="0" normalizeH="0" baseline="0" noProof="0" dirty="0" smtClean="0">
                <a:ln>
                  <a:noFill/>
                </a:ln>
                <a:solidFill>
                  <a:srgbClr val="000AF9"/>
                </a:solidFill>
                <a:effectLst/>
                <a:uLnTx/>
                <a:uFillTx/>
                <a:latin typeface="Calibri" pitchFamily="34" charset="0"/>
                <a:ea typeface="MS PGothic" pitchFamily="34" charset="-128"/>
                <a:cs typeface="+mn-cs"/>
              </a:rPr>
              <a:t>all!</a:t>
            </a:r>
            <a:endParaRPr kumimoji="0" lang="en-US" altLang="en-US" sz="2100" b="0" i="1" u="none" strike="noStrike" kern="1200" cap="none" spc="0" normalizeH="0" baseline="0" noProof="0" dirty="0">
              <a:ln>
                <a:noFill/>
              </a:ln>
              <a:solidFill>
                <a:srgbClr val="000AF9"/>
              </a:solidFill>
              <a:effectLst/>
              <a:uLnTx/>
              <a:uFillTx/>
              <a:latin typeface="Calibri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8" name="Text Box 24"/>
          <p:cNvSpPr txBox="1">
            <a:spLocks noChangeArrowheads="1"/>
          </p:cNvSpPr>
          <p:nvPr/>
        </p:nvSpPr>
        <p:spPr bwMode="auto">
          <a:xfrm>
            <a:off x="609125" y="5805113"/>
            <a:ext cx="4012948" cy="830997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MS PGothic" pitchFamily="34" charset="-128"/>
                <a:cs typeface="+mn-cs"/>
              </a:rPr>
              <a:t>must detect </a:t>
            </a:r>
            <a:r>
              <a:rPr kumimoji="0" lang="en-US" altLang="en-US" sz="1600" b="1" i="0" u="sng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MS PGothic" pitchFamily="34" charset="-128"/>
                <a:cs typeface="+mn-cs"/>
              </a:rPr>
              <a:t>some</a:t>
            </a:r>
            <a:r>
              <a:rPr kumimoji="0" lang="en-US" altLang="en-US" sz="16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MS PGothic" pitchFamily="34" charset="-128"/>
                <a:cs typeface="+mn-cs"/>
              </a:rPr>
              <a:t> "linear" and some "spherical" collisions and implement their results on the motion of the objects</a:t>
            </a:r>
            <a:endParaRPr kumimoji="0" lang="en-US" altLang="en-US" sz="16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mbria" panose="02040503050406030204" pitchFamily="18" charset="0"/>
              <a:ea typeface="MS PGothic" pitchFamily="34" charset="-128"/>
              <a:cs typeface="+mn-cs"/>
            </a:endParaRPr>
          </a:p>
        </p:txBody>
      </p:sp>
      <p:pic>
        <p:nvPicPr>
          <p:cNvPr id="20484" name="Picture 21" descr="alien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73849" y="1335740"/>
            <a:ext cx="701206" cy="95954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9" name="Picture 28"/>
          <p:cNvPicPr>
            <a:picLocks noChangeAspect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2198" r="20232"/>
          <a:stretch/>
        </p:blipFill>
        <p:spPr>
          <a:xfrm>
            <a:off x="5577984" y="3498930"/>
            <a:ext cx="2604752" cy="2987128"/>
          </a:xfrm>
          <a:prstGeom prst="rect">
            <a:avLst/>
          </a:prstGeom>
        </p:spPr>
      </p:pic>
      <p:pic>
        <p:nvPicPr>
          <p:cNvPr id="30" name="Picture 29"/>
          <p:cNvPicPr>
            <a:picLocks noChangeAspect="1"/>
          </p:cNvPicPr>
          <p:nvPr/>
        </p:nvPicPr>
        <p:blipFill rotWithShape="1"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502" t="18626" r="37209" b="37027"/>
          <a:stretch/>
        </p:blipFill>
        <p:spPr>
          <a:xfrm>
            <a:off x="5124098" y="1143000"/>
            <a:ext cx="3389729" cy="1642916"/>
          </a:xfrm>
          <a:prstGeom prst="rect">
            <a:avLst/>
          </a:prstGeom>
        </p:spPr>
      </p:pic>
      <p:sp>
        <p:nvSpPr>
          <p:cNvPr id="2" name="TextBox 1"/>
          <p:cNvSpPr txBox="1"/>
          <p:nvPr/>
        </p:nvSpPr>
        <p:spPr>
          <a:xfrm rot="21244809">
            <a:off x="1340176" y="2247242"/>
            <a:ext cx="7031521" cy="2308324"/>
          </a:xfrm>
          <a:prstGeom prst="rect">
            <a:avLst/>
          </a:prstGeom>
          <a:solidFill>
            <a:srgbClr val="CC0099"/>
          </a:solidFill>
          <a:ln w="57150">
            <a:solidFill>
              <a:schemeClr val="bg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en-US" sz="7200" b="1" i="1" u="sng" dirty="0">
                <a:solidFill>
                  <a:schemeClr val="bg1">
                    <a:lumMod val="9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W</a:t>
            </a:r>
            <a:r>
              <a:rPr lang="en-US" sz="7200" b="1" i="1" u="sng" dirty="0" smtClean="0">
                <a:solidFill>
                  <a:schemeClr val="bg1">
                    <a:lumMod val="9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e</a:t>
            </a:r>
            <a:r>
              <a:rPr lang="en-US" sz="7200" dirty="0" smtClean="0">
                <a:solidFill>
                  <a:schemeClr val="bg1">
                    <a:lumMod val="9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get to invent the games... !</a:t>
            </a:r>
            <a:endParaRPr lang="en-US" sz="7200" dirty="0">
              <a:solidFill>
                <a:schemeClr val="bg1">
                  <a:lumMod val="95000"/>
                </a:schemeClr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33" name="TextBox 32"/>
          <p:cNvSpPr txBox="1"/>
          <p:nvPr/>
        </p:nvSpPr>
        <p:spPr>
          <a:xfrm>
            <a:off x="5382557" y="1498937"/>
            <a:ext cx="3396314" cy="461665"/>
          </a:xfrm>
          <a:prstGeom prst="rect">
            <a:avLst/>
          </a:prstGeom>
          <a:solidFill>
            <a:srgbClr val="CC0099"/>
          </a:solidFill>
          <a:ln>
            <a:solidFill>
              <a:schemeClr val="bg1"/>
            </a:solidFill>
          </a:ln>
        </p:spPr>
        <p:txBody>
          <a:bodyPr wrap="none" rtlCol="0">
            <a:spAutoFit/>
          </a:bodyPr>
          <a:lstStyle/>
          <a:p>
            <a:r>
              <a:rPr lang="en-US" dirty="0" smtClean="0">
                <a:solidFill>
                  <a:schemeClr val="bg1">
                    <a:lumMod val="9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Important to remember:</a:t>
            </a:r>
            <a:endParaRPr lang="en-US" b="1" dirty="0">
              <a:solidFill>
                <a:schemeClr val="bg1">
                  <a:lumMod val="95000"/>
                </a:schemeClr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52239838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482" name="Picture 6" descr="pool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10674"/>
          <a:stretch>
            <a:fillRect/>
          </a:stretch>
        </p:blipFill>
        <p:spPr bwMode="auto">
          <a:xfrm>
            <a:off x="313574" y="450098"/>
            <a:ext cx="3629025" cy="2851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0483" name="Group 7"/>
          <p:cNvGrpSpPr>
            <a:grpSpLocks/>
          </p:cNvGrpSpPr>
          <p:nvPr/>
        </p:nvGrpSpPr>
        <p:grpSpPr bwMode="auto">
          <a:xfrm>
            <a:off x="10271" y="2817115"/>
            <a:ext cx="606606" cy="733813"/>
            <a:chOff x="2928" y="1051"/>
            <a:chExt cx="840" cy="957"/>
          </a:xfrm>
        </p:grpSpPr>
        <p:sp>
          <p:nvSpPr>
            <p:cNvPr id="20495" name="Freeform 8"/>
            <p:cNvSpPr>
              <a:spLocks/>
            </p:cNvSpPr>
            <p:nvPr/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52 w 1048"/>
                <a:gd name="T1" fmla="*/ 21 h 250"/>
                <a:gd name="T2" fmla="*/ 90 w 1048"/>
                <a:gd name="T3" fmla="*/ 83 h 250"/>
                <a:gd name="T4" fmla="*/ 94 w 1048"/>
                <a:gd name="T5" fmla="*/ 111 h 250"/>
                <a:gd name="T6" fmla="*/ 98 w 1048"/>
                <a:gd name="T7" fmla="*/ 129 h 250"/>
                <a:gd name="T8" fmla="*/ 103 w 1048"/>
                <a:gd name="T9" fmla="*/ 170 h 250"/>
                <a:gd name="T10" fmla="*/ 73 w 1048"/>
                <a:gd name="T11" fmla="*/ 239 h 250"/>
                <a:gd name="T12" fmla="*/ 8 w 1048"/>
                <a:gd name="T13" fmla="*/ 219 h 250"/>
                <a:gd name="T14" fmla="*/ 0 w 1048"/>
                <a:gd name="T15" fmla="*/ 198 h 250"/>
                <a:gd name="T16" fmla="*/ 2 w 1048"/>
                <a:gd name="T17" fmla="*/ 164 h 250"/>
                <a:gd name="T18" fmla="*/ 9 w 1048"/>
                <a:gd name="T19" fmla="*/ 125 h 250"/>
                <a:gd name="T20" fmla="*/ 20 w 1048"/>
                <a:gd name="T21" fmla="*/ 76 h 250"/>
                <a:gd name="T22" fmla="*/ 28 w 1048"/>
                <a:gd name="T23" fmla="*/ 55 h 250"/>
                <a:gd name="T24" fmla="*/ 32 w 1048"/>
                <a:gd name="T25" fmla="*/ 28 h 250"/>
                <a:gd name="T26" fmla="*/ 37 w 1048"/>
                <a:gd name="T27" fmla="*/ 14 h 250"/>
                <a:gd name="T28" fmla="*/ 49 w 1048"/>
                <a:gd name="T29" fmla="*/ 28 h 250"/>
                <a:gd name="T30" fmla="*/ 52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MS PGothic" pitchFamily="34" charset="-128"/>
                <a:cs typeface="+mn-cs"/>
              </a:endParaRPr>
            </a:p>
          </p:txBody>
        </p:sp>
        <p:sp>
          <p:nvSpPr>
            <p:cNvPr id="20496" name="Oval 9"/>
            <p:cNvSpPr>
              <a:spLocks noChangeArrowheads="1"/>
            </p:cNvSpPr>
            <p:nvPr/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MS PGothic" pitchFamily="34" charset="-128"/>
                <a:cs typeface="+mn-cs"/>
              </a:endParaRPr>
            </a:p>
          </p:txBody>
        </p:sp>
        <p:sp>
          <p:nvSpPr>
            <p:cNvPr id="20497" name="Oval 10"/>
            <p:cNvSpPr>
              <a:spLocks noChangeArrowheads="1"/>
            </p:cNvSpPr>
            <p:nvPr/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MS PGothic" pitchFamily="34" charset="-128"/>
                <a:cs typeface="+mn-cs"/>
              </a:endParaRPr>
            </a:p>
          </p:txBody>
        </p:sp>
        <p:sp>
          <p:nvSpPr>
            <p:cNvPr id="20498" name="Oval 11"/>
            <p:cNvSpPr>
              <a:spLocks noChangeArrowheads="1"/>
            </p:cNvSpPr>
            <p:nvPr/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MS PGothic" pitchFamily="34" charset="-128"/>
                <a:cs typeface="+mn-cs"/>
              </a:endParaRPr>
            </a:p>
          </p:txBody>
        </p:sp>
        <p:sp>
          <p:nvSpPr>
            <p:cNvPr id="20499" name="Oval 12"/>
            <p:cNvSpPr>
              <a:spLocks noChangeArrowheads="1"/>
            </p:cNvSpPr>
            <p:nvPr/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MS PGothic" pitchFamily="34" charset="-128"/>
                <a:cs typeface="+mn-cs"/>
              </a:endParaRPr>
            </a:p>
          </p:txBody>
        </p:sp>
        <p:sp>
          <p:nvSpPr>
            <p:cNvPr id="20500" name="Oval 13"/>
            <p:cNvSpPr>
              <a:spLocks noChangeArrowheads="1"/>
            </p:cNvSpPr>
            <p:nvPr/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MS PGothic" pitchFamily="34" charset="-128"/>
                <a:cs typeface="+mn-cs"/>
              </a:endParaRPr>
            </a:p>
          </p:txBody>
        </p:sp>
        <p:sp>
          <p:nvSpPr>
            <p:cNvPr id="20501" name="Oval 14"/>
            <p:cNvSpPr>
              <a:spLocks noChangeArrowheads="1"/>
            </p:cNvSpPr>
            <p:nvPr/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MS PGothic" pitchFamily="34" charset="-128"/>
                <a:cs typeface="+mn-cs"/>
              </a:endParaRPr>
            </a:p>
          </p:txBody>
        </p:sp>
        <p:sp>
          <p:nvSpPr>
            <p:cNvPr id="20502" name="Oval 15"/>
            <p:cNvSpPr>
              <a:spLocks noChangeArrowheads="1"/>
            </p:cNvSpPr>
            <p:nvPr/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MS PGothic" pitchFamily="34" charset="-128"/>
                <a:cs typeface="+mn-cs"/>
              </a:endParaRPr>
            </a:p>
          </p:txBody>
        </p:sp>
        <p:sp>
          <p:nvSpPr>
            <p:cNvPr id="20503" name="AutoShape 16"/>
            <p:cNvSpPr>
              <a:spLocks noChangeArrowheads="1"/>
            </p:cNvSpPr>
            <p:nvPr/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MS PGothic" pitchFamily="34" charset="-128"/>
                <a:cs typeface="+mn-cs"/>
              </a:endParaRPr>
            </a:p>
          </p:txBody>
        </p:sp>
        <p:sp>
          <p:nvSpPr>
            <p:cNvPr id="20504" name="Freeform 17"/>
            <p:cNvSpPr>
              <a:spLocks/>
            </p:cNvSpPr>
            <p:nvPr/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MS PGothic" pitchFamily="34" charset="-128"/>
                <a:cs typeface="+mn-cs"/>
              </a:endParaRPr>
            </a:p>
          </p:txBody>
        </p:sp>
        <p:sp>
          <p:nvSpPr>
            <p:cNvPr id="20505" name="Freeform 18"/>
            <p:cNvSpPr>
              <a:spLocks/>
            </p:cNvSpPr>
            <p:nvPr/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MS PGothic" pitchFamily="34" charset="-128"/>
                <a:cs typeface="+mn-cs"/>
              </a:endParaRPr>
            </a:p>
          </p:txBody>
        </p:sp>
        <p:sp>
          <p:nvSpPr>
            <p:cNvPr id="20506" name="Freeform 19"/>
            <p:cNvSpPr>
              <a:spLocks/>
            </p:cNvSpPr>
            <p:nvPr/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MS PGothic" pitchFamily="34" charset="-128"/>
                <a:cs typeface="+mn-cs"/>
              </a:endParaRPr>
            </a:p>
          </p:txBody>
        </p:sp>
        <p:sp>
          <p:nvSpPr>
            <p:cNvPr id="20507" name="Freeform 20"/>
            <p:cNvSpPr>
              <a:spLocks/>
            </p:cNvSpPr>
            <p:nvPr/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MS PGothic" pitchFamily="34" charset="-128"/>
                <a:cs typeface="+mn-cs"/>
              </a:endParaRPr>
            </a:p>
          </p:txBody>
        </p:sp>
      </p:grpSp>
      <p:sp>
        <p:nvSpPr>
          <p:cNvPr id="20485" name="Text Box 24"/>
          <p:cNvSpPr txBox="1">
            <a:spLocks noChangeArrowheads="1"/>
          </p:cNvSpPr>
          <p:nvPr/>
        </p:nvSpPr>
        <p:spPr bwMode="auto">
          <a:xfrm>
            <a:off x="718386" y="152400"/>
            <a:ext cx="2819400" cy="739775"/>
          </a:xfrm>
          <a:prstGeom prst="rect">
            <a:avLst/>
          </a:prstGeom>
          <a:solidFill>
            <a:srgbClr val="CCFFCC"/>
          </a:solidFill>
          <a:ln>
            <a:noFill/>
          </a:ln>
          <a:extLst/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MS PGothic" pitchFamily="34" charset="-128"/>
                <a:cs typeface="+mn-cs"/>
              </a:rPr>
              <a:t>3d graphics-based game using </a:t>
            </a:r>
            <a:r>
              <a:rPr kumimoji="0" lang="en-US" altLang="en-US" sz="21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MS PGothic" pitchFamily="34" charset="-128"/>
                <a:cs typeface="+mn-cs"/>
              </a:rPr>
              <a:t>VPython</a:t>
            </a:r>
            <a:endParaRPr kumimoji="0" lang="en-US" altLang="en-US" sz="21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mbria" panose="02040503050406030204" pitchFamily="18" charset="0"/>
              <a:ea typeface="MS PGothic" pitchFamily="34" charset="-128"/>
              <a:cs typeface="+mn-cs"/>
            </a:endParaRPr>
          </a:p>
        </p:txBody>
      </p:sp>
      <p:sp>
        <p:nvSpPr>
          <p:cNvPr id="20486" name="Text Box 26"/>
          <p:cNvSpPr txBox="1">
            <a:spLocks noChangeArrowheads="1"/>
          </p:cNvSpPr>
          <p:nvPr/>
        </p:nvSpPr>
        <p:spPr bwMode="auto">
          <a:xfrm>
            <a:off x="4876800" y="258762"/>
            <a:ext cx="3941763" cy="731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200" b="0" i="0" u="none" strike="noStrike" kern="1200" cap="none" spc="0" normalizeH="0" baseline="0" noProof="0" dirty="0" err="1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MS PGothic" pitchFamily="34" charset="-128"/>
                <a:cs typeface="+mn-cs"/>
              </a:rPr>
              <a:t>vPool</a:t>
            </a:r>
            <a:r>
              <a:rPr kumimoji="0" lang="en-US" altLang="en-US" sz="4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MS PGothic" pitchFamily="34" charset="-128"/>
                <a:cs typeface="+mn-cs"/>
              </a:rPr>
              <a:t>!</a:t>
            </a:r>
            <a:endParaRPr kumimoji="0" lang="en-US" altLang="en-US" sz="4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mbria" panose="02040503050406030204" pitchFamily="18" charset="0"/>
              <a:ea typeface="MS PGothic" pitchFamily="34" charset="-128"/>
              <a:cs typeface="+mn-cs"/>
            </a:endParaRPr>
          </a:p>
        </p:txBody>
      </p:sp>
      <p:sp>
        <p:nvSpPr>
          <p:cNvPr id="20487" name="TextBox 24"/>
          <p:cNvSpPr txBox="1">
            <a:spLocks noChangeArrowheads="1"/>
          </p:cNvSpPr>
          <p:nvPr/>
        </p:nvSpPr>
        <p:spPr bwMode="auto">
          <a:xfrm>
            <a:off x="76200" y="2438400"/>
            <a:ext cx="1308615" cy="323165"/>
          </a:xfrm>
          <a:prstGeom prst="rect">
            <a:avLst/>
          </a:prstGeom>
          <a:solidFill>
            <a:schemeClr val="bg1"/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500" b="1" i="0" u="none" strike="noStrike" kern="1200" cap="none" spc="0" normalizeH="0" baseline="0" noProof="0" dirty="0">
                <a:ln>
                  <a:noFill/>
                </a:ln>
                <a:solidFill>
                  <a:srgbClr val="009900"/>
                </a:solidFill>
                <a:effectLst/>
                <a:uLnTx/>
                <a:uFillTx/>
                <a:latin typeface="Comic Sans MS" panose="030F0702030302020204" pitchFamily="66" charset="0"/>
                <a:ea typeface="MS PGothic" pitchFamily="34" charset="-128"/>
                <a:cs typeface="+mn-cs"/>
              </a:rPr>
              <a:t>Let's play!</a:t>
            </a:r>
          </a:p>
        </p:txBody>
      </p:sp>
      <p:sp>
        <p:nvSpPr>
          <p:cNvPr id="20488" name="TextBox 25"/>
          <p:cNvSpPr txBox="1">
            <a:spLocks noChangeArrowheads="1"/>
          </p:cNvSpPr>
          <p:nvPr/>
        </p:nvSpPr>
        <p:spPr bwMode="auto">
          <a:xfrm>
            <a:off x="2985669" y="1086439"/>
            <a:ext cx="1340853" cy="553998"/>
          </a:xfrm>
          <a:prstGeom prst="rect">
            <a:avLst/>
          </a:prstGeom>
          <a:solidFill>
            <a:schemeClr val="bg1"/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500" b="1" i="0" u="none" strike="noStrike" kern="1200" cap="none" spc="0" normalizeH="0" baseline="0" noProof="0" dirty="0">
                <a:ln>
                  <a:noFill/>
                </a:ln>
                <a:solidFill>
                  <a:srgbClr val="009900"/>
                </a:solidFill>
                <a:effectLst/>
                <a:uLnTx/>
                <a:uFillTx/>
                <a:latin typeface="Comic Sans MS" panose="030F0702030302020204" pitchFamily="66" charset="0"/>
                <a:ea typeface="MS PGothic" pitchFamily="34" charset="-128"/>
                <a:cs typeface="+mn-cs"/>
              </a:rPr>
              <a:t>I'll take your cue...</a:t>
            </a:r>
          </a:p>
        </p:txBody>
      </p:sp>
      <p:sp>
        <p:nvSpPr>
          <p:cNvPr id="20489" name="Text Box 24"/>
          <p:cNvSpPr txBox="1">
            <a:spLocks noChangeArrowheads="1"/>
          </p:cNvSpPr>
          <p:nvPr/>
        </p:nvSpPr>
        <p:spPr bwMode="auto">
          <a:xfrm>
            <a:off x="914654" y="3505200"/>
            <a:ext cx="3276600" cy="40011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MS PGothic" pitchFamily="34" charset="-128"/>
                <a:cs typeface="+mn-cs"/>
              </a:rPr>
              <a:t>A few </a:t>
            </a:r>
            <a:r>
              <a:rPr kumimoji="0" lang="en-US" altLang="en-US" sz="20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MS PGothic" pitchFamily="34" charset="-128"/>
                <a:cs typeface="+mn-cs"/>
              </a:rPr>
              <a:t>constraints…</a:t>
            </a:r>
            <a:endParaRPr kumimoji="0" lang="en-US" altLang="en-US" sz="2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mbria" panose="02040503050406030204" pitchFamily="18" charset="0"/>
              <a:ea typeface="MS PGothic" pitchFamily="34" charset="-128"/>
              <a:cs typeface="+mn-cs"/>
            </a:endParaRPr>
          </a:p>
        </p:txBody>
      </p:sp>
      <p:sp>
        <p:nvSpPr>
          <p:cNvPr id="20490" name="Text Box 24"/>
          <p:cNvSpPr txBox="1">
            <a:spLocks noChangeArrowheads="1"/>
          </p:cNvSpPr>
          <p:nvPr/>
        </p:nvSpPr>
        <p:spPr bwMode="auto">
          <a:xfrm>
            <a:off x="609126" y="4064790"/>
            <a:ext cx="4012948" cy="338554"/>
          </a:xfrm>
          <a:prstGeom prst="rect">
            <a:avLst/>
          </a:prstGeom>
          <a:noFill/>
          <a:ln w="9525">
            <a:solidFill>
              <a:schemeClr val="bg1">
                <a:lumMod val="85000"/>
              </a:schemeClr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MS PGothic" pitchFamily="34" charset="-128"/>
                <a:cs typeface="+mn-cs"/>
              </a:rPr>
              <a:t>need  </a:t>
            </a:r>
            <a:r>
              <a:rPr kumimoji="0" lang="en-US" altLang="en-US" sz="16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MS PGothic" pitchFamily="34" charset="-128"/>
                <a:cs typeface="+mn-cs"/>
                <a:sym typeface="Symbol"/>
              </a:rPr>
              <a:t></a:t>
            </a:r>
            <a:r>
              <a:rPr kumimoji="0" lang="en-US" altLang="en-US" sz="16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MS PGothic" pitchFamily="34" charset="-128"/>
                <a:cs typeface="+mn-cs"/>
              </a:rPr>
              <a:t>4 physically 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MS PGothic" pitchFamily="34" charset="-128"/>
                <a:cs typeface="+mn-cs"/>
              </a:rPr>
              <a:t>interacting </a:t>
            </a:r>
            <a:r>
              <a:rPr kumimoji="0" lang="en-US" altLang="en-US" sz="16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MS PGothic" pitchFamily="34" charset="-128"/>
                <a:cs typeface="+mn-cs"/>
              </a:rPr>
              <a:t>objects</a:t>
            </a:r>
            <a:endParaRPr kumimoji="0" lang="en-US" altLang="en-US" sz="16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mbria" panose="02040503050406030204" pitchFamily="18" charset="0"/>
              <a:ea typeface="MS PGothic" pitchFamily="34" charset="-128"/>
              <a:cs typeface="+mn-cs"/>
            </a:endParaRPr>
          </a:p>
        </p:txBody>
      </p:sp>
      <p:sp>
        <p:nvSpPr>
          <p:cNvPr id="20491" name="Text Box 24"/>
          <p:cNvSpPr txBox="1">
            <a:spLocks noChangeArrowheads="1"/>
          </p:cNvSpPr>
          <p:nvPr/>
        </p:nvSpPr>
        <p:spPr bwMode="auto">
          <a:xfrm>
            <a:off x="609125" y="4562824"/>
            <a:ext cx="4012948" cy="584775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MS PGothic" pitchFamily="34" charset="-128"/>
                <a:cs typeface="+mn-cs"/>
              </a:rPr>
              <a:t>allow 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MS PGothic" pitchFamily="34" charset="-128"/>
                <a:cs typeface="+mn-cs"/>
              </a:rPr>
              <a:t>the user to direct </a:t>
            </a:r>
            <a:r>
              <a:rPr kumimoji="0" lang="en-US" altLang="en-US" sz="16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MS PGothic" pitchFamily="34" charset="-128"/>
                <a:cs typeface="+mn-cs"/>
              </a:rPr>
              <a:t>1+ objects, either by keyboard or mouse or both</a:t>
            </a:r>
            <a:endParaRPr kumimoji="0" lang="en-US" altLang="en-US" sz="16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mbria" panose="02040503050406030204" pitchFamily="18" charset="0"/>
              <a:ea typeface="MS PGothic" pitchFamily="34" charset="-128"/>
              <a:cs typeface="+mn-cs"/>
            </a:endParaRPr>
          </a:p>
        </p:txBody>
      </p:sp>
      <p:sp>
        <p:nvSpPr>
          <p:cNvPr id="20492" name="Text Box 24"/>
          <p:cNvSpPr txBox="1">
            <a:spLocks noChangeArrowheads="1"/>
          </p:cNvSpPr>
          <p:nvPr/>
        </p:nvSpPr>
        <p:spPr bwMode="auto">
          <a:xfrm>
            <a:off x="609126" y="5307079"/>
            <a:ext cx="4012948" cy="338554"/>
          </a:xfrm>
          <a:prstGeom prst="rect">
            <a:avLst/>
          </a:prstGeom>
          <a:noFill/>
          <a:ln w="9525">
            <a:solidFill>
              <a:schemeClr val="bg1">
                <a:lumMod val="85000"/>
              </a:schemeClr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MS PGothic" pitchFamily="34" charset="-128"/>
                <a:cs typeface="+mn-cs"/>
              </a:rPr>
              <a:t>needs 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MS PGothic" pitchFamily="34" charset="-128"/>
                <a:cs typeface="+mn-cs"/>
              </a:rPr>
              <a:t>a game goal + be winnable!</a:t>
            </a:r>
          </a:p>
        </p:txBody>
      </p:sp>
      <p:sp>
        <p:nvSpPr>
          <p:cNvPr id="20493" name="Text Box 24"/>
          <p:cNvSpPr txBox="1">
            <a:spLocks noChangeArrowheads="1"/>
          </p:cNvSpPr>
          <p:nvPr/>
        </p:nvSpPr>
        <p:spPr bwMode="auto">
          <a:xfrm>
            <a:off x="4478922" y="2930605"/>
            <a:ext cx="4512678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100" b="0" i="0" u="none" strike="noStrike" kern="1200" cap="none" spc="0" normalizeH="0" baseline="0" noProof="0" dirty="0">
                <a:ln>
                  <a:noFill/>
                </a:ln>
                <a:solidFill>
                  <a:srgbClr val="000AF9"/>
                </a:solidFill>
                <a:effectLst/>
                <a:uLnTx/>
                <a:uFillTx/>
                <a:latin typeface="Calibri" pitchFamily="34" charset="0"/>
                <a:ea typeface="MS PGothic" pitchFamily="34" charset="-128"/>
                <a:cs typeface="+mn-cs"/>
              </a:rPr>
              <a:t> </a:t>
            </a:r>
            <a:r>
              <a:rPr kumimoji="0" lang="en-US" altLang="en-US" sz="2100" b="0" i="1" u="none" strike="noStrike" kern="1200" cap="none" spc="0" normalizeH="0" baseline="0" noProof="0" dirty="0" smtClean="0">
                <a:ln>
                  <a:noFill/>
                </a:ln>
                <a:solidFill>
                  <a:srgbClr val="000AF9"/>
                </a:solidFill>
                <a:effectLst/>
                <a:uLnTx/>
                <a:uFillTx/>
                <a:latin typeface="Calibri" pitchFamily="34" charset="0"/>
                <a:ea typeface="MS PGothic" pitchFamily="34" charset="-128"/>
                <a:cs typeface="+mn-cs"/>
              </a:rPr>
              <a:t>… it's not </a:t>
            </a:r>
            <a:r>
              <a:rPr kumimoji="0" lang="en-US" altLang="en-US" sz="2100" b="0" i="1" u="none" strike="noStrike" kern="1200" cap="none" spc="0" normalizeH="0" baseline="0" noProof="0" dirty="0">
                <a:ln>
                  <a:noFill/>
                </a:ln>
                <a:solidFill>
                  <a:srgbClr val="000AF9"/>
                </a:solidFill>
                <a:effectLst/>
                <a:uLnTx/>
                <a:uFillTx/>
                <a:latin typeface="Calibri" pitchFamily="34" charset="0"/>
                <a:ea typeface="MS PGothic" pitchFamily="34" charset="-128"/>
                <a:cs typeface="+mn-cs"/>
              </a:rPr>
              <a:t>really very constrained at </a:t>
            </a:r>
            <a:r>
              <a:rPr kumimoji="0" lang="en-US" altLang="en-US" sz="2100" b="0" i="1" u="none" strike="noStrike" kern="1200" cap="none" spc="0" normalizeH="0" baseline="0" noProof="0" dirty="0" smtClean="0">
                <a:ln>
                  <a:noFill/>
                </a:ln>
                <a:solidFill>
                  <a:srgbClr val="000AF9"/>
                </a:solidFill>
                <a:effectLst/>
                <a:uLnTx/>
                <a:uFillTx/>
                <a:latin typeface="Calibri" pitchFamily="34" charset="0"/>
                <a:ea typeface="MS PGothic" pitchFamily="34" charset="-128"/>
                <a:cs typeface="+mn-cs"/>
              </a:rPr>
              <a:t>all!</a:t>
            </a:r>
            <a:endParaRPr kumimoji="0" lang="en-US" altLang="en-US" sz="2100" b="0" i="1" u="none" strike="noStrike" kern="1200" cap="none" spc="0" normalizeH="0" baseline="0" noProof="0" dirty="0">
              <a:ln>
                <a:noFill/>
              </a:ln>
              <a:solidFill>
                <a:srgbClr val="000AF9"/>
              </a:solidFill>
              <a:effectLst/>
              <a:uLnTx/>
              <a:uFillTx/>
              <a:latin typeface="Calibri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8" name="Text Box 24"/>
          <p:cNvSpPr txBox="1">
            <a:spLocks noChangeArrowheads="1"/>
          </p:cNvSpPr>
          <p:nvPr/>
        </p:nvSpPr>
        <p:spPr bwMode="auto">
          <a:xfrm>
            <a:off x="609125" y="5805113"/>
            <a:ext cx="4012948" cy="830997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MS PGothic" pitchFamily="34" charset="-128"/>
                <a:cs typeface="+mn-cs"/>
              </a:rPr>
              <a:t>must detect </a:t>
            </a:r>
            <a:r>
              <a:rPr kumimoji="0" lang="en-US" altLang="en-US" sz="1600" b="1" i="0" u="sng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MS PGothic" pitchFamily="34" charset="-128"/>
                <a:cs typeface="+mn-cs"/>
              </a:rPr>
              <a:t>some</a:t>
            </a:r>
            <a:r>
              <a:rPr kumimoji="0" lang="en-US" altLang="en-US" sz="16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MS PGothic" pitchFamily="34" charset="-128"/>
                <a:cs typeface="+mn-cs"/>
              </a:rPr>
              <a:t> "linear" and some "spherical" collisions and implement their results on the motion of the objects</a:t>
            </a:r>
            <a:endParaRPr kumimoji="0" lang="en-US" altLang="en-US" sz="16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mbria" panose="02040503050406030204" pitchFamily="18" charset="0"/>
              <a:ea typeface="MS PGothic" pitchFamily="34" charset="-128"/>
              <a:cs typeface="+mn-cs"/>
            </a:endParaRPr>
          </a:p>
        </p:txBody>
      </p:sp>
      <p:pic>
        <p:nvPicPr>
          <p:cNvPr id="20484" name="Picture 21" descr="alien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73849" y="1335740"/>
            <a:ext cx="701206" cy="95954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9" name="Picture 28"/>
          <p:cNvPicPr>
            <a:picLocks noChangeAspect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2198" r="20232"/>
          <a:stretch/>
        </p:blipFill>
        <p:spPr>
          <a:xfrm>
            <a:off x="5577984" y="3498930"/>
            <a:ext cx="2604752" cy="2987128"/>
          </a:xfrm>
          <a:prstGeom prst="rect">
            <a:avLst/>
          </a:prstGeom>
        </p:spPr>
      </p:pic>
      <p:pic>
        <p:nvPicPr>
          <p:cNvPr id="30" name="Picture 29"/>
          <p:cNvPicPr>
            <a:picLocks noChangeAspect="1"/>
          </p:cNvPicPr>
          <p:nvPr/>
        </p:nvPicPr>
        <p:blipFill rotWithShape="1"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502" t="18626" r="37209" b="37027"/>
          <a:stretch/>
        </p:blipFill>
        <p:spPr>
          <a:xfrm>
            <a:off x="5124098" y="1143000"/>
            <a:ext cx="3389729" cy="1642916"/>
          </a:xfrm>
          <a:prstGeom prst="rect">
            <a:avLst/>
          </a:prstGeom>
        </p:spPr>
      </p:pic>
      <p:sp>
        <p:nvSpPr>
          <p:cNvPr id="31" name="TextBox 30"/>
          <p:cNvSpPr txBox="1"/>
          <p:nvPr/>
        </p:nvSpPr>
        <p:spPr>
          <a:xfrm>
            <a:off x="240957" y="4863065"/>
            <a:ext cx="5655010" cy="738664"/>
          </a:xfrm>
          <a:prstGeom prst="rect">
            <a:avLst/>
          </a:prstGeom>
          <a:solidFill>
            <a:srgbClr val="CC0099"/>
          </a:solidFill>
          <a:ln>
            <a:solidFill>
              <a:schemeClr val="bg1"/>
            </a:solidFill>
          </a:ln>
        </p:spPr>
        <p:txBody>
          <a:bodyPr wrap="none" rtlCol="0">
            <a:spAutoFit/>
          </a:bodyPr>
          <a:lstStyle/>
          <a:p>
            <a:r>
              <a:rPr lang="en-US" sz="4200" dirty="0" smtClean="0">
                <a:solidFill>
                  <a:schemeClr val="bg1">
                    <a:lumMod val="9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Good luck with hw#11 </a:t>
            </a:r>
            <a:r>
              <a:rPr lang="en-US" sz="4200" b="1" dirty="0" smtClean="0">
                <a:solidFill>
                  <a:schemeClr val="bg1">
                    <a:lumMod val="9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!</a:t>
            </a:r>
            <a:endParaRPr lang="en-US" sz="4200" b="1" dirty="0">
              <a:solidFill>
                <a:schemeClr val="bg1">
                  <a:lumMod val="95000"/>
                </a:schemeClr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32" name="TextBox 31"/>
          <p:cNvSpPr txBox="1"/>
          <p:nvPr/>
        </p:nvSpPr>
        <p:spPr>
          <a:xfrm>
            <a:off x="228600" y="5738336"/>
            <a:ext cx="6301725" cy="738664"/>
          </a:xfrm>
          <a:prstGeom prst="rect">
            <a:avLst/>
          </a:prstGeom>
          <a:solidFill>
            <a:srgbClr val="CC0099"/>
          </a:solidFill>
          <a:ln>
            <a:solidFill>
              <a:schemeClr val="bg1"/>
            </a:solidFill>
          </a:ln>
        </p:spPr>
        <p:txBody>
          <a:bodyPr wrap="none" rtlCol="0">
            <a:spAutoFit/>
          </a:bodyPr>
          <a:lstStyle/>
          <a:p>
            <a:r>
              <a:rPr lang="en-US" sz="4200" dirty="0" smtClean="0">
                <a:solidFill>
                  <a:schemeClr val="bg1">
                    <a:lumMod val="9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My office hours ~ </a:t>
            </a:r>
            <a:r>
              <a:rPr lang="en-US" sz="4200" i="1" u="sng" dirty="0" smtClean="0">
                <a:solidFill>
                  <a:schemeClr val="bg1">
                    <a:lumMod val="9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Sunda</a:t>
            </a:r>
            <a:r>
              <a:rPr lang="en-US" sz="4200" dirty="0" smtClean="0">
                <a:solidFill>
                  <a:schemeClr val="bg1">
                    <a:lumMod val="9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y...</a:t>
            </a:r>
            <a:endParaRPr lang="en-US" sz="4200" dirty="0">
              <a:solidFill>
                <a:schemeClr val="bg1">
                  <a:lumMod val="95000"/>
                </a:schemeClr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2" name="TextBox 1"/>
          <p:cNvSpPr txBox="1"/>
          <p:nvPr/>
        </p:nvSpPr>
        <p:spPr>
          <a:xfrm rot="21244809">
            <a:off x="1340176" y="2247242"/>
            <a:ext cx="7031521" cy="2308324"/>
          </a:xfrm>
          <a:prstGeom prst="rect">
            <a:avLst/>
          </a:prstGeom>
          <a:solidFill>
            <a:srgbClr val="CC0099"/>
          </a:solidFill>
          <a:ln w="57150">
            <a:solidFill>
              <a:schemeClr val="bg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en-US" sz="7200" b="1" i="1" u="sng" dirty="0">
                <a:solidFill>
                  <a:schemeClr val="bg1">
                    <a:lumMod val="9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W</a:t>
            </a:r>
            <a:r>
              <a:rPr lang="en-US" sz="7200" b="1" i="1" u="sng" dirty="0" smtClean="0">
                <a:solidFill>
                  <a:schemeClr val="bg1">
                    <a:lumMod val="9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e</a:t>
            </a:r>
            <a:r>
              <a:rPr lang="en-US" sz="7200" dirty="0" smtClean="0">
                <a:solidFill>
                  <a:schemeClr val="bg1">
                    <a:lumMod val="9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get to invent the games... !</a:t>
            </a:r>
            <a:endParaRPr lang="en-US" sz="7200" dirty="0">
              <a:solidFill>
                <a:schemeClr val="bg1">
                  <a:lumMod val="95000"/>
                </a:schemeClr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5382557" y="1498937"/>
            <a:ext cx="3396314" cy="461665"/>
          </a:xfrm>
          <a:prstGeom prst="rect">
            <a:avLst/>
          </a:prstGeom>
          <a:solidFill>
            <a:srgbClr val="CC0099"/>
          </a:solidFill>
          <a:ln>
            <a:solidFill>
              <a:schemeClr val="bg1"/>
            </a:solidFill>
          </a:ln>
        </p:spPr>
        <p:txBody>
          <a:bodyPr wrap="none" rtlCol="0">
            <a:spAutoFit/>
          </a:bodyPr>
          <a:lstStyle/>
          <a:p>
            <a:r>
              <a:rPr lang="en-US" dirty="0" smtClean="0">
                <a:solidFill>
                  <a:schemeClr val="bg1">
                    <a:lumMod val="9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Important to remember:</a:t>
            </a:r>
            <a:endParaRPr lang="en-US" b="1" dirty="0">
              <a:solidFill>
                <a:schemeClr val="bg1">
                  <a:lumMod val="95000"/>
                </a:schemeClr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96010663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794" name="Text Box 5"/>
          <p:cNvSpPr txBox="1">
            <a:spLocks noChangeArrowheads="1"/>
          </p:cNvSpPr>
          <p:nvPr/>
        </p:nvSpPr>
        <p:spPr bwMode="auto">
          <a:xfrm>
            <a:off x="288925" y="184652"/>
            <a:ext cx="4740276" cy="731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MS PGothic" pitchFamily="34" charset="-128"/>
                <a:cs typeface="+mn-cs"/>
              </a:rPr>
              <a:t>The </a:t>
            </a:r>
            <a:r>
              <a:rPr kumimoji="0" lang="en-US" altLang="en-US" sz="42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MS PGothic" pitchFamily="34" charset="-128"/>
                <a:cs typeface="+mn-cs"/>
              </a:rPr>
              <a:t>vPool</a:t>
            </a:r>
            <a:r>
              <a:rPr kumimoji="0" lang="en-US" altLang="en-US" sz="4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MS PGothic" pitchFamily="34" charset="-128"/>
                <a:cs typeface="+mn-cs"/>
              </a:rPr>
              <a:t> project</a:t>
            </a:r>
          </a:p>
        </p:txBody>
      </p:sp>
      <p:sp>
        <p:nvSpPr>
          <p:cNvPr id="33796" name="Text Box 12"/>
          <p:cNvSpPr txBox="1">
            <a:spLocks noChangeArrowheads="1"/>
          </p:cNvSpPr>
          <p:nvPr/>
        </p:nvSpPr>
        <p:spPr bwMode="auto">
          <a:xfrm>
            <a:off x="653777" y="2981742"/>
            <a:ext cx="7811590" cy="212365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9pPr>
          </a:lstStyle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400" b="1" i="1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MS PGothic" pitchFamily="34" charset="-128"/>
                <a:cs typeface="+mn-cs"/>
              </a:rPr>
              <a:t>Linear collisions </a:t>
            </a:r>
            <a:r>
              <a:rPr kumimoji="0" lang="en-US" alt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MS PGothic" pitchFamily="34" charset="-128"/>
                <a:cs typeface="+mn-cs"/>
              </a:rPr>
              <a:t>should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MS PGothic" pitchFamily="34" charset="-128"/>
                <a:cs typeface="+mn-cs"/>
              </a:rPr>
              <a:t>be </a:t>
            </a:r>
            <a:r>
              <a:rPr kumimoji="0" lang="en-US" alt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MS PGothic" pitchFamily="34" charset="-128"/>
                <a:cs typeface="+mn-cs"/>
              </a:rPr>
              <a:t>somewhere </a:t>
            </a:r>
            <a:r>
              <a:rPr kumimoji="0" lang="en-US" alt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MS PGothic" pitchFamily="34" charset="-128"/>
                <a:cs typeface="+mn-cs"/>
              </a:rPr>
              <a:t>("walls")</a:t>
            </a:r>
            <a:endParaRPr kumimoji="0" lang="en-US" altLang="en-US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mbria" panose="02040503050406030204" pitchFamily="18" charset="0"/>
              <a:ea typeface="MS PGothic" pitchFamily="34" charset="-128"/>
              <a:cs typeface="+mn-cs"/>
            </a:endParaRP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400" b="1" i="1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MS PGothic" pitchFamily="34" charset="-128"/>
                <a:cs typeface="+mn-cs"/>
              </a:rPr>
              <a:t>Spherical collisions </a:t>
            </a:r>
            <a:r>
              <a:rPr kumimoji="0" lang="en-US" alt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MS PGothic" pitchFamily="34" charset="-128"/>
                <a:cs typeface="+mn-cs"/>
              </a:rPr>
              <a:t>should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MS PGothic" pitchFamily="34" charset="-128"/>
                <a:cs typeface="+mn-cs"/>
              </a:rPr>
              <a:t>be </a:t>
            </a:r>
            <a:r>
              <a:rPr kumimoji="0" lang="en-US" alt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MS PGothic" pitchFamily="34" charset="-128"/>
                <a:cs typeface="+mn-cs"/>
              </a:rPr>
              <a:t>somewhere </a:t>
            </a:r>
            <a:r>
              <a:rPr kumimoji="0" lang="en-US" alt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MS PGothic" pitchFamily="34" charset="-128"/>
                <a:cs typeface="+mn-cs"/>
              </a:rPr>
              <a:t>("points") </a:t>
            </a:r>
            <a:endParaRPr kumimoji="0" lang="en-US" altLang="en-US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mbria" panose="02040503050406030204" pitchFamily="18" charset="0"/>
              <a:ea typeface="MS PGothic" pitchFamily="34" charset="-128"/>
              <a:cs typeface="+mn-cs"/>
            </a:endParaRP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MS PGothic" pitchFamily="34" charset="-128"/>
                <a:cs typeface="+mn-cs"/>
              </a:rPr>
              <a:t>You need "pockets"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MS PGothic" pitchFamily="34" charset="-128"/>
                <a:cs typeface="+mn-cs"/>
              </a:rPr>
              <a:t>– </a:t>
            </a:r>
            <a:r>
              <a:rPr kumimoji="0" lang="en-US" alt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MS PGothic" pitchFamily="34" charset="-128"/>
                <a:cs typeface="+mn-cs"/>
              </a:rPr>
              <a:t>or some other game </a:t>
            </a:r>
            <a:r>
              <a:rPr kumimoji="0" lang="en-US" altLang="en-US" sz="2400" b="0" i="1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MS PGothic" pitchFamily="34" charset="-128"/>
                <a:cs typeface="+mn-cs"/>
              </a:rPr>
              <a:t>objective</a:t>
            </a: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MS PGothic" pitchFamily="34" charset="-128"/>
                <a:cs typeface="+mn-cs"/>
              </a:rPr>
              <a:t>You need </a:t>
            </a:r>
            <a:r>
              <a:rPr kumimoji="0" lang="en-US" altLang="en-US" sz="2400" b="1" i="0" u="sng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MS PGothic" pitchFamily="34" charset="-128"/>
                <a:cs typeface="+mn-cs"/>
              </a:rPr>
              <a:t>user control</a:t>
            </a:r>
            <a:r>
              <a:rPr kumimoji="0" lang="en-US" alt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MS PGothic" pitchFamily="34" charset="-128"/>
                <a:cs typeface="+mn-cs"/>
              </a:rPr>
              <a:t> of at least one object </a:t>
            </a:r>
            <a:r>
              <a:rPr kumimoji="0" lang="en-US" alt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MS PGothic" pitchFamily="34" charset="-128"/>
                <a:cs typeface="+mn-cs"/>
              </a:rPr>
              <a:t>(mouse/</a:t>
            </a:r>
            <a:r>
              <a:rPr kumimoji="0" lang="en-US" altLang="en-US" sz="1800" b="0" i="0" u="none" strike="noStrike" kern="1200" cap="none" spc="0" normalizeH="0" baseline="0" noProof="0" dirty="0" err="1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MS PGothic" pitchFamily="34" charset="-128"/>
                <a:cs typeface="+mn-cs"/>
              </a:rPr>
              <a:t>kbd</a:t>
            </a:r>
            <a:r>
              <a:rPr kumimoji="0" lang="en-US" alt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MS PGothic" pitchFamily="34" charset="-128"/>
                <a:cs typeface="+mn-cs"/>
              </a:rPr>
              <a:t>)</a:t>
            </a:r>
            <a:endParaRPr kumimoji="0" lang="en-US" altLang="en-US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mbria" panose="02040503050406030204" pitchFamily="18" charset="0"/>
              <a:ea typeface="MS PGothic" pitchFamily="34" charset="-128"/>
              <a:cs typeface="+mn-cs"/>
            </a:endParaRPr>
          </a:p>
        </p:txBody>
      </p:sp>
      <p:grpSp>
        <p:nvGrpSpPr>
          <p:cNvPr id="33799" name="Group 20"/>
          <p:cNvGrpSpPr>
            <a:grpSpLocks/>
          </p:cNvGrpSpPr>
          <p:nvPr/>
        </p:nvGrpSpPr>
        <p:grpSpPr bwMode="auto">
          <a:xfrm>
            <a:off x="8397875" y="1370062"/>
            <a:ext cx="517525" cy="568325"/>
            <a:chOff x="2928" y="1051"/>
            <a:chExt cx="840" cy="957"/>
          </a:xfrm>
        </p:grpSpPr>
        <p:sp>
          <p:nvSpPr>
            <p:cNvPr id="33802" name="Freeform 21"/>
            <p:cNvSpPr>
              <a:spLocks/>
            </p:cNvSpPr>
            <p:nvPr/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52 w 1048"/>
                <a:gd name="T1" fmla="*/ 21 h 250"/>
                <a:gd name="T2" fmla="*/ 90 w 1048"/>
                <a:gd name="T3" fmla="*/ 83 h 250"/>
                <a:gd name="T4" fmla="*/ 94 w 1048"/>
                <a:gd name="T5" fmla="*/ 111 h 250"/>
                <a:gd name="T6" fmla="*/ 98 w 1048"/>
                <a:gd name="T7" fmla="*/ 129 h 250"/>
                <a:gd name="T8" fmla="*/ 103 w 1048"/>
                <a:gd name="T9" fmla="*/ 170 h 250"/>
                <a:gd name="T10" fmla="*/ 73 w 1048"/>
                <a:gd name="T11" fmla="*/ 239 h 250"/>
                <a:gd name="T12" fmla="*/ 8 w 1048"/>
                <a:gd name="T13" fmla="*/ 219 h 250"/>
                <a:gd name="T14" fmla="*/ 0 w 1048"/>
                <a:gd name="T15" fmla="*/ 198 h 250"/>
                <a:gd name="T16" fmla="*/ 2 w 1048"/>
                <a:gd name="T17" fmla="*/ 164 h 250"/>
                <a:gd name="T18" fmla="*/ 9 w 1048"/>
                <a:gd name="T19" fmla="*/ 125 h 250"/>
                <a:gd name="T20" fmla="*/ 20 w 1048"/>
                <a:gd name="T21" fmla="*/ 76 h 250"/>
                <a:gd name="T22" fmla="*/ 28 w 1048"/>
                <a:gd name="T23" fmla="*/ 55 h 250"/>
                <a:gd name="T24" fmla="*/ 32 w 1048"/>
                <a:gd name="T25" fmla="*/ 28 h 250"/>
                <a:gd name="T26" fmla="*/ 37 w 1048"/>
                <a:gd name="T27" fmla="*/ 14 h 250"/>
                <a:gd name="T28" fmla="*/ 49 w 1048"/>
                <a:gd name="T29" fmla="*/ 28 h 250"/>
                <a:gd name="T30" fmla="*/ 52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MS PGothic" pitchFamily="34" charset="-128"/>
                <a:cs typeface="+mn-cs"/>
              </a:endParaRPr>
            </a:p>
          </p:txBody>
        </p:sp>
        <p:sp>
          <p:nvSpPr>
            <p:cNvPr id="33803" name="Oval 22"/>
            <p:cNvSpPr>
              <a:spLocks noChangeArrowheads="1"/>
            </p:cNvSpPr>
            <p:nvPr/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MS PGothic" pitchFamily="34" charset="-128"/>
                <a:cs typeface="+mn-cs"/>
              </a:endParaRPr>
            </a:p>
          </p:txBody>
        </p:sp>
        <p:sp>
          <p:nvSpPr>
            <p:cNvPr id="33804" name="Oval 23"/>
            <p:cNvSpPr>
              <a:spLocks noChangeArrowheads="1"/>
            </p:cNvSpPr>
            <p:nvPr/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MS PGothic" pitchFamily="34" charset="-128"/>
                <a:cs typeface="+mn-cs"/>
              </a:endParaRPr>
            </a:p>
          </p:txBody>
        </p:sp>
        <p:sp>
          <p:nvSpPr>
            <p:cNvPr id="33805" name="Oval 24"/>
            <p:cNvSpPr>
              <a:spLocks noChangeArrowheads="1"/>
            </p:cNvSpPr>
            <p:nvPr/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MS PGothic" pitchFamily="34" charset="-128"/>
                <a:cs typeface="+mn-cs"/>
              </a:endParaRPr>
            </a:p>
          </p:txBody>
        </p:sp>
        <p:sp>
          <p:nvSpPr>
            <p:cNvPr id="33806" name="Oval 25"/>
            <p:cNvSpPr>
              <a:spLocks noChangeArrowheads="1"/>
            </p:cNvSpPr>
            <p:nvPr/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MS PGothic" pitchFamily="34" charset="-128"/>
                <a:cs typeface="+mn-cs"/>
              </a:endParaRPr>
            </a:p>
          </p:txBody>
        </p:sp>
        <p:sp>
          <p:nvSpPr>
            <p:cNvPr id="33807" name="Oval 26"/>
            <p:cNvSpPr>
              <a:spLocks noChangeArrowheads="1"/>
            </p:cNvSpPr>
            <p:nvPr/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MS PGothic" pitchFamily="34" charset="-128"/>
                <a:cs typeface="+mn-cs"/>
              </a:endParaRPr>
            </a:p>
          </p:txBody>
        </p:sp>
        <p:sp>
          <p:nvSpPr>
            <p:cNvPr id="33808" name="Oval 27"/>
            <p:cNvSpPr>
              <a:spLocks noChangeArrowheads="1"/>
            </p:cNvSpPr>
            <p:nvPr/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MS PGothic" pitchFamily="34" charset="-128"/>
                <a:cs typeface="+mn-cs"/>
              </a:endParaRPr>
            </a:p>
          </p:txBody>
        </p:sp>
        <p:sp>
          <p:nvSpPr>
            <p:cNvPr id="33809" name="Oval 28"/>
            <p:cNvSpPr>
              <a:spLocks noChangeArrowheads="1"/>
            </p:cNvSpPr>
            <p:nvPr/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MS PGothic" pitchFamily="34" charset="-128"/>
                <a:cs typeface="+mn-cs"/>
              </a:endParaRPr>
            </a:p>
          </p:txBody>
        </p:sp>
        <p:sp>
          <p:nvSpPr>
            <p:cNvPr id="33810" name="AutoShape 29"/>
            <p:cNvSpPr>
              <a:spLocks noChangeArrowheads="1"/>
            </p:cNvSpPr>
            <p:nvPr/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MS PGothic" pitchFamily="34" charset="-128"/>
                <a:cs typeface="+mn-cs"/>
              </a:endParaRPr>
            </a:p>
          </p:txBody>
        </p:sp>
        <p:sp>
          <p:nvSpPr>
            <p:cNvPr id="33811" name="Freeform 30"/>
            <p:cNvSpPr>
              <a:spLocks/>
            </p:cNvSpPr>
            <p:nvPr/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MS PGothic" pitchFamily="34" charset="-128"/>
                <a:cs typeface="+mn-cs"/>
              </a:endParaRPr>
            </a:p>
          </p:txBody>
        </p:sp>
        <p:sp>
          <p:nvSpPr>
            <p:cNvPr id="33812" name="Freeform 31"/>
            <p:cNvSpPr>
              <a:spLocks/>
            </p:cNvSpPr>
            <p:nvPr/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MS PGothic" pitchFamily="34" charset="-128"/>
                <a:cs typeface="+mn-cs"/>
              </a:endParaRPr>
            </a:p>
          </p:txBody>
        </p:sp>
        <p:sp>
          <p:nvSpPr>
            <p:cNvPr id="33813" name="Freeform 32"/>
            <p:cNvSpPr>
              <a:spLocks/>
            </p:cNvSpPr>
            <p:nvPr/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MS PGothic" pitchFamily="34" charset="-128"/>
                <a:cs typeface="+mn-cs"/>
              </a:endParaRPr>
            </a:p>
          </p:txBody>
        </p:sp>
        <p:sp>
          <p:nvSpPr>
            <p:cNvPr id="33814" name="Freeform 33"/>
            <p:cNvSpPr>
              <a:spLocks/>
            </p:cNvSpPr>
            <p:nvPr/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MS PGothic" pitchFamily="34" charset="-128"/>
                <a:cs typeface="+mn-cs"/>
              </a:endParaRPr>
            </a:p>
          </p:txBody>
        </p:sp>
      </p:grpSp>
      <p:sp>
        <p:nvSpPr>
          <p:cNvPr id="33800" name="Rectangle 25"/>
          <p:cNvSpPr>
            <a:spLocks noChangeArrowheads="1"/>
          </p:cNvSpPr>
          <p:nvPr/>
        </p:nvSpPr>
        <p:spPr bwMode="auto">
          <a:xfrm>
            <a:off x="5555653" y="181238"/>
            <a:ext cx="3124201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MS PGothic" pitchFamily="34" charset="-128"/>
                <a:cs typeface="+mn-cs"/>
              </a:rPr>
              <a:t>VPython</a:t>
            </a: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MS PGothic" pitchFamily="34" charset="-128"/>
                <a:cs typeface="+mn-cs"/>
              </a:rPr>
              <a:t> was designed to make 3d physics simulations simpler to </a:t>
            </a:r>
            <a:r>
              <a:rPr kumimoji="0" lang="en-US" altLang="en-US" sz="1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MS PGothic" pitchFamily="34" charset="-128"/>
                <a:cs typeface="+mn-cs"/>
              </a:rPr>
              <a:t>program – as a result, the library is physics-free!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33801" name="Text Box 16"/>
          <p:cNvSpPr txBox="1">
            <a:spLocks noChangeArrowheads="1"/>
          </p:cNvSpPr>
          <p:nvPr/>
        </p:nvSpPr>
        <p:spPr bwMode="auto">
          <a:xfrm>
            <a:off x="402137" y="1290249"/>
            <a:ext cx="4474663" cy="707886"/>
          </a:xfrm>
          <a:prstGeom prst="rect">
            <a:avLst/>
          </a:prstGeom>
          <a:solidFill>
            <a:srgbClr val="FAE9D6"/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MS PGothic" pitchFamily="34" charset="-128"/>
                <a:cs typeface="+mn-cs"/>
              </a:rPr>
              <a:t>To now,  </a:t>
            </a:r>
            <a:r>
              <a:rPr kumimoji="0" lang="en-US" altLang="en-US" sz="2000" b="0" i="0" u="none" strike="noStrike" kern="1200" cap="none" spc="0" normalizeH="0" baseline="0" noProof="0" dirty="0" err="1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MS PGothic" pitchFamily="34" charset="-128"/>
                <a:cs typeface="+mn-cs"/>
              </a:rPr>
              <a:t>VPython</a:t>
            </a:r>
            <a:r>
              <a:rPr kumimoji="0" lang="en-US" altLang="en-US" sz="20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MS PGothic" pitchFamily="34" charset="-128"/>
                <a:cs typeface="+mn-cs"/>
              </a:rPr>
              <a:t> 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MS PGothic" pitchFamily="34" charset="-128"/>
                <a:cs typeface="+mn-cs"/>
              </a:rPr>
              <a:t>has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CC3300"/>
                </a:solidFill>
                <a:effectLst/>
                <a:uLnTx/>
                <a:uFillTx/>
                <a:latin typeface="Cambria" panose="02040503050406030204" pitchFamily="18" charset="0"/>
                <a:ea typeface="MS PGothic" pitchFamily="34" charset="-128"/>
                <a:cs typeface="+mn-cs"/>
              </a:rPr>
              <a:t> </a:t>
            </a:r>
            <a:r>
              <a:rPr kumimoji="0" lang="en-US" altLang="en-US" sz="2000" b="1" i="1" u="none" strike="noStrike" kern="1200" cap="none" spc="0" normalizeH="0" baseline="0" noProof="0" dirty="0">
                <a:ln>
                  <a:noFill/>
                </a:ln>
                <a:solidFill>
                  <a:srgbClr val="000AF9"/>
                </a:solidFill>
                <a:effectLst/>
                <a:uLnTx/>
                <a:uFillTx/>
                <a:latin typeface="Cambria" panose="02040503050406030204" pitchFamily="18" charset="0"/>
                <a:ea typeface="MS PGothic" pitchFamily="34" charset="-128"/>
                <a:cs typeface="+mn-cs"/>
              </a:rPr>
              <a:t>eventually</a:t>
            </a:r>
            <a:r>
              <a:rPr kumimoji="0" lang="en-US" altLang="en-US" sz="2000" b="0" i="1" u="none" strike="noStrike" kern="1200" cap="none" spc="0" normalizeH="0" baseline="0" noProof="0" dirty="0">
                <a:ln>
                  <a:noFill/>
                </a:ln>
                <a:solidFill>
                  <a:srgbClr val="CC3300"/>
                </a:solidFill>
                <a:effectLst/>
                <a:uLnTx/>
                <a:uFillTx/>
                <a:latin typeface="Cambria" panose="02040503050406030204" pitchFamily="18" charset="0"/>
                <a:ea typeface="MS PGothic" pitchFamily="34" charset="-128"/>
                <a:cs typeface="+mn-cs"/>
              </a:rPr>
              <a:t> </a:t>
            </a:r>
            <a:r>
              <a:rPr kumimoji="0" lang="en-US" altLang="en-US" sz="20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MS PGothic" pitchFamily="34" charset="-128"/>
                <a:cs typeface="+mn-cs"/>
              </a:rPr>
              <a:t>worked 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MS PGothic" pitchFamily="34" charset="-128"/>
                <a:cs typeface="+mn-cs"/>
              </a:rPr>
              <a:t>for </a:t>
            </a:r>
            <a:r>
              <a:rPr kumimoji="0" lang="en-US" altLang="en-US" sz="20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MS PGothic" pitchFamily="34" charset="-128"/>
                <a:cs typeface="+mn-cs"/>
              </a:rPr>
              <a:t>everyone. </a:t>
            </a:r>
            <a:r>
              <a:rPr kumimoji="0" lang="en-US" altLang="en-US" sz="2000" b="0" i="1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MS PGothic" pitchFamily="34" charset="-128"/>
                <a:cs typeface="+mn-cs"/>
              </a:rPr>
              <a:t>See us for help!</a:t>
            </a:r>
            <a:endParaRPr kumimoji="0" lang="en-US" altLang="en-US" sz="2000" b="0" i="1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mbria" panose="02040503050406030204" pitchFamily="18" charset="0"/>
              <a:ea typeface="MS PGothic" pitchFamily="34" charset="-128"/>
              <a:cs typeface="+mn-cs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6019801" y="1047802"/>
            <a:ext cx="3048000" cy="3231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5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9900"/>
                </a:solidFill>
                <a:effectLst/>
                <a:uLnTx/>
                <a:uFillTx/>
                <a:latin typeface="Cambria" panose="02040503050406030204" pitchFamily="18" charset="0"/>
                <a:ea typeface="MS PGothic" pitchFamily="34" charset="-128"/>
                <a:cs typeface="+mn-cs"/>
              </a:rPr>
              <a:t> </a:t>
            </a:r>
            <a:r>
              <a:rPr kumimoji="0" lang="en-US" sz="15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9900"/>
                </a:solidFill>
                <a:effectLst/>
                <a:uLnTx/>
                <a:uFillTx/>
                <a:latin typeface="Cambria" panose="02040503050406030204" pitchFamily="18" charset="0"/>
                <a:ea typeface="MS PGothic" pitchFamily="34" charset="-128"/>
                <a:cs typeface="+mn-cs"/>
                <a:sym typeface="Symbol"/>
              </a:rPr>
              <a:t></a:t>
            </a:r>
            <a:r>
              <a:rPr kumimoji="0" lang="en-US" sz="15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9900"/>
                </a:solidFill>
                <a:effectLst/>
                <a:uLnTx/>
                <a:uFillTx/>
                <a:latin typeface="Cambria" panose="02040503050406030204" pitchFamily="18" charset="0"/>
                <a:ea typeface="MS PGothic" pitchFamily="34" charset="-128"/>
                <a:cs typeface="+mn-cs"/>
              </a:rPr>
              <a:t> </a:t>
            </a:r>
            <a:r>
              <a:rPr kumimoji="0" lang="en-US" sz="1500" b="0" i="0" u="none" strike="noStrike" kern="1200" cap="none" spc="0" normalizeH="0" baseline="0" noProof="0" dirty="0" err="1" smtClean="0">
                <a:ln>
                  <a:noFill/>
                </a:ln>
                <a:solidFill>
                  <a:srgbClr val="009900"/>
                </a:solidFill>
                <a:effectLst/>
                <a:uLnTx/>
                <a:uFillTx/>
                <a:latin typeface="Cambria" panose="02040503050406030204" pitchFamily="18" charset="0"/>
                <a:ea typeface="MS PGothic" pitchFamily="34" charset="-128"/>
                <a:cs typeface="+mn-cs"/>
              </a:rPr>
              <a:t>Phunky</a:t>
            </a:r>
            <a:r>
              <a:rPr kumimoji="0" lang="en-US" sz="15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9900"/>
                </a:solidFill>
                <a:effectLst/>
                <a:uLnTx/>
                <a:uFillTx/>
                <a:latin typeface="Cambria" panose="02040503050406030204" pitchFamily="18" charset="0"/>
                <a:ea typeface="MS PGothic" pitchFamily="34" charset="-128"/>
                <a:cs typeface="+mn-cs"/>
              </a:rPr>
              <a:t> Physics is welcome!</a:t>
            </a:r>
            <a:endParaRPr kumimoji="0" lang="en-US" sz="1500" b="0" i="0" u="none" strike="noStrike" kern="1200" cap="none" spc="0" normalizeH="0" baseline="0" noProof="0" dirty="0">
              <a:ln>
                <a:noFill/>
              </a:ln>
              <a:solidFill>
                <a:srgbClr val="009900"/>
              </a:solidFill>
              <a:effectLst/>
              <a:uLnTx/>
              <a:uFillTx/>
              <a:latin typeface="Cambria" panose="02040503050406030204" pitchFamily="18" charset="0"/>
              <a:ea typeface="MS PGothic" pitchFamily="34" charset="-128"/>
              <a:cs typeface="+mn-cs"/>
            </a:endParaRPr>
          </a:p>
        </p:txBody>
      </p:sp>
      <p:sp>
        <p:nvSpPr>
          <p:cNvPr id="2" name="Right Arrow 1"/>
          <p:cNvSpPr/>
          <p:nvPr/>
        </p:nvSpPr>
        <p:spPr>
          <a:xfrm>
            <a:off x="7962337" y="3415936"/>
            <a:ext cx="990600" cy="685800"/>
          </a:xfrm>
          <a:prstGeom prst="rightArrow">
            <a:avLst/>
          </a:prstGeom>
          <a:solidFill>
            <a:srgbClr val="FFEFD7"/>
          </a:solidFill>
          <a:ln>
            <a:solidFill>
              <a:srgbClr val="CC3300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74219792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/>
        </p:nvSpPr>
        <p:spPr bwMode="auto">
          <a:xfrm>
            <a:off x="6208296" y="1769395"/>
            <a:ext cx="1752600" cy="300037"/>
          </a:xfrm>
          <a:prstGeom prst="rect">
            <a:avLst/>
          </a:prstGeom>
          <a:solidFill>
            <a:srgbClr val="CCECFF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pitchFamily="1" charset="-128"/>
              <a:cs typeface="+mn-cs"/>
            </a:endParaRPr>
          </a:p>
        </p:txBody>
      </p:sp>
      <p:sp>
        <p:nvSpPr>
          <p:cNvPr id="56323" name="Text Box 56"/>
          <p:cNvSpPr txBox="1">
            <a:spLocks noChangeArrowheads="1"/>
          </p:cNvSpPr>
          <p:nvPr/>
        </p:nvSpPr>
        <p:spPr bwMode="auto">
          <a:xfrm>
            <a:off x="4676775" y="1254125"/>
            <a:ext cx="3857624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itchFamily="18" charset="0"/>
                <a:ea typeface="ＭＳ Ｐゴシック" pitchFamily="34" charset="-128"/>
                <a:cs typeface="+mn-cs"/>
              </a:rPr>
              <a:t>Zeroth </a:t>
            </a:r>
            <a:r>
              <a:rPr kumimoji="0" lang="en-US" alt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itchFamily="18" charset="0"/>
                <a:ea typeface="ＭＳ Ｐゴシック" pitchFamily="34" charset="-128"/>
                <a:cs typeface="+mn-cs"/>
              </a:rPr>
              <a:t>approximation:</a:t>
            </a:r>
          </a:p>
        </p:txBody>
      </p:sp>
      <p:sp>
        <p:nvSpPr>
          <p:cNvPr id="56324" name="Oval 1"/>
          <p:cNvSpPr>
            <a:spLocks noChangeArrowheads="1"/>
          </p:cNvSpPr>
          <p:nvPr/>
        </p:nvSpPr>
        <p:spPr bwMode="auto">
          <a:xfrm>
            <a:off x="1071563" y="2611438"/>
            <a:ext cx="1166812" cy="1166812"/>
          </a:xfrm>
          <a:prstGeom prst="ellipse">
            <a:avLst/>
          </a:prstGeom>
          <a:solidFill>
            <a:srgbClr val="CCECFF"/>
          </a:solidFill>
          <a:ln w="9525" algn="ctr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ＭＳ Ｐゴシック" pitchFamily="34" charset="-128"/>
              <a:cs typeface="+mn-cs"/>
            </a:endParaRPr>
          </a:p>
        </p:txBody>
      </p:sp>
      <p:sp>
        <p:nvSpPr>
          <p:cNvPr id="56325" name="Oval 12"/>
          <p:cNvSpPr>
            <a:spLocks noChangeArrowheads="1"/>
          </p:cNvSpPr>
          <p:nvPr/>
        </p:nvSpPr>
        <p:spPr bwMode="auto">
          <a:xfrm>
            <a:off x="1889125" y="1757363"/>
            <a:ext cx="1166813" cy="1166812"/>
          </a:xfrm>
          <a:prstGeom prst="ellipse">
            <a:avLst/>
          </a:prstGeom>
          <a:solidFill>
            <a:srgbClr val="FFCCCC"/>
          </a:solidFill>
          <a:ln w="9525" algn="ctr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ＭＳ Ｐゴシック" pitchFamily="34" charset="-128"/>
              <a:cs typeface="+mn-cs"/>
            </a:endParaRPr>
          </a:p>
        </p:txBody>
      </p:sp>
      <p:cxnSp>
        <p:nvCxnSpPr>
          <p:cNvPr id="56326" name="Straight Arrow Connector 13"/>
          <p:cNvCxnSpPr>
            <a:cxnSpLocks noChangeShapeType="1"/>
          </p:cNvCxnSpPr>
          <p:nvPr/>
        </p:nvCxnSpPr>
        <p:spPr bwMode="auto">
          <a:xfrm flipV="1">
            <a:off x="1644650" y="3213100"/>
            <a:ext cx="0" cy="1363663"/>
          </a:xfrm>
          <a:prstGeom prst="straightConnector1">
            <a:avLst/>
          </a:prstGeom>
          <a:noFill/>
          <a:ln w="38100" algn="ctr">
            <a:solidFill>
              <a:srgbClr val="120DFB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56327" name="Text Box 56"/>
          <p:cNvSpPr txBox="1">
            <a:spLocks noChangeArrowheads="1"/>
          </p:cNvSpPr>
          <p:nvPr/>
        </p:nvSpPr>
        <p:spPr bwMode="auto">
          <a:xfrm>
            <a:off x="5362575" y="1735138"/>
            <a:ext cx="2790825" cy="78483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itchFamily="18" charset="0"/>
                <a:ea typeface="ＭＳ Ｐゴシック" pitchFamily="34" charset="-128"/>
                <a:cs typeface="+mn-cs"/>
              </a:rPr>
              <a:t>Stop </a:t>
            </a:r>
            <a:r>
              <a:rPr kumimoji="0" lang="en-US" altLang="en-US" sz="1800" b="1" i="0" u="none" strike="noStrike" kern="1200" cap="none" spc="0" normalizeH="0" baseline="0" noProof="0" dirty="0" smtClean="0">
                <a:ln>
                  <a:noFill/>
                </a:ln>
                <a:solidFill>
                  <a:srgbClr val="120DFB"/>
                </a:solidFill>
                <a:effectLst/>
                <a:uLnTx/>
                <a:uFillTx/>
                <a:latin typeface="Cambria" pitchFamily="18" charset="0"/>
                <a:ea typeface="ＭＳ Ｐゴシック" pitchFamily="34" charset="-128"/>
                <a:cs typeface="+mn-cs"/>
              </a:rPr>
              <a:t>q</a:t>
            </a:r>
            <a:r>
              <a:rPr kumimoji="0" lang="en-US" alt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itchFamily="18" charset="0"/>
                <a:ea typeface="ＭＳ Ｐゴシック" pitchFamily="34" charset="-128"/>
                <a:cs typeface="+mn-cs"/>
              </a:rPr>
              <a:t>. </a:t>
            </a: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itchFamily="18" charset="0"/>
                <a:ea typeface="ＭＳ Ｐゴシック" pitchFamily="34" charset="-128"/>
                <a:cs typeface="+mn-cs"/>
              </a:rPr>
              <a:t> </a:t>
            </a:r>
            <a:r>
              <a:rPr kumimoji="0" lang="en-US" altLang="en-US" sz="1800" b="0" i="1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itchFamily="18" charset="0"/>
                <a:ea typeface="ＭＳ Ｐゴシック" pitchFamily="34" charset="-128"/>
                <a:cs typeface="+mn-cs"/>
              </a:rPr>
              <a:t>Undo any overlap.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itchFamily="18" charset="0"/>
                <a:ea typeface="ＭＳ Ｐゴシック" pitchFamily="34" charset="-128"/>
                <a:cs typeface="+mn-cs"/>
              </a:rPr>
              <a:t>Make </a:t>
            </a:r>
            <a:r>
              <a:rPr kumimoji="0" lang="en-US" altLang="en-US" sz="1800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mbria" pitchFamily="18" charset="0"/>
                <a:ea typeface="ＭＳ Ｐゴシック" pitchFamily="34" charset="-128"/>
                <a:cs typeface="+mn-cs"/>
              </a:rPr>
              <a:t>r</a:t>
            </a:r>
            <a:r>
              <a:rPr kumimoji="0" lang="en-US" altLang="en-US" sz="1800" b="0" i="0" u="none" strike="noStrike" kern="1200" cap="none" spc="0" normalizeH="0" baseline="0" noProof="0" dirty="0" err="1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itchFamily="18" charset="0"/>
                <a:ea typeface="ＭＳ Ｐゴシック" pitchFamily="34" charset="-128"/>
                <a:cs typeface="+mn-cs"/>
              </a:rPr>
              <a:t>.vel</a:t>
            </a:r>
            <a:r>
              <a:rPr kumimoji="0" lang="en-US" alt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itchFamily="18" charset="0"/>
                <a:ea typeface="ＭＳ Ｐゴシック" pitchFamily="34" charset="-128"/>
                <a:cs typeface="+mn-cs"/>
              </a:rPr>
              <a:t> = </a:t>
            </a:r>
            <a:r>
              <a:rPr kumimoji="0" lang="en-US" altLang="en-US" sz="1800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120DFB"/>
                </a:solidFill>
                <a:effectLst/>
                <a:uLnTx/>
                <a:uFillTx/>
                <a:latin typeface="Cambria" pitchFamily="18" charset="0"/>
                <a:ea typeface="ＭＳ Ｐゴシック" pitchFamily="34" charset="-128"/>
                <a:cs typeface="+mn-cs"/>
              </a:rPr>
              <a:t>q</a:t>
            </a:r>
            <a:r>
              <a:rPr kumimoji="0" lang="en-US" altLang="en-US" sz="1800" b="0" i="0" u="none" strike="noStrike" kern="1200" cap="none" spc="0" normalizeH="0" baseline="0" noProof="0" dirty="0" err="1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itchFamily="18" charset="0"/>
                <a:ea typeface="ＭＳ Ｐゴシック" pitchFamily="34" charset="-128"/>
                <a:cs typeface="+mn-cs"/>
              </a:rPr>
              <a:t>.vel</a:t>
            </a:r>
            <a:r>
              <a:rPr kumimoji="0" lang="en-US" alt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itchFamily="18" charset="0"/>
                <a:ea typeface="ＭＳ Ｐゴシック" pitchFamily="34" charset="-128"/>
                <a:cs typeface="+mn-cs"/>
              </a:rPr>
              <a:t>.</a:t>
            </a:r>
          </a:p>
        </p:txBody>
      </p:sp>
      <p:sp>
        <p:nvSpPr>
          <p:cNvPr id="56328" name="Rectangle 17"/>
          <p:cNvSpPr>
            <a:spLocks noChangeArrowheads="1"/>
          </p:cNvSpPr>
          <p:nvPr/>
        </p:nvSpPr>
        <p:spPr bwMode="auto">
          <a:xfrm>
            <a:off x="887413" y="3414713"/>
            <a:ext cx="366712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1" i="0" u="none" strike="noStrike" kern="1200" cap="none" spc="0" normalizeH="0" baseline="0" noProof="0" smtClean="0">
                <a:ln>
                  <a:noFill/>
                </a:ln>
                <a:solidFill>
                  <a:srgbClr val="120DFB"/>
                </a:solidFill>
                <a:effectLst/>
                <a:uLnTx/>
                <a:uFillTx/>
                <a:latin typeface="Cambria" pitchFamily="18" charset="0"/>
                <a:ea typeface="ＭＳ Ｐゴシック" pitchFamily="34" charset="-128"/>
                <a:cs typeface="+mn-cs"/>
              </a:rPr>
              <a:t>q</a:t>
            </a:r>
            <a:endParaRPr kumimoji="0" lang="en-US" altLang="en-US" sz="2400" b="0" i="0" u="none" strike="noStrike" kern="1200" cap="none" spc="0" normalizeH="0" baseline="0" noProof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ＭＳ Ｐゴシック" pitchFamily="34" charset="-128"/>
              <a:cs typeface="+mn-cs"/>
            </a:endParaRPr>
          </a:p>
        </p:txBody>
      </p:sp>
      <p:sp>
        <p:nvSpPr>
          <p:cNvPr id="56329" name="Rectangle 19"/>
          <p:cNvSpPr>
            <a:spLocks noChangeArrowheads="1"/>
          </p:cNvSpPr>
          <p:nvPr/>
        </p:nvSpPr>
        <p:spPr bwMode="auto">
          <a:xfrm>
            <a:off x="2921000" y="2474913"/>
            <a:ext cx="32702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1" i="0" u="none" strike="noStrike" kern="1200" cap="none" spc="0" normalizeH="0" baseline="0" noProof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mbria" pitchFamily="18" charset="0"/>
                <a:ea typeface="ＭＳ Ｐゴシック" pitchFamily="34" charset="-128"/>
                <a:cs typeface="+mn-cs"/>
              </a:rPr>
              <a:t>r</a:t>
            </a:r>
            <a:endParaRPr kumimoji="0" lang="en-US" altLang="en-US" sz="2400" b="0" i="0" u="none" strike="noStrike" kern="1200" cap="none" spc="0" normalizeH="0" baseline="0" noProof="0" smtClean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Arial" pitchFamily="34" charset="0"/>
              <a:ea typeface="ＭＳ Ｐゴシック" pitchFamily="34" charset="-128"/>
              <a:cs typeface="+mn-cs"/>
            </a:endParaRPr>
          </a:p>
        </p:txBody>
      </p:sp>
      <p:sp>
        <p:nvSpPr>
          <p:cNvPr id="56332" name="Rectangle 22"/>
          <p:cNvSpPr>
            <a:spLocks noChangeArrowheads="1"/>
          </p:cNvSpPr>
          <p:nvPr/>
        </p:nvSpPr>
        <p:spPr bwMode="auto">
          <a:xfrm>
            <a:off x="1654175" y="4114800"/>
            <a:ext cx="85248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1" i="0" u="none" strike="noStrike" kern="1200" cap="none" spc="0" normalizeH="0" baseline="0" noProof="0" smtClean="0">
                <a:ln>
                  <a:noFill/>
                </a:ln>
                <a:solidFill>
                  <a:srgbClr val="120DFB"/>
                </a:solidFill>
                <a:effectLst/>
                <a:uLnTx/>
                <a:uFillTx/>
                <a:latin typeface="Cambria" pitchFamily="18" charset="0"/>
                <a:ea typeface="ＭＳ Ｐゴシック" pitchFamily="34" charset="-128"/>
                <a:cs typeface="+mn-cs"/>
              </a:rPr>
              <a:t>q.vel</a:t>
            </a:r>
            <a:endParaRPr kumimoji="0" lang="en-US" altLang="en-US" sz="2400" b="0" i="0" u="none" strike="noStrike" kern="1200" cap="none" spc="0" normalizeH="0" baseline="0" noProof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ＭＳ Ｐゴシック" pitchFamily="34" charset="-128"/>
              <a:cs typeface="+mn-cs"/>
            </a:endParaRPr>
          </a:p>
        </p:txBody>
      </p:sp>
      <p:sp>
        <p:nvSpPr>
          <p:cNvPr id="20" name="Text Box 29"/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381000" y="152400"/>
            <a:ext cx="7315200" cy="738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itchFamily="18" charset="0"/>
                <a:ea typeface="ＭＳ Ｐゴシック" pitchFamily="34" charset="-128"/>
                <a:cs typeface="+mn-cs"/>
              </a:rPr>
              <a:t>Spherical collisions</a:t>
            </a:r>
          </a:p>
        </p:txBody>
      </p:sp>
      <p:grpSp>
        <p:nvGrpSpPr>
          <p:cNvPr id="19" name="Group 20"/>
          <p:cNvGrpSpPr>
            <a:grpSpLocks/>
          </p:cNvGrpSpPr>
          <p:nvPr/>
        </p:nvGrpSpPr>
        <p:grpSpPr bwMode="auto">
          <a:xfrm>
            <a:off x="228600" y="6135213"/>
            <a:ext cx="517525" cy="568325"/>
            <a:chOff x="2928" y="1051"/>
            <a:chExt cx="840" cy="957"/>
          </a:xfrm>
        </p:grpSpPr>
        <p:sp>
          <p:nvSpPr>
            <p:cNvPr id="21" name="Freeform 21"/>
            <p:cNvSpPr>
              <a:spLocks/>
            </p:cNvSpPr>
            <p:nvPr/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52 w 1048"/>
                <a:gd name="T1" fmla="*/ 21 h 250"/>
                <a:gd name="T2" fmla="*/ 90 w 1048"/>
                <a:gd name="T3" fmla="*/ 83 h 250"/>
                <a:gd name="T4" fmla="*/ 94 w 1048"/>
                <a:gd name="T5" fmla="*/ 111 h 250"/>
                <a:gd name="T6" fmla="*/ 98 w 1048"/>
                <a:gd name="T7" fmla="*/ 129 h 250"/>
                <a:gd name="T8" fmla="*/ 103 w 1048"/>
                <a:gd name="T9" fmla="*/ 170 h 250"/>
                <a:gd name="T10" fmla="*/ 73 w 1048"/>
                <a:gd name="T11" fmla="*/ 239 h 250"/>
                <a:gd name="T12" fmla="*/ 8 w 1048"/>
                <a:gd name="T13" fmla="*/ 219 h 250"/>
                <a:gd name="T14" fmla="*/ 0 w 1048"/>
                <a:gd name="T15" fmla="*/ 198 h 250"/>
                <a:gd name="T16" fmla="*/ 2 w 1048"/>
                <a:gd name="T17" fmla="*/ 164 h 250"/>
                <a:gd name="T18" fmla="*/ 9 w 1048"/>
                <a:gd name="T19" fmla="*/ 125 h 250"/>
                <a:gd name="T20" fmla="*/ 20 w 1048"/>
                <a:gd name="T21" fmla="*/ 76 h 250"/>
                <a:gd name="T22" fmla="*/ 28 w 1048"/>
                <a:gd name="T23" fmla="*/ 55 h 250"/>
                <a:gd name="T24" fmla="*/ 32 w 1048"/>
                <a:gd name="T25" fmla="*/ 28 h 250"/>
                <a:gd name="T26" fmla="*/ 37 w 1048"/>
                <a:gd name="T27" fmla="*/ 14 h 250"/>
                <a:gd name="T28" fmla="*/ 49 w 1048"/>
                <a:gd name="T29" fmla="*/ 28 h 250"/>
                <a:gd name="T30" fmla="*/ 52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MS PGothic" pitchFamily="34" charset="-128"/>
                <a:cs typeface="+mn-cs"/>
              </a:endParaRPr>
            </a:p>
          </p:txBody>
        </p:sp>
        <p:sp>
          <p:nvSpPr>
            <p:cNvPr id="22" name="Oval 22"/>
            <p:cNvSpPr>
              <a:spLocks noChangeArrowheads="1"/>
            </p:cNvSpPr>
            <p:nvPr/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MS PGothic" pitchFamily="34" charset="-128"/>
                <a:cs typeface="+mn-cs"/>
              </a:endParaRPr>
            </a:p>
          </p:txBody>
        </p:sp>
        <p:sp>
          <p:nvSpPr>
            <p:cNvPr id="23" name="Oval 23"/>
            <p:cNvSpPr>
              <a:spLocks noChangeArrowheads="1"/>
            </p:cNvSpPr>
            <p:nvPr/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MS PGothic" pitchFamily="34" charset="-128"/>
                <a:cs typeface="+mn-cs"/>
              </a:endParaRPr>
            </a:p>
          </p:txBody>
        </p:sp>
        <p:sp>
          <p:nvSpPr>
            <p:cNvPr id="24" name="Oval 24"/>
            <p:cNvSpPr>
              <a:spLocks noChangeArrowheads="1"/>
            </p:cNvSpPr>
            <p:nvPr/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MS PGothic" pitchFamily="34" charset="-128"/>
                <a:cs typeface="+mn-cs"/>
              </a:endParaRPr>
            </a:p>
          </p:txBody>
        </p:sp>
        <p:sp>
          <p:nvSpPr>
            <p:cNvPr id="25" name="Oval 25"/>
            <p:cNvSpPr>
              <a:spLocks noChangeArrowheads="1"/>
            </p:cNvSpPr>
            <p:nvPr/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MS PGothic" pitchFamily="34" charset="-128"/>
                <a:cs typeface="+mn-cs"/>
              </a:endParaRPr>
            </a:p>
          </p:txBody>
        </p:sp>
        <p:sp>
          <p:nvSpPr>
            <p:cNvPr id="26" name="Oval 26"/>
            <p:cNvSpPr>
              <a:spLocks noChangeArrowheads="1"/>
            </p:cNvSpPr>
            <p:nvPr/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MS PGothic" pitchFamily="34" charset="-128"/>
                <a:cs typeface="+mn-cs"/>
              </a:endParaRPr>
            </a:p>
          </p:txBody>
        </p:sp>
        <p:sp>
          <p:nvSpPr>
            <p:cNvPr id="27" name="Oval 27"/>
            <p:cNvSpPr>
              <a:spLocks noChangeArrowheads="1"/>
            </p:cNvSpPr>
            <p:nvPr/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MS PGothic" pitchFamily="34" charset="-128"/>
                <a:cs typeface="+mn-cs"/>
              </a:endParaRPr>
            </a:p>
          </p:txBody>
        </p:sp>
        <p:sp>
          <p:nvSpPr>
            <p:cNvPr id="28" name="Oval 28"/>
            <p:cNvSpPr>
              <a:spLocks noChangeArrowheads="1"/>
            </p:cNvSpPr>
            <p:nvPr/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MS PGothic" pitchFamily="34" charset="-128"/>
                <a:cs typeface="+mn-cs"/>
              </a:endParaRPr>
            </a:p>
          </p:txBody>
        </p:sp>
        <p:sp>
          <p:nvSpPr>
            <p:cNvPr id="29" name="AutoShape 29"/>
            <p:cNvSpPr>
              <a:spLocks noChangeArrowheads="1"/>
            </p:cNvSpPr>
            <p:nvPr/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MS PGothic" pitchFamily="34" charset="-128"/>
                <a:cs typeface="+mn-cs"/>
              </a:endParaRPr>
            </a:p>
          </p:txBody>
        </p:sp>
        <p:sp>
          <p:nvSpPr>
            <p:cNvPr id="30" name="Freeform 30"/>
            <p:cNvSpPr>
              <a:spLocks/>
            </p:cNvSpPr>
            <p:nvPr/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MS PGothic" pitchFamily="34" charset="-128"/>
                <a:cs typeface="+mn-cs"/>
              </a:endParaRPr>
            </a:p>
          </p:txBody>
        </p:sp>
        <p:sp>
          <p:nvSpPr>
            <p:cNvPr id="31" name="Freeform 31"/>
            <p:cNvSpPr>
              <a:spLocks/>
            </p:cNvSpPr>
            <p:nvPr/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MS PGothic" pitchFamily="34" charset="-128"/>
                <a:cs typeface="+mn-cs"/>
              </a:endParaRPr>
            </a:p>
          </p:txBody>
        </p:sp>
        <p:sp>
          <p:nvSpPr>
            <p:cNvPr id="32" name="Freeform 32"/>
            <p:cNvSpPr>
              <a:spLocks/>
            </p:cNvSpPr>
            <p:nvPr/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MS PGothic" pitchFamily="34" charset="-128"/>
                <a:cs typeface="+mn-cs"/>
              </a:endParaRPr>
            </a:p>
          </p:txBody>
        </p:sp>
        <p:sp>
          <p:nvSpPr>
            <p:cNvPr id="33" name="Freeform 33"/>
            <p:cNvSpPr>
              <a:spLocks/>
            </p:cNvSpPr>
            <p:nvPr/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MS PGothic" pitchFamily="34" charset="-128"/>
                <a:cs typeface="+mn-cs"/>
              </a:endParaRPr>
            </a:p>
          </p:txBody>
        </p:sp>
      </p:grpSp>
      <p:sp>
        <p:nvSpPr>
          <p:cNvPr id="34" name="TextBox 33"/>
          <p:cNvSpPr txBox="1"/>
          <p:nvPr/>
        </p:nvSpPr>
        <p:spPr>
          <a:xfrm>
            <a:off x="755196" y="6107170"/>
            <a:ext cx="3048000" cy="3231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5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9900"/>
                </a:solidFill>
                <a:effectLst/>
                <a:uLnTx/>
                <a:uFillTx/>
                <a:latin typeface="Cambria" panose="02040503050406030204" pitchFamily="18" charset="0"/>
                <a:ea typeface="MS PGothic" pitchFamily="34" charset="-128"/>
                <a:cs typeface="+mn-cs"/>
              </a:rPr>
              <a:t>Reality is just three eyes away!</a:t>
            </a:r>
            <a:endParaRPr kumimoji="0" lang="en-US" sz="1500" b="0" i="0" u="none" strike="noStrike" kern="1200" cap="none" spc="0" normalizeH="0" baseline="0" noProof="0" dirty="0">
              <a:ln>
                <a:noFill/>
              </a:ln>
              <a:solidFill>
                <a:srgbClr val="009900"/>
              </a:solidFill>
              <a:effectLst/>
              <a:uLnTx/>
              <a:uFillTx/>
              <a:latin typeface="Cambria" panose="02040503050406030204" pitchFamily="18" charset="0"/>
              <a:ea typeface="MS PGothic" pitchFamily="34" charset="-128"/>
              <a:cs typeface="+mn-cs"/>
            </a:endParaRPr>
          </a:p>
        </p:txBody>
      </p:sp>
      <p:cxnSp>
        <p:nvCxnSpPr>
          <p:cNvPr id="35" name="Straight Arrow Connector 13"/>
          <p:cNvCxnSpPr>
            <a:cxnSpLocks noChangeShapeType="1"/>
          </p:cNvCxnSpPr>
          <p:nvPr/>
        </p:nvCxnSpPr>
        <p:spPr bwMode="auto">
          <a:xfrm flipV="1">
            <a:off x="2480537" y="955177"/>
            <a:ext cx="0" cy="1363663"/>
          </a:xfrm>
          <a:prstGeom prst="straightConnector1">
            <a:avLst/>
          </a:prstGeom>
          <a:noFill/>
          <a:ln w="38100" algn="ctr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36" name="Rectangle 19"/>
          <p:cNvSpPr>
            <a:spLocks noChangeArrowheads="1"/>
          </p:cNvSpPr>
          <p:nvPr/>
        </p:nvSpPr>
        <p:spPr bwMode="auto">
          <a:xfrm>
            <a:off x="2514600" y="990600"/>
            <a:ext cx="782265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mbria" pitchFamily="18" charset="0"/>
                <a:ea typeface="ＭＳ Ｐゴシック" pitchFamily="34" charset="-128"/>
                <a:cs typeface="+mn-cs"/>
              </a:rPr>
              <a:t>r.vel</a:t>
            </a:r>
            <a:endParaRPr kumimoji="0" lang="en-US" altLang="en-US" sz="2400" b="0" i="0" u="none" strike="noStrike" kern="1200" cap="none" spc="0" normalizeH="0" baseline="0" noProof="0" dirty="0" smtClean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Arial" pitchFamily="34" charset="0"/>
              <a:ea typeface="ＭＳ Ｐゴシック" pitchFamily="34" charset="-128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38715661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323" name="Text Box 56"/>
          <p:cNvSpPr txBox="1">
            <a:spLocks noChangeArrowheads="1"/>
          </p:cNvSpPr>
          <p:nvPr/>
        </p:nvSpPr>
        <p:spPr bwMode="auto">
          <a:xfrm>
            <a:off x="4676775" y="1254125"/>
            <a:ext cx="3857624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itchFamily="18" charset="0"/>
                <a:ea typeface="ＭＳ Ｐゴシック" pitchFamily="34" charset="-128"/>
                <a:cs typeface="+mn-cs"/>
              </a:rPr>
              <a:t>Zeroth </a:t>
            </a:r>
            <a:r>
              <a:rPr kumimoji="0" lang="en-US" alt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itchFamily="18" charset="0"/>
                <a:ea typeface="ＭＳ Ｐゴシック" pitchFamily="34" charset="-128"/>
                <a:cs typeface="+mn-cs"/>
              </a:rPr>
              <a:t>approximation:</a:t>
            </a:r>
          </a:p>
        </p:txBody>
      </p:sp>
      <p:sp>
        <p:nvSpPr>
          <p:cNvPr id="56324" name="Oval 1"/>
          <p:cNvSpPr>
            <a:spLocks noChangeArrowheads="1"/>
          </p:cNvSpPr>
          <p:nvPr/>
        </p:nvSpPr>
        <p:spPr bwMode="auto">
          <a:xfrm>
            <a:off x="1071563" y="2611438"/>
            <a:ext cx="1166812" cy="1166812"/>
          </a:xfrm>
          <a:prstGeom prst="ellipse">
            <a:avLst/>
          </a:prstGeom>
          <a:solidFill>
            <a:srgbClr val="CCECFF"/>
          </a:solidFill>
          <a:ln w="9525" algn="ctr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ＭＳ Ｐゴシック" pitchFamily="34" charset="-128"/>
              <a:cs typeface="+mn-cs"/>
            </a:endParaRPr>
          </a:p>
        </p:txBody>
      </p:sp>
      <p:sp>
        <p:nvSpPr>
          <p:cNvPr id="56325" name="Oval 12"/>
          <p:cNvSpPr>
            <a:spLocks noChangeArrowheads="1"/>
          </p:cNvSpPr>
          <p:nvPr/>
        </p:nvSpPr>
        <p:spPr bwMode="auto">
          <a:xfrm>
            <a:off x="1889125" y="1757363"/>
            <a:ext cx="1166813" cy="1166812"/>
          </a:xfrm>
          <a:prstGeom prst="ellipse">
            <a:avLst/>
          </a:prstGeom>
          <a:solidFill>
            <a:srgbClr val="FFCCCC"/>
          </a:solidFill>
          <a:ln w="9525" algn="ctr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ＭＳ Ｐゴシック" pitchFamily="34" charset="-128"/>
              <a:cs typeface="+mn-cs"/>
            </a:endParaRPr>
          </a:p>
        </p:txBody>
      </p:sp>
      <p:sp>
        <p:nvSpPr>
          <p:cNvPr id="56327" name="Text Box 56"/>
          <p:cNvSpPr txBox="1">
            <a:spLocks noChangeArrowheads="1"/>
          </p:cNvSpPr>
          <p:nvPr/>
        </p:nvSpPr>
        <p:spPr bwMode="auto">
          <a:xfrm>
            <a:off x="5362575" y="1735138"/>
            <a:ext cx="2790825" cy="78483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itchFamily="18" charset="0"/>
                <a:ea typeface="ＭＳ Ｐゴシック" pitchFamily="34" charset="-128"/>
                <a:cs typeface="+mn-cs"/>
              </a:rPr>
              <a:t>Stop </a:t>
            </a:r>
            <a:r>
              <a:rPr kumimoji="0" lang="en-US" altLang="en-US" sz="1800" b="1" i="0" u="none" strike="noStrike" kern="1200" cap="none" spc="0" normalizeH="0" baseline="0" noProof="0" dirty="0" smtClean="0">
                <a:ln>
                  <a:noFill/>
                </a:ln>
                <a:solidFill>
                  <a:srgbClr val="120DFB"/>
                </a:solidFill>
                <a:effectLst/>
                <a:uLnTx/>
                <a:uFillTx/>
                <a:latin typeface="Cambria" pitchFamily="18" charset="0"/>
                <a:ea typeface="ＭＳ Ｐゴシック" pitchFamily="34" charset="-128"/>
                <a:cs typeface="+mn-cs"/>
              </a:rPr>
              <a:t>q</a:t>
            </a:r>
            <a:r>
              <a:rPr kumimoji="0" lang="en-US" alt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itchFamily="18" charset="0"/>
                <a:ea typeface="ＭＳ Ｐゴシック" pitchFamily="34" charset="-128"/>
                <a:cs typeface="+mn-cs"/>
              </a:rPr>
              <a:t>. </a:t>
            </a: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itchFamily="18" charset="0"/>
                <a:ea typeface="ＭＳ Ｐゴシック" pitchFamily="34" charset="-128"/>
                <a:cs typeface="+mn-cs"/>
              </a:rPr>
              <a:t> </a:t>
            </a:r>
            <a:r>
              <a:rPr kumimoji="0" lang="en-US" altLang="en-US" sz="1800" b="0" i="1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itchFamily="18" charset="0"/>
                <a:ea typeface="ＭＳ Ｐゴシック" pitchFamily="34" charset="-128"/>
                <a:cs typeface="+mn-cs"/>
              </a:rPr>
              <a:t>Undo any overlap.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itchFamily="18" charset="0"/>
                <a:ea typeface="ＭＳ Ｐゴシック" pitchFamily="34" charset="-128"/>
                <a:cs typeface="+mn-cs"/>
              </a:rPr>
              <a:t>Make </a:t>
            </a:r>
            <a:r>
              <a:rPr kumimoji="0" lang="en-US" altLang="en-US" sz="1800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mbria" pitchFamily="18" charset="0"/>
                <a:ea typeface="ＭＳ Ｐゴシック" pitchFamily="34" charset="-128"/>
                <a:cs typeface="+mn-cs"/>
              </a:rPr>
              <a:t>r</a:t>
            </a:r>
            <a:r>
              <a:rPr kumimoji="0" lang="en-US" altLang="en-US" sz="1800" b="0" i="0" u="none" strike="noStrike" kern="1200" cap="none" spc="0" normalizeH="0" baseline="0" noProof="0" dirty="0" err="1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itchFamily="18" charset="0"/>
                <a:ea typeface="ＭＳ Ｐゴシック" pitchFamily="34" charset="-128"/>
                <a:cs typeface="+mn-cs"/>
              </a:rPr>
              <a:t>.vel</a:t>
            </a:r>
            <a:r>
              <a:rPr kumimoji="0" lang="en-US" alt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itchFamily="18" charset="0"/>
                <a:ea typeface="ＭＳ Ｐゴシック" pitchFamily="34" charset="-128"/>
                <a:cs typeface="+mn-cs"/>
              </a:rPr>
              <a:t> = </a:t>
            </a:r>
            <a:r>
              <a:rPr kumimoji="0" lang="en-US" altLang="en-US" sz="1800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120DFB"/>
                </a:solidFill>
                <a:effectLst/>
                <a:uLnTx/>
                <a:uFillTx/>
                <a:latin typeface="Cambria" pitchFamily="18" charset="0"/>
                <a:ea typeface="ＭＳ Ｐゴシック" pitchFamily="34" charset="-128"/>
                <a:cs typeface="+mn-cs"/>
              </a:rPr>
              <a:t>q</a:t>
            </a:r>
            <a:r>
              <a:rPr kumimoji="0" lang="en-US" altLang="en-US" sz="1800" b="0" i="0" u="none" strike="noStrike" kern="1200" cap="none" spc="0" normalizeH="0" baseline="0" noProof="0" dirty="0" err="1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itchFamily="18" charset="0"/>
                <a:ea typeface="ＭＳ Ｐゴシック" pitchFamily="34" charset="-128"/>
                <a:cs typeface="+mn-cs"/>
              </a:rPr>
              <a:t>.vel</a:t>
            </a:r>
            <a:r>
              <a:rPr kumimoji="0" lang="en-US" alt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itchFamily="18" charset="0"/>
                <a:ea typeface="ＭＳ Ｐゴシック" pitchFamily="34" charset="-128"/>
                <a:cs typeface="+mn-cs"/>
              </a:rPr>
              <a:t>.</a:t>
            </a:r>
          </a:p>
        </p:txBody>
      </p:sp>
      <p:sp>
        <p:nvSpPr>
          <p:cNvPr id="56328" name="Rectangle 17"/>
          <p:cNvSpPr>
            <a:spLocks noChangeArrowheads="1"/>
          </p:cNvSpPr>
          <p:nvPr/>
        </p:nvSpPr>
        <p:spPr bwMode="auto">
          <a:xfrm>
            <a:off x="887413" y="3414713"/>
            <a:ext cx="366712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1" i="0" u="none" strike="noStrike" kern="1200" cap="none" spc="0" normalizeH="0" baseline="0" noProof="0" smtClean="0">
                <a:ln>
                  <a:noFill/>
                </a:ln>
                <a:solidFill>
                  <a:srgbClr val="120DFB"/>
                </a:solidFill>
                <a:effectLst/>
                <a:uLnTx/>
                <a:uFillTx/>
                <a:latin typeface="Cambria" pitchFamily="18" charset="0"/>
                <a:ea typeface="ＭＳ Ｐゴシック" pitchFamily="34" charset="-128"/>
                <a:cs typeface="+mn-cs"/>
              </a:rPr>
              <a:t>q</a:t>
            </a:r>
            <a:endParaRPr kumimoji="0" lang="en-US" altLang="en-US" sz="2400" b="0" i="0" u="none" strike="noStrike" kern="1200" cap="none" spc="0" normalizeH="0" baseline="0" noProof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ＭＳ Ｐゴシック" pitchFamily="34" charset="-128"/>
              <a:cs typeface="+mn-cs"/>
            </a:endParaRPr>
          </a:p>
        </p:txBody>
      </p:sp>
      <p:sp>
        <p:nvSpPr>
          <p:cNvPr id="56329" name="Rectangle 19"/>
          <p:cNvSpPr>
            <a:spLocks noChangeArrowheads="1"/>
          </p:cNvSpPr>
          <p:nvPr/>
        </p:nvSpPr>
        <p:spPr bwMode="auto">
          <a:xfrm>
            <a:off x="2921000" y="2474913"/>
            <a:ext cx="32702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1" i="0" u="none" strike="noStrike" kern="1200" cap="none" spc="0" normalizeH="0" baseline="0" noProof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mbria" pitchFamily="18" charset="0"/>
                <a:ea typeface="ＭＳ Ｐゴシック" pitchFamily="34" charset="-128"/>
                <a:cs typeface="+mn-cs"/>
              </a:rPr>
              <a:t>r</a:t>
            </a:r>
            <a:endParaRPr kumimoji="0" lang="en-US" altLang="en-US" sz="2400" b="0" i="0" u="none" strike="noStrike" kern="1200" cap="none" spc="0" normalizeH="0" baseline="0" noProof="0" smtClean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Arial" pitchFamily="34" charset="0"/>
              <a:ea typeface="ＭＳ Ｐゴシック" pitchFamily="34" charset="-128"/>
              <a:cs typeface="+mn-cs"/>
            </a:endParaRPr>
          </a:p>
        </p:txBody>
      </p:sp>
      <p:sp>
        <p:nvSpPr>
          <p:cNvPr id="56330" name="Text Box 56"/>
          <p:cNvSpPr txBox="1">
            <a:spLocks noChangeArrowheads="1"/>
          </p:cNvSpPr>
          <p:nvPr/>
        </p:nvSpPr>
        <p:spPr bwMode="auto">
          <a:xfrm>
            <a:off x="4676774" y="2971800"/>
            <a:ext cx="3857625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itchFamily="18" charset="0"/>
                <a:ea typeface="ＭＳ Ｐゴシック" pitchFamily="34" charset="-128"/>
                <a:cs typeface="+mn-cs"/>
              </a:rPr>
              <a:t>First </a:t>
            </a:r>
            <a:r>
              <a:rPr kumimoji="0" lang="en-US" alt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itchFamily="18" charset="0"/>
                <a:ea typeface="ＭＳ Ｐゴシック" pitchFamily="34" charset="-128"/>
                <a:cs typeface="+mn-cs"/>
              </a:rPr>
              <a:t>approximation:</a:t>
            </a:r>
          </a:p>
        </p:txBody>
      </p:sp>
      <p:sp>
        <p:nvSpPr>
          <p:cNvPr id="56331" name="Text Box 56"/>
          <p:cNvSpPr txBox="1">
            <a:spLocks noChangeArrowheads="1"/>
          </p:cNvSpPr>
          <p:nvPr/>
        </p:nvSpPr>
        <p:spPr bwMode="auto">
          <a:xfrm>
            <a:off x="5362575" y="3476625"/>
            <a:ext cx="2790825" cy="1200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itchFamily="18" charset="0"/>
                <a:ea typeface="ＭＳ Ｐゴシック" pitchFamily="34" charset="-128"/>
                <a:cs typeface="+mn-cs"/>
              </a:rPr>
              <a:t>Stop </a:t>
            </a:r>
            <a:r>
              <a:rPr kumimoji="0" lang="en-US" altLang="en-US" sz="1800" b="1" i="0" u="none" strike="noStrike" kern="1200" cap="none" spc="0" normalizeH="0" baseline="0" noProof="0" dirty="0" smtClean="0">
                <a:ln>
                  <a:noFill/>
                </a:ln>
                <a:solidFill>
                  <a:srgbClr val="120DFB"/>
                </a:solidFill>
                <a:effectLst/>
                <a:uLnTx/>
                <a:uFillTx/>
                <a:latin typeface="Cambria" pitchFamily="18" charset="0"/>
                <a:ea typeface="ＭＳ Ｐゴシック" pitchFamily="34" charset="-128"/>
                <a:cs typeface="+mn-cs"/>
              </a:rPr>
              <a:t>q</a:t>
            </a:r>
            <a:r>
              <a:rPr kumimoji="0" lang="en-US" alt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itchFamily="18" charset="0"/>
                <a:ea typeface="ＭＳ Ｐゴシック" pitchFamily="34" charset="-128"/>
                <a:cs typeface="+mn-cs"/>
              </a:rPr>
              <a:t>.  </a:t>
            </a:r>
            <a:r>
              <a:rPr kumimoji="0" lang="en-US" altLang="en-US" sz="1800" b="0" i="1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itchFamily="18" charset="0"/>
                <a:ea typeface="ＭＳ Ｐゴシック" pitchFamily="34" charset="-128"/>
                <a:cs typeface="+mn-cs"/>
              </a:rPr>
              <a:t>Undo </a:t>
            </a:r>
            <a:r>
              <a:rPr kumimoji="0" lang="en-US" altLang="en-US" sz="18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itchFamily="18" charset="0"/>
                <a:ea typeface="ＭＳ Ｐゴシック" pitchFamily="34" charset="-128"/>
                <a:cs typeface="+mn-cs"/>
              </a:rPr>
              <a:t>any overlap.</a:t>
            </a:r>
            <a:endParaRPr kumimoji="0" lang="en-US" altLang="en-US" sz="1800" b="0" i="0" u="none" strike="noStrike" kern="1200" cap="none" spc="0" normalizeH="0" baseline="0" noProof="0" dirty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mbria" pitchFamily="18" charset="0"/>
              <a:ea typeface="ＭＳ Ｐゴシック" pitchFamily="34" charset="-128"/>
              <a:cs typeface="+mn-cs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itchFamily="18" charset="0"/>
                <a:ea typeface="ＭＳ Ｐゴシック" pitchFamily="34" charset="-128"/>
                <a:cs typeface="+mn-cs"/>
              </a:rPr>
              <a:t>Compute </a:t>
            </a:r>
            <a:r>
              <a:rPr kumimoji="0" lang="en-US" altLang="en-US" sz="18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itchFamily="18" charset="0"/>
                <a:ea typeface="ＭＳ Ｐゴシック" pitchFamily="34" charset="-128"/>
                <a:cs typeface="+mn-cs"/>
              </a:rPr>
              <a:t>d</a:t>
            </a:r>
            <a:r>
              <a:rPr kumimoji="0" lang="en-US" alt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itchFamily="18" charset="0"/>
                <a:ea typeface="ＭＳ Ｐゴシック" pitchFamily="34" charset="-128"/>
                <a:cs typeface="+mn-cs"/>
              </a:rPr>
              <a:t> = </a:t>
            </a:r>
            <a:r>
              <a:rPr kumimoji="0" lang="en-US" altLang="en-US" sz="1800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mbria" pitchFamily="18" charset="0"/>
                <a:ea typeface="ＭＳ Ｐゴシック" pitchFamily="34" charset="-128"/>
                <a:cs typeface="+mn-cs"/>
              </a:rPr>
              <a:t>r</a:t>
            </a:r>
            <a:r>
              <a:rPr kumimoji="0" lang="en-US" altLang="en-US" sz="1800" b="0" i="0" u="none" strike="noStrike" kern="1200" cap="none" spc="0" normalizeH="0" baseline="0" noProof="0" dirty="0" err="1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itchFamily="18" charset="0"/>
                <a:ea typeface="ＭＳ Ｐゴシック" pitchFamily="34" charset="-128"/>
                <a:cs typeface="+mn-cs"/>
              </a:rPr>
              <a:t>.pos</a:t>
            </a:r>
            <a:r>
              <a:rPr kumimoji="0" lang="en-US" alt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itchFamily="18" charset="0"/>
                <a:ea typeface="ＭＳ Ｐゴシック" pitchFamily="34" charset="-128"/>
                <a:cs typeface="+mn-cs"/>
              </a:rPr>
              <a:t> – </a:t>
            </a:r>
            <a:r>
              <a:rPr kumimoji="0" lang="en-US" altLang="en-US" sz="1800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120DFB"/>
                </a:solidFill>
                <a:effectLst/>
                <a:uLnTx/>
                <a:uFillTx/>
                <a:latin typeface="Cambria" pitchFamily="18" charset="0"/>
                <a:ea typeface="ＭＳ Ｐゴシック" pitchFamily="34" charset="-128"/>
                <a:cs typeface="+mn-cs"/>
              </a:rPr>
              <a:t>q</a:t>
            </a:r>
            <a:r>
              <a:rPr kumimoji="0" lang="en-US" altLang="en-US" sz="1800" b="0" i="0" u="none" strike="noStrike" kern="1200" cap="none" spc="0" normalizeH="0" baseline="0" noProof="0" dirty="0" err="1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itchFamily="18" charset="0"/>
                <a:ea typeface="ＭＳ Ｐゴシック" pitchFamily="34" charset="-128"/>
                <a:cs typeface="+mn-cs"/>
              </a:rPr>
              <a:t>.pos</a:t>
            </a:r>
            <a:endParaRPr kumimoji="0" lang="en-US" altLang="en-US" sz="1800" b="0" i="0" u="none" strike="noStrike" kern="1200" cap="none" spc="0" normalizeH="0" baseline="0" noProof="0" dirty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mbria" pitchFamily="18" charset="0"/>
              <a:ea typeface="ＭＳ Ｐゴシック" pitchFamily="34" charset="-128"/>
              <a:cs typeface="+mn-cs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itchFamily="18" charset="0"/>
                <a:ea typeface="ＭＳ Ｐゴシック" pitchFamily="34" charset="-128"/>
                <a:cs typeface="+mn-cs"/>
              </a:rPr>
              <a:t>Make </a:t>
            </a:r>
            <a:r>
              <a:rPr kumimoji="0" lang="en-US" altLang="en-US" sz="1800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mbria" pitchFamily="18" charset="0"/>
                <a:ea typeface="ＭＳ Ｐゴシック" pitchFamily="34" charset="-128"/>
                <a:cs typeface="+mn-cs"/>
              </a:rPr>
              <a:t>r</a:t>
            </a:r>
            <a:r>
              <a:rPr kumimoji="0" lang="en-US" altLang="en-US" sz="1800" b="0" i="0" u="none" strike="noStrike" kern="1200" cap="none" spc="0" normalizeH="0" baseline="0" noProof="0" dirty="0" err="1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itchFamily="18" charset="0"/>
                <a:ea typeface="ＭＳ Ｐゴシック" pitchFamily="34" charset="-128"/>
                <a:cs typeface="+mn-cs"/>
              </a:rPr>
              <a:t>.vel</a:t>
            </a:r>
            <a:r>
              <a:rPr kumimoji="0" lang="en-US" alt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itchFamily="18" charset="0"/>
                <a:ea typeface="ＭＳ Ｐゴシック" pitchFamily="34" charset="-128"/>
                <a:cs typeface="+mn-cs"/>
              </a:rPr>
              <a:t> = </a:t>
            </a:r>
            <a:r>
              <a:rPr kumimoji="0" lang="en-US" altLang="en-US" sz="18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itchFamily="18" charset="0"/>
                <a:ea typeface="ＭＳ Ｐゴシック" pitchFamily="34" charset="-128"/>
                <a:cs typeface="+mn-cs"/>
              </a:rPr>
              <a:t>d</a:t>
            </a:r>
            <a:endParaRPr kumimoji="0" lang="en-US" altLang="en-US" sz="1800" b="0" i="0" u="none" strike="noStrike" kern="1200" cap="none" spc="0" normalizeH="0" baseline="0" noProof="0" dirty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mbria" pitchFamily="18" charset="0"/>
              <a:ea typeface="ＭＳ Ｐゴシック" pitchFamily="34" charset="-128"/>
              <a:cs typeface="+mn-cs"/>
            </a:endParaRPr>
          </a:p>
        </p:txBody>
      </p:sp>
      <p:sp>
        <p:nvSpPr>
          <p:cNvPr id="56332" name="Rectangle 22"/>
          <p:cNvSpPr>
            <a:spLocks noChangeArrowheads="1"/>
          </p:cNvSpPr>
          <p:nvPr/>
        </p:nvSpPr>
        <p:spPr bwMode="auto">
          <a:xfrm>
            <a:off x="1654175" y="4114800"/>
            <a:ext cx="85248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1" i="0" u="none" strike="noStrike" kern="1200" cap="none" spc="0" normalizeH="0" baseline="0" noProof="0" smtClean="0">
                <a:ln>
                  <a:noFill/>
                </a:ln>
                <a:solidFill>
                  <a:srgbClr val="120DFB"/>
                </a:solidFill>
                <a:effectLst/>
                <a:uLnTx/>
                <a:uFillTx/>
                <a:latin typeface="Cambria" pitchFamily="18" charset="0"/>
                <a:ea typeface="ＭＳ Ｐゴシック" pitchFamily="34" charset="-128"/>
                <a:cs typeface="+mn-cs"/>
              </a:rPr>
              <a:t>q.vel</a:t>
            </a:r>
            <a:endParaRPr kumimoji="0" lang="en-US" altLang="en-US" sz="2400" b="0" i="0" u="none" strike="noStrike" kern="1200" cap="none" spc="0" normalizeH="0" baseline="0" noProof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ＭＳ Ｐゴシック" pitchFamily="34" charset="-128"/>
              <a:cs typeface="+mn-cs"/>
            </a:endParaRPr>
          </a:p>
        </p:txBody>
      </p:sp>
      <p:cxnSp>
        <p:nvCxnSpPr>
          <p:cNvPr id="56334" name="Straight Arrow Connector 27"/>
          <p:cNvCxnSpPr>
            <a:cxnSpLocks noChangeShapeType="1"/>
          </p:cNvCxnSpPr>
          <p:nvPr/>
        </p:nvCxnSpPr>
        <p:spPr bwMode="auto">
          <a:xfrm flipV="1">
            <a:off x="1644650" y="2316163"/>
            <a:ext cx="828675" cy="896937"/>
          </a:xfrm>
          <a:prstGeom prst="straightConnector1">
            <a:avLst/>
          </a:prstGeom>
          <a:noFill/>
          <a:ln w="38100" algn="ctr">
            <a:solidFill>
              <a:schemeClr val="tx1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56335" name="Rectangle 29"/>
          <p:cNvSpPr>
            <a:spLocks noChangeArrowheads="1"/>
          </p:cNvSpPr>
          <p:nvPr/>
        </p:nvSpPr>
        <p:spPr bwMode="auto">
          <a:xfrm>
            <a:off x="2201863" y="2451100"/>
            <a:ext cx="36988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1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itchFamily="18" charset="0"/>
                <a:ea typeface="ＭＳ Ｐゴシック" pitchFamily="34" charset="-128"/>
                <a:cs typeface="+mn-cs"/>
              </a:rPr>
              <a:t>d</a:t>
            </a:r>
            <a:endParaRPr kumimoji="0" lang="en-US" altLang="en-US" sz="2400" b="0" i="0" u="none" strike="noStrike" kern="1200" cap="none" spc="0" normalizeH="0" baseline="0" noProof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ＭＳ Ｐゴシック" pitchFamily="34" charset="-128"/>
              <a:cs typeface="+mn-cs"/>
            </a:endParaRPr>
          </a:p>
        </p:txBody>
      </p:sp>
      <p:grpSp>
        <p:nvGrpSpPr>
          <p:cNvPr id="19" name="Group 20"/>
          <p:cNvGrpSpPr>
            <a:grpSpLocks/>
          </p:cNvGrpSpPr>
          <p:nvPr/>
        </p:nvGrpSpPr>
        <p:grpSpPr bwMode="auto">
          <a:xfrm>
            <a:off x="228600" y="6135213"/>
            <a:ext cx="517525" cy="568325"/>
            <a:chOff x="2928" y="1051"/>
            <a:chExt cx="840" cy="957"/>
          </a:xfrm>
        </p:grpSpPr>
        <p:sp>
          <p:nvSpPr>
            <p:cNvPr id="21" name="Freeform 21"/>
            <p:cNvSpPr>
              <a:spLocks/>
            </p:cNvSpPr>
            <p:nvPr/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52 w 1048"/>
                <a:gd name="T1" fmla="*/ 21 h 250"/>
                <a:gd name="T2" fmla="*/ 90 w 1048"/>
                <a:gd name="T3" fmla="*/ 83 h 250"/>
                <a:gd name="T4" fmla="*/ 94 w 1048"/>
                <a:gd name="T5" fmla="*/ 111 h 250"/>
                <a:gd name="T6" fmla="*/ 98 w 1048"/>
                <a:gd name="T7" fmla="*/ 129 h 250"/>
                <a:gd name="T8" fmla="*/ 103 w 1048"/>
                <a:gd name="T9" fmla="*/ 170 h 250"/>
                <a:gd name="T10" fmla="*/ 73 w 1048"/>
                <a:gd name="T11" fmla="*/ 239 h 250"/>
                <a:gd name="T12" fmla="*/ 8 w 1048"/>
                <a:gd name="T13" fmla="*/ 219 h 250"/>
                <a:gd name="T14" fmla="*/ 0 w 1048"/>
                <a:gd name="T15" fmla="*/ 198 h 250"/>
                <a:gd name="T16" fmla="*/ 2 w 1048"/>
                <a:gd name="T17" fmla="*/ 164 h 250"/>
                <a:gd name="T18" fmla="*/ 9 w 1048"/>
                <a:gd name="T19" fmla="*/ 125 h 250"/>
                <a:gd name="T20" fmla="*/ 20 w 1048"/>
                <a:gd name="T21" fmla="*/ 76 h 250"/>
                <a:gd name="T22" fmla="*/ 28 w 1048"/>
                <a:gd name="T23" fmla="*/ 55 h 250"/>
                <a:gd name="T24" fmla="*/ 32 w 1048"/>
                <a:gd name="T25" fmla="*/ 28 h 250"/>
                <a:gd name="T26" fmla="*/ 37 w 1048"/>
                <a:gd name="T27" fmla="*/ 14 h 250"/>
                <a:gd name="T28" fmla="*/ 49 w 1048"/>
                <a:gd name="T29" fmla="*/ 28 h 250"/>
                <a:gd name="T30" fmla="*/ 52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MS PGothic" pitchFamily="34" charset="-128"/>
                <a:cs typeface="+mn-cs"/>
              </a:endParaRPr>
            </a:p>
          </p:txBody>
        </p:sp>
        <p:sp>
          <p:nvSpPr>
            <p:cNvPr id="22" name="Oval 22"/>
            <p:cNvSpPr>
              <a:spLocks noChangeArrowheads="1"/>
            </p:cNvSpPr>
            <p:nvPr/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MS PGothic" pitchFamily="34" charset="-128"/>
                <a:cs typeface="+mn-cs"/>
              </a:endParaRPr>
            </a:p>
          </p:txBody>
        </p:sp>
        <p:sp>
          <p:nvSpPr>
            <p:cNvPr id="23" name="Oval 23"/>
            <p:cNvSpPr>
              <a:spLocks noChangeArrowheads="1"/>
            </p:cNvSpPr>
            <p:nvPr/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MS PGothic" pitchFamily="34" charset="-128"/>
                <a:cs typeface="+mn-cs"/>
              </a:endParaRPr>
            </a:p>
          </p:txBody>
        </p:sp>
        <p:sp>
          <p:nvSpPr>
            <p:cNvPr id="24" name="Oval 24"/>
            <p:cNvSpPr>
              <a:spLocks noChangeArrowheads="1"/>
            </p:cNvSpPr>
            <p:nvPr/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MS PGothic" pitchFamily="34" charset="-128"/>
                <a:cs typeface="+mn-cs"/>
              </a:endParaRPr>
            </a:p>
          </p:txBody>
        </p:sp>
        <p:sp>
          <p:nvSpPr>
            <p:cNvPr id="25" name="Oval 25"/>
            <p:cNvSpPr>
              <a:spLocks noChangeArrowheads="1"/>
            </p:cNvSpPr>
            <p:nvPr/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MS PGothic" pitchFamily="34" charset="-128"/>
                <a:cs typeface="+mn-cs"/>
              </a:endParaRPr>
            </a:p>
          </p:txBody>
        </p:sp>
        <p:sp>
          <p:nvSpPr>
            <p:cNvPr id="26" name="Oval 26"/>
            <p:cNvSpPr>
              <a:spLocks noChangeArrowheads="1"/>
            </p:cNvSpPr>
            <p:nvPr/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MS PGothic" pitchFamily="34" charset="-128"/>
                <a:cs typeface="+mn-cs"/>
              </a:endParaRPr>
            </a:p>
          </p:txBody>
        </p:sp>
        <p:sp>
          <p:nvSpPr>
            <p:cNvPr id="27" name="Oval 27"/>
            <p:cNvSpPr>
              <a:spLocks noChangeArrowheads="1"/>
            </p:cNvSpPr>
            <p:nvPr/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MS PGothic" pitchFamily="34" charset="-128"/>
                <a:cs typeface="+mn-cs"/>
              </a:endParaRPr>
            </a:p>
          </p:txBody>
        </p:sp>
        <p:sp>
          <p:nvSpPr>
            <p:cNvPr id="28" name="Oval 28"/>
            <p:cNvSpPr>
              <a:spLocks noChangeArrowheads="1"/>
            </p:cNvSpPr>
            <p:nvPr/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MS PGothic" pitchFamily="34" charset="-128"/>
                <a:cs typeface="+mn-cs"/>
              </a:endParaRPr>
            </a:p>
          </p:txBody>
        </p:sp>
        <p:sp>
          <p:nvSpPr>
            <p:cNvPr id="29" name="AutoShape 29"/>
            <p:cNvSpPr>
              <a:spLocks noChangeArrowheads="1"/>
            </p:cNvSpPr>
            <p:nvPr/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MS PGothic" pitchFamily="34" charset="-128"/>
                <a:cs typeface="+mn-cs"/>
              </a:endParaRPr>
            </a:p>
          </p:txBody>
        </p:sp>
        <p:sp>
          <p:nvSpPr>
            <p:cNvPr id="30" name="Freeform 30"/>
            <p:cNvSpPr>
              <a:spLocks/>
            </p:cNvSpPr>
            <p:nvPr/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MS PGothic" pitchFamily="34" charset="-128"/>
                <a:cs typeface="+mn-cs"/>
              </a:endParaRPr>
            </a:p>
          </p:txBody>
        </p:sp>
        <p:sp>
          <p:nvSpPr>
            <p:cNvPr id="31" name="Freeform 31"/>
            <p:cNvSpPr>
              <a:spLocks/>
            </p:cNvSpPr>
            <p:nvPr/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MS PGothic" pitchFamily="34" charset="-128"/>
                <a:cs typeface="+mn-cs"/>
              </a:endParaRPr>
            </a:p>
          </p:txBody>
        </p:sp>
        <p:sp>
          <p:nvSpPr>
            <p:cNvPr id="32" name="Freeform 32"/>
            <p:cNvSpPr>
              <a:spLocks/>
            </p:cNvSpPr>
            <p:nvPr/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MS PGothic" pitchFamily="34" charset="-128"/>
                <a:cs typeface="+mn-cs"/>
              </a:endParaRPr>
            </a:p>
          </p:txBody>
        </p:sp>
        <p:sp>
          <p:nvSpPr>
            <p:cNvPr id="33" name="Freeform 33"/>
            <p:cNvSpPr>
              <a:spLocks/>
            </p:cNvSpPr>
            <p:nvPr/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MS PGothic" pitchFamily="34" charset="-128"/>
                <a:cs typeface="+mn-cs"/>
              </a:endParaRPr>
            </a:p>
          </p:txBody>
        </p:sp>
      </p:grpSp>
      <p:sp>
        <p:nvSpPr>
          <p:cNvPr id="34" name="TextBox 33"/>
          <p:cNvSpPr txBox="1"/>
          <p:nvPr/>
        </p:nvSpPr>
        <p:spPr>
          <a:xfrm>
            <a:off x="755196" y="6107170"/>
            <a:ext cx="3048000" cy="3231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5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9900"/>
                </a:solidFill>
                <a:effectLst/>
                <a:uLnTx/>
                <a:uFillTx/>
                <a:latin typeface="Cambria" panose="02040503050406030204" pitchFamily="18" charset="0"/>
                <a:ea typeface="MS PGothic" pitchFamily="34" charset="-128"/>
                <a:cs typeface="+mn-cs"/>
              </a:rPr>
              <a:t>Reality is just two eyes away!</a:t>
            </a:r>
            <a:endParaRPr kumimoji="0" lang="en-US" sz="1500" b="0" i="0" u="none" strike="noStrike" kern="1200" cap="none" spc="0" normalizeH="0" baseline="0" noProof="0" dirty="0">
              <a:ln>
                <a:noFill/>
              </a:ln>
              <a:solidFill>
                <a:srgbClr val="009900"/>
              </a:solidFill>
              <a:effectLst/>
              <a:uLnTx/>
              <a:uFillTx/>
              <a:latin typeface="Cambria" panose="02040503050406030204" pitchFamily="18" charset="0"/>
              <a:ea typeface="MS PGothic" pitchFamily="34" charset="-128"/>
              <a:cs typeface="+mn-cs"/>
            </a:endParaRPr>
          </a:p>
        </p:txBody>
      </p:sp>
      <p:cxnSp>
        <p:nvCxnSpPr>
          <p:cNvPr id="35" name="Straight Arrow Connector 13"/>
          <p:cNvCxnSpPr>
            <a:cxnSpLocks noChangeShapeType="1"/>
          </p:cNvCxnSpPr>
          <p:nvPr/>
        </p:nvCxnSpPr>
        <p:spPr bwMode="auto">
          <a:xfrm flipV="1">
            <a:off x="1644650" y="3213100"/>
            <a:ext cx="0" cy="1363663"/>
          </a:xfrm>
          <a:prstGeom prst="straightConnector1">
            <a:avLst/>
          </a:prstGeom>
          <a:noFill/>
          <a:ln w="38100" algn="ctr">
            <a:solidFill>
              <a:srgbClr val="120DFB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6" name="Straight Arrow Connector 27"/>
          <p:cNvCxnSpPr>
            <a:cxnSpLocks noChangeShapeType="1"/>
          </p:cNvCxnSpPr>
          <p:nvPr/>
        </p:nvCxnSpPr>
        <p:spPr bwMode="auto">
          <a:xfrm flipV="1">
            <a:off x="2486388" y="1406163"/>
            <a:ext cx="828675" cy="896937"/>
          </a:xfrm>
          <a:prstGeom prst="straightConnector1">
            <a:avLst/>
          </a:prstGeom>
          <a:noFill/>
          <a:ln w="38100" algn="ctr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37" name="Rectangle 19"/>
          <p:cNvSpPr>
            <a:spLocks noChangeArrowheads="1"/>
          </p:cNvSpPr>
          <p:nvPr/>
        </p:nvSpPr>
        <p:spPr bwMode="auto">
          <a:xfrm>
            <a:off x="3248025" y="1447800"/>
            <a:ext cx="782265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mbria" pitchFamily="18" charset="0"/>
                <a:ea typeface="ＭＳ Ｐゴシック" pitchFamily="34" charset="-128"/>
                <a:cs typeface="+mn-cs"/>
              </a:rPr>
              <a:t>r.vel</a:t>
            </a:r>
            <a:endParaRPr kumimoji="0" lang="en-US" altLang="en-US" sz="2400" b="0" i="0" u="none" strike="noStrike" kern="1200" cap="none" spc="0" normalizeH="0" baseline="0" noProof="0" dirty="0" smtClean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Arial" pitchFamily="34" charset="0"/>
              <a:ea typeface="ＭＳ Ｐゴシック" pitchFamily="34" charset="-128"/>
              <a:cs typeface="+mn-cs"/>
            </a:endParaRPr>
          </a:p>
        </p:txBody>
      </p:sp>
      <p:sp>
        <p:nvSpPr>
          <p:cNvPr id="38" name="Text Box 29"/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381000" y="152400"/>
            <a:ext cx="7315200" cy="738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itchFamily="18" charset="0"/>
                <a:ea typeface="ＭＳ Ｐゴシック" pitchFamily="34" charset="-128"/>
                <a:cs typeface="+mn-cs"/>
              </a:rPr>
              <a:t>Spherical collisions</a:t>
            </a:r>
          </a:p>
        </p:txBody>
      </p:sp>
    </p:spTree>
    <p:extLst>
      <p:ext uri="{BB962C8B-B14F-4D97-AF65-F5344CB8AC3E}">
        <p14:creationId xmlns:p14="http://schemas.microsoft.com/office/powerpoint/2010/main" val="97329789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323" name="Text Box 56"/>
          <p:cNvSpPr txBox="1">
            <a:spLocks noChangeArrowheads="1"/>
          </p:cNvSpPr>
          <p:nvPr/>
        </p:nvSpPr>
        <p:spPr bwMode="auto">
          <a:xfrm>
            <a:off x="4676775" y="1254125"/>
            <a:ext cx="3857624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itchFamily="18" charset="0"/>
                <a:ea typeface="ＭＳ Ｐゴシック" pitchFamily="34" charset="-128"/>
                <a:cs typeface="+mn-cs"/>
              </a:rPr>
              <a:t>Zeroth </a:t>
            </a:r>
            <a:r>
              <a:rPr kumimoji="0" lang="en-US" alt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itchFamily="18" charset="0"/>
                <a:ea typeface="ＭＳ Ｐゴシック" pitchFamily="34" charset="-128"/>
                <a:cs typeface="+mn-cs"/>
              </a:rPr>
              <a:t>approximation:</a:t>
            </a:r>
          </a:p>
        </p:txBody>
      </p:sp>
      <p:sp>
        <p:nvSpPr>
          <p:cNvPr id="56324" name="Oval 1"/>
          <p:cNvSpPr>
            <a:spLocks noChangeArrowheads="1"/>
          </p:cNvSpPr>
          <p:nvPr/>
        </p:nvSpPr>
        <p:spPr bwMode="auto">
          <a:xfrm>
            <a:off x="1071563" y="2611438"/>
            <a:ext cx="1166812" cy="1166812"/>
          </a:xfrm>
          <a:prstGeom prst="ellipse">
            <a:avLst/>
          </a:prstGeom>
          <a:solidFill>
            <a:srgbClr val="CCECFF"/>
          </a:solidFill>
          <a:ln w="9525" algn="ctr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ＭＳ Ｐゴシック" pitchFamily="34" charset="-128"/>
              <a:cs typeface="+mn-cs"/>
            </a:endParaRPr>
          </a:p>
        </p:txBody>
      </p:sp>
      <p:sp>
        <p:nvSpPr>
          <p:cNvPr id="56325" name="Oval 12"/>
          <p:cNvSpPr>
            <a:spLocks noChangeArrowheads="1"/>
          </p:cNvSpPr>
          <p:nvPr/>
        </p:nvSpPr>
        <p:spPr bwMode="auto">
          <a:xfrm>
            <a:off x="1889125" y="1757363"/>
            <a:ext cx="1166813" cy="1166812"/>
          </a:xfrm>
          <a:prstGeom prst="ellipse">
            <a:avLst/>
          </a:prstGeom>
          <a:solidFill>
            <a:srgbClr val="FFCCCC"/>
          </a:solidFill>
          <a:ln w="9525" algn="ctr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ＭＳ Ｐゴシック" pitchFamily="34" charset="-128"/>
              <a:cs typeface="+mn-cs"/>
            </a:endParaRPr>
          </a:p>
        </p:txBody>
      </p:sp>
      <p:cxnSp>
        <p:nvCxnSpPr>
          <p:cNvPr id="56326" name="Straight Arrow Connector 13"/>
          <p:cNvCxnSpPr>
            <a:cxnSpLocks noChangeShapeType="1"/>
          </p:cNvCxnSpPr>
          <p:nvPr/>
        </p:nvCxnSpPr>
        <p:spPr bwMode="auto">
          <a:xfrm flipV="1">
            <a:off x="1644650" y="3213100"/>
            <a:ext cx="0" cy="1363663"/>
          </a:xfrm>
          <a:prstGeom prst="straightConnector1">
            <a:avLst/>
          </a:prstGeom>
          <a:noFill/>
          <a:ln w="19050" algn="ctr">
            <a:solidFill>
              <a:srgbClr val="120DFB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56327" name="Text Box 56"/>
          <p:cNvSpPr txBox="1">
            <a:spLocks noChangeArrowheads="1"/>
          </p:cNvSpPr>
          <p:nvPr/>
        </p:nvSpPr>
        <p:spPr bwMode="auto">
          <a:xfrm>
            <a:off x="5362575" y="1735138"/>
            <a:ext cx="2790825" cy="78483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itchFamily="18" charset="0"/>
                <a:ea typeface="ＭＳ Ｐゴシック" pitchFamily="34" charset="-128"/>
                <a:cs typeface="+mn-cs"/>
              </a:rPr>
              <a:t>Stop </a:t>
            </a:r>
            <a:r>
              <a:rPr kumimoji="0" lang="en-US" altLang="en-US" sz="1800" b="1" i="0" u="none" strike="noStrike" kern="1200" cap="none" spc="0" normalizeH="0" baseline="0" noProof="0" dirty="0" smtClean="0">
                <a:ln>
                  <a:noFill/>
                </a:ln>
                <a:solidFill>
                  <a:srgbClr val="120DFB"/>
                </a:solidFill>
                <a:effectLst/>
                <a:uLnTx/>
                <a:uFillTx/>
                <a:latin typeface="Cambria" pitchFamily="18" charset="0"/>
                <a:ea typeface="ＭＳ Ｐゴシック" pitchFamily="34" charset="-128"/>
                <a:cs typeface="+mn-cs"/>
              </a:rPr>
              <a:t>q</a:t>
            </a:r>
            <a:r>
              <a:rPr kumimoji="0" lang="en-US" alt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itchFamily="18" charset="0"/>
                <a:ea typeface="ＭＳ Ｐゴシック" pitchFamily="34" charset="-128"/>
                <a:cs typeface="+mn-cs"/>
              </a:rPr>
              <a:t>. </a:t>
            </a: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itchFamily="18" charset="0"/>
                <a:ea typeface="ＭＳ Ｐゴシック" pitchFamily="34" charset="-128"/>
                <a:cs typeface="+mn-cs"/>
              </a:rPr>
              <a:t> </a:t>
            </a:r>
            <a:r>
              <a:rPr kumimoji="0" lang="en-US" altLang="en-US" sz="1800" b="0" i="1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itchFamily="18" charset="0"/>
                <a:ea typeface="ＭＳ Ｐゴシック" pitchFamily="34" charset="-128"/>
                <a:cs typeface="+mn-cs"/>
              </a:rPr>
              <a:t>Undo any overlap.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itchFamily="18" charset="0"/>
                <a:ea typeface="ＭＳ Ｐゴシック" pitchFamily="34" charset="-128"/>
                <a:cs typeface="+mn-cs"/>
              </a:rPr>
              <a:t>Make </a:t>
            </a:r>
            <a:r>
              <a:rPr kumimoji="0" lang="en-US" altLang="en-US" sz="1800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mbria" pitchFamily="18" charset="0"/>
                <a:ea typeface="ＭＳ Ｐゴシック" pitchFamily="34" charset="-128"/>
                <a:cs typeface="+mn-cs"/>
              </a:rPr>
              <a:t>r</a:t>
            </a:r>
            <a:r>
              <a:rPr kumimoji="0" lang="en-US" altLang="en-US" sz="1800" b="0" i="0" u="none" strike="noStrike" kern="1200" cap="none" spc="0" normalizeH="0" baseline="0" noProof="0" dirty="0" err="1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itchFamily="18" charset="0"/>
                <a:ea typeface="ＭＳ Ｐゴシック" pitchFamily="34" charset="-128"/>
                <a:cs typeface="+mn-cs"/>
              </a:rPr>
              <a:t>.vel</a:t>
            </a:r>
            <a:r>
              <a:rPr kumimoji="0" lang="en-US" alt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itchFamily="18" charset="0"/>
                <a:ea typeface="ＭＳ Ｐゴシック" pitchFamily="34" charset="-128"/>
                <a:cs typeface="+mn-cs"/>
              </a:rPr>
              <a:t> = </a:t>
            </a:r>
            <a:r>
              <a:rPr kumimoji="0" lang="en-US" altLang="en-US" sz="1800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120DFB"/>
                </a:solidFill>
                <a:effectLst/>
                <a:uLnTx/>
                <a:uFillTx/>
                <a:latin typeface="Cambria" pitchFamily="18" charset="0"/>
                <a:ea typeface="ＭＳ Ｐゴシック" pitchFamily="34" charset="-128"/>
                <a:cs typeface="+mn-cs"/>
              </a:rPr>
              <a:t>q</a:t>
            </a:r>
            <a:r>
              <a:rPr kumimoji="0" lang="en-US" altLang="en-US" sz="1800" b="0" i="0" u="none" strike="noStrike" kern="1200" cap="none" spc="0" normalizeH="0" baseline="0" noProof="0" dirty="0" err="1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itchFamily="18" charset="0"/>
                <a:ea typeface="ＭＳ Ｐゴシック" pitchFamily="34" charset="-128"/>
                <a:cs typeface="+mn-cs"/>
              </a:rPr>
              <a:t>.vel</a:t>
            </a:r>
            <a:r>
              <a:rPr kumimoji="0" lang="en-US" alt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itchFamily="18" charset="0"/>
                <a:ea typeface="ＭＳ Ｐゴシック" pitchFamily="34" charset="-128"/>
                <a:cs typeface="+mn-cs"/>
              </a:rPr>
              <a:t>.</a:t>
            </a:r>
          </a:p>
        </p:txBody>
      </p:sp>
      <p:sp>
        <p:nvSpPr>
          <p:cNvPr id="56328" name="Rectangle 17"/>
          <p:cNvSpPr>
            <a:spLocks noChangeArrowheads="1"/>
          </p:cNvSpPr>
          <p:nvPr/>
        </p:nvSpPr>
        <p:spPr bwMode="auto">
          <a:xfrm>
            <a:off x="887413" y="3414713"/>
            <a:ext cx="366712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1" i="0" u="none" strike="noStrike" kern="1200" cap="none" spc="0" normalizeH="0" baseline="0" noProof="0" smtClean="0">
                <a:ln>
                  <a:noFill/>
                </a:ln>
                <a:solidFill>
                  <a:srgbClr val="120DFB"/>
                </a:solidFill>
                <a:effectLst/>
                <a:uLnTx/>
                <a:uFillTx/>
                <a:latin typeface="Cambria" pitchFamily="18" charset="0"/>
                <a:ea typeface="ＭＳ Ｐゴシック" pitchFamily="34" charset="-128"/>
                <a:cs typeface="+mn-cs"/>
              </a:rPr>
              <a:t>q</a:t>
            </a:r>
            <a:endParaRPr kumimoji="0" lang="en-US" altLang="en-US" sz="2400" b="0" i="0" u="none" strike="noStrike" kern="1200" cap="none" spc="0" normalizeH="0" baseline="0" noProof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ＭＳ Ｐゴシック" pitchFamily="34" charset="-128"/>
              <a:cs typeface="+mn-cs"/>
            </a:endParaRPr>
          </a:p>
        </p:txBody>
      </p:sp>
      <p:sp>
        <p:nvSpPr>
          <p:cNvPr id="56329" name="Rectangle 19"/>
          <p:cNvSpPr>
            <a:spLocks noChangeArrowheads="1"/>
          </p:cNvSpPr>
          <p:nvPr/>
        </p:nvSpPr>
        <p:spPr bwMode="auto">
          <a:xfrm>
            <a:off x="2921000" y="2474913"/>
            <a:ext cx="32702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1" i="0" u="none" strike="noStrike" kern="1200" cap="none" spc="0" normalizeH="0" baseline="0" noProof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mbria" pitchFamily="18" charset="0"/>
                <a:ea typeface="ＭＳ Ｐゴシック" pitchFamily="34" charset="-128"/>
                <a:cs typeface="+mn-cs"/>
              </a:rPr>
              <a:t>r</a:t>
            </a:r>
            <a:endParaRPr kumimoji="0" lang="en-US" altLang="en-US" sz="2400" b="0" i="0" u="none" strike="noStrike" kern="1200" cap="none" spc="0" normalizeH="0" baseline="0" noProof="0" smtClean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Arial" pitchFamily="34" charset="0"/>
              <a:ea typeface="ＭＳ Ｐゴシック" pitchFamily="34" charset="-128"/>
              <a:cs typeface="+mn-cs"/>
            </a:endParaRPr>
          </a:p>
        </p:txBody>
      </p:sp>
      <p:sp>
        <p:nvSpPr>
          <p:cNvPr id="56330" name="Text Box 56"/>
          <p:cNvSpPr txBox="1">
            <a:spLocks noChangeArrowheads="1"/>
          </p:cNvSpPr>
          <p:nvPr/>
        </p:nvSpPr>
        <p:spPr bwMode="auto">
          <a:xfrm>
            <a:off x="4676774" y="2971800"/>
            <a:ext cx="3857625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itchFamily="18" charset="0"/>
                <a:ea typeface="ＭＳ Ｐゴシック" pitchFamily="34" charset="-128"/>
                <a:cs typeface="+mn-cs"/>
              </a:rPr>
              <a:t>First </a:t>
            </a:r>
            <a:r>
              <a:rPr kumimoji="0" lang="en-US" alt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itchFamily="18" charset="0"/>
                <a:ea typeface="ＭＳ Ｐゴシック" pitchFamily="34" charset="-128"/>
                <a:cs typeface="+mn-cs"/>
              </a:rPr>
              <a:t>approximation:</a:t>
            </a:r>
          </a:p>
        </p:txBody>
      </p:sp>
      <p:sp>
        <p:nvSpPr>
          <p:cNvPr id="56331" name="Text Box 56"/>
          <p:cNvSpPr txBox="1">
            <a:spLocks noChangeArrowheads="1"/>
          </p:cNvSpPr>
          <p:nvPr/>
        </p:nvSpPr>
        <p:spPr bwMode="auto">
          <a:xfrm>
            <a:off x="5362575" y="3476625"/>
            <a:ext cx="2790825" cy="1200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itchFamily="18" charset="0"/>
                <a:ea typeface="ＭＳ Ｐゴシック" pitchFamily="34" charset="-128"/>
                <a:cs typeface="+mn-cs"/>
              </a:rPr>
              <a:t>Stop </a:t>
            </a:r>
            <a:r>
              <a:rPr kumimoji="0" lang="en-US" altLang="en-US" sz="1800" b="1" i="0" u="none" strike="noStrike" kern="1200" cap="none" spc="0" normalizeH="0" baseline="0" noProof="0" dirty="0" smtClean="0">
                <a:ln>
                  <a:noFill/>
                </a:ln>
                <a:solidFill>
                  <a:srgbClr val="120DFB"/>
                </a:solidFill>
                <a:effectLst/>
                <a:uLnTx/>
                <a:uFillTx/>
                <a:latin typeface="Cambria" pitchFamily="18" charset="0"/>
                <a:ea typeface="ＭＳ Ｐゴシック" pitchFamily="34" charset="-128"/>
                <a:cs typeface="+mn-cs"/>
              </a:rPr>
              <a:t>q</a:t>
            </a:r>
            <a:r>
              <a:rPr kumimoji="0" lang="en-US" alt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itchFamily="18" charset="0"/>
                <a:ea typeface="ＭＳ Ｐゴシック" pitchFamily="34" charset="-128"/>
                <a:cs typeface="+mn-cs"/>
              </a:rPr>
              <a:t>.  </a:t>
            </a:r>
            <a:r>
              <a:rPr kumimoji="0" lang="en-US" altLang="en-US" sz="1800" b="0" i="1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itchFamily="18" charset="0"/>
                <a:ea typeface="ＭＳ Ｐゴシック" pitchFamily="34" charset="-128"/>
                <a:cs typeface="+mn-cs"/>
              </a:rPr>
              <a:t>Undo </a:t>
            </a:r>
            <a:r>
              <a:rPr kumimoji="0" lang="en-US" altLang="en-US" sz="18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itchFamily="18" charset="0"/>
                <a:ea typeface="ＭＳ Ｐゴシック" pitchFamily="34" charset="-128"/>
                <a:cs typeface="+mn-cs"/>
              </a:rPr>
              <a:t>any overlap.</a:t>
            </a:r>
            <a:endParaRPr kumimoji="0" lang="en-US" altLang="en-US" sz="1800" b="0" i="0" u="none" strike="noStrike" kern="1200" cap="none" spc="0" normalizeH="0" baseline="0" noProof="0" dirty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mbria" pitchFamily="18" charset="0"/>
              <a:ea typeface="ＭＳ Ｐゴシック" pitchFamily="34" charset="-128"/>
              <a:cs typeface="+mn-cs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itchFamily="18" charset="0"/>
                <a:ea typeface="ＭＳ Ｐゴシック" pitchFamily="34" charset="-128"/>
                <a:cs typeface="+mn-cs"/>
              </a:rPr>
              <a:t>Compute </a:t>
            </a:r>
            <a:r>
              <a:rPr kumimoji="0" lang="en-US" altLang="en-US" sz="18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itchFamily="18" charset="0"/>
                <a:ea typeface="ＭＳ Ｐゴシック" pitchFamily="34" charset="-128"/>
                <a:cs typeface="+mn-cs"/>
              </a:rPr>
              <a:t>d</a:t>
            </a:r>
            <a:r>
              <a:rPr kumimoji="0" lang="en-US" alt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itchFamily="18" charset="0"/>
                <a:ea typeface="ＭＳ Ｐゴシック" pitchFamily="34" charset="-128"/>
                <a:cs typeface="+mn-cs"/>
              </a:rPr>
              <a:t> = </a:t>
            </a:r>
            <a:r>
              <a:rPr kumimoji="0" lang="en-US" altLang="en-US" sz="1800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mbria" pitchFamily="18" charset="0"/>
                <a:ea typeface="ＭＳ Ｐゴシック" pitchFamily="34" charset="-128"/>
                <a:cs typeface="+mn-cs"/>
              </a:rPr>
              <a:t>r</a:t>
            </a:r>
            <a:r>
              <a:rPr kumimoji="0" lang="en-US" altLang="en-US" sz="1800" b="0" i="0" u="none" strike="noStrike" kern="1200" cap="none" spc="0" normalizeH="0" baseline="0" noProof="0" dirty="0" err="1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itchFamily="18" charset="0"/>
                <a:ea typeface="ＭＳ Ｐゴシック" pitchFamily="34" charset="-128"/>
                <a:cs typeface="+mn-cs"/>
              </a:rPr>
              <a:t>.pos</a:t>
            </a:r>
            <a:r>
              <a:rPr kumimoji="0" lang="en-US" alt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itchFamily="18" charset="0"/>
                <a:ea typeface="ＭＳ Ｐゴシック" pitchFamily="34" charset="-128"/>
                <a:cs typeface="+mn-cs"/>
              </a:rPr>
              <a:t> – </a:t>
            </a:r>
            <a:r>
              <a:rPr kumimoji="0" lang="en-US" altLang="en-US" sz="1800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120DFB"/>
                </a:solidFill>
                <a:effectLst/>
                <a:uLnTx/>
                <a:uFillTx/>
                <a:latin typeface="Cambria" pitchFamily="18" charset="0"/>
                <a:ea typeface="ＭＳ Ｐゴシック" pitchFamily="34" charset="-128"/>
                <a:cs typeface="+mn-cs"/>
              </a:rPr>
              <a:t>q</a:t>
            </a:r>
            <a:r>
              <a:rPr kumimoji="0" lang="en-US" altLang="en-US" sz="1800" b="0" i="0" u="none" strike="noStrike" kern="1200" cap="none" spc="0" normalizeH="0" baseline="0" noProof="0" dirty="0" err="1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itchFamily="18" charset="0"/>
                <a:ea typeface="ＭＳ Ｐゴシック" pitchFamily="34" charset="-128"/>
                <a:cs typeface="+mn-cs"/>
              </a:rPr>
              <a:t>.pos</a:t>
            </a:r>
            <a:endParaRPr kumimoji="0" lang="en-US" altLang="en-US" sz="1800" b="0" i="0" u="none" strike="noStrike" kern="1200" cap="none" spc="0" normalizeH="0" baseline="0" noProof="0" dirty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mbria" pitchFamily="18" charset="0"/>
              <a:ea typeface="ＭＳ Ｐゴシック" pitchFamily="34" charset="-128"/>
              <a:cs typeface="+mn-cs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itchFamily="18" charset="0"/>
                <a:ea typeface="ＭＳ Ｐゴシック" pitchFamily="34" charset="-128"/>
                <a:cs typeface="+mn-cs"/>
              </a:rPr>
              <a:t>Make </a:t>
            </a:r>
            <a:r>
              <a:rPr kumimoji="0" lang="en-US" altLang="en-US" sz="1800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mbria" pitchFamily="18" charset="0"/>
                <a:ea typeface="ＭＳ Ｐゴシック" pitchFamily="34" charset="-128"/>
                <a:cs typeface="+mn-cs"/>
              </a:rPr>
              <a:t>r</a:t>
            </a:r>
            <a:r>
              <a:rPr kumimoji="0" lang="en-US" altLang="en-US" sz="1800" b="0" i="0" u="none" strike="noStrike" kern="1200" cap="none" spc="0" normalizeH="0" baseline="0" noProof="0" dirty="0" err="1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itchFamily="18" charset="0"/>
                <a:ea typeface="ＭＳ Ｐゴシック" pitchFamily="34" charset="-128"/>
                <a:cs typeface="+mn-cs"/>
              </a:rPr>
              <a:t>.vel</a:t>
            </a:r>
            <a:r>
              <a:rPr kumimoji="0" lang="en-US" alt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itchFamily="18" charset="0"/>
                <a:ea typeface="ＭＳ Ｐゴシック" pitchFamily="34" charset="-128"/>
                <a:cs typeface="+mn-cs"/>
              </a:rPr>
              <a:t> = </a:t>
            </a:r>
            <a:r>
              <a:rPr kumimoji="0" lang="en-US" altLang="en-US" sz="18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itchFamily="18" charset="0"/>
                <a:ea typeface="ＭＳ Ｐゴシック" pitchFamily="34" charset="-128"/>
                <a:cs typeface="+mn-cs"/>
              </a:rPr>
              <a:t>d</a:t>
            </a:r>
            <a:endParaRPr kumimoji="0" lang="en-US" altLang="en-US" sz="1800" b="0" i="0" u="none" strike="noStrike" kern="1200" cap="none" spc="0" normalizeH="0" baseline="0" noProof="0" dirty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mbria" pitchFamily="18" charset="0"/>
              <a:ea typeface="ＭＳ Ｐゴシック" pitchFamily="34" charset="-128"/>
              <a:cs typeface="+mn-cs"/>
            </a:endParaRPr>
          </a:p>
        </p:txBody>
      </p:sp>
      <p:sp>
        <p:nvSpPr>
          <p:cNvPr id="56332" name="Rectangle 22"/>
          <p:cNvSpPr>
            <a:spLocks noChangeArrowheads="1"/>
          </p:cNvSpPr>
          <p:nvPr/>
        </p:nvSpPr>
        <p:spPr bwMode="auto">
          <a:xfrm>
            <a:off x="1654175" y="4114800"/>
            <a:ext cx="1373389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1" i="0" u="none" strike="noStrike" kern="1200" cap="none" spc="0" normalizeH="0" baseline="0" noProof="0" dirty="0" smtClean="0">
                <a:ln>
                  <a:noFill/>
                </a:ln>
                <a:solidFill>
                  <a:srgbClr val="120DFB"/>
                </a:solidFill>
                <a:effectLst/>
                <a:uLnTx/>
                <a:uFillTx/>
                <a:latin typeface="Cambria" pitchFamily="18" charset="0"/>
                <a:ea typeface="ＭＳ Ｐゴシック" pitchFamily="34" charset="-128"/>
                <a:cs typeface="+mn-cs"/>
              </a:rPr>
              <a:t>old </a:t>
            </a:r>
            <a:r>
              <a:rPr kumimoji="0" lang="en-US" altLang="en-US" sz="2400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120DFB"/>
                </a:solidFill>
                <a:effectLst/>
                <a:uLnTx/>
                <a:uFillTx/>
                <a:latin typeface="Cambria" pitchFamily="18" charset="0"/>
                <a:ea typeface="ＭＳ Ｐゴシック" pitchFamily="34" charset="-128"/>
                <a:cs typeface="+mn-cs"/>
              </a:rPr>
              <a:t>q.vel</a:t>
            </a:r>
            <a:endParaRPr kumimoji="0" lang="en-US" altLang="en-US" sz="2400" b="0" i="0" u="none" strike="noStrike" kern="1200" cap="none" spc="0" normalizeH="0" baseline="0" noProof="0" dirty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ＭＳ Ｐゴシック" pitchFamily="34" charset="-128"/>
              <a:cs typeface="+mn-cs"/>
            </a:endParaRPr>
          </a:p>
        </p:txBody>
      </p:sp>
      <p:sp>
        <p:nvSpPr>
          <p:cNvPr id="56333" name="Text Box 56"/>
          <p:cNvSpPr txBox="1">
            <a:spLocks noChangeArrowheads="1"/>
          </p:cNvSpPr>
          <p:nvPr/>
        </p:nvSpPr>
        <p:spPr bwMode="auto">
          <a:xfrm>
            <a:off x="4676774" y="5081588"/>
            <a:ext cx="4162425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itchFamily="18" charset="0"/>
                <a:ea typeface="ＭＳ Ｐゴシック" pitchFamily="34" charset="-128"/>
                <a:cs typeface="+mn-cs"/>
              </a:rPr>
              <a:t>Second </a:t>
            </a:r>
            <a:r>
              <a:rPr kumimoji="0" lang="en-US" alt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itchFamily="18" charset="0"/>
                <a:ea typeface="ＭＳ Ｐゴシック" pitchFamily="34" charset="-128"/>
                <a:cs typeface="+mn-cs"/>
              </a:rPr>
              <a:t>approximation:</a:t>
            </a:r>
          </a:p>
        </p:txBody>
      </p:sp>
      <p:cxnSp>
        <p:nvCxnSpPr>
          <p:cNvPr id="56334" name="Straight Arrow Connector 27"/>
          <p:cNvCxnSpPr>
            <a:cxnSpLocks noChangeShapeType="1"/>
          </p:cNvCxnSpPr>
          <p:nvPr/>
        </p:nvCxnSpPr>
        <p:spPr bwMode="auto">
          <a:xfrm flipV="1">
            <a:off x="1644650" y="2316163"/>
            <a:ext cx="828675" cy="896937"/>
          </a:xfrm>
          <a:prstGeom prst="straightConnector1">
            <a:avLst/>
          </a:prstGeom>
          <a:noFill/>
          <a:ln w="38100" algn="ctr">
            <a:solidFill>
              <a:schemeClr val="tx1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56335" name="Rectangle 29"/>
          <p:cNvSpPr>
            <a:spLocks noChangeArrowheads="1"/>
          </p:cNvSpPr>
          <p:nvPr/>
        </p:nvSpPr>
        <p:spPr bwMode="auto">
          <a:xfrm>
            <a:off x="2201863" y="2451100"/>
            <a:ext cx="36988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1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itchFamily="18" charset="0"/>
                <a:ea typeface="ＭＳ Ｐゴシック" pitchFamily="34" charset="-128"/>
                <a:cs typeface="+mn-cs"/>
              </a:rPr>
              <a:t>d</a:t>
            </a:r>
            <a:endParaRPr kumimoji="0" lang="en-US" altLang="en-US" sz="2400" b="0" i="0" u="none" strike="noStrike" kern="1200" cap="none" spc="0" normalizeH="0" baseline="0" noProof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ＭＳ Ｐゴシック" pitchFamily="34" charset="-128"/>
              <a:cs typeface="+mn-cs"/>
            </a:endParaRPr>
          </a:p>
        </p:txBody>
      </p:sp>
      <p:sp>
        <p:nvSpPr>
          <p:cNvPr id="56336" name="Text Box 56"/>
          <p:cNvSpPr txBox="1">
            <a:spLocks noChangeArrowheads="1"/>
          </p:cNvSpPr>
          <p:nvPr/>
        </p:nvSpPr>
        <p:spPr bwMode="auto">
          <a:xfrm>
            <a:off x="5362575" y="5616575"/>
            <a:ext cx="3171825" cy="784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itchFamily="18" charset="0"/>
                <a:ea typeface="ＭＳ Ｐゴシック" pitchFamily="34" charset="-128"/>
                <a:cs typeface="+mn-cs"/>
              </a:rPr>
              <a:t>Same as </a:t>
            </a:r>
            <a:r>
              <a:rPr kumimoji="0" lang="en-US" altLang="en-US" sz="1800" b="1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itchFamily="18" charset="0"/>
                <a:ea typeface="ＭＳ Ｐゴシック" pitchFamily="34" charset="-128"/>
                <a:cs typeface="+mn-cs"/>
              </a:rPr>
              <a:t>first</a:t>
            </a:r>
            <a:r>
              <a:rPr kumimoji="0" lang="en-US" altLang="en-US" sz="18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itchFamily="18" charset="0"/>
                <a:ea typeface="ＭＳ Ｐゴシック" pitchFamily="34" charset="-128"/>
                <a:cs typeface="+mn-cs"/>
              </a:rPr>
              <a:t>, but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itchFamily="18" charset="0"/>
                <a:ea typeface="ＭＳ Ｐゴシック" pitchFamily="34" charset="-128"/>
                <a:cs typeface="+mn-cs"/>
              </a:rPr>
              <a:t>Make </a:t>
            </a:r>
            <a:r>
              <a:rPr kumimoji="0" lang="en-US" altLang="en-US" sz="1800" b="1" i="0" u="none" strike="noStrike" kern="1200" cap="none" spc="0" normalizeH="0" baseline="0" noProof="0" smtClean="0">
                <a:ln>
                  <a:noFill/>
                </a:ln>
                <a:solidFill>
                  <a:srgbClr val="120DFB"/>
                </a:solidFill>
                <a:effectLst/>
                <a:uLnTx/>
                <a:uFillTx/>
                <a:latin typeface="Cambria" pitchFamily="18" charset="0"/>
                <a:ea typeface="ＭＳ Ｐゴシック" pitchFamily="34" charset="-128"/>
                <a:cs typeface="+mn-cs"/>
              </a:rPr>
              <a:t>q</a:t>
            </a:r>
            <a:r>
              <a:rPr kumimoji="0" lang="en-US" altLang="en-US" sz="18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itchFamily="18" charset="0"/>
                <a:ea typeface="ＭＳ Ｐゴシック" pitchFamily="34" charset="-128"/>
                <a:cs typeface="+mn-cs"/>
              </a:rPr>
              <a:t>.vel = </a:t>
            </a:r>
            <a:r>
              <a:rPr kumimoji="0" lang="en-US" altLang="en-US" sz="1800" b="1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itchFamily="18" charset="0"/>
                <a:ea typeface="ＭＳ Ｐゴシック" pitchFamily="34" charset="-128"/>
                <a:cs typeface="+mn-cs"/>
              </a:rPr>
              <a:t>d</a:t>
            </a:r>
            <a:r>
              <a:rPr kumimoji="0" lang="en-US" altLang="en-US" sz="1800" b="1" i="0" u="none" strike="noStrike" kern="1200" cap="none" spc="0" normalizeH="0" baseline="4200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itchFamily="18" charset="0"/>
                <a:ea typeface="ＭＳ Ｐゴシック" pitchFamily="34" charset="-128"/>
                <a:cs typeface="+mn-cs"/>
                <a:sym typeface="Symbol" pitchFamily="18" charset="2"/>
              </a:rPr>
              <a:t>  </a:t>
            </a:r>
            <a:r>
              <a:rPr kumimoji="0" lang="en-US" altLang="en-US" sz="18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itchFamily="18" charset="0"/>
                <a:ea typeface="ＭＳ Ｐゴシック" pitchFamily="34" charset="-128"/>
                <a:cs typeface="+mn-cs"/>
                <a:sym typeface="Symbol" pitchFamily="18" charset="2"/>
              </a:rPr>
              <a:t>, at 90 from </a:t>
            </a:r>
            <a:r>
              <a:rPr kumimoji="0" lang="en-US" altLang="en-US" sz="1800" b="1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itchFamily="18" charset="0"/>
                <a:ea typeface="ＭＳ Ｐゴシック" pitchFamily="34" charset="-128"/>
                <a:cs typeface="+mn-cs"/>
                <a:sym typeface="Symbol" pitchFamily="18" charset="2"/>
              </a:rPr>
              <a:t>d</a:t>
            </a:r>
            <a:endParaRPr kumimoji="0" lang="en-US" altLang="en-US" sz="1800" b="1" i="0" u="none" strike="noStrike" kern="1200" cap="none" spc="0" normalizeH="0" baseline="0" noProof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mbria" pitchFamily="18" charset="0"/>
              <a:ea typeface="ＭＳ Ｐゴシック" pitchFamily="34" charset="-128"/>
              <a:cs typeface="+mn-cs"/>
            </a:endParaRPr>
          </a:p>
        </p:txBody>
      </p:sp>
      <p:cxnSp>
        <p:nvCxnSpPr>
          <p:cNvPr id="56337" name="Straight Arrow Connector 31"/>
          <p:cNvCxnSpPr>
            <a:cxnSpLocks noChangeShapeType="1"/>
          </p:cNvCxnSpPr>
          <p:nvPr/>
        </p:nvCxnSpPr>
        <p:spPr bwMode="auto">
          <a:xfrm flipH="1" flipV="1">
            <a:off x="1022350" y="2770188"/>
            <a:ext cx="631825" cy="474662"/>
          </a:xfrm>
          <a:prstGeom prst="straightConnector1">
            <a:avLst/>
          </a:prstGeom>
          <a:noFill/>
          <a:ln w="38100" algn="ctr">
            <a:solidFill>
              <a:schemeClr val="tx1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56338" name="Rectangle 34"/>
          <p:cNvSpPr>
            <a:spLocks noChangeArrowheads="1"/>
          </p:cNvSpPr>
          <p:nvPr/>
        </p:nvSpPr>
        <p:spPr bwMode="auto">
          <a:xfrm>
            <a:off x="852488" y="2362200"/>
            <a:ext cx="5032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1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itchFamily="18" charset="0"/>
                <a:ea typeface="ＭＳ Ｐゴシック" pitchFamily="34" charset="-128"/>
                <a:cs typeface="+mn-cs"/>
              </a:rPr>
              <a:t>d</a:t>
            </a:r>
            <a:r>
              <a:rPr kumimoji="0" lang="en-US" altLang="en-US" sz="2400" b="1" i="0" u="none" strike="noStrike" kern="1200" cap="none" spc="0" normalizeH="0" baseline="4200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itchFamily="18" charset="0"/>
                <a:ea typeface="ＭＳ Ｐゴシック" pitchFamily="34" charset="-128"/>
                <a:cs typeface="+mn-cs"/>
                <a:sym typeface="Symbol" pitchFamily="18" charset="2"/>
              </a:rPr>
              <a:t></a:t>
            </a:r>
            <a:endParaRPr kumimoji="0" lang="en-US" altLang="en-US" sz="2400" b="0" i="0" u="none" strike="noStrike" kern="1200" cap="none" spc="0" normalizeH="0" baseline="42000" noProof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ＭＳ Ｐゴシック" pitchFamily="34" charset="-128"/>
              <a:cs typeface="+mn-cs"/>
            </a:endParaRPr>
          </a:p>
        </p:txBody>
      </p:sp>
      <p:grpSp>
        <p:nvGrpSpPr>
          <p:cNvPr id="19" name="Group 20"/>
          <p:cNvGrpSpPr>
            <a:grpSpLocks/>
          </p:cNvGrpSpPr>
          <p:nvPr/>
        </p:nvGrpSpPr>
        <p:grpSpPr bwMode="auto">
          <a:xfrm>
            <a:off x="228600" y="6135213"/>
            <a:ext cx="517525" cy="568325"/>
            <a:chOff x="2928" y="1051"/>
            <a:chExt cx="840" cy="957"/>
          </a:xfrm>
        </p:grpSpPr>
        <p:sp>
          <p:nvSpPr>
            <p:cNvPr id="21" name="Freeform 21"/>
            <p:cNvSpPr>
              <a:spLocks/>
            </p:cNvSpPr>
            <p:nvPr/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52 w 1048"/>
                <a:gd name="T1" fmla="*/ 21 h 250"/>
                <a:gd name="T2" fmla="*/ 90 w 1048"/>
                <a:gd name="T3" fmla="*/ 83 h 250"/>
                <a:gd name="T4" fmla="*/ 94 w 1048"/>
                <a:gd name="T5" fmla="*/ 111 h 250"/>
                <a:gd name="T6" fmla="*/ 98 w 1048"/>
                <a:gd name="T7" fmla="*/ 129 h 250"/>
                <a:gd name="T8" fmla="*/ 103 w 1048"/>
                <a:gd name="T9" fmla="*/ 170 h 250"/>
                <a:gd name="T10" fmla="*/ 73 w 1048"/>
                <a:gd name="T11" fmla="*/ 239 h 250"/>
                <a:gd name="T12" fmla="*/ 8 w 1048"/>
                <a:gd name="T13" fmla="*/ 219 h 250"/>
                <a:gd name="T14" fmla="*/ 0 w 1048"/>
                <a:gd name="T15" fmla="*/ 198 h 250"/>
                <a:gd name="T16" fmla="*/ 2 w 1048"/>
                <a:gd name="T17" fmla="*/ 164 h 250"/>
                <a:gd name="T18" fmla="*/ 9 w 1048"/>
                <a:gd name="T19" fmla="*/ 125 h 250"/>
                <a:gd name="T20" fmla="*/ 20 w 1048"/>
                <a:gd name="T21" fmla="*/ 76 h 250"/>
                <a:gd name="T22" fmla="*/ 28 w 1048"/>
                <a:gd name="T23" fmla="*/ 55 h 250"/>
                <a:gd name="T24" fmla="*/ 32 w 1048"/>
                <a:gd name="T25" fmla="*/ 28 h 250"/>
                <a:gd name="T26" fmla="*/ 37 w 1048"/>
                <a:gd name="T27" fmla="*/ 14 h 250"/>
                <a:gd name="T28" fmla="*/ 49 w 1048"/>
                <a:gd name="T29" fmla="*/ 28 h 250"/>
                <a:gd name="T30" fmla="*/ 52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MS PGothic" pitchFamily="34" charset="-128"/>
                <a:cs typeface="+mn-cs"/>
              </a:endParaRPr>
            </a:p>
          </p:txBody>
        </p:sp>
        <p:sp>
          <p:nvSpPr>
            <p:cNvPr id="22" name="Oval 22"/>
            <p:cNvSpPr>
              <a:spLocks noChangeArrowheads="1"/>
            </p:cNvSpPr>
            <p:nvPr/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MS PGothic" pitchFamily="34" charset="-128"/>
                <a:cs typeface="+mn-cs"/>
              </a:endParaRPr>
            </a:p>
          </p:txBody>
        </p:sp>
        <p:sp>
          <p:nvSpPr>
            <p:cNvPr id="23" name="Oval 23"/>
            <p:cNvSpPr>
              <a:spLocks noChangeArrowheads="1"/>
            </p:cNvSpPr>
            <p:nvPr/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MS PGothic" pitchFamily="34" charset="-128"/>
                <a:cs typeface="+mn-cs"/>
              </a:endParaRPr>
            </a:p>
          </p:txBody>
        </p:sp>
        <p:sp>
          <p:nvSpPr>
            <p:cNvPr id="24" name="Oval 24"/>
            <p:cNvSpPr>
              <a:spLocks noChangeArrowheads="1"/>
            </p:cNvSpPr>
            <p:nvPr/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MS PGothic" pitchFamily="34" charset="-128"/>
                <a:cs typeface="+mn-cs"/>
              </a:endParaRPr>
            </a:p>
          </p:txBody>
        </p:sp>
        <p:sp>
          <p:nvSpPr>
            <p:cNvPr id="25" name="Oval 25"/>
            <p:cNvSpPr>
              <a:spLocks noChangeArrowheads="1"/>
            </p:cNvSpPr>
            <p:nvPr/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MS PGothic" pitchFamily="34" charset="-128"/>
                <a:cs typeface="+mn-cs"/>
              </a:endParaRPr>
            </a:p>
          </p:txBody>
        </p:sp>
        <p:sp>
          <p:nvSpPr>
            <p:cNvPr id="26" name="Oval 26"/>
            <p:cNvSpPr>
              <a:spLocks noChangeArrowheads="1"/>
            </p:cNvSpPr>
            <p:nvPr/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MS PGothic" pitchFamily="34" charset="-128"/>
                <a:cs typeface="+mn-cs"/>
              </a:endParaRPr>
            </a:p>
          </p:txBody>
        </p:sp>
        <p:sp>
          <p:nvSpPr>
            <p:cNvPr id="27" name="Oval 27"/>
            <p:cNvSpPr>
              <a:spLocks noChangeArrowheads="1"/>
            </p:cNvSpPr>
            <p:nvPr/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MS PGothic" pitchFamily="34" charset="-128"/>
                <a:cs typeface="+mn-cs"/>
              </a:endParaRPr>
            </a:p>
          </p:txBody>
        </p:sp>
        <p:sp>
          <p:nvSpPr>
            <p:cNvPr id="28" name="Oval 28"/>
            <p:cNvSpPr>
              <a:spLocks noChangeArrowheads="1"/>
            </p:cNvSpPr>
            <p:nvPr/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MS PGothic" pitchFamily="34" charset="-128"/>
                <a:cs typeface="+mn-cs"/>
              </a:endParaRPr>
            </a:p>
          </p:txBody>
        </p:sp>
        <p:sp>
          <p:nvSpPr>
            <p:cNvPr id="29" name="AutoShape 29"/>
            <p:cNvSpPr>
              <a:spLocks noChangeArrowheads="1"/>
            </p:cNvSpPr>
            <p:nvPr/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MS PGothic" pitchFamily="34" charset="-128"/>
                <a:cs typeface="+mn-cs"/>
              </a:endParaRPr>
            </a:p>
          </p:txBody>
        </p:sp>
        <p:sp>
          <p:nvSpPr>
            <p:cNvPr id="30" name="Freeform 30"/>
            <p:cNvSpPr>
              <a:spLocks/>
            </p:cNvSpPr>
            <p:nvPr/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MS PGothic" pitchFamily="34" charset="-128"/>
                <a:cs typeface="+mn-cs"/>
              </a:endParaRPr>
            </a:p>
          </p:txBody>
        </p:sp>
        <p:sp>
          <p:nvSpPr>
            <p:cNvPr id="31" name="Freeform 31"/>
            <p:cNvSpPr>
              <a:spLocks/>
            </p:cNvSpPr>
            <p:nvPr/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MS PGothic" pitchFamily="34" charset="-128"/>
                <a:cs typeface="+mn-cs"/>
              </a:endParaRPr>
            </a:p>
          </p:txBody>
        </p:sp>
        <p:sp>
          <p:nvSpPr>
            <p:cNvPr id="32" name="Freeform 32"/>
            <p:cNvSpPr>
              <a:spLocks/>
            </p:cNvSpPr>
            <p:nvPr/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MS PGothic" pitchFamily="34" charset="-128"/>
                <a:cs typeface="+mn-cs"/>
              </a:endParaRPr>
            </a:p>
          </p:txBody>
        </p:sp>
        <p:sp>
          <p:nvSpPr>
            <p:cNvPr id="33" name="Freeform 33"/>
            <p:cNvSpPr>
              <a:spLocks/>
            </p:cNvSpPr>
            <p:nvPr/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MS PGothic" pitchFamily="34" charset="-128"/>
                <a:cs typeface="+mn-cs"/>
              </a:endParaRPr>
            </a:p>
          </p:txBody>
        </p:sp>
      </p:grpSp>
      <p:sp>
        <p:nvSpPr>
          <p:cNvPr id="34" name="TextBox 33"/>
          <p:cNvSpPr txBox="1"/>
          <p:nvPr/>
        </p:nvSpPr>
        <p:spPr>
          <a:xfrm>
            <a:off x="755196" y="6107170"/>
            <a:ext cx="3048000" cy="3231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5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9900"/>
                </a:solidFill>
                <a:effectLst/>
                <a:uLnTx/>
                <a:uFillTx/>
                <a:latin typeface="Cambria" panose="02040503050406030204" pitchFamily="18" charset="0"/>
                <a:ea typeface="MS PGothic" pitchFamily="34" charset="-128"/>
                <a:cs typeface="+mn-cs"/>
              </a:rPr>
              <a:t>Reality is just one eye away!</a:t>
            </a:r>
            <a:endParaRPr kumimoji="0" lang="en-US" sz="1500" b="0" i="0" u="none" strike="noStrike" kern="1200" cap="none" spc="0" normalizeH="0" baseline="0" noProof="0" dirty="0">
              <a:ln>
                <a:noFill/>
              </a:ln>
              <a:solidFill>
                <a:srgbClr val="009900"/>
              </a:solidFill>
              <a:effectLst/>
              <a:uLnTx/>
              <a:uFillTx/>
              <a:latin typeface="Cambria" panose="02040503050406030204" pitchFamily="18" charset="0"/>
              <a:ea typeface="MS PGothic" pitchFamily="34" charset="-128"/>
              <a:cs typeface="+mn-cs"/>
            </a:endParaRPr>
          </a:p>
        </p:txBody>
      </p:sp>
      <p:cxnSp>
        <p:nvCxnSpPr>
          <p:cNvPr id="35" name="Straight Arrow Connector 13"/>
          <p:cNvCxnSpPr>
            <a:cxnSpLocks noChangeShapeType="1"/>
          </p:cNvCxnSpPr>
          <p:nvPr/>
        </p:nvCxnSpPr>
        <p:spPr bwMode="auto">
          <a:xfrm flipV="1">
            <a:off x="1644650" y="3213100"/>
            <a:ext cx="0" cy="1363663"/>
          </a:xfrm>
          <a:prstGeom prst="straightConnector1">
            <a:avLst/>
          </a:prstGeom>
          <a:noFill/>
          <a:ln w="38100" algn="ctr">
            <a:solidFill>
              <a:srgbClr val="120DFB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6" name="Straight Arrow Connector 27"/>
          <p:cNvCxnSpPr>
            <a:cxnSpLocks noChangeShapeType="1"/>
          </p:cNvCxnSpPr>
          <p:nvPr/>
        </p:nvCxnSpPr>
        <p:spPr bwMode="auto">
          <a:xfrm flipV="1">
            <a:off x="2486388" y="1406163"/>
            <a:ext cx="828675" cy="896937"/>
          </a:xfrm>
          <a:prstGeom prst="straightConnector1">
            <a:avLst/>
          </a:prstGeom>
          <a:noFill/>
          <a:ln w="38100" algn="ctr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37" name="Rectangle 19"/>
          <p:cNvSpPr>
            <a:spLocks noChangeArrowheads="1"/>
          </p:cNvSpPr>
          <p:nvPr/>
        </p:nvSpPr>
        <p:spPr bwMode="auto">
          <a:xfrm>
            <a:off x="3248025" y="1447800"/>
            <a:ext cx="782265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mbria" pitchFamily="18" charset="0"/>
                <a:ea typeface="ＭＳ Ｐゴシック" pitchFamily="34" charset="-128"/>
                <a:cs typeface="+mn-cs"/>
              </a:rPr>
              <a:t>r.vel</a:t>
            </a:r>
            <a:endParaRPr kumimoji="0" lang="en-US" altLang="en-US" sz="2400" b="0" i="0" u="none" strike="noStrike" kern="1200" cap="none" spc="0" normalizeH="0" baseline="0" noProof="0" dirty="0" smtClean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Arial" pitchFamily="34" charset="0"/>
              <a:ea typeface="ＭＳ Ｐゴシック" pitchFamily="34" charset="-128"/>
              <a:cs typeface="+mn-cs"/>
            </a:endParaRPr>
          </a:p>
        </p:txBody>
      </p:sp>
      <p:sp>
        <p:nvSpPr>
          <p:cNvPr id="38" name="Rectangle 22"/>
          <p:cNvSpPr>
            <a:spLocks noChangeArrowheads="1"/>
          </p:cNvSpPr>
          <p:nvPr/>
        </p:nvSpPr>
        <p:spPr bwMode="auto">
          <a:xfrm>
            <a:off x="0" y="1841435"/>
            <a:ext cx="972413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itchFamily="18" charset="0"/>
                <a:ea typeface="ＭＳ Ｐゴシック" pitchFamily="34" charset="-128"/>
                <a:cs typeface="+mn-cs"/>
              </a:rPr>
              <a:t>new </a:t>
            </a:r>
            <a:r>
              <a:rPr kumimoji="0" lang="en-US" altLang="en-US" sz="2400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itchFamily="18" charset="0"/>
                <a:ea typeface="ＭＳ Ｐゴシック" pitchFamily="34" charset="-128"/>
                <a:cs typeface="+mn-cs"/>
              </a:rPr>
              <a:t>q.vel</a:t>
            </a:r>
            <a:endParaRPr kumimoji="0" lang="en-US" altLang="en-US" sz="2400" b="0" i="0" u="none" strike="noStrike" kern="1200" cap="none" spc="0" normalizeH="0" baseline="0" noProof="0" dirty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ＭＳ Ｐゴシック" pitchFamily="34" charset="-128"/>
              <a:cs typeface="+mn-cs"/>
            </a:endParaRPr>
          </a:p>
        </p:txBody>
      </p:sp>
      <p:sp>
        <p:nvSpPr>
          <p:cNvPr id="39" name="Text Box 29"/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381000" y="152400"/>
            <a:ext cx="7315200" cy="738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itchFamily="18" charset="0"/>
                <a:ea typeface="ＭＳ Ｐゴシック" pitchFamily="34" charset="-128"/>
                <a:cs typeface="+mn-cs"/>
              </a:rPr>
              <a:t>Spherical collisions</a:t>
            </a:r>
          </a:p>
        </p:txBody>
      </p:sp>
    </p:spTree>
    <p:extLst>
      <p:ext uri="{BB962C8B-B14F-4D97-AF65-F5344CB8AC3E}">
        <p14:creationId xmlns:p14="http://schemas.microsoft.com/office/powerpoint/2010/main" val="86646444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62" name="Text Box 4"/>
          <p:cNvSpPr txBox="1">
            <a:spLocks noChangeArrowheads="1"/>
          </p:cNvSpPr>
          <p:nvPr/>
        </p:nvSpPr>
        <p:spPr bwMode="auto">
          <a:xfrm>
            <a:off x="228600" y="228600"/>
            <a:ext cx="6829425" cy="739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2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  <a:cs typeface="+mn-cs"/>
              </a:rPr>
              <a:t>vPool</a:t>
            </a:r>
            <a:r>
              <a:rPr kumimoji="0" lang="en-US" altLang="en-US" sz="4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  <a:cs typeface="+mn-cs"/>
              </a:rPr>
              <a:t> – physics?</a:t>
            </a:r>
            <a:endParaRPr kumimoji="0" lang="en-US" altLang="en-US" sz="4200" b="0" i="1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mbria" panose="02040503050406030204" pitchFamily="18" charset="0"/>
              <a:ea typeface="ＭＳ Ｐゴシック" pitchFamily="34" charset="-128"/>
              <a:cs typeface="+mn-cs"/>
            </a:endParaRPr>
          </a:p>
        </p:txBody>
      </p:sp>
      <p:pic>
        <p:nvPicPr>
          <p:cNvPr id="40963" name="Picture 4" descr="http://upload.wikimedia.org/wikipedia/commons/2/2c/Elastischer_sto%C3%9F_2D.gif"/>
          <p:cNvPicPr>
            <a:picLocks noChangeAspect="1" noChangeArrowheads="1" noCrop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14400" y="1676400"/>
            <a:ext cx="7334250" cy="4191000"/>
          </a:xfrm>
          <a:prstGeom prst="rect">
            <a:avLst/>
          </a:prstGeom>
          <a:noFill/>
          <a:ln w="9525">
            <a:solidFill>
              <a:srgbClr val="008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0964" name="Rectangle 45"/>
          <p:cNvSpPr>
            <a:spLocks noChangeArrowheads="1"/>
          </p:cNvSpPr>
          <p:nvPr/>
        </p:nvSpPr>
        <p:spPr bwMode="auto">
          <a:xfrm>
            <a:off x="4267200" y="457200"/>
            <a:ext cx="4495800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5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itchFamily="34" charset="-128"/>
                <a:cs typeface="+mn-cs"/>
              </a:rPr>
              <a:t>http://en.wikipedia.org/wiki/Elastic_collision</a:t>
            </a:r>
          </a:p>
        </p:txBody>
      </p:sp>
    </p:spTree>
    <p:extLst>
      <p:ext uri="{BB962C8B-B14F-4D97-AF65-F5344CB8AC3E}">
        <p14:creationId xmlns:p14="http://schemas.microsoft.com/office/powerpoint/2010/main" val="202524978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9144000" cy="6858000"/>
          </a:xfrm>
          <a:prstGeom prst="rect">
            <a:avLst/>
          </a:prstGeom>
        </p:spPr>
      </p:pic>
      <p:sp>
        <p:nvSpPr>
          <p:cNvPr id="6146" name="Text Box 49"/>
          <p:cNvSpPr txBox="1">
            <a:spLocks noChangeArrowheads="1"/>
          </p:cNvSpPr>
          <p:nvPr/>
        </p:nvSpPr>
        <p:spPr bwMode="auto">
          <a:xfrm>
            <a:off x="304800" y="152400"/>
            <a:ext cx="7239000" cy="707886"/>
          </a:xfrm>
          <a:prstGeom prst="rect">
            <a:avLst/>
          </a:prstGeom>
          <a:solidFill>
            <a:schemeClr val="bg1"/>
          </a:solidFill>
          <a:ln>
            <a:noFill/>
          </a:ln>
          <a:extLst/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4000" i="1" dirty="0" smtClean="0">
                <a:solidFill>
                  <a:srgbClr val="000000"/>
                </a:solidFill>
                <a:latin typeface="Cambria" pitchFamily="18" charset="0"/>
              </a:rPr>
              <a:t>Other </a:t>
            </a:r>
            <a:r>
              <a:rPr lang="en-US" sz="4000" i="1" dirty="0" err="1" smtClean="0">
                <a:solidFill>
                  <a:srgbClr val="000000"/>
                </a:solidFill>
                <a:latin typeface="Cambria" pitchFamily="18" charset="0"/>
              </a:rPr>
              <a:t>GlowScript</a:t>
            </a:r>
            <a:r>
              <a:rPr lang="en-US" sz="4000" i="1" dirty="0" smtClean="0">
                <a:solidFill>
                  <a:srgbClr val="000000"/>
                </a:solidFill>
                <a:latin typeface="Cambria" pitchFamily="18" charset="0"/>
              </a:rPr>
              <a:t> examples...!</a:t>
            </a:r>
            <a:endParaRPr lang="en-US" sz="4000" i="1" dirty="0">
              <a:solidFill>
                <a:srgbClr val="000000"/>
              </a:solidFill>
              <a:latin typeface="Cambria" pitchFamily="18" charset="0"/>
            </a:endParaRPr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5834" t="31111" r="18333" b="14444"/>
          <a:stretch/>
        </p:blipFill>
        <p:spPr>
          <a:xfrm>
            <a:off x="1600200" y="1219200"/>
            <a:ext cx="5943600" cy="5295207"/>
          </a:xfrm>
          <a:prstGeom prst="rect">
            <a:avLst/>
          </a:prstGeom>
          <a:ln w="76200">
            <a:solidFill>
              <a:schemeClr val="bg1"/>
            </a:solidFill>
          </a:ln>
        </p:spPr>
      </p:pic>
      <p:sp>
        <p:nvSpPr>
          <p:cNvPr id="5" name="Down Arrow 4"/>
          <p:cNvSpPr/>
          <p:nvPr/>
        </p:nvSpPr>
        <p:spPr bwMode="auto">
          <a:xfrm rot="19897118">
            <a:off x="2197288" y="2864528"/>
            <a:ext cx="685800" cy="762000"/>
          </a:xfrm>
          <a:prstGeom prst="downArrow">
            <a:avLst/>
          </a:prstGeom>
          <a:solidFill>
            <a:schemeClr val="bg1">
              <a:lumMod val="85000"/>
            </a:schemeClr>
          </a:solidFill>
          <a:ln w="952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itchFamily="-106" charset="0"/>
              <a:ea typeface="ＭＳ Ｐゴシック" pitchFamily="-106" charset="-128"/>
              <a:cs typeface="ＭＳ Ｐゴシック" pitchFamily="-106" charset="-128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1008109" y="2516496"/>
            <a:ext cx="1534138" cy="461665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pPr algn="ctr"/>
            <a:r>
              <a:rPr lang="en-US" dirty="0" smtClean="0">
                <a:latin typeface="Calibri" panose="020F0502020204030204" pitchFamily="34" charset="0"/>
                <a:cs typeface="Calibri" panose="020F0502020204030204" pitchFamily="34" charset="0"/>
              </a:rPr>
              <a:t>inner walls</a:t>
            </a:r>
            <a:endParaRPr lang="en-US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304800" y="5473241"/>
            <a:ext cx="3891692" cy="1200329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dirty="0" smtClean="0">
                <a:latin typeface="Calibri" panose="020F0502020204030204" pitchFamily="34" charset="0"/>
                <a:cs typeface="Calibri" panose="020F0502020204030204" pitchFamily="34" charset="0"/>
              </a:rPr>
              <a:t>See the final project page for a link to code and an example that handles these!</a:t>
            </a:r>
            <a:endParaRPr lang="en-US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pic>
        <p:nvPicPr>
          <p:cNvPr id="4" name="Picture 3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718232" y="4453935"/>
            <a:ext cx="4258269" cy="2219635"/>
          </a:xfrm>
          <a:prstGeom prst="rect">
            <a:avLst/>
          </a:prstGeom>
          <a:ln w="38100">
            <a:solidFill>
              <a:schemeClr val="bg1"/>
            </a:solidFill>
          </a:ln>
        </p:spPr>
      </p:pic>
      <p:sp>
        <p:nvSpPr>
          <p:cNvPr id="9" name="Down Arrow 8"/>
          <p:cNvSpPr/>
          <p:nvPr/>
        </p:nvSpPr>
        <p:spPr bwMode="auto">
          <a:xfrm rot="16200000">
            <a:off x="4183106" y="5343327"/>
            <a:ext cx="685800" cy="762000"/>
          </a:xfrm>
          <a:prstGeom prst="downArrow">
            <a:avLst/>
          </a:prstGeom>
          <a:solidFill>
            <a:schemeClr val="bg1"/>
          </a:solidFill>
          <a:ln w="9525" cap="flat" cmpd="sng" algn="ctr">
            <a:solidFill>
              <a:srgbClr val="0B04FF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itchFamily="-106" charset="0"/>
              <a:ea typeface="ＭＳ Ｐゴシック" pitchFamily="-106" charset="-128"/>
              <a:cs typeface="ＭＳ Ｐゴシック" pitchFamily="-106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280382098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9938" name="Picture 5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14667"/>
          <a:stretch>
            <a:fillRect/>
          </a:stretch>
        </p:blipFill>
        <p:spPr bwMode="auto">
          <a:xfrm>
            <a:off x="838200" y="1295400"/>
            <a:ext cx="7620000" cy="4876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9939" name="Text Box 4"/>
          <p:cNvSpPr txBox="1">
            <a:spLocks noChangeArrowheads="1"/>
          </p:cNvSpPr>
          <p:nvPr/>
        </p:nvSpPr>
        <p:spPr bwMode="auto">
          <a:xfrm>
            <a:off x="228600" y="228600"/>
            <a:ext cx="6829425" cy="739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2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  <a:cs typeface="+mn-cs"/>
              </a:rPr>
              <a:t>vPool</a:t>
            </a:r>
            <a:r>
              <a:rPr kumimoji="0" lang="en-US" altLang="en-US" sz="4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ＭＳ Ｐゴシック" pitchFamily="34" charset="-128"/>
                <a:cs typeface="+mn-cs"/>
              </a:rPr>
              <a:t> – physics?</a:t>
            </a:r>
            <a:endParaRPr kumimoji="0" lang="en-US" altLang="en-US" sz="4200" b="0" i="1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mbria" panose="02040503050406030204" pitchFamily="18" charset="0"/>
              <a:ea typeface="ＭＳ Ｐゴシック" pitchFamily="34" charset="-128"/>
              <a:cs typeface="+mn-cs"/>
            </a:endParaRPr>
          </a:p>
        </p:txBody>
      </p:sp>
      <p:sp>
        <p:nvSpPr>
          <p:cNvPr id="39940" name="Rectangle 45"/>
          <p:cNvSpPr>
            <a:spLocks noChangeArrowheads="1"/>
          </p:cNvSpPr>
          <p:nvPr/>
        </p:nvSpPr>
        <p:spPr bwMode="auto">
          <a:xfrm>
            <a:off x="4267200" y="457200"/>
            <a:ext cx="4495800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5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itchFamily="34" charset="-128"/>
                <a:cs typeface="+mn-cs"/>
              </a:rPr>
              <a:t>http://en.wikipedia.org/wiki/Elastic_collision</a:t>
            </a:r>
          </a:p>
        </p:txBody>
      </p:sp>
      <p:sp>
        <p:nvSpPr>
          <p:cNvPr id="48" name="Rounded Rectangle 47"/>
          <p:cNvSpPr/>
          <p:nvPr/>
        </p:nvSpPr>
        <p:spPr>
          <a:xfrm>
            <a:off x="2362200" y="2057400"/>
            <a:ext cx="5867400" cy="457200"/>
          </a:xfrm>
          <a:prstGeom prst="roundRect">
            <a:avLst/>
          </a:prstGeom>
          <a:noFill/>
          <a:ln>
            <a:solidFill>
              <a:srgbClr val="AF1EED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39942" name="Rectangle 49"/>
          <p:cNvSpPr>
            <a:spLocks noChangeArrowheads="1"/>
          </p:cNvSpPr>
          <p:nvPr/>
        </p:nvSpPr>
        <p:spPr bwMode="auto">
          <a:xfrm>
            <a:off x="609600" y="6324600"/>
            <a:ext cx="4495800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ＭＳ Ｐゴシック" pitchFamily="34" charset="-128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5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itchFamily="18" charset="0"/>
                <a:ea typeface="ＭＳ Ｐゴシック" pitchFamily="34" charset="-128"/>
                <a:cs typeface="+mn-cs"/>
              </a:rPr>
              <a:t>equations below...</a:t>
            </a:r>
          </a:p>
        </p:txBody>
      </p:sp>
    </p:spTree>
    <p:extLst>
      <p:ext uri="{BB962C8B-B14F-4D97-AF65-F5344CB8AC3E}">
        <p14:creationId xmlns:p14="http://schemas.microsoft.com/office/powerpoint/2010/main" val="241027121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794" name="Text Box 5"/>
          <p:cNvSpPr txBox="1">
            <a:spLocks noChangeArrowheads="1"/>
          </p:cNvSpPr>
          <p:nvPr/>
        </p:nvSpPr>
        <p:spPr bwMode="auto">
          <a:xfrm>
            <a:off x="288925" y="184652"/>
            <a:ext cx="4740276" cy="731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MS PGothic" pitchFamily="34" charset="-128"/>
                <a:cs typeface="+mn-cs"/>
              </a:rPr>
              <a:t>The </a:t>
            </a:r>
            <a:r>
              <a:rPr kumimoji="0" lang="en-US" altLang="en-US" sz="42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MS PGothic" pitchFamily="34" charset="-128"/>
                <a:cs typeface="+mn-cs"/>
              </a:rPr>
              <a:t>vPool</a:t>
            </a:r>
            <a:r>
              <a:rPr kumimoji="0" lang="en-US" altLang="en-US" sz="4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MS PGothic" pitchFamily="34" charset="-128"/>
                <a:cs typeface="+mn-cs"/>
              </a:rPr>
              <a:t> project</a:t>
            </a:r>
          </a:p>
        </p:txBody>
      </p:sp>
      <p:sp>
        <p:nvSpPr>
          <p:cNvPr id="33796" name="Text Box 12"/>
          <p:cNvSpPr txBox="1">
            <a:spLocks noChangeArrowheads="1"/>
          </p:cNvSpPr>
          <p:nvPr/>
        </p:nvSpPr>
        <p:spPr bwMode="auto">
          <a:xfrm>
            <a:off x="653777" y="2981742"/>
            <a:ext cx="7811590" cy="212365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9pPr>
          </a:lstStyle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400" b="1" i="1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MS PGothic" pitchFamily="34" charset="-128"/>
                <a:cs typeface="+mn-cs"/>
              </a:rPr>
              <a:t>Linear collisions </a:t>
            </a:r>
            <a:r>
              <a:rPr kumimoji="0" lang="en-US" alt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MS PGothic" pitchFamily="34" charset="-128"/>
                <a:cs typeface="+mn-cs"/>
              </a:rPr>
              <a:t>should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MS PGothic" pitchFamily="34" charset="-128"/>
                <a:cs typeface="+mn-cs"/>
              </a:rPr>
              <a:t>be </a:t>
            </a:r>
            <a:r>
              <a:rPr kumimoji="0" lang="en-US" alt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MS PGothic" pitchFamily="34" charset="-128"/>
                <a:cs typeface="+mn-cs"/>
              </a:rPr>
              <a:t>somewhere </a:t>
            </a:r>
            <a:r>
              <a:rPr kumimoji="0" lang="en-US" alt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MS PGothic" pitchFamily="34" charset="-128"/>
                <a:cs typeface="+mn-cs"/>
              </a:rPr>
              <a:t>("walls")</a:t>
            </a:r>
            <a:endParaRPr kumimoji="0" lang="en-US" altLang="en-US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mbria" panose="02040503050406030204" pitchFamily="18" charset="0"/>
              <a:ea typeface="MS PGothic" pitchFamily="34" charset="-128"/>
              <a:cs typeface="+mn-cs"/>
            </a:endParaRP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400" b="1" i="1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MS PGothic" pitchFamily="34" charset="-128"/>
                <a:cs typeface="+mn-cs"/>
              </a:rPr>
              <a:t>Spherical collisions </a:t>
            </a:r>
            <a:r>
              <a:rPr kumimoji="0" lang="en-US" alt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MS PGothic" pitchFamily="34" charset="-128"/>
                <a:cs typeface="+mn-cs"/>
              </a:rPr>
              <a:t>should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MS PGothic" pitchFamily="34" charset="-128"/>
                <a:cs typeface="+mn-cs"/>
              </a:rPr>
              <a:t>be </a:t>
            </a:r>
            <a:r>
              <a:rPr kumimoji="0" lang="en-US" alt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MS PGothic" pitchFamily="34" charset="-128"/>
                <a:cs typeface="+mn-cs"/>
              </a:rPr>
              <a:t>somewhere </a:t>
            </a:r>
            <a:r>
              <a:rPr kumimoji="0" lang="en-US" alt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MS PGothic" pitchFamily="34" charset="-128"/>
                <a:cs typeface="+mn-cs"/>
              </a:rPr>
              <a:t>("points") </a:t>
            </a:r>
            <a:endParaRPr kumimoji="0" lang="en-US" altLang="en-US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mbria" panose="02040503050406030204" pitchFamily="18" charset="0"/>
              <a:ea typeface="MS PGothic" pitchFamily="34" charset="-128"/>
              <a:cs typeface="+mn-cs"/>
            </a:endParaRP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MS PGothic" pitchFamily="34" charset="-128"/>
                <a:cs typeface="+mn-cs"/>
              </a:rPr>
              <a:t>You need "pockets"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MS PGothic" pitchFamily="34" charset="-128"/>
                <a:cs typeface="+mn-cs"/>
              </a:rPr>
              <a:t>– </a:t>
            </a:r>
            <a:r>
              <a:rPr kumimoji="0" lang="en-US" alt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MS PGothic" pitchFamily="34" charset="-128"/>
                <a:cs typeface="+mn-cs"/>
              </a:rPr>
              <a:t>or some other game </a:t>
            </a:r>
            <a:r>
              <a:rPr kumimoji="0" lang="en-US" altLang="en-US" sz="2400" b="0" i="1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MS PGothic" pitchFamily="34" charset="-128"/>
                <a:cs typeface="+mn-cs"/>
              </a:rPr>
              <a:t>objective</a:t>
            </a: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MS PGothic" pitchFamily="34" charset="-128"/>
                <a:cs typeface="+mn-cs"/>
              </a:rPr>
              <a:t>You need </a:t>
            </a:r>
            <a:r>
              <a:rPr kumimoji="0" lang="en-US" altLang="en-US" sz="2400" b="1" i="0" u="sng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MS PGothic" pitchFamily="34" charset="-128"/>
                <a:cs typeface="+mn-cs"/>
              </a:rPr>
              <a:t>user control</a:t>
            </a:r>
            <a:r>
              <a:rPr kumimoji="0" lang="en-US" alt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MS PGothic" pitchFamily="34" charset="-128"/>
                <a:cs typeface="+mn-cs"/>
              </a:rPr>
              <a:t> of at least one object </a:t>
            </a:r>
            <a:r>
              <a:rPr kumimoji="0" lang="en-US" alt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MS PGothic" pitchFamily="34" charset="-128"/>
                <a:cs typeface="+mn-cs"/>
              </a:rPr>
              <a:t>(mouse/</a:t>
            </a:r>
            <a:r>
              <a:rPr kumimoji="0" lang="en-US" altLang="en-US" sz="1800" b="0" i="0" u="none" strike="noStrike" kern="1200" cap="none" spc="0" normalizeH="0" baseline="0" noProof="0" dirty="0" err="1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MS PGothic" pitchFamily="34" charset="-128"/>
                <a:cs typeface="+mn-cs"/>
              </a:rPr>
              <a:t>kbd</a:t>
            </a:r>
            <a:r>
              <a:rPr kumimoji="0" lang="en-US" alt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MS PGothic" pitchFamily="34" charset="-128"/>
                <a:cs typeface="+mn-cs"/>
              </a:rPr>
              <a:t>)</a:t>
            </a:r>
            <a:endParaRPr kumimoji="0" lang="en-US" altLang="en-US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mbria" panose="02040503050406030204" pitchFamily="18" charset="0"/>
              <a:ea typeface="MS PGothic" pitchFamily="34" charset="-128"/>
              <a:cs typeface="+mn-cs"/>
            </a:endParaRPr>
          </a:p>
        </p:txBody>
      </p:sp>
      <p:grpSp>
        <p:nvGrpSpPr>
          <p:cNvPr id="33799" name="Group 20"/>
          <p:cNvGrpSpPr>
            <a:grpSpLocks/>
          </p:cNvGrpSpPr>
          <p:nvPr/>
        </p:nvGrpSpPr>
        <p:grpSpPr bwMode="auto">
          <a:xfrm>
            <a:off x="8397875" y="1370062"/>
            <a:ext cx="517525" cy="568325"/>
            <a:chOff x="2928" y="1051"/>
            <a:chExt cx="840" cy="957"/>
          </a:xfrm>
        </p:grpSpPr>
        <p:sp>
          <p:nvSpPr>
            <p:cNvPr id="33802" name="Freeform 21"/>
            <p:cNvSpPr>
              <a:spLocks/>
            </p:cNvSpPr>
            <p:nvPr/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52 w 1048"/>
                <a:gd name="T1" fmla="*/ 21 h 250"/>
                <a:gd name="T2" fmla="*/ 90 w 1048"/>
                <a:gd name="T3" fmla="*/ 83 h 250"/>
                <a:gd name="T4" fmla="*/ 94 w 1048"/>
                <a:gd name="T5" fmla="*/ 111 h 250"/>
                <a:gd name="T6" fmla="*/ 98 w 1048"/>
                <a:gd name="T7" fmla="*/ 129 h 250"/>
                <a:gd name="T8" fmla="*/ 103 w 1048"/>
                <a:gd name="T9" fmla="*/ 170 h 250"/>
                <a:gd name="T10" fmla="*/ 73 w 1048"/>
                <a:gd name="T11" fmla="*/ 239 h 250"/>
                <a:gd name="T12" fmla="*/ 8 w 1048"/>
                <a:gd name="T13" fmla="*/ 219 h 250"/>
                <a:gd name="T14" fmla="*/ 0 w 1048"/>
                <a:gd name="T15" fmla="*/ 198 h 250"/>
                <a:gd name="T16" fmla="*/ 2 w 1048"/>
                <a:gd name="T17" fmla="*/ 164 h 250"/>
                <a:gd name="T18" fmla="*/ 9 w 1048"/>
                <a:gd name="T19" fmla="*/ 125 h 250"/>
                <a:gd name="T20" fmla="*/ 20 w 1048"/>
                <a:gd name="T21" fmla="*/ 76 h 250"/>
                <a:gd name="T22" fmla="*/ 28 w 1048"/>
                <a:gd name="T23" fmla="*/ 55 h 250"/>
                <a:gd name="T24" fmla="*/ 32 w 1048"/>
                <a:gd name="T25" fmla="*/ 28 h 250"/>
                <a:gd name="T26" fmla="*/ 37 w 1048"/>
                <a:gd name="T27" fmla="*/ 14 h 250"/>
                <a:gd name="T28" fmla="*/ 49 w 1048"/>
                <a:gd name="T29" fmla="*/ 28 h 250"/>
                <a:gd name="T30" fmla="*/ 52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MS PGothic" pitchFamily="34" charset="-128"/>
                <a:cs typeface="+mn-cs"/>
              </a:endParaRPr>
            </a:p>
          </p:txBody>
        </p:sp>
        <p:sp>
          <p:nvSpPr>
            <p:cNvPr id="33803" name="Oval 22"/>
            <p:cNvSpPr>
              <a:spLocks noChangeArrowheads="1"/>
            </p:cNvSpPr>
            <p:nvPr/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MS PGothic" pitchFamily="34" charset="-128"/>
                <a:cs typeface="+mn-cs"/>
              </a:endParaRPr>
            </a:p>
          </p:txBody>
        </p:sp>
        <p:sp>
          <p:nvSpPr>
            <p:cNvPr id="33804" name="Oval 23"/>
            <p:cNvSpPr>
              <a:spLocks noChangeArrowheads="1"/>
            </p:cNvSpPr>
            <p:nvPr/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MS PGothic" pitchFamily="34" charset="-128"/>
                <a:cs typeface="+mn-cs"/>
              </a:endParaRPr>
            </a:p>
          </p:txBody>
        </p:sp>
        <p:sp>
          <p:nvSpPr>
            <p:cNvPr id="33805" name="Oval 24"/>
            <p:cNvSpPr>
              <a:spLocks noChangeArrowheads="1"/>
            </p:cNvSpPr>
            <p:nvPr/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MS PGothic" pitchFamily="34" charset="-128"/>
                <a:cs typeface="+mn-cs"/>
              </a:endParaRPr>
            </a:p>
          </p:txBody>
        </p:sp>
        <p:sp>
          <p:nvSpPr>
            <p:cNvPr id="33806" name="Oval 25"/>
            <p:cNvSpPr>
              <a:spLocks noChangeArrowheads="1"/>
            </p:cNvSpPr>
            <p:nvPr/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MS PGothic" pitchFamily="34" charset="-128"/>
                <a:cs typeface="+mn-cs"/>
              </a:endParaRPr>
            </a:p>
          </p:txBody>
        </p:sp>
        <p:sp>
          <p:nvSpPr>
            <p:cNvPr id="33807" name="Oval 26"/>
            <p:cNvSpPr>
              <a:spLocks noChangeArrowheads="1"/>
            </p:cNvSpPr>
            <p:nvPr/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MS PGothic" pitchFamily="34" charset="-128"/>
                <a:cs typeface="+mn-cs"/>
              </a:endParaRPr>
            </a:p>
          </p:txBody>
        </p:sp>
        <p:sp>
          <p:nvSpPr>
            <p:cNvPr id="33808" name="Oval 27"/>
            <p:cNvSpPr>
              <a:spLocks noChangeArrowheads="1"/>
            </p:cNvSpPr>
            <p:nvPr/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MS PGothic" pitchFamily="34" charset="-128"/>
                <a:cs typeface="+mn-cs"/>
              </a:endParaRPr>
            </a:p>
          </p:txBody>
        </p:sp>
        <p:sp>
          <p:nvSpPr>
            <p:cNvPr id="33809" name="Oval 28"/>
            <p:cNvSpPr>
              <a:spLocks noChangeArrowheads="1"/>
            </p:cNvSpPr>
            <p:nvPr/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MS PGothic" pitchFamily="34" charset="-128"/>
                <a:cs typeface="+mn-cs"/>
              </a:endParaRPr>
            </a:p>
          </p:txBody>
        </p:sp>
        <p:sp>
          <p:nvSpPr>
            <p:cNvPr id="33810" name="AutoShape 29"/>
            <p:cNvSpPr>
              <a:spLocks noChangeArrowheads="1"/>
            </p:cNvSpPr>
            <p:nvPr/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MS PGothic" pitchFamily="34" charset="-128"/>
                <a:cs typeface="+mn-cs"/>
              </a:endParaRPr>
            </a:p>
          </p:txBody>
        </p:sp>
        <p:sp>
          <p:nvSpPr>
            <p:cNvPr id="33811" name="Freeform 30"/>
            <p:cNvSpPr>
              <a:spLocks/>
            </p:cNvSpPr>
            <p:nvPr/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MS PGothic" pitchFamily="34" charset="-128"/>
                <a:cs typeface="+mn-cs"/>
              </a:endParaRPr>
            </a:p>
          </p:txBody>
        </p:sp>
        <p:sp>
          <p:nvSpPr>
            <p:cNvPr id="33812" name="Freeform 31"/>
            <p:cNvSpPr>
              <a:spLocks/>
            </p:cNvSpPr>
            <p:nvPr/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MS PGothic" pitchFamily="34" charset="-128"/>
                <a:cs typeface="+mn-cs"/>
              </a:endParaRPr>
            </a:p>
          </p:txBody>
        </p:sp>
        <p:sp>
          <p:nvSpPr>
            <p:cNvPr id="33813" name="Freeform 32"/>
            <p:cNvSpPr>
              <a:spLocks/>
            </p:cNvSpPr>
            <p:nvPr/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MS PGothic" pitchFamily="34" charset="-128"/>
                <a:cs typeface="+mn-cs"/>
              </a:endParaRPr>
            </a:p>
          </p:txBody>
        </p:sp>
        <p:sp>
          <p:nvSpPr>
            <p:cNvPr id="33814" name="Freeform 33"/>
            <p:cNvSpPr>
              <a:spLocks/>
            </p:cNvSpPr>
            <p:nvPr/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MS PGothic" pitchFamily="34" charset="-128"/>
                <a:cs typeface="+mn-cs"/>
              </a:endParaRPr>
            </a:p>
          </p:txBody>
        </p:sp>
      </p:grpSp>
      <p:sp>
        <p:nvSpPr>
          <p:cNvPr id="33800" name="Rectangle 25"/>
          <p:cNvSpPr>
            <a:spLocks noChangeArrowheads="1"/>
          </p:cNvSpPr>
          <p:nvPr/>
        </p:nvSpPr>
        <p:spPr bwMode="auto">
          <a:xfrm>
            <a:off x="5555653" y="181238"/>
            <a:ext cx="3124201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MS PGothic" pitchFamily="34" charset="-128"/>
                <a:cs typeface="+mn-cs"/>
              </a:rPr>
              <a:t>VPython</a:t>
            </a: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MS PGothic" pitchFamily="34" charset="-128"/>
                <a:cs typeface="+mn-cs"/>
              </a:rPr>
              <a:t> was designed to make 3d physics simulations simpler to </a:t>
            </a:r>
            <a:r>
              <a:rPr kumimoji="0" lang="en-US" altLang="en-US" sz="1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MS PGothic" pitchFamily="34" charset="-128"/>
                <a:cs typeface="+mn-cs"/>
              </a:rPr>
              <a:t>program – as a result, the library is physics-free!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33801" name="Text Box 16"/>
          <p:cNvSpPr txBox="1">
            <a:spLocks noChangeArrowheads="1"/>
          </p:cNvSpPr>
          <p:nvPr/>
        </p:nvSpPr>
        <p:spPr bwMode="auto">
          <a:xfrm>
            <a:off x="402137" y="1290249"/>
            <a:ext cx="4474663" cy="707886"/>
          </a:xfrm>
          <a:prstGeom prst="rect">
            <a:avLst/>
          </a:prstGeom>
          <a:solidFill>
            <a:srgbClr val="FAE9D6"/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MS PGothic" pitchFamily="34" charset="-128"/>
                <a:cs typeface="+mn-cs"/>
              </a:rPr>
              <a:t>To now,  </a:t>
            </a:r>
            <a:r>
              <a:rPr kumimoji="0" lang="en-US" altLang="en-US" sz="2000" b="0" i="0" u="none" strike="noStrike" kern="1200" cap="none" spc="0" normalizeH="0" baseline="0" noProof="0" dirty="0" err="1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MS PGothic" pitchFamily="34" charset="-128"/>
                <a:cs typeface="+mn-cs"/>
              </a:rPr>
              <a:t>VPython</a:t>
            </a:r>
            <a:r>
              <a:rPr kumimoji="0" lang="en-US" altLang="en-US" sz="20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MS PGothic" pitchFamily="34" charset="-128"/>
                <a:cs typeface="+mn-cs"/>
              </a:rPr>
              <a:t> 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MS PGothic" pitchFamily="34" charset="-128"/>
                <a:cs typeface="+mn-cs"/>
              </a:rPr>
              <a:t>has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CC3300"/>
                </a:solidFill>
                <a:effectLst/>
                <a:uLnTx/>
                <a:uFillTx/>
                <a:latin typeface="Cambria" panose="02040503050406030204" pitchFamily="18" charset="0"/>
                <a:ea typeface="MS PGothic" pitchFamily="34" charset="-128"/>
                <a:cs typeface="+mn-cs"/>
              </a:rPr>
              <a:t> </a:t>
            </a:r>
            <a:r>
              <a:rPr kumimoji="0" lang="en-US" altLang="en-US" sz="2000" b="1" i="1" u="none" strike="noStrike" kern="1200" cap="none" spc="0" normalizeH="0" baseline="0" noProof="0" dirty="0">
                <a:ln>
                  <a:noFill/>
                </a:ln>
                <a:solidFill>
                  <a:srgbClr val="000AF9"/>
                </a:solidFill>
                <a:effectLst/>
                <a:uLnTx/>
                <a:uFillTx/>
                <a:latin typeface="Cambria" panose="02040503050406030204" pitchFamily="18" charset="0"/>
                <a:ea typeface="MS PGothic" pitchFamily="34" charset="-128"/>
                <a:cs typeface="+mn-cs"/>
              </a:rPr>
              <a:t>eventually</a:t>
            </a:r>
            <a:r>
              <a:rPr kumimoji="0" lang="en-US" altLang="en-US" sz="2000" b="0" i="1" u="none" strike="noStrike" kern="1200" cap="none" spc="0" normalizeH="0" baseline="0" noProof="0" dirty="0">
                <a:ln>
                  <a:noFill/>
                </a:ln>
                <a:solidFill>
                  <a:srgbClr val="CC3300"/>
                </a:solidFill>
                <a:effectLst/>
                <a:uLnTx/>
                <a:uFillTx/>
                <a:latin typeface="Cambria" panose="02040503050406030204" pitchFamily="18" charset="0"/>
                <a:ea typeface="MS PGothic" pitchFamily="34" charset="-128"/>
                <a:cs typeface="+mn-cs"/>
              </a:rPr>
              <a:t> </a:t>
            </a:r>
            <a:r>
              <a:rPr kumimoji="0" lang="en-US" altLang="en-US" sz="20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MS PGothic" pitchFamily="34" charset="-128"/>
                <a:cs typeface="+mn-cs"/>
              </a:rPr>
              <a:t>worked 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MS PGothic" pitchFamily="34" charset="-128"/>
                <a:cs typeface="+mn-cs"/>
              </a:rPr>
              <a:t>for </a:t>
            </a:r>
            <a:r>
              <a:rPr kumimoji="0" lang="en-US" altLang="en-US" sz="20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MS PGothic" pitchFamily="34" charset="-128"/>
                <a:cs typeface="+mn-cs"/>
              </a:rPr>
              <a:t>everyone. </a:t>
            </a:r>
            <a:r>
              <a:rPr kumimoji="0" lang="en-US" altLang="en-US" sz="2000" b="0" i="1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MS PGothic" pitchFamily="34" charset="-128"/>
                <a:cs typeface="+mn-cs"/>
              </a:rPr>
              <a:t>See us for help!</a:t>
            </a:r>
            <a:endParaRPr kumimoji="0" lang="en-US" altLang="en-US" sz="2000" b="0" i="1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mbria" panose="02040503050406030204" pitchFamily="18" charset="0"/>
              <a:ea typeface="MS PGothic" pitchFamily="34" charset="-128"/>
              <a:cs typeface="+mn-cs"/>
            </a:endParaRPr>
          </a:p>
        </p:txBody>
      </p:sp>
      <p:sp>
        <p:nvSpPr>
          <p:cNvPr id="3" name="Rectangle 2"/>
          <p:cNvSpPr/>
          <p:nvPr/>
        </p:nvSpPr>
        <p:spPr>
          <a:xfrm>
            <a:off x="2895600" y="5818583"/>
            <a:ext cx="4880354" cy="461665"/>
          </a:xfrm>
          <a:prstGeom prst="rect">
            <a:avLst/>
          </a:prstGeom>
          <a:solidFill>
            <a:srgbClr val="CCECFF"/>
          </a:solidFill>
        </p:spPr>
        <p:txBody>
          <a:bodyPr wrap="square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MS PGothic" pitchFamily="34" charset="-128"/>
                <a:cs typeface="+mn-cs"/>
              </a:rPr>
              <a:t>A few examples to get you thinking…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mbria" panose="02040503050406030204" pitchFamily="18" charset="0"/>
              <a:ea typeface="MS PGothic" pitchFamily="34" charset="-128"/>
              <a:cs typeface="+mn-cs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6019801" y="1047802"/>
            <a:ext cx="3048000" cy="3231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5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9900"/>
                </a:solidFill>
                <a:effectLst/>
                <a:uLnTx/>
                <a:uFillTx/>
                <a:latin typeface="Cambria" panose="02040503050406030204" pitchFamily="18" charset="0"/>
                <a:ea typeface="MS PGothic" pitchFamily="34" charset="-128"/>
                <a:cs typeface="+mn-cs"/>
              </a:rPr>
              <a:t> </a:t>
            </a:r>
            <a:r>
              <a:rPr kumimoji="0" lang="en-US" sz="15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9900"/>
                </a:solidFill>
                <a:effectLst/>
                <a:uLnTx/>
                <a:uFillTx/>
                <a:latin typeface="Cambria" panose="02040503050406030204" pitchFamily="18" charset="0"/>
                <a:ea typeface="MS PGothic" pitchFamily="34" charset="-128"/>
                <a:cs typeface="+mn-cs"/>
                <a:sym typeface="Symbol"/>
              </a:rPr>
              <a:t></a:t>
            </a:r>
            <a:r>
              <a:rPr kumimoji="0" lang="en-US" sz="15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9900"/>
                </a:solidFill>
                <a:effectLst/>
                <a:uLnTx/>
                <a:uFillTx/>
                <a:latin typeface="Cambria" panose="02040503050406030204" pitchFamily="18" charset="0"/>
                <a:ea typeface="MS PGothic" pitchFamily="34" charset="-128"/>
                <a:cs typeface="+mn-cs"/>
              </a:rPr>
              <a:t> </a:t>
            </a:r>
            <a:r>
              <a:rPr kumimoji="0" lang="en-US" sz="1500" b="0" i="0" u="none" strike="noStrike" kern="1200" cap="none" spc="0" normalizeH="0" baseline="0" noProof="0" dirty="0" err="1" smtClean="0">
                <a:ln>
                  <a:noFill/>
                </a:ln>
                <a:solidFill>
                  <a:srgbClr val="009900"/>
                </a:solidFill>
                <a:effectLst/>
                <a:uLnTx/>
                <a:uFillTx/>
                <a:latin typeface="Cambria" panose="02040503050406030204" pitchFamily="18" charset="0"/>
                <a:ea typeface="MS PGothic" pitchFamily="34" charset="-128"/>
                <a:cs typeface="+mn-cs"/>
              </a:rPr>
              <a:t>Phunky</a:t>
            </a:r>
            <a:r>
              <a:rPr kumimoji="0" lang="en-US" sz="15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9900"/>
                </a:solidFill>
                <a:effectLst/>
                <a:uLnTx/>
                <a:uFillTx/>
                <a:latin typeface="Cambria" panose="02040503050406030204" pitchFamily="18" charset="0"/>
                <a:ea typeface="MS PGothic" pitchFamily="34" charset="-128"/>
                <a:cs typeface="+mn-cs"/>
              </a:rPr>
              <a:t> Physics is welcome!</a:t>
            </a:r>
            <a:endParaRPr kumimoji="0" lang="en-US" sz="1500" b="0" i="0" u="none" strike="noStrike" kern="1200" cap="none" spc="0" normalizeH="0" baseline="0" noProof="0" dirty="0">
              <a:ln>
                <a:noFill/>
              </a:ln>
              <a:solidFill>
                <a:srgbClr val="009900"/>
              </a:solidFill>
              <a:effectLst/>
              <a:uLnTx/>
              <a:uFillTx/>
              <a:latin typeface="Cambria" panose="02040503050406030204" pitchFamily="18" charset="0"/>
              <a:ea typeface="MS PGothic" pitchFamily="34" charset="-128"/>
              <a:cs typeface="+mn-cs"/>
            </a:endParaRPr>
          </a:p>
        </p:txBody>
      </p:sp>
      <p:sp>
        <p:nvSpPr>
          <p:cNvPr id="2" name="Right Arrow 1"/>
          <p:cNvSpPr/>
          <p:nvPr/>
        </p:nvSpPr>
        <p:spPr>
          <a:xfrm>
            <a:off x="7970067" y="5706515"/>
            <a:ext cx="990600" cy="685800"/>
          </a:xfrm>
          <a:prstGeom prst="rightArrow">
            <a:avLst/>
          </a:prstGeom>
          <a:solidFill>
            <a:srgbClr val="000AF9"/>
          </a:solidFill>
          <a:ln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22689137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346" name="TextBox 24"/>
          <p:cNvSpPr txBox="1">
            <a:spLocks noChangeArrowheads="1"/>
          </p:cNvSpPr>
          <p:nvPr/>
        </p:nvSpPr>
        <p:spPr bwMode="auto">
          <a:xfrm>
            <a:off x="457200" y="292434"/>
            <a:ext cx="7183437" cy="739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200" b="1" i="1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itchFamily="34" charset="0"/>
                <a:ea typeface="MS PGothic" pitchFamily="34" charset="-128"/>
                <a:cs typeface="+mn-cs"/>
              </a:rPr>
              <a:t>Enjoy the projects!</a:t>
            </a:r>
            <a:endParaRPr kumimoji="0" lang="en-US" altLang="en-US" sz="4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itchFamily="34" charset="0"/>
              <a:ea typeface="MS PGothic" pitchFamily="34" charset="-128"/>
              <a:cs typeface="+mn-cs"/>
            </a:endParaRPr>
          </a:p>
        </p:txBody>
      </p:sp>
      <p:grpSp>
        <p:nvGrpSpPr>
          <p:cNvPr id="57347" name="Group 25"/>
          <p:cNvGrpSpPr>
            <a:grpSpLocks/>
          </p:cNvGrpSpPr>
          <p:nvPr/>
        </p:nvGrpSpPr>
        <p:grpSpPr bwMode="auto">
          <a:xfrm>
            <a:off x="6989763" y="5144628"/>
            <a:ext cx="412750" cy="519112"/>
            <a:chOff x="2928" y="1051"/>
            <a:chExt cx="840" cy="957"/>
          </a:xfrm>
        </p:grpSpPr>
        <p:sp>
          <p:nvSpPr>
            <p:cNvPr id="57351" name="Freeform 26"/>
            <p:cNvSpPr>
              <a:spLocks/>
            </p:cNvSpPr>
            <p:nvPr/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52 w 1048"/>
                <a:gd name="T1" fmla="*/ 21 h 250"/>
                <a:gd name="T2" fmla="*/ 90 w 1048"/>
                <a:gd name="T3" fmla="*/ 83 h 250"/>
                <a:gd name="T4" fmla="*/ 94 w 1048"/>
                <a:gd name="T5" fmla="*/ 111 h 250"/>
                <a:gd name="T6" fmla="*/ 98 w 1048"/>
                <a:gd name="T7" fmla="*/ 129 h 250"/>
                <a:gd name="T8" fmla="*/ 103 w 1048"/>
                <a:gd name="T9" fmla="*/ 170 h 250"/>
                <a:gd name="T10" fmla="*/ 73 w 1048"/>
                <a:gd name="T11" fmla="*/ 239 h 250"/>
                <a:gd name="T12" fmla="*/ 8 w 1048"/>
                <a:gd name="T13" fmla="*/ 219 h 250"/>
                <a:gd name="T14" fmla="*/ 0 w 1048"/>
                <a:gd name="T15" fmla="*/ 198 h 250"/>
                <a:gd name="T16" fmla="*/ 2 w 1048"/>
                <a:gd name="T17" fmla="*/ 164 h 250"/>
                <a:gd name="T18" fmla="*/ 9 w 1048"/>
                <a:gd name="T19" fmla="*/ 125 h 250"/>
                <a:gd name="T20" fmla="*/ 20 w 1048"/>
                <a:gd name="T21" fmla="*/ 76 h 250"/>
                <a:gd name="T22" fmla="*/ 28 w 1048"/>
                <a:gd name="T23" fmla="*/ 55 h 250"/>
                <a:gd name="T24" fmla="*/ 32 w 1048"/>
                <a:gd name="T25" fmla="*/ 28 h 250"/>
                <a:gd name="T26" fmla="*/ 37 w 1048"/>
                <a:gd name="T27" fmla="*/ 14 h 250"/>
                <a:gd name="T28" fmla="*/ 49 w 1048"/>
                <a:gd name="T29" fmla="*/ 28 h 250"/>
                <a:gd name="T30" fmla="*/ 52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MS PGothic" pitchFamily="34" charset="-128"/>
                <a:cs typeface="+mn-cs"/>
              </a:endParaRPr>
            </a:p>
          </p:txBody>
        </p:sp>
        <p:sp>
          <p:nvSpPr>
            <p:cNvPr id="57352" name="Oval 27"/>
            <p:cNvSpPr>
              <a:spLocks noChangeArrowheads="1"/>
            </p:cNvSpPr>
            <p:nvPr/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MS PGothic" pitchFamily="34" charset="-128"/>
                <a:cs typeface="+mn-cs"/>
              </a:endParaRPr>
            </a:p>
          </p:txBody>
        </p:sp>
        <p:sp>
          <p:nvSpPr>
            <p:cNvPr id="57353" name="Oval 28"/>
            <p:cNvSpPr>
              <a:spLocks noChangeArrowheads="1"/>
            </p:cNvSpPr>
            <p:nvPr/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MS PGothic" pitchFamily="34" charset="-128"/>
                <a:cs typeface="+mn-cs"/>
              </a:endParaRPr>
            </a:p>
          </p:txBody>
        </p:sp>
        <p:sp>
          <p:nvSpPr>
            <p:cNvPr id="57354" name="Oval 29"/>
            <p:cNvSpPr>
              <a:spLocks noChangeArrowheads="1"/>
            </p:cNvSpPr>
            <p:nvPr/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MS PGothic" pitchFamily="34" charset="-128"/>
                <a:cs typeface="+mn-cs"/>
              </a:endParaRPr>
            </a:p>
          </p:txBody>
        </p:sp>
        <p:sp>
          <p:nvSpPr>
            <p:cNvPr id="57355" name="Oval 30"/>
            <p:cNvSpPr>
              <a:spLocks noChangeArrowheads="1"/>
            </p:cNvSpPr>
            <p:nvPr/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MS PGothic" pitchFamily="34" charset="-128"/>
                <a:cs typeface="+mn-cs"/>
              </a:endParaRPr>
            </a:p>
          </p:txBody>
        </p:sp>
        <p:sp>
          <p:nvSpPr>
            <p:cNvPr id="57356" name="Oval 31"/>
            <p:cNvSpPr>
              <a:spLocks noChangeArrowheads="1"/>
            </p:cNvSpPr>
            <p:nvPr/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MS PGothic" pitchFamily="34" charset="-128"/>
                <a:cs typeface="+mn-cs"/>
              </a:endParaRPr>
            </a:p>
          </p:txBody>
        </p:sp>
        <p:sp>
          <p:nvSpPr>
            <p:cNvPr id="57357" name="Oval 32"/>
            <p:cNvSpPr>
              <a:spLocks noChangeArrowheads="1"/>
            </p:cNvSpPr>
            <p:nvPr/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MS PGothic" pitchFamily="34" charset="-128"/>
                <a:cs typeface="+mn-cs"/>
              </a:endParaRPr>
            </a:p>
          </p:txBody>
        </p:sp>
        <p:sp>
          <p:nvSpPr>
            <p:cNvPr id="57358" name="Oval 33"/>
            <p:cNvSpPr>
              <a:spLocks noChangeArrowheads="1"/>
            </p:cNvSpPr>
            <p:nvPr/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MS PGothic" pitchFamily="34" charset="-128"/>
                <a:cs typeface="+mn-cs"/>
              </a:endParaRPr>
            </a:p>
          </p:txBody>
        </p:sp>
        <p:sp>
          <p:nvSpPr>
            <p:cNvPr id="57359" name="AutoShape 34"/>
            <p:cNvSpPr>
              <a:spLocks noChangeArrowheads="1"/>
            </p:cNvSpPr>
            <p:nvPr/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MS PGothic" pitchFamily="34" charset="-128"/>
                <a:cs typeface="+mn-cs"/>
              </a:endParaRPr>
            </a:p>
          </p:txBody>
        </p:sp>
        <p:sp>
          <p:nvSpPr>
            <p:cNvPr id="57360" name="Freeform 35"/>
            <p:cNvSpPr>
              <a:spLocks/>
            </p:cNvSpPr>
            <p:nvPr/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MS PGothic" pitchFamily="34" charset="-128"/>
                <a:cs typeface="+mn-cs"/>
              </a:endParaRPr>
            </a:p>
          </p:txBody>
        </p:sp>
        <p:sp>
          <p:nvSpPr>
            <p:cNvPr id="57361" name="Freeform 36"/>
            <p:cNvSpPr>
              <a:spLocks/>
            </p:cNvSpPr>
            <p:nvPr/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MS PGothic" pitchFamily="34" charset="-128"/>
                <a:cs typeface="+mn-cs"/>
              </a:endParaRPr>
            </a:p>
          </p:txBody>
        </p:sp>
        <p:sp>
          <p:nvSpPr>
            <p:cNvPr id="57362" name="Freeform 37"/>
            <p:cNvSpPr>
              <a:spLocks/>
            </p:cNvSpPr>
            <p:nvPr/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MS PGothic" pitchFamily="34" charset="-128"/>
                <a:cs typeface="+mn-cs"/>
              </a:endParaRPr>
            </a:p>
          </p:txBody>
        </p:sp>
        <p:sp>
          <p:nvSpPr>
            <p:cNvPr id="57363" name="Freeform 38"/>
            <p:cNvSpPr>
              <a:spLocks/>
            </p:cNvSpPr>
            <p:nvPr/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MS PGothic" pitchFamily="34" charset="-128"/>
                <a:cs typeface="+mn-cs"/>
              </a:endParaRPr>
            </a:p>
          </p:txBody>
        </p:sp>
      </p:grpSp>
      <p:sp>
        <p:nvSpPr>
          <p:cNvPr id="57348" name="Text Box 39"/>
          <p:cNvSpPr txBox="1">
            <a:spLocks noChangeArrowheads="1"/>
          </p:cNvSpPr>
          <p:nvPr/>
        </p:nvSpPr>
        <p:spPr bwMode="auto">
          <a:xfrm>
            <a:off x="6172200" y="4504865"/>
            <a:ext cx="1635125" cy="831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>
                <a:ln>
                  <a:noFill/>
                </a:ln>
                <a:solidFill>
                  <a:srgbClr val="009900"/>
                </a:solidFill>
                <a:effectLst/>
                <a:uLnTx/>
                <a:uFillTx/>
                <a:latin typeface="Comic Sans MS" pitchFamily="66" charset="0"/>
                <a:ea typeface="MS PGothic" pitchFamily="34" charset="-128"/>
                <a:cs typeface="+mn-cs"/>
              </a:rPr>
              <a:t>An unusual variation on VPool</a:t>
            </a:r>
          </a:p>
        </p:txBody>
      </p:sp>
      <p:pic>
        <p:nvPicPr>
          <p:cNvPr id="57349" name="Picture 42" descr="p3.jp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14400" y="1447800"/>
            <a:ext cx="5086350" cy="4286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7350" name="TextBox 24"/>
          <p:cNvSpPr txBox="1">
            <a:spLocks noChangeArrowheads="1"/>
          </p:cNvSpPr>
          <p:nvPr/>
        </p:nvSpPr>
        <p:spPr bwMode="auto">
          <a:xfrm>
            <a:off x="4709143" y="710886"/>
            <a:ext cx="392112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itchFamily="34" charset="0"/>
                <a:ea typeface="MS PGothic" pitchFamily="34" charset="-128"/>
                <a:cs typeface="+mn-cs"/>
              </a:rPr>
              <a:t>… the graders certainly do!</a:t>
            </a:r>
          </a:p>
        </p:txBody>
      </p:sp>
    </p:spTree>
    <p:extLst>
      <p:ext uri="{BB962C8B-B14F-4D97-AF65-F5344CB8AC3E}">
        <p14:creationId xmlns:p14="http://schemas.microsoft.com/office/powerpoint/2010/main" val="193965348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346" name="TextBox 24"/>
          <p:cNvSpPr txBox="1">
            <a:spLocks noChangeArrowheads="1"/>
          </p:cNvSpPr>
          <p:nvPr/>
        </p:nvSpPr>
        <p:spPr bwMode="auto">
          <a:xfrm>
            <a:off x="457200" y="292434"/>
            <a:ext cx="7183437" cy="739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200" b="1" i="1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itchFamily="34" charset="0"/>
                <a:ea typeface="MS PGothic" pitchFamily="34" charset="-128"/>
                <a:cs typeface="+mn-cs"/>
              </a:rPr>
              <a:t>Enjoy the projects!</a:t>
            </a:r>
            <a:endParaRPr kumimoji="0" lang="en-US" altLang="en-US" sz="4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itchFamily="34" charset="0"/>
              <a:ea typeface="MS PGothic" pitchFamily="34" charset="-128"/>
              <a:cs typeface="+mn-cs"/>
            </a:endParaRPr>
          </a:p>
        </p:txBody>
      </p:sp>
      <p:grpSp>
        <p:nvGrpSpPr>
          <p:cNvPr id="57347" name="Group 25"/>
          <p:cNvGrpSpPr>
            <a:grpSpLocks/>
          </p:cNvGrpSpPr>
          <p:nvPr/>
        </p:nvGrpSpPr>
        <p:grpSpPr bwMode="auto">
          <a:xfrm>
            <a:off x="6989763" y="5144628"/>
            <a:ext cx="412750" cy="519112"/>
            <a:chOff x="2928" y="1051"/>
            <a:chExt cx="840" cy="957"/>
          </a:xfrm>
        </p:grpSpPr>
        <p:sp>
          <p:nvSpPr>
            <p:cNvPr id="57351" name="Freeform 26"/>
            <p:cNvSpPr>
              <a:spLocks/>
            </p:cNvSpPr>
            <p:nvPr/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52 w 1048"/>
                <a:gd name="T1" fmla="*/ 21 h 250"/>
                <a:gd name="T2" fmla="*/ 90 w 1048"/>
                <a:gd name="T3" fmla="*/ 83 h 250"/>
                <a:gd name="T4" fmla="*/ 94 w 1048"/>
                <a:gd name="T5" fmla="*/ 111 h 250"/>
                <a:gd name="T6" fmla="*/ 98 w 1048"/>
                <a:gd name="T7" fmla="*/ 129 h 250"/>
                <a:gd name="T8" fmla="*/ 103 w 1048"/>
                <a:gd name="T9" fmla="*/ 170 h 250"/>
                <a:gd name="T10" fmla="*/ 73 w 1048"/>
                <a:gd name="T11" fmla="*/ 239 h 250"/>
                <a:gd name="T12" fmla="*/ 8 w 1048"/>
                <a:gd name="T13" fmla="*/ 219 h 250"/>
                <a:gd name="T14" fmla="*/ 0 w 1048"/>
                <a:gd name="T15" fmla="*/ 198 h 250"/>
                <a:gd name="T16" fmla="*/ 2 w 1048"/>
                <a:gd name="T17" fmla="*/ 164 h 250"/>
                <a:gd name="T18" fmla="*/ 9 w 1048"/>
                <a:gd name="T19" fmla="*/ 125 h 250"/>
                <a:gd name="T20" fmla="*/ 20 w 1048"/>
                <a:gd name="T21" fmla="*/ 76 h 250"/>
                <a:gd name="T22" fmla="*/ 28 w 1048"/>
                <a:gd name="T23" fmla="*/ 55 h 250"/>
                <a:gd name="T24" fmla="*/ 32 w 1048"/>
                <a:gd name="T25" fmla="*/ 28 h 250"/>
                <a:gd name="T26" fmla="*/ 37 w 1048"/>
                <a:gd name="T27" fmla="*/ 14 h 250"/>
                <a:gd name="T28" fmla="*/ 49 w 1048"/>
                <a:gd name="T29" fmla="*/ 28 h 250"/>
                <a:gd name="T30" fmla="*/ 52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MS PGothic" pitchFamily="34" charset="-128"/>
                <a:cs typeface="+mn-cs"/>
              </a:endParaRPr>
            </a:p>
          </p:txBody>
        </p:sp>
        <p:sp>
          <p:nvSpPr>
            <p:cNvPr id="57352" name="Oval 27"/>
            <p:cNvSpPr>
              <a:spLocks noChangeArrowheads="1"/>
            </p:cNvSpPr>
            <p:nvPr/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MS PGothic" pitchFamily="34" charset="-128"/>
                <a:cs typeface="+mn-cs"/>
              </a:endParaRPr>
            </a:p>
          </p:txBody>
        </p:sp>
        <p:sp>
          <p:nvSpPr>
            <p:cNvPr id="57353" name="Oval 28"/>
            <p:cNvSpPr>
              <a:spLocks noChangeArrowheads="1"/>
            </p:cNvSpPr>
            <p:nvPr/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MS PGothic" pitchFamily="34" charset="-128"/>
                <a:cs typeface="+mn-cs"/>
              </a:endParaRPr>
            </a:p>
          </p:txBody>
        </p:sp>
        <p:sp>
          <p:nvSpPr>
            <p:cNvPr id="57354" name="Oval 29"/>
            <p:cNvSpPr>
              <a:spLocks noChangeArrowheads="1"/>
            </p:cNvSpPr>
            <p:nvPr/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MS PGothic" pitchFamily="34" charset="-128"/>
                <a:cs typeface="+mn-cs"/>
              </a:endParaRPr>
            </a:p>
          </p:txBody>
        </p:sp>
        <p:sp>
          <p:nvSpPr>
            <p:cNvPr id="57355" name="Oval 30"/>
            <p:cNvSpPr>
              <a:spLocks noChangeArrowheads="1"/>
            </p:cNvSpPr>
            <p:nvPr/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MS PGothic" pitchFamily="34" charset="-128"/>
                <a:cs typeface="+mn-cs"/>
              </a:endParaRPr>
            </a:p>
          </p:txBody>
        </p:sp>
        <p:sp>
          <p:nvSpPr>
            <p:cNvPr id="57356" name="Oval 31"/>
            <p:cNvSpPr>
              <a:spLocks noChangeArrowheads="1"/>
            </p:cNvSpPr>
            <p:nvPr/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MS PGothic" pitchFamily="34" charset="-128"/>
                <a:cs typeface="+mn-cs"/>
              </a:endParaRPr>
            </a:p>
          </p:txBody>
        </p:sp>
        <p:sp>
          <p:nvSpPr>
            <p:cNvPr id="57357" name="Oval 32"/>
            <p:cNvSpPr>
              <a:spLocks noChangeArrowheads="1"/>
            </p:cNvSpPr>
            <p:nvPr/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MS PGothic" pitchFamily="34" charset="-128"/>
                <a:cs typeface="+mn-cs"/>
              </a:endParaRPr>
            </a:p>
          </p:txBody>
        </p:sp>
        <p:sp>
          <p:nvSpPr>
            <p:cNvPr id="57358" name="Oval 33"/>
            <p:cNvSpPr>
              <a:spLocks noChangeArrowheads="1"/>
            </p:cNvSpPr>
            <p:nvPr/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MS PGothic" pitchFamily="34" charset="-128"/>
                <a:cs typeface="+mn-cs"/>
              </a:endParaRPr>
            </a:p>
          </p:txBody>
        </p:sp>
        <p:sp>
          <p:nvSpPr>
            <p:cNvPr id="57359" name="AutoShape 34"/>
            <p:cNvSpPr>
              <a:spLocks noChangeArrowheads="1"/>
            </p:cNvSpPr>
            <p:nvPr/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MS PGothic" pitchFamily="34" charset="-128"/>
                <a:cs typeface="+mn-cs"/>
              </a:endParaRPr>
            </a:p>
          </p:txBody>
        </p:sp>
        <p:sp>
          <p:nvSpPr>
            <p:cNvPr id="57360" name="Freeform 35"/>
            <p:cNvSpPr>
              <a:spLocks/>
            </p:cNvSpPr>
            <p:nvPr/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MS PGothic" pitchFamily="34" charset="-128"/>
                <a:cs typeface="+mn-cs"/>
              </a:endParaRPr>
            </a:p>
          </p:txBody>
        </p:sp>
        <p:sp>
          <p:nvSpPr>
            <p:cNvPr id="57361" name="Freeform 36"/>
            <p:cNvSpPr>
              <a:spLocks/>
            </p:cNvSpPr>
            <p:nvPr/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MS PGothic" pitchFamily="34" charset="-128"/>
                <a:cs typeface="+mn-cs"/>
              </a:endParaRPr>
            </a:p>
          </p:txBody>
        </p:sp>
        <p:sp>
          <p:nvSpPr>
            <p:cNvPr id="57362" name="Freeform 37"/>
            <p:cNvSpPr>
              <a:spLocks/>
            </p:cNvSpPr>
            <p:nvPr/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MS PGothic" pitchFamily="34" charset="-128"/>
                <a:cs typeface="+mn-cs"/>
              </a:endParaRPr>
            </a:p>
          </p:txBody>
        </p:sp>
        <p:sp>
          <p:nvSpPr>
            <p:cNvPr id="57363" name="Freeform 38"/>
            <p:cNvSpPr>
              <a:spLocks/>
            </p:cNvSpPr>
            <p:nvPr/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MS PGothic" pitchFamily="34" charset="-128"/>
                <a:cs typeface="+mn-cs"/>
              </a:endParaRPr>
            </a:p>
          </p:txBody>
        </p:sp>
      </p:grpSp>
      <p:sp>
        <p:nvSpPr>
          <p:cNvPr id="57348" name="Text Box 39"/>
          <p:cNvSpPr txBox="1">
            <a:spLocks noChangeArrowheads="1"/>
          </p:cNvSpPr>
          <p:nvPr/>
        </p:nvSpPr>
        <p:spPr bwMode="auto">
          <a:xfrm>
            <a:off x="6172200" y="4504865"/>
            <a:ext cx="1635125" cy="831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>
                <a:ln>
                  <a:noFill/>
                </a:ln>
                <a:solidFill>
                  <a:srgbClr val="009900"/>
                </a:solidFill>
                <a:effectLst/>
                <a:uLnTx/>
                <a:uFillTx/>
                <a:latin typeface="Comic Sans MS" pitchFamily="66" charset="0"/>
                <a:ea typeface="MS PGothic" pitchFamily="34" charset="-128"/>
                <a:cs typeface="+mn-cs"/>
              </a:rPr>
              <a:t>An unusual variation on VPool</a:t>
            </a:r>
          </a:p>
        </p:txBody>
      </p:sp>
      <p:pic>
        <p:nvPicPr>
          <p:cNvPr id="57349" name="Picture 42" descr="p3.jp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14400" y="1447800"/>
            <a:ext cx="5086350" cy="4286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7350" name="TextBox 24"/>
          <p:cNvSpPr txBox="1">
            <a:spLocks noChangeArrowheads="1"/>
          </p:cNvSpPr>
          <p:nvPr/>
        </p:nvSpPr>
        <p:spPr bwMode="auto">
          <a:xfrm>
            <a:off x="4709143" y="710886"/>
            <a:ext cx="392112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itchFamily="34" charset="0"/>
                <a:ea typeface="MS PGothic" pitchFamily="34" charset="-128"/>
                <a:cs typeface="+mn-cs"/>
              </a:rPr>
              <a:t>… the graders certainly do!</a:t>
            </a:r>
          </a:p>
        </p:txBody>
      </p:sp>
      <p:sp>
        <p:nvSpPr>
          <p:cNvPr id="20" name="TextBox 19"/>
          <p:cNvSpPr txBox="1"/>
          <p:nvPr/>
        </p:nvSpPr>
        <p:spPr>
          <a:xfrm rot="21211406">
            <a:off x="527726" y="4201694"/>
            <a:ext cx="6275530" cy="2108269"/>
          </a:xfrm>
          <a:prstGeom prst="rect">
            <a:avLst/>
          </a:prstGeom>
          <a:solidFill>
            <a:srgbClr val="FAE9D6"/>
          </a:solidFill>
          <a:ln>
            <a:solidFill>
              <a:srgbClr val="E97E09"/>
            </a:solidFill>
          </a:ln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eorgia" panose="02040502050405020303" pitchFamily="18" charset="0"/>
                <a:ea typeface="MS PGothic" pitchFamily="34" charset="-128"/>
                <a:cs typeface="+mn-cs"/>
              </a:rPr>
              <a:t>Questions? Thoughts?  </a:t>
            </a:r>
            <a:r>
              <a:rPr kumimoji="0" lang="en-US" sz="4200" b="0" i="1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eorgia" panose="02040502050405020303" pitchFamily="18" charset="0"/>
                <a:ea typeface="MS PGothic" pitchFamily="34" charset="-128"/>
                <a:cs typeface="+mn-cs"/>
              </a:rPr>
              <a:t>Let's chat!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500" b="0" i="1" u="none" strike="noStrike" kern="1200" cap="none" spc="0" normalizeH="0" baseline="0" noProof="0" dirty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eorgia" panose="02040502050405020303" pitchFamily="18" charset="0"/>
              <a:ea typeface="MS PGothic" pitchFamily="34" charset="-128"/>
              <a:cs typeface="+mn-cs"/>
            </a:endParaRP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200" b="0" i="1" u="none" strike="noStrike" kern="1200" cap="none" spc="0" normalizeH="0" baseline="0" noProof="0" dirty="0" smtClean="0">
                <a:ln>
                  <a:noFill/>
                </a:ln>
                <a:solidFill>
                  <a:srgbClr val="CC3300"/>
                </a:solidFill>
                <a:effectLst/>
                <a:uLnTx/>
                <a:uFillTx/>
                <a:latin typeface="Georgia" panose="02040502050405020303" pitchFamily="18" charset="0"/>
                <a:ea typeface="MS PGothic" pitchFamily="34" charset="-128"/>
                <a:cs typeface="+mn-cs"/>
              </a:rPr>
              <a:t>Good luck with</a:t>
            </a:r>
            <a:r>
              <a:rPr kumimoji="0" lang="en-US" sz="4200" b="0" i="1" u="none" strike="noStrike" kern="1200" cap="none" spc="0" normalizeH="0" noProof="0" dirty="0" smtClean="0">
                <a:ln>
                  <a:noFill/>
                </a:ln>
                <a:solidFill>
                  <a:srgbClr val="CC3300"/>
                </a:solidFill>
                <a:effectLst/>
                <a:uLnTx/>
                <a:uFillTx/>
                <a:latin typeface="Georgia" panose="02040502050405020303" pitchFamily="18" charset="0"/>
                <a:ea typeface="MS PGothic" pitchFamily="34" charset="-128"/>
                <a:cs typeface="+mn-cs"/>
              </a:rPr>
              <a:t> hw#11</a:t>
            </a:r>
            <a:r>
              <a:rPr kumimoji="0" lang="en-US" sz="4200" b="0" i="1" u="none" strike="noStrike" kern="1200" cap="none" spc="0" normalizeH="0" baseline="0" noProof="0" dirty="0" smtClean="0">
                <a:ln>
                  <a:noFill/>
                </a:ln>
                <a:solidFill>
                  <a:srgbClr val="CC3300"/>
                </a:solidFill>
                <a:effectLst/>
                <a:uLnTx/>
                <a:uFillTx/>
                <a:latin typeface="Georgia" panose="02040502050405020303" pitchFamily="18" charset="0"/>
                <a:ea typeface="MS PGothic" pitchFamily="34" charset="-128"/>
                <a:cs typeface="+mn-cs"/>
              </a:rPr>
              <a:t>!</a:t>
            </a:r>
            <a:endParaRPr kumimoji="0" lang="en-US" sz="4200" b="0" i="1" u="none" strike="noStrike" kern="1200" cap="none" spc="0" normalizeH="0" baseline="0" noProof="0" dirty="0">
              <a:ln>
                <a:noFill/>
              </a:ln>
              <a:solidFill>
                <a:srgbClr val="CC3300"/>
              </a:solidFill>
              <a:effectLst/>
              <a:uLnTx/>
              <a:uFillTx/>
              <a:latin typeface="Georgia" panose="02040502050405020303" pitchFamily="18" charset="0"/>
              <a:ea typeface="MS PGothic" pitchFamily="34" charset="-128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29539623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3505200" y="2667000"/>
            <a:ext cx="1228221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err="1" smtClean="0"/>
              <a:t>ccecka</a:t>
            </a:r>
            <a:r>
              <a:rPr lang="en-US" dirty="0" smtClean="0"/>
              <a:t>!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58676217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794" name="Text Box 5"/>
          <p:cNvSpPr txBox="1">
            <a:spLocks noChangeArrowheads="1"/>
          </p:cNvSpPr>
          <p:nvPr/>
        </p:nvSpPr>
        <p:spPr bwMode="auto">
          <a:xfrm>
            <a:off x="288925" y="184652"/>
            <a:ext cx="4740276" cy="731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MS PGothic" pitchFamily="34" charset="-128"/>
                <a:cs typeface="+mn-cs"/>
              </a:rPr>
              <a:t>The </a:t>
            </a:r>
            <a:r>
              <a:rPr kumimoji="0" lang="en-US" altLang="en-US" sz="42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MS PGothic" pitchFamily="34" charset="-128"/>
                <a:cs typeface="+mn-cs"/>
              </a:rPr>
              <a:t>vPool</a:t>
            </a:r>
            <a:r>
              <a:rPr kumimoji="0" lang="en-US" altLang="en-US" sz="4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MS PGothic" pitchFamily="34" charset="-128"/>
                <a:cs typeface="+mn-cs"/>
              </a:rPr>
              <a:t> project</a:t>
            </a:r>
          </a:p>
        </p:txBody>
      </p:sp>
      <p:sp>
        <p:nvSpPr>
          <p:cNvPr id="33796" name="Text Box 12"/>
          <p:cNvSpPr txBox="1">
            <a:spLocks noChangeArrowheads="1"/>
          </p:cNvSpPr>
          <p:nvPr/>
        </p:nvSpPr>
        <p:spPr bwMode="auto">
          <a:xfrm>
            <a:off x="653777" y="2981742"/>
            <a:ext cx="7811590" cy="212365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9pPr>
          </a:lstStyle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400" b="1" i="1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MS PGothic" pitchFamily="34" charset="-128"/>
                <a:cs typeface="+mn-cs"/>
              </a:rPr>
              <a:t>Linear collisions </a:t>
            </a:r>
            <a:r>
              <a:rPr kumimoji="0" lang="en-US" alt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MS PGothic" pitchFamily="34" charset="-128"/>
                <a:cs typeface="+mn-cs"/>
              </a:rPr>
              <a:t>should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MS PGothic" pitchFamily="34" charset="-128"/>
                <a:cs typeface="+mn-cs"/>
              </a:rPr>
              <a:t>be </a:t>
            </a:r>
            <a:r>
              <a:rPr kumimoji="0" lang="en-US" alt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MS PGothic" pitchFamily="34" charset="-128"/>
                <a:cs typeface="+mn-cs"/>
              </a:rPr>
              <a:t>somewhere </a:t>
            </a:r>
            <a:r>
              <a:rPr kumimoji="0" lang="en-US" alt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MS PGothic" pitchFamily="34" charset="-128"/>
                <a:cs typeface="+mn-cs"/>
              </a:rPr>
              <a:t>("walls")</a:t>
            </a:r>
            <a:endParaRPr kumimoji="0" lang="en-US" altLang="en-US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mbria" panose="02040503050406030204" pitchFamily="18" charset="0"/>
              <a:ea typeface="MS PGothic" pitchFamily="34" charset="-128"/>
              <a:cs typeface="+mn-cs"/>
            </a:endParaRP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400" b="1" i="1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MS PGothic" pitchFamily="34" charset="-128"/>
                <a:cs typeface="+mn-cs"/>
              </a:rPr>
              <a:t>Spherical collisions </a:t>
            </a:r>
            <a:r>
              <a:rPr kumimoji="0" lang="en-US" alt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MS PGothic" pitchFamily="34" charset="-128"/>
                <a:cs typeface="+mn-cs"/>
              </a:rPr>
              <a:t>should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MS PGothic" pitchFamily="34" charset="-128"/>
                <a:cs typeface="+mn-cs"/>
              </a:rPr>
              <a:t>be </a:t>
            </a:r>
            <a:r>
              <a:rPr kumimoji="0" lang="en-US" alt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MS PGothic" pitchFamily="34" charset="-128"/>
                <a:cs typeface="+mn-cs"/>
              </a:rPr>
              <a:t>somewhere </a:t>
            </a:r>
            <a:r>
              <a:rPr kumimoji="0" lang="en-US" alt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MS PGothic" pitchFamily="34" charset="-128"/>
                <a:cs typeface="+mn-cs"/>
              </a:rPr>
              <a:t>("points") </a:t>
            </a:r>
            <a:endParaRPr kumimoji="0" lang="en-US" altLang="en-US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mbria" panose="02040503050406030204" pitchFamily="18" charset="0"/>
              <a:ea typeface="MS PGothic" pitchFamily="34" charset="-128"/>
              <a:cs typeface="+mn-cs"/>
            </a:endParaRP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MS PGothic" pitchFamily="34" charset="-128"/>
                <a:cs typeface="+mn-cs"/>
              </a:rPr>
              <a:t>You need "pockets"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MS PGothic" pitchFamily="34" charset="-128"/>
                <a:cs typeface="+mn-cs"/>
              </a:rPr>
              <a:t>– </a:t>
            </a:r>
            <a:r>
              <a:rPr kumimoji="0" lang="en-US" alt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MS PGothic" pitchFamily="34" charset="-128"/>
                <a:cs typeface="+mn-cs"/>
              </a:rPr>
              <a:t>or some other game </a:t>
            </a:r>
            <a:r>
              <a:rPr kumimoji="0" lang="en-US" altLang="en-US" sz="2400" b="0" i="1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MS PGothic" pitchFamily="34" charset="-128"/>
                <a:cs typeface="+mn-cs"/>
              </a:rPr>
              <a:t>objective</a:t>
            </a: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MS PGothic" pitchFamily="34" charset="-128"/>
                <a:cs typeface="+mn-cs"/>
              </a:rPr>
              <a:t>You need </a:t>
            </a:r>
            <a:r>
              <a:rPr kumimoji="0" lang="en-US" altLang="en-US" sz="2400" b="1" i="0" u="sng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MS PGothic" pitchFamily="34" charset="-128"/>
                <a:cs typeface="+mn-cs"/>
              </a:rPr>
              <a:t>user control</a:t>
            </a:r>
            <a:r>
              <a:rPr kumimoji="0" lang="en-US" alt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MS PGothic" pitchFamily="34" charset="-128"/>
                <a:cs typeface="+mn-cs"/>
              </a:rPr>
              <a:t> of at least one object </a:t>
            </a:r>
            <a:r>
              <a:rPr kumimoji="0" lang="en-US" alt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MS PGothic" pitchFamily="34" charset="-128"/>
                <a:cs typeface="+mn-cs"/>
              </a:rPr>
              <a:t>(mouse/</a:t>
            </a:r>
            <a:r>
              <a:rPr kumimoji="0" lang="en-US" altLang="en-US" sz="1800" b="0" i="0" u="none" strike="noStrike" kern="1200" cap="none" spc="0" normalizeH="0" baseline="0" noProof="0" dirty="0" err="1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MS PGothic" pitchFamily="34" charset="-128"/>
                <a:cs typeface="+mn-cs"/>
              </a:rPr>
              <a:t>kbd</a:t>
            </a:r>
            <a:r>
              <a:rPr kumimoji="0" lang="en-US" alt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MS PGothic" pitchFamily="34" charset="-128"/>
                <a:cs typeface="+mn-cs"/>
              </a:rPr>
              <a:t>)</a:t>
            </a:r>
            <a:endParaRPr kumimoji="0" lang="en-US" altLang="en-US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mbria" panose="02040503050406030204" pitchFamily="18" charset="0"/>
              <a:ea typeface="MS PGothic" pitchFamily="34" charset="-128"/>
              <a:cs typeface="+mn-cs"/>
            </a:endParaRPr>
          </a:p>
        </p:txBody>
      </p:sp>
      <p:grpSp>
        <p:nvGrpSpPr>
          <p:cNvPr id="33799" name="Group 20"/>
          <p:cNvGrpSpPr>
            <a:grpSpLocks/>
          </p:cNvGrpSpPr>
          <p:nvPr/>
        </p:nvGrpSpPr>
        <p:grpSpPr bwMode="auto">
          <a:xfrm>
            <a:off x="8245474" y="1370062"/>
            <a:ext cx="517525" cy="568325"/>
            <a:chOff x="2928" y="1051"/>
            <a:chExt cx="840" cy="957"/>
          </a:xfrm>
        </p:grpSpPr>
        <p:sp>
          <p:nvSpPr>
            <p:cNvPr id="33802" name="Freeform 21"/>
            <p:cNvSpPr>
              <a:spLocks/>
            </p:cNvSpPr>
            <p:nvPr/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52 w 1048"/>
                <a:gd name="T1" fmla="*/ 21 h 250"/>
                <a:gd name="T2" fmla="*/ 90 w 1048"/>
                <a:gd name="T3" fmla="*/ 83 h 250"/>
                <a:gd name="T4" fmla="*/ 94 w 1048"/>
                <a:gd name="T5" fmla="*/ 111 h 250"/>
                <a:gd name="T6" fmla="*/ 98 w 1048"/>
                <a:gd name="T7" fmla="*/ 129 h 250"/>
                <a:gd name="T8" fmla="*/ 103 w 1048"/>
                <a:gd name="T9" fmla="*/ 170 h 250"/>
                <a:gd name="T10" fmla="*/ 73 w 1048"/>
                <a:gd name="T11" fmla="*/ 239 h 250"/>
                <a:gd name="T12" fmla="*/ 8 w 1048"/>
                <a:gd name="T13" fmla="*/ 219 h 250"/>
                <a:gd name="T14" fmla="*/ 0 w 1048"/>
                <a:gd name="T15" fmla="*/ 198 h 250"/>
                <a:gd name="T16" fmla="*/ 2 w 1048"/>
                <a:gd name="T17" fmla="*/ 164 h 250"/>
                <a:gd name="T18" fmla="*/ 9 w 1048"/>
                <a:gd name="T19" fmla="*/ 125 h 250"/>
                <a:gd name="T20" fmla="*/ 20 w 1048"/>
                <a:gd name="T21" fmla="*/ 76 h 250"/>
                <a:gd name="T22" fmla="*/ 28 w 1048"/>
                <a:gd name="T23" fmla="*/ 55 h 250"/>
                <a:gd name="T24" fmla="*/ 32 w 1048"/>
                <a:gd name="T25" fmla="*/ 28 h 250"/>
                <a:gd name="T26" fmla="*/ 37 w 1048"/>
                <a:gd name="T27" fmla="*/ 14 h 250"/>
                <a:gd name="T28" fmla="*/ 49 w 1048"/>
                <a:gd name="T29" fmla="*/ 28 h 250"/>
                <a:gd name="T30" fmla="*/ 52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MS PGothic" pitchFamily="34" charset="-128"/>
                <a:cs typeface="+mn-cs"/>
              </a:endParaRPr>
            </a:p>
          </p:txBody>
        </p:sp>
        <p:sp>
          <p:nvSpPr>
            <p:cNvPr id="33803" name="Oval 22"/>
            <p:cNvSpPr>
              <a:spLocks noChangeArrowheads="1"/>
            </p:cNvSpPr>
            <p:nvPr/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MS PGothic" pitchFamily="34" charset="-128"/>
                <a:cs typeface="+mn-cs"/>
              </a:endParaRPr>
            </a:p>
          </p:txBody>
        </p:sp>
        <p:sp>
          <p:nvSpPr>
            <p:cNvPr id="33804" name="Oval 23"/>
            <p:cNvSpPr>
              <a:spLocks noChangeArrowheads="1"/>
            </p:cNvSpPr>
            <p:nvPr/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MS PGothic" pitchFamily="34" charset="-128"/>
                <a:cs typeface="+mn-cs"/>
              </a:endParaRPr>
            </a:p>
          </p:txBody>
        </p:sp>
        <p:sp>
          <p:nvSpPr>
            <p:cNvPr id="33805" name="Oval 24"/>
            <p:cNvSpPr>
              <a:spLocks noChangeArrowheads="1"/>
            </p:cNvSpPr>
            <p:nvPr/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MS PGothic" pitchFamily="34" charset="-128"/>
                <a:cs typeface="+mn-cs"/>
              </a:endParaRPr>
            </a:p>
          </p:txBody>
        </p:sp>
        <p:sp>
          <p:nvSpPr>
            <p:cNvPr id="33806" name="Oval 25"/>
            <p:cNvSpPr>
              <a:spLocks noChangeArrowheads="1"/>
            </p:cNvSpPr>
            <p:nvPr/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MS PGothic" pitchFamily="34" charset="-128"/>
                <a:cs typeface="+mn-cs"/>
              </a:endParaRPr>
            </a:p>
          </p:txBody>
        </p:sp>
        <p:sp>
          <p:nvSpPr>
            <p:cNvPr id="33807" name="Oval 26"/>
            <p:cNvSpPr>
              <a:spLocks noChangeArrowheads="1"/>
            </p:cNvSpPr>
            <p:nvPr/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MS PGothic" pitchFamily="34" charset="-128"/>
                <a:cs typeface="+mn-cs"/>
              </a:endParaRPr>
            </a:p>
          </p:txBody>
        </p:sp>
        <p:sp>
          <p:nvSpPr>
            <p:cNvPr id="33808" name="Oval 27"/>
            <p:cNvSpPr>
              <a:spLocks noChangeArrowheads="1"/>
            </p:cNvSpPr>
            <p:nvPr/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MS PGothic" pitchFamily="34" charset="-128"/>
                <a:cs typeface="+mn-cs"/>
              </a:endParaRPr>
            </a:p>
          </p:txBody>
        </p:sp>
        <p:sp>
          <p:nvSpPr>
            <p:cNvPr id="33809" name="Oval 28"/>
            <p:cNvSpPr>
              <a:spLocks noChangeArrowheads="1"/>
            </p:cNvSpPr>
            <p:nvPr/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MS PGothic" pitchFamily="34" charset="-128"/>
                <a:cs typeface="+mn-cs"/>
              </a:endParaRPr>
            </a:p>
          </p:txBody>
        </p:sp>
        <p:sp>
          <p:nvSpPr>
            <p:cNvPr id="33810" name="AutoShape 29"/>
            <p:cNvSpPr>
              <a:spLocks noChangeArrowheads="1"/>
            </p:cNvSpPr>
            <p:nvPr/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  <a:ea typeface="MS PGothic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MS PGothic" pitchFamily="34" charset="-128"/>
                <a:cs typeface="+mn-cs"/>
              </a:endParaRPr>
            </a:p>
          </p:txBody>
        </p:sp>
        <p:sp>
          <p:nvSpPr>
            <p:cNvPr id="33811" name="Freeform 30"/>
            <p:cNvSpPr>
              <a:spLocks/>
            </p:cNvSpPr>
            <p:nvPr/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MS PGothic" pitchFamily="34" charset="-128"/>
                <a:cs typeface="+mn-cs"/>
              </a:endParaRPr>
            </a:p>
          </p:txBody>
        </p:sp>
        <p:sp>
          <p:nvSpPr>
            <p:cNvPr id="33812" name="Freeform 31"/>
            <p:cNvSpPr>
              <a:spLocks/>
            </p:cNvSpPr>
            <p:nvPr/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MS PGothic" pitchFamily="34" charset="-128"/>
                <a:cs typeface="+mn-cs"/>
              </a:endParaRPr>
            </a:p>
          </p:txBody>
        </p:sp>
        <p:sp>
          <p:nvSpPr>
            <p:cNvPr id="33813" name="Freeform 32"/>
            <p:cNvSpPr>
              <a:spLocks/>
            </p:cNvSpPr>
            <p:nvPr/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MS PGothic" pitchFamily="34" charset="-128"/>
                <a:cs typeface="+mn-cs"/>
              </a:endParaRPr>
            </a:p>
          </p:txBody>
        </p:sp>
        <p:sp>
          <p:nvSpPr>
            <p:cNvPr id="33814" name="Freeform 33"/>
            <p:cNvSpPr>
              <a:spLocks/>
            </p:cNvSpPr>
            <p:nvPr/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MS PGothic" pitchFamily="34" charset="-128"/>
                <a:cs typeface="+mn-cs"/>
              </a:endParaRPr>
            </a:p>
          </p:txBody>
        </p:sp>
      </p:grpSp>
      <p:sp>
        <p:nvSpPr>
          <p:cNvPr id="33800" name="Rectangle 25"/>
          <p:cNvSpPr>
            <a:spLocks noChangeArrowheads="1"/>
          </p:cNvSpPr>
          <p:nvPr/>
        </p:nvSpPr>
        <p:spPr bwMode="auto">
          <a:xfrm>
            <a:off x="5555653" y="181238"/>
            <a:ext cx="3124201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MS PGothic" pitchFamily="34" charset="-128"/>
                <a:cs typeface="+mn-cs"/>
              </a:rPr>
              <a:t>VPython</a:t>
            </a: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MS PGothic" pitchFamily="34" charset="-128"/>
                <a:cs typeface="+mn-cs"/>
              </a:rPr>
              <a:t> was designed to make 3d physics simulations simpler to </a:t>
            </a:r>
            <a:r>
              <a:rPr kumimoji="0" lang="en-US" altLang="en-US" sz="14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MS PGothic" pitchFamily="34" charset="-128"/>
                <a:cs typeface="+mn-cs"/>
              </a:rPr>
              <a:t>program – as a result, the library is physics-free!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3" name="Rectangle 2"/>
          <p:cNvSpPr/>
          <p:nvPr/>
        </p:nvSpPr>
        <p:spPr>
          <a:xfrm>
            <a:off x="2895600" y="5818583"/>
            <a:ext cx="4880354" cy="461665"/>
          </a:xfrm>
          <a:prstGeom prst="rect">
            <a:avLst/>
          </a:prstGeom>
          <a:solidFill>
            <a:srgbClr val="CCECFF"/>
          </a:solidFill>
        </p:spPr>
        <p:txBody>
          <a:bodyPr wrap="square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MS PGothic" pitchFamily="34" charset="-128"/>
                <a:cs typeface="+mn-cs"/>
              </a:rPr>
              <a:t>A few examples to get you thinking…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mbria" panose="02040503050406030204" pitchFamily="18" charset="0"/>
              <a:ea typeface="MS PGothic" pitchFamily="34" charset="-128"/>
              <a:cs typeface="+mn-cs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5867400" y="1047802"/>
            <a:ext cx="3048000" cy="3231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5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9900"/>
                </a:solidFill>
                <a:effectLst/>
                <a:uLnTx/>
                <a:uFillTx/>
                <a:latin typeface="Cambria" panose="02040503050406030204" pitchFamily="18" charset="0"/>
                <a:ea typeface="MS PGothic" pitchFamily="34" charset="-128"/>
                <a:cs typeface="+mn-cs"/>
              </a:rPr>
              <a:t> </a:t>
            </a:r>
            <a:r>
              <a:rPr kumimoji="0" lang="en-US" sz="15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9900"/>
                </a:solidFill>
                <a:effectLst/>
                <a:uLnTx/>
                <a:uFillTx/>
                <a:latin typeface="Cambria" panose="02040503050406030204" pitchFamily="18" charset="0"/>
                <a:ea typeface="MS PGothic" pitchFamily="34" charset="-128"/>
                <a:cs typeface="+mn-cs"/>
                <a:sym typeface="Symbol"/>
              </a:rPr>
              <a:t></a:t>
            </a:r>
            <a:r>
              <a:rPr kumimoji="0" lang="en-US" sz="15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9900"/>
                </a:solidFill>
                <a:effectLst/>
                <a:uLnTx/>
                <a:uFillTx/>
                <a:latin typeface="Cambria" panose="02040503050406030204" pitchFamily="18" charset="0"/>
                <a:ea typeface="MS PGothic" pitchFamily="34" charset="-128"/>
                <a:cs typeface="+mn-cs"/>
              </a:rPr>
              <a:t> </a:t>
            </a:r>
            <a:r>
              <a:rPr kumimoji="0" lang="en-US" sz="1500" b="0" i="0" u="none" strike="noStrike" kern="1200" cap="none" spc="0" normalizeH="0" baseline="0" noProof="0" dirty="0" err="1" smtClean="0">
                <a:ln>
                  <a:noFill/>
                </a:ln>
                <a:solidFill>
                  <a:srgbClr val="009900"/>
                </a:solidFill>
                <a:effectLst/>
                <a:uLnTx/>
                <a:uFillTx/>
                <a:latin typeface="Cambria" panose="02040503050406030204" pitchFamily="18" charset="0"/>
                <a:ea typeface="MS PGothic" pitchFamily="34" charset="-128"/>
                <a:cs typeface="+mn-cs"/>
              </a:rPr>
              <a:t>Phunky</a:t>
            </a:r>
            <a:r>
              <a:rPr kumimoji="0" lang="en-US" sz="15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9900"/>
                </a:solidFill>
                <a:effectLst/>
                <a:uLnTx/>
                <a:uFillTx/>
                <a:latin typeface="Cambria" panose="02040503050406030204" pitchFamily="18" charset="0"/>
                <a:ea typeface="MS PGothic" pitchFamily="34" charset="-128"/>
                <a:cs typeface="+mn-cs"/>
              </a:rPr>
              <a:t> Physics is welcome!</a:t>
            </a:r>
            <a:endParaRPr kumimoji="0" lang="en-US" sz="1500" b="0" i="0" u="none" strike="noStrike" kern="1200" cap="none" spc="0" normalizeH="0" baseline="0" noProof="0" dirty="0">
              <a:ln>
                <a:noFill/>
              </a:ln>
              <a:solidFill>
                <a:srgbClr val="009900"/>
              </a:solidFill>
              <a:effectLst/>
              <a:uLnTx/>
              <a:uFillTx/>
              <a:latin typeface="Cambria" panose="02040503050406030204" pitchFamily="18" charset="0"/>
              <a:ea typeface="MS PGothic" pitchFamily="34" charset="-128"/>
              <a:cs typeface="+mn-cs"/>
            </a:endParaRPr>
          </a:p>
        </p:txBody>
      </p:sp>
      <p:sp>
        <p:nvSpPr>
          <p:cNvPr id="2" name="Right Arrow 1"/>
          <p:cNvSpPr/>
          <p:nvPr/>
        </p:nvSpPr>
        <p:spPr>
          <a:xfrm>
            <a:off x="7970067" y="5706515"/>
            <a:ext cx="990600" cy="685800"/>
          </a:xfrm>
          <a:prstGeom prst="rightArrow">
            <a:avLst/>
          </a:prstGeom>
          <a:solidFill>
            <a:srgbClr val="000AF9"/>
          </a:solidFill>
          <a:ln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19382109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3505200" y="2667000"/>
            <a:ext cx="4637680" cy="120032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err="1" smtClean="0"/>
              <a:t>chris</a:t>
            </a:r>
            <a:r>
              <a:rPr lang="en-US" dirty="0" smtClean="0"/>
              <a:t> with awesome player!</a:t>
            </a:r>
          </a:p>
          <a:p>
            <a:endParaRPr lang="en-US" dirty="0"/>
          </a:p>
          <a:p>
            <a:r>
              <a:rPr lang="en-US" dirty="0" smtClean="0"/>
              <a:t>savannah Baron + Jeff </a:t>
            </a:r>
            <a:r>
              <a:rPr lang="en-US" dirty="0" err="1" smtClean="0"/>
              <a:t>Amelang</a:t>
            </a:r>
            <a:r>
              <a:rPr lang="en-US" dirty="0" smtClean="0"/>
              <a:t>!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65645821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42" name="Text Box 5"/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185737" y="152400"/>
            <a:ext cx="8272463" cy="7078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MS PGothic" pitchFamily="34" charset="-128"/>
              </a:rPr>
              <a:t>C4 AI project:   </a:t>
            </a:r>
            <a:r>
              <a:rPr kumimoji="0" lang="en-US" sz="4000" b="0" i="1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MS PGothic" pitchFamily="34" charset="-128"/>
              </a:rPr>
              <a:t>Look-ahead thinking...</a:t>
            </a:r>
            <a:endParaRPr kumimoji="0" lang="en-US" sz="4000" b="1" i="1" u="none" strike="noStrike" kern="1200" cap="none" spc="0" normalizeH="0" baseline="0" noProof="0" dirty="0">
              <a:ln>
                <a:noFill/>
              </a:ln>
              <a:solidFill>
                <a:srgbClr val="333399"/>
              </a:solidFill>
              <a:effectLst/>
              <a:uLnTx/>
              <a:uFillTx/>
              <a:latin typeface="Cambria" panose="02040503050406030204" pitchFamily="18" charset="0"/>
              <a:ea typeface="MS PGothic" pitchFamily="34" charset="-128"/>
            </a:endParaRPr>
          </a:p>
        </p:txBody>
      </p:sp>
      <p:sp>
        <p:nvSpPr>
          <p:cNvPr id="10244" name="Text Box 50"/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4953000" y="2357438"/>
            <a:ext cx="3048000" cy="25384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4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Courier New" pitchFamily="49" charset="0"/>
                <a:ea typeface="MS PGothic" pitchFamily="34" charset="-128"/>
              </a:rPr>
              <a:t>| | | | | | | |</a:t>
            </a:r>
          </a:p>
          <a:p>
            <a:pPr marL="0" marR="0" lvl="0" indent="0" algn="l" defTabSz="914400" rtl="0" eaLnBrk="0" fontAlgn="base" latinLnBrk="0" hangingPunct="0">
              <a:lnSpc>
                <a:spcPct val="4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Courier New" pitchFamily="49" charset="0"/>
                <a:ea typeface="MS PGothic" pitchFamily="34" charset="-128"/>
              </a:rPr>
              <a:t>| | | | | | | |</a:t>
            </a:r>
          </a:p>
          <a:p>
            <a:pPr marL="0" marR="0" lvl="0" indent="0" algn="l" defTabSz="914400" rtl="0" eaLnBrk="0" fontAlgn="base" latinLnBrk="0" hangingPunct="0">
              <a:lnSpc>
                <a:spcPct val="4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Courier New" pitchFamily="49" charset="0"/>
                <a:ea typeface="MS PGothic" pitchFamily="34" charset="-128"/>
              </a:rPr>
              <a:t>| | | | | | | |</a:t>
            </a:r>
          </a:p>
          <a:p>
            <a:pPr marL="0" marR="0" lvl="0" indent="0" algn="l" defTabSz="914400" rtl="0" eaLnBrk="0" fontAlgn="base" latinLnBrk="0" hangingPunct="0">
              <a:lnSpc>
                <a:spcPct val="4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Courier New" pitchFamily="49" charset="0"/>
                <a:ea typeface="MS PGothic" pitchFamily="34" charset="-128"/>
              </a:rPr>
              <a:t>| | | |X| | | |</a:t>
            </a:r>
          </a:p>
          <a:p>
            <a:pPr marL="0" marR="0" lvl="0" indent="0" algn="l" defTabSz="914400" rtl="0" eaLnBrk="0" fontAlgn="base" latinLnBrk="0" hangingPunct="0">
              <a:lnSpc>
                <a:spcPct val="4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Courier New" pitchFamily="49" charset="0"/>
                <a:ea typeface="MS PGothic" pitchFamily="34" charset="-128"/>
              </a:rPr>
              <a:t>| |X| |X|O| | |</a:t>
            </a:r>
          </a:p>
          <a:p>
            <a:pPr marL="0" marR="0" lvl="0" indent="0" algn="l" defTabSz="914400" rtl="0" eaLnBrk="0" fontAlgn="base" latinLnBrk="0" hangingPunct="0">
              <a:lnSpc>
                <a:spcPct val="4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Courier New" pitchFamily="49" charset="0"/>
                <a:ea typeface="MS PGothic" pitchFamily="34" charset="-128"/>
              </a:rPr>
              <a:t>|X|O|O|O|X| |O|</a:t>
            </a:r>
          </a:p>
          <a:p>
            <a:pPr marL="0" marR="0" lvl="0" indent="0" algn="l" defTabSz="914400" rtl="0" eaLnBrk="0" fontAlgn="base" latinLnBrk="0" hangingPunct="0">
              <a:lnSpc>
                <a:spcPct val="4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Courier New" pitchFamily="49" charset="0"/>
                <a:ea typeface="MS PGothic" pitchFamily="34" charset="-128"/>
              </a:rPr>
              <a:t>---------------</a:t>
            </a:r>
          </a:p>
          <a:p>
            <a:pPr marL="0" marR="0" lvl="0" indent="0" algn="l" defTabSz="914400" rtl="0" eaLnBrk="0" fontAlgn="base" latinLnBrk="0" hangingPunct="0">
              <a:lnSpc>
                <a:spcPct val="4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Courier New" pitchFamily="49" charset="0"/>
                <a:ea typeface="MS PGothic" pitchFamily="34" charset="-128"/>
              </a:rPr>
              <a:t> 0 1 2 3 4 5 6</a:t>
            </a:r>
          </a:p>
        </p:txBody>
      </p:sp>
      <p:grpSp>
        <p:nvGrpSpPr>
          <p:cNvPr id="10245" name="Group 52"/>
          <p:cNvGrpSpPr>
            <a:grpSpLocks/>
          </p:cNvGrpSpPr>
          <p:nvPr>
            <p:custDataLst>
              <p:tags r:id="rId3"/>
            </p:custDataLst>
          </p:nvPr>
        </p:nvGrpSpPr>
        <p:grpSpPr bwMode="auto">
          <a:xfrm>
            <a:off x="1298575" y="1600200"/>
            <a:ext cx="444500" cy="538163"/>
            <a:chOff x="2928" y="1051"/>
            <a:chExt cx="840" cy="957"/>
          </a:xfrm>
        </p:grpSpPr>
        <p:sp>
          <p:nvSpPr>
            <p:cNvPr id="10294" name="Freeform 53"/>
            <p:cNvSpPr>
              <a:spLocks/>
            </p:cNvSpPr>
            <p:nvPr>
              <p:custDataLst>
                <p:tags r:id="rId4"/>
              </p:custDataLst>
            </p:nvPr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15 w 1048"/>
                <a:gd name="T1" fmla="*/ 21 h 250"/>
                <a:gd name="T2" fmla="*/ 25 w 1048"/>
                <a:gd name="T3" fmla="*/ 83 h 250"/>
                <a:gd name="T4" fmla="*/ 26 w 1048"/>
                <a:gd name="T5" fmla="*/ 111 h 250"/>
                <a:gd name="T6" fmla="*/ 28 w 1048"/>
                <a:gd name="T7" fmla="*/ 125 h 250"/>
                <a:gd name="T8" fmla="*/ 29 w 1048"/>
                <a:gd name="T9" fmla="*/ 165 h 250"/>
                <a:gd name="T10" fmla="*/ 20 w 1048"/>
                <a:gd name="T11" fmla="*/ 234 h 250"/>
                <a:gd name="T12" fmla="*/ 2 w 1048"/>
                <a:gd name="T13" fmla="*/ 214 h 250"/>
                <a:gd name="T14" fmla="*/ 0 w 1048"/>
                <a:gd name="T15" fmla="*/ 193 h 250"/>
                <a:gd name="T16" fmla="*/ 2 w 1048"/>
                <a:gd name="T17" fmla="*/ 159 h 250"/>
                <a:gd name="T18" fmla="*/ 2 w 1048"/>
                <a:gd name="T19" fmla="*/ 125 h 250"/>
                <a:gd name="T20" fmla="*/ 5 w 1048"/>
                <a:gd name="T21" fmla="*/ 76 h 250"/>
                <a:gd name="T22" fmla="*/ 8 w 1048"/>
                <a:gd name="T23" fmla="*/ 55 h 250"/>
                <a:gd name="T24" fmla="*/ 9 w 1048"/>
                <a:gd name="T25" fmla="*/ 28 h 250"/>
                <a:gd name="T26" fmla="*/ 10 w 1048"/>
                <a:gd name="T27" fmla="*/ 14 h 250"/>
                <a:gd name="T28" fmla="*/ 13 w 1048"/>
                <a:gd name="T29" fmla="*/ 28 h 250"/>
                <a:gd name="T30" fmla="*/ 15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MS PGothic" pitchFamily="34" charset="-128"/>
              </a:endParaRPr>
            </a:p>
          </p:txBody>
        </p:sp>
        <p:sp>
          <p:nvSpPr>
            <p:cNvPr id="10295" name="Oval 54"/>
            <p:cNvSpPr>
              <a:spLocks noChangeArrowheads="1"/>
            </p:cNvSpPr>
            <p:nvPr>
              <p:custDataLst>
                <p:tags r:id="rId5"/>
              </p:custDataLst>
            </p:nvPr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MS PGothic" pitchFamily="34" charset="-128"/>
              </a:endParaRPr>
            </a:p>
          </p:txBody>
        </p:sp>
        <p:sp>
          <p:nvSpPr>
            <p:cNvPr id="10296" name="Oval 55"/>
            <p:cNvSpPr>
              <a:spLocks noChangeArrowheads="1"/>
            </p:cNvSpPr>
            <p:nvPr>
              <p:custDataLst>
                <p:tags r:id="rId6"/>
              </p:custDataLst>
            </p:nvPr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MS PGothic" pitchFamily="34" charset="-128"/>
              </a:endParaRPr>
            </a:p>
          </p:txBody>
        </p:sp>
        <p:sp>
          <p:nvSpPr>
            <p:cNvPr id="10297" name="Oval 56"/>
            <p:cNvSpPr>
              <a:spLocks noChangeArrowheads="1"/>
            </p:cNvSpPr>
            <p:nvPr>
              <p:custDataLst>
                <p:tags r:id="rId7"/>
              </p:custDataLst>
            </p:nvPr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MS PGothic" pitchFamily="34" charset="-128"/>
              </a:endParaRPr>
            </a:p>
          </p:txBody>
        </p:sp>
        <p:sp>
          <p:nvSpPr>
            <p:cNvPr id="10298" name="Oval 57"/>
            <p:cNvSpPr>
              <a:spLocks noChangeArrowheads="1"/>
            </p:cNvSpPr>
            <p:nvPr>
              <p:custDataLst>
                <p:tags r:id="rId8"/>
              </p:custDataLst>
            </p:nvPr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MS PGothic" pitchFamily="34" charset="-128"/>
              </a:endParaRPr>
            </a:p>
          </p:txBody>
        </p:sp>
        <p:sp>
          <p:nvSpPr>
            <p:cNvPr id="10299" name="Oval 58"/>
            <p:cNvSpPr>
              <a:spLocks noChangeArrowheads="1"/>
            </p:cNvSpPr>
            <p:nvPr>
              <p:custDataLst>
                <p:tags r:id="rId9"/>
              </p:custDataLst>
            </p:nvPr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MS PGothic" pitchFamily="34" charset="-128"/>
              </a:endParaRPr>
            </a:p>
          </p:txBody>
        </p:sp>
        <p:sp>
          <p:nvSpPr>
            <p:cNvPr id="10300" name="Oval 59"/>
            <p:cNvSpPr>
              <a:spLocks noChangeArrowheads="1"/>
            </p:cNvSpPr>
            <p:nvPr>
              <p:custDataLst>
                <p:tags r:id="rId10"/>
              </p:custDataLst>
            </p:nvPr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MS PGothic" pitchFamily="34" charset="-128"/>
              </a:endParaRPr>
            </a:p>
          </p:txBody>
        </p:sp>
        <p:sp>
          <p:nvSpPr>
            <p:cNvPr id="10301" name="Oval 60"/>
            <p:cNvSpPr>
              <a:spLocks noChangeArrowheads="1"/>
            </p:cNvSpPr>
            <p:nvPr>
              <p:custDataLst>
                <p:tags r:id="rId11"/>
              </p:custDataLst>
            </p:nvPr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MS PGothic" pitchFamily="34" charset="-128"/>
              </a:endParaRPr>
            </a:p>
          </p:txBody>
        </p:sp>
        <p:sp>
          <p:nvSpPr>
            <p:cNvPr id="10302" name="AutoShape 61"/>
            <p:cNvSpPr>
              <a:spLocks noChangeArrowheads="1"/>
            </p:cNvSpPr>
            <p:nvPr>
              <p:custDataLst>
                <p:tags r:id="rId12"/>
              </p:custDataLst>
            </p:nvPr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MS PGothic" pitchFamily="34" charset="-128"/>
              </a:endParaRPr>
            </a:p>
          </p:txBody>
        </p:sp>
        <p:sp>
          <p:nvSpPr>
            <p:cNvPr id="10303" name="Freeform 62"/>
            <p:cNvSpPr>
              <a:spLocks/>
            </p:cNvSpPr>
            <p:nvPr>
              <p:custDataLst>
                <p:tags r:id="rId13"/>
              </p:custDataLst>
            </p:nvPr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MS PGothic" pitchFamily="34" charset="-128"/>
              </a:endParaRPr>
            </a:p>
          </p:txBody>
        </p:sp>
        <p:sp>
          <p:nvSpPr>
            <p:cNvPr id="10304" name="Freeform 63"/>
            <p:cNvSpPr>
              <a:spLocks/>
            </p:cNvSpPr>
            <p:nvPr>
              <p:custDataLst>
                <p:tags r:id="rId14"/>
              </p:custDataLst>
            </p:nvPr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MS PGothic" pitchFamily="34" charset="-128"/>
              </a:endParaRPr>
            </a:p>
          </p:txBody>
        </p:sp>
        <p:sp>
          <p:nvSpPr>
            <p:cNvPr id="10305" name="Freeform 64"/>
            <p:cNvSpPr>
              <a:spLocks/>
            </p:cNvSpPr>
            <p:nvPr>
              <p:custDataLst>
                <p:tags r:id="rId15"/>
              </p:custDataLst>
            </p:nvPr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MS PGothic" pitchFamily="34" charset="-128"/>
              </a:endParaRPr>
            </a:p>
          </p:txBody>
        </p:sp>
        <p:sp>
          <p:nvSpPr>
            <p:cNvPr id="10306" name="Freeform 65"/>
            <p:cNvSpPr>
              <a:spLocks/>
            </p:cNvSpPr>
            <p:nvPr>
              <p:custDataLst>
                <p:tags r:id="rId16"/>
              </p:custDataLst>
            </p:nvPr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MS PGothic" pitchFamily="34" charset="-128"/>
              </a:endParaRPr>
            </a:p>
          </p:txBody>
        </p:sp>
      </p:grpSp>
      <p:sp>
        <p:nvSpPr>
          <p:cNvPr id="10246" name="Text Box 66"/>
          <p:cNvSpPr txBox="1">
            <a:spLocks noChangeArrowheads="1"/>
          </p:cNvSpPr>
          <p:nvPr/>
        </p:nvSpPr>
        <p:spPr bwMode="auto">
          <a:xfrm>
            <a:off x="207963" y="1616075"/>
            <a:ext cx="1095375" cy="739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008000"/>
                </a:solidFill>
                <a:effectLst/>
                <a:uLnTx/>
                <a:uFillTx/>
                <a:latin typeface="Calibri" pitchFamily="34" charset="0"/>
                <a:ea typeface="MS PGothic" pitchFamily="34" charset="-128"/>
              </a:rPr>
              <a:t>I feel ahead of the game here...</a:t>
            </a:r>
          </a:p>
        </p:txBody>
      </p:sp>
      <p:sp>
        <p:nvSpPr>
          <p:cNvPr id="10248" name="Oval 68"/>
          <p:cNvSpPr>
            <a:spLocks noChangeArrowheads="1"/>
          </p:cNvSpPr>
          <p:nvPr/>
        </p:nvSpPr>
        <p:spPr bwMode="auto">
          <a:xfrm>
            <a:off x="1355725" y="2220913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</a:endParaRPr>
          </a:p>
        </p:txBody>
      </p:sp>
      <p:sp>
        <p:nvSpPr>
          <p:cNvPr id="10249" name="Oval 69"/>
          <p:cNvSpPr>
            <a:spLocks noChangeArrowheads="1"/>
          </p:cNvSpPr>
          <p:nvPr/>
        </p:nvSpPr>
        <p:spPr bwMode="auto">
          <a:xfrm>
            <a:off x="1355725" y="2582863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</a:endParaRPr>
          </a:p>
        </p:txBody>
      </p:sp>
      <p:sp>
        <p:nvSpPr>
          <p:cNvPr id="10250" name="Oval 70"/>
          <p:cNvSpPr>
            <a:spLocks noChangeArrowheads="1"/>
          </p:cNvSpPr>
          <p:nvPr/>
        </p:nvSpPr>
        <p:spPr bwMode="auto">
          <a:xfrm>
            <a:off x="1355725" y="294640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</a:endParaRPr>
          </a:p>
        </p:txBody>
      </p:sp>
      <p:sp>
        <p:nvSpPr>
          <p:cNvPr id="10251" name="Oval 71"/>
          <p:cNvSpPr>
            <a:spLocks noChangeArrowheads="1"/>
          </p:cNvSpPr>
          <p:nvPr/>
        </p:nvSpPr>
        <p:spPr bwMode="auto">
          <a:xfrm>
            <a:off x="1355725" y="330993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</a:endParaRPr>
          </a:p>
        </p:txBody>
      </p:sp>
      <p:sp>
        <p:nvSpPr>
          <p:cNvPr id="10252" name="Oval 72"/>
          <p:cNvSpPr>
            <a:spLocks noChangeArrowheads="1"/>
          </p:cNvSpPr>
          <p:nvPr/>
        </p:nvSpPr>
        <p:spPr bwMode="auto">
          <a:xfrm>
            <a:off x="1355725" y="367347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</a:endParaRPr>
          </a:p>
        </p:txBody>
      </p:sp>
      <p:sp>
        <p:nvSpPr>
          <p:cNvPr id="10253" name="Oval 73"/>
          <p:cNvSpPr>
            <a:spLocks noChangeArrowheads="1"/>
          </p:cNvSpPr>
          <p:nvPr/>
        </p:nvSpPr>
        <p:spPr bwMode="auto">
          <a:xfrm>
            <a:off x="1355725" y="4037013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</a:endParaRPr>
          </a:p>
        </p:txBody>
      </p:sp>
      <p:sp>
        <p:nvSpPr>
          <p:cNvPr id="10254" name="Oval 74"/>
          <p:cNvSpPr>
            <a:spLocks noChangeArrowheads="1"/>
          </p:cNvSpPr>
          <p:nvPr/>
        </p:nvSpPr>
        <p:spPr bwMode="auto">
          <a:xfrm>
            <a:off x="1736725" y="2220913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</a:endParaRPr>
          </a:p>
        </p:txBody>
      </p:sp>
      <p:sp>
        <p:nvSpPr>
          <p:cNvPr id="10255" name="Oval 75"/>
          <p:cNvSpPr>
            <a:spLocks noChangeArrowheads="1"/>
          </p:cNvSpPr>
          <p:nvPr/>
        </p:nvSpPr>
        <p:spPr bwMode="auto">
          <a:xfrm>
            <a:off x="1736725" y="2582863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</a:endParaRPr>
          </a:p>
        </p:txBody>
      </p:sp>
      <p:sp>
        <p:nvSpPr>
          <p:cNvPr id="10256" name="Oval 76"/>
          <p:cNvSpPr>
            <a:spLocks noChangeArrowheads="1"/>
          </p:cNvSpPr>
          <p:nvPr/>
        </p:nvSpPr>
        <p:spPr bwMode="auto">
          <a:xfrm>
            <a:off x="1736725" y="294640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</a:endParaRPr>
          </a:p>
        </p:txBody>
      </p:sp>
      <p:sp>
        <p:nvSpPr>
          <p:cNvPr id="10257" name="Oval 77"/>
          <p:cNvSpPr>
            <a:spLocks noChangeArrowheads="1"/>
          </p:cNvSpPr>
          <p:nvPr/>
        </p:nvSpPr>
        <p:spPr bwMode="auto">
          <a:xfrm>
            <a:off x="1736725" y="330993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</a:endParaRPr>
          </a:p>
        </p:txBody>
      </p:sp>
      <p:sp>
        <p:nvSpPr>
          <p:cNvPr id="10258" name="Oval 78"/>
          <p:cNvSpPr>
            <a:spLocks noChangeArrowheads="1"/>
          </p:cNvSpPr>
          <p:nvPr/>
        </p:nvSpPr>
        <p:spPr bwMode="auto">
          <a:xfrm>
            <a:off x="1736725" y="3673475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</a:endParaRPr>
          </a:p>
        </p:txBody>
      </p:sp>
      <p:sp>
        <p:nvSpPr>
          <p:cNvPr id="10259" name="Oval 79"/>
          <p:cNvSpPr>
            <a:spLocks noChangeArrowheads="1"/>
          </p:cNvSpPr>
          <p:nvPr/>
        </p:nvSpPr>
        <p:spPr bwMode="auto">
          <a:xfrm>
            <a:off x="2117725" y="2220913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</a:endParaRPr>
          </a:p>
        </p:txBody>
      </p:sp>
      <p:sp>
        <p:nvSpPr>
          <p:cNvPr id="10260" name="Oval 80"/>
          <p:cNvSpPr>
            <a:spLocks noChangeArrowheads="1"/>
          </p:cNvSpPr>
          <p:nvPr/>
        </p:nvSpPr>
        <p:spPr bwMode="auto">
          <a:xfrm>
            <a:off x="2117725" y="2582863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</a:endParaRPr>
          </a:p>
        </p:txBody>
      </p:sp>
      <p:sp>
        <p:nvSpPr>
          <p:cNvPr id="10261" name="Oval 81"/>
          <p:cNvSpPr>
            <a:spLocks noChangeArrowheads="1"/>
          </p:cNvSpPr>
          <p:nvPr/>
        </p:nvSpPr>
        <p:spPr bwMode="auto">
          <a:xfrm>
            <a:off x="2117725" y="294640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</a:endParaRPr>
          </a:p>
        </p:txBody>
      </p:sp>
      <p:sp>
        <p:nvSpPr>
          <p:cNvPr id="10262" name="Oval 82"/>
          <p:cNvSpPr>
            <a:spLocks noChangeArrowheads="1"/>
          </p:cNvSpPr>
          <p:nvPr/>
        </p:nvSpPr>
        <p:spPr bwMode="auto">
          <a:xfrm>
            <a:off x="2117725" y="330993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</a:endParaRPr>
          </a:p>
        </p:txBody>
      </p:sp>
      <p:sp>
        <p:nvSpPr>
          <p:cNvPr id="10263" name="Oval 83"/>
          <p:cNvSpPr>
            <a:spLocks noChangeArrowheads="1"/>
          </p:cNvSpPr>
          <p:nvPr/>
        </p:nvSpPr>
        <p:spPr bwMode="auto">
          <a:xfrm>
            <a:off x="2117725" y="367347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</a:endParaRPr>
          </a:p>
        </p:txBody>
      </p:sp>
      <p:sp>
        <p:nvSpPr>
          <p:cNvPr id="10264" name="Oval 84"/>
          <p:cNvSpPr>
            <a:spLocks noChangeArrowheads="1"/>
          </p:cNvSpPr>
          <p:nvPr/>
        </p:nvSpPr>
        <p:spPr bwMode="auto">
          <a:xfrm>
            <a:off x="2498725" y="2220913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</a:endParaRPr>
          </a:p>
        </p:txBody>
      </p:sp>
      <p:sp>
        <p:nvSpPr>
          <p:cNvPr id="10265" name="Oval 85"/>
          <p:cNvSpPr>
            <a:spLocks noChangeArrowheads="1"/>
          </p:cNvSpPr>
          <p:nvPr/>
        </p:nvSpPr>
        <p:spPr bwMode="auto">
          <a:xfrm>
            <a:off x="2498725" y="2582863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</a:endParaRPr>
          </a:p>
        </p:txBody>
      </p:sp>
      <p:sp>
        <p:nvSpPr>
          <p:cNvPr id="10266" name="Oval 86"/>
          <p:cNvSpPr>
            <a:spLocks noChangeArrowheads="1"/>
          </p:cNvSpPr>
          <p:nvPr/>
        </p:nvSpPr>
        <p:spPr bwMode="auto">
          <a:xfrm>
            <a:off x="2498725" y="294640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</a:endParaRPr>
          </a:p>
        </p:txBody>
      </p:sp>
      <p:sp>
        <p:nvSpPr>
          <p:cNvPr id="10267" name="Oval 87"/>
          <p:cNvSpPr>
            <a:spLocks noChangeArrowheads="1"/>
          </p:cNvSpPr>
          <p:nvPr/>
        </p:nvSpPr>
        <p:spPr bwMode="auto">
          <a:xfrm>
            <a:off x="2498725" y="3309938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</a:endParaRPr>
          </a:p>
        </p:txBody>
      </p:sp>
      <p:sp>
        <p:nvSpPr>
          <p:cNvPr id="10268" name="Oval 88"/>
          <p:cNvSpPr>
            <a:spLocks noChangeArrowheads="1"/>
          </p:cNvSpPr>
          <p:nvPr/>
        </p:nvSpPr>
        <p:spPr bwMode="auto">
          <a:xfrm>
            <a:off x="2498725" y="3673475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</a:endParaRPr>
          </a:p>
        </p:txBody>
      </p:sp>
      <p:sp>
        <p:nvSpPr>
          <p:cNvPr id="10269" name="Oval 89"/>
          <p:cNvSpPr>
            <a:spLocks noChangeArrowheads="1"/>
          </p:cNvSpPr>
          <p:nvPr/>
        </p:nvSpPr>
        <p:spPr bwMode="auto">
          <a:xfrm>
            <a:off x="2879725" y="2220913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</a:endParaRPr>
          </a:p>
        </p:txBody>
      </p:sp>
      <p:sp>
        <p:nvSpPr>
          <p:cNvPr id="10270" name="Oval 90"/>
          <p:cNvSpPr>
            <a:spLocks noChangeArrowheads="1"/>
          </p:cNvSpPr>
          <p:nvPr/>
        </p:nvSpPr>
        <p:spPr bwMode="auto">
          <a:xfrm>
            <a:off x="2879725" y="2582863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</a:endParaRPr>
          </a:p>
        </p:txBody>
      </p:sp>
      <p:sp>
        <p:nvSpPr>
          <p:cNvPr id="10271" name="Oval 91"/>
          <p:cNvSpPr>
            <a:spLocks noChangeArrowheads="1"/>
          </p:cNvSpPr>
          <p:nvPr/>
        </p:nvSpPr>
        <p:spPr bwMode="auto">
          <a:xfrm>
            <a:off x="2879725" y="294640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</a:endParaRPr>
          </a:p>
        </p:txBody>
      </p:sp>
      <p:sp>
        <p:nvSpPr>
          <p:cNvPr id="10272" name="Oval 92"/>
          <p:cNvSpPr>
            <a:spLocks noChangeArrowheads="1"/>
          </p:cNvSpPr>
          <p:nvPr/>
        </p:nvSpPr>
        <p:spPr bwMode="auto">
          <a:xfrm>
            <a:off x="2879725" y="330993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</a:endParaRPr>
          </a:p>
        </p:txBody>
      </p:sp>
      <p:sp>
        <p:nvSpPr>
          <p:cNvPr id="10273" name="Oval 93"/>
          <p:cNvSpPr>
            <a:spLocks noChangeArrowheads="1"/>
          </p:cNvSpPr>
          <p:nvPr/>
        </p:nvSpPr>
        <p:spPr bwMode="auto">
          <a:xfrm>
            <a:off x="2879725" y="4037013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</a:endParaRPr>
          </a:p>
        </p:txBody>
      </p:sp>
      <p:sp>
        <p:nvSpPr>
          <p:cNvPr id="10274" name="Oval 94"/>
          <p:cNvSpPr>
            <a:spLocks noChangeArrowheads="1"/>
          </p:cNvSpPr>
          <p:nvPr/>
        </p:nvSpPr>
        <p:spPr bwMode="auto">
          <a:xfrm>
            <a:off x="3260725" y="2220913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</a:endParaRPr>
          </a:p>
        </p:txBody>
      </p:sp>
      <p:sp>
        <p:nvSpPr>
          <p:cNvPr id="10275" name="Oval 95"/>
          <p:cNvSpPr>
            <a:spLocks noChangeArrowheads="1"/>
          </p:cNvSpPr>
          <p:nvPr/>
        </p:nvSpPr>
        <p:spPr bwMode="auto">
          <a:xfrm>
            <a:off x="3260725" y="2582863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</a:endParaRPr>
          </a:p>
        </p:txBody>
      </p:sp>
      <p:sp>
        <p:nvSpPr>
          <p:cNvPr id="10276" name="Oval 96"/>
          <p:cNvSpPr>
            <a:spLocks noChangeArrowheads="1"/>
          </p:cNvSpPr>
          <p:nvPr/>
        </p:nvSpPr>
        <p:spPr bwMode="auto">
          <a:xfrm>
            <a:off x="3260725" y="294640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</a:endParaRPr>
          </a:p>
        </p:txBody>
      </p:sp>
      <p:sp>
        <p:nvSpPr>
          <p:cNvPr id="10277" name="Oval 97"/>
          <p:cNvSpPr>
            <a:spLocks noChangeArrowheads="1"/>
          </p:cNvSpPr>
          <p:nvPr/>
        </p:nvSpPr>
        <p:spPr bwMode="auto">
          <a:xfrm>
            <a:off x="3260725" y="330993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</a:endParaRPr>
          </a:p>
        </p:txBody>
      </p:sp>
      <p:sp>
        <p:nvSpPr>
          <p:cNvPr id="10278" name="Oval 98"/>
          <p:cNvSpPr>
            <a:spLocks noChangeArrowheads="1"/>
          </p:cNvSpPr>
          <p:nvPr/>
        </p:nvSpPr>
        <p:spPr bwMode="auto">
          <a:xfrm>
            <a:off x="3260725" y="367347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</a:endParaRPr>
          </a:p>
        </p:txBody>
      </p:sp>
      <p:sp>
        <p:nvSpPr>
          <p:cNvPr id="10279" name="Oval 99"/>
          <p:cNvSpPr>
            <a:spLocks noChangeArrowheads="1"/>
          </p:cNvSpPr>
          <p:nvPr/>
        </p:nvSpPr>
        <p:spPr bwMode="auto">
          <a:xfrm>
            <a:off x="3641725" y="2220913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</a:endParaRPr>
          </a:p>
        </p:txBody>
      </p:sp>
      <p:sp>
        <p:nvSpPr>
          <p:cNvPr id="10280" name="Oval 100"/>
          <p:cNvSpPr>
            <a:spLocks noChangeArrowheads="1"/>
          </p:cNvSpPr>
          <p:nvPr/>
        </p:nvSpPr>
        <p:spPr bwMode="auto">
          <a:xfrm>
            <a:off x="3641725" y="2582863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</a:endParaRPr>
          </a:p>
        </p:txBody>
      </p:sp>
      <p:sp>
        <p:nvSpPr>
          <p:cNvPr id="10281" name="Oval 101"/>
          <p:cNvSpPr>
            <a:spLocks noChangeArrowheads="1"/>
          </p:cNvSpPr>
          <p:nvPr/>
        </p:nvSpPr>
        <p:spPr bwMode="auto">
          <a:xfrm>
            <a:off x="3641725" y="294640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</a:endParaRPr>
          </a:p>
        </p:txBody>
      </p:sp>
      <p:sp>
        <p:nvSpPr>
          <p:cNvPr id="10282" name="Oval 102"/>
          <p:cNvSpPr>
            <a:spLocks noChangeArrowheads="1"/>
          </p:cNvSpPr>
          <p:nvPr/>
        </p:nvSpPr>
        <p:spPr bwMode="auto">
          <a:xfrm>
            <a:off x="3641725" y="330993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</a:endParaRPr>
          </a:p>
        </p:txBody>
      </p:sp>
      <p:sp>
        <p:nvSpPr>
          <p:cNvPr id="10283" name="Oval 103"/>
          <p:cNvSpPr>
            <a:spLocks noChangeArrowheads="1"/>
          </p:cNvSpPr>
          <p:nvPr/>
        </p:nvSpPr>
        <p:spPr bwMode="auto">
          <a:xfrm>
            <a:off x="3641725" y="367347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</a:endParaRPr>
          </a:p>
        </p:txBody>
      </p:sp>
      <p:sp>
        <p:nvSpPr>
          <p:cNvPr id="10284" name="Oval 104"/>
          <p:cNvSpPr>
            <a:spLocks noChangeArrowheads="1"/>
          </p:cNvSpPr>
          <p:nvPr/>
        </p:nvSpPr>
        <p:spPr bwMode="auto">
          <a:xfrm>
            <a:off x="3641725" y="4037013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</a:endParaRPr>
          </a:p>
        </p:txBody>
      </p:sp>
      <p:sp>
        <p:nvSpPr>
          <p:cNvPr id="10285" name="Rectangle 105"/>
          <p:cNvSpPr>
            <a:spLocks noChangeArrowheads="1"/>
          </p:cNvSpPr>
          <p:nvPr/>
        </p:nvSpPr>
        <p:spPr bwMode="auto">
          <a:xfrm>
            <a:off x="1295400" y="2136775"/>
            <a:ext cx="2714625" cy="2278063"/>
          </a:xfrm>
          <a:prstGeom prst="rect">
            <a:avLst/>
          </a:prstGeom>
          <a:noFill/>
          <a:ln w="28575">
            <a:solidFill>
              <a:srgbClr val="008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</a:endParaRPr>
          </a:p>
        </p:txBody>
      </p:sp>
      <p:sp>
        <p:nvSpPr>
          <p:cNvPr id="10286" name="Oval 120" descr="Dark vertical"/>
          <p:cNvSpPr>
            <a:spLocks noChangeArrowheads="1"/>
          </p:cNvSpPr>
          <p:nvPr/>
        </p:nvSpPr>
        <p:spPr bwMode="auto">
          <a:xfrm>
            <a:off x="1746250" y="4044950"/>
            <a:ext cx="304800" cy="304800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</a:endParaRPr>
          </a:p>
        </p:txBody>
      </p:sp>
      <p:sp>
        <p:nvSpPr>
          <p:cNvPr id="10287" name="Oval 121" descr="Dark vertical"/>
          <p:cNvSpPr>
            <a:spLocks noChangeArrowheads="1"/>
          </p:cNvSpPr>
          <p:nvPr/>
        </p:nvSpPr>
        <p:spPr bwMode="auto">
          <a:xfrm>
            <a:off x="2127250" y="4044950"/>
            <a:ext cx="304800" cy="304800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</a:endParaRPr>
          </a:p>
        </p:txBody>
      </p:sp>
      <p:sp>
        <p:nvSpPr>
          <p:cNvPr id="10288" name="Oval 122" descr="Dark vertical"/>
          <p:cNvSpPr>
            <a:spLocks noChangeArrowheads="1"/>
          </p:cNvSpPr>
          <p:nvPr/>
        </p:nvSpPr>
        <p:spPr bwMode="auto">
          <a:xfrm>
            <a:off x="2508250" y="4044950"/>
            <a:ext cx="304800" cy="304800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</a:endParaRPr>
          </a:p>
        </p:txBody>
      </p:sp>
      <p:sp>
        <p:nvSpPr>
          <p:cNvPr id="10289" name="Oval 123" descr="Dark vertical"/>
          <p:cNvSpPr>
            <a:spLocks noChangeArrowheads="1"/>
          </p:cNvSpPr>
          <p:nvPr/>
        </p:nvSpPr>
        <p:spPr bwMode="auto">
          <a:xfrm>
            <a:off x="2879725" y="3686175"/>
            <a:ext cx="304800" cy="304800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</a:endParaRPr>
          </a:p>
        </p:txBody>
      </p:sp>
      <p:sp>
        <p:nvSpPr>
          <p:cNvPr id="10290" name="Oval 124" descr="Dark vertical"/>
          <p:cNvSpPr>
            <a:spLocks noChangeArrowheads="1"/>
          </p:cNvSpPr>
          <p:nvPr/>
        </p:nvSpPr>
        <p:spPr bwMode="auto">
          <a:xfrm>
            <a:off x="3260725" y="4030663"/>
            <a:ext cx="304800" cy="304800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MS PGothic" pitchFamily="34" charset="-128"/>
            </a:endParaRPr>
          </a:p>
        </p:txBody>
      </p:sp>
      <p:sp>
        <p:nvSpPr>
          <p:cNvPr id="10291" name="Rectangle 66"/>
          <p:cNvSpPr>
            <a:spLocks noChangeArrowheads="1"/>
          </p:cNvSpPr>
          <p:nvPr/>
        </p:nvSpPr>
        <p:spPr bwMode="auto">
          <a:xfrm>
            <a:off x="1123785" y="5248871"/>
            <a:ext cx="6648615" cy="584775"/>
          </a:xfrm>
          <a:prstGeom prst="rect">
            <a:avLst/>
          </a:prstGeom>
          <a:solidFill>
            <a:srgbClr val="FFCC99"/>
          </a:solidFill>
          <a:ln>
            <a:noFill/>
          </a:ln>
          <a:extLst/>
        </p:spPr>
        <p:txBody>
          <a:bodyPr wrap="none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MS PGothic" pitchFamily="34" charset="-128"/>
              </a:rPr>
              <a:t>How to look ahead 1, 2, 3, 4, </a:t>
            </a:r>
            <a:r>
              <a:rPr kumimoji="0" lang="en-US" sz="3200" b="1" i="0" u="sng" strike="noStrike" kern="1200" cap="none" spc="0" normalizeH="0" baseline="0" noProof="0" dirty="0" smtClean="0">
                <a:ln>
                  <a:noFill/>
                </a:ln>
                <a:solidFill>
                  <a:srgbClr val="CC3300"/>
                </a:solidFill>
                <a:effectLst/>
                <a:uLnTx/>
                <a:uFillTx/>
                <a:latin typeface="Cambria" panose="02040503050406030204" pitchFamily="18" charset="0"/>
                <a:ea typeface="MS PGothic" pitchFamily="34" charset="-128"/>
              </a:rPr>
              <a:t>5</a:t>
            </a:r>
            <a:r>
              <a:rPr kumimoji="0" lang="en-US" sz="3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MS PGothic" pitchFamily="34" charset="-128"/>
              </a:rPr>
              <a:t>, ... </a:t>
            </a:r>
            <a:r>
              <a:rPr kumimoji="0" 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MS PGothic" pitchFamily="34" charset="-128"/>
              </a:rPr>
              <a:t>ply</a:t>
            </a:r>
            <a:r>
              <a:rPr kumimoji="0" lang="en-US" sz="3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MS PGothic" pitchFamily="34" charset="-128"/>
              </a:rPr>
              <a:t> !</a:t>
            </a:r>
            <a:endParaRPr kumimoji="0" lang="en-US" sz="3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mbria" panose="02040503050406030204" pitchFamily="18" charset="0"/>
              <a:ea typeface="MS PGothic" pitchFamily="34" charset="-128"/>
            </a:endParaRPr>
          </a:p>
        </p:txBody>
      </p:sp>
      <p:sp>
        <p:nvSpPr>
          <p:cNvPr id="10292" name="Rectangle 67"/>
          <p:cNvSpPr>
            <a:spLocks noChangeArrowheads="1"/>
          </p:cNvSpPr>
          <p:nvPr/>
        </p:nvSpPr>
        <p:spPr bwMode="auto">
          <a:xfrm>
            <a:off x="990600" y="4514850"/>
            <a:ext cx="3192463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06961A"/>
                </a:solidFill>
                <a:effectLst/>
                <a:uLnTx/>
                <a:uFillTx/>
                <a:latin typeface="Times" charset="0"/>
                <a:ea typeface="MS PGothic" pitchFamily="34" charset="-128"/>
              </a:rPr>
              <a:t>How many moves ahead might we have to look?</a:t>
            </a: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6961A"/>
              </a:solidFill>
              <a:effectLst/>
              <a:uLnTx/>
              <a:uFillTx/>
              <a:latin typeface="Arial" pitchFamily="34" charset="0"/>
              <a:ea typeface="MS PGothic" pitchFamily="34" charset="-128"/>
            </a:endParaRPr>
          </a:p>
        </p:txBody>
      </p:sp>
      <p:sp>
        <p:nvSpPr>
          <p:cNvPr id="66" name="Rectangle 65"/>
          <p:cNvSpPr/>
          <p:nvPr/>
        </p:nvSpPr>
        <p:spPr>
          <a:xfrm>
            <a:off x="102972" y="6181226"/>
            <a:ext cx="372218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 dirty="0" smtClean="0">
                <a:ln>
                  <a:noFill/>
                </a:ln>
                <a:solidFill>
                  <a:srgbClr val="FFFFFF">
                    <a:lumMod val="6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MS PGothic" pitchFamily="34" charset="-128"/>
              </a:rPr>
              <a:t>b0</a:t>
            </a:r>
            <a:endParaRPr kumimoji="0" lang="en-US" sz="1400" b="1" i="0" u="none" strike="noStrike" kern="1200" cap="none" spc="0" normalizeH="0" baseline="0" noProof="0" dirty="0">
              <a:ln>
                <a:noFill/>
              </a:ln>
              <a:solidFill>
                <a:srgbClr val="FFFFFF">
                  <a:lumMod val="65000"/>
                </a:srgbClr>
              </a:solidFill>
              <a:effectLst/>
              <a:uLnTx/>
              <a:uFillTx/>
              <a:latin typeface="Calibri" panose="020F0502020204030204" pitchFamily="34" charset="0"/>
              <a:ea typeface="MS PGothic" pitchFamily="34" charset="-128"/>
            </a:endParaRPr>
          </a:p>
        </p:txBody>
      </p:sp>
      <p:sp>
        <p:nvSpPr>
          <p:cNvPr id="67" name="Rectangle 66"/>
          <p:cNvSpPr/>
          <p:nvPr/>
        </p:nvSpPr>
        <p:spPr>
          <a:xfrm>
            <a:off x="102972" y="6498737"/>
            <a:ext cx="1492460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 dirty="0" smtClean="0">
                <a:ln>
                  <a:noFill/>
                </a:ln>
                <a:solidFill>
                  <a:srgbClr val="FFFFFF">
                    <a:lumMod val="65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MS PGothic" pitchFamily="34" charset="-128"/>
              </a:rPr>
              <a:t>x5.scoresFor( b0 )</a:t>
            </a:r>
            <a:endParaRPr kumimoji="0" lang="en-US" sz="1400" b="1" i="0" u="none" strike="noStrike" kern="1200" cap="none" spc="0" normalizeH="0" baseline="0" noProof="0" dirty="0">
              <a:ln>
                <a:noFill/>
              </a:ln>
              <a:solidFill>
                <a:srgbClr val="FFFFFF">
                  <a:lumMod val="65000"/>
                </a:srgbClr>
              </a:solidFill>
              <a:effectLst/>
              <a:uLnTx/>
              <a:uFillTx/>
              <a:latin typeface="Calibri" panose="020F0502020204030204" pitchFamily="34" charset="0"/>
              <a:ea typeface="MS PGothic" pitchFamily="34" charset="-128"/>
            </a:endParaRPr>
          </a:p>
        </p:txBody>
      </p:sp>
      <p:sp>
        <p:nvSpPr>
          <p:cNvPr id="2" name="Rectangle 1"/>
          <p:cNvSpPr/>
          <p:nvPr/>
        </p:nvSpPr>
        <p:spPr>
          <a:xfrm>
            <a:off x="6704359" y="5833646"/>
            <a:ext cx="906980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MS PGothic" pitchFamily="34" charset="-128"/>
              </a:rPr>
              <a:t>(moves)</a:t>
            </a: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MS PGothic" pitchFamily="34" charset="-128"/>
            </a:endParaRPr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3" name="Ink 2"/>
              <p14:cNvContentPartPr/>
              <p14:nvPr/>
            </p14:nvContentPartPr>
            <p14:xfrm>
              <a:off x="427680" y="1197720"/>
              <a:ext cx="4129920" cy="3807720"/>
            </p14:xfrm>
          </p:contentPart>
        </mc:Choice>
        <mc:Fallback xmlns="">
          <p:pic>
            <p:nvPicPr>
              <p:cNvPr id="3" name="Ink 2"/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418680" y="1189800"/>
                <a:ext cx="4148280" cy="38246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68152072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4146" name="Text Box 2"/>
          <p:cNvSpPr txBox="1">
            <a:spLocks noChangeArrowheads="1"/>
          </p:cNvSpPr>
          <p:nvPr/>
        </p:nvSpPr>
        <p:spPr bwMode="auto">
          <a:xfrm>
            <a:off x="2209800" y="206514"/>
            <a:ext cx="4941887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4200" b="1" dirty="0" smtClean="0">
                <a:solidFill>
                  <a:srgbClr val="CC3300"/>
                </a:solidFill>
                <a:latin typeface="Calibri" panose="020F0502020204030204" pitchFamily="34" charset="0"/>
              </a:rPr>
              <a:t>Extra</a:t>
            </a:r>
            <a:r>
              <a:rPr lang="en-US" sz="4000" dirty="0" smtClean="0">
                <a:latin typeface="Times" charset="0"/>
              </a:rPr>
              <a:t> </a:t>
            </a:r>
            <a:r>
              <a:rPr lang="en-US" sz="4000" dirty="0">
                <a:latin typeface="Cambria" panose="02040503050406030204" pitchFamily="18" charset="0"/>
              </a:rPr>
              <a:t>this week</a:t>
            </a:r>
          </a:p>
        </p:txBody>
      </p:sp>
      <p:sp>
        <p:nvSpPr>
          <p:cNvPr id="134147" name="Oval 8"/>
          <p:cNvSpPr>
            <a:spLocks noChangeArrowheads="1"/>
          </p:cNvSpPr>
          <p:nvPr/>
        </p:nvSpPr>
        <p:spPr bwMode="auto">
          <a:xfrm>
            <a:off x="1013362" y="2827337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34148" name="Oval 9"/>
          <p:cNvSpPr>
            <a:spLocks noChangeArrowheads="1"/>
          </p:cNvSpPr>
          <p:nvPr/>
        </p:nvSpPr>
        <p:spPr bwMode="auto">
          <a:xfrm>
            <a:off x="1013362" y="3189287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34149" name="Oval 10"/>
          <p:cNvSpPr>
            <a:spLocks noChangeArrowheads="1"/>
          </p:cNvSpPr>
          <p:nvPr/>
        </p:nvSpPr>
        <p:spPr bwMode="auto">
          <a:xfrm>
            <a:off x="1013362" y="355282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34150" name="Oval 11"/>
          <p:cNvSpPr>
            <a:spLocks noChangeArrowheads="1"/>
          </p:cNvSpPr>
          <p:nvPr/>
        </p:nvSpPr>
        <p:spPr bwMode="auto">
          <a:xfrm>
            <a:off x="1013362" y="3916362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34151" name="Oval 12"/>
          <p:cNvSpPr>
            <a:spLocks noChangeArrowheads="1"/>
          </p:cNvSpPr>
          <p:nvPr/>
        </p:nvSpPr>
        <p:spPr bwMode="auto">
          <a:xfrm>
            <a:off x="1013362" y="427990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34152" name="Oval 13"/>
          <p:cNvSpPr>
            <a:spLocks noChangeArrowheads="1"/>
          </p:cNvSpPr>
          <p:nvPr/>
        </p:nvSpPr>
        <p:spPr bwMode="auto">
          <a:xfrm>
            <a:off x="1013362" y="4643437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34153" name="Oval 14"/>
          <p:cNvSpPr>
            <a:spLocks noChangeArrowheads="1"/>
          </p:cNvSpPr>
          <p:nvPr/>
        </p:nvSpPr>
        <p:spPr bwMode="auto">
          <a:xfrm>
            <a:off x="1394362" y="2827337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34154" name="Oval 15"/>
          <p:cNvSpPr>
            <a:spLocks noChangeArrowheads="1"/>
          </p:cNvSpPr>
          <p:nvPr/>
        </p:nvSpPr>
        <p:spPr bwMode="auto">
          <a:xfrm>
            <a:off x="1394362" y="3189287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34155" name="Oval 16"/>
          <p:cNvSpPr>
            <a:spLocks noChangeArrowheads="1"/>
          </p:cNvSpPr>
          <p:nvPr/>
        </p:nvSpPr>
        <p:spPr bwMode="auto">
          <a:xfrm>
            <a:off x="1394362" y="355282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34156" name="Oval 17"/>
          <p:cNvSpPr>
            <a:spLocks noChangeArrowheads="1"/>
          </p:cNvSpPr>
          <p:nvPr/>
        </p:nvSpPr>
        <p:spPr bwMode="auto">
          <a:xfrm>
            <a:off x="1394362" y="3916362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34157" name="Oval 18"/>
          <p:cNvSpPr>
            <a:spLocks noChangeArrowheads="1"/>
          </p:cNvSpPr>
          <p:nvPr/>
        </p:nvSpPr>
        <p:spPr bwMode="auto">
          <a:xfrm>
            <a:off x="1394362" y="4279900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34158" name="Oval 19"/>
          <p:cNvSpPr>
            <a:spLocks noChangeArrowheads="1"/>
          </p:cNvSpPr>
          <p:nvPr/>
        </p:nvSpPr>
        <p:spPr bwMode="auto">
          <a:xfrm>
            <a:off x="1394362" y="4643437"/>
            <a:ext cx="304800" cy="304800"/>
          </a:xfrm>
          <a:prstGeom prst="ellipse">
            <a:avLst/>
          </a:prstGeom>
          <a:solidFill>
            <a:srgbClr val="FF0000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34159" name="Oval 20"/>
          <p:cNvSpPr>
            <a:spLocks noChangeArrowheads="1"/>
          </p:cNvSpPr>
          <p:nvPr/>
        </p:nvSpPr>
        <p:spPr bwMode="auto">
          <a:xfrm>
            <a:off x="1775362" y="2827337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34160" name="Oval 21"/>
          <p:cNvSpPr>
            <a:spLocks noChangeArrowheads="1"/>
          </p:cNvSpPr>
          <p:nvPr/>
        </p:nvSpPr>
        <p:spPr bwMode="auto">
          <a:xfrm>
            <a:off x="1775362" y="3189287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34161" name="Oval 22"/>
          <p:cNvSpPr>
            <a:spLocks noChangeArrowheads="1"/>
          </p:cNvSpPr>
          <p:nvPr/>
        </p:nvSpPr>
        <p:spPr bwMode="auto">
          <a:xfrm>
            <a:off x="1775362" y="355282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34162" name="Oval 23"/>
          <p:cNvSpPr>
            <a:spLocks noChangeArrowheads="1"/>
          </p:cNvSpPr>
          <p:nvPr/>
        </p:nvSpPr>
        <p:spPr bwMode="auto">
          <a:xfrm>
            <a:off x="1775362" y="3916362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34163" name="Oval 24"/>
          <p:cNvSpPr>
            <a:spLocks noChangeArrowheads="1"/>
          </p:cNvSpPr>
          <p:nvPr/>
        </p:nvSpPr>
        <p:spPr bwMode="auto">
          <a:xfrm>
            <a:off x="1775362" y="427990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34164" name="Oval 25"/>
          <p:cNvSpPr>
            <a:spLocks noChangeArrowheads="1"/>
          </p:cNvSpPr>
          <p:nvPr/>
        </p:nvSpPr>
        <p:spPr bwMode="auto">
          <a:xfrm>
            <a:off x="1775362" y="4643437"/>
            <a:ext cx="304800" cy="304800"/>
          </a:xfrm>
          <a:prstGeom prst="ellipse">
            <a:avLst/>
          </a:prstGeom>
          <a:solidFill>
            <a:srgbClr val="FF0000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34165" name="Oval 26"/>
          <p:cNvSpPr>
            <a:spLocks noChangeArrowheads="1"/>
          </p:cNvSpPr>
          <p:nvPr/>
        </p:nvSpPr>
        <p:spPr bwMode="auto">
          <a:xfrm>
            <a:off x="2156362" y="2827337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34166" name="Oval 27"/>
          <p:cNvSpPr>
            <a:spLocks noChangeArrowheads="1"/>
          </p:cNvSpPr>
          <p:nvPr/>
        </p:nvSpPr>
        <p:spPr bwMode="auto">
          <a:xfrm>
            <a:off x="2156362" y="3189287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34167" name="Oval 28"/>
          <p:cNvSpPr>
            <a:spLocks noChangeArrowheads="1"/>
          </p:cNvSpPr>
          <p:nvPr/>
        </p:nvSpPr>
        <p:spPr bwMode="auto">
          <a:xfrm>
            <a:off x="2156362" y="355282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34168" name="Oval 29"/>
          <p:cNvSpPr>
            <a:spLocks noChangeArrowheads="1"/>
          </p:cNvSpPr>
          <p:nvPr/>
        </p:nvSpPr>
        <p:spPr bwMode="auto">
          <a:xfrm>
            <a:off x="2156362" y="3916362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34169" name="Oval 30"/>
          <p:cNvSpPr>
            <a:spLocks noChangeArrowheads="1"/>
          </p:cNvSpPr>
          <p:nvPr/>
        </p:nvSpPr>
        <p:spPr bwMode="auto">
          <a:xfrm>
            <a:off x="2156362" y="4279900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34170" name="Oval 31"/>
          <p:cNvSpPr>
            <a:spLocks noChangeArrowheads="1"/>
          </p:cNvSpPr>
          <p:nvPr/>
        </p:nvSpPr>
        <p:spPr bwMode="auto">
          <a:xfrm>
            <a:off x="2156362" y="4643437"/>
            <a:ext cx="304800" cy="304800"/>
          </a:xfrm>
          <a:prstGeom prst="ellipse">
            <a:avLst/>
          </a:prstGeom>
          <a:solidFill>
            <a:srgbClr val="FF0000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34171" name="Oval 32"/>
          <p:cNvSpPr>
            <a:spLocks noChangeArrowheads="1"/>
          </p:cNvSpPr>
          <p:nvPr/>
        </p:nvSpPr>
        <p:spPr bwMode="auto">
          <a:xfrm>
            <a:off x="2537362" y="2827337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34172" name="Oval 33"/>
          <p:cNvSpPr>
            <a:spLocks noChangeArrowheads="1"/>
          </p:cNvSpPr>
          <p:nvPr/>
        </p:nvSpPr>
        <p:spPr bwMode="auto">
          <a:xfrm>
            <a:off x="2537362" y="3189287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34173" name="Oval 34"/>
          <p:cNvSpPr>
            <a:spLocks noChangeArrowheads="1"/>
          </p:cNvSpPr>
          <p:nvPr/>
        </p:nvSpPr>
        <p:spPr bwMode="auto">
          <a:xfrm>
            <a:off x="2537362" y="355282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34174" name="Oval 35"/>
          <p:cNvSpPr>
            <a:spLocks noChangeArrowheads="1"/>
          </p:cNvSpPr>
          <p:nvPr/>
        </p:nvSpPr>
        <p:spPr bwMode="auto">
          <a:xfrm>
            <a:off x="2537362" y="3916362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34175" name="Oval 36"/>
          <p:cNvSpPr>
            <a:spLocks noChangeArrowheads="1"/>
          </p:cNvSpPr>
          <p:nvPr/>
        </p:nvSpPr>
        <p:spPr bwMode="auto">
          <a:xfrm>
            <a:off x="2537362" y="4279900"/>
            <a:ext cx="304800" cy="304800"/>
          </a:xfrm>
          <a:prstGeom prst="ellipse">
            <a:avLst/>
          </a:prstGeom>
          <a:solidFill>
            <a:srgbClr val="FF0000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34176" name="Oval 37"/>
          <p:cNvSpPr>
            <a:spLocks noChangeArrowheads="1"/>
          </p:cNvSpPr>
          <p:nvPr/>
        </p:nvSpPr>
        <p:spPr bwMode="auto">
          <a:xfrm>
            <a:off x="2537362" y="4643437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34177" name="Oval 38"/>
          <p:cNvSpPr>
            <a:spLocks noChangeArrowheads="1"/>
          </p:cNvSpPr>
          <p:nvPr/>
        </p:nvSpPr>
        <p:spPr bwMode="auto">
          <a:xfrm>
            <a:off x="2918362" y="2827337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34178" name="Oval 39"/>
          <p:cNvSpPr>
            <a:spLocks noChangeArrowheads="1"/>
          </p:cNvSpPr>
          <p:nvPr/>
        </p:nvSpPr>
        <p:spPr bwMode="auto">
          <a:xfrm>
            <a:off x="2918362" y="3189287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34179" name="Oval 40"/>
          <p:cNvSpPr>
            <a:spLocks noChangeArrowheads="1"/>
          </p:cNvSpPr>
          <p:nvPr/>
        </p:nvSpPr>
        <p:spPr bwMode="auto">
          <a:xfrm>
            <a:off x="2918362" y="355282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34180" name="Oval 41"/>
          <p:cNvSpPr>
            <a:spLocks noChangeArrowheads="1"/>
          </p:cNvSpPr>
          <p:nvPr/>
        </p:nvSpPr>
        <p:spPr bwMode="auto">
          <a:xfrm>
            <a:off x="2918362" y="3916362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34181" name="Oval 42"/>
          <p:cNvSpPr>
            <a:spLocks noChangeArrowheads="1"/>
          </p:cNvSpPr>
          <p:nvPr/>
        </p:nvSpPr>
        <p:spPr bwMode="auto">
          <a:xfrm>
            <a:off x="2918362" y="427990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34182" name="Oval 43"/>
          <p:cNvSpPr>
            <a:spLocks noChangeArrowheads="1"/>
          </p:cNvSpPr>
          <p:nvPr/>
        </p:nvSpPr>
        <p:spPr bwMode="auto">
          <a:xfrm>
            <a:off x="2918362" y="4643437"/>
            <a:ext cx="304800" cy="304800"/>
          </a:xfrm>
          <a:prstGeom prst="ellipse">
            <a:avLst/>
          </a:prstGeom>
          <a:solidFill>
            <a:srgbClr val="FF0000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34183" name="Oval 44"/>
          <p:cNvSpPr>
            <a:spLocks noChangeArrowheads="1"/>
          </p:cNvSpPr>
          <p:nvPr/>
        </p:nvSpPr>
        <p:spPr bwMode="auto">
          <a:xfrm>
            <a:off x="3299362" y="2827337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34184" name="Oval 45"/>
          <p:cNvSpPr>
            <a:spLocks noChangeArrowheads="1"/>
          </p:cNvSpPr>
          <p:nvPr/>
        </p:nvSpPr>
        <p:spPr bwMode="auto">
          <a:xfrm>
            <a:off x="3299362" y="3189287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34185" name="Oval 46"/>
          <p:cNvSpPr>
            <a:spLocks noChangeArrowheads="1"/>
          </p:cNvSpPr>
          <p:nvPr/>
        </p:nvSpPr>
        <p:spPr bwMode="auto">
          <a:xfrm>
            <a:off x="3299362" y="355282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34186" name="Oval 47"/>
          <p:cNvSpPr>
            <a:spLocks noChangeArrowheads="1"/>
          </p:cNvSpPr>
          <p:nvPr/>
        </p:nvSpPr>
        <p:spPr bwMode="auto">
          <a:xfrm>
            <a:off x="3299362" y="3916362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34187" name="Oval 48"/>
          <p:cNvSpPr>
            <a:spLocks noChangeArrowheads="1"/>
          </p:cNvSpPr>
          <p:nvPr/>
        </p:nvSpPr>
        <p:spPr bwMode="auto">
          <a:xfrm>
            <a:off x="3299362" y="427990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34188" name="Oval 49"/>
          <p:cNvSpPr>
            <a:spLocks noChangeArrowheads="1"/>
          </p:cNvSpPr>
          <p:nvPr/>
        </p:nvSpPr>
        <p:spPr bwMode="auto">
          <a:xfrm>
            <a:off x="3299362" y="4643437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34189" name="Rectangle 50"/>
          <p:cNvSpPr>
            <a:spLocks noChangeArrowheads="1"/>
          </p:cNvSpPr>
          <p:nvPr/>
        </p:nvSpPr>
        <p:spPr bwMode="auto">
          <a:xfrm>
            <a:off x="953037" y="2743200"/>
            <a:ext cx="2714625" cy="2278062"/>
          </a:xfrm>
          <a:prstGeom prst="rect">
            <a:avLst/>
          </a:prstGeom>
          <a:noFill/>
          <a:ln w="28575">
            <a:solidFill>
              <a:srgbClr val="0B04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4190" name="Text Box 52"/>
          <p:cNvSpPr txBox="1">
            <a:spLocks noChangeArrowheads="1"/>
          </p:cNvSpPr>
          <p:nvPr/>
        </p:nvSpPr>
        <p:spPr bwMode="auto">
          <a:xfrm>
            <a:off x="846286" y="1295400"/>
            <a:ext cx="7599363" cy="707886"/>
          </a:xfrm>
          <a:prstGeom prst="rect">
            <a:avLst/>
          </a:prstGeom>
          <a:solidFill>
            <a:srgbClr val="FFCC99"/>
          </a:solidFill>
          <a:ln>
            <a:noFill/>
          </a:ln>
          <a:extLst/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4000" b="1" dirty="0" smtClean="0">
                <a:solidFill>
                  <a:srgbClr val="0B04FF"/>
                </a:solidFill>
                <a:latin typeface="Courier New" pitchFamily="49" charset="0"/>
              </a:rPr>
              <a:t>scoreBoard4Tourney</a:t>
            </a:r>
            <a:endParaRPr lang="en-US" sz="4000" dirty="0">
              <a:latin typeface="Times" charset="0"/>
            </a:endParaRPr>
          </a:p>
        </p:txBody>
      </p:sp>
      <p:sp>
        <p:nvSpPr>
          <p:cNvPr id="134192" name="Text Box 81"/>
          <p:cNvSpPr txBox="1">
            <a:spLocks noChangeArrowheads="1"/>
          </p:cNvSpPr>
          <p:nvPr/>
        </p:nvSpPr>
        <p:spPr bwMode="auto">
          <a:xfrm>
            <a:off x="4612225" y="2758918"/>
            <a:ext cx="3833424" cy="830997"/>
          </a:xfrm>
          <a:prstGeom prst="rect">
            <a:avLst/>
          </a:prstGeom>
          <a:solidFill>
            <a:srgbClr val="CCECFF"/>
          </a:solidFill>
          <a:ln>
            <a:noFill/>
          </a:ln>
          <a:extLst/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dirty="0" smtClean="0"/>
              <a:t>Idea: use </a:t>
            </a:r>
            <a:r>
              <a:rPr lang="en-US" b="1" i="1" dirty="0"/>
              <a:t>more</a:t>
            </a:r>
            <a:r>
              <a:rPr lang="en-US" dirty="0"/>
              <a:t> </a:t>
            </a:r>
            <a:r>
              <a:rPr lang="en-US" dirty="0" smtClean="0"/>
              <a:t>than only </a:t>
            </a:r>
            <a:r>
              <a:rPr lang="en-US" b="1" dirty="0" smtClean="0"/>
              <a:t>0</a:t>
            </a:r>
            <a:r>
              <a:rPr lang="en-US" b="1" dirty="0"/>
              <a:t>, 50, </a:t>
            </a:r>
            <a:r>
              <a:rPr lang="en-US" dirty="0"/>
              <a:t>and </a:t>
            </a:r>
            <a:r>
              <a:rPr lang="en-US" b="1" dirty="0" smtClean="0"/>
              <a:t>100</a:t>
            </a:r>
            <a:endParaRPr lang="en-US" dirty="0"/>
          </a:p>
        </p:txBody>
      </p:sp>
      <p:sp>
        <p:nvSpPr>
          <p:cNvPr id="134194" name="Text Box 83"/>
          <p:cNvSpPr txBox="1">
            <a:spLocks noChangeArrowheads="1"/>
          </p:cNvSpPr>
          <p:nvPr/>
        </p:nvSpPr>
        <p:spPr bwMode="auto">
          <a:xfrm>
            <a:off x="4495800" y="4487862"/>
            <a:ext cx="4038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i="1" dirty="0">
                <a:latin typeface="Cambria" panose="02040503050406030204" pitchFamily="18" charset="0"/>
              </a:rPr>
              <a:t>don't give this board a </a:t>
            </a:r>
            <a:r>
              <a:rPr lang="en-US" i="1" dirty="0" smtClean="0">
                <a:latin typeface="Cambria" panose="02040503050406030204" pitchFamily="18" charset="0"/>
              </a:rPr>
              <a:t>50.0 ! </a:t>
            </a:r>
            <a:endParaRPr lang="en-US" i="1" dirty="0">
              <a:latin typeface="Cambria" panose="02040503050406030204" pitchFamily="18" charset="0"/>
            </a:endParaRPr>
          </a:p>
        </p:txBody>
      </p:sp>
      <p:sp>
        <p:nvSpPr>
          <p:cNvPr id="2" name="Rectangle 1"/>
          <p:cNvSpPr/>
          <p:nvPr/>
        </p:nvSpPr>
        <p:spPr>
          <a:xfrm>
            <a:off x="228600" y="5675867"/>
            <a:ext cx="3962399" cy="830997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wrap="square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dirty="0" smtClean="0">
                <a:latin typeface="Cambria" panose="02040503050406030204" pitchFamily="18" charset="0"/>
              </a:rPr>
              <a:t>We run a </a:t>
            </a:r>
            <a:r>
              <a:rPr lang="en-US" b="1" dirty="0" smtClean="0">
                <a:latin typeface="Cambria" panose="02040503050406030204" pitchFamily="18" charset="0"/>
              </a:rPr>
              <a:t>2-ply</a:t>
            </a:r>
            <a:r>
              <a:rPr lang="en-US" dirty="0" smtClean="0">
                <a:latin typeface="Cambria" panose="02040503050406030204" pitchFamily="18" charset="0"/>
              </a:rPr>
              <a:t> round-robin  tournament using these </a:t>
            </a:r>
            <a:r>
              <a:rPr lang="en-US" dirty="0" err="1" smtClean="0">
                <a:latin typeface="Cambria" panose="02040503050406030204" pitchFamily="18" charset="0"/>
              </a:rPr>
              <a:t>f'ns</a:t>
            </a:r>
            <a:r>
              <a:rPr lang="en-US" dirty="0" smtClean="0">
                <a:latin typeface="Cambria" panose="02040503050406030204" pitchFamily="18" charset="0"/>
              </a:rPr>
              <a:t>.</a:t>
            </a:r>
            <a:endParaRPr lang="en-US" dirty="0">
              <a:latin typeface="Cambria" panose="02040503050406030204" pitchFamily="18" charset="0"/>
            </a:endParaRPr>
          </a:p>
        </p:txBody>
      </p:sp>
      <p:sp>
        <p:nvSpPr>
          <p:cNvPr id="3" name="Right Arrow 2"/>
          <p:cNvSpPr/>
          <p:nvPr/>
        </p:nvSpPr>
        <p:spPr bwMode="auto">
          <a:xfrm rot="10800000">
            <a:off x="3831199" y="4456906"/>
            <a:ext cx="636587" cy="515938"/>
          </a:xfrm>
          <a:prstGeom prst="rightArrow">
            <a:avLst/>
          </a:prstGeom>
          <a:solidFill>
            <a:srgbClr val="CCECFF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charset="0"/>
              <a:ea typeface="ＭＳ Ｐゴシック" pitchFamily="1" charset="-128"/>
            </a:endParaRPr>
          </a:p>
        </p:txBody>
      </p:sp>
      <p:sp>
        <p:nvSpPr>
          <p:cNvPr id="69" name="Rectangle 68"/>
          <p:cNvSpPr/>
          <p:nvPr/>
        </p:nvSpPr>
        <p:spPr>
          <a:xfrm>
            <a:off x="5881425" y="1927578"/>
            <a:ext cx="2564224" cy="369332"/>
          </a:xfrm>
          <a:prstGeom prst="rect">
            <a:avLst/>
          </a:prstGeom>
          <a:solidFill>
            <a:schemeClr val="bg1"/>
          </a:solidFill>
        </p:spPr>
        <p:txBody>
          <a:bodyPr wrap="square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800" dirty="0" smtClean="0">
                <a:solidFill>
                  <a:srgbClr val="CC3300"/>
                </a:solidFill>
                <a:latin typeface="Cambria" panose="02040503050406030204" pitchFamily="18" charset="0"/>
              </a:rPr>
              <a:t>scoring </a:t>
            </a:r>
            <a:r>
              <a:rPr lang="en-US" sz="1800" i="1" dirty="0" smtClean="0">
                <a:solidFill>
                  <a:srgbClr val="CC3300"/>
                </a:solidFill>
                <a:latin typeface="Cambria" panose="02040503050406030204" pitchFamily="18" charset="0"/>
              </a:rPr>
              <a:t>like a human</a:t>
            </a:r>
            <a:r>
              <a:rPr lang="en-US" sz="1800" dirty="0" smtClean="0">
                <a:solidFill>
                  <a:srgbClr val="CC3300"/>
                </a:solidFill>
                <a:latin typeface="Cambria" panose="02040503050406030204" pitchFamily="18" charset="0"/>
              </a:rPr>
              <a:t>…</a:t>
            </a:r>
            <a:endParaRPr lang="en-US" sz="1800" dirty="0">
              <a:solidFill>
                <a:srgbClr val="CC3300"/>
              </a:solidFill>
              <a:latin typeface="Cambria" panose="02040503050406030204" pitchFamily="18" charset="0"/>
            </a:endParaRPr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" name="Ink 3"/>
              <p14:cNvContentPartPr/>
              <p14:nvPr/>
            </p14:nvContentPartPr>
            <p14:xfrm>
              <a:off x="1508400" y="3643200"/>
              <a:ext cx="6099480" cy="2542680"/>
            </p14:xfrm>
          </p:contentPart>
        </mc:Choice>
        <mc:Fallback xmlns="">
          <p:pic>
            <p:nvPicPr>
              <p:cNvPr id="4" name="Ink 3"/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497240" y="3636720"/>
                <a:ext cx="6113160" cy="25606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07749406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6" name="Straight Connector 5"/>
          <p:cNvCxnSpPr/>
          <p:nvPr/>
        </p:nvCxnSpPr>
        <p:spPr bwMode="auto">
          <a:xfrm>
            <a:off x="228600" y="6286788"/>
            <a:ext cx="8534400" cy="0"/>
          </a:xfrm>
          <a:prstGeom prst="line">
            <a:avLst/>
          </a:prstGeom>
          <a:solidFill>
            <a:schemeClr val="accent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134146" name="Text Box 2"/>
          <p:cNvSpPr txBox="1">
            <a:spLocks noChangeArrowheads="1"/>
          </p:cNvSpPr>
          <p:nvPr/>
        </p:nvSpPr>
        <p:spPr bwMode="auto">
          <a:xfrm>
            <a:off x="2209800" y="206514"/>
            <a:ext cx="4941887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4200" b="1" dirty="0" smtClean="0">
                <a:solidFill>
                  <a:srgbClr val="CC3300"/>
                </a:solidFill>
                <a:latin typeface="Calibri" panose="020F0502020204030204" pitchFamily="34" charset="0"/>
              </a:rPr>
              <a:t>Extra</a:t>
            </a:r>
            <a:r>
              <a:rPr lang="en-US" sz="4000" dirty="0" smtClean="0">
                <a:latin typeface="Times" charset="0"/>
              </a:rPr>
              <a:t> </a:t>
            </a:r>
            <a:r>
              <a:rPr lang="en-US" sz="4000" dirty="0">
                <a:latin typeface="Cambria" panose="02040503050406030204" pitchFamily="18" charset="0"/>
              </a:rPr>
              <a:t>this week</a:t>
            </a:r>
          </a:p>
        </p:txBody>
      </p:sp>
      <p:sp>
        <p:nvSpPr>
          <p:cNvPr id="134147" name="Oval 8"/>
          <p:cNvSpPr>
            <a:spLocks noChangeArrowheads="1"/>
          </p:cNvSpPr>
          <p:nvPr/>
        </p:nvSpPr>
        <p:spPr bwMode="auto">
          <a:xfrm>
            <a:off x="1013362" y="2827337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34148" name="Oval 9"/>
          <p:cNvSpPr>
            <a:spLocks noChangeArrowheads="1"/>
          </p:cNvSpPr>
          <p:nvPr/>
        </p:nvSpPr>
        <p:spPr bwMode="auto">
          <a:xfrm>
            <a:off x="1013362" y="3189287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34149" name="Oval 10"/>
          <p:cNvSpPr>
            <a:spLocks noChangeArrowheads="1"/>
          </p:cNvSpPr>
          <p:nvPr/>
        </p:nvSpPr>
        <p:spPr bwMode="auto">
          <a:xfrm>
            <a:off x="1013362" y="355282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34150" name="Oval 11"/>
          <p:cNvSpPr>
            <a:spLocks noChangeArrowheads="1"/>
          </p:cNvSpPr>
          <p:nvPr/>
        </p:nvSpPr>
        <p:spPr bwMode="auto">
          <a:xfrm>
            <a:off x="1013362" y="3916362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34151" name="Oval 12"/>
          <p:cNvSpPr>
            <a:spLocks noChangeArrowheads="1"/>
          </p:cNvSpPr>
          <p:nvPr/>
        </p:nvSpPr>
        <p:spPr bwMode="auto">
          <a:xfrm>
            <a:off x="1013362" y="427990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34152" name="Oval 13"/>
          <p:cNvSpPr>
            <a:spLocks noChangeArrowheads="1"/>
          </p:cNvSpPr>
          <p:nvPr/>
        </p:nvSpPr>
        <p:spPr bwMode="auto">
          <a:xfrm>
            <a:off x="1013362" y="4643437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34153" name="Oval 14"/>
          <p:cNvSpPr>
            <a:spLocks noChangeArrowheads="1"/>
          </p:cNvSpPr>
          <p:nvPr/>
        </p:nvSpPr>
        <p:spPr bwMode="auto">
          <a:xfrm>
            <a:off x="1394362" y="2827337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34154" name="Oval 15"/>
          <p:cNvSpPr>
            <a:spLocks noChangeArrowheads="1"/>
          </p:cNvSpPr>
          <p:nvPr/>
        </p:nvSpPr>
        <p:spPr bwMode="auto">
          <a:xfrm>
            <a:off x="1394362" y="3189287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34155" name="Oval 16"/>
          <p:cNvSpPr>
            <a:spLocks noChangeArrowheads="1"/>
          </p:cNvSpPr>
          <p:nvPr/>
        </p:nvSpPr>
        <p:spPr bwMode="auto">
          <a:xfrm>
            <a:off x="1394362" y="355282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34156" name="Oval 17"/>
          <p:cNvSpPr>
            <a:spLocks noChangeArrowheads="1"/>
          </p:cNvSpPr>
          <p:nvPr/>
        </p:nvSpPr>
        <p:spPr bwMode="auto">
          <a:xfrm>
            <a:off x="1394362" y="3916362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34157" name="Oval 18"/>
          <p:cNvSpPr>
            <a:spLocks noChangeArrowheads="1"/>
          </p:cNvSpPr>
          <p:nvPr/>
        </p:nvSpPr>
        <p:spPr bwMode="auto">
          <a:xfrm>
            <a:off x="1394362" y="4279900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34158" name="Oval 19"/>
          <p:cNvSpPr>
            <a:spLocks noChangeArrowheads="1"/>
          </p:cNvSpPr>
          <p:nvPr/>
        </p:nvSpPr>
        <p:spPr bwMode="auto">
          <a:xfrm>
            <a:off x="1394362" y="4643437"/>
            <a:ext cx="304800" cy="304800"/>
          </a:xfrm>
          <a:prstGeom prst="ellipse">
            <a:avLst/>
          </a:prstGeom>
          <a:solidFill>
            <a:srgbClr val="FF0000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34159" name="Oval 20"/>
          <p:cNvSpPr>
            <a:spLocks noChangeArrowheads="1"/>
          </p:cNvSpPr>
          <p:nvPr/>
        </p:nvSpPr>
        <p:spPr bwMode="auto">
          <a:xfrm>
            <a:off x="1775362" y="2827337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34160" name="Oval 21"/>
          <p:cNvSpPr>
            <a:spLocks noChangeArrowheads="1"/>
          </p:cNvSpPr>
          <p:nvPr/>
        </p:nvSpPr>
        <p:spPr bwMode="auto">
          <a:xfrm>
            <a:off x="1775362" y="3189287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34161" name="Oval 22"/>
          <p:cNvSpPr>
            <a:spLocks noChangeArrowheads="1"/>
          </p:cNvSpPr>
          <p:nvPr/>
        </p:nvSpPr>
        <p:spPr bwMode="auto">
          <a:xfrm>
            <a:off x="1775362" y="355282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34162" name="Oval 23"/>
          <p:cNvSpPr>
            <a:spLocks noChangeArrowheads="1"/>
          </p:cNvSpPr>
          <p:nvPr/>
        </p:nvSpPr>
        <p:spPr bwMode="auto">
          <a:xfrm>
            <a:off x="1775362" y="3916362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34163" name="Oval 24"/>
          <p:cNvSpPr>
            <a:spLocks noChangeArrowheads="1"/>
          </p:cNvSpPr>
          <p:nvPr/>
        </p:nvSpPr>
        <p:spPr bwMode="auto">
          <a:xfrm>
            <a:off x="1775362" y="427990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34164" name="Oval 25"/>
          <p:cNvSpPr>
            <a:spLocks noChangeArrowheads="1"/>
          </p:cNvSpPr>
          <p:nvPr/>
        </p:nvSpPr>
        <p:spPr bwMode="auto">
          <a:xfrm>
            <a:off x="1775362" y="4643437"/>
            <a:ext cx="304800" cy="304800"/>
          </a:xfrm>
          <a:prstGeom prst="ellipse">
            <a:avLst/>
          </a:prstGeom>
          <a:solidFill>
            <a:srgbClr val="FF0000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34165" name="Oval 26"/>
          <p:cNvSpPr>
            <a:spLocks noChangeArrowheads="1"/>
          </p:cNvSpPr>
          <p:nvPr/>
        </p:nvSpPr>
        <p:spPr bwMode="auto">
          <a:xfrm>
            <a:off x="2156362" y="2827337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34166" name="Oval 27"/>
          <p:cNvSpPr>
            <a:spLocks noChangeArrowheads="1"/>
          </p:cNvSpPr>
          <p:nvPr/>
        </p:nvSpPr>
        <p:spPr bwMode="auto">
          <a:xfrm>
            <a:off x="2156362" y="3189287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34167" name="Oval 28"/>
          <p:cNvSpPr>
            <a:spLocks noChangeArrowheads="1"/>
          </p:cNvSpPr>
          <p:nvPr/>
        </p:nvSpPr>
        <p:spPr bwMode="auto">
          <a:xfrm>
            <a:off x="2156362" y="355282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34168" name="Oval 29"/>
          <p:cNvSpPr>
            <a:spLocks noChangeArrowheads="1"/>
          </p:cNvSpPr>
          <p:nvPr/>
        </p:nvSpPr>
        <p:spPr bwMode="auto">
          <a:xfrm>
            <a:off x="2156362" y="3916362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34169" name="Oval 30"/>
          <p:cNvSpPr>
            <a:spLocks noChangeArrowheads="1"/>
          </p:cNvSpPr>
          <p:nvPr/>
        </p:nvSpPr>
        <p:spPr bwMode="auto">
          <a:xfrm>
            <a:off x="2156362" y="4279900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34170" name="Oval 31"/>
          <p:cNvSpPr>
            <a:spLocks noChangeArrowheads="1"/>
          </p:cNvSpPr>
          <p:nvPr/>
        </p:nvSpPr>
        <p:spPr bwMode="auto">
          <a:xfrm>
            <a:off x="2156362" y="4643437"/>
            <a:ext cx="304800" cy="304800"/>
          </a:xfrm>
          <a:prstGeom prst="ellipse">
            <a:avLst/>
          </a:prstGeom>
          <a:solidFill>
            <a:srgbClr val="FF0000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34171" name="Oval 32"/>
          <p:cNvSpPr>
            <a:spLocks noChangeArrowheads="1"/>
          </p:cNvSpPr>
          <p:nvPr/>
        </p:nvSpPr>
        <p:spPr bwMode="auto">
          <a:xfrm>
            <a:off x="2537362" y="2827337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34172" name="Oval 33"/>
          <p:cNvSpPr>
            <a:spLocks noChangeArrowheads="1"/>
          </p:cNvSpPr>
          <p:nvPr/>
        </p:nvSpPr>
        <p:spPr bwMode="auto">
          <a:xfrm>
            <a:off x="2537362" y="3189287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34173" name="Oval 34"/>
          <p:cNvSpPr>
            <a:spLocks noChangeArrowheads="1"/>
          </p:cNvSpPr>
          <p:nvPr/>
        </p:nvSpPr>
        <p:spPr bwMode="auto">
          <a:xfrm>
            <a:off x="2537362" y="355282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34174" name="Oval 35"/>
          <p:cNvSpPr>
            <a:spLocks noChangeArrowheads="1"/>
          </p:cNvSpPr>
          <p:nvPr/>
        </p:nvSpPr>
        <p:spPr bwMode="auto">
          <a:xfrm>
            <a:off x="2537362" y="3916362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34175" name="Oval 36"/>
          <p:cNvSpPr>
            <a:spLocks noChangeArrowheads="1"/>
          </p:cNvSpPr>
          <p:nvPr/>
        </p:nvSpPr>
        <p:spPr bwMode="auto">
          <a:xfrm>
            <a:off x="2537362" y="4279900"/>
            <a:ext cx="304800" cy="304800"/>
          </a:xfrm>
          <a:prstGeom prst="ellipse">
            <a:avLst/>
          </a:prstGeom>
          <a:solidFill>
            <a:srgbClr val="FF0000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34176" name="Oval 37"/>
          <p:cNvSpPr>
            <a:spLocks noChangeArrowheads="1"/>
          </p:cNvSpPr>
          <p:nvPr/>
        </p:nvSpPr>
        <p:spPr bwMode="auto">
          <a:xfrm>
            <a:off x="2537362" y="4643437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34177" name="Oval 38"/>
          <p:cNvSpPr>
            <a:spLocks noChangeArrowheads="1"/>
          </p:cNvSpPr>
          <p:nvPr/>
        </p:nvSpPr>
        <p:spPr bwMode="auto">
          <a:xfrm>
            <a:off x="2918362" y="2827337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34178" name="Oval 39"/>
          <p:cNvSpPr>
            <a:spLocks noChangeArrowheads="1"/>
          </p:cNvSpPr>
          <p:nvPr/>
        </p:nvSpPr>
        <p:spPr bwMode="auto">
          <a:xfrm>
            <a:off x="2918362" y="3189287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34179" name="Oval 40"/>
          <p:cNvSpPr>
            <a:spLocks noChangeArrowheads="1"/>
          </p:cNvSpPr>
          <p:nvPr/>
        </p:nvSpPr>
        <p:spPr bwMode="auto">
          <a:xfrm>
            <a:off x="2918362" y="355282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34180" name="Oval 41"/>
          <p:cNvSpPr>
            <a:spLocks noChangeArrowheads="1"/>
          </p:cNvSpPr>
          <p:nvPr/>
        </p:nvSpPr>
        <p:spPr bwMode="auto">
          <a:xfrm>
            <a:off x="2918362" y="3916362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34181" name="Oval 42"/>
          <p:cNvSpPr>
            <a:spLocks noChangeArrowheads="1"/>
          </p:cNvSpPr>
          <p:nvPr/>
        </p:nvSpPr>
        <p:spPr bwMode="auto">
          <a:xfrm>
            <a:off x="2918362" y="427990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34182" name="Oval 43"/>
          <p:cNvSpPr>
            <a:spLocks noChangeArrowheads="1"/>
          </p:cNvSpPr>
          <p:nvPr/>
        </p:nvSpPr>
        <p:spPr bwMode="auto">
          <a:xfrm>
            <a:off x="2918362" y="4643437"/>
            <a:ext cx="304800" cy="304800"/>
          </a:xfrm>
          <a:prstGeom prst="ellipse">
            <a:avLst/>
          </a:prstGeom>
          <a:solidFill>
            <a:srgbClr val="FF0000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34183" name="Oval 44"/>
          <p:cNvSpPr>
            <a:spLocks noChangeArrowheads="1"/>
          </p:cNvSpPr>
          <p:nvPr/>
        </p:nvSpPr>
        <p:spPr bwMode="auto">
          <a:xfrm>
            <a:off x="3299362" y="2827337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34184" name="Oval 45"/>
          <p:cNvSpPr>
            <a:spLocks noChangeArrowheads="1"/>
          </p:cNvSpPr>
          <p:nvPr/>
        </p:nvSpPr>
        <p:spPr bwMode="auto">
          <a:xfrm>
            <a:off x="3299362" y="3189287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34185" name="Oval 46"/>
          <p:cNvSpPr>
            <a:spLocks noChangeArrowheads="1"/>
          </p:cNvSpPr>
          <p:nvPr/>
        </p:nvSpPr>
        <p:spPr bwMode="auto">
          <a:xfrm>
            <a:off x="3299362" y="355282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34186" name="Oval 47"/>
          <p:cNvSpPr>
            <a:spLocks noChangeArrowheads="1"/>
          </p:cNvSpPr>
          <p:nvPr/>
        </p:nvSpPr>
        <p:spPr bwMode="auto">
          <a:xfrm>
            <a:off x="3299362" y="3916362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34187" name="Oval 48"/>
          <p:cNvSpPr>
            <a:spLocks noChangeArrowheads="1"/>
          </p:cNvSpPr>
          <p:nvPr/>
        </p:nvSpPr>
        <p:spPr bwMode="auto">
          <a:xfrm>
            <a:off x="3299362" y="427990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34188" name="Oval 49"/>
          <p:cNvSpPr>
            <a:spLocks noChangeArrowheads="1"/>
          </p:cNvSpPr>
          <p:nvPr/>
        </p:nvSpPr>
        <p:spPr bwMode="auto">
          <a:xfrm>
            <a:off x="3299362" y="4643437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34189" name="Rectangle 50"/>
          <p:cNvSpPr>
            <a:spLocks noChangeArrowheads="1"/>
          </p:cNvSpPr>
          <p:nvPr/>
        </p:nvSpPr>
        <p:spPr bwMode="auto">
          <a:xfrm>
            <a:off x="953037" y="2743200"/>
            <a:ext cx="2714625" cy="2278062"/>
          </a:xfrm>
          <a:prstGeom prst="rect">
            <a:avLst/>
          </a:prstGeom>
          <a:noFill/>
          <a:ln w="28575">
            <a:solidFill>
              <a:srgbClr val="0B04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4190" name="Text Box 52"/>
          <p:cNvSpPr txBox="1">
            <a:spLocks noChangeArrowheads="1"/>
          </p:cNvSpPr>
          <p:nvPr/>
        </p:nvSpPr>
        <p:spPr bwMode="auto">
          <a:xfrm>
            <a:off x="846286" y="1295400"/>
            <a:ext cx="7599363" cy="707886"/>
          </a:xfrm>
          <a:prstGeom prst="rect">
            <a:avLst/>
          </a:prstGeom>
          <a:solidFill>
            <a:srgbClr val="FFCC99"/>
          </a:solidFill>
          <a:ln>
            <a:noFill/>
          </a:ln>
          <a:extLst/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4000" b="1" dirty="0" smtClean="0">
                <a:solidFill>
                  <a:srgbClr val="0B04FF"/>
                </a:solidFill>
                <a:latin typeface="Courier New" pitchFamily="49" charset="0"/>
              </a:rPr>
              <a:t>scoreBoard4Tourney</a:t>
            </a:r>
            <a:endParaRPr lang="en-US" sz="4000" dirty="0">
              <a:latin typeface="Times" charset="0"/>
            </a:endParaRPr>
          </a:p>
        </p:txBody>
      </p:sp>
      <p:sp>
        <p:nvSpPr>
          <p:cNvPr id="134192" name="Text Box 81"/>
          <p:cNvSpPr txBox="1">
            <a:spLocks noChangeArrowheads="1"/>
          </p:cNvSpPr>
          <p:nvPr/>
        </p:nvSpPr>
        <p:spPr bwMode="auto">
          <a:xfrm>
            <a:off x="3978105" y="2421578"/>
            <a:ext cx="3833424" cy="461665"/>
          </a:xfrm>
          <a:prstGeom prst="rect">
            <a:avLst/>
          </a:prstGeom>
          <a:noFill/>
          <a:ln>
            <a:noFill/>
          </a:ln>
          <a:extLst/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dirty="0" smtClean="0">
                <a:latin typeface="Cambria" panose="02040503050406030204" pitchFamily="18" charset="0"/>
              </a:rPr>
              <a:t>Possible ideas:</a:t>
            </a:r>
            <a:endParaRPr lang="en-US" dirty="0">
              <a:latin typeface="Cambria" panose="02040503050406030204" pitchFamily="18" charset="0"/>
            </a:endParaRPr>
          </a:p>
        </p:txBody>
      </p:sp>
      <p:sp>
        <p:nvSpPr>
          <p:cNvPr id="69" name="Rectangle 68"/>
          <p:cNvSpPr/>
          <p:nvPr/>
        </p:nvSpPr>
        <p:spPr>
          <a:xfrm>
            <a:off x="5881425" y="1927578"/>
            <a:ext cx="2564224" cy="369332"/>
          </a:xfrm>
          <a:prstGeom prst="rect">
            <a:avLst/>
          </a:prstGeom>
          <a:solidFill>
            <a:schemeClr val="bg1"/>
          </a:solidFill>
        </p:spPr>
        <p:txBody>
          <a:bodyPr wrap="square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800" dirty="0" smtClean="0">
                <a:solidFill>
                  <a:srgbClr val="CC3300"/>
                </a:solidFill>
                <a:latin typeface="Cambria" panose="02040503050406030204" pitchFamily="18" charset="0"/>
              </a:rPr>
              <a:t>scoring </a:t>
            </a:r>
            <a:r>
              <a:rPr lang="en-US" sz="1800" i="1" dirty="0" smtClean="0">
                <a:solidFill>
                  <a:srgbClr val="CC3300"/>
                </a:solidFill>
                <a:latin typeface="Cambria" panose="02040503050406030204" pitchFamily="18" charset="0"/>
              </a:rPr>
              <a:t>like a human</a:t>
            </a:r>
            <a:r>
              <a:rPr lang="en-US" sz="1800" dirty="0" smtClean="0">
                <a:solidFill>
                  <a:srgbClr val="CC3300"/>
                </a:solidFill>
                <a:latin typeface="Cambria" panose="02040503050406030204" pitchFamily="18" charset="0"/>
              </a:rPr>
              <a:t>…</a:t>
            </a:r>
            <a:endParaRPr lang="en-US" sz="1800" dirty="0">
              <a:solidFill>
                <a:srgbClr val="CC3300"/>
              </a:solidFill>
              <a:latin typeface="Cambria" panose="02040503050406030204" pitchFamily="18" charset="0"/>
            </a:endParaRPr>
          </a:p>
        </p:txBody>
      </p:sp>
      <p:sp>
        <p:nvSpPr>
          <p:cNvPr id="54" name="Text Box 81"/>
          <p:cNvSpPr txBox="1">
            <a:spLocks noChangeArrowheads="1"/>
          </p:cNvSpPr>
          <p:nvPr/>
        </p:nvSpPr>
        <p:spPr bwMode="auto">
          <a:xfrm>
            <a:off x="4191000" y="2895600"/>
            <a:ext cx="4191000" cy="2446824"/>
          </a:xfrm>
          <a:prstGeom prst="rect">
            <a:avLst/>
          </a:prstGeom>
          <a:noFill/>
          <a:ln>
            <a:noFill/>
          </a:ln>
          <a:extLst/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285750" indent="-285750">
              <a:spcBef>
                <a:spcPct val="50000"/>
              </a:spcBef>
              <a:buFont typeface="Arial" panose="020B0604020202020204" pitchFamily="34" charset="0"/>
              <a:buChar char="•"/>
            </a:pPr>
            <a:r>
              <a:rPr lang="en-US" sz="1800" dirty="0" smtClean="0">
                <a:latin typeface="Candara" panose="020E0502030303020204" pitchFamily="34" charset="0"/>
              </a:rPr>
              <a:t>Give more value to </a:t>
            </a:r>
            <a:r>
              <a:rPr lang="en-US" sz="1800" b="1" dirty="0" smtClean="0">
                <a:latin typeface="Candara" panose="020E0502030303020204" pitchFamily="34" charset="0"/>
              </a:rPr>
              <a:t>central</a:t>
            </a:r>
            <a:r>
              <a:rPr lang="en-US" sz="1800" dirty="0" smtClean="0">
                <a:latin typeface="Candara" panose="020E0502030303020204" pitchFamily="34" charset="0"/>
              </a:rPr>
              <a:t> pieces</a:t>
            </a:r>
          </a:p>
          <a:p>
            <a:pPr marL="285750" indent="-285750">
              <a:spcBef>
                <a:spcPct val="50000"/>
              </a:spcBef>
              <a:buFont typeface="Arial" panose="020B0604020202020204" pitchFamily="34" charset="0"/>
              <a:buChar char="•"/>
            </a:pPr>
            <a:r>
              <a:rPr lang="en-US" sz="1800" dirty="0" smtClean="0">
                <a:latin typeface="Candara" panose="020E0502030303020204" pitchFamily="34" charset="0"/>
              </a:rPr>
              <a:t>Give more value to </a:t>
            </a:r>
            <a:r>
              <a:rPr lang="en-US" sz="1800" b="1" i="1" dirty="0" smtClean="0">
                <a:latin typeface="Candara" panose="020E0502030303020204" pitchFamily="34" charset="0"/>
              </a:rPr>
              <a:t>unblocked</a:t>
            </a:r>
            <a:r>
              <a:rPr lang="en-US" sz="1800" dirty="0" smtClean="0">
                <a:latin typeface="Candara" panose="020E0502030303020204" pitchFamily="34" charset="0"/>
              </a:rPr>
              <a:t>  2-in-a-row and 3-in-a-row chains of pieces</a:t>
            </a:r>
          </a:p>
          <a:p>
            <a:pPr marL="285750" indent="-285750">
              <a:spcBef>
                <a:spcPct val="50000"/>
              </a:spcBef>
              <a:buFont typeface="Arial" panose="020B0604020202020204" pitchFamily="34" charset="0"/>
              <a:buChar char="•"/>
            </a:pPr>
            <a:r>
              <a:rPr lang="en-US" sz="1800" dirty="0" smtClean="0">
                <a:latin typeface="Candara" panose="020E0502030303020204" pitchFamily="34" charset="0"/>
              </a:rPr>
              <a:t>Give more value to </a:t>
            </a:r>
            <a:r>
              <a:rPr lang="en-US" sz="1800" b="1" i="1" dirty="0" smtClean="0">
                <a:latin typeface="Candara" panose="020E0502030303020204" pitchFamily="34" charset="0"/>
              </a:rPr>
              <a:t>unblocked </a:t>
            </a:r>
            <a:r>
              <a:rPr lang="en-US" sz="1800" dirty="0" smtClean="0">
                <a:latin typeface="Candara" panose="020E0502030303020204" pitchFamily="34" charset="0"/>
              </a:rPr>
              <a:t> 2-out-of-four and 3-out-of-four sets of pcs.</a:t>
            </a:r>
          </a:p>
          <a:p>
            <a:pPr marL="285750" indent="-285750">
              <a:spcBef>
                <a:spcPct val="50000"/>
              </a:spcBef>
              <a:buFont typeface="Arial" panose="020B0604020202020204" pitchFamily="34" charset="0"/>
              <a:buChar char="•"/>
            </a:pPr>
            <a:r>
              <a:rPr lang="en-US" sz="1800" dirty="0" smtClean="0">
                <a:latin typeface="Candara" panose="020E0502030303020204" pitchFamily="34" charset="0"/>
              </a:rPr>
              <a:t>Give </a:t>
            </a:r>
            <a:r>
              <a:rPr lang="en-US" sz="1800" b="1" i="1" dirty="0" smtClean="0">
                <a:latin typeface="Candara" panose="020E0502030303020204" pitchFamily="34" charset="0"/>
              </a:rPr>
              <a:t>less</a:t>
            </a:r>
            <a:r>
              <a:rPr lang="en-US" sz="1800" dirty="0" smtClean="0">
                <a:latin typeface="Candara" panose="020E0502030303020204" pitchFamily="34" charset="0"/>
              </a:rPr>
              <a:t> value when the </a:t>
            </a:r>
            <a:r>
              <a:rPr lang="en-US" sz="1800" b="1" i="1" dirty="0" smtClean="0">
                <a:latin typeface="Candara" panose="020E0502030303020204" pitchFamily="34" charset="0"/>
              </a:rPr>
              <a:t>opponent</a:t>
            </a:r>
            <a:r>
              <a:rPr lang="en-US" sz="1800" dirty="0" smtClean="0">
                <a:latin typeface="Candara" panose="020E0502030303020204" pitchFamily="34" charset="0"/>
              </a:rPr>
              <a:t>  has any of these things! </a:t>
            </a:r>
            <a:endParaRPr lang="en-US" sz="1800" dirty="0">
              <a:latin typeface="Candara" panose="020E0502030303020204" pitchFamily="34" charset="0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4038600" y="6055956"/>
            <a:ext cx="727308" cy="461665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b="1" dirty="0" smtClean="0"/>
              <a:t>50</a:t>
            </a:r>
            <a:endParaRPr lang="en-US" b="1" dirty="0"/>
          </a:p>
        </p:txBody>
      </p:sp>
      <p:sp>
        <p:nvSpPr>
          <p:cNvPr id="55" name="TextBox 54"/>
          <p:cNvSpPr txBox="1"/>
          <p:nvPr/>
        </p:nvSpPr>
        <p:spPr>
          <a:xfrm>
            <a:off x="7543800" y="6055956"/>
            <a:ext cx="762000" cy="461665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b="1" dirty="0" smtClean="0"/>
              <a:t>100</a:t>
            </a:r>
            <a:endParaRPr lang="en-US" b="1" dirty="0"/>
          </a:p>
        </p:txBody>
      </p:sp>
      <p:sp>
        <p:nvSpPr>
          <p:cNvPr id="56" name="TextBox 55"/>
          <p:cNvSpPr txBox="1"/>
          <p:nvPr/>
        </p:nvSpPr>
        <p:spPr>
          <a:xfrm>
            <a:off x="685800" y="6055956"/>
            <a:ext cx="479962" cy="461665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b="1" dirty="0" smtClean="0"/>
              <a:t>0</a:t>
            </a:r>
            <a:endParaRPr lang="en-US" b="1" dirty="0"/>
          </a:p>
        </p:txBody>
      </p:sp>
      <p:sp>
        <p:nvSpPr>
          <p:cNvPr id="7" name="TextBox 6"/>
          <p:cNvSpPr txBox="1"/>
          <p:nvPr/>
        </p:nvSpPr>
        <p:spPr>
          <a:xfrm>
            <a:off x="4425341" y="6418843"/>
            <a:ext cx="2356459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200" dirty="0">
                <a:latin typeface="Calibri" panose="020F0502020204030204" pitchFamily="34" charset="0"/>
              </a:rPr>
              <a:t>T</a:t>
            </a:r>
            <a:r>
              <a:rPr lang="en-US" sz="1200" dirty="0" smtClean="0">
                <a:latin typeface="Calibri" panose="020F0502020204030204" pitchFamily="34" charset="0"/>
              </a:rPr>
              <a:t>here are numbers </a:t>
            </a:r>
            <a:r>
              <a:rPr lang="en-US" sz="1200" dirty="0">
                <a:latin typeface="Calibri" panose="020F0502020204030204" pitchFamily="34" charset="0"/>
              </a:rPr>
              <a:t>other </a:t>
            </a:r>
            <a:r>
              <a:rPr lang="en-US" sz="1200" dirty="0" smtClean="0">
                <a:latin typeface="Calibri" panose="020F0502020204030204" pitchFamily="34" charset="0"/>
              </a:rPr>
              <a:t>than 50!</a:t>
            </a:r>
            <a:endParaRPr lang="en-US" sz="1200" dirty="0">
              <a:latin typeface="Calibri" panose="020F0502020204030204" pitchFamily="34" charset="0"/>
            </a:endParaRPr>
          </a:p>
        </p:txBody>
      </p:sp>
      <p:sp>
        <p:nvSpPr>
          <p:cNvPr id="60" name="TextBox 59"/>
          <p:cNvSpPr txBox="1"/>
          <p:nvPr/>
        </p:nvSpPr>
        <p:spPr>
          <a:xfrm>
            <a:off x="3070762" y="5943600"/>
            <a:ext cx="72730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600" b="1" dirty="0" smtClean="0">
                <a:solidFill>
                  <a:schemeClr val="bg1">
                    <a:lumMod val="65000"/>
                  </a:schemeClr>
                </a:solidFill>
                <a:latin typeface="Cambria" panose="02040503050406030204" pitchFamily="18" charset="0"/>
              </a:rPr>
              <a:t>42</a:t>
            </a:r>
            <a:endParaRPr lang="en-US" sz="1600" b="1" dirty="0">
              <a:solidFill>
                <a:schemeClr val="bg1">
                  <a:lumMod val="65000"/>
                </a:schemeClr>
              </a:solidFill>
              <a:latin typeface="Cambria" panose="02040503050406030204" pitchFamily="18" charset="0"/>
            </a:endParaRPr>
          </a:p>
        </p:txBody>
      </p:sp>
      <p:sp>
        <p:nvSpPr>
          <p:cNvPr id="61" name="TextBox 60"/>
          <p:cNvSpPr txBox="1"/>
          <p:nvPr/>
        </p:nvSpPr>
        <p:spPr>
          <a:xfrm>
            <a:off x="1583041" y="5943600"/>
            <a:ext cx="72730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600" b="1" dirty="0" smtClean="0">
                <a:solidFill>
                  <a:schemeClr val="bg1">
                    <a:lumMod val="65000"/>
                  </a:schemeClr>
                </a:solidFill>
                <a:latin typeface="Cambria" panose="02040503050406030204" pitchFamily="18" charset="0"/>
              </a:rPr>
              <a:t>15</a:t>
            </a:r>
            <a:endParaRPr lang="en-US" sz="1600" b="1" dirty="0">
              <a:solidFill>
                <a:schemeClr val="bg1">
                  <a:lumMod val="65000"/>
                </a:schemeClr>
              </a:solidFill>
              <a:latin typeface="Cambria" panose="02040503050406030204" pitchFamily="18" charset="0"/>
            </a:endParaRPr>
          </a:p>
        </p:txBody>
      </p:sp>
      <p:sp>
        <p:nvSpPr>
          <p:cNvPr id="62" name="TextBox 61"/>
          <p:cNvSpPr txBox="1"/>
          <p:nvPr/>
        </p:nvSpPr>
        <p:spPr>
          <a:xfrm>
            <a:off x="6802381" y="5943600"/>
            <a:ext cx="72730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600" b="1" dirty="0" smtClean="0">
                <a:solidFill>
                  <a:schemeClr val="bg1">
                    <a:lumMod val="65000"/>
                  </a:schemeClr>
                </a:solidFill>
                <a:latin typeface="Cambria" panose="02040503050406030204" pitchFamily="18" charset="0"/>
              </a:rPr>
              <a:t>99</a:t>
            </a:r>
            <a:endParaRPr lang="en-US" sz="1600" b="1" dirty="0">
              <a:solidFill>
                <a:schemeClr val="bg1">
                  <a:lumMod val="65000"/>
                </a:schemeClr>
              </a:solidFill>
              <a:latin typeface="Cambria" panose="02040503050406030204" pitchFamily="18" charset="0"/>
            </a:endParaRPr>
          </a:p>
        </p:txBody>
      </p:sp>
      <p:sp>
        <p:nvSpPr>
          <p:cNvPr id="63" name="TextBox 62"/>
          <p:cNvSpPr txBox="1"/>
          <p:nvPr/>
        </p:nvSpPr>
        <p:spPr>
          <a:xfrm>
            <a:off x="5702550" y="5943600"/>
            <a:ext cx="72730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600" b="1" dirty="0" smtClean="0">
                <a:solidFill>
                  <a:schemeClr val="bg1">
                    <a:lumMod val="65000"/>
                  </a:schemeClr>
                </a:solidFill>
                <a:latin typeface="Cambria" panose="02040503050406030204" pitchFamily="18" charset="0"/>
              </a:rPr>
              <a:t>75</a:t>
            </a:r>
            <a:endParaRPr lang="en-US" sz="1600" b="1" dirty="0">
              <a:solidFill>
                <a:schemeClr val="bg1">
                  <a:lumMod val="65000"/>
                </a:schemeClr>
              </a:solidFill>
              <a:latin typeface="Cambria" panose="02040503050406030204" pitchFamily="18" charset="0"/>
            </a:endParaRPr>
          </a:p>
        </p:txBody>
      </p:sp>
      <p:sp>
        <p:nvSpPr>
          <p:cNvPr id="64" name="TextBox 63"/>
          <p:cNvSpPr txBox="1"/>
          <p:nvPr/>
        </p:nvSpPr>
        <p:spPr>
          <a:xfrm>
            <a:off x="4495800" y="5943600"/>
            <a:ext cx="72730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600" b="1" dirty="0" smtClean="0">
                <a:solidFill>
                  <a:schemeClr val="bg1">
                    <a:lumMod val="65000"/>
                  </a:schemeClr>
                </a:solidFill>
                <a:latin typeface="Cambria" panose="02040503050406030204" pitchFamily="18" charset="0"/>
              </a:rPr>
              <a:t>52</a:t>
            </a:r>
            <a:endParaRPr lang="en-US" sz="1600" b="1" dirty="0">
              <a:solidFill>
                <a:schemeClr val="bg1">
                  <a:lumMod val="65000"/>
                </a:schemeClr>
              </a:solidFill>
              <a:latin typeface="Cambria" panose="02040503050406030204" pitchFamily="18" charset="0"/>
            </a:endParaRPr>
          </a:p>
        </p:txBody>
      </p:sp>
      <p:sp>
        <p:nvSpPr>
          <p:cNvPr id="65" name="TextBox 64"/>
          <p:cNvSpPr txBox="1"/>
          <p:nvPr/>
        </p:nvSpPr>
        <p:spPr>
          <a:xfrm>
            <a:off x="3611803" y="5943600"/>
            <a:ext cx="72730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600" b="1" dirty="0" smtClean="0">
                <a:solidFill>
                  <a:schemeClr val="bg1">
                    <a:lumMod val="65000"/>
                  </a:schemeClr>
                </a:solidFill>
                <a:latin typeface="Cambria" panose="02040503050406030204" pitchFamily="18" charset="0"/>
              </a:rPr>
              <a:t>47</a:t>
            </a:r>
            <a:endParaRPr lang="en-US" sz="1600" b="1" dirty="0">
              <a:solidFill>
                <a:schemeClr val="bg1">
                  <a:lumMod val="65000"/>
                </a:schemeClr>
              </a:solidFill>
              <a:latin typeface="Cambria" panose="02040503050406030204" pitchFamily="18" charset="0"/>
            </a:endParaRPr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" name="Ink 1"/>
              <p14:cNvContentPartPr/>
              <p14:nvPr/>
            </p14:nvContentPartPr>
            <p14:xfrm>
              <a:off x="1089360" y="3604320"/>
              <a:ext cx="1611720" cy="1190520"/>
            </p14:xfrm>
          </p:contentPart>
        </mc:Choice>
        <mc:Fallback xmlns="">
          <p:pic>
            <p:nvPicPr>
              <p:cNvPr id="2" name="Ink 1"/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080720" y="3591720"/>
                <a:ext cx="1626480" cy="12092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1673190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35692" y="998839"/>
            <a:ext cx="8345065" cy="5553850"/>
          </a:xfrm>
          <a:prstGeom prst="rect">
            <a:avLst/>
          </a:prstGeom>
        </p:spPr>
      </p:pic>
      <p:sp>
        <p:nvSpPr>
          <p:cNvPr id="6146" name="Text Box 49"/>
          <p:cNvSpPr txBox="1">
            <a:spLocks noChangeArrowheads="1"/>
          </p:cNvSpPr>
          <p:nvPr/>
        </p:nvSpPr>
        <p:spPr bwMode="auto">
          <a:xfrm>
            <a:off x="304800" y="228600"/>
            <a:ext cx="7696200" cy="7078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4000" dirty="0" smtClean="0">
                <a:solidFill>
                  <a:srgbClr val="000000"/>
                </a:solidFill>
                <a:latin typeface="Cambria" pitchFamily="18" charset="0"/>
              </a:rPr>
              <a:t>Homework 11</a:t>
            </a:r>
            <a:endParaRPr lang="en-US" sz="4000" i="1" dirty="0">
              <a:solidFill>
                <a:srgbClr val="000000"/>
              </a:solidFill>
              <a:latin typeface="Cambria" pitchFamily="18" charset="0"/>
            </a:endParaRPr>
          </a:p>
        </p:txBody>
      </p:sp>
      <p:sp>
        <p:nvSpPr>
          <p:cNvPr id="9" name="Right Arrow 8"/>
          <p:cNvSpPr/>
          <p:nvPr/>
        </p:nvSpPr>
        <p:spPr bwMode="auto">
          <a:xfrm>
            <a:off x="8202908" y="5410200"/>
            <a:ext cx="712492" cy="609600"/>
          </a:xfrm>
          <a:prstGeom prst="rightArrow">
            <a:avLst/>
          </a:prstGeom>
          <a:solidFill>
            <a:srgbClr val="0B04FF"/>
          </a:solidFill>
          <a:ln w="19050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itchFamily="-106" charset="0"/>
              <a:ea typeface="ＭＳ Ｐゴシック" pitchFamily="-106" charset="-128"/>
              <a:cs typeface="ＭＳ Ｐゴシック" pitchFamily="-106" charset="-128"/>
            </a:endParaRPr>
          </a:p>
        </p:txBody>
      </p:sp>
      <p:sp>
        <p:nvSpPr>
          <p:cNvPr id="13" name="Right Arrow 12"/>
          <p:cNvSpPr/>
          <p:nvPr/>
        </p:nvSpPr>
        <p:spPr bwMode="auto">
          <a:xfrm rot="8869184">
            <a:off x="6783927" y="3472232"/>
            <a:ext cx="838200" cy="609600"/>
          </a:xfrm>
          <a:prstGeom prst="rightArrow">
            <a:avLst/>
          </a:prstGeom>
          <a:solidFill>
            <a:schemeClr val="bg1">
              <a:lumMod val="95000"/>
            </a:schemeClr>
          </a:solidFill>
          <a:ln w="9525" cap="flat" cmpd="sng" algn="ctr">
            <a:solidFill>
              <a:schemeClr val="tx1">
                <a:lumMod val="50000"/>
                <a:lumOff val="50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itchFamily="-106" charset="0"/>
              <a:ea typeface="ＭＳ Ｐゴシック" pitchFamily="-106" charset="-128"/>
              <a:cs typeface="ＭＳ Ｐゴシック" pitchFamily="-106" charset="-128"/>
            </a:endParaRPr>
          </a:p>
        </p:txBody>
      </p:sp>
      <p:sp>
        <p:nvSpPr>
          <p:cNvPr id="14" name="Right Arrow 13"/>
          <p:cNvSpPr/>
          <p:nvPr/>
        </p:nvSpPr>
        <p:spPr bwMode="auto">
          <a:xfrm rot="9798014">
            <a:off x="7016130" y="4391379"/>
            <a:ext cx="838200" cy="609600"/>
          </a:xfrm>
          <a:prstGeom prst="rightArrow">
            <a:avLst/>
          </a:prstGeom>
          <a:solidFill>
            <a:srgbClr val="CCFFCC"/>
          </a:solidFill>
          <a:ln w="9525" cap="flat" cmpd="sng" algn="ctr">
            <a:solidFill>
              <a:srgbClr val="0099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itchFamily="-106" charset="0"/>
              <a:ea typeface="ＭＳ Ｐゴシック" pitchFamily="-106" charset="-128"/>
              <a:cs typeface="ＭＳ Ｐゴシック" pitchFamily="-106" charset="-128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7635355" y="3065017"/>
            <a:ext cx="731290" cy="461665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chemeClr val="bg1">
                    <a:lumMod val="50000"/>
                  </a:schemeClr>
                </a:solidFill>
              </a:rPr>
              <a:t>Lab</a:t>
            </a:r>
            <a:endParaRPr lang="en-US" b="1" dirty="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7924800" y="4170040"/>
            <a:ext cx="1067536" cy="461665"/>
          </a:xfrm>
          <a:prstGeom prst="rect">
            <a:avLst/>
          </a:prstGeom>
          <a:solidFill>
            <a:srgbClr val="CCFFCC"/>
          </a:solidFill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rgbClr val="009900"/>
                </a:solidFill>
              </a:rPr>
              <a:t>Today</a:t>
            </a:r>
            <a:endParaRPr lang="en-US" b="1" dirty="0">
              <a:solidFill>
                <a:srgbClr val="0099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8456205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4146" name="Text Box 2"/>
          <p:cNvSpPr txBox="1">
            <a:spLocks noChangeArrowheads="1"/>
          </p:cNvSpPr>
          <p:nvPr/>
        </p:nvSpPr>
        <p:spPr bwMode="auto">
          <a:xfrm>
            <a:off x="2209800" y="206514"/>
            <a:ext cx="4941887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4200" b="1" dirty="0" smtClean="0">
                <a:solidFill>
                  <a:srgbClr val="CC3300"/>
                </a:solidFill>
                <a:latin typeface="Calibri" panose="020F0502020204030204" pitchFamily="34" charset="0"/>
              </a:rPr>
              <a:t>NOT</a:t>
            </a:r>
            <a:r>
              <a:rPr lang="en-US" sz="4200" b="1" dirty="0" smtClean="0">
                <a:latin typeface="Calibri" panose="020F0502020204030204" pitchFamily="34" charset="0"/>
              </a:rPr>
              <a:t> </a:t>
            </a:r>
            <a:r>
              <a:rPr lang="en-US" sz="4200" dirty="0">
                <a:latin typeface="Calibri" panose="020F0502020204030204" pitchFamily="34" charset="0"/>
              </a:rPr>
              <a:t>e</a:t>
            </a:r>
            <a:r>
              <a:rPr lang="en-US" sz="4200" dirty="0" smtClean="0">
                <a:latin typeface="Calibri" panose="020F0502020204030204" pitchFamily="34" charset="0"/>
              </a:rPr>
              <a:t>xtra</a:t>
            </a:r>
            <a:r>
              <a:rPr lang="en-US" sz="4000" dirty="0" smtClean="0">
                <a:latin typeface="Times" charset="0"/>
              </a:rPr>
              <a:t> </a:t>
            </a:r>
            <a:r>
              <a:rPr lang="en-US" sz="4000" dirty="0">
                <a:latin typeface="Cambria" panose="02040503050406030204" pitchFamily="18" charset="0"/>
              </a:rPr>
              <a:t>this week</a:t>
            </a:r>
          </a:p>
        </p:txBody>
      </p:sp>
      <p:sp>
        <p:nvSpPr>
          <p:cNvPr id="134147" name="Oval 8"/>
          <p:cNvSpPr>
            <a:spLocks noChangeArrowheads="1"/>
          </p:cNvSpPr>
          <p:nvPr/>
        </p:nvSpPr>
        <p:spPr bwMode="auto">
          <a:xfrm>
            <a:off x="1013362" y="321627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34148" name="Oval 9"/>
          <p:cNvSpPr>
            <a:spLocks noChangeArrowheads="1"/>
          </p:cNvSpPr>
          <p:nvPr/>
        </p:nvSpPr>
        <p:spPr bwMode="auto">
          <a:xfrm>
            <a:off x="1013362" y="357822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34149" name="Oval 10"/>
          <p:cNvSpPr>
            <a:spLocks noChangeArrowheads="1"/>
          </p:cNvSpPr>
          <p:nvPr/>
        </p:nvSpPr>
        <p:spPr bwMode="auto">
          <a:xfrm>
            <a:off x="1013362" y="3941763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34150" name="Oval 11"/>
          <p:cNvSpPr>
            <a:spLocks noChangeArrowheads="1"/>
          </p:cNvSpPr>
          <p:nvPr/>
        </p:nvSpPr>
        <p:spPr bwMode="auto">
          <a:xfrm>
            <a:off x="1013362" y="430530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34151" name="Oval 12"/>
          <p:cNvSpPr>
            <a:spLocks noChangeArrowheads="1"/>
          </p:cNvSpPr>
          <p:nvPr/>
        </p:nvSpPr>
        <p:spPr bwMode="auto">
          <a:xfrm>
            <a:off x="1013362" y="466883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34152" name="Oval 13"/>
          <p:cNvSpPr>
            <a:spLocks noChangeArrowheads="1"/>
          </p:cNvSpPr>
          <p:nvPr/>
        </p:nvSpPr>
        <p:spPr bwMode="auto">
          <a:xfrm>
            <a:off x="1013362" y="5032375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34153" name="Oval 14"/>
          <p:cNvSpPr>
            <a:spLocks noChangeArrowheads="1"/>
          </p:cNvSpPr>
          <p:nvPr/>
        </p:nvSpPr>
        <p:spPr bwMode="auto">
          <a:xfrm>
            <a:off x="1394362" y="321627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34154" name="Oval 15"/>
          <p:cNvSpPr>
            <a:spLocks noChangeArrowheads="1"/>
          </p:cNvSpPr>
          <p:nvPr/>
        </p:nvSpPr>
        <p:spPr bwMode="auto">
          <a:xfrm>
            <a:off x="1394362" y="357822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34155" name="Oval 16"/>
          <p:cNvSpPr>
            <a:spLocks noChangeArrowheads="1"/>
          </p:cNvSpPr>
          <p:nvPr/>
        </p:nvSpPr>
        <p:spPr bwMode="auto">
          <a:xfrm>
            <a:off x="1394362" y="3941763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34156" name="Oval 17"/>
          <p:cNvSpPr>
            <a:spLocks noChangeArrowheads="1"/>
          </p:cNvSpPr>
          <p:nvPr/>
        </p:nvSpPr>
        <p:spPr bwMode="auto">
          <a:xfrm>
            <a:off x="1394362" y="430530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34157" name="Oval 18"/>
          <p:cNvSpPr>
            <a:spLocks noChangeArrowheads="1"/>
          </p:cNvSpPr>
          <p:nvPr/>
        </p:nvSpPr>
        <p:spPr bwMode="auto">
          <a:xfrm>
            <a:off x="1394362" y="4668838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34158" name="Oval 19"/>
          <p:cNvSpPr>
            <a:spLocks noChangeArrowheads="1"/>
          </p:cNvSpPr>
          <p:nvPr/>
        </p:nvSpPr>
        <p:spPr bwMode="auto">
          <a:xfrm>
            <a:off x="1394362" y="5032375"/>
            <a:ext cx="304800" cy="304800"/>
          </a:xfrm>
          <a:prstGeom prst="ellipse">
            <a:avLst/>
          </a:prstGeom>
          <a:solidFill>
            <a:srgbClr val="FF0000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34159" name="Oval 20"/>
          <p:cNvSpPr>
            <a:spLocks noChangeArrowheads="1"/>
          </p:cNvSpPr>
          <p:nvPr/>
        </p:nvSpPr>
        <p:spPr bwMode="auto">
          <a:xfrm>
            <a:off x="1775362" y="321627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34160" name="Oval 21"/>
          <p:cNvSpPr>
            <a:spLocks noChangeArrowheads="1"/>
          </p:cNvSpPr>
          <p:nvPr/>
        </p:nvSpPr>
        <p:spPr bwMode="auto">
          <a:xfrm>
            <a:off x="1775362" y="357822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34161" name="Oval 22"/>
          <p:cNvSpPr>
            <a:spLocks noChangeArrowheads="1"/>
          </p:cNvSpPr>
          <p:nvPr/>
        </p:nvSpPr>
        <p:spPr bwMode="auto">
          <a:xfrm>
            <a:off x="1775362" y="3941763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34162" name="Oval 23"/>
          <p:cNvSpPr>
            <a:spLocks noChangeArrowheads="1"/>
          </p:cNvSpPr>
          <p:nvPr/>
        </p:nvSpPr>
        <p:spPr bwMode="auto">
          <a:xfrm>
            <a:off x="1775362" y="430530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34163" name="Oval 24"/>
          <p:cNvSpPr>
            <a:spLocks noChangeArrowheads="1"/>
          </p:cNvSpPr>
          <p:nvPr/>
        </p:nvSpPr>
        <p:spPr bwMode="auto">
          <a:xfrm>
            <a:off x="1775362" y="466883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34164" name="Oval 25"/>
          <p:cNvSpPr>
            <a:spLocks noChangeArrowheads="1"/>
          </p:cNvSpPr>
          <p:nvPr/>
        </p:nvSpPr>
        <p:spPr bwMode="auto">
          <a:xfrm>
            <a:off x="1775362" y="5032375"/>
            <a:ext cx="304800" cy="304800"/>
          </a:xfrm>
          <a:prstGeom prst="ellipse">
            <a:avLst/>
          </a:prstGeom>
          <a:solidFill>
            <a:srgbClr val="FF0000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34165" name="Oval 26"/>
          <p:cNvSpPr>
            <a:spLocks noChangeArrowheads="1"/>
          </p:cNvSpPr>
          <p:nvPr/>
        </p:nvSpPr>
        <p:spPr bwMode="auto">
          <a:xfrm>
            <a:off x="2156362" y="321627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34166" name="Oval 27"/>
          <p:cNvSpPr>
            <a:spLocks noChangeArrowheads="1"/>
          </p:cNvSpPr>
          <p:nvPr/>
        </p:nvSpPr>
        <p:spPr bwMode="auto">
          <a:xfrm>
            <a:off x="2156362" y="357822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34167" name="Oval 28"/>
          <p:cNvSpPr>
            <a:spLocks noChangeArrowheads="1"/>
          </p:cNvSpPr>
          <p:nvPr/>
        </p:nvSpPr>
        <p:spPr bwMode="auto">
          <a:xfrm>
            <a:off x="2156362" y="3941763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34168" name="Oval 29"/>
          <p:cNvSpPr>
            <a:spLocks noChangeArrowheads="1"/>
          </p:cNvSpPr>
          <p:nvPr/>
        </p:nvSpPr>
        <p:spPr bwMode="auto">
          <a:xfrm>
            <a:off x="2156362" y="4305300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34169" name="Oval 30"/>
          <p:cNvSpPr>
            <a:spLocks noChangeArrowheads="1"/>
          </p:cNvSpPr>
          <p:nvPr/>
        </p:nvSpPr>
        <p:spPr bwMode="auto">
          <a:xfrm>
            <a:off x="2156362" y="4668838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34170" name="Oval 31"/>
          <p:cNvSpPr>
            <a:spLocks noChangeArrowheads="1"/>
          </p:cNvSpPr>
          <p:nvPr/>
        </p:nvSpPr>
        <p:spPr bwMode="auto">
          <a:xfrm>
            <a:off x="2156362" y="5032375"/>
            <a:ext cx="304800" cy="304800"/>
          </a:xfrm>
          <a:prstGeom prst="ellipse">
            <a:avLst/>
          </a:prstGeom>
          <a:solidFill>
            <a:srgbClr val="FF0000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34171" name="Oval 32"/>
          <p:cNvSpPr>
            <a:spLocks noChangeArrowheads="1"/>
          </p:cNvSpPr>
          <p:nvPr/>
        </p:nvSpPr>
        <p:spPr bwMode="auto">
          <a:xfrm>
            <a:off x="2537362" y="321627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34172" name="Oval 33"/>
          <p:cNvSpPr>
            <a:spLocks noChangeArrowheads="1"/>
          </p:cNvSpPr>
          <p:nvPr/>
        </p:nvSpPr>
        <p:spPr bwMode="auto">
          <a:xfrm>
            <a:off x="2537362" y="357822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34173" name="Oval 34"/>
          <p:cNvSpPr>
            <a:spLocks noChangeArrowheads="1"/>
          </p:cNvSpPr>
          <p:nvPr/>
        </p:nvSpPr>
        <p:spPr bwMode="auto">
          <a:xfrm>
            <a:off x="2537362" y="3941763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34174" name="Oval 35"/>
          <p:cNvSpPr>
            <a:spLocks noChangeArrowheads="1"/>
          </p:cNvSpPr>
          <p:nvPr/>
        </p:nvSpPr>
        <p:spPr bwMode="auto">
          <a:xfrm>
            <a:off x="2537362" y="430530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34175" name="Oval 36"/>
          <p:cNvSpPr>
            <a:spLocks noChangeArrowheads="1"/>
          </p:cNvSpPr>
          <p:nvPr/>
        </p:nvSpPr>
        <p:spPr bwMode="auto">
          <a:xfrm>
            <a:off x="2537362" y="4668838"/>
            <a:ext cx="304800" cy="304800"/>
          </a:xfrm>
          <a:prstGeom prst="ellipse">
            <a:avLst/>
          </a:prstGeom>
          <a:solidFill>
            <a:srgbClr val="FF0000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34176" name="Oval 37"/>
          <p:cNvSpPr>
            <a:spLocks noChangeArrowheads="1"/>
          </p:cNvSpPr>
          <p:nvPr/>
        </p:nvSpPr>
        <p:spPr bwMode="auto">
          <a:xfrm>
            <a:off x="2537362" y="5032375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34177" name="Oval 38"/>
          <p:cNvSpPr>
            <a:spLocks noChangeArrowheads="1"/>
          </p:cNvSpPr>
          <p:nvPr/>
        </p:nvSpPr>
        <p:spPr bwMode="auto">
          <a:xfrm>
            <a:off x="2918362" y="321627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34178" name="Oval 39"/>
          <p:cNvSpPr>
            <a:spLocks noChangeArrowheads="1"/>
          </p:cNvSpPr>
          <p:nvPr/>
        </p:nvSpPr>
        <p:spPr bwMode="auto">
          <a:xfrm>
            <a:off x="2918362" y="357822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34179" name="Oval 40"/>
          <p:cNvSpPr>
            <a:spLocks noChangeArrowheads="1"/>
          </p:cNvSpPr>
          <p:nvPr/>
        </p:nvSpPr>
        <p:spPr bwMode="auto">
          <a:xfrm>
            <a:off x="2918362" y="3941763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34180" name="Oval 41"/>
          <p:cNvSpPr>
            <a:spLocks noChangeArrowheads="1"/>
          </p:cNvSpPr>
          <p:nvPr/>
        </p:nvSpPr>
        <p:spPr bwMode="auto">
          <a:xfrm>
            <a:off x="2918362" y="430530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34181" name="Oval 42"/>
          <p:cNvSpPr>
            <a:spLocks noChangeArrowheads="1"/>
          </p:cNvSpPr>
          <p:nvPr/>
        </p:nvSpPr>
        <p:spPr bwMode="auto">
          <a:xfrm>
            <a:off x="2918362" y="466883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34182" name="Oval 43"/>
          <p:cNvSpPr>
            <a:spLocks noChangeArrowheads="1"/>
          </p:cNvSpPr>
          <p:nvPr/>
        </p:nvSpPr>
        <p:spPr bwMode="auto">
          <a:xfrm>
            <a:off x="2918362" y="5032375"/>
            <a:ext cx="304800" cy="304800"/>
          </a:xfrm>
          <a:prstGeom prst="ellipse">
            <a:avLst/>
          </a:prstGeom>
          <a:solidFill>
            <a:srgbClr val="FF0000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34183" name="Oval 44"/>
          <p:cNvSpPr>
            <a:spLocks noChangeArrowheads="1"/>
          </p:cNvSpPr>
          <p:nvPr/>
        </p:nvSpPr>
        <p:spPr bwMode="auto">
          <a:xfrm>
            <a:off x="3299362" y="321627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34184" name="Oval 45"/>
          <p:cNvSpPr>
            <a:spLocks noChangeArrowheads="1"/>
          </p:cNvSpPr>
          <p:nvPr/>
        </p:nvSpPr>
        <p:spPr bwMode="auto">
          <a:xfrm>
            <a:off x="3299362" y="357822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34185" name="Oval 46"/>
          <p:cNvSpPr>
            <a:spLocks noChangeArrowheads="1"/>
          </p:cNvSpPr>
          <p:nvPr/>
        </p:nvSpPr>
        <p:spPr bwMode="auto">
          <a:xfrm>
            <a:off x="3299362" y="3941763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34186" name="Oval 47"/>
          <p:cNvSpPr>
            <a:spLocks noChangeArrowheads="1"/>
          </p:cNvSpPr>
          <p:nvPr/>
        </p:nvSpPr>
        <p:spPr bwMode="auto">
          <a:xfrm>
            <a:off x="3299362" y="430530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34187" name="Oval 48"/>
          <p:cNvSpPr>
            <a:spLocks noChangeArrowheads="1"/>
          </p:cNvSpPr>
          <p:nvPr/>
        </p:nvSpPr>
        <p:spPr bwMode="auto">
          <a:xfrm>
            <a:off x="3299362" y="466883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34188" name="Oval 49"/>
          <p:cNvSpPr>
            <a:spLocks noChangeArrowheads="1"/>
          </p:cNvSpPr>
          <p:nvPr/>
        </p:nvSpPr>
        <p:spPr bwMode="auto">
          <a:xfrm>
            <a:off x="3299362" y="503237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34189" name="Rectangle 50"/>
          <p:cNvSpPr>
            <a:spLocks noChangeArrowheads="1"/>
          </p:cNvSpPr>
          <p:nvPr/>
        </p:nvSpPr>
        <p:spPr bwMode="auto">
          <a:xfrm>
            <a:off x="953037" y="3132138"/>
            <a:ext cx="2714625" cy="2278062"/>
          </a:xfrm>
          <a:prstGeom prst="rect">
            <a:avLst/>
          </a:prstGeom>
          <a:noFill/>
          <a:ln w="28575">
            <a:solidFill>
              <a:srgbClr val="0B04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4190" name="Text Box 52"/>
          <p:cNvSpPr txBox="1">
            <a:spLocks noChangeArrowheads="1"/>
          </p:cNvSpPr>
          <p:nvPr/>
        </p:nvSpPr>
        <p:spPr bwMode="auto">
          <a:xfrm>
            <a:off x="846286" y="1295400"/>
            <a:ext cx="7599363" cy="707886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  <a:extLst/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4000" b="1" dirty="0" err="1" smtClean="0">
                <a:solidFill>
                  <a:srgbClr val="0B04FF"/>
                </a:solidFill>
                <a:latin typeface="Courier New" pitchFamily="49" charset="0"/>
              </a:rPr>
              <a:t>scoresFor</a:t>
            </a:r>
            <a:endParaRPr lang="en-US" sz="4000" dirty="0">
              <a:latin typeface="Times" charset="0"/>
            </a:endParaRPr>
          </a:p>
        </p:txBody>
      </p:sp>
      <p:sp>
        <p:nvSpPr>
          <p:cNvPr id="134192" name="Text Box 81"/>
          <p:cNvSpPr txBox="1">
            <a:spLocks noChangeArrowheads="1"/>
          </p:cNvSpPr>
          <p:nvPr/>
        </p:nvSpPr>
        <p:spPr bwMode="auto">
          <a:xfrm>
            <a:off x="4495800" y="2895600"/>
            <a:ext cx="4074575" cy="1200329"/>
          </a:xfrm>
          <a:prstGeom prst="rect">
            <a:avLst/>
          </a:prstGeom>
          <a:solidFill>
            <a:srgbClr val="CCECFF"/>
          </a:solidFill>
          <a:ln>
            <a:noFill/>
          </a:ln>
          <a:extLst/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b="1" dirty="0" smtClean="0"/>
              <a:t>Idea:</a:t>
            </a:r>
            <a:r>
              <a:rPr lang="en-US" dirty="0" smtClean="0"/>
              <a:t> Find the list of 7 scores – one for each column </a:t>
            </a:r>
            <a:r>
              <a:rPr lang="en-US" dirty="0"/>
              <a:t>–</a:t>
            </a:r>
            <a:r>
              <a:rPr lang="en-US" dirty="0" smtClean="0"/>
              <a:t> </a:t>
            </a:r>
            <a:r>
              <a:rPr lang="en-US" b="1" i="1" dirty="0" smtClean="0"/>
              <a:t>at the current ply. </a:t>
            </a:r>
            <a:endParaRPr lang="en-US" dirty="0"/>
          </a:p>
        </p:txBody>
      </p:sp>
      <p:sp>
        <p:nvSpPr>
          <p:cNvPr id="134194" name="Text Box 83"/>
          <p:cNvSpPr txBox="1">
            <a:spLocks noChangeArrowheads="1"/>
          </p:cNvSpPr>
          <p:nvPr/>
        </p:nvSpPr>
        <p:spPr bwMode="auto">
          <a:xfrm>
            <a:off x="4495800" y="4988103"/>
            <a:ext cx="4038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b="1" dirty="0" smtClean="0">
                <a:latin typeface="Cambria" panose="02040503050406030204" pitchFamily="18" charset="0"/>
              </a:rPr>
              <a:t>[ 50, 50, 50, 50, 50, 50, 50 ]</a:t>
            </a:r>
            <a:endParaRPr lang="en-US" b="1" dirty="0">
              <a:latin typeface="Cambria" panose="02040503050406030204" pitchFamily="18" charset="0"/>
            </a:endParaRPr>
          </a:p>
        </p:txBody>
      </p:sp>
      <p:sp>
        <p:nvSpPr>
          <p:cNvPr id="3" name="Right Arrow 2"/>
          <p:cNvSpPr/>
          <p:nvPr/>
        </p:nvSpPr>
        <p:spPr bwMode="auto">
          <a:xfrm rot="10800000">
            <a:off x="3831199" y="4958734"/>
            <a:ext cx="636587" cy="515938"/>
          </a:xfrm>
          <a:prstGeom prst="rightArrow">
            <a:avLst/>
          </a:prstGeom>
          <a:solidFill>
            <a:schemeClr val="bg1">
              <a:lumMod val="85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charset="0"/>
              <a:ea typeface="ＭＳ Ｐゴシック" pitchFamily="1" charset="-128"/>
            </a:endParaRPr>
          </a:p>
        </p:txBody>
      </p:sp>
      <p:sp>
        <p:nvSpPr>
          <p:cNvPr id="52" name="Text Box 83"/>
          <p:cNvSpPr txBox="1">
            <a:spLocks noChangeArrowheads="1"/>
          </p:cNvSpPr>
          <p:nvPr/>
        </p:nvSpPr>
        <p:spPr bwMode="auto">
          <a:xfrm>
            <a:off x="7620000" y="5587284"/>
            <a:ext cx="1195590" cy="338554"/>
          </a:xfrm>
          <a:prstGeom prst="rect">
            <a:avLst/>
          </a:prstGeom>
          <a:solidFill>
            <a:srgbClr val="FF9900"/>
          </a:solidFill>
          <a:ln>
            <a:noFill/>
          </a:ln>
          <a:extLst/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600" b="1" i="1" dirty="0" smtClean="0">
                <a:solidFill>
                  <a:schemeClr val="bg1"/>
                </a:solidFill>
                <a:latin typeface="Calibri" panose="020F0502020204030204" pitchFamily="34" charset="0"/>
              </a:rPr>
              <a:t>until ply 5 !</a:t>
            </a:r>
            <a:endParaRPr lang="en-US" sz="1600" b="1" i="1" dirty="0">
              <a:solidFill>
                <a:schemeClr val="bg1"/>
              </a:solidFill>
              <a:latin typeface="Calibri" panose="020F0502020204030204" pitchFamily="34" charset="0"/>
            </a:endParaRPr>
          </a:p>
        </p:txBody>
      </p:sp>
      <p:sp>
        <p:nvSpPr>
          <p:cNvPr id="53" name="Text Box 83"/>
          <p:cNvSpPr txBox="1">
            <a:spLocks noChangeArrowheads="1"/>
          </p:cNvSpPr>
          <p:nvPr/>
        </p:nvSpPr>
        <p:spPr bwMode="auto">
          <a:xfrm>
            <a:off x="4495800" y="4622442"/>
            <a:ext cx="4038600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dirty="0" smtClean="0">
                <a:latin typeface="Calibri" panose="020F0502020204030204" pitchFamily="34" charset="0"/>
              </a:rPr>
              <a:t>here, </a:t>
            </a:r>
            <a:r>
              <a:rPr lang="en-US" sz="1600" dirty="0" err="1" smtClean="0">
                <a:solidFill>
                  <a:srgbClr val="0B04FF"/>
                </a:solidFill>
                <a:latin typeface="Calibri" panose="020F0502020204030204" pitchFamily="34" charset="0"/>
              </a:rPr>
              <a:t>scoresFor</a:t>
            </a:r>
            <a:r>
              <a:rPr lang="en-US" sz="1600" dirty="0" smtClean="0">
                <a:latin typeface="Calibri" panose="020F0502020204030204" pitchFamily="34" charset="0"/>
              </a:rPr>
              <a:t> returns</a:t>
            </a:r>
            <a:endParaRPr lang="en-US" sz="1600" dirty="0">
              <a:latin typeface="Calibri" panose="020F0502020204030204" pitchFamily="34" charset="0"/>
            </a:endParaRPr>
          </a:p>
        </p:txBody>
      </p:sp>
      <p:sp>
        <p:nvSpPr>
          <p:cNvPr id="54" name="Rectangle 53"/>
          <p:cNvSpPr/>
          <p:nvPr/>
        </p:nvSpPr>
        <p:spPr>
          <a:xfrm>
            <a:off x="5881425" y="1927578"/>
            <a:ext cx="2564224" cy="369332"/>
          </a:xfrm>
          <a:prstGeom prst="rect">
            <a:avLst/>
          </a:prstGeom>
          <a:solidFill>
            <a:schemeClr val="bg1"/>
          </a:solidFill>
        </p:spPr>
        <p:txBody>
          <a:bodyPr wrap="square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800" dirty="0" smtClean="0">
                <a:latin typeface="Cambria" panose="02040503050406030204" pitchFamily="18" charset="0"/>
              </a:rPr>
              <a:t>scoring </a:t>
            </a:r>
            <a:r>
              <a:rPr lang="en-US" sz="1800" i="1" dirty="0" smtClean="0">
                <a:latin typeface="Cambria" panose="02040503050406030204" pitchFamily="18" charset="0"/>
              </a:rPr>
              <a:t>like a machine</a:t>
            </a:r>
            <a:r>
              <a:rPr lang="en-US" sz="1800" dirty="0" smtClean="0">
                <a:latin typeface="Cambria" panose="02040503050406030204" pitchFamily="18" charset="0"/>
              </a:rPr>
              <a:t>…</a:t>
            </a:r>
            <a:endParaRPr lang="en-US" sz="1800" dirty="0">
              <a:latin typeface="Cambria" panose="02040503050406030204" pitchFamily="18" charset="0"/>
            </a:endParaRPr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" name="Ink 1"/>
              <p14:cNvContentPartPr/>
              <p14:nvPr/>
            </p14:nvContentPartPr>
            <p14:xfrm>
              <a:off x="82800" y="1956960"/>
              <a:ext cx="6600600" cy="4184280"/>
            </p14:xfrm>
          </p:contentPart>
        </mc:Choice>
        <mc:Fallback xmlns="">
          <p:pic>
            <p:nvPicPr>
              <p:cNvPr id="2" name="Ink 1"/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72360" y="1947240"/>
                <a:ext cx="6624000" cy="42051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54994389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TextBox 14"/>
          <p:cNvSpPr txBox="1"/>
          <p:nvPr/>
        </p:nvSpPr>
        <p:spPr>
          <a:xfrm rot="20639631">
            <a:off x="855711" y="4086562"/>
            <a:ext cx="5016500" cy="1384995"/>
          </a:xfrm>
          <a:prstGeom prst="rect">
            <a:avLst/>
          </a:prstGeom>
          <a:solidFill>
            <a:srgbClr val="FFEAD5"/>
          </a:solidFill>
          <a:ln w="38100">
            <a:solidFill>
              <a:srgbClr val="FF9900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en-US" sz="4200" b="1" i="1" dirty="0" smtClean="0">
                <a:latin typeface="Cambria" panose="02040503050406030204" pitchFamily="18" charset="0"/>
              </a:rPr>
              <a:t>Needs</a:t>
            </a:r>
            <a:r>
              <a:rPr lang="en-US" sz="4200" dirty="0" smtClean="0">
                <a:latin typeface="Cambria" panose="02040503050406030204" pitchFamily="18" charset="0"/>
              </a:rPr>
              <a:t> to return a list of seven scores!</a:t>
            </a:r>
            <a:endParaRPr lang="en-US" sz="4200" dirty="0">
              <a:latin typeface="Cambria" panose="02040503050406030204" pitchFamily="18" charset="0"/>
            </a:endParaRPr>
          </a:p>
        </p:txBody>
      </p:sp>
      <p:sp>
        <p:nvSpPr>
          <p:cNvPr id="29698" name="Rounded Rectangle 10"/>
          <p:cNvSpPr>
            <a:spLocks noChangeArrowheads="1"/>
          </p:cNvSpPr>
          <p:nvPr/>
        </p:nvSpPr>
        <p:spPr bwMode="auto">
          <a:xfrm>
            <a:off x="1371600" y="1700213"/>
            <a:ext cx="609600" cy="304800"/>
          </a:xfrm>
          <a:prstGeom prst="roundRect">
            <a:avLst>
              <a:gd name="adj" fmla="val 16667"/>
            </a:avLst>
          </a:prstGeom>
          <a:solidFill>
            <a:srgbClr val="FFCCFF"/>
          </a:solidFill>
          <a:ln>
            <a:noFill/>
          </a:ln>
          <a:extLst/>
        </p:spPr>
        <p:txBody>
          <a:bodyPr/>
          <a:lstStyle/>
          <a:p>
            <a:endParaRPr lang="en-US"/>
          </a:p>
        </p:txBody>
      </p:sp>
      <p:sp>
        <p:nvSpPr>
          <p:cNvPr id="29699" name="Text Box 6"/>
          <p:cNvSpPr txBox="1">
            <a:spLocks noChangeArrowheads="1"/>
          </p:cNvSpPr>
          <p:nvPr/>
        </p:nvSpPr>
        <p:spPr bwMode="auto">
          <a:xfrm>
            <a:off x="190500" y="228600"/>
            <a:ext cx="6211888" cy="485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sz="3200" b="1">
                <a:solidFill>
                  <a:srgbClr val="F38D0E"/>
                </a:solidFill>
                <a:latin typeface="Courier New" pitchFamily="49" charset="0"/>
              </a:rPr>
              <a:t>def </a:t>
            </a:r>
            <a:r>
              <a:rPr lang="en-US" sz="3200" b="1">
                <a:solidFill>
                  <a:srgbClr val="000000"/>
                </a:solidFill>
                <a:latin typeface="Courier New" pitchFamily="49" charset="0"/>
              </a:rPr>
              <a:t>scoresFor(self, b):</a:t>
            </a:r>
          </a:p>
        </p:txBody>
      </p:sp>
      <p:sp>
        <p:nvSpPr>
          <p:cNvPr id="29701" name="Rectangle 8"/>
          <p:cNvSpPr>
            <a:spLocks noChangeArrowheads="1"/>
          </p:cNvSpPr>
          <p:nvPr/>
        </p:nvSpPr>
        <p:spPr bwMode="auto">
          <a:xfrm>
            <a:off x="2527300" y="930275"/>
            <a:ext cx="1841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29702" name="Rectangle 37"/>
          <p:cNvSpPr>
            <a:spLocks noChangeArrowheads="1"/>
          </p:cNvSpPr>
          <p:nvPr/>
        </p:nvSpPr>
        <p:spPr bwMode="auto">
          <a:xfrm>
            <a:off x="709613" y="695325"/>
            <a:ext cx="3736975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800" b="1">
                <a:solidFill>
                  <a:srgbClr val="000000"/>
                </a:solidFill>
                <a:latin typeface="Courier New" pitchFamily="49" charset="0"/>
              </a:rPr>
              <a:t>""" </a:t>
            </a:r>
            <a:r>
              <a:rPr lang="en-US" sz="1800" b="1">
                <a:solidFill>
                  <a:srgbClr val="000000"/>
                </a:solidFill>
                <a:latin typeface="Calibri" pitchFamily="34" charset="0"/>
              </a:rPr>
              <a:t>MUST return a list of 7 scores!! </a:t>
            </a:r>
          </a:p>
          <a:p>
            <a:r>
              <a:rPr lang="en-US" sz="1800" b="1">
                <a:solidFill>
                  <a:srgbClr val="000000"/>
                </a:solidFill>
                <a:latin typeface="Courier New" pitchFamily="49" charset="0"/>
              </a:rPr>
              <a:t>"""</a:t>
            </a:r>
          </a:p>
        </p:txBody>
      </p:sp>
      <p:sp>
        <p:nvSpPr>
          <p:cNvPr id="29703" name="Rectangle 45"/>
          <p:cNvSpPr>
            <a:spLocks noChangeArrowheads="1"/>
          </p:cNvSpPr>
          <p:nvPr/>
        </p:nvSpPr>
        <p:spPr bwMode="auto">
          <a:xfrm>
            <a:off x="725488" y="1228725"/>
            <a:ext cx="5194300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2100" b="1">
                <a:solidFill>
                  <a:srgbClr val="0B04FF"/>
                </a:solidFill>
                <a:latin typeface="Courier New" pitchFamily="49" charset="0"/>
              </a:rPr>
              <a:t>scores = [50,50,50,50,50,50,50]</a:t>
            </a:r>
            <a:endParaRPr lang="en-US" sz="2100">
              <a:solidFill>
                <a:srgbClr val="0B04FF"/>
              </a:solidFill>
            </a:endParaRPr>
          </a:p>
        </p:txBody>
      </p:sp>
      <p:sp>
        <p:nvSpPr>
          <p:cNvPr id="29704" name="Rectangle 46"/>
          <p:cNvSpPr>
            <a:spLocks noChangeArrowheads="1"/>
          </p:cNvSpPr>
          <p:nvPr/>
        </p:nvSpPr>
        <p:spPr bwMode="auto">
          <a:xfrm>
            <a:off x="714375" y="1651000"/>
            <a:ext cx="4232275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2100" b="1">
                <a:solidFill>
                  <a:srgbClr val="F38D0F"/>
                </a:solidFill>
                <a:latin typeface="Courier New" pitchFamily="49" charset="0"/>
              </a:rPr>
              <a:t>for</a:t>
            </a:r>
            <a:r>
              <a:rPr lang="en-US" sz="2100" b="1">
                <a:solidFill>
                  <a:srgbClr val="0B04FF"/>
                </a:solidFill>
                <a:latin typeface="Courier New" pitchFamily="49" charset="0"/>
              </a:rPr>
              <a:t> </a:t>
            </a:r>
            <a:r>
              <a:rPr lang="en-US" sz="2100" b="1">
                <a:solidFill>
                  <a:srgbClr val="C00000"/>
                </a:solidFill>
                <a:latin typeface="Courier New" pitchFamily="49" charset="0"/>
              </a:rPr>
              <a:t>col</a:t>
            </a:r>
            <a:r>
              <a:rPr lang="en-US" sz="2100" b="1">
                <a:solidFill>
                  <a:srgbClr val="0B04FF"/>
                </a:solidFill>
                <a:latin typeface="Courier New" pitchFamily="49" charset="0"/>
              </a:rPr>
              <a:t> </a:t>
            </a:r>
            <a:r>
              <a:rPr lang="en-US" sz="2100" b="1">
                <a:solidFill>
                  <a:srgbClr val="F38D0F"/>
                </a:solidFill>
                <a:latin typeface="Courier New" pitchFamily="49" charset="0"/>
              </a:rPr>
              <a:t>in</a:t>
            </a:r>
            <a:r>
              <a:rPr lang="en-US" sz="2100" b="1">
                <a:solidFill>
                  <a:srgbClr val="0B04FF"/>
                </a:solidFill>
                <a:latin typeface="Courier New" pitchFamily="49" charset="0"/>
              </a:rPr>
              <a:t> range( 0, 7 ):</a:t>
            </a:r>
            <a:endParaRPr lang="en-US" sz="2100">
              <a:solidFill>
                <a:srgbClr val="0B04FF"/>
              </a:solidFill>
            </a:endParaRPr>
          </a:p>
        </p:txBody>
      </p:sp>
      <p:cxnSp>
        <p:nvCxnSpPr>
          <p:cNvPr id="29705" name="Straight Arrow Connector 48"/>
          <p:cNvCxnSpPr>
            <a:cxnSpLocks noChangeShapeType="1"/>
          </p:cNvCxnSpPr>
          <p:nvPr/>
        </p:nvCxnSpPr>
        <p:spPr bwMode="auto">
          <a:xfrm>
            <a:off x="3733800" y="1000125"/>
            <a:ext cx="463550" cy="292100"/>
          </a:xfrm>
          <a:prstGeom prst="straightConnector1">
            <a:avLst/>
          </a:prstGeom>
          <a:noFill/>
          <a:ln w="9525">
            <a:solidFill>
              <a:schemeClr val="tx1"/>
            </a:solidFill>
            <a:round/>
            <a:headEnd/>
            <a:tailEnd type="stealth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29706" name="Rectangle 46"/>
          <p:cNvSpPr>
            <a:spLocks noChangeArrowheads="1"/>
          </p:cNvSpPr>
          <p:nvPr/>
        </p:nvSpPr>
        <p:spPr bwMode="auto">
          <a:xfrm>
            <a:off x="714375" y="6223000"/>
            <a:ext cx="2289175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2100" b="1">
                <a:solidFill>
                  <a:srgbClr val="F38D0E"/>
                </a:solidFill>
                <a:latin typeface="Courier New" pitchFamily="49" charset="0"/>
              </a:rPr>
              <a:t>return</a:t>
            </a:r>
            <a:r>
              <a:rPr lang="en-US" sz="2100" b="1">
                <a:solidFill>
                  <a:srgbClr val="FFC000"/>
                </a:solidFill>
                <a:latin typeface="Courier New" pitchFamily="49" charset="0"/>
              </a:rPr>
              <a:t> </a:t>
            </a:r>
            <a:r>
              <a:rPr lang="en-US" sz="2100" b="1">
                <a:solidFill>
                  <a:srgbClr val="0B04FF"/>
                </a:solidFill>
                <a:latin typeface="Courier New" pitchFamily="49" charset="0"/>
              </a:rPr>
              <a:t>scores</a:t>
            </a:r>
            <a:endParaRPr lang="en-US" sz="2100">
              <a:solidFill>
                <a:srgbClr val="0B04FF"/>
              </a:solidFill>
            </a:endParaRPr>
          </a:p>
        </p:txBody>
      </p:sp>
      <p:sp>
        <p:nvSpPr>
          <p:cNvPr id="12" name="Down Arrow 11"/>
          <p:cNvSpPr/>
          <p:nvPr/>
        </p:nvSpPr>
        <p:spPr bwMode="auto">
          <a:xfrm rot="5400000">
            <a:off x="5811599" y="3520177"/>
            <a:ext cx="1143000" cy="1754485"/>
          </a:xfrm>
          <a:prstGeom prst="downArrow">
            <a:avLst/>
          </a:prstGeom>
          <a:solidFill>
            <a:schemeClr val="bg1">
              <a:lumMod val="85000"/>
            </a:schemeClr>
          </a:solidFill>
          <a:ln w="38100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charset="0"/>
              <a:ea typeface="ＭＳ Ｐゴシック" pitchFamily="1" charset="-128"/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6913611" y="4398055"/>
            <a:ext cx="1981200" cy="1384995"/>
          </a:xfrm>
          <a:prstGeom prst="rect">
            <a:avLst/>
          </a:prstGeom>
          <a:solidFill>
            <a:schemeClr val="bg1"/>
          </a:solidFill>
          <a:ln w="38100">
            <a:solidFill>
              <a:schemeClr val="bg1">
                <a:lumMod val="85000"/>
              </a:schemeClr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en-US" sz="4200" i="1" dirty="0" smtClean="0">
                <a:latin typeface="Cambria" panose="02040503050406030204" pitchFamily="18" charset="0"/>
              </a:rPr>
              <a:t>This</a:t>
            </a:r>
            <a:r>
              <a:rPr lang="en-US" sz="4200" dirty="0" smtClean="0">
                <a:latin typeface="Cambria" panose="02040503050406030204" pitchFamily="18" charset="0"/>
              </a:rPr>
              <a:t> is the AI.</a:t>
            </a:r>
            <a:endParaRPr lang="en-US" sz="4200" dirty="0">
              <a:latin typeface="Cambria" panose="02040503050406030204" pitchFamily="18" charset="0"/>
            </a:endParaRPr>
          </a:p>
        </p:txBody>
      </p:sp>
      <p:sp>
        <p:nvSpPr>
          <p:cNvPr id="14" name="Text Box 7"/>
          <p:cNvSpPr txBox="1">
            <a:spLocks noChangeArrowheads="1"/>
          </p:cNvSpPr>
          <p:nvPr/>
        </p:nvSpPr>
        <p:spPr bwMode="auto">
          <a:xfrm>
            <a:off x="6432260" y="349250"/>
            <a:ext cx="2544762" cy="2603500"/>
          </a:xfrm>
          <a:prstGeom prst="rect">
            <a:avLst/>
          </a:prstGeom>
          <a:solidFill>
            <a:schemeClr val="bg1">
              <a:lumMod val="95000"/>
            </a:schemeClr>
          </a:solidFill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lnSpc>
                <a:spcPct val="90000"/>
              </a:lnSpc>
              <a:spcBef>
                <a:spcPct val="50000"/>
              </a:spcBef>
              <a:defRPr/>
            </a:pPr>
            <a:r>
              <a:rPr lang="en-US" sz="1600" dirty="0" smtClean="0">
                <a:solidFill>
                  <a:srgbClr val="0B04FF"/>
                </a:solidFill>
                <a:latin typeface="Calibri" pitchFamily="34" charset="0"/>
              </a:rPr>
              <a:t>(0) Start all scores at 50.</a:t>
            </a:r>
          </a:p>
          <a:p>
            <a:pPr>
              <a:lnSpc>
                <a:spcPct val="90000"/>
              </a:lnSpc>
              <a:spcBef>
                <a:spcPct val="50000"/>
              </a:spcBef>
              <a:defRPr/>
            </a:pPr>
            <a:r>
              <a:rPr lang="en-US" sz="1600" dirty="0" smtClean="0">
                <a:solidFill>
                  <a:srgbClr val="0B04FF"/>
                </a:solidFill>
                <a:latin typeface="Calibri" pitchFamily="34" charset="0"/>
              </a:rPr>
              <a:t>(1) For each col to move:</a:t>
            </a:r>
          </a:p>
          <a:p>
            <a:pPr>
              <a:lnSpc>
                <a:spcPct val="90000"/>
              </a:lnSpc>
              <a:spcBef>
                <a:spcPct val="50000"/>
              </a:spcBef>
              <a:defRPr/>
            </a:pPr>
            <a:r>
              <a:rPr lang="en-US" sz="1600" dirty="0" smtClean="0">
                <a:solidFill>
                  <a:srgbClr val="800000"/>
                </a:solidFill>
                <a:latin typeface="Calibri" pitchFamily="34" charset="0"/>
              </a:rPr>
              <a:t>(2a) If not possible…</a:t>
            </a:r>
          </a:p>
          <a:p>
            <a:pPr>
              <a:lnSpc>
                <a:spcPct val="90000"/>
              </a:lnSpc>
              <a:spcBef>
                <a:spcPct val="50000"/>
              </a:spcBef>
              <a:defRPr/>
            </a:pPr>
            <a:r>
              <a:rPr lang="en-US" sz="1600" dirty="0" smtClean="0">
                <a:solidFill>
                  <a:srgbClr val="800000"/>
                </a:solidFill>
                <a:latin typeface="Calibri" pitchFamily="34" charset="0"/>
              </a:rPr>
              <a:t>(2b) If game already over…</a:t>
            </a:r>
          </a:p>
          <a:p>
            <a:pPr>
              <a:lnSpc>
                <a:spcPct val="90000"/>
              </a:lnSpc>
              <a:spcBef>
                <a:spcPct val="50000"/>
              </a:spcBef>
              <a:defRPr/>
            </a:pPr>
            <a:r>
              <a:rPr lang="en-US" sz="1600" dirty="0" smtClean="0">
                <a:solidFill>
                  <a:srgbClr val="800000"/>
                </a:solidFill>
                <a:latin typeface="Calibri" pitchFamily="34" charset="0"/>
              </a:rPr>
              <a:t>(2c) Else add the move to </a:t>
            </a:r>
            <a:r>
              <a:rPr lang="en-US" sz="1600" b="1" dirty="0" smtClean="0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b</a:t>
            </a:r>
          </a:p>
          <a:p>
            <a:pPr>
              <a:lnSpc>
                <a:spcPct val="90000"/>
              </a:lnSpc>
              <a:spcBef>
                <a:spcPct val="50000"/>
              </a:spcBef>
              <a:defRPr/>
            </a:pPr>
            <a:r>
              <a:rPr lang="en-US" sz="1600" dirty="0" smtClean="0">
                <a:latin typeface="Calibri" pitchFamily="34" charset="0"/>
              </a:rPr>
              <a:t>(3) Ask an opponent </a:t>
            </a:r>
            <a:r>
              <a:rPr lang="en-US" sz="1600" b="1" dirty="0" smtClean="0">
                <a:latin typeface="Calibri" pitchFamily="34" charset="0"/>
              </a:rPr>
              <a:t>(!!!) </a:t>
            </a:r>
            <a:r>
              <a:rPr lang="en-US" sz="1600" dirty="0" smtClean="0">
                <a:latin typeface="Calibri" pitchFamily="34" charset="0"/>
              </a:rPr>
              <a:t>for its </a:t>
            </a:r>
            <a:r>
              <a:rPr lang="en-US" sz="1600" b="1" dirty="0" err="1" smtClean="0">
                <a:latin typeface="Courier New" pitchFamily="49" charset="0"/>
                <a:cs typeface="Courier New" pitchFamily="49" charset="0"/>
              </a:rPr>
              <a:t>scoresFor</a:t>
            </a:r>
            <a:r>
              <a:rPr lang="en-US" sz="1600" dirty="0" smtClean="0">
                <a:latin typeface="Calibri" pitchFamily="34" charset="0"/>
              </a:rPr>
              <a:t> at ply-1</a:t>
            </a:r>
            <a:endParaRPr lang="en-US" sz="1600" b="1" dirty="0" smtClean="0">
              <a:latin typeface="Calibri" pitchFamily="34" charset="0"/>
            </a:endParaRPr>
          </a:p>
          <a:p>
            <a:pPr>
              <a:lnSpc>
                <a:spcPct val="90000"/>
              </a:lnSpc>
              <a:spcBef>
                <a:spcPct val="50000"/>
              </a:spcBef>
              <a:defRPr/>
            </a:pPr>
            <a:r>
              <a:rPr lang="en-US" sz="1600" dirty="0" smtClean="0">
                <a:latin typeface="Calibri" pitchFamily="34" charset="0"/>
              </a:rPr>
              <a:t>(4) compute </a:t>
            </a:r>
            <a:r>
              <a:rPr lang="en-US" sz="1600" b="1" dirty="0" smtClean="0">
                <a:latin typeface="Courier New" pitchFamily="49" charset="0"/>
                <a:cs typeface="Courier New" pitchFamily="49" charset="0"/>
              </a:rPr>
              <a:t>self</a:t>
            </a:r>
            <a:r>
              <a:rPr lang="en-US" sz="1600" dirty="0" smtClean="0">
                <a:latin typeface="Calibri" pitchFamily="34" charset="0"/>
              </a:rPr>
              <a:t>'s score</a:t>
            </a:r>
          </a:p>
        </p:txBody>
      </p:sp>
      <p:sp>
        <p:nvSpPr>
          <p:cNvPr id="3" name="Rectangle 2"/>
          <p:cNvSpPr/>
          <p:nvPr/>
        </p:nvSpPr>
        <p:spPr bwMode="auto">
          <a:xfrm>
            <a:off x="404942" y="2636091"/>
            <a:ext cx="2318865" cy="933135"/>
          </a:xfrm>
          <a:prstGeom prst="rect">
            <a:avLst/>
          </a:prstGeom>
          <a:solidFill>
            <a:schemeClr val="bg1">
              <a:lumMod val="85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24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Cambria" panose="02040503050406030204" pitchFamily="18" charset="0"/>
                <a:ea typeface="ＭＳ Ｐゴシック" pitchFamily="1" charset="-128"/>
              </a:rPr>
              <a:t>What values will col take?</a:t>
            </a:r>
          </a:p>
        </p:txBody>
      </p:sp>
      <p:sp>
        <p:nvSpPr>
          <p:cNvPr id="4" name="Down Arrow 3"/>
          <p:cNvSpPr/>
          <p:nvPr/>
        </p:nvSpPr>
        <p:spPr bwMode="auto">
          <a:xfrm rot="10800000">
            <a:off x="1371349" y="2069757"/>
            <a:ext cx="622208" cy="622458"/>
          </a:xfrm>
          <a:prstGeom prst="downArrow">
            <a:avLst/>
          </a:prstGeom>
          <a:solidFill>
            <a:schemeClr val="bg1">
              <a:lumMod val="85000"/>
            </a:schemeClr>
          </a:solidFill>
          <a:ln w="9525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charset="0"/>
              <a:ea typeface="ＭＳ Ｐゴシック" pitchFamily="1" charset="-128"/>
            </a:endParaRPr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" name="Ink 1"/>
              <p14:cNvContentPartPr/>
              <p14:nvPr/>
            </p14:nvContentPartPr>
            <p14:xfrm>
              <a:off x="419400" y="635040"/>
              <a:ext cx="5435640" cy="1598400"/>
            </p14:xfrm>
          </p:contentPart>
        </mc:Choice>
        <mc:Fallback xmlns="">
          <p:pic>
            <p:nvPicPr>
              <p:cNvPr id="2" name="Ink 1"/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05720" y="625320"/>
                <a:ext cx="5458320" cy="1621440"/>
              </a:xfrm>
              <a:prstGeom prst="rect">
                <a:avLst/>
              </a:prstGeom>
            </p:spPr>
          </p:pic>
        </mc:Fallback>
      </mc:AlternateContent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64" name="Oval 47"/>
          <p:cNvSpPr>
            <a:spLocks noChangeArrowheads="1"/>
          </p:cNvSpPr>
          <p:nvPr/>
        </p:nvSpPr>
        <p:spPr bwMode="auto">
          <a:xfrm>
            <a:off x="8647113" y="155575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0765" name="Rectangle 49"/>
          <p:cNvSpPr>
            <a:spLocks noChangeArrowheads="1"/>
          </p:cNvSpPr>
          <p:nvPr/>
        </p:nvSpPr>
        <p:spPr bwMode="auto">
          <a:xfrm>
            <a:off x="6826250" y="104775"/>
            <a:ext cx="166211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b="1">
                <a:latin typeface="Courier New" pitchFamily="49" charset="0"/>
              </a:rPr>
              <a:t> </a:t>
            </a:r>
            <a:r>
              <a:rPr lang="en-US" sz="1400" b="1">
                <a:latin typeface="Courier New" pitchFamily="49" charset="0"/>
              </a:rPr>
              <a:t>(self) </a:t>
            </a:r>
            <a:r>
              <a:rPr lang="en-US" b="1">
                <a:latin typeface="Courier New" pitchFamily="49" charset="0"/>
              </a:rPr>
              <a:t>'X'</a:t>
            </a:r>
          </a:p>
        </p:txBody>
      </p:sp>
      <p:sp>
        <p:nvSpPr>
          <p:cNvPr id="30768" name="Text Box 371"/>
          <p:cNvSpPr txBox="1">
            <a:spLocks noChangeArrowheads="1"/>
          </p:cNvSpPr>
          <p:nvPr/>
        </p:nvSpPr>
        <p:spPr bwMode="auto">
          <a:xfrm>
            <a:off x="219075" y="307975"/>
            <a:ext cx="2143125" cy="879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lnSpc>
                <a:spcPct val="90000"/>
              </a:lnSpc>
              <a:spcBef>
                <a:spcPct val="50000"/>
              </a:spcBef>
            </a:pPr>
            <a:r>
              <a:rPr lang="en-US" sz="1600">
                <a:latin typeface="Calibri" pitchFamily="34" charset="0"/>
              </a:rPr>
              <a:t>(0) Suppose you're playing at 2 ply...</a:t>
            </a:r>
          </a:p>
          <a:p>
            <a:pPr>
              <a:lnSpc>
                <a:spcPct val="90000"/>
              </a:lnSpc>
              <a:spcBef>
                <a:spcPct val="50000"/>
              </a:spcBef>
            </a:pPr>
            <a:r>
              <a:rPr lang="en-US" sz="1600">
                <a:latin typeface="Calibri" pitchFamily="34" charset="0"/>
              </a:rPr>
              <a:t>(1) Make ALL moves!</a:t>
            </a:r>
          </a:p>
        </p:txBody>
      </p:sp>
      <p:sp>
        <p:nvSpPr>
          <p:cNvPr id="50" name="Oval 5"/>
          <p:cNvSpPr>
            <a:spLocks noChangeArrowheads="1"/>
          </p:cNvSpPr>
          <p:nvPr/>
        </p:nvSpPr>
        <p:spPr bwMode="auto">
          <a:xfrm>
            <a:off x="3108325" y="137953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51" name="Oval 6"/>
          <p:cNvSpPr>
            <a:spLocks noChangeArrowheads="1"/>
          </p:cNvSpPr>
          <p:nvPr/>
        </p:nvSpPr>
        <p:spPr bwMode="auto">
          <a:xfrm>
            <a:off x="3108325" y="174148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52" name="Oval 7"/>
          <p:cNvSpPr>
            <a:spLocks noChangeArrowheads="1"/>
          </p:cNvSpPr>
          <p:nvPr/>
        </p:nvSpPr>
        <p:spPr bwMode="auto">
          <a:xfrm>
            <a:off x="3108325" y="210502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53" name="Oval 8"/>
          <p:cNvSpPr>
            <a:spLocks noChangeArrowheads="1"/>
          </p:cNvSpPr>
          <p:nvPr/>
        </p:nvSpPr>
        <p:spPr bwMode="auto">
          <a:xfrm>
            <a:off x="3108325" y="2468563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54" name="Oval 10"/>
          <p:cNvSpPr>
            <a:spLocks noChangeArrowheads="1"/>
          </p:cNvSpPr>
          <p:nvPr/>
        </p:nvSpPr>
        <p:spPr bwMode="auto">
          <a:xfrm>
            <a:off x="3108325" y="3195638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55" name="Oval 11"/>
          <p:cNvSpPr>
            <a:spLocks noChangeArrowheads="1"/>
          </p:cNvSpPr>
          <p:nvPr/>
        </p:nvSpPr>
        <p:spPr bwMode="auto">
          <a:xfrm>
            <a:off x="3489325" y="137953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56" name="Oval 12"/>
          <p:cNvSpPr>
            <a:spLocks noChangeArrowheads="1"/>
          </p:cNvSpPr>
          <p:nvPr/>
        </p:nvSpPr>
        <p:spPr bwMode="auto">
          <a:xfrm>
            <a:off x="3489325" y="174148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57" name="Oval 13"/>
          <p:cNvSpPr>
            <a:spLocks noChangeArrowheads="1"/>
          </p:cNvSpPr>
          <p:nvPr/>
        </p:nvSpPr>
        <p:spPr bwMode="auto">
          <a:xfrm>
            <a:off x="3489325" y="210502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58" name="Oval 14"/>
          <p:cNvSpPr>
            <a:spLocks noChangeArrowheads="1"/>
          </p:cNvSpPr>
          <p:nvPr/>
        </p:nvSpPr>
        <p:spPr bwMode="auto">
          <a:xfrm>
            <a:off x="3489325" y="2468563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59" name="Oval 15"/>
          <p:cNvSpPr>
            <a:spLocks noChangeArrowheads="1"/>
          </p:cNvSpPr>
          <p:nvPr/>
        </p:nvSpPr>
        <p:spPr bwMode="auto">
          <a:xfrm>
            <a:off x="3489325" y="2832100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0" name="Oval 16" descr="Dark vertical"/>
          <p:cNvSpPr>
            <a:spLocks noChangeArrowheads="1"/>
          </p:cNvSpPr>
          <p:nvPr/>
        </p:nvSpPr>
        <p:spPr bwMode="auto">
          <a:xfrm>
            <a:off x="3489325" y="3195638"/>
            <a:ext cx="304800" cy="304800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1" name="Oval 17"/>
          <p:cNvSpPr>
            <a:spLocks noChangeArrowheads="1"/>
          </p:cNvSpPr>
          <p:nvPr/>
        </p:nvSpPr>
        <p:spPr bwMode="auto">
          <a:xfrm>
            <a:off x="3870325" y="137953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2" name="Oval 18"/>
          <p:cNvSpPr>
            <a:spLocks noChangeArrowheads="1"/>
          </p:cNvSpPr>
          <p:nvPr/>
        </p:nvSpPr>
        <p:spPr bwMode="auto">
          <a:xfrm>
            <a:off x="3870325" y="174148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3" name="Oval 19"/>
          <p:cNvSpPr>
            <a:spLocks noChangeArrowheads="1"/>
          </p:cNvSpPr>
          <p:nvPr/>
        </p:nvSpPr>
        <p:spPr bwMode="auto">
          <a:xfrm>
            <a:off x="3870325" y="210502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4" name="Oval 20"/>
          <p:cNvSpPr>
            <a:spLocks noChangeArrowheads="1"/>
          </p:cNvSpPr>
          <p:nvPr/>
        </p:nvSpPr>
        <p:spPr bwMode="auto">
          <a:xfrm>
            <a:off x="3870325" y="2468563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5" name="Oval 21"/>
          <p:cNvSpPr>
            <a:spLocks noChangeArrowheads="1"/>
          </p:cNvSpPr>
          <p:nvPr/>
        </p:nvSpPr>
        <p:spPr bwMode="auto">
          <a:xfrm>
            <a:off x="3870325" y="2832100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6" name="Oval 22" descr="Dark vertical"/>
          <p:cNvSpPr>
            <a:spLocks noChangeArrowheads="1"/>
          </p:cNvSpPr>
          <p:nvPr/>
        </p:nvSpPr>
        <p:spPr bwMode="auto">
          <a:xfrm>
            <a:off x="3870325" y="3195638"/>
            <a:ext cx="304800" cy="304800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7" name="Oval 23"/>
          <p:cNvSpPr>
            <a:spLocks noChangeArrowheads="1"/>
          </p:cNvSpPr>
          <p:nvPr/>
        </p:nvSpPr>
        <p:spPr bwMode="auto">
          <a:xfrm>
            <a:off x="4251325" y="137953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8" name="Oval 24"/>
          <p:cNvSpPr>
            <a:spLocks noChangeArrowheads="1"/>
          </p:cNvSpPr>
          <p:nvPr/>
        </p:nvSpPr>
        <p:spPr bwMode="auto">
          <a:xfrm>
            <a:off x="4251325" y="174148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9" name="Oval 25"/>
          <p:cNvSpPr>
            <a:spLocks noChangeArrowheads="1"/>
          </p:cNvSpPr>
          <p:nvPr/>
        </p:nvSpPr>
        <p:spPr bwMode="auto">
          <a:xfrm>
            <a:off x="4251325" y="2468563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70" name="Oval 26"/>
          <p:cNvSpPr>
            <a:spLocks noChangeArrowheads="1"/>
          </p:cNvSpPr>
          <p:nvPr/>
        </p:nvSpPr>
        <p:spPr bwMode="auto">
          <a:xfrm>
            <a:off x="4251325" y="2832100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71" name="Oval 27" descr="Dark vertical"/>
          <p:cNvSpPr>
            <a:spLocks noChangeArrowheads="1"/>
          </p:cNvSpPr>
          <p:nvPr/>
        </p:nvSpPr>
        <p:spPr bwMode="auto">
          <a:xfrm>
            <a:off x="4251325" y="3195638"/>
            <a:ext cx="304800" cy="304800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72" name="Oval 28"/>
          <p:cNvSpPr>
            <a:spLocks noChangeArrowheads="1"/>
          </p:cNvSpPr>
          <p:nvPr/>
        </p:nvSpPr>
        <p:spPr bwMode="auto">
          <a:xfrm>
            <a:off x="4632325" y="137953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73" name="Oval 29"/>
          <p:cNvSpPr>
            <a:spLocks noChangeArrowheads="1"/>
          </p:cNvSpPr>
          <p:nvPr/>
        </p:nvSpPr>
        <p:spPr bwMode="auto">
          <a:xfrm>
            <a:off x="4632325" y="174148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74" name="Oval 30"/>
          <p:cNvSpPr>
            <a:spLocks noChangeArrowheads="1"/>
          </p:cNvSpPr>
          <p:nvPr/>
        </p:nvSpPr>
        <p:spPr bwMode="auto">
          <a:xfrm>
            <a:off x="4632325" y="210502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75" name="Oval 31"/>
          <p:cNvSpPr>
            <a:spLocks noChangeArrowheads="1"/>
          </p:cNvSpPr>
          <p:nvPr/>
        </p:nvSpPr>
        <p:spPr bwMode="auto">
          <a:xfrm>
            <a:off x="4632325" y="2468563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76" name="Oval 32"/>
          <p:cNvSpPr>
            <a:spLocks noChangeArrowheads="1"/>
          </p:cNvSpPr>
          <p:nvPr/>
        </p:nvSpPr>
        <p:spPr bwMode="auto">
          <a:xfrm>
            <a:off x="4632325" y="283210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77" name="Oval 33"/>
          <p:cNvSpPr>
            <a:spLocks noChangeArrowheads="1"/>
          </p:cNvSpPr>
          <p:nvPr/>
        </p:nvSpPr>
        <p:spPr bwMode="auto">
          <a:xfrm>
            <a:off x="4632325" y="3195638"/>
            <a:ext cx="304800" cy="304800"/>
          </a:xfrm>
          <a:prstGeom prst="ellipse">
            <a:avLst/>
          </a:prstGeom>
          <a:solidFill>
            <a:schemeClr val="tx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78" name="Oval 34"/>
          <p:cNvSpPr>
            <a:spLocks noChangeArrowheads="1"/>
          </p:cNvSpPr>
          <p:nvPr/>
        </p:nvSpPr>
        <p:spPr bwMode="auto">
          <a:xfrm>
            <a:off x="5013325" y="137953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79" name="Oval 35"/>
          <p:cNvSpPr>
            <a:spLocks noChangeArrowheads="1"/>
          </p:cNvSpPr>
          <p:nvPr/>
        </p:nvSpPr>
        <p:spPr bwMode="auto">
          <a:xfrm>
            <a:off x="5013325" y="174148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80" name="Oval 36"/>
          <p:cNvSpPr>
            <a:spLocks noChangeArrowheads="1"/>
          </p:cNvSpPr>
          <p:nvPr/>
        </p:nvSpPr>
        <p:spPr bwMode="auto">
          <a:xfrm>
            <a:off x="5013325" y="210502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81" name="Oval 37" descr="Dark vertical"/>
          <p:cNvSpPr>
            <a:spLocks noChangeArrowheads="1"/>
          </p:cNvSpPr>
          <p:nvPr/>
        </p:nvSpPr>
        <p:spPr bwMode="auto">
          <a:xfrm>
            <a:off x="5013325" y="2468563"/>
            <a:ext cx="304800" cy="304800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82" name="Oval 38" descr="Dark vertical"/>
          <p:cNvSpPr>
            <a:spLocks noChangeArrowheads="1"/>
          </p:cNvSpPr>
          <p:nvPr/>
        </p:nvSpPr>
        <p:spPr bwMode="auto">
          <a:xfrm>
            <a:off x="5013325" y="2832100"/>
            <a:ext cx="304800" cy="304800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83" name="Oval 39" descr="Dark vertical"/>
          <p:cNvSpPr>
            <a:spLocks noChangeArrowheads="1"/>
          </p:cNvSpPr>
          <p:nvPr/>
        </p:nvSpPr>
        <p:spPr bwMode="auto">
          <a:xfrm>
            <a:off x="5013325" y="3195638"/>
            <a:ext cx="304800" cy="304800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84" name="Oval 40"/>
          <p:cNvSpPr>
            <a:spLocks noChangeArrowheads="1"/>
          </p:cNvSpPr>
          <p:nvPr/>
        </p:nvSpPr>
        <p:spPr bwMode="auto">
          <a:xfrm>
            <a:off x="5394325" y="137953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85" name="Oval 41"/>
          <p:cNvSpPr>
            <a:spLocks noChangeArrowheads="1"/>
          </p:cNvSpPr>
          <p:nvPr/>
        </p:nvSpPr>
        <p:spPr bwMode="auto">
          <a:xfrm>
            <a:off x="5394325" y="1741488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86" name="Oval 42"/>
          <p:cNvSpPr>
            <a:spLocks noChangeArrowheads="1"/>
          </p:cNvSpPr>
          <p:nvPr/>
        </p:nvSpPr>
        <p:spPr bwMode="auto">
          <a:xfrm>
            <a:off x="5394325" y="210502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87" name="Oval 43"/>
          <p:cNvSpPr>
            <a:spLocks noChangeArrowheads="1"/>
          </p:cNvSpPr>
          <p:nvPr/>
        </p:nvSpPr>
        <p:spPr bwMode="auto">
          <a:xfrm>
            <a:off x="5394325" y="2468563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88" name="Oval 44"/>
          <p:cNvSpPr>
            <a:spLocks noChangeArrowheads="1"/>
          </p:cNvSpPr>
          <p:nvPr/>
        </p:nvSpPr>
        <p:spPr bwMode="auto">
          <a:xfrm>
            <a:off x="5394325" y="283210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89" name="Oval 45" descr="Dark vertical"/>
          <p:cNvSpPr>
            <a:spLocks noChangeArrowheads="1"/>
          </p:cNvSpPr>
          <p:nvPr/>
        </p:nvSpPr>
        <p:spPr bwMode="auto">
          <a:xfrm>
            <a:off x="5394325" y="3195638"/>
            <a:ext cx="304800" cy="304800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90" name="Rectangle 46"/>
          <p:cNvSpPr>
            <a:spLocks noChangeArrowheads="1"/>
          </p:cNvSpPr>
          <p:nvPr/>
        </p:nvSpPr>
        <p:spPr bwMode="auto">
          <a:xfrm>
            <a:off x="3048000" y="1295400"/>
            <a:ext cx="2714625" cy="2278063"/>
          </a:xfrm>
          <a:prstGeom prst="rect">
            <a:avLst/>
          </a:prstGeom>
          <a:noFill/>
          <a:ln w="28575">
            <a:solidFill>
              <a:srgbClr val="008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1" name="Rectangle 67"/>
          <p:cNvSpPr>
            <a:spLocks noChangeArrowheads="1"/>
          </p:cNvSpPr>
          <p:nvPr/>
        </p:nvSpPr>
        <p:spPr bwMode="auto">
          <a:xfrm>
            <a:off x="5772150" y="1193800"/>
            <a:ext cx="458788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sz="3600" b="1">
                <a:solidFill>
                  <a:srgbClr val="06961A"/>
                </a:solidFill>
                <a:latin typeface="Courier New" pitchFamily="49" charset="0"/>
              </a:rPr>
              <a:t>b</a:t>
            </a:r>
            <a:endParaRPr lang="en-US" sz="3600" b="1">
              <a:latin typeface="Courier New" pitchFamily="49" charset="0"/>
            </a:endParaRPr>
          </a:p>
        </p:txBody>
      </p:sp>
      <p:sp>
        <p:nvSpPr>
          <p:cNvPr id="93" name="Oval 51" descr="50%"/>
          <p:cNvSpPr>
            <a:spLocks noChangeArrowheads="1"/>
          </p:cNvSpPr>
          <p:nvPr/>
        </p:nvSpPr>
        <p:spPr bwMode="auto">
          <a:xfrm>
            <a:off x="5395913" y="2838450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94" name="Oval 69"/>
          <p:cNvSpPr>
            <a:spLocks noChangeArrowheads="1"/>
          </p:cNvSpPr>
          <p:nvPr/>
        </p:nvSpPr>
        <p:spPr bwMode="auto">
          <a:xfrm>
            <a:off x="4251325" y="2105025"/>
            <a:ext cx="304800" cy="304800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95" name="Oval 16" descr="Dark vertical"/>
          <p:cNvSpPr>
            <a:spLocks noChangeArrowheads="1"/>
          </p:cNvSpPr>
          <p:nvPr/>
        </p:nvSpPr>
        <p:spPr bwMode="auto">
          <a:xfrm>
            <a:off x="3108325" y="2832100"/>
            <a:ext cx="304800" cy="304800"/>
          </a:xfrm>
          <a:prstGeom prst="ellipse">
            <a:avLst/>
          </a:prstGeom>
          <a:pattFill prst="dkVert">
            <a:fgClr>
              <a:srgbClr val="FF0000"/>
            </a:fgClr>
            <a:bgClr>
              <a:srgbClr val="FFFFFF"/>
            </a:bgClr>
          </a:patt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96" name="Rectangle 380"/>
          <p:cNvSpPr>
            <a:spLocks noChangeArrowheads="1"/>
          </p:cNvSpPr>
          <p:nvPr/>
        </p:nvSpPr>
        <p:spPr bwMode="auto">
          <a:xfrm>
            <a:off x="2506486" y="188913"/>
            <a:ext cx="3703258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3600" b="1" dirty="0" err="1" smtClean="0">
                <a:latin typeface="Courier New" pitchFamily="49" charset="0"/>
                <a:cs typeface="Courier New" pitchFamily="49" charset="0"/>
              </a:rPr>
              <a:t>scoresFor</a:t>
            </a:r>
            <a:r>
              <a:rPr lang="en-US" sz="3600" dirty="0" smtClean="0">
                <a:latin typeface="Cambria" panose="02040503050406030204" pitchFamily="18" charset="0"/>
              </a:rPr>
              <a:t>  </a:t>
            </a:r>
            <a:r>
              <a:rPr lang="en-US" sz="3600" i="1" dirty="0" smtClean="0">
                <a:latin typeface="Cambria" panose="02040503050406030204" pitchFamily="18" charset="0"/>
              </a:rPr>
              <a:t>idea</a:t>
            </a:r>
            <a:endParaRPr lang="en-US" sz="3600" i="1" dirty="0">
              <a:latin typeface="Cambria" panose="02040503050406030204" pitchFamily="18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818" name="TextBox 3"/>
          <p:cNvSpPr txBox="1">
            <a:spLocks noChangeArrowheads="1"/>
          </p:cNvSpPr>
          <p:nvPr/>
        </p:nvSpPr>
        <p:spPr bwMode="auto">
          <a:xfrm>
            <a:off x="685800" y="152400"/>
            <a:ext cx="7239000" cy="892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/>
            <a:r>
              <a:rPr lang="en-US" sz="5200">
                <a:latin typeface="Calibri" pitchFamily="34" charset="0"/>
              </a:rPr>
              <a:t>Less concept, </a:t>
            </a:r>
            <a:endParaRPr lang="en-US" sz="5200">
              <a:solidFill>
                <a:srgbClr val="0B04FF"/>
              </a:solidFill>
              <a:latin typeface="Calibri" pitchFamily="34" charset="0"/>
            </a:endParaRPr>
          </a:p>
        </p:txBody>
      </p:sp>
      <p:pic>
        <p:nvPicPr>
          <p:cNvPr id="34819" name="Picture 4" descr="IMG_8456.JPG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47800" y="1204913"/>
            <a:ext cx="6019800" cy="45100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4820" name="Rectangle 2"/>
          <p:cNvSpPr>
            <a:spLocks noChangeArrowheads="1"/>
          </p:cNvSpPr>
          <p:nvPr/>
        </p:nvSpPr>
        <p:spPr bwMode="auto">
          <a:xfrm>
            <a:off x="1447800" y="5715000"/>
            <a:ext cx="5715000" cy="892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/>
            <a:r>
              <a:rPr lang="en-US" sz="5200" i="1">
                <a:latin typeface="Calibri" pitchFamily="34" charset="0"/>
              </a:rPr>
              <a:t>more concrete... </a:t>
            </a:r>
            <a:endParaRPr lang="en-US" sz="5200">
              <a:latin typeface="Calibri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698" name="Rounded Rectangle 10"/>
          <p:cNvSpPr>
            <a:spLocks noChangeArrowheads="1"/>
          </p:cNvSpPr>
          <p:nvPr/>
        </p:nvSpPr>
        <p:spPr bwMode="auto">
          <a:xfrm>
            <a:off x="1371600" y="1700213"/>
            <a:ext cx="609600" cy="304800"/>
          </a:xfrm>
          <a:prstGeom prst="roundRect">
            <a:avLst>
              <a:gd name="adj" fmla="val 16667"/>
            </a:avLst>
          </a:prstGeom>
          <a:solidFill>
            <a:srgbClr val="FFC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9699" name="Text Box 6"/>
          <p:cNvSpPr txBox="1">
            <a:spLocks noChangeArrowheads="1"/>
          </p:cNvSpPr>
          <p:nvPr/>
        </p:nvSpPr>
        <p:spPr bwMode="auto">
          <a:xfrm>
            <a:off x="190500" y="228600"/>
            <a:ext cx="6211888" cy="485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sz="3200" b="1">
                <a:solidFill>
                  <a:srgbClr val="F38D0E"/>
                </a:solidFill>
                <a:latin typeface="Courier New" pitchFamily="49" charset="0"/>
              </a:rPr>
              <a:t>def </a:t>
            </a:r>
            <a:r>
              <a:rPr lang="en-US" sz="3200" b="1">
                <a:solidFill>
                  <a:srgbClr val="000000"/>
                </a:solidFill>
                <a:latin typeface="Courier New" pitchFamily="49" charset="0"/>
              </a:rPr>
              <a:t>scoresFor(self, b):</a:t>
            </a:r>
          </a:p>
        </p:txBody>
      </p:sp>
      <p:sp>
        <p:nvSpPr>
          <p:cNvPr id="9257" name="Text Box 7"/>
          <p:cNvSpPr txBox="1">
            <a:spLocks noChangeArrowheads="1"/>
          </p:cNvSpPr>
          <p:nvPr/>
        </p:nvSpPr>
        <p:spPr bwMode="auto">
          <a:xfrm>
            <a:off x="6432260" y="349250"/>
            <a:ext cx="2544762" cy="2603500"/>
          </a:xfrm>
          <a:prstGeom prst="rect">
            <a:avLst/>
          </a:prstGeom>
          <a:solidFill>
            <a:schemeClr val="bg1">
              <a:lumMod val="95000"/>
            </a:schemeClr>
          </a:solidFill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lnSpc>
                <a:spcPct val="90000"/>
              </a:lnSpc>
              <a:spcBef>
                <a:spcPct val="50000"/>
              </a:spcBef>
              <a:defRPr/>
            </a:pPr>
            <a:r>
              <a:rPr lang="en-US" sz="1600" dirty="0" smtClean="0">
                <a:solidFill>
                  <a:srgbClr val="0B04FF"/>
                </a:solidFill>
                <a:latin typeface="Calibri" pitchFamily="34" charset="0"/>
              </a:rPr>
              <a:t>(0) Start all scores at 50.</a:t>
            </a:r>
          </a:p>
          <a:p>
            <a:pPr>
              <a:lnSpc>
                <a:spcPct val="90000"/>
              </a:lnSpc>
              <a:spcBef>
                <a:spcPct val="50000"/>
              </a:spcBef>
              <a:defRPr/>
            </a:pPr>
            <a:r>
              <a:rPr lang="en-US" sz="1600" dirty="0" smtClean="0">
                <a:solidFill>
                  <a:srgbClr val="0B04FF"/>
                </a:solidFill>
                <a:latin typeface="Calibri" pitchFamily="34" charset="0"/>
              </a:rPr>
              <a:t>(1) For each col to move:</a:t>
            </a:r>
          </a:p>
          <a:p>
            <a:pPr>
              <a:lnSpc>
                <a:spcPct val="90000"/>
              </a:lnSpc>
              <a:spcBef>
                <a:spcPct val="50000"/>
              </a:spcBef>
              <a:defRPr/>
            </a:pPr>
            <a:r>
              <a:rPr lang="en-US" sz="1600" dirty="0" smtClean="0">
                <a:solidFill>
                  <a:srgbClr val="800000"/>
                </a:solidFill>
                <a:latin typeface="Calibri" pitchFamily="34" charset="0"/>
              </a:rPr>
              <a:t>(2a) If not possible…</a:t>
            </a:r>
          </a:p>
          <a:p>
            <a:pPr>
              <a:lnSpc>
                <a:spcPct val="90000"/>
              </a:lnSpc>
              <a:spcBef>
                <a:spcPct val="50000"/>
              </a:spcBef>
              <a:defRPr/>
            </a:pPr>
            <a:r>
              <a:rPr lang="en-US" sz="1600" dirty="0" smtClean="0">
                <a:solidFill>
                  <a:srgbClr val="800000"/>
                </a:solidFill>
                <a:latin typeface="Calibri" pitchFamily="34" charset="0"/>
              </a:rPr>
              <a:t>(2b) If game already over…</a:t>
            </a:r>
          </a:p>
          <a:p>
            <a:pPr>
              <a:lnSpc>
                <a:spcPct val="90000"/>
              </a:lnSpc>
              <a:spcBef>
                <a:spcPct val="50000"/>
              </a:spcBef>
              <a:defRPr/>
            </a:pPr>
            <a:r>
              <a:rPr lang="en-US" sz="1600" dirty="0" smtClean="0">
                <a:solidFill>
                  <a:srgbClr val="800000"/>
                </a:solidFill>
                <a:latin typeface="Calibri" pitchFamily="34" charset="0"/>
              </a:rPr>
              <a:t>(2c) Else add the move to </a:t>
            </a:r>
            <a:r>
              <a:rPr lang="en-US" sz="1600" b="1" dirty="0" smtClean="0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b</a:t>
            </a:r>
          </a:p>
          <a:p>
            <a:pPr>
              <a:lnSpc>
                <a:spcPct val="90000"/>
              </a:lnSpc>
              <a:spcBef>
                <a:spcPct val="50000"/>
              </a:spcBef>
              <a:defRPr/>
            </a:pPr>
            <a:r>
              <a:rPr lang="en-US" sz="1600" dirty="0" smtClean="0">
                <a:latin typeface="Calibri" pitchFamily="34" charset="0"/>
              </a:rPr>
              <a:t>(3) Ask an opponent </a:t>
            </a:r>
            <a:r>
              <a:rPr lang="en-US" sz="1600" b="1" dirty="0" smtClean="0">
                <a:latin typeface="Calibri" pitchFamily="34" charset="0"/>
              </a:rPr>
              <a:t>(!!!) </a:t>
            </a:r>
            <a:r>
              <a:rPr lang="en-US" sz="1600" dirty="0" smtClean="0">
                <a:latin typeface="Calibri" pitchFamily="34" charset="0"/>
              </a:rPr>
              <a:t>for its </a:t>
            </a:r>
            <a:r>
              <a:rPr lang="en-US" sz="1600" b="1" dirty="0" err="1" smtClean="0">
                <a:latin typeface="Courier New" pitchFamily="49" charset="0"/>
                <a:cs typeface="Courier New" pitchFamily="49" charset="0"/>
              </a:rPr>
              <a:t>scoresFor</a:t>
            </a:r>
            <a:r>
              <a:rPr lang="en-US" sz="1600" dirty="0" smtClean="0">
                <a:latin typeface="Calibri" pitchFamily="34" charset="0"/>
              </a:rPr>
              <a:t> at ply-1</a:t>
            </a:r>
            <a:endParaRPr lang="en-US" sz="1600" b="1" dirty="0" smtClean="0">
              <a:latin typeface="Calibri" pitchFamily="34" charset="0"/>
            </a:endParaRPr>
          </a:p>
          <a:p>
            <a:pPr>
              <a:lnSpc>
                <a:spcPct val="90000"/>
              </a:lnSpc>
              <a:spcBef>
                <a:spcPct val="50000"/>
              </a:spcBef>
              <a:defRPr/>
            </a:pPr>
            <a:r>
              <a:rPr lang="en-US" sz="1600" dirty="0" smtClean="0">
                <a:latin typeface="Calibri" pitchFamily="34" charset="0"/>
              </a:rPr>
              <a:t>(4) compute </a:t>
            </a:r>
            <a:r>
              <a:rPr lang="en-US" sz="1600" b="1" dirty="0" smtClean="0">
                <a:latin typeface="Courier New" pitchFamily="49" charset="0"/>
                <a:cs typeface="Courier New" pitchFamily="49" charset="0"/>
              </a:rPr>
              <a:t>self</a:t>
            </a:r>
            <a:r>
              <a:rPr lang="en-US" sz="1600" dirty="0" smtClean="0">
                <a:latin typeface="Calibri" pitchFamily="34" charset="0"/>
              </a:rPr>
              <a:t>'s score</a:t>
            </a:r>
          </a:p>
        </p:txBody>
      </p:sp>
      <p:sp>
        <p:nvSpPr>
          <p:cNvPr id="29701" name="Rectangle 8"/>
          <p:cNvSpPr>
            <a:spLocks noChangeArrowheads="1"/>
          </p:cNvSpPr>
          <p:nvPr/>
        </p:nvSpPr>
        <p:spPr bwMode="auto">
          <a:xfrm>
            <a:off x="2527300" y="930275"/>
            <a:ext cx="1841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29702" name="Rectangle 37"/>
          <p:cNvSpPr>
            <a:spLocks noChangeArrowheads="1"/>
          </p:cNvSpPr>
          <p:nvPr/>
        </p:nvSpPr>
        <p:spPr bwMode="auto">
          <a:xfrm>
            <a:off x="709613" y="695325"/>
            <a:ext cx="3736975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800" b="1" dirty="0">
                <a:solidFill>
                  <a:srgbClr val="000000"/>
                </a:solidFill>
                <a:latin typeface="Courier New" pitchFamily="49" charset="0"/>
              </a:rPr>
              <a:t>""" </a:t>
            </a:r>
            <a:r>
              <a:rPr lang="en-US" sz="1800" b="1" dirty="0">
                <a:solidFill>
                  <a:srgbClr val="000000"/>
                </a:solidFill>
                <a:latin typeface="Calibri" pitchFamily="34" charset="0"/>
              </a:rPr>
              <a:t>MUST return a list of 7 scores!! </a:t>
            </a:r>
          </a:p>
          <a:p>
            <a:r>
              <a:rPr lang="en-US" sz="1800" b="1" dirty="0">
                <a:solidFill>
                  <a:srgbClr val="000000"/>
                </a:solidFill>
                <a:latin typeface="Courier New" pitchFamily="49" charset="0"/>
              </a:rPr>
              <a:t>"""</a:t>
            </a:r>
          </a:p>
        </p:txBody>
      </p:sp>
      <p:sp>
        <p:nvSpPr>
          <p:cNvPr id="29703" name="Rectangle 45"/>
          <p:cNvSpPr>
            <a:spLocks noChangeArrowheads="1"/>
          </p:cNvSpPr>
          <p:nvPr/>
        </p:nvSpPr>
        <p:spPr bwMode="auto">
          <a:xfrm>
            <a:off x="725488" y="1228725"/>
            <a:ext cx="5194300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2100" b="1">
                <a:solidFill>
                  <a:srgbClr val="0B04FF"/>
                </a:solidFill>
                <a:latin typeface="Courier New" pitchFamily="49" charset="0"/>
              </a:rPr>
              <a:t>scores = [50,50,50,50,50,50,50]</a:t>
            </a:r>
            <a:endParaRPr lang="en-US" sz="2100">
              <a:solidFill>
                <a:srgbClr val="0B04FF"/>
              </a:solidFill>
            </a:endParaRPr>
          </a:p>
        </p:txBody>
      </p:sp>
      <p:sp>
        <p:nvSpPr>
          <p:cNvPr id="29704" name="Rectangle 46"/>
          <p:cNvSpPr>
            <a:spLocks noChangeArrowheads="1"/>
          </p:cNvSpPr>
          <p:nvPr/>
        </p:nvSpPr>
        <p:spPr bwMode="auto">
          <a:xfrm>
            <a:off x="714375" y="1651000"/>
            <a:ext cx="4232275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2100" b="1" dirty="0">
                <a:solidFill>
                  <a:srgbClr val="F38D0F"/>
                </a:solidFill>
                <a:latin typeface="Courier New" pitchFamily="49" charset="0"/>
              </a:rPr>
              <a:t>for</a:t>
            </a:r>
            <a:r>
              <a:rPr lang="en-US" sz="2100" b="1" dirty="0">
                <a:solidFill>
                  <a:srgbClr val="0B04FF"/>
                </a:solidFill>
                <a:latin typeface="Courier New" pitchFamily="49" charset="0"/>
              </a:rPr>
              <a:t> </a:t>
            </a:r>
            <a:r>
              <a:rPr lang="en-US" sz="2100" b="1" dirty="0">
                <a:solidFill>
                  <a:srgbClr val="C00000"/>
                </a:solidFill>
                <a:latin typeface="Courier New" pitchFamily="49" charset="0"/>
              </a:rPr>
              <a:t>col</a:t>
            </a:r>
            <a:r>
              <a:rPr lang="en-US" sz="2100" b="1" dirty="0">
                <a:solidFill>
                  <a:srgbClr val="0B04FF"/>
                </a:solidFill>
                <a:latin typeface="Courier New" pitchFamily="49" charset="0"/>
              </a:rPr>
              <a:t> </a:t>
            </a:r>
            <a:r>
              <a:rPr lang="en-US" sz="2100" b="1" dirty="0">
                <a:solidFill>
                  <a:srgbClr val="F38D0F"/>
                </a:solidFill>
                <a:latin typeface="Courier New" pitchFamily="49" charset="0"/>
              </a:rPr>
              <a:t>in</a:t>
            </a:r>
            <a:r>
              <a:rPr lang="en-US" sz="2100" b="1" dirty="0">
                <a:solidFill>
                  <a:srgbClr val="0B04FF"/>
                </a:solidFill>
                <a:latin typeface="Courier New" pitchFamily="49" charset="0"/>
              </a:rPr>
              <a:t> range( 0, 7 ):</a:t>
            </a:r>
            <a:endParaRPr lang="en-US" sz="2100" dirty="0">
              <a:solidFill>
                <a:srgbClr val="0B04FF"/>
              </a:solidFill>
            </a:endParaRPr>
          </a:p>
        </p:txBody>
      </p:sp>
      <p:cxnSp>
        <p:nvCxnSpPr>
          <p:cNvPr id="29705" name="Straight Arrow Connector 48"/>
          <p:cNvCxnSpPr>
            <a:cxnSpLocks noChangeShapeType="1"/>
          </p:cNvCxnSpPr>
          <p:nvPr/>
        </p:nvCxnSpPr>
        <p:spPr bwMode="auto">
          <a:xfrm>
            <a:off x="3733800" y="1000125"/>
            <a:ext cx="463550" cy="292100"/>
          </a:xfrm>
          <a:prstGeom prst="straightConnector1">
            <a:avLst/>
          </a:prstGeom>
          <a:noFill/>
          <a:ln w="9525">
            <a:solidFill>
              <a:schemeClr val="tx1"/>
            </a:solidFill>
            <a:round/>
            <a:headEnd/>
            <a:tailEnd type="stealth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29706" name="Rectangle 46"/>
          <p:cNvSpPr>
            <a:spLocks noChangeArrowheads="1"/>
          </p:cNvSpPr>
          <p:nvPr/>
        </p:nvSpPr>
        <p:spPr bwMode="auto">
          <a:xfrm>
            <a:off x="714375" y="6223000"/>
            <a:ext cx="2289175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2100" b="1">
                <a:solidFill>
                  <a:srgbClr val="F38D0E"/>
                </a:solidFill>
                <a:latin typeface="Courier New" pitchFamily="49" charset="0"/>
              </a:rPr>
              <a:t>return</a:t>
            </a:r>
            <a:r>
              <a:rPr lang="en-US" sz="2100" b="1">
                <a:solidFill>
                  <a:srgbClr val="FFC000"/>
                </a:solidFill>
                <a:latin typeface="Courier New" pitchFamily="49" charset="0"/>
              </a:rPr>
              <a:t> </a:t>
            </a:r>
            <a:r>
              <a:rPr lang="en-US" sz="2100" b="1">
                <a:solidFill>
                  <a:srgbClr val="0B04FF"/>
                </a:solidFill>
                <a:latin typeface="Courier New" pitchFamily="49" charset="0"/>
              </a:rPr>
              <a:t>scores</a:t>
            </a:r>
            <a:endParaRPr lang="en-US" sz="2100">
              <a:solidFill>
                <a:srgbClr val="0B04FF"/>
              </a:solidFill>
            </a:endParaRPr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" name="Ink 1"/>
              <p14:cNvContentPartPr/>
              <p14:nvPr/>
            </p14:nvContentPartPr>
            <p14:xfrm>
              <a:off x="2929680" y="2074320"/>
              <a:ext cx="2332080" cy="750240"/>
            </p14:xfrm>
          </p:contentPart>
        </mc:Choice>
        <mc:Fallback xmlns="">
          <p:pic>
            <p:nvPicPr>
              <p:cNvPr id="2" name="Ink 1"/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917080" y="2062440"/>
                <a:ext cx="2356920" cy="7646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91479808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ounded Rectangle 1"/>
          <p:cNvSpPr/>
          <p:nvPr/>
        </p:nvSpPr>
        <p:spPr bwMode="auto">
          <a:xfrm>
            <a:off x="1546320" y="4041497"/>
            <a:ext cx="7430702" cy="2054503"/>
          </a:xfrm>
          <a:prstGeom prst="roundRect">
            <a:avLst>
              <a:gd name="adj" fmla="val 11172"/>
            </a:avLst>
          </a:prstGeom>
          <a:solidFill>
            <a:schemeClr val="bg1">
              <a:lumMod val="95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charset="0"/>
              <a:ea typeface="ＭＳ Ｐゴシック" pitchFamily="1" charset="-128"/>
            </a:endParaRPr>
          </a:p>
        </p:txBody>
      </p:sp>
      <p:sp>
        <p:nvSpPr>
          <p:cNvPr id="29698" name="Rounded Rectangle 10"/>
          <p:cNvSpPr>
            <a:spLocks noChangeArrowheads="1"/>
          </p:cNvSpPr>
          <p:nvPr/>
        </p:nvSpPr>
        <p:spPr bwMode="auto">
          <a:xfrm>
            <a:off x="1371600" y="1700213"/>
            <a:ext cx="609600" cy="304800"/>
          </a:xfrm>
          <a:prstGeom prst="roundRect">
            <a:avLst>
              <a:gd name="adj" fmla="val 16667"/>
            </a:avLst>
          </a:prstGeom>
          <a:solidFill>
            <a:srgbClr val="FFC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9699" name="Text Box 6"/>
          <p:cNvSpPr txBox="1">
            <a:spLocks noChangeArrowheads="1"/>
          </p:cNvSpPr>
          <p:nvPr/>
        </p:nvSpPr>
        <p:spPr bwMode="auto">
          <a:xfrm>
            <a:off x="190500" y="228600"/>
            <a:ext cx="6211888" cy="485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sz="3200" b="1">
                <a:solidFill>
                  <a:srgbClr val="F38D0E"/>
                </a:solidFill>
                <a:latin typeface="Courier New" pitchFamily="49" charset="0"/>
              </a:rPr>
              <a:t>def </a:t>
            </a:r>
            <a:r>
              <a:rPr lang="en-US" sz="3200" b="1">
                <a:solidFill>
                  <a:srgbClr val="000000"/>
                </a:solidFill>
                <a:latin typeface="Courier New" pitchFamily="49" charset="0"/>
              </a:rPr>
              <a:t>scoresFor(self, b):</a:t>
            </a:r>
          </a:p>
        </p:txBody>
      </p:sp>
      <p:sp>
        <p:nvSpPr>
          <p:cNvPr id="9257" name="Text Box 7"/>
          <p:cNvSpPr txBox="1">
            <a:spLocks noChangeArrowheads="1"/>
          </p:cNvSpPr>
          <p:nvPr/>
        </p:nvSpPr>
        <p:spPr bwMode="auto">
          <a:xfrm>
            <a:off x="6432260" y="349250"/>
            <a:ext cx="2544762" cy="2603500"/>
          </a:xfrm>
          <a:prstGeom prst="rect">
            <a:avLst/>
          </a:prstGeom>
          <a:solidFill>
            <a:schemeClr val="bg1">
              <a:lumMod val="95000"/>
            </a:schemeClr>
          </a:solidFill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lnSpc>
                <a:spcPct val="90000"/>
              </a:lnSpc>
              <a:spcBef>
                <a:spcPct val="50000"/>
              </a:spcBef>
              <a:defRPr/>
            </a:pPr>
            <a:r>
              <a:rPr lang="en-US" sz="1600" dirty="0" smtClean="0">
                <a:solidFill>
                  <a:srgbClr val="0B04FF"/>
                </a:solidFill>
                <a:latin typeface="Calibri" pitchFamily="34" charset="0"/>
              </a:rPr>
              <a:t>(0) Start all scores at 50.</a:t>
            </a:r>
          </a:p>
          <a:p>
            <a:pPr>
              <a:lnSpc>
                <a:spcPct val="90000"/>
              </a:lnSpc>
              <a:spcBef>
                <a:spcPct val="50000"/>
              </a:spcBef>
              <a:defRPr/>
            </a:pPr>
            <a:r>
              <a:rPr lang="en-US" sz="1600" dirty="0" smtClean="0">
                <a:solidFill>
                  <a:srgbClr val="0B04FF"/>
                </a:solidFill>
                <a:latin typeface="Calibri" pitchFamily="34" charset="0"/>
              </a:rPr>
              <a:t>(1) For each col to move:</a:t>
            </a:r>
          </a:p>
          <a:p>
            <a:pPr>
              <a:lnSpc>
                <a:spcPct val="90000"/>
              </a:lnSpc>
              <a:spcBef>
                <a:spcPct val="50000"/>
              </a:spcBef>
              <a:defRPr/>
            </a:pPr>
            <a:r>
              <a:rPr lang="en-US" sz="1600" dirty="0" smtClean="0">
                <a:solidFill>
                  <a:srgbClr val="800000"/>
                </a:solidFill>
                <a:latin typeface="Calibri" pitchFamily="34" charset="0"/>
              </a:rPr>
              <a:t>(2a) If not possible…</a:t>
            </a:r>
          </a:p>
          <a:p>
            <a:pPr>
              <a:lnSpc>
                <a:spcPct val="90000"/>
              </a:lnSpc>
              <a:spcBef>
                <a:spcPct val="50000"/>
              </a:spcBef>
              <a:defRPr/>
            </a:pPr>
            <a:r>
              <a:rPr lang="en-US" sz="1600" dirty="0" smtClean="0">
                <a:solidFill>
                  <a:srgbClr val="800000"/>
                </a:solidFill>
                <a:latin typeface="Calibri" pitchFamily="34" charset="0"/>
              </a:rPr>
              <a:t>(2b) If game already over…</a:t>
            </a:r>
          </a:p>
          <a:p>
            <a:pPr>
              <a:lnSpc>
                <a:spcPct val="90000"/>
              </a:lnSpc>
              <a:spcBef>
                <a:spcPct val="50000"/>
              </a:spcBef>
              <a:defRPr/>
            </a:pPr>
            <a:r>
              <a:rPr lang="en-US" sz="1600" dirty="0" smtClean="0">
                <a:solidFill>
                  <a:srgbClr val="800000"/>
                </a:solidFill>
                <a:latin typeface="Calibri" pitchFamily="34" charset="0"/>
              </a:rPr>
              <a:t>(2c) Else add the move to </a:t>
            </a:r>
            <a:r>
              <a:rPr lang="en-US" sz="1600" b="1" dirty="0" smtClean="0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b</a:t>
            </a:r>
          </a:p>
          <a:p>
            <a:pPr>
              <a:lnSpc>
                <a:spcPct val="90000"/>
              </a:lnSpc>
              <a:spcBef>
                <a:spcPct val="50000"/>
              </a:spcBef>
              <a:defRPr/>
            </a:pPr>
            <a:r>
              <a:rPr lang="en-US" sz="1600" dirty="0" smtClean="0">
                <a:latin typeface="Calibri" pitchFamily="34" charset="0"/>
              </a:rPr>
              <a:t>(3) Ask an opponent </a:t>
            </a:r>
            <a:r>
              <a:rPr lang="en-US" sz="1600" b="1" dirty="0" smtClean="0">
                <a:latin typeface="Calibri" pitchFamily="34" charset="0"/>
              </a:rPr>
              <a:t>(!!!) </a:t>
            </a:r>
            <a:r>
              <a:rPr lang="en-US" sz="1600" dirty="0" smtClean="0">
                <a:latin typeface="Calibri" pitchFamily="34" charset="0"/>
              </a:rPr>
              <a:t>for its </a:t>
            </a:r>
            <a:r>
              <a:rPr lang="en-US" sz="1600" b="1" dirty="0" err="1" smtClean="0">
                <a:latin typeface="Courier New" pitchFamily="49" charset="0"/>
                <a:cs typeface="Courier New" pitchFamily="49" charset="0"/>
              </a:rPr>
              <a:t>scoresFor</a:t>
            </a:r>
            <a:r>
              <a:rPr lang="en-US" sz="1600" dirty="0" smtClean="0">
                <a:latin typeface="Calibri" pitchFamily="34" charset="0"/>
              </a:rPr>
              <a:t> at ply-1</a:t>
            </a:r>
            <a:endParaRPr lang="en-US" sz="1600" b="1" dirty="0" smtClean="0">
              <a:latin typeface="Calibri" pitchFamily="34" charset="0"/>
            </a:endParaRPr>
          </a:p>
          <a:p>
            <a:pPr>
              <a:lnSpc>
                <a:spcPct val="90000"/>
              </a:lnSpc>
              <a:spcBef>
                <a:spcPct val="50000"/>
              </a:spcBef>
              <a:defRPr/>
            </a:pPr>
            <a:r>
              <a:rPr lang="en-US" sz="1600" dirty="0" smtClean="0">
                <a:latin typeface="Calibri" pitchFamily="34" charset="0"/>
              </a:rPr>
              <a:t>(4) compute </a:t>
            </a:r>
            <a:r>
              <a:rPr lang="en-US" sz="1600" b="1" dirty="0" smtClean="0">
                <a:latin typeface="Courier New" pitchFamily="49" charset="0"/>
                <a:cs typeface="Courier New" pitchFamily="49" charset="0"/>
              </a:rPr>
              <a:t>self</a:t>
            </a:r>
            <a:r>
              <a:rPr lang="en-US" sz="1600" dirty="0" smtClean="0">
                <a:latin typeface="Calibri" pitchFamily="34" charset="0"/>
              </a:rPr>
              <a:t>'s score</a:t>
            </a:r>
          </a:p>
        </p:txBody>
      </p:sp>
      <p:sp>
        <p:nvSpPr>
          <p:cNvPr id="29701" name="Rectangle 8"/>
          <p:cNvSpPr>
            <a:spLocks noChangeArrowheads="1"/>
          </p:cNvSpPr>
          <p:nvPr/>
        </p:nvSpPr>
        <p:spPr bwMode="auto">
          <a:xfrm>
            <a:off x="2527300" y="930275"/>
            <a:ext cx="1841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29702" name="Rectangle 37"/>
          <p:cNvSpPr>
            <a:spLocks noChangeArrowheads="1"/>
          </p:cNvSpPr>
          <p:nvPr/>
        </p:nvSpPr>
        <p:spPr bwMode="auto">
          <a:xfrm>
            <a:off x="709613" y="695325"/>
            <a:ext cx="3736975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800" b="1" dirty="0">
                <a:solidFill>
                  <a:srgbClr val="000000"/>
                </a:solidFill>
                <a:latin typeface="Courier New" pitchFamily="49" charset="0"/>
              </a:rPr>
              <a:t>""" </a:t>
            </a:r>
            <a:r>
              <a:rPr lang="en-US" sz="1800" b="1" dirty="0">
                <a:solidFill>
                  <a:srgbClr val="000000"/>
                </a:solidFill>
                <a:latin typeface="Calibri" pitchFamily="34" charset="0"/>
              </a:rPr>
              <a:t>MUST return a list of 7 scores!! </a:t>
            </a:r>
          </a:p>
          <a:p>
            <a:r>
              <a:rPr lang="en-US" sz="1800" b="1" dirty="0">
                <a:solidFill>
                  <a:srgbClr val="000000"/>
                </a:solidFill>
                <a:latin typeface="Courier New" pitchFamily="49" charset="0"/>
              </a:rPr>
              <a:t>"""</a:t>
            </a:r>
          </a:p>
        </p:txBody>
      </p:sp>
      <p:sp>
        <p:nvSpPr>
          <p:cNvPr id="29703" name="Rectangle 45"/>
          <p:cNvSpPr>
            <a:spLocks noChangeArrowheads="1"/>
          </p:cNvSpPr>
          <p:nvPr/>
        </p:nvSpPr>
        <p:spPr bwMode="auto">
          <a:xfrm>
            <a:off x="725488" y="1228725"/>
            <a:ext cx="5194300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2100" b="1">
                <a:solidFill>
                  <a:srgbClr val="0B04FF"/>
                </a:solidFill>
                <a:latin typeface="Courier New" pitchFamily="49" charset="0"/>
              </a:rPr>
              <a:t>scores = [50,50,50,50,50,50,50]</a:t>
            </a:r>
            <a:endParaRPr lang="en-US" sz="2100">
              <a:solidFill>
                <a:srgbClr val="0B04FF"/>
              </a:solidFill>
            </a:endParaRPr>
          </a:p>
        </p:txBody>
      </p:sp>
      <p:sp>
        <p:nvSpPr>
          <p:cNvPr id="29704" name="Rectangle 46"/>
          <p:cNvSpPr>
            <a:spLocks noChangeArrowheads="1"/>
          </p:cNvSpPr>
          <p:nvPr/>
        </p:nvSpPr>
        <p:spPr bwMode="auto">
          <a:xfrm>
            <a:off x="714375" y="1651000"/>
            <a:ext cx="4232275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2100" b="1" dirty="0">
                <a:solidFill>
                  <a:srgbClr val="F38D0F"/>
                </a:solidFill>
                <a:latin typeface="Courier New" pitchFamily="49" charset="0"/>
              </a:rPr>
              <a:t>for</a:t>
            </a:r>
            <a:r>
              <a:rPr lang="en-US" sz="2100" b="1" dirty="0">
                <a:solidFill>
                  <a:srgbClr val="0B04FF"/>
                </a:solidFill>
                <a:latin typeface="Courier New" pitchFamily="49" charset="0"/>
              </a:rPr>
              <a:t> </a:t>
            </a:r>
            <a:r>
              <a:rPr lang="en-US" sz="2100" b="1" dirty="0">
                <a:solidFill>
                  <a:srgbClr val="C00000"/>
                </a:solidFill>
                <a:latin typeface="Courier New" pitchFamily="49" charset="0"/>
              </a:rPr>
              <a:t>col</a:t>
            </a:r>
            <a:r>
              <a:rPr lang="en-US" sz="2100" b="1" dirty="0">
                <a:solidFill>
                  <a:srgbClr val="0B04FF"/>
                </a:solidFill>
                <a:latin typeface="Courier New" pitchFamily="49" charset="0"/>
              </a:rPr>
              <a:t> </a:t>
            </a:r>
            <a:r>
              <a:rPr lang="en-US" sz="2100" b="1" dirty="0">
                <a:solidFill>
                  <a:srgbClr val="F38D0F"/>
                </a:solidFill>
                <a:latin typeface="Courier New" pitchFamily="49" charset="0"/>
              </a:rPr>
              <a:t>in</a:t>
            </a:r>
            <a:r>
              <a:rPr lang="en-US" sz="2100" b="1" dirty="0">
                <a:solidFill>
                  <a:srgbClr val="0B04FF"/>
                </a:solidFill>
                <a:latin typeface="Courier New" pitchFamily="49" charset="0"/>
              </a:rPr>
              <a:t> range( 0, 7 ):</a:t>
            </a:r>
            <a:endParaRPr lang="en-US" sz="2100" dirty="0">
              <a:solidFill>
                <a:srgbClr val="0B04FF"/>
              </a:solidFill>
            </a:endParaRPr>
          </a:p>
        </p:txBody>
      </p:sp>
      <p:cxnSp>
        <p:nvCxnSpPr>
          <p:cNvPr id="29705" name="Straight Arrow Connector 48"/>
          <p:cNvCxnSpPr>
            <a:cxnSpLocks noChangeShapeType="1"/>
          </p:cNvCxnSpPr>
          <p:nvPr/>
        </p:nvCxnSpPr>
        <p:spPr bwMode="auto">
          <a:xfrm>
            <a:off x="3733800" y="1000125"/>
            <a:ext cx="463550" cy="292100"/>
          </a:xfrm>
          <a:prstGeom prst="straightConnector1">
            <a:avLst/>
          </a:prstGeom>
          <a:noFill/>
          <a:ln w="9525">
            <a:solidFill>
              <a:schemeClr val="tx1"/>
            </a:solidFill>
            <a:round/>
            <a:headEnd/>
            <a:tailEnd type="stealth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29706" name="Rectangle 46"/>
          <p:cNvSpPr>
            <a:spLocks noChangeArrowheads="1"/>
          </p:cNvSpPr>
          <p:nvPr/>
        </p:nvSpPr>
        <p:spPr bwMode="auto">
          <a:xfrm>
            <a:off x="714375" y="6223000"/>
            <a:ext cx="2289175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2100" b="1">
                <a:solidFill>
                  <a:srgbClr val="F38D0E"/>
                </a:solidFill>
                <a:latin typeface="Courier New" pitchFamily="49" charset="0"/>
              </a:rPr>
              <a:t>return</a:t>
            </a:r>
            <a:r>
              <a:rPr lang="en-US" sz="2100" b="1">
                <a:solidFill>
                  <a:srgbClr val="FFC000"/>
                </a:solidFill>
                <a:latin typeface="Courier New" pitchFamily="49" charset="0"/>
              </a:rPr>
              <a:t> </a:t>
            </a:r>
            <a:r>
              <a:rPr lang="en-US" sz="2100" b="1">
                <a:solidFill>
                  <a:srgbClr val="0B04FF"/>
                </a:solidFill>
                <a:latin typeface="Courier New" pitchFamily="49" charset="0"/>
              </a:rPr>
              <a:t>scores</a:t>
            </a:r>
            <a:endParaRPr lang="en-US" sz="2100">
              <a:solidFill>
                <a:srgbClr val="0B04FF"/>
              </a:solidFill>
            </a:endParaRPr>
          </a:p>
        </p:txBody>
      </p:sp>
      <p:sp>
        <p:nvSpPr>
          <p:cNvPr id="3" name="Left Brace 2"/>
          <p:cNvSpPr/>
          <p:nvPr/>
        </p:nvSpPr>
        <p:spPr bwMode="auto">
          <a:xfrm>
            <a:off x="1295400" y="2209800"/>
            <a:ext cx="228600" cy="1676400"/>
          </a:xfrm>
          <a:prstGeom prst="leftBrace">
            <a:avLst>
              <a:gd name="adj1" fmla="val 70189"/>
              <a:gd name="adj2" fmla="val 50000"/>
            </a:avLst>
          </a:prstGeom>
          <a:solidFill>
            <a:schemeClr val="bg1"/>
          </a:solidFill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charset="0"/>
              <a:ea typeface="ＭＳ Ｐゴシック" pitchFamily="1" charset="-128"/>
            </a:endParaRPr>
          </a:p>
        </p:txBody>
      </p:sp>
      <p:sp>
        <p:nvSpPr>
          <p:cNvPr id="13" name="Left Brace 12"/>
          <p:cNvSpPr/>
          <p:nvPr/>
        </p:nvSpPr>
        <p:spPr bwMode="auto">
          <a:xfrm>
            <a:off x="1254476" y="4038600"/>
            <a:ext cx="280555" cy="2057400"/>
          </a:xfrm>
          <a:prstGeom prst="leftBrace">
            <a:avLst>
              <a:gd name="adj1" fmla="val 70189"/>
              <a:gd name="adj2" fmla="val 50000"/>
            </a:avLst>
          </a:prstGeom>
          <a:solidFill>
            <a:schemeClr val="bg1"/>
          </a:solidFill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charset="0"/>
              <a:ea typeface="ＭＳ Ｐゴシック" pitchFamily="1" charset="-128"/>
            </a:endParaRPr>
          </a:p>
        </p:txBody>
      </p:sp>
      <p:sp>
        <p:nvSpPr>
          <p:cNvPr id="14" name="Rectangle 46"/>
          <p:cNvSpPr>
            <a:spLocks noChangeArrowheads="1"/>
          </p:cNvSpPr>
          <p:nvPr/>
        </p:nvSpPr>
        <p:spPr bwMode="auto">
          <a:xfrm>
            <a:off x="1535289" y="2113845"/>
            <a:ext cx="508473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2100" b="1" dirty="0" smtClean="0">
                <a:solidFill>
                  <a:srgbClr val="F38D0F"/>
                </a:solidFill>
                <a:latin typeface="Courier New" pitchFamily="49" charset="0"/>
              </a:rPr>
              <a:t>if</a:t>
            </a:r>
            <a:endParaRPr lang="en-US" sz="2100" dirty="0">
              <a:solidFill>
                <a:srgbClr val="0B04FF"/>
              </a:solidFill>
            </a:endParaRPr>
          </a:p>
        </p:txBody>
      </p:sp>
      <p:sp>
        <p:nvSpPr>
          <p:cNvPr id="15" name="Rectangle 46"/>
          <p:cNvSpPr>
            <a:spLocks noChangeArrowheads="1"/>
          </p:cNvSpPr>
          <p:nvPr/>
        </p:nvSpPr>
        <p:spPr bwMode="auto">
          <a:xfrm>
            <a:off x="1524000" y="2638853"/>
            <a:ext cx="832279" cy="10618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2100" b="1" dirty="0" err="1" smtClean="0">
                <a:solidFill>
                  <a:srgbClr val="F38D0F"/>
                </a:solidFill>
                <a:latin typeface="Courier New" pitchFamily="49" charset="0"/>
              </a:rPr>
              <a:t>elif</a:t>
            </a:r>
            <a:endParaRPr lang="en-US" sz="2100" b="1" dirty="0" smtClean="0">
              <a:solidFill>
                <a:srgbClr val="F38D0F"/>
              </a:solidFill>
              <a:latin typeface="Courier New" pitchFamily="49" charset="0"/>
            </a:endParaRPr>
          </a:p>
          <a:p>
            <a:endParaRPr lang="en-US" sz="2100" b="1" dirty="0" smtClean="0">
              <a:solidFill>
                <a:srgbClr val="F38D0F"/>
              </a:solidFill>
              <a:latin typeface="Courier New" pitchFamily="49" charset="0"/>
            </a:endParaRPr>
          </a:p>
          <a:p>
            <a:r>
              <a:rPr lang="en-US" sz="2100" b="1" dirty="0" smtClean="0">
                <a:solidFill>
                  <a:srgbClr val="F38D0F"/>
                </a:solidFill>
                <a:latin typeface="Courier New" pitchFamily="49" charset="0"/>
              </a:rPr>
              <a:t>...</a:t>
            </a:r>
            <a:endParaRPr lang="en-US" sz="2100" dirty="0">
              <a:solidFill>
                <a:srgbClr val="0B04FF"/>
              </a:solidFill>
            </a:endParaRPr>
          </a:p>
        </p:txBody>
      </p:sp>
      <p:sp>
        <p:nvSpPr>
          <p:cNvPr id="4" name="Rectangle 3"/>
          <p:cNvSpPr/>
          <p:nvPr/>
        </p:nvSpPr>
        <p:spPr>
          <a:xfrm>
            <a:off x="414380" y="2909500"/>
            <a:ext cx="857029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200" dirty="0" smtClean="0">
                <a:solidFill>
                  <a:srgbClr val="000000"/>
                </a:solidFill>
                <a:latin typeface="Calibri" pitchFamily="34" charset="0"/>
              </a:rPr>
              <a:t>Base cases</a:t>
            </a:r>
            <a:endParaRPr lang="en-US" sz="1200" dirty="0"/>
          </a:p>
        </p:txBody>
      </p:sp>
      <p:sp>
        <p:nvSpPr>
          <p:cNvPr id="17" name="Rectangle 16"/>
          <p:cNvSpPr/>
          <p:nvPr/>
        </p:nvSpPr>
        <p:spPr>
          <a:xfrm>
            <a:off x="114226" y="4928800"/>
            <a:ext cx="1139992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200" dirty="0" smtClean="0">
                <a:solidFill>
                  <a:srgbClr val="000000"/>
                </a:solidFill>
                <a:latin typeface="Calibri" pitchFamily="34" charset="0"/>
              </a:rPr>
              <a:t>Recursive case!</a:t>
            </a:r>
            <a:endParaRPr lang="en-US" sz="1200" dirty="0"/>
          </a:p>
        </p:txBody>
      </p:sp>
      <p:sp>
        <p:nvSpPr>
          <p:cNvPr id="18" name="Rectangle 46"/>
          <p:cNvSpPr>
            <a:spLocks noChangeArrowheads="1"/>
          </p:cNvSpPr>
          <p:nvPr/>
        </p:nvSpPr>
        <p:spPr bwMode="auto">
          <a:xfrm>
            <a:off x="1524000" y="4041497"/>
            <a:ext cx="994183" cy="415498"/>
          </a:xfrm>
          <a:prstGeom prst="rect">
            <a:avLst/>
          </a:prstGeom>
          <a:solidFill>
            <a:schemeClr val="bg1"/>
          </a:solidFill>
          <a:ln>
            <a:noFill/>
          </a:ln>
          <a:extLst/>
        </p:spPr>
        <p:txBody>
          <a:bodyPr wrap="none">
            <a:spAutoFit/>
          </a:bodyPr>
          <a:lstStyle/>
          <a:p>
            <a:r>
              <a:rPr lang="en-US" sz="2100" b="1" dirty="0" smtClean="0">
                <a:solidFill>
                  <a:srgbClr val="F38D0F"/>
                </a:solidFill>
                <a:latin typeface="Courier New" pitchFamily="49" charset="0"/>
              </a:rPr>
              <a:t>else</a:t>
            </a:r>
            <a:r>
              <a:rPr lang="en-US" sz="2100" b="1" dirty="0" smtClean="0">
                <a:latin typeface="Courier New" pitchFamily="49" charset="0"/>
              </a:rPr>
              <a:t>:</a:t>
            </a:r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5" name="Ink 4"/>
              <p14:cNvContentPartPr/>
              <p14:nvPr/>
            </p14:nvContentPartPr>
            <p14:xfrm>
              <a:off x="420120" y="890280"/>
              <a:ext cx="7894440" cy="5480280"/>
            </p14:xfrm>
          </p:contentPart>
        </mc:Choice>
        <mc:Fallback xmlns="">
          <p:pic>
            <p:nvPicPr>
              <p:cNvPr id="5" name="Ink 4"/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10400" y="878760"/>
                <a:ext cx="7916400" cy="55000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16174770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866" name="Rectangle 12"/>
          <p:cNvSpPr>
            <a:spLocks noChangeArrowheads="1"/>
          </p:cNvSpPr>
          <p:nvPr/>
        </p:nvSpPr>
        <p:spPr bwMode="auto">
          <a:xfrm>
            <a:off x="6032679" y="3466562"/>
            <a:ext cx="2840865" cy="3230451"/>
          </a:xfrm>
          <a:prstGeom prst="rect">
            <a:avLst/>
          </a:prstGeom>
          <a:solidFill>
            <a:srgbClr val="FFCC99"/>
          </a:solidFill>
          <a:ln>
            <a:noFill/>
          </a:ln>
          <a:extLst/>
        </p:spPr>
        <p:txBody>
          <a:bodyPr wrap="none" anchor="ctr"/>
          <a:lstStyle/>
          <a:p>
            <a:endParaRPr lang="en-US"/>
          </a:p>
        </p:txBody>
      </p:sp>
      <p:sp>
        <p:nvSpPr>
          <p:cNvPr id="36867" name="Text Box 9"/>
          <p:cNvSpPr txBox="1">
            <a:spLocks noChangeArrowheads="1"/>
          </p:cNvSpPr>
          <p:nvPr/>
        </p:nvSpPr>
        <p:spPr bwMode="auto">
          <a:xfrm>
            <a:off x="762000" y="228600"/>
            <a:ext cx="7620000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4000" dirty="0">
                <a:latin typeface="Cambria" panose="02040503050406030204" pitchFamily="18" charset="0"/>
              </a:rPr>
              <a:t>Games'</a:t>
            </a:r>
            <a:r>
              <a:rPr lang="en-US" altLang="ja-JP" sz="4000" dirty="0">
                <a:latin typeface="Cambria" panose="02040503050406030204" pitchFamily="18" charset="0"/>
              </a:rPr>
              <a:t> Branching Factors</a:t>
            </a:r>
            <a:endParaRPr lang="en-US" sz="4000" dirty="0">
              <a:latin typeface="Cambria" panose="02040503050406030204" pitchFamily="18" charset="0"/>
            </a:endParaRPr>
          </a:p>
        </p:txBody>
      </p:sp>
      <p:sp>
        <p:nvSpPr>
          <p:cNvPr id="36868" name="Text Box 11"/>
          <p:cNvSpPr txBox="1">
            <a:spLocks noChangeArrowheads="1"/>
          </p:cNvSpPr>
          <p:nvPr/>
        </p:nvSpPr>
        <p:spPr bwMode="auto">
          <a:xfrm>
            <a:off x="5903913" y="3613150"/>
            <a:ext cx="3048000" cy="527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lnSpc>
                <a:spcPct val="70000"/>
              </a:lnSpc>
              <a:spcBef>
                <a:spcPct val="50000"/>
              </a:spcBef>
            </a:pPr>
            <a:r>
              <a:rPr lang="en-US" sz="1600" b="1"/>
              <a:t>Branching Factors</a:t>
            </a:r>
          </a:p>
          <a:p>
            <a:pPr algn="ctr">
              <a:lnSpc>
                <a:spcPct val="70000"/>
              </a:lnSpc>
              <a:spcBef>
                <a:spcPct val="50000"/>
              </a:spcBef>
            </a:pPr>
            <a:r>
              <a:rPr lang="en-US" sz="1400"/>
              <a:t>for different two-player games</a:t>
            </a:r>
          </a:p>
        </p:txBody>
      </p:sp>
      <p:sp>
        <p:nvSpPr>
          <p:cNvPr id="36869" name="Text Box 13"/>
          <p:cNvSpPr txBox="1">
            <a:spLocks noChangeArrowheads="1"/>
          </p:cNvSpPr>
          <p:nvPr/>
        </p:nvSpPr>
        <p:spPr bwMode="auto">
          <a:xfrm>
            <a:off x="6324600" y="4328985"/>
            <a:ext cx="2286000" cy="21144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sz="1800" dirty="0"/>
              <a:t>Tic-tac-toe            4</a:t>
            </a:r>
          </a:p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sz="1800" dirty="0"/>
              <a:t>Connect Four       7</a:t>
            </a:r>
          </a:p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sz="1800" dirty="0"/>
              <a:t>Checkers           10</a:t>
            </a:r>
          </a:p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sz="1800" dirty="0"/>
              <a:t>Othello               30</a:t>
            </a:r>
          </a:p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sz="1800" dirty="0"/>
              <a:t>Chess                40</a:t>
            </a:r>
          </a:p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sz="1800" dirty="0"/>
              <a:t>Go                    </a:t>
            </a:r>
            <a:r>
              <a:rPr lang="en-US" sz="1800" dirty="0" smtClean="0"/>
              <a:t>300</a:t>
            </a:r>
          </a:p>
        </p:txBody>
      </p:sp>
      <p:sp>
        <p:nvSpPr>
          <p:cNvPr id="36870" name="Line 30"/>
          <p:cNvSpPr>
            <a:spLocks noChangeShapeType="1"/>
          </p:cNvSpPr>
          <p:nvPr/>
        </p:nvSpPr>
        <p:spPr bwMode="auto">
          <a:xfrm>
            <a:off x="4087968" y="5370743"/>
            <a:ext cx="4722378" cy="0"/>
          </a:xfrm>
          <a:prstGeom prst="line">
            <a:avLst/>
          </a:prstGeom>
          <a:noFill/>
          <a:ln w="28575">
            <a:solidFill>
              <a:srgbClr val="0B04FF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6871" name="Line 31"/>
          <p:cNvSpPr>
            <a:spLocks noChangeShapeType="1"/>
          </p:cNvSpPr>
          <p:nvPr/>
        </p:nvSpPr>
        <p:spPr bwMode="auto">
          <a:xfrm>
            <a:off x="4087968" y="6064481"/>
            <a:ext cx="4730314" cy="0"/>
          </a:xfrm>
          <a:prstGeom prst="line">
            <a:avLst/>
          </a:prstGeom>
          <a:noFill/>
          <a:ln w="28575">
            <a:solidFill>
              <a:srgbClr val="0B04FF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6872" name="Line 32"/>
          <p:cNvSpPr>
            <a:spLocks noChangeShapeType="1"/>
          </p:cNvSpPr>
          <p:nvPr/>
        </p:nvSpPr>
        <p:spPr bwMode="auto">
          <a:xfrm>
            <a:off x="6683375" y="1766888"/>
            <a:ext cx="0" cy="3175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6873" name="Line 33"/>
          <p:cNvSpPr>
            <a:spLocks noChangeShapeType="1"/>
          </p:cNvSpPr>
          <p:nvPr/>
        </p:nvSpPr>
        <p:spPr bwMode="auto">
          <a:xfrm>
            <a:off x="6715125" y="1758950"/>
            <a:ext cx="285750" cy="3492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6874" name="Line 34"/>
          <p:cNvSpPr>
            <a:spLocks noChangeShapeType="1"/>
          </p:cNvSpPr>
          <p:nvPr/>
        </p:nvSpPr>
        <p:spPr bwMode="auto">
          <a:xfrm>
            <a:off x="6754813" y="1719263"/>
            <a:ext cx="635000" cy="373062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6875" name="Line 35"/>
          <p:cNvSpPr>
            <a:spLocks noChangeShapeType="1"/>
          </p:cNvSpPr>
          <p:nvPr/>
        </p:nvSpPr>
        <p:spPr bwMode="auto">
          <a:xfrm>
            <a:off x="6761163" y="1684338"/>
            <a:ext cx="1069975" cy="430212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6876" name="Line 36"/>
          <p:cNvSpPr>
            <a:spLocks noChangeShapeType="1"/>
          </p:cNvSpPr>
          <p:nvPr/>
        </p:nvSpPr>
        <p:spPr bwMode="auto">
          <a:xfrm flipH="1">
            <a:off x="6342063" y="1747838"/>
            <a:ext cx="285750" cy="36512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6877" name="Line 37"/>
          <p:cNvSpPr>
            <a:spLocks noChangeShapeType="1"/>
          </p:cNvSpPr>
          <p:nvPr/>
        </p:nvSpPr>
        <p:spPr bwMode="auto">
          <a:xfrm flipH="1">
            <a:off x="5976938" y="1708150"/>
            <a:ext cx="635000" cy="373063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6878" name="Line 38"/>
          <p:cNvSpPr>
            <a:spLocks noChangeShapeType="1"/>
          </p:cNvSpPr>
          <p:nvPr/>
        </p:nvSpPr>
        <p:spPr bwMode="auto">
          <a:xfrm flipH="1">
            <a:off x="5516563" y="1676400"/>
            <a:ext cx="1071562" cy="42862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6879" name="Oval 40"/>
          <p:cNvSpPr>
            <a:spLocks noChangeArrowheads="1"/>
          </p:cNvSpPr>
          <p:nvPr/>
        </p:nvSpPr>
        <p:spPr bwMode="auto">
          <a:xfrm>
            <a:off x="5468938" y="2078038"/>
            <a:ext cx="96837" cy="96837"/>
          </a:xfrm>
          <a:prstGeom prst="ellipse">
            <a:avLst/>
          </a:prstGeom>
          <a:solidFill>
            <a:srgbClr val="008000"/>
          </a:solidFill>
          <a:ln>
            <a:noFill/>
          </a:ln>
          <a:extLs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6880" name="Oval 41"/>
          <p:cNvSpPr>
            <a:spLocks noChangeArrowheads="1"/>
          </p:cNvSpPr>
          <p:nvPr/>
        </p:nvSpPr>
        <p:spPr bwMode="auto">
          <a:xfrm>
            <a:off x="5922963" y="2079625"/>
            <a:ext cx="96837" cy="96838"/>
          </a:xfrm>
          <a:prstGeom prst="ellipse">
            <a:avLst/>
          </a:prstGeom>
          <a:solidFill>
            <a:srgbClr val="008000"/>
          </a:solidFill>
          <a:ln>
            <a:noFill/>
          </a:ln>
          <a:extLs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6881" name="Oval 42"/>
          <p:cNvSpPr>
            <a:spLocks noChangeArrowheads="1"/>
          </p:cNvSpPr>
          <p:nvPr/>
        </p:nvSpPr>
        <p:spPr bwMode="auto">
          <a:xfrm>
            <a:off x="6297613" y="2081213"/>
            <a:ext cx="96837" cy="96837"/>
          </a:xfrm>
          <a:prstGeom prst="ellipse">
            <a:avLst/>
          </a:prstGeom>
          <a:solidFill>
            <a:srgbClr val="008000"/>
          </a:solidFill>
          <a:ln>
            <a:noFill/>
          </a:ln>
          <a:extLs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6882" name="Oval 43"/>
          <p:cNvSpPr>
            <a:spLocks noChangeArrowheads="1"/>
          </p:cNvSpPr>
          <p:nvPr/>
        </p:nvSpPr>
        <p:spPr bwMode="auto">
          <a:xfrm>
            <a:off x="6632575" y="2066925"/>
            <a:ext cx="96838" cy="96838"/>
          </a:xfrm>
          <a:prstGeom prst="ellipse">
            <a:avLst/>
          </a:prstGeom>
          <a:solidFill>
            <a:srgbClr val="008000"/>
          </a:solidFill>
          <a:ln>
            <a:noFill/>
          </a:ln>
          <a:extLs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6883" name="Oval 44"/>
          <p:cNvSpPr>
            <a:spLocks noChangeArrowheads="1"/>
          </p:cNvSpPr>
          <p:nvPr/>
        </p:nvSpPr>
        <p:spPr bwMode="auto">
          <a:xfrm>
            <a:off x="6967538" y="2076450"/>
            <a:ext cx="96837" cy="96838"/>
          </a:xfrm>
          <a:prstGeom prst="ellipse">
            <a:avLst/>
          </a:prstGeom>
          <a:solidFill>
            <a:srgbClr val="008000"/>
          </a:solidFill>
          <a:ln>
            <a:noFill/>
          </a:ln>
          <a:extLs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6884" name="Oval 45"/>
          <p:cNvSpPr>
            <a:spLocks noChangeArrowheads="1"/>
          </p:cNvSpPr>
          <p:nvPr/>
        </p:nvSpPr>
        <p:spPr bwMode="auto">
          <a:xfrm>
            <a:off x="7366000" y="2078038"/>
            <a:ext cx="96838" cy="96837"/>
          </a:xfrm>
          <a:prstGeom prst="ellipse">
            <a:avLst/>
          </a:prstGeom>
          <a:solidFill>
            <a:srgbClr val="008000"/>
          </a:solidFill>
          <a:ln>
            <a:noFill/>
          </a:ln>
          <a:extLs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6885" name="Oval 46"/>
          <p:cNvSpPr>
            <a:spLocks noChangeArrowheads="1"/>
          </p:cNvSpPr>
          <p:nvPr/>
        </p:nvSpPr>
        <p:spPr bwMode="auto">
          <a:xfrm>
            <a:off x="7820025" y="2095500"/>
            <a:ext cx="96838" cy="96838"/>
          </a:xfrm>
          <a:prstGeom prst="ellipse">
            <a:avLst/>
          </a:prstGeom>
          <a:solidFill>
            <a:srgbClr val="008000"/>
          </a:solidFill>
          <a:ln>
            <a:noFill/>
          </a:ln>
          <a:extLs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6886" name="Line 47"/>
          <p:cNvSpPr>
            <a:spLocks noChangeShapeType="1"/>
          </p:cNvSpPr>
          <p:nvPr/>
        </p:nvSpPr>
        <p:spPr bwMode="auto">
          <a:xfrm>
            <a:off x="5516563" y="2179638"/>
            <a:ext cx="0" cy="46831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6887" name="Line 48"/>
          <p:cNvSpPr>
            <a:spLocks noChangeShapeType="1"/>
          </p:cNvSpPr>
          <p:nvPr/>
        </p:nvSpPr>
        <p:spPr bwMode="auto">
          <a:xfrm>
            <a:off x="5516563" y="2187575"/>
            <a:ext cx="71437" cy="46831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6888" name="Line 49"/>
          <p:cNvSpPr>
            <a:spLocks noChangeShapeType="1"/>
          </p:cNvSpPr>
          <p:nvPr/>
        </p:nvSpPr>
        <p:spPr bwMode="auto">
          <a:xfrm>
            <a:off x="5516563" y="2187575"/>
            <a:ext cx="150812" cy="4762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6889" name="Line 50"/>
          <p:cNvSpPr>
            <a:spLocks noChangeShapeType="1"/>
          </p:cNvSpPr>
          <p:nvPr/>
        </p:nvSpPr>
        <p:spPr bwMode="auto">
          <a:xfrm>
            <a:off x="5516563" y="2187575"/>
            <a:ext cx="230187" cy="48418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6890" name="Line 51"/>
          <p:cNvSpPr>
            <a:spLocks noChangeShapeType="1"/>
          </p:cNvSpPr>
          <p:nvPr/>
        </p:nvSpPr>
        <p:spPr bwMode="auto">
          <a:xfrm flipH="1">
            <a:off x="5445125" y="2187575"/>
            <a:ext cx="63500" cy="46831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6891" name="Line 52"/>
          <p:cNvSpPr>
            <a:spLocks noChangeShapeType="1"/>
          </p:cNvSpPr>
          <p:nvPr/>
        </p:nvSpPr>
        <p:spPr bwMode="auto">
          <a:xfrm flipH="1">
            <a:off x="5373688" y="2187575"/>
            <a:ext cx="134937" cy="4603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6892" name="Line 53"/>
          <p:cNvSpPr>
            <a:spLocks noChangeShapeType="1"/>
          </p:cNvSpPr>
          <p:nvPr/>
        </p:nvSpPr>
        <p:spPr bwMode="auto">
          <a:xfrm flipH="1">
            <a:off x="5294313" y="2195513"/>
            <a:ext cx="206375" cy="45243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6893" name="Line 54"/>
          <p:cNvSpPr>
            <a:spLocks noChangeShapeType="1"/>
          </p:cNvSpPr>
          <p:nvPr/>
        </p:nvSpPr>
        <p:spPr bwMode="auto">
          <a:xfrm>
            <a:off x="5961063" y="2185988"/>
            <a:ext cx="0" cy="46831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6894" name="Line 55"/>
          <p:cNvSpPr>
            <a:spLocks noChangeShapeType="1"/>
          </p:cNvSpPr>
          <p:nvPr/>
        </p:nvSpPr>
        <p:spPr bwMode="auto">
          <a:xfrm>
            <a:off x="5961063" y="2193925"/>
            <a:ext cx="71437" cy="46831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6895" name="Line 56"/>
          <p:cNvSpPr>
            <a:spLocks noChangeShapeType="1"/>
          </p:cNvSpPr>
          <p:nvPr/>
        </p:nvSpPr>
        <p:spPr bwMode="auto">
          <a:xfrm>
            <a:off x="5961063" y="2193925"/>
            <a:ext cx="150812" cy="4762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6896" name="Line 57"/>
          <p:cNvSpPr>
            <a:spLocks noChangeShapeType="1"/>
          </p:cNvSpPr>
          <p:nvPr/>
        </p:nvSpPr>
        <p:spPr bwMode="auto">
          <a:xfrm>
            <a:off x="5961063" y="2193925"/>
            <a:ext cx="230187" cy="48418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6897" name="Line 58"/>
          <p:cNvSpPr>
            <a:spLocks noChangeShapeType="1"/>
          </p:cNvSpPr>
          <p:nvPr/>
        </p:nvSpPr>
        <p:spPr bwMode="auto">
          <a:xfrm flipH="1">
            <a:off x="5889625" y="2193925"/>
            <a:ext cx="63500" cy="46831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6898" name="Line 59"/>
          <p:cNvSpPr>
            <a:spLocks noChangeShapeType="1"/>
          </p:cNvSpPr>
          <p:nvPr/>
        </p:nvSpPr>
        <p:spPr bwMode="auto">
          <a:xfrm flipH="1">
            <a:off x="5818188" y="2193925"/>
            <a:ext cx="134937" cy="4603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6899" name="Line 60"/>
          <p:cNvSpPr>
            <a:spLocks noChangeShapeType="1"/>
          </p:cNvSpPr>
          <p:nvPr/>
        </p:nvSpPr>
        <p:spPr bwMode="auto">
          <a:xfrm flipH="1">
            <a:off x="5738813" y="2201863"/>
            <a:ext cx="206375" cy="45243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6900" name="Line 61"/>
          <p:cNvSpPr>
            <a:spLocks noChangeShapeType="1"/>
          </p:cNvSpPr>
          <p:nvPr/>
        </p:nvSpPr>
        <p:spPr bwMode="auto">
          <a:xfrm>
            <a:off x="6342063" y="2178050"/>
            <a:ext cx="0" cy="46831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6901" name="Line 62"/>
          <p:cNvSpPr>
            <a:spLocks noChangeShapeType="1"/>
          </p:cNvSpPr>
          <p:nvPr/>
        </p:nvSpPr>
        <p:spPr bwMode="auto">
          <a:xfrm>
            <a:off x="6342063" y="2185988"/>
            <a:ext cx="71437" cy="46831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6902" name="Line 63"/>
          <p:cNvSpPr>
            <a:spLocks noChangeShapeType="1"/>
          </p:cNvSpPr>
          <p:nvPr/>
        </p:nvSpPr>
        <p:spPr bwMode="auto">
          <a:xfrm>
            <a:off x="6342063" y="2185988"/>
            <a:ext cx="150812" cy="4762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6903" name="Line 64"/>
          <p:cNvSpPr>
            <a:spLocks noChangeShapeType="1"/>
          </p:cNvSpPr>
          <p:nvPr/>
        </p:nvSpPr>
        <p:spPr bwMode="auto">
          <a:xfrm>
            <a:off x="6342063" y="2185988"/>
            <a:ext cx="230187" cy="4841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6904" name="Line 65"/>
          <p:cNvSpPr>
            <a:spLocks noChangeShapeType="1"/>
          </p:cNvSpPr>
          <p:nvPr/>
        </p:nvSpPr>
        <p:spPr bwMode="auto">
          <a:xfrm flipH="1">
            <a:off x="6270625" y="2185988"/>
            <a:ext cx="63500" cy="46831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6905" name="Line 66"/>
          <p:cNvSpPr>
            <a:spLocks noChangeShapeType="1"/>
          </p:cNvSpPr>
          <p:nvPr/>
        </p:nvSpPr>
        <p:spPr bwMode="auto">
          <a:xfrm flipH="1">
            <a:off x="6199188" y="2185988"/>
            <a:ext cx="134937" cy="4603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6906" name="Line 67"/>
          <p:cNvSpPr>
            <a:spLocks noChangeShapeType="1"/>
          </p:cNvSpPr>
          <p:nvPr/>
        </p:nvSpPr>
        <p:spPr bwMode="auto">
          <a:xfrm flipH="1">
            <a:off x="6119813" y="2193925"/>
            <a:ext cx="206375" cy="4524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6907" name="Line 68"/>
          <p:cNvSpPr>
            <a:spLocks noChangeShapeType="1"/>
          </p:cNvSpPr>
          <p:nvPr/>
        </p:nvSpPr>
        <p:spPr bwMode="auto">
          <a:xfrm>
            <a:off x="6681788" y="2174875"/>
            <a:ext cx="0" cy="46831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6908" name="Line 69"/>
          <p:cNvSpPr>
            <a:spLocks noChangeShapeType="1"/>
          </p:cNvSpPr>
          <p:nvPr/>
        </p:nvSpPr>
        <p:spPr bwMode="auto">
          <a:xfrm>
            <a:off x="6681788" y="2182813"/>
            <a:ext cx="71437" cy="46831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6909" name="Line 70"/>
          <p:cNvSpPr>
            <a:spLocks noChangeShapeType="1"/>
          </p:cNvSpPr>
          <p:nvPr/>
        </p:nvSpPr>
        <p:spPr bwMode="auto">
          <a:xfrm>
            <a:off x="6681788" y="2182813"/>
            <a:ext cx="150812" cy="4762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6910" name="Line 71"/>
          <p:cNvSpPr>
            <a:spLocks noChangeShapeType="1"/>
          </p:cNvSpPr>
          <p:nvPr/>
        </p:nvSpPr>
        <p:spPr bwMode="auto">
          <a:xfrm>
            <a:off x="6681788" y="2182813"/>
            <a:ext cx="230187" cy="4841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6911" name="Line 72"/>
          <p:cNvSpPr>
            <a:spLocks noChangeShapeType="1"/>
          </p:cNvSpPr>
          <p:nvPr/>
        </p:nvSpPr>
        <p:spPr bwMode="auto">
          <a:xfrm flipH="1">
            <a:off x="6610350" y="2182813"/>
            <a:ext cx="63500" cy="46831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6912" name="Line 73"/>
          <p:cNvSpPr>
            <a:spLocks noChangeShapeType="1"/>
          </p:cNvSpPr>
          <p:nvPr/>
        </p:nvSpPr>
        <p:spPr bwMode="auto">
          <a:xfrm flipH="1">
            <a:off x="6538913" y="2182813"/>
            <a:ext cx="134937" cy="4603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6913" name="Line 74"/>
          <p:cNvSpPr>
            <a:spLocks noChangeShapeType="1"/>
          </p:cNvSpPr>
          <p:nvPr/>
        </p:nvSpPr>
        <p:spPr bwMode="auto">
          <a:xfrm flipH="1">
            <a:off x="6459538" y="2190750"/>
            <a:ext cx="206375" cy="4524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6914" name="Line 75"/>
          <p:cNvSpPr>
            <a:spLocks noChangeShapeType="1"/>
          </p:cNvSpPr>
          <p:nvPr/>
        </p:nvSpPr>
        <p:spPr bwMode="auto">
          <a:xfrm>
            <a:off x="7874000" y="2198688"/>
            <a:ext cx="0" cy="46831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6915" name="Line 76"/>
          <p:cNvSpPr>
            <a:spLocks noChangeShapeType="1"/>
          </p:cNvSpPr>
          <p:nvPr/>
        </p:nvSpPr>
        <p:spPr bwMode="auto">
          <a:xfrm>
            <a:off x="7874000" y="2206625"/>
            <a:ext cx="71438" cy="46831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6916" name="Line 77"/>
          <p:cNvSpPr>
            <a:spLocks noChangeShapeType="1"/>
          </p:cNvSpPr>
          <p:nvPr/>
        </p:nvSpPr>
        <p:spPr bwMode="auto">
          <a:xfrm>
            <a:off x="7874000" y="2206625"/>
            <a:ext cx="150813" cy="4762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6917" name="Line 78"/>
          <p:cNvSpPr>
            <a:spLocks noChangeShapeType="1"/>
          </p:cNvSpPr>
          <p:nvPr/>
        </p:nvSpPr>
        <p:spPr bwMode="auto">
          <a:xfrm>
            <a:off x="7874000" y="2206625"/>
            <a:ext cx="230188" cy="48418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6918" name="Line 79"/>
          <p:cNvSpPr>
            <a:spLocks noChangeShapeType="1"/>
          </p:cNvSpPr>
          <p:nvPr/>
        </p:nvSpPr>
        <p:spPr bwMode="auto">
          <a:xfrm flipH="1">
            <a:off x="7802563" y="2206625"/>
            <a:ext cx="63500" cy="46831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6919" name="Line 80"/>
          <p:cNvSpPr>
            <a:spLocks noChangeShapeType="1"/>
          </p:cNvSpPr>
          <p:nvPr/>
        </p:nvSpPr>
        <p:spPr bwMode="auto">
          <a:xfrm flipH="1">
            <a:off x="7731125" y="2206625"/>
            <a:ext cx="134938" cy="4603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6920" name="Line 81"/>
          <p:cNvSpPr>
            <a:spLocks noChangeShapeType="1"/>
          </p:cNvSpPr>
          <p:nvPr/>
        </p:nvSpPr>
        <p:spPr bwMode="auto">
          <a:xfrm flipH="1">
            <a:off x="7651750" y="2214563"/>
            <a:ext cx="206375" cy="45243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6921" name="Line 82"/>
          <p:cNvSpPr>
            <a:spLocks noChangeShapeType="1"/>
          </p:cNvSpPr>
          <p:nvPr/>
        </p:nvSpPr>
        <p:spPr bwMode="auto">
          <a:xfrm>
            <a:off x="7424738" y="2173288"/>
            <a:ext cx="0" cy="46831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6922" name="Line 83"/>
          <p:cNvSpPr>
            <a:spLocks noChangeShapeType="1"/>
          </p:cNvSpPr>
          <p:nvPr/>
        </p:nvSpPr>
        <p:spPr bwMode="auto">
          <a:xfrm>
            <a:off x="7424738" y="2181225"/>
            <a:ext cx="71437" cy="46831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6923" name="Line 84"/>
          <p:cNvSpPr>
            <a:spLocks noChangeShapeType="1"/>
          </p:cNvSpPr>
          <p:nvPr/>
        </p:nvSpPr>
        <p:spPr bwMode="auto">
          <a:xfrm>
            <a:off x="7424738" y="2181225"/>
            <a:ext cx="150812" cy="4762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6924" name="Line 85"/>
          <p:cNvSpPr>
            <a:spLocks noChangeShapeType="1"/>
          </p:cNvSpPr>
          <p:nvPr/>
        </p:nvSpPr>
        <p:spPr bwMode="auto">
          <a:xfrm>
            <a:off x="7424738" y="2181225"/>
            <a:ext cx="230187" cy="48418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6925" name="Line 86"/>
          <p:cNvSpPr>
            <a:spLocks noChangeShapeType="1"/>
          </p:cNvSpPr>
          <p:nvPr/>
        </p:nvSpPr>
        <p:spPr bwMode="auto">
          <a:xfrm flipH="1">
            <a:off x="7353300" y="2181225"/>
            <a:ext cx="63500" cy="46831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6926" name="Line 87"/>
          <p:cNvSpPr>
            <a:spLocks noChangeShapeType="1"/>
          </p:cNvSpPr>
          <p:nvPr/>
        </p:nvSpPr>
        <p:spPr bwMode="auto">
          <a:xfrm flipH="1">
            <a:off x="7281863" y="2181225"/>
            <a:ext cx="134937" cy="4603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6927" name="Line 88"/>
          <p:cNvSpPr>
            <a:spLocks noChangeShapeType="1"/>
          </p:cNvSpPr>
          <p:nvPr/>
        </p:nvSpPr>
        <p:spPr bwMode="auto">
          <a:xfrm flipH="1">
            <a:off x="7202488" y="2189163"/>
            <a:ext cx="206375" cy="45243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6928" name="Line 89"/>
          <p:cNvSpPr>
            <a:spLocks noChangeShapeType="1"/>
          </p:cNvSpPr>
          <p:nvPr/>
        </p:nvSpPr>
        <p:spPr bwMode="auto">
          <a:xfrm>
            <a:off x="7015163" y="2190750"/>
            <a:ext cx="0" cy="46831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6929" name="Line 90"/>
          <p:cNvSpPr>
            <a:spLocks noChangeShapeType="1"/>
          </p:cNvSpPr>
          <p:nvPr/>
        </p:nvSpPr>
        <p:spPr bwMode="auto">
          <a:xfrm>
            <a:off x="7015163" y="2198688"/>
            <a:ext cx="71437" cy="46831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6930" name="Line 91"/>
          <p:cNvSpPr>
            <a:spLocks noChangeShapeType="1"/>
          </p:cNvSpPr>
          <p:nvPr/>
        </p:nvSpPr>
        <p:spPr bwMode="auto">
          <a:xfrm>
            <a:off x="7015163" y="2198688"/>
            <a:ext cx="150812" cy="4762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6931" name="Line 92"/>
          <p:cNvSpPr>
            <a:spLocks noChangeShapeType="1"/>
          </p:cNvSpPr>
          <p:nvPr/>
        </p:nvSpPr>
        <p:spPr bwMode="auto">
          <a:xfrm>
            <a:off x="7015163" y="2198688"/>
            <a:ext cx="230187" cy="4841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6932" name="Line 93"/>
          <p:cNvSpPr>
            <a:spLocks noChangeShapeType="1"/>
          </p:cNvSpPr>
          <p:nvPr/>
        </p:nvSpPr>
        <p:spPr bwMode="auto">
          <a:xfrm flipH="1">
            <a:off x="6943725" y="2198688"/>
            <a:ext cx="63500" cy="46831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6933" name="Line 94"/>
          <p:cNvSpPr>
            <a:spLocks noChangeShapeType="1"/>
          </p:cNvSpPr>
          <p:nvPr/>
        </p:nvSpPr>
        <p:spPr bwMode="auto">
          <a:xfrm flipH="1">
            <a:off x="6872288" y="2198688"/>
            <a:ext cx="134937" cy="4603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6934" name="Line 95"/>
          <p:cNvSpPr>
            <a:spLocks noChangeShapeType="1"/>
          </p:cNvSpPr>
          <p:nvPr/>
        </p:nvSpPr>
        <p:spPr bwMode="auto">
          <a:xfrm flipH="1">
            <a:off x="6792913" y="2206625"/>
            <a:ext cx="206375" cy="4524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6935" name="Oval 96"/>
          <p:cNvSpPr>
            <a:spLocks noChangeArrowheads="1"/>
          </p:cNvSpPr>
          <p:nvPr/>
        </p:nvSpPr>
        <p:spPr bwMode="auto">
          <a:xfrm>
            <a:off x="7616825" y="2643188"/>
            <a:ext cx="74613" cy="74612"/>
          </a:xfrm>
          <a:prstGeom prst="ellipse">
            <a:avLst/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6936" name="Oval 97"/>
          <p:cNvSpPr>
            <a:spLocks noChangeArrowheads="1"/>
          </p:cNvSpPr>
          <p:nvPr/>
        </p:nvSpPr>
        <p:spPr bwMode="auto">
          <a:xfrm>
            <a:off x="7689850" y="2652713"/>
            <a:ext cx="74613" cy="74612"/>
          </a:xfrm>
          <a:prstGeom prst="ellipse">
            <a:avLst/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6937" name="Oval 98"/>
          <p:cNvSpPr>
            <a:spLocks noChangeArrowheads="1"/>
          </p:cNvSpPr>
          <p:nvPr/>
        </p:nvSpPr>
        <p:spPr bwMode="auto">
          <a:xfrm>
            <a:off x="7762875" y="2654300"/>
            <a:ext cx="74613" cy="74613"/>
          </a:xfrm>
          <a:prstGeom prst="ellipse">
            <a:avLst/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6938" name="Oval 99"/>
          <p:cNvSpPr>
            <a:spLocks noChangeArrowheads="1"/>
          </p:cNvSpPr>
          <p:nvPr/>
        </p:nvSpPr>
        <p:spPr bwMode="auto">
          <a:xfrm>
            <a:off x="7835900" y="2647950"/>
            <a:ext cx="74613" cy="74613"/>
          </a:xfrm>
          <a:prstGeom prst="ellipse">
            <a:avLst/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6939" name="Oval 100"/>
          <p:cNvSpPr>
            <a:spLocks noChangeArrowheads="1"/>
          </p:cNvSpPr>
          <p:nvPr/>
        </p:nvSpPr>
        <p:spPr bwMode="auto">
          <a:xfrm>
            <a:off x="7908925" y="2649538"/>
            <a:ext cx="74613" cy="74612"/>
          </a:xfrm>
          <a:prstGeom prst="ellipse">
            <a:avLst/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6940" name="Oval 101"/>
          <p:cNvSpPr>
            <a:spLocks noChangeArrowheads="1"/>
          </p:cNvSpPr>
          <p:nvPr/>
        </p:nvSpPr>
        <p:spPr bwMode="auto">
          <a:xfrm>
            <a:off x="7981950" y="2659063"/>
            <a:ext cx="74613" cy="74612"/>
          </a:xfrm>
          <a:prstGeom prst="ellipse">
            <a:avLst/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6941" name="Oval 102"/>
          <p:cNvSpPr>
            <a:spLocks noChangeArrowheads="1"/>
          </p:cNvSpPr>
          <p:nvPr/>
        </p:nvSpPr>
        <p:spPr bwMode="auto">
          <a:xfrm>
            <a:off x="8078788" y="2660650"/>
            <a:ext cx="74612" cy="74613"/>
          </a:xfrm>
          <a:prstGeom prst="ellipse">
            <a:avLst/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6942" name="Oval 103"/>
          <p:cNvSpPr>
            <a:spLocks noChangeArrowheads="1"/>
          </p:cNvSpPr>
          <p:nvPr/>
        </p:nvSpPr>
        <p:spPr bwMode="auto">
          <a:xfrm>
            <a:off x="7165975" y="2613025"/>
            <a:ext cx="74613" cy="74613"/>
          </a:xfrm>
          <a:prstGeom prst="ellipse">
            <a:avLst/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6943" name="Oval 104"/>
          <p:cNvSpPr>
            <a:spLocks noChangeArrowheads="1"/>
          </p:cNvSpPr>
          <p:nvPr/>
        </p:nvSpPr>
        <p:spPr bwMode="auto">
          <a:xfrm>
            <a:off x="7239000" y="2622550"/>
            <a:ext cx="74613" cy="74613"/>
          </a:xfrm>
          <a:prstGeom prst="ellipse">
            <a:avLst/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6944" name="Oval 105"/>
          <p:cNvSpPr>
            <a:spLocks noChangeArrowheads="1"/>
          </p:cNvSpPr>
          <p:nvPr/>
        </p:nvSpPr>
        <p:spPr bwMode="auto">
          <a:xfrm>
            <a:off x="7312025" y="2624138"/>
            <a:ext cx="74613" cy="74612"/>
          </a:xfrm>
          <a:prstGeom prst="ellipse">
            <a:avLst/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6945" name="Oval 106"/>
          <p:cNvSpPr>
            <a:spLocks noChangeArrowheads="1"/>
          </p:cNvSpPr>
          <p:nvPr/>
        </p:nvSpPr>
        <p:spPr bwMode="auto">
          <a:xfrm>
            <a:off x="7385050" y="2617788"/>
            <a:ext cx="74613" cy="74612"/>
          </a:xfrm>
          <a:prstGeom prst="ellipse">
            <a:avLst/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6946" name="Oval 107"/>
          <p:cNvSpPr>
            <a:spLocks noChangeArrowheads="1"/>
          </p:cNvSpPr>
          <p:nvPr/>
        </p:nvSpPr>
        <p:spPr bwMode="auto">
          <a:xfrm>
            <a:off x="7458075" y="2619375"/>
            <a:ext cx="74613" cy="74613"/>
          </a:xfrm>
          <a:prstGeom prst="ellipse">
            <a:avLst/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6947" name="Oval 108"/>
          <p:cNvSpPr>
            <a:spLocks noChangeArrowheads="1"/>
          </p:cNvSpPr>
          <p:nvPr/>
        </p:nvSpPr>
        <p:spPr bwMode="auto">
          <a:xfrm>
            <a:off x="7531100" y="2628900"/>
            <a:ext cx="74613" cy="74613"/>
          </a:xfrm>
          <a:prstGeom prst="ellipse">
            <a:avLst/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6948" name="Oval 109"/>
          <p:cNvSpPr>
            <a:spLocks noChangeArrowheads="1"/>
          </p:cNvSpPr>
          <p:nvPr/>
        </p:nvSpPr>
        <p:spPr bwMode="auto">
          <a:xfrm>
            <a:off x="7627938" y="2630488"/>
            <a:ext cx="74612" cy="74612"/>
          </a:xfrm>
          <a:prstGeom prst="ellipse">
            <a:avLst/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6949" name="Oval 110"/>
          <p:cNvSpPr>
            <a:spLocks noChangeArrowheads="1"/>
          </p:cNvSpPr>
          <p:nvPr/>
        </p:nvSpPr>
        <p:spPr bwMode="auto">
          <a:xfrm>
            <a:off x="6754813" y="2630488"/>
            <a:ext cx="74612" cy="74612"/>
          </a:xfrm>
          <a:prstGeom prst="ellipse">
            <a:avLst/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6950" name="Oval 111"/>
          <p:cNvSpPr>
            <a:spLocks noChangeArrowheads="1"/>
          </p:cNvSpPr>
          <p:nvPr/>
        </p:nvSpPr>
        <p:spPr bwMode="auto">
          <a:xfrm>
            <a:off x="6827838" y="2640013"/>
            <a:ext cx="74612" cy="74612"/>
          </a:xfrm>
          <a:prstGeom prst="ellipse">
            <a:avLst/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6951" name="Oval 112"/>
          <p:cNvSpPr>
            <a:spLocks noChangeArrowheads="1"/>
          </p:cNvSpPr>
          <p:nvPr/>
        </p:nvSpPr>
        <p:spPr bwMode="auto">
          <a:xfrm>
            <a:off x="6900863" y="2641600"/>
            <a:ext cx="74612" cy="74613"/>
          </a:xfrm>
          <a:prstGeom prst="ellipse">
            <a:avLst/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6952" name="Oval 113"/>
          <p:cNvSpPr>
            <a:spLocks noChangeArrowheads="1"/>
          </p:cNvSpPr>
          <p:nvPr/>
        </p:nvSpPr>
        <p:spPr bwMode="auto">
          <a:xfrm>
            <a:off x="6973888" y="2635250"/>
            <a:ext cx="74612" cy="74613"/>
          </a:xfrm>
          <a:prstGeom prst="ellipse">
            <a:avLst/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6953" name="Oval 114"/>
          <p:cNvSpPr>
            <a:spLocks noChangeArrowheads="1"/>
          </p:cNvSpPr>
          <p:nvPr/>
        </p:nvSpPr>
        <p:spPr bwMode="auto">
          <a:xfrm>
            <a:off x="7046913" y="2636838"/>
            <a:ext cx="74612" cy="74612"/>
          </a:xfrm>
          <a:prstGeom prst="ellipse">
            <a:avLst/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6954" name="Oval 115"/>
          <p:cNvSpPr>
            <a:spLocks noChangeArrowheads="1"/>
          </p:cNvSpPr>
          <p:nvPr/>
        </p:nvSpPr>
        <p:spPr bwMode="auto">
          <a:xfrm>
            <a:off x="7119938" y="2646363"/>
            <a:ext cx="74612" cy="74612"/>
          </a:xfrm>
          <a:prstGeom prst="ellipse">
            <a:avLst/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6955" name="Oval 116"/>
          <p:cNvSpPr>
            <a:spLocks noChangeArrowheads="1"/>
          </p:cNvSpPr>
          <p:nvPr/>
        </p:nvSpPr>
        <p:spPr bwMode="auto">
          <a:xfrm>
            <a:off x="7216775" y="2647950"/>
            <a:ext cx="74613" cy="74613"/>
          </a:xfrm>
          <a:prstGeom prst="ellipse">
            <a:avLst/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6956" name="Oval 117"/>
          <p:cNvSpPr>
            <a:spLocks noChangeArrowheads="1"/>
          </p:cNvSpPr>
          <p:nvPr/>
        </p:nvSpPr>
        <p:spPr bwMode="auto">
          <a:xfrm>
            <a:off x="6407150" y="2624138"/>
            <a:ext cx="74613" cy="74612"/>
          </a:xfrm>
          <a:prstGeom prst="ellipse">
            <a:avLst/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6957" name="Oval 118"/>
          <p:cNvSpPr>
            <a:spLocks noChangeArrowheads="1"/>
          </p:cNvSpPr>
          <p:nvPr/>
        </p:nvSpPr>
        <p:spPr bwMode="auto">
          <a:xfrm>
            <a:off x="6480175" y="2633663"/>
            <a:ext cx="74613" cy="74612"/>
          </a:xfrm>
          <a:prstGeom prst="ellipse">
            <a:avLst/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6958" name="Oval 119"/>
          <p:cNvSpPr>
            <a:spLocks noChangeArrowheads="1"/>
          </p:cNvSpPr>
          <p:nvPr/>
        </p:nvSpPr>
        <p:spPr bwMode="auto">
          <a:xfrm>
            <a:off x="6553200" y="2635250"/>
            <a:ext cx="74613" cy="74613"/>
          </a:xfrm>
          <a:prstGeom prst="ellipse">
            <a:avLst/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6959" name="Oval 120"/>
          <p:cNvSpPr>
            <a:spLocks noChangeArrowheads="1"/>
          </p:cNvSpPr>
          <p:nvPr/>
        </p:nvSpPr>
        <p:spPr bwMode="auto">
          <a:xfrm>
            <a:off x="6626225" y="2628900"/>
            <a:ext cx="74613" cy="74613"/>
          </a:xfrm>
          <a:prstGeom prst="ellipse">
            <a:avLst/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6960" name="Oval 121"/>
          <p:cNvSpPr>
            <a:spLocks noChangeArrowheads="1"/>
          </p:cNvSpPr>
          <p:nvPr/>
        </p:nvSpPr>
        <p:spPr bwMode="auto">
          <a:xfrm>
            <a:off x="6699250" y="2630488"/>
            <a:ext cx="74613" cy="74612"/>
          </a:xfrm>
          <a:prstGeom prst="ellipse">
            <a:avLst/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6961" name="Oval 122"/>
          <p:cNvSpPr>
            <a:spLocks noChangeArrowheads="1"/>
          </p:cNvSpPr>
          <p:nvPr/>
        </p:nvSpPr>
        <p:spPr bwMode="auto">
          <a:xfrm>
            <a:off x="6772275" y="2640013"/>
            <a:ext cx="74613" cy="74612"/>
          </a:xfrm>
          <a:prstGeom prst="ellipse">
            <a:avLst/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6962" name="Oval 123"/>
          <p:cNvSpPr>
            <a:spLocks noChangeArrowheads="1"/>
          </p:cNvSpPr>
          <p:nvPr/>
        </p:nvSpPr>
        <p:spPr bwMode="auto">
          <a:xfrm>
            <a:off x="6869113" y="2641600"/>
            <a:ext cx="74612" cy="74613"/>
          </a:xfrm>
          <a:prstGeom prst="ellipse">
            <a:avLst/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6963" name="Oval 124"/>
          <p:cNvSpPr>
            <a:spLocks noChangeArrowheads="1"/>
          </p:cNvSpPr>
          <p:nvPr/>
        </p:nvSpPr>
        <p:spPr bwMode="auto">
          <a:xfrm>
            <a:off x="6067425" y="2657475"/>
            <a:ext cx="74613" cy="74613"/>
          </a:xfrm>
          <a:prstGeom prst="ellipse">
            <a:avLst/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6964" name="Oval 125"/>
          <p:cNvSpPr>
            <a:spLocks noChangeArrowheads="1"/>
          </p:cNvSpPr>
          <p:nvPr/>
        </p:nvSpPr>
        <p:spPr bwMode="auto">
          <a:xfrm>
            <a:off x="6140450" y="2667000"/>
            <a:ext cx="74613" cy="74613"/>
          </a:xfrm>
          <a:prstGeom prst="ellipse">
            <a:avLst/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6965" name="Oval 126"/>
          <p:cNvSpPr>
            <a:spLocks noChangeArrowheads="1"/>
          </p:cNvSpPr>
          <p:nvPr/>
        </p:nvSpPr>
        <p:spPr bwMode="auto">
          <a:xfrm>
            <a:off x="6213475" y="2668588"/>
            <a:ext cx="74613" cy="74612"/>
          </a:xfrm>
          <a:prstGeom prst="ellipse">
            <a:avLst/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6966" name="Oval 127"/>
          <p:cNvSpPr>
            <a:spLocks noChangeArrowheads="1"/>
          </p:cNvSpPr>
          <p:nvPr/>
        </p:nvSpPr>
        <p:spPr bwMode="auto">
          <a:xfrm>
            <a:off x="6286500" y="2662238"/>
            <a:ext cx="74613" cy="74612"/>
          </a:xfrm>
          <a:prstGeom prst="ellipse">
            <a:avLst/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6967" name="Oval 128"/>
          <p:cNvSpPr>
            <a:spLocks noChangeArrowheads="1"/>
          </p:cNvSpPr>
          <p:nvPr/>
        </p:nvSpPr>
        <p:spPr bwMode="auto">
          <a:xfrm>
            <a:off x="6359525" y="2663825"/>
            <a:ext cx="74613" cy="74613"/>
          </a:xfrm>
          <a:prstGeom prst="ellipse">
            <a:avLst/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6968" name="Oval 129"/>
          <p:cNvSpPr>
            <a:spLocks noChangeArrowheads="1"/>
          </p:cNvSpPr>
          <p:nvPr/>
        </p:nvSpPr>
        <p:spPr bwMode="auto">
          <a:xfrm>
            <a:off x="6432550" y="2673350"/>
            <a:ext cx="74613" cy="74613"/>
          </a:xfrm>
          <a:prstGeom prst="ellipse">
            <a:avLst/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6969" name="Oval 130"/>
          <p:cNvSpPr>
            <a:spLocks noChangeArrowheads="1"/>
          </p:cNvSpPr>
          <p:nvPr/>
        </p:nvSpPr>
        <p:spPr bwMode="auto">
          <a:xfrm>
            <a:off x="6529388" y="2674938"/>
            <a:ext cx="74612" cy="74612"/>
          </a:xfrm>
          <a:prstGeom prst="ellipse">
            <a:avLst/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6970" name="Oval 131"/>
          <p:cNvSpPr>
            <a:spLocks noChangeArrowheads="1"/>
          </p:cNvSpPr>
          <p:nvPr/>
        </p:nvSpPr>
        <p:spPr bwMode="auto">
          <a:xfrm>
            <a:off x="5695950" y="2643188"/>
            <a:ext cx="74613" cy="74612"/>
          </a:xfrm>
          <a:prstGeom prst="ellipse">
            <a:avLst/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6971" name="Oval 132"/>
          <p:cNvSpPr>
            <a:spLocks noChangeArrowheads="1"/>
          </p:cNvSpPr>
          <p:nvPr/>
        </p:nvSpPr>
        <p:spPr bwMode="auto">
          <a:xfrm>
            <a:off x="5768975" y="2652713"/>
            <a:ext cx="74613" cy="74612"/>
          </a:xfrm>
          <a:prstGeom prst="ellipse">
            <a:avLst/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6972" name="Oval 133"/>
          <p:cNvSpPr>
            <a:spLocks noChangeArrowheads="1"/>
          </p:cNvSpPr>
          <p:nvPr/>
        </p:nvSpPr>
        <p:spPr bwMode="auto">
          <a:xfrm>
            <a:off x="5842000" y="2654300"/>
            <a:ext cx="74613" cy="74613"/>
          </a:xfrm>
          <a:prstGeom prst="ellipse">
            <a:avLst/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6973" name="Oval 134"/>
          <p:cNvSpPr>
            <a:spLocks noChangeArrowheads="1"/>
          </p:cNvSpPr>
          <p:nvPr/>
        </p:nvSpPr>
        <p:spPr bwMode="auto">
          <a:xfrm>
            <a:off x="5915025" y="2647950"/>
            <a:ext cx="74613" cy="74613"/>
          </a:xfrm>
          <a:prstGeom prst="ellipse">
            <a:avLst/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6974" name="Oval 135"/>
          <p:cNvSpPr>
            <a:spLocks noChangeArrowheads="1"/>
          </p:cNvSpPr>
          <p:nvPr/>
        </p:nvSpPr>
        <p:spPr bwMode="auto">
          <a:xfrm>
            <a:off x="5988050" y="2649538"/>
            <a:ext cx="74613" cy="74612"/>
          </a:xfrm>
          <a:prstGeom prst="ellipse">
            <a:avLst/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6975" name="Oval 136"/>
          <p:cNvSpPr>
            <a:spLocks noChangeArrowheads="1"/>
          </p:cNvSpPr>
          <p:nvPr/>
        </p:nvSpPr>
        <p:spPr bwMode="auto">
          <a:xfrm>
            <a:off x="6061075" y="2659063"/>
            <a:ext cx="74613" cy="74612"/>
          </a:xfrm>
          <a:prstGeom prst="ellipse">
            <a:avLst/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6976" name="Oval 137"/>
          <p:cNvSpPr>
            <a:spLocks noChangeArrowheads="1"/>
          </p:cNvSpPr>
          <p:nvPr/>
        </p:nvSpPr>
        <p:spPr bwMode="auto">
          <a:xfrm>
            <a:off x="6157913" y="2660650"/>
            <a:ext cx="74612" cy="74613"/>
          </a:xfrm>
          <a:prstGeom prst="ellipse">
            <a:avLst/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6977" name="Oval 138"/>
          <p:cNvSpPr>
            <a:spLocks noChangeArrowheads="1"/>
          </p:cNvSpPr>
          <p:nvPr/>
        </p:nvSpPr>
        <p:spPr bwMode="auto">
          <a:xfrm>
            <a:off x="5253038" y="2636838"/>
            <a:ext cx="74612" cy="74612"/>
          </a:xfrm>
          <a:prstGeom prst="ellipse">
            <a:avLst/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6978" name="Oval 139"/>
          <p:cNvSpPr>
            <a:spLocks noChangeArrowheads="1"/>
          </p:cNvSpPr>
          <p:nvPr/>
        </p:nvSpPr>
        <p:spPr bwMode="auto">
          <a:xfrm>
            <a:off x="5326063" y="2646363"/>
            <a:ext cx="74612" cy="74612"/>
          </a:xfrm>
          <a:prstGeom prst="ellipse">
            <a:avLst/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6979" name="Oval 140"/>
          <p:cNvSpPr>
            <a:spLocks noChangeArrowheads="1"/>
          </p:cNvSpPr>
          <p:nvPr/>
        </p:nvSpPr>
        <p:spPr bwMode="auto">
          <a:xfrm>
            <a:off x="5399088" y="2647950"/>
            <a:ext cx="74612" cy="74613"/>
          </a:xfrm>
          <a:prstGeom prst="ellipse">
            <a:avLst/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6980" name="Oval 141"/>
          <p:cNvSpPr>
            <a:spLocks noChangeArrowheads="1"/>
          </p:cNvSpPr>
          <p:nvPr/>
        </p:nvSpPr>
        <p:spPr bwMode="auto">
          <a:xfrm>
            <a:off x="5472113" y="2641600"/>
            <a:ext cx="74612" cy="74613"/>
          </a:xfrm>
          <a:prstGeom prst="ellipse">
            <a:avLst/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6981" name="Oval 142"/>
          <p:cNvSpPr>
            <a:spLocks noChangeArrowheads="1"/>
          </p:cNvSpPr>
          <p:nvPr/>
        </p:nvSpPr>
        <p:spPr bwMode="auto">
          <a:xfrm>
            <a:off x="5545138" y="2643188"/>
            <a:ext cx="74612" cy="74612"/>
          </a:xfrm>
          <a:prstGeom prst="ellipse">
            <a:avLst/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6982" name="Oval 143"/>
          <p:cNvSpPr>
            <a:spLocks noChangeArrowheads="1"/>
          </p:cNvSpPr>
          <p:nvPr/>
        </p:nvSpPr>
        <p:spPr bwMode="auto">
          <a:xfrm>
            <a:off x="5618163" y="2652713"/>
            <a:ext cx="74612" cy="74612"/>
          </a:xfrm>
          <a:prstGeom prst="ellipse">
            <a:avLst/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6983" name="Oval 144"/>
          <p:cNvSpPr>
            <a:spLocks noChangeArrowheads="1"/>
          </p:cNvSpPr>
          <p:nvPr/>
        </p:nvSpPr>
        <p:spPr bwMode="auto">
          <a:xfrm>
            <a:off x="5715000" y="2654300"/>
            <a:ext cx="74613" cy="74613"/>
          </a:xfrm>
          <a:prstGeom prst="ellipse">
            <a:avLst/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6984" name="Rectangle 146"/>
          <p:cNvSpPr>
            <a:spLocks noChangeArrowheads="1"/>
          </p:cNvSpPr>
          <p:nvPr/>
        </p:nvSpPr>
        <p:spPr bwMode="auto">
          <a:xfrm>
            <a:off x="4837113" y="1752600"/>
            <a:ext cx="6921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sz="1800">
                <a:solidFill>
                  <a:srgbClr val="008000"/>
                </a:solidFill>
              </a:rPr>
              <a:t>1 Ply</a:t>
            </a:r>
          </a:p>
        </p:txBody>
      </p:sp>
      <p:sp>
        <p:nvSpPr>
          <p:cNvPr id="36985" name="Rectangle 147"/>
          <p:cNvSpPr>
            <a:spLocks noChangeArrowheads="1"/>
          </p:cNvSpPr>
          <p:nvPr/>
        </p:nvSpPr>
        <p:spPr bwMode="auto">
          <a:xfrm>
            <a:off x="4608513" y="2590800"/>
            <a:ext cx="6921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sz="1800">
                <a:solidFill>
                  <a:schemeClr val="accent2"/>
                </a:solidFill>
              </a:rPr>
              <a:t>2 Ply</a:t>
            </a:r>
          </a:p>
        </p:txBody>
      </p:sp>
      <p:sp>
        <p:nvSpPr>
          <p:cNvPr id="36986" name="Text Box 148"/>
          <p:cNvSpPr txBox="1">
            <a:spLocks noChangeArrowheads="1"/>
          </p:cNvSpPr>
          <p:nvPr/>
        </p:nvSpPr>
        <p:spPr bwMode="auto">
          <a:xfrm>
            <a:off x="170645" y="4654951"/>
            <a:ext cx="3124200" cy="15696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3200" dirty="0">
                <a:latin typeface="Calibri" pitchFamily="34" charset="0"/>
              </a:rPr>
              <a:t>Boundaries for </a:t>
            </a:r>
            <a:r>
              <a:rPr lang="en-US" sz="3200" b="1" i="1" dirty="0">
                <a:latin typeface="Calibri" pitchFamily="34" charset="0"/>
              </a:rPr>
              <a:t>qualitatively</a:t>
            </a:r>
            <a:r>
              <a:rPr lang="en-US" sz="3200" dirty="0">
                <a:latin typeface="Calibri" pitchFamily="34" charset="0"/>
              </a:rPr>
              <a:t> different games…</a:t>
            </a:r>
          </a:p>
        </p:txBody>
      </p:sp>
      <p:sp>
        <p:nvSpPr>
          <p:cNvPr id="36987" name="Oval 149"/>
          <p:cNvSpPr>
            <a:spLocks noChangeArrowheads="1"/>
          </p:cNvSpPr>
          <p:nvPr/>
        </p:nvSpPr>
        <p:spPr bwMode="auto">
          <a:xfrm>
            <a:off x="6596063" y="1592263"/>
            <a:ext cx="192087" cy="168275"/>
          </a:xfrm>
          <a:prstGeom prst="ellipse">
            <a:avLst/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6988" name="Rectangle 150"/>
          <p:cNvSpPr>
            <a:spLocks noChangeArrowheads="1"/>
          </p:cNvSpPr>
          <p:nvPr/>
        </p:nvSpPr>
        <p:spPr bwMode="auto">
          <a:xfrm>
            <a:off x="6705600" y="1295400"/>
            <a:ext cx="6921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sz="1800"/>
              <a:t>0 Ply</a:t>
            </a:r>
          </a:p>
        </p:txBody>
      </p:sp>
      <p:sp>
        <p:nvSpPr>
          <p:cNvPr id="36989" name="Text Box 9"/>
          <p:cNvSpPr txBox="1">
            <a:spLocks noChangeArrowheads="1"/>
          </p:cNvSpPr>
          <p:nvPr/>
        </p:nvSpPr>
        <p:spPr bwMode="auto">
          <a:xfrm>
            <a:off x="319825" y="1478756"/>
            <a:ext cx="3925888" cy="17081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>
              <a:lnSpc>
                <a:spcPct val="90000"/>
              </a:lnSpc>
              <a:spcBef>
                <a:spcPct val="50000"/>
              </a:spcBef>
            </a:pPr>
            <a:r>
              <a:rPr lang="en-US" sz="2100" dirty="0" smtClean="0">
                <a:latin typeface="Cambria" pitchFamily="18" charset="0"/>
              </a:rPr>
              <a:t>On </a:t>
            </a:r>
            <a:r>
              <a:rPr lang="en-US" sz="2100" dirty="0">
                <a:latin typeface="Cambria" pitchFamily="18" charset="0"/>
              </a:rPr>
              <a:t>average, Connect 4 players have </a:t>
            </a:r>
            <a:r>
              <a:rPr lang="en-US" sz="2100" b="1" dirty="0">
                <a:solidFill>
                  <a:srgbClr val="0B04FF"/>
                </a:solidFill>
                <a:latin typeface="Cambria" pitchFamily="18" charset="0"/>
              </a:rPr>
              <a:t>seven choices </a:t>
            </a:r>
            <a:r>
              <a:rPr lang="en-US" sz="2100" dirty="0">
                <a:latin typeface="Cambria" pitchFamily="18" charset="0"/>
              </a:rPr>
              <a:t>per move.</a:t>
            </a:r>
          </a:p>
          <a:p>
            <a:pPr>
              <a:lnSpc>
                <a:spcPct val="90000"/>
              </a:lnSpc>
              <a:spcBef>
                <a:spcPct val="50000"/>
              </a:spcBef>
            </a:pPr>
            <a:r>
              <a:rPr lang="en-US" sz="2100" dirty="0" smtClean="0">
                <a:latin typeface="Cambria" pitchFamily="18" charset="0"/>
              </a:rPr>
              <a:t>Chess </a:t>
            </a:r>
            <a:r>
              <a:rPr lang="en-US" sz="2100" dirty="0">
                <a:latin typeface="Cambria" pitchFamily="18" charset="0"/>
              </a:rPr>
              <a:t>players have more, </a:t>
            </a:r>
            <a:r>
              <a:rPr lang="en-US" sz="2100" b="1" dirty="0">
                <a:solidFill>
                  <a:srgbClr val="0B04FF"/>
                </a:solidFill>
                <a:latin typeface="Cambria" pitchFamily="18" charset="0"/>
              </a:rPr>
              <a:t>perhaps around 40</a:t>
            </a:r>
            <a:r>
              <a:rPr lang="en-US" sz="2100" dirty="0">
                <a:latin typeface="Cambria" pitchFamily="18" charset="0"/>
              </a:rPr>
              <a:t>, possible choices in a given move.</a:t>
            </a:r>
          </a:p>
        </p:txBody>
      </p:sp>
      <p:sp>
        <p:nvSpPr>
          <p:cNvPr id="36990" name="Text Box 31"/>
          <p:cNvSpPr txBox="1">
            <a:spLocks noChangeArrowheads="1"/>
          </p:cNvSpPr>
          <p:nvPr/>
        </p:nvSpPr>
        <p:spPr bwMode="auto">
          <a:xfrm>
            <a:off x="4337485" y="4430713"/>
            <a:ext cx="1885157" cy="369887"/>
          </a:xfrm>
          <a:prstGeom prst="rect">
            <a:avLst/>
          </a:prstGeom>
          <a:solidFill>
            <a:srgbClr val="FFCC99"/>
          </a:solidFill>
          <a:ln>
            <a:noFill/>
          </a:ln>
          <a:extLst/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ja-JP" altLang="en-US" sz="1800" dirty="0">
                <a:latin typeface="Cambria" panose="02040503050406030204" pitchFamily="18" charset="0"/>
              </a:rPr>
              <a:t>“</a:t>
            </a:r>
            <a:r>
              <a:rPr lang="en-US" altLang="ja-JP" sz="1800" dirty="0">
                <a:latin typeface="Cambria" panose="02040503050406030204" pitchFamily="18" charset="0"/>
              </a:rPr>
              <a:t>solved</a:t>
            </a:r>
            <a:r>
              <a:rPr lang="ja-JP" altLang="en-US" sz="1800" dirty="0">
                <a:latin typeface="Cambria" panose="02040503050406030204" pitchFamily="18" charset="0"/>
              </a:rPr>
              <a:t>”</a:t>
            </a:r>
            <a:r>
              <a:rPr lang="en-US" altLang="ja-JP" sz="1800" dirty="0">
                <a:latin typeface="Cambria" panose="02040503050406030204" pitchFamily="18" charset="0"/>
              </a:rPr>
              <a:t> games</a:t>
            </a:r>
            <a:endParaRPr lang="en-US" sz="1800" dirty="0">
              <a:latin typeface="Cambria" panose="02040503050406030204" pitchFamily="18" charset="0"/>
            </a:endParaRPr>
          </a:p>
        </p:txBody>
      </p:sp>
      <p:sp>
        <p:nvSpPr>
          <p:cNvPr id="36991" name="Text Box 33"/>
          <p:cNvSpPr txBox="1">
            <a:spLocks noChangeArrowheads="1"/>
          </p:cNvSpPr>
          <p:nvPr/>
        </p:nvSpPr>
        <p:spPr bwMode="auto">
          <a:xfrm>
            <a:off x="3601679" y="5537379"/>
            <a:ext cx="2620963" cy="369888"/>
          </a:xfrm>
          <a:prstGeom prst="rect">
            <a:avLst/>
          </a:prstGeom>
          <a:solidFill>
            <a:srgbClr val="FFCC99"/>
          </a:solidFill>
          <a:ln>
            <a:noFill/>
          </a:ln>
          <a:extLst/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800" dirty="0">
                <a:latin typeface="Cambria" panose="02040503050406030204" pitchFamily="18" charset="0"/>
              </a:rPr>
              <a:t>computer-dominated</a:t>
            </a:r>
          </a:p>
        </p:txBody>
      </p:sp>
      <p:sp>
        <p:nvSpPr>
          <p:cNvPr id="36992" name="Text Box 34"/>
          <p:cNvSpPr txBox="1">
            <a:spLocks noChangeArrowheads="1"/>
          </p:cNvSpPr>
          <p:nvPr/>
        </p:nvSpPr>
        <p:spPr bwMode="auto">
          <a:xfrm>
            <a:off x="3882809" y="6224611"/>
            <a:ext cx="2239963" cy="369888"/>
          </a:xfrm>
          <a:prstGeom prst="rect">
            <a:avLst/>
          </a:prstGeom>
          <a:solidFill>
            <a:srgbClr val="FFCC99"/>
          </a:solidFill>
          <a:ln>
            <a:noFill/>
          </a:ln>
          <a:extLst/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1800" dirty="0" smtClean="0">
                <a:latin typeface="Cambria" panose="02040503050406030204" pitchFamily="18" charset="0"/>
              </a:rPr>
              <a:t>human-dominated?</a:t>
            </a:r>
            <a:endParaRPr lang="en-US" sz="1800" dirty="0">
              <a:latin typeface="Cambria" panose="02040503050406030204" pitchFamily="18" charset="0"/>
            </a:endParaRPr>
          </a:p>
        </p:txBody>
      </p:sp>
      <p:sp>
        <p:nvSpPr>
          <p:cNvPr id="2" name="Down Arrow 1"/>
          <p:cNvSpPr/>
          <p:nvPr/>
        </p:nvSpPr>
        <p:spPr bwMode="auto">
          <a:xfrm rot="2329211">
            <a:off x="3362336" y="959684"/>
            <a:ext cx="478687" cy="533400"/>
          </a:xfrm>
          <a:prstGeom prst="downArrow">
            <a:avLst/>
          </a:prstGeom>
          <a:solidFill>
            <a:srgbClr val="CCECFF"/>
          </a:solidFill>
          <a:ln w="9525" cap="flat" cmpd="sng" algn="ctr">
            <a:solidFill>
              <a:srgbClr val="0B04FF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charset="0"/>
              <a:ea typeface="ＭＳ Ｐゴシック" pitchFamily="1" charset="-128"/>
            </a:endParaRPr>
          </a:p>
        </p:txBody>
      </p:sp>
      <p:sp>
        <p:nvSpPr>
          <p:cNvPr id="4" name="Rectangle 3"/>
          <p:cNvSpPr/>
          <p:nvPr/>
        </p:nvSpPr>
        <p:spPr>
          <a:xfrm>
            <a:off x="6323728" y="6410504"/>
            <a:ext cx="2198038" cy="3139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>
              <a:lnSpc>
                <a:spcPct val="80000"/>
              </a:lnSpc>
              <a:spcBef>
                <a:spcPct val="50000"/>
              </a:spcBef>
            </a:pPr>
            <a:r>
              <a:rPr lang="en-US" sz="1800" dirty="0" err="1">
                <a:solidFill>
                  <a:srgbClr val="000000"/>
                </a:solidFill>
              </a:rPr>
              <a:t>Arimaa</a:t>
            </a:r>
            <a:r>
              <a:rPr lang="en-US" sz="1800" dirty="0">
                <a:solidFill>
                  <a:srgbClr val="000000"/>
                </a:solidFill>
              </a:rPr>
              <a:t>         </a:t>
            </a:r>
            <a:r>
              <a:rPr lang="en-US" sz="900" dirty="0" smtClean="0">
                <a:solidFill>
                  <a:srgbClr val="000000"/>
                </a:solidFill>
              </a:rPr>
              <a:t> </a:t>
            </a:r>
            <a:r>
              <a:rPr lang="en-US" sz="1800" dirty="0" smtClean="0">
                <a:solidFill>
                  <a:srgbClr val="000000"/>
                </a:solidFill>
              </a:rPr>
              <a:t>17000</a:t>
            </a:r>
            <a:endParaRPr lang="en-US" sz="1800" dirty="0">
              <a:solidFill>
                <a:srgbClr val="000000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890" name="Rectangle 15"/>
          <p:cNvSpPr>
            <a:spLocks noChangeArrowheads="1"/>
          </p:cNvSpPr>
          <p:nvPr/>
        </p:nvSpPr>
        <p:spPr bwMode="auto">
          <a:xfrm>
            <a:off x="1752600" y="914400"/>
            <a:ext cx="5410200" cy="4976813"/>
          </a:xfrm>
          <a:prstGeom prst="rect">
            <a:avLst/>
          </a:prstGeom>
          <a:noFill/>
          <a:ln w="28575">
            <a:solidFill>
              <a:srgbClr val="0B04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pic>
        <p:nvPicPr>
          <p:cNvPr id="37891" name="Picture 5" descr="Picture 2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897" r="10017"/>
          <a:stretch>
            <a:fillRect/>
          </a:stretch>
        </p:blipFill>
        <p:spPr bwMode="auto">
          <a:xfrm>
            <a:off x="2108200" y="1168400"/>
            <a:ext cx="4860925" cy="4521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7893" name="Rounded Rectangle 4"/>
          <p:cNvSpPr>
            <a:spLocks noChangeArrowheads="1"/>
          </p:cNvSpPr>
          <p:nvPr/>
        </p:nvSpPr>
        <p:spPr bwMode="auto">
          <a:xfrm>
            <a:off x="2971800" y="2133600"/>
            <a:ext cx="3048000" cy="381000"/>
          </a:xfrm>
          <a:prstGeom prst="roundRect">
            <a:avLst>
              <a:gd name="adj" fmla="val 16667"/>
            </a:avLst>
          </a:prstGeom>
          <a:solidFill>
            <a:srgbClr val="00B050">
              <a:alpha val="18039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" name="Text Box 31"/>
          <p:cNvSpPr txBox="1">
            <a:spLocks noChangeArrowheads="1"/>
          </p:cNvSpPr>
          <p:nvPr/>
        </p:nvSpPr>
        <p:spPr bwMode="auto">
          <a:xfrm>
            <a:off x="2118518" y="6178549"/>
            <a:ext cx="4678363" cy="461963"/>
          </a:xfrm>
          <a:prstGeom prst="rect">
            <a:avLst/>
          </a:prstGeom>
          <a:solidFill>
            <a:srgbClr val="CCECFF"/>
          </a:solidFill>
          <a:ln>
            <a:noFill/>
          </a:ln>
          <a:extLst/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dirty="0">
                <a:latin typeface="Cambria" panose="02040503050406030204" pitchFamily="18" charset="0"/>
              </a:rPr>
              <a:t>Connect 4 was solved in </a:t>
            </a:r>
            <a:r>
              <a:rPr lang="en-US" b="1" dirty="0">
                <a:latin typeface="Cambria" panose="02040503050406030204" pitchFamily="18" charset="0"/>
              </a:rPr>
              <a:t>1988</a:t>
            </a:r>
            <a:r>
              <a:rPr lang="en-US" dirty="0">
                <a:latin typeface="Cambria" panose="02040503050406030204" pitchFamily="18" charset="0"/>
              </a:rPr>
              <a:t>.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8914" name="Picture 14" descr="Picture 1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3400" y="990600"/>
            <a:ext cx="7924800" cy="50530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8915" name="Rectangle 15"/>
          <p:cNvSpPr>
            <a:spLocks noChangeArrowheads="1"/>
          </p:cNvSpPr>
          <p:nvPr/>
        </p:nvSpPr>
        <p:spPr bwMode="auto">
          <a:xfrm>
            <a:off x="381000" y="890588"/>
            <a:ext cx="3200400" cy="762000"/>
          </a:xfrm>
          <a:prstGeom prst="rect">
            <a:avLst/>
          </a:prstGeom>
          <a:noFill/>
          <a:ln w="28575">
            <a:solidFill>
              <a:srgbClr val="0B04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8917" name="Line 30"/>
          <p:cNvSpPr>
            <a:spLocks noChangeShapeType="1"/>
          </p:cNvSpPr>
          <p:nvPr/>
        </p:nvSpPr>
        <p:spPr bwMode="auto">
          <a:xfrm>
            <a:off x="2800350" y="4886325"/>
            <a:ext cx="3867150" cy="0"/>
          </a:xfrm>
          <a:prstGeom prst="lin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8918" name="Line 30"/>
          <p:cNvSpPr>
            <a:spLocks noChangeShapeType="1"/>
          </p:cNvSpPr>
          <p:nvPr/>
        </p:nvSpPr>
        <p:spPr bwMode="auto">
          <a:xfrm>
            <a:off x="568325" y="5421313"/>
            <a:ext cx="1516063" cy="0"/>
          </a:xfrm>
          <a:prstGeom prst="line">
            <a:avLst/>
          </a:prstGeom>
          <a:noFill/>
          <a:ln w="25400">
            <a:solidFill>
              <a:srgbClr val="00CC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8919" name="Line 30"/>
          <p:cNvSpPr>
            <a:spLocks noChangeShapeType="1"/>
          </p:cNvSpPr>
          <p:nvPr/>
        </p:nvSpPr>
        <p:spPr bwMode="auto">
          <a:xfrm>
            <a:off x="5661025" y="5157788"/>
            <a:ext cx="2708275" cy="0"/>
          </a:xfrm>
          <a:prstGeom prst="line">
            <a:avLst/>
          </a:prstGeom>
          <a:noFill/>
          <a:ln w="25400">
            <a:solidFill>
              <a:srgbClr val="00CC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" name="Text Box 31"/>
          <p:cNvSpPr txBox="1">
            <a:spLocks noChangeArrowheads="1"/>
          </p:cNvSpPr>
          <p:nvPr/>
        </p:nvSpPr>
        <p:spPr bwMode="auto">
          <a:xfrm>
            <a:off x="2118518" y="6178549"/>
            <a:ext cx="4678363" cy="461963"/>
          </a:xfrm>
          <a:prstGeom prst="rect">
            <a:avLst/>
          </a:prstGeom>
          <a:solidFill>
            <a:srgbClr val="CCECFF"/>
          </a:solidFill>
          <a:ln>
            <a:noFill/>
          </a:ln>
          <a:extLst/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dirty="0" smtClean="0">
                <a:latin typeface="Cambria" panose="02040503050406030204" pitchFamily="18" charset="0"/>
              </a:rPr>
              <a:t>Checkers </a:t>
            </a:r>
            <a:r>
              <a:rPr lang="en-US" dirty="0">
                <a:latin typeface="Cambria" panose="02040503050406030204" pitchFamily="18" charset="0"/>
              </a:rPr>
              <a:t>was solved in </a:t>
            </a:r>
            <a:r>
              <a:rPr lang="en-US" b="1" dirty="0" smtClean="0">
                <a:latin typeface="Cambria" panose="02040503050406030204" pitchFamily="18" charset="0"/>
              </a:rPr>
              <a:t>2007</a:t>
            </a:r>
            <a:r>
              <a:rPr lang="en-US" dirty="0" smtClean="0">
                <a:latin typeface="Cambria" panose="02040503050406030204" pitchFamily="18" charset="0"/>
              </a:rPr>
              <a:t>.</a:t>
            </a:r>
            <a:endParaRPr lang="en-US" dirty="0">
              <a:latin typeface="Cambria" panose="02040503050406030204" pitchFamily="18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867" name="Text Box 9"/>
          <p:cNvSpPr txBox="1">
            <a:spLocks noChangeArrowheads="1"/>
          </p:cNvSpPr>
          <p:nvPr/>
        </p:nvSpPr>
        <p:spPr bwMode="auto">
          <a:xfrm>
            <a:off x="762000" y="228600"/>
            <a:ext cx="7620000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sz="4000" dirty="0">
                <a:latin typeface="Cambria" panose="02040503050406030204" pitchFamily="18" charset="0"/>
              </a:rPr>
              <a:t>Games'</a:t>
            </a:r>
            <a:r>
              <a:rPr lang="en-US" altLang="ja-JP" sz="4000" dirty="0">
                <a:latin typeface="Cambria" panose="02040503050406030204" pitchFamily="18" charset="0"/>
              </a:rPr>
              <a:t> Branching Factors</a:t>
            </a:r>
            <a:endParaRPr lang="en-US" sz="4000" dirty="0">
              <a:latin typeface="Cambria" panose="02040503050406030204" pitchFamily="18" charset="0"/>
            </a:endParaRPr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6200000">
            <a:off x="2461338" y="-708739"/>
            <a:ext cx="4267201" cy="873267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401831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heme/theme1.xml><?xml version="1.0" encoding="utf-8"?>
<a:theme xmlns:a="http://schemas.openxmlformats.org/drawingml/2006/main" name="Blank Presentation">
  <a:themeElements>
    <a:clrScheme name="Blank Presentatio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Blank Presentation">
      <a:majorFont>
        <a:latin typeface="Arial"/>
        <a:ea typeface="ＭＳ Ｐゴシック"/>
        <a:cs typeface=""/>
      </a:majorFont>
      <a:minorFont>
        <a:latin typeface="Arial"/>
        <a:ea typeface="ＭＳ Ｐゴシック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charset="0"/>
            <a:ea typeface="ＭＳ Ｐゴシック" pitchFamily="1" charset="-128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charset="0"/>
            <a:ea typeface="ＭＳ Ｐゴシック" pitchFamily="1" charset="-128"/>
          </a:defRPr>
        </a:defPPr>
      </a:lstStyle>
    </a:lnDef>
  </a:objectDefaults>
  <a:extraClrSchemeLst>
    <a:extraClrScheme>
      <a:clrScheme name="Blank Presentatio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Presentatio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713E39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BBAFAE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Presentatio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Presentatio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Presentatio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Presentatio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Presentatio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2.xml><?xml version="1.0" encoding="utf-8"?>
<a:theme xmlns:a="http://schemas.openxmlformats.org/drawingml/2006/main" name="1_Blank Presentation">
  <a:themeElements>
    <a:clrScheme name="Blank Presentatio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Blank Presentation">
      <a:majorFont>
        <a:latin typeface="Arial"/>
        <a:ea typeface="ＭＳ Ｐゴシック"/>
        <a:cs typeface="ＭＳ Ｐゴシック"/>
      </a:majorFont>
      <a:minorFont>
        <a:latin typeface="Arial"/>
        <a:ea typeface="ＭＳ Ｐゴシック"/>
        <a:cs typeface="ＭＳ Ｐゴシック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Arial" pitchFamily="-106" charset="0"/>
            <a:ea typeface="ＭＳ Ｐゴシック" pitchFamily="-106" charset="-128"/>
            <a:cs typeface="ＭＳ Ｐゴシック" pitchFamily="-106" charset="-128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Arial" pitchFamily="-106" charset="0"/>
            <a:ea typeface="ＭＳ Ｐゴシック" pitchFamily="-106" charset="-128"/>
            <a:cs typeface="ＭＳ Ｐゴシック" pitchFamily="-106" charset="-128"/>
          </a:defRPr>
        </a:defPPr>
      </a:lstStyle>
    </a:lnDef>
  </a:objectDefaults>
  <a:extraClrSchemeLst>
    <a:extraClrScheme>
      <a:clrScheme name="Blank Presentatio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Presentatio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713E39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BBAFAE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Presentatio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Presentatio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Presentatio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Presentatio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Presentatio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3.xml><?xml version="1.0" encoding="utf-8"?>
<a:theme xmlns:a="http://schemas.openxmlformats.org/drawingml/2006/main" name="3_Blank Presentation">
  <a:themeElements>
    <a:clrScheme name="Blank Presentatio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Blank Presentation">
      <a:majorFont>
        <a:latin typeface="Arial"/>
        <a:ea typeface="ＭＳ Ｐゴシック"/>
        <a:cs typeface=""/>
      </a:majorFont>
      <a:minorFont>
        <a:latin typeface="Arial"/>
        <a:ea typeface="ＭＳ Ｐゴシック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charset="0"/>
            <a:ea typeface="ＭＳ Ｐゴシック" pitchFamily="1" charset="-128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charset="0"/>
            <a:ea typeface="ＭＳ Ｐゴシック" pitchFamily="1" charset="-128"/>
          </a:defRPr>
        </a:defPPr>
      </a:lstStyle>
    </a:lnDef>
  </a:objectDefaults>
  <a:extraClrSchemeLst>
    <a:extraClrScheme>
      <a:clrScheme name="Blank Presentatio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Presentatio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713E39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BBAFAE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Presentatio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Presentatio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Presentatio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Presentatio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Presentatio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4.xml><?xml version="1.0" encoding="utf-8"?>
<a:theme xmlns:a="http://schemas.openxmlformats.org/drawingml/2006/main" name="4_Blank Presentation">
  <a:themeElements>
    <a:clrScheme name="Blank Presentatio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Blank Presentation">
      <a:majorFont>
        <a:latin typeface="Arial"/>
        <a:ea typeface="ＭＳ Ｐゴシック"/>
        <a:cs typeface="ＭＳ Ｐゴシック"/>
      </a:majorFont>
      <a:minorFont>
        <a:latin typeface="Arial"/>
        <a:ea typeface="ＭＳ Ｐゴシック"/>
        <a:cs typeface="ＭＳ Ｐゴシック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9525" cap="flat" cmpd="sng" algn="ctr">
          <a:noFill/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  <a:spAutoFit/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5000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Times New Roman" pitchFamily="-108" charset="0"/>
            <a:ea typeface="ＭＳ Ｐゴシック" pitchFamily="-108" charset="-128"/>
            <a:cs typeface="ＭＳ Ｐゴシック" pitchFamily="-108" charset="-128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9525" cap="flat" cmpd="sng" algn="ctr">
          <a:noFill/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  <a:spAutoFit/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5000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Times New Roman" pitchFamily="-108" charset="0"/>
            <a:ea typeface="ＭＳ Ｐゴシック" pitchFamily="-108" charset="-128"/>
            <a:cs typeface="ＭＳ Ｐゴシック" pitchFamily="-108" charset="-128"/>
          </a:defRPr>
        </a:defPPr>
      </a:lstStyle>
    </a:lnDef>
  </a:objectDefaults>
  <a:extraClrSchemeLst>
    <a:extraClrScheme>
      <a:clrScheme name="Blank Presentatio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Presentatio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713E39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BBAFAE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Presentatio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Presentatio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Presentatio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Presentatio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Presentatio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5.xml><?xml version="1.0" encoding="utf-8"?>
<a:theme xmlns:a="http://schemas.openxmlformats.org/drawingml/2006/main" name="5_Blank Presentation">
  <a:themeElements>
    <a:clrScheme name="Blank Presentatio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Blank Presentation">
      <a:majorFont>
        <a:latin typeface="Arial"/>
        <a:ea typeface="ＭＳ Ｐゴシック"/>
        <a:cs typeface="ＭＳ Ｐゴシック"/>
      </a:majorFont>
      <a:minorFont>
        <a:latin typeface="Arial"/>
        <a:ea typeface="ＭＳ Ｐゴシック"/>
        <a:cs typeface="ＭＳ Ｐゴシック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Arial" pitchFamily="-106" charset="0"/>
            <a:ea typeface="ＭＳ Ｐゴシック" pitchFamily="-106" charset="-128"/>
            <a:cs typeface="ＭＳ Ｐゴシック" pitchFamily="-106" charset="-128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Arial" pitchFamily="-106" charset="0"/>
            <a:ea typeface="ＭＳ Ｐゴシック" pitchFamily="-106" charset="-128"/>
            <a:cs typeface="ＭＳ Ｐゴシック" pitchFamily="-106" charset="-128"/>
          </a:defRPr>
        </a:defPPr>
      </a:lstStyle>
    </a:lnDef>
  </a:objectDefaults>
  <a:extraClrSchemeLst>
    <a:extraClrScheme>
      <a:clrScheme name="Blank Presentatio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Presentatio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713E39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BBAFAE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Presentatio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Presentatio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Presentatio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Presentatio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Presentatio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6.xml><?xml version="1.0" encoding="utf-8"?>
<a:theme xmlns:a="http://schemas.openxmlformats.org/drawingml/2006/main" name="Default Design">
  <a:themeElements>
    <a:clrScheme name="Default Desig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Default Design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effectLst/>
      </a:spPr>
      <a:bodyPr rtlCol="0" anchor="ctr"/>
      <a:lstStyle>
        <a:defPPr algn="ctr">
          <a:defRPr/>
        </a:defPPr>
      </a:lstStyle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>
        <a:ln>
          <a:solidFill>
            <a:srgbClr val="FF0000"/>
          </a:solidFill>
        </a:ln>
        <a:effectLst/>
      </a:spPr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7.xml><?xml version="1.0" encoding="utf-8"?>
<a:theme xmlns:a="http://schemas.openxmlformats.org/drawingml/2006/main" name="1_Default Design">
  <a:themeElements>
    <a:clrScheme name="Default Desig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Default Design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>
        <a:ln>
          <a:solidFill>
            <a:srgbClr val="FF0000"/>
          </a:solidFill>
        </a:ln>
        <a:effectLst/>
      </a:spPr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8.xml><?xml version="1.0" encoding="utf-8"?>
<a:theme xmlns:a="http://schemas.openxmlformats.org/drawingml/2006/main" name="Office Them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9.xml><?xml version="1.0" encoding="utf-8"?>
<a:theme xmlns:a="http://schemas.openxmlformats.org/drawingml/2006/main" name="Office Them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14894</TotalTime>
  <Words>17075</Words>
  <Application>Microsoft Office PowerPoint</Application>
  <PresentationFormat>On-screen Show (4:3)</PresentationFormat>
  <Paragraphs>3691</Paragraphs>
  <Slides>244</Slides>
  <Notes>39</Notes>
  <HiddenSlides>0</HiddenSlides>
  <MMClips>0</MMClips>
  <ScaleCrop>false</ScaleCrop>
  <HeadingPairs>
    <vt:vector size="6" baseType="variant">
      <vt:variant>
        <vt:lpstr>Fonts Used</vt:lpstr>
      </vt:variant>
      <vt:variant>
        <vt:i4>15</vt:i4>
      </vt:variant>
      <vt:variant>
        <vt:lpstr>Theme</vt:lpstr>
      </vt:variant>
      <vt:variant>
        <vt:i4>7</vt:i4>
      </vt:variant>
      <vt:variant>
        <vt:lpstr>Slide Titles</vt:lpstr>
      </vt:variant>
      <vt:variant>
        <vt:i4>244</vt:i4>
      </vt:variant>
    </vt:vector>
  </HeadingPairs>
  <TitlesOfParts>
    <vt:vector size="266" baseType="lpstr">
      <vt:lpstr>MS PGothic</vt:lpstr>
      <vt:lpstr>MS PGothic</vt:lpstr>
      <vt:lpstr>Algerian</vt:lpstr>
      <vt:lpstr>Arial</vt:lpstr>
      <vt:lpstr>Calibri</vt:lpstr>
      <vt:lpstr>Cambria</vt:lpstr>
      <vt:lpstr>Candara</vt:lpstr>
      <vt:lpstr>Comic Sans MS</vt:lpstr>
      <vt:lpstr>Consolas</vt:lpstr>
      <vt:lpstr>Courier New</vt:lpstr>
      <vt:lpstr>Georgia</vt:lpstr>
      <vt:lpstr>Lucida Sans Typewriter</vt:lpstr>
      <vt:lpstr>Symbol</vt:lpstr>
      <vt:lpstr>Times</vt:lpstr>
      <vt:lpstr>Times New Roman</vt:lpstr>
      <vt:lpstr>Blank Presentation</vt:lpstr>
      <vt:lpstr>1_Blank Presentation</vt:lpstr>
      <vt:lpstr>3_Blank Presentation</vt:lpstr>
      <vt:lpstr>4_Blank Presentation</vt:lpstr>
      <vt:lpstr>5_Blank Presentation</vt:lpstr>
      <vt:lpstr>Default Design</vt:lpstr>
      <vt:lpstr>1_Default Design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Company>Zachary Dodds</Company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Zachary Dodds</dc:creator>
  <cp:lastModifiedBy>User</cp:lastModifiedBy>
  <cp:revision>205</cp:revision>
  <cp:lastPrinted>2018-11-29T01:37:38Z</cp:lastPrinted>
  <dcterms:created xsi:type="dcterms:W3CDTF">2010-11-18T14:07:10Z</dcterms:created>
  <dcterms:modified xsi:type="dcterms:W3CDTF">2019-11-17T05:18:43Z</dcterms:modified>
</cp:coreProperties>
</file>